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5.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6.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7.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8.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9.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0.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2.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3.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4.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5.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6.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17.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18.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19.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0.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1.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22.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23.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24.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25.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26.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27.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28.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29.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0.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1.xml" ContentType="application/vnd.openxmlformats-officedocument.theme+xml"/>
  <Override PartName="/ppt/theme/theme3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notesSlides/notesSlide5.xml" ContentType="application/vnd.openxmlformats-officedocument.presentationml.notesSlide+xml"/>
  <Override PartName="/ppt/theme/themeOverride1.xml" ContentType="application/vnd.openxmlformats-officedocument.themeOverride+xml"/>
  <Override PartName="/ppt/notesSlides/notesSlide6.xml" ContentType="application/vnd.openxmlformats-officedocument.presentationml.notesSlide+xml"/>
  <Override PartName="/ppt/charts/chart2.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93" r:id="rId1"/>
    <p:sldMasterId id="2147483808" r:id="rId2"/>
    <p:sldMasterId id="2147483824" r:id="rId3"/>
    <p:sldMasterId id="2147483867" r:id="rId4"/>
    <p:sldMasterId id="2147483882" r:id="rId5"/>
    <p:sldMasterId id="2147483897" r:id="rId6"/>
    <p:sldMasterId id="2147483911" r:id="rId7"/>
    <p:sldMasterId id="2147483925" r:id="rId8"/>
    <p:sldMasterId id="2147483951" r:id="rId9"/>
    <p:sldMasterId id="2147483966" r:id="rId10"/>
    <p:sldMasterId id="2147484021" r:id="rId11"/>
    <p:sldMasterId id="2147484046" r:id="rId12"/>
    <p:sldMasterId id="2147484058" r:id="rId13"/>
    <p:sldMasterId id="2147484072" r:id="rId14"/>
    <p:sldMasterId id="2147484090" r:id="rId15"/>
    <p:sldMasterId id="2147484130" r:id="rId16"/>
    <p:sldMasterId id="2147484160" r:id="rId17"/>
    <p:sldMasterId id="2147484175" r:id="rId18"/>
    <p:sldMasterId id="2147484187" r:id="rId19"/>
    <p:sldMasterId id="2147484203" r:id="rId20"/>
    <p:sldMasterId id="2147484220" r:id="rId21"/>
    <p:sldMasterId id="2147484263" r:id="rId22"/>
    <p:sldMasterId id="2147484279" r:id="rId23"/>
    <p:sldMasterId id="2147484292" r:id="rId24"/>
    <p:sldMasterId id="2147484307" r:id="rId25"/>
    <p:sldMasterId id="2147484324" r:id="rId26"/>
    <p:sldMasterId id="2147484342" r:id="rId27"/>
    <p:sldMasterId id="2147484371" r:id="rId28"/>
    <p:sldMasterId id="2147484387" r:id="rId29"/>
    <p:sldMasterId id="2147484399" r:id="rId30"/>
    <p:sldMasterId id="2147484411" r:id="rId31"/>
  </p:sldMasterIdLst>
  <p:notesMasterIdLst>
    <p:notesMasterId r:id="rId78"/>
  </p:notesMasterIdLst>
  <p:sldIdLst>
    <p:sldId id="340" r:id="rId32"/>
    <p:sldId id="578" r:id="rId33"/>
    <p:sldId id="569" r:id="rId34"/>
    <p:sldId id="570" r:id="rId35"/>
    <p:sldId id="571" r:id="rId36"/>
    <p:sldId id="573" r:id="rId37"/>
    <p:sldId id="581" r:id="rId38"/>
    <p:sldId id="572" r:id="rId39"/>
    <p:sldId id="589" r:id="rId40"/>
    <p:sldId id="590" r:id="rId41"/>
    <p:sldId id="591" r:id="rId42"/>
    <p:sldId id="394" r:id="rId43"/>
    <p:sldId id="582" r:id="rId44"/>
    <p:sldId id="575" r:id="rId45"/>
    <p:sldId id="585" r:id="rId46"/>
    <p:sldId id="584" r:id="rId47"/>
    <p:sldId id="583" r:id="rId48"/>
    <p:sldId id="545" r:id="rId49"/>
    <p:sldId id="544" r:id="rId50"/>
    <p:sldId id="548" r:id="rId51"/>
    <p:sldId id="560" r:id="rId52"/>
    <p:sldId id="580" r:id="rId53"/>
    <p:sldId id="577" r:id="rId54"/>
    <p:sldId id="562" r:id="rId55"/>
    <p:sldId id="565" r:id="rId56"/>
    <p:sldId id="566" r:id="rId57"/>
    <p:sldId id="587" r:id="rId58"/>
    <p:sldId id="484" r:id="rId59"/>
    <p:sldId id="586" r:id="rId60"/>
    <p:sldId id="588" r:id="rId61"/>
    <p:sldId id="485" r:id="rId62"/>
    <p:sldId id="486" r:id="rId63"/>
    <p:sldId id="487" r:id="rId64"/>
    <p:sldId id="399" r:id="rId65"/>
    <p:sldId id="433" r:id="rId66"/>
    <p:sldId id="434" r:id="rId67"/>
    <p:sldId id="435" r:id="rId68"/>
    <p:sldId id="436" r:id="rId69"/>
    <p:sldId id="437" r:id="rId70"/>
    <p:sldId id="461" r:id="rId71"/>
    <p:sldId id="462" r:id="rId72"/>
    <p:sldId id="463" r:id="rId73"/>
    <p:sldId id="593" r:id="rId74"/>
    <p:sldId id="595" r:id="rId75"/>
    <p:sldId id="594" r:id="rId76"/>
    <p:sldId id="592" r:id="rId77"/>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charset="0"/>
        <a:ea typeface="+mn-ea"/>
        <a:cs typeface="+mn-cs"/>
      </a:defRPr>
    </a:lvl1pPr>
    <a:lvl2pPr marL="457200" algn="l" rtl="0" eaLnBrk="0" fontAlgn="base" hangingPunct="0">
      <a:spcBef>
        <a:spcPct val="0"/>
      </a:spcBef>
      <a:spcAft>
        <a:spcPct val="0"/>
      </a:spcAft>
      <a:defRPr kern="1200">
        <a:solidFill>
          <a:schemeClr val="tx1"/>
        </a:solidFill>
        <a:latin typeface="Arial" charset="0"/>
        <a:ea typeface="+mn-ea"/>
        <a:cs typeface="+mn-cs"/>
      </a:defRPr>
    </a:lvl2pPr>
    <a:lvl3pPr marL="914400" algn="l" rtl="0" eaLnBrk="0" fontAlgn="base" hangingPunct="0">
      <a:spcBef>
        <a:spcPct val="0"/>
      </a:spcBef>
      <a:spcAft>
        <a:spcPct val="0"/>
      </a:spcAft>
      <a:defRPr kern="1200">
        <a:solidFill>
          <a:schemeClr val="tx1"/>
        </a:solidFill>
        <a:latin typeface="Arial" charset="0"/>
        <a:ea typeface="+mn-ea"/>
        <a:cs typeface="+mn-cs"/>
      </a:defRPr>
    </a:lvl3pPr>
    <a:lvl4pPr marL="1371600" algn="l" rtl="0" eaLnBrk="0" fontAlgn="base" hangingPunct="0">
      <a:spcBef>
        <a:spcPct val="0"/>
      </a:spcBef>
      <a:spcAft>
        <a:spcPct val="0"/>
      </a:spcAft>
      <a:defRPr kern="1200">
        <a:solidFill>
          <a:schemeClr val="tx1"/>
        </a:solidFill>
        <a:latin typeface="Arial" charset="0"/>
        <a:ea typeface="+mn-ea"/>
        <a:cs typeface="+mn-cs"/>
      </a:defRPr>
    </a:lvl4pPr>
    <a:lvl5pPr marL="1828800" algn="l"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deline Thompson" initials="MT" lastIdx="38"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66CCFF"/>
    <a:srgbClr val="33CCCC"/>
    <a:srgbClr val="33CCFF"/>
    <a:srgbClr val="0000FF"/>
    <a:srgbClr val="000099"/>
    <a:srgbClr val="800000"/>
    <a:srgbClr val="FF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5202B0CA-FC54-4496-8BCA-5EF66A818D29}" styleName="Dark Style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1460" autoAdjust="0"/>
    <p:restoredTop sz="94675" autoAdjust="0"/>
  </p:normalViewPr>
  <p:slideViewPr>
    <p:cSldViewPr>
      <p:cViewPr varScale="1">
        <p:scale>
          <a:sx n="72" d="100"/>
          <a:sy n="72" d="100"/>
        </p:scale>
        <p:origin x="1530" y="69"/>
      </p:cViewPr>
      <p:guideLst>
        <p:guide orient="horz" pos="2160"/>
        <p:guide pos="2880"/>
      </p:guideLst>
    </p:cSldViewPr>
  </p:slideViewPr>
  <p:notesTextViewPr>
    <p:cViewPr>
      <p:scale>
        <a:sx n="100" d="100"/>
        <a:sy n="100" d="100"/>
      </p:scale>
      <p:origin x="0" y="0"/>
    </p:cViewPr>
  </p:notesTextViewPr>
  <p:sorterViewPr>
    <p:cViewPr varScale="1">
      <p:scale>
        <a:sx n="100" d="100"/>
        <a:sy n="100" d="100"/>
      </p:scale>
      <p:origin x="0" y="-13347"/>
    </p:cViewPr>
  </p:sorterViewPr>
  <p:notesViewPr>
    <p:cSldViewPr>
      <p:cViewPr varScale="1">
        <p:scale>
          <a:sx n="60" d="100"/>
          <a:sy n="60" d="100"/>
        </p:scale>
        <p:origin x="-2006" y="-77"/>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Master" Target="slideMasters/slideMaster26.xml"/><Relationship Id="rId39" Type="http://schemas.openxmlformats.org/officeDocument/2006/relationships/slide" Target="slides/slide8.xml"/><Relationship Id="rId21" Type="http://schemas.openxmlformats.org/officeDocument/2006/relationships/slideMaster" Target="slideMasters/slideMaster21.xml"/><Relationship Id="rId34" Type="http://schemas.openxmlformats.org/officeDocument/2006/relationships/slide" Target="slides/slide3.xml"/><Relationship Id="rId42" Type="http://schemas.openxmlformats.org/officeDocument/2006/relationships/slide" Target="slides/slide11.xml"/><Relationship Id="rId47" Type="http://schemas.openxmlformats.org/officeDocument/2006/relationships/slide" Target="slides/slide16.xml"/><Relationship Id="rId50" Type="http://schemas.openxmlformats.org/officeDocument/2006/relationships/slide" Target="slides/slide19.xml"/><Relationship Id="rId55" Type="http://schemas.openxmlformats.org/officeDocument/2006/relationships/slide" Target="slides/slide24.xml"/><Relationship Id="rId63" Type="http://schemas.openxmlformats.org/officeDocument/2006/relationships/slide" Target="slides/slide32.xml"/><Relationship Id="rId68" Type="http://schemas.openxmlformats.org/officeDocument/2006/relationships/slide" Target="slides/slide37.xml"/><Relationship Id="rId76" Type="http://schemas.openxmlformats.org/officeDocument/2006/relationships/slide" Target="slides/slide45.xml"/><Relationship Id="rId7" Type="http://schemas.openxmlformats.org/officeDocument/2006/relationships/slideMaster" Target="slideMasters/slideMaster7.xml"/><Relationship Id="rId71" Type="http://schemas.openxmlformats.org/officeDocument/2006/relationships/slide" Target="slides/slide40.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Master" Target="slideMasters/slideMaster29.xml"/><Relationship Id="rId11" Type="http://schemas.openxmlformats.org/officeDocument/2006/relationships/slideMaster" Target="slideMasters/slideMaster11.xml"/><Relationship Id="rId24" Type="http://schemas.openxmlformats.org/officeDocument/2006/relationships/slideMaster" Target="slideMasters/slideMaster24.xml"/><Relationship Id="rId32" Type="http://schemas.openxmlformats.org/officeDocument/2006/relationships/slide" Target="slides/slide1.xml"/><Relationship Id="rId37" Type="http://schemas.openxmlformats.org/officeDocument/2006/relationships/slide" Target="slides/slide6.xml"/><Relationship Id="rId40" Type="http://schemas.openxmlformats.org/officeDocument/2006/relationships/slide" Target="slides/slide9.xml"/><Relationship Id="rId45" Type="http://schemas.openxmlformats.org/officeDocument/2006/relationships/slide" Target="slides/slide14.xml"/><Relationship Id="rId53" Type="http://schemas.openxmlformats.org/officeDocument/2006/relationships/slide" Target="slides/slide22.xml"/><Relationship Id="rId58" Type="http://schemas.openxmlformats.org/officeDocument/2006/relationships/slide" Target="slides/slide27.xml"/><Relationship Id="rId66" Type="http://schemas.openxmlformats.org/officeDocument/2006/relationships/slide" Target="slides/slide35.xml"/><Relationship Id="rId74" Type="http://schemas.openxmlformats.org/officeDocument/2006/relationships/slide" Target="slides/slide43.xml"/><Relationship Id="rId79" Type="http://schemas.openxmlformats.org/officeDocument/2006/relationships/commentAuthors" Target="commentAuthors.xml"/><Relationship Id="rId5" Type="http://schemas.openxmlformats.org/officeDocument/2006/relationships/slideMaster" Target="slideMasters/slideMaster5.xml"/><Relationship Id="rId61" Type="http://schemas.openxmlformats.org/officeDocument/2006/relationships/slide" Target="slides/slide30.xml"/><Relationship Id="rId82" Type="http://schemas.openxmlformats.org/officeDocument/2006/relationships/theme" Target="theme/theme1.xml"/><Relationship Id="rId10" Type="http://schemas.openxmlformats.org/officeDocument/2006/relationships/slideMaster" Target="slideMasters/slideMaster10.xml"/><Relationship Id="rId19" Type="http://schemas.openxmlformats.org/officeDocument/2006/relationships/slideMaster" Target="slideMasters/slideMaster19.xml"/><Relationship Id="rId31" Type="http://schemas.openxmlformats.org/officeDocument/2006/relationships/slideMaster" Target="slideMasters/slideMaster31.xml"/><Relationship Id="rId44" Type="http://schemas.openxmlformats.org/officeDocument/2006/relationships/slide" Target="slides/slide13.xml"/><Relationship Id="rId52" Type="http://schemas.openxmlformats.org/officeDocument/2006/relationships/slide" Target="slides/slide21.xml"/><Relationship Id="rId60" Type="http://schemas.openxmlformats.org/officeDocument/2006/relationships/slide" Target="slides/slide29.xml"/><Relationship Id="rId65" Type="http://schemas.openxmlformats.org/officeDocument/2006/relationships/slide" Target="slides/slide34.xml"/><Relationship Id="rId73" Type="http://schemas.openxmlformats.org/officeDocument/2006/relationships/slide" Target="slides/slide42.xml"/><Relationship Id="rId78" Type="http://schemas.openxmlformats.org/officeDocument/2006/relationships/notesMaster" Target="notesMasters/notesMaster1.xml"/><Relationship Id="rId81"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30" Type="http://schemas.openxmlformats.org/officeDocument/2006/relationships/slideMaster" Target="slideMasters/slideMaster30.xml"/><Relationship Id="rId35" Type="http://schemas.openxmlformats.org/officeDocument/2006/relationships/slide" Target="slides/slide4.xml"/><Relationship Id="rId43" Type="http://schemas.openxmlformats.org/officeDocument/2006/relationships/slide" Target="slides/slide12.xml"/><Relationship Id="rId48" Type="http://schemas.openxmlformats.org/officeDocument/2006/relationships/slide" Target="slides/slide17.xml"/><Relationship Id="rId56" Type="http://schemas.openxmlformats.org/officeDocument/2006/relationships/slide" Target="slides/slide25.xml"/><Relationship Id="rId64" Type="http://schemas.openxmlformats.org/officeDocument/2006/relationships/slide" Target="slides/slide33.xml"/><Relationship Id="rId69" Type="http://schemas.openxmlformats.org/officeDocument/2006/relationships/slide" Target="slides/slide38.xml"/><Relationship Id="rId77" Type="http://schemas.openxmlformats.org/officeDocument/2006/relationships/slide" Target="slides/slide46.xml"/><Relationship Id="rId8" Type="http://schemas.openxmlformats.org/officeDocument/2006/relationships/slideMaster" Target="slideMasters/slideMaster8.xml"/><Relationship Id="rId51" Type="http://schemas.openxmlformats.org/officeDocument/2006/relationships/slide" Target="slides/slide20.xml"/><Relationship Id="rId72" Type="http://schemas.openxmlformats.org/officeDocument/2006/relationships/slide" Target="slides/slide41.xml"/><Relationship Id="rId80"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 Target="slides/slide2.xml"/><Relationship Id="rId38" Type="http://schemas.openxmlformats.org/officeDocument/2006/relationships/slide" Target="slides/slide7.xml"/><Relationship Id="rId46" Type="http://schemas.openxmlformats.org/officeDocument/2006/relationships/slide" Target="slides/slide15.xml"/><Relationship Id="rId59" Type="http://schemas.openxmlformats.org/officeDocument/2006/relationships/slide" Target="slides/slide28.xml"/><Relationship Id="rId67" Type="http://schemas.openxmlformats.org/officeDocument/2006/relationships/slide" Target="slides/slide36.xml"/><Relationship Id="rId20" Type="http://schemas.openxmlformats.org/officeDocument/2006/relationships/slideMaster" Target="slideMasters/slideMaster20.xml"/><Relationship Id="rId41" Type="http://schemas.openxmlformats.org/officeDocument/2006/relationships/slide" Target="slides/slide10.xml"/><Relationship Id="rId54" Type="http://schemas.openxmlformats.org/officeDocument/2006/relationships/slide" Target="slides/slide23.xml"/><Relationship Id="rId62" Type="http://schemas.openxmlformats.org/officeDocument/2006/relationships/slide" Target="slides/slide31.xml"/><Relationship Id="rId70" Type="http://schemas.openxmlformats.org/officeDocument/2006/relationships/slide" Target="slides/slide39.xml"/><Relationship Id="rId75" Type="http://schemas.openxmlformats.org/officeDocument/2006/relationships/slide" Target="slides/slide44.xml"/><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 Target="slides/slide5.xml"/><Relationship Id="rId49" Type="http://schemas.openxmlformats.org/officeDocument/2006/relationships/slide" Target="slides/slide18.xml"/><Relationship Id="rId57" Type="http://schemas.openxmlformats.org/officeDocument/2006/relationships/slide" Target="slides/slide2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hPercent val="68"/>
      <c:rotY val="35"/>
      <c:depthPercent val="100"/>
      <c:rAngAx val="1"/>
    </c:view3D>
    <c:floor>
      <c:thickness val="0"/>
      <c:spPr>
        <a:solidFill>
          <a:srgbClr val="3366FF"/>
        </a:solidFill>
        <a:ln w="3175">
          <a:solidFill>
            <a:schemeClr val="tx1"/>
          </a:solidFill>
          <a:prstDash val="solid"/>
        </a:ln>
      </c:spPr>
    </c:floor>
    <c:sideWall>
      <c:thickness val="0"/>
      <c:spPr>
        <a:noFill/>
        <a:ln w="25400">
          <a:noFill/>
        </a:ln>
      </c:spPr>
    </c:sideWall>
    <c:backWall>
      <c:thickness val="0"/>
      <c:spPr>
        <a:noFill/>
        <a:ln w="25400">
          <a:noFill/>
        </a:ln>
      </c:spPr>
    </c:backWall>
    <c:plotArea>
      <c:layout>
        <c:manualLayout>
          <c:layoutTarget val="inner"/>
          <c:xMode val="edge"/>
          <c:yMode val="edge"/>
          <c:x val="5.4384017758046688E-2"/>
          <c:y val="1.4681892332789562E-2"/>
          <c:w val="0.92674805771365165"/>
          <c:h val="0.95921696574225057"/>
        </c:manualLayout>
      </c:layout>
      <c:bar3DChart>
        <c:barDir val="col"/>
        <c:grouping val="standard"/>
        <c:varyColors val="0"/>
        <c:ser>
          <c:idx val="0"/>
          <c:order val="0"/>
          <c:tx>
            <c:strRef>
              <c:f>Sheet1!$A$2</c:f>
              <c:strCache>
                <c:ptCount val="1"/>
                <c:pt idx="0">
                  <c:v>&lt;80</c:v>
                </c:pt>
              </c:strCache>
            </c:strRef>
          </c:tx>
          <c:spPr>
            <a:solidFill>
              <a:srgbClr val="CCCCFF"/>
            </a:solidFill>
            <a:ln w="2373">
              <a:solidFill>
                <a:srgbClr val="CCCCFF"/>
              </a:solidFill>
              <a:prstDash val="solid"/>
            </a:ln>
          </c:spPr>
          <c:invertIfNegative val="0"/>
          <c:cat>
            <c:strRef>
              <c:f>Sheet1!$B$1:$G$1</c:f>
              <c:strCache>
                <c:ptCount val="6"/>
                <c:pt idx="0">
                  <c:v>&gt;180</c:v>
                </c:pt>
                <c:pt idx="1">
                  <c:v>160-179</c:v>
                </c:pt>
                <c:pt idx="2">
                  <c:v>140-159</c:v>
                </c:pt>
                <c:pt idx="3">
                  <c:v>130-139</c:v>
                </c:pt>
                <c:pt idx="4">
                  <c:v>120-129</c:v>
                </c:pt>
                <c:pt idx="5">
                  <c:v>&lt;120</c:v>
                </c:pt>
              </c:strCache>
            </c:strRef>
          </c:cat>
          <c:val>
            <c:numRef>
              <c:f>Sheet1!$B$2:$G$2</c:f>
              <c:numCache>
                <c:formatCode>General</c:formatCode>
                <c:ptCount val="6"/>
                <c:pt idx="0">
                  <c:v>49.6</c:v>
                </c:pt>
                <c:pt idx="1">
                  <c:v>90.2</c:v>
                </c:pt>
                <c:pt idx="2">
                  <c:v>22.1</c:v>
                </c:pt>
                <c:pt idx="3">
                  <c:v>13.3</c:v>
                </c:pt>
                <c:pt idx="4">
                  <c:v>6.8</c:v>
                </c:pt>
                <c:pt idx="5">
                  <c:v>5.3</c:v>
                </c:pt>
              </c:numCache>
            </c:numRef>
          </c:val>
          <c:extLst>
            <c:ext xmlns:c16="http://schemas.microsoft.com/office/drawing/2014/chart" uri="{C3380CC4-5D6E-409C-BE32-E72D297353CC}">
              <c16:uniqueId val="{00000000-00C3-4D85-9D3A-BA252C0D0681}"/>
            </c:ext>
          </c:extLst>
        </c:ser>
        <c:ser>
          <c:idx val="1"/>
          <c:order val="1"/>
          <c:tx>
            <c:strRef>
              <c:f>Sheet1!$A$3</c:f>
              <c:strCache>
                <c:ptCount val="1"/>
                <c:pt idx="0">
                  <c:v>80-84</c:v>
                </c:pt>
              </c:strCache>
            </c:strRef>
          </c:tx>
          <c:spPr>
            <a:solidFill>
              <a:srgbClr val="FF00FF"/>
            </a:solidFill>
            <a:ln w="9491">
              <a:solidFill>
                <a:srgbClr val="FF00FF"/>
              </a:solidFill>
              <a:prstDash val="solid"/>
            </a:ln>
          </c:spPr>
          <c:invertIfNegative val="0"/>
          <c:cat>
            <c:strRef>
              <c:f>Sheet1!$B$1:$G$1</c:f>
              <c:strCache>
                <c:ptCount val="6"/>
                <c:pt idx="0">
                  <c:v>&gt;180</c:v>
                </c:pt>
                <c:pt idx="1">
                  <c:v>160-179</c:v>
                </c:pt>
                <c:pt idx="2">
                  <c:v>140-159</c:v>
                </c:pt>
                <c:pt idx="3">
                  <c:v>130-139</c:v>
                </c:pt>
                <c:pt idx="4">
                  <c:v>120-129</c:v>
                </c:pt>
                <c:pt idx="5">
                  <c:v>&lt;120</c:v>
                </c:pt>
              </c:strCache>
            </c:strRef>
          </c:cat>
          <c:val>
            <c:numRef>
              <c:f>Sheet1!$B$3:$G$3</c:f>
              <c:numCache>
                <c:formatCode>General</c:formatCode>
                <c:ptCount val="6"/>
                <c:pt idx="0">
                  <c:v>95.9</c:v>
                </c:pt>
                <c:pt idx="1">
                  <c:v>68.400000000000006</c:v>
                </c:pt>
                <c:pt idx="2">
                  <c:v>27.5</c:v>
                </c:pt>
                <c:pt idx="3">
                  <c:v>12.8</c:v>
                </c:pt>
                <c:pt idx="4">
                  <c:v>6.7</c:v>
                </c:pt>
                <c:pt idx="5">
                  <c:v>6</c:v>
                </c:pt>
              </c:numCache>
            </c:numRef>
          </c:val>
          <c:extLst>
            <c:ext xmlns:c16="http://schemas.microsoft.com/office/drawing/2014/chart" uri="{C3380CC4-5D6E-409C-BE32-E72D297353CC}">
              <c16:uniqueId val="{00000001-00C3-4D85-9D3A-BA252C0D0681}"/>
            </c:ext>
          </c:extLst>
        </c:ser>
        <c:ser>
          <c:idx val="2"/>
          <c:order val="2"/>
          <c:tx>
            <c:strRef>
              <c:f>Sheet1!$A$4</c:f>
              <c:strCache>
                <c:ptCount val="1"/>
                <c:pt idx="0">
                  <c:v>85-89</c:v>
                </c:pt>
              </c:strCache>
            </c:strRef>
          </c:tx>
          <c:spPr>
            <a:solidFill>
              <a:srgbClr val="00FF00"/>
            </a:solidFill>
            <a:ln w="9491">
              <a:solidFill>
                <a:srgbClr val="00FF00"/>
              </a:solidFill>
              <a:prstDash val="solid"/>
            </a:ln>
          </c:spPr>
          <c:invertIfNegative val="0"/>
          <c:cat>
            <c:strRef>
              <c:f>Sheet1!$B$1:$G$1</c:f>
              <c:strCache>
                <c:ptCount val="6"/>
                <c:pt idx="0">
                  <c:v>&gt;180</c:v>
                </c:pt>
                <c:pt idx="1">
                  <c:v>160-179</c:v>
                </c:pt>
                <c:pt idx="2">
                  <c:v>140-159</c:v>
                </c:pt>
                <c:pt idx="3">
                  <c:v>130-139</c:v>
                </c:pt>
                <c:pt idx="4">
                  <c:v>120-129</c:v>
                </c:pt>
                <c:pt idx="5">
                  <c:v>&lt;120</c:v>
                </c:pt>
              </c:strCache>
            </c:strRef>
          </c:cat>
          <c:val>
            <c:numRef>
              <c:f>Sheet1!$B$4:$G$4</c:f>
              <c:numCache>
                <c:formatCode>General</c:formatCode>
                <c:ptCount val="6"/>
                <c:pt idx="0">
                  <c:v>211.7</c:v>
                </c:pt>
                <c:pt idx="1">
                  <c:v>57.8</c:v>
                </c:pt>
                <c:pt idx="2">
                  <c:v>22.6</c:v>
                </c:pt>
                <c:pt idx="3">
                  <c:v>12.4</c:v>
                </c:pt>
                <c:pt idx="4">
                  <c:v>8.4</c:v>
                </c:pt>
                <c:pt idx="5">
                  <c:v>4.9000000000000004</c:v>
                </c:pt>
              </c:numCache>
            </c:numRef>
          </c:val>
          <c:extLst>
            <c:ext xmlns:c16="http://schemas.microsoft.com/office/drawing/2014/chart" uri="{C3380CC4-5D6E-409C-BE32-E72D297353CC}">
              <c16:uniqueId val="{00000002-00C3-4D85-9D3A-BA252C0D0681}"/>
            </c:ext>
          </c:extLst>
        </c:ser>
        <c:ser>
          <c:idx val="5"/>
          <c:order val="3"/>
          <c:tx>
            <c:strRef>
              <c:f>Sheet1!$A$5</c:f>
              <c:strCache>
                <c:ptCount val="1"/>
                <c:pt idx="0">
                  <c:v>90-99</c:v>
                </c:pt>
              </c:strCache>
            </c:strRef>
          </c:tx>
          <c:spPr>
            <a:solidFill>
              <a:srgbClr val="99CCFF"/>
            </a:solidFill>
            <a:ln w="9491">
              <a:solidFill>
                <a:srgbClr val="00CCFF"/>
              </a:solidFill>
              <a:prstDash val="solid"/>
            </a:ln>
          </c:spPr>
          <c:invertIfNegative val="0"/>
          <c:cat>
            <c:strRef>
              <c:f>Sheet1!$B$1:$G$1</c:f>
              <c:strCache>
                <c:ptCount val="6"/>
                <c:pt idx="0">
                  <c:v>&gt;180</c:v>
                </c:pt>
                <c:pt idx="1">
                  <c:v>160-179</c:v>
                </c:pt>
                <c:pt idx="2">
                  <c:v>140-159</c:v>
                </c:pt>
                <c:pt idx="3">
                  <c:v>130-139</c:v>
                </c:pt>
                <c:pt idx="4">
                  <c:v>120-129</c:v>
                </c:pt>
                <c:pt idx="5">
                  <c:v>&lt;120</c:v>
                </c:pt>
              </c:strCache>
            </c:strRef>
          </c:cat>
          <c:val>
            <c:numRef>
              <c:f>Sheet1!$B$5:$G$5</c:f>
              <c:numCache>
                <c:formatCode>General</c:formatCode>
                <c:ptCount val="6"/>
                <c:pt idx="0">
                  <c:v>143.5</c:v>
                </c:pt>
                <c:pt idx="1">
                  <c:v>62.3</c:v>
                </c:pt>
                <c:pt idx="2">
                  <c:v>27.1</c:v>
                </c:pt>
                <c:pt idx="3">
                  <c:v>16.399999999999999</c:v>
                </c:pt>
                <c:pt idx="4">
                  <c:v>11.1</c:v>
                </c:pt>
                <c:pt idx="5">
                  <c:v>9.8000000000000007</c:v>
                </c:pt>
              </c:numCache>
            </c:numRef>
          </c:val>
          <c:extLst>
            <c:ext xmlns:c16="http://schemas.microsoft.com/office/drawing/2014/chart" uri="{C3380CC4-5D6E-409C-BE32-E72D297353CC}">
              <c16:uniqueId val="{00000003-00C3-4D85-9D3A-BA252C0D0681}"/>
            </c:ext>
          </c:extLst>
        </c:ser>
        <c:ser>
          <c:idx val="3"/>
          <c:order val="4"/>
          <c:tx>
            <c:strRef>
              <c:f>Sheet1!$A$6</c:f>
              <c:strCache>
                <c:ptCount val="1"/>
                <c:pt idx="0">
                  <c:v>100-109</c:v>
                </c:pt>
              </c:strCache>
            </c:strRef>
          </c:tx>
          <c:spPr>
            <a:solidFill>
              <a:schemeClr val="accent1"/>
            </a:solidFill>
            <a:ln w="9491">
              <a:solidFill>
                <a:srgbClr val="FF9900"/>
              </a:solidFill>
              <a:prstDash val="solid"/>
            </a:ln>
          </c:spPr>
          <c:invertIfNegative val="0"/>
          <c:cat>
            <c:strRef>
              <c:f>Sheet1!$B$1:$G$1</c:f>
              <c:strCache>
                <c:ptCount val="6"/>
                <c:pt idx="0">
                  <c:v>&gt;180</c:v>
                </c:pt>
                <c:pt idx="1">
                  <c:v>160-179</c:v>
                </c:pt>
                <c:pt idx="2">
                  <c:v>140-159</c:v>
                </c:pt>
                <c:pt idx="3">
                  <c:v>130-139</c:v>
                </c:pt>
                <c:pt idx="4">
                  <c:v>120-129</c:v>
                </c:pt>
                <c:pt idx="5">
                  <c:v>&lt;120</c:v>
                </c:pt>
              </c:strCache>
            </c:strRef>
          </c:cat>
          <c:val>
            <c:numRef>
              <c:f>Sheet1!$B$6:$G$6</c:f>
              <c:numCache>
                <c:formatCode>General</c:formatCode>
                <c:ptCount val="6"/>
                <c:pt idx="0">
                  <c:v>124.4</c:v>
                </c:pt>
                <c:pt idx="1">
                  <c:v>49.7</c:v>
                </c:pt>
                <c:pt idx="2">
                  <c:v>35.4</c:v>
                </c:pt>
                <c:pt idx="3">
                  <c:v>25.4</c:v>
                </c:pt>
                <c:pt idx="4">
                  <c:v>40.200000000000003</c:v>
                </c:pt>
                <c:pt idx="5">
                  <c:v>0</c:v>
                </c:pt>
              </c:numCache>
            </c:numRef>
          </c:val>
          <c:extLst>
            <c:ext xmlns:c16="http://schemas.microsoft.com/office/drawing/2014/chart" uri="{C3380CC4-5D6E-409C-BE32-E72D297353CC}">
              <c16:uniqueId val="{00000004-00C3-4D85-9D3A-BA252C0D0681}"/>
            </c:ext>
          </c:extLst>
        </c:ser>
        <c:ser>
          <c:idx val="4"/>
          <c:order val="5"/>
          <c:tx>
            <c:strRef>
              <c:f>Sheet1!$A$7</c:f>
              <c:strCache>
                <c:ptCount val="1"/>
                <c:pt idx="0">
                  <c:v>&gt;110</c:v>
                </c:pt>
              </c:strCache>
            </c:strRef>
          </c:tx>
          <c:spPr>
            <a:solidFill>
              <a:srgbClr val="FFFF00"/>
            </a:solidFill>
            <a:ln w="9491">
              <a:solidFill>
                <a:srgbClr val="FFFF00"/>
              </a:solidFill>
              <a:prstDash val="solid"/>
            </a:ln>
          </c:spPr>
          <c:invertIfNegative val="0"/>
          <c:cat>
            <c:strRef>
              <c:f>Sheet1!$B$1:$G$1</c:f>
              <c:strCache>
                <c:ptCount val="6"/>
                <c:pt idx="0">
                  <c:v>&gt;180</c:v>
                </c:pt>
                <c:pt idx="1">
                  <c:v>160-179</c:v>
                </c:pt>
                <c:pt idx="2">
                  <c:v>140-159</c:v>
                </c:pt>
                <c:pt idx="3">
                  <c:v>130-139</c:v>
                </c:pt>
                <c:pt idx="4">
                  <c:v>120-129</c:v>
                </c:pt>
                <c:pt idx="5">
                  <c:v>&lt;120</c:v>
                </c:pt>
              </c:strCache>
            </c:strRef>
          </c:cat>
          <c:val>
            <c:numRef>
              <c:f>Sheet1!$B$7:$G$7</c:f>
              <c:numCache>
                <c:formatCode>General</c:formatCode>
                <c:ptCount val="6"/>
                <c:pt idx="0">
                  <c:v>205.6</c:v>
                </c:pt>
                <c:pt idx="1">
                  <c:v>88.9</c:v>
                </c:pt>
                <c:pt idx="2">
                  <c:v>62.3</c:v>
                </c:pt>
                <c:pt idx="3">
                  <c:v>0</c:v>
                </c:pt>
                <c:pt idx="4">
                  <c:v>0</c:v>
                </c:pt>
                <c:pt idx="5">
                  <c:v>0</c:v>
                </c:pt>
              </c:numCache>
            </c:numRef>
          </c:val>
          <c:extLst>
            <c:ext xmlns:c16="http://schemas.microsoft.com/office/drawing/2014/chart" uri="{C3380CC4-5D6E-409C-BE32-E72D297353CC}">
              <c16:uniqueId val="{00000005-00C3-4D85-9D3A-BA252C0D0681}"/>
            </c:ext>
          </c:extLst>
        </c:ser>
        <c:dLbls>
          <c:showLegendKey val="0"/>
          <c:showVal val="0"/>
          <c:showCatName val="0"/>
          <c:showSerName val="0"/>
          <c:showPercent val="0"/>
          <c:showBubbleSize val="0"/>
        </c:dLbls>
        <c:gapWidth val="150"/>
        <c:gapDepth val="0"/>
        <c:shape val="box"/>
        <c:axId val="175375488"/>
        <c:axId val="175377024"/>
        <c:axId val="224056192"/>
      </c:bar3DChart>
      <c:catAx>
        <c:axId val="175375488"/>
        <c:scaling>
          <c:orientation val="minMax"/>
        </c:scaling>
        <c:delete val="1"/>
        <c:axPos val="b"/>
        <c:numFmt formatCode="General" sourceLinked="0"/>
        <c:majorTickMark val="out"/>
        <c:minorTickMark val="none"/>
        <c:tickLblPos val="none"/>
        <c:crossAx val="175377024"/>
        <c:crosses val="autoZero"/>
        <c:auto val="1"/>
        <c:lblAlgn val="ctr"/>
        <c:lblOffset val="100"/>
        <c:noMultiLvlLbl val="0"/>
      </c:catAx>
      <c:valAx>
        <c:axId val="175377024"/>
        <c:scaling>
          <c:orientation val="minMax"/>
        </c:scaling>
        <c:delete val="0"/>
        <c:axPos val="l"/>
        <c:numFmt formatCode="General" sourceLinked="1"/>
        <c:majorTickMark val="in"/>
        <c:minorTickMark val="none"/>
        <c:tickLblPos val="nextTo"/>
        <c:spPr>
          <a:ln w="2373">
            <a:solidFill>
              <a:schemeClr val="tx1"/>
            </a:solidFill>
            <a:prstDash val="solid"/>
          </a:ln>
        </c:spPr>
        <c:txPr>
          <a:bodyPr rot="0" vert="horz"/>
          <a:lstStyle/>
          <a:p>
            <a:pPr>
              <a:defRPr sz="1084" b="1" i="0" u="none" strike="noStrike" baseline="0">
                <a:solidFill>
                  <a:schemeClr val="tx1"/>
                </a:solidFill>
                <a:latin typeface="Verdana"/>
                <a:ea typeface="Verdana"/>
                <a:cs typeface="Verdana"/>
              </a:defRPr>
            </a:pPr>
            <a:endParaRPr lang="en-US"/>
          </a:p>
        </c:txPr>
        <c:crossAx val="175375488"/>
        <c:crosses val="autoZero"/>
        <c:crossBetween val="between"/>
      </c:valAx>
      <c:serAx>
        <c:axId val="224056192"/>
        <c:scaling>
          <c:orientation val="minMax"/>
        </c:scaling>
        <c:delete val="1"/>
        <c:axPos val="b"/>
        <c:majorTickMark val="out"/>
        <c:minorTickMark val="none"/>
        <c:tickLblPos val="none"/>
        <c:crossAx val="175377024"/>
        <c:crosses val="autoZero"/>
      </c:serAx>
      <c:spPr>
        <a:noFill/>
        <a:ln w="18983">
          <a:noFill/>
        </a:ln>
      </c:spPr>
    </c:plotArea>
    <c:plotVisOnly val="1"/>
    <c:dispBlanksAs val="gap"/>
    <c:showDLblsOverMax val="0"/>
  </c:chart>
  <c:spPr>
    <a:noFill/>
    <a:ln>
      <a:noFill/>
    </a:ln>
  </c:spPr>
  <c:txPr>
    <a:bodyPr/>
    <a:lstStyle/>
    <a:p>
      <a:pPr>
        <a:defRPr sz="1214" b="1" i="0" u="none" strike="noStrike" baseline="0">
          <a:solidFill>
            <a:schemeClr val="tx1"/>
          </a:solidFill>
          <a:latin typeface="Verdana"/>
          <a:ea typeface="Verdana"/>
          <a:cs typeface="Verdana"/>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42"/>
    </mc:Choice>
    <mc:Fallback>
      <c:style val="42"/>
    </mc:Fallback>
  </mc:AlternateContent>
  <c:chart>
    <c:autoTitleDeleted val="0"/>
    <c:plotArea>
      <c:layout>
        <c:manualLayout>
          <c:layoutTarget val="inner"/>
          <c:xMode val="edge"/>
          <c:yMode val="edge"/>
          <c:x val="8.7286623894235429E-2"/>
          <c:y val="4.4713540763351732E-2"/>
          <c:w val="0.70962683484009004"/>
          <c:h val="0.69661775758206435"/>
        </c:manualLayout>
      </c:layout>
      <c:barChart>
        <c:barDir val="col"/>
        <c:grouping val="clustered"/>
        <c:varyColors val="0"/>
        <c:ser>
          <c:idx val="0"/>
          <c:order val="0"/>
          <c:tx>
            <c:strRef>
              <c:f>Sheet1!$B$1</c:f>
              <c:strCache>
                <c:ptCount val="1"/>
                <c:pt idx="0">
                  <c:v>Prevalence</c:v>
                </c:pt>
              </c:strCache>
            </c:strRef>
          </c:tx>
          <c:invertIfNegative val="0"/>
          <c:cat>
            <c:strRef>
              <c:f>Sheet1!$A$2:$A$5</c:f>
              <c:strCache>
                <c:ptCount val="4"/>
                <c:pt idx="0">
                  <c:v>Stage 1      (eGFR 90+)</c:v>
                </c:pt>
                <c:pt idx="1">
                  <c:v>Stage 2       (eGFR 60-89) </c:v>
                </c:pt>
                <c:pt idx="2">
                  <c:v>Stage 3        (eGFR 30-59)</c:v>
                </c:pt>
                <c:pt idx="3">
                  <c:v>Stages 4+5   (eGFR &lt;30)</c:v>
                </c:pt>
              </c:strCache>
            </c:strRef>
          </c:cat>
          <c:val>
            <c:numRef>
              <c:f>Sheet1!$B$2:$B$5</c:f>
              <c:numCache>
                <c:formatCode>General</c:formatCode>
                <c:ptCount val="4"/>
                <c:pt idx="0">
                  <c:v>79.099999999999994</c:v>
                </c:pt>
                <c:pt idx="1">
                  <c:v>85.7</c:v>
                </c:pt>
                <c:pt idx="2">
                  <c:v>86.8</c:v>
                </c:pt>
                <c:pt idx="3">
                  <c:v>95.5</c:v>
                </c:pt>
              </c:numCache>
            </c:numRef>
          </c:val>
          <c:extLst>
            <c:ext xmlns:c16="http://schemas.microsoft.com/office/drawing/2014/chart" uri="{C3380CC4-5D6E-409C-BE32-E72D297353CC}">
              <c16:uniqueId val="{00000000-8D5D-43FF-AC75-D6F2177AFA13}"/>
            </c:ext>
          </c:extLst>
        </c:ser>
        <c:ser>
          <c:idx val="1"/>
          <c:order val="1"/>
          <c:tx>
            <c:strRef>
              <c:f>Sheet1!$C$1</c:f>
              <c:strCache>
                <c:ptCount val="1"/>
                <c:pt idx="0">
                  <c:v>Awareness</c:v>
                </c:pt>
              </c:strCache>
            </c:strRef>
          </c:tx>
          <c:invertIfNegative val="0"/>
          <c:cat>
            <c:strRef>
              <c:f>Sheet1!$A$2:$A$5</c:f>
              <c:strCache>
                <c:ptCount val="4"/>
                <c:pt idx="0">
                  <c:v>Stage 1      (eGFR 90+)</c:v>
                </c:pt>
                <c:pt idx="1">
                  <c:v>Stage 2       (eGFR 60-89) </c:v>
                </c:pt>
                <c:pt idx="2">
                  <c:v>Stage 3        (eGFR 30-59)</c:v>
                </c:pt>
                <c:pt idx="3">
                  <c:v>Stages 4+5   (eGFR &lt;30)</c:v>
                </c:pt>
              </c:strCache>
            </c:strRef>
          </c:cat>
          <c:val>
            <c:numRef>
              <c:f>Sheet1!$C$2:$C$5</c:f>
              <c:numCache>
                <c:formatCode>General</c:formatCode>
                <c:ptCount val="4"/>
                <c:pt idx="0">
                  <c:v>69.099999999999994</c:v>
                </c:pt>
                <c:pt idx="1">
                  <c:v>76.3</c:v>
                </c:pt>
                <c:pt idx="2">
                  <c:v>81.900000000000006</c:v>
                </c:pt>
                <c:pt idx="3">
                  <c:v>94.5</c:v>
                </c:pt>
              </c:numCache>
            </c:numRef>
          </c:val>
          <c:extLst>
            <c:ext xmlns:c16="http://schemas.microsoft.com/office/drawing/2014/chart" uri="{C3380CC4-5D6E-409C-BE32-E72D297353CC}">
              <c16:uniqueId val="{00000001-8D5D-43FF-AC75-D6F2177AFA13}"/>
            </c:ext>
          </c:extLst>
        </c:ser>
        <c:ser>
          <c:idx val="2"/>
          <c:order val="2"/>
          <c:tx>
            <c:strRef>
              <c:f>Sheet1!$D$1</c:f>
              <c:strCache>
                <c:ptCount val="1"/>
                <c:pt idx="0">
                  <c:v>Treatment</c:v>
                </c:pt>
              </c:strCache>
            </c:strRef>
          </c:tx>
          <c:invertIfNegative val="0"/>
          <c:cat>
            <c:strRef>
              <c:f>Sheet1!$A$2:$A$5</c:f>
              <c:strCache>
                <c:ptCount val="4"/>
                <c:pt idx="0">
                  <c:v>Stage 1      (eGFR 90+)</c:v>
                </c:pt>
                <c:pt idx="1">
                  <c:v>Stage 2       (eGFR 60-89) </c:v>
                </c:pt>
                <c:pt idx="2">
                  <c:v>Stage 3        (eGFR 30-59)</c:v>
                </c:pt>
                <c:pt idx="3">
                  <c:v>Stages 4+5   (eGFR &lt;30)</c:v>
                </c:pt>
              </c:strCache>
            </c:strRef>
          </c:cat>
          <c:val>
            <c:numRef>
              <c:f>Sheet1!$D$2:$D$5</c:f>
              <c:numCache>
                <c:formatCode>General</c:formatCode>
                <c:ptCount val="4"/>
                <c:pt idx="0">
                  <c:v>52.8</c:v>
                </c:pt>
                <c:pt idx="1">
                  <c:v>64</c:v>
                </c:pt>
                <c:pt idx="2">
                  <c:v>72.7</c:v>
                </c:pt>
                <c:pt idx="3">
                  <c:v>87.2</c:v>
                </c:pt>
              </c:numCache>
            </c:numRef>
          </c:val>
          <c:extLst>
            <c:ext xmlns:c16="http://schemas.microsoft.com/office/drawing/2014/chart" uri="{C3380CC4-5D6E-409C-BE32-E72D297353CC}">
              <c16:uniqueId val="{00000002-8D5D-43FF-AC75-D6F2177AFA13}"/>
            </c:ext>
          </c:extLst>
        </c:ser>
        <c:ser>
          <c:idx val="3"/>
          <c:order val="3"/>
          <c:tx>
            <c:strRef>
              <c:f>Sheet1!$E$1</c:f>
              <c:strCache>
                <c:ptCount val="1"/>
                <c:pt idx="0">
                  <c:v>Control &lt;130/80 mmHg)</c:v>
                </c:pt>
              </c:strCache>
            </c:strRef>
          </c:tx>
          <c:invertIfNegative val="0"/>
          <c:dLbls>
            <c:spPr>
              <a:noFill/>
              <a:ln>
                <a:noFill/>
              </a:ln>
              <a:effectLst/>
            </c:spPr>
            <c:txPr>
              <a:bodyPr/>
              <a:lstStyle/>
              <a:p>
                <a:pPr>
                  <a:defRPr b="1">
                    <a:solidFill>
                      <a:schemeClr val="accent4">
                        <a:lumMod val="10000"/>
                      </a:schemeClr>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Stage 1      (eGFR 90+)</c:v>
                </c:pt>
                <c:pt idx="1">
                  <c:v>Stage 2       (eGFR 60-89) </c:v>
                </c:pt>
                <c:pt idx="2">
                  <c:v>Stage 3        (eGFR 30-59)</c:v>
                </c:pt>
                <c:pt idx="3">
                  <c:v>Stages 4+5   (eGFR &lt;30)</c:v>
                </c:pt>
              </c:strCache>
            </c:strRef>
          </c:cat>
          <c:val>
            <c:numRef>
              <c:f>Sheet1!$E$2:$E$5</c:f>
              <c:numCache>
                <c:formatCode>General</c:formatCode>
                <c:ptCount val="4"/>
                <c:pt idx="0">
                  <c:v>10.9</c:v>
                </c:pt>
                <c:pt idx="1">
                  <c:v>12.7</c:v>
                </c:pt>
                <c:pt idx="2">
                  <c:v>20.3</c:v>
                </c:pt>
                <c:pt idx="3">
                  <c:v>21.3</c:v>
                </c:pt>
              </c:numCache>
            </c:numRef>
          </c:val>
          <c:extLst>
            <c:ext xmlns:c16="http://schemas.microsoft.com/office/drawing/2014/chart" uri="{C3380CC4-5D6E-409C-BE32-E72D297353CC}">
              <c16:uniqueId val="{00000003-8D5D-43FF-AC75-D6F2177AFA13}"/>
            </c:ext>
          </c:extLst>
        </c:ser>
        <c:dLbls>
          <c:showLegendKey val="0"/>
          <c:showVal val="0"/>
          <c:showCatName val="0"/>
          <c:showSerName val="0"/>
          <c:showPercent val="0"/>
          <c:showBubbleSize val="0"/>
        </c:dLbls>
        <c:gapWidth val="75"/>
        <c:overlap val="40"/>
        <c:axId val="362270080"/>
        <c:axId val="362275968"/>
      </c:barChart>
      <c:catAx>
        <c:axId val="362270080"/>
        <c:scaling>
          <c:orientation val="minMax"/>
        </c:scaling>
        <c:delete val="0"/>
        <c:axPos val="b"/>
        <c:numFmt formatCode="General" sourceLinked="1"/>
        <c:majorTickMark val="none"/>
        <c:minorTickMark val="none"/>
        <c:tickLblPos val="nextTo"/>
        <c:crossAx val="362275968"/>
        <c:crosses val="autoZero"/>
        <c:auto val="1"/>
        <c:lblAlgn val="ctr"/>
        <c:lblOffset val="100"/>
        <c:noMultiLvlLbl val="0"/>
      </c:catAx>
      <c:valAx>
        <c:axId val="362275968"/>
        <c:scaling>
          <c:orientation val="minMax"/>
          <c:max val="100"/>
          <c:min val="10"/>
        </c:scaling>
        <c:delete val="0"/>
        <c:axPos val="l"/>
        <c:majorGridlines/>
        <c:numFmt formatCode="General" sourceLinked="1"/>
        <c:majorTickMark val="none"/>
        <c:minorTickMark val="none"/>
        <c:tickLblPos val="nextTo"/>
        <c:crossAx val="362270080"/>
        <c:crosses val="autoZero"/>
        <c:crossBetween val="between"/>
      </c:valAx>
    </c:plotArea>
    <c:legend>
      <c:legendPos val="r"/>
      <c:layout>
        <c:manualLayout>
          <c:xMode val="edge"/>
          <c:yMode val="edge"/>
          <c:x val="0.79691350650134252"/>
          <c:y val="0.226924877633539"/>
          <c:w val="0.19382725435182671"/>
          <c:h val="0.698866661937528"/>
        </c:manualLayout>
      </c:layout>
      <c:overlay val="0"/>
    </c:legend>
    <c:plotVisOnly val="1"/>
    <c:dispBlanksAs val="gap"/>
    <c:showDLblsOverMax val="0"/>
  </c:chart>
  <c:txPr>
    <a:bodyPr/>
    <a:lstStyle/>
    <a:p>
      <a:pPr>
        <a:defRPr sz="1800"/>
      </a:pPr>
      <a:endParaRPr lang="en-U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6.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3.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837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lvl1pPr>
          </a:lstStyle>
          <a:p>
            <a:endParaRPr lang="en-US"/>
          </a:p>
        </p:txBody>
      </p:sp>
      <p:sp>
        <p:nvSpPr>
          <p:cNvPr id="58371"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lvl1pPr>
          </a:lstStyle>
          <a:p>
            <a:endParaRPr lang="en-US"/>
          </a:p>
        </p:txBody>
      </p:sp>
      <p:sp>
        <p:nvSpPr>
          <p:cNvPr id="5837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p:spPr>
      </p:sp>
      <p:sp>
        <p:nvSpPr>
          <p:cNvPr id="58373"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p>
        </p:txBody>
      </p:sp>
      <p:sp>
        <p:nvSpPr>
          <p:cNvPr id="58375"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EDEB6F74-3748-4014-A7AC-CAB2ADB04244}" type="slidenum">
              <a:rPr lang="en-US"/>
              <a:pPr/>
              <a:t>‹#›</a:t>
            </a:fld>
            <a:endParaRPr lang="en-US"/>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charset="0"/>
        <a:ea typeface="+mn-ea"/>
        <a:cs typeface="+mn-cs"/>
      </a:defRPr>
    </a:lvl1pPr>
    <a:lvl2pPr marL="457200" algn="l" rtl="0" fontAlgn="base">
      <a:spcBef>
        <a:spcPct val="30000"/>
      </a:spcBef>
      <a:spcAft>
        <a:spcPct val="0"/>
      </a:spcAft>
      <a:defRPr sz="1200" kern="1200">
        <a:solidFill>
          <a:schemeClr val="tx1"/>
        </a:solidFill>
        <a:latin typeface="Arial" charset="0"/>
        <a:ea typeface="+mn-ea"/>
        <a:cs typeface="+mn-cs"/>
      </a:defRPr>
    </a:lvl2pPr>
    <a:lvl3pPr marL="914400" algn="l" rtl="0" fontAlgn="base">
      <a:spcBef>
        <a:spcPct val="30000"/>
      </a:spcBef>
      <a:spcAft>
        <a:spcPct val="0"/>
      </a:spcAft>
      <a:defRPr sz="1200" kern="1200">
        <a:solidFill>
          <a:schemeClr val="tx1"/>
        </a:solidFill>
        <a:latin typeface="Arial" charset="0"/>
        <a:ea typeface="+mn-ea"/>
        <a:cs typeface="+mn-cs"/>
      </a:defRPr>
    </a:lvl3pPr>
    <a:lvl4pPr marL="1371600" algn="l" rtl="0" fontAlgn="base">
      <a:spcBef>
        <a:spcPct val="30000"/>
      </a:spcBef>
      <a:spcAft>
        <a:spcPct val="0"/>
      </a:spcAft>
      <a:defRPr sz="1200" kern="1200">
        <a:solidFill>
          <a:schemeClr val="tx1"/>
        </a:solidFill>
        <a:latin typeface="Arial" charset="0"/>
        <a:ea typeface="+mn-ea"/>
        <a:cs typeface="+mn-cs"/>
      </a:defRPr>
    </a:lvl4pPr>
    <a:lvl5pPr marL="1828800" algn="l" rtl="0" fontAlgn="base">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Image Placeholder 1"/>
          <p:cNvSpPr>
            <a:spLocks noGrp="1" noRot="1" noChangeAspect="1" noTextEdit="1"/>
          </p:cNvSpPr>
          <p:nvPr>
            <p:ph type="sldImg"/>
          </p:nvPr>
        </p:nvSpPr>
        <p:spPr>
          <a:ln/>
        </p:spPr>
      </p:sp>
      <p:sp>
        <p:nvSpPr>
          <p:cNvPr id="171011" name="Notes Placeholder 2"/>
          <p:cNvSpPr>
            <a:spLocks noGrp="1"/>
          </p:cNvSpPr>
          <p:nvPr>
            <p:ph type="body" idx="1"/>
          </p:nvPr>
        </p:nvSpPr>
        <p:spPr>
          <a:noFill/>
          <a:ln/>
        </p:spPr>
        <p:txBody>
          <a:bodyPr/>
          <a:lstStyle/>
          <a:p>
            <a:pPr eaLnBrk="1" hangingPunct="1"/>
            <a:r>
              <a:rPr lang="en-US" altLang="en-US" sz="1100" i="1" dirty="0"/>
              <a:t>The prevalence of hypertension </a:t>
            </a:r>
            <a:r>
              <a:rPr lang="en-US" sz="1100" i="1" dirty="0"/>
              <a:t>(blood pressure [BP] ≥140/90 mm Hg, or taking antihypertensive medicine) </a:t>
            </a:r>
            <a:r>
              <a:rPr lang="en-US" altLang="en-US" sz="1100" i="1" dirty="0"/>
              <a:t>rises with increasing age. Fifty million Americans, or 1 in 4 adults, has hypertension</a:t>
            </a:r>
            <a:r>
              <a:rPr lang="en-US" sz="1100" i="1" dirty="0"/>
              <a:t>.</a:t>
            </a:r>
            <a:endParaRPr lang="en-US" altLang="en-US" sz="1100" i="1" dirty="0"/>
          </a:p>
          <a:p>
            <a:pPr marL="223222" lvl="1" indent="-110831"/>
            <a:r>
              <a:rPr lang="en-US" altLang="en-US" sz="1100" dirty="0"/>
              <a:t>A greater percentage of men than women have high BP until age 55 years.</a:t>
            </a:r>
          </a:p>
          <a:p>
            <a:pPr marL="223222" lvl="1" indent="-110831"/>
            <a:r>
              <a:rPr lang="en-US" altLang="en-US" sz="1100" dirty="0"/>
              <a:t>The prevalence of hypertension among blacks in the US is among the highest in the world. Compared with whites, blacks develop hypertension earlier in life, and their mean BPs are much higher. As a result, compared with whites, blacks have a 1.3x greater rate of nonfatal stroke, a 1.8x greater rate of fatal stroke, a 1.5x greater rate of heart disease death, and a 4.2x greater rate of end-stage renal disease.</a:t>
            </a:r>
          </a:p>
          <a:p>
            <a:pPr marL="223222" lvl="1" indent="-110831"/>
            <a:r>
              <a:rPr lang="en-US" altLang="en-US" sz="1100" dirty="0"/>
              <a:t>As many as 30% of all deaths in hypertensive black men and 20% of all deaths in hypertensive black women may be due to hypertension.</a:t>
            </a:r>
          </a:p>
          <a:p>
            <a:pPr marL="223222" lvl="1" indent="-110831"/>
            <a:r>
              <a:rPr lang="en-US" altLang="en-US" sz="1100" dirty="0"/>
              <a:t>The estimated direct plus indirect costs for hypertension in the US for 2003 is over $50 billion.</a:t>
            </a:r>
          </a:p>
          <a:p>
            <a:pPr marL="223222" lvl="1" indent="-110831"/>
            <a:endParaRPr lang="en-US" altLang="en-US" sz="1100" dirty="0"/>
          </a:p>
          <a:p>
            <a:pPr eaLnBrk="1" hangingPunct="1"/>
            <a:r>
              <a:rPr lang="en-US" altLang="en-US" sz="1100" dirty="0"/>
              <a:t>References</a:t>
            </a:r>
          </a:p>
          <a:p>
            <a:pPr eaLnBrk="1" hangingPunct="1">
              <a:spcAft>
                <a:spcPct val="10000"/>
              </a:spcAft>
            </a:pPr>
            <a:r>
              <a:rPr lang="en-US" altLang="en-US" sz="1100" dirty="0" err="1"/>
              <a:t>Wolz</a:t>
            </a:r>
            <a:r>
              <a:rPr lang="en-US" altLang="en-US" sz="1100" dirty="0"/>
              <a:t> M, Cutler J, </a:t>
            </a:r>
            <a:r>
              <a:rPr lang="en-US" altLang="en-US" sz="1100" dirty="0" err="1"/>
              <a:t>Roccella</a:t>
            </a:r>
            <a:r>
              <a:rPr lang="en-US" altLang="en-US" sz="1100" dirty="0"/>
              <a:t> EJ, et al. Statement from the National High Blood Pressure   Education Program: prevalence of hypertension. </a:t>
            </a:r>
            <a:r>
              <a:rPr lang="en-US" altLang="en-US" sz="1100" i="1" dirty="0"/>
              <a:t>Am J </a:t>
            </a:r>
            <a:r>
              <a:rPr lang="en-US" altLang="en-US" sz="1100" i="1" dirty="0" err="1"/>
              <a:t>Hypertens</a:t>
            </a:r>
            <a:r>
              <a:rPr lang="en-US" altLang="en-US" sz="1100" dirty="0"/>
              <a:t>. 2000;13:103-104.</a:t>
            </a:r>
          </a:p>
          <a:p>
            <a:pPr eaLnBrk="1" hangingPunct="1">
              <a:spcAft>
                <a:spcPct val="10000"/>
              </a:spcAft>
            </a:pPr>
            <a:r>
              <a:rPr lang="en-US" altLang="en-US" sz="1100" dirty="0"/>
              <a:t>American Heart Association. </a:t>
            </a:r>
            <a:r>
              <a:rPr lang="en-US" altLang="en-US" sz="1100" i="1" dirty="0"/>
              <a:t>Heart Disease and Stroke Statistics - 2003 Update</a:t>
            </a:r>
            <a:r>
              <a:rPr lang="en-US" altLang="en-US" sz="1100" dirty="0"/>
              <a:t>. Dallas, TX: American Heart Association; 2002.</a:t>
            </a:r>
            <a:endParaRPr lang="en-US" sz="1100" dirty="0"/>
          </a:p>
        </p:txBody>
      </p:sp>
      <p:sp>
        <p:nvSpPr>
          <p:cNvPr id="171012" name="Slide Number Placeholder 3"/>
          <p:cNvSpPr>
            <a:spLocks noGrp="1"/>
          </p:cNvSpPr>
          <p:nvPr>
            <p:ph type="sldNum" sz="quarter" idx="5"/>
          </p:nvPr>
        </p:nvSpPr>
        <p:spPr>
          <a:noFill/>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17163C75-973C-4AE0-953E-3687ED2FF17C}" type="slidenum">
              <a:rPr kumimoji="0" lang="en-US" sz="1800" b="0" i="0" u="none" strike="noStrike" kern="0" cap="none" spc="0" normalizeH="0" baseline="0" noProof="0" smtClean="0">
                <a:ln>
                  <a:noFill/>
                </a:ln>
                <a:solidFill>
                  <a:srgbClr val="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a:t>
            </a:fld>
            <a:endParaRPr kumimoji="0" lang="en-US" sz="180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34260033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anose="02020603050405020304" pitchFamily="18" charset="0"/>
              </a:defRPr>
            </a:lvl1pPr>
            <a:lvl2pPr marL="742950" indent="-285750">
              <a:defRPr sz="2400">
                <a:solidFill>
                  <a:schemeClr val="tx1"/>
                </a:solidFill>
                <a:latin typeface="Times" panose="02020603050405020304" pitchFamily="18" charset="0"/>
              </a:defRPr>
            </a:lvl2pPr>
            <a:lvl3pPr marL="1143000" indent="-228600">
              <a:defRPr sz="2400">
                <a:solidFill>
                  <a:schemeClr val="tx1"/>
                </a:solidFill>
                <a:latin typeface="Times" panose="02020603050405020304" pitchFamily="18" charset="0"/>
              </a:defRPr>
            </a:lvl3pPr>
            <a:lvl4pPr marL="1600200" indent="-228600">
              <a:defRPr sz="2400">
                <a:solidFill>
                  <a:schemeClr val="tx1"/>
                </a:solidFill>
                <a:latin typeface="Times" panose="02020603050405020304" pitchFamily="18" charset="0"/>
              </a:defRPr>
            </a:lvl4pPr>
            <a:lvl5pPr marL="2057400" indent="-228600">
              <a:defRPr sz="2400">
                <a:solidFill>
                  <a:schemeClr val="tx1"/>
                </a:solidFill>
                <a:latin typeface="Times" panose="02020603050405020304" pitchFamily="18" charset="0"/>
              </a:defRPr>
            </a:lvl5pPr>
            <a:lvl6pPr marL="2514600" indent="-228600" eaLnBrk="0" fontAlgn="base" hangingPunct="0">
              <a:spcBef>
                <a:spcPct val="0"/>
              </a:spcBef>
              <a:spcAft>
                <a:spcPct val="0"/>
              </a:spcAft>
              <a:defRPr sz="2400">
                <a:solidFill>
                  <a:schemeClr val="tx1"/>
                </a:solidFill>
                <a:latin typeface="Times" panose="02020603050405020304" pitchFamily="18" charset="0"/>
              </a:defRPr>
            </a:lvl6pPr>
            <a:lvl7pPr marL="2971800" indent="-228600" eaLnBrk="0" fontAlgn="base" hangingPunct="0">
              <a:spcBef>
                <a:spcPct val="0"/>
              </a:spcBef>
              <a:spcAft>
                <a:spcPct val="0"/>
              </a:spcAft>
              <a:defRPr sz="2400">
                <a:solidFill>
                  <a:schemeClr val="tx1"/>
                </a:solidFill>
                <a:latin typeface="Times" panose="02020603050405020304" pitchFamily="18" charset="0"/>
              </a:defRPr>
            </a:lvl7pPr>
            <a:lvl8pPr marL="3429000" indent="-228600" eaLnBrk="0" fontAlgn="base" hangingPunct="0">
              <a:spcBef>
                <a:spcPct val="0"/>
              </a:spcBef>
              <a:spcAft>
                <a:spcPct val="0"/>
              </a:spcAft>
              <a:defRPr sz="2400">
                <a:solidFill>
                  <a:schemeClr val="tx1"/>
                </a:solidFill>
                <a:latin typeface="Times" panose="02020603050405020304" pitchFamily="18" charset="0"/>
              </a:defRPr>
            </a:lvl8pPr>
            <a:lvl9pPr marL="3886200" indent="-228600" eaLnBrk="0" fontAlgn="base" hangingPunct="0">
              <a:spcBef>
                <a:spcPct val="0"/>
              </a:spcBef>
              <a:spcAft>
                <a:spcPct val="0"/>
              </a:spcAft>
              <a:defRPr sz="2400">
                <a:solidFill>
                  <a:schemeClr val="tx1"/>
                </a:solidFill>
                <a:latin typeface="Times" panose="02020603050405020304" pitchFamily="18"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A3425E52-A778-48AE-A011-374544A3D10F}" type="slidenum">
              <a:rPr kumimoji="0" lang="en-US" altLang="en-US" sz="1300" b="0" i="0" u="none" strike="noStrike" kern="0" cap="none" spc="0" normalizeH="0" baseline="0" noProof="0" smtClean="0">
                <a:ln>
                  <a:noFill/>
                </a:ln>
                <a:solidFill>
                  <a:schemeClr val="tx1"/>
                </a:solidFill>
                <a:effectLst/>
                <a:uLnTx/>
                <a:uFillTx/>
                <a:latin typeface="Times" panose="02020603050405020304" pitchFamily="18" charset="0"/>
              </a:rPr>
              <a:pPr marL="0" marR="0" lvl="0" indent="0" defTabSz="914400" eaLnBrk="1" fontAlgn="auto" latinLnBrk="0" hangingPunct="1">
                <a:lnSpc>
                  <a:spcPct val="100000"/>
                </a:lnSpc>
                <a:spcBef>
                  <a:spcPts val="0"/>
                </a:spcBef>
                <a:spcAft>
                  <a:spcPts val="0"/>
                </a:spcAft>
                <a:buClrTx/>
                <a:buSzTx/>
                <a:buFontTx/>
                <a:buNone/>
                <a:tabLst/>
                <a:defRPr/>
              </a:pPr>
              <a:t>19</a:t>
            </a:fld>
            <a:endParaRPr kumimoji="0" lang="en-US" altLang="en-US" sz="13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panose="02020603050405020304" pitchFamily="18" charset="0"/>
            </a:endParaRPr>
          </a:p>
        </p:txBody>
      </p:sp>
    </p:spTree>
    <p:extLst>
      <p:ext uri="{BB962C8B-B14F-4D97-AF65-F5344CB8AC3E}">
        <p14:creationId xmlns:p14="http://schemas.microsoft.com/office/powerpoint/2010/main" val="404200641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anose="02020603050405020304" pitchFamily="18" charset="0"/>
              </a:defRPr>
            </a:lvl1pPr>
            <a:lvl2pPr marL="742950" indent="-285750">
              <a:defRPr sz="2400">
                <a:solidFill>
                  <a:schemeClr val="tx1"/>
                </a:solidFill>
                <a:latin typeface="Times" panose="02020603050405020304" pitchFamily="18" charset="0"/>
              </a:defRPr>
            </a:lvl2pPr>
            <a:lvl3pPr marL="1143000" indent="-228600">
              <a:defRPr sz="2400">
                <a:solidFill>
                  <a:schemeClr val="tx1"/>
                </a:solidFill>
                <a:latin typeface="Times" panose="02020603050405020304" pitchFamily="18" charset="0"/>
              </a:defRPr>
            </a:lvl3pPr>
            <a:lvl4pPr marL="1600200" indent="-228600">
              <a:defRPr sz="2400">
                <a:solidFill>
                  <a:schemeClr val="tx1"/>
                </a:solidFill>
                <a:latin typeface="Times" panose="02020603050405020304" pitchFamily="18" charset="0"/>
              </a:defRPr>
            </a:lvl4pPr>
            <a:lvl5pPr marL="2057400" indent="-228600">
              <a:defRPr sz="2400">
                <a:solidFill>
                  <a:schemeClr val="tx1"/>
                </a:solidFill>
                <a:latin typeface="Times" panose="02020603050405020304" pitchFamily="18" charset="0"/>
              </a:defRPr>
            </a:lvl5pPr>
            <a:lvl6pPr marL="2514600" indent="-228600" eaLnBrk="0" fontAlgn="base" hangingPunct="0">
              <a:spcBef>
                <a:spcPct val="0"/>
              </a:spcBef>
              <a:spcAft>
                <a:spcPct val="0"/>
              </a:spcAft>
              <a:defRPr sz="2400">
                <a:solidFill>
                  <a:schemeClr val="tx1"/>
                </a:solidFill>
                <a:latin typeface="Times" panose="02020603050405020304" pitchFamily="18" charset="0"/>
              </a:defRPr>
            </a:lvl6pPr>
            <a:lvl7pPr marL="2971800" indent="-228600" eaLnBrk="0" fontAlgn="base" hangingPunct="0">
              <a:spcBef>
                <a:spcPct val="0"/>
              </a:spcBef>
              <a:spcAft>
                <a:spcPct val="0"/>
              </a:spcAft>
              <a:defRPr sz="2400">
                <a:solidFill>
                  <a:schemeClr val="tx1"/>
                </a:solidFill>
                <a:latin typeface="Times" panose="02020603050405020304" pitchFamily="18" charset="0"/>
              </a:defRPr>
            </a:lvl7pPr>
            <a:lvl8pPr marL="3429000" indent="-228600" eaLnBrk="0" fontAlgn="base" hangingPunct="0">
              <a:spcBef>
                <a:spcPct val="0"/>
              </a:spcBef>
              <a:spcAft>
                <a:spcPct val="0"/>
              </a:spcAft>
              <a:defRPr sz="2400">
                <a:solidFill>
                  <a:schemeClr val="tx1"/>
                </a:solidFill>
                <a:latin typeface="Times" panose="02020603050405020304" pitchFamily="18" charset="0"/>
              </a:defRPr>
            </a:lvl8pPr>
            <a:lvl9pPr marL="3886200" indent="-228600" eaLnBrk="0" fontAlgn="base" hangingPunct="0">
              <a:spcBef>
                <a:spcPct val="0"/>
              </a:spcBef>
              <a:spcAft>
                <a:spcPct val="0"/>
              </a:spcAft>
              <a:defRPr sz="2400">
                <a:solidFill>
                  <a:schemeClr val="tx1"/>
                </a:solidFill>
                <a:latin typeface="Times" panose="02020603050405020304" pitchFamily="18"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D8DDE7AF-A85F-41BA-B947-41DC7460E938}" type="slidenum">
              <a:rPr kumimoji="0" lang="en-US" altLang="en-US" sz="1300" b="0" i="0" u="none" strike="noStrike" kern="0" cap="none" spc="0" normalizeH="0" baseline="0" noProof="0" smtClean="0">
                <a:ln>
                  <a:noFill/>
                </a:ln>
                <a:solidFill>
                  <a:schemeClr val="tx1"/>
                </a:solidFill>
                <a:effectLst/>
                <a:uLnTx/>
                <a:uFillTx/>
                <a:latin typeface="Times" panose="02020603050405020304" pitchFamily="18" charset="0"/>
              </a:rPr>
              <a:pPr marL="0" marR="0" lvl="0" indent="0" defTabSz="914400" eaLnBrk="1" fontAlgn="auto" latinLnBrk="0" hangingPunct="1">
                <a:lnSpc>
                  <a:spcPct val="100000"/>
                </a:lnSpc>
                <a:spcBef>
                  <a:spcPts val="0"/>
                </a:spcBef>
                <a:spcAft>
                  <a:spcPts val="0"/>
                </a:spcAft>
                <a:buClrTx/>
                <a:buSzTx/>
                <a:buFontTx/>
                <a:buNone/>
                <a:tabLst/>
                <a:defRPr/>
              </a:pPr>
              <a:t>20</a:t>
            </a:fld>
            <a:endParaRPr kumimoji="0" lang="en-US" altLang="en-US" sz="13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43363" name="Rectangle 2"/>
          <p:cNvSpPr>
            <a:spLocks noGrp="1" noRot="1" noChangeAspect="1" noChangeArrowheads="1" noTextEdit="1"/>
          </p:cNvSpPr>
          <p:nvPr>
            <p:ph type="sldImg"/>
          </p:nvPr>
        </p:nvSpPr>
        <p:spPr>
          <a:xfrm>
            <a:off x="1258888" y="720725"/>
            <a:ext cx="4800600" cy="3600450"/>
          </a:xfrm>
          <a:solidFill>
            <a:srgbClr val="FFFFFF"/>
          </a:solidFill>
          <a:ln/>
        </p:spPr>
      </p:sp>
      <p:sp>
        <p:nvSpPr>
          <p:cNvPr id="143364" name="Rectangle 3"/>
          <p:cNvSpPr>
            <a:spLocks noGrp="1" noChangeArrowheads="1"/>
          </p:cNvSpPr>
          <p:nvPr>
            <p:ph type="body" idx="1"/>
          </p:nvPr>
        </p:nvSpPr>
        <p:spPr>
          <a:solidFill>
            <a:srgbClr val="FFFFFF"/>
          </a:solidFill>
          <a:ln>
            <a:solidFill>
              <a:srgbClr val="000000"/>
            </a:solidFill>
            <a:miter lim="800000"/>
            <a:headEnd/>
            <a:tailEnd/>
          </a:ln>
        </p:spPr>
        <p:txBody>
          <a:bodyPr lIns="96644" tIns="48322" rIns="96644" bIns="48322"/>
          <a:lstStyle/>
          <a:p>
            <a:endParaRPr lang="en-US" altLang="en-US">
              <a:latin typeface="Times" panose="02020603050405020304" pitchFamily="18" charset="0"/>
            </a:endParaRPr>
          </a:p>
        </p:txBody>
      </p:sp>
    </p:spTree>
    <p:extLst>
      <p:ext uri="{BB962C8B-B14F-4D97-AF65-F5344CB8AC3E}">
        <p14:creationId xmlns:p14="http://schemas.microsoft.com/office/powerpoint/2010/main" val="25230703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anose="02020603050405020304" pitchFamily="18" charset="0"/>
              </a:defRPr>
            </a:lvl1pPr>
            <a:lvl2pPr marL="742950" indent="-285750">
              <a:defRPr sz="2400">
                <a:solidFill>
                  <a:schemeClr val="tx1"/>
                </a:solidFill>
                <a:latin typeface="Times" panose="02020603050405020304" pitchFamily="18" charset="0"/>
              </a:defRPr>
            </a:lvl2pPr>
            <a:lvl3pPr marL="1143000" indent="-228600">
              <a:defRPr sz="2400">
                <a:solidFill>
                  <a:schemeClr val="tx1"/>
                </a:solidFill>
                <a:latin typeface="Times" panose="02020603050405020304" pitchFamily="18" charset="0"/>
              </a:defRPr>
            </a:lvl3pPr>
            <a:lvl4pPr marL="1600200" indent="-228600">
              <a:defRPr sz="2400">
                <a:solidFill>
                  <a:schemeClr val="tx1"/>
                </a:solidFill>
                <a:latin typeface="Times" panose="02020603050405020304" pitchFamily="18" charset="0"/>
              </a:defRPr>
            </a:lvl4pPr>
            <a:lvl5pPr marL="2057400" indent="-228600">
              <a:defRPr sz="2400">
                <a:solidFill>
                  <a:schemeClr val="tx1"/>
                </a:solidFill>
                <a:latin typeface="Times" panose="02020603050405020304" pitchFamily="18" charset="0"/>
              </a:defRPr>
            </a:lvl5pPr>
            <a:lvl6pPr marL="2514600" indent="-228600" eaLnBrk="0" fontAlgn="base" hangingPunct="0">
              <a:spcBef>
                <a:spcPct val="0"/>
              </a:spcBef>
              <a:spcAft>
                <a:spcPct val="0"/>
              </a:spcAft>
              <a:defRPr sz="2400">
                <a:solidFill>
                  <a:schemeClr val="tx1"/>
                </a:solidFill>
                <a:latin typeface="Times" panose="02020603050405020304" pitchFamily="18" charset="0"/>
              </a:defRPr>
            </a:lvl6pPr>
            <a:lvl7pPr marL="2971800" indent="-228600" eaLnBrk="0" fontAlgn="base" hangingPunct="0">
              <a:spcBef>
                <a:spcPct val="0"/>
              </a:spcBef>
              <a:spcAft>
                <a:spcPct val="0"/>
              </a:spcAft>
              <a:defRPr sz="2400">
                <a:solidFill>
                  <a:schemeClr val="tx1"/>
                </a:solidFill>
                <a:latin typeface="Times" panose="02020603050405020304" pitchFamily="18" charset="0"/>
              </a:defRPr>
            </a:lvl7pPr>
            <a:lvl8pPr marL="3429000" indent="-228600" eaLnBrk="0" fontAlgn="base" hangingPunct="0">
              <a:spcBef>
                <a:spcPct val="0"/>
              </a:spcBef>
              <a:spcAft>
                <a:spcPct val="0"/>
              </a:spcAft>
              <a:defRPr sz="2400">
                <a:solidFill>
                  <a:schemeClr val="tx1"/>
                </a:solidFill>
                <a:latin typeface="Times" panose="02020603050405020304" pitchFamily="18" charset="0"/>
              </a:defRPr>
            </a:lvl8pPr>
            <a:lvl9pPr marL="3886200" indent="-228600" eaLnBrk="0" fontAlgn="base" hangingPunct="0">
              <a:spcBef>
                <a:spcPct val="0"/>
              </a:spcBef>
              <a:spcAft>
                <a:spcPct val="0"/>
              </a:spcAft>
              <a:defRPr sz="2400">
                <a:solidFill>
                  <a:schemeClr val="tx1"/>
                </a:solidFill>
                <a:latin typeface="Times" panose="02020603050405020304" pitchFamily="18"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3F01BFD8-2A0D-4DBF-91EF-AF108BF690ED}" type="slidenum">
              <a:rPr kumimoji="0" lang="en-US" altLang="en-US" sz="1300" b="0" i="0" u="none" strike="noStrike" kern="0" cap="none" spc="0" normalizeH="0" baseline="0" noProof="0" smtClean="0">
                <a:ln>
                  <a:noFill/>
                </a:ln>
                <a:solidFill>
                  <a:schemeClr val="tx1"/>
                </a:solidFill>
                <a:effectLst/>
                <a:uLnTx/>
                <a:uFillTx/>
                <a:latin typeface="Times" panose="02020603050405020304" pitchFamily="18" charset="0"/>
              </a:rPr>
              <a:pPr marL="0" marR="0" lvl="0" indent="0" defTabSz="914400" eaLnBrk="1" fontAlgn="auto" latinLnBrk="0" hangingPunct="1">
                <a:lnSpc>
                  <a:spcPct val="100000"/>
                </a:lnSpc>
                <a:spcBef>
                  <a:spcPts val="0"/>
                </a:spcBef>
                <a:spcAft>
                  <a:spcPts val="0"/>
                </a:spcAft>
                <a:buClrTx/>
                <a:buSzTx/>
                <a:buFontTx/>
                <a:buNone/>
                <a:tabLst/>
                <a:defRPr/>
              </a:pPr>
              <a:t>21</a:t>
            </a:fld>
            <a:endParaRPr kumimoji="0" lang="en-US" altLang="en-US" sz="13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miter lim="800000"/>
            <a:headEnd/>
            <a:tailEnd/>
          </a:ln>
        </p:spPr>
        <p:txBody>
          <a:bodyPr/>
          <a:lstStyle/>
          <a:p>
            <a:endParaRPr lang="en-US" altLang="en-US">
              <a:latin typeface="Times" panose="02020603050405020304" pitchFamily="18" charset="0"/>
            </a:endParaRPr>
          </a:p>
        </p:txBody>
      </p:sp>
    </p:spTree>
    <p:extLst>
      <p:ext uri="{BB962C8B-B14F-4D97-AF65-F5344CB8AC3E}">
        <p14:creationId xmlns:p14="http://schemas.microsoft.com/office/powerpoint/2010/main" val="19123938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C09BB701-4698-4031-BAC0-27850C51F479}" type="slidenum">
              <a:rPr kumimoji="0" lang="en-US" altLang="en-US" sz="1800" b="0" i="0" u="none" strike="noStrike" kern="0" cap="none" spc="0" normalizeH="0" baseline="0" noProof="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23</a:t>
            </a:fld>
            <a:endParaRPr kumimoji="0" lang="en-US" altLang="en-US" sz="1800" b="0" i="0" u="none" strike="noStrike" kern="0" cap="none" spc="0" normalizeH="0" baseline="0" noProof="0">
              <a:ln>
                <a:noFill/>
              </a:ln>
              <a:solidFill>
                <a:sysClr val="windowText" lastClr="000000"/>
              </a:solidFill>
              <a:effectLst/>
              <a:uLnTx/>
              <a:uFillTx/>
            </a:endParaRPr>
          </a:p>
        </p:txBody>
      </p:sp>
      <p:sp>
        <p:nvSpPr>
          <p:cNvPr id="166914" name="Rectangle 2"/>
          <p:cNvSpPr>
            <a:spLocks noGrp="1" noRot="1" noChangeAspect="1" noChangeArrowheads="1" noTextEdit="1"/>
          </p:cNvSpPr>
          <p:nvPr>
            <p:ph type="sldImg"/>
          </p:nvPr>
        </p:nvSpPr>
        <p:spPr>
          <a:ln/>
        </p:spPr>
      </p:sp>
      <p:sp>
        <p:nvSpPr>
          <p:cNvPr id="166915" name="Rectangle 3"/>
          <p:cNvSpPr>
            <a:spLocks noGrp="1" noChangeArrowheads="1"/>
          </p:cNvSpPr>
          <p:nvPr>
            <p:ph type="body" idx="1"/>
          </p:nvPr>
        </p:nvSpPr>
        <p:spPr/>
        <p:txBody>
          <a:bodyPr/>
          <a:lstStyle/>
          <a:p>
            <a:r>
              <a:rPr lang="en-US" altLang="en-US"/>
              <a:t>Lifestyle modifications reduce BP, prevent or delay the incidence of hypertension, enhance antihypertensive drug efficacy, and decrease cardiovascular risk. For example, in some individuals, a 1,600 mg sodium DASH eating plan has BP effects similar to single drug therapy. Combinations of two (or more) lifestyle modifications can achieve even better results. For overall cardiovascular risk reduction, patients should be strongly counseled to quit smoking.</a:t>
            </a:r>
          </a:p>
          <a:p>
            <a:endParaRPr lang="en-US" altLang="en-US"/>
          </a:p>
          <a:p>
            <a:r>
              <a:rPr lang="en-US" altLang="en-US" sz="1000" b="1"/>
              <a:t>Reference(s)</a:t>
            </a:r>
            <a:endParaRPr lang="en-US" altLang="en-US" sz="1000"/>
          </a:p>
          <a:p>
            <a:pPr>
              <a:buFontTx/>
              <a:buAutoNum type="arabicPeriod"/>
            </a:pPr>
            <a:r>
              <a:rPr lang="en-US" altLang="en-US" sz="1000"/>
              <a:t> Sacks FM, Svetkey LP, Vollmer WM, Appel LJ, Bray GA, Harsha D, et al. Effects on blood pressure of reduced dietary sodium and the Dietary Approaches to Stop Hypertension (DASH) diet. DASH-Sodium Collaborative Research Group. </a:t>
            </a:r>
            <a:r>
              <a:rPr lang="en-US" altLang="en-US" sz="1000" i="1"/>
              <a:t>N Engl J Med</a:t>
            </a:r>
            <a:r>
              <a:rPr lang="en-US" altLang="en-US" sz="1000"/>
              <a:t>. 2001;344:3-10.</a:t>
            </a:r>
          </a:p>
          <a:p>
            <a:pPr>
              <a:buFontTx/>
              <a:buAutoNum type="arabicPeriod"/>
            </a:pPr>
            <a:r>
              <a:rPr lang="en-US" altLang="en-US" sz="1000"/>
              <a:t> Appel LJ, Champagne CM, Harsha DW, Cooper LS, Obarzanek E, Elmer PJ, et al. Effects of comprehensive lifestyle modification on blood pressure control: Main results of the PREMIER clinical trial. Writing Group of the PREMIER Collaborative Research Group. </a:t>
            </a:r>
            <a:r>
              <a:rPr lang="en-US" altLang="en-US" sz="1000" i="1"/>
              <a:t>JAMA</a:t>
            </a:r>
            <a:r>
              <a:rPr lang="en-US" altLang="en-US" sz="1000"/>
              <a:t>. 2003;289:2083-93.</a:t>
            </a:r>
          </a:p>
        </p:txBody>
      </p:sp>
    </p:spTree>
    <p:extLst>
      <p:ext uri="{BB962C8B-B14F-4D97-AF65-F5344CB8AC3E}">
        <p14:creationId xmlns:p14="http://schemas.microsoft.com/office/powerpoint/2010/main" val="32116650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Grp="1" noRot="1" noChangeAspect="1" noTextEdit="1"/>
          </p:cNvSpPr>
          <p:nvPr>
            <p:ph type="sldImg"/>
          </p:nvPr>
        </p:nvSpPr>
        <p:spPr>
          <a:ln/>
        </p:spPr>
      </p:sp>
      <p:sp>
        <p:nvSpPr>
          <p:cNvPr id="174083" name="Rectangle 3"/>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GB" altLang="en-US">
                <a:latin typeface="Arial" panose="020B0604020202020204" pitchFamily="34" charset="0"/>
              </a:rPr>
              <a:t>Figure 1-35. The INTERSALT Study [51] was undertaken to determine the relationship between urinary sodium excretion (which reflects dietary sodium intake) and blood pressure. Two hundred individuals were studied at each of 52 centers throughout the world. Averages for urinary sodium excretion (adjusted for age, sex, body mass index, and alcohol consumption) and blood pressure rise with age are shown. Each point represents one center. From the slope of the regression line (0.0034 ± 0.00006 mm Hg/y/mmoL Na+) the magnitude of the effect of urinary sodium excretion can be estimated; reduction of sodium intake by 100 mmoL/d could reduce the rise in systolic blood pressure by 3.4 mm Hg for a period of 10 years [51].</a:t>
            </a:r>
          </a:p>
        </p:txBody>
      </p:sp>
    </p:spTree>
    <p:extLst>
      <p:ext uri="{BB962C8B-B14F-4D97-AF65-F5344CB8AC3E}">
        <p14:creationId xmlns:p14="http://schemas.microsoft.com/office/powerpoint/2010/main" val="30566246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p:cNvSpPr>
            <a:spLocks noGrp="1" noRot="1" noChangeAspect="1" noTextEdit="1"/>
          </p:cNvSpPr>
          <p:nvPr>
            <p:ph type="sldImg"/>
          </p:nvPr>
        </p:nvSpPr>
        <p:spPr>
          <a:ln/>
        </p:spPr>
      </p:sp>
      <p:sp>
        <p:nvSpPr>
          <p:cNvPr id="176131" name="Rectangle 3"/>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panose="02020603050405020304" pitchFamily="18" charset="0"/>
              </a:rPr>
              <a:t>DASH Diet effective at lowering BP</a:t>
            </a:r>
          </a:p>
          <a:p>
            <a:r>
              <a:rPr lang="en-US" altLang="en-US">
                <a:latin typeface="Times" panose="02020603050405020304" pitchFamily="18" charset="0"/>
              </a:rPr>
              <a:t>On Control Diet</a:t>
            </a:r>
          </a:p>
          <a:p>
            <a:r>
              <a:rPr lang="en-US" altLang="en-US">
                <a:latin typeface="Times" panose="02020603050405020304" pitchFamily="18" charset="0"/>
              </a:rPr>
              <a:t>High to Intermediate Salt Levels and Intermed to Low – All Significant Changes</a:t>
            </a:r>
          </a:p>
          <a:p>
            <a:endParaRPr lang="en-US" altLang="en-US">
              <a:latin typeface="Times" panose="02020603050405020304" pitchFamily="18" charset="0"/>
            </a:endParaRPr>
          </a:p>
          <a:p>
            <a:r>
              <a:rPr lang="en-US" altLang="en-US">
                <a:latin typeface="Times" panose="02020603050405020304" pitchFamily="18" charset="0"/>
              </a:rPr>
              <a:t>DASH diet: Significant changes from high to intermed and intermed to low in systolic</a:t>
            </a:r>
          </a:p>
          <a:p>
            <a:r>
              <a:rPr lang="en-US" altLang="en-US">
                <a:latin typeface="Times" panose="02020603050405020304" pitchFamily="18" charset="0"/>
              </a:rPr>
              <a:t>Only significant for diastolic in intermed to low</a:t>
            </a:r>
          </a:p>
        </p:txBody>
      </p:sp>
    </p:spTree>
    <p:extLst>
      <p:ext uri="{BB962C8B-B14F-4D97-AF65-F5344CB8AC3E}">
        <p14:creationId xmlns:p14="http://schemas.microsoft.com/office/powerpoint/2010/main" val="3751347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16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53252" name="Slide Number Placeholder 3"/>
          <p:cNvSpPr>
            <a:spLocks noGrp="1"/>
          </p:cNvSpPr>
          <p:nvPr>
            <p:ph type="sldNum" sz="quarter" idx="5"/>
          </p:nvPr>
        </p:nvSpPr>
        <p:spPr bwMode="auto">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D48D9679-3F69-4623-B897-89F4D74E1BEA}" type="slidenum">
              <a:rPr kumimoji="0" lang="en-US" altLang="en-US" sz="1800" b="0" i="0" u="none" strike="noStrike" kern="0" cap="none" spc="0" normalizeH="0" baseline="0" noProof="0">
                <a:ln>
                  <a:noFill/>
                </a:ln>
                <a:solidFill>
                  <a:schemeClr val="tx1"/>
                </a:solidFill>
                <a:effectLst/>
                <a:uLnTx/>
                <a:uFillTx/>
                <a:latin typeface="Calibri" panose="020F0502020204030204" pitchFamily="34" charset="0"/>
                <a:cs typeface="Arial" panose="020B0604020202020204" pitchFamily="34" charset="0"/>
              </a:rPr>
              <a:pPr marL="0" marR="0" lvl="0" indent="0" defTabSz="914400" eaLnBrk="1" fontAlgn="auto" latinLnBrk="0" hangingPunct="1">
                <a:lnSpc>
                  <a:spcPct val="100000"/>
                </a:lnSpc>
                <a:spcBef>
                  <a:spcPts val="0"/>
                </a:spcBef>
                <a:spcAft>
                  <a:spcPts val="0"/>
                </a:spcAft>
                <a:buClrTx/>
                <a:buSzTx/>
                <a:buFontTx/>
                <a:buNone/>
                <a:tabLst/>
                <a:defRPr/>
              </a:pPr>
              <a:t>32</a:t>
            </a:fld>
            <a:endParaRPr kumimoji="0" lang="en-US" altLang="en-US" sz="1800" b="0" i="0" u="none" strike="noStrike" kern="0" cap="none" spc="0" normalizeH="0" baseline="0" noProof="0">
              <a:ln>
                <a:noFill/>
              </a:ln>
              <a:solidFill>
                <a:schemeClr val="tx1"/>
              </a:solidFill>
              <a:effectLst/>
              <a:uLnTx/>
              <a:uFillTx/>
              <a:latin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729255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16034A42-4670-4B00-87CF-1A90A0BD9DB0}" type="slidenum">
              <a:rPr kumimoji="0" lang="en-US" sz="1800" b="0" i="1" u="none" strike="noStrike" kern="0" cap="none" spc="0" normalizeH="0" baseline="0" noProof="0">
                <a:ln>
                  <a:noFill/>
                </a:ln>
                <a:solidFill>
                  <a:srgbClr val="000000"/>
                </a:solidFill>
                <a:effectLst/>
                <a:uLnTx/>
                <a:uFillTx/>
                <a:ea typeface="MS PGothic" pitchFamily="34" charset="-128"/>
              </a:rPr>
              <a:pPr marL="0" marR="0" lvl="0" indent="0" defTabSz="914400" eaLnBrk="1" fontAlgn="auto" latinLnBrk="0" hangingPunct="1">
                <a:lnSpc>
                  <a:spcPct val="100000"/>
                </a:lnSpc>
                <a:spcBef>
                  <a:spcPts val="0"/>
                </a:spcBef>
                <a:spcAft>
                  <a:spcPts val="0"/>
                </a:spcAft>
                <a:buClrTx/>
                <a:buSzTx/>
                <a:buFontTx/>
                <a:buNone/>
                <a:tabLst/>
                <a:defRPr/>
              </a:pPr>
              <a:t>6</a:t>
            </a:fld>
            <a:endParaRPr kumimoji="0" lang="en-US" sz="1800" b="0" i="1" u="none" strike="noStrike" kern="0" cap="none" spc="0" normalizeH="0" baseline="0" noProof="0">
              <a:ln>
                <a:noFill/>
              </a:ln>
              <a:solidFill>
                <a:srgbClr val="000000"/>
              </a:solidFill>
              <a:effectLst/>
              <a:uLnTx/>
              <a:uFillTx/>
              <a:ea typeface="MS PGothic" pitchFamily="34" charset="-128"/>
            </a:endParaRPr>
          </a:p>
        </p:txBody>
      </p:sp>
      <p:sp>
        <p:nvSpPr>
          <p:cNvPr id="202755" name="Rectangle 2"/>
          <p:cNvSpPr>
            <a:spLocks noGrp="1" noRot="1" noChangeAspect="1" noChangeArrowheads="1" noTextEdit="1"/>
          </p:cNvSpPr>
          <p:nvPr>
            <p:ph type="sldImg"/>
          </p:nvPr>
        </p:nvSpPr>
        <p:spPr>
          <a:xfrm>
            <a:off x="1180207" y="686405"/>
            <a:ext cx="4499074" cy="3427489"/>
          </a:xfrm>
          <a:ln/>
        </p:spPr>
      </p:sp>
      <p:sp>
        <p:nvSpPr>
          <p:cNvPr id="202756" name="Rectangle 3"/>
          <p:cNvSpPr>
            <a:spLocks noGrp="1" noChangeArrowheads="1"/>
          </p:cNvSpPr>
          <p:nvPr>
            <p:ph type="body" idx="1"/>
          </p:nvPr>
        </p:nvSpPr>
        <p:spPr>
          <a:xfrm>
            <a:off x="684610" y="4343703"/>
            <a:ext cx="5488781" cy="4115405"/>
          </a:xfrm>
          <a:noFill/>
          <a:ln/>
        </p:spPr>
        <p:txBody>
          <a:bodyPr lIns="90549" tIns="45274" rIns="90549" bIns="45274"/>
          <a:lstStyle/>
          <a:p>
            <a:pPr eaLnBrk="1" hangingPunct="1"/>
            <a:endParaRPr lang="en-US" b="1">
              <a:latin typeface="Arial" pitchFamily="34" charset="0"/>
              <a:ea typeface="MS PGothic" pitchFamily="34" charset="-128"/>
            </a:endParaRPr>
          </a:p>
          <a:p>
            <a:pPr eaLnBrk="1" hangingPunct="1"/>
            <a:endParaRPr lang="en-US" b="1">
              <a:latin typeface="Arial" pitchFamily="34" charset="0"/>
              <a:ea typeface="MS PGothic" pitchFamily="34" charset="-128"/>
            </a:endParaRPr>
          </a:p>
          <a:p>
            <a:pPr eaLnBrk="1" hangingPunct="1"/>
            <a:endParaRPr lang="en-US" b="1">
              <a:latin typeface="Arial" pitchFamily="34" charset="0"/>
              <a:ea typeface="MS PGothic" pitchFamily="34" charset="-128"/>
            </a:endParaRPr>
          </a:p>
          <a:p>
            <a:pPr eaLnBrk="1" hangingPunct="1"/>
            <a:endParaRPr lang="en-US" b="1">
              <a:latin typeface="Arial" pitchFamily="34" charset="0"/>
              <a:ea typeface="MS PGothic" pitchFamily="34" charset="-128"/>
            </a:endParaRPr>
          </a:p>
          <a:p>
            <a:pPr eaLnBrk="1" hangingPunct="1"/>
            <a:r>
              <a:rPr lang="en-US" b="1">
                <a:latin typeface="Arial" pitchFamily="34" charset="0"/>
                <a:ea typeface="MS PGothic" pitchFamily="34" charset="-128"/>
              </a:rPr>
              <a:t>Reference</a:t>
            </a:r>
            <a:endParaRPr lang="en-US">
              <a:solidFill>
                <a:srgbClr val="0000FF"/>
              </a:solidFill>
              <a:latin typeface="Arial" pitchFamily="34" charset="0"/>
              <a:ea typeface="MS PGothic" pitchFamily="34" charset="-128"/>
            </a:endParaRPr>
          </a:p>
          <a:p>
            <a:pPr eaLnBrk="1" hangingPunct="1"/>
            <a:r>
              <a:rPr lang="en-US">
                <a:latin typeface="Arial" pitchFamily="34" charset="0"/>
                <a:ea typeface="MS PGothic" pitchFamily="34" charset="-128"/>
              </a:rPr>
              <a:t>Ong KL, Cheung BMY, Man YB, Lau CP, Lam KSL. Prevalence, awareness, treatment, and control of hypertension among United States adults 1999–2004. </a:t>
            </a:r>
            <a:r>
              <a:rPr lang="en-US" i="1">
                <a:latin typeface="Arial" pitchFamily="34" charset="0"/>
                <a:ea typeface="MS PGothic" pitchFamily="34" charset="-128"/>
              </a:rPr>
              <a:t>Hypertension.</a:t>
            </a:r>
            <a:r>
              <a:rPr lang="en-US">
                <a:latin typeface="Arial" pitchFamily="34" charset="0"/>
                <a:ea typeface="MS PGothic" pitchFamily="34" charset="-128"/>
              </a:rPr>
              <a:t> 2007;49:69–75.</a:t>
            </a:r>
          </a:p>
          <a:p>
            <a:pPr eaLnBrk="1" hangingPunct="1"/>
            <a:endParaRPr lang="en-US">
              <a:latin typeface="Arial" pitchFamily="34" charset="0"/>
              <a:ea typeface="MS PGothic" pitchFamily="34" charset="-128"/>
            </a:endParaRPr>
          </a:p>
          <a:p>
            <a:pPr eaLnBrk="1" hangingPunct="1"/>
            <a:endParaRPr lang="en-US">
              <a:latin typeface="Arial" pitchFamily="34" charset="0"/>
              <a:ea typeface="MS PGothic" pitchFamily="34" charset="-128"/>
            </a:endParaRPr>
          </a:p>
        </p:txBody>
      </p:sp>
    </p:spTree>
    <p:extLst>
      <p:ext uri="{BB962C8B-B14F-4D97-AF65-F5344CB8AC3E}">
        <p14:creationId xmlns:p14="http://schemas.microsoft.com/office/powerpoint/2010/main" val="11091882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fld id="{22B6A222-A476-48C7-A86B-91869FDFDB3A}" type="slidenum">
              <a:rPr kumimoji="0" lang="en-US" sz="1800" b="0" i="0" u="none" strike="noStrike" kern="0" cap="none" spc="0" normalizeH="0" baseline="0" noProof="0">
                <a:ln>
                  <a:noFill/>
                </a:ln>
                <a:solidFill>
                  <a:srgbClr val="FFFFFF"/>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8</a:t>
            </a:fld>
            <a:endParaRPr kumimoji="0" lang="en-US" sz="1800" b="0" i="0" u="none" strike="noStrike" kern="0" cap="none" spc="0" normalizeH="0" baseline="0" noProof="0">
              <a:ln>
                <a:noFill/>
              </a:ln>
              <a:solidFill>
                <a:srgbClr val="FFFFFF"/>
              </a:solidFill>
              <a:effectLst/>
              <a:uLnTx/>
              <a:uFillTx/>
            </a:endParaRPr>
          </a:p>
        </p:txBody>
      </p:sp>
      <p:sp>
        <p:nvSpPr>
          <p:cNvPr id="147459" name="Rectangle 2"/>
          <p:cNvSpPr>
            <a:spLocks noGrp="1" noRot="1" noChangeAspect="1" noChangeArrowheads="1" noTextEdit="1"/>
          </p:cNvSpPr>
          <p:nvPr>
            <p:ph type="sldImg"/>
          </p:nvPr>
        </p:nvSpPr>
        <p:spPr bwMode="auto">
          <a:xfrm>
            <a:off x="1143000" y="687388"/>
            <a:ext cx="4573588" cy="3430587"/>
          </a:xfrm>
          <a:noFill/>
          <a:ln>
            <a:solidFill>
              <a:srgbClr val="000000"/>
            </a:solidFill>
            <a:miter lim="800000"/>
            <a:headEnd/>
            <a:tailEnd/>
          </a:ln>
        </p:spPr>
      </p:sp>
      <p:sp>
        <p:nvSpPr>
          <p:cNvPr id="14746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l-GR">
              <a:latin typeface="Arial" pitchFamily="34" charset="0"/>
            </a:endParaRPr>
          </a:p>
        </p:txBody>
      </p:sp>
    </p:spTree>
    <p:extLst>
      <p:ext uri="{BB962C8B-B14F-4D97-AF65-F5344CB8AC3E}">
        <p14:creationId xmlns:p14="http://schemas.microsoft.com/office/powerpoint/2010/main" val="30485587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7400ABC6-B8FE-458E-BBD1-2F16AAC6D4DC}" type="slidenum">
              <a:rPr kumimoji="0" lang="en-US" sz="1800" b="0" i="0" u="none" strike="noStrike" kern="0" cap="none" spc="0" normalizeH="0" baseline="0" noProof="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a:t>
            </a:fld>
            <a:endParaRPr kumimoji="0" lang="en-US" sz="1800" b="0" i="0" u="none" strike="noStrike" kern="0" cap="none" spc="0" normalizeH="0" baseline="0" noProof="0">
              <a:ln>
                <a:noFill/>
              </a:ln>
              <a:solidFill>
                <a:sysClr val="windowText" lastClr="000000"/>
              </a:solidFill>
              <a:effectLst/>
              <a:uLnTx/>
              <a:uFillTx/>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xfrm>
            <a:off x="914400" y="4343400"/>
            <a:ext cx="5029200" cy="4114800"/>
          </a:xfrm>
        </p:spPr>
        <p:txBody>
          <a:bodyPr/>
          <a:lstStyle/>
          <a:p>
            <a:r>
              <a:rPr lang="en-US" b="1">
                <a:solidFill>
                  <a:srgbClr val="000000"/>
                </a:solidFill>
                <a:cs typeface="Times New Roman" pitchFamily="18" charset="0"/>
              </a:rPr>
              <a:t>HTN Linked to Chronic Renal Disease Among 332, 544 Men Screened for MRFIT</a:t>
            </a:r>
          </a:p>
          <a:p>
            <a:r>
              <a:rPr lang="en-US">
                <a:solidFill>
                  <a:srgbClr val="000000"/>
                </a:solidFill>
                <a:cs typeface="Times New Roman" pitchFamily="18" charset="0"/>
              </a:rPr>
              <a:t>Talking Points: In this slide, age-adjusted rates of ESRD due to any cause per 100,000 person-years have been plotted against systolic and diastolic blood pressure in the 332,544 men screened for the Multiple Risk Factor Intervention Trial (MRFIT) from 1973 to 1975. Data on men with stage 3 and stage 4 hypertension were combined because of their smaller numbers.  Higher blood pressure, as measured carefully on a single occasion, was a strong independent risk factor for end stage renal disease. The increase in risk associated with higher blood pressure was graded and continuous throughout the distribution of blood‑pressure readings above the optimal level.  Risk estimates for ESRD were graded for both systolic and diastolic blood pressure considered separately, but systolic pressure was the stronger predictor of subsequent disease when both variables were considered together.</a:t>
            </a:r>
            <a:endParaRPr lang="en-US">
              <a:cs typeface="Times New Roman" pitchFamily="18" charset="0"/>
            </a:endParaRPr>
          </a:p>
          <a:p>
            <a:r>
              <a:rPr lang="en-US">
                <a:solidFill>
                  <a:srgbClr val="000000"/>
                </a:solidFill>
                <a:latin typeface="Verdana"/>
                <a:cs typeface="Times New Roman" pitchFamily="18" charset="0"/>
              </a:rPr>
              <a:t> </a:t>
            </a:r>
            <a:endParaRPr lang="en-US">
              <a:cs typeface="Times New Roman" pitchFamily="18" charset="0"/>
            </a:endParaRPr>
          </a:p>
          <a:p>
            <a:r>
              <a:rPr lang="en-US">
                <a:solidFill>
                  <a:srgbClr val="000000"/>
                </a:solidFill>
                <a:cs typeface="Times New Roman" pitchFamily="18" charset="0"/>
              </a:rPr>
              <a:t>References: Klag MJ, Whelton PK, Randall BL, Neaton JD, Brancati FL, Ford CE et al. Blood pressure and end-stage renal disease in men. N Engl J Med 1996;334(1):13-18.</a:t>
            </a:r>
            <a:endParaRPr lang="en-US">
              <a:cs typeface="Times New Roman" pitchFamily="18" charset="0"/>
            </a:endParaRPr>
          </a:p>
          <a:p>
            <a:r>
              <a:rPr lang="en-US">
                <a:solidFill>
                  <a:srgbClr val="000000"/>
                </a:solidFill>
                <a:latin typeface="Verdana"/>
                <a:cs typeface="Times New Roman" pitchFamily="18" charset="0"/>
              </a:rPr>
              <a:t> </a:t>
            </a:r>
            <a:endParaRPr lang="en-US">
              <a:cs typeface="Times New Roman" pitchFamily="18" charset="0"/>
            </a:endParaRPr>
          </a:p>
          <a:p>
            <a:r>
              <a:rPr lang="en-US">
                <a:solidFill>
                  <a:srgbClr val="000000"/>
                </a:solidFill>
                <a:cs typeface="Times New Roman" pitchFamily="18" charset="0"/>
              </a:rPr>
              <a:t>Keywords: Blood Pressure, Hypertension, Incidence, Renal Failure, Epidemiology, Male </a:t>
            </a:r>
          </a:p>
        </p:txBody>
      </p:sp>
    </p:spTree>
    <p:extLst>
      <p:ext uri="{BB962C8B-B14F-4D97-AF65-F5344CB8AC3E}">
        <p14:creationId xmlns:p14="http://schemas.microsoft.com/office/powerpoint/2010/main" val="33983990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3064D8E-3763-45C0-A3A8-4872B2671E5B}" type="slidenum">
              <a:rPr lang="en-US"/>
              <a:pPr/>
              <a:t>12</a:t>
            </a:fld>
            <a:endParaRPr lang="en-US"/>
          </a:p>
        </p:txBody>
      </p:sp>
      <p:sp>
        <p:nvSpPr>
          <p:cNvPr id="63490" name="Rectangle 2"/>
          <p:cNvSpPr>
            <a:spLocks noGrp="1" noChangeArrowheads="1"/>
          </p:cNvSpPr>
          <p:nvPr>
            <p:ph type="body" idx="1"/>
          </p:nvPr>
        </p:nvSpPr>
        <p:spPr>
          <a:xfrm>
            <a:off x="914400" y="4343400"/>
            <a:ext cx="5029200" cy="4116388"/>
          </a:xfrm>
          <a:noFill/>
          <a:ln/>
        </p:spPr>
        <p:txBody>
          <a:bodyPr lIns="91415" tIns="45707" rIns="91415" bIns="45707"/>
          <a:lstStyle/>
          <a:p>
            <a:r>
              <a:rPr lang="en-US"/>
              <a:t>Slide I-14</a:t>
            </a:r>
          </a:p>
          <a:p>
            <a:endParaRPr lang="en-US"/>
          </a:p>
          <a:p>
            <a:r>
              <a:rPr lang="en-US"/>
              <a:t>The pie chart shows that diabetes is currently the most common cause of ESRD. </a:t>
            </a:r>
          </a:p>
          <a:p>
            <a:r>
              <a:rPr lang="en-US"/>
              <a:t>The lower graph reveals that the number of patients with ESRD maintained on dialysis is predicted to double over present levels by 2010, and the major contributor to this exponential increase is chronic renal failure associated with diabetes.</a:t>
            </a:r>
          </a:p>
          <a:p>
            <a:endParaRPr lang="en-US"/>
          </a:p>
          <a:p>
            <a:r>
              <a:rPr lang="en-US"/>
              <a:t>United States Renal Data System. Annual data report. 2000. [Accessed on 25 April 2001] Available at URL: http://www.usrds.org/adr.htm.</a:t>
            </a:r>
          </a:p>
          <a:p>
            <a:endParaRPr lang="en-US"/>
          </a:p>
        </p:txBody>
      </p:sp>
      <p:pic>
        <p:nvPicPr>
          <p:cNvPr id="63491" name="Picture 3"/>
          <p:cNvPicPr>
            <a:picLocks noGrp="1" noChangeAspect="1" noChangeArrowheads="1"/>
          </p:cNvPicPr>
          <p:nvPr>
            <p:ph type="sldImg"/>
          </p:nvPr>
        </p:nvPicPr>
        <p:blipFill>
          <a:blip r:embed="rId3"/>
          <a:srcRect/>
          <a:stretch>
            <a:fillRect/>
          </a:stretch>
        </p:blipFill>
        <p:spPr>
          <a:xfrm>
            <a:off x="1174750" y="693738"/>
            <a:ext cx="4635500" cy="3476625"/>
          </a:xfrm>
          <a:noFill/>
          <a:ln/>
        </p:spPr>
      </p:pic>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0D84993-DEB2-490B-839F-757D76AF1346}"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13</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38564448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FAEB3BF-6724-4BC5-B5D8-2A7293DD9258}" type="slidenum">
              <a:rPr lang="en-US" altLang="en-US"/>
              <a:pPr/>
              <a:t>16</a:t>
            </a:fld>
            <a:endParaRPr lang="en-US" altLang="en-US"/>
          </a:p>
        </p:txBody>
      </p:sp>
      <p:sp>
        <p:nvSpPr>
          <p:cNvPr id="178178" name="Rectangle 2"/>
          <p:cNvSpPr>
            <a:spLocks noGrp="1" noRot="1" noChangeAspect="1" noChangeArrowheads="1" noTextEdit="1"/>
          </p:cNvSpPr>
          <p:nvPr>
            <p:ph type="sldImg"/>
          </p:nvPr>
        </p:nvSpPr>
        <p:spPr>
          <a:ln/>
        </p:spPr>
      </p:sp>
      <p:sp>
        <p:nvSpPr>
          <p:cNvPr id="178179" name="Rectangle 3"/>
          <p:cNvSpPr>
            <a:spLocks noGrp="1" noChangeArrowheads="1"/>
          </p:cNvSpPr>
          <p:nvPr>
            <p:ph type="body" idx="1"/>
          </p:nvPr>
        </p:nvSpPr>
        <p:spPr/>
        <p:txBody>
          <a:bodyPr/>
          <a:lstStyle/>
          <a:p>
            <a:r>
              <a:rPr lang="en-US" altLang="en-US"/>
              <a:t>Factors influencing compliance include the patient, the disorder, the treatment and the therapeutic environment. Gallup showed that 11% of patients treated with an antihypertensive stopped their treatment because of undesirable side effects, 25% because they though that their doctor had asked them to, 46% because they thought they had been cured and 6% for financial reasons.</a:t>
            </a:r>
          </a:p>
          <a:p>
            <a:r>
              <a:rPr lang="en-US" altLang="en-US"/>
              <a:t>In an effort to reduce BP in the general population, the American Public Health Association and the NHBPEP Coordinating Committee recently recommended that the food industry, including manufacturers and restaurants, reduce sodium in the food supply by 50% over the next decade. </a:t>
            </a:r>
          </a:p>
          <a:p>
            <a:endParaRPr lang="en-US" altLang="en-US"/>
          </a:p>
          <a:p>
            <a:r>
              <a:rPr lang="en-US" altLang="en-US" sz="1000" b="1"/>
              <a:t>Reference(s)</a:t>
            </a:r>
          </a:p>
          <a:p>
            <a:pPr>
              <a:buFontTx/>
              <a:buAutoNum type="arabicPeriod"/>
            </a:pPr>
            <a:r>
              <a:rPr lang="en-US" altLang="en-US" sz="1000"/>
              <a:t>Mallion JM, Schmitt D. Patient compliance in the treatment of arterial hypertension. </a:t>
            </a:r>
            <a:r>
              <a:rPr lang="en-US" altLang="en-US" sz="1000" i="1"/>
              <a:t>J Hypertens</a:t>
            </a:r>
            <a:r>
              <a:rPr lang="en-US" altLang="en-US" sz="1000"/>
              <a:t>. 2001 Dec;19(12):2281-3.</a:t>
            </a:r>
          </a:p>
          <a:p>
            <a:pPr>
              <a:buFontTx/>
              <a:buAutoNum type="arabicPeriod"/>
            </a:pPr>
            <a:r>
              <a:rPr lang="en-US" altLang="en-US" sz="1000"/>
              <a:t>Gallup G Jr, Cotugno HE. Preferences and practices of Americans and their physicians in antihypertensive therapy. </a:t>
            </a:r>
            <a:r>
              <a:rPr lang="en-US" altLang="en-US" sz="1000" i="1"/>
              <a:t>Am J Med</a:t>
            </a:r>
            <a:r>
              <a:rPr lang="en-US" altLang="en-US" sz="1000"/>
              <a:t>. 1986; 81(suppl 6c): 20-4.</a:t>
            </a:r>
          </a:p>
          <a:p>
            <a:pPr>
              <a:buFontTx/>
              <a:buAutoNum type="arabicPeriod"/>
            </a:pPr>
            <a:r>
              <a:rPr lang="en-US" altLang="en-US" sz="1000"/>
              <a:t>Whelton PK, He J, Appel LJ, Cutler JA, Havas S, Kotchen TA, et al. Primary prevention of hypertension: Clinical and public health advisory from The National High Blood Pressure Education Program. </a:t>
            </a:r>
            <a:r>
              <a:rPr lang="en-US" altLang="en-US" sz="1000" i="1"/>
              <a:t>JAMA</a:t>
            </a:r>
            <a:r>
              <a:rPr lang="en-US" altLang="en-US" sz="1000"/>
              <a:t>. 2002;288:1882-8.</a:t>
            </a:r>
          </a:p>
          <a:p>
            <a:pPr>
              <a:buFontTx/>
              <a:buAutoNum type="arabicPeriod"/>
            </a:pPr>
            <a:endParaRPr lang="en-US" altLang="en-US" sz="1000"/>
          </a:p>
          <a:p>
            <a:endParaRPr lang="en-US" altLang="en-US"/>
          </a:p>
        </p:txBody>
      </p:sp>
    </p:spTree>
    <p:extLst>
      <p:ext uri="{BB962C8B-B14F-4D97-AF65-F5344CB8AC3E}">
        <p14:creationId xmlns:p14="http://schemas.microsoft.com/office/powerpoint/2010/main" val="7096150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F599B0-4F60-447B-9670-C55A91E60AE4}" type="slidenum">
              <a:rPr lang="en-US" altLang="en-US"/>
              <a:pPr/>
              <a:t>17</a:t>
            </a:fld>
            <a:endParaRPr lang="en-US" altLang="en-US"/>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p:txBody>
          <a:bodyPr/>
          <a:lstStyle/>
          <a:p>
            <a:r>
              <a:rPr lang="en-US" altLang="en-US"/>
              <a:t>Several barrier to achieving goal BP exist and include cultural norms; insufficient attention to health education by health care practitioners; lack of reimbursement for health education services; lack of access to places to engage in physical activity; larger servings of food in restaurants; lack of availability of healthy food choices in many schools, worksites, and restaurants; lack of exercise programs in schools; large amounts of sodium added to foods by the food industry and restaurants; and the higher cost of food products that are lower in sodium and calories. Overcoming the barriers will require a multipronged approach directed not only to high-risk populations, but also to communities, schools, worksites, and the food industry.</a:t>
            </a:r>
          </a:p>
          <a:p>
            <a:endParaRPr lang="en-US" altLang="en-US" sz="1000" b="1"/>
          </a:p>
          <a:p>
            <a:r>
              <a:rPr lang="en-US" altLang="en-US" sz="1000" b="1"/>
              <a:t>Reference(s)</a:t>
            </a:r>
            <a:endParaRPr lang="en-US" altLang="en-US" sz="1000"/>
          </a:p>
          <a:p>
            <a:r>
              <a:rPr lang="en-US" altLang="en-US" sz="1000"/>
              <a:t>Whelton PK, He J, Appel LJ, Cutler JA, Havas S, Kotchen TA, et al. Primary prevention of hypertension: Clinical and public health advisory from The National High Blood Pressure Education Program. JAMA. 2002;288:1882-8.</a:t>
            </a:r>
          </a:p>
        </p:txBody>
      </p:sp>
    </p:spTree>
    <p:extLst>
      <p:ext uri="{BB962C8B-B14F-4D97-AF65-F5344CB8AC3E}">
        <p14:creationId xmlns:p14="http://schemas.microsoft.com/office/powerpoint/2010/main" val="23623563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anose="02020603050405020304" pitchFamily="18" charset="0"/>
              </a:defRPr>
            </a:lvl1pPr>
            <a:lvl2pPr marL="742950" indent="-285750">
              <a:defRPr sz="2400">
                <a:solidFill>
                  <a:schemeClr val="tx1"/>
                </a:solidFill>
                <a:latin typeface="Times" panose="02020603050405020304" pitchFamily="18" charset="0"/>
              </a:defRPr>
            </a:lvl2pPr>
            <a:lvl3pPr marL="1143000" indent="-228600">
              <a:defRPr sz="2400">
                <a:solidFill>
                  <a:schemeClr val="tx1"/>
                </a:solidFill>
                <a:latin typeface="Times" panose="02020603050405020304" pitchFamily="18" charset="0"/>
              </a:defRPr>
            </a:lvl3pPr>
            <a:lvl4pPr marL="1600200" indent="-228600">
              <a:defRPr sz="2400">
                <a:solidFill>
                  <a:schemeClr val="tx1"/>
                </a:solidFill>
                <a:latin typeface="Times" panose="02020603050405020304" pitchFamily="18" charset="0"/>
              </a:defRPr>
            </a:lvl4pPr>
            <a:lvl5pPr marL="2057400" indent="-228600">
              <a:defRPr sz="2400">
                <a:solidFill>
                  <a:schemeClr val="tx1"/>
                </a:solidFill>
                <a:latin typeface="Times" panose="02020603050405020304" pitchFamily="18" charset="0"/>
              </a:defRPr>
            </a:lvl5pPr>
            <a:lvl6pPr marL="2514600" indent="-228600" eaLnBrk="0" fontAlgn="base" hangingPunct="0">
              <a:spcBef>
                <a:spcPct val="0"/>
              </a:spcBef>
              <a:spcAft>
                <a:spcPct val="0"/>
              </a:spcAft>
              <a:defRPr sz="2400">
                <a:solidFill>
                  <a:schemeClr val="tx1"/>
                </a:solidFill>
                <a:latin typeface="Times" panose="02020603050405020304" pitchFamily="18" charset="0"/>
              </a:defRPr>
            </a:lvl6pPr>
            <a:lvl7pPr marL="2971800" indent="-228600" eaLnBrk="0" fontAlgn="base" hangingPunct="0">
              <a:spcBef>
                <a:spcPct val="0"/>
              </a:spcBef>
              <a:spcAft>
                <a:spcPct val="0"/>
              </a:spcAft>
              <a:defRPr sz="2400">
                <a:solidFill>
                  <a:schemeClr val="tx1"/>
                </a:solidFill>
                <a:latin typeface="Times" panose="02020603050405020304" pitchFamily="18" charset="0"/>
              </a:defRPr>
            </a:lvl7pPr>
            <a:lvl8pPr marL="3429000" indent="-228600" eaLnBrk="0" fontAlgn="base" hangingPunct="0">
              <a:spcBef>
                <a:spcPct val="0"/>
              </a:spcBef>
              <a:spcAft>
                <a:spcPct val="0"/>
              </a:spcAft>
              <a:defRPr sz="2400">
                <a:solidFill>
                  <a:schemeClr val="tx1"/>
                </a:solidFill>
                <a:latin typeface="Times" panose="02020603050405020304" pitchFamily="18" charset="0"/>
              </a:defRPr>
            </a:lvl8pPr>
            <a:lvl9pPr marL="3886200" indent="-228600" eaLnBrk="0" fontAlgn="base" hangingPunct="0">
              <a:spcBef>
                <a:spcPct val="0"/>
              </a:spcBef>
              <a:spcAft>
                <a:spcPct val="0"/>
              </a:spcAft>
              <a:defRPr sz="2400">
                <a:solidFill>
                  <a:schemeClr val="tx1"/>
                </a:solidFill>
                <a:latin typeface="Times" panose="02020603050405020304" pitchFamily="18"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fld id="{896E588D-187C-486B-8C31-E9359D5DED55}" type="slidenum">
              <a:rPr kumimoji="0" lang="en-US" altLang="en-US" sz="1300" b="0" i="0" u="none" strike="noStrike" kern="0" cap="none" spc="0" normalizeH="0" baseline="0" noProof="0" smtClean="0">
                <a:ln>
                  <a:noFill/>
                </a:ln>
                <a:solidFill>
                  <a:schemeClr val="tx1"/>
                </a:solidFill>
                <a:effectLst/>
                <a:uLnTx/>
                <a:uFillTx/>
                <a:latin typeface="Times" panose="02020603050405020304" pitchFamily="18" charset="0"/>
              </a:rPr>
              <a:pPr marL="0" marR="0" lvl="0" indent="0" defTabSz="914400" eaLnBrk="1" fontAlgn="auto" latinLnBrk="0" hangingPunct="1">
                <a:lnSpc>
                  <a:spcPct val="100000"/>
                </a:lnSpc>
                <a:spcBef>
                  <a:spcPts val="0"/>
                </a:spcBef>
                <a:spcAft>
                  <a:spcPts val="0"/>
                </a:spcAft>
                <a:buClrTx/>
                <a:buSzTx/>
                <a:buFontTx/>
                <a:buNone/>
                <a:tabLst/>
                <a:defRPr/>
              </a:pPr>
              <a:t>18</a:t>
            </a:fld>
            <a:endParaRPr kumimoji="0" lang="en-US" altLang="en-US" sz="13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7219" name="Rectangle 2"/>
          <p:cNvSpPr>
            <a:spLocks noGrp="1" noRot="1" noChangeAspect="1" noChangeArrowheads="1" noTextEdit="1"/>
          </p:cNvSpPr>
          <p:nvPr>
            <p:ph type="sldImg"/>
          </p:nvPr>
        </p:nvSpPr>
        <p:spPr>
          <a:xfrm>
            <a:off x="1258888" y="720725"/>
            <a:ext cx="4800600" cy="3600450"/>
          </a:xfrm>
          <a:solidFill>
            <a:srgbClr val="FFFFFF"/>
          </a:solidFill>
          <a:ln/>
        </p:spPr>
      </p:sp>
      <p:sp>
        <p:nvSpPr>
          <p:cNvPr id="137220" name="Rectangle 3"/>
          <p:cNvSpPr>
            <a:spLocks noGrp="1" noChangeArrowheads="1"/>
          </p:cNvSpPr>
          <p:nvPr>
            <p:ph type="body" idx="1"/>
          </p:nvPr>
        </p:nvSpPr>
        <p:spPr>
          <a:solidFill>
            <a:srgbClr val="FFFFFF"/>
          </a:solidFill>
          <a:ln>
            <a:solidFill>
              <a:srgbClr val="000000"/>
            </a:solidFill>
            <a:miter lim="800000"/>
            <a:headEnd/>
            <a:tailEnd/>
          </a:ln>
        </p:spPr>
        <p:txBody>
          <a:bodyPr lIns="96644" tIns="48322" rIns="96644" bIns="48322"/>
          <a:lstStyle/>
          <a:p>
            <a:endParaRPr lang="en-US" altLang="en-US">
              <a:latin typeface="Times" panose="02020603050405020304" pitchFamily="18" charset="0"/>
            </a:endParaRPr>
          </a:p>
        </p:txBody>
      </p:sp>
    </p:spTree>
    <p:extLst>
      <p:ext uri="{BB962C8B-B14F-4D97-AF65-F5344CB8AC3E}">
        <p14:creationId xmlns:p14="http://schemas.microsoft.com/office/powerpoint/2010/main" val="28782207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ffectLst/>
        </p:spPr>
        <p:txBody>
          <a:bodyPr wrap="none" lIns="0" rIns="0" anchor="ctr"/>
          <a:lstStyle/>
          <a:p>
            <a:pPr defTabSz="912813" eaLnBrk="1" hangingPunct="1">
              <a:defRPr/>
            </a:pPr>
            <a:endParaRPr lang="en-US">
              <a:solidFill>
                <a:srgbClr val="FFFFFF"/>
              </a:solidFill>
              <a:latin typeface="Arial" pitchFamily="34" charset="0"/>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a:defRPr/>
            </a:lvl1pPr>
          </a:lstStyle>
          <a:p>
            <a:pPr>
              <a:defRPr/>
            </a:pPr>
            <a:fld id="{20621522-2391-4ED9-9CAA-95A79EEA77CF}"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vl1pPr>
          </a:lstStyle>
          <a:p>
            <a:pPr>
              <a:defRPr/>
            </a:pPr>
            <a:fld id="{56CEC460-6B2A-4E06-98C3-ABC2F0917748}" type="datetimeFigureOut">
              <a:rPr lang="en-US"/>
              <a:pPr>
                <a:defRPr/>
              </a:pPr>
              <a:t>10/13/2016</a:t>
            </a:fld>
            <a:endParaRPr lang="en-US"/>
          </a:p>
        </p:txBody>
      </p:sp>
      <p:sp>
        <p:nvSpPr>
          <p:cNvPr id="7" name="Rectangle 6"/>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defRPr/>
            </a:lvl1pPr>
          </a:lstStyle>
          <a:p>
            <a:pPr>
              <a:defRPr/>
            </a:pPr>
            <a:fld id="{E8D0B001-685A-4547-BE5E-C2BEE25EC831}"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vl1pPr>
          </a:lstStyle>
          <a:p>
            <a:pPr>
              <a:defRPr/>
            </a:pPr>
            <a:fld id="{91A0C303-5A6E-474B-847F-740E011EB315}"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cs typeface="Arial" pitchFamily="34" charset="0"/>
              </a:defRPr>
            </a:lvl1pPr>
          </a:lstStyle>
          <a:p>
            <a:pPr>
              <a:defRPr/>
            </a:pPr>
            <a:fld id="{2DE1DBBE-01B0-4CE0-8D35-3783B0F6B4D5}" type="slidenum">
              <a:rPr lang="en-US"/>
              <a:pPr>
                <a:defRPr/>
              </a:pPr>
              <a:t>‹#›</a:t>
            </a:fld>
            <a:endParaRPr lang="en-US"/>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cs typeface="Arial" pitchFamily="34" charset="0"/>
              </a:defRPr>
            </a:lvl1pPr>
          </a:lstStyle>
          <a:p>
            <a:pPr>
              <a:defRPr/>
            </a:pPr>
            <a:fld id="{A49146C6-A5EB-41AB-ADAF-297665644A35}" type="slidenum">
              <a:rPr lang="en-US"/>
              <a:pPr>
                <a:defRPr/>
              </a:pPr>
              <a:t>‹#›</a:t>
            </a:fld>
            <a:endParaRPr lang="en-US"/>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cs typeface="Arial" pitchFamily="34" charset="0"/>
              </a:defRPr>
            </a:lvl1pPr>
          </a:lstStyle>
          <a:p>
            <a:pPr>
              <a:defRPr/>
            </a:pPr>
            <a:fld id="{8174FD22-58E9-42A0-A11B-67ECCD2A3151}" type="slidenum">
              <a:rPr lang="en-US"/>
              <a:pPr>
                <a:defRPr/>
              </a:pPr>
              <a:t>‹#›</a:t>
            </a:fld>
            <a:endParaRPr lang="en-US"/>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cs typeface="Arial" pitchFamily="34" charset="0"/>
              </a:defRPr>
            </a:lvl1pPr>
          </a:lstStyle>
          <a:p>
            <a:pPr>
              <a:defRPr/>
            </a:pPr>
            <a:fld id="{9448F9F6-32C4-48BB-A493-23829C82BC4F}" type="slidenum">
              <a:rPr lang="en-US"/>
              <a:pPr>
                <a:defRPr/>
              </a:pPr>
              <a:t>‹#›</a:t>
            </a:fld>
            <a:endParaRPr lang="en-US"/>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cs typeface="Arial" pitchFamily="34" charset="0"/>
              </a:defRPr>
            </a:lvl1pPr>
          </a:lstStyle>
          <a:p>
            <a:pPr>
              <a:defRPr/>
            </a:pPr>
            <a:fld id="{A2C5455C-1DA6-4341-805B-5B75156FFA1A}" type="slidenum">
              <a:rPr lang="en-US"/>
              <a:pPr>
                <a:defRPr/>
              </a:pPr>
              <a:t>‹#›</a:t>
            </a:fld>
            <a:endParaRPr lang="en-US"/>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cs typeface="Arial" pitchFamily="34" charset="0"/>
              </a:defRPr>
            </a:lvl1pPr>
          </a:lstStyle>
          <a:p>
            <a:pPr>
              <a:defRPr/>
            </a:pPr>
            <a:fld id="{19DDFEB7-CDA2-41E1-9313-69F8E1F412C8}" type="slidenum">
              <a:rPr lang="en-US"/>
              <a:pPr>
                <a:defRPr/>
              </a:pPr>
              <a:t>‹#›</a:t>
            </a:fld>
            <a:endParaRPr lang="en-US"/>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cs typeface="Arial" pitchFamily="34" charset="0"/>
              </a:defRPr>
            </a:lvl1pPr>
          </a:lstStyle>
          <a:p>
            <a:pPr>
              <a:defRPr/>
            </a:pPr>
            <a:fld id="{9E65623D-207C-4561-A7B0-867B7E117AEF}" type="slidenum">
              <a:rPr lang="en-US"/>
              <a:pPr>
                <a:defRPr/>
              </a:pPr>
              <a:t>‹#›</a:t>
            </a:fld>
            <a:endParaRPr lang="en-US"/>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cs typeface="Arial" pitchFamily="34" charset="0"/>
              </a:defRPr>
            </a:lvl1pPr>
          </a:lstStyle>
          <a:p>
            <a:pPr>
              <a:defRPr/>
            </a:pPr>
            <a:fld id="{3F238625-1C5A-47BC-B478-1942A34EFAAE}" type="slidenum">
              <a:rPr lang="en-US"/>
              <a:pPr>
                <a:defRPr/>
              </a:pPr>
              <a:t>‹#›</a:t>
            </a:fld>
            <a:endParaRPr lang="en-US"/>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cs typeface="Arial" pitchFamily="34" charset="0"/>
              </a:defRPr>
            </a:lvl1pPr>
          </a:lstStyle>
          <a:p>
            <a:pPr>
              <a:defRPr/>
            </a:pPr>
            <a:fld id="{2923EBB0-B500-48CC-BA18-ABA1E5B07358}" type="slidenum">
              <a:rPr lang="en-US"/>
              <a:pPr>
                <a:defRPr/>
              </a:pPr>
              <a:t>‹#›</a:t>
            </a:fld>
            <a:endParaRPr lang="en-US"/>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304800"/>
            <a:ext cx="19621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7340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cs typeface="Arial" pitchFamily="34" charset="0"/>
              </a:defRPr>
            </a:lvl1pPr>
          </a:lstStyle>
          <a:p>
            <a:pPr>
              <a:defRPr/>
            </a:pPr>
            <a:fld id="{A449B753-0B97-4A7A-9B32-3F9B5E528A81}"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defRPr/>
            </a:lvl1pPr>
          </a:lstStyle>
          <a:p>
            <a:pPr>
              <a:defRPr/>
            </a:pPr>
            <a:fld id="{01DEF6C1-B2DF-4B9F-8057-7A8D26BDA08A}"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vl1pPr>
          </a:lstStyle>
          <a:p>
            <a:pPr>
              <a:defRPr/>
            </a:pPr>
            <a:fld id="{24B375D4-E73D-459F-B7A1-6A43E842EFF7}"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286000" y="304800"/>
            <a:ext cx="6248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cs typeface="Arial" pitchFamily="34" charset="0"/>
              </a:defRPr>
            </a:lvl1pPr>
          </a:lstStyle>
          <a:p>
            <a:pPr>
              <a:defRPr/>
            </a:pPr>
            <a:fld id="{A688D42C-4BBD-403D-ADD0-6F31E9653BE4}" type="slidenum">
              <a:rPr lang="en-US"/>
              <a:pPr>
                <a:defRPr/>
              </a:pPr>
              <a:t>‹#›</a:t>
            </a:fld>
            <a:endParaRPr lang="en-US"/>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0" y="304800"/>
            <a:ext cx="6248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Date Placeholder 3"/>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cs typeface="Arial" pitchFamily="34" charset="0"/>
              </a:defRPr>
            </a:lvl1pPr>
          </a:lstStyle>
          <a:p>
            <a:pPr>
              <a:defRPr/>
            </a:pPr>
            <a:fld id="{0FBBDD40-1E32-4F32-969F-5DEEE678BA10}" type="slidenum">
              <a:rPr lang="en-US"/>
              <a:pPr>
                <a:defRPr/>
              </a:pPr>
              <a:t>‹#›</a:t>
            </a:fld>
            <a:endParaRPr lang="en-US"/>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ffectLst/>
        </p:spPr>
        <p:txBody>
          <a:bodyPr wrap="none" lIns="0" rIns="0" anchor="ctr"/>
          <a:lstStyle/>
          <a:p>
            <a:pPr eaLnBrk="1" hangingPunct="1">
              <a:defRPr/>
            </a:pPr>
            <a:endParaRPr lang="en-US" dirty="0">
              <a:solidFill>
                <a:srgbClr val="FFFFFF"/>
              </a:solidFill>
              <a:latin typeface="Segoe UI"/>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a:defRPr/>
            </a:lvl1pPr>
          </a:lstStyle>
          <a:p>
            <a:pPr>
              <a:defRPr/>
            </a:pPr>
            <a:fld id="{108B96BB-2EEC-4C7F-8D2E-8A4DF6517A05}" type="slidenum">
              <a:rPr lang="en-US"/>
              <a:pPr>
                <a:defRPr/>
              </a:pPr>
              <a:t>‹#›</a:t>
            </a:fld>
            <a:endParaRPr lang="en-US" dirty="0"/>
          </a:p>
        </p:txBody>
      </p:sp>
      <p:sp>
        <p:nvSpPr>
          <p:cNvPr id="6" name="Rectangle 6"/>
          <p:cNvSpPr>
            <a:spLocks noGrp="1" noChangeArrowheads="1"/>
          </p:cNvSpPr>
          <p:nvPr>
            <p:ph type="dt" sz="half" idx="11"/>
          </p:nvPr>
        </p:nvSpPr>
        <p:spPr/>
        <p:txBody>
          <a:bodyPr/>
          <a:lstStyle>
            <a:lvl1pPr>
              <a:defRPr/>
            </a:lvl1pPr>
          </a:lstStyle>
          <a:p>
            <a:pPr>
              <a:defRPr/>
            </a:pPr>
            <a:fld id="{14DFBBB3-64AB-4CD4-A89C-FE2C54EFB980}" type="datetimeFigureOut">
              <a:rPr lang="en-US"/>
              <a:pPr>
                <a:defRPr/>
              </a:pPr>
              <a:t>10/13/2016</a:t>
            </a:fld>
            <a:endParaRPr lang="en-US" dirty="0"/>
          </a:p>
        </p:txBody>
      </p:sp>
      <p:sp>
        <p:nvSpPr>
          <p:cNvPr id="7" name="Rectangle 6"/>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zoom/>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a:ln/>
        </p:spPr>
        <p:txBody>
          <a:bodyPr/>
          <a:lstStyle>
            <a:lvl1pPr>
              <a:defRPr/>
            </a:lvl1pPr>
          </a:lstStyle>
          <a:p>
            <a:pPr>
              <a:defRPr/>
            </a:pPr>
            <a:fld id="{D229F5CF-9CA7-4BD8-880E-3276C7C923AB}" type="slidenum">
              <a:rPr lang="en-US"/>
              <a:pPr>
                <a:defRPr/>
              </a:pPr>
              <a:t>‹#›</a:t>
            </a:fld>
            <a:endParaRPr lang="en-US" dirty="0"/>
          </a:p>
        </p:txBody>
      </p:sp>
      <p:sp>
        <p:nvSpPr>
          <p:cNvPr id="5"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6"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7"/>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7"/>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a:ln/>
        </p:spPr>
        <p:txBody>
          <a:bodyPr/>
          <a:lstStyle>
            <a:lvl1pPr>
              <a:defRPr/>
            </a:lvl1pPr>
          </a:lstStyle>
          <a:p>
            <a:pPr>
              <a:defRPr/>
            </a:pPr>
            <a:fld id="{8E8CB558-B446-46D8-B9C5-4C9A53E0D80E}" type="slidenum">
              <a:rPr lang="en-US"/>
              <a:pPr>
                <a:defRPr/>
              </a:pPr>
              <a:t>‹#›</a:t>
            </a:fld>
            <a:endParaRPr lang="en-US" dirty="0"/>
          </a:p>
        </p:txBody>
      </p:sp>
      <p:sp>
        <p:nvSpPr>
          <p:cNvPr id="6"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a:ln/>
        </p:spPr>
        <p:txBody>
          <a:bodyPr/>
          <a:lstStyle>
            <a:lvl1pPr>
              <a:defRPr/>
            </a:lvl1pPr>
          </a:lstStyle>
          <a:p>
            <a:pPr>
              <a:defRPr/>
            </a:pPr>
            <a:fld id="{98ED7B3D-9B21-4D53-B3F5-084F78BA674A}" type="slidenum">
              <a:rPr lang="en-US"/>
              <a:pPr>
                <a:defRPr/>
              </a:pPr>
              <a:t>‹#›</a:t>
            </a:fld>
            <a:endParaRPr lang="en-US" dirty="0"/>
          </a:p>
        </p:txBody>
      </p:sp>
      <p:sp>
        <p:nvSpPr>
          <p:cNvPr id="8"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9"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a:ln/>
        </p:spPr>
        <p:txBody>
          <a:bodyPr/>
          <a:lstStyle>
            <a:lvl1pPr>
              <a:defRPr/>
            </a:lvl1pPr>
          </a:lstStyle>
          <a:p>
            <a:pPr>
              <a:defRPr/>
            </a:pPr>
            <a:fld id="{B4405FF4-1394-40A4-B685-FBB67E4C6B58}" type="slidenum">
              <a:rPr lang="en-US"/>
              <a:pPr>
                <a:defRPr/>
              </a:pPr>
              <a:t>‹#›</a:t>
            </a:fld>
            <a:endParaRPr lang="en-US" dirty="0"/>
          </a:p>
        </p:txBody>
      </p:sp>
      <p:sp>
        <p:nvSpPr>
          <p:cNvPr id="4"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5"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a:ln/>
        </p:spPr>
        <p:txBody>
          <a:bodyPr/>
          <a:lstStyle>
            <a:lvl1pPr>
              <a:defRPr/>
            </a:lvl1pPr>
          </a:lstStyle>
          <a:p>
            <a:pPr>
              <a:defRPr/>
            </a:pPr>
            <a:fld id="{6D83C9A7-47E9-4540-B066-F9BB3C31F063}" type="slidenum">
              <a:rPr lang="en-US"/>
              <a:pPr>
                <a:defRPr/>
              </a:pPr>
              <a:t>‹#›</a:t>
            </a:fld>
            <a:endParaRPr lang="en-US" dirty="0"/>
          </a:p>
        </p:txBody>
      </p:sp>
      <p:sp>
        <p:nvSpPr>
          <p:cNvPr id="3"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4"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a:ln/>
        </p:spPr>
        <p:txBody>
          <a:bodyPr/>
          <a:lstStyle>
            <a:lvl1pPr>
              <a:defRPr/>
            </a:lvl1pPr>
          </a:lstStyle>
          <a:p>
            <a:pPr>
              <a:defRPr/>
            </a:pPr>
            <a:fld id="{CF7057C5-92C6-48E5-8A59-48D2F90FE9DE}" type="slidenum">
              <a:rPr lang="en-US"/>
              <a:pPr>
                <a:defRPr/>
              </a:pPr>
              <a:t>‹#›</a:t>
            </a:fld>
            <a:endParaRPr lang="en-US" dirty="0"/>
          </a:p>
        </p:txBody>
      </p:sp>
      <p:sp>
        <p:nvSpPr>
          <p:cNvPr id="6"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a:defRPr/>
            </a:lvl1pPr>
          </a:lstStyle>
          <a:p>
            <a:pPr>
              <a:defRPr/>
            </a:pPr>
            <a:fld id="{628E6A05-34AC-49D0-B329-1B7E8C384E81}"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vl1pPr>
          </a:lstStyle>
          <a:p>
            <a:pPr>
              <a:defRPr/>
            </a:pPr>
            <a:endParaRPr lang="en-US"/>
          </a:p>
        </p:txBody>
      </p:sp>
      <p:sp>
        <p:nvSpPr>
          <p:cNvPr id="6"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a:ln/>
        </p:spPr>
        <p:txBody>
          <a:bodyPr/>
          <a:lstStyle>
            <a:lvl1pPr>
              <a:defRPr/>
            </a:lvl1pPr>
          </a:lstStyle>
          <a:p>
            <a:pPr>
              <a:defRPr/>
            </a:pPr>
            <a:fld id="{2DC72707-749B-4535-A9A2-409E180A2A31}" type="slidenum">
              <a:rPr lang="en-US"/>
              <a:pPr>
                <a:defRPr/>
              </a:pPr>
              <a:t>‹#›</a:t>
            </a:fld>
            <a:endParaRPr lang="en-US" dirty="0"/>
          </a:p>
        </p:txBody>
      </p:sp>
      <p:sp>
        <p:nvSpPr>
          <p:cNvPr id="6"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a:ln/>
        </p:spPr>
        <p:txBody>
          <a:bodyPr/>
          <a:lstStyle>
            <a:lvl1pPr>
              <a:defRPr/>
            </a:lvl1pPr>
          </a:lstStyle>
          <a:p>
            <a:pPr>
              <a:defRPr/>
            </a:pPr>
            <a:fld id="{71C4C4FC-154D-4564-9E05-13DC1377B7D9}" type="slidenum">
              <a:rPr lang="en-US"/>
              <a:pPr>
                <a:defRPr/>
              </a:pPr>
              <a:t>‹#›</a:t>
            </a:fld>
            <a:endParaRPr lang="en-US" dirty="0"/>
          </a:p>
        </p:txBody>
      </p:sp>
      <p:sp>
        <p:nvSpPr>
          <p:cNvPr id="5"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6"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1" y="238127"/>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7"/>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a:ln/>
        </p:spPr>
        <p:txBody>
          <a:bodyPr/>
          <a:lstStyle>
            <a:lvl1pPr>
              <a:defRPr/>
            </a:lvl1pPr>
          </a:lstStyle>
          <a:p>
            <a:pPr>
              <a:defRPr/>
            </a:pPr>
            <a:fld id="{DFF1E3B6-1062-47EA-8A25-EEB9A3FD1149}" type="slidenum">
              <a:rPr lang="en-US"/>
              <a:pPr>
                <a:defRPr/>
              </a:pPr>
              <a:t>‹#›</a:t>
            </a:fld>
            <a:endParaRPr lang="en-US" dirty="0"/>
          </a:p>
        </p:txBody>
      </p:sp>
      <p:sp>
        <p:nvSpPr>
          <p:cNvPr id="5"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6"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dirty="0"/>
              <a:t>Click icon to add chart</a:t>
            </a:r>
          </a:p>
        </p:txBody>
      </p:sp>
      <p:sp>
        <p:nvSpPr>
          <p:cNvPr id="4" name="Rectangle 5"/>
          <p:cNvSpPr>
            <a:spLocks noGrp="1" noChangeArrowheads="1"/>
          </p:cNvSpPr>
          <p:nvPr>
            <p:ph type="sldNum" sz="quarter" idx="10"/>
          </p:nvPr>
        </p:nvSpPr>
        <p:spPr>
          <a:ln/>
        </p:spPr>
        <p:txBody>
          <a:bodyPr/>
          <a:lstStyle>
            <a:lvl1pPr>
              <a:defRPr/>
            </a:lvl1pPr>
          </a:lstStyle>
          <a:p>
            <a:pPr>
              <a:defRPr/>
            </a:pPr>
            <a:fld id="{B85C9B64-2FBA-4315-8C12-5063C15E2BCD}" type="slidenum">
              <a:rPr lang="en-US"/>
              <a:pPr>
                <a:defRPr/>
              </a:pPr>
              <a:t>‹#›</a:t>
            </a:fld>
            <a:endParaRPr lang="en-US" dirty="0"/>
          </a:p>
        </p:txBody>
      </p:sp>
      <p:sp>
        <p:nvSpPr>
          <p:cNvPr id="5"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6"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7"/>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7"/>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a:ln/>
        </p:spPr>
        <p:txBody>
          <a:bodyPr/>
          <a:lstStyle>
            <a:lvl1pPr>
              <a:defRPr/>
            </a:lvl1pPr>
          </a:lstStyle>
          <a:p>
            <a:pPr>
              <a:defRPr/>
            </a:pPr>
            <a:fld id="{7188407D-26AB-4953-8730-B1A05852D7EE}" type="slidenum">
              <a:rPr lang="en-US"/>
              <a:pPr>
                <a:defRPr/>
              </a:pPr>
              <a:t>‹#›</a:t>
            </a:fld>
            <a:endParaRPr lang="en-US" dirty="0"/>
          </a:p>
        </p:txBody>
      </p:sp>
      <p:sp>
        <p:nvSpPr>
          <p:cNvPr id="6" name="Rectangle 6"/>
          <p:cNvSpPr>
            <a:spLocks noGrp="1" noChangeArrowheads="1"/>
          </p:cNvSpPr>
          <p:nvPr>
            <p:ph type="dt" sz="half" idx="11"/>
          </p:nvPr>
        </p:nvSpPr>
        <p:spPr>
          <a:ln/>
        </p:spPr>
        <p:txBody>
          <a:bodyPr/>
          <a:lstStyle>
            <a:lvl1pPr>
              <a:defRPr/>
            </a:lvl1pPr>
          </a:lstStyle>
          <a:p>
            <a:pPr>
              <a:defRPr/>
            </a:pPr>
            <a:fld id="{6D893EE7-BDEC-465E-BD80-4C34F9EFFDD6}" type="datetimeFigureOut">
              <a:rPr lang="en-US"/>
              <a:pPr>
                <a:defRPr/>
              </a:pPr>
              <a:t>10/13/2016</a:t>
            </a:fld>
            <a:endParaRPr lang="en-US" dirty="0"/>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p:cNvPicPr>
            <a:picLocks noChangeAspect="1" noChangeArrowheads="1"/>
          </p:cNvPicPr>
          <p:nvPr userDrawn="1"/>
        </p:nvPicPr>
        <p:blipFill>
          <a:blip r:embed="rId2" cstate="print"/>
          <a:srcRect/>
          <a:stretch>
            <a:fillRect/>
          </a:stretch>
        </p:blipFill>
        <p:spPr bwMode="auto">
          <a:xfrm>
            <a:off x="99580" y="6428510"/>
            <a:ext cx="752475" cy="3567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Title 1"/>
          <p:cNvSpPr>
            <a:spLocks noGrp="1"/>
          </p:cNvSpPr>
          <p:nvPr>
            <p:ph type="ctrTitle"/>
          </p:nvPr>
        </p:nvSpPr>
        <p:spPr>
          <a:xfrm>
            <a:off x="685800" y="2130425"/>
            <a:ext cx="7772400" cy="1470025"/>
          </a:xfrm>
        </p:spPr>
        <p:txBody>
          <a:bodyPr/>
          <a:lstStyle>
            <a:lvl1pPr>
              <a:defRPr>
                <a:solidFill>
                  <a:srgbClr val="FFFF00"/>
                </a:solidFill>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bg1"/>
                </a:solidFil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5" name="Rectangle 4"/>
          <p:cNvSpPr>
            <a:spLocks noGrp="1" noChangeArrowheads="1"/>
          </p:cNvSpPr>
          <p:nvPr>
            <p:ph type="dt" sz="half" idx="10"/>
          </p:nvPr>
        </p:nvSpPr>
        <p:spPr/>
        <p:txBody>
          <a:bodyPr/>
          <a:lstStyle>
            <a:lvl1pPr>
              <a:defRPr/>
            </a:lvl1pPr>
          </a:lstStyle>
          <a:p>
            <a:pPr>
              <a:defRPr/>
            </a:pPr>
            <a:fld id="{EBD80DFF-A7D6-40AE-9B6C-05E9AF4156AC}" type="datetime1">
              <a:rPr lang="en-US"/>
              <a:pPr>
                <a:defRPr/>
              </a:pPr>
              <a:t>10/13/2016</a:t>
            </a:fld>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7AEA28A-08DD-47D4-91DD-767CEFC2E8ED}" type="slidenum">
              <a:rPr lang="en-US"/>
              <a:pPr>
                <a:defRPr/>
              </a:pPr>
              <a:t>‹#›</a:t>
            </a:fld>
            <a:endParaRPr lang="en-US"/>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noFill/>
        </p:spPr>
        <p:txBody>
          <a:bodyPr/>
          <a:lstStyle>
            <a:lvl1pPr>
              <a:defRPr sz="3600">
                <a:solidFill>
                  <a:srgbClr val="FFFF00"/>
                </a:solidFill>
                <a:effectLst>
                  <a:outerShdw blurRad="38100" dist="38100" dir="2700000" algn="tl">
                    <a:srgbClr val="000000">
                      <a:alpha val="43137"/>
                    </a:srgbClr>
                  </a:outerShdw>
                </a:effectLst>
                <a:latin typeface="Calibri"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buClr>
                <a:srgbClr val="99FDFF"/>
              </a:buClr>
              <a:defRPr sz="2800">
                <a:latin typeface="Calibri" pitchFamily="34" charset="0"/>
              </a:defRPr>
            </a:lvl1pPr>
            <a:lvl2pPr>
              <a:buClr>
                <a:srgbClr val="99FDFF"/>
              </a:buClr>
              <a:defRPr sz="2400">
                <a:latin typeface="Calibri" pitchFamily="34" charset="0"/>
              </a:defRPr>
            </a:lvl2pPr>
            <a:lvl3pPr>
              <a:buClr>
                <a:srgbClr val="99FDFF"/>
              </a:buClr>
              <a:defRPr sz="2000">
                <a:latin typeface="Calibri" pitchFamily="34" charset="0"/>
              </a:defRPr>
            </a:lvl3pPr>
            <a:lvl4pPr>
              <a:buClr>
                <a:srgbClr val="99FDFF"/>
              </a:buClr>
              <a:defRPr sz="1800">
                <a:latin typeface="Calibri" pitchFamily="34" charset="0"/>
              </a:defRPr>
            </a:lvl4pPr>
            <a:lvl5pPr>
              <a:buClr>
                <a:srgbClr val="99FDFF"/>
              </a:buClr>
              <a:defRPr sz="1800">
                <a:latin typeface="Calibri"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sldNum" sz="quarter" idx="10"/>
          </p:nvPr>
        </p:nvSpPr>
        <p:spPr>
          <a:xfrm>
            <a:off x="8686800" y="6477000"/>
            <a:ext cx="457200" cy="381000"/>
          </a:xfrm>
        </p:spPr>
        <p:txBody>
          <a:bodyPr/>
          <a:lstStyle>
            <a:lvl1pPr>
              <a:defRPr sz="1100"/>
            </a:lvl1pPr>
          </a:lstStyle>
          <a:p>
            <a:pPr>
              <a:defRPr/>
            </a:pPr>
            <a:fld id="{7DF2A2AD-CA72-4B8A-921C-6B5D190FC394}" type="slidenum">
              <a:rPr lang="en-US"/>
              <a:pPr>
                <a:defRPr/>
              </a:pPr>
              <a:t>‹#›</a:t>
            </a:fld>
            <a:endParaRPr lang="en-US" dirty="0"/>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3600" b="1" cap="all">
                <a:solidFill>
                  <a:srgbClr val="FFFF00"/>
                </a:solidFill>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fld id="{BEB62737-1AC7-4ADF-A382-C446FFBE4522}" type="datetime1">
              <a:rPr lang="en-US"/>
              <a:pPr>
                <a:defRPr/>
              </a:pPr>
              <a:t>10/13/2016</a:t>
            </a:fld>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686800" y="6477000"/>
            <a:ext cx="457200" cy="381000"/>
          </a:xfrm>
        </p:spPr>
        <p:txBody>
          <a:bodyPr/>
          <a:lstStyle>
            <a:lvl1pPr>
              <a:defRPr sz="1100"/>
            </a:lvl1pPr>
          </a:lstStyle>
          <a:p>
            <a:pPr>
              <a:defRPr/>
            </a:pPr>
            <a:fld id="{3BE1A55B-E5FB-4985-AE9E-494033196615}" type="slidenum">
              <a:rPr lang="en-US"/>
              <a:pPr>
                <a:defRPr/>
              </a:pPr>
              <a:t>‹#›</a:t>
            </a:fld>
            <a:endParaRPr lang="en-US" dirty="0"/>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rgbClr val="FFFF00"/>
                </a:solidFill>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C1709E46-D7E3-45E0-8C0B-35539C6EF700}" type="datetime1">
              <a:rPr lang="en-US"/>
              <a:pPr>
                <a:defRPr/>
              </a:pPr>
              <a:t>10/13/2016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F29E7C4-86F7-49DD-BD33-E3FE8D323086}"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a:ln/>
        </p:spPr>
        <p:txBody>
          <a:bodyPr/>
          <a:lstStyle>
            <a:lvl1pPr>
              <a:defRPr/>
            </a:lvl1pPr>
          </a:lstStyle>
          <a:p>
            <a:pPr>
              <a:defRPr/>
            </a:pPr>
            <a:fld id="{F8351928-58AA-48A0-9622-5E5A1FABF754}" type="slidenum">
              <a:rPr lang="en-US"/>
              <a:pPr>
                <a:defRPr/>
              </a:pPr>
              <a:t>‹#›</a:t>
            </a:fld>
            <a:endParaRPr lang="en-US">
              <a:solidFill>
                <a:srgbClr val="E7DEC9">
                  <a:shade val="50000"/>
                </a:srgbClr>
              </a:solidFill>
            </a:endParaRPr>
          </a:p>
        </p:txBody>
      </p:sp>
      <p:sp>
        <p:nvSpPr>
          <p:cNvPr id="6" name="Rectangle 6"/>
          <p:cNvSpPr>
            <a:spLocks noGrp="1" noChangeArrowheads="1"/>
          </p:cNvSpPr>
          <p:nvPr>
            <p:ph type="dt" sz="half" idx="11"/>
          </p:nvPr>
        </p:nvSpPr>
        <p:spPr>
          <a:ln/>
        </p:spPr>
        <p:txBody>
          <a:bodyPr/>
          <a:lstStyle>
            <a:lvl1pPr>
              <a:defRPr/>
            </a:lvl1pPr>
          </a:lstStyle>
          <a:p>
            <a:pPr>
              <a:defRPr/>
            </a:pPr>
            <a:fld id="{6EE98C70-F86B-44E9-8B57-48E137E00AF8}" type="datetimeFigureOut">
              <a:rPr lang="en-US"/>
              <a:pPr>
                <a:defRPr/>
              </a:pPr>
              <a:t>10/13/2016</a:t>
            </a:fld>
            <a:endParaRPr lang="en-US">
              <a:solidFill>
                <a:srgbClr val="E7DEC9">
                  <a:shade val="50000"/>
                </a:srgbClr>
              </a:solidFill>
            </a:endParaRPr>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rgbClr val="FFFF00"/>
                </a:solidFill>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BE4D8D17-8BBA-4209-BD06-6EDE0442DE4C}" type="datetime1">
              <a:rPr lang="en-US"/>
              <a:pPr>
                <a:defRPr/>
              </a:pPr>
              <a:t>10/13/2016</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35A7B56-A1D2-4255-8C2E-23D6BC6261D6}" type="slidenum">
              <a:rPr lang="en-US"/>
              <a:pPr>
                <a:defRPr/>
              </a:pPr>
              <a:t>‹#›</a:t>
            </a:fld>
            <a:endParaRPr lang="en-US"/>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2"/>
          <p:cNvSpPr/>
          <p:nvPr userDrawn="1"/>
        </p:nvSpPr>
        <p:spPr>
          <a:xfrm>
            <a:off x="3829050" y="6534150"/>
            <a:ext cx="1477963" cy="246063"/>
          </a:xfrm>
          <a:prstGeom prst="rect">
            <a:avLst/>
          </a:prstGeom>
        </p:spPr>
        <p:txBody>
          <a:bodyPr wrap="none">
            <a:spAutoFit/>
          </a:bodyPr>
          <a:lstStyle/>
          <a:p>
            <a:pPr eaLnBrk="1" hangingPunct="1">
              <a:defRPr/>
            </a:pPr>
            <a:r>
              <a:rPr lang="en-US" sz="1000" b="1" dirty="0">
                <a:solidFill>
                  <a:srgbClr val="FFFF00"/>
                </a:solidFill>
                <a:latin typeface="Arial" pitchFamily="34" charset="0"/>
                <a:cs typeface="Arial" pitchFamily="34" charset="0"/>
              </a:rPr>
              <a:t>For Internal Use Only</a:t>
            </a:r>
          </a:p>
        </p:txBody>
      </p:sp>
      <p:pic>
        <p:nvPicPr>
          <p:cNvPr id="4" name="Picture 3"/>
          <p:cNvPicPr>
            <a:picLocks noChangeAspect="1" noChangeArrowheads="1"/>
          </p:cNvPicPr>
          <p:nvPr userDrawn="1"/>
        </p:nvPicPr>
        <p:blipFill>
          <a:blip r:embed="rId2" cstate="print"/>
          <a:srcRect/>
          <a:stretch>
            <a:fillRect/>
          </a:stretch>
        </p:blipFill>
        <p:spPr bwMode="auto">
          <a:xfrm>
            <a:off x="114261" y="97602"/>
            <a:ext cx="752475" cy="3567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Title 1"/>
          <p:cNvSpPr>
            <a:spLocks noGrp="1"/>
          </p:cNvSpPr>
          <p:nvPr>
            <p:ph type="title"/>
          </p:nvPr>
        </p:nvSpPr>
        <p:spPr/>
        <p:txBody>
          <a:bodyPr/>
          <a:lstStyle>
            <a:lvl1pPr>
              <a:defRPr sz="3600">
                <a:solidFill>
                  <a:srgbClr val="FFFF00"/>
                </a:solidFill>
              </a:defRPr>
            </a:lvl1pPr>
          </a:lstStyle>
          <a:p>
            <a:r>
              <a:rPr lang="en-US"/>
              <a:t>Click to edit Master 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p>
        </p:txBody>
      </p:sp>
      <p:sp>
        <p:nvSpPr>
          <p:cNvPr id="6" name="Rectangle 6"/>
          <p:cNvSpPr>
            <a:spLocks noGrp="1" noChangeArrowheads="1"/>
          </p:cNvSpPr>
          <p:nvPr>
            <p:ph type="sldNum" sz="quarter" idx="11"/>
          </p:nvPr>
        </p:nvSpPr>
        <p:spPr>
          <a:xfrm>
            <a:off x="8610600" y="6477000"/>
            <a:ext cx="533400" cy="381000"/>
          </a:xfrm>
        </p:spPr>
        <p:txBody>
          <a:bodyPr/>
          <a:lstStyle>
            <a:lvl1pPr>
              <a:defRPr sz="1100"/>
            </a:lvl1pPr>
          </a:lstStyle>
          <a:p>
            <a:pPr>
              <a:defRPr/>
            </a:pPr>
            <a:fld id="{40B1B7B0-AE20-4158-9AF7-4A62B1A5F295}" type="slidenum">
              <a:rPr lang="en-US"/>
              <a:pPr>
                <a:defRPr/>
              </a:pPr>
              <a:t>‹#›</a:t>
            </a:fld>
            <a:endParaRPr lang="en-US" dirty="0"/>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320BD9E8-EEE7-4C35-95F4-A45C8C98BF50}" type="datetime1">
              <a:rPr lang="en-US"/>
              <a:pPr>
                <a:defRPr/>
              </a:pPr>
              <a:t>10/13/2016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92C3AE7-34A2-4C27-B282-5F714ABD7104}" type="slidenum">
              <a:rPr lang="en-US"/>
              <a:pPr>
                <a:defRPr/>
              </a:pPr>
              <a:t>‹#›</a:t>
            </a:fld>
            <a:endParaRPr lang="en-US"/>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4D4D651A-3E44-4EF1-BCC1-BDA85B1FA449}" type="datetime1">
              <a:rPr lang="en-US"/>
              <a:pPr>
                <a:defRPr/>
              </a:pPr>
              <a:t>10/13/2016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6130E30-BFA4-49FA-B411-218764E19E84}" type="slidenum">
              <a:rPr lang="en-US"/>
              <a:pPr>
                <a:defRPr/>
              </a:pPr>
              <a:t>‹#›</a:t>
            </a:fld>
            <a:endParaRPr lang="en-US"/>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78C2AB2B-7EA7-423D-A1F5-FE030B46A445}" type="datetime1">
              <a:rPr lang="en-US"/>
              <a:pPr>
                <a:defRPr/>
              </a:pPr>
              <a:t>10/13/2016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705BB8-B745-4E6B-AC83-89CA919530DC}" type="slidenum">
              <a:rPr lang="en-US"/>
              <a:pPr>
                <a:defRPr/>
              </a:pPr>
              <a:t>‹#›</a:t>
            </a:fld>
            <a:endParaRPr lang="en-US"/>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0EAD09BD-197C-4AA6-8294-07D3D858A021}"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54283DE-D15E-4E4A-B01C-821E6B4C3E01}" type="slidenum">
              <a:rPr lang="en-US"/>
              <a:pPr>
                <a:defRPr/>
              </a:pPr>
              <a:t>‹#›</a:t>
            </a:fld>
            <a:endParaRPr lang="en-US"/>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48B1D68F-A442-4246-82E0-6E0AA98291E9}"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0C7D904-301D-4915-8966-3020CB99A027}" type="slidenum">
              <a:rPr lang="en-US"/>
              <a:pPr>
                <a:defRPr/>
              </a:pPr>
              <a:t>‹#›</a:t>
            </a:fld>
            <a:endParaRPr lang="en-US"/>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hart Placeholder 2"/>
          <p:cNvSpPr>
            <a:spLocks noGrp="1"/>
          </p:cNvSpPr>
          <p:nvPr>
            <p:ph type="chart" idx="1"/>
          </p:nvPr>
        </p:nvSpPr>
        <p:spPr>
          <a:xfrm>
            <a:off x="457200" y="1600200"/>
            <a:ext cx="8229600" cy="4525963"/>
          </a:xfrm>
        </p:spPr>
        <p:txBody>
          <a:bodyPr/>
          <a:lstStyle/>
          <a:p>
            <a:pPr lvl="0"/>
            <a:r>
              <a:rPr lang="en-US" noProof="0"/>
              <a:t>Click icon to add chart</a:t>
            </a:r>
          </a:p>
        </p:txBody>
      </p:sp>
      <p:sp>
        <p:nvSpPr>
          <p:cNvPr id="4" name="Rectangle 4"/>
          <p:cNvSpPr>
            <a:spLocks noGrp="1" noChangeArrowheads="1"/>
          </p:cNvSpPr>
          <p:nvPr>
            <p:ph type="dt" sz="half" idx="10"/>
          </p:nvPr>
        </p:nvSpPr>
        <p:spPr>
          <a:ln/>
        </p:spPr>
        <p:txBody>
          <a:bodyPr/>
          <a:lstStyle>
            <a:lvl1pPr>
              <a:defRPr/>
            </a:lvl1pPr>
          </a:lstStyle>
          <a:p>
            <a:pPr>
              <a:defRPr/>
            </a:pPr>
            <a:fld id="{F2E0A33B-4518-4D6B-930A-B57CAE14EB76}"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52394B3-11BB-40DE-A313-0FC4AF720BD3}" type="slidenum">
              <a:rPr lang="en-US"/>
              <a:pPr>
                <a:defRPr/>
              </a:pPr>
              <a:t>‹#›</a:t>
            </a:fld>
            <a:endParaRPr lang="en-US"/>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769938" y="366713"/>
            <a:ext cx="7610475" cy="50069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4988" y="1739900"/>
            <a:ext cx="4113212" cy="30845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739900"/>
            <a:ext cx="4114800" cy="30845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301625"/>
            <a:ext cx="2286000" cy="452278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301625"/>
            <a:ext cx="6705600" cy="452278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22238"/>
            <a:ext cx="7543800" cy="1295400"/>
          </a:xfrm>
        </p:spPr>
        <p:txBody>
          <a:bodyPr/>
          <a:lstStyle/>
          <a:p>
            <a:r>
              <a:rPr lang="en-US"/>
              <a:t>Click to edit Master title style</a:t>
            </a:r>
          </a:p>
        </p:txBody>
      </p:sp>
      <p:sp>
        <p:nvSpPr>
          <p:cNvPr id="3" name="Text Placeholder 2"/>
          <p:cNvSpPr>
            <a:spLocks noGrp="1"/>
          </p:cNvSpPr>
          <p:nvPr>
            <p:ph type="body" sz="half" idx="1"/>
          </p:nvPr>
        </p:nvSpPr>
        <p:spPr>
          <a:xfrm>
            <a:off x="457200" y="1719263"/>
            <a:ext cx="4038600" cy="44116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8400"/>
            <a:ext cx="2133600" cy="457200"/>
          </a:xfrm>
        </p:spPr>
        <p:txBody>
          <a:bodyPr/>
          <a:lstStyle>
            <a:lvl1pPr>
              <a:defRPr/>
            </a:lvl1pPr>
          </a:lstStyle>
          <a:p>
            <a:endParaRPr lang="en-US" altLang="en-US"/>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ltLang="en-US"/>
          </a:p>
        </p:txBody>
      </p:sp>
      <p:sp>
        <p:nvSpPr>
          <p:cNvPr id="7" name="Slide Number Placeholder 6"/>
          <p:cNvSpPr>
            <a:spLocks noGrp="1"/>
          </p:cNvSpPr>
          <p:nvPr>
            <p:ph type="sldNum" sz="quarter" idx="12"/>
          </p:nvPr>
        </p:nvSpPr>
        <p:spPr>
          <a:xfrm>
            <a:off x="6553200" y="6248400"/>
            <a:ext cx="2133600" cy="457200"/>
          </a:xfrm>
        </p:spPr>
        <p:txBody>
          <a:bodyPr/>
          <a:lstStyle>
            <a:lvl1pPr>
              <a:defRPr/>
            </a:lvl1pPr>
          </a:lstStyle>
          <a:p>
            <a:fld id="{8C8594F2-DDC9-426C-84E9-0436F6246EA6}" type="slidenum">
              <a:rPr lang="en-US" altLang="en-US"/>
              <a:pPr/>
              <a:t>‹#›</a:t>
            </a:fld>
            <a:endParaRPr lang="en-US" altLang="en-US"/>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2" cstate="print"/>
          <a:srcRect t="33333"/>
          <a:stretch>
            <a:fillRect/>
          </a:stretch>
        </p:blipFill>
        <p:spPr>
          <a:xfrm>
            <a:off x="0" y="0"/>
            <a:ext cx="9144000" cy="4572000"/>
          </a:xfrm>
          <a:prstGeom prst="rect">
            <a:avLst/>
          </a:prstGeom>
        </p:spPr>
      </p:pic>
      <p:sp>
        <p:nvSpPr>
          <p:cNvPr id="4" name="Date Placeholder 3"/>
          <p:cNvSpPr>
            <a:spLocks noGrp="1"/>
          </p:cNvSpPr>
          <p:nvPr>
            <p:ph type="dt" sz="half" idx="10"/>
          </p:nvPr>
        </p:nvSpPr>
        <p:spPr/>
        <p:txBody>
          <a:bodyPr/>
          <a:lstStyle/>
          <a:p>
            <a:fld id="{2233D26B-DFC2-4248-8ED0-AD3E108CBDD7}" type="datetime1">
              <a:rPr lang="en-US" smtClean="0"/>
              <a:pPr/>
              <a:t>10/13/2016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8237106-F2ED-405E-BC33-CC3CF426205F}" type="slidenum">
              <a:rPr lang="en-US" smtClean="0"/>
              <a:pPr/>
              <a:t>‹#›</a:t>
            </a:fld>
            <a:endParaRPr lang="en-US"/>
          </a:p>
        </p:txBody>
      </p:sp>
      <p:sp>
        <p:nvSpPr>
          <p:cNvPr id="3" name="Subtitle 2"/>
          <p:cNvSpPr>
            <a:spLocks noGrp="1"/>
          </p:cNvSpPr>
          <p:nvPr>
            <p:ph type="subTitle" idx="1"/>
          </p:nvPr>
        </p:nvSpPr>
        <p:spPr>
          <a:xfrm>
            <a:off x="1219200" y="3886200"/>
            <a:ext cx="6400800" cy="1752600"/>
          </a:xfrm>
        </p:spPr>
        <p:txBody>
          <a:bodyPr>
            <a:normAutofit/>
          </a:bodyPr>
          <a:lstStyle>
            <a:lvl1pPr marL="0" indent="0" algn="ctr">
              <a:buNone/>
              <a:defRPr sz="1700" baseline="0">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2" name="Title 1"/>
          <p:cNvSpPr>
            <a:spLocks noGrp="1"/>
          </p:cNvSpPr>
          <p:nvPr>
            <p:ph type="ctrTitle"/>
          </p:nvPr>
        </p:nvSpPr>
        <p:spPr>
          <a:xfrm>
            <a:off x="685800" y="2007888"/>
            <a:ext cx="7772400" cy="1470025"/>
          </a:xfrm>
        </p:spPr>
        <p:txBody>
          <a:bodyPr/>
          <a:lstStyle>
            <a:lvl1pPr algn="ctr">
              <a:defRPr sz="3200"/>
            </a:lvl1pPr>
          </a:lstStyle>
          <a:p>
            <a:r>
              <a:rPr lang="en-US"/>
              <a:t>Click to edit Master title style</a:t>
            </a:r>
            <a:endParaRPr lang="en-US" dirty="0"/>
          </a:p>
        </p:txBody>
      </p:sp>
    </p:spTree>
    <p:extLst>
      <p:ext uri="{BB962C8B-B14F-4D97-AF65-F5344CB8AC3E}">
        <p14:creationId xmlns:p14="http://schemas.microsoft.com/office/powerpoint/2010/main" val="757851548"/>
      </p:ext>
    </p:extLst>
  </p:cSld>
  <p:clrMapOvr>
    <a:masterClrMapping/>
  </p:clrMapOvr>
  <p:transition>
    <p:zoom/>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7924800" cy="1143000"/>
          </a:xfrm>
        </p:spPr>
        <p:txBody>
          <a:bodyPr/>
          <a:lstStyle/>
          <a:p>
            <a:r>
              <a:rPr lang="en-US"/>
              <a:t>Click to edit Master title style</a:t>
            </a:r>
            <a:endParaRPr lang="en-US" dirty="0"/>
          </a:p>
        </p:txBody>
      </p:sp>
      <p:sp>
        <p:nvSpPr>
          <p:cNvPr id="4" name="Date Placeholder 3"/>
          <p:cNvSpPr>
            <a:spLocks noGrp="1"/>
          </p:cNvSpPr>
          <p:nvPr>
            <p:ph type="dt" sz="half" idx="10"/>
          </p:nvPr>
        </p:nvSpPr>
        <p:spPr/>
        <p:txBody>
          <a:bodyPr/>
          <a:lstStyle/>
          <a:p>
            <a:fld id="{CAE6B357-51B9-47D2-A71D-0D06CB03185D}" type="datetime1">
              <a:rPr lang="en-US" smtClean="0"/>
              <a:pPr/>
              <a:t>10/13/2016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E8079A4-7AA8-4A4F-87E2-7781EC5097DD}" type="slidenum">
              <a:rPr lang="en-US" smtClean="0"/>
              <a:pPr/>
              <a:t>‹#›</a:t>
            </a:fld>
            <a:endParaRPr lang="en-US"/>
          </a:p>
        </p:txBody>
      </p:sp>
      <p:sp>
        <p:nvSpPr>
          <p:cNvPr id="8" name="Content Placeholder 7"/>
          <p:cNvSpPr>
            <a:spLocks noGrp="1"/>
          </p:cNvSpPr>
          <p:nvPr>
            <p:ph sz="quarter" idx="13"/>
          </p:nvPr>
        </p:nvSpPr>
        <p:spPr>
          <a:xfrm>
            <a:off x="609600" y="1600200"/>
            <a:ext cx="79248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64224966"/>
      </p:ext>
    </p:extLst>
  </p:cSld>
  <p:clrMapOvr>
    <a:masterClrMapping/>
  </p:clrMapOvr>
  <p:transition>
    <p:zoom/>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09600" y="4962525"/>
            <a:ext cx="7885113" cy="1362075"/>
          </a:xfrm>
        </p:spPr>
        <p:txBody>
          <a:bodyPr anchor="t"/>
          <a:lstStyle>
            <a:lvl1pPr algn="l">
              <a:defRPr sz="3200" b="0" i="0" cap="all" baseline="0"/>
            </a:lvl1pPr>
          </a:lstStyle>
          <a:p>
            <a:r>
              <a:rPr lang="en-US"/>
              <a:t>Click to edit Master title style</a:t>
            </a:r>
            <a:endParaRPr lang="en-US" dirty="0"/>
          </a:p>
        </p:txBody>
      </p:sp>
      <p:sp>
        <p:nvSpPr>
          <p:cNvPr id="3" name="Text Placeholder 2"/>
          <p:cNvSpPr>
            <a:spLocks noGrp="1"/>
          </p:cNvSpPr>
          <p:nvPr>
            <p:ph type="body" idx="1"/>
          </p:nvPr>
        </p:nvSpPr>
        <p:spPr>
          <a:xfrm>
            <a:off x="609600" y="3462338"/>
            <a:ext cx="7885113" cy="1500187"/>
          </a:xfrm>
        </p:spPr>
        <p:txBody>
          <a:bodyPr anchor="b">
            <a:normAutofit/>
          </a:bodyPr>
          <a:lstStyle>
            <a:lvl1pPr marL="0" indent="0">
              <a:buNone/>
              <a:defRPr sz="1700" baseline="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a:defRPr/>
            </a:pPr>
            <a:fld id="{03FAAAD7-3798-458D-BD77-6A1157C8BC47}" type="datetimeFigureOut">
              <a:rPr lang="en-US" smtClean="0"/>
              <a:pPr>
                <a:defRPr/>
              </a:pPr>
              <a:t>10/13/2016</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D77B4EB5-E8F6-46BC-B4CF-1BC2538E333E}" type="slidenum">
              <a:rPr lang="en-US" smtClean="0"/>
              <a:pPr>
                <a:defRPr/>
              </a:pPr>
              <a:t>‹#›</a:t>
            </a:fld>
            <a:endParaRPr lang="en-US"/>
          </a:p>
        </p:txBody>
      </p:sp>
    </p:spTree>
    <p:extLst>
      <p:ext uri="{BB962C8B-B14F-4D97-AF65-F5344CB8AC3E}">
        <p14:creationId xmlns:p14="http://schemas.microsoft.com/office/powerpoint/2010/main" val="2309477537"/>
      </p:ext>
    </p:extLst>
  </p:cSld>
  <p:clrMapOvr>
    <a:masterClrMapping/>
  </p:clrMapOvr>
  <p:transition>
    <p:zoom/>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1600200"/>
            <a:ext cx="3733800" cy="4114800"/>
          </a:xfrm>
        </p:spPr>
        <p:txBody>
          <a:bodyPr/>
          <a:lstStyle>
            <a:lvl5pPr>
              <a:defRPr/>
            </a:lvl5pPr>
            <a:lvl6pPr>
              <a:buClr>
                <a:schemeClr val="tx2"/>
              </a:buClr>
              <a:buFont typeface="Arial" pitchFamily="34" charset="0"/>
              <a:buChar char="•"/>
              <a:defRPr/>
            </a:lvl6pPr>
            <a:lvl7pPr>
              <a:buClr>
                <a:schemeClr val="tx2"/>
              </a:buClr>
              <a:buFont typeface="Arial" pitchFamily="34" charset="0"/>
              <a:buChar char="•"/>
              <a:defRPr/>
            </a:lvl7pPr>
            <a:lvl8pPr>
              <a:buClr>
                <a:schemeClr val="tx2"/>
              </a:buClr>
              <a:buFont typeface="Arial" pitchFamily="34" charset="0"/>
              <a:buChar char="•"/>
              <a:defRPr/>
            </a:lvl8pPr>
            <a:lvl9pPr>
              <a:buClr>
                <a:schemeClr val="tx2"/>
              </a:buClr>
              <a:buFont typeface="Arial" pitchFamily="34" charset="0"/>
              <a:buChar char="•"/>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4"/>
          </p:nvPr>
        </p:nvSpPr>
        <p:spPr>
          <a:xfrm>
            <a:off x="4800600" y="1600200"/>
            <a:ext cx="3733800" cy="41148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09600" y="274638"/>
            <a:ext cx="7924800" cy="1143000"/>
          </a:xfrm>
        </p:spPr>
        <p:txBody>
          <a:bodyPr/>
          <a:lstStyle/>
          <a:p>
            <a:r>
              <a:rPr lang="en-US"/>
              <a:t>Click to edit Master title style</a:t>
            </a:r>
            <a:endParaRPr lang="en-US" dirty="0"/>
          </a:p>
        </p:txBody>
      </p:sp>
      <p:sp>
        <p:nvSpPr>
          <p:cNvPr id="5" name="Date Placeholder 4"/>
          <p:cNvSpPr>
            <a:spLocks noGrp="1"/>
          </p:cNvSpPr>
          <p:nvPr>
            <p:ph type="dt" sz="half" idx="10"/>
          </p:nvPr>
        </p:nvSpPr>
        <p:spPr/>
        <p:txBody>
          <a:bodyPr/>
          <a:lstStyle/>
          <a:p>
            <a:pPr>
              <a:defRPr/>
            </a:pPr>
            <a:fld id="{64F8FA82-2515-4E5E-8ED0-46F74FCD09C8}" type="datetimeFigureOut">
              <a:rPr lang="en-US" smtClean="0"/>
              <a:pPr>
                <a:defRPr/>
              </a:pPr>
              <a:t>10/13/2016</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F97D1015-441E-4014-B2E6-CA78C05EB1A0}" type="slidenum">
              <a:rPr lang="en-US" smtClean="0"/>
              <a:pPr>
                <a:defRPr/>
              </a:pPr>
              <a:t>‹#›</a:t>
            </a:fld>
            <a:endParaRPr lang="en-US"/>
          </a:p>
        </p:txBody>
      </p:sp>
    </p:spTree>
    <p:extLst>
      <p:ext uri="{BB962C8B-B14F-4D97-AF65-F5344CB8AC3E}">
        <p14:creationId xmlns:p14="http://schemas.microsoft.com/office/powerpoint/2010/main" val="2214376385"/>
      </p:ext>
    </p:extLst>
  </p:cSld>
  <p:clrMapOvr>
    <a:masterClrMapping/>
  </p:clrMapOvr>
  <p:transition>
    <p:zoom/>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3" name="Content Placeholder 12"/>
          <p:cNvSpPr>
            <a:spLocks noGrp="1"/>
          </p:cNvSpPr>
          <p:nvPr>
            <p:ph sz="quarter" idx="14"/>
          </p:nvPr>
        </p:nvSpPr>
        <p:spPr>
          <a:xfrm>
            <a:off x="4800600" y="2209800"/>
            <a:ext cx="37338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3"/>
          </p:nvPr>
        </p:nvSpPr>
        <p:spPr>
          <a:xfrm>
            <a:off x="609600" y="2209800"/>
            <a:ext cx="37338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09600" y="274638"/>
            <a:ext cx="7924800" cy="114300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09600" y="1600199"/>
            <a:ext cx="3733800" cy="574675"/>
          </a:xfrm>
        </p:spPr>
        <p:txBody>
          <a:bodyPr anchor="b">
            <a:normAutofit/>
          </a:bodyPr>
          <a:lstStyle>
            <a:lvl1pPr marL="0" indent="0">
              <a:buNone/>
              <a:defRPr sz="1700" b="0" i="0"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5" name="Text Placeholder 4"/>
          <p:cNvSpPr>
            <a:spLocks noGrp="1"/>
          </p:cNvSpPr>
          <p:nvPr>
            <p:ph type="body" sz="quarter" idx="3"/>
          </p:nvPr>
        </p:nvSpPr>
        <p:spPr>
          <a:xfrm>
            <a:off x="4800600" y="1600199"/>
            <a:ext cx="3733800" cy="574675"/>
          </a:xfrm>
        </p:spPr>
        <p:txBody>
          <a:bodyPr anchor="b">
            <a:normAutofit/>
          </a:bodyPr>
          <a:lstStyle>
            <a:lvl1pPr marL="0" indent="0">
              <a:buNone/>
              <a:defRPr sz="1700" b="0" i="0"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7" name="Date Placeholder 6"/>
          <p:cNvSpPr>
            <a:spLocks noGrp="1"/>
          </p:cNvSpPr>
          <p:nvPr>
            <p:ph type="dt" sz="half" idx="10"/>
          </p:nvPr>
        </p:nvSpPr>
        <p:spPr/>
        <p:txBody>
          <a:bodyPr/>
          <a:lstStyle/>
          <a:p>
            <a:pPr>
              <a:defRPr/>
            </a:pPr>
            <a:fld id="{416A9E3B-9A4D-46E8-A04B-2779A82A6E3E}" type="datetimeFigureOut">
              <a:rPr lang="en-US" smtClean="0"/>
              <a:pPr>
                <a:defRPr/>
              </a:pPr>
              <a:t>10/13/2016</a:t>
            </a:fld>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5C86B6C2-A0A6-40BC-94BF-4C127AA5E004}" type="slidenum">
              <a:rPr lang="en-US" smtClean="0"/>
              <a:pPr>
                <a:defRPr/>
              </a:pPr>
              <a:t>‹#›</a:t>
            </a:fld>
            <a:endParaRPr lang="en-US"/>
          </a:p>
        </p:txBody>
      </p:sp>
    </p:spTree>
    <p:extLst>
      <p:ext uri="{BB962C8B-B14F-4D97-AF65-F5344CB8AC3E}">
        <p14:creationId xmlns:p14="http://schemas.microsoft.com/office/powerpoint/2010/main" val="2755394830"/>
      </p:ext>
    </p:extLst>
  </p:cSld>
  <p:clrMapOvr>
    <a:masterClrMapping/>
  </p:clrMapOvr>
  <p:transition>
    <p:zoom/>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7924800" cy="11430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a:defRPr/>
            </a:pPr>
            <a:fld id="{D761D2A6-F5FD-4CCD-BDD3-63949630E5AF}" type="datetimeFigureOut">
              <a:rPr lang="en-US" smtClean="0"/>
              <a:pPr>
                <a:defRPr/>
              </a:pPr>
              <a:t>10/13/2016</a:t>
            </a:fld>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2233FF83-1DB6-49BD-8B0A-113E1C4A34D1}" type="slidenum">
              <a:rPr lang="en-US" smtClean="0"/>
              <a:pPr>
                <a:defRPr/>
              </a:pPr>
              <a:t>‹#›</a:t>
            </a:fld>
            <a:endParaRPr lang="en-US"/>
          </a:p>
        </p:txBody>
      </p:sp>
    </p:spTree>
    <p:extLst>
      <p:ext uri="{BB962C8B-B14F-4D97-AF65-F5344CB8AC3E}">
        <p14:creationId xmlns:p14="http://schemas.microsoft.com/office/powerpoint/2010/main" val="3150468882"/>
      </p:ext>
    </p:extLst>
  </p:cSld>
  <p:clrMapOvr>
    <a:masterClrMapping/>
  </p:clrMapOvr>
  <p:transition>
    <p:zoom/>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A535E762-E49A-4103-A3B7-C50ED010CDB9}" type="datetimeFigureOut">
              <a:rPr lang="en-US" smtClean="0"/>
              <a:pPr>
                <a:defRPr/>
              </a:pPr>
              <a:t>10/13/2016</a:t>
            </a:fld>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96916F55-B73D-4D94-8BAA-6B42B7210F77}" type="slidenum">
              <a:rPr lang="en-US" smtClean="0"/>
              <a:pPr>
                <a:defRPr/>
              </a:pPr>
              <a:t>‹#›</a:t>
            </a:fld>
            <a:endParaRPr lang="en-US"/>
          </a:p>
        </p:txBody>
      </p:sp>
    </p:spTree>
    <p:extLst>
      <p:ext uri="{BB962C8B-B14F-4D97-AF65-F5344CB8AC3E}">
        <p14:creationId xmlns:p14="http://schemas.microsoft.com/office/powerpoint/2010/main" val="3085567833"/>
      </p:ext>
    </p:extLst>
  </p:cSld>
  <p:clrMapOvr>
    <a:masterClrMapping/>
  </p:clrMapOvr>
  <p:transition>
    <p:zoom/>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3962400" y="1447800"/>
            <a:ext cx="4648200" cy="42672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12648" y="1447800"/>
            <a:ext cx="2971800" cy="1097280"/>
          </a:xfrm>
        </p:spPr>
        <p:txBody>
          <a:bodyPr anchor="b"/>
          <a:lstStyle>
            <a:lvl1pPr algn="l">
              <a:defRPr sz="1800" b="0" i="0" cap="none" baseline="0">
                <a:solidFill>
                  <a:schemeClr val="tx2"/>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612648" y="2547891"/>
            <a:ext cx="2971800" cy="3167109"/>
          </a:xfrm>
        </p:spPr>
        <p:txBody>
          <a:bodyPr tIns="9144">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pPr>
              <a:defRPr/>
            </a:pPr>
            <a:fld id="{40047D5F-F324-4C5B-A58D-B5D9CF337929}" type="datetimeFigureOut">
              <a:rPr lang="en-US" smtClean="0"/>
              <a:pPr>
                <a:defRPr/>
              </a:pPr>
              <a:t>10/13/2016</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D83A0700-3271-4215-82CC-9D25A89394F6}" type="slidenum">
              <a:rPr lang="en-US" smtClean="0"/>
              <a:pPr>
                <a:defRPr/>
              </a:pPr>
              <a:t>‹#›</a:t>
            </a:fld>
            <a:endParaRPr lang="en-US"/>
          </a:p>
        </p:txBody>
      </p:sp>
    </p:spTree>
    <p:extLst>
      <p:ext uri="{BB962C8B-B14F-4D97-AF65-F5344CB8AC3E}">
        <p14:creationId xmlns:p14="http://schemas.microsoft.com/office/powerpoint/2010/main" val="3586032517"/>
      </p:ext>
    </p:extLst>
  </p:cSld>
  <p:clrMapOvr>
    <a:masterClrMapping/>
  </p:clrMapOvr>
  <p:transition>
    <p:zoom/>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pic>
        <p:nvPicPr>
          <p:cNvPr id="11" name="Picture 10" descr="horizon.png"/>
          <p:cNvPicPr>
            <a:picLocks noChangeAspect="1"/>
          </p:cNvPicPr>
          <p:nvPr/>
        </p:nvPicPr>
        <p:blipFill>
          <a:blip r:embed="rId2" cstate="print"/>
          <a:stretch>
            <a:fillRect/>
          </a:stretch>
        </p:blipFill>
        <p:spPr>
          <a:xfrm>
            <a:off x="0" y="0"/>
            <a:ext cx="9144000" cy="6858000"/>
          </a:xfrm>
          <a:prstGeom prst="rect">
            <a:avLst/>
          </a:prstGeom>
        </p:spPr>
      </p:pic>
      <p:sp>
        <p:nvSpPr>
          <p:cNvPr id="2" name="Title 1"/>
          <p:cNvSpPr>
            <a:spLocks noGrp="1"/>
          </p:cNvSpPr>
          <p:nvPr>
            <p:ph type="title"/>
          </p:nvPr>
        </p:nvSpPr>
        <p:spPr>
          <a:xfrm>
            <a:off x="609600" y="1447800"/>
            <a:ext cx="2971800" cy="1097280"/>
          </a:xfrm>
        </p:spPr>
        <p:txBody>
          <a:bodyPr anchor="b"/>
          <a:lstStyle>
            <a:lvl1pPr algn="l">
              <a:defRPr sz="1800" b="0" i="0" cap="none" baseline="0">
                <a:solidFill>
                  <a:schemeClr val="tx2"/>
                </a:solidFill>
              </a:defRPr>
            </a:lvl1pPr>
          </a:lstStyle>
          <a:p>
            <a:r>
              <a:rPr lang="en-US"/>
              <a:t>Click to edit Master title style</a:t>
            </a:r>
            <a:endParaRPr lang="en-US" dirty="0"/>
          </a:p>
        </p:txBody>
      </p:sp>
      <p:sp>
        <p:nvSpPr>
          <p:cNvPr id="3" name="Picture Placeholder 2"/>
          <p:cNvSpPr>
            <a:spLocks noGrp="1"/>
          </p:cNvSpPr>
          <p:nvPr>
            <p:ph type="pic" idx="1"/>
          </p:nvPr>
        </p:nvSpPr>
        <p:spPr>
          <a:xfrm>
            <a:off x="4657344" y="1447800"/>
            <a:ext cx="3419856" cy="3474720"/>
          </a:xfrm>
          <a:custGeom>
            <a:avLst/>
            <a:gdLst>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74450 w 3419856"/>
              <a:gd name="connsiteY9" fmla="*/ 3429000 h 3429000"/>
              <a:gd name="connsiteX10" fmla="*/ 21806 w 3419856"/>
              <a:gd name="connsiteY10" fmla="*/ 3407194 h 3429000"/>
              <a:gd name="connsiteX11" fmla="*/ 0 w 3419856"/>
              <a:gd name="connsiteY11" fmla="*/ 3354550 h 3429000"/>
              <a:gd name="connsiteX12" fmla="*/ 0 w 3419856"/>
              <a:gd name="connsiteY12" fmla="*/ 74450 h 3429000"/>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21806 w 3419856"/>
              <a:gd name="connsiteY9" fmla="*/ 3407194 h 3429000"/>
              <a:gd name="connsiteX10" fmla="*/ 0 w 3419856"/>
              <a:gd name="connsiteY10" fmla="*/ 3354550 h 3429000"/>
              <a:gd name="connsiteX11" fmla="*/ 0 w 3419856"/>
              <a:gd name="connsiteY11" fmla="*/ 74450 h 3429000"/>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8026"/>
              <a:gd name="connsiteY0" fmla="*/ 74450 h 3910007"/>
              <a:gd name="connsiteX1" fmla="*/ 21806 w 3968026"/>
              <a:gd name="connsiteY1" fmla="*/ 21806 h 3910007"/>
              <a:gd name="connsiteX2" fmla="*/ 74450 w 3968026"/>
              <a:gd name="connsiteY2" fmla="*/ 0 h 3910007"/>
              <a:gd name="connsiteX3" fmla="*/ 3345406 w 3968026"/>
              <a:gd name="connsiteY3" fmla="*/ 0 h 3910007"/>
              <a:gd name="connsiteX4" fmla="*/ 3398050 w 3968026"/>
              <a:gd name="connsiteY4" fmla="*/ 21806 h 3910007"/>
              <a:gd name="connsiteX5" fmla="*/ 3419856 w 3968026"/>
              <a:gd name="connsiteY5" fmla="*/ 74450 h 3910007"/>
              <a:gd name="connsiteX6" fmla="*/ 3419856 w 3968026"/>
              <a:gd name="connsiteY6" fmla="*/ 3354550 h 3910007"/>
              <a:gd name="connsiteX7" fmla="*/ 3398050 w 3968026"/>
              <a:gd name="connsiteY7" fmla="*/ 3407194 h 3910007"/>
              <a:gd name="connsiteX8" fmla="*/ 0 w 3968026"/>
              <a:gd name="connsiteY8" fmla="*/ 3354550 h 3910007"/>
              <a:gd name="connsiteX9" fmla="*/ 0 w 3968026"/>
              <a:gd name="connsiteY9" fmla="*/ 74450 h 3910007"/>
              <a:gd name="connsiteX0" fmla="*/ 0 w 3419856"/>
              <a:gd name="connsiteY0" fmla="*/ 74450 h 3901233"/>
              <a:gd name="connsiteX1" fmla="*/ 21806 w 3419856"/>
              <a:gd name="connsiteY1" fmla="*/ 21806 h 3901233"/>
              <a:gd name="connsiteX2" fmla="*/ 74450 w 3419856"/>
              <a:gd name="connsiteY2" fmla="*/ 0 h 3901233"/>
              <a:gd name="connsiteX3" fmla="*/ 3345406 w 3419856"/>
              <a:gd name="connsiteY3" fmla="*/ 0 h 3901233"/>
              <a:gd name="connsiteX4" fmla="*/ 3398050 w 3419856"/>
              <a:gd name="connsiteY4" fmla="*/ 21806 h 3901233"/>
              <a:gd name="connsiteX5" fmla="*/ 3419856 w 3419856"/>
              <a:gd name="connsiteY5" fmla="*/ 74450 h 3901233"/>
              <a:gd name="connsiteX6" fmla="*/ 3419856 w 3419856"/>
              <a:gd name="connsiteY6" fmla="*/ 3354550 h 3901233"/>
              <a:gd name="connsiteX7" fmla="*/ 0 w 3419856"/>
              <a:gd name="connsiteY7" fmla="*/ 3354550 h 3901233"/>
              <a:gd name="connsiteX8" fmla="*/ 0 w 3419856"/>
              <a:gd name="connsiteY8" fmla="*/ 74450 h 3901233"/>
              <a:gd name="connsiteX0" fmla="*/ 0 w 3419856"/>
              <a:gd name="connsiteY0" fmla="*/ 74450 h 3354550"/>
              <a:gd name="connsiteX1" fmla="*/ 21806 w 3419856"/>
              <a:gd name="connsiteY1" fmla="*/ 21806 h 3354550"/>
              <a:gd name="connsiteX2" fmla="*/ 74450 w 3419856"/>
              <a:gd name="connsiteY2" fmla="*/ 0 h 3354550"/>
              <a:gd name="connsiteX3" fmla="*/ 3345406 w 3419856"/>
              <a:gd name="connsiteY3" fmla="*/ 0 h 3354550"/>
              <a:gd name="connsiteX4" fmla="*/ 3398050 w 3419856"/>
              <a:gd name="connsiteY4" fmla="*/ 21806 h 3354550"/>
              <a:gd name="connsiteX5" fmla="*/ 3419856 w 3419856"/>
              <a:gd name="connsiteY5" fmla="*/ 74450 h 3354550"/>
              <a:gd name="connsiteX6" fmla="*/ 3419856 w 3419856"/>
              <a:gd name="connsiteY6" fmla="*/ 3354550 h 3354550"/>
              <a:gd name="connsiteX7" fmla="*/ 0 w 3419856"/>
              <a:gd name="connsiteY7" fmla="*/ 3354550 h 3354550"/>
              <a:gd name="connsiteX8" fmla="*/ 0 w 3419856"/>
              <a:gd name="connsiteY8" fmla="*/ 74450 h 335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9856" h="3354550">
                <a:moveTo>
                  <a:pt x="0" y="74450"/>
                </a:moveTo>
                <a:cubicBezTo>
                  <a:pt x="0" y="54705"/>
                  <a:pt x="7844" y="35768"/>
                  <a:pt x="21806" y="21806"/>
                </a:cubicBezTo>
                <a:cubicBezTo>
                  <a:pt x="35768" y="7844"/>
                  <a:pt x="54705" y="0"/>
                  <a:pt x="74450" y="0"/>
                </a:cubicBezTo>
                <a:lnTo>
                  <a:pt x="3345406" y="0"/>
                </a:lnTo>
                <a:cubicBezTo>
                  <a:pt x="3365151" y="0"/>
                  <a:pt x="3384088" y="7844"/>
                  <a:pt x="3398050" y="21806"/>
                </a:cubicBezTo>
                <a:cubicBezTo>
                  <a:pt x="3412012" y="35768"/>
                  <a:pt x="3419856" y="54705"/>
                  <a:pt x="3419856" y="74450"/>
                </a:cubicBezTo>
                <a:lnTo>
                  <a:pt x="3419856" y="3354550"/>
                </a:lnTo>
                <a:lnTo>
                  <a:pt x="0" y="3354550"/>
                </a:lnTo>
                <a:lnTo>
                  <a:pt x="0" y="74450"/>
                </a:lnTo>
                <a:close/>
              </a:path>
            </a:pathLst>
          </a:custGeom>
        </p:spPr>
        <p:txBody>
          <a:bodyPr>
            <a:normAutofit/>
          </a:bodyPr>
          <a:lstStyle>
            <a:lvl1pPr marL="0" indent="0" algn="ctr">
              <a:buNone/>
              <a:defRPr sz="2000" baseline="0">
                <a:solidFill>
                  <a:schemeClr val="tx1">
                    <a:lumMod val="6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09600" y="2547890"/>
            <a:ext cx="2971800" cy="2405109"/>
          </a:xfrm>
        </p:spPr>
        <p:txBody>
          <a:bodyPr tIns="9144">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pPr>
              <a:defRPr/>
            </a:pPr>
            <a:fld id="{733B7363-D9A9-4D07-BEBA-C5FA6BB4A27E}" type="datetimeFigureOut">
              <a:rPr lang="en-US" smtClean="0"/>
              <a:pPr>
                <a:defRPr/>
              </a:pPr>
              <a:t>10/13/2016</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44107F8F-CD7D-4889-AB22-9A4C554556A5}" type="slidenum">
              <a:rPr lang="en-US" smtClean="0"/>
              <a:pPr>
                <a:defRPr/>
              </a:pPr>
              <a:t>‹#›</a:t>
            </a:fld>
            <a:endParaRPr lang="en-US"/>
          </a:p>
        </p:txBody>
      </p:sp>
    </p:spTree>
    <p:extLst>
      <p:ext uri="{BB962C8B-B14F-4D97-AF65-F5344CB8AC3E}">
        <p14:creationId xmlns:p14="http://schemas.microsoft.com/office/powerpoint/2010/main" val="3756038997"/>
      </p:ext>
    </p:extLst>
  </p:cSld>
  <p:clrMapOvr>
    <a:masterClrMapping/>
  </p:clrMapOvr>
  <p:transition>
    <p:zoom/>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91A0C303-5A6E-474B-847F-740E011EB315}" type="datetimeFigureOut">
              <a:rPr lang="en-US" smtClean="0"/>
              <a:pPr>
                <a:defRPr/>
              </a:pPr>
              <a:t>10/13/2016</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E8D0B001-685A-4547-BE5E-C2BEE25EC831}" type="slidenum">
              <a:rPr lang="en-US" smtClean="0"/>
              <a:pPr>
                <a:defRPr/>
              </a:pPr>
              <a:t>‹#›</a:t>
            </a:fld>
            <a:endParaRPr lang="en-US"/>
          </a:p>
        </p:txBody>
      </p:sp>
    </p:spTree>
    <p:extLst>
      <p:ext uri="{BB962C8B-B14F-4D97-AF65-F5344CB8AC3E}">
        <p14:creationId xmlns:p14="http://schemas.microsoft.com/office/powerpoint/2010/main" val="2395377013"/>
      </p:ext>
    </p:extLst>
  </p:cSld>
  <p:clrMapOvr>
    <a:masterClrMapping/>
  </p:clrMapOvr>
  <p:transition>
    <p:zoom/>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ffectLst/>
        </p:spPr>
        <p:txBody>
          <a:bodyPr wrap="none" lIns="0" rIns="0" anchor="ctr"/>
          <a:lstStyle/>
          <a:p>
            <a:pPr defTabSz="912813" eaLnBrk="1" hangingPunct="1">
              <a:defRPr/>
            </a:pPr>
            <a:endParaRPr lang="en-US">
              <a:solidFill>
                <a:srgbClr val="FFFFFF"/>
              </a:solidFill>
              <a:latin typeface="Arial" pitchFamily="34" charset="0"/>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a:defRPr/>
            </a:lvl1pPr>
          </a:lstStyle>
          <a:p>
            <a:pPr>
              <a:defRPr/>
            </a:pPr>
            <a:fld id="{097ADC4F-3D6F-489F-B503-CA489B83FFB9}"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vl1pPr>
          </a:lstStyle>
          <a:p>
            <a:pPr>
              <a:defRPr/>
            </a:pPr>
            <a:fld id="{BF61445A-E83F-4973-800A-7782A859C6EB}" type="datetimeFigureOut">
              <a:rPr lang="en-US"/>
              <a:pPr>
                <a:defRPr/>
              </a:pPr>
              <a:t>10/13/2016</a:t>
            </a:fld>
            <a:endParaRPr lang="en-US"/>
          </a:p>
        </p:txBody>
      </p:sp>
      <p:sp>
        <p:nvSpPr>
          <p:cNvPr id="7" name="Rectangle 6"/>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24B375D4-E73D-459F-B7A1-6A43E842EFF7}" type="datetimeFigureOut">
              <a:rPr lang="en-US" smtClean="0"/>
              <a:pPr>
                <a:defRPr/>
              </a:pPr>
              <a:t>10/13/2016</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01DEF6C1-B2DF-4B9F-8057-7A8D26BDA08A}" type="slidenum">
              <a:rPr lang="en-US" smtClean="0"/>
              <a:pPr>
                <a:defRPr/>
              </a:pPr>
              <a:t>‹#›</a:t>
            </a:fld>
            <a:endParaRPr lang="en-US"/>
          </a:p>
        </p:txBody>
      </p:sp>
    </p:spTree>
    <p:extLst>
      <p:ext uri="{BB962C8B-B14F-4D97-AF65-F5344CB8AC3E}">
        <p14:creationId xmlns:p14="http://schemas.microsoft.com/office/powerpoint/2010/main" val="757397031"/>
      </p:ext>
    </p:extLst>
  </p:cSld>
  <p:clrMapOvr>
    <a:masterClrMapping/>
  </p:clrMapOvr>
  <p:transition>
    <p:zoom/>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5BB0000-4614-4FBA-8978-F693317E520C}" type="datetimeFigureOut">
              <a:rPr lang="en-US" smtClean="0"/>
              <a:t>10/13/2016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380681278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5BB0000-4614-4FBA-8978-F693317E520C}" type="datetimeFigureOut">
              <a:rPr lang="en-US" smtClean="0"/>
              <a:t>10/13/2016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68878374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5BB0000-4614-4FBA-8978-F693317E520C}" type="datetimeFigureOut">
              <a:rPr lang="en-US" smtClean="0"/>
              <a:t>10/13/2016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275743583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5BB0000-4614-4FBA-8978-F693317E520C}" type="datetimeFigureOut">
              <a:rPr lang="en-US" smtClean="0"/>
              <a:t>10/13/2016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348303602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5BB0000-4614-4FBA-8978-F693317E520C}" type="datetimeFigureOut">
              <a:rPr lang="en-US" smtClean="0"/>
              <a:t>10/13/2016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402809953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35BB0000-4614-4FBA-8978-F693317E520C}" type="datetimeFigureOut">
              <a:rPr lang="en-US" smtClean="0"/>
              <a:t>10/13/2016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171902268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5BB0000-4614-4FBA-8978-F693317E520C}" type="datetimeFigureOut">
              <a:rPr lang="en-US" smtClean="0"/>
              <a:t>10/13/2016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415221799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5BB0000-4614-4FBA-8978-F693317E520C}" type="datetimeFigureOut">
              <a:rPr lang="en-US" smtClean="0"/>
              <a:t>10/13/2016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312557835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5BB0000-4614-4FBA-8978-F693317E520C}" type="datetimeFigureOut">
              <a:rPr lang="en-US" smtClean="0"/>
              <a:t>10/13/2016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185115064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zoom/>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5BB0000-4614-4FBA-8978-F693317E520C}" type="datetimeFigureOut">
              <a:rPr lang="en-US" smtClean="0"/>
              <a:t>10/13/2016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247638159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5BB0000-4614-4FBA-8978-F693317E520C}" type="datetimeFigureOut">
              <a:rPr lang="en-US" smtClean="0"/>
              <a:t>10/13/2016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B3D0239-7DCC-446B-BA49-7B69566A3C23}" type="slidenum">
              <a:rPr lang="en-US" smtClean="0"/>
              <a:t>‹#›</a:t>
            </a:fld>
            <a:endParaRPr lang="en-US"/>
          </a:p>
        </p:txBody>
      </p:sp>
    </p:spTree>
    <p:extLst>
      <p:ext uri="{BB962C8B-B14F-4D97-AF65-F5344CB8AC3E}">
        <p14:creationId xmlns:p14="http://schemas.microsoft.com/office/powerpoint/2010/main" val="88508150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a:xfrm>
            <a:off x="457200" y="6245225"/>
            <a:ext cx="2133600" cy="476250"/>
          </a:xfrm>
        </p:spPr>
        <p:txBody>
          <a:bodyPr/>
          <a:lstStyle>
            <a:lvl1pPr>
              <a:defRPr/>
            </a:lvl1pPr>
          </a:lstStyle>
          <a:p>
            <a:pPr>
              <a:defRPr/>
            </a:pPr>
            <a:endParaRPr lang="en-US"/>
          </a:p>
        </p:txBody>
      </p:sp>
      <p:sp>
        <p:nvSpPr>
          <p:cNvPr id="7" name="Footer Placeholder 6"/>
          <p:cNvSpPr>
            <a:spLocks noGrp="1"/>
          </p:cNvSpPr>
          <p:nvPr>
            <p:ph type="ftr" sz="quarter" idx="11"/>
          </p:nvPr>
        </p:nvSpPr>
        <p:spPr>
          <a:xfrm>
            <a:off x="3124200" y="6245225"/>
            <a:ext cx="2895600" cy="476250"/>
          </a:xfrm>
        </p:spPr>
        <p:txBody>
          <a:bodyPr/>
          <a:lstStyle>
            <a:lvl1pPr>
              <a:defRPr/>
            </a:lvl1pPr>
          </a:lstStyle>
          <a:p>
            <a:pPr>
              <a:defRPr/>
            </a:pPr>
            <a:endParaRPr lang="en-US"/>
          </a:p>
        </p:txBody>
      </p:sp>
      <p:sp>
        <p:nvSpPr>
          <p:cNvPr id="8" name="Slide Number Placeholder 7"/>
          <p:cNvSpPr>
            <a:spLocks noGrp="1"/>
          </p:cNvSpPr>
          <p:nvPr>
            <p:ph type="sldNum" sz="quarter" idx="12"/>
          </p:nvPr>
        </p:nvSpPr>
        <p:spPr>
          <a:xfrm>
            <a:off x="6553200" y="6245225"/>
            <a:ext cx="2133600" cy="476250"/>
          </a:xfrm>
        </p:spPr>
        <p:txBody>
          <a:bodyPr/>
          <a:lstStyle>
            <a:lvl1pPr>
              <a:defRPr/>
            </a:lvl1pPr>
          </a:lstStyle>
          <a:p>
            <a:fld id="{6AE47421-BE95-4196-9A7A-A1FDE83F66FC}" type="slidenum">
              <a:rPr lang="en-US" altLang="en-US"/>
              <a:pPr/>
              <a:t>‹#›</a:t>
            </a:fld>
            <a:endParaRPr lang="en-US" altLang="en-US"/>
          </a:p>
        </p:txBody>
      </p:sp>
    </p:spTree>
    <p:extLst>
      <p:ext uri="{BB962C8B-B14F-4D97-AF65-F5344CB8AC3E}">
        <p14:creationId xmlns:p14="http://schemas.microsoft.com/office/powerpoint/2010/main" val="161830174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pPr fontAlgn="base">
              <a:spcBef>
                <a:spcPct val="0"/>
              </a:spcBef>
              <a:spcAft>
                <a:spcPct val="0"/>
              </a:spcAft>
            </a:pPr>
            <a:endParaRPr lang="en-US">
              <a:solidFill>
                <a:srgbClr val="FFFFFF"/>
              </a:solidFill>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defTabSz="914400">
              <a:defRPr/>
            </a:lvl1pPr>
          </a:lstStyle>
          <a:p>
            <a:pPr>
              <a:defRPr/>
            </a:pPr>
            <a:fld id="{57DE7F75-33CB-4053-BF39-B2741FF04C0C}"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a:defRPr/>
            </a:lvl1pPr>
          </a:lstStyle>
          <a:p>
            <a:pPr>
              <a:defRPr/>
            </a:pPr>
            <a:fld id="{B0EE38D3-5048-4863-BFAC-689000E60C0F}" type="datetimeFigureOut">
              <a:rPr lang="en-US"/>
              <a:pPr>
                <a:defRPr/>
              </a:pPr>
              <a:t>10/13/2016</a:t>
            </a:fld>
            <a:endParaRPr lang="en-US"/>
          </a:p>
        </p:txBody>
      </p:sp>
      <p:sp>
        <p:nvSpPr>
          <p:cNvPr id="7" name="Rectangle 6"/>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3175517182"/>
      </p:ext>
    </p:extLst>
  </p:cSld>
  <p:clrMapOvr>
    <a:masterClrMapping/>
  </p:clrMapOvr>
  <p:transition>
    <p:zoom/>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8430197"/>
      </p:ext>
    </p:extLst>
  </p:cSld>
  <p:clrMapOvr>
    <a:masterClrMapping/>
  </p:clrMapOvr>
  <p:transition>
    <p:zoom/>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defTabSz="914400">
              <a:defRPr/>
            </a:lvl1pPr>
          </a:lstStyle>
          <a:p>
            <a:pPr>
              <a:defRPr/>
            </a:pPr>
            <a:fld id="{41CAC80F-75FE-4C0E-ACA0-C2D1E5DA5E70}"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a:defRPr/>
            </a:lvl1pPr>
          </a:lstStyle>
          <a:p>
            <a:pPr>
              <a:defRPr/>
            </a:pPr>
            <a:fld id="{F898A58B-A043-4724-A2D2-4A7A01480346}"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96777832"/>
      </p:ext>
    </p:extLst>
  </p:cSld>
  <p:clrMapOvr>
    <a:masterClrMapping/>
  </p:clrMapOvr>
  <p:transition>
    <p:zoom/>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defTabSz="914400">
              <a:defRPr/>
            </a:lvl1pPr>
          </a:lstStyle>
          <a:p>
            <a:pPr>
              <a:defRPr/>
            </a:pPr>
            <a:fld id="{D6EBCC46-B857-4338-A332-6F9B6CC2FAB5}"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a:defRPr/>
            </a:lvl1pPr>
          </a:lstStyle>
          <a:p>
            <a:pPr>
              <a:defRPr/>
            </a:pPr>
            <a:fld id="{67ADEDE4-356D-4400-B417-C2BB8B95D555}"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2992870058"/>
      </p:ext>
    </p:extLst>
  </p:cSld>
  <p:clrMapOvr>
    <a:masterClrMapping/>
  </p:clrMapOvr>
  <p:transition>
    <p:zoom/>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defTabSz="914400">
              <a:defRPr/>
            </a:lvl1pPr>
          </a:lstStyle>
          <a:p>
            <a:pPr>
              <a:defRPr/>
            </a:pPr>
            <a:fld id="{041E9400-0013-44D1-A88C-AB957A3D4125}" type="slidenum">
              <a:rPr lang="en-US"/>
              <a:pPr>
                <a:defRPr/>
              </a:pPr>
              <a:t>‹#›</a:t>
            </a:fld>
            <a:endParaRPr lang="en-US"/>
          </a:p>
        </p:txBody>
      </p:sp>
      <p:sp>
        <p:nvSpPr>
          <p:cNvPr id="8" name="Rectangle 6"/>
          <p:cNvSpPr>
            <a:spLocks noGrp="1" noChangeArrowheads="1"/>
          </p:cNvSpPr>
          <p:nvPr>
            <p:ph type="dt" sz="half" idx="11"/>
          </p:nvPr>
        </p:nvSpPr>
        <p:spPr/>
        <p:txBody>
          <a:bodyPr/>
          <a:lstStyle>
            <a:lvl1pPr defTabSz="914400">
              <a:defRPr/>
            </a:lvl1pPr>
          </a:lstStyle>
          <a:p>
            <a:pPr>
              <a:defRPr/>
            </a:pPr>
            <a:fld id="{C47C48A6-C30E-4B8D-9D30-34A640791665}"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1785044832"/>
      </p:ext>
    </p:extLst>
  </p:cSld>
  <p:clrMapOvr>
    <a:masterClrMapping/>
  </p:clrMapOvr>
  <p:transition>
    <p:zoom/>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defTabSz="914400">
              <a:defRPr/>
            </a:lvl1pPr>
          </a:lstStyle>
          <a:p>
            <a:pPr>
              <a:defRPr/>
            </a:pPr>
            <a:fld id="{D4559757-FB6A-47B4-A783-7905AE46ADBE}" type="slidenum">
              <a:rPr lang="en-US"/>
              <a:pPr>
                <a:defRPr/>
              </a:pPr>
              <a:t>‹#›</a:t>
            </a:fld>
            <a:endParaRPr lang="en-US"/>
          </a:p>
        </p:txBody>
      </p:sp>
      <p:sp>
        <p:nvSpPr>
          <p:cNvPr id="4" name="Rectangle 6"/>
          <p:cNvSpPr>
            <a:spLocks noGrp="1" noChangeArrowheads="1"/>
          </p:cNvSpPr>
          <p:nvPr>
            <p:ph type="dt" sz="half" idx="11"/>
          </p:nvPr>
        </p:nvSpPr>
        <p:spPr/>
        <p:txBody>
          <a:bodyPr/>
          <a:lstStyle>
            <a:lvl1pPr defTabSz="914400">
              <a:defRPr/>
            </a:lvl1pPr>
          </a:lstStyle>
          <a:p>
            <a:pPr>
              <a:defRPr/>
            </a:pPr>
            <a:fld id="{910B0E7B-47F5-44C6-B557-E2E0FB0CBD7E}"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2201192211"/>
      </p:ext>
    </p:extLst>
  </p:cSld>
  <p:clrMapOvr>
    <a:masterClrMapping/>
  </p:clrMapOvr>
  <p:transition>
    <p:zoom/>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defTabSz="914400">
              <a:defRPr/>
            </a:lvl1pPr>
          </a:lstStyle>
          <a:p>
            <a:pPr>
              <a:defRPr/>
            </a:pPr>
            <a:fld id="{310431CD-A71D-4212-BF00-A6B2D93FF3F9}" type="slidenum">
              <a:rPr lang="en-US"/>
              <a:pPr>
                <a:defRPr/>
              </a:pPr>
              <a:t>‹#›</a:t>
            </a:fld>
            <a:endParaRPr lang="en-US"/>
          </a:p>
        </p:txBody>
      </p:sp>
      <p:sp>
        <p:nvSpPr>
          <p:cNvPr id="3" name="Rectangle 6"/>
          <p:cNvSpPr>
            <a:spLocks noGrp="1" noChangeArrowheads="1"/>
          </p:cNvSpPr>
          <p:nvPr>
            <p:ph type="dt" sz="half" idx="11"/>
          </p:nvPr>
        </p:nvSpPr>
        <p:spPr/>
        <p:txBody>
          <a:bodyPr/>
          <a:lstStyle>
            <a:lvl1pPr defTabSz="914400">
              <a:defRPr/>
            </a:lvl1pPr>
          </a:lstStyle>
          <a:p>
            <a:pPr>
              <a:defRPr/>
            </a:pPr>
            <a:fld id="{F98C7CA0-6B9A-4EAD-AB4F-CC7746649AF8}"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1308095851"/>
      </p:ext>
    </p:extLst>
  </p:cSld>
  <p:clrMapOvr>
    <a:masterClrMapping/>
  </p:clrMapOvr>
  <p:transition>
    <p:zoom/>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a:defRPr/>
            </a:lvl1pPr>
          </a:lstStyle>
          <a:p>
            <a:pPr>
              <a:defRPr/>
            </a:pPr>
            <a:fld id="{4FED9534-4548-4B65-86BA-6D3BC51C8815}"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vl1pPr>
          </a:lstStyle>
          <a:p>
            <a:pPr>
              <a:defRPr/>
            </a:pPr>
            <a:fld id="{4A532253-7800-4326-9882-5AA9DA1C8732}"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defTabSz="914400">
              <a:defRPr/>
            </a:lvl1pPr>
          </a:lstStyle>
          <a:p>
            <a:pPr>
              <a:defRPr/>
            </a:pPr>
            <a:fld id="{998F4317-3FC8-4076-85FE-446BF139B6E5}"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a:defRPr/>
            </a:lvl1pPr>
          </a:lstStyle>
          <a:p>
            <a:pPr>
              <a:defRPr/>
            </a:pPr>
            <a:fld id="{485BBAE0-D970-4BC7-8917-EB8AEF175233}"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2489263150"/>
      </p:ext>
    </p:extLst>
  </p:cSld>
  <p:clrMapOvr>
    <a:masterClrMapping/>
  </p:clrMapOvr>
  <p:transition>
    <p:zoom/>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defTabSz="914400">
              <a:defRPr/>
            </a:lvl1pPr>
          </a:lstStyle>
          <a:p>
            <a:pPr>
              <a:defRPr/>
            </a:pPr>
            <a:fld id="{EA7B305C-72A0-49E7-9E2D-E9CB01D48D63}"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a:defRPr/>
            </a:lvl1pPr>
          </a:lstStyle>
          <a:p>
            <a:pPr>
              <a:defRPr/>
            </a:pPr>
            <a:fld id="{37D49B2D-5274-4E0B-81E5-C09DB46C6E07}"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4193561188"/>
      </p:ext>
    </p:extLst>
  </p:cSld>
  <p:clrMapOvr>
    <a:masterClrMapping/>
  </p:clrMapOvr>
  <p:transition>
    <p:zoom/>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defTabSz="914400">
              <a:defRPr/>
            </a:lvl1pPr>
          </a:lstStyle>
          <a:p>
            <a:pPr>
              <a:defRPr/>
            </a:pPr>
            <a:fld id="{D1E536D9-9C5E-48D8-8D1A-07A5676016D6}"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a:defRPr/>
            </a:lvl1pPr>
          </a:lstStyle>
          <a:p>
            <a:pPr>
              <a:defRPr/>
            </a:pPr>
            <a:fld id="{CEBFC409-825F-47C9-8686-600DEA0FD3B4}"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2356773931"/>
      </p:ext>
    </p:extLst>
  </p:cSld>
  <p:clrMapOvr>
    <a:masterClrMapping/>
  </p:clrMapOvr>
  <p:transition>
    <p:zoom/>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defTabSz="914400">
              <a:defRPr/>
            </a:lvl1pPr>
          </a:lstStyle>
          <a:p>
            <a:pPr>
              <a:defRPr/>
            </a:pPr>
            <a:fld id="{760BE8F2-00FB-4D6B-A3B2-910FF537BEFB}"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a:defRPr/>
            </a:lvl1pPr>
          </a:lstStyle>
          <a:p>
            <a:pPr>
              <a:defRPr/>
            </a:pPr>
            <a:fld id="{9F2A48B8-4C15-4317-8E10-44E182CD9D49}"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416065071"/>
      </p:ext>
    </p:extLst>
  </p:cSld>
  <p:clrMapOvr>
    <a:masterClrMapping/>
  </p:clrMapOvr>
  <p:transition>
    <p:zoom/>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defTabSz="914400">
              <a:defRPr/>
            </a:lvl1pPr>
          </a:lstStyle>
          <a:p>
            <a:pPr>
              <a:defRPr/>
            </a:pPr>
            <a:fld id="{4AAEB637-C03D-4F39-8085-00A77F2C6BFA}"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a:defRPr/>
            </a:lvl1pPr>
          </a:lstStyle>
          <a:p>
            <a:pPr>
              <a:defRPr/>
            </a:pPr>
            <a:endParaRPr lang="en-US"/>
          </a:p>
        </p:txBody>
      </p:sp>
      <p:sp>
        <p:nvSpPr>
          <p:cNvPr id="6"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2990205982"/>
      </p:ext>
    </p:extLst>
  </p:cSld>
  <p:clrMapOvr>
    <a:masterClrMapping/>
  </p:clrMapOvr>
  <p:transition>
    <p:zoom/>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defTabSz="914400">
              <a:defRPr/>
            </a:lvl1pPr>
          </a:lstStyle>
          <a:p>
            <a:pPr>
              <a:defRPr/>
            </a:pPr>
            <a:fld id="{3824C737-1A61-4426-9966-B8A247E9D81B}" type="slidenum">
              <a:rPr lang="en-US"/>
              <a:pPr>
                <a:defRPr/>
              </a:pPr>
              <a:t>‹#›</a:t>
            </a:fld>
            <a:endParaRPr lang="en-US">
              <a:solidFill>
                <a:srgbClr val="E7DEC9">
                  <a:shade val="50000"/>
                </a:srgbClr>
              </a:solidFill>
            </a:endParaRPr>
          </a:p>
        </p:txBody>
      </p:sp>
      <p:sp>
        <p:nvSpPr>
          <p:cNvPr id="6" name="Rectangle 6"/>
          <p:cNvSpPr>
            <a:spLocks noGrp="1" noChangeArrowheads="1"/>
          </p:cNvSpPr>
          <p:nvPr>
            <p:ph type="dt" sz="half" idx="11"/>
          </p:nvPr>
        </p:nvSpPr>
        <p:spPr/>
        <p:txBody>
          <a:bodyPr/>
          <a:lstStyle>
            <a:lvl1pPr defTabSz="914400">
              <a:defRPr/>
            </a:lvl1pPr>
          </a:lstStyle>
          <a:p>
            <a:pPr>
              <a:defRPr/>
            </a:pPr>
            <a:fld id="{4E432D3E-7669-4C03-A2E8-7459DE81882E}" type="datetimeFigureOut">
              <a:rPr lang="en-US"/>
              <a:pPr>
                <a:defRPr/>
              </a:pPr>
              <a:t>10/13/2016</a:t>
            </a:fld>
            <a:endParaRPr lang="en-US">
              <a:solidFill>
                <a:srgbClr val="E7DEC9">
                  <a:shade val="50000"/>
                </a:srgbClr>
              </a:solidFill>
            </a:endParaRPr>
          </a:p>
        </p:txBody>
      </p:sp>
      <p:sp>
        <p:nvSpPr>
          <p:cNvPr id="7" name="Rectangle 7"/>
          <p:cNvSpPr>
            <a:spLocks noGrp="1" noChangeArrowheads="1"/>
          </p:cNvSpPr>
          <p:nvPr>
            <p:ph type="ftr" sz="quarter" idx="12"/>
          </p:nvPr>
        </p:nvSpPr>
        <p:spPr/>
        <p:txBody>
          <a:bodyPr/>
          <a:lstStyle>
            <a:lvl1pPr defTabSz="914400">
              <a:defRPr/>
            </a:lvl1pPr>
          </a:lstStyle>
          <a:p>
            <a:pPr>
              <a:defRPr/>
            </a:pPr>
            <a:endParaRPr lang="en-US"/>
          </a:p>
        </p:txBody>
      </p:sp>
    </p:spTree>
    <p:extLst>
      <p:ext uri="{BB962C8B-B14F-4D97-AF65-F5344CB8AC3E}">
        <p14:creationId xmlns:p14="http://schemas.microsoft.com/office/powerpoint/2010/main" val="2778720759"/>
      </p:ext>
    </p:extLst>
  </p:cSld>
  <p:clrMapOvr>
    <a:masterClrMapping/>
  </p:clrMapOvr>
  <p:transition>
    <p:zoom/>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Tree>
    <p:extLst>
      <p:ext uri="{BB962C8B-B14F-4D97-AF65-F5344CB8AC3E}">
        <p14:creationId xmlns:p14="http://schemas.microsoft.com/office/powerpoint/2010/main" val="154433921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0914912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xOverObj">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28600"/>
            <a:ext cx="8458200" cy="1143000"/>
          </a:xfrm>
        </p:spPr>
        <p:txBody>
          <a:bodyPr/>
          <a:lstStyle/>
          <a:p>
            <a:r>
              <a:rPr lang="en-US"/>
              <a:t>Click to edit Master title style</a:t>
            </a:r>
          </a:p>
        </p:txBody>
      </p:sp>
      <p:sp>
        <p:nvSpPr>
          <p:cNvPr id="3" name="Text Placeholder 2"/>
          <p:cNvSpPr>
            <a:spLocks noGrp="1"/>
          </p:cNvSpPr>
          <p:nvPr>
            <p:ph type="body" sz="half" idx="1"/>
          </p:nvPr>
        </p:nvSpPr>
        <p:spPr>
          <a:xfrm>
            <a:off x="381000" y="1524000"/>
            <a:ext cx="8458200" cy="2324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81000" y="4000500"/>
            <a:ext cx="8458200" cy="2324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5225"/>
            <a:ext cx="2133600" cy="476250"/>
          </a:xfrm>
        </p:spPr>
        <p:txBody>
          <a:bodyPr/>
          <a:lstStyle>
            <a:lvl1pPr eaLnBrk="0" hangingPunct="0">
              <a:defRPr/>
            </a:lvl1pPr>
          </a:lstStyle>
          <a:p>
            <a:pPr>
              <a:defRPr/>
            </a:pPr>
            <a:endParaRPr lang="en-US"/>
          </a:p>
        </p:txBody>
      </p:sp>
      <p:sp>
        <p:nvSpPr>
          <p:cNvPr id="6" name="Footer Placeholder 5"/>
          <p:cNvSpPr>
            <a:spLocks noGrp="1"/>
          </p:cNvSpPr>
          <p:nvPr>
            <p:ph type="ftr" sz="quarter" idx="11"/>
          </p:nvPr>
        </p:nvSpPr>
        <p:spPr>
          <a:xfrm>
            <a:off x="3124200" y="6245225"/>
            <a:ext cx="2895600" cy="476250"/>
          </a:xfrm>
        </p:spPr>
        <p:txBody>
          <a:bodyPr/>
          <a:lstStyle>
            <a:lvl1pPr eaLnBrk="0" hangingPunct="0">
              <a:defRPr/>
            </a:lvl1pPr>
          </a:lstStyle>
          <a:p>
            <a:pPr>
              <a:defRPr/>
            </a:pPr>
            <a:endParaRPr lang="en-US"/>
          </a:p>
        </p:txBody>
      </p:sp>
    </p:spTree>
    <p:extLst>
      <p:ext uri="{BB962C8B-B14F-4D97-AF65-F5344CB8AC3E}">
        <p14:creationId xmlns:p14="http://schemas.microsoft.com/office/powerpoint/2010/main" val="4210450690"/>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OverTx">
  <p:cSld name="Title and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381000" y="228600"/>
            <a:ext cx="8458200" cy="1143000"/>
          </a:xfrm>
        </p:spPr>
        <p:txBody>
          <a:bodyPr/>
          <a:lstStyle/>
          <a:p>
            <a:r>
              <a:rPr lang="en-US"/>
              <a:t>Click to edit Master title style</a:t>
            </a:r>
          </a:p>
        </p:txBody>
      </p:sp>
      <p:sp>
        <p:nvSpPr>
          <p:cNvPr id="3" name="Content Placeholder 2"/>
          <p:cNvSpPr>
            <a:spLocks noGrp="1"/>
          </p:cNvSpPr>
          <p:nvPr>
            <p:ph sz="half" idx="1"/>
          </p:nvPr>
        </p:nvSpPr>
        <p:spPr>
          <a:xfrm>
            <a:off x="381000" y="1524000"/>
            <a:ext cx="8458200" cy="2324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81000" y="4000500"/>
            <a:ext cx="8458200" cy="2324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5225"/>
            <a:ext cx="2133600" cy="476250"/>
          </a:xfrm>
        </p:spPr>
        <p:txBody>
          <a:bodyPr/>
          <a:lstStyle>
            <a:lvl1pPr eaLnBrk="0" hangingPunct="0">
              <a:defRPr/>
            </a:lvl1pPr>
          </a:lstStyle>
          <a:p>
            <a:pPr>
              <a:defRPr/>
            </a:pPr>
            <a:endParaRPr lang="en-US"/>
          </a:p>
        </p:txBody>
      </p:sp>
      <p:sp>
        <p:nvSpPr>
          <p:cNvPr id="6" name="Footer Placeholder 5"/>
          <p:cNvSpPr>
            <a:spLocks noGrp="1"/>
          </p:cNvSpPr>
          <p:nvPr>
            <p:ph type="ftr" sz="quarter" idx="11"/>
          </p:nvPr>
        </p:nvSpPr>
        <p:spPr>
          <a:xfrm>
            <a:off x="3124200" y="6245225"/>
            <a:ext cx="2895600" cy="476250"/>
          </a:xfrm>
        </p:spPr>
        <p:txBody>
          <a:bodyPr/>
          <a:lstStyle>
            <a:lvl1pPr eaLnBrk="0" hangingPunct="0">
              <a:defRPr/>
            </a:lvl1pPr>
          </a:lstStyle>
          <a:p>
            <a:pPr>
              <a:defRPr/>
            </a:pPr>
            <a:endParaRPr lang="en-US"/>
          </a:p>
        </p:txBody>
      </p:sp>
    </p:spTree>
    <p:extLst>
      <p:ext uri="{BB962C8B-B14F-4D97-AF65-F5344CB8AC3E}">
        <p14:creationId xmlns:p14="http://schemas.microsoft.com/office/powerpoint/2010/main" val="2442535113"/>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a:defRPr/>
            </a:lvl1pPr>
          </a:lstStyle>
          <a:p>
            <a:pPr>
              <a:defRPr/>
            </a:pPr>
            <a:fld id="{C0109F3B-932A-4A06-8DCB-6C6C9357EA9F}"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vl1pPr>
          </a:lstStyle>
          <a:p>
            <a:pPr>
              <a:defRPr/>
            </a:pPr>
            <a:fld id="{0C08D42A-628F-489A-9751-55FA24C34615}"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pPr fontAlgn="base">
              <a:spcBef>
                <a:spcPct val="0"/>
              </a:spcBef>
              <a:spcAft>
                <a:spcPct val="0"/>
              </a:spcAft>
            </a:pPr>
            <a:endParaRPr lang="en-US" sz="2400">
              <a:solidFill>
                <a:srgbClr val="FFFFFF"/>
              </a:solidFill>
              <a:latin typeface="Arial Narrow" pitchFamily="34" charset="0"/>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1C7EBBE0-4650-49C9-9AF6-4E6C593B51E1}" type="slidenum">
              <a:rPr lang="en-US"/>
              <a:pPr>
                <a:defRPr/>
              </a:pPr>
              <a:t>‹#›</a:t>
            </a:fld>
            <a:endParaRPr lang="en-US"/>
          </a:p>
        </p:txBody>
      </p:sp>
      <p:sp>
        <p:nvSpPr>
          <p:cNvPr id="6"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415A1E27-10B3-41CE-AC50-203313E8EEC4}" type="datetimeFigureOut">
              <a:rPr lang="en-US"/>
              <a:pPr>
                <a:defRPr/>
              </a:pPr>
              <a:t>10/13/2016</a:t>
            </a:fld>
            <a:endParaRPr lang="en-US"/>
          </a:p>
        </p:txBody>
      </p:sp>
      <p:sp>
        <p:nvSpPr>
          <p:cNvPr id="7" name="Rectangle 6"/>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82664895"/>
      </p:ext>
    </p:extLst>
  </p:cSld>
  <p:clrMapOvr>
    <a:masterClrMapping/>
  </p:clrMapOvr>
  <p:transition>
    <p:zoom/>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6427458"/>
      </p:ext>
    </p:extLst>
  </p:cSld>
  <p:clrMapOvr>
    <a:masterClrMapping/>
  </p:clrMapOvr>
  <p:transition>
    <p:zoom/>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15F69099-33CB-45A4-9ABE-3A389C8F4338}" type="slidenum">
              <a:rPr lang="en-US"/>
              <a:pPr>
                <a:defRPr/>
              </a:pPr>
              <a:t>‹#›</a:t>
            </a:fld>
            <a:endParaRPr lang="en-US"/>
          </a:p>
        </p:txBody>
      </p:sp>
      <p:sp>
        <p:nvSpPr>
          <p:cNvPr id="5"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B2609739-7F9B-4A32-8F28-CF448203F363}"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1088555684"/>
      </p:ext>
    </p:extLst>
  </p:cSld>
  <p:clrMapOvr>
    <a:masterClrMapping/>
  </p:clrMapOvr>
  <p:transition>
    <p:zoom/>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93C2526A-BCE3-457A-96DE-6E6A7BFDC850}" type="slidenum">
              <a:rPr lang="en-US"/>
              <a:pPr>
                <a:defRPr/>
              </a:pPr>
              <a:t>‹#›</a:t>
            </a:fld>
            <a:endParaRPr lang="en-US"/>
          </a:p>
        </p:txBody>
      </p:sp>
      <p:sp>
        <p:nvSpPr>
          <p:cNvPr id="6"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C389E339-A715-400D-AE80-E45AC1DA0273}"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542325125"/>
      </p:ext>
    </p:extLst>
  </p:cSld>
  <p:clrMapOvr>
    <a:masterClrMapping/>
  </p:clrMapOvr>
  <p:transition>
    <p:zoom/>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BCF28A1C-ECB3-4E48-84F1-7D33B6E00C44}" type="slidenum">
              <a:rPr lang="en-US"/>
              <a:pPr>
                <a:defRPr/>
              </a:pPr>
              <a:t>‹#›</a:t>
            </a:fld>
            <a:endParaRPr lang="en-US"/>
          </a:p>
        </p:txBody>
      </p:sp>
      <p:sp>
        <p:nvSpPr>
          <p:cNvPr id="8"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4497FE67-215F-49D0-A560-C45944B66903}"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875937819"/>
      </p:ext>
    </p:extLst>
  </p:cSld>
  <p:clrMapOvr>
    <a:masterClrMapping/>
  </p:clrMapOvr>
  <p:transition>
    <p:zoom/>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76A8FDF0-5EFE-47F0-9F22-7DC4CF50ED3A}" type="slidenum">
              <a:rPr lang="en-US"/>
              <a:pPr>
                <a:defRPr/>
              </a:pPr>
              <a:t>‹#›</a:t>
            </a:fld>
            <a:endParaRPr lang="en-US"/>
          </a:p>
        </p:txBody>
      </p:sp>
      <p:sp>
        <p:nvSpPr>
          <p:cNvPr id="4"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F2BBDEDD-7C5C-46A3-82A7-2758D3A24FC7}"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936363968"/>
      </p:ext>
    </p:extLst>
  </p:cSld>
  <p:clrMapOvr>
    <a:masterClrMapping/>
  </p:clrMapOvr>
  <p:transition>
    <p:zoom/>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7E369341-BF02-497F-BFF5-14D5E1EAAE7E}" type="slidenum">
              <a:rPr lang="en-US"/>
              <a:pPr>
                <a:defRPr/>
              </a:pPr>
              <a:t>‹#›</a:t>
            </a:fld>
            <a:endParaRPr lang="en-US"/>
          </a:p>
        </p:txBody>
      </p:sp>
      <p:sp>
        <p:nvSpPr>
          <p:cNvPr id="3"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902C0E07-6C7C-41AF-89DB-1C8F6DF144E5}"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255974907"/>
      </p:ext>
    </p:extLst>
  </p:cSld>
  <p:clrMapOvr>
    <a:masterClrMapping/>
  </p:clrMapOvr>
  <p:transition>
    <p:zoom/>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48810734-1566-425B-816A-7DC18EBCEC7A}" type="slidenum">
              <a:rPr lang="en-US"/>
              <a:pPr>
                <a:defRPr/>
              </a:pPr>
              <a:t>‹#›</a:t>
            </a:fld>
            <a:endParaRPr lang="en-US"/>
          </a:p>
        </p:txBody>
      </p:sp>
      <p:sp>
        <p:nvSpPr>
          <p:cNvPr id="6"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DF4F22DC-683F-44D5-9F8F-A7B8A80BB9F6}"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1652026520"/>
      </p:ext>
    </p:extLst>
  </p:cSld>
  <p:clrMapOvr>
    <a:masterClrMapping/>
  </p:clrMapOvr>
  <p:transition>
    <p:zoom/>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F69BB4E8-9282-4CD2-B4FE-F52FBE30695D}" type="slidenum">
              <a:rPr lang="en-US"/>
              <a:pPr>
                <a:defRPr/>
              </a:pPr>
              <a:t>‹#›</a:t>
            </a:fld>
            <a:endParaRPr lang="en-US"/>
          </a:p>
        </p:txBody>
      </p:sp>
      <p:sp>
        <p:nvSpPr>
          <p:cNvPr id="6"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CDF9D468-5152-4F25-B1AF-1CAD2DF9C774}"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673196526"/>
      </p:ext>
    </p:extLst>
  </p:cSld>
  <p:clrMapOvr>
    <a:masterClrMapping/>
  </p:clrMapOvr>
  <p:transition>
    <p:zoom/>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CEA535E4-DC5F-4A5F-84BF-4AB861AC57DB}" type="slidenum">
              <a:rPr lang="en-US"/>
              <a:pPr>
                <a:defRPr/>
              </a:pPr>
              <a:t>‹#›</a:t>
            </a:fld>
            <a:endParaRPr lang="en-US"/>
          </a:p>
        </p:txBody>
      </p:sp>
      <p:sp>
        <p:nvSpPr>
          <p:cNvPr id="5"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C5D9A516-C172-47F3-B3BD-39D2BE608011}"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4212758934"/>
      </p:ext>
    </p:extLst>
  </p:cSld>
  <p:clrMapOvr>
    <a:masterClrMapping/>
  </p:clrMapOvr>
  <p:transition>
    <p:zoom/>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zoom/>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a:defRPr/>
            </a:lvl1pPr>
          </a:lstStyle>
          <a:p>
            <a:pPr>
              <a:defRPr/>
            </a:pPr>
            <a:fld id="{DB7B4A30-7644-4361-B90C-ACF784A9C280}" type="slidenum">
              <a:rPr lang="en-US"/>
              <a:pPr>
                <a:defRPr/>
              </a:pPr>
              <a:t>‹#›</a:t>
            </a:fld>
            <a:endParaRPr lang="en-US"/>
          </a:p>
        </p:txBody>
      </p:sp>
      <p:sp>
        <p:nvSpPr>
          <p:cNvPr id="8" name="Rectangle 6"/>
          <p:cNvSpPr>
            <a:spLocks noGrp="1" noChangeArrowheads="1"/>
          </p:cNvSpPr>
          <p:nvPr>
            <p:ph type="dt" sz="half" idx="11"/>
          </p:nvPr>
        </p:nvSpPr>
        <p:spPr/>
        <p:txBody>
          <a:bodyPr/>
          <a:lstStyle>
            <a:lvl1pPr>
              <a:defRPr/>
            </a:lvl1pPr>
          </a:lstStyle>
          <a:p>
            <a:pPr>
              <a:defRPr/>
            </a:pPr>
            <a:fld id="{E598E363-19D3-4616-AADC-5E56CC2E1614}"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5F62E095-1E4C-4D76-8325-864E8652667C}" type="slidenum">
              <a:rPr lang="en-US"/>
              <a:pPr>
                <a:defRPr/>
              </a:pPr>
              <a:t>‹#›</a:t>
            </a:fld>
            <a:endParaRPr lang="en-US"/>
          </a:p>
        </p:txBody>
      </p:sp>
      <p:sp>
        <p:nvSpPr>
          <p:cNvPr id="5"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7E187E32-9A63-4D46-A715-8A98A2E9D29F}"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4053508013"/>
      </p:ext>
    </p:extLst>
  </p:cSld>
  <p:clrMapOvr>
    <a:masterClrMapping/>
  </p:clrMapOvr>
  <p:transition>
    <p:zoom/>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8DE92542-5ACD-45C6-AB66-BFE3CDDD3A7B}" type="slidenum">
              <a:rPr lang="en-US"/>
              <a:pPr>
                <a:defRPr/>
              </a:pPr>
              <a:t>‹#›</a:t>
            </a:fld>
            <a:endParaRPr lang="en-US"/>
          </a:p>
        </p:txBody>
      </p:sp>
      <p:sp>
        <p:nvSpPr>
          <p:cNvPr id="5"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endParaRPr lang="en-US"/>
          </a:p>
        </p:txBody>
      </p:sp>
      <p:sp>
        <p:nvSpPr>
          <p:cNvPr id="6"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3901940290"/>
      </p:ext>
    </p:extLst>
  </p:cSld>
  <p:clrMapOvr>
    <a:masterClrMapping/>
  </p:clrMapOvr>
  <p:transition>
    <p:zoom/>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a:lnSpc>
                <a:spcPct val="85000"/>
              </a:lnSpc>
              <a:defRPr b="1">
                <a:latin typeface="Arial Narrow" pitchFamily="34" charset="0"/>
                <a:cs typeface="+mn-cs"/>
              </a:defRPr>
            </a:lvl1pPr>
          </a:lstStyle>
          <a:p>
            <a:pPr>
              <a:defRPr/>
            </a:pPr>
            <a:fld id="{31990CD2-C74A-45C4-9AEA-29CE71E31881}" type="slidenum">
              <a:rPr lang="en-US"/>
              <a:pPr>
                <a:defRPr/>
              </a:pPr>
              <a:t>‹#›</a:t>
            </a:fld>
            <a:endParaRPr lang="en-US">
              <a:solidFill>
                <a:srgbClr val="E7DEC9">
                  <a:shade val="50000"/>
                </a:srgbClr>
              </a:solidFill>
            </a:endParaRPr>
          </a:p>
        </p:txBody>
      </p:sp>
      <p:sp>
        <p:nvSpPr>
          <p:cNvPr id="6" name="Rectangle 6"/>
          <p:cNvSpPr>
            <a:spLocks noGrp="1" noChangeArrowheads="1"/>
          </p:cNvSpPr>
          <p:nvPr>
            <p:ph type="dt" sz="half" idx="11"/>
          </p:nvPr>
        </p:nvSpPr>
        <p:spPr/>
        <p:txBody>
          <a:bodyPr/>
          <a:lstStyle>
            <a:lvl1pPr>
              <a:lnSpc>
                <a:spcPct val="85000"/>
              </a:lnSpc>
              <a:defRPr>
                <a:latin typeface="Arial Narrow" pitchFamily="34" charset="0"/>
                <a:cs typeface="+mn-cs"/>
              </a:defRPr>
            </a:lvl1pPr>
          </a:lstStyle>
          <a:p>
            <a:pPr>
              <a:defRPr/>
            </a:pPr>
            <a:fld id="{C86F5F2F-7C5B-47E6-8CCC-CB5D9D0F11D8}" type="datetimeFigureOut">
              <a:rPr lang="en-US"/>
              <a:pPr>
                <a:defRPr/>
              </a:pPr>
              <a:t>10/13/2016</a:t>
            </a:fld>
            <a:endParaRPr lang="en-US">
              <a:solidFill>
                <a:srgbClr val="E7DEC9">
                  <a:shade val="50000"/>
                </a:srgbClr>
              </a:solidFill>
            </a:endParaRPr>
          </a:p>
        </p:txBody>
      </p:sp>
      <p:sp>
        <p:nvSpPr>
          <p:cNvPr id="7" name="Rectangle 7"/>
          <p:cNvSpPr>
            <a:spLocks noGrp="1" noChangeArrowheads="1"/>
          </p:cNvSpPr>
          <p:nvPr>
            <p:ph type="ftr" sz="quarter" idx="12"/>
          </p:nvPr>
        </p:nvSpPr>
        <p:spPr/>
        <p:txBody>
          <a:bodyPr/>
          <a:lstStyle>
            <a:lvl1pPr algn="ctr">
              <a:lnSpc>
                <a:spcPct val="85000"/>
              </a:lnSpc>
              <a:defRPr>
                <a:latin typeface="Arial Narrow" pitchFamily="34" charset="0"/>
                <a:cs typeface="+mn-cs"/>
              </a:defRPr>
            </a:lvl1pPr>
          </a:lstStyle>
          <a:p>
            <a:pPr>
              <a:defRPr/>
            </a:pPr>
            <a:endParaRPr lang="en-US"/>
          </a:p>
        </p:txBody>
      </p:sp>
    </p:spTree>
    <p:extLst>
      <p:ext uri="{BB962C8B-B14F-4D97-AF65-F5344CB8AC3E}">
        <p14:creationId xmlns:p14="http://schemas.microsoft.com/office/powerpoint/2010/main" val="2783104564"/>
      </p:ext>
    </p:extLst>
  </p:cSld>
  <p:clrMapOvr>
    <a:masterClrMapping/>
  </p:clrMapOvr>
  <p:transition>
    <p:zoom/>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Tree>
    <p:extLst>
      <p:ext uri="{BB962C8B-B14F-4D97-AF65-F5344CB8AC3E}">
        <p14:creationId xmlns:p14="http://schemas.microsoft.com/office/powerpoint/2010/main" val="418579180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972425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p:spPr>
        <p:txBody>
          <a:bodyPr wrap="none" lIns="0" rIns="0" anchor="ctr"/>
          <a:lstStyle/>
          <a:p>
            <a:pPr fontAlgn="base">
              <a:spcBef>
                <a:spcPct val="0"/>
              </a:spcBef>
              <a:spcAft>
                <a:spcPct val="0"/>
              </a:spcAft>
              <a:defRPr/>
            </a:pPr>
            <a:endParaRPr lang="en-US">
              <a:solidFill>
                <a:srgbClr val="FFFFFF"/>
              </a:solidFill>
              <a:latin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a:defRPr>
                <a:ea typeface="ヒラギノ角ゴ Pro W3"/>
              </a:defRPr>
            </a:lvl1pPr>
          </a:lstStyle>
          <a:p>
            <a:pPr>
              <a:defRPr/>
            </a:pPr>
            <a:fld id="{FA2A1C52-1382-432D-B5F6-470AD44C9448}" type="slidenum">
              <a:rPr lang="en-US">
                <a:solidFill>
                  <a:srgbClr val="FFFFFF"/>
                </a:solidFill>
              </a:rPr>
              <a:pPr>
                <a:defRPr/>
              </a:pPr>
              <a:t>‹#›</a:t>
            </a:fld>
            <a:endParaRPr lang="en-US" dirty="0">
              <a:solidFill>
                <a:srgbClr val="FFFFFF"/>
              </a:solidFill>
            </a:endParaRPr>
          </a:p>
        </p:txBody>
      </p:sp>
      <p:sp>
        <p:nvSpPr>
          <p:cNvPr id="6"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7" name="Rectangle 6"/>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710637853"/>
      </p:ext>
    </p:extLst>
  </p:cSld>
  <p:clrMapOvr>
    <a:masterClrMapping/>
  </p:clrMapOvr>
  <p:transition>
    <p:zoom/>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lgn="r" fontAlgn="auto">
              <a:spcBef>
                <a:spcPts val="0"/>
              </a:spcBef>
              <a:spcAft>
                <a:spcPts val="0"/>
              </a:spcAft>
              <a:defRPr sz="900">
                <a:solidFill>
                  <a:schemeClr val="tx1"/>
                </a:solidFill>
                <a:latin typeface="Arial" pitchFamily="34" charset="0"/>
                <a:ea typeface="+mn-ea"/>
                <a:cs typeface="Arial" pitchFamily="34" charset="0"/>
              </a:defRPr>
            </a:lvl1pPr>
          </a:lstStyle>
          <a:p>
            <a:pPr>
              <a:defRPr/>
            </a:pPr>
            <a:fld id="{B0453BC4-AE1A-492A-BA68-F02EFFE19CD4}" type="slidenum">
              <a:rPr lang="en-US">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0187969"/>
      </p:ext>
    </p:extLst>
  </p:cSld>
  <p:clrMapOvr>
    <a:masterClrMapping/>
  </p:clrMapOvr>
  <p:transition>
    <p:zoom/>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a:defRPr>
                <a:ea typeface="ヒラギノ角ゴ Pro W3"/>
              </a:defRPr>
            </a:lvl1pPr>
          </a:lstStyle>
          <a:p>
            <a:pPr>
              <a:defRPr/>
            </a:pPr>
            <a:fld id="{05693F13-209E-4C61-A4EC-64A8BE01F0B1}" type="slidenum">
              <a:rPr lang="en-US">
                <a:solidFill>
                  <a:srgbClr val="FFFFFF"/>
                </a:solidFill>
              </a:rPr>
              <a:pPr>
                <a:defRPr/>
              </a:pPr>
              <a:t>‹#›</a:t>
            </a:fld>
            <a:endParaRPr lang="en-US" dirty="0">
              <a:solidFill>
                <a:srgbClr val="FFFFFF"/>
              </a:solidFill>
            </a:endParaRPr>
          </a:p>
        </p:txBody>
      </p:sp>
      <p:sp>
        <p:nvSpPr>
          <p:cNvPr id="5"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6"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3077520442"/>
      </p:ext>
    </p:extLst>
  </p:cSld>
  <p:clrMapOvr>
    <a:masterClrMapping/>
  </p:clrMapOvr>
  <p:transition>
    <p:zoom/>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7"/>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7"/>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a:defRPr>
                <a:ea typeface="ヒラギノ角ゴ Pro W3"/>
              </a:defRPr>
            </a:lvl1pPr>
          </a:lstStyle>
          <a:p>
            <a:pPr>
              <a:defRPr/>
            </a:pPr>
            <a:fld id="{DD527ADE-177B-4E35-8BEB-BB3D957541D1}" type="slidenum">
              <a:rPr lang="en-US">
                <a:solidFill>
                  <a:srgbClr val="FFFFFF"/>
                </a:solidFill>
              </a:rPr>
              <a:pPr>
                <a:defRPr/>
              </a:pPr>
              <a:t>‹#›</a:t>
            </a:fld>
            <a:endParaRPr lang="en-US" dirty="0">
              <a:solidFill>
                <a:srgbClr val="FFFFFF"/>
              </a:solidFill>
            </a:endParaRPr>
          </a:p>
        </p:txBody>
      </p:sp>
      <p:sp>
        <p:nvSpPr>
          <p:cNvPr id="6"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7"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3168297764"/>
      </p:ext>
    </p:extLst>
  </p:cSld>
  <p:clrMapOvr>
    <a:masterClrMapping/>
  </p:clrMapOvr>
  <p:transition>
    <p:zoom/>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a:defRPr>
                <a:ea typeface="ヒラギノ角ゴ Pro W3"/>
              </a:defRPr>
            </a:lvl1pPr>
          </a:lstStyle>
          <a:p>
            <a:pPr>
              <a:defRPr/>
            </a:pPr>
            <a:fld id="{78AEFE89-4741-41A8-B463-B708C51C351E}" type="slidenum">
              <a:rPr lang="en-US">
                <a:solidFill>
                  <a:srgbClr val="FFFFFF"/>
                </a:solidFill>
              </a:rPr>
              <a:pPr>
                <a:defRPr/>
              </a:pPr>
              <a:t>‹#›</a:t>
            </a:fld>
            <a:endParaRPr lang="en-US" dirty="0">
              <a:solidFill>
                <a:srgbClr val="FFFFFF"/>
              </a:solidFill>
            </a:endParaRPr>
          </a:p>
        </p:txBody>
      </p:sp>
      <p:sp>
        <p:nvSpPr>
          <p:cNvPr id="8"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9"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1197265437"/>
      </p:ext>
    </p:extLst>
  </p:cSld>
  <p:clrMapOvr>
    <a:masterClrMapping/>
  </p:clrMapOvr>
  <p:transition>
    <p:zoom/>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a:defRPr/>
            </a:lvl1pPr>
          </a:lstStyle>
          <a:p>
            <a:pPr>
              <a:defRPr/>
            </a:pPr>
            <a:fld id="{D5EF4951-A34A-4AFC-A914-E622303F5F1B}" type="slidenum">
              <a:rPr lang="en-US"/>
              <a:pPr>
                <a:defRPr/>
              </a:pPr>
              <a:t>‹#›</a:t>
            </a:fld>
            <a:endParaRPr lang="en-US"/>
          </a:p>
        </p:txBody>
      </p:sp>
      <p:sp>
        <p:nvSpPr>
          <p:cNvPr id="4" name="Rectangle 6"/>
          <p:cNvSpPr>
            <a:spLocks noGrp="1" noChangeArrowheads="1"/>
          </p:cNvSpPr>
          <p:nvPr>
            <p:ph type="dt" sz="half" idx="11"/>
          </p:nvPr>
        </p:nvSpPr>
        <p:spPr/>
        <p:txBody>
          <a:bodyPr/>
          <a:lstStyle>
            <a:lvl1pPr>
              <a:defRPr/>
            </a:lvl1pPr>
          </a:lstStyle>
          <a:p>
            <a:pPr>
              <a:defRPr/>
            </a:pPr>
            <a:fld id="{A502C5E7-4C6E-43FA-B739-6419124F23F0}"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a:defRPr>
                <a:ea typeface="ヒラギノ角ゴ Pro W3"/>
              </a:defRPr>
            </a:lvl1pPr>
          </a:lstStyle>
          <a:p>
            <a:pPr>
              <a:defRPr/>
            </a:pPr>
            <a:fld id="{91E0C843-D3C4-45ED-B0AC-5C7F0F365211}" type="slidenum">
              <a:rPr lang="en-US">
                <a:solidFill>
                  <a:srgbClr val="FFFFFF"/>
                </a:solidFill>
              </a:rPr>
              <a:pPr>
                <a:defRPr/>
              </a:pPr>
              <a:t>‹#›</a:t>
            </a:fld>
            <a:endParaRPr lang="en-US" dirty="0">
              <a:solidFill>
                <a:srgbClr val="FFFFFF"/>
              </a:solidFill>
            </a:endParaRPr>
          </a:p>
        </p:txBody>
      </p:sp>
      <p:sp>
        <p:nvSpPr>
          <p:cNvPr id="4"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5"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2625847551"/>
      </p:ext>
    </p:extLst>
  </p:cSld>
  <p:clrMapOvr>
    <a:masterClrMapping/>
  </p:clrMapOvr>
  <p:transition>
    <p:zoom/>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a:defRPr>
                <a:ea typeface="ヒラギノ角ゴ Pro W3"/>
              </a:defRPr>
            </a:lvl1pPr>
          </a:lstStyle>
          <a:p>
            <a:pPr>
              <a:defRPr/>
            </a:pPr>
            <a:fld id="{48B69D47-0570-4BEF-AC92-65E53858283C}" type="slidenum">
              <a:rPr lang="en-US">
                <a:solidFill>
                  <a:srgbClr val="FFFFFF"/>
                </a:solidFill>
              </a:rPr>
              <a:pPr>
                <a:defRPr/>
              </a:pPr>
              <a:t>‹#›</a:t>
            </a:fld>
            <a:endParaRPr lang="en-US" dirty="0">
              <a:solidFill>
                <a:srgbClr val="FFFFFF"/>
              </a:solidFill>
            </a:endParaRPr>
          </a:p>
        </p:txBody>
      </p:sp>
      <p:sp>
        <p:nvSpPr>
          <p:cNvPr id="3"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4"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1405877321"/>
      </p:ext>
    </p:extLst>
  </p:cSld>
  <p:clrMapOvr>
    <a:masterClrMapping/>
  </p:clrMapOvr>
  <p:transition>
    <p:zoom/>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defRPr>
                <a:ea typeface="ヒラギノ角ゴ Pro W3"/>
              </a:defRPr>
            </a:lvl1pPr>
          </a:lstStyle>
          <a:p>
            <a:pPr>
              <a:defRPr/>
            </a:pPr>
            <a:fld id="{E6C2F210-79E9-4C3D-B44A-CFF67839E913}" type="slidenum">
              <a:rPr lang="en-US">
                <a:solidFill>
                  <a:srgbClr val="FFFFFF"/>
                </a:solidFill>
              </a:rPr>
              <a:pPr>
                <a:defRPr/>
              </a:pPr>
              <a:t>‹#›</a:t>
            </a:fld>
            <a:endParaRPr lang="en-US" dirty="0">
              <a:solidFill>
                <a:srgbClr val="FFFFFF"/>
              </a:solidFill>
            </a:endParaRPr>
          </a:p>
        </p:txBody>
      </p:sp>
      <p:sp>
        <p:nvSpPr>
          <p:cNvPr id="6"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7"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3450963040"/>
      </p:ext>
    </p:extLst>
  </p:cSld>
  <p:clrMapOvr>
    <a:masterClrMapping/>
  </p:clrMapOvr>
  <p:transition>
    <p:zoom/>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defRPr>
                <a:ea typeface="ヒラギノ角ゴ Pro W3"/>
              </a:defRPr>
            </a:lvl1pPr>
          </a:lstStyle>
          <a:p>
            <a:pPr>
              <a:defRPr/>
            </a:pPr>
            <a:fld id="{77F3B132-8946-44B5-AE0A-0061E3DFA53E}" type="slidenum">
              <a:rPr lang="en-US">
                <a:solidFill>
                  <a:srgbClr val="FFFFFF"/>
                </a:solidFill>
              </a:rPr>
              <a:pPr>
                <a:defRPr/>
              </a:pPr>
              <a:t>‹#›</a:t>
            </a:fld>
            <a:endParaRPr lang="en-US" dirty="0">
              <a:solidFill>
                <a:srgbClr val="FFFFFF"/>
              </a:solidFill>
            </a:endParaRPr>
          </a:p>
        </p:txBody>
      </p:sp>
      <p:sp>
        <p:nvSpPr>
          <p:cNvPr id="6"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7"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1613041703"/>
      </p:ext>
    </p:extLst>
  </p:cSld>
  <p:clrMapOvr>
    <a:masterClrMapping/>
  </p:clrMapOvr>
  <p:transition>
    <p:zoom/>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defRPr>
                <a:ea typeface="ヒラギノ角ゴ Pro W3"/>
              </a:defRPr>
            </a:lvl1pPr>
          </a:lstStyle>
          <a:p>
            <a:pPr>
              <a:defRPr/>
            </a:pPr>
            <a:fld id="{5F4291CE-3398-4100-88C2-22C25D60F195}" type="slidenum">
              <a:rPr lang="en-US">
                <a:solidFill>
                  <a:srgbClr val="FFFFFF"/>
                </a:solidFill>
              </a:rPr>
              <a:pPr>
                <a:defRPr/>
              </a:pPr>
              <a:t>‹#›</a:t>
            </a:fld>
            <a:endParaRPr lang="en-US" dirty="0">
              <a:solidFill>
                <a:srgbClr val="FFFFFF"/>
              </a:solidFill>
            </a:endParaRPr>
          </a:p>
        </p:txBody>
      </p:sp>
      <p:sp>
        <p:nvSpPr>
          <p:cNvPr id="5"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6"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2832939632"/>
      </p:ext>
    </p:extLst>
  </p:cSld>
  <p:clrMapOvr>
    <a:masterClrMapping/>
  </p:clrMapOvr>
  <p:transition>
    <p:zoom/>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1" y="238127"/>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7"/>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defRPr>
                <a:ea typeface="ヒラギノ角ゴ Pro W3"/>
              </a:defRPr>
            </a:lvl1pPr>
          </a:lstStyle>
          <a:p>
            <a:pPr>
              <a:defRPr/>
            </a:pPr>
            <a:fld id="{456B37F4-82DE-49E1-90CA-5B9006F402B1}" type="slidenum">
              <a:rPr lang="en-US">
                <a:solidFill>
                  <a:srgbClr val="FFFFFF"/>
                </a:solidFill>
              </a:rPr>
              <a:pPr>
                <a:defRPr/>
              </a:pPr>
              <a:t>‹#›</a:t>
            </a:fld>
            <a:endParaRPr lang="en-US" dirty="0">
              <a:solidFill>
                <a:srgbClr val="FFFFFF"/>
              </a:solidFill>
            </a:endParaRPr>
          </a:p>
        </p:txBody>
      </p:sp>
      <p:sp>
        <p:nvSpPr>
          <p:cNvPr id="5"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6"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852772479"/>
      </p:ext>
    </p:extLst>
  </p:cSld>
  <p:clrMapOvr>
    <a:masterClrMapping/>
  </p:clrMapOvr>
  <p:transition>
    <p:zoom/>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dirty="0"/>
              <a:t>Click icon to add chart</a:t>
            </a:r>
          </a:p>
        </p:txBody>
      </p:sp>
      <p:sp>
        <p:nvSpPr>
          <p:cNvPr id="4" name="Rectangle 5"/>
          <p:cNvSpPr>
            <a:spLocks noGrp="1" noChangeArrowheads="1"/>
          </p:cNvSpPr>
          <p:nvPr>
            <p:ph type="sldNum" sz="quarter" idx="10"/>
          </p:nvPr>
        </p:nvSpPr>
        <p:spPr/>
        <p:txBody>
          <a:bodyPr/>
          <a:lstStyle>
            <a:lvl1pPr>
              <a:defRPr>
                <a:ea typeface="ヒラギノ角ゴ Pro W3"/>
              </a:defRPr>
            </a:lvl1pPr>
          </a:lstStyle>
          <a:p>
            <a:pPr>
              <a:defRPr/>
            </a:pPr>
            <a:fld id="{755C0E89-06C1-471E-83DE-CBAA281826CF}" type="slidenum">
              <a:rPr lang="en-US">
                <a:solidFill>
                  <a:srgbClr val="FFFFFF"/>
                </a:solidFill>
              </a:rPr>
              <a:pPr>
                <a:defRPr/>
              </a:pPr>
              <a:t>‹#›</a:t>
            </a:fld>
            <a:endParaRPr lang="en-US" dirty="0">
              <a:solidFill>
                <a:srgbClr val="FFFFFF"/>
              </a:solidFill>
            </a:endParaRPr>
          </a:p>
        </p:txBody>
      </p:sp>
      <p:sp>
        <p:nvSpPr>
          <p:cNvPr id="5"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6"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3684350279"/>
      </p:ext>
    </p:extLst>
  </p:cSld>
  <p:clrMapOvr>
    <a:masterClrMapping/>
  </p:clrMapOvr>
  <p:transition>
    <p:zoom/>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7"/>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7"/>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a:defRPr>
                <a:ea typeface="ヒラギノ角ゴ Pro W3"/>
              </a:defRPr>
            </a:lvl1pPr>
          </a:lstStyle>
          <a:p>
            <a:pPr>
              <a:defRPr/>
            </a:pPr>
            <a:fld id="{8100F8C6-BB53-49A5-B9F3-781BBD3A1B9A}" type="slidenum">
              <a:rPr lang="en-US">
                <a:solidFill>
                  <a:srgbClr val="FFFFFF"/>
                </a:solidFill>
              </a:rPr>
              <a:pPr>
                <a:defRPr/>
              </a:pPr>
              <a:t>‹#›</a:t>
            </a:fld>
            <a:endParaRPr lang="en-US" dirty="0">
              <a:solidFill>
                <a:srgbClr val="FFFFFF"/>
              </a:solidFill>
            </a:endParaRPr>
          </a:p>
        </p:txBody>
      </p:sp>
      <p:sp>
        <p:nvSpPr>
          <p:cNvPr id="6" name="Rectangle 6"/>
          <p:cNvSpPr>
            <a:spLocks noGrp="1" noChangeArrowheads="1"/>
          </p:cNvSpPr>
          <p:nvPr>
            <p:ph type="dt" sz="half" idx="11"/>
          </p:nvPr>
        </p:nvSpPr>
        <p:spPr/>
        <p:txBody>
          <a:bodyPr/>
          <a:lstStyle>
            <a:lvl1pPr>
              <a:defRPr>
                <a:ea typeface="ヒラギノ角ゴ Pro W3"/>
              </a:defRPr>
            </a:lvl1pPr>
          </a:lstStyle>
          <a:p>
            <a:pPr>
              <a:defRPr/>
            </a:pPr>
            <a:endParaRPr lang="en-US"/>
          </a:p>
        </p:txBody>
      </p:sp>
      <p:sp>
        <p:nvSpPr>
          <p:cNvPr id="7" name="Rectangle 7"/>
          <p:cNvSpPr>
            <a:spLocks noGrp="1" noChangeArrowheads="1"/>
          </p:cNvSpPr>
          <p:nvPr>
            <p:ph type="ftr" sz="quarter" idx="12"/>
          </p:nvPr>
        </p:nvSpPr>
        <p:spPr/>
        <p:txBody>
          <a:bodyPr/>
          <a:lstStyle>
            <a:lvl1pPr>
              <a:defRPr>
                <a:ea typeface="ヒラギノ角ゴ Pro W3"/>
              </a:defRPr>
            </a:lvl1pPr>
          </a:lstStyle>
          <a:p>
            <a:pPr>
              <a:defRPr/>
            </a:pPr>
            <a:endParaRPr lang="en-US"/>
          </a:p>
        </p:txBody>
      </p:sp>
    </p:spTree>
    <p:extLst>
      <p:ext uri="{BB962C8B-B14F-4D97-AF65-F5344CB8AC3E}">
        <p14:creationId xmlns:p14="http://schemas.microsoft.com/office/powerpoint/2010/main" val="2098464935"/>
      </p:ext>
    </p:extLst>
  </p:cSld>
  <p:clrMapOvr>
    <a:masterClrMapping/>
  </p:clrMapOvr>
  <p:transition>
    <p:zoom/>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57200" y="1535113"/>
            <a:ext cx="4040188"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title"/>
          </p:nvPr>
        </p:nvSpPr>
        <p:spPr bwMode="auto">
          <a:xfrm>
            <a:off x="1981200" y="76200"/>
            <a:ext cx="6934200" cy="868363"/>
          </a:xfrm>
          <a:prstGeom prst="rect">
            <a:avLst/>
          </a:prstGeom>
          <a:noFill/>
          <a:ln w="9525">
            <a:noFill/>
            <a:miter lim="800000"/>
            <a:headEnd/>
            <a:tailEnd/>
          </a:ln>
          <a:effectLst/>
        </p:spPr>
        <p:txBody>
          <a:bodyPr/>
          <a:lstStyle/>
          <a:p>
            <a:pPr lvl="0"/>
            <a:r>
              <a:rPr lang="en-US"/>
              <a:t>Click to edit Master title style</a:t>
            </a:r>
          </a:p>
        </p:txBody>
      </p:sp>
      <p:sp>
        <p:nvSpPr>
          <p:cNvPr id="8" name="Rectangle 5"/>
          <p:cNvSpPr>
            <a:spLocks noGrp="1" noChangeArrowheads="1"/>
          </p:cNvSpPr>
          <p:nvPr>
            <p:ph type="sldNum" sz="quarter" idx="10"/>
          </p:nvPr>
        </p:nvSpPr>
        <p:spPr/>
        <p:txBody>
          <a:bodyPr/>
          <a:lstStyle>
            <a:lvl1pPr algn="r" fontAlgn="auto">
              <a:spcBef>
                <a:spcPts val="0"/>
              </a:spcBef>
              <a:spcAft>
                <a:spcPts val="0"/>
              </a:spcAft>
              <a:defRPr sz="900">
                <a:solidFill>
                  <a:schemeClr val="tx1"/>
                </a:solidFill>
                <a:latin typeface="Arial" pitchFamily="34" charset="0"/>
                <a:ea typeface="+mn-ea"/>
                <a:cs typeface="Arial" pitchFamily="34" charset="0"/>
              </a:defRPr>
            </a:lvl1pPr>
          </a:lstStyle>
          <a:p>
            <a:pPr>
              <a:defRPr/>
            </a:pPr>
            <a:fld id="{D40D2258-2F91-4B93-B7BA-C3B77CAD0780}" type="slidenum">
              <a:rPr lang="en-US">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54761296"/>
      </p:ext>
    </p:extLst>
  </p:cSld>
  <p:clrMapOvr>
    <a:masterClrMapping/>
  </p:clrMapOvr>
  <p:transition>
    <p:zoom/>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5000"/>
              </a:lnSpc>
              <a:defRPr/>
            </a:lvl1pPr>
          </a:lstStyle>
          <a:p>
            <a:r>
              <a:rPr lang="en-US" dirty="0"/>
              <a:t>Click to edit Master title style</a:t>
            </a:r>
          </a:p>
        </p:txBody>
      </p:sp>
      <p:sp>
        <p:nvSpPr>
          <p:cNvPr id="8" name="Text Placeholder 7"/>
          <p:cNvSpPr>
            <a:spLocks noGrp="1"/>
          </p:cNvSpPr>
          <p:nvPr>
            <p:ph type="body" sz="quarter" idx="13"/>
          </p:nvPr>
        </p:nvSpPr>
        <p:spPr>
          <a:xfrm>
            <a:off x="685800" y="1600200"/>
            <a:ext cx="7769225" cy="4600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4"/>
          </p:nvPr>
        </p:nvSpPr>
        <p:spPr>
          <a:xfrm>
            <a:off x="685800" y="6356350"/>
            <a:ext cx="2133600" cy="365125"/>
          </a:xfrm>
        </p:spPr>
        <p:txBody>
          <a:bodyPr/>
          <a:lstStyle>
            <a:lvl1pPr>
              <a:defRPr>
                <a:solidFill>
                  <a:prstClr val="white">
                    <a:tint val="75000"/>
                  </a:prstClr>
                </a:solidFill>
              </a:defRPr>
            </a:lvl1pPr>
          </a:lstStyle>
          <a:p>
            <a:pPr>
              <a:defRPr/>
            </a:pPr>
            <a:endParaRPr lang="en-US"/>
          </a:p>
        </p:txBody>
      </p:sp>
      <p:sp>
        <p:nvSpPr>
          <p:cNvPr id="5" name="Footer Placeholder 4"/>
          <p:cNvSpPr>
            <a:spLocks noGrp="1"/>
          </p:cNvSpPr>
          <p:nvPr>
            <p:ph type="ftr" sz="quarter" idx="15"/>
          </p:nvPr>
        </p:nvSpPr>
        <p:spPr/>
        <p:txBody>
          <a:bodyPr/>
          <a:lstStyle>
            <a:lvl1pPr>
              <a:defRPr>
                <a:solidFill>
                  <a:prstClr val="white">
                    <a:tint val="75000"/>
                  </a:prstClr>
                </a:solidFill>
              </a:defRPr>
            </a:lvl1pPr>
          </a:lstStyle>
          <a:p>
            <a:pPr>
              <a:defRPr/>
            </a:pPr>
            <a:endParaRPr lang="en-US"/>
          </a:p>
        </p:txBody>
      </p:sp>
      <p:sp>
        <p:nvSpPr>
          <p:cNvPr id="6" name="Rectangle 5"/>
          <p:cNvSpPr>
            <a:spLocks noGrp="1" noChangeArrowheads="1"/>
          </p:cNvSpPr>
          <p:nvPr>
            <p:ph type="sldNum" sz="quarter" idx="16"/>
          </p:nvPr>
        </p:nvSpPr>
        <p:spPr/>
        <p:txBody>
          <a:bodyPr/>
          <a:lstStyle>
            <a:lvl1pPr algn="r" fontAlgn="auto">
              <a:spcBef>
                <a:spcPts val="0"/>
              </a:spcBef>
              <a:spcAft>
                <a:spcPts val="0"/>
              </a:spcAft>
              <a:defRPr sz="900">
                <a:solidFill>
                  <a:schemeClr val="tx1"/>
                </a:solidFill>
                <a:latin typeface="Arial" pitchFamily="34" charset="0"/>
                <a:ea typeface="+mn-ea"/>
                <a:cs typeface="Arial" pitchFamily="34" charset="0"/>
              </a:defRPr>
            </a:lvl1pPr>
          </a:lstStyle>
          <a:p>
            <a:pPr>
              <a:defRPr/>
            </a:pPr>
            <a:fld id="{8C86B29F-C2DD-4132-A1AE-8CC2BE8BFCD7}" type="slidenum">
              <a:rPr lang="en-US">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10732228"/>
      </p:ext>
    </p:extLst>
  </p:cSld>
  <p:clrMapOvr>
    <a:masterClrMapping/>
  </p:clrMapOvr>
  <p:transition>
    <p:zoom/>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a:defRPr/>
            </a:lvl1pPr>
          </a:lstStyle>
          <a:p>
            <a:pPr>
              <a:defRPr/>
            </a:pPr>
            <a:fld id="{B9B5B9AB-005B-43B6-A536-03E03B99F06D}" type="slidenum">
              <a:rPr lang="en-US"/>
              <a:pPr>
                <a:defRPr/>
              </a:pPr>
              <a:t>‹#›</a:t>
            </a:fld>
            <a:endParaRPr lang="en-US"/>
          </a:p>
        </p:txBody>
      </p:sp>
      <p:sp>
        <p:nvSpPr>
          <p:cNvPr id="3" name="Rectangle 6"/>
          <p:cNvSpPr>
            <a:spLocks noGrp="1" noChangeArrowheads="1"/>
          </p:cNvSpPr>
          <p:nvPr>
            <p:ph type="dt" sz="half" idx="11"/>
          </p:nvPr>
        </p:nvSpPr>
        <p:spPr/>
        <p:txBody>
          <a:bodyPr/>
          <a:lstStyle>
            <a:lvl1pPr>
              <a:defRPr/>
            </a:lvl1pPr>
          </a:lstStyle>
          <a:p>
            <a:pPr>
              <a:defRPr/>
            </a:pPr>
            <a:fld id="{951F0E04-8C81-46ED-8508-C659D9869AB5}"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solidFill>
                  <a:prstClr val="white">
                    <a:tint val="75000"/>
                  </a:prstClr>
                </a:solidFill>
              </a:defRPr>
            </a:lvl1pPr>
          </a:lstStyle>
          <a:p>
            <a:pPr>
              <a:defRPr/>
            </a:pPr>
            <a:endParaRPr lang="en-US"/>
          </a:p>
        </p:txBody>
      </p:sp>
      <p:sp>
        <p:nvSpPr>
          <p:cNvPr id="4" name="Footer Placeholder 3"/>
          <p:cNvSpPr>
            <a:spLocks noGrp="1"/>
          </p:cNvSpPr>
          <p:nvPr>
            <p:ph type="ftr" sz="quarter" idx="11"/>
          </p:nvPr>
        </p:nvSpPr>
        <p:spPr/>
        <p:txBody>
          <a:bodyPr/>
          <a:lstStyle>
            <a:lvl1pPr>
              <a:defRPr>
                <a:solidFill>
                  <a:prstClr val="white">
                    <a:tint val="75000"/>
                  </a:prstClr>
                </a:solidFill>
              </a:defRPr>
            </a:lvl1pPr>
          </a:lstStyle>
          <a:p>
            <a:pPr>
              <a:defRPr/>
            </a:pPr>
            <a:endParaRPr lang="en-US"/>
          </a:p>
        </p:txBody>
      </p:sp>
      <p:sp>
        <p:nvSpPr>
          <p:cNvPr id="5" name="Slide Number Placeholder 4"/>
          <p:cNvSpPr>
            <a:spLocks noGrp="1"/>
          </p:cNvSpPr>
          <p:nvPr>
            <p:ph type="sldNum" sz="quarter" idx="12"/>
          </p:nvPr>
        </p:nvSpPr>
        <p:spPr/>
        <p:txBody>
          <a:bodyPr/>
          <a:lstStyle>
            <a:lvl1pPr>
              <a:defRPr>
                <a:solidFill>
                  <a:prstClr val="white">
                    <a:tint val="75000"/>
                  </a:prstClr>
                </a:solidFill>
              </a:defRPr>
            </a:lvl1pPr>
          </a:lstStyle>
          <a:p>
            <a:pPr>
              <a:defRPr/>
            </a:pPr>
            <a:fld id="{022CA2D5-2AB3-41B7-A665-78D5FE893687}" type="slidenum">
              <a:rPr/>
              <a:pPr>
                <a:defRPr/>
              </a:pPr>
              <a:t>‹#›</a:t>
            </a:fld>
            <a:endParaRPr/>
          </a:p>
        </p:txBody>
      </p:sp>
    </p:spTree>
    <p:extLst>
      <p:ext uri="{BB962C8B-B14F-4D97-AF65-F5344CB8AC3E}">
        <p14:creationId xmlns:p14="http://schemas.microsoft.com/office/powerpoint/2010/main" val="2800856337"/>
      </p:ext>
    </p:extLst>
  </p:cSld>
  <p:clrMapOvr>
    <a:masterClrMapping/>
  </p:clrMapOvr>
  <p:transition>
    <p:zoom/>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2" name="Date Placeholder 2"/>
          <p:cNvSpPr>
            <a:spLocks noGrp="1"/>
          </p:cNvSpPr>
          <p:nvPr>
            <p:ph type="dt" sz="half" idx="10"/>
          </p:nvPr>
        </p:nvSpPr>
        <p:spPr/>
        <p:txBody>
          <a:bodyPr/>
          <a:lstStyle>
            <a:lvl1pPr>
              <a:defRPr>
                <a:solidFill>
                  <a:prstClr val="white">
                    <a:tint val="75000"/>
                  </a:prstClr>
                </a:solidFill>
              </a:defRPr>
            </a:lvl1pPr>
          </a:lstStyle>
          <a:p>
            <a:pPr>
              <a:defRPr/>
            </a:pPr>
            <a:endParaRPr lang="en-US"/>
          </a:p>
        </p:txBody>
      </p:sp>
      <p:sp>
        <p:nvSpPr>
          <p:cNvPr id="3" name="Footer Placeholder 3"/>
          <p:cNvSpPr>
            <a:spLocks noGrp="1"/>
          </p:cNvSpPr>
          <p:nvPr>
            <p:ph type="ftr" sz="quarter" idx="11"/>
          </p:nvPr>
        </p:nvSpPr>
        <p:spPr/>
        <p:txBody>
          <a:bodyPr/>
          <a:lstStyle>
            <a:lvl1pPr>
              <a:defRPr>
                <a:solidFill>
                  <a:prstClr val="white">
                    <a:tint val="75000"/>
                  </a:prstClr>
                </a:solidFill>
              </a:defRPr>
            </a:lvl1pPr>
          </a:lstStyle>
          <a:p>
            <a:pPr>
              <a:defRPr/>
            </a:pPr>
            <a:endParaRPr lang="en-US"/>
          </a:p>
        </p:txBody>
      </p:sp>
      <p:sp>
        <p:nvSpPr>
          <p:cNvPr id="4" name="Slide Number Placeholder 4"/>
          <p:cNvSpPr>
            <a:spLocks noGrp="1"/>
          </p:cNvSpPr>
          <p:nvPr>
            <p:ph type="sldNum" sz="quarter" idx="12"/>
          </p:nvPr>
        </p:nvSpPr>
        <p:spPr/>
        <p:txBody>
          <a:bodyPr/>
          <a:lstStyle>
            <a:lvl1pPr>
              <a:defRPr>
                <a:solidFill>
                  <a:prstClr val="white">
                    <a:tint val="75000"/>
                  </a:prstClr>
                </a:solidFill>
              </a:defRPr>
            </a:lvl1pPr>
          </a:lstStyle>
          <a:p>
            <a:pPr>
              <a:defRPr/>
            </a:pPr>
            <a:fld id="{1746D9E8-4AD8-455A-A1D8-867F6E951746}" type="slidenum">
              <a:rPr/>
              <a:pPr>
                <a:defRPr/>
              </a:pPr>
              <a:t>‹#›</a:t>
            </a:fld>
            <a:endParaRPr/>
          </a:p>
        </p:txBody>
      </p:sp>
    </p:spTree>
    <p:extLst>
      <p:ext uri="{BB962C8B-B14F-4D97-AF65-F5344CB8AC3E}">
        <p14:creationId xmlns:p14="http://schemas.microsoft.com/office/powerpoint/2010/main" val="3659632195"/>
      </p:ext>
    </p:extLst>
  </p:cSld>
  <p:clrMapOvr>
    <a:masterClrMapping/>
  </p:clrMapOvr>
  <p:transition>
    <p:zoom/>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pPr fontAlgn="base">
              <a:spcBef>
                <a:spcPct val="0"/>
              </a:spcBef>
              <a:spcAft>
                <a:spcPct val="0"/>
              </a:spcAft>
            </a:pPr>
            <a:endParaRPr lang="en-US">
              <a:solidFill>
                <a:srgbClr val="FFFFFF"/>
              </a:solidFill>
              <a:latin typeface="Arial" pitchFamily="34" charset="0"/>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D90E9E90-4BB8-415E-AC52-66921A5FD9EB}"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0356F481-BE35-4A40-956B-C161F5D1CD5C}" type="datetimeFigureOut">
              <a:rPr lang="en-US"/>
              <a:pPr>
                <a:defRPr/>
              </a:pPr>
              <a:t>10/13/2016</a:t>
            </a:fld>
            <a:endParaRPr lang="en-US"/>
          </a:p>
        </p:txBody>
      </p:sp>
      <p:sp>
        <p:nvSpPr>
          <p:cNvPr id="7" name="Rectangle 6"/>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4163198947"/>
      </p:ext>
    </p:extLst>
  </p:cSld>
  <p:clrMapOvr>
    <a:masterClrMapping/>
  </p:clrMapOvr>
  <p:transition>
    <p:zoom/>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76172749"/>
      </p:ext>
    </p:extLst>
  </p:cSld>
  <p:clrMapOvr>
    <a:masterClrMapping/>
  </p:clrMapOvr>
  <p:transition>
    <p:zoom/>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28FE683D-945C-4317-A141-345AB32DEF36}"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7C75F0BF-F389-41AF-9692-757C03E31EC8}"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1320126570"/>
      </p:ext>
    </p:extLst>
  </p:cSld>
  <p:clrMapOvr>
    <a:masterClrMapping/>
  </p:clrMapOvr>
  <p:transition>
    <p:zoom/>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221ED2CA-4FB0-4800-8F1D-3ACEE156DD72}"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C836EAA4-3A84-43CF-9B84-E6BE59DCCDF4}"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2243591313"/>
      </p:ext>
    </p:extLst>
  </p:cSld>
  <p:clrMapOvr>
    <a:masterClrMapping/>
  </p:clrMapOvr>
  <p:transition>
    <p:zoom/>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34361963-7397-4738-BFE8-5F506BF8849F}" type="slidenum">
              <a:rPr lang="en-US"/>
              <a:pPr>
                <a:defRPr/>
              </a:pPr>
              <a:t>‹#›</a:t>
            </a:fld>
            <a:endParaRPr lang="en-US"/>
          </a:p>
        </p:txBody>
      </p:sp>
      <p:sp>
        <p:nvSpPr>
          <p:cNvPr id="8"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D8DCA287-C1F4-4618-A982-23CB9F638EC5}"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1201141112"/>
      </p:ext>
    </p:extLst>
  </p:cSld>
  <p:clrMapOvr>
    <a:masterClrMapping/>
  </p:clrMapOvr>
  <p:transition>
    <p:zoom/>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F67D9AC1-879A-4E7C-8AFB-519ACFBF0A0E}" type="slidenum">
              <a:rPr lang="en-US"/>
              <a:pPr>
                <a:defRPr/>
              </a:pPr>
              <a:t>‹#›</a:t>
            </a:fld>
            <a:endParaRPr lang="en-US"/>
          </a:p>
        </p:txBody>
      </p:sp>
      <p:sp>
        <p:nvSpPr>
          <p:cNvPr id="4"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97FDB2FC-135E-4055-9D14-ED9FBBCDDE79}"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1038958153"/>
      </p:ext>
    </p:extLst>
  </p:cSld>
  <p:clrMapOvr>
    <a:masterClrMapping/>
  </p:clrMapOvr>
  <p:transition>
    <p:zoom/>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413F755F-3A68-4CEB-BCD2-59D90C166F1C}" type="slidenum">
              <a:rPr lang="en-US"/>
              <a:pPr>
                <a:defRPr/>
              </a:pPr>
              <a:t>‹#›</a:t>
            </a:fld>
            <a:endParaRPr lang="en-US"/>
          </a:p>
        </p:txBody>
      </p:sp>
      <p:sp>
        <p:nvSpPr>
          <p:cNvPr id="3"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A392AF85-974A-43EB-A005-8F3B5E985483}"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400322714"/>
      </p:ext>
    </p:extLst>
  </p:cSld>
  <p:clrMapOvr>
    <a:masterClrMapping/>
  </p:clrMapOvr>
  <p:transition>
    <p:zoom/>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D3EA679D-2525-4B96-9B5D-3495926D4EAA}"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5D0D33B3-8670-4E9E-A8F7-C76132970962}"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71373436"/>
      </p:ext>
    </p:extLst>
  </p:cSld>
  <p:clrMapOvr>
    <a:masterClrMapping/>
  </p:clrMapOvr>
  <p:transition>
    <p:zoom/>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defRPr/>
            </a:lvl1pPr>
          </a:lstStyle>
          <a:p>
            <a:pPr>
              <a:defRPr/>
            </a:pPr>
            <a:fld id="{0A4F8110-2500-498B-9319-E2F6DDF43635}"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vl1pPr>
          </a:lstStyle>
          <a:p>
            <a:pPr>
              <a:defRPr/>
            </a:pPr>
            <a:fld id="{B6BCBAAE-A4A7-48C6-9E00-98D7E0FEFF94}"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E23C4D3D-8AF8-4B5C-BAFC-A4CB2D5FF831}"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F8FB0047-421D-4C97-B17D-41327B6D1D10}"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2912816068"/>
      </p:ext>
    </p:extLst>
  </p:cSld>
  <p:clrMapOvr>
    <a:masterClrMapping/>
  </p:clrMapOvr>
  <p:transition>
    <p:zoom/>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9622EC5D-DDE0-4E69-9ED5-A759C24E5E06}"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8475A7E6-13AE-4FB1-B9AB-ACDA620EFDFA}"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121092555"/>
      </p:ext>
    </p:extLst>
  </p:cSld>
  <p:clrMapOvr>
    <a:masterClrMapping/>
  </p:clrMapOvr>
  <p:transition>
    <p:zoom/>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3981DB17-A7A8-4152-A799-F5058FF52409}"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CA3951AC-D29C-473F-8148-CB1502D5159F}"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1006611161"/>
      </p:ext>
    </p:extLst>
  </p:cSld>
  <p:clrMapOvr>
    <a:masterClrMapping/>
  </p:clrMapOvr>
  <p:transition>
    <p:zoom/>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02F655CD-DED9-40E0-BE8B-FE3785B62900}"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21B3DAFB-5B43-4FEF-8528-CD7BF8BA3202}"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3622272563"/>
      </p:ext>
    </p:extLst>
  </p:cSld>
  <p:clrMapOvr>
    <a:masterClrMapping/>
  </p:clrMapOvr>
  <p:transition>
    <p:zoom/>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8DB09015-EB0C-486D-9F03-A6196C2FF8E7}"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42DF3D87-C8B5-4CFA-8EE3-B613E7A9F162}"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extLst>
      <p:ext uri="{BB962C8B-B14F-4D97-AF65-F5344CB8AC3E}">
        <p14:creationId xmlns:p14="http://schemas.microsoft.com/office/powerpoint/2010/main" val="2090223632"/>
      </p:ext>
    </p:extLst>
  </p:cSld>
  <p:clrMapOvr>
    <a:masterClrMapping/>
  </p:clrMapOvr>
  <p:transition>
    <p:zoom/>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7574084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fld id="{415A1E27-10B3-41CE-AC50-203313E8EEC4}"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C7EBBE0-4650-49C9-9AF6-4E6C593B51E1}"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4443824"/>
      </p:ext>
    </p:extLst>
  </p:cSld>
  <p:clrMapOvr>
    <a:masterClrMapping/>
  </p:clrMapOvr>
  <p:transition>
    <p:zoom/>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3B176E8-C624-4871-BE5E-F34587C5490E}"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94A162D5-518E-48A5-829B-CEDA69E31F4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77289069"/>
      </p:ext>
    </p:extLst>
  </p:cSld>
  <p:clrMapOvr>
    <a:masterClrMapping/>
  </p:clrMapOvr>
  <p:transition>
    <p:zoom/>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B2609739-7F9B-4A32-8F28-CF448203F363}"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5F69099-33CB-45A4-9ABE-3A389C8F4338}"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38617620"/>
      </p:ext>
    </p:extLst>
  </p:cSld>
  <p:clrMapOvr>
    <a:masterClrMapping/>
  </p:clrMapOvr>
  <p:transition>
    <p:zoom/>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fld id="{C389E339-A715-400D-AE80-E45AC1DA0273}"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93C2526A-BCE3-457A-96DE-6E6A7BFDC850}"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3403796"/>
      </p:ext>
    </p:extLst>
  </p:cSld>
  <p:clrMapOvr>
    <a:masterClrMapping/>
  </p:clrMapOvr>
  <p:transition>
    <p:zoom/>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defRPr/>
            </a:lvl1pPr>
          </a:lstStyle>
          <a:p>
            <a:pPr>
              <a:defRPr/>
            </a:pPr>
            <a:fld id="{F4F09667-74C3-4927-94B4-BF0886C66186}"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vl1pPr>
          </a:lstStyle>
          <a:p>
            <a:pPr>
              <a:defRPr/>
            </a:pPr>
            <a:fld id="{16825CBA-267B-4FD6-AE97-EAA83827AEAE}"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fld id="{4497FE67-215F-49D0-A560-C45944B66903}"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BCF28A1C-ECB3-4E48-84F1-7D33B6E00C4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4137529"/>
      </p:ext>
    </p:extLst>
  </p:cSld>
  <p:clrMapOvr>
    <a:masterClrMapping/>
  </p:clrMapOvr>
  <p:transition>
    <p:zoom/>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fld id="{F2BBDEDD-7C5C-46A3-82A7-2758D3A24FC7}"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76A8FDF0-5EFE-47F0-9F22-7DC4CF50ED3A}"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94940898"/>
      </p:ext>
    </p:extLst>
  </p:cSld>
  <p:clrMapOvr>
    <a:masterClrMapping/>
  </p:clrMapOvr>
  <p:transition>
    <p:zoom/>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902C0E07-6C7C-41AF-89DB-1C8F6DF144E5}"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7E369341-BF02-497F-BFF5-14D5E1EAAE7E}"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23314843"/>
      </p:ext>
    </p:extLst>
  </p:cSld>
  <p:clrMapOvr>
    <a:masterClrMapping/>
  </p:clrMapOvr>
  <p:transition>
    <p:zoom/>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DF4F22DC-683F-44D5-9F8F-A7B8A80BB9F6}"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48810734-1566-425B-816A-7DC18EBCEC7A}"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40524793"/>
      </p:ext>
    </p:extLst>
  </p:cSld>
  <p:clrMapOvr>
    <a:masterClrMapping/>
  </p:clrMapOvr>
  <p:transition>
    <p:zoom/>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CDF9D468-5152-4F25-B1AF-1CAD2DF9C774}"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F69BB4E8-9282-4CD2-B4FE-F52FBE30695D}"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65312222"/>
      </p:ext>
    </p:extLst>
  </p:cSld>
  <p:clrMapOvr>
    <a:masterClrMapping/>
  </p:clrMapOvr>
  <p:transition>
    <p:zoom/>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C5D9A516-C172-47F3-B3BD-39D2BE608011}"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CEA535E4-DC5F-4A5F-84BF-4AB861AC57DB}"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21043265"/>
      </p:ext>
    </p:extLst>
  </p:cSld>
  <p:clrMapOvr>
    <a:masterClrMapping/>
  </p:clrMapOvr>
  <p:transition>
    <p:zoom/>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7E187E32-9A63-4D46-A715-8A98A2E9D29F}" type="datetimeFigureOut">
              <a:rPr lang="en-US" smtClean="0">
                <a:solidFill>
                  <a:prstClr val="black">
                    <a:tint val="75000"/>
                  </a:prstClr>
                </a:solidFill>
              </a:rPr>
              <a:pPr>
                <a:def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5F62E095-1E4C-4D76-8325-864E8652667C}"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67915996"/>
      </p:ext>
    </p:extLst>
  </p:cSld>
  <p:clrMapOvr>
    <a:masterClrMapping/>
  </p:clrMapOvr>
  <p:transition>
    <p:zoom/>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p:spPr>
        <p:txBody>
          <a:bodyPr wrap="none" lIns="0" rIns="0" anchor="ctr"/>
          <a:lstStyle/>
          <a:p>
            <a:pPr fontAlgn="base">
              <a:spcBef>
                <a:spcPct val="0"/>
              </a:spcBef>
              <a:spcAft>
                <a:spcPct val="0"/>
              </a:spcAft>
              <a:defRPr/>
            </a:pPr>
            <a:endParaRPr lang="en-US" b="1" u="sng">
              <a:solidFill>
                <a:srgbClr val="FFFFFF"/>
              </a:solidFill>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a:defRPr>
                <a:latin typeface="Arial" charset="0"/>
                <a:cs typeface="+mn-cs"/>
              </a:defRPr>
            </a:lvl1pPr>
          </a:lstStyle>
          <a:p>
            <a:pPr>
              <a:defRPr/>
            </a:pPr>
            <a:fld id="{09372266-5768-49BF-8450-7A57261582FE}"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atin typeface="Arial" charset="0"/>
                <a:cs typeface="+mn-cs"/>
              </a:defRPr>
            </a:lvl1pPr>
          </a:lstStyle>
          <a:p>
            <a:pPr>
              <a:defRPr/>
            </a:pPr>
            <a:fld id="{298440C5-90D2-4DD7-AC34-3451F9BD25BD}" type="datetime8">
              <a:rPr lang="en-US"/>
              <a:pPr>
                <a:defRPr/>
              </a:pPr>
              <a:t>10/13/2016 1:11 PM</a:t>
            </a:fld>
            <a:endParaRPr lang="en-US"/>
          </a:p>
        </p:txBody>
      </p:sp>
      <p:sp>
        <p:nvSpPr>
          <p:cNvPr id="7" name="Rectangle 6"/>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2472120780"/>
      </p:ext>
    </p:extLst>
  </p:cSld>
  <p:clrMapOvr>
    <a:masterClrMapping/>
  </p:clrMapOvr>
  <p:transition>
    <p:zoom/>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rgbClr val="FFFF00"/>
                </a:solidFill>
                <a:latin typeface="Euphemia" pitchFamily="34" charset="0"/>
              </a:defRPr>
            </a:lvl1pPr>
          </a:lstStyle>
          <a:p>
            <a:r>
              <a:rPr lang="en-US"/>
              <a:t>Click to edit Master title style</a:t>
            </a:r>
            <a:endParaRPr lang="en-US" dirty="0"/>
          </a:p>
        </p:txBody>
      </p:sp>
      <p:sp>
        <p:nvSpPr>
          <p:cNvPr id="3" name="Content Placeholder 2"/>
          <p:cNvSpPr>
            <a:spLocks noGrp="1"/>
          </p:cNvSpPr>
          <p:nvPr>
            <p:ph idx="1"/>
          </p:nvPr>
        </p:nvSpPr>
        <p:spPr/>
        <p:txBody>
          <a:bodyPr/>
          <a:lstStyle>
            <a:lvl1pPr>
              <a:defRPr>
                <a:latin typeface="Geneva" pitchFamily="34" charset="0"/>
              </a:defRPr>
            </a:lvl1pPr>
            <a:lvl2pPr>
              <a:defRPr>
                <a:latin typeface="Geneva" pitchFamily="34" charset="0"/>
              </a:defRPr>
            </a:lvl2pPr>
            <a:lvl3pPr>
              <a:defRPr>
                <a:latin typeface="Geneva" pitchFamily="34" charset="0"/>
              </a:defRPr>
            </a:lvl3pPr>
            <a:lvl4pPr>
              <a:defRPr>
                <a:latin typeface="Geneva" pitchFamily="34" charset="0"/>
              </a:defRPr>
            </a:lvl4pPr>
            <a:lvl5pPr>
              <a:defRPr>
                <a:latin typeface="Geneva"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Rectangle 5"/>
          <p:cNvSpPr>
            <a:spLocks noGrp="1" noChangeArrowheads="1"/>
          </p:cNvSpPr>
          <p:nvPr>
            <p:ph type="sldNum" sz="quarter" idx="10"/>
          </p:nvPr>
        </p:nvSpPr>
        <p:spPr/>
        <p:txBody>
          <a:bodyPr/>
          <a:lstStyle>
            <a:lvl1pPr>
              <a:defRPr>
                <a:latin typeface="Arial" charset="0"/>
                <a:cs typeface="+mn-cs"/>
              </a:defRPr>
            </a:lvl1pPr>
          </a:lstStyle>
          <a:p>
            <a:pPr>
              <a:defRPr/>
            </a:pPr>
            <a:fld id="{D5EDB18C-9AA9-4962-A12D-8862DA20B33A}"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atin typeface="Arial" charset="0"/>
                <a:cs typeface="+mn-cs"/>
              </a:defRPr>
            </a:lvl1pPr>
          </a:lstStyle>
          <a:p>
            <a:pPr>
              <a:defRPr/>
            </a:pPr>
            <a:fld id="{A642AB10-3C0E-42FC-9202-7A585826E669}" type="datetime8">
              <a:rPr lang="en-US"/>
              <a:pPr>
                <a:defRPr/>
              </a:pPr>
              <a:t>10/13/2016 1:11 PM</a:t>
            </a:fld>
            <a:endParaRPr lang="en-US"/>
          </a:p>
        </p:txBody>
      </p:sp>
      <p:sp>
        <p:nvSpPr>
          <p:cNvPr id="6"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3381535457"/>
      </p:ext>
    </p:extLst>
  </p:cSld>
  <p:clrMapOvr>
    <a:masterClrMapping/>
  </p:clrMapOvr>
  <p:transition>
    <p:zoom/>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a:defRPr>
                <a:latin typeface="Arial" charset="0"/>
                <a:cs typeface="+mn-cs"/>
              </a:defRPr>
            </a:lvl1pPr>
          </a:lstStyle>
          <a:p>
            <a:pPr>
              <a:defRPr/>
            </a:pPr>
            <a:fld id="{AF44D038-5F9A-4A2C-8F18-6421BB778522}"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atin typeface="Arial" charset="0"/>
                <a:cs typeface="+mn-cs"/>
              </a:defRPr>
            </a:lvl1pPr>
          </a:lstStyle>
          <a:p>
            <a:pPr>
              <a:defRPr/>
            </a:pPr>
            <a:fld id="{8ACE7AA8-468C-4DC6-8180-D1684323A2FB}" type="datetime8">
              <a:rPr lang="en-US"/>
              <a:pPr>
                <a:defRPr/>
              </a:pPr>
              <a:t>10/13/2016 1:11 PM</a:t>
            </a:fld>
            <a:endParaRPr lang="en-US"/>
          </a:p>
        </p:txBody>
      </p:sp>
      <p:sp>
        <p:nvSpPr>
          <p:cNvPr id="6"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2599142410"/>
      </p:ext>
    </p:extLst>
  </p:cSld>
  <p:clrMapOvr>
    <a:masterClrMapping/>
  </p:clrMapOvr>
  <p:transition>
    <p:zoom/>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defRPr/>
            </a:lvl1pPr>
          </a:lstStyle>
          <a:p>
            <a:pPr>
              <a:defRPr/>
            </a:pPr>
            <a:fld id="{024F7E81-6506-4442-B872-F4045A9FF072}"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vl1pPr>
          </a:lstStyle>
          <a:p>
            <a:pPr>
              <a:defRPr/>
            </a:pPr>
            <a:fld id="{9AA96C65-C8C7-4FC0-A44A-570568AED479}"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a:defRPr>
                <a:latin typeface="Arial" charset="0"/>
                <a:cs typeface="+mn-cs"/>
              </a:defRPr>
            </a:lvl1pPr>
          </a:lstStyle>
          <a:p>
            <a:pPr>
              <a:defRPr/>
            </a:pPr>
            <a:fld id="{77F87586-A1F4-4305-98D4-327FBBC7CBBC}"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atin typeface="Arial" charset="0"/>
                <a:cs typeface="+mn-cs"/>
              </a:defRPr>
            </a:lvl1pPr>
          </a:lstStyle>
          <a:p>
            <a:pPr>
              <a:defRPr/>
            </a:pPr>
            <a:fld id="{69414BF8-A70E-46A3-B960-AC8B82F01FDC}" type="datetime8">
              <a:rPr lang="en-US"/>
              <a:pPr>
                <a:defRPr/>
              </a:pPr>
              <a:t>10/13/2016 1:11 PM</a:t>
            </a:fld>
            <a:endParaRPr lang="en-US"/>
          </a:p>
        </p:txBody>
      </p:sp>
      <p:sp>
        <p:nvSpPr>
          <p:cNvPr id="7"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2949409155"/>
      </p:ext>
    </p:extLst>
  </p:cSld>
  <p:clrMapOvr>
    <a:masterClrMapping/>
  </p:clrMapOvr>
  <p:transition>
    <p:zoom/>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a:defRPr>
                <a:latin typeface="Arial" charset="0"/>
                <a:cs typeface="+mn-cs"/>
              </a:defRPr>
            </a:lvl1pPr>
          </a:lstStyle>
          <a:p>
            <a:pPr>
              <a:defRPr/>
            </a:pPr>
            <a:fld id="{0B28E1EA-20DC-4A13-9ACD-94B4B601FD6C}" type="slidenum">
              <a:rPr lang="en-US"/>
              <a:pPr>
                <a:defRPr/>
              </a:pPr>
              <a:t>‹#›</a:t>
            </a:fld>
            <a:endParaRPr lang="en-US"/>
          </a:p>
        </p:txBody>
      </p:sp>
      <p:sp>
        <p:nvSpPr>
          <p:cNvPr id="8" name="Rectangle 6"/>
          <p:cNvSpPr>
            <a:spLocks noGrp="1" noChangeArrowheads="1"/>
          </p:cNvSpPr>
          <p:nvPr>
            <p:ph type="dt" sz="half" idx="11"/>
          </p:nvPr>
        </p:nvSpPr>
        <p:spPr/>
        <p:txBody>
          <a:bodyPr/>
          <a:lstStyle>
            <a:lvl1pPr>
              <a:defRPr>
                <a:latin typeface="Arial" charset="0"/>
                <a:cs typeface="+mn-cs"/>
              </a:defRPr>
            </a:lvl1pPr>
          </a:lstStyle>
          <a:p>
            <a:pPr>
              <a:defRPr/>
            </a:pPr>
            <a:fld id="{A958C478-AE36-4EF1-917A-5230E7395369}" type="datetime8">
              <a:rPr lang="en-US"/>
              <a:pPr>
                <a:defRPr/>
              </a:pPr>
              <a:t>10/13/2016 1:11 PM</a:t>
            </a:fld>
            <a:endParaRPr lang="en-US"/>
          </a:p>
        </p:txBody>
      </p:sp>
      <p:sp>
        <p:nvSpPr>
          <p:cNvPr id="9"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2779443745"/>
      </p:ext>
    </p:extLst>
  </p:cSld>
  <p:clrMapOvr>
    <a:masterClrMapping/>
  </p:clrMapOvr>
  <p:transition>
    <p:zoom/>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a:defRPr>
                <a:latin typeface="Arial" charset="0"/>
                <a:cs typeface="+mn-cs"/>
              </a:defRPr>
            </a:lvl1pPr>
          </a:lstStyle>
          <a:p>
            <a:pPr>
              <a:defRPr/>
            </a:pPr>
            <a:fld id="{F7FADF15-D9EF-44CA-BC27-9DEB8FB13922}" type="slidenum">
              <a:rPr lang="en-US"/>
              <a:pPr>
                <a:defRPr/>
              </a:pPr>
              <a:t>‹#›</a:t>
            </a:fld>
            <a:endParaRPr lang="en-US"/>
          </a:p>
        </p:txBody>
      </p:sp>
      <p:sp>
        <p:nvSpPr>
          <p:cNvPr id="4" name="Rectangle 6"/>
          <p:cNvSpPr>
            <a:spLocks noGrp="1" noChangeArrowheads="1"/>
          </p:cNvSpPr>
          <p:nvPr>
            <p:ph type="dt" sz="half" idx="11"/>
          </p:nvPr>
        </p:nvSpPr>
        <p:spPr/>
        <p:txBody>
          <a:bodyPr/>
          <a:lstStyle>
            <a:lvl1pPr>
              <a:defRPr>
                <a:latin typeface="Arial" charset="0"/>
                <a:cs typeface="+mn-cs"/>
              </a:defRPr>
            </a:lvl1pPr>
          </a:lstStyle>
          <a:p>
            <a:pPr>
              <a:defRPr/>
            </a:pPr>
            <a:fld id="{BFE73DAC-0FFC-471B-8740-BFC4FA51B35B}" type="datetime8">
              <a:rPr lang="en-US"/>
              <a:pPr>
                <a:defRPr/>
              </a:pPr>
              <a:t>10/13/2016 1:11 PM</a:t>
            </a:fld>
            <a:endParaRPr lang="en-US"/>
          </a:p>
        </p:txBody>
      </p:sp>
      <p:sp>
        <p:nvSpPr>
          <p:cNvPr id="5"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859884512"/>
      </p:ext>
    </p:extLst>
  </p:cSld>
  <p:clrMapOvr>
    <a:masterClrMapping/>
  </p:clrMapOvr>
  <p:transition>
    <p:zoom/>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Line 4"/>
          <p:cNvSpPr>
            <a:spLocks noChangeShapeType="1"/>
          </p:cNvSpPr>
          <p:nvPr/>
        </p:nvSpPr>
        <p:spPr bwMode="auto">
          <a:xfrm>
            <a:off x="433388" y="1295400"/>
            <a:ext cx="8226425" cy="0"/>
          </a:xfrm>
          <a:prstGeom prst="line">
            <a:avLst/>
          </a:prstGeom>
          <a:noFill/>
          <a:ln w="28575">
            <a:solidFill>
              <a:srgbClr val="FF4141"/>
            </a:solidFill>
            <a:round/>
            <a:headEnd/>
            <a:tailEnd/>
          </a:ln>
          <a:extLst/>
        </p:spPr>
        <p:txBody>
          <a:bodyPr wrap="none" anchor="ctr"/>
          <a:lstStyle/>
          <a:p>
            <a:pPr fontAlgn="base">
              <a:spcBef>
                <a:spcPct val="0"/>
              </a:spcBef>
              <a:spcAft>
                <a:spcPct val="0"/>
              </a:spcAft>
              <a:defRPr/>
            </a:pPr>
            <a:endParaRPr lang="en-US" b="1" u="sng">
              <a:solidFill>
                <a:srgbClr val="FFFFFF"/>
              </a:solidFill>
              <a:cs typeface="Arial" pitchFamily="34" charset="0"/>
            </a:endParaRPr>
          </a:p>
        </p:txBody>
      </p:sp>
      <p:sp>
        <p:nvSpPr>
          <p:cNvPr id="3" name="Rectangle 5"/>
          <p:cNvSpPr>
            <a:spLocks noGrp="1" noChangeArrowheads="1"/>
          </p:cNvSpPr>
          <p:nvPr>
            <p:ph type="sldNum" sz="quarter" idx="10"/>
          </p:nvPr>
        </p:nvSpPr>
        <p:spPr/>
        <p:txBody>
          <a:bodyPr/>
          <a:lstStyle>
            <a:lvl1pPr>
              <a:defRPr>
                <a:latin typeface="Arial" charset="0"/>
                <a:cs typeface="+mn-cs"/>
              </a:defRPr>
            </a:lvl1pPr>
          </a:lstStyle>
          <a:p>
            <a:pPr>
              <a:defRPr/>
            </a:pPr>
            <a:fld id="{D4674AEB-623C-483A-8A68-BFFBB0F3642A}" type="slidenum">
              <a:rPr lang="en-US"/>
              <a:pPr>
                <a:defRPr/>
              </a:pPr>
              <a:t>‹#›</a:t>
            </a:fld>
            <a:endParaRPr lang="en-US"/>
          </a:p>
        </p:txBody>
      </p:sp>
      <p:sp>
        <p:nvSpPr>
          <p:cNvPr id="4" name="Rectangle 6"/>
          <p:cNvSpPr>
            <a:spLocks noGrp="1" noChangeArrowheads="1"/>
          </p:cNvSpPr>
          <p:nvPr>
            <p:ph type="dt" sz="half" idx="11"/>
          </p:nvPr>
        </p:nvSpPr>
        <p:spPr/>
        <p:txBody>
          <a:bodyPr/>
          <a:lstStyle>
            <a:lvl1pPr>
              <a:defRPr>
                <a:latin typeface="Arial" charset="0"/>
                <a:cs typeface="+mn-cs"/>
              </a:defRPr>
            </a:lvl1pPr>
          </a:lstStyle>
          <a:p>
            <a:pPr>
              <a:defRPr/>
            </a:pPr>
            <a:fld id="{525E2241-671C-4812-8CE1-72734E21A4A0}" type="datetime8">
              <a:rPr lang="en-US"/>
              <a:pPr>
                <a:defRPr/>
              </a:pPr>
              <a:t>10/13/2016 1:11 PM</a:t>
            </a:fld>
            <a:endParaRPr lang="en-US"/>
          </a:p>
        </p:txBody>
      </p:sp>
      <p:sp>
        <p:nvSpPr>
          <p:cNvPr id="5"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1706987644"/>
      </p:ext>
    </p:extLst>
  </p:cSld>
  <p:clrMapOvr>
    <a:masterClrMapping/>
  </p:clrMapOvr>
  <p:transition>
    <p:zoom/>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defRPr>
                <a:latin typeface="Arial" charset="0"/>
                <a:cs typeface="+mn-cs"/>
              </a:defRPr>
            </a:lvl1pPr>
          </a:lstStyle>
          <a:p>
            <a:pPr>
              <a:defRPr/>
            </a:pPr>
            <a:fld id="{8F228EFF-E7EF-4FDF-BA42-7E7E8DB15670}"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atin typeface="Arial" charset="0"/>
                <a:cs typeface="+mn-cs"/>
              </a:defRPr>
            </a:lvl1pPr>
          </a:lstStyle>
          <a:p>
            <a:pPr>
              <a:defRPr/>
            </a:pPr>
            <a:fld id="{FAB90686-63B0-4F5C-AD95-4C03D1FD3C94}" type="datetime8">
              <a:rPr lang="en-US"/>
              <a:pPr>
                <a:defRPr/>
              </a:pPr>
              <a:t>10/13/2016 1:11 PM</a:t>
            </a:fld>
            <a:endParaRPr lang="en-US"/>
          </a:p>
        </p:txBody>
      </p:sp>
      <p:sp>
        <p:nvSpPr>
          <p:cNvPr id="7"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421939382"/>
      </p:ext>
    </p:extLst>
  </p:cSld>
  <p:clrMapOvr>
    <a:masterClrMapping/>
  </p:clrMapOvr>
  <p:transition>
    <p:zoom/>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defRPr>
                <a:latin typeface="Arial" charset="0"/>
                <a:cs typeface="+mn-cs"/>
              </a:defRPr>
            </a:lvl1pPr>
          </a:lstStyle>
          <a:p>
            <a:pPr>
              <a:defRPr/>
            </a:pPr>
            <a:fld id="{9FA6C4E3-2D83-4E69-B3C1-823F487ECBF8}"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atin typeface="Arial" charset="0"/>
                <a:cs typeface="+mn-cs"/>
              </a:defRPr>
            </a:lvl1pPr>
          </a:lstStyle>
          <a:p>
            <a:pPr>
              <a:defRPr/>
            </a:pPr>
            <a:fld id="{9EF85AF1-B0B3-45DB-883F-9D78678D3D75}" type="datetime8">
              <a:rPr lang="en-US"/>
              <a:pPr>
                <a:defRPr/>
              </a:pPr>
              <a:t>10/13/2016 1:11 PM</a:t>
            </a:fld>
            <a:endParaRPr lang="en-US"/>
          </a:p>
        </p:txBody>
      </p:sp>
      <p:sp>
        <p:nvSpPr>
          <p:cNvPr id="7"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4173924876"/>
      </p:ext>
    </p:extLst>
  </p:cSld>
  <p:clrMapOvr>
    <a:masterClrMapping/>
  </p:clrMapOvr>
  <p:transition>
    <p:zoom/>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defRPr>
                <a:latin typeface="Arial" charset="0"/>
                <a:cs typeface="+mn-cs"/>
              </a:defRPr>
            </a:lvl1pPr>
          </a:lstStyle>
          <a:p>
            <a:pPr>
              <a:defRPr/>
            </a:pPr>
            <a:fld id="{1AC9689E-A1B6-48D2-83A6-334A542D3BC5}"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atin typeface="Arial" charset="0"/>
                <a:cs typeface="+mn-cs"/>
              </a:defRPr>
            </a:lvl1pPr>
          </a:lstStyle>
          <a:p>
            <a:pPr>
              <a:defRPr/>
            </a:pPr>
            <a:fld id="{C23639E0-9585-4E70-94F8-FDB5C30C3950}" type="datetime8">
              <a:rPr lang="en-US"/>
              <a:pPr>
                <a:defRPr/>
              </a:pPr>
              <a:t>10/13/2016 1:11 PM</a:t>
            </a:fld>
            <a:endParaRPr lang="en-US"/>
          </a:p>
        </p:txBody>
      </p:sp>
      <p:sp>
        <p:nvSpPr>
          <p:cNvPr id="6"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3394223215"/>
      </p:ext>
    </p:extLst>
  </p:cSld>
  <p:clrMapOvr>
    <a:masterClrMapping/>
  </p:clrMapOvr>
  <p:transition>
    <p:zoom/>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defRPr>
                <a:latin typeface="Arial" charset="0"/>
                <a:cs typeface="+mn-cs"/>
              </a:defRPr>
            </a:lvl1pPr>
          </a:lstStyle>
          <a:p>
            <a:pPr>
              <a:defRPr/>
            </a:pPr>
            <a:fld id="{5E06B550-FC99-427E-A6BD-D76D0BCB1142}"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atin typeface="Arial" charset="0"/>
                <a:cs typeface="+mn-cs"/>
              </a:defRPr>
            </a:lvl1pPr>
          </a:lstStyle>
          <a:p>
            <a:pPr>
              <a:defRPr/>
            </a:pPr>
            <a:fld id="{4B53AF54-5E17-499A-BA3D-F2D48D761B41}" type="datetime8">
              <a:rPr lang="en-US"/>
              <a:pPr>
                <a:defRPr/>
              </a:pPr>
              <a:t>10/13/2016 1:11 PM</a:t>
            </a:fld>
            <a:endParaRPr lang="en-US"/>
          </a:p>
        </p:txBody>
      </p:sp>
      <p:sp>
        <p:nvSpPr>
          <p:cNvPr id="6"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1753983279"/>
      </p:ext>
    </p:extLst>
  </p:cSld>
  <p:clrMapOvr>
    <a:masterClrMapping/>
  </p:clrMapOvr>
  <p:transition>
    <p:zoom/>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a:defRPr>
                <a:latin typeface="Arial" charset="0"/>
                <a:cs typeface="+mn-cs"/>
              </a:defRPr>
            </a:lvl1pPr>
          </a:lstStyle>
          <a:p>
            <a:pPr>
              <a:defRPr/>
            </a:pPr>
            <a:fld id="{F2801DF5-9A03-473A-8C13-38F41B70DD8B}"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atin typeface="Arial" charset="0"/>
                <a:cs typeface="+mn-cs"/>
              </a:defRPr>
            </a:lvl1pPr>
          </a:lstStyle>
          <a:p>
            <a:pPr>
              <a:defRPr/>
            </a:pPr>
            <a:fld id="{2313C313-9912-41ED-9B98-4F47C5645FB1}" type="datetime8">
              <a:rPr lang="en-US"/>
              <a:pPr>
                <a:defRPr/>
              </a:pPr>
              <a:t>10/13/2016 1:11 PM</a:t>
            </a:fld>
            <a:endParaRPr lang="en-US"/>
          </a:p>
        </p:txBody>
      </p:sp>
      <p:sp>
        <p:nvSpPr>
          <p:cNvPr id="6"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62080709"/>
      </p:ext>
    </p:extLst>
  </p:cSld>
  <p:clrMapOvr>
    <a:masterClrMapping/>
  </p:clrMapOvr>
  <p:transition>
    <p:zoom/>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a:defRPr>
                <a:latin typeface="Arial" charset="0"/>
                <a:cs typeface="+mn-cs"/>
              </a:defRPr>
            </a:lvl1pPr>
          </a:lstStyle>
          <a:p>
            <a:pPr>
              <a:defRPr/>
            </a:pPr>
            <a:fld id="{1C0CC3E5-00F5-44BC-9CEF-D735563F7A19}"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atin typeface="Arial" charset="0"/>
                <a:cs typeface="+mn-cs"/>
              </a:defRPr>
            </a:lvl1pPr>
          </a:lstStyle>
          <a:p>
            <a:pPr>
              <a:defRPr/>
            </a:pPr>
            <a:fld id="{9A627E3A-8E0D-4676-8D55-BCFAD71EA7D7}" type="datetime8">
              <a:rPr lang="en-US"/>
              <a:pPr>
                <a:defRPr/>
              </a:pPr>
              <a:t>10/13/2016 1:11 PM</a:t>
            </a:fld>
            <a:endParaRPr lang="en-US"/>
          </a:p>
        </p:txBody>
      </p:sp>
      <p:sp>
        <p:nvSpPr>
          <p:cNvPr id="7" name="Rectangle 7"/>
          <p:cNvSpPr>
            <a:spLocks noGrp="1" noChangeArrowheads="1"/>
          </p:cNvSpPr>
          <p:nvPr>
            <p:ph type="ftr" sz="quarter" idx="12"/>
          </p:nvPr>
        </p:nvSpPr>
        <p:spPr/>
        <p:txBody>
          <a:bodyPr/>
          <a:lstStyle>
            <a:lvl1pPr algn="ctr">
              <a:defRPr>
                <a:latin typeface="Arial" charset="0"/>
                <a:cs typeface="+mn-cs"/>
              </a:defRPr>
            </a:lvl1pPr>
          </a:lstStyle>
          <a:p>
            <a:pPr>
              <a:defRPr/>
            </a:pPr>
            <a:r>
              <a:rPr lang="en-US"/>
              <a:t>SBC00269 — Bakris speaker Training Slides — v8</a:t>
            </a:r>
          </a:p>
        </p:txBody>
      </p:sp>
    </p:spTree>
    <p:extLst>
      <p:ext uri="{BB962C8B-B14F-4D97-AF65-F5344CB8AC3E}">
        <p14:creationId xmlns:p14="http://schemas.microsoft.com/office/powerpoint/2010/main" val="1827737677"/>
      </p:ext>
    </p:extLst>
  </p:cSld>
  <p:clrMapOvr>
    <a:masterClrMapping/>
  </p:clrMapOvr>
  <p:transition>
    <p:zoom/>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a:defRPr/>
            </a:lvl1pPr>
          </a:lstStyle>
          <a:p>
            <a:pPr>
              <a:defRPr/>
            </a:pPr>
            <a:fld id="{D80A1344-28EB-41D8-ADA1-B491C44A2B7F}"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vl1pPr>
          </a:lstStyle>
          <a:p>
            <a:pPr>
              <a:defRPr/>
            </a:pPr>
            <a:fld id="{6574B15F-31F8-4A32-B028-C886E5487D15}"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x" preserve="1">
  <p:cSld name="Title and Text">
    <p:spTree>
      <p:nvGrpSpPr>
        <p:cNvPr id="1" name=""/>
        <p:cNvGrpSpPr/>
        <p:nvPr/>
      </p:nvGrpSpPr>
      <p:grpSpPr>
        <a:xfrm>
          <a:off x="0" y="0"/>
          <a:ext cx="0" cy="0"/>
          <a:chOff x="0" y="0"/>
          <a:chExt cx="0" cy="0"/>
        </a:xfrm>
      </p:grpSpPr>
      <p:sp>
        <p:nvSpPr>
          <p:cNvPr id="2" name="Shape 1"/>
          <p:cNvSpPr>
            <a:spLocks noGrp="1"/>
          </p:cNvSpPr>
          <p:nvPr>
            <p:ph type="title"/>
          </p:nvPr>
        </p:nvSpPr>
        <p:spPr>
          <a:xfrm>
            <a:off x="457200" y="277813"/>
            <a:ext cx="8229600" cy="1143000"/>
          </a:xfrm>
          <a:prstGeom prst="rect">
            <a:avLst/>
          </a:prstGeom>
        </p:spPr>
        <p:txBody>
          <a:bodyPr rtlCol="0"/>
          <a:lstStyle/>
          <a:p>
            <a:r>
              <a:rPr lang="en-US"/>
              <a:t>Click to edit Master title style</a:t>
            </a:r>
          </a:p>
        </p:txBody>
      </p:sp>
      <p:sp>
        <p:nvSpPr>
          <p:cNvPr id="3" name="Text Placeholder 2"/>
          <p:cNvSpPr>
            <a:spLocks noGrp="1"/>
          </p:cNvSpPr>
          <p:nvPr>
            <p:ph type="body" idx="1"/>
          </p:nvPr>
        </p:nvSpPr>
        <p:spPr/>
        <p:txBody>
          <a:bodyPr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457200" y="6243638"/>
            <a:ext cx="2133600" cy="457200"/>
          </a:xfrm>
        </p:spPr>
        <p:txBody>
          <a:bodyPr/>
          <a:lstStyle>
            <a:lvl1pPr>
              <a:defRPr>
                <a:solidFill>
                  <a:srgbClr val="35447D"/>
                </a:solidFill>
                <a:latin typeface="Arial" charset="0"/>
                <a:cs typeface="+mn-cs"/>
              </a:defRPr>
            </a:lvl1pPr>
          </a:lstStyle>
          <a:p>
            <a:pPr>
              <a:defRPr/>
            </a:pPr>
            <a:endParaRPr lang="en-US"/>
          </a:p>
        </p:txBody>
      </p:sp>
      <p:sp>
        <p:nvSpPr>
          <p:cNvPr id="5" name="Footer Placeholder 4"/>
          <p:cNvSpPr>
            <a:spLocks noGrp="1" noChangeArrowheads="1"/>
          </p:cNvSpPr>
          <p:nvPr>
            <p:ph type="ftr" sz="quarter" idx="11"/>
          </p:nvPr>
        </p:nvSpPr>
        <p:spPr>
          <a:xfrm>
            <a:off x="3124200" y="6248400"/>
            <a:ext cx="2895600" cy="457200"/>
          </a:xfrm>
        </p:spPr>
        <p:txBody>
          <a:bodyPr/>
          <a:lstStyle>
            <a:lvl1pPr algn="ctr">
              <a:defRPr>
                <a:solidFill>
                  <a:srgbClr val="35447D"/>
                </a:solidFill>
                <a:latin typeface="Arial" charset="0"/>
                <a:cs typeface="+mn-cs"/>
              </a:defRPr>
            </a:lvl1pPr>
          </a:lstStyle>
          <a:p>
            <a:pPr>
              <a:defRPr/>
            </a:pPr>
            <a:endParaRPr lang="en-US"/>
          </a:p>
        </p:txBody>
      </p:sp>
      <p:sp>
        <p:nvSpPr>
          <p:cNvPr id="6" name="Slide Number Placeholder 5"/>
          <p:cNvSpPr>
            <a:spLocks noGrp="1" noChangeArrowheads="1"/>
          </p:cNvSpPr>
          <p:nvPr>
            <p:ph type="sldNum" sz="quarter" idx="12"/>
          </p:nvPr>
        </p:nvSpPr>
        <p:spPr>
          <a:xfrm>
            <a:off x="6553200" y="6243638"/>
            <a:ext cx="2133600" cy="457200"/>
          </a:xfrm>
        </p:spPr>
        <p:txBody>
          <a:bodyPr/>
          <a:lstStyle>
            <a:lvl1pPr>
              <a:defRPr>
                <a:solidFill>
                  <a:srgbClr val="35447D"/>
                </a:solidFill>
                <a:latin typeface="Arial" charset="0"/>
                <a:cs typeface="+mn-cs"/>
              </a:defRPr>
            </a:lvl1pPr>
          </a:lstStyle>
          <a:p>
            <a:pPr>
              <a:defRPr/>
            </a:pPr>
            <a:fld id="{957F4D1D-430C-434B-B76B-9DA137D71FDD}" type="slidenum">
              <a:rPr lang="en-US"/>
              <a:pPr>
                <a:defRPr/>
              </a:pPr>
              <a:t>‹#›</a:t>
            </a:fld>
            <a:endParaRPr lang="en-US"/>
          </a:p>
        </p:txBody>
      </p:sp>
    </p:spTree>
    <p:extLst>
      <p:ext uri="{BB962C8B-B14F-4D97-AF65-F5344CB8AC3E}">
        <p14:creationId xmlns:p14="http://schemas.microsoft.com/office/powerpoint/2010/main" val="329853058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57200" y="1535113"/>
            <a:ext cx="4040188"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title"/>
          </p:nvPr>
        </p:nvSpPr>
        <p:spPr bwMode="auto">
          <a:xfrm>
            <a:off x="1981200" y="76200"/>
            <a:ext cx="6934200" cy="868363"/>
          </a:xfrm>
          <a:prstGeom prst="rect">
            <a:avLst/>
          </a:prstGeom>
          <a:noFill/>
          <a:ln w="9525">
            <a:noFill/>
            <a:miter lim="800000"/>
            <a:headEnd/>
            <a:tailEnd/>
          </a:ln>
          <a:effectLst/>
        </p:spPr>
        <p:txBody>
          <a:bodyPr/>
          <a:lstStyle/>
          <a:p>
            <a:pPr lvl="0"/>
            <a:r>
              <a:rPr lang="en-US"/>
              <a:t>Click to edit Master title style</a:t>
            </a:r>
          </a:p>
        </p:txBody>
      </p:sp>
    </p:spTree>
    <p:extLst>
      <p:ext uri="{BB962C8B-B14F-4D97-AF65-F5344CB8AC3E}">
        <p14:creationId xmlns:p14="http://schemas.microsoft.com/office/powerpoint/2010/main" val="314225833"/>
      </p:ext>
    </p:extLst>
  </p:cSld>
  <p:clrMapOvr>
    <a:masterClrMapping/>
  </p:clrMapOvr>
  <p:transition>
    <p:zoom/>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p:spPr>
        <p:txBody>
          <a:bodyPr wrap="none" lIns="0" rIns="0" anchor="ctr"/>
          <a:lstStyle/>
          <a:p>
            <a:pPr fontAlgn="base">
              <a:spcBef>
                <a:spcPct val="0"/>
              </a:spcBef>
              <a:spcAft>
                <a:spcPct val="0"/>
              </a:spcAft>
              <a:defRPr/>
            </a:pPr>
            <a:endParaRPr lang="en-US">
              <a:solidFill>
                <a:srgbClr val="FFFFFF"/>
              </a:solidFill>
              <a:latin typeface="Calibri" pitchFamily="34" charset="0"/>
              <a:cs typeface="Arial"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atin typeface="Hypatia Sans Pro Semibold" pitchFamily="34" charset="0"/>
              </a:defRPr>
            </a:lvl1pPr>
          </a:lstStyle>
          <a:p>
            <a:r>
              <a:rPr lang="en-US" dirty="0"/>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atin typeface="Trebuchet MS" pitchFamily="34" charset="0"/>
              </a:defRPr>
            </a:lvl1pPr>
          </a:lstStyle>
          <a:p>
            <a:r>
              <a:rPr lang="en-US"/>
              <a:t>Click to edit Master subtitle style</a:t>
            </a:r>
          </a:p>
        </p:txBody>
      </p:sp>
    </p:spTree>
    <p:extLst>
      <p:ext uri="{BB962C8B-B14F-4D97-AF65-F5344CB8AC3E}">
        <p14:creationId xmlns:p14="http://schemas.microsoft.com/office/powerpoint/2010/main" val="2911617164"/>
      </p:ext>
    </p:extLst>
  </p:cSld>
  <p:clrMapOvr>
    <a:masterClrMapping/>
  </p:clrMapOvr>
  <p:transition>
    <p:zoom/>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8084151"/>
      </p:ext>
    </p:extLst>
  </p:cSld>
  <p:clrMapOvr>
    <a:masterClrMapping/>
  </p:clrMapOvr>
  <p:transition>
    <p:zoom/>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A4BBCEC3-33CD-46B4-A38F-D3BB1AB1767B}" type="slidenum">
              <a:rPr lang="en-US"/>
              <a:pPr>
                <a:defRPr/>
              </a:pPr>
              <a:t>‹#›</a:t>
            </a:fld>
            <a:endParaRPr lang="en-US" dirty="0"/>
          </a:p>
        </p:txBody>
      </p:sp>
      <p:sp>
        <p:nvSpPr>
          <p:cNvPr id="5"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8078FA5A-70BE-4B11-8562-FEFAC62C7224}" type="datetimeFigureOut">
              <a:rPr lang="en-US"/>
              <a:pPr>
                <a:defRPr/>
              </a:pPr>
              <a:t>10/13/2016</a:t>
            </a:fld>
            <a:endParaRPr lang="en-US" dirty="0"/>
          </a:p>
        </p:txBody>
      </p:sp>
      <p:sp>
        <p:nvSpPr>
          <p:cNvPr id="6"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2858752806"/>
      </p:ext>
    </p:extLst>
  </p:cSld>
  <p:clrMapOvr>
    <a:masterClrMapping/>
  </p:clrMapOvr>
  <p:transition>
    <p:zoom/>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5DD6B75A-61A0-48EE-BAE4-1E8C115E856D}" type="slidenum">
              <a:rPr lang="en-US"/>
              <a:pPr>
                <a:defRPr/>
              </a:pPr>
              <a:t>‹#›</a:t>
            </a:fld>
            <a:endParaRPr lang="en-US" dirty="0"/>
          </a:p>
        </p:txBody>
      </p:sp>
      <p:sp>
        <p:nvSpPr>
          <p:cNvPr id="6"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8E2F8C32-8C9F-42C4-AAE7-9B19D62357C9}" type="datetimeFigureOut">
              <a:rPr lang="en-US"/>
              <a:pPr>
                <a:defRPr/>
              </a:pPr>
              <a:t>10/13/2016</a:t>
            </a:fld>
            <a:endParaRPr lang="en-US" dirty="0"/>
          </a:p>
        </p:txBody>
      </p:sp>
      <p:sp>
        <p:nvSpPr>
          <p:cNvPr id="7"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2697398298"/>
      </p:ext>
    </p:extLst>
  </p:cSld>
  <p:clrMapOvr>
    <a:masterClrMapping/>
  </p:clrMapOvr>
  <p:transition>
    <p:zoom/>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E1CD2996-7575-4492-B29F-6388D60374A3}" type="slidenum">
              <a:rPr lang="en-US"/>
              <a:pPr>
                <a:defRPr/>
              </a:pPr>
              <a:t>‹#›</a:t>
            </a:fld>
            <a:endParaRPr lang="en-US" dirty="0"/>
          </a:p>
        </p:txBody>
      </p:sp>
      <p:sp>
        <p:nvSpPr>
          <p:cNvPr id="8"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79F703F7-7FA5-4049-A52C-A9C90C16D946}" type="datetimeFigureOut">
              <a:rPr lang="en-US"/>
              <a:pPr>
                <a:defRPr/>
              </a:pPr>
              <a:t>10/13/2016</a:t>
            </a:fld>
            <a:endParaRPr lang="en-US" dirty="0"/>
          </a:p>
        </p:txBody>
      </p:sp>
      <p:sp>
        <p:nvSpPr>
          <p:cNvPr id="9"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3350888404"/>
      </p:ext>
    </p:extLst>
  </p:cSld>
  <p:clrMapOvr>
    <a:masterClrMapping/>
  </p:clrMapOvr>
  <p:transition>
    <p:zoom/>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2BB4C325-BED4-4FC6-B0AD-AB7DB682E3E4}" type="slidenum">
              <a:rPr lang="en-US"/>
              <a:pPr>
                <a:defRPr/>
              </a:pPr>
              <a:t>‹#›</a:t>
            </a:fld>
            <a:endParaRPr lang="en-US" dirty="0"/>
          </a:p>
        </p:txBody>
      </p:sp>
      <p:sp>
        <p:nvSpPr>
          <p:cNvPr id="4"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60DC7FA6-F3D0-4F22-9D4A-47163230502C}" type="datetimeFigureOut">
              <a:rPr lang="en-US"/>
              <a:pPr>
                <a:defRPr/>
              </a:pPr>
              <a:t>10/13/2016</a:t>
            </a:fld>
            <a:endParaRPr lang="en-US" dirty="0"/>
          </a:p>
        </p:txBody>
      </p:sp>
      <p:sp>
        <p:nvSpPr>
          <p:cNvPr id="5"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3145303756"/>
      </p:ext>
    </p:extLst>
  </p:cSld>
  <p:clrMapOvr>
    <a:masterClrMapping/>
  </p:clrMapOvr>
  <p:transition>
    <p:zoom/>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96114A32-E2D1-4AA9-BE0B-F79A824D9A15}" type="slidenum">
              <a:rPr lang="en-US"/>
              <a:pPr>
                <a:defRPr/>
              </a:pPr>
              <a:t>‹#›</a:t>
            </a:fld>
            <a:endParaRPr lang="en-US" dirty="0"/>
          </a:p>
        </p:txBody>
      </p:sp>
      <p:sp>
        <p:nvSpPr>
          <p:cNvPr id="3"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8211062A-23BD-4A22-857A-EA8EC99C78B8}" type="datetimeFigureOut">
              <a:rPr lang="en-US"/>
              <a:pPr>
                <a:defRPr/>
              </a:pPr>
              <a:t>10/13/2016</a:t>
            </a:fld>
            <a:endParaRPr lang="en-US" dirty="0"/>
          </a:p>
        </p:txBody>
      </p:sp>
      <p:sp>
        <p:nvSpPr>
          <p:cNvPr id="4"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2904425850"/>
      </p:ext>
    </p:extLst>
  </p:cSld>
  <p:clrMapOvr>
    <a:masterClrMapping/>
  </p:clrMapOvr>
  <p:transition>
    <p:zoom/>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35A95D30-3FD1-4817-B186-A41DEBC21C37}" type="slidenum">
              <a:rPr lang="en-US"/>
              <a:pPr>
                <a:defRPr/>
              </a:pPr>
              <a:t>‹#›</a:t>
            </a:fld>
            <a:endParaRPr lang="en-US" dirty="0"/>
          </a:p>
        </p:txBody>
      </p:sp>
      <p:sp>
        <p:nvSpPr>
          <p:cNvPr id="6"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648B6A0B-4A0C-4971-B5A7-BF99B963B999}" type="datetimeFigureOut">
              <a:rPr lang="en-US"/>
              <a:pPr>
                <a:defRPr/>
              </a:pPr>
              <a:t>10/13/2016</a:t>
            </a:fld>
            <a:endParaRPr lang="en-US" dirty="0"/>
          </a:p>
        </p:txBody>
      </p:sp>
      <p:sp>
        <p:nvSpPr>
          <p:cNvPr id="7"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1160299506"/>
      </p:ext>
    </p:extLst>
  </p:cSld>
  <p:clrMapOvr>
    <a:masterClrMapping/>
  </p:clrMapOvr>
  <p:transition>
    <p:zoom/>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a:defRPr/>
            </a:lvl1pPr>
          </a:lstStyle>
          <a:p>
            <a:pPr>
              <a:defRPr/>
            </a:pPr>
            <a:fld id="{ED61668C-8C48-45BD-8FF0-D78778C6708F}"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vl1pPr>
          </a:lstStyle>
          <a:p>
            <a:pPr>
              <a:defRPr/>
            </a:pPr>
            <a:endParaRPr lang="en-US"/>
          </a:p>
        </p:txBody>
      </p:sp>
      <p:sp>
        <p:nvSpPr>
          <p:cNvPr id="6"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D379B08F-41BE-46C3-95BC-19E4421718A2}" type="slidenum">
              <a:rPr lang="en-US"/>
              <a:pPr>
                <a:defRPr/>
              </a:pPr>
              <a:t>‹#›</a:t>
            </a:fld>
            <a:endParaRPr lang="en-US" dirty="0"/>
          </a:p>
        </p:txBody>
      </p:sp>
      <p:sp>
        <p:nvSpPr>
          <p:cNvPr id="6"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5DD5A3AD-63E0-4321-9A43-4C4C71015B3F}" type="datetimeFigureOut">
              <a:rPr lang="en-US"/>
              <a:pPr>
                <a:defRPr/>
              </a:pPr>
              <a:t>10/13/2016</a:t>
            </a:fld>
            <a:endParaRPr lang="en-US" dirty="0"/>
          </a:p>
        </p:txBody>
      </p:sp>
      <p:sp>
        <p:nvSpPr>
          <p:cNvPr id="7"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4011161391"/>
      </p:ext>
    </p:extLst>
  </p:cSld>
  <p:clrMapOvr>
    <a:masterClrMapping/>
  </p:clrMapOvr>
  <p:transition>
    <p:zoom/>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D04992F8-E422-41C0-9325-2788165EF4B8}" type="slidenum">
              <a:rPr lang="en-US"/>
              <a:pPr>
                <a:defRPr/>
              </a:pPr>
              <a:t>‹#›</a:t>
            </a:fld>
            <a:endParaRPr lang="en-US" dirty="0"/>
          </a:p>
        </p:txBody>
      </p:sp>
      <p:sp>
        <p:nvSpPr>
          <p:cNvPr id="5"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B271836E-08DE-4333-BFF6-BAD3BC3A32F5}" type="datetimeFigureOut">
              <a:rPr lang="en-US"/>
              <a:pPr>
                <a:defRPr/>
              </a:pPr>
              <a:t>10/13/2016</a:t>
            </a:fld>
            <a:endParaRPr lang="en-US" dirty="0"/>
          </a:p>
        </p:txBody>
      </p:sp>
      <p:sp>
        <p:nvSpPr>
          <p:cNvPr id="6"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3910475245"/>
      </p:ext>
    </p:extLst>
  </p:cSld>
  <p:clrMapOvr>
    <a:masterClrMapping/>
  </p:clrMapOvr>
  <p:transition>
    <p:zoom/>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40EFFED1-4E69-4CCF-ABC7-D59ED1AC0778}" type="slidenum">
              <a:rPr lang="en-US"/>
              <a:pPr>
                <a:defRPr/>
              </a:pPr>
              <a:t>‹#›</a:t>
            </a:fld>
            <a:endParaRPr lang="en-US" dirty="0"/>
          </a:p>
        </p:txBody>
      </p:sp>
      <p:sp>
        <p:nvSpPr>
          <p:cNvPr id="5"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6F83D421-259E-4D84-A61E-9825C52E9021}" type="datetimeFigureOut">
              <a:rPr lang="en-US"/>
              <a:pPr>
                <a:defRPr/>
              </a:pPr>
              <a:t>10/13/2016</a:t>
            </a:fld>
            <a:endParaRPr lang="en-US" dirty="0"/>
          </a:p>
        </p:txBody>
      </p:sp>
      <p:sp>
        <p:nvSpPr>
          <p:cNvPr id="6"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3465945727"/>
      </p:ext>
    </p:extLst>
  </p:cSld>
  <p:clrMapOvr>
    <a:masterClrMapping/>
  </p:clrMapOvr>
  <p:transition>
    <p:zoom/>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dirty="0"/>
              <a:t>Click icon to add chart</a:t>
            </a:r>
          </a:p>
        </p:txBody>
      </p:sp>
      <p:sp>
        <p:nvSpPr>
          <p:cNvPr id="4"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C7BB7D10-8488-4DC6-81C8-826385D5755C}" type="slidenum">
              <a:rPr lang="en-US"/>
              <a:pPr>
                <a:defRPr/>
              </a:pPr>
              <a:t>‹#›</a:t>
            </a:fld>
            <a:endParaRPr lang="en-US" dirty="0"/>
          </a:p>
        </p:txBody>
      </p:sp>
      <p:sp>
        <p:nvSpPr>
          <p:cNvPr id="5"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
        <p:nvSpPr>
          <p:cNvPr id="6"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43316521"/>
      </p:ext>
    </p:extLst>
  </p:cSld>
  <p:clrMapOvr>
    <a:masterClrMapping/>
  </p:clrMapOvr>
  <p:transition>
    <p:zoom/>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D0C1DF75-569D-434B-8FED-84A5BC74DC00}" type="slidenum">
              <a:rPr lang="en-US"/>
              <a:pPr>
                <a:defRPr/>
              </a:pPr>
              <a:t>‹#›</a:t>
            </a:fld>
            <a:endParaRPr lang="en-US" dirty="0">
              <a:solidFill>
                <a:srgbClr val="E7DEC9">
                  <a:shade val="50000"/>
                </a:srgbClr>
              </a:solidFill>
            </a:endParaRPr>
          </a:p>
        </p:txBody>
      </p:sp>
      <p:sp>
        <p:nvSpPr>
          <p:cNvPr id="6" name="Rectangle 6"/>
          <p:cNvSpPr>
            <a:spLocks noGrp="1" noChangeArrowheads="1"/>
          </p:cNvSpPr>
          <p:nvPr>
            <p:ph type="dt" sz="half" idx="11"/>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fld id="{A5A55357-76ED-4DDB-BD5C-55BC23B135BD}" type="datetimeFigureOut">
              <a:rPr lang="en-US"/>
              <a:pPr>
                <a:defRPr/>
              </a:pPr>
              <a:t>10/13/2016</a:t>
            </a:fld>
            <a:endParaRPr lang="en-US" dirty="0">
              <a:solidFill>
                <a:srgbClr val="E7DEC9">
                  <a:shade val="50000"/>
                </a:srgbClr>
              </a:solidFill>
            </a:endParaRPr>
          </a:p>
        </p:txBody>
      </p:sp>
      <p:sp>
        <p:nvSpPr>
          <p:cNvPr id="7" name="Rectangle 7"/>
          <p:cNvSpPr>
            <a:spLocks noGrp="1" noChangeArrowheads="1"/>
          </p:cNvSpPr>
          <p:nvPr>
            <p:ph type="ftr" sz="quarter" idx="12"/>
          </p:nvPr>
        </p:nvSpPr>
        <p:spPr/>
        <p:txBody>
          <a:bodyPr/>
          <a:lstStyle>
            <a:lvl1pPr defTabSz="914400" fontAlgn="auto">
              <a:spcBef>
                <a:spcPts val="0"/>
              </a:spcBef>
              <a:spcAft>
                <a:spcPts val="0"/>
              </a:spcAft>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1897942313"/>
      </p:ext>
    </p:extLst>
  </p:cSld>
  <p:clrMapOvr>
    <a:masterClrMapping/>
  </p:clrMapOvr>
  <p:transition>
    <p:zoom/>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r>
              <a:rPr lang="en-US" noProof="0" dirty="0"/>
              <a:t>Click icon to add table</a:t>
            </a:r>
          </a:p>
        </p:txBody>
      </p:sp>
    </p:spTree>
    <p:extLst>
      <p:ext uri="{BB962C8B-B14F-4D97-AF65-F5344CB8AC3E}">
        <p14:creationId xmlns:p14="http://schemas.microsoft.com/office/powerpoint/2010/main" val="80135029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x" preserve="1">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311417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a:xfrm>
            <a:off x="457200" y="6245225"/>
            <a:ext cx="2133600" cy="476250"/>
          </a:xfrm>
        </p:spPr>
        <p:txBody>
          <a:bodyPr/>
          <a:lstStyle>
            <a:lvl1pPr>
              <a:defRPr/>
            </a:lvl1pPr>
          </a:lstStyle>
          <a:p>
            <a:pPr>
              <a:defRPr/>
            </a:pPr>
            <a:endParaRPr lang="en-US"/>
          </a:p>
        </p:txBody>
      </p:sp>
      <p:sp>
        <p:nvSpPr>
          <p:cNvPr id="7" name="Footer Placeholder 6"/>
          <p:cNvSpPr>
            <a:spLocks noGrp="1"/>
          </p:cNvSpPr>
          <p:nvPr>
            <p:ph type="ftr" sz="quarter" idx="11"/>
          </p:nvPr>
        </p:nvSpPr>
        <p:spPr>
          <a:xfrm>
            <a:off x="3124200" y="6245225"/>
            <a:ext cx="2895600" cy="476250"/>
          </a:xfrm>
        </p:spPr>
        <p:txBody>
          <a:bodyPr/>
          <a:lstStyle>
            <a:lvl1pPr>
              <a:defRPr/>
            </a:lvl1pPr>
          </a:lstStyle>
          <a:p>
            <a:pPr>
              <a:defRPr/>
            </a:pPr>
            <a:endParaRPr lang="en-US"/>
          </a:p>
        </p:txBody>
      </p:sp>
      <p:sp>
        <p:nvSpPr>
          <p:cNvPr id="8" name="Slide Number Placeholder 7"/>
          <p:cNvSpPr>
            <a:spLocks noGrp="1"/>
          </p:cNvSpPr>
          <p:nvPr>
            <p:ph type="sldNum" sz="quarter" idx="12"/>
          </p:nvPr>
        </p:nvSpPr>
        <p:spPr>
          <a:xfrm>
            <a:off x="6553200" y="6245225"/>
            <a:ext cx="2133600" cy="476250"/>
          </a:xfrm>
        </p:spPr>
        <p:txBody>
          <a:bodyPr/>
          <a:lstStyle>
            <a:lvl1pPr>
              <a:defRPr/>
            </a:lvl1pPr>
          </a:lstStyle>
          <a:p>
            <a:pPr>
              <a:defRPr/>
            </a:pPr>
            <a:fld id="{709C028A-35F9-4032-B273-F22DB862B998}" type="slidenum">
              <a:rPr lang="en-US"/>
              <a:pPr>
                <a:defRPr/>
              </a:pPr>
              <a:t>‹#›</a:t>
            </a:fld>
            <a:endParaRPr lang="en-US"/>
          </a:p>
        </p:txBody>
      </p:sp>
    </p:spTree>
    <p:extLst>
      <p:ext uri="{BB962C8B-B14F-4D97-AF65-F5344CB8AC3E}">
        <p14:creationId xmlns:p14="http://schemas.microsoft.com/office/powerpoint/2010/main" val="225996759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endParaRPr lang="en-US"/>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1B4C8ADA-BAF0-4CF3-8A30-6CE0EFDEB181}" type="slidenum">
              <a:rPr lang="en-US" altLang="en-US"/>
              <a:pPr/>
              <a:t>‹#›</a:t>
            </a:fld>
            <a:endParaRPr lang="en-US" alt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3BAEEE77-8862-46A4-B416-3A99053811B2}" type="datetimeFigureOut">
              <a:rPr lang="en-US"/>
              <a:pPr>
                <a:defRPr/>
              </a:pPr>
              <a:t>10/13/2016</a:t>
            </a:fld>
            <a:endParaRPr lang="en-US"/>
          </a:p>
        </p:txBody>
      </p:sp>
      <p:sp>
        <p:nvSpPr>
          <p:cNvPr id="7" name="Footer Placeholder 6"/>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410820373"/>
      </p:ext>
    </p:extLst>
  </p:cSld>
  <p:clrMapOvr>
    <a:masterClrMapping/>
  </p:clrMapOvr>
  <p:transition>
    <p:zoom/>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0141783"/>
      </p:ext>
    </p:extLst>
  </p:cSld>
  <p:clrMapOvr>
    <a:masterClrMapping/>
  </p:clrMapOvr>
  <p:transition>
    <p:zoom/>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a:ln/>
        </p:spPr>
        <p:txBody>
          <a:bodyPr/>
          <a:lstStyle>
            <a:lvl1pPr>
              <a:defRPr/>
            </a:lvl1pPr>
          </a:lstStyle>
          <a:p>
            <a:pPr>
              <a:defRPr/>
            </a:pPr>
            <a:fld id="{77D64025-1308-4DF3-8EAC-71783A906A22}" type="slidenum">
              <a:rPr lang="en-US"/>
              <a:pPr>
                <a:defRPr/>
              </a:pPr>
              <a:t>‹#›</a:t>
            </a:fld>
            <a:endParaRPr lang="en-US">
              <a:solidFill>
                <a:srgbClr val="E7DEC9">
                  <a:shade val="50000"/>
                </a:srgbClr>
              </a:solidFill>
            </a:endParaRPr>
          </a:p>
        </p:txBody>
      </p:sp>
      <p:sp>
        <p:nvSpPr>
          <p:cNvPr id="6" name="Rectangle 6"/>
          <p:cNvSpPr>
            <a:spLocks noGrp="1" noChangeArrowheads="1"/>
          </p:cNvSpPr>
          <p:nvPr>
            <p:ph type="dt" sz="half" idx="11"/>
          </p:nvPr>
        </p:nvSpPr>
        <p:spPr>
          <a:ln/>
        </p:spPr>
        <p:txBody>
          <a:bodyPr/>
          <a:lstStyle>
            <a:lvl1pPr>
              <a:defRPr/>
            </a:lvl1pPr>
          </a:lstStyle>
          <a:p>
            <a:pPr>
              <a:defRPr/>
            </a:pPr>
            <a:fld id="{0487CEF8-D40F-4F18-A5FF-9805C6BEB3E4}" type="datetimeFigureOut">
              <a:rPr lang="en-US"/>
              <a:pPr>
                <a:defRPr/>
              </a:pPr>
              <a:t>10/13/2016</a:t>
            </a:fld>
            <a:endParaRPr lang="en-US">
              <a:solidFill>
                <a:srgbClr val="E7DEC9">
                  <a:shade val="50000"/>
                </a:srgbClr>
              </a:solidFill>
            </a:endParaRPr>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5E7F4120-EA91-4731-83EA-25BA3901FBA6}" type="slidenum">
              <a:rPr lang="en-US" altLang="en-US"/>
              <a:pPr/>
              <a:t>‹#›</a:t>
            </a:fld>
            <a:endParaRPr lang="en-US" alt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A6ABF1CC-2253-4F5D-AEB1-B25C2019AE16}"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915796413"/>
      </p:ext>
    </p:extLst>
  </p:cSld>
  <p:clrMapOvr>
    <a:masterClrMapping/>
  </p:clrMapOvr>
  <p:transition>
    <p:zoom/>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A3C24FBF-A834-44C3-82DD-1567451A3396}" type="slidenum">
              <a:rPr lang="en-US" altLang="en-US"/>
              <a:pPr/>
              <a:t>‹#›</a:t>
            </a:fld>
            <a:endParaRPr lang="en-US" alt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E4B739AD-2938-42CC-BA16-F185B1A48A81}"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968235713"/>
      </p:ext>
    </p:extLst>
  </p:cSld>
  <p:clrMapOvr>
    <a:masterClrMapping/>
  </p:clrMapOvr>
  <p:transition>
    <p:zoom/>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6687EC4C-B39A-4C21-A740-5984D4CEC3E1}" type="slidenum">
              <a:rPr lang="en-US" altLang="en-US"/>
              <a:pPr/>
              <a:t>‹#›</a:t>
            </a:fld>
            <a:endParaRPr lang="en-US" altLang="en-US"/>
          </a:p>
        </p:txBody>
      </p:sp>
      <p:sp>
        <p:nvSpPr>
          <p:cNvPr id="8"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2A4F3B37-E3FC-4C19-901E-98DF9833473E}"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2666382997"/>
      </p:ext>
    </p:extLst>
  </p:cSld>
  <p:clrMapOvr>
    <a:masterClrMapping/>
  </p:clrMapOvr>
  <p:transition>
    <p:zoom/>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E91C17CC-CFFE-4A4B-B572-2FA485943C15}" type="slidenum">
              <a:rPr lang="en-US" altLang="en-US"/>
              <a:pPr/>
              <a:t>‹#›</a:t>
            </a:fld>
            <a:endParaRPr lang="en-US" altLang="en-US"/>
          </a:p>
        </p:txBody>
      </p:sp>
      <p:sp>
        <p:nvSpPr>
          <p:cNvPr id="4"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BC2E6B9C-0868-4E4F-B0F2-A0E89DCE133C}"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2759669529"/>
      </p:ext>
    </p:extLst>
  </p:cSld>
  <p:clrMapOvr>
    <a:masterClrMapping/>
  </p:clrMapOvr>
  <p:transition>
    <p:zoom/>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24B55630-AE79-412C-9193-2FF981ADBA3A}" type="slidenum">
              <a:rPr lang="en-US" altLang="en-US"/>
              <a:pPr/>
              <a:t>‹#›</a:t>
            </a:fld>
            <a:endParaRPr lang="en-US" altLang="en-US"/>
          </a:p>
        </p:txBody>
      </p:sp>
      <p:sp>
        <p:nvSpPr>
          <p:cNvPr id="3"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B952EA8B-C648-4268-B328-99B1232327DC}"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71813006"/>
      </p:ext>
    </p:extLst>
  </p:cSld>
  <p:clrMapOvr>
    <a:masterClrMapping/>
  </p:clrMapOvr>
  <p:transition>
    <p:zoom/>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45D18409-E4BB-4A97-939B-608028C755ED}" type="slidenum">
              <a:rPr lang="en-US" altLang="en-US"/>
              <a:pPr/>
              <a:t>‹#›</a:t>
            </a:fld>
            <a:endParaRPr lang="en-US" alt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CCB27E08-C393-4558-85BA-EB79756B77E6}"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459791352"/>
      </p:ext>
    </p:extLst>
  </p:cSld>
  <p:clrMapOvr>
    <a:masterClrMapping/>
  </p:clrMapOvr>
  <p:transition>
    <p:zoom/>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496B7B9A-6734-41FE-B73A-05C2E96F5F2F}" type="slidenum">
              <a:rPr lang="en-US" altLang="en-US"/>
              <a:pPr/>
              <a:t>‹#›</a:t>
            </a:fld>
            <a:endParaRPr lang="en-US" alt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0227878B-356B-4F55-8F44-88B5DB994013}"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214057776"/>
      </p:ext>
    </p:extLst>
  </p:cSld>
  <p:clrMapOvr>
    <a:masterClrMapping/>
  </p:clrMapOvr>
  <p:transition>
    <p:zoom/>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FBCC5538-80A4-410E-9C4D-804CD0A6AF3A}" type="slidenum">
              <a:rPr lang="en-US" altLang="en-US"/>
              <a:pPr/>
              <a:t>‹#›</a:t>
            </a:fld>
            <a:endParaRPr lang="en-US" alt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BA7B30B6-A0D5-428B-B5A2-D1D2454DA98C}"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201049542"/>
      </p:ext>
    </p:extLst>
  </p:cSld>
  <p:clrMapOvr>
    <a:masterClrMapping/>
  </p:clrMapOvr>
  <p:transition>
    <p:zoom/>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C91D69D3-48D1-4045-A542-CE25BA0D6D37}" type="slidenum">
              <a:rPr lang="en-US" altLang="en-US"/>
              <a:pPr/>
              <a:t>‹#›</a:t>
            </a:fld>
            <a:endParaRPr lang="en-US" alt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50096BAE-7C68-4ACA-9405-2F5B661AD55B}"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78915304"/>
      </p:ext>
    </p:extLst>
  </p:cSld>
  <p:clrMapOvr>
    <a:masterClrMapping/>
  </p:clrMapOvr>
  <p:transition>
    <p:zoom/>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5DD3884B-F1D1-40D0-974F-64B8CA7EEA09}" type="slidenum">
              <a:rPr lang="en-US" altLang="en-US"/>
              <a:pPr/>
              <a:t>‹#›</a:t>
            </a:fld>
            <a:endParaRPr lang="en-US" alt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2031358901"/>
      </p:ext>
    </p:extLst>
  </p:cSld>
  <p:clrMapOvr>
    <a:masterClrMapping/>
  </p:clrMapOvr>
  <p:transition>
    <p:zoom/>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lnSpc>
                <a:spcPct val="85000"/>
              </a:lnSpc>
              <a:defRPr b="1">
                <a:latin typeface="Times" panose="02020603050405020304" pitchFamily="18" charset="0"/>
              </a:defRPr>
            </a:lvl1pPr>
          </a:lstStyle>
          <a:p>
            <a:fld id="{FD0C9CC8-415A-43FF-AFF5-F1B316B54B01}" type="slidenum">
              <a:rPr lang="en-US" altLang="en-US"/>
              <a:pPr/>
              <a:t>‹#›</a:t>
            </a:fld>
            <a:endParaRPr lang="en-US" altLang="en-US">
              <a:solidFill>
                <a:srgbClr val="AAA393"/>
              </a:solidFill>
            </a:endParaRPr>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6D3B4F1A-5B43-409A-BAF2-97539EC6F72D}" type="datetimeFigureOut">
              <a:rPr lang="en-US"/>
              <a:pPr>
                <a:defRPr/>
              </a:pPr>
              <a:t>10/13/2016</a:t>
            </a:fld>
            <a:endParaRPr lang="en-US">
              <a:solidFill>
                <a:srgbClr val="E7DEC9">
                  <a:shade val="50000"/>
                </a:srgbClr>
              </a:solidFill>
            </a:endParaRPr>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4229371197"/>
      </p:ext>
    </p:extLst>
  </p:cSld>
  <p:clrMapOvr>
    <a:masterClrMapping/>
  </p:clrMapOvr>
  <p:transition>
    <p:zoom/>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Tree>
    <p:extLst>
      <p:ext uri="{BB962C8B-B14F-4D97-AF65-F5344CB8AC3E}">
        <p14:creationId xmlns:p14="http://schemas.microsoft.com/office/powerpoint/2010/main" val="224835213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806638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endParaRPr lang="en-US"/>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8EDDC061-E8BB-4A67-8CE6-85D4A073E8ED}"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3BAEEE77-8862-46A4-B416-3A99053811B2}" type="datetimeFigureOut">
              <a:rPr lang="en-US"/>
              <a:pPr>
                <a:defRPr/>
              </a:pPr>
              <a:t>10/13/2016</a:t>
            </a:fld>
            <a:endParaRPr lang="en-US"/>
          </a:p>
        </p:txBody>
      </p:sp>
      <p:sp>
        <p:nvSpPr>
          <p:cNvPr id="7" name="Footer Placeholder 6"/>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371734489"/>
      </p:ext>
    </p:extLst>
  </p:cSld>
  <p:clrMapOvr>
    <a:masterClrMapping/>
  </p:clrMapOvr>
  <p:transition>
    <p:zoom/>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1889365"/>
      </p:ext>
    </p:extLst>
  </p:cSld>
  <p:clrMapOvr>
    <a:masterClrMapping/>
  </p:clrMapOvr>
  <p:transition>
    <p:zoom/>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96CCAD7A-A965-42A3-93C0-3D7D0E8AECCF}"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A6ABF1CC-2253-4F5D-AEB1-B25C2019AE16}"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639587331"/>
      </p:ext>
    </p:extLst>
  </p:cSld>
  <p:clrMapOvr>
    <a:masterClrMapping/>
  </p:clrMapOvr>
  <p:transition>
    <p:zoom/>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DD3173D9-EDDA-4470-9E26-9AED93BA5B14}"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E4B739AD-2938-42CC-BA16-F185B1A48A81}"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782645454"/>
      </p:ext>
    </p:extLst>
  </p:cSld>
  <p:clrMapOvr>
    <a:masterClrMapping/>
  </p:clrMapOvr>
  <p:transition>
    <p:zoom/>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894E8E6B-0B9C-4B38-A12E-A993B0468577}" type="slidenum">
              <a:rPr lang="en-US"/>
              <a:pPr>
                <a:defRPr/>
              </a:pPr>
              <a:t>‹#›</a:t>
            </a:fld>
            <a:endParaRPr lang="en-US"/>
          </a:p>
        </p:txBody>
      </p:sp>
      <p:sp>
        <p:nvSpPr>
          <p:cNvPr id="8"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2A4F3B37-E3FC-4C19-901E-98DF9833473E}"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148635571"/>
      </p:ext>
    </p:extLst>
  </p:cSld>
  <p:clrMapOvr>
    <a:masterClrMapping/>
  </p:clrMapOvr>
  <p:transition>
    <p:zoom/>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660BEE87-4DDD-4098-8989-0C338FA762B1}" type="slidenum">
              <a:rPr lang="en-US"/>
              <a:pPr>
                <a:defRPr/>
              </a:pPr>
              <a:t>‹#›</a:t>
            </a:fld>
            <a:endParaRPr lang="en-US"/>
          </a:p>
        </p:txBody>
      </p:sp>
      <p:sp>
        <p:nvSpPr>
          <p:cNvPr id="4"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BC2E6B9C-0868-4E4F-B0F2-A0E89DCE133C}"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360745662"/>
      </p:ext>
    </p:extLst>
  </p:cSld>
  <p:clrMapOvr>
    <a:masterClrMapping/>
  </p:clrMapOvr>
  <p:transition>
    <p:zoom/>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89E5EAB2-6DD7-42A3-B99A-B2BAD6BBC3CF}" type="slidenum">
              <a:rPr lang="en-US"/>
              <a:pPr>
                <a:defRPr/>
              </a:pPr>
              <a:t>‹#›</a:t>
            </a:fld>
            <a:endParaRPr lang="en-US"/>
          </a:p>
        </p:txBody>
      </p:sp>
      <p:sp>
        <p:nvSpPr>
          <p:cNvPr id="3"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B952EA8B-C648-4268-B328-99B1232327DC}"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2249577606"/>
      </p:ext>
    </p:extLst>
  </p:cSld>
  <p:clrMapOvr>
    <a:masterClrMapping/>
  </p:clrMapOvr>
  <p:transition>
    <p:zoom/>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a:defRPr/>
            </a:lvl1pPr>
          </a:lstStyle>
          <a:p>
            <a:pPr>
              <a:defRPr/>
            </a:pPr>
            <a:fld id="{D77B4EB5-E8F6-46BC-B4CF-1BC2538E333E}" type="slidenum">
              <a:rPr lang="en-US"/>
              <a:pPr>
                <a:defRPr/>
              </a:pPr>
              <a:t>‹#›</a:t>
            </a:fld>
            <a:endParaRPr lang="en-US"/>
          </a:p>
        </p:txBody>
      </p:sp>
      <p:sp>
        <p:nvSpPr>
          <p:cNvPr id="5" name="Rectangle 6"/>
          <p:cNvSpPr>
            <a:spLocks noGrp="1" noChangeArrowheads="1"/>
          </p:cNvSpPr>
          <p:nvPr>
            <p:ph type="dt" sz="half" idx="11"/>
          </p:nvPr>
        </p:nvSpPr>
        <p:spPr/>
        <p:txBody>
          <a:bodyPr/>
          <a:lstStyle>
            <a:lvl1pPr>
              <a:defRPr/>
            </a:lvl1pPr>
          </a:lstStyle>
          <a:p>
            <a:pPr>
              <a:defRPr/>
            </a:pPr>
            <a:fld id="{03FAAAD7-3798-458D-BD77-6A1157C8BC47}"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ffectLst/>
        </p:spPr>
        <p:txBody>
          <a:bodyPr wrap="none" lIns="0" rIns="0" anchor="ctr"/>
          <a:lstStyle/>
          <a:p>
            <a:pPr eaLnBrk="1" hangingPunct="1">
              <a:defRPr/>
            </a:pPr>
            <a:endParaRPr lang="en-US" sz="1400">
              <a:solidFill>
                <a:srgbClr val="FFFFFF"/>
              </a:solidFill>
              <a:latin typeface="Arial" pitchFamily="34" charset="0"/>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48DF96D8-5EFC-4109-A126-BE9E1141C86C}"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227C982B-99DD-4527-8DD0-C173AD03CEF7}" type="datetimeFigureOut">
              <a:rPr lang="en-US"/>
              <a:pPr>
                <a:defRPr/>
              </a:pPr>
              <a:t>10/13/2016</a:t>
            </a:fld>
            <a:endParaRPr lang="en-US"/>
          </a:p>
        </p:txBody>
      </p:sp>
      <p:sp>
        <p:nvSpPr>
          <p:cNvPr id="7" name="Rectangle 6"/>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4D09EDFE-CC70-4C64-830C-144F541E51EF}"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CCB27E08-C393-4558-85BA-EB79756B77E6}"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2966075657"/>
      </p:ext>
    </p:extLst>
  </p:cSld>
  <p:clrMapOvr>
    <a:masterClrMapping/>
  </p:clrMapOvr>
  <p:transition>
    <p:zoom/>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E179D301-F2C3-48B8-A8A6-8666AFFC3C04}"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0227878B-356B-4F55-8F44-88B5DB994013}"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3077633223"/>
      </p:ext>
    </p:extLst>
  </p:cSld>
  <p:clrMapOvr>
    <a:masterClrMapping/>
  </p:clrMapOvr>
  <p:transition>
    <p:zoom/>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5C07E9E3-6BF2-4C4F-B092-4B2FE0732B49}"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BA7B30B6-A0D5-428B-B5A2-D1D2454DA98C}"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1120333855"/>
      </p:ext>
    </p:extLst>
  </p:cSld>
  <p:clrMapOvr>
    <a:masterClrMapping/>
  </p:clrMapOvr>
  <p:transition>
    <p:zoom/>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CE4450BA-27C2-423E-B23D-8B207FFD3C87}"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50096BAE-7C68-4ACA-9405-2F5B661AD55B}"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4036068348"/>
      </p:ext>
    </p:extLst>
  </p:cSld>
  <p:clrMapOvr>
    <a:masterClrMapping/>
  </p:clrMapOvr>
  <p:transition>
    <p:zoom/>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B9D83666-7CFC-4A91-8622-B30EB03C64BF}"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780061238"/>
      </p:ext>
    </p:extLst>
  </p:cSld>
  <p:clrMapOvr>
    <a:masterClrMapping/>
  </p:clrMapOvr>
  <p:transition>
    <p:zoom/>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82245BB1-3153-493D-8BCF-393D13735F24}" type="slidenum">
              <a:rPr lang="en-US"/>
              <a:pPr>
                <a:defRPr/>
              </a:pPr>
              <a:t>‹#›</a:t>
            </a:fld>
            <a:endParaRPr lang="en-US">
              <a:solidFill>
                <a:srgbClr val="AAA393"/>
              </a:solidFill>
            </a:endParaRPr>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cs typeface="+mn-cs"/>
              </a:defRPr>
            </a:lvl1pPr>
          </a:lstStyle>
          <a:p>
            <a:pPr>
              <a:defRPr/>
            </a:pPr>
            <a:fld id="{6D3B4F1A-5B43-409A-BAF2-97539EC6F72D}" type="datetimeFigureOut">
              <a:rPr lang="en-US"/>
              <a:pPr>
                <a:defRPr/>
              </a:pPr>
              <a:t>10/13/2016</a:t>
            </a:fld>
            <a:endParaRPr lang="en-US">
              <a:solidFill>
                <a:srgbClr val="E7DEC9">
                  <a:shade val="50000"/>
                </a:srgbClr>
              </a:solidFill>
            </a:endParaRPr>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cs typeface="+mn-cs"/>
              </a:defRPr>
            </a:lvl1pPr>
          </a:lstStyle>
          <a:p>
            <a:pPr>
              <a:defRPr/>
            </a:pPr>
            <a:endParaRPr lang="en-US"/>
          </a:p>
        </p:txBody>
      </p:sp>
    </p:spTree>
    <p:extLst>
      <p:ext uri="{BB962C8B-B14F-4D97-AF65-F5344CB8AC3E}">
        <p14:creationId xmlns:p14="http://schemas.microsoft.com/office/powerpoint/2010/main" val="508299666"/>
      </p:ext>
    </p:extLst>
  </p:cSld>
  <p:clrMapOvr>
    <a:masterClrMapping/>
  </p:clrMapOvr>
  <p:transition>
    <p:zoom/>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Tree>
    <p:extLst>
      <p:ext uri="{BB962C8B-B14F-4D97-AF65-F5344CB8AC3E}">
        <p14:creationId xmlns:p14="http://schemas.microsoft.com/office/powerpoint/2010/main" val="313157816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8612796"/>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1B680DB-FBE2-47B7-97B6-250C42890A53}" type="slidenum">
              <a:rPr lang="en-US"/>
              <a:pPr>
                <a:defRPr/>
              </a:pPr>
              <a:t>‹#›</a:t>
            </a:fld>
            <a:endParaRPr lang="en-US"/>
          </a:p>
        </p:txBody>
      </p:sp>
    </p:spTree>
    <p:extLst>
      <p:ext uri="{BB962C8B-B14F-4D97-AF65-F5344CB8AC3E}">
        <p14:creationId xmlns:p14="http://schemas.microsoft.com/office/powerpoint/2010/main" val="190843096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C2B18A-2231-4446-82AB-6EC43917579E}" type="slidenum">
              <a:rPr lang="en-US"/>
              <a:pPr>
                <a:defRPr/>
              </a:pPr>
              <a:t>‹#›</a:t>
            </a:fld>
            <a:endParaRPr lang="en-US"/>
          </a:p>
        </p:txBody>
      </p:sp>
    </p:spTree>
    <p:extLst>
      <p:ext uri="{BB962C8B-B14F-4D97-AF65-F5344CB8AC3E}">
        <p14:creationId xmlns:p14="http://schemas.microsoft.com/office/powerpoint/2010/main" val="10945496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zoom/>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E9CA886-9D8E-40EE-AC6F-BD9D01B882BC}" type="slidenum">
              <a:rPr lang="en-US"/>
              <a:pPr>
                <a:defRPr/>
              </a:pPr>
              <a:t>‹#›</a:t>
            </a:fld>
            <a:endParaRPr lang="en-US"/>
          </a:p>
        </p:txBody>
      </p:sp>
    </p:spTree>
    <p:extLst>
      <p:ext uri="{BB962C8B-B14F-4D97-AF65-F5344CB8AC3E}">
        <p14:creationId xmlns:p14="http://schemas.microsoft.com/office/powerpoint/2010/main" val="122178707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24ED9F8-0B53-4814-8180-03B9FFDF75A1}" type="slidenum">
              <a:rPr lang="en-US"/>
              <a:pPr>
                <a:defRPr/>
              </a:pPr>
              <a:t>‹#›</a:t>
            </a:fld>
            <a:endParaRPr lang="en-US"/>
          </a:p>
        </p:txBody>
      </p:sp>
    </p:spTree>
    <p:extLst>
      <p:ext uri="{BB962C8B-B14F-4D97-AF65-F5344CB8AC3E}">
        <p14:creationId xmlns:p14="http://schemas.microsoft.com/office/powerpoint/2010/main" val="378630290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B557A28-76E4-4849-B4C2-B90B3A2CC80D}" type="slidenum">
              <a:rPr lang="en-US"/>
              <a:pPr>
                <a:defRPr/>
              </a:pPr>
              <a:t>‹#›</a:t>
            </a:fld>
            <a:endParaRPr lang="en-US"/>
          </a:p>
        </p:txBody>
      </p:sp>
    </p:spTree>
    <p:extLst>
      <p:ext uri="{BB962C8B-B14F-4D97-AF65-F5344CB8AC3E}">
        <p14:creationId xmlns:p14="http://schemas.microsoft.com/office/powerpoint/2010/main" val="6175989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57D310A-870A-4E4D-9208-19AA12E06325}" type="slidenum">
              <a:rPr lang="en-US"/>
              <a:pPr>
                <a:defRPr/>
              </a:pPr>
              <a:t>‹#›</a:t>
            </a:fld>
            <a:endParaRPr lang="en-US"/>
          </a:p>
        </p:txBody>
      </p:sp>
    </p:spTree>
    <p:extLst>
      <p:ext uri="{BB962C8B-B14F-4D97-AF65-F5344CB8AC3E}">
        <p14:creationId xmlns:p14="http://schemas.microsoft.com/office/powerpoint/2010/main" val="165728669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281B266-2561-4D9F-A995-3ED407A2C690}" type="slidenum">
              <a:rPr lang="en-US"/>
              <a:pPr>
                <a:defRPr/>
              </a:pPr>
              <a:t>‹#›</a:t>
            </a:fld>
            <a:endParaRPr lang="en-US"/>
          </a:p>
        </p:txBody>
      </p:sp>
    </p:spTree>
    <p:extLst>
      <p:ext uri="{BB962C8B-B14F-4D97-AF65-F5344CB8AC3E}">
        <p14:creationId xmlns:p14="http://schemas.microsoft.com/office/powerpoint/2010/main" val="221638923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0AAE1-EE9E-4ADC-B7E7-FC00E73A4F01}" type="slidenum">
              <a:rPr lang="en-US"/>
              <a:pPr>
                <a:defRPr/>
              </a:pPr>
              <a:t>‹#›</a:t>
            </a:fld>
            <a:endParaRPr lang="en-US"/>
          </a:p>
        </p:txBody>
      </p:sp>
    </p:spTree>
    <p:extLst>
      <p:ext uri="{BB962C8B-B14F-4D97-AF65-F5344CB8AC3E}">
        <p14:creationId xmlns:p14="http://schemas.microsoft.com/office/powerpoint/2010/main" val="89037624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C696FD6-4154-4D62-8F69-94E3E6AB1839}" type="slidenum">
              <a:rPr lang="en-US"/>
              <a:pPr>
                <a:defRPr/>
              </a:pPr>
              <a:t>‹#›</a:t>
            </a:fld>
            <a:endParaRPr lang="en-US"/>
          </a:p>
        </p:txBody>
      </p:sp>
    </p:spTree>
    <p:extLst>
      <p:ext uri="{BB962C8B-B14F-4D97-AF65-F5344CB8AC3E}">
        <p14:creationId xmlns:p14="http://schemas.microsoft.com/office/powerpoint/2010/main" val="192889152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C87509-EA2F-42AE-BC59-30AC96386827}" type="slidenum">
              <a:rPr lang="en-US"/>
              <a:pPr>
                <a:defRPr/>
              </a:pPr>
              <a:t>‹#›</a:t>
            </a:fld>
            <a:endParaRPr lang="en-US"/>
          </a:p>
        </p:txBody>
      </p:sp>
    </p:spTree>
    <p:extLst>
      <p:ext uri="{BB962C8B-B14F-4D97-AF65-F5344CB8AC3E}">
        <p14:creationId xmlns:p14="http://schemas.microsoft.com/office/powerpoint/2010/main" val="272960059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3D25A6B-C228-4E77-B179-472A77B9E591}" type="slidenum">
              <a:rPr lang="en-US"/>
              <a:pPr>
                <a:defRPr/>
              </a:pPr>
              <a:t>‹#›</a:t>
            </a:fld>
            <a:endParaRPr lang="en-US"/>
          </a:p>
        </p:txBody>
      </p:sp>
    </p:spTree>
    <p:extLst>
      <p:ext uri="{BB962C8B-B14F-4D97-AF65-F5344CB8AC3E}">
        <p14:creationId xmlns:p14="http://schemas.microsoft.com/office/powerpoint/2010/main" val="301818882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1A62908-6D05-4C9B-B12A-66FB6A50292D}" type="slidenum">
              <a:rPr lang="en-US"/>
              <a:pPr>
                <a:defRPr/>
              </a:pPr>
              <a:t>‹#›</a:t>
            </a:fld>
            <a:endParaRPr lang="en-US"/>
          </a:p>
        </p:txBody>
      </p:sp>
    </p:spTree>
    <p:extLst>
      <p:ext uri="{BB962C8B-B14F-4D97-AF65-F5344CB8AC3E}">
        <p14:creationId xmlns:p14="http://schemas.microsoft.com/office/powerpoint/2010/main" val="306910171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237AF219-78F5-42CD-B6B5-012BB0905E28}"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9C029C87-4B81-4681-B203-57FB1F4FEC85}"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endParaRPr lang="en-US"/>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5"/>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24B4D7B3-6929-4C52-AF29-2F6D16D13675}"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3BAEEE77-8862-46A4-B416-3A99053811B2}" type="datetimeFigureOut">
              <a:rPr lang="en-US"/>
              <a:pPr>
                <a:defRPr/>
              </a:pPr>
              <a:t>10/13/2016</a:t>
            </a:fld>
            <a:endParaRPr lang="en-US"/>
          </a:p>
        </p:txBody>
      </p:sp>
      <p:sp>
        <p:nvSpPr>
          <p:cNvPr id="7" name="Footer Placeholder 6"/>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1067485991"/>
      </p:ext>
    </p:extLst>
  </p:cSld>
  <p:clrMapOvr>
    <a:masterClrMapping/>
  </p:clrMapOvr>
  <p:transition>
    <p:zoom/>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06533784"/>
      </p:ext>
    </p:extLst>
  </p:cSld>
  <p:clrMapOvr>
    <a:masterClrMapping/>
  </p:clrMapOvr>
  <p:transition>
    <p:zoom/>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3DFEFA66-CC2A-4A16-BAC2-001B7BB9CA48}"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A6ABF1CC-2253-4F5D-AEB1-B25C2019AE16}"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336512766"/>
      </p:ext>
    </p:extLst>
  </p:cSld>
  <p:clrMapOvr>
    <a:masterClrMapping/>
  </p:clrMapOvr>
  <p:transition>
    <p:zoom/>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9" y="1343030"/>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4" y="1343030"/>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C462889F-822F-4A48-B184-DA735BC77E7F}"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E4B739AD-2938-42CC-BA16-F185B1A48A81}"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340955516"/>
      </p:ext>
    </p:extLst>
  </p:cSld>
  <p:clrMapOvr>
    <a:masterClrMapping/>
  </p:clrMapOvr>
  <p:transition>
    <p:zoom/>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A0E4B492-7F2A-494A-A813-27006ECD9328}" type="slidenum">
              <a:rPr lang="en-US"/>
              <a:pPr>
                <a:defRPr/>
              </a:pPr>
              <a:t>‹#›</a:t>
            </a:fld>
            <a:endParaRPr lang="en-US"/>
          </a:p>
        </p:txBody>
      </p:sp>
      <p:sp>
        <p:nvSpPr>
          <p:cNvPr id="8"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2A4F3B37-E3FC-4C19-901E-98DF9833473E}"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3336439922"/>
      </p:ext>
    </p:extLst>
  </p:cSld>
  <p:clrMapOvr>
    <a:masterClrMapping/>
  </p:clrMapOvr>
  <p:transition>
    <p:zoom/>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EDAA4A6C-B2FF-4F24-AA5F-B38B4C9A3EC8}" type="slidenum">
              <a:rPr lang="en-US"/>
              <a:pPr>
                <a:defRPr/>
              </a:pPr>
              <a:t>‹#›</a:t>
            </a:fld>
            <a:endParaRPr lang="en-US"/>
          </a:p>
        </p:txBody>
      </p:sp>
      <p:sp>
        <p:nvSpPr>
          <p:cNvPr id="4"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BC2E6B9C-0868-4E4F-B0F2-A0E89DCE133C}"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209786631"/>
      </p:ext>
    </p:extLst>
  </p:cSld>
  <p:clrMapOvr>
    <a:masterClrMapping/>
  </p:clrMapOvr>
  <p:transition>
    <p:zoom/>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EA8B453D-0AC1-406A-9195-A4839FD1A1F0}" type="slidenum">
              <a:rPr lang="en-US"/>
              <a:pPr>
                <a:defRPr/>
              </a:pPr>
              <a:t>‹#›</a:t>
            </a:fld>
            <a:endParaRPr lang="en-US"/>
          </a:p>
        </p:txBody>
      </p:sp>
      <p:sp>
        <p:nvSpPr>
          <p:cNvPr id="3"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B952EA8B-C648-4268-B328-99B1232327DC}"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2494026560"/>
      </p:ext>
    </p:extLst>
  </p:cSld>
  <p:clrMapOvr>
    <a:masterClrMapping/>
  </p:clrMapOvr>
  <p:transition>
    <p:zoom/>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4"/>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E4A68699-57AD-4103-86C1-AF7CB87ED9A6}"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CCB27E08-C393-4558-85BA-EB79756B77E6}"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252745935"/>
      </p:ext>
    </p:extLst>
  </p:cSld>
  <p:clrMapOvr>
    <a:masterClrMapping/>
  </p:clrMapOvr>
  <p:transition>
    <p:zoom/>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5"/>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80"/>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FF91DEF7-6202-44B5-B131-4A5E2245C29B}"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0227878B-356B-4F55-8F44-88B5DB994013}"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240111451"/>
      </p:ext>
    </p:extLst>
  </p:cSld>
  <p:clrMapOvr>
    <a:masterClrMapping/>
  </p:clrMapOvr>
  <p:transition>
    <p:zoom/>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1D1AB6A6-6809-4476-8590-6C42E48D6D69}"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BA7B30B6-A0D5-428B-B5A2-D1D2454DA98C}"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848067035"/>
      </p:ext>
    </p:extLst>
  </p:cSld>
  <p:clrMapOvr>
    <a:masterClrMapping/>
  </p:clrMapOvr>
  <p:transition>
    <p:zoom/>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9A6D7C61-8289-400F-98B9-08151F26F920}"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71465EEA-8266-4104-B66E-6872D2DC2437}"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5" y="238130"/>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30"/>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9AFBB43F-2E9F-41F9-8B33-F72CE521CA14}"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50096BAE-7C68-4ACA-9405-2F5B661AD55B}"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2185920581"/>
      </p:ext>
    </p:extLst>
  </p:cSld>
  <p:clrMapOvr>
    <a:masterClrMapping/>
  </p:clrMapOvr>
  <p:transition>
    <p:zoom/>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05103018-10FB-4B98-B7E0-09F534F00514}"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endParaRPr lang="en-US"/>
          </a:p>
        </p:txBody>
      </p:sp>
      <p:sp>
        <p:nvSpPr>
          <p:cNvPr id="6"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3434650051"/>
      </p:ext>
    </p:extLst>
  </p:cSld>
  <p:clrMapOvr>
    <a:masterClrMapping/>
  </p:clrMapOvr>
  <p:transition>
    <p:zoom/>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9" y="1343030"/>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4" y="1343030"/>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lnSpc>
                <a:spcPct val="85000"/>
              </a:lnSpc>
              <a:defRPr b="1" smtClean="0">
                <a:latin typeface="Times" panose="02020603050405020304" pitchFamily="18" charset="0"/>
              </a:defRPr>
            </a:lvl1pPr>
          </a:lstStyle>
          <a:p>
            <a:pPr>
              <a:defRPr/>
            </a:pPr>
            <a:fld id="{24F44E2B-34F9-457F-9BE4-0F2B76D3DF98}" type="slidenum">
              <a:rPr lang="en-US"/>
              <a:pPr>
                <a:defRPr/>
              </a:pPr>
              <a:t>‹#›</a:t>
            </a:fld>
            <a:endParaRPr lang="en-US">
              <a:solidFill>
                <a:srgbClr val="AAA393"/>
              </a:solidFill>
            </a:endParaRPr>
          </a:p>
        </p:txBody>
      </p:sp>
      <p:sp>
        <p:nvSpPr>
          <p:cNvPr id="6" name="Rectangle 6"/>
          <p:cNvSpPr>
            <a:spLocks noGrp="1" noChangeArrowheads="1"/>
          </p:cNvSpPr>
          <p:nvPr>
            <p:ph type="dt" sz="half" idx="11"/>
          </p:nvPr>
        </p:nvSpPr>
        <p:spPr/>
        <p:txBody>
          <a:bodyPr/>
          <a:lstStyle>
            <a:lvl1pPr eaLnBrk="0" hangingPunct="0">
              <a:lnSpc>
                <a:spcPct val="85000"/>
              </a:lnSpc>
              <a:defRPr>
                <a:latin typeface="Times" pitchFamily="1" charset="0"/>
                <a:ea typeface="+mn-ea"/>
                <a:cs typeface="+mn-cs"/>
              </a:defRPr>
            </a:lvl1pPr>
          </a:lstStyle>
          <a:p>
            <a:pPr>
              <a:defRPr/>
            </a:pPr>
            <a:fld id="{6D3B4F1A-5B43-409A-BAF2-97539EC6F72D}" type="datetimeFigureOut">
              <a:rPr lang="en-US"/>
              <a:pPr>
                <a:defRPr/>
              </a:pPr>
              <a:t>10/13/2016</a:t>
            </a:fld>
            <a:endParaRPr lang="en-US">
              <a:solidFill>
                <a:srgbClr val="E7DEC9">
                  <a:shade val="50000"/>
                </a:srgbClr>
              </a:solidFill>
            </a:endParaRPr>
          </a:p>
        </p:txBody>
      </p:sp>
      <p:sp>
        <p:nvSpPr>
          <p:cNvPr id="7" name="Rectangle 7"/>
          <p:cNvSpPr>
            <a:spLocks noGrp="1" noChangeArrowheads="1"/>
          </p:cNvSpPr>
          <p:nvPr>
            <p:ph type="ftr" sz="quarter" idx="12"/>
          </p:nvPr>
        </p:nvSpPr>
        <p:spPr/>
        <p:txBody>
          <a:bodyPr/>
          <a:lstStyle>
            <a:lvl1pPr algn="ctr" eaLnBrk="0" hangingPunct="0">
              <a:lnSpc>
                <a:spcPct val="85000"/>
              </a:lnSpc>
              <a:defRPr>
                <a:latin typeface="Times" pitchFamily="1" charset="0"/>
                <a:ea typeface="+mn-ea"/>
                <a:cs typeface="+mn-cs"/>
              </a:defRPr>
            </a:lvl1pPr>
          </a:lstStyle>
          <a:p>
            <a:pPr>
              <a:defRPr/>
            </a:pPr>
            <a:endParaRPr lang="en-US"/>
          </a:p>
        </p:txBody>
      </p:sp>
    </p:spTree>
    <p:extLst>
      <p:ext uri="{BB962C8B-B14F-4D97-AF65-F5344CB8AC3E}">
        <p14:creationId xmlns:p14="http://schemas.microsoft.com/office/powerpoint/2010/main" val="970114990"/>
      </p:ext>
    </p:extLst>
  </p:cSld>
  <p:clrMapOvr>
    <a:masterClrMapping/>
  </p:clrMapOvr>
  <p:transition>
    <p:zoom/>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5"/>
            <a:ext cx="8229600" cy="4525963"/>
          </a:xfrm>
        </p:spPr>
        <p:txBody>
          <a:bodyPr/>
          <a:lstStyle/>
          <a:p>
            <a:pPr lvl="0"/>
            <a:endParaRPr lang="en-US" noProof="0"/>
          </a:p>
        </p:txBody>
      </p:sp>
    </p:spTree>
    <p:extLst>
      <p:ext uri="{BB962C8B-B14F-4D97-AF65-F5344CB8AC3E}">
        <p14:creationId xmlns:p14="http://schemas.microsoft.com/office/powerpoint/2010/main" val="19412039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endParaRPr lang="en-US"/>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atin typeface="Hypatia Sans Pro Semibold" pitchFamily="34" charset="0"/>
              </a:defRPr>
            </a:lvl1pPr>
          </a:lstStyle>
          <a:p>
            <a:r>
              <a:rPr lang="en-US" dirty="0"/>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atin typeface="Trebuchet MS" pitchFamily="34" charset="0"/>
              </a:defRPr>
            </a:lvl1pPr>
          </a:lstStyle>
          <a:p>
            <a:r>
              <a:rPr lang="en-US"/>
              <a:t>Click to edit Master subtitle style</a:t>
            </a:r>
          </a:p>
        </p:txBody>
      </p:sp>
    </p:spTree>
    <p:extLst>
      <p:ext uri="{BB962C8B-B14F-4D97-AF65-F5344CB8AC3E}">
        <p14:creationId xmlns:p14="http://schemas.microsoft.com/office/powerpoint/2010/main" val="4225558949"/>
      </p:ext>
    </p:extLst>
  </p:cSld>
  <p:clrMapOvr>
    <a:masterClrMapping/>
  </p:clrMapOvr>
  <p:transition>
    <p:zoom/>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12199969"/>
      </p:ext>
    </p:extLst>
  </p:cSld>
  <p:clrMapOvr>
    <a:masterClrMapping/>
  </p:clrMapOvr>
  <p:transition>
    <p:zoom/>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22D240E2-ECD0-45B5-BB71-74CC04F70E95}"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8078FA5A-70BE-4B11-8562-FEFAC62C7224}" type="datetimeFigureOut">
              <a:rPr lang="en-US"/>
              <a:pPr>
                <a:defRPr/>
              </a:pPr>
              <a:t>10/13/2016</a:t>
            </a:fld>
            <a:endParaRPr lang="en-US" dirty="0"/>
          </a:p>
        </p:txBody>
      </p:sp>
      <p:sp>
        <p:nvSpPr>
          <p:cNvPr id="6"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3081232480"/>
      </p:ext>
    </p:extLst>
  </p:cSld>
  <p:clrMapOvr>
    <a:masterClrMapping/>
  </p:clrMapOvr>
  <p:transition>
    <p:zoom/>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7BEF3146-2989-4D24-A06E-34220D61DD9A}"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8E2F8C32-8C9F-42C4-AAE7-9B19D62357C9}" type="datetimeFigureOut">
              <a:rPr lang="en-US"/>
              <a:pPr>
                <a:defRPr/>
              </a:pPr>
              <a:t>10/13/2016</a:t>
            </a:fld>
            <a:endParaRPr lang="en-US" dirty="0"/>
          </a:p>
        </p:txBody>
      </p:sp>
      <p:sp>
        <p:nvSpPr>
          <p:cNvPr id="7"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4112621469"/>
      </p:ext>
    </p:extLst>
  </p:cSld>
  <p:clrMapOvr>
    <a:masterClrMapping/>
  </p:clrMapOvr>
  <p:transition>
    <p:zoom/>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defRPr smtClean="0"/>
            </a:lvl1pPr>
          </a:lstStyle>
          <a:p>
            <a:pPr>
              <a:defRPr/>
            </a:pPr>
            <a:fld id="{69E99E44-A48E-49FD-BCD4-770D0BC28BF2}" type="slidenum">
              <a:rPr lang="en-US"/>
              <a:pPr>
                <a:defRPr/>
              </a:pPr>
              <a:t>‹#›</a:t>
            </a:fld>
            <a:endParaRPr lang="en-US"/>
          </a:p>
        </p:txBody>
      </p:sp>
      <p:sp>
        <p:nvSpPr>
          <p:cNvPr id="8"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79F703F7-7FA5-4049-A52C-A9C90C16D946}" type="datetimeFigureOut">
              <a:rPr lang="en-US"/>
              <a:pPr>
                <a:defRPr/>
              </a:pPr>
              <a:t>10/13/2016</a:t>
            </a:fld>
            <a:endParaRPr lang="en-US" dirty="0"/>
          </a:p>
        </p:txBody>
      </p:sp>
      <p:sp>
        <p:nvSpPr>
          <p:cNvPr id="9"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1466553338"/>
      </p:ext>
    </p:extLst>
  </p:cSld>
  <p:clrMapOvr>
    <a:masterClrMapping/>
  </p:clrMapOvr>
  <p:transition>
    <p:zoom/>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defRPr smtClean="0"/>
            </a:lvl1pPr>
          </a:lstStyle>
          <a:p>
            <a:pPr>
              <a:defRPr/>
            </a:pPr>
            <a:fld id="{9FEC55A8-2356-4A4B-B8FE-54531AB9BF84}" type="slidenum">
              <a:rPr lang="en-US"/>
              <a:pPr>
                <a:defRPr/>
              </a:pPr>
              <a:t>‹#›</a:t>
            </a:fld>
            <a:endParaRPr lang="en-US"/>
          </a:p>
        </p:txBody>
      </p:sp>
      <p:sp>
        <p:nvSpPr>
          <p:cNvPr id="4"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60DC7FA6-F3D0-4F22-9D4A-47163230502C}" type="datetimeFigureOut">
              <a:rPr lang="en-US"/>
              <a:pPr>
                <a:defRPr/>
              </a:pPr>
              <a:t>10/13/2016</a:t>
            </a:fld>
            <a:endParaRPr lang="en-US" dirty="0"/>
          </a:p>
        </p:txBody>
      </p:sp>
      <p:sp>
        <p:nvSpPr>
          <p:cNvPr id="5"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3468880573"/>
      </p:ext>
    </p:extLst>
  </p:cSld>
  <p:clrMapOvr>
    <a:masterClrMapping/>
  </p:clrMapOvr>
  <p:transition>
    <p:zoom/>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F000F2F9-76F5-4325-99DB-29FC0C427C2D}" type="slidenum">
              <a:rPr lang="en-US"/>
              <a:pPr>
                <a:defRPr/>
              </a:pPr>
              <a:t>‹#›</a:t>
            </a:fld>
            <a:endParaRPr lang="en-US"/>
          </a:p>
        </p:txBody>
      </p:sp>
      <p:sp>
        <p:nvSpPr>
          <p:cNvPr id="8"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8FCC5C2C-89C7-45E9-8CEC-D51813CA08AF}"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defRPr smtClean="0"/>
            </a:lvl1pPr>
          </a:lstStyle>
          <a:p>
            <a:pPr>
              <a:defRPr/>
            </a:pPr>
            <a:fld id="{E32AF8D9-801C-41A7-B961-4F03D0218C32}" type="slidenum">
              <a:rPr lang="en-US"/>
              <a:pPr>
                <a:defRPr/>
              </a:pPr>
              <a:t>‹#›</a:t>
            </a:fld>
            <a:endParaRPr lang="en-US"/>
          </a:p>
        </p:txBody>
      </p:sp>
      <p:sp>
        <p:nvSpPr>
          <p:cNvPr id="3"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8211062A-23BD-4A22-857A-EA8EC99C78B8}" type="datetimeFigureOut">
              <a:rPr lang="en-US"/>
              <a:pPr>
                <a:defRPr/>
              </a:pPr>
              <a:t>10/13/2016</a:t>
            </a:fld>
            <a:endParaRPr lang="en-US" dirty="0"/>
          </a:p>
        </p:txBody>
      </p:sp>
      <p:sp>
        <p:nvSpPr>
          <p:cNvPr id="4"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44188610"/>
      </p:ext>
    </p:extLst>
  </p:cSld>
  <p:clrMapOvr>
    <a:masterClrMapping/>
  </p:clrMapOvr>
  <p:transition>
    <p:zoom/>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8CBF8E6A-1D68-4A19-A30A-5B9418687558}"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648B6A0B-4A0C-4971-B5A7-BF99B963B999}" type="datetimeFigureOut">
              <a:rPr lang="en-US"/>
              <a:pPr>
                <a:defRPr/>
              </a:pPr>
              <a:t>10/13/2016</a:t>
            </a:fld>
            <a:endParaRPr lang="en-US" dirty="0"/>
          </a:p>
        </p:txBody>
      </p:sp>
      <p:sp>
        <p:nvSpPr>
          <p:cNvPr id="7"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605495878"/>
      </p:ext>
    </p:extLst>
  </p:cSld>
  <p:clrMapOvr>
    <a:masterClrMapping/>
  </p:clrMapOvr>
  <p:transition>
    <p:zoom/>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0026B519-DD8B-41FD-B3AA-AA2059143652}"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5DD5A3AD-63E0-4321-9A43-4C4C71015B3F}" type="datetimeFigureOut">
              <a:rPr lang="en-US"/>
              <a:pPr>
                <a:defRPr/>
              </a:pPr>
              <a:t>10/13/2016</a:t>
            </a:fld>
            <a:endParaRPr lang="en-US" dirty="0"/>
          </a:p>
        </p:txBody>
      </p:sp>
      <p:sp>
        <p:nvSpPr>
          <p:cNvPr id="7"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1092742856"/>
      </p:ext>
    </p:extLst>
  </p:cSld>
  <p:clrMapOvr>
    <a:masterClrMapping/>
  </p:clrMapOvr>
  <p:transition>
    <p:zoom/>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D3328634-E8DE-4EA5-B8D2-3560F894575D}"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B271836E-08DE-4333-BFF6-BAD3BC3A32F5}" type="datetimeFigureOut">
              <a:rPr lang="en-US"/>
              <a:pPr>
                <a:defRPr/>
              </a:pPr>
              <a:t>10/13/2016</a:t>
            </a:fld>
            <a:endParaRPr lang="en-US" dirty="0"/>
          </a:p>
        </p:txBody>
      </p:sp>
      <p:sp>
        <p:nvSpPr>
          <p:cNvPr id="6"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4230737141"/>
      </p:ext>
    </p:extLst>
  </p:cSld>
  <p:clrMapOvr>
    <a:masterClrMapping/>
  </p:clrMapOvr>
  <p:transition>
    <p:zoom/>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725DA1AE-BE3B-42B7-9AAB-91046067B3A8}"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6F83D421-259E-4D84-A61E-9825C52E9021}" type="datetimeFigureOut">
              <a:rPr lang="en-US"/>
              <a:pPr>
                <a:defRPr/>
              </a:pPr>
              <a:t>10/13/2016</a:t>
            </a:fld>
            <a:endParaRPr lang="en-US" dirty="0"/>
          </a:p>
        </p:txBody>
      </p:sp>
      <p:sp>
        <p:nvSpPr>
          <p:cNvPr id="6"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4106414490"/>
      </p:ext>
    </p:extLst>
  </p:cSld>
  <p:clrMapOvr>
    <a:masterClrMapping/>
  </p:clrMapOvr>
  <p:transition>
    <p:zoom/>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dirty="0"/>
              <a:t>Click icon to add chart</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C435CCF7-60F9-40B8-BA5D-C0758C32DE4E}"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
        <p:nvSpPr>
          <p:cNvPr id="6"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3772682184"/>
      </p:ext>
    </p:extLst>
  </p:cSld>
  <p:clrMapOvr>
    <a:masterClrMapping/>
  </p:clrMapOvr>
  <p:transition>
    <p:zoom/>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8297BF4B-2FE5-4D51-9E27-4088DFD89BF5}" type="slidenum">
              <a:rPr lang="en-US"/>
              <a:pPr>
                <a:defRPr/>
              </a:pPr>
              <a:t>‹#›</a:t>
            </a:fld>
            <a:endParaRPr lang="en-US">
              <a:solidFill>
                <a:srgbClr val="AAA393"/>
              </a:solidFill>
            </a:endParaRPr>
          </a:p>
        </p:txBody>
      </p:sp>
      <p:sp>
        <p:nvSpPr>
          <p:cNvPr id="6"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A5A55357-76ED-4DDB-BD5C-55BC23B135BD}" type="datetimeFigureOut">
              <a:rPr lang="en-US"/>
              <a:pPr>
                <a:defRPr/>
              </a:pPr>
              <a:t>10/13/2016</a:t>
            </a:fld>
            <a:endParaRPr lang="en-US" dirty="0">
              <a:solidFill>
                <a:srgbClr val="E7DEC9">
                  <a:shade val="50000"/>
                </a:srgbClr>
              </a:solidFill>
            </a:endParaRPr>
          </a:p>
        </p:txBody>
      </p:sp>
      <p:sp>
        <p:nvSpPr>
          <p:cNvPr id="7"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1087271889"/>
      </p:ext>
    </p:extLst>
  </p:cSld>
  <p:clrMapOvr>
    <a:masterClrMapping/>
  </p:clrMapOvr>
  <p:transition>
    <p:zoom/>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r>
              <a:rPr lang="en-US" noProof="0" dirty="0"/>
              <a:t>Click icon to add table</a:t>
            </a:r>
          </a:p>
        </p:txBody>
      </p:sp>
    </p:spTree>
    <p:extLst>
      <p:ext uri="{BB962C8B-B14F-4D97-AF65-F5344CB8AC3E}">
        <p14:creationId xmlns:p14="http://schemas.microsoft.com/office/powerpoint/2010/main" val="263750869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x" preserve="1">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338408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a:xfrm>
            <a:off x="457200" y="6245225"/>
            <a:ext cx="2133600" cy="476250"/>
          </a:xfrm>
        </p:spPr>
        <p:txBody>
          <a:bodyPr/>
          <a:lstStyle>
            <a:lvl1pPr eaLnBrk="0" hangingPunct="0">
              <a:defRPr>
                <a:ea typeface="+mn-ea"/>
              </a:defRPr>
            </a:lvl1pPr>
          </a:lstStyle>
          <a:p>
            <a:pPr>
              <a:defRPr/>
            </a:pPr>
            <a:endParaRPr lang="en-US"/>
          </a:p>
        </p:txBody>
      </p:sp>
      <p:sp>
        <p:nvSpPr>
          <p:cNvPr id="7" name="Footer Placeholder 6"/>
          <p:cNvSpPr>
            <a:spLocks noGrp="1"/>
          </p:cNvSpPr>
          <p:nvPr>
            <p:ph type="ftr" sz="quarter" idx="11"/>
          </p:nvPr>
        </p:nvSpPr>
        <p:spPr>
          <a:xfrm>
            <a:off x="3124200" y="6245225"/>
            <a:ext cx="2895600" cy="476250"/>
          </a:xfrm>
        </p:spPr>
        <p:txBody>
          <a:bodyPr/>
          <a:lstStyle>
            <a:lvl1pPr eaLnBrk="0" hangingPunct="0">
              <a:defRPr>
                <a:ea typeface="+mn-ea"/>
              </a:defRPr>
            </a:lvl1pPr>
          </a:lstStyle>
          <a:p>
            <a:pPr>
              <a:defRPr/>
            </a:pPr>
            <a:endParaRPr lang="en-US"/>
          </a:p>
        </p:txBody>
      </p:sp>
      <p:sp>
        <p:nvSpPr>
          <p:cNvPr id="8" name="Slide Number Placeholder 7"/>
          <p:cNvSpPr>
            <a:spLocks noGrp="1"/>
          </p:cNvSpPr>
          <p:nvPr>
            <p:ph type="sldNum" sz="quarter" idx="12"/>
          </p:nvPr>
        </p:nvSpPr>
        <p:spPr>
          <a:xfrm>
            <a:off x="6553200" y="6245225"/>
            <a:ext cx="2133600" cy="476250"/>
          </a:xfrm>
        </p:spPr>
        <p:txBody>
          <a:bodyPr/>
          <a:lstStyle>
            <a:lvl1pPr eaLnBrk="0" hangingPunct="0">
              <a:defRPr smtClean="0"/>
            </a:lvl1pPr>
          </a:lstStyle>
          <a:p>
            <a:pPr>
              <a:defRPr/>
            </a:pPr>
            <a:fld id="{C7D9FD19-9743-4584-91E5-CC91457350B1}" type="slidenum">
              <a:rPr lang="en-US"/>
              <a:pPr>
                <a:defRPr/>
              </a:pPr>
              <a:t>‹#›</a:t>
            </a:fld>
            <a:endParaRPr lang="en-US"/>
          </a:p>
        </p:txBody>
      </p:sp>
    </p:spTree>
    <p:extLst>
      <p:ext uri="{BB962C8B-B14F-4D97-AF65-F5344CB8AC3E}">
        <p14:creationId xmlns:p14="http://schemas.microsoft.com/office/powerpoint/2010/main" val="17523744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046D0C73-2FE8-4460-8605-DC097BC57B2E}" type="slidenum">
              <a:rPr lang="en-US"/>
              <a:pPr>
                <a:defRPr/>
              </a:pPr>
              <a:t>‹#›</a:t>
            </a:fld>
            <a:endParaRPr lang="en-US"/>
          </a:p>
        </p:txBody>
      </p:sp>
      <p:sp>
        <p:nvSpPr>
          <p:cNvPr id="4"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C46F02C5-5954-45BD-8D43-65D9123137F4}"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endParaRPr lang="en-US"/>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7CBA7BF0-FAD5-41D0-B3C1-5B190F2D06B3}"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B0EE38D3-5048-4863-BFAC-689000E60C0F}" type="datetimeFigureOut">
              <a:rPr lang="en-US"/>
              <a:pPr>
                <a:defRPr/>
              </a:pPr>
              <a:t>10/13/2016</a:t>
            </a:fld>
            <a:endParaRPr lang="en-US"/>
          </a:p>
        </p:txBody>
      </p:sp>
      <p:sp>
        <p:nvSpPr>
          <p:cNvPr id="7" name="Footer Placeholder 6"/>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3996050456"/>
      </p:ext>
    </p:extLst>
  </p:cSld>
  <p:clrMapOvr>
    <a:masterClrMapping/>
  </p:clrMapOvr>
  <p:transition>
    <p:zoom/>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5939355"/>
      </p:ext>
    </p:extLst>
  </p:cSld>
  <p:clrMapOvr>
    <a:masterClrMapping/>
  </p:clrMapOvr>
  <p:transition>
    <p:zoom/>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ED4D3BD0-4F0B-4E59-8FBA-3DCC69277884}"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F898A58B-A043-4724-A2D2-4A7A01480346}"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974397692"/>
      </p:ext>
    </p:extLst>
  </p:cSld>
  <p:clrMapOvr>
    <a:masterClrMapping/>
  </p:clrMapOvr>
  <p:transition>
    <p:zoom/>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26170A69-82C2-4C79-9F90-CC4318A4B1A4}"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67ADEDE4-356D-4400-B417-C2BB8B95D555}"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487968351"/>
      </p:ext>
    </p:extLst>
  </p:cSld>
  <p:clrMapOvr>
    <a:masterClrMapping/>
  </p:clrMapOvr>
  <p:transition>
    <p:zoom/>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defRPr smtClean="0"/>
            </a:lvl1pPr>
          </a:lstStyle>
          <a:p>
            <a:pPr>
              <a:defRPr/>
            </a:pPr>
            <a:fld id="{A352A93A-3E1D-4666-B374-510877E1071C}" type="slidenum">
              <a:rPr lang="en-US"/>
              <a:pPr>
                <a:defRPr/>
              </a:pPr>
              <a:t>‹#›</a:t>
            </a:fld>
            <a:endParaRPr lang="en-US"/>
          </a:p>
        </p:txBody>
      </p:sp>
      <p:sp>
        <p:nvSpPr>
          <p:cNvPr id="8"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C47C48A6-C30E-4B8D-9D30-34A640791665}"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27827854"/>
      </p:ext>
    </p:extLst>
  </p:cSld>
  <p:clrMapOvr>
    <a:masterClrMapping/>
  </p:clrMapOvr>
  <p:transition>
    <p:zoom/>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defRPr smtClean="0"/>
            </a:lvl1pPr>
          </a:lstStyle>
          <a:p>
            <a:pPr>
              <a:defRPr/>
            </a:pPr>
            <a:fld id="{4E2AE368-B545-4052-95D8-1CFBF98D535F}" type="slidenum">
              <a:rPr lang="en-US"/>
              <a:pPr>
                <a:defRPr/>
              </a:pPr>
              <a:t>‹#›</a:t>
            </a:fld>
            <a:endParaRPr lang="en-US"/>
          </a:p>
        </p:txBody>
      </p:sp>
      <p:sp>
        <p:nvSpPr>
          <p:cNvPr id="4"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910B0E7B-47F5-44C6-B557-E2E0FB0CBD7E}"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102039145"/>
      </p:ext>
    </p:extLst>
  </p:cSld>
  <p:clrMapOvr>
    <a:masterClrMapping/>
  </p:clrMapOvr>
  <p:transition>
    <p:zoom/>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defRPr smtClean="0"/>
            </a:lvl1pPr>
          </a:lstStyle>
          <a:p>
            <a:pPr>
              <a:defRPr/>
            </a:pPr>
            <a:fld id="{8E0C1A1A-3BA0-4511-9BDC-93897C7D4587}" type="slidenum">
              <a:rPr lang="en-US"/>
              <a:pPr>
                <a:defRPr/>
              </a:pPr>
              <a:t>‹#›</a:t>
            </a:fld>
            <a:endParaRPr lang="en-US"/>
          </a:p>
        </p:txBody>
      </p:sp>
      <p:sp>
        <p:nvSpPr>
          <p:cNvPr id="3"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F98C7CA0-6B9A-4EAD-AB4F-CC7746649AF8}"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63447015"/>
      </p:ext>
    </p:extLst>
  </p:cSld>
  <p:clrMapOvr>
    <a:masterClrMapping/>
  </p:clrMapOvr>
  <p:transition>
    <p:zoom/>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3A269250-F42F-40B0-A654-4C93409FD4BB}"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485BBAE0-D970-4BC7-8917-EB8AEF175233}"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3768029464"/>
      </p:ext>
    </p:extLst>
  </p:cSld>
  <p:clrMapOvr>
    <a:masterClrMapping/>
  </p:clrMapOvr>
  <p:transition>
    <p:zoom/>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821DAC6A-06E9-4E29-961F-72FFBE29DE06}"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37D49B2D-5274-4E0B-81E5-C09DB46C6E07}"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642170078"/>
      </p:ext>
    </p:extLst>
  </p:cSld>
  <p:clrMapOvr>
    <a:masterClrMapping/>
  </p:clrMapOvr>
  <p:transition>
    <p:zoom/>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0BF8DB7B-8452-4627-B3F7-765ACF2DDC5F}"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CEBFC409-825F-47C9-8686-600DEA0FD3B4}"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4034972871"/>
      </p:ext>
    </p:extLst>
  </p:cSld>
  <p:clrMapOvr>
    <a:masterClrMapping/>
  </p:clrMapOvr>
  <p:transition>
    <p:zoom/>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38F3E324-D83B-4A41-95CB-D72EF0462923}" type="slidenum">
              <a:rPr lang="en-US"/>
              <a:pPr>
                <a:defRPr/>
              </a:pPr>
              <a:t>‹#›</a:t>
            </a:fld>
            <a:endParaRPr lang="en-US"/>
          </a:p>
        </p:txBody>
      </p:sp>
      <p:sp>
        <p:nvSpPr>
          <p:cNvPr id="3"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5EA2DF29-B6B9-421B-A2AB-1443A886DCF1}"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14225400-3037-4046-9663-13F7F7B6D59B}"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9F2A48B8-4C15-4317-8E10-44E182CD9D49}"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675131595"/>
      </p:ext>
    </p:extLst>
  </p:cSld>
  <p:clrMapOvr>
    <a:masterClrMapping/>
  </p:clrMapOvr>
  <p:transition>
    <p:zoom/>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94278B2A-490F-447E-90D1-9C02CC69241E}"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
        <p:nvSpPr>
          <p:cNvPr id="6"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3421097163"/>
      </p:ext>
    </p:extLst>
  </p:cSld>
  <p:clrMapOvr>
    <a:masterClrMapping/>
  </p:clrMapOvr>
  <p:transition>
    <p:zoom/>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95DF7A35-C1FE-49BC-8282-99EA4E3B61AD}" type="slidenum">
              <a:rPr lang="en-US"/>
              <a:pPr>
                <a:defRPr/>
              </a:pPr>
              <a:t>‹#›</a:t>
            </a:fld>
            <a:endParaRPr lang="en-US">
              <a:solidFill>
                <a:srgbClr val="AAA393"/>
              </a:solidFill>
            </a:endParaRPr>
          </a:p>
        </p:txBody>
      </p:sp>
      <p:sp>
        <p:nvSpPr>
          <p:cNvPr id="6" name="Rectangle 6"/>
          <p:cNvSpPr>
            <a:spLocks noGrp="1" noChangeArrowheads="1"/>
          </p:cNvSpPr>
          <p:nvPr>
            <p:ph type="dt" sz="half" idx="11"/>
          </p:nvPr>
        </p:nvSpPr>
        <p:spPr/>
        <p:txBody>
          <a:bodyPr/>
          <a:lstStyle>
            <a:lvl1pPr defTabSz="914400" eaLnBrk="0" hangingPunct="0">
              <a:defRPr>
                <a:latin typeface="Arial" pitchFamily="34" charset="0"/>
                <a:ea typeface="+mn-ea"/>
                <a:cs typeface="Arial" pitchFamily="34" charset="0"/>
              </a:defRPr>
            </a:lvl1pPr>
          </a:lstStyle>
          <a:p>
            <a:pPr>
              <a:defRPr/>
            </a:pPr>
            <a:fld id="{4E432D3E-7669-4C03-A2E8-7459DE81882E}" type="datetimeFigureOut">
              <a:rPr lang="en-US"/>
              <a:pPr>
                <a:defRPr/>
              </a:pPr>
              <a:t>10/13/2016</a:t>
            </a:fld>
            <a:endParaRPr lang="en-US">
              <a:solidFill>
                <a:srgbClr val="E7DEC9">
                  <a:shade val="50000"/>
                </a:srgbClr>
              </a:solidFill>
            </a:endParaRPr>
          </a:p>
        </p:txBody>
      </p:sp>
      <p:sp>
        <p:nvSpPr>
          <p:cNvPr id="7" name="Rectangle 7"/>
          <p:cNvSpPr>
            <a:spLocks noGrp="1" noChangeArrowheads="1"/>
          </p:cNvSpPr>
          <p:nvPr>
            <p:ph type="ftr" sz="quarter" idx="12"/>
          </p:nvPr>
        </p:nvSpPr>
        <p:spPr/>
        <p:txBody>
          <a:bodyPr/>
          <a:lstStyle>
            <a:lvl1pPr defTabSz="914400" eaLnBrk="0" hangingPunct="0">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67239318"/>
      </p:ext>
    </p:extLst>
  </p:cSld>
  <p:clrMapOvr>
    <a:masterClrMapping/>
  </p:clrMapOvr>
  <p:transition>
    <p:zoom/>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Tree>
    <p:extLst>
      <p:ext uri="{BB962C8B-B14F-4D97-AF65-F5344CB8AC3E}">
        <p14:creationId xmlns:p14="http://schemas.microsoft.com/office/powerpoint/2010/main" val="286829787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836304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xOverObj">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228600"/>
            <a:ext cx="8458200" cy="1143000"/>
          </a:xfrm>
        </p:spPr>
        <p:txBody>
          <a:bodyPr/>
          <a:lstStyle/>
          <a:p>
            <a:r>
              <a:rPr lang="en-US"/>
              <a:t>Click to edit Master title style</a:t>
            </a:r>
          </a:p>
        </p:txBody>
      </p:sp>
      <p:sp>
        <p:nvSpPr>
          <p:cNvPr id="3" name="Text Placeholder 2"/>
          <p:cNvSpPr>
            <a:spLocks noGrp="1"/>
          </p:cNvSpPr>
          <p:nvPr>
            <p:ph type="body" sz="half" idx="1"/>
          </p:nvPr>
        </p:nvSpPr>
        <p:spPr>
          <a:xfrm>
            <a:off x="381000" y="1524000"/>
            <a:ext cx="8458200" cy="2324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81000" y="4000500"/>
            <a:ext cx="8458200" cy="2324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5225"/>
            <a:ext cx="2133600" cy="476250"/>
          </a:xfrm>
        </p:spPr>
        <p:txBody>
          <a:bodyPr/>
          <a:lstStyle>
            <a:lvl1pPr eaLnBrk="0" hangingPunct="0">
              <a:defRPr/>
            </a:lvl1pPr>
          </a:lstStyle>
          <a:p>
            <a:pPr>
              <a:defRPr/>
            </a:pPr>
            <a:endParaRPr lang="en-US"/>
          </a:p>
        </p:txBody>
      </p:sp>
      <p:sp>
        <p:nvSpPr>
          <p:cNvPr id="6" name="Footer Placeholder 5"/>
          <p:cNvSpPr>
            <a:spLocks noGrp="1"/>
          </p:cNvSpPr>
          <p:nvPr>
            <p:ph type="ftr" sz="quarter" idx="11"/>
          </p:nvPr>
        </p:nvSpPr>
        <p:spPr>
          <a:xfrm>
            <a:off x="3124200" y="6245225"/>
            <a:ext cx="2895600" cy="476250"/>
          </a:xfrm>
        </p:spPr>
        <p:txBody>
          <a:bodyPr/>
          <a:lstStyle>
            <a:lvl1pPr eaLnBrk="0" hangingPunct="0">
              <a:defRPr/>
            </a:lvl1pPr>
          </a:lstStyle>
          <a:p>
            <a:pPr>
              <a:defRPr/>
            </a:pPr>
            <a:endParaRPr lang="en-US"/>
          </a:p>
        </p:txBody>
      </p:sp>
    </p:spTree>
    <p:extLst>
      <p:ext uri="{BB962C8B-B14F-4D97-AF65-F5344CB8AC3E}">
        <p14:creationId xmlns:p14="http://schemas.microsoft.com/office/powerpoint/2010/main" val="1852774197"/>
      </p:ext>
    </p:extLst>
  </p:cSld>
  <p:clrMapOvr>
    <a:masterClrMapping/>
  </p:clrMapOvr>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OverTx">
  <p:cSld name="Title and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381000" y="228600"/>
            <a:ext cx="8458200" cy="1143000"/>
          </a:xfrm>
        </p:spPr>
        <p:txBody>
          <a:bodyPr/>
          <a:lstStyle/>
          <a:p>
            <a:r>
              <a:rPr lang="en-US"/>
              <a:t>Click to edit Master title style</a:t>
            </a:r>
          </a:p>
        </p:txBody>
      </p:sp>
      <p:sp>
        <p:nvSpPr>
          <p:cNvPr id="3" name="Content Placeholder 2"/>
          <p:cNvSpPr>
            <a:spLocks noGrp="1"/>
          </p:cNvSpPr>
          <p:nvPr>
            <p:ph sz="half" idx="1"/>
          </p:nvPr>
        </p:nvSpPr>
        <p:spPr>
          <a:xfrm>
            <a:off x="381000" y="1524000"/>
            <a:ext cx="8458200" cy="2324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81000" y="4000500"/>
            <a:ext cx="8458200" cy="2324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5225"/>
            <a:ext cx="2133600" cy="476250"/>
          </a:xfrm>
        </p:spPr>
        <p:txBody>
          <a:bodyPr/>
          <a:lstStyle>
            <a:lvl1pPr eaLnBrk="0" hangingPunct="0">
              <a:defRPr/>
            </a:lvl1pPr>
          </a:lstStyle>
          <a:p>
            <a:pPr>
              <a:defRPr/>
            </a:pPr>
            <a:endParaRPr lang="en-US"/>
          </a:p>
        </p:txBody>
      </p:sp>
      <p:sp>
        <p:nvSpPr>
          <p:cNvPr id="6" name="Footer Placeholder 5"/>
          <p:cNvSpPr>
            <a:spLocks noGrp="1"/>
          </p:cNvSpPr>
          <p:nvPr>
            <p:ph type="ftr" sz="quarter" idx="11"/>
          </p:nvPr>
        </p:nvSpPr>
        <p:spPr>
          <a:xfrm>
            <a:off x="3124200" y="6245225"/>
            <a:ext cx="2895600" cy="476250"/>
          </a:xfrm>
        </p:spPr>
        <p:txBody>
          <a:bodyPr/>
          <a:lstStyle>
            <a:lvl1pPr eaLnBrk="0" hangingPunct="0">
              <a:defRPr/>
            </a:lvl1pPr>
          </a:lstStyle>
          <a:p>
            <a:pPr>
              <a:defRPr/>
            </a:pPr>
            <a:endParaRPr lang="en-US"/>
          </a:p>
        </p:txBody>
      </p:sp>
    </p:spTree>
    <p:extLst>
      <p:ext uri="{BB962C8B-B14F-4D97-AF65-F5344CB8AC3E}">
        <p14:creationId xmlns:p14="http://schemas.microsoft.com/office/powerpoint/2010/main" val="1015335605"/>
      </p:ext>
    </p:extLst>
  </p:cSld>
  <p:clrMapOvr>
    <a:masterClrMapping/>
  </p:clrMapOvr>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endParaRPr lang="en-US"/>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atin typeface="Hypatia Sans Pro Semibold" pitchFamily="34" charset="0"/>
              </a:defRPr>
            </a:lvl1pPr>
          </a:lstStyle>
          <a:p>
            <a:r>
              <a:rPr lang="en-US" dirty="0"/>
              <a:t>Click to edit Master title style</a:t>
            </a:r>
          </a:p>
        </p:txBody>
      </p:sp>
      <p:sp>
        <p:nvSpPr>
          <p:cNvPr id="5949443" name="Rectangle 3"/>
          <p:cNvSpPr>
            <a:spLocks noGrp="1" noChangeArrowheads="1"/>
          </p:cNvSpPr>
          <p:nvPr>
            <p:ph type="subTitle" idx="1"/>
          </p:nvPr>
        </p:nvSpPr>
        <p:spPr>
          <a:xfrm>
            <a:off x="458788" y="3155955"/>
            <a:ext cx="8226425" cy="1752600"/>
          </a:xfrm>
        </p:spPr>
        <p:txBody>
          <a:bodyPr/>
          <a:lstStyle>
            <a:lvl1pPr marL="0" indent="0">
              <a:buFontTx/>
              <a:buNone/>
              <a:defRPr sz="3000">
                <a:latin typeface="Trebuchet MS" pitchFamily="34" charset="0"/>
              </a:defRPr>
            </a:lvl1pPr>
          </a:lstStyle>
          <a:p>
            <a:r>
              <a:rPr lang="en-US"/>
              <a:t>Click to edit Master subtitle style</a:t>
            </a:r>
          </a:p>
        </p:txBody>
      </p:sp>
    </p:spTree>
    <p:extLst>
      <p:ext uri="{BB962C8B-B14F-4D97-AF65-F5344CB8AC3E}">
        <p14:creationId xmlns:p14="http://schemas.microsoft.com/office/powerpoint/2010/main" val="3244868419"/>
      </p:ext>
    </p:extLst>
  </p:cSld>
  <p:clrMapOvr>
    <a:masterClrMapping/>
  </p:clrMapOvr>
  <p:transition>
    <p:zoom/>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73929484"/>
      </p:ext>
    </p:extLst>
  </p:cSld>
  <p:clrMapOvr>
    <a:masterClrMapping/>
  </p:clrMapOvr>
  <p:transition>
    <p:zoom/>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99E9D943-B1F6-4DD7-A79A-56780E6EEDBC}"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274D1CC0-B609-490A-9BBD-55B5EE01C13C}" type="datetimeFigureOut">
              <a:rPr lang="en-US"/>
              <a:pPr>
                <a:defRPr/>
              </a:pPr>
              <a:t>10/13/2016</a:t>
            </a:fld>
            <a:endParaRPr lang="en-US" dirty="0"/>
          </a:p>
        </p:txBody>
      </p:sp>
      <p:sp>
        <p:nvSpPr>
          <p:cNvPr id="6"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1627794174"/>
      </p:ext>
    </p:extLst>
  </p:cSld>
  <p:clrMapOvr>
    <a:masterClrMapping/>
  </p:clrMapOvr>
  <p:transition>
    <p:zoom/>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354E34A4-848E-410F-A2C4-9C0B779A924D}"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312282D1-B387-487A-9340-A0C8E77C30A2}"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9" y="1343030"/>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4" y="1343030"/>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FBCFEF1B-24DC-4F9F-9044-29809102B50D}"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9A7B36D1-33A0-4445-A387-47CA0B53F7A4}" type="datetimeFigureOut">
              <a:rPr lang="en-US"/>
              <a:pPr>
                <a:defRPr/>
              </a:pPr>
              <a:t>10/13/2016</a:t>
            </a:fld>
            <a:endParaRPr lang="en-US" dirty="0"/>
          </a:p>
        </p:txBody>
      </p:sp>
      <p:sp>
        <p:nvSpPr>
          <p:cNvPr id="7"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1940889635"/>
      </p:ext>
    </p:extLst>
  </p:cSld>
  <p:clrMapOvr>
    <a:masterClrMapping/>
  </p:clrMapOvr>
  <p:transition>
    <p:zoom/>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defRPr smtClean="0"/>
            </a:lvl1pPr>
          </a:lstStyle>
          <a:p>
            <a:pPr>
              <a:defRPr/>
            </a:pPr>
            <a:fld id="{97C6B25D-2FA0-4047-AD93-CDD2C3D1543B}" type="slidenum">
              <a:rPr lang="en-US"/>
              <a:pPr>
                <a:defRPr/>
              </a:pPr>
              <a:t>‹#›</a:t>
            </a:fld>
            <a:endParaRPr lang="en-US"/>
          </a:p>
        </p:txBody>
      </p:sp>
      <p:sp>
        <p:nvSpPr>
          <p:cNvPr id="8"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BC6F9C6A-8FB8-40C0-811B-F872892C9718}" type="datetimeFigureOut">
              <a:rPr lang="en-US"/>
              <a:pPr>
                <a:defRPr/>
              </a:pPr>
              <a:t>10/13/2016</a:t>
            </a:fld>
            <a:endParaRPr lang="en-US" dirty="0"/>
          </a:p>
        </p:txBody>
      </p:sp>
      <p:sp>
        <p:nvSpPr>
          <p:cNvPr id="9"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1798827458"/>
      </p:ext>
    </p:extLst>
  </p:cSld>
  <p:clrMapOvr>
    <a:masterClrMapping/>
  </p:clrMapOvr>
  <p:transition>
    <p:zoom/>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defRPr smtClean="0"/>
            </a:lvl1pPr>
          </a:lstStyle>
          <a:p>
            <a:pPr>
              <a:defRPr/>
            </a:pPr>
            <a:fld id="{D67257CB-7C66-4DAD-80EF-F22DCE8F757B}" type="slidenum">
              <a:rPr lang="en-US"/>
              <a:pPr>
                <a:defRPr/>
              </a:pPr>
              <a:t>‹#›</a:t>
            </a:fld>
            <a:endParaRPr lang="en-US"/>
          </a:p>
        </p:txBody>
      </p:sp>
      <p:sp>
        <p:nvSpPr>
          <p:cNvPr id="4"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DF9058B7-7D95-4E48-AA9D-08E3B8915FA0}" type="datetimeFigureOut">
              <a:rPr lang="en-US"/>
              <a:pPr>
                <a:defRPr/>
              </a:pPr>
              <a:t>10/13/2016</a:t>
            </a:fld>
            <a:endParaRPr lang="en-US" dirty="0"/>
          </a:p>
        </p:txBody>
      </p:sp>
      <p:sp>
        <p:nvSpPr>
          <p:cNvPr id="5"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193596129"/>
      </p:ext>
    </p:extLst>
  </p:cSld>
  <p:clrMapOvr>
    <a:masterClrMapping/>
  </p:clrMapOvr>
  <p:transition>
    <p:zoom/>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defRPr smtClean="0"/>
            </a:lvl1pPr>
          </a:lstStyle>
          <a:p>
            <a:pPr>
              <a:defRPr/>
            </a:pPr>
            <a:fld id="{92AE912B-A59C-40A1-ABCE-D2962BD116D4}" type="slidenum">
              <a:rPr lang="en-US"/>
              <a:pPr>
                <a:defRPr/>
              </a:pPr>
              <a:t>‹#›</a:t>
            </a:fld>
            <a:endParaRPr lang="en-US"/>
          </a:p>
        </p:txBody>
      </p:sp>
      <p:sp>
        <p:nvSpPr>
          <p:cNvPr id="3"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486187C4-EA5F-436B-B5BA-E88676C33BDB}" type="datetimeFigureOut">
              <a:rPr lang="en-US"/>
              <a:pPr>
                <a:defRPr/>
              </a:pPr>
              <a:t>10/13/2016</a:t>
            </a:fld>
            <a:endParaRPr lang="en-US" dirty="0"/>
          </a:p>
        </p:txBody>
      </p:sp>
      <p:sp>
        <p:nvSpPr>
          <p:cNvPr id="4"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896726725"/>
      </p:ext>
    </p:extLst>
  </p:cSld>
  <p:clrMapOvr>
    <a:masterClrMapping/>
  </p:clrMapOvr>
  <p:transition>
    <p:zoom/>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4"/>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A081DDB4-EDC3-4EFC-85D5-AC10F93D545D}"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2D78A268-E090-489D-826C-6D307E652E72}" type="datetimeFigureOut">
              <a:rPr lang="en-US"/>
              <a:pPr>
                <a:defRPr/>
              </a:pPr>
              <a:t>10/13/2016</a:t>
            </a:fld>
            <a:endParaRPr lang="en-US" dirty="0"/>
          </a:p>
        </p:txBody>
      </p:sp>
      <p:sp>
        <p:nvSpPr>
          <p:cNvPr id="7"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452978162"/>
      </p:ext>
    </p:extLst>
  </p:cSld>
  <p:clrMapOvr>
    <a:masterClrMapping/>
  </p:clrMapOvr>
  <p:transition>
    <p:zoom/>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5"/>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80"/>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8D8E5EF1-739F-40F1-85B0-AA81D4E63773}" type="slidenum">
              <a:rPr lang="en-US"/>
              <a:pPr>
                <a:defRPr/>
              </a:pPr>
              <a:t>‹#›</a:t>
            </a:fld>
            <a:endParaRPr lang="en-US"/>
          </a:p>
        </p:txBody>
      </p:sp>
      <p:sp>
        <p:nvSpPr>
          <p:cNvPr id="6"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07898888-3E0A-4A92-8B17-64EBB68A4A54}" type="datetimeFigureOut">
              <a:rPr lang="en-US"/>
              <a:pPr>
                <a:defRPr/>
              </a:pPr>
              <a:t>10/13/2016</a:t>
            </a:fld>
            <a:endParaRPr lang="en-US" dirty="0"/>
          </a:p>
        </p:txBody>
      </p:sp>
      <p:sp>
        <p:nvSpPr>
          <p:cNvPr id="7"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555954303"/>
      </p:ext>
    </p:extLst>
  </p:cSld>
  <p:clrMapOvr>
    <a:masterClrMapping/>
  </p:clrMapOvr>
  <p:transition>
    <p:zoom/>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2904017E-B9D5-4BD1-B1F3-219D03222463}"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75354889-F875-4D32-BBA6-A7AA2558B081}" type="datetimeFigureOut">
              <a:rPr lang="en-US"/>
              <a:pPr>
                <a:defRPr/>
              </a:pPr>
              <a:t>10/13/2016</a:t>
            </a:fld>
            <a:endParaRPr lang="en-US" dirty="0"/>
          </a:p>
        </p:txBody>
      </p:sp>
      <p:sp>
        <p:nvSpPr>
          <p:cNvPr id="6"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774396649"/>
      </p:ext>
    </p:extLst>
  </p:cSld>
  <p:clrMapOvr>
    <a:masterClrMapping/>
  </p:clrMapOvr>
  <p:transition>
    <p:zoom/>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5" y="238130"/>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30"/>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6B295519-ACB9-47EA-89C6-8DA2AB23846C}"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0988EB95-751D-44A8-AC8A-C3555A39713E}" type="datetimeFigureOut">
              <a:rPr lang="en-US"/>
              <a:pPr>
                <a:defRPr/>
              </a:pPr>
              <a:t>10/13/2016</a:t>
            </a:fld>
            <a:endParaRPr lang="en-US" dirty="0"/>
          </a:p>
        </p:txBody>
      </p:sp>
      <p:sp>
        <p:nvSpPr>
          <p:cNvPr id="6"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557596831"/>
      </p:ext>
    </p:extLst>
  </p:cSld>
  <p:clrMapOvr>
    <a:masterClrMapping/>
  </p:clrMapOvr>
  <p:transition>
    <p:zoom/>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dirty="0"/>
              <a:t>Click icon to add chart</a:t>
            </a:r>
          </a:p>
        </p:txBody>
      </p:sp>
      <p:sp>
        <p:nvSpPr>
          <p:cNvPr id="4" name="Rectangle 5"/>
          <p:cNvSpPr>
            <a:spLocks noGrp="1" noChangeArrowheads="1"/>
          </p:cNvSpPr>
          <p:nvPr>
            <p:ph type="sldNum" sz="quarter" idx="10"/>
          </p:nvPr>
        </p:nvSpPr>
        <p:spPr/>
        <p:txBody>
          <a:bodyPr/>
          <a:lstStyle>
            <a:lvl1pPr eaLnBrk="0" hangingPunct="0">
              <a:defRPr smtClean="0"/>
            </a:lvl1pPr>
          </a:lstStyle>
          <a:p>
            <a:pPr>
              <a:defRPr/>
            </a:pPr>
            <a:fld id="{ACDE4602-7538-4A3D-99BA-6CAAD9EA172F}" type="slidenum">
              <a:rPr lang="en-US"/>
              <a:pPr>
                <a:defRPr/>
              </a:pPr>
              <a:t>‹#›</a:t>
            </a:fld>
            <a:endParaRPr lang="en-US"/>
          </a:p>
        </p:txBody>
      </p:sp>
      <p:sp>
        <p:nvSpPr>
          <p:cNvPr id="5"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
        <p:nvSpPr>
          <p:cNvPr id="6"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2874399314"/>
      </p:ext>
    </p:extLst>
  </p:cSld>
  <p:clrMapOvr>
    <a:masterClrMapping/>
  </p:clrMapOvr>
  <p:transition>
    <p:zoom/>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9" y="1343030"/>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4" y="1343030"/>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smtClean="0"/>
            </a:lvl1pPr>
          </a:lstStyle>
          <a:p>
            <a:pPr>
              <a:defRPr/>
            </a:pPr>
            <a:fld id="{640FD92F-2F1D-4598-8A1F-D490A733C18F}" type="slidenum">
              <a:rPr lang="en-US"/>
              <a:pPr>
                <a:defRPr/>
              </a:pPr>
              <a:t>‹#›</a:t>
            </a:fld>
            <a:endParaRPr lang="en-US">
              <a:solidFill>
                <a:srgbClr val="AAA393"/>
              </a:solidFill>
            </a:endParaRPr>
          </a:p>
        </p:txBody>
      </p:sp>
      <p:sp>
        <p:nvSpPr>
          <p:cNvPr id="6" name="Rectangle 6"/>
          <p:cNvSpPr>
            <a:spLocks noGrp="1" noChangeArrowheads="1"/>
          </p:cNvSpPr>
          <p:nvPr>
            <p:ph type="dt" sz="half" idx="11"/>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fld id="{A43DEA7D-9D7F-483C-99FF-4537786697EC}" type="datetimeFigureOut">
              <a:rPr lang="en-US"/>
              <a:pPr>
                <a:defRPr/>
              </a:pPr>
              <a:t>10/13/2016</a:t>
            </a:fld>
            <a:endParaRPr lang="en-US" dirty="0">
              <a:solidFill>
                <a:srgbClr val="E7DEC9">
                  <a:shade val="50000"/>
                </a:srgbClr>
              </a:solidFill>
            </a:endParaRPr>
          </a:p>
        </p:txBody>
      </p:sp>
      <p:sp>
        <p:nvSpPr>
          <p:cNvPr id="7" name="Rectangle 7"/>
          <p:cNvSpPr>
            <a:spLocks noGrp="1" noChangeArrowheads="1"/>
          </p:cNvSpPr>
          <p:nvPr>
            <p:ph type="ftr" sz="quarter" idx="12"/>
          </p:nvPr>
        </p:nvSpPr>
        <p:spPr/>
        <p:txBody>
          <a:bodyPr/>
          <a:lstStyle>
            <a:lvl1pPr defTabSz="914400" eaLnBrk="0" fontAlgn="auto" hangingPunct="0">
              <a:spcBef>
                <a:spcPts val="0"/>
              </a:spcBef>
              <a:spcAft>
                <a:spcPts val="0"/>
              </a:spcAft>
              <a:defRPr>
                <a:latin typeface="Arial" pitchFamily="34" charset="0"/>
                <a:ea typeface="+mn-ea"/>
                <a:cs typeface="Arial" pitchFamily="34" charset="0"/>
              </a:defRPr>
            </a:lvl1pPr>
          </a:lstStyle>
          <a:p>
            <a:pPr>
              <a:defRPr/>
            </a:pPr>
            <a:endParaRPr lang="en-US"/>
          </a:p>
        </p:txBody>
      </p:sp>
    </p:spTree>
    <p:extLst>
      <p:ext uri="{BB962C8B-B14F-4D97-AF65-F5344CB8AC3E}">
        <p14:creationId xmlns:p14="http://schemas.microsoft.com/office/powerpoint/2010/main" val="4030581020"/>
      </p:ext>
    </p:extLst>
  </p:cSld>
  <p:clrMapOvr>
    <a:masterClrMapping/>
  </p:clrMapOvr>
  <p:transition>
    <p:zoom/>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B454F87D-AF23-4B74-99CF-C7D872086828}"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63CC5591-8D26-425C-BC5A-7B1FE4D1B68D}"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5"/>
            <a:ext cx="8229600" cy="4525963"/>
          </a:xfrm>
        </p:spPr>
        <p:txBody>
          <a:bodyPr/>
          <a:lstStyle/>
          <a:p>
            <a:pPr lvl="0"/>
            <a:r>
              <a:rPr lang="en-US" noProof="0" dirty="0"/>
              <a:t>Click icon to add table</a:t>
            </a:r>
          </a:p>
        </p:txBody>
      </p:sp>
    </p:spTree>
    <p:extLst>
      <p:ext uri="{BB962C8B-B14F-4D97-AF65-F5344CB8AC3E}">
        <p14:creationId xmlns:p14="http://schemas.microsoft.com/office/powerpoint/2010/main" val="3794230208"/>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x" preserve="1">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790634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5"/>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93"/>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a:xfrm>
            <a:off x="457200" y="6245225"/>
            <a:ext cx="2133600" cy="476250"/>
          </a:xfrm>
        </p:spPr>
        <p:txBody>
          <a:bodyPr/>
          <a:lstStyle>
            <a:lvl1pPr eaLnBrk="0" hangingPunct="0">
              <a:defRPr>
                <a:ea typeface="+mn-ea"/>
              </a:defRPr>
            </a:lvl1pPr>
          </a:lstStyle>
          <a:p>
            <a:pPr>
              <a:defRPr/>
            </a:pPr>
            <a:endParaRPr lang="en-US"/>
          </a:p>
        </p:txBody>
      </p:sp>
      <p:sp>
        <p:nvSpPr>
          <p:cNvPr id="7" name="Footer Placeholder 6"/>
          <p:cNvSpPr>
            <a:spLocks noGrp="1"/>
          </p:cNvSpPr>
          <p:nvPr>
            <p:ph type="ftr" sz="quarter" idx="11"/>
          </p:nvPr>
        </p:nvSpPr>
        <p:spPr>
          <a:xfrm>
            <a:off x="3124200" y="6245225"/>
            <a:ext cx="2895600" cy="476250"/>
          </a:xfrm>
        </p:spPr>
        <p:txBody>
          <a:bodyPr/>
          <a:lstStyle>
            <a:lvl1pPr eaLnBrk="0" hangingPunct="0">
              <a:defRPr>
                <a:ea typeface="+mn-ea"/>
              </a:defRPr>
            </a:lvl1pPr>
          </a:lstStyle>
          <a:p>
            <a:pPr>
              <a:defRPr/>
            </a:pPr>
            <a:endParaRPr lang="en-US"/>
          </a:p>
        </p:txBody>
      </p:sp>
      <p:sp>
        <p:nvSpPr>
          <p:cNvPr id="8" name="Slide Number Placeholder 7"/>
          <p:cNvSpPr>
            <a:spLocks noGrp="1"/>
          </p:cNvSpPr>
          <p:nvPr>
            <p:ph type="sldNum" sz="quarter" idx="12"/>
          </p:nvPr>
        </p:nvSpPr>
        <p:spPr>
          <a:xfrm>
            <a:off x="6553200" y="6245225"/>
            <a:ext cx="2133600" cy="476250"/>
          </a:xfrm>
        </p:spPr>
        <p:txBody>
          <a:bodyPr/>
          <a:lstStyle>
            <a:lvl1pPr eaLnBrk="0" hangingPunct="0">
              <a:defRPr smtClean="0"/>
            </a:lvl1pPr>
          </a:lstStyle>
          <a:p>
            <a:pPr>
              <a:defRPr/>
            </a:pPr>
            <a:fld id="{E853FFC0-632F-4837-B95F-728284FD90C4}" type="slidenum">
              <a:rPr lang="en-US"/>
              <a:pPr>
                <a:defRPr/>
              </a:pPr>
              <a:t>‹#›</a:t>
            </a:fld>
            <a:endParaRPr lang="en-US"/>
          </a:p>
        </p:txBody>
      </p:sp>
    </p:spTree>
    <p:extLst>
      <p:ext uri="{BB962C8B-B14F-4D97-AF65-F5344CB8AC3E}">
        <p14:creationId xmlns:p14="http://schemas.microsoft.com/office/powerpoint/2010/main" val="372565367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lIns="0" rIns="0" anchor="ctr"/>
          <a:lstStyle/>
          <a:p>
            <a:pPr eaLnBrk="1" hangingPunct="1"/>
            <a:endParaRPr lang="en-US" b="1">
              <a:solidFill>
                <a:srgbClr val="FFFFFF"/>
              </a:solidFill>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274DBC85-3AEF-47B0-860C-12E8EB20D47F}"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E59D1520-74ED-4683-AF80-7D89BDA3383F}" type="datetimeFigureOut">
              <a:rPr lang="en-US"/>
              <a:pPr>
                <a:defRPr/>
              </a:pPr>
              <a:t>10/13/2016</a:t>
            </a:fld>
            <a:endParaRPr lang="en-US"/>
          </a:p>
        </p:txBody>
      </p:sp>
      <p:sp>
        <p:nvSpPr>
          <p:cNvPr id="7" name="Rectangle 6"/>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3594602820"/>
      </p:ext>
    </p:extLst>
  </p:cSld>
  <p:clrMapOvr>
    <a:masterClrMapping/>
  </p:clrMapOvr>
  <p:transition>
    <p:zoom/>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90457781"/>
      </p:ext>
    </p:extLst>
  </p:cSld>
  <p:clrMapOvr>
    <a:masterClrMapping/>
  </p:clrMapOvr>
  <p:transition>
    <p:zoom/>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AA0CE0CE-3CF0-4C6A-BE1E-B3D3EAC92A0E}"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87E21596-C53F-41D8-AB58-2F6D0A1A11B8}"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1747011521"/>
      </p:ext>
    </p:extLst>
  </p:cSld>
  <p:clrMapOvr>
    <a:masterClrMapping/>
  </p:clrMapOvr>
  <p:transition>
    <p:zoom/>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DFF18A74-1E15-4568-AAC3-7CB04778F994}"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DFD2DC08-8348-4E72-9550-033095093793}"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1432081950"/>
      </p:ext>
    </p:extLst>
  </p:cSld>
  <p:clrMapOvr>
    <a:masterClrMapping/>
  </p:clrMapOvr>
  <p:transition>
    <p:zoom/>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7E03A963-6087-4622-876B-9013E993F58E}" type="slidenum">
              <a:rPr lang="en-US"/>
              <a:pPr>
                <a:defRPr/>
              </a:pPr>
              <a:t>‹#›</a:t>
            </a:fld>
            <a:endParaRPr lang="en-US"/>
          </a:p>
        </p:txBody>
      </p:sp>
      <p:sp>
        <p:nvSpPr>
          <p:cNvPr id="8"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F9511BC6-E4A4-48A6-96C2-032AEB5F50CC}"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1317095354"/>
      </p:ext>
    </p:extLst>
  </p:cSld>
  <p:clrMapOvr>
    <a:masterClrMapping/>
  </p:clrMapOvr>
  <p:transition>
    <p:zoom/>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D1FE6E6F-620A-45D6-A005-5A216B56D292}" type="slidenum">
              <a:rPr lang="en-US"/>
              <a:pPr>
                <a:defRPr/>
              </a:pPr>
              <a:t>‹#›</a:t>
            </a:fld>
            <a:endParaRPr lang="en-US"/>
          </a:p>
        </p:txBody>
      </p:sp>
      <p:sp>
        <p:nvSpPr>
          <p:cNvPr id="4"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AAD36826-D5F7-4F98-A8FF-0FAE4E375947}"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1484073902"/>
      </p:ext>
    </p:extLst>
  </p:cSld>
  <p:clrMapOvr>
    <a:masterClrMapping/>
  </p:clrMapOvr>
  <p:transition>
    <p:zoom/>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7AD13C8C-A66E-47AA-ACE2-EB711B16380E}" type="slidenum">
              <a:rPr lang="en-US"/>
              <a:pPr>
                <a:defRPr/>
              </a:pPr>
              <a:t>‹#›</a:t>
            </a:fld>
            <a:endParaRPr lang="en-US"/>
          </a:p>
        </p:txBody>
      </p:sp>
      <p:sp>
        <p:nvSpPr>
          <p:cNvPr id="3"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F3638EB8-68C1-4E6F-9C99-4CC864F0DAAF}"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4050941187"/>
      </p:ext>
    </p:extLst>
  </p:cSld>
  <p:clrMapOvr>
    <a:masterClrMapping/>
  </p:clrMapOvr>
  <p:transition>
    <p:zoom/>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0155FD3A-D5A1-476F-A3D5-6EB1A2981AC6}"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C459D331-8CE5-4F14-AB87-21E366038C1E}"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301B7310-7911-4E9F-A40E-BC27855055A4}"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650F97D6-A0A4-43BA-8AED-0D20A8555F40}"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816186179"/>
      </p:ext>
    </p:extLst>
  </p:cSld>
  <p:clrMapOvr>
    <a:masterClrMapping/>
  </p:clrMapOvr>
  <p:transition>
    <p:zoom/>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E412619B-76FC-4F7F-9222-41A3724E31A7}"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F78BE152-4D45-40C3-846A-5FF74AC05BE2}"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166719426"/>
      </p:ext>
    </p:extLst>
  </p:cSld>
  <p:clrMapOvr>
    <a:masterClrMapping/>
  </p:clrMapOvr>
  <p:transition>
    <p:zoom/>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36FFBE68-204D-4CCE-A879-B082DBEBCC5F}"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B1D2732A-4B9A-4125-B016-A896DCCFD1F4}"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1731229318"/>
      </p:ext>
    </p:extLst>
  </p:cSld>
  <p:clrMapOvr>
    <a:masterClrMapping/>
  </p:clrMapOvr>
  <p:transition>
    <p:zoom/>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8EC02EBC-7439-4080-A906-F0DAB93E5D8F}"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4CD5F3B1-8886-4FC7-AACD-ED7EF9B4FAA5}"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2237479521"/>
      </p:ext>
    </p:extLst>
  </p:cSld>
  <p:clrMapOvr>
    <a:masterClrMapping/>
  </p:clrMapOvr>
  <p:transition>
    <p:zoom/>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D0CC42A4-5E51-483C-9ABC-64C027C70278}"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endParaRPr lang="en-US"/>
          </a:p>
        </p:txBody>
      </p:sp>
      <p:sp>
        <p:nvSpPr>
          <p:cNvPr id="6"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4069743811"/>
      </p:ext>
    </p:extLst>
  </p:cSld>
  <p:clrMapOvr>
    <a:masterClrMapping/>
  </p:clrMapOvr>
  <p:transition>
    <p:zoom/>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b="1">
                <a:latin typeface="Arial" charset="0"/>
                <a:cs typeface="+mn-cs"/>
              </a:defRPr>
            </a:lvl1pPr>
          </a:lstStyle>
          <a:p>
            <a:pPr>
              <a:defRPr/>
            </a:pPr>
            <a:fld id="{5F0B48F3-2F3F-4AB2-9622-75B12A347C3F}" type="slidenum">
              <a:rPr lang="en-US"/>
              <a:pPr>
                <a:defRPr/>
              </a:pPr>
              <a:t>‹#›</a:t>
            </a:fld>
            <a:endParaRPr lang="en-US">
              <a:solidFill>
                <a:srgbClr val="E7DEC9">
                  <a:shade val="50000"/>
                </a:srgbClr>
              </a:solidFill>
            </a:endParaRPr>
          </a:p>
        </p:txBody>
      </p:sp>
      <p:sp>
        <p:nvSpPr>
          <p:cNvPr id="6" name="Rectangle 6"/>
          <p:cNvSpPr>
            <a:spLocks noGrp="1" noChangeArrowheads="1"/>
          </p:cNvSpPr>
          <p:nvPr>
            <p:ph type="dt" sz="half" idx="11"/>
          </p:nvPr>
        </p:nvSpPr>
        <p:spPr/>
        <p:txBody>
          <a:bodyPr/>
          <a:lstStyle>
            <a:lvl1pPr eaLnBrk="0" hangingPunct="0">
              <a:defRPr b="1">
                <a:latin typeface="Arial" charset="0"/>
                <a:cs typeface="+mn-cs"/>
              </a:defRPr>
            </a:lvl1pPr>
          </a:lstStyle>
          <a:p>
            <a:pPr>
              <a:defRPr/>
            </a:pPr>
            <a:fld id="{356D50EE-B9E3-4A1E-8FF5-83CE3B1C44A2}" type="datetimeFigureOut">
              <a:rPr lang="en-US"/>
              <a:pPr>
                <a:defRPr/>
              </a:pPr>
              <a:t>10/13/2016</a:t>
            </a:fld>
            <a:endParaRPr lang="en-US">
              <a:solidFill>
                <a:srgbClr val="E7DEC9">
                  <a:shade val="50000"/>
                </a:srgbClr>
              </a:solidFill>
            </a:endParaRPr>
          </a:p>
        </p:txBody>
      </p:sp>
      <p:sp>
        <p:nvSpPr>
          <p:cNvPr id="7" name="Rectangle 7"/>
          <p:cNvSpPr>
            <a:spLocks noGrp="1" noChangeArrowheads="1"/>
          </p:cNvSpPr>
          <p:nvPr>
            <p:ph type="ftr" sz="quarter" idx="12"/>
          </p:nvPr>
        </p:nvSpPr>
        <p:spPr/>
        <p:txBody>
          <a:bodyPr/>
          <a:lstStyle>
            <a:lvl1pPr eaLnBrk="0" hangingPunct="0">
              <a:defRPr b="1">
                <a:latin typeface="Arial" charset="0"/>
                <a:cs typeface="+mn-cs"/>
              </a:defRPr>
            </a:lvl1pPr>
          </a:lstStyle>
          <a:p>
            <a:pPr>
              <a:defRPr/>
            </a:pPr>
            <a:endParaRPr lang="en-US"/>
          </a:p>
        </p:txBody>
      </p:sp>
    </p:spTree>
    <p:extLst>
      <p:ext uri="{BB962C8B-B14F-4D97-AF65-F5344CB8AC3E}">
        <p14:creationId xmlns:p14="http://schemas.microsoft.com/office/powerpoint/2010/main" val="3221419420"/>
      </p:ext>
    </p:extLst>
  </p:cSld>
  <p:clrMapOvr>
    <a:masterClrMapping/>
  </p:clrMapOvr>
  <p:transition>
    <p:zoom/>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944808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22238"/>
            <a:ext cx="7543800" cy="1295400"/>
          </a:xfrm>
        </p:spPr>
        <p:txBody>
          <a:bodyPr/>
          <a:lstStyle/>
          <a:p>
            <a:r>
              <a:rPr lang="en-US"/>
              <a:t>Click to edit Master title style</a:t>
            </a:r>
          </a:p>
        </p:txBody>
      </p:sp>
      <p:sp>
        <p:nvSpPr>
          <p:cNvPr id="3" name="Text Placeholder 2"/>
          <p:cNvSpPr>
            <a:spLocks noGrp="1"/>
          </p:cNvSpPr>
          <p:nvPr>
            <p:ph type="body" sz="half" idx="1"/>
          </p:nvPr>
        </p:nvSpPr>
        <p:spPr>
          <a:xfrm>
            <a:off x="457200" y="1719263"/>
            <a:ext cx="4038600" cy="44116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8400"/>
            <a:ext cx="2133600" cy="457200"/>
          </a:xfrm>
        </p:spPr>
        <p:txBody>
          <a:bodyPr/>
          <a:lstStyle>
            <a:lvl1pPr eaLnBrk="0" hangingPunct="0">
              <a:defRPr b="1">
                <a:latin typeface="Arial" charset="0"/>
                <a:cs typeface="+mn-cs"/>
              </a:defRPr>
            </a:lvl1pPr>
          </a:lstStyle>
          <a:p>
            <a:pPr>
              <a:defRPr/>
            </a:pPr>
            <a:endParaRPr lang="en-US" altLang="en-US"/>
          </a:p>
        </p:txBody>
      </p:sp>
      <p:sp>
        <p:nvSpPr>
          <p:cNvPr id="6" name="Footer Placeholder 5"/>
          <p:cNvSpPr>
            <a:spLocks noGrp="1"/>
          </p:cNvSpPr>
          <p:nvPr>
            <p:ph type="ftr" sz="quarter" idx="11"/>
          </p:nvPr>
        </p:nvSpPr>
        <p:spPr>
          <a:xfrm>
            <a:off x="3124200" y="6248400"/>
            <a:ext cx="2895600" cy="457200"/>
          </a:xfrm>
        </p:spPr>
        <p:txBody>
          <a:bodyPr/>
          <a:lstStyle>
            <a:lvl1pPr eaLnBrk="0" hangingPunct="0">
              <a:defRPr b="1">
                <a:latin typeface="Arial" charset="0"/>
                <a:cs typeface="+mn-cs"/>
              </a:defRPr>
            </a:lvl1pPr>
          </a:lstStyle>
          <a:p>
            <a:pPr>
              <a:defRPr/>
            </a:pPr>
            <a:endParaRPr lang="en-US" altLang="en-US"/>
          </a:p>
        </p:txBody>
      </p:sp>
      <p:sp>
        <p:nvSpPr>
          <p:cNvPr id="7" name="Slide Number Placeholder 6"/>
          <p:cNvSpPr>
            <a:spLocks noGrp="1"/>
          </p:cNvSpPr>
          <p:nvPr>
            <p:ph type="sldNum" sz="quarter" idx="12"/>
          </p:nvPr>
        </p:nvSpPr>
        <p:spPr>
          <a:xfrm>
            <a:off x="6553200" y="6248400"/>
            <a:ext cx="2133600" cy="457200"/>
          </a:xfrm>
        </p:spPr>
        <p:txBody>
          <a:bodyPr/>
          <a:lstStyle>
            <a:lvl1pPr eaLnBrk="0" hangingPunct="0">
              <a:defRPr b="1">
                <a:latin typeface="Arial" charset="0"/>
                <a:cs typeface="+mn-cs"/>
              </a:defRPr>
            </a:lvl1pPr>
          </a:lstStyle>
          <a:p>
            <a:pPr>
              <a:defRPr/>
            </a:pPr>
            <a:fld id="{495310FC-FC9A-41BD-88D3-7D7DBB58F819}" type="slidenum">
              <a:rPr lang="en-US" altLang="en-US"/>
              <a:pPr>
                <a:defRPr/>
              </a:pPr>
              <a:t>‹#›</a:t>
            </a:fld>
            <a:endParaRPr lang="en-US" altLang="en-US"/>
          </a:p>
        </p:txBody>
      </p:sp>
    </p:spTree>
    <p:extLst>
      <p:ext uri="{BB962C8B-B14F-4D97-AF65-F5344CB8AC3E}">
        <p14:creationId xmlns:p14="http://schemas.microsoft.com/office/powerpoint/2010/main" val="100285840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360" y="1121880"/>
            <a:ext cx="6857280" cy="2387771"/>
          </a:xfrm>
        </p:spPr>
        <p:txBody>
          <a:bodyPr anchor="b"/>
          <a:lstStyle>
            <a:lvl1pPr algn="ctr">
              <a:defRPr sz="5443"/>
            </a:lvl1pPr>
          </a:lstStyle>
          <a:p>
            <a:r>
              <a:rPr lang="en-US"/>
              <a:t>Click to edit Master title style</a:t>
            </a:r>
          </a:p>
        </p:txBody>
      </p:sp>
      <p:sp>
        <p:nvSpPr>
          <p:cNvPr id="3" name="Subtitle 2"/>
          <p:cNvSpPr>
            <a:spLocks noGrp="1"/>
          </p:cNvSpPr>
          <p:nvPr>
            <p:ph type="subTitle" idx="1"/>
          </p:nvPr>
        </p:nvSpPr>
        <p:spPr>
          <a:xfrm>
            <a:off x="1143360" y="3601819"/>
            <a:ext cx="6857280" cy="1656175"/>
          </a:xfrm>
        </p:spPr>
        <p:txBody>
          <a:bodyPr/>
          <a:lstStyle>
            <a:lvl1pPr marL="0" indent="0" algn="ctr">
              <a:buNone/>
              <a:defRPr sz="2177"/>
            </a:lvl1pPr>
            <a:lvl2pPr marL="414726" indent="0" algn="ctr">
              <a:buNone/>
              <a:defRPr sz="1814"/>
            </a:lvl2pPr>
            <a:lvl3pPr marL="829452" indent="0" algn="ctr">
              <a:buNone/>
              <a:defRPr sz="1633"/>
            </a:lvl3pPr>
            <a:lvl4pPr marL="1244178" indent="0" algn="ctr">
              <a:buNone/>
              <a:defRPr sz="1451"/>
            </a:lvl4pPr>
            <a:lvl5pPr marL="1658904" indent="0" algn="ctr">
              <a:buNone/>
              <a:defRPr sz="1451"/>
            </a:lvl5pPr>
            <a:lvl6pPr marL="2073631" indent="0" algn="ctr">
              <a:buNone/>
              <a:defRPr sz="1451"/>
            </a:lvl6pPr>
            <a:lvl7pPr marL="2488357" indent="0" algn="ctr">
              <a:buNone/>
              <a:defRPr sz="1451"/>
            </a:lvl7pPr>
            <a:lvl8pPr marL="2903083" indent="0" algn="ctr">
              <a:buNone/>
              <a:defRPr sz="1451"/>
            </a:lvl8pPr>
            <a:lvl9pPr marL="3317809" indent="0" algn="ctr">
              <a:buNone/>
              <a:defRPr sz="1451"/>
            </a:lvl9pPr>
          </a:lstStyle>
          <a:p>
            <a:r>
              <a:rPr lang="en-US"/>
              <a:t>Click to edit Master subtitle style</a:t>
            </a:r>
          </a:p>
        </p:txBody>
      </p:sp>
    </p:spTree>
    <p:extLst>
      <p:ext uri="{BB962C8B-B14F-4D97-AF65-F5344CB8AC3E}">
        <p14:creationId xmlns:p14="http://schemas.microsoft.com/office/powerpoint/2010/main" val="95682322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56277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a:defRPr/>
            </a:lvl1pPr>
          </a:lstStyle>
          <a:p>
            <a:pPr>
              <a:defRPr/>
            </a:pPr>
            <a:fld id="{F97D1015-441E-4014-B2E6-CA78C05EB1A0}"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vl1pPr>
          </a:lstStyle>
          <a:p>
            <a:pPr>
              <a:defRPr/>
            </a:pPr>
            <a:fld id="{64F8FA82-2515-4E5E-8ED0-46F74FCD09C8}"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77046CCF-266C-4B8E-B2DA-420E462B5288}"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D6D6F2DF-6193-4983-B2E8-5CAA3BDCE432}"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521" y="1709461"/>
            <a:ext cx="7886880" cy="2852939"/>
          </a:xfrm>
        </p:spPr>
        <p:txBody>
          <a:bodyPr anchor="b"/>
          <a:lstStyle>
            <a:lvl1pPr>
              <a:defRPr sz="5443"/>
            </a:lvl1pPr>
          </a:lstStyle>
          <a:p>
            <a:r>
              <a:rPr lang="en-US"/>
              <a:t>Click to edit Master title style</a:t>
            </a:r>
          </a:p>
        </p:txBody>
      </p:sp>
      <p:sp>
        <p:nvSpPr>
          <p:cNvPr id="3" name="Text Placeholder 2"/>
          <p:cNvSpPr>
            <a:spLocks noGrp="1"/>
          </p:cNvSpPr>
          <p:nvPr>
            <p:ph type="body" idx="1"/>
          </p:nvPr>
        </p:nvSpPr>
        <p:spPr>
          <a:xfrm>
            <a:off x="623521" y="4589764"/>
            <a:ext cx="7886880" cy="1499197"/>
          </a:xfrm>
        </p:spPr>
        <p:txBody>
          <a:bodyPr/>
          <a:lstStyle>
            <a:lvl1pPr marL="0" indent="0">
              <a:buNone/>
              <a:defRPr sz="2177"/>
            </a:lvl1pPr>
            <a:lvl2pPr marL="414726" indent="0">
              <a:buNone/>
              <a:defRPr sz="1814"/>
            </a:lvl2pPr>
            <a:lvl3pPr marL="829452" indent="0">
              <a:buNone/>
              <a:defRPr sz="1633"/>
            </a:lvl3pPr>
            <a:lvl4pPr marL="1244178" indent="0">
              <a:buNone/>
              <a:defRPr sz="1451"/>
            </a:lvl4pPr>
            <a:lvl5pPr marL="1658904" indent="0">
              <a:buNone/>
              <a:defRPr sz="1451"/>
            </a:lvl5pPr>
            <a:lvl6pPr marL="2073631" indent="0">
              <a:buNone/>
              <a:defRPr sz="1451"/>
            </a:lvl6pPr>
            <a:lvl7pPr marL="2488357" indent="0">
              <a:buNone/>
              <a:defRPr sz="1451"/>
            </a:lvl7pPr>
            <a:lvl8pPr marL="2903083" indent="0">
              <a:buNone/>
              <a:defRPr sz="1451"/>
            </a:lvl8pPr>
            <a:lvl9pPr marL="3317809" indent="0">
              <a:buNone/>
              <a:defRPr sz="1451"/>
            </a:lvl9pPr>
          </a:lstStyle>
          <a:p>
            <a:pPr lvl="0"/>
            <a:r>
              <a:rPr lang="en-US"/>
              <a:t>Edit Master text styles</a:t>
            </a:r>
          </a:p>
        </p:txBody>
      </p:sp>
    </p:spTree>
    <p:extLst>
      <p:ext uri="{BB962C8B-B14F-4D97-AF65-F5344CB8AC3E}">
        <p14:creationId xmlns:p14="http://schemas.microsoft.com/office/powerpoint/2010/main" val="104688819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a:t>Click to edit Master title style</a:t>
            </a:r>
          </a:p>
        </p:txBody>
      </p:sp>
      <p:sp>
        <p:nvSpPr>
          <p:cNvPr id="3" name="Content Placeholder 2"/>
          <p:cNvSpPr>
            <a:spLocks noGrp="1"/>
          </p:cNvSpPr>
          <p:nvPr>
            <p:ph sz="half" idx="1"/>
          </p:nvPr>
        </p:nvSpPr>
        <p:spPr>
          <a:xfrm>
            <a:off x="671040" y="1906762"/>
            <a:ext cx="3833280" cy="431901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2561" y="1906762"/>
            <a:ext cx="3834720" cy="431901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4726724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281" y="365799"/>
            <a:ext cx="7886880" cy="1324939"/>
          </a:xfrm>
        </p:spPr>
        <p:txBody>
          <a:bodyPr/>
          <a:lstStyle>
            <a:lvl1pPr>
              <a:defRPr sz="2000"/>
            </a:lvl1pPr>
          </a:lstStyle>
          <a:p>
            <a:r>
              <a:rPr lang="en-US" dirty="0"/>
              <a:t>Click to edit Master title style</a:t>
            </a:r>
          </a:p>
        </p:txBody>
      </p:sp>
      <p:sp>
        <p:nvSpPr>
          <p:cNvPr id="3" name="Text Placeholder 2"/>
          <p:cNvSpPr>
            <a:spLocks noGrp="1"/>
          </p:cNvSpPr>
          <p:nvPr>
            <p:ph type="body" idx="1"/>
          </p:nvPr>
        </p:nvSpPr>
        <p:spPr>
          <a:xfrm>
            <a:off x="629280" y="1680658"/>
            <a:ext cx="3869280" cy="823767"/>
          </a:xfrm>
        </p:spPr>
        <p:txBody>
          <a:bodyPr anchor="b"/>
          <a:lstStyle>
            <a:lvl1pPr marL="0" indent="0">
              <a:buNone/>
              <a:defRPr sz="2177" b="1"/>
            </a:lvl1pPr>
            <a:lvl2pPr marL="414726" indent="0">
              <a:buNone/>
              <a:defRPr sz="1814" b="1"/>
            </a:lvl2pPr>
            <a:lvl3pPr marL="829452" indent="0">
              <a:buNone/>
              <a:defRPr sz="1633" b="1"/>
            </a:lvl3pPr>
            <a:lvl4pPr marL="1244178" indent="0">
              <a:buNone/>
              <a:defRPr sz="1451" b="1"/>
            </a:lvl4pPr>
            <a:lvl5pPr marL="1658904" indent="0">
              <a:buNone/>
              <a:defRPr sz="1451" b="1"/>
            </a:lvl5pPr>
            <a:lvl6pPr marL="2073631" indent="0">
              <a:buNone/>
              <a:defRPr sz="1451" b="1"/>
            </a:lvl6pPr>
            <a:lvl7pPr marL="2488357" indent="0">
              <a:buNone/>
              <a:defRPr sz="1451" b="1"/>
            </a:lvl7pPr>
            <a:lvl8pPr marL="2903083" indent="0">
              <a:buNone/>
              <a:defRPr sz="1451" b="1"/>
            </a:lvl8pPr>
            <a:lvl9pPr marL="3317809" indent="0">
              <a:buNone/>
              <a:defRPr sz="1451" b="1"/>
            </a:lvl9pPr>
          </a:lstStyle>
          <a:p>
            <a:pPr lvl="0"/>
            <a:r>
              <a:rPr lang="en-US"/>
              <a:t>Edit Master text styles</a:t>
            </a:r>
          </a:p>
        </p:txBody>
      </p:sp>
      <p:sp>
        <p:nvSpPr>
          <p:cNvPr id="4" name="Content Placeholder 3"/>
          <p:cNvSpPr>
            <a:spLocks noGrp="1"/>
          </p:cNvSpPr>
          <p:nvPr>
            <p:ph sz="half" idx="2"/>
          </p:nvPr>
        </p:nvSpPr>
        <p:spPr>
          <a:xfrm>
            <a:off x="629280" y="2504424"/>
            <a:ext cx="3869280" cy="368534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600" y="1680658"/>
            <a:ext cx="3886560" cy="823767"/>
          </a:xfrm>
        </p:spPr>
        <p:txBody>
          <a:bodyPr anchor="b"/>
          <a:lstStyle>
            <a:lvl1pPr marL="0" indent="0">
              <a:buNone/>
              <a:defRPr sz="2177" b="1"/>
            </a:lvl1pPr>
            <a:lvl2pPr marL="414726" indent="0">
              <a:buNone/>
              <a:defRPr sz="1814" b="1"/>
            </a:lvl2pPr>
            <a:lvl3pPr marL="829452" indent="0">
              <a:buNone/>
              <a:defRPr sz="1633" b="1"/>
            </a:lvl3pPr>
            <a:lvl4pPr marL="1244178" indent="0">
              <a:buNone/>
              <a:defRPr sz="1451" b="1"/>
            </a:lvl4pPr>
            <a:lvl5pPr marL="1658904" indent="0">
              <a:buNone/>
              <a:defRPr sz="1451" b="1"/>
            </a:lvl5pPr>
            <a:lvl6pPr marL="2073631" indent="0">
              <a:buNone/>
              <a:defRPr sz="1451" b="1"/>
            </a:lvl6pPr>
            <a:lvl7pPr marL="2488357" indent="0">
              <a:buNone/>
              <a:defRPr sz="1451" b="1"/>
            </a:lvl7pPr>
            <a:lvl8pPr marL="2903083" indent="0">
              <a:buNone/>
              <a:defRPr sz="1451" b="1"/>
            </a:lvl8pPr>
            <a:lvl9pPr marL="3317809" indent="0">
              <a:buNone/>
              <a:defRPr sz="1451" b="1"/>
            </a:lvl9pPr>
          </a:lstStyle>
          <a:p>
            <a:pPr lvl="0"/>
            <a:r>
              <a:rPr lang="en-US"/>
              <a:t>Edit Master text styles</a:t>
            </a:r>
          </a:p>
        </p:txBody>
      </p:sp>
      <p:sp>
        <p:nvSpPr>
          <p:cNvPr id="6" name="Content Placeholder 5"/>
          <p:cNvSpPr>
            <a:spLocks noGrp="1"/>
          </p:cNvSpPr>
          <p:nvPr>
            <p:ph sz="quarter" idx="4"/>
          </p:nvPr>
        </p:nvSpPr>
        <p:spPr>
          <a:xfrm>
            <a:off x="4629600" y="2504424"/>
            <a:ext cx="3886560" cy="368534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2876710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p>
        </p:txBody>
      </p:sp>
    </p:spTree>
    <p:extLst>
      <p:ext uri="{BB962C8B-B14F-4D97-AF65-F5344CB8AC3E}">
        <p14:creationId xmlns:p14="http://schemas.microsoft.com/office/powerpoint/2010/main" val="126946496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995869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280" y="456528"/>
            <a:ext cx="2949120" cy="1601448"/>
          </a:xfrm>
        </p:spPr>
        <p:txBody>
          <a:bodyPr anchor="b"/>
          <a:lstStyle>
            <a:lvl1pPr>
              <a:defRPr sz="2903"/>
            </a:lvl1pPr>
          </a:lstStyle>
          <a:p>
            <a:r>
              <a:rPr lang="en-US"/>
              <a:t>Click to edit Master title style</a:t>
            </a:r>
          </a:p>
        </p:txBody>
      </p:sp>
      <p:sp>
        <p:nvSpPr>
          <p:cNvPr id="3" name="Content Placeholder 2"/>
          <p:cNvSpPr>
            <a:spLocks noGrp="1"/>
          </p:cNvSpPr>
          <p:nvPr>
            <p:ph idx="1"/>
          </p:nvPr>
        </p:nvSpPr>
        <p:spPr>
          <a:xfrm>
            <a:off x="3888000" y="987944"/>
            <a:ext cx="4628160" cy="4873472"/>
          </a:xfrm>
        </p:spPr>
        <p:txBody>
          <a:bodyPr/>
          <a:lstStyle>
            <a:lvl1pPr>
              <a:defRPr sz="2903"/>
            </a:lvl1pPr>
            <a:lvl2pPr>
              <a:defRPr sz="2540"/>
            </a:lvl2pPr>
            <a:lvl3pPr>
              <a:defRPr sz="2177"/>
            </a:lvl3pPr>
            <a:lvl4pPr>
              <a:defRPr sz="1814"/>
            </a:lvl4pPr>
            <a:lvl5pPr>
              <a:defRPr sz="1814"/>
            </a:lvl5pPr>
            <a:lvl6pPr>
              <a:defRPr sz="1814"/>
            </a:lvl6pPr>
            <a:lvl7pPr>
              <a:defRPr sz="1814"/>
            </a:lvl7pPr>
            <a:lvl8pPr>
              <a:defRPr sz="1814"/>
            </a:lvl8pPr>
            <a:lvl9pPr>
              <a:defRPr sz="1814"/>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280" y="2057977"/>
            <a:ext cx="2949120" cy="3810640"/>
          </a:xfrm>
        </p:spPr>
        <p:txBody>
          <a:bodyPr/>
          <a:lstStyle>
            <a:lvl1pPr marL="0" indent="0">
              <a:buNone/>
              <a:defRPr sz="1451"/>
            </a:lvl1pPr>
            <a:lvl2pPr marL="414726" indent="0">
              <a:buNone/>
              <a:defRPr sz="1270"/>
            </a:lvl2pPr>
            <a:lvl3pPr marL="829452" indent="0">
              <a:buNone/>
              <a:defRPr sz="1089"/>
            </a:lvl3pPr>
            <a:lvl4pPr marL="1244178" indent="0">
              <a:buNone/>
              <a:defRPr sz="907"/>
            </a:lvl4pPr>
            <a:lvl5pPr marL="1658904" indent="0">
              <a:buNone/>
              <a:defRPr sz="907"/>
            </a:lvl5pPr>
            <a:lvl6pPr marL="2073631" indent="0">
              <a:buNone/>
              <a:defRPr sz="907"/>
            </a:lvl6pPr>
            <a:lvl7pPr marL="2488357" indent="0">
              <a:buNone/>
              <a:defRPr sz="907"/>
            </a:lvl7pPr>
            <a:lvl8pPr marL="2903083" indent="0">
              <a:buNone/>
              <a:defRPr sz="907"/>
            </a:lvl8pPr>
            <a:lvl9pPr marL="3317809" indent="0">
              <a:buNone/>
              <a:defRPr sz="907"/>
            </a:lvl9pPr>
          </a:lstStyle>
          <a:p>
            <a:pPr lvl="0"/>
            <a:r>
              <a:rPr lang="en-US"/>
              <a:t>Edit Master text styles</a:t>
            </a:r>
          </a:p>
        </p:txBody>
      </p:sp>
    </p:spTree>
    <p:extLst>
      <p:ext uri="{BB962C8B-B14F-4D97-AF65-F5344CB8AC3E}">
        <p14:creationId xmlns:p14="http://schemas.microsoft.com/office/powerpoint/2010/main" val="261556823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280" y="456528"/>
            <a:ext cx="2949120" cy="1601448"/>
          </a:xfrm>
        </p:spPr>
        <p:txBody>
          <a:bodyPr anchor="b"/>
          <a:lstStyle>
            <a:lvl1pPr>
              <a:defRPr sz="2903"/>
            </a:lvl1pPr>
          </a:lstStyle>
          <a:p>
            <a:r>
              <a:rPr lang="en-US"/>
              <a:t>Click to edit Master title style</a:t>
            </a:r>
          </a:p>
        </p:txBody>
      </p:sp>
      <p:sp>
        <p:nvSpPr>
          <p:cNvPr id="3" name="Picture Placeholder 2"/>
          <p:cNvSpPr>
            <a:spLocks noGrp="1"/>
          </p:cNvSpPr>
          <p:nvPr>
            <p:ph type="pic" idx="1"/>
          </p:nvPr>
        </p:nvSpPr>
        <p:spPr>
          <a:xfrm>
            <a:off x="3888000" y="987944"/>
            <a:ext cx="4628160" cy="4873472"/>
          </a:xfrm>
        </p:spPr>
        <p:txBody>
          <a:bodyPr/>
          <a:lstStyle>
            <a:lvl1pPr marL="0" indent="0">
              <a:buNone/>
              <a:defRPr sz="2903"/>
            </a:lvl1pPr>
            <a:lvl2pPr marL="414726" indent="0">
              <a:buNone/>
              <a:defRPr sz="2540"/>
            </a:lvl2pPr>
            <a:lvl3pPr marL="829452" indent="0">
              <a:buNone/>
              <a:defRPr sz="2177"/>
            </a:lvl3pPr>
            <a:lvl4pPr marL="1244178" indent="0">
              <a:buNone/>
              <a:defRPr sz="1814"/>
            </a:lvl4pPr>
            <a:lvl5pPr marL="1658904" indent="0">
              <a:buNone/>
              <a:defRPr sz="1814"/>
            </a:lvl5pPr>
            <a:lvl6pPr marL="2073631" indent="0">
              <a:buNone/>
              <a:defRPr sz="1814"/>
            </a:lvl6pPr>
            <a:lvl7pPr marL="2488357" indent="0">
              <a:buNone/>
              <a:defRPr sz="1814"/>
            </a:lvl7pPr>
            <a:lvl8pPr marL="2903083" indent="0">
              <a:buNone/>
              <a:defRPr sz="1814"/>
            </a:lvl8pPr>
            <a:lvl9pPr marL="3317809" indent="0">
              <a:buNone/>
              <a:defRPr sz="1814"/>
            </a:lvl9pPr>
          </a:lstStyle>
          <a:p>
            <a:endParaRPr lang="en-US" dirty="0"/>
          </a:p>
        </p:txBody>
      </p:sp>
      <p:sp>
        <p:nvSpPr>
          <p:cNvPr id="4" name="Text Placeholder 3"/>
          <p:cNvSpPr>
            <a:spLocks noGrp="1"/>
          </p:cNvSpPr>
          <p:nvPr>
            <p:ph type="body" sz="half" idx="2"/>
          </p:nvPr>
        </p:nvSpPr>
        <p:spPr>
          <a:xfrm>
            <a:off x="629280" y="2057977"/>
            <a:ext cx="2949120" cy="3810640"/>
          </a:xfrm>
        </p:spPr>
        <p:txBody>
          <a:bodyPr/>
          <a:lstStyle>
            <a:lvl1pPr marL="0" indent="0">
              <a:buNone/>
              <a:defRPr sz="1451"/>
            </a:lvl1pPr>
            <a:lvl2pPr marL="414726" indent="0">
              <a:buNone/>
              <a:defRPr sz="1270"/>
            </a:lvl2pPr>
            <a:lvl3pPr marL="829452" indent="0">
              <a:buNone/>
              <a:defRPr sz="1089"/>
            </a:lvl3pPr>
            <a:lvl4pPr marL="1244178" indent="0">
              <a:buNone/>
              <a:defRPr sz="907"/>
            </a:lvl4pPr>
            <a:lvl5pPr marL="1658904" indent="0">
              <a:buNone/>
              <a:defRPr sz="907"/>
            </a:lvl5pPr>
            <a:lvl6pPr marL="2073631" indent="0">
              <a:buNone/>
              <a:defRPr sz="907"/>
            </a:lvl6pPr>
            <a:lvl7pPr marL="2488357" indent="0">
              <a:buNone/>
              <a:defRPr sz="907"/>
            </a:lvl7pPr>
            <a:lvl8pPr marL="2903083" indent="0">
              <a:buNone/>
              <a:defRPr sz="907"/>
            </a:lvl8pPr>
            <a:lvl9pPr marL="3317809" indent="0">
              <a:buNone/>
              <a:defRPr sz="907"/>
            </a:lvl9pPr>
          </a:lstStyle>
          <a:p>
            <a:pPr lvl="0"/>
            <a:r>
              <a:rPr lang="en-US"/>
              <a:t>Edit Master text styles</a:t>
            </a:r>
          </a:p>
        </p:txBody>
      </p:sp>
    </p:spTree>
    <p:extLst>
      <p:ext uri="{BB962C8B-B14F-4D97-AF65-F5344CB8AC3E}">
        <p14:creationId xmlns:p14="http://schemas.microsoft.com/office/powerpoint/2010/main" val="225185602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2576378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26081" y="568860"/>
            <a:ext cx="1951200" cy="565691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71040" y="568860"/>
            <a:ext cx="5716800" cy="565691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192401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endParaRPr lang="en-US"/>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6BC3E613-866C-4329-BC95-3162E02437B0}" type="slidenum">
              <a:rPr lang="en-US" smtClean="0"/>
              <a:pPr>
                <a:defRPr/>
              </a:pPr>
              <a:t>‹#›</a:t>
            </a:fld>
            <a:endParaRPr lang="en-US"/>
          </a:p>
        </p:txBody>
      </p:sp>
    </p:spTree>
    <p:extLst>
      <p:ext uri="{BB962C8B-B14F-4D97-AF65-F5344CB8AC3E}">
        <p14:creationId xmlns:p14="http://schemas.microsoft.com/office/powerpoint/2010/main" val="31153836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B4A75312-9D21-494E-99D9-39A8464B27AC}"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493263E9-31D9-434B-96DF-58847006BDB7}"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594BCEEE-85B6-4C36-854B-F641D81531CA}" type="slidenum">
              <a:rPr lang="en-US" smtClean="0"/>
              <a:pPr>
                <a:defRPr/>
              </a:pPr>
              <a:t>‹#›</a:t>
            </a:fld>
            <a:endParaRPr lang="en-US"/>
          </a:p>
        </p:txBody>
      </p:sp>
    </p:spTree>
    <p:extLst>
      <p:ext uri="{BB962C8B-B14F-4D97-AF65-F5344CB8AC3E}">
        <p14:creationId xmlns:p14="http://schemas.microsoft.com/office/powerpoint/2010/main" val="226150575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4500"/>
            </a:lvl1pPr>
          </a:lstStyle>
          <a:p>
            <a:r>
              <a:rPr lang="en-US"/>
              <a:t>Click to edit Master title style</a:t>
            </a:r>
            <a:endParaRPr lang="en-US"/>
          </a:p>
        </p:txBody>
      </p:sp>
      <p:sp>
        <p:nvSpPr>
          <p:cNvPr id="3" name="Text Placeholder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6C360017-DD4E-414D-90D2-CB18438650BD}" type="slidenum">
              <a:rPr lang="en-US" smtClean="0"/>
              <a:pPr>
                <a:defRPr/>
              </a:pPr>
              <a:t>‹#›</a:t>
            </a:fld>
            <a:endParaRPr lang="en-US"/>
          </a:p>
        </p:txBody>
      </p:sp>
    </p:spTree>
    <p:extLst>
      <p:ext uri="{BB962C8B-B14F-4D97-AF65-F5344CB8AC3E}">
        <p14:creationId xmlns:p14="http://schemas.microsoft.com/office/powerpoint/2010/main" val="301352136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0490B57E-C379-4A9E-AF1E-D434F4B9049B}" type="slidenum">
              <a:rPr lang="en-US" smtClean="0"/>
              <a:pPr>
                <a:defRPr/>
              </a:pPr>
              <a:t>‹#›</a:t>
            </a:fld>
            <a:endParaRPr lang="en-US"/>
          </a:p>
        </p:txBody>
      </p:sp>
    </p:spTree>
    <p:extLst>
      <p:ext uri="{BB962C8B-B14F-4D97-AF65-F5344CB8AC3E}">
        <p14:creationId xmlns:p14="http://schemas.microsoft.com/office/powerpoint/2010/main" val="2922400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a:p>
        </p:txBody>
      </p:sp>
      <p:sp>
        <p:nvSpPr>
          <p:cNvPr id="7" name="Date Placeholder 6"/>
          <p:cNvSpPr>
            <a:spLocks noGrp="1"/>
          </p:cNvSpPr>
          <p:nvPr>
            <p:ph type="dt" sz="half" idx="10"/>
          </p:nvPr>
        </p:nvSpPr>
        <p:spPr/>
        <p:txBody>
          <a:bodyPr/>
          <a:lstStyle/>
          <a:p>
            <a:pPr>
              <a:defRPr/>
            </a:pPr>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2C853E78-BB17-4243-BA6D-7A5D03C4D0A9}" type="slidenum">
              <a:rPr lang="en-US" smtClean="0"/>
              <a:pPr>
                <a:defRPr/>
              </a:pPr>
              <a:t>‹#›</a:t>
            </a:fld>
            <a:endParaRPr lang="en-US"/>
          </a:p>
        </p:txBody>
      </p:sp>
    </p:spTree>
    <p:extLst>
      <p:ext uri="{BB962C8B-B14F-4D97-AF65-F5344CB8AC3E}">
        <p14:creationId xmlns:p14="http://schemas.microsoft.com/office/powerpoint/2010/main" val="212953784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Date Placeholder 2"/>
          <p:cNvSpPr>
            <a:spLocks noGrp="1"/>
          </p:cNvSpPr>
          <p:nvPr>
            <p:ph type="dt" sz="half" idx="10"/>
          </p:nvPr>
        </p:nvSpPr>
        <p:spPr/>
        <p:txBody>
          <a:bodyPr/>
          <a:lstStyle/>
          <a:p>
            <a:pPr>
              <a:defRPr/>
            </a:pPr>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F761BB8B-5D33-4137-A222-770B2FCE071A}" type="slidenum">
              <a:rPr lang="en-US" smtClean="0"/>
              <a:pPr>
                <a:defRPr/>
              </a:pPr>
              <a:t>‹#›</a:t>
            </a:fld>
            <a:endParaRPr lang="en-US"/>
          </a:p>
        </p:txBody>
      </p:sp>
    </p:spTree>
    <p:extLst>
      <p:ext uri="{BB962C8B-B14F-4D97-AF65-F5344CB8AC3E}">
        <p14:creationId xmlns:p14="http://schemas.microsoft.com/office/powerpoint/2010/main" val="217036235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A2E3918A-7FF7-45A6-BA9F-E949CD71C196}" type="slidenum">
              <a:rPr lang="en-US" smtClean="0"/>
              <a:pPr>
                <a:defRPr/>
              </a:pPr>
              <a:t>‹#›</a:t>
            </a:fld>
            <a:endParaRPr lang="en-US"/>
          </a:p>
        </p:txBody>
      </p:sp>
    </p:spTree>
    <p:extLst>
      <p:ext uri="{BB962C8B-B14F-4D97-AF65-F5344CB8AC3E}">
        <p14:creationId xmlns:p14="http://schemas.microsoft.com/office/powerpoint/2010/main" val="408034879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US"/>
          </a:p>
        </p:txBody>
      </p:sp>
      <p:sp>
        <p:nvSpPr>
          <p:cNvPr id="3" name="Content Placeholder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21B6714A-760E-4A84-8347-EEA87B358458}" type="slidenum">
              <a:rPr lang="en-US" smtClean="0"/>
              <a:pPr>
                <a:defRPr/>
              </a:pPr>
              <a:t>‹#›</a:t>
            </a:fld>
            <a:endParaRPr lang="en-US"/>
          </a:p>
        </p:txBody>
      </p:sp>
    </p:spTree>
    <p:extLst>
      <p:ext uri="{BB962C8B-B14F-4D97-AF65-F5344CB8AC3E}">
        <p14:creationId xmlns:p14="http://schemas.microsoft.com/office/powerpoint/2010/main" val="357173401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US"/>
          </a:p>
        </p:txBody>
      </p:sp>
      <p:sp>
        <p:nvSpPr>
          <p:cNvPr id="3" name="Picture Placeholder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a:defRPr/>
            </a:pPr>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31DA71EA-9903-4CE9-B5E8-8FAC2759A11D}" type="slidenum">
              <a:rPr lang="en-US" smtClean="0"/>
              <a:pPr>
                <a:defRPr/>
              </a:pPr>
              <a:t>‹#›</a:t>
            </a:fld>
            <a:endParaRPr lang="en-US"/>
          </a:p>
        </p:txBody>
      </p:sp>
    </p:spTree>
    <p:extLst>
      <p:ext uri="{BB962C8B-B14F-4D97-AF65-F5344CB8AC3E}">
        <p14:creationId xmlns:p14="http://schemas.microsoft.com/office/powerpoint/2010/main" val="384859277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B74C7966-C153-4FFA-98DD-E30AC504E970}" type="slidenum">
              <a:rPr lang="en-US" smtClean="0"/>
              <a:pPr>
                <a:defRPr/>
              </a:pPr>
              <a:t>‹#›</a:t>
            </a:fld>
            <a:endParaRPr lang="en-US"/>
          </a:p>
        </p:txBody>
      </p:sp>
    </p:spTree>
    <p:extLst>
      <p:ext uri="{BB962C8B-B14F-4D97-AF65-F5344CB8AC3E}">
        <p14:creationId xmlns:p14="http://schemas.microsoft.com/office/powerpoint/2010/main" val="142814796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a:p>
        </p:txBody>
      </p:sp>
      <p:sp>
        <p:nvSpPr>
          <p:cNvPr id="4" name="Date Placeholder 3"/>
          <p:cNvSpPr>
            <a:spLocks noGrp="1"/>
          </p:cNvSpPr>
          <p:nvPr>
            <p:ph type="dt" sz="half"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0B76A9F1-55E1-4A33-B57E-DACB7D3EB551}" type="slidenum">
              <a:rPr lang="en-US" smtClean="0"/>
              <a:pPr>
                <a:defRPr/>
              </a:pPr>
              <a:t>‹#›</a:t>
            </a:fld>
            <a:endParaRPr lang="en-US"/>
          </a:p>
        </p:txBody>
      </p:sp>
    </p:spTree>
    <p:extLst>
      <p:ext uri="{BB962C8B-B14F-4D97-AF65-F5344CB8AC3E}">
        <p14:creationId xmlns:p14="http://schemas.microsoft.com/office/powerpoint/2010/main" val="194701240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7C418821-C7A8-4E79-BA6A-3ED9832DD226}"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D2413748-6535-49D9-9561-342B6C9DE80B}"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0084214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0062814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030762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68204975"/>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7792722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7329216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6661895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591454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7909814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1128871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92100"/>
            <a:ext cx="8229600" cy="5727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atin typeface="Tahoma" pitchFamily="34" charset="0"/>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atin typeface="Tahoma" pitchFamily="34" charset="0"/>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Tahoma" pitchFamily="34" charset="0"/>
                <a:cs typeface="+mn-cs"/>
              </a:defRPr>
            </a:lvl1pPr>
          </a:lstStyle>
          <a:p>
            <a:pPr>
              <a:defRPr/>
            </a:pPr>
            <a:fld id="{F49F0C1A-9DA0-4B14-8F2D-443EDB5A15E7}" type="slidenum">
              <a:rPr lang="en-US"/>
              <a:pPr>
                <a:defRPr/>
              </a:pPr>
              <a:t>‹#›</a:t>
            </a:fld>
            <a:endParaRPr lang="en-US"/>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17A623D-36B7-4C77-98D6-49A9AC4A24EF}" type="datetimeFigureOut">
              <a:rPr lang="en-US" smtClean="0">
                <a:solidFill>
                  <a:prstClr val="black">
                    <a:tint val="75000"/>
                  </a:prstClr>
                </a:solidFill>
              </a:rPr>
              <a:pPr/>
              <a:t>10/13/2016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AAF98CA-F285-4670-8230-28613E9CFD9E}"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624937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22238"/>
            <a:ext cx="7543800" cy="1295400"/>
          </a:xfrm>
        </p:spPr>
        <p:txBody>
          <a:bodyPr/>
          <a:lstStyle/>
          <a:p>
            <a:r>
              <a:rPr lang="en-US"/>
              <a:t>Click to edit Master title style</a:t>
            </a:r>
          </a:p>
        </p:txBody>
      </p:sp>
      <p:sp>
        <p:nvSpPr>
          <p:cNvPr id="3" name="Text Placeholder 2"/>
          <p:cNvSpPr>
            <a:spLocks noGrp="1"/>
          </p:cNvSpPr>
          <p:nvPr>
            <p:ph type="body" sz="half" idx="1"/>
          </p:nvPr>
        </p:nvSpPr>
        <p:spPr>
          <a:xfrm>
            <a:off x="457200" y="1719263"/>
            <a:ext cx="4038600" cy="44116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248400"/>
            <a:ext cx="2133600" cy="457200"/>
          </a:xfrm>
        </p:spPr>
        <p:txBody>
          <a:bodyPr/>
          <a:lstStyle>
            <a:lvl1pPr>
              <a:defRPr/>
            </a:lvl1pPr>
          </a:lstStyle>
          <a:p>
            <a:endParaRPr lang="en-US" altLang="en-US"/>
          </a:p>
        </p:txBody>
      </p:sp>
      <p:sp>
        <p:nvSpPr>
          <p:cNvPr id="6" name="Footer Placeholder 5"/>
          <p:cNvSpPr>
            <a:spLocks noGrp="1"/>
          </p:cNvSpPr>
          <p:nvPr>
            <p:ph type="ftr" sz="quarter" idx="11"/>
          </p:nvPr>
        </p:nvSpPr>
        <p:spPr>
          <a:xfrm>
            <a:off x="3124200" y="6248400"/>
            <a:ext cx="2895600" cy="457200"/>
          </a:xfrm>
        </p:spPr>
        <p:txBody>
          <a:bodyPr/>
          <a:lstStyle>
            <a:lvl1pPr>
              <a:defRPr/>
            </a:lvl1pPr>
          </a:lstStyle>
          <a:p>
            <a:endParaRPr lang="en-US" altLang="en-US"/>
          </a:p>
        </p:txBody>
      </p:sp>
      <p:sp>
        <p:nvSpPr>
          <p:cNvPr id="7" name="Slide Number Placeholder 6"/>
          <p:cNvSpPr>
            <a:spLocks noGrp="1"/>
          </p:cNvSpPr>
          <p:nvPr>
            <p:ph type="sldNum" sz="quarter" idx="12"/>
          </p:nvPr>
        </p:nvSpPr>
        <p:spPr>
          <a:xfrm>
            <a:off x="6553200" y="6248400"/>
            <a:ext cx="2133600" cy="457200"/>
          </a:xfrm>
        </p:spPr>
        <p:txBody>
          <a:bodyPr/>
          <a:lstStyle>
            <a:lvl1pPr>
              <a:defRPr/>
            </a:lvl1pPr>
          </a:lstStyle>
          <a:p>
            <a:fld id="{8C8594F2-DDC9-426C-84E9-0436F6246EA6}" type="slidenum">
              <a:rPr lang="en-US" altLang="en-US"/>
              <a:pPr/>
              <a:t>‹#›</a:t>
            </a:fld>
            <a:endParaRPr lang="en-US" alt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solidFill>
                <a:prstClr val="white"/>
              </a:solidFill>
            </a:endParaRPr>
          </a:p>
        </p:txBody>
      </p:sp>
      <p:sp>
        <p:nvSpPr>
          <p:cNvPr id="5" name="Rectangle 45"/>
          <p:cNvSpPr>
            <a:spLocks noGrp="1" noChangeArrowheads="1"/>
          </p:cNvSpPr>
          <p:nvPr>
            <p:ph type="ftr" sz="quarter" idx="11"/>
          </p:nvPr>
        </p:nvSpPr>
        <p:spPr/>
        <p:txBody>
          <a:bodyPr/>
          <a:lstStyle>
            <a:lvl1pPr>
              <a:defRPr/>
            </a:lvl1pPr>
          </a:lstStyle>
          <a:p>
            <a:pPr>
              <a:defRPr/>
            </a:pPr>
            <a:endParaRPr lang="en-US">
              <a:solidFill>
                <a:prstClr val="white"/>
              </a:solidFill>
            </a:endParaRPr>
          </a:p>
        </p:txBody>
      </p:sp>
      <p:sp>
        <p:nvSpPr>
          <p:cNvPr id="6" name="Rectangle 46"/>
          <p:cNvSpPr>
            <a:spLocks noGrp="1" noChangeArrowheads="1"/>
          </p:cNvSpPr>
          <p:nvPr>
            <p:ph type="sldNum" sz="quarter" idx="12"/>
          </p:nvPr>
        </p:nvSpPr>
        <p:spPr/>
        <p:txBody>
          <a:bodyPr/>
          <a:lstStyle>
            <a:lvl1pPr>
              <a:defRPr/>
            </a:lvl1pPr>
          </a:lstStyle>
          <a:p>
            <a:pPr>
              <a:defRPr/>
            </a:pPr>
            <a:fld id="{68722D01-0CD9-48FF-9301-119F4BBA8964}" type="slidenum">
              <a:rPr lang="en-US">
                <a:solidFill>
                  <a:prstClr val="white"/>
                </a:solidFill>
              </a:rPr>
              <a:pPr>
                <a:defRPr/>
              </a:pPr>
              <a:t>‹#›</a:t>
            </a:fld>
            <a:endParaRPr lang="en-US">
              <a:solidFill>
                <a:prstClr val="white"/>
              </a:solidFill>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p:cNvPicPr>
            <a:picLocks noChangeAspect="1" noChangeArrowheads="1"/>
          </p:cNvPicPr>
          <p:nvPr userDrawn="1"/>
        </p:nvPicPr>
        <p:blipFill>
          <a:blip r:embed="rId2" cstate="print"/>
          <a:srcRect/>
          <a:stretch>
            <a:fillRect/>
          </a:stretch>
        </p:blipFill>
        <p:spPr bwMode="auto">
          <a:xfrm>
            <a:off x="99580" y="6428510"/>
            <a:ext cx="752475" cy="3567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Title 1"/>
          <p:cNvSpPr>
            <a:spLocks noGrp="1"/>
          </p:cNvSpPr>
          <p:nvPr>
            <p:ph type="ctrTitle"/>
          </p:nvPr>
        </p:nvSpPr>
        <p:spPr>
          <a:xfrm>
            <a:off x="685800" y="2130425"/>
            <a:ext cx="7772400" cy="1470025"/>
          </a:xfrm>
        </p:spPr>
        <p:txBody>
          <a:bodyPr/>
          <a:lstStyle>
            <a:lvl1pPr>
              <a:defRPr>
                <a:solidFill>
                  <a:srgbClr val="FFFF00"/>
                </a:solidFill>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bg1"/>
                </a:solidFil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5" name="Rectangle 4"/>
          <p:cNvSpPr>
            <a:spLocks noGrp="1" noChangeArrowheads="1"/>
          </p:cNvSpPr>
          <p:nvPr>
            <p:ph type="dt" sz="half" idx="10"/>
          </p:nvPr>
        </p:nvSpPr>
        <p:spPr/>
        <p:txBody>
          <a:bodyPr/>
          <a:lstStyle>
            <a:lvl1pPr>
              <a:defRPr/>
            </a:lvl1pPr>
          </a:lstStyle>
          <a:p>
            <a:pPr>
              <a:defRPr/>
            </a:pPr>
            <a:fld id="{4213FD5E-9B6E-4AE1-B6E9-CB4871F77925}" type="datetime1">
              <a:rPr lang="en-US"/>
              <a:pPr>
                <a:defRPr/>
              </a:pPr>
              <a:t>10/13/2016</a:t>
            </a:fld>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F45A59A1-D094-44DA-853C-2C3ED077B075}" type="slidenum">
              <a:rPr lang="en-US"/>
              <a:pPr>
                <a:defRPr/>
              </a:pPr>
              <a:t>‹#›</a:t>
            </a:fld>
            <a:endParaRPr lang="en-US"/>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noFill/>
        </p:spPr>
        <p:txBody>
          <a:bodyPr/>
          <a:lstStyle>
            <a:lvl1pPr>
              <a:defRPr sz="3600">
                <a:solidFill>
                  <a:srgbClr val="FFFF00"/>
                </a:solidFill>
                <a:effectLst>
                  <a:outerShdw blurRad="38100" dist="38100" dir="2700000" algn="tl">
                    <a:srgbClr val="000000">
                      <a:alpha val="43137"/>
                    </a:srgbClr>
                  </a:outerShdw>
                </a:effectLst>
                <a:latin typeface="Calibri"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buClr>
                <a:srgbClr val="99FDFF"/>
              </a:buClr>
              <a:defRPr sz="2800">
                <a:latin typeface="Calibri" pitchFamily="34" charset="0"/>
              </a:defRPr>
            </a:lvl1pPr>
            <a:lvl2pPr>
              <a:buClr>
                <a:srgbClr val="99FDFF"/>
              </a:buClr>
              <a:defRPr sz="2400">
                <a:latin typeface="Calibri" pitchFamily="34" charset="0"/>
              </a:defRPr>
            </a:lvl2pPr>
            <a:lvl3pPr>
              <a:buClr>
                <a:srgbClr val="99FDFF"/>
              </a:buClr>
              <a:defRPr sz="2000">
                <a:latin typeface="Calibri" pitchFamily="34" charset="0"/>
              </a:defRPr>
            </a:lvl3pPr>
            <a:lvl4pPr>
              <a:buClr>
                <a:srgbClr val="99FDFF"/>
              </a:buClr>
              <a:defRPr sz="1800">
                <a:latin typeface="Calibri" pitchFamily="34" charset="0"/>
              </a:defRPr>
            </a:lvl4pPr>
            <a:lvl5pPr>
              <a:buClr>
                <a:srgbClr val="99FDFF"/>
              </a:buClr>
              <a:defRPr sz="1800">
                <a:latin typeface="Calibri"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sldNum" sz="quarter" idx="10"/>
          </p:nvPr>
        </p:nvSpPr>
        <p:spPr>
          <a:xfrm>
            <a:off x="8686800" y="6477000"/>
            <a:ext cx="457200" cy="381000"/>
          </a:xfrm>
        </p:spPr>
        <p:txBody>
          <a:bodyPr/>
          <a:lstStyle>
            <a:lvl1pPr>
              <a:defRPr sz="1100"/>
            </a:lvl1pPr>
          </a:lstStyle>
          <a:p>
            <a:pPr>
              <a:defRPr/>
            </a:pPr>
            <a:fld id="{C6F5A182-19D6-4CE3-8592-B2B0D5616986}" type="slidenum">
              <a:rPr lang="en-US"/>
              <a:pPr>
                <a:defRPr/>
              </a:pPr>
              <a:t>‹#›</a:t>
            </a:fld>
            <a:endParaRPr lang="en-US" dirty="0"/>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3600" b="1" cap="all">
                <a:solidFill>
                  <a:srgbClr val="FFFF00"/>
                </a:solidFill>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fld id="{AD9DDE4E-DB76-466C-B13F-EE14774BA0CE}" type="datetime1">
              <a:rPr lang="en-US"/>
              <a:pPr>
                <a:defRPr/>
              </a:pPr>
              <a:t>10/13/2016</a:t>
            </a:fld>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686800" y="6477000"/>
            <a:ext cx="457200" cy="381000"/>
          </a:xfrm>
        </p:spPr>
        <p:txBody>
          <a:bodyPr/>
          <a:lstStyle>
            <a:lvl1pPr>
              <a:defRPr sz="1100"/>
            </a:lvl1pPr>
          </a:lstStyle>
          <a:p>
            <a:pPr>
              <a:defRPr/>
            </a:pPr>
            <a:fld id="{3893C020-F26E-4AE0-8CD4-0BE81E51F765}" type="slidenum">
              <a:rPr lang="en-US"/>
              <a:pPr>
                <a:defRPr/>
              </a:pPr>
              <a:t>‹#›</a:t>
            </a:fld>
            <a:endParaRPr lang="en-US" dirty="0"/>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rgbClr val="FFFF00"/>
                </a:solidFill>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FA6A8DAE-FE43-4FF1-A58C-58D1DDBEDB56}" type="datetime1">
              <a:rPr lang="en-US"/>
              <a:pPr>
                <a:defRPr/>
              </a:pPr>
              <a:t>10/13/2016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EFB2D07-711D-403B-9993-64D39D79E718}"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a:defRPr/>
            </a:lvl1pPr>
          </a:lstStyle>
          <a:p>
            <a:pPr>
              <a:defRPr/>
            </a:pPr>
            <a:fld id="{5C86B6C2-A0A6-40BC-94BF-4C127AA5E004}" type="slidenum">
              <a:rPr lang="en-US"/>
              <a:pPr>
                <a:defRPr/>
              </a:pPr>
              <a:t>‹#›</a:t>
            </a:fld>
            <a:endParaRPr lang="en-US"/>
          </a:p>
        </p:txBody>
      </p:sp>
      <p:sp>
        <p:nvSpPr>
          <p:cNvPr id="8" name="Rectangle 6"/>
          <p:cNvSpPr>
            <a:spLocks noGrp="1" noChangeArrowheads="1"/>
          </p:cNvSpPr>
          <p:nvPr>
            <p:ph type="dt" sz="half" idx="11"/>
          </p:nvPr>
        </p:nvSpPr>
        <p:spPr/>
        <p:txBody>
          <a:bodyPr/>
          <a:lstStyle>
            <a:lvl1pPr>
              <a:defRPr/>
            </a:lvl1pPr>
          </a:lstStyle>
          <a:p>
            <a:pPr>
              <a:defRPr/>
            </a:pPr>
            <a:fld id="{416A9E3B-9A4D-46E8-A04B-2779A82A6E3E}"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rgbClr val="FFFF00"/>
                </a:solidFill>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3D8E5D1B-112C-4A9F-97A2-8D08C181CD75}" type="datetime1">
              <a:rPr lang="en-US"/>
              <a:pPr>
                <a:defRPr/>
              </a:pPr>
              <a:t>10/13/2016</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BCE5F0-3490-475E-B939-F34D121F8CBC}" type="slidenum">
              <a:rPr lang="en-US"/>
              <a:pPr>
                <a:defRPr/>
              </a:pPr>
              <a:t>‹#›</a:t>
            </a:fld>
            <a:endParaRPr lang="en-US"/>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2"/>
          <p:cNvSpPr/>
          <p:nvPr userDrawn="1"/>
        </p:nvSpPr>
        <p:spPr>
          <a:xfrm>
            <a:off x="3829050" y="6534150"/>
            <a:ext cx="1477963" cy="246063"/>
          </a:xfrm>
          <a:prstGeom prst="rect">
            <a:avLst/>
          </a:prstGeom>
        </p:spPr>
        <p:txBody>
          <a:bodyPr wrap="none">
            <a:spAutoFit/>
          </a:bodyPr>
          <a:lstStyle/>
          <a:p>
            <a:pPr eaLnBrk="1" hangingPunct="1">
              <a:defRPr/>
            </a:pPr>
            <a:r>
              <a:rPr lang="en-US" sz="1000" b="1" dirty="0">
                <a:solidFill>
                  <a:srgbClr val="FFFF00"/>
                </a:solidFill>
                <a:latin typeface="Arial" pitchFamily="34" charset="0"/>
                <a:cs typeface="Arial" pitchFamily="34" charset="0"/>
              </a:rPr>
              <a:t>For Internal Use Only</a:t>
            </a:r>
          </a:p>
        </p:txBody>
      </p:sp>
      <p:pic>
        <p:nvPicPr>
          <p:cNvPr id="4" name="Picture 3"/>
          <p:cNvPicPr>
            <a:picLocks noChangeAspect="1" noChangeArrowheads="1"/>
          </p:cNvPicPr>
          <p:nvPr userDrawn="1"/>
        </p:nvPicPr>
        <p:blipFill>
          <a:blip r:embed="rId2" cstate="print"/>
          <a:srcRect/>
          <a:stretch>
            <a:fillRect/>
          </a:stretch>
        </p:blipFill>
        <p:spPr bwMode="auto">
          <a:xfrm>
            <a:off x="114261" y="97602"/>
            <a:ext cx="752475" cy="3567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Title 1"/>
          <p:cNvSpPr>
            <a:spLocks noGrp="1"/>
          </p:cNvSpPr>
          <p:nvPr>
            <p:ph type="title"/>
          </p:nvPr>
        </p:nvSpPr>
        <p:spPr/>
        <p:txBody>
          <a:bodyPr/>
          <a:lstStyle>
            <a:lvl1pPr>
              <a:defRPr sz="3600">
                <a:solidFill>
                  <a:srgbClr val="FFFF00"/>
                </a:solidFill>
              </a:defRPr>
            </a:lvl1pPr>
          </a:lstStyle>
          <a:p>
            <a:r>
              <a:rPr lang="en-US"/>
              <a:t>Click to edit Master 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p>
        </p:txBody>
      </p:sp>
      <p:sp>
        <p:nvSpPr>
          <p:cNvPr id="6" name="Rectangle 6"/>
          <p:cNvSpPr>
            <a:spLocks noGrp="1" noChangeArrowheads="1"/>
          </p:cNvSpPr>
          <p:nvPr>
            <p:ph type="sldNum" sz="quarter" idx="11"/>
          </p:nvPr>
        </p:nvSpPr>
        <p:spPr>
          <a:xfrm>
            <a:off x="8610600" y="6477000"/>
            <a:ext cx="533400" cy="381000"/>
          </a:xfrm>
        </p:spPr>
        <p:txBody>
          <a:bodyPr/>
          <a:lstStyle>
            <a:lvl1pPr>
              <a:defRPr sz="1100"/>
            </a:lvl1pPr>
          </a:lstStyle>
          <a:p>
            <a:pPr>
              <a:defRPr/>
            </a:pPr>
            <a:fld id="{B216A46E-69B1-4C0D-BADA-D49F0250A5FB}" type="slidenum">
              <a:rPr lang="en-US"/>
              <a:pPr>
                <a:defRPr/>
              </a:pPr>
              <a:t>‹#›</a:t>
            </a:fld>
            <a:endParaRPr lang="en-US" dirty="0"/>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CACF0131-65D8-42C5-BDDF-4EB34311FAC6}" type="datetime1">
              <a:rPr lang="en-US"/>
              <a:pPr>
                <a:defRPr/>
              </a:pPr>
              <a:t>10/13/2016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E3A5500-4BCB-48B3-8122-249A74EB4609}" type="slidenum">
              <a:rPr lang="en-US"/>
              <a:pPr>
                <a:defRPr/>
              </a:pPr>
              <a:t>‹#›</a:t>
            </a:fld>
            <a:endParaRPr lang="en-US"/>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85758FEB-FC81-4256-B7B3-BC9DD72C45DC}" type="datetime1">
              <a:rPr lang="en-US"/>
              <a:pPr>
                <a:defRPr/>
              </a:pPr>
              <a:t>10/13/2016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5E0DAF6-22A0-4395-8D39-BE930297558C}" type="slidenum">
              <a:rPr lang="en-US"/>
              <a:pPr>
                <a:defRPr/>
              </a:pPr>
              <a:t>‹#›</a:t>
            </a:fld>
            <a:endParaRPr lang="en-US"/>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DDFC791-D458-448D-977F-48937CDD40FD}" type="datetime1">
              <a:rPr lang="en-US"/>
              <a:pPr>
                <a:defRPr/>
              </a:pPr>
              <a:t>10/13/2016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ED58FE6-F457-4824-934E-A96EB978C9DF}" type="slidenum">
              <a:rPr lang="en-US"/>
              <a:pPr>
                <a:defRPr/>
              </a:pPr>
              <a:t>‹#›</a:t>
            </a:fld>
            <a:endParaRPr 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2E5356D7-99D6-49B0-BA54-288A8F76E99D}"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68A832-029D-42D6-BF65-AFDB0F6C268E}" type="slidenum">
              <a:rPr lang="en-US"/>
              <a:pPr>
                <a:defRPr/>
              </a:pPr>
              <a:t>‹#›</a:t>
            </a:fld>
            <a:endParaRPr lang="en-US"/>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2BA579CF-C3F4-452B-A41B-23ACDBE58F46}"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5BA9A8-B827-4A69-AC1D-D28C91A3AC5F}" type="slidenum">
              <a:rPr lang="en-US"/>
              <a:pPr>
                <a:defRPr/>
              </a:pPr>
              <a:t>‹#›</a:t>
            </a:fld>
            <a:endParaRPr 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hart Placeholder 2"/>
          <p:cNvSpPr>
            <a:spLocks noGrp="1"/>
          </p:cNvSpPr>
          <p:nvPr>
            <p:ph type="chart" idx="1"/>
          </p:nvPr>
        </p:nvSpPr>
        <p:spPr>
          <a:xfrm>
            <a:off x="457200" y="1600200"/>
            <a:ext cx="8229600" cy="4525963"/>
          </a:xfrm>
        </p:spPr>
        <p:txBody>
          <a:bodyPr/>
          <a:lstStyle/>
          <a:p>
            <a:pPr lvl="0"/>
            <a:r>
              <a:rPr lang="en-US" noProof="0"/>
              <a:t>Click icon to add chart</a:t>
            </a:r>
          </a:p>
        </p:txBody>
      </p:sp>
      <p:sp>
        <p:nvSpPr>
          <p:cNvPr id="4" name="Rectangle 4"/>
          <p:cNvSpPr>
            <a:spLocks noGrp="1" noChangeArrowheads="1"/>
          </p:cNvSpPr>
          <p:nvPr>
            <p:ph type="dt" sz="half" idx="10"/>
          </p:nvPr>
        </p:nvSpPr>
        <p:spPr>
          <a:ln/>
        </p:spPr>
        <p:txBody>
          <a:bodyPr/>
          <a:lstStyle>
            <a:lvl1pPr>
              <a:defRPr/>
            </a:lvl1pPr>
          </a:lstStyle>
          <a:p>
            <a:pPr>
              <a:defRPr/>
            </a:pPr>
            <a:fld id="{43F2EAE5-0E02-4071-867C-DECFA24C3DDB}"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AB7E8F-0B93-448D-96EA-C1295756ACFD}" type="slidenum">
              <a:rPr lang="en-US"/>
              <a:pPr>
                <a:defRPr/>
              </a:pPr>
              <a:t>‹#›</a:t>
            </a:fld>
            <a:endParaRPr 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769938" y="366713"/>
            <a:ext cx="7610475" cy="50069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ffectLst/>
        </p:spPr>
        <p:txBody>
          <a:bodyPr wrap="none" lIns="0" rIns="0" anchor="ctr"/>
          <a:lstStyle/>
          <a:p>
            <a:pPr eaLnBrk="1" hangingPunct="1">
              <a:defRPr/>
            </a:pPr>
            <a:endParaRPr lang="en-US" sz="1400">
              <a:solidFill>
                <a:srgbClr val="FFFFFF"/>
              </a:solidFill>
              <a:latin typeface="Arial" pitchFamily="34" charset="0"/>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E6B24EE8-39CE-45F2-9C04-6D0F08A61D5A}"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7C4F36A1-0A66-4C2B-BECF-C55FB5294298}" type="datetimeFigureOut">
              <a:rPr lang="en-US"/>
              <a:pPr>
                <a:defRPr/>
              </a:pPr>
              <a:t>10/13/2016</a:t>
            </a:fld>
            <a:endParaRPr lang="en-US"/>
          </a:p>
        </p:txBody>
      </p:sp>
      <p:sp>
        <p:nvSpPr>
          <p:cNvPr id="7" name="Rectangle 6"/>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a:defRPr/>
            </a:lvl1pPr>
          </a:lstStyle>
          <a:p>
            <a:pPr>
              <a:defRPr/>
            </a:pPr>
            <a:fld id="{2233FF83-1DB6-49BD-8B0A-113E1C4A34D1}" type="slidenum">
              <a:rPr lang="en-US"/>
              <a:pPr>
                <a:defRPr/>
              </a:pPr>
              <a:t>‹#›</a:t>
            </a:fld>
            <a:endParaRPr lang="en-US"/>
          </a:p>
        </p:txBody>
      </p:sp>
      <p:sp>
        <p:nvSpPr>
          <p:cNvPr id="4" name="Rectangle 6"/>
          <p:cNvSpPr>
            <a:spLocks noGrp="1" noChangeArrowheads="1"/>
          </p:cNvSpPr>
          <p:nvPr>
            <p:ph type="dt" sz="half" idx="11"/>
          </p:nvPr>
        </p:nvSpPr>
        <p:spPr/>
        <p:txBody>
          <a:bodyPr/>
          <a:lstStyle>
            <a:lvl1pPr>
              <a:defRPr/>
            </a:lvl1pPr>
          </a:lstStyle>
          <a:p>
            <a:pPr>
              <a:defRPr/>
            </a:pPr>
            <a:fld id="{D761D2A6-F5FD-4CCD-BDD3-63949630E5AF}"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zoom/>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AB2AF1B4-046A-42A1-B3FB-2FC1BA6EF66B}"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9E9A1F4A-6508-4BB9-AC92-9825F46F0DAA}"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84A6D35B-E977-4BFD-8799-23A3173BF510}"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B68AE7C3-A7C6-488B-B0B1-F535DD61D113}"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D3E84DDC-BFF3-40C0-8D90-C716DE3AF09F}" type="slidenum">
              <a:rPr lang="en-US"/>
              <a:pPr>
                <a:defRPr/>
              </a:pPr>
              <a:t>‹#›</a:t>
            </a:fld>
            <a:endParaRPr lang="en-US"/>
          </a:p>
        </p:txBody>
      </p:sp>
      <p:sp>
        <p:nvSpPr>
          <p:cNvPr id="8"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269021A0-CECD-4264-A81A-784D0EEA3DE4}" type="datetimeFigureOut">
              <a:rPr lang="en-US"/>
              <a:pPr>
                <a:defRPr/>
              </a:pPr>
              <a:t>10/13/2016</a:t>
            </a:fld>
            <a:endParaRPr lang="en-US"/>
          </a:p>
        </p:txBody>
      </p:sp>
      <p:sp>
        <p:nvSpPr>
          <p:cNvPr id="9"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72928222-3895-4F11-B922-04EFA68A16C9}" type="slidenum">
              <a:rPr lang="en-US"/>
              <a:pPr>
                <a:defRPr/>
              </a:pPr>
              <a:t>‹#›</a:t>
            </a:fld>
            <a:endParaRPr lang="en-US"/>
          </a:p>
        </p:txBody>
      </p:sp>
      <p:sp>
        <p:nvSpPr>
          <p:cNvPr id="4"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0719B5F5-49F6-4F83-969D-DF2ADE1985BD}" type="datetimeFigureOut">
              <a:rPr lang="en-US"/>
              <a:pPr>
                <a:defRPr/>
              </a:pPr>
              <a:t>10/13/2016</a:t>
            </a:fld>
            <a:endParaRPr lang="en-US"/>
          </a:p>
        </p:txBody>
      </p:sp>
      <p:sp>
        <p:nvSpPr>
          <p:cNvPr id="5"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3FA8F9E6-6485-4431-9F52-D0535AFEFA97}" type="slidenum">
              <a:rPr lang="en-US"/>
              <a:pPr>
                <a:defRPr/>
              </a:pPr>
              <a:t>‹#›</a:t>
            </a:fld>
            <a:endParaRPr lang="en-US"/>
          </a:p>
        </p:txBody>
      </p:sp>
      <p:sp>
        <p:nvSpPr>
          <p:cNvPr id="3"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622B4761-7FBF-4551-9FAB-CEB585B8E010}"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3921A868-2012-4817-A44C-D4EC500AFAC3}"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4FE47243-635C-4AFC-AF78-BB0A3D9DCD7B}"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3CB5EF96-9514-468B-A72A-395143335FC0}"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1DBCB812-4223-4303-8575-90BD6AB82E45}"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FA384BA2-0736-409A-B4A4-CFCD7EF54F40}"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7C37F95B-ACCA-40CA-AF64-6680C051C48E}"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0" y="238125"/>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5"/>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6978C385-322B-4D62-8969-051749F73A11}"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3AD9FE19-3283-4DEC-9DC6-D23C89633023}"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p:txBody>
          <a:bodyPr/>
          <a:lstStyle>
            <a:lvl1pPr>
              <a:defRPr/>
            </a:lvl1pPr>
          </a:lstStyle>
          <a:p>
            <a:pPr>
              <a:defRPr/>
            </a:pPr>
            <a:fld id="{96916F55-B73D-4D94-8BAA-6B42B7210F77}" type="slidenum">
              <a:rPr lang="en-US"/>
              <a:pPr>
                <a:defRPr/>
              </a:pPr>
              <a:t>‹#›</a:t>
            </a:fld>
            <a:endParaRPr lang="en-US"/>
          </a:p>
        </p:txBody>
      </p:sp>
      <p:sp>
        <p:nvSpPr>
          <p:cNvPr id="3" name="Rectangle 6"/>
          <p:cNvSpPr>
            <a:spLocks noGrp="1" noChangeArrowheads="1"/>
          </p:cNvSpPr>
          <p:nvPr>
            <p:ph type="dt" sz="half" idx="11"/>
          </p:nvPr>
        </p:nvSpPr>
        <p:spPr/>
        <p:txBody>
          <a:bodyPr/>
          <a:lstStyle>
            <a:lvl1pPr>
              <a:defRPr/>
            </a:lvl1pPr>
          </a:lstStyle>
          <a:p>
            <a:pPr>
              <a:defRPr/>
            </a:pPr>
            <a:fld id="{A535E762-E49A-4103-A3B7-C50ED010CDB9}" type="datetimeFigureOut">
              <a:rPr lang="en-US"/>
              <a:pPr>
                <a:defRPr/>
              </a:pPr>
              <a:t>10/13/2016</a:t>
            </a:fld>
            <a:endParaRPr lang="en-US"/>
          </a:p>
        </p:txBody>
      </p:sp>
      <p:sp>
        <p:nvSpPr>
          <p:cNvPr id="4"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a:t>Click icon to add chart</a:t>
            </a:r>
          </a:p>
        </p:txBody>
      </p:sp>
      <p:sp>
        <p:nvSpPr>
          <p:cNvPr id="4"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D9D09EC1-1940-4686-AEA0-AA26CE9DFF2F}" type="slidenum">
              <a:rPr lang="en-US"/>
              <a:pPr>
                <a:defRPr/>
              </a:pPr>
              <a:t>‹#›</a:t>
            </a:fld>
            <a:endParaRPr lang="en-US"/>
          </a:p>
        </p:txBody>
      </p:sp>
      <p:sp>
        <p:nvSpPr>
          <p:cNvPr id="5"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FEEBD5BF-64BB-4756-928C-5B235A658DD3}" type="datetimeFigureOut">
              <a:rPr lang="en-US"/>
              <a:pPr>
                <a:defRPr/>
              </a:pPr>
              <a:t>10/13/2016</a:t>
            </a:fld>
            <a:endParaRPr lang="en-US"/>
          </a:p>
        </p:txBody>
      </p:sp>
      <p:sp>
        <p:nvSpPr>
          <p:cNvPr id="6"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5"/>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5"/>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p:txBody>
          <a:bodyPr/>
          <a:lstStyle>
            <a:lvl1pPr eaLnBrk="0" hangingPunct="0">
              <a:defRPr>
                <a:latin typeface="Tahoma" pitchFamily="34" charset="0"/>
                <a:cs typeface="+mn-cs"/>
              </a:defRPr>
            </a:lvl1pPr>
          </a:lstStyle>
          <a:p>
            <a:pPr>
              <a:defRPr/>
            </a:pPr>
            <a:fld id="{54CEE5C9-32BB-42C5-BB9E-193EE264FCB0}" type="slidenum">
              <a:rPr lang="en-US"/>
              <a:pPr>
                <a:defRPr/>
              </a:pPr>
              <a:t>‹#›</a:t>
            </a:fld>
            <a:endParaRPr lang="en-US"/>
          </a:p>
        </p:txBody>
      </p:sp>
      <p:sp>
        <p:nvSpPr>
          <p:cNvPr id="6" name="Rectangle 6"/>
          <p:cNvSpPr>
            <a:spLocks noGrp="1" noChangeArrowheads="1"/>
          </p:cNvSpPr>
          <p:nvPr>
            <p:ph type="dt" sz="half" idx="11"/>
          </p:nvPr>
        </p:nvSpPr>
        <p:spPr/>
        <p:txBody>
          <a:bodyPr/>
          <a:lstStyle>
            <a:lvl1pPr eaLnBrk="0" hangingPunct="0">
              <a:defRPr>
                <a:latin typeface="Tahoma" pitchFamily="34" charset="0"/>
                <a:cs typeface="+mn-cs"/>
              </a:defRPr>
            </a:lvl1pPr>
          </a:lstStyle>
          <a:p>
            <a:pPr>
              <a:defRPr/>
            </a:pPr>
            <a:fld id="{6F3F4E77-6428-444C-A22F-11A0C09DAE5E}"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eaLnBrk="0" hangingPunct="0">
              <a:defRPr>
                <a:latin typeface="Tahoma" pitchFamily="34" charset="0"/>
                <a:cs typeface="+mn-cs"/>
              </a:defRPr>
            </a:lvl1pPr>
          </a:lstStyle>
          <a:p>
            <a:pPr>
              <a:defRPr/>
            </a:pPr>
            <a:endParaRPr lang="en-US"/>
          </a:p>
        </p:txBody>
      </p:sp>
    </p:spTree>
  </p:cSld>
  <p:clrMapOvr>
    <a:masterClrMapping/>
  </p:clrMapOvr>
  <p:transition>
    <p:zoom/>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x">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a:solidFill>
                  <a:srgbClr val="FFFF00"/>
                </a:solidFill>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bg1"/>
                </a:solidFil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E8CBE91F-8162-4210-A4C4-BF97FC812875}"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34CA388-BD2B-4F1E-9D29-AE81F5F2F170}" type="slidenum">
              <a:rPr lang="en-US"/>
              <a:pPr>
                <a:defRPr/>
              </a:pPr>
              <a:t>‹#›</a:t>
            </a:fld>
            <a:endParaRPr lang="en-US"/>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noFill/>
        </p:spPr>
        <p:txBody>
          <a:bodyPr/>
          <a:lstStyle>
            <a:lvl1pPr>
              <a:defRPr sz="3600">
                <a:solidFill>
                  <a:srgbClr val="FFFF00"/>
                </a:solidFill>
                <a:effectLst>
                  <a:outerShdw blurRad="38100" dist="38100" dir="2700000" algn="tl">
                    <a:srgbClr val="000000">
                      <a:alpha val="43137"/>
                    </a:srgbClr>
                  </a:outerShdw>
                </a:effectLst>
                <a:latin typeface="Calibri"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buClr>
                <a:srgbClr val="99FDFF"/>
              </a:buClr>
              <a:defRPr sz="2800">
                <a:latin typeface="Calibri" pitchFamily="34" charset="0"/>
              </a:defRPr>
            </a:lvl1pPr>
            <a:lvl2pPr>
              <a:buClr>
                <a:srgbClr val="99FDFF"/>
              </a:buClr>
              <a:defRPr sz="2400">
                <a:latin typeface="Calibri" pitchFamily="34" charset="0"/>
              </a:defRPr>
            </a:lvl2pPr>
            <a:lvl3pPr>
              <a:buClr>
                <a:srgbClr val="99FDFF"/>
              </a:buClr>
              <a:defRPr sz="2000">
                <a:latin typeface="Calibri" pitchFamily="34" charset="0"/>
              </a:defRPr>
            </a:lvl3pPr>
            <a:lvl4pPr>
              <a:buClr>
                <a:srgbClr val="99FDFF"/>
              </a:buClr>
              <a:defRPr sz="1800">
                <a:latin typeface="Calibri" pitchFamily="34" charset="0"/>
              </a:defRPr>
            </a:lvl4pPr>
            <a:lvl5pPr>
              <a:buClr>
                <a:srgbClr val="99FDFF"/>
              </a:buClr>
              <a:defRPr sz="1800">
                <a:latin typeface="Calibri"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3600" b="1" cap="all">
                <a:solidFill>
                  <a:srgbClr val="FFFF00"/>
                </a:solidFill>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fld id="{8D44F5C8-0029-4F21-8FBC-A3736BF8A3F6}" type="datetime1">
              <a:rPr lang="en-US"/>
              <a:pPr>
                <a:defRPr/>
              </a:pPr>
              <a:t>10/13/2016</a:t>
            </a:fld>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686800" y="6477000"/>
            <a:ext cx="457200" cy="381000"/>
          </a:xfrm>
        </p:spPr>
        <p:txBody>
          <a:bodyPr/>
          <a:lstStyle>
            <a:lvl1pPr>
              <a:defRPr sz="1100"/>
            </a:lvl1pPr>
          </a:lstStyle>
          <a:p>
            <a:pPr>
              <a:defRPr/>
            </a:pPr>
            <a:fld id="{1C42A253-80C4-4AE5-B830-E0FD2BE32002}" type="slidenum">
              <a:rPr lang="en-US"/>
              <a:pPr>
                <a:defRPr/>
              </a:pPr>
              <a:t>‹#›</a:t>
            </a:fld>
            <a:endParaRPr lang="en-US" dirty="0"/>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rgbClr val="FFFF00"/>
                </a:solidFill>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9023C1CD-264D-445F-9284-7A1C89E02C01}" type="datetime1">
              <a:rPr lang="en-US"/>
              <a:pPr>
                <a:defRPr/>
              </a:pPr>
              <a:t>10/13/2016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7AD487D-4CAD-4E3B-ACE9-DB775E73BA7A}" type="slidenum">
              <a:rPr lang="en-US"/>
              <a:pPr>
                <a:defRPr/>
              </a:pPr>
              <a:t>‹#›</a:t>
            </a:fld>
            <a:endParaRPr lang="en-US"/>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rgbClr val="FFFF00"/>
                </a:solidFill>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F93C64F4-FAC5-4990-A0CB-45F0F12D69DE}" type="datetime1">
              <a:rPr lang="en-US"/>
              <a:pPr>
                <a:defRPr/>
              </a:pPr>
              <a:t>10/13/2016</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73F731-6A51-4453-A9E7-DE840985426B}" type="slidenum">
              <a:rPr lang="en-US"/>
              <a:pPr>
                <a:defRPr/>
              </a:pPr>
              <a:t>‹#›</a:t>
            </a:fld>
            <a:endParaRPr lang="en-US"/>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rgbClr val="FFFF00"/>
                </a:solidFill>
              </a:defRPr>
            </a:lvl1pPr>
          </a:lstStyle>
          <a:p>
            <a:r>
              <a:rPr lang="en-US"/>
              <a:t>Click to edit Master title style</a:t>
            </a:r>
          </a:p>
        </p:txBody>
      </p:sp>
      <p:sp>
        <p:nvSpPr>
          <p:cNvPr id="3" name="Rectangle 2"/>
          <p:cNvSpPr>
            <a:spLocks noGrp="1" noChangeArrowheads="1"/>
          </p:cNvSpPr>
          <p:nvPr>
            <p:ph type="sldNum" sz="quarter" idx="10"/>
          </p:nvPr>
        </p:nvSpPr>
        <p:spPr>
          <a:xfrm>
            <a:off x="8610600" y="6477000"/>
            <a:ext cx="533400" cy="381000"/>
          </a:xfrm>
        </p:spPr>
        <p:txBody>
          <a:bodyPr/>
          <a:lstStyle>
            <a:lvl1pPr>
              <a:defRPr sz="1100"/>
            </a:lvl1pPr>
          </a:lstStyle>
          <a:p>
            <a:pPr>
              <a:defRPr/>
            </a:pPr>
            <a:fld id="{08B3525C-39A0-4B84-BA20-0029259DABFC}" type="slidenum">
              <a:rPr lang="en-US"/>
              <a:pPr>
                <a:defRPr/>
              </a:pPr>
              <a:t>‹#›</a:t>
            </a:fld>
            <a:endParaRPr lang="en-US" dirty="0"/>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88CA6499-C3F9-48AD-8BDF-35030CC58063}" type="datetime1">
              <a:rPr lang="en-US"/>
              <a:pPr>
                <a:defRPr/>
              </a:pPr>
              <a:t>10/13/2016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344BD72-16FF-450D-A165-E2FC8470C60E}"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defRPr/>
            </a:lvl1pPr>
          </a:lstStyle>
          <a:p>
            <a:pPr>
              <a:defRPr/>
            </a:pPr>
            <a:fld id="{D83A0700-3271-4215-82CC-9D25A89394F6}"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vl1pPr>
          </a:lstStyle>
          <a:p>
            <a:pPr>
              <a:defRPr/>
            </a:pPr>
            <a:fld id="{40047D5F-F324-4C5B-A58D-B5D9CF337929}"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B94715E-DD47-48BD-8101-AB2006E614BD}" type="datetime1">
              <a:rPr lang="en-US"/>
              <a:pPr>
                <a:defRPr/>
              </a:pPr>
              <a:t>10/13/2016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97AB677-51A2-4472-AA38-F8356FD3BD3D}" type="slidenum">
              <a:rPr lang="en-US"/>
              <a:pPr>
                <a:defRPr/>
              </a:pPr>
              <a:t>‹#›</a:t>
            </a:fld>
            <a:endParaRPr lang="en-US"/>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99ACF858-901E-493E-91FE-720C25AC018F}" type="datetime1">
              <a:rPr lang="en-US"/>
              <a:pPr>
                <a:defRPr/>
              </a:pPr>
              <a:t>10/13/2016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4173B13-E12A-4B6F-9CB2-0C687C2D52BC}" type="slidenum">
              <a:rPr lang="en-US"/>
              <a:pPr>
                <a:defRPr/>
              </a:pPr>
              <a:t>‹#›</a:t>
            </a:fld>
            <a:endParaRPr lang="en-US"/>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1F143659-E370-467B-9194-CA76F29D6D5C}"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3B87CF-6AC6-482E-BFEC-EE14AF00B6BE}" type="slidenum">
              <a:rPr lang="en-US"/>
              <a:pPr>
                <a:defRPr/>
              </a:pPr>
              <a:t>‹#›</a:t>
            </a:fld>
            <a:endParaRPr lang="en-US"/>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7ADBF027-FE13-49B7-99B8-4F6BF6075CC5}"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0BA77D3-2C3C-4C18-B3E5-E6161210BA61}" type="slidenum">
              <a:rPr lang="en-US"/>
              <a:pPr>
                <a:defRPr/>
              </a:pPr>
              <a:t>‹#›</a:t>
            </a:fld>
            <a:endParaRPr lang="en-US"/>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hart Placeholder 2"/>
          <p:cNvSpPr>
            <a:spLocks noGrp="1"/>
          </p:cNvSpPr>
          <p:nvPr>
            <p:ph type="chart" idx="1"/>
          </p:nvPr>
        </p:nvSpPr>
        <p:spPr>
          <a:xfrm>
            <a:off x="457200" y="1600200"/>
            <a:ext cx="8229600" cy="4525963"/>
          </a:xfrm>
        </p:spPr>
        <p:txBody>
          <a:bodyPr/>
          <a:lstStyle/>
          <a:p>
            <a:pPr lvl="0"/>
            <a:r>
              <a:rPr lang="en-US" noProof="0"/>
              <a:t>Click icon to add chart</a:t>
            </a:r>
          </a:p>
        </p:txBody>
      </p:sp>
      <p:sp>
        <p:nvSpPr>
          <p:cNvPr id="4" name="Rectangle 4"/>
          <p:cNvSpPr>
            <a:spLocks noGrp="1" noChangeArrowheads="1"/>
          </p:cNvSpPr>
          <p:nvPr>
            <p:ph type="dt" sz="half" idx="10"/>
          </p:nvPr>
        </p:nvSpPr>
        <p:spPr>
          <a:ln/>
        </p:spPr>
        <p:txBody>
          <a:bodyPr/>
          <a:lstStyle>
            <a:lvl1pPr>
              <a:defRPr/>
            </a:lvl1pPr>
          </a:lstStyle>
          <a:p>
            <a:pPr>
              <a:defRPr/>
            </a:pPr>
            <a:fld id="{F218993A-7F91-470A-9D9B-B9CBC3A8CD37}" type="datetime1">
              <a:rPr lang="en-US"/>
              <a:pPr>
                <a:defRPr/>
              </a:pPr>
              <a:t>10/13/2016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032C8F5-8819-4223-9BB9-C63D8278FAB4}" type="slidenum">
              <a:rPr lang="en-US"/>
              <a:pPr>
                <a:defRPr/>
              </a:pPr>
              <a:t>‹#›</a:t>
            </a:fld>
            <a:endParaRPr lang="en-US"/>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769938" y="366713"/>
            <a:ext cx="7610475" cy="500697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Line 4"/>
          <p:cNvSpPr>
            <a:spLocks noChangeShapeType="1"/>
          </p:cNvSpPr>
          <p:nvPr/>
        </p:nvSpPr>
        <p:spPr bwMode="auto">
          <a:xfrm>
            <a:off x="458788" y="1219200"/>
            <a:ext cx="8226425" cy="0"/>
          </a:xfrm>
          <a:prstGeom prst="line">
            <a:avLst/>
          </a:prstGeom>
          <a:noFill/>
          <a:ln w="28575">
            <a:solidFill>
              <a:srgbClr val="FF4141"/>
            </a:solidFill>
            <a:round/>
            <a:headEnd/>
            <a:tailEnd/>
          </a:ln>
          <a:effectLst/>
        </p:spPr>
        <p:txBody>
          <a:bodyPr wrap="none" lIns="0" rIns="0" anchor="ctr"/>
          <a:lstStyle/>
          <a:p>
            <a:pPr eaLnBrk="1" hangingPunct="1">
              <a:defRPr/>
            </a:pPr>
            <a:endParaRPr lang="en-US" dirty="0">
              <a:solidFill>
                <a:srgbClr val="FFFFFF"/>
              </a:solidFill>
              <a:latin typeface="Segoe UI"/>
              <a:cs typeface="Arial" pitchFamily="34" charset="0"/>
            </a:endParaRPr>
          </a:p>
        </p:txBody>
      </p:sp>
      <p:sp>
        <p:nvSpPr>
          <p:cNvPr id="5949442" name="Rectangle 2"/>
          <p:cNvSpPr>
            <a:spLocks noGrp="1" noChangeArrowheads="1"/>
          </p:cNvSpPr>
          <p:nvPr>
            <p:ph type="ctrTitle"/>
          </p:nvPr>
        </p:nvSpPr>
        <p:spPr>
          <a:xfrm>
            <a:off x="458788" y="1323975"/>
            <a:ext cx="8226425" cy="1143000"/>
          </a:xfrm>
        </p:spPr>
        <p:txBody>
          <a:bodyPr anchor="t"/>
          <a:lstStyle>
            <a:lvl1pPr>
              <a:defRPr sz="4000"/>
            </a:lvl1pPr>
          </a:lstStyle>
          <a:p>
            <a:r>
              <a:rPr lang="en-US"/>
              <a:t>Click to edit Master title style</a:t>
            </a:r>
          </a:p>
        </p:txBody>
      </p:sp>
      <p:sp>
        <p:nvSpPr>
          <p:cNvPr id="5949443" name="Rectangle 3"/>
          <p:cNvSpPr>
            <a:spLocks noGrp="1" noChangeArrowheads="1"/>
          </p:cNvSpPr>
          <p:nvPr>
            <p:ph type="subTitle" idx="1"/>
          </p:nvPr>
        </p:nvSpPr>
        <p:spPr>
          <a:xfrm>
            <a:off x="458788" y="3155950"/>
            <a:ext cx="8226425" cy="1752600"/>
          </a:xfrm>
        </p:spPr>
        <p:txBody>
          <a:bodyPr/>
          <a:lstStyle>
            <a:lvl1pPr marL="0" indent="0">
              <a:buFontTx/>
              <a:buNone/>
              <a:defRPr sz="3000"/>
            </a:lvl1pPr>
          </a:lstStyle>
          <a:p>
            <a:r>
              <a:rPr lang="en-US"/>
              <a:t>Click to edit Master subtitle style</a:t>
            </a:r>
          </a:p>
        </p:txBody>
      </p:sp>
      <p:sp>
        <p:nvSpPr>
          <p:cNvPr id="5" name="Rectangle 5"/>
          <p:cNvSpPr>
            <a:spLocks noGrp="1" noChangeArrowheads="1"/>
          </p:cNvSpPr>
          <p:nvPr>
            <p:ph type="sldNum" sz="quarter" idx="10"/>
          </p:nvPr>
        </p:nvSpPr>
        <p:spPr/>
        <p:txBody>
          <a:bodyPr/>
          <a:lstStyle>
            <a:lvl1pPr>
              <a:defRPr/>
            </a:lvl1pPr>
          </a:lstStyle>
          <a:p>
            <a:pPr>
              <a:defRPr/>
            </a:pPr>
            <a:fld id="{730CF5DA-152D-4A8B-85C6-53D1E273627C}" type="slidenum">
              <a:rPr lang="en-US"/>
              <a:pPr>
                <a:defRPr/>
              </a:pPr>
              <a:t>‹#›</a:t>
            </a:fld>
            <a:endParaRPr lang="en-US" dirty="0"/>
          </a:p>
        </p:txBody>
      </p:sp>
      <p:sp>
        <p:nvSpPr>
          <p:cNvPr id="6" name="Rectangle 6"/>
          <p:cNvSpPr>
            <a:spLocks noGrp="1" noChangeArrowheads="1"/>
          </p:cNvSpPr>
          <p:nvPr>
            <p:ph type="dt" sz="half" idx="11"/>
          </p:nvPr>
        </p:nvSpPr>
        <p:spPr/>
        <p:txBody>
          <a:bodyPr/>
          <a:lstStyle>
            <a:lvl1pPr>
              <a:defRPr/>
            </a:lvl1pPr>
          </a:lstStyle>
          <a:p>
            <a:pPr>
              <a:defRPr/>
            </a:pPr>
            <a:fld id="{CEC830A6-8A40-40AB-A305-514D44E68842}" type="datetimeFigureOut">
              <a:rPr lang="en-US"/>
              <a:pPr>
                <a:defRPr/>
              </a:pPr>
              <a:t>10/13/2016</a:t>
            </a:fld>
            <a:endParaRPr lang="en-US" dirty="0"/>
          </a:p>
        </p:txBody>
      </p:sp>
      <p:sp>
        <p:nvSpPr>
          <p:cNvPr id="7" name="Rectangle 6"/>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zoom/>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sz="quarter" idx="10"/>
          </p:nvPr>
        </p:nvSpPr>
        <p:spPr>
          <a:ln/>
        </p:spPr>
        <p:txBody>
          <a:bodyPr/>
          <a:lstStyle>
            <a:lvl1pPr>
              <a:defRPr/>
            </a:lvl1pPr>
          </a:lstStyle>
          <a:p>
            <a:pPr>
              <a:defRPr/>
            </a:pPr>
            <a:fld id="{860748FE-D62F-4BBF-AECB-D854276A8344}" type="slidenum">
              <a:rPr lang="en-US"/>
              <a:pPr>
                <a:defRPr/>
              </a:pPr>
              <a:t>‹#›</a:t>
            </a:fld>
            <a:endParaRPr lang="en-US" dirty="0"/>
          </a:p>
        </p:txBody>
      </p:sp>
      <p:sp>
        <p:nvSpPr>
          <p:cNvPr id="5"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6"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8788" y="1343027"/>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43027"/>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a:ln/>
        </p:spPr>
        <p:txBody>
          <a:bodyPr/>
          <a:lstStyle>
            <a:lvl1pPr>
              <a:defRPr/>
            </a:lvl1pPr>
          </a:lstStyle>
          <a:p>
            <a:pPr>
              <a:defRPr/>
            </a:pPr>
            <a:fld id="{87E9EF72-581F-44D3-9F19-205B4E6A295F}" type="slidenum">
              <a:rPr lang="en-US"/>
              <a:pPr>
                <a:defRPr/>
              </a:pPr>
              <a:t>‹#›</a:t>
            </a:fld>
            <a:endParaRPr lang="en-US" dirty="0"/>
          </a:p>
        </p:txBody>
      </p:sp>
      <p:sp>
        <p:nvSpPr>
          <p:cNvPr id="6"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p:txBody>
          <a:bodyPr/>
          <a:lstStyle>
            <a:lvl1pPr>
              <a:defRPr/>
            </a:lvl1pPr>
          </a:lstStyle>
          <a:p>
            <a:pPr>
              <a:defRPr/>
            </a:pPr>
            <a:fld id="{44107F8F-CD7D-4889-AB22-9A4C554556A5}" type="slidenum">
              <a:rPr lang="en-US"/>
              <a:pPr>
                <a:defRPr/>
              </a:pPr>
              <a:t>‹#›</a:t>
            </a:fld>
            <a:endParaRPr lang="en-US"/>
          </a:p>
        </p:txBody>
      </p:sp>
      <p:sp>
        <p:nvSpPr>
          <p:cNvPr id="6" name="Rectangle 6"/>
          <p:cNvSpPr>
            <a:spLocks noGrp="1" noChangeArrowheads="1"/>
          </p:cNvSpPr>
          <p:nvPr>
            <p:ph type="dt" sz="half" idx="11"/>
          </p:nvPr>
        </p:nvSpPr>
        <p:spPr/>
        <p:txBody>
          <a:bodyPr/>
          <a:lstStyle>
            <a:lvl1pPr>
              <a:defRPr/>
            </a:lvl1pPr>
          </a:lstStyle>
          <a:p>
            <a:pPr>
              <a:defRPr/>
            </a:pPr>
            <a:fld id="{733B7363-D9A9-4D07-BEBA-C5FA6BB4A27E}" type="datetimeFigureOut">
              <a:rPr lang="en-US"/>
              <a:pPr>
                <a:defRPr/>
              </a:pPr>
              <a:t>10/13/2016</a:t>
            </a:fld>
            <a:endParaRPr lang="en-US"/>
          </a:p>
        </p:txBody>
      </p:sp>
      <p:sp>
        <p:nvSpPr>
          <p:cNvPr id="7" name="Rectangle 7"/>
          <p:cNvSpPr>
            <a:spLocks noGrp="1" noChangeArrowheads="1"/>
          </p:cNvSpPr>
          <p:nvPr>
            <p:ph type="ftr" sz="quarter" idx="12"/>
          </p:nvPr>
        </p:nvSpPr>
        <p:spPr/>
        <p:txBody>
          <a:bodyPr/>
          <a:lstStyle>
            <a:lvl1pPr>
              <a:defRPr/>
            </a:lvl1pPr>
          </a:lstStyle>
          <a:p>
            <a:pPr>
              <a:defRPr/>
            </a:pPr>
            <a:endParaRPr lang="en-US"/>
          </a:p>
        </p:txBody>
      </p:sp>
    </p:spTree>
  </p:cSld>
  <p:clrMapOvr>
    <a:masterClrMapping/>
  </p:clrMapOvr>
  <p:transition>
    <p:zoom/>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sldNum" sz="quarter" idx="10"/>
          </p:nvPr>
        </p:nvSpPr>
        <p:spPr>
          <a:ln/>
        </p:spPr>
        <p:txBody>
          <a:bodyPr/>
          <a:lstStyle>
            <a:lvl1pPr>
              <a:defRPr/>
            </a:lvl1pPr>
          </a:lstStyle>
          <a:p>
            <a:pPr>
              <a:defRPr/>
            </a:pPr>
            <a:fld id="{9E62277A-C1A8-460A-B273-6C7951E8F2CF}" type="slidenum">
              <a:rPr lang="en-US"/>
              <a:pPr>
                <a:defRPr/>
              </a:pPr>
              <a:t>‹#›</a:t>
            </a:fld>
            <a:endParaRPr lang="en-US" dirty="0"/>
          </a:p>
        </p:txBody>
      </p:sp>
      <p:sp>
        <p:nvSpPr>
          <p:cNvPr id="8"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9"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sldNum" sz="quarter" idx="10"/>
          </p:nvPr>
        </p:nvSpPr>
        <p:spPr>
          <a:ln/>
        </p:spPr>
        <p:txBody>
          <a:bodyPr/>
          <a:lstStyle>
            <a:lvl1pPr>
              <a:defRPr/>
            </a:lvl1pPr>
          </a:lstStyle>
          <a:p>
            <a:pPr>
              <a:defRPr/>
            </a:pPr>
            <a:fld id="{F7A04460-3AEB-4680-9221-A095574A2ED1}" type="slidenum">
              <a:rPr lang="en-US"/>
              <a:pPr>
                <a:defRPr/>
              </a:pPr>
              <a:t>‹#›</a:t>
            </a:fld>
            <a:endParaRPr lang="en-US" dirty="0"/>
          </a:p>
        </p:txBody>
      </p:sp>
      <p:sp>
        <p:nvSpPr>
          <p:cNvPr id="4"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5"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sz="quarter" idx="10"/>
          </p:nvPr>
        </p:nvSpPr>
        <p:spPr>
          <a:ln/>
        </p:spPr>
        <p:txBody>
          <a:bodyPr/>
          <a:lstStyle>
            <a:lvl1pPr>
              <a:defRPr/>
            </a:lvl1pPr>
          </a:lstStyle>
          <a:p>
            <a:pPr>
              <a:defRPr/>
            </a:pPr>
            <a:fld id="{DE6F30BE-CC14-4BCD-B908-839AAD5D6BE6}" type="slidenum">
              <a:rPr lang="en-US"/>
              <a:pPr>
                <a:defRPr/>
              </a:pPr>
              <a:t>‹#›</a:t>
            </a:fld>
            <a:endParaRPr lang="en-US" dirty="0"/>
          </a:p>
        </p:txBody>
      </p:sp>
      <p:sp>
        <p:nvSpPr>
          <p:cNvPr id="3"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4"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a:ln/>
        </p:spPr>
        <p:txBody>
          <a:bodyPr/>
          <a:lstStyle>
            <a:lvl1pPr>
              <a:defRPr/>
            </a:lvl1pPr>
          </a:lstStyle>
          <a:p>
            <a:pPr>
              <a:defRPr/>
            </a:pPr>
            <a:fld id="{AE6FA53C-33D2-45D9-9564-9002EBF27BDE}" type="slidenum">
              <a:rPr lang="en-US"/>
              <a:pPr>
                <a:defRPr/>
              </a:pPr>
              <a:t>‹#›</a:t>
            </a:fld>
            <a:endParaRPr lang="en-US" dirty="0"/>
          </a:p>
        </p:txBody>
      </p:sp>
      <p:sp>
        <p:nvSpPr>
          <p:cNvPr id="6"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sz="quarter" idx="10"/>
          </p:nvPr>
        </p:nvSpPr>
        <p:spPr>
          <a:ln/>
        </p:spPr>
        <p:txBody>
          <a:bodyPr/>
          <a:lstStyle>
            <a:lvl1pPr>
              <a:defRPr/>
            </a:lvl1pPr>
          </a:lstStyle>
          <a:p>
            <a:pPr>
              <a:defRPr/>
            </a:pPr>
            <a:fld id="{A613A525-8165-4070-AAE1-2B9730862075}" type="slidenum">
              <a:rPr lang="en-US"/>
              <a:pPr>
                <a:defRPr/>
              </a:pPr>
              <a:t>‹#›</a:t>
            </a:fld>
            <a:endParaRPr lang="en-US" dirty="0"/>
          </a:p>
        </p:txBody>
      </p:sp>
      <p:sp>
        <p:nvSpPr>
          <p:cNvPr id="6"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a:ln/>
        </p:spPr>
        <p:txBody>
          <a:bodyPr/>
          <a:lstStyle>
            <a:lvl1pPr>
              <a:defRPr/>
            </a:lvl1pPr>
          </a:lstStyle>
          <a:p>
            <a:pPr>
              <a:defRPr/>
            </a:pPr>
            <a:fld id="{90DB508C-6F59-4748-8D05-AAEECDAAB6AD}" type="slidenum">
              <a:rPr lang="en-US"/>
              <a:pPr>
                <a:defRPr/>
              </a:pPr>
              <a:t>‹#›</a:t>
            </a:fld>
            <a:endParaRPr lang="en-US" dirty="0"/>
          </a:p>
        </p:txBody>
      </p:sp>
      <p:sp>
        <p:nvSpPr>
          <p:cNvPr id="5"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6"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3051" y="238127"/>
            <a:ext cx="2062163" cy="5845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33388" y="238127"/>
            <a:ext cx="6037262" cy="5845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sldNum" sz="quarter" idx="10"/>
          </p:nvPr>
        </p:nvSpPr>
        <p:spPr>
          <a:ln/>
        </p:spPr>
        <p:txBody>
          <a:bodyPr/>
          <a:lstStyle>
            <a:lvl1pPr>
              <a:defRPr/>
            </a:lvl1pPr>
          </a:lstStyle>
          <a:p>
            <a:pPr>
              <a:defRPr/>
            </a:pPr>
            <a:fld id="{A119C0DD-5D9A-48AC-B93F-8AD795C7AADF}" type="slidenum">
              <a:rPr lang="en-US"/>
              <a:pPr>
                <a:defRPr/>
              </a:pPr>
              <a:t>‹#›</a:t>
            </a:fld>
            <a:endParaRPr lang="en-US" dirty="0"/>
          </a:p>
        </p:txBody>
      </p:sp>
      <p:sp>
        <p:nvSpPr>
          <p:cNvPr id="5"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6"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hart Placeholder 2"/>
          <p:cNvSpPr>
            <a:spLocks noGrp="1"/>
          </p:cNvSpPr>
          <p:nvPr>
            <p:ph type="chart" idx="1"/>
          </p:nvPr>
        </p:nvSpPr>
        <p:spPr/>
        <p:txBody>
          <a:bodyPr/>
          <a:lstStyle/>
          <a:p>
            <a:pPr lvl="0"/>
            <a:r>
              <a:rPr lang="en-US" noProof="0" dirty="0"/>
              <a:t>Click icon to add chart</a:t>
            </a:r>
          </a:p>
        </p:txBody>
      </p:sp>
      <p:sp>
        <p:nvSpPr>
          <p:cNvPr id="4" name="Rectangle 5"/>
          <p:cNvSpPr>
            <a:spLocks noGrp="1" noChangeArrowheads="1"/>
          </p:cNvSpPr>
          <p:nvPr>
            <p:ph type="sldNum" sz="quarter" idx="10"/>
          </p:nvPr>
        </p:nvSpPr>
        <p:spPr>
          <a:ln/>
        </p:spPr>
        <p:txBody>
          <a:bodyPr/>
          <a:lstStyle>
            <a:lvl1pPr>
              <a:defRPr/>
            </a:lvl1pPr>
          </a:lstStyle>
          <a:p>
            <a:pPr>
              <a:defRPr/>
            </a:pPr>
            <a:fld id="{8F8F6973-5A76-4BD0-80EE-EEDA3CF1414D}" type="slidenum">
              <a:rPr lang="en-US"/>
              <a:pPr>
                <a:defRPr/>
              </a:pPr>
              <a:t>‹#›</a:t>
            </a:fld>
            <a:endParaRPr lang="en-US" dirty="0"/>
          </a:p>
        </p:txBody>
      </p:sp>
      <p:sp>
        <p:nvSpPr>
          <p:cNvPr id="5"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6"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ColTx" preserve="1">
  <p:cSld name="Title and 2-Column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sz="half" idx="1"/>
          </p:nvPr>
        </p:nvSpPr>
        <p:spPr>
          <a:xfrm>
            <a:off x="458788" y="1343027"/>
            <a:ext cx="4037012"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343027"/>
            <a:ext cx="4037013" cy="47402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sldNum" sz="quarter" idx="10"/>
          </p:nvPr>
        </p:nvSpPr>
        <p:spPr>
          <a:ln/>
        </p:spPr>
        <p:txBody>
          <a:bodyPr/>
          <a:lstStyle>
            <a:lvl1pPr>
              <a:defRPr/>
            </a:lvl1pPr>
          </a:lstStyle>
          <a:p>
            <a:pPr>
              <a:defRPr/>
            </a:pPr>
            <a:fld id="{B65C0623-30F1-4C46-8D3D-8CD488F0CDB9}" type="slidenum">
              <a:rPr lang="en-US"/>
              <a:pPr>
                <a:defRPr/>
              </a:pPr>
              <a:t>‹#›</a:t>
            </a:fld>
            <a:endParaRPr lang="en-US" dirty="0"/>
          </a:p>
        </p:txBody>
      </p:sp>
      <p:sp>
        <p:nvSpPr>
          <p:cNvPr id="6" name="Rectangle 6"/>
          <p:cNvSpPr>
            <a:spLocks noGrp="1" noChangeArrowheads="1"/>
          </p:cNvSpPr>
          <p:nvPr>
            <p:ph type="dt" sz="half" idx="11"/>
          </p:nvPr>
        </p:nvSpPr>
        <p:spPr>
          <a:ln/>
        </p:spPr>
        <p:txBody>
          <a:bodyPr/>
          <a:lstStyle>
            <a:lvl1pPr>
              <a:defRPr/>
            </a:lvl1pPr>
          </a:lstStyle>
          <a:p>
            <a:pPr>
              <a:defRPr/>
            </a:pPr>
            <a:fld id="{F9E39766-A1FA-4786-AEFA-6A5952EF083D}" type="datetimeFigureOut">
              <a:rPr lang="en-US"/>
              <a:pPr>
                <a:defRPr/>
              </a:pPr>
              <a:t>10/13/2016</a:t>
            </a:fld>
            <a:endParaRPr lang="en-US" dirty="0"/>
          </a:p>
        </p:txBody>
      </p:sp>
      <p:sp>
        <p:nvSpPr>
          <p:cNvPr id="7" name="Rectangle 7"/>
          <p:cNvSpPr>
            <a:spLocks noGrp="1" noChangeArrowheads="1"/>
          </p:cNvSpPr>
          <p:nvPr>
            <p:ph type="ftr" sz="quarter" idx="12"/>
          </p:nvPr>
        </p:nvSpPr>
        <p:spPr>
          <a:ln/>
        </p:spPr>
        <p:txBody>
          <a:bodyPr/>
          <a:lstStyle>
            <a:lvl1pPr>
              <a:defRPr/>
            </a:lvl1pPr>
          </a:lstStyle>
          <a:p>
            <a:pPr>
              <a:defRPr/>
            </a:pPr>
            <a:endParaRPr lang="en-US"/>
          </a:p>
        </p:txBody>
      </p:sp>
    </p:spTree>
  </p:cSld>
  <p:clrMapOvr>
    <a:masterClrMapping/>
  </p:clrMapOvr>
  <p:transition>
    <p:zoom/>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1" hangingPunct="1">
              <a:defRPr>
                <a:cs typeface="Arial" pitchFamily="34"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cs typeface="Arial"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cs typeface="Arial" pitchFamily="34" charset="0"/>
              </a:defRPr>
            </a:lvl1pPr>
          </a:lstStyle>
          <a:p>
            <a:pPr>
              <a:defRPr/>
            </a:pPr>
            <a:fld id="{35057370-0F71-4525-A215-C5A0BD392C3D}"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1.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image" Target="../media/image3.png"/><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2.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68.xml"/><Relationship Id="rId13" Type="http://schemas.openxmlformats.org/officeDocument/2006/relationships/theme" Target="../theme/theme13.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slideLayout" Target="../slideLayouts/slideLayout172.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slideLayout" Target="../slideLayouts/slideLayout185.xml"/><Relationship Id="rId18" Type="http://schemas.openxmlformats.org/officeDocument/2006/relationships/theme" Target="../theme/theme14.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slideLayout" Target="../slideLayouts/slideLayout184.xml"/><Relationship Id="rId17" Type="http://schemas.openxmlformats.org/officeDocument/2006/relationships/slideLayout" Target="../slideLayouts/slideLayout189.xml"/><Relationship Id="rId2" Type="http://schemas.openxmlformats.org/officeDocument/2006/relationships/slideLayout" Target="../slideLayouts/slideLayout174.xml"/><Relationship Id="rId16" Type="http://schemas.openxmlformats.org/officeDocument/2006/relationships/slideLayout" Target="../slideLayouts/slideLayout188.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5" Type="http://schemas.openxmlformats.org/officeDocument/2006/relationships/slideLayout" Target="../slideLayouts/slideLayout18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 Id="rId14" Type="http://schemas.openxmlformats.org/officeDocument/2006/relationships/slideLayout" Target="../slideLayouts/slideLayout18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slideLayout" Target="../slideLayouts/slideLayout202.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6" Type="http://schemas.openxmlformats.org/officeDocument/2006/relationships/theme" Target="../theme/theme15.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5" Type="http://schemas.openxmlformats.org/officeDocument/2006/relationships/slideLayout" Target="../slideLayouts/slideLayout20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slideLayout" Target="../slideLayouts/slideLayout20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slideLayout" Target="../slideLayouts/slideLayout217.xml"/><Relationship Id="rId18" Type="http://schemas.openxmlformats.org/officeDocument/2006/relationships/theme" Target="../theme/theme16.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slideLayout" Target="../slideLayouts/slideLayout216.xml"/><Relationship Id="rId17" Type="http://schemas.openxmlformats.org/officeDocument/2006/relationships/slideLayout" Target="../slideLayouts/slideLayout221.xml"/><Relationship Id="rId2" Type="http://schemas.openxmlformats.org/officeDocument/2006/relationships/slideLayout" Target="../slideLayouts/slideLayout206.xml"/><Relationship Id="rId16" Type="http://schemas.openxmlformats.org/officeDocument/2006/relationships/slideLayout" Target="../slideLayouts/slideLayout220.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5" Type="http://schemas.openxmlformats.org/officeDocument/2006/relationships/slideLayout" Target="../slideLayouts/slideLayout21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 Id="rId14" Type="http://schemas.openxmlformats.org/officeDocument/2006/relationships/slideLayout" Target="../slideLayouts/slideLayout21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slideLayout" Target="../slideLayouts/slideLayout234.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slideLayout" Target="../slideLayouts/slideLayout233.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5" Type="http://schemas.openxmlformats.org/officeDocument/2006/relationships/theme" Target="../theme/theme17.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 Id="rId14" Type="http://schemas.openxmlformats.org/officeDocument/2006/relationships/slideLayout" Target="../slideLayouts/slideLayout23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18.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slideLayout" Target="../slideLayouts/slideLayout259.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6" Type="http://schemas.openxmlformats.org/officeDocument/2006/relationships/theme" Target="../theme/theme19.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5" Type="http://schemas.openxmlformats.org/officeDocument/2006/relationships/slideLayout" Target="../slideLayouts/slideLayout26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slideLayout" Target="../slideLayouts/slideLayout26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theme" Target="../theme/theme2.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69.xml"/><Relationship Id="rId13" Type="http://schemas.openxmlformats.org/officeDocument/2006/relationships/slideLayout" Target="../slideLayouts/slideLayout274.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slideLayout" Target="../slideLayouts/slideLayout273.xml"/><Relationship Id="rId17" Type="http://schemas.openxmlformats.org/officeDocument/2006/relationships/theme" Target="../theme/theme20.xml"/><Relationship Id="rId2" Type="http://schemas.openxmlformats.org/officeDocument/2006/relationships/slideLayout" Target="../slideLayouts/slideLayout263.xml"/><Relationship Id="rId16" Type="http://schemas.openxmlformats.org/officeDocument/2006/relationships/slideLayout" Target="../slideLayouts/slideLayout277.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5" Type="http://schemas.openxmlformats.org/officeDocument/2006/relationships/slideLayout" Target="../slideLayouts/slideLayout27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 Id="rId14" Type="http://schemas.openxmlformats.org/officeDocument/2006/relationships/slideLayout" Target="../slideLayouts/slideLayout27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85.xml"/><Relationship Id="rId13" Type="http://schemas.openxmlformats.org/officeDocument/2006/relationships/slideLayout" Target="../slideLayouts/slideLayout290.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slideLayout" Target="../slideLayouts/slideLayout289.xml"/><Relationship Id="rId2" Type="http://schemas.openxmlformats.org/officeDocument/2006/relationships/slideLayout" Target="../slideLayouts/slideLayout279.xml"/><Relationship Id="rId16" Type="http://schemas.openxmlformats.org/officeDocument/2006/relationships/theme" Target="../theme/theme21.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5" Type="http://schemas.openxmlformats.org/officeDocument/2006/relationships/slideLayout" Target="../slideLayouts/slideLayout29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 Id="rId14" Type="http://schemas.openxmlformats.org/officeDocument/2006/relationships/slideLayout" Target="../slideLayouts/slideLayout29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00.xml"/><Relationship Id="rId13" Type="http://schemas.openxmlformats.org/officeDocument/2006/relationships/slideLayout" Target="../slideLayouts/slideLayout305.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slideLayout" Target="../slideLayouts/slideLayout304.xml"/><Relationship Id="rId2" Type="http://schemas.openxmlformats.org/officeDocument/2006/relationships/slideLayout" Target="../slideLayouts/slideLayout294.xml"/><Relationship Id="rId16" Type="http://schemas.openxmlformats.org/officeDocument/2006/relationships/theme" Target="../theme/theme22.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5" Type="http://schemas.openxmlformats.org/officeDocument/2006/relationships/slideLayout" Target="../slideLayouts/slideLayout30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 Id="rId14" Type="http://schemas.openxmlformats.org/officeDocument/2006/relationships/slideLayout" Target="../slideLayouts/slideLayout30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15.xml"/><Relationship Id="rId13" Type="http://schemas.openxmlformats.org/officeDocument/2006/relationships/theme" Target="../theme/theme23.xml"/><Relationship Id="rId3" Type="http://schemas.openxmlformats.org/officeDocument/2006/relationships/slideLayout" Target="../slideLayouts/slideLayout310.xml"/><Relationship Id="rId7" Type="http://schemas.openxmlformats.org/officeDocument/2006/relationships/slideLayout" Target="../slideLayouts/slideLayout314.xml"/><Relationship Id="rId12" Type="http://schemas.openxmlformats.org/officeDocument/2006/relationships/slideLayout" Target="../slideLayouts/slideLayout319.xml"/><Relationship Id="rId2" Type="http://schemas.openxmlformats.org/officeDocument/2006/relationships/slideLayout" Target="../slideLayouts/slideLayout309.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0" Type="http://schemas.openxmlformats.org/officeDocument/2006/relationships/slideLayout" Target="../slideLayouts/slideLayout317.xml"/><Relationship Id="rId4" Type="http://schemas.openxmlformats.org/officeDocument/2006/relationships/slideLayout" Target="../slideLayouts/slideLayout311.xml"/><Relationship Id="rId9" Type="http://schemas.openxmlformats.org/officeDocument/2006/relationships/slideLayout" Target="../slideLayouts/slideLayout31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27.xml"/><Relationship Id="rId13" Type="http://schemas.openxmlformats.org/officeDocument/2006/relationships/slideLayout" Target="../slideLayouts/slideLayout332.xml"/><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slideLayout" Target="../slideLayouts/slideLayout331.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5" Type="http://schemas.openxmlformats.org/officeDocument/2006/relationships/theme" Target="../theme/theme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 Id="rId14" Type="http://schemas.openxmlformats.org/officeDocument/2006/relationships/slideLayout" Target="../slideLayouts/slideLayout33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41.xml"/><Relationship Id="rId13" Type="http://schemas.openxmlformats.org/officeDocument/2006/relationships/slideLayout" Target="../slideLayouts/slideLayout346.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slideLayout" Target="../slideLayouts/slideLayout345.xml"/><Relationship Id="rId17" Type="http://schemas.openxmlformats.org/officeDocument/2006/relationships/theme" Target="../theme/theme25.xml"/><Relationship Id="rId2" Type="http://schemas.openxmlformats.org/officeDocument/2006/relationships/slideLayout" Target="../slideLayouts/slideLayout335.xml"/><Relationship Id="rId16" Type="http://schemas.openxmlformats.org/officeDocument/2006/relationships/slideLayout" Target="../slideLayouts/slideLayout349.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5" Type="http://schemas.openxmlformats.org/officeDocument/2006/relationships/slideLayout" Target="../slideLayouts/slideLayout34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 Id="rId14" Type="http://schemas.openxmlformats.org/officeDocument/2006/relationships/slideLayout" Target="../slideLayouts/slideLayout34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57.xml"/><Relationship Id="rId13" Type="http://schemas.openxmlformats.org/officeDocument/2006/relationships/slideLayout" Target="../slideLayouts/slideLayout362.xml"/><Relationship Id="rId18" Type="http://schemas.openxmlformats.org/officeDocument/2006/relationships/theme" Target="../theme/theme26.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slideLayout" Target="../slideLayouts/slideLayout361.xml"/><Relationship Id="rId17" Type="http://schemas.openxmlformats.org/officeDocument/2006/relationships/slideLayout" Target="../slideLayouts/slideLayout366.xml"/><Relationship Id="rId2" Type="http://schemas.openxmlformats.org/officeDocument/2006/relationships/slideLayout" Target="../slideLayouts/slideLayout351.xml"/><Relationship Id="rId16" Type="http://schemas.openxmlformats.org/officeDocument/2006/relationships/slideLayout" Target="../slideLayouts/slideLayout365.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5" Type="http://schemas.openxmlformats.org/officeDocument/2006/relationships/slideLayout" Target="../slideLayouts/slideLayout36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 Id="rId14" Type="http://schemas.openxmlformats.org/officeDocument/2006/relationships/slideLayout" Target="../slideLayouts/slideLayout36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slideLayout" Target="../slideLayouts/slideLayout379.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slideLayout" Target="../slideLayouts/slideLayout378.xml"/><Relationship Id="rId17" Type="http://schemas.openxmlformats.org/officeDocument/2006/relationships/theme" Target="../theme/theme27.xml"/><Relationship Id="rId2" Type="http://schemas.openxmlformats.org/officeDocument/2006/relationships/slideLayout" Target="../slideLayouts/slideLayout368.xml"/><Relationship Id="rId16" Type="http://schemas.openxmlformats.org/officeDocument/2006/relationships/slideLayout" Target="../slideLayouts/slideLayout382.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5" Type="http://schemas.openxmlformats.org/officeDocument/2006/relationships/slideLayout" Target="../slideLayouts/slideLayout38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 Id="rId14" Type="http://schemas.openxmlformats.org/officeDocument/2006/relationships/slideLayout" Target="../slideLayouts/slideLayout380.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90.xml"/><Relationship Id="rId13" Type="http://schemas.openxmlformats.org/officeDocument/2006/relationships/slideLayout" Target="../slideLayouts/slideLayout395.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slideLayout" Target="../slideLayouts/slideLayout394.xml"/><Relationship Id="rId2" Type="http://schemas.openxmlformats.org/officeDocument/2006/relationships/slideLayout" Target="../slideLayouts/slideLayout384.xml"/><Relationship Id="rId16" Type="http://schemas.openxmlformats.org/officeDocument/2006/relationships/theme" Target="../theme/theme28.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5" Type="http://schemas.openxmlformats.org/officeDocument/2006/relationships/slideLayout" Target="../slideLayouts/slideLayout39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 Id="rId14" Type="http://schemas.openxmlformats.org/officeDocument/2006/relationships/slideLayout" Target="../slideLayouts/slideLayout396.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405.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theme" Target="../theme/theme29.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theme" Target="../theme/theme3.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416.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theme" Target="../theme/theme30.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427.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12" Type="http://schemas.openxmlformats.org/officeDocument/2006/relationships/theme" Target="../theme/theme31.xml"/><Relationship Id="rId2" Type="http://schemas.openxmlformats.org/officeDocument/2006/relationships/slideLayout" Target="../slideLayouts/slideLayout421.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5" Type="http://schemas.openxmlformats.org/officeDocument/2006/relationships/slideLayout" Target="../slideLayouts/slideLayout424.xml"/><Relationship Id="rId10" Type="http://schemas.openxmlformats.org/officeDocument/2006/relationships/slideLayout" Target="../slideLayouts/slideLayout429.xml"/><Relationship Id="rId4" Type="http://schemas.openxmlformats.org/officeDocument/2006/relationships/slideLayout" Target="../slideLayouts/slideLayout423.xml"/><Relationship Id="rId9" Type="http://schemas.openxmlformats.org/officeDocument/2006/relationships/slideLayout" Target="../slideLayouts/slideLayout42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slideLayout" Target="../slideLayouts/slideLayout58.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5" Type="http://schemas.openxmlformats.org/officeDocument/2006/relationships/theme" Target="../theme/theme5.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slideLayout" Target="../slideLayouts/slideLayout7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slideLayout" Target="../slideLayouts/slideLayout85.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slideLayout" Target="../slideLayouts/slideLayout84.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3.xml"/><Relationship Id="rId13" Type="http://schemas.openxmlformats.org/officeDocument/2006/relationships/slideLayout" Target="../slideLayouts/slideLayout98.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slideLayout" Target="../slideLayouts/slideLayout97.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5" Type="http://schemas.openxmlformats.org/officeDocument/2006/relationships/image" Target="../media/image2.png"/><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5" Type="http://schemas.openxmlformats.org/officeDocument/2006/relationships/theme" Target="../theme/theme9.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50000"/>
          </a:schemeClr>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33388" y="238125"/>
            <a:ext cx="8226425" cy="942975"/>
          </a:xfrm>
          <a:prstGeom prst="rect">
            <a:avLst/>
          </a:prstGeom>
          <a:noFill/>
          <a:ln w="9525">
            <a:noFill/>
            <a:miter lim="800000"/>
            <a:headEnd/>
            <a:tailEnd/>
          </a:ln>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body" idx="1"/>
          </p:nvPr>
        </p:nvSpPr>
        <p:spPr bwMode="auto">
          <a:xfrm>
            <a:off x="458788" y="1343025"/>
            <a:ext cx="8226425" cy="474027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48420" name="Line 4"/>
          <p:cNvSpPr>
            <a:spLocks noChangeShapeType="1"/>
          </p:cNvSpPr>
          <p:nvPr/>
        </p:nvSpPr>
        <p:spPr bwMode="auto">
          <a:xfrm>
            <a:off x="433388" y="1219200"/>
            <a:ext cx="8226425" cy="0"/>
          </a:xfrm>
          <a:prstGeom prst="line">
            <a:avLst/>
          </a:prstGeom>
          <a:noFill/>
          <a:ln w="28575">
            <a:solidFill>
              <a:srgbClr val="FF4141"/>
            </a:solidFill>
            <a:round/>
            <a:headEnd/>
            <a:tailEnd/>
          </a:ln>
          <a:effectLst/>
        </p:spPr>
        <p:txBody>
          <a:bodyPr wrap="none" anchor="ctr"/>
          <a:lstStyle/>
          <a:p>
            <a:pPr defTabSz="912813" eaLnBrk="1" hangingPunct="1">
              <a:defRPr/>
            </a:pPr>
            <a:endParaRPr lang="en-US">
              <a:solidFill>
                <a:srgbClr val="FFFFFF"/>
              </a:solidFill>
              <a:latin typeface="Arial" pitchFamily="34" charset="0"/>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a:defRPr sz="900">
                <a:solidFill>
                  <a:srgbClr val="FFFFFF"/>
                </a:solidFill>
              </a:defRPr>
            </a:lvl1pPr>
          </a:lstStyle>
          <a:p>
            <a:pPr defTabSz="912813" eaLnBrk="1" hangingPunct="1">
              <a:defRPr/>
            </a:pPr>
            <a:fld id="{253E5701-0C7C-4682-933B-F0C64FAC1D6D}" type="slidenum">
              <a:rPr lang="en-US">
                <a:latin typeface="Arial" pitchFamily="34" charset="0"/>
                <a:cs typeface="Arial" pitchFamily="34" charset="0"/>
              </a:rPr>
              <a:pPr defTabSz="912813" eaLnBrk="1" hangingPunct="1">
                <a:defRPr/>
              </a:pPr>
              <a:t>‹#›</a:t>
            </a:fld>
            <a:endParaRPr lang="en-US">
              <a:solidFill>
                <a:srgbClr val="E7DEC9">
                  <a:shade val="50000"/>
                </a:srgbClr>
              </a:solidFill>
              <a:latin typeface="Arial" pitchFamily="34" charset="0"/>
              <a:cs typeface="Arial" pitchFamily="34" charset="0"/>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sz="900" b="0">
                <a:solidFill>
                  <a:srgbClr val="FFFFFF"/>
                </a:solidFill>
              </a:defRPr>
            </a:lvl1pPr>
          </a:lstStyle>
          <a:p>
            <a:pPr defTabSz="912813" eaLnBrk="1" hangingPunct="1">
              <a:defRPr/>
            </a:pPr>
            <a:fld id="{7FE304D8-3A26-4D24-83E9-0E01A7F8B761}" type="datetimeFigureOut">
              <a:rPr lang="en-US">
                <a:latin typeface="Arial" pitchFamily="34" charset="0"/>
                <a:cs typeface="Arial" pitchFamily="34" charset="0"/>
              </a:rPr>
              <a:pPr defTabSz="912813" eaLnBrk="1" hangingPunct="1">
                <a:defRPr/>
              </a:pPr>
              <a:t>10/13/2016</a:t>
            </a:fld>
            <a:endParaRPr lang="en-US">
              <a:solidFill>
                <a:srgbClr val="E7DEC9">
                  <a:shade val="50000"/>
                </a:srgbClr>
              </a:solidFill>
              <a:latin typeface="Arial" pitchFamily="34" charset="0"/>
              <a:cs typeface="Arial" pitchFamily="34" charset="0"/>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defRPr sz="900" b="0">
                <a:solidFill>
                  <a:srgbClr val="FFFFFF"/>
                </a:solidFill>
              </a:defRPr>
            </a:lvl1pPr>
          </a:lstStyle>
          <a:p>
            <a:pPr defTabSz="912813" eaLnBrk="1" hangingPunct="1">
              <a:defRPr/>
            </a:pPr>
            <a:endParaRPr lang="en-US">
              <a:latin typeface="Arial" pitchFamily="34" charset="0"/>
              <a:cs typeface="Arial" pitchFamily="34" charset="0"/>
            </a:endParaRPr>
          </a:p>
        </p:txBody>
      </p:sp>
    </p:spTree>
  </p:cSld>
  <p:clrMap bg1="dk1" tx1="lt1" bg2="dk2" tx2="lt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 id="2147483805" r:id="rId12"/>
    <p:sldLayoutId id="2147483806" r:id="rId13"/>
    <p:sldLayoutId id="2147483807" r:id="rId14"/>
    <p:sldLayoutId id="2147483881" r:id="rId15"/>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rgbClr val="002060"/>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22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fontAlgn="auto" hangingPunct="0">
              <a:spcBef>
                <a:spcPts val="0"/>
              </a:spcBef>
              <a:spcAft>
                <a:spcPts val="0"/>
              </a:spcAft>
              <a:defRPr sz="1400" b="1">
                <a:solidFill>
                  <a:srgbClr val="FFFFFF"/>
                </a:solidFill>
                <a:latin typeface="+mn-lt"/>
                <a:cs typeface="+mn-cs"/>
              </a:defRPr>
            </a:lvl1pPr>
          </a:lstStyle>
          <a:p>
            <a:pPr>
              <a:defRPr/>
            </a:pPr>
            <a:fld id="{1D9E518F-1F84-4AD3-A22A-ADF5D24448BF}" type="datetime1">
              <a:rPr lang="en-US"/>
              <a:pPr>
                <a:defRPr/>
              </a:pPr>
              <a:t>10/13/2016</a:t>
            </a:fld>
            <a:endParaRPr lang="en-US"/>
          </a:p>
        </p:txBody>
      </p:sp>
      <p:sp>
        <p:nvSpPr>
          <p:cNvPr id="2222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fontAlgn="auto" hangingPunct="0">
              <a:spcBef>
                <a:spcPts val="0"/>
              </a:spcBef>
              <a:spcAft>
                <a:spcPts val="0"/>
              </a:spcAft>
              <a:defRPr sz="1400" b="1">
                <a:solidFill>
                  <a:srgbClr val="FFFFFF"/>
                </a:solidFill>
                <a:latin typeface="+mn-lt"/>
                <a:cs typeface="+mn-cs"/>
              </a:defRPr>
            </a:lvl1pPr>
          </a:lstStyle>
          <a:p>
            <a:pPr>
              <a:defRPr/>
            </a:pPr>
            <a:endParaRPr lang="en-US"/>
          </a:p>
        </p:txBody>
      </p:sp>
      <p:sp>
        <p:nvSpPr>
          <p:cNvPr id="2222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fontAlgn="auto" hangingPunct="0">
              <a:spcBef>
                <a:spcPts val="0"/>
              </a:spcBef>
              <a:spcAft>
                <a:spcPts val="0"/>
              </a:spcAft>
              <a:defRPr sz="1400" b="1">
                <a:solidFill>
                  <a:srgbClr val="FFFFFF"/>
                </a:solidFill>
                <a:latin typeface="+mn-lt"/>
                <a:cs typeface="+mn-cs"/>
              </a:defRPr>
            </a:lvl1pPr>
          </a:lstStyle>
          <a:p>
            <a:pPr>
              <a:defRPr/>
            </a:pPr>
            <a:fld id="{CAEFC4FE-2C8F-45FD-A6D3-3F6232AD351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967" r:id="rId1"/>
    <p:sldLayoutId id="2147483968" r:id="rId2"/>
    <p:sldLayoutId id="2147483969" r:id="rId3"/>
    <p:sldLayoutId id="2147483970" r:id="rId4"/>
    <p:sldLayoutId id="2147483971" r:id="rId5"/>
    <p:sldLayoutId id="2147483972" r:id="rId6"/>
    <p:sldLayoutId id="2147483973" r:id="rId7"/>
    <p:sldLayoutId id="2147483974" r:id="rId8"/>
    <p:sldLayoutId id="2147483975" r:id="rId9"/>
    <p:sldLayoutId id="2147483976" r:id="rId10"/>
    <p:sldLayoutId id="2147483977" r:id="rId11"/>
    <p:sldLayoutId id="2147483978" r:id="rId12"/>
    <p:sldLayoutId id="2147483979" r:id="rId13"/>
  </p:sldLayoutIdLst>
  <p:hf hdr="0" ftr="0" dt="0"/>
  <p:txStyles>
    <p:titleStyle>
      <a:lvl1pPr algn="ctr" rtl="0" eaLnBrk="0" fontAlgn="base" hangingPunct="0">
        <a:spcBef>
          <a:spcPct val="0"/>
        </a:spcBef>
        <a:spcAft>
          <a:spcPct val="0"/>
        </a:spcAft>
        <a:defRPr sz="3600">
          <a:solidFill>
            <a:srgbClr val="FFFF00"/>
          </a:solidFill>
          <a:latin typeface="+mj-lt"/>
          <a:ea typeface="+mj-ea"/>
          <a:cs typeface="+mj-cs"/>
        </a:defRPr>
      </a:lvl1pPr>
      <a:lvl2pPr algn="ctr" rtl="0" eaLnBrk="0" fontAlgn="base" hangingPunct="0">
        <a:spcBef>
          <a:spcPct val="0"/>
        </a:spcBef>
        <a:spcAft>
          <a:spcPct val="0"/>
        </a:spcAft>
        <a:defRPr sz="3600">
          <a:solidFill>
            <a:srgbClr val="FFFF00"/>
          </a:solidFill>
          <a:latin typeface="Arial" charset="0"/>
        </a:defRPr>
      </a:lvl2pPr>
      <a:lvl3pPr algn="ctr" rtl="0" eaLnBrk="0" fontAlgn="base" hangingPunct="0">
        <a:spcBef>
          <a:spcPct val="0"/>
        </a:spcBef>
        <a:spcAft>
          <a:spcPct val="0"/>
        </a:spcAft>
        <a:defRPr sz="3600">
          <a:solidFill>
            <a:srgbClr val="FFFF00"/>
          </a:solidFill>
          <a:latin typeface="Arial" charset="0"/>
        </a:defRPr>
      </a:lvl3pPr>
      <a:lvl4pPr algn="ctr" rtl="0" eaLnBrk="0" fontAlgn="base" hangingPunct="0">
        <a:spcBef>
          <a:spcPct val="0"/>
        </a:spcBef>
        <a:spcAft>
          <a:spcPct val="0"/>
        </a:spcAft>
        <a:defRPr sz="3600">
          <a:solidFill>
            <a:srgbClr val="FFFF00"/>
          </a:solidFill>
          <a:latin typeface="Arial" charset="0"/>
        </a:defRPr>
      </a:lvl4pPr>
      <a:lvl5pPr algn="ctr" rtl="0" eaLnBrk="0" fontAlgn="base" hangingPunct="0">
        <a:spcBef>
          <a:spcPct val="0"/>
        </a:spcBef>
        <a:spcAft>
          <a:spcPct val="0"/>
        </a:spcAft>
        <a:defRPr sz="3600">
          <a:solidFill>
            <a:srgbClr val="FFFF00"/>
          </a:solidFill>
          <a:latin typeface="Arial" charset="0"/>
        </a:defRPr>
      </a:lvl5pPr>
      <a:lvl6pPr marL="457200" algn="ctr" rtl="0" eaLnBrk="1" fontAlgn="base" hangingPunct="1">
        <a:spcBef>
          <a:spcPct val="0"/>
        </a:spcBef>
        <a:spcAft>
          <a:spcPct val="0"/>
        </a:spcAft>
        <a:defRPr sz="4400">
          <a:solidFill>
            <a:schemeClr val="bg1"/>
          </a:solidFill>
          <a:latin typeface="Arial" charset="0"/>
        </a:defRPr>
      </a:lvl6pPr>
      <a:lvl7pPr marL="914400" algn="ctr" rtl="0" eaLnBrk="1" fontAlgn="base" hangingPunct="1">
        <a:spcBef>
          <a:spcPct val="0"/>
        </a:spcBef>
        <a:spcAft>
          <a:spcPct val="0"/>
        </a:spcAft>
        <a:defRPr sz="4400">
          <a:solidFill>
            <a:schemeClr val="bg1"/>
          </a:solidFill>
          <a:latin typeface="Arial" charset="0"/>
        </a:defRPr>
      </a:lvl7pPr>
      <a:lvl8pPr marL="1371600" algn="ctr" rtl="0" eaLnBrk="1" fontAlgn="base" hangingPunct="1">
        <a:spcBef>
          <a:spcPct val="0"/>
        </a:spcBef>
        <a:spcAft>
          <a:spcPct val="0"/>
        </a:spcAft>
        <a:defRPr sz="4400">
          <a:solidFill>
            <a:schemeClr val="bg1"/>
          </a:solidFill>
          <a:latin typeface="Arial" charset="0"/>
        </a:defRPr>
      </a:lvl8pPr>
      <a:lvl9pPr marL="1828800" algn="ctr" rtl="0" eaLnBrk="1" fontAlgn="base" hangingPunct="1">
        <a:spcBef>
          <a:spcPct val="0"/>
        </a:spcBef>
        <a:spcAft>
          <a:spcPct val="0"/>
        </a:spcAft>
        <a:defRPr sz="4400">
          <a:solidFill>
            <a:schemeClr val="bg1"/>
          </a:solidFill>
          <a:latin typeface="Arial" charset="0"/>
        </a:defRPr>
      </a:lvl9pPr>
    </p:titleStyle>
    <p:bodyStyle>
      <a:lvl1pPr marL="342900" indent="-342900" algn="l" rtl="0" eaLnBrk="0" fontAlgn="base" hangingPunct="0">
        <a:spcBef>
          <a:spcPct val="20000"/>
        </a:spcBef>
        <a:spcAft>
          <a:spcPct val="0"/>
        </a:spcAft>
        <a:buClr>
          <a:srgbClr val="99FDFF"/>
        </a:buClr>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lr>
          <a:srgbClr val="99FDFF"/>
        </a:buClr>
        <a:buChar char="–"/>
        <a:defRPr sz="2800">
          <a:solidFill>
            <a:schemeClr val="bg1"/>
          </a:solidFill>
          <a:latin typeface="+mn-lt"/>
        </a:defRPr>
      </a:lvl2pPr>
      <a:lvl3pPr marL="1143000" indent="-228600" algn="l" rtl="0" eaLnBrk="0" fontAlgn="base" hangingPunct="0">
        <a:spcBef>
          <a:spcPct val="20000"/>
        </a:spcBef>
        <a:spcAft>
          <a:spcPct val="0"/>
        </a:spcAft>
        <a:buClr>
          <a:srgbClr val="99FDFF"/>
        </a:buClr>
        <a:buChar char="•"/>
        <a:defRPr sz="2400">
          <a:solidFill>
            <a:schemeClr val="bg1"/>
          </a:solidFill>
          <a:latin typeface="+mn-lt"/>
        </a:defRPr>
      </a:lvl3pPr>
      <a:lvl4pPr marL="1600200" indent="-228600" algn="l" rtl="0" eaLnBrk="0" fontAlgn="base" hangingPunct="0">
        <a:spcBef>
          <a:spcPct val="20000"/>
        </a:spcBef>
        <a:spcAft>
          <a:spcPct val="0"/>
        </a:spcAft>
        <a:buClr>
          <a:srgbClr val="99FDFF"/>
        </a:buClr>
        <a:buChar char="–"/>
        <a:defRPr sz="2000">
          <a:solidFill>
            <a:schemeClr val="bg1"/>
          </a:solidFill>
          <a:latin typeface="+mn-lt"/>
        </a:defRPr>
      </a:lvl4pPr>
      <a:lvl5pPr marL="2057400" indent="-228600" algn="l" rtl="0" eaLnBrk="0" fontAlgn="base" hangingPunct="0">
        <a:spcBef>
          <a:spcPct val="20000"/>
        </a:spcBef>
        <a:spcAft>
          <a:spcPct val="0"/>
        </a:spcAft>
        <a:buClr>
          <a:srgbClr val="99FDFF"/>
        </a:buClr>
        <a:buChar char="»"/>
        <a:defRPr sz="2000">
          <a:solidFill>
            <a:schemeClr val="bg1"/>
          </a:solidFill>
          <a:latin typeface="+mn-lt"/>
        </a:defRPr>
      </a:lvl5pPr>
      <a:lvl6pPr marL="2514600" indent="-228600" algn="l" rtl="0" eaLnBrk="1" fontAlgn="base" hangingPunct="1">
        <a:spcBef>
          <a:spcPct val="20000"/>
        </a:spcBef>
        <a:spcAft>
          <a:spcPct val="0"/>
        </a:spcAft>
        <a:buChar char="»"/>
        <a:defRPr sz="2000">
          <a:solidFill>
            <a:schemeClr val="bg1"/>
          </a:solidFill>
          <a:latin typeface="+mn-lt"/>
        </a:defRPr>
      </a:lvl6pPr>
      <a:lvl7pPr marL="2971800" indent="-228600" algn="l" rtl="0" eaLnBrk="1" fontAlgn="base" hangingPunct="1">
        <a:spcBef>
          <a:spcPct val="20000"/>
        </a:spcBef>
        <a:spcAft>
          <a:spcPct val="0"/>
        </a:spcAft>
        <a:buChar char="»"/>
        <a:defRPr sz="2000">
          <a:solidFill>
            <a:schemeClr val="bg1"/>
          </a:solidFill>
          <a:latin typeface="+mn-lt"/>
        </a:defRPr>
      </a:lvl7pPr>
      <a:lvl8pPr marL="3429000" indent="-228600" algn="l" rtl="0" eaLnBrk="1" fontAlgn="base" hangingPunct="1">
        <a:spcBef>
          <a:spcPct val="20000"/>
        </a:spcBef>
        <a:spcAft>
          <a:spcPct val="0"/>
        </a:spcAft>
        <a:buChar char="»"/>
        <a:defRPr sz="2000">
          <a:solidFill>
            <a:schemeClr val="bg1"/>
          </a:solidFill>
          <a:latin typeface="+mn-lt"/>
        </a:defRPr>
      </a:lvl8pPr>
      <a:lvl9pPr marL="3886200" indent="-228600" algn="l" rtl="0" eaLnBrk="1" fontAlgn="base" hangingPunct="1">
        <a:spcBef>
          <a:spcPct val="20000"/>
        </a:spcBef>
        <a:spcAft>
          <a:spcPct val="0"/>
        </a:spcAft>
        <a:buChar char="»"/>
        <a:defRPr sz="2000">
          <a:solidFill>
            <a:schemeClr val="bg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rgbClr val="05173D"/>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0" y="301625"/>
            <a:ext cx="9144000" cy="609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22531" name="Rectangle 3"/>
          <p:cNvSpPr>
            <a:spLocks noGrp="1" noChangeArrowheads="1"/>
          </p:cNvSpPr>
          <p:nvPr>
            <p:ph type="body" idx="1"/>
          </p:nvPr>
        </p:nvSpPr>
        <p:spPr bwMode="auto">
          <a:xfrm>
            <a:off x="534988" y="1739900"/>
            <a:ext cx="8380412" cy="3084513"/>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4022" r:id="rId1"/>
    <p:sldLayoutId id="2147484023" r:id="rId2"/>
    <p:sldLayoutId id="2147484024" r:id="rId3"/>
    <p:sldLayoutId id="2147484025" r:id="rId4"/>
    <p:sldLayoutId id="2147484026" r:id="rId5"/>
    <p:sldLayoutId id="2147484027" r:id="rId6"/>
    <p:sldLayoutId id="2147484028" r:id="rId7"/>
    <p:sldLayoutId id="2147484029" r:id="rId8"/>
    <p:sldLayoutId id="2147484030" r:id="rId9"/>
    <p:sldLayoutId id="2147484031" r:id="rId10"/>
    <p:sldLayoutId id="2147484032" r:id="rId11"/>
  </p:sldLayoutIdLst>
  <p:transition/>
  <p:txStyles>
    <p:titleStyle>
      <a:lvl1pPr algn="ctr" rtl="0" eaLnBrk="0" fontAlgn="base" hangingPunct="0">
        <a:spcBef>
          <a:spcPct val="0"/>
        </a:spcBef>
        <a:spcAft>
          <a:spcPct val="0"/>
        </a:spcAft>
        <a:defRPr sz="3400" b="1">
          <a:solidFill>
            <a:srgbClr val="FFFF00"/>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3400" b="1">
          <a:solidFill>
            <a:srgbClr val="FFFF00"/>
          </a:solidFill>
          <a:latin typeface="Arial" pitchFamily="-108" charset="0"/>
          <a:ea typeface="MS PGothic" pitchFamily="34" charset="-128"/>
          <a:cs typeface="ＭＳ Ｐゴシック" pitchFamily="-108" charset="-128"/>
        </a:defRPr>
      </a:lvl2pPr>
      <a:lvl3pPr algn="ctr" rtl="0" eaLnBrk="0" fontAlgn="base" hangingPunct="0">
        <a:spcBef>
          <a:spcPct val="0"/>
        </a:spcBef>
        <a:spcAft>
          <a:spcPct val="0"/>
        </a:spcAft>
        <a:defRPr sz="3400" b="1">
          <a:solidFill>
            <a:srgbClr val="FFFF00"/>
          </a:solidFill>
          <a:latin typeface="Arial" pitchFamily="-108" charset="0"/>
          <a:ea typeface="MS PGothic" pitchFamily="34" charset="-128"/>
          <a:cs typeface="ＭＳ Ｐゴシック" pitchFamily="-108" charset="-128"/>
        </a:defRPr>
      </a:lvl3pPr>
      <a:lvl4pPr algn="ctr" rtl="0" eaLnBrk="0" fontAlgn="base" hangingPunct="0">
        <a:spcBef>
          <a:spcPct val="0"/>
        </a:spcBef>
        <a:spcAft>
          <a:spcPct val="0"/>
        </a:spcAft>
        <a:defRPr sz="3400" b="1">
          <a:solidFill>
            <a:srgbClr val="FFFF00"/>
          </a:solidFill>
          <a:latin typeface="Arial" pitchFamily="-108" charset="0"/>
          <a:ea typeface="MS PGothic" pitchFamily="34" charset="-128"/>
          <a:cs typeface="ＭＳ Ｐゴシック" pitchFamily="-108" charset="-128"/>
        </a:defRPr>
      </a:lvl4pPr>
      <a:lvl5pPr algn="ctr" rtl="0" eaLnBrk="0" fontAlgn="base" hangingPunct="0">
        <a:spcBef>
          <a:spcPct val="0"/>
        </a:spcBef>
        <a:spcAft>
          <a:spcPct val="0"/>
        </a:spcAft>
        <a:defRPr sz="3400" b="1">
          <a:solidFill>
            <a:srgbClr val="FFFF00"/>
          </a:solidFill>
          <a:latin typeface="Arial" pitchFamily="-108" charset="0"/>
          <a:ea typeface="MS PGothic" pitchFamily="34" charset="-128"/>
          <a:cs typeface="ＭＳ Ｐゴシック" pitchFamily="-108" charset="-128"/>
        </a:defRPr>
      </a:lvl5pPr>
      <a:lvl6pPr marL="457200" algn="ctr" rtl="0" fontAlgn="base">
        <a:spcBef>
          <a:spcPct val="0"/>
        </a:spcBef>
        <a:spcAft>
          <a:spcPct val="0"/>
        </a:spcAft>
        <a:defRPr sz="3400" b="1">
          <a:solidFill>
            <a:srgbClr val="FFFF00"/>
          </a:solidFill>
          <a:latin typeface="Arial" pitchFamily="-108" charset="0"/>
        </a:defRPr>
      </a:lvl6pPr>
      <a:lvl7pPr marL="914400" algn="ctr" rtl="0" fontAlgn="base">
        <a:spcBef>
          <a:spcPct val="0"/>
        </a:spcBef>
        <a:spcAft>
          <a:spcPct val="0"/>
        </a:spcAft>
        <a:defRPr sz="3400" b="1">
          <a:solidFill>
            <a:srgbClr val="FFFF00"/>
          </a:solidFill>
          <a:latin typeface="Arial" pitchFamily="-108" charset="0"/>
        </a:defRPr>
      </a:lvl7pPr>
      <a:lvl8pPr marL="1371600" algn="ctr" rtl="0" fontAlgn="base">
        <a:spcBef>
          <a:spcPct val="0"/>
        </a:spcBef>
        <a:spcAft>
          <a:spcPct val="0"/>
        </a:spcAft>
        <a:defRPr sz="3400" b="1">
          <a:solidFill>
            <a:srgbClr val="FFFF00"/>
          </a:solidFill>
          <a:latin typeface="Arial" pitchFamily="-108" charset="0"/>
        </a:defRPr>
      </a:lvl8pPr>
      <a:lvl9pPr marL="1828800" algn="ctr" rtl="0" fontAlgn="base">
        <a:spcBef>
          <a:spcPct val="0"/>
        </a:spcBef>
        <a:spcAft>
          <a:spcPct val="0"/>
        </a:spcAft>
        <a:defRPr sz="3400" b="1">
          <a:solidFill>
            <a:srgbClr val="FFFF00"/>
          </a:solidFill>
          <a:latin typeface="Arial" pitchFamily="-108" charset="0"/>
        </a:defRPr>
      </a:lvl9pPr>
    </p:titleStyle>
    <p:bodyStyle>
      <a:lvl1pPr marL="231775" indent="-231775" algn="l" rtl="0" eaLnBrk="0" fontAlgn="base" hangingPunct="0">
        <a:spcBef>
          <a:spcPct val="50000"/>
        </a:spcBef>
        <a:spcAft>
          <a:spcPct val="0"/>
        </a:spcAft>
        <a:buClr>
          <a:schemeClr val="folHlink"/>
        </a:buClr>
        <a:buChar char="•"/>
        <a:defRPr sz="28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50000"/>
        </a:spcBef>
        <a:spcAft>
          <a:spcPct val="0"/>
        </a:spcAft>
        <a:buClr>
          <a:schemeClr val="folHlink"/>
        </a:buClr>
        <a:buChar char="–"/>
        <a:defRPr sz="2800">
          <a:solidFill>
            <a:schemeClr val="tx1"/>
          </a:solidFill>
          <a:latin typeface="+mn-lt"/>
          <a:ea typeface="MS PGothic" pitchFamily="34" charset="-128"/>
        </a:defRPr>
      </a:lvl2pPr>
      <a:lvl3pPr marL="1143000" indent="-228600" algn="l" rtl="0" eaLnBrk="0" fontAlgn="base" hangingPunct="0">
        <a:spcBef>
          <a:spcPct val="50000"/>
        </a:spcBef>
        <a:spcAft>
          <a:spcPct val="0"/>
        </a:spcAft>
        <a:buClr>
          <a:schemeClr val="folHlink"/>
        </a:buClr>
        <a:buChar char="•"/>
        <a:defRPr sz="2800">
          <a:solidFill>
            <a:schemeClr val="tx1"/>
          </a:solidFill>
          <a:latin typeface="+mn-lt"/>
          <a:ea typeface="MS PGothic" pitchFamily="34" charset="-128"/>
        </a:defRPr>
      </a:lvl3pPr>
      <a:lvl4pPr marL="1600200" indent="-228600" algn="l" rtl="0" eaLnBrk="0" fontAlgn="base" hangingPunct="0">
        <a:spcBef>
          <a:spcPct val="50000"/>
        </a:spcBef>
        <a:spcAft>
          <a:spcPct val="0"/>
        </a:spcAft>
        <a:buClr>
          <a:schemeClr val="folHlink"/>
        </a:buClr>
        <a:buChar char="–"/>
        <a:defRPr sz="2800">
          <a:solidFill>
            <a:schemeClr val="tx1"/>
          </a:solidFill>
          <a:latin typeface="+mn-lt"/>
          <a:ea typeface="MS PGothic" pitchFamily="34" charset="-128"/>
        </a:defRPr>
      </a:lvl4pPr>
      <a:lvl5pPr marL="2057400" indent="-228600" algn="l" rtl="0" eaLnBrk="0" fontAlgn="base" hangingPunct="0">
        <a:spcBef>
          <a:spcPct val="50000"/>
        </a:spcBef>
        <a:spcAft>
          <a:spcPct val="0"/>
        </a:spcAft>
        <a:buClr>
          <a:schemeClr val="folHlink"/>
        </a:buClr>
        <a:buChar char="»"/>
        <a:defRPr sz="2800">
          <a:solidFill>
            <a:schemeClr val="tx1"/>
          </a:solidFill>
          <a:latin typeface="+mn-lt"/>
          <a:ea typeface="MS PGothic" pitchFamily="34" charset="-128"/>
        </a:defRPr>
      </a:lvl5pPr>
      <a:lvl6pPr marL="2514600" indent="-228600" algn="l" rtl="0" fontAlgn="base">
        <a:spcBef>
          <a:spcPct val="50000"/>
        </a:spcBef>
        <a:spcAft>
          <a:spcPct val="0"/>
        </a:spcAft>
        <a:buClr>
          <a:schemeClr val="folHlink"/>
        </a:buClr>
        <a:buChar char="»"/>
        <a:defRPr sz="2800">
          <a:solidFill>
            <a:schemeClr val="tx1"/>
          </a:solidFill>
          <a:latin typeface="+mn-lt"/>
          <a:ea typeface="ＭＳ Ｐゴシック" pitchFamily="-108" charset="-128"/>
        </a:defRPr>
      </a:lvl6pPr>
      <a:lvl7pPr marL="2971800" indent="-228600" algn="l" rtl="0" fontAlgn="base">
        <a:spcBef>
          <a:spcPct val="50000"/>
        </a:spcBef>
        <a:spcAft>
          <a:spcPct val="0"/>
        </a:spcAft>
        <a:buClr>
          <a:schemeClr val="folHlink"/>
        </a:buClr>
        <a:buChar char="»"/>
        <a:defRPr sz="2800">
          <a:solidFill>
            <a:schemeClr val="tx1"/>
          </a:solidFill>
          <a:latin typeface="+mn-lt"/>
          <a:ea typeface="ＭＳ Ｐゴシック" pitchFamily="-108" charset="-128"/>
        </a:defRPr>
      </a:lvl7pPr>
      <a:lvl8pPr marL="3429000" indent="-228600" algn="l" rtl="0" fontAlgn="base">
        <a:spcBef>
          <a:spcPct val="50000"/>
        </a:spcBef>
        <a:spcAft>
          <a:spcPct val="0"/>
        </a:spcAft>
        <a:buClr>
          <a:schemeClr val="folHlink"/>
        </a:buClr>
        <a:buChar char="»"/>
        <a:defRPr sz="2800">
          <a:solidFill>
            <a:schemeClr val="tx1"/>
          </a:solidFill>
          <a:latin typeface="+mn-lt"/>
          <a:ea typeface="ＭＳ Ｐゴシック" pitchFamily="-108" charset="-128"/>
        </a:defRPr>
      </a:lvl8pPr>
      <a:lvl9pPr marL="3886200" indent="-228600" algn="l" rtl="0" fontAlgn="base">
        <a:spcBef>
          <a:spcPct val="50000"/>
        </a:spcBef>
        <a:spcAft>
          <a:spcPct val="0"/>
        </a:spcAft>
        <a:buClr>
          <a:schemeClr val="folHlink"/>
        </a:buClr>
        <a:buChar char="»"/>
        <a:defRPr sz="28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13" cstate="print"/>
          <a:stretch>
            <a:fillRect/>
          </a:stretch>
        </p:blipFill>
        <p:spPr>
          <a:xfrm>
            <a:off x="0" y="0"/>
            <a:ext cx="9144000" cy="6858000"/>
          </a:xfrm>
          <a:prstGeom prst="rect">
            <a:avLst/>
          </a:prstGeom>
        </p:spPr>
      </p:pic>
      <p:sp>
        <p:nvSpPr>
          <p:cNvPr id="2" name="Title Placeholder 1"/>
          <p:cNvSpPr>
            <a:spLocks noGrp="1"/>
          </p:cNvSpPr>
          <p:nvPr>
            <p:ph type="title"/>
          </p:nvPr>
        </p:nvSpPr>
        <p:spPr>
          <a:xfrm>
            <a:off x="609600" y="274638"/>
            <a:ext cx="7924800" cy="1143000"/>
          </a:xfrm>
          <a:prstGeom prst="rect">
            <a:avLst/>
          </a:prstGeom>
        </p:spPr>
        <p:txBody>
          <a:bodyPr vert="horz" lIns="91440" tIns="45720" rIns="91440" bIns="45720" rtlCol="0" anchor="b"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609600" y="1600200"/>
            <a:ext cx="7924800" cy="452596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715000" y="6356350"/>
            <a:ext cx="1524000" cy="365125"/>
          </a:xfrm>
          <a:prstGeom prst="rect">
            <a:avLst/>
          </a:prstGeom>
        </p:spPr>
        <p:txBody>
          <a:bodyPr vert="horz" lIns="91440" tIns="45720" rIns="91440" bIns="45720" rtlCol="0" anchor="ctr"/>
          <a:lstStyle>
            <a:lvl1pPr algn="r">
              <a:defRPr sz="1000" strike="noStrike" spc="60" baseline="0">
                <a:solidFill>
                  <a:schemeClr val="tx1"/>
                </a:solidFill>
              </a:defRPr>
            </a:lvl1pPr>
          </a:lstStyle>
          <a:p>
            <a:pPr defTabSz="912813" eaLnBrk="1" hangingPunct="1">
              <a:defRPr/>
            </a:pPr>
            <a:fld id="{7FE304D8-3A26-4D24-83E9-0E01A7F8B761}" type="datetimeFigureOut">
              <a:rPr lang="en-US" smtClean="0">
                <a:latin typeface="Arial" pitchFamily="34" charset="0"/>
                <a:cs typeface="Arial" pitchFamily="34" charset="0"/>
              </a:rPr>
              <a:pPr defTabSz="912813" eaLnBrk="1" hangingPunct="1">
                <a:defRPr/>
              </a:pPr>
              <a:t>10/13/2016</a:t>
            </a:fld>
            <a:endParaRPr lang="en-US">
              <a:solidFill>
                <a:srgbClr val="E7DEC9">
                  <a:shade val="50000"/>
                </a:srgbClr>
              </a:solidFill>
              <a:latin typeface="Arial" pitchFamily="34" charset="0"/>
              <a:cs typeface="Arial" pitchFamily="34" charset="0"/>
            </a:endParaRPr>
          </a:p>
        </p:txBody>
      </p:sp>
      <p:sp>
        <p:nvSpPr>
          <p:cNvPr id="5" name="Footer Placeholder 4"/>
          <p:cNvSpPr>
            <a:spLocks noGrp="1"/>
          </p:cNvSpPr>
          <p:nvPr>
            <p:ph type="ftr" sz="quarter" idx="3"/>
          </p:nvPr>
        </p:nvSpPr>
        <p:spPr>
          <a:xfrm>
            <a:off x="609600" y="6356350"/>
            <a:ext cx="2895600" cy="365125"/>
          </a:xfrm>
          <a:prstGeom prst="rect">
            <a:avLst/>
          </a:prstGeom>
        </p:spPr>
        <p:txBody>
          <a:bodyPr vert="horz" lIns="91440" tIns="45720" rIns="91440" bIns="45720" rtlCol="0" anchor="ctr"/>
          <a:lstStyle>
            <a:lvl1pPr algn="l">
              <a:defRPr sz="1000" cap="all" spc="60" baseline="0">
                <a:solidFill>
                  <a:schemeClr val="tx1"/>
                </a:solidFill>
              </a:defRPr>
            </a:lvl1pPr>
          </a:lstStyle>
          <a:p>
            <a:pPr defTabSz="912813" eaLnBrk="1" hangingPunct="1">
              <a:defRPr/>
            </a:pPr>
            <a:endParaRPr lang="en-US">
              <a:latin typeface="Arial" pitchFamily="34" charset="0"/>
              <a:cs typeface="Arial" pitchFamily="34" charset="0"/>
            </a:endParaRPr>
          </a:p>
        </p:txBody>
      </p:sp>
      <p:sp>
        <p:nvSpPr>
          <p:cNvPr id="6" name="Slide Number Placeholder 5"/>
          <p:cNvSpPr>
            <a:spLocks noGrp="1"/>
          </p:cNvSpPr>
          <p:nvPr>
            <p:ph type="sldNum" sz="quarter" idx="4"/>
          </p:nvPr>
        </p:nvSpPr>
        <p:spPr>
          <a:xfrm>
            <a:off x="7543800" y="6356350"/>
            <a:ext cx="990600" cy="365125"/>
          </a:xfrm>
          <a:prstGeom prst="rect">
            <a:avLst/>
          </a:prstGeom>
        </p:spPr>
        <p:txBody>
          <a:bodyPr vert="horz" lIns="91440" tIns="45720" rIns="91440" bIns="45720" rtlCol="0" anchor="ctr"/>
          <a:lstStyle>
            <a:lvl1pPr algn="r">
              <a:defRPr sz="1100" baseline="0">
                <a:solidFill>
                  <a:schemeClr val="tx1"/>
                </a:solidFill>
              </a:defRPr>
            </a:lvl1pPr>
          </a:lstStyle>
          <a:p>
            <a:pPr defTabSz="912813" eaLnBrk="1" hangingPunct="1">
              <a:defRPr/>
            </a:pPr>
            <a:fld id="{253E5701-0C7C-4682-933B-F0C64FAC1D6D}" type="slidenum">
              <a:rPr lang="en-US" smtClean="0">
                <a:latin typeface="Arial" pitchFamily="34" charset="0"/>
                <a:cs typeface="Arial" pitchFamily="34" charset="0"/>
              </a:rPr>
              <a:pPr defTabSz="912813" eaLnBrk="1" hangingPunct="1">
                <a:defRPr/>
              </a:pPr>
              <a:t>‹#›</a:t>
            </a:fld>
            <a:endParaRPr lang="en-US">
              <a:solidFill>
                <a:srgbClr val="E7DEC9">
                  <a:shade val="50000"/>
                </a:srgbClr>
              </a:solidFill>
              <a:latin typeface="Arial" pitchFamily="34" charset="0"/>
              <a:cs typeface="Arial" pitchFamily="34" charset="0"/>
            </a:endParaRPr>
          </a:p>
        </p:txBody>
      </p:sp>
    </p:spTree>
    <p:extLst>
      <p:ext uri="{BB962C8B-B14F-4D97-AF65-F5344CB8AC3E}">
        <p14:creationId xmlns:p14="http://schemas.microsoft.com/office/powerpoint/2010/main" val="597021064"/>
      </p:ext>
    </p:extLst>
  </p:cSld>
  <p:clrMap bg1="dk1" tx1="lt1" bg2="dk2" tx2="lt2" accent1="accent1" accent2="accent2" accent3="accent3" accent4="accent4" accent5="accent5" accent6="accent6" hlink="hlink" folHlink="folHlink"/>
  <p:sldLayoutIdLst>
    <p:sldLayoutId id="2147484047" r:id="rId1"/>
    <p:sldLayoutId id="2147484048" r:id="rId2"/>
    <p:sldLayoutId id="2147484049" r:id="rId3"/>
    <p:sldLayoutId id="2147484050" r:id="rId4"/>
    <p:sldLayoutId id="2147484051" r:id="rId5"/>
    <p:sldLayoutId id="2147484052" r:id="rId6"/>
    <p:sldLayoutId id="2147484053" r:id="rId7"/>
    <p:sldLayoutId id="2147484054" r:id="rId8"/>
    <p:sldLayoutId id="2147484055" r:id="rId9"/>
    <p:sldLayoutId id="2147484056" r:id="rId10"/>
    <p:sldLayoutId id="2147484057" r:id="rId11"/>
  </p:sldLayoutIdLst>
  <p:transition>
    <p:zoom/>
  </p:transition>
  <p:txStyles>
    <p:titleStyle>
      <a:lvl1pPr algn="l" defTabSz="914400" rtl="0" eaLnBrk="1" latinLnBrk="0" hangingPunct="1">
        <a:spcBef>
          <a:spcPct val="0"/>
        </a:spcBef>
        <a:buNone/>
        <a:defRPr sz="3000" kern="1200" cap="all" spc="50"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1pPr>
      <a:lvl2pPr marL="742950" indent="-28575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2pPr>
      <a:lvl3pPr marL="11430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3pPr>
      <a:lvl4pPr marL="16002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4pPr>
      <a:lvl5pPr marL="20574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5pPr>
      <a:lvl6pPr marL="25146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6pPr>
      <a:lvl7pPr marL="29718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7pPr>
      <a:lvl8pPr marL="34290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8pPr>
      <a:lvl9pPr marL="3886200" indent="-228600" algn="l" defTabSz="914400"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5BB0000-4614-4FBA-8978-F693317E520C}" type="datetimeFigureOut">
              <a:rPr lang="en-US" smtClean="0"/>
              <a:t>10/13/2016</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B3D0239-7DCC-446B-BA49-7B69566A3C23}" type="slidenum">
              <a:rPr lang="en-US" smtClean="0"/>
              <a:t>‹#›</a:t>
            </a:fld>
            <a:endParaRPr lang="en-US"/>
          </a:p>
        </p:txBody>
      </p:sp>
    </p:spTree>
    <p:extLst>
      <p:ext uri="{BB962C8B-B14F-4D97-AF65-F5344CB8AC3E}">
        <p14:creationId xmlns:p14="http://schemas.microsoft.com/office/powerpoint/2010/main" val="3775261513"/>
      </p:ext>
    </p:extLst>
  </p:cSld>
  <p:clrMap bg1="lt1" tx1="dk1" bg2="lt2" tx2="dk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50000"/>
          </a:schemeClr>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a:solidFill>
                <a:srgbClr val="FFFFFF"/>
              </a:solidFill>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defTabSz="912813">
              <a:defRPr sz="900">
                <a:solidFill>
                  <a:srgbClr val="FFFFFF"/>
                </a:solidFill>
                <a:latin typeface="Arial" pitchFamily="34" charset="0"/>
                <a:cs typeface="Arial" pitchFamily="34" charset="0"/>
              </a:defRPr>
            </a:lvl1pPr>
          </a:lstStyle>
          <a:p>
            <a:pPr fontAlgn="base">
              <a:spcBef>
                <a:spcPct val="0"/>
              </a:spcBef>
              <a:spcAft>
                <a:spcPct val="0"/>
              </a:spcAft>
              <a:defRPr/>
            </a:pPr>
            <a:fld id="{B630D5D7-A33A-4508-99F3-0AD25EA2BBBB}" type="slidenum">
              <a:rPr lang="en-US"/>
              <a:pPr fontAlgn="base">
                <a:spcBef>
                  <a:spcPct val="0"/>
                </a:spcBef>
                <a:spcAft>
                  <a:spcPct val="0"/>
                </a:spcAft>
                <a:defRPr/>
              </a:pPr>
              <a:t>‹#›</a:t>
            </a:fld>
            <a:endParaRPr lang="en-US">
              <a:solidFill>
                <a:srgbClr val="E7DEC9">
                  <a:shade val="50000"/>
                </a:srgbClr>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defTabSz="912813">
              <a:defRPr sz="900" b="0">
                <a:solidFill>
                  <a:srgbClr val="FFFFFF"/>
                </a:solidFill>
                <a:latin typeface="Arial" pitchFamily="34" charset="0"/>
                <a:cs typeface="Arial" pitchFamily="34" charset="0"/>
              </a:defRPr>
            </a:lvl1pPr>
          </a:lstStyle>
          <a:p>
            <a:pPr fontAlgn="base">
              <a:spcBef>
                <a:spcPct val="0"/>
              </a:spcBef>
              <a:spcAft>
                <a:spcPct val="0"/>
              </a:spcAft>
              <a:defRPr/>
            </a:pPr>
            <a:fld id="{C3A5E51D-0D61-4D45-8F3E-DBE58560A88F}" type="datetimeFigureOut">
              <a:rPr lang="en-US"/>
              <a:pPr fontAlgn="base">
                <a:spcBef>
                  <a:spcPct val="0"/>
                </a:spcBef>
                <a:spcAft>
                  <a:spcPct val="0"/>
                </a:spcAft>
                <a:defRPr/>
              </a:pPr>
              <a:t>10/13/2016</a:t>
            </a:fld>
            <a:endParaRPr lang="en-US">
              <a:solidFill>
                <a:srgbClr val="E7DEC9">
                  <a:shade val="50000"/>
                </a:srgbClr>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defTabSz="912813">
              <a:defRPr sz="900" b="0">
                <a:solidFill>
                  <a:srgbClr val="FFFFFF"/>
                </a:solidFill>
                <a:latin typeface="Arial" pitchFamily="34" charset="0"/>
                <a:cs typeface="Arial" pitchFamily="34" charset="0"/>
              </a:defRPr>
            </a:lvl1pPr>
          </a:lstStyle>
          <a:p>
            <a:pPr fontAlgn="base">
              <a:spcBef>
                <a:spcPct val="0"/>
              </a:spcBef>
              <a:spcAft>
                <a:spcPct val="0"/>
              </a:spcAft>
              <a:defRPr/>
            </a:pPr>
            <a:endParaRPr lang="en-US"/>
          </a:p>
        </p:txBody>
      </p:sp>
    </p:spTree>
    <p:extLst>
      <p:ext uri="{BB962C8B-B14F-4D97-AF65-F5344CB8AC3E}">
        <p14:creationId xmlns:p14="http://schemas.microsoft.com/office/powerpoint/2010/main" val="1365117021"/>
      </p:ext>
    </p:extLst>
  </p:cSld>
  <p:clrMap bg1="dk1" tx1="lt1" bg2="dk2" tx2="lt2" accent1="accent1" accent2="accent2" accent3="accent3" accent4="accent4" accent5="accent5" accent6="accent6" hlink="hlink" folHlink="folHlink"/>
  <p:sldLayoutIdLst>
    <p:sldLayoutId id="2147484073" r:id="rId1"/>
    <p:sldLayoutId id="2147484074" r:id="rId2"/>
    <p:sldLayoutId id="2147484075" r:id="rId3"/>
    <p:sldLayoutId id="2147484076" r:id="rId4"/>
    <p:sldLayoutId id="2147484077" r:id="rId5"/>
    <p:sldLayoutId id="2147484078" r:id="rId6"/>
    <p:sldLayoutId id="2147484079" r:id="rId7"/>
    <p:sldLayoutId id="2147484080" r:id="rId8"/>
    <p:sldLayoutId id="2147484081" r:id="rId9"/>
    <p:sldLayoutId id="2147484082" r:id="rId10"/>
    <p:sldLayoutId id="2147484083" r:id="rId11"/>
    <p:sldLayoutId id="2147484084" r:id="rId12"/>
    <p:sldLayoutId id="2147484085" r:id="rId13"/>
    <p:sldLayoutId id="2147484086" r:id="rId14"/>
    <p:sldLayoutId id="2147484087" r:id="rId15"/>
    <p:sldLayoutId id="2147484088" r:id="rId16"/>
    <p:sldLayoutId id="2147484089" r:id="rId17"/>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75000"/>
          </a:schemeClr>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44"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sz="2400">
              <a:solidFill>
                <a:srgbClr val="FFFFFF"/>
              </a:solidFill>
              <a:latin typeface="Arial Narrow" pitchFamily="34" charset="0"/>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a:defRPr sz="900" b="0">
                <a:solidFill>
                  <a:srgbClr val="FFFFFF"/>
                </a:solidFill>
                <a:latin typeface="Arial" pitchFamily="34" charset="0"/>
                <a:cs typeface="Arial" pitchFamily="34" charset="0"/>
              </a:defRPr>
            </a:lvl1pPr>
          </a:lstStyle>
          <a:p>
            <a:pPr fontAlgn="base">
              <a:spcBef>
                <a:spcPct val="0"/>
              </a:spcBef>
              <a:spcAft>
                <a:spcPct val="0"/>
              </a:spcAft>
              <a:defRPr/>
            </a:pPr>
            <a:fld id="{89F8A555-D25C-4CC7-9CFF-A1A19F7FBBB6}" type="slidenum">
              <a:rPr lang="en-US"/>
              <a:pPr fontAlgn="base">
                <a:spcBef>
                  <a:spcPct val="0"/>
                </a:spcBef>
                <a:spcAft>
                  <a:spcPct val="0"/>
                </a:spcAft>
                <a:defRPr/>
              </a:pPr>
              <a:t>‹#›</a:t>
            </a:fld>
            <a:endParaRPr lang="en-US">
              <a:solidFill>
                <a:srgbClr val="AAA393"/>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defRPr sz="900" b="0">
                <a:solidFill>
                  <a:srgbClr val="FFFFFF"/>
                </a:solidFill>
                <a:latin typeface="Arial" pitchFamily="34" charset="0"/>
                <a:cs typeface="Arial" pitchFamily="34" charset="0"/>
              </a:defRPr>
            </a:lvl1pPr>
          </a:lstStyle>
          <a:p>
            <a:pPr fontAlgn="base">
              <a:spcBef>
                <a:spcPct val="0"/>
              </a:spcBef>
              <a:spcAft>
                <a:spcPct val="0"/>
              </a:spcAft>
              <a:defRPr/>
            </a:pPr>
            <a:fld id="{8B9570AA-E9FE-4E71-8B37-ED0D3EA2D8CD}" type="datetime1">
              <a:rPr lang="en-US"/>
              <a:pPr fontAlgn="base">
                <a:spcBef>
                  <a:spcPct val="0"/>
                </a:spcBef>
                <a:spcAft>
                  <a:spcPct val="0"/>
                </a:spcAft>
                <a:defRPr/>
              </a:pPr>
              <a:t>10/13/2016</a:t>
            </a:fld>
            <a:endParaRPr lang="en-US">
              <a:solidFill>
                <a:srgbClr val="AAA393"/>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defRPr sz="900" b="0">
                <a:solidFill>
                  <a:srgbClr val="FFFFFF"/>
                </a:solidFill>
                <a:latin typeface="Arial" pitchFamily="34" charset="0"/>
                <a:cs typeface="Arial" pitchFamily="34" charset="0"/>
              </a:defRPr>
            </a:lvl1pPr>
          </a:lstStyle>
          <a:p>
            <a:pPr fontAlgn="base">
              <a:spcBef>
                <a:spcPct val="0"/>
              </a:spcBef>
              <a:spcAft>
                <a:spcPct val="0"/>
              </a:spcAft>
              <a:defRPr/>
            </a:pPr>
            <a:endParaRPr lang="en-US"/>
          </a:p>
        </p:txBody>
      </p:sp>
    </p:spTree>
    <p:extLst>
      <p:ext uri="{BB962C8B-B14F-4D97-AF65-F5344CB8AC3E}">
        <p14:creationId xmlns:p14="http://schemas.microsoft.com/office/powerpoint/2010/main" val="309371334"/>
      </p:ext>
    </p:extLst>
  </p:cSld>
  <p:clrMap bg1="dk1" tx1="lt1" bg2="dk2" tx2="lt2" accent1="accent1" accent2="accent2" accent3="accent3" accent4="accent4" accent5="accent5" accent6="accent6" hlink="hlink" folHlink="folHlink"/>
  <p:sldLayoutIdLst>
    <p:sldLayoutId id="2147484091" r:id="rId1"/>
    <p:sldLayoutId id="2147484092" r:id="rId2"/>
    <p:sldLayoutId id="2147484093" r:id="rId3"/>
    <p:sldLayoutId id="2147484094" r:id="rId4"/>
    <p:sldLayoutId id="2147484095" r:id="rId5"/>
    <p:sldLayoutId id="2147484096" r:id="rId6"/>
    <p:sldLayoutId id="2147484097" r:id="rId7"/>
    <p:sldLayoutId id="2147484098" r:id="rId8"/>
    <p:sldLayoutId id="2147484099" r:id="rId9"/>
    <p:sldLayoutId id="2147484100" r:id="rId10"/>
    <p:sldLayoutId id="2147484101" r:id="rId11"/>
    <p:sldLayoutId id="2147484102" r:id="rId12"/>
    <p:sldLayoutId id="2147484103" r:id="rId13"/>
    <p:sldLayoutId id="2147484104" r:id="rId14"/>
    <p:sldLayoutId id="2147484105" r:id="rId15"/>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50000"/>
          </a:schemeClr>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33388" y="238125"/>
            <a:ext cx="8226425" cy="942975"/>
          </a:xfrm>
          <a:prstGeom prst="rect">
            <a:avLst/>
          </a:prstGeom>
          <a:noFill/>
          <a:ln w="9525">
            <a:noFill/>
            <a:miter lim="800000"/>
            <a:headEnd/>
            <a:tailEnd/>
          </a:ln>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8788" y="1343025"/>
            <a:ext cx="8226425" cy="474027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Line 4"/>
          <p:cNvSpPr>
            <a:spLocks noChangeShapeType="1"/>
          </p:cNvSpPr>
          <p:nvPr/>
        </p:nvSpPr>
        <p:spPr bwMode="auto">
          <a:xfrm>
            <a:off x="433388" y="1219200"/>
            <a:ext cx="8226425" cy="0"/>
          </a:xfrm>
          <a:prstGeom prst="line">
            <a:avLst/>
          </a:prstGeom>
          <a:noFill/>
          <a:ln w="28575">
            <a:solidFill>
              <a:srgbClr val="FF4141"/>
            </a:solidFill>
            <a:round/>
            <a:headEnd/>
            <a:tailEnd/>
          </a:ln>
          <a:extLst/>
        </p:spPr>
        <p:txBody>
          <a:bodyPr wrap="none" anchor="ctr"/>
          <a:lstStyle/>
          <a:p>
            <a:pPr fontAlgn="base">
              <a:spcBef>
                <a:spcPct val="0"/>
              </a:spcBef>
              <a:spcAft>
                <a:spcPct val="0"/>
              </a:spcAft>
              <a:defRPr/>
            </a:pPr>
            <a:endParaRPr lang="en-US">
              <a:solidFill>
                <a:srgbClr val="FFFFFF"/>
              </a:solidFill>
              <a:latin typeface="Arial" pitchFamily="34" charset="0"/>
            </a:endParaRPr>
          </a:p>
        </p:txBody>
      </p:sp>
      <p:sp>
        <p:nvSpPr>
          <p:cNvPr id="5948421" name="Rectangle 5"/>
          <p:cNvSpPr>
            <a:spLocks noGrp="1" noChangeArrowheads="1"/>
          </p:cNvSpPr>
          <p:nvPr>
            <p:ph type="sldNum" sz="quarter" idx="4"/>
          </p:nvPr>
        </p:nvSpPr>
        <p:spPr bwMode="auto">
          <a:xfrm>
            <a:off x="8677275" y="6629400"/>
            <a:ext cx="466725" cy="228600"/>
          </a:xfrm>
          <a:prstGeom prst="rect">
            <a:avLst/>
          </a:prstGeom>
          <a:noFill/>
          <a:ln w="9525">
            <a:noFill/>
            <a:miter lim="800000"/>
            <a:headEnd/>
            <a:tailEnd/>
          </a:ln>
          <a:effectLst/>
        </p:spPr>
        <p:txBody>
          <a:bodyPr vert="horz" wrap="none" lIns="0" tIns="0" rIns="91440" bIns="91440" numCol="1" anchor="b" anchorCtr="0" compatLnSpc="1">
            <a:prstTxWarp prst="textNoShape">
              <a:avLst/>
            </a:prstTxWarp>
          </a:bodyPr>
          <a:lstStyle>
            <a:lvl1pPr algn="r" fontAlgn="auto">
              <a:spcBef>
                <a:spcPts val="0"/>
              </a:spcBef>
              <a:spcAft>
                <a:spcPts val="0"/>
              </a:spcAft>
              <a:defRPr sz="900">
                <a:solidFill>
                  <a:schemeClr val="tx1"/>
                </a:solidFill>
                <a:latin typeface="Arial" pitchFamily="34" charset="0"/>
                <a:ea typeface="+mn-ea"/>
                <a:cs typeface="Arial" pitchFamily="34" charset="0"/>
              </a:defRPr>
            </a:lvl1pPr>
          </a:lstStyle>
          <a:p>
            <a:pPr>
              <a:defRPr/>
            </a:pPr>
            <a:fld id="{D171DD0B-B6A1-4023-B340-A8E5AC43A8CE}" type="slidenum">
              <a:rPr lang="en-US">
                <a:solidFill>
                  <a:srgbClr val="FFFFFF"/>
                </a:solidFill>
              </a:rPr>
              <a:pPr>
                <a:defRPr/>
              </a:pPr>
              <a:t>‹#›</a:t>
            </a:fld>
            <a:endParaRPr lang="en-US" dirty="0">
              <a:solidFill>
                <a:srgbClr val="FFFFFF"/>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fontAlgn="auto">
              <a:spcBef>
                <a:spcPts val="0"/>
              </a:spcBef>
              <a:spcAft>
                <a:spcPts val="0"/>
              </a:spcAft>
              <a:defRPr sz="900" b="0">
                <a:solidFill>
                  <a:srgbClr val="FFFFFF"/>
                </a:solidFill>
                <a:latin typeface="+mn-lt"/>
                <a:ea typeface="+mn-ea"/>
                <a:cs typeface="+mn-cs"/>
              </a:defRPr>
            </a:lvl1pPr>
          </a:lstStyle>
          <a:p>
            <a:pPr>
              <a:defRPr/>
            </a:pPr>
            <a:endParaRPr lang="en-US"/>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fontAlgn="auto">
              <a:spcBef>
                <a:spcPts val="0"/>
              </a:spcBef>
              <a:spcAft>
                <a:spcPts val="0"/>
              </a:spcAft>
              <a:defRPr sz="900" b="0">
                <a:solidFill>
                  <a:srgbClr val="FFFFFF"/>
                </a:solidFill>
                <a:latin typeface="+mn-lt"/>
                <a:ea typeface="+mn-ea"/>
                <a:cs typeface="+mn-cs"/>
              </a:defRPr>
            </a:lvl1pPr>
          </a:lstStyle>
          <a:p>
            <a:pPr>
              <a:defRPr/>
            </a:pPr>
            <a:endParaRPr lang="en-US"/>
          </a:p>
        </p:txBody>
      </p:sp>
    </p:spTree>
    <p:extLst>
      <p:ext uri="{BB962C8B-B14F-4D97-AF65-F5344CB8AC3E}">
        <p14:creationId xmlns:p14="http://schemas.microsoft.com/office/powerpoint/2010/main" val="7689857"/>
      </p:ext>
    </p:extLst>
  </p:cSld>
  <p:clrMap bg1="dk1" tx1="lt1" bg2="dk2" tx2="lt2" accent1="accent1" accent2="accent2" accent3="accent3" accent4="accent4" accent5="accent5" accent6="accent6" hlink="hlink" folHlink="folHlink"/>
  <p:sldLayoutIdLst>
    <p:sldLayoutId id="2147484131" r:id="rId1"/>
    <p:sldLayoutId id="2147484132" r:id="rId2"/>
    <p:sldLayoutId id="2147484133" r:id="rId3"/>
    <p:sldLayoutId id="2147484134" r:id="rId4"/>
    <p:sldLayoutId id="2147484135" r:id="rId5"/>
    <p:sldLayoutId id="2147484136" r:id="rId6"/>
    <p:sldLayoutId id="2147484137" r:id="rId7"/>
    <p:sldLayoutId id="2147484138" r:id="rId8"/>
    <p:sldLayoutId id="2147484139" r:id="rId9"/>
    <p:sldLayoutId id="2147484140" r:id="rId10"/>
    <p:sldLayoutId id="2147484141" r:id="rId11"/>
    <p:sldLayoutId id="2147484142" r:id="rId12"/>
    <p:sldLayoutId id="2147484143" r:id="rId13"/>
    <p:sldLayoutId id="2147484144" r:id="rId14"/>
    <p:sldLayoutId id="2147484145" r:id="rId15"/>
    <p:sldLayoutId id="2147484146" r:id="rId16"/>
    <p:sldLayoutId id="2147484147" r:id="rId17"/>
  </p:sldLayoutIdLst>
  <p:transition>
    <p:zoom/>
  </p:transition>
  <p:hf hdr="0" ftr="0" dt="0"/>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Lucida Grande" pitchFamily="34" charset="0"/>
        </a:defRPr>
      </a:lvl2pPr>
      <a:lvl3pPr algn="l" rtl="0" eaLnBrk="0" fontAlgn="base" hangingPunct="0">
        <a:lnSpc>
          <a:spcPct val="90000"/>
        </a:lnSpc>
        <a:spcBef>
          <a:spcPct val="0"/>
        </a:spcBef>
        <a:spcAft>
          <a:spcPct val="0"/>
        </a:spcAft>
        <a:defRPr sz="3400" b="1">
          <a:solidFill>
            <a:schemeClr val="tx2"/>
          </a:solidFill>
          <a:latin typeface="Lucida Grande" pitchFamily="34" charset="0"/>
        </a:defRPr>
      </a:lvl3pPr>
      <a:lvl4pPr algn="l" rtl="0" eaLnBrk="0" fontAlgn="base" hangingPunct="0">
        <a:lnSpc>
          <a:spcPct val="90000"/>
        </a:lnSpc>
        <a:spcBef>
          <a:spcPct val="0"/>
        </a:spcBef>
        <a:spcAft>
          <a:spcPct val="0"/>
        </a:spcAft>
        <a:defRPr sz="3400" b="1">
          <a:solidFill>
            <a:schemeClr val="tx2"/>
          </a:solidFill>
          <a:latin typeface="Lucida Grande" pitchFamily="34" charset="0"/>
        </a:defRPr>
      </a:lvl4pPr>
      <a:lvl5pPr algn="l" rtl="0" eaLnBrk="0" fontAlgn="base" hangingPunct="0">
        <a:lnSpc>
          <a:spcPct val="90000"/>
        </a:lnSpc>
        <a:spcBef>
          <a:spcPct val="0"/>
        </a:spcBef>
        <a:spcAft>
          <a:spcPct val="0"/>
        </a:spcAft>
        <a:defRPr sz="3400" b="1">
          <a:solidFill>
            <a:schemeClr val="tx2"/>
          </a:solidFill>
          <a:latin typeface="Lucida Grande" pitchFamily="34"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50000"/>
          </a:schemeClr>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en-US">
              <a:solidFill>
                <a:srgbClr val="FFFFFF"/>
              </a:solidFill>
              <a:latin typeface="Arial" pitchFamily="34" charset="0"/>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eaLnBrk="1" hangingPunct="1">
              <a:defRPr sz="900">
                <a:solidFill>
                  <a:srgbClr val="FFFFFF"/>
                </a:solidFill>
                <a:latin typeface="Arial" pitchFamily="34" charset="0"/>
                <a:cs typeface="Arial" pitchFamily="34" charset="0"/>
              </a:defRPr>
            </a:lvl1pPr>
          </a:lstStyle>
          <a:p>
            <a:pPr fontAlgn="base">
              <a:spcBef>
                <a:spcPct val="0"/>
              </a:spcBef>
              <a:spcAft>
                <a:spcPct val="0"/>
              </a:spcAft>
              <a:defRPr/>
            </a:pPr>
            <a:fld id="{D6D50367-6069-43E7-8B3B-8E50B7F366B2}" type="slidenum">
              <a:rPr lang="en-US"/>
              <a:pPr fontAlgn="base">
                <a:spcBef>
                  <a:spcPct val="0"/>
                </a:spcBef>
                <a:spcAft>
                  <a:spcPct val="0"/>
                </a:spcAft>
                <a:defRPr/>
              </a:pPr>
              <a:t>‹#›</a:t>
            </a:fld>
            <a:endParaRPr lang="en-US"/>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eaLnBrk="1" hangingPunct="1">
              <a:defRPr sz="900" b="0">
                <a:solidFill>
                  <a:srgbClr val="FFFFFF"/>
                </a:solidFill>
                <a:latin typeface="Arial" pitchFamily="34" charset="0"/>
                <a:cs typeface="Arial" pitchFamily="34" charset="0"/>
              </a:defRPr>
            </a:lvl1pPr>
          </a:lstStyle>
          <a:p>
            <a:pPr fontAlgn="base">
              <a:spcBef>
                <a:spcPct val="0"/>
              </a:spcBef>
              <a:spcAft>
                <a:spcPct val="0"/>
              </a:spcAft>
              <a:defRPr/>
            </a:pPr>
            <a:endParaRPr lang="en-US"/>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b="0">
                <a:solidFill>
                  <a:srgbClr val="FFFFFF"/>
                </a:solidFill>
                <a:latin typeface="Arial" pitchFamily="34" charset="0"/>
                <a:cs typeface="Arial" pitchFamily="34" charset="0"/>
              </a:defRPr>
            </a:lvl1pPr>
          </a:lstStyle>
          <a:p>
            <a:pPr fontAlgn="base">
              <a:spcBef>
                <a:spcPct val="0"/>
              </a:spcBef>
              <a:spcAft>
                <a:spcPct val="0"/>
              </a:spcAft>
              <a:defRPr/>
            </a:pPr>
            <a:endParaRPr lang="en-US"/>
          </a:p>
        </p:txBody>
      </p:sp>
    </p:spTree>
    <p:extLst>
      <p:ext uri="{BB962C8B-B14F-4D97-AF65-F5344CB8AC3E}">
        <p14:creationId xmlns:p14="http://schemas.microsoft.com/office/powerpoint/2010/main" val="3902049963"/>
      </p:ext>
    </p:extLst>
  </p:cSld>
  <p:clrMap bg1="dk1" tx1="lt1" bg2="dk2" tx2="lt2" accent1="accent1" accent2="accent2" accent3="accent3" accent4="accent4" accent5="accent5" accent6="accent6" hlink="hlink" folHlink="folHlink"/>
  <p:sldLayoutIdLst>
    <p:sldLayoutId id="2147484161" r:id="rId1"/>
    <p:sldLayoutId id="2147484162" r:id="rId2"/>
    <p:sldLayoutId id="2147484163" r:id="rId3"/>
    <p:sldLayoutId id="2147484164" r:id="rId4"/>
    <p:sldLayoutId id="2147484165" r:id="rId5"/>
    <p:sldLayoutId id="2147484166" r:id="rId6"/>
    <p:sldLayoutId id="2147484167" r:id="rId7"/>
    <p:sldLayoutId id="2147484168" r:id="rId8"/>
    <p:sldLayoutId id="2147484169" r:id="rId9"/>
    <p:sldLayoutId id="2147484170" r:id="rId10"/>
    <p:sldLayoutId id="2147484171" r:id="rId11"/>
    <p:sldLayoutId id="2147484172" r:id="rId12"/>
    <p:sldLayoutId id="2147484173" r:id="rId13"/>
    <p:sldLayoutId id="2147484174" r:id="rId14"/>
  </p:sldLayoutIdLst>
  <p:transition>
    <p:zoom/>
  </p:transition>
  <p:hf hdr="0" ftr="0" dt="0"/>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Lucida Grande" pitchFamily="34" charset="0"/>
        </a:defRPr>
      </a:lvl2pPr>
      <a:lvl3pPr algn="l" rtl="0" eaLnBrk="0" fontAlgn="base" hangingPunct="0">
        <a:lnSpc>
          <a:spcPct val="90000"/>
        </a:lnSpc>
        <a:spcBef>
          <a:spcPct val="0"/>
        </a:spcBef>
        <a:spcAft>
          <a:spcPct val="0"/>
        </a:spcAft>
        <a:defRPr sz="3400" b="1">
          <a:solidFill>
            <a:schemeClr val="tx2"/>
          </a:solidFill>
          <a:latin typeface="Lucida Grande" pitchFamily="34" charset="0"/>
        </a:defRPr>
      </a:lvl3pPr>
      <a:lvl4pPr algn="l" rtl="0" eaLnBrk="0" fontAlgn="base" hangingPunct="0">
        <a:lnSpc>
          <a:spcPct val="90000"/>
        </a:lnSpc>
        <a:spcBef>
          <a:spcPct val="0"/>
        </a:spcBef>
        <a:spcAft>
          <a:spcPct val="0"/>
        </a:spcAft>
        <a:defRPr sz="3400" b="1">
          <a:solidFill>
            <a:schemeClr val="tx2"/>
          </a:solidFill>
          <a:latin typeface="Lucida Grande" pitchFamily="34" charset="0"/>
        </a:defRPr>
      </a:lvl4pPr>
      <a:lvl5pPr algn="l" rtl="0" eaLnBrk="0" fontAlgn="base" hangingPunct="0">
        <a:lnSpc>
          <a:spcPct val="90000"/>
        </a:lnSpc>
        <a:spcBef>
          <a:spcPct val="0"/>
        </a:spcBef>
        <a:spcAft>
          <a:spcPct val="0"/>
        </a:spcAft>
        <a:defRPr sz="3400" b="1">
          <a:solidFill>
            <a:schemeClr val="tx2"/>
          </a:solidFill>
          <a:latin typeface="Lucida Grande" pitchFamily="34"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base">
              <a:spcBef>
                <a:spcPct val="0"/>
              </a:spcBef>
              <a:spcAft>
                <a:spcPct val="0"/>
              </a:spcAft>
            </a:pPr>
            <a:fld id="{F3B176E8-C624-4871-BE5E-F34587C5490E}" type="datetimeFigureOut">
              <a:rPr lang="en-US" smtClean="0">
                <a:solidFill>
                  <a:prstClr val="black">
                    <a:tint val="75000"/>
                  </a:prstClr>
                </a:solidFill>
                <a:latin typeface="Arial" charset="0"/>
              </a:rPr>
              <a:pPr fontAlgn="base">
                <a:spcBef>
                  <a:spcPct val="0"/>
                </a:spcBef>
                <a:spcAft>
                  <a:spcPct val="0"/>
                </a:spcAft>
              </a:pPr>
              <a:t>10/13/2016</a:t>
            </a:fld>
            <a:endParaRPr lang="en-US">
              <a:solidFill>
                <a:prstClr val="black">
                  <a:tint val="75000"/>
                </a:prstClr>
              </a:solidFill>
              <a:latin typeface="Arial"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base">
              <a:spcBef>
                <a:spcPct val="0"/>
              </a:spcBef>
              <a:spcAft>
                <a:spcPct val="0"/>
              </a:spcAft>
            </a:pPr>
            <a:endParaRPr lang="en-US">
              <a:solidFill>
                <a:prstClr val="black">
                  <a:tint val="75000"/>
                </a:prstClr>
              </a:solidFill>
              <a:latin typeface="Arial" charset="0"/>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base">
              <a:spcBef>
                <a:spcPct val="0"/>
              </a:spcBef>
              <a:spcAft>
                <a:spcPct val="0"/>
              </a:spcAft>
            </a:pPr>
            <a:fld id="{94A162D5-518E-48A5-829B-CEDA69E31F4F}" type="slidenum">
              <a:rPr lang="en-US" smtClean="0">
                <a:solidFill>
                  <a:prstClr val="black">
                    <a:tint val="75000"/>
                  </a:prstClr>
                </a:solidFill>
                <a:latin typeface="Arial" charset="0"/>
              </a:rPr>
              <a:pPr fontAlgn="base">
                <a:spcBef>
                  <a:spcPct val="0"/>
                </a:spcBef>
                <a:spcAft>
                  <a:spcPct val="0"/>
                </a:spcAft>
              </a:pPr>
              <a:t>‹#›</a:t>
            </a:fld>
            <a:endParaRPr lang="en-US">
              <a:solidFill>
                <a:prstClr val="black">
                  <a:tint val="75000"/>
                </a:prstClr>
              </a:solidFill>
              <a:latin typeface="Arial" charset="0"/>
            </a:endParaRPr>
          </a:p>
        </p:txBody>
      </p:sp>
    </p:spTree>
    <p:extLst>
      <p:ext uri="{BB962C8B-B14F-4D97-AF65-F5344CB8AC3E}">
        <p14:creationId xmlns:p14="http://schemas.microsoft.com/office/powerpoint/2010/main" val="3860051129"/>
      </p:ext>
    </p:extLst>
  </p:cSld>
  <p:clrMap bg1="lt1" tx1="dk1" bg2="lt2" tx2="dk2" accent1="accent1" accent2="accent2" accent3="accent3" accent4="accent4" accent5="accent5" accent6="accent6" hlink="hlink" folHlink="folHlink"/>
  <p:sldLayoutIdLst>
    <p:sldLayoutId id="2147484176" r:id="rId1"/>
    <p:sldLayoutId id="2147484177" r:id="rId2"/>
    <p:sldLayoutId id="2147484178" r:id="rId3"/>
    <p:sldLayoutId id="2147484179" r:id="rId4"/>
    <p:sldLayoutId id="2147484180" r:id="rId5"/>
    <p:sldLayoutId id="2147484181" r:id="rId6"/>
    <p:sldLayoutId id="2147484182" r:id="rId7"/>
    <p:sldLayoutId id="2147484183" r:id="rId8"/>
    <p:sldLayoutId id="2147484184" r:id="rId9"/>
    <p:sldLayoutId id="2147484185" r:id="rId10"/>
    <p:sldLayoutId id="2147484186" r:id="rId11"/>
  </p:sldLayoutIdLst>
  <p:transition>
    <p:zoom/>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50000"/>
          </a:schemeClr>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433388" y="238125"/>
            <a:ext cx="8226425" cy="942975"/>
          </a:xfrm>
          <a:prstGeom prst="rect">
            <a:avLst/>
          </a:prstGeom>
          <a:noFill/>
          <a:ln w="9525">
            <a:noFill/>
            <a:miter lim="800000"/>
            <a:headEnd/>
            <a:tailEnd/>
          </a:ln>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458788" y="1343025"/>
            <a:ext cx="8226425" cy="474027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Line 4"/>
          <p:cNvSpPr>
            <a:spLocks noChangeShapeType="1"/>
          </p:cNvSpPr>
          <p:nvPr/>
        </p:nvSpPr>
        <p:spPr bwMode="auto">
          <a:xfrm>
            <a:off x="433388" y="1219200"/>
            <a:ext cx="8226425" cy="0"/>
          </a:xfrm>
          <a:prstGeom prst="line">
            <a:avLst/>
          </a:prstGeom>
          <a:noFill/>
          <a:ln w="28575">
            <a:solidFill>
              <a:srgbClr val="FF4141"/>
            </a:solidFill>
            <a:round/>
            <a:headEnd/>
            <a:tailEnd/>
          </a:ln>
          <a:extLst/>
        </p:spPr>
        <p:txBody>
          <a:bodyPr wrap="none" anchor="ctr"/>
          <a:lstStyle/>
          <a:p>
            <a:pPr fontAlgn="base">
              <a:spcBef>
                <a:spcPct val="0"/>
              </a:spcBef>
              <a:spcAft>
                <a:spcPct val="0"/>
              </a:spcAft>
              <a:defRPr/>
            </a:pPr>
            <a:endParaRPr lang="en-US" b="1" u="sng">
              <a:solidFill>
                <a:srgbClr val="FFFFFF"/>
              </a:solidFill>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a:defRPr sz="900" b="0" u="none">
                <a:solidFill>
                  <a:srgbClr val="FFFFFF"/>
                </a:solidFill>
                <a:latin typeface="Arial" pitchFamily="34" charset="0"/>
                <a:cs typeface="Arial" pitchFamily="34" charset="0"/>
              </a:defRPr>
            </a:lvl1pPr>
          </a:lstStyle>
          <a:p>
            <a:pPr fontAlgn="base">
              <a:spcBef>
                <a:spcPct val="0"/>
              </a:spcBef>
              <a:spcAft>
                <a:spcPct val="0"/>
              </a:spcAft>
              <a:defRPr/>
            </a:pPr>
            <a:fld id="{F4725E18-B67A-4BCA-98A7-64EC58665228}" type="slidenum">
              <a:rPr lang="en-US"/>
              <a:pPr fontAlgn="base">
                <a:spcBef>
                  <a:spcPct val="0"/>
                </a:spcBef>
                <a:spcAft>
                  <a:spcPct val="0"/>
                </a:spcAft>
                <a:defRPr/>
              </a:pPr>
              <a:t>‹#›</a:t>
            </a:fld>
            <a:endParaRPr lang="en-US"/>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sz="900" b="0" u="none">
                <a:solidFill>
                  <a:srgbClr val="FFFFFF"/>
                </a:solidFill>
                <a:latin typeface="Arial" pitchFamily="34" charset="0"/>
                <a:cs typeface="Arial" pitchFamily="34" charset="0"/>
              </a:defRPr>
            </a:lvl1pPr>
          </a:lstStyle>
          <a:p>
            <a:pPr fontAlgn="base">
              <a:spcBef>
                <a:spcPct val="0"/>
              </a:spcBef>
              <a:spcAft>
                <a:spcPct val="0"/>
              </a:spcAft>
              <a:defRPr/>
            </a:pPr>
            <a:fld id="{1017D838-1E6E-4D69-8B99-A194088FFC2A}" type="datetime8">
              <a:rPr lang="en-US"/>
              <a:pPr fontAlgn="base">
                <a:spcBef>
                  <a:spcPct val="0"/>
                </a:spcBef>
                <a:spcAft>
                  <a:spcPct val="0"/>
                </a:spcAft>
                <a:defRPr/>
              </a:pPr>
              <a:t>10/13/2016 1:11 PM</a:t>
            </a:fld>
            <a:endParaRPr lang="en-US"/>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defRPr sz="900" b="0" u="none">
                <a:solidFill>
                  <a:srgbClr val="FFFFFF"/>
                </a:solidFill>
                <a:latin typeface="Arial" pitchFamily="34" charset="0"/>
                <a:cs typeface="Arial" pitchFamily="34" charset="0"/>
              </a:defRPr>
            </a:lvl1pPr>
          </a:lstStyle>
          <a:p>
            <a:pPr fontAlgn="base">
              <a:spcBef>
                <a:spcPct val="0"/>
              </a:spcBef>
              <a:spcAft>
                <a:spcPct val="0"/>
              </a:spcAft>
              <a:defRPr/>
            </a:pPr>
            <a:r>
              <a:rPr lang="en-US"/>
              <a:t>SBC00269 — Bakris speaker Training Slides — v8</a:t>
            </a:r>
          </a:p>
        </p:txBody>
      </p:sp>
    </p:spTree>
    <p:extLst>
      <p:ext uri="{BB962C8B-B14F-4D97-AF65-F5344CB8AC3E}">
        <p14:creationId xmlns:p14="http://schemas.microsoft.com/office/powerpoint/2010/main" val="4054805719"/>
      </p:ext>
    </p:extLst>
  </p:cSld>
  <p:clrMap bg1="dk1" tx1="lt1" bg2="dk2" tx2="lt2" accent1="accent1" accent2="accent2" accent3="accent3" accent4="accent4" accent5="accent5" accent6="accent6" hlink="hlink" folHlink="folHlink"/>
  <p:sldLayoutIdLst>
    <p:sldLayoutId id="2147484188" r:id="rId1"/>
    <p:sldLayoutId id="2147484189" r:id="rId2"/>
    <p:sldLayoutId id="2147484190" r:id="rId3"/>
    <p:sldLayoutId id="2147484191" r:id="rId4"/>
    <p:sldLayoutId id="2147484192" r:id="rId5"/>
    <p:sldLayoutId id="2147484193" r:id="rId6"/>
    <p:sldLayoutId id="2147484194" r:id="rId7"/>
    <p:sldLayoutId id="2147484195" r:id="rId8"/>
    <p:sldLayoutId id="2147484196" r:id="rId9"/>
    <p:sldLayoutId id="2147484197" r:id="rId10"/>
    <p:sldLayoutId id="2147484198" r:id="rId11"/>
    <p:sldLayoutId id="2147484199" r:id="rId12"/>
    <p:sldLayoutId id="2147484200" r:id="rId13"/>
    <p:sldLayoutId id="2147484201" r:id="rId14"/>
    <p:sldLayoutId id="2147484202" r:id="rId15"/>
  </p:sldLayoutIdLst>
  <p:transition>
    <p:zoom/>
  </p:transition>
  <p:hf hdr="0"/>
  <p:txStyles>
    <p:titleStyle>
      <a:lvl1pPr algn="l" rtl="0" eaLnBrk="1" fontAlgn="base" hangingPunct="1">
        <a:lnSpc>
          <a:spcPct val="90000"/>
        </a:lnSpc>
        <a:spcBef>
          <a:spcPct val="0"/>
        </a:spcBef>
        <a:spcAft>
          <a:spcPct val="0"/>
        </a:spcAft>
        <a:defRPr sz="3400" b="1">
          <a:solidFill>
            <a:schemeClr val="tx2"/>
          </a:solidFill>
          <a:latin typeface="+mj-lt"/>
          <a:ea typeface="+mj-ea"/>
          <a:cs typeface="+mj-cs"/>
        </a:defRPr>
      </a:lvl1pPr>
      <a:lvl2pPr algn="l" rtl="0" eaLnBrk="1" fontAlgn="base" hangingPunct="1">
        <a:lnSpc>
          <a:spcPct val="90000"/>
        </a:lnSpc>
        <a:spcBef>
          <a:spcPct val="0"/>
        </a:spcBef>
        <a:spcAft>
          <a:spcPct val="0"/>
        </a:spcAft>
        <a:defRPr sz="3400" b="1">
          <a:solidFill>
            <a:schemeClr val="tx2"/>
          </a:solidFill>
          <a:latin typeface="Arial" charset="0"/>
        </a:defRPr>
      </a:lvl2pPr>
      <a:lvl3pPr algn="l" rtl="0" eaLnBrk="1" fontAlgn="base" hangingPunct="1">
        <a:lnSpc>
          <a:spcPct val="90000"/>
        </a:lnSpc>
        <a:spcBef>
          <a:spcPct val="0"/>
        </a:spcBef>
        <a:spcAft>
          <a:spcPct val="0"/>
        </a:spcAft>
        <a:defRPr sz="3400" b="1">
          <a:solidFill>
            <a:schemeClr val="tx2"/>
          </a:solidFill>
          <a:latin typeface="Arial" charset="0"/>
        </a:defRPr>
      </a:lvl3pPr>
      <a:lvl4pPr algn="l" rtl="0" eaLnBrk="1" fontAlgn="base" hangingPunct="1">
        <a:lnSpc>
          <a:spcPct val="90000"/>
        </a:lnSpc>
        <a:spcBef>
          <a:spcPct val="0"/>
        </a:spcBef>
        <a:spcAft>
          <a:spcPct val="0"/>
        </a:spcAft>
        <a:defRPr sz="3400" b="1">
          <a:solidFill>
            <a:schemeClr val="tx2"/>
          </a:solidFill>
          <a:latin typeface="Arial" charset="0"/>
        </a:defRPr>
      </a:lvl4pPr>
      <a:lvl5pPr algn="l" rtl="0" eaLnBrk="1" fontAlgn="base" hangingPunct="1">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1" fontAlgn="base" hangingPunct="1">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1" fontAlgn="base" hangingPunct="1">
        <a:lnSpc>
          <a:spcPct val="95000"/>
        </a:lnSpc>
        <a:spcBef>
          <a:spcPct val="15000"/>
        </a:spcBef>
        <a:spcAft>
          <a:spcPct val="0"/>
        </a:spcAft>
        <a:buChar char="–"/>
        <a:defRPr sz="2800">
          <a:solidFill>
            <a:srgbClr val="FFFFFF"/>
          </a:solidFill>
          <a:latin typeface="+mn-lt"/>
        </a:defRPr>
      </a:lvl2pPr>
      <a:lvl3pPr marL="1085850" indent="-228600" algn="l" rtl="0" eaLnBrk="1" fontAlgn="base" hangingPunct="1">
        <a:lnSpc>
          <a:spcPct val="95000"/>
        </a:lnSpc>
        <a:spcBef>
          <a:spcPct val="15000"/>
        </a:spcBef>
        <a:spcAft>
          <a:spcPct val="0"/>
        </a:spcAft>
        <a:buChar char="•"/>
        <a:defRPr sz="2800">
          <a:solidFill>
            <a:srgbClr val="FFFFFF"/>
          </a:solidFill>
          <a:latin typeface="+mn-lt"/>
        </a:defRPr>
      </a:lvl3pPr>
      <a:lvl4pPr marL="1428750" indent="-228600" algn="l" rtl="0" eaLnBrk="1" fontAlgn="base" hangingPunct="1">
        <a:lnSpc>
          <a:spcPct val="95000"/>
        </a:lnSpc>
        <a:spcBef>
          <a:spcPct val="15000"/>
        </a:spcBef>
        <a:spcAft>
          <a:spcPct val="0"/>
        </a:spcAft>
        <a:buChar char="–"/>
        <a:defRPr sz="2800">
          <a:solidFill>
            <a:srgbClr val="FFFFFF"/>
          </a:solidFill>
          <a:latin typeface="+mn-lt"/>
        </a:defRPr>
      </a:lvl4pPr>
      <a:lvl5pPr marL="1771650" indent="-228600" algn="l" rtl="0" eaLnBrk="1" fontAlgn="base" hangingPunct="1">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invGray">
      <p:bgRef idx="1001">
        <a:schemeClr val="bg2"/>
      </p:bgRef>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33388" y="238125"/>
            <a:ext cx="8226425" cy="942975"/>
          </a:xfrm>
          <a:prstGeom prst="rect">
            <a:avLst/>
          </a:prstGeom>
          <a:noFill/>
          <a:ln w="9525">
            <a:noFill/>
            <a:miter lim="800000"/>
            <a:headEnd/>
            <a:tailEnd/>
          </a:ln>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8788" y="1343025"/>
            <a:ext cx="8226425" cy="474027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48420" name="Line 4"/>
          <p:cNvSpPr>
            <a:spLocks noChangeShapeType="1"/>
          </p:cNvSpPr>
          <p:nvPr/>
        </p:nvSpPr>
        <p:spPr bwMode="auto">
          <a:xfrm>
            <a:off x="433388" y="1219200"/>
            <a:ext cx="8226425" cy="0"/>
          </a:xfrm>
          <a:prstGeom prst="line">
            <a:avLst/>
          </a:prstGeom>
          <a:noFill/>
          <a:ln w="28575">
            <a:solidFill>
              <a:srgbClr val="FF4141"/>
            </a:solidFill>
            <a:round/>
            <a:headEnd/>
            <a:tailEnd/>
          </a:ln>
          <a:effectLst/>
        </p:spPr>
        <p:txBody>
          <a:bodyPr wrap="none" anchor="ctr"/>
          <a:lstStyle/>
          <a:p>
            <a:pPr defTabSz="912813" eaLnBrk="1" hangingPunct="1">
              <a:defRPr/>
            </a:pPr>
            <a:endParaRPr lang="en-US">
              <a:solidFill>
                <a:srgbClr val="FFFFFF"/>
              </a:solidFill>
              <a:latin typeface="Arial" pitchFamily="34" charset="0"/>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a:defRPr sz="900">
                <a:solidFill>
                  <a:srgbClr val="FFFFFF"/>
                </a:solidFill>
              </a:defRPr>
            </a:lvl1pPr>
          </a:lstStyle>
          <a:p>
            <a:pPr defTabSz="912813" eaLnBrk="1" hangingPunct="1">
              <a:defRPr/>
            </a:pPr>
            <a:fld id="{10C8D6F9-4775-4EC8-A4C3-1FBEA3468726}" type="slidenum">
              <a:rPr lang="en-US">
                <a:latin typeface="Arial" pitchFamily="34" charset="0"/>
                <a:cs typeface="Arial" pitchFamily="34" charset="0"/>
              </a:rPr>
              <a:pPr defTabSz="912813" eaLnBrk="1" hangingPunct="1">
                <a:defRPr/>
              </a:pPr>
              <a:t>‹#›</a:t>
            </a:fld>
            <a:endParaRPr lang="en-US">
              <a:solidFill>
                <a:srgbClr val="E7DEC9">
                  <a:shade val="50000"/>
                </a:srgbClr>
              </a:solidFill>
              <a:latin typeface="Arial" pitchFamily="34" charset="0"/>
              <a:cs typeface="Arial" pitchFamily="34" charset="0"/>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sz="900" b="0">
                <a:solidFill>
                  <a:srgbClr val="FFFFFF"/>
                </a:solidFill>
              </a:defRPr>
            </a:lvl1pPr>
          </a:lstStyle>
          <a:p>
            <a:pPr defTabSz="912813" eaLnBrk="1" hangingPunct="1">
              <a:defRPr/>
            </a:pPr>
            <a:fld id="{583CD9DF-A691-4DF4-990D-2050596CCE87}" type="datetimeFigureOut">
              <a:rPr lang="en-US">
                <a:latin typeface="Arial" pitchFamily="34" charset="0"/>
                <a:cs typeface="Arial" pitchFamily="34" charset="0"/>
              </a:rPr>
              <a:pPr defTabSz="912813" eaLnBrk="1" hangingPunct="1">
                <a:defRPr/>
              </a:pPr>
              <a:t>10/13/2016</a:t>
            </a:fld>
            <a:endParaRPr lang="en-US">
              <a:solidFill>
                <a:srgbClr val="E7DEC9">
                  <a:shade val="50000"/>
                </a:srgbClr>
              </a:solidFill>
              <a:latin typeface="Arial" pitchFamily="34" charset="0"/>
              <a:cs typeface="Arial" pitchFamily="34" charset="0"/>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defRPr sz="900" b="0">
                <a:solidFill>
                  <a:srgbClr val="FFFFFF"/>
                </a:solidFill>
              </a:defRPr>
            </a:lvl1pPr>
          </a:lstStyle>
          <a:p>
            <a:pPr defTabSz="912813" eaLnBrk="1" hangingPunct="1">
              <a:defRPr/>
            </a:pPr>
            <a:endParaRPr lang="en-US">
              <a:latin typeface="Arial" pitchFamily="34" charset="0"/>
              <a:cs typeface="Arial" pitchFamily="34" charset="0"/>
            </a:endParaRPr>
          </a:p>
        </p:txBody>
      </p:sp>
    </p:spTree>
  </p:cSld>
  <p:clrMap bg1="dk1" tx1="lt1" bg2="dk2" tx2="lt2" accent1="accent1" accent2="accent2" accent3="accent3" accent4="accent4" accent5="accent5" accent6="accent6" hlink="hlink" folHlink="folHlink"/>
  <p:sldLayoutIdLst>
    <p:sldLayoutId id="2147483809" r:id="rId1"/>
    <p:sldLayoutId id="2147483810" r:id="rId2"/>
    <p:sldLayoutId id="2147483811" r:id="rId3"/>
    <p:sldLayoutId id="2147483812" r:id="rId4"/>
    <p:sldLayoutId id="2147483813" r:id="rId5"/>
    <p:sldLayoutId id="2147483814" r:id="rId6"/>
    <p:sldLayoutId id="2147483815" r:id="rId7"/>
    <p:sldLayoutId id="2147483816" r:id="rId8"/>
    <p:sldLayoutId id="2147483817" r:id="rId9"/>
    <p:sldLayoutId id="2147483818" r:id="rId10"/>
    <p:sldLayoutId id="2147483819" r:id="rId11"/>
    <p:sldLayoutId id="2147483820" r:id="rId12"/>
    <p:sldLayoutId id="2147483821" r:id="rId13"/>
    <p:sldLayoutId id="2147483822" r:id="rId14"/>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50000"/>
          </a:schemeClr>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7171"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2" name="Line 4"/>
          <p:cNvSpPr>
            <a:spLocks noChangeShapeType="1"/>
          </p:cNvSpPr>
          <p:nvPr/>
        </p:nvSpPr>
        <p:spPr bwMode="auto">
          <a:xfrm>
            <a:off x="433388" y="1219200"/>
            <a:ext cx="8226425" cy="0"/>
          </a:xfrm>
          <a:prstGeom prst="line">
            <a:avLst/>
          </a:prstGeom>
          <a:noFill/>
          <a:ln w="28575">
            <a:solidFill>
              <a:srgbClr val="FF4141"/>
            </a:solidFill>
            <a:round/>
            <a:headEnd/>
            <a:tailEnd/>
          </a:ln>
        </p:spPr>
        <p:txBody>
          <a:bodyPr wrap="none" anchor="ctr"/>
          <a:lstStyle/>
          <a:p>
            <a:pPr fontAlgn="base">
              <a:spcBef>
                <a:spcPct val="0"/>
              </a:spcBef>
              <a:spcAft>
                <a:spcPct val="0"/>
              </a:spcAft>
              <a:defRPr/>
            </a:pPr>
            <a:endParaRPr lang="en-US">
              <a:solidFill>
                <a:srgbClr val="FFFFFF"/>
              </a:solidFill>
              <a:latin typeface="Calibri" pitchFamily="34" charset="0"/>
              <a:cs typeface="Arial"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a:defRPr sz="900">
                <a:solidFill>
                  <a:srgbClr val="FFFFFF"/>
                </a:solidFill>
                <a:latin typeface="Arial" charset="0"/>
                <a:cs typeface="Arial" charset="0"/>
              </a:defRPr>
            </a:lvl1pPr>
          </a:lstStyle>
          <a:p>
            <a:pPr fontAlgn="base">
              <a:spcBef>
                <a:spcPct val="0"/>
              </a:spcBef>
              <a:spcAft>
                <a:spcPct val="0"/>
              </a:spcAft>
              <a:defRPr/>
            </a:pPr>
            <a:fld id="{CFA77AFA-4AAD-4ACE-8F05-AAD55FC4F4D7}" type="slidenum">
              <a:rPr lang="en-US"/>
              <a:pPr fontAlgn="base">
                <a:spcBef>
                  <a:spcPct val="0"/>
                </a:spcBef>
                <a:spcAft>
                  <a:spcPct val="0"/>
                </a:spcAft>
                <a:defRPr/>
              </a:pPr>
              <a:t>‹#›</a:t>
            </a:fld>
            <a:endParaRPr lang="en-US">
              <a:solidFill>
                <a:srgbClr val="AAA393"/>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defRPr sz="900">
                <a:solidFill>
                  <a:srgbClr val="FFFFFF"/>
                </a:solidFill>
                <a:latin typeface="Arial" charset="0"/>
                <a:cs typeface="Arial" charset="0"/>
              </a:defRPr>
            </a:lvl1pPr>
          </a:lstStyle>
          <a:p>
            <a:pPr fontAlgn="base">
              <a:spcBef>
                <a:spcPct val="0"/>
              </a:spcBef>
              <a:spcAft>
                <a:spcPct val="0"/>
              </a:spcAft>
              <a:defRPr/>
            </a:pPr>
            <a:fld id="{983CA940-1B54-4B04-9AF2-46F9BB1FB203}" type="datetimeFigureOut">
              <a:rPr lang="en-US"/>
              <a:pPr fontAlgn="base">
                <a:spcBef>
                  <a:spcPct val="0"/>
                </a:spcBef>
                <a:spcAft>
                  <a:spcPct val="0"/>
                </a:spcAft>
                <a:defRPr/>
              </a:pPr>
              <a:t>10/13/2016</a:t>
            </a:fld>
            <a:endParaRPr lang="en-US">
              <a:solidFill>
                <a:srgbClr val="AAA393"/>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defRPr sz="900">
                <a:solidFill>
                  <a:srgbClr val="FFFFFF"/>
                </a:solidFill>
                <a:latin typeface="Arial" charset="0"/>
                <a:cs typeface="Arial" charset="0"/>
              </a:defRPr>
            </a:lvl1pPr>
          </a:lstStyle>
          <a:p>
            <a:pPr fontAlgn="base">
              <a:spcBef>
                <a:spcPct val="0"/>
              </a:spcBef>
              <a:spcAft>
                <a:spcPct val="0"/>
              </a:spcAft>
              <a:defRPr/>
            </a:pPr>
            <a:endParaRPr lang="en-US"/>
          </a:p>
        </p:txBody>
      </p:sp>
    </p:spTree>
    <p:extLst>
      <p:ext uri="{BB962C8B-B14F-4D97-AF65-F5344CB8AC3E}">
        <p14:creationId xmlns:p14="http://schemas.microsoft.com/office/powerpoint/2010/main" val="4083614163"/>
      </p:ext>
    </p:extLst>
  </p:cSld>
  <p:clrMap bg1="dk1" tx1="lt1" bg2="dk2" tx2="lt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 id="2147484215" r:id="rId12"/>
    <p:sldLayoutId id="2147484216" r:id="rId13"/>
    <p:sldLayoutId id="2147484217" r:id="rId14"/>
    <p:sldLayoutId id="2147484218" r:id="rId15"/>
    <p:sldLayoutId id="2147484219" r:id="rId16"/>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2"/>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eaLnBrk="1" hangingPunct="1">
              <a:defRPr sz="900">
                <a:solidFill>
                  <a:srgbClr val="FFFFFF"/>
                </a:solidFill>
                <a:latin typeface="Arial" panose="020B0604020202020204" pitchFamily="34" charset="0"/>
                <a:cs typeface="Arial" panose="020B0604020202020204" pitchFamily="34" charset="0"/>
              </a:defRPr>
            </a:lvl1pPr>
          </a:lstStyle>
          <a:p>
            <a:fld id="{C9154134-ECDF-48CD-9782-3D81FCCAD9CA}" type="slidenum">
              <a:rPr lang="en-US" altLang="en-US"/>
              <a:pPr/>
              <a:t>‹#›</a:t>
            </a:fld>
            <a:endParaRPr lang="en-US" altLang="en-US">
              <a:solidFill>
                <a:srgbClr val="AAA393"/>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b="0">
                <a:solidFill>
                  <a:srgbClr val="FFFFFF"/>
                </a:solidFill>
                <a:latin typeface="Arial" pitchFamily="34" charset="0"/>
                <a:cs typeface="Arial" pitchFamily="34" charset="0"/>
              </a:defRPr>
            </a:lvl1pPr>
          </a:lstStyle>
          <a:p>
            <a:pPr>
              <a:defRPr/>
            </a:pPr>
            <a:fld id="{1BD0F363-CAD6-4840-B9B0-3BCDAA87BCE6}" type="datetime1">
              <a:rPr lang="en-US"/>
              <a:pPr>
                <a:defRPr/>
              </a:pPr>
              <a:t>10/13/2016</a:t>
            </a:fld>
            <a:endParaRPr lang="en-US">
              <a:solidFill>
                <a:srgbClr val="AAA393"/>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b="0">
                <a:solidFill>
                  <a:srgbClr val="FFFFFF"/>
                </a:solidFill>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3052826559"/>
      </p:ext>
    </p:extLst>
  </p:cSld>
  <p:clrMap bg1="dk1" tx1="lt1" bg2="dk2" tx2="lt2" accent1="accent1" accent2="accent2" accent3="accent3" accent4="accent4" accent5="accent5" accent6="accent6" hlink="hlink" folHlink="folHlink"/>
  <p:sldLayoutIdLst>
    <p:sldLayoutId id="2147484221" r:id="rId1"/>
    <p:sldLayoutId id="2147484222" r:id="rId2"/>
    <p:sldLayoutId id="2147484223" r:id="rId3"/>
    <p:sldLayoutId id="2147484224" r:id="rId4"/>
    <p:sldLayoutId id="2147484225" r:id="rId5"/>
    <p:sldLayoutId id="2147484226" r:id="rId6"/>
    <p:sldLayoutId id="2147484227" r:id="rId7"/>
    <p:sldLayoutId id="2147484228" r:id="rId8"/>
    <p:sldLayoutId id="2147484229" r:id="rId9"/>
    <p:sldLayoutId id="2147484230" r:id="rId10"/>
    <p:sldLayoutId id="2147484231" r:id="rId11"/>
    <p:sldLayoutId id="2147484232" r:id="rId12"/>
    <p:sldLayoutId id="2147484233" r:id="rId13"/>
    <p:sldLayoutId id="2147484234" r:id="rId14"/>
    <p:sldLayoutId id="2147484235" r:id="rId15"/>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2"/>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ltLang="en-US"/>
              <a:t>Click to edit Master title style</a:t>
            </a:r>
          </a:p>
        </p:txBody>
      </p:sp>
      <p:sp>
        <p:nvSpPr>
          <p:cNvPr id="2051"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052"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eaLnBrk="1" hangingPunct="1">
              <a:defRPr sz="900" smtClean="0">
                <a:solidFill>
                  <a:srgbClr val="FFFFFF"/>
                </a:solidFill>
                <a:latin typeface="Arial" panose="020B0604020202020204" pitchFamily="34" charset="0"/>
                <a:cs typeface="Arial" panose="020B0604020202020204" pitchFamily="34" charset="0"/>
              </a:defRPr>
            </a:lvl1pPr>
          </a:lstStyle>
          <a:p>
            <a:pPr>
              <a:defRPr/>
            </a:pPr>
            <a:fld id="{84266548-8F84-4ADB-9176-C35FBB6503C9}" type="slidenum">
              <a:rPr lang="en-US"/>
              <a:pPr>
                <a:defRPr/>
              </a:pPr>
              <a:t>‹#›</a:t>
            </a:fld>
            <a:endParaRPr lang="en-US">
              <a:solidFill>
                <a:srgbClr val="AAA393"/>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b="0">
                <a:solidFill>
                  <a:srgbClr val="FFFFFF"/>
                </a:solidFill>
                <a:latin typeface="Arial" pitchFamily="34" charset="0"/>
                <a:cs typeface="Arial" pitchFamily="34" charset="0"/>
              </a:defRPr>
            </a:lvl1pPr>
          </a:lstStyle>
          <a:p>
            <a:pPr>
              <a:defRPr/>
            </a:pPr>
            <a:fld id="{16652271-4A1E-4397-93C1-7F0AC07E72A4}" type="datetime1">
              <a:rPr lang="en-US"/>
              <a:pPr>
                <a:defRPr/>
              </a:pPr>
              <a:t>10/13/2016</a:t>
            </a:fld>
            <a:endParaRPr lang="en-US">
              <a:solidFill>
                <a:srgbClr val="AAA393"/>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b="0">
                <a:solidFill>
                  <a:srgbClr val="FFFFFF"/>
                </a:solidFill>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3659882130"/>
      </p:ext>
    </p:extLst>
  </p:cSld>
  <p:clrMap bg1="dk1" tx1="lt1" bg2="dk2" tx2="lt2" accent1="accent1" accent2="accent2" accent3="accent3" accent4="accent4" accent5="accent5" accent6="accent6" hlink="hlink" folHlink="folHlink"/>
  <p:sldLayoutIdLst>
    <p:sldLayoutId id="2147484264" r:id="rId1"/>
    <p:sldLayoutId id="2147484265" r:id="rId2"/>
    <p:sldLayoutId id="2147484266" r:id="rId3"/>
    <p:sldLayoutId id="2147484267" r:id="rId4"/>
    <p:sldLayoutId id="2147484268" r:id="rId5"/>
    <p:sldLayoutId id="2147484269" r:id="rId6"/>
    <p:sldLayoutId id="2147484270" r:id="rId7"/>
    <p:sldLayoutId id="2147484271" r:id="rId8"/>
    <p:sldLayoutId id="2147484272" r:id="rId9"/>
    <p:sldLayoutId id="2147484273" r:id="rId10"/>
    <p:sldLayoutId id="2147484274" r:id="rId11"/>
    <p:sldLayoutId id="2147484275" r:id="rId12"/>
    <p:sldLayoutId id="2147484276" r:id="rId13"/>
    <p:sldLayoutId id="2147484277" r:id="rId14"/>
    <p:sldLayoutId id="2147484278" r:id="rId15"/>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defRPr sz="1400">
                <a:latin typeface="+mn-lt"/>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a:defRPr sz="1400" smtClean="0">
                <a:latin typeface="Arial" panose="020B0604020202020204" pitchFamily="34" charset="0"/>
              </a:defRPr>
            </a:lvl1pPr>
          </a:lstStyle>
          <a:p>
            <a:pPr>
              <a:defRPr/>
            </a:pPr>
            <a:fld id="{AC09C269-CC40-4B0D-BDEF-B5E244A64DFE}" type="slidenum">
              <a:rPr lang="en-US"/>
              <a:pPr>
                <a:defRPr/>
              </a:pPr>
              <a:t>‹#›</a:t>
            </a:fld>
            <a:endParaRPr lang="en-US"/>
          </a:p>
        </p:txBody>
      </p:sp>
    </p:spTree>
    <p:extLst>
      <p:ext uri="{BB962C8B-B14F-4D97-AF65-F5344CB8AC3E}">
        <p14:creationId xmlns:p14="http://schemas.microsoft.com/office/powerpoint/2010/main" val="1106785363"/>
      </p:ext>
    </p:extLst>
  </p:cSld>
  <p:clrMap bg1="lt1" tx1="dk1" bg2="lt2" tx2="dk2" accent1="accent1" accent2="accent2" accent3="accent3" accent4="accent4" accent5="accent5" accent6="accent6" hlink="hlink" folHlink="folHlink"/>
  <p:sldLayoutIdLst>
    <p:sldLayoutId id="2147484280" r:id="rId1"/>
    <p:sldLayoutId id="2147484281" r:id="rId2"/>
    <p:sldLayoutId id="2147484282" r:id="rId3"/>
    <p:sldLayoutId id="2147484283" r:id="rId4"/>
    <p:sldLayoutId id="2147484284" r:id="rId5"/>
    <p:sldLayoutId id="2147484285" r:id="rId6"/>
    <p:sldLayoutId id="2147484286" r:id="rId7"/>
    <p:sldLayoutId id="2147484287" r:id="rId8"/>
    <p:sldLayoutId id="2147484288" r:id="rId9"/>
    <p:sldLayoutId id="2147484289" r:id="rId10"/>
    <p:sldLayoutId id="2147484290" r:id="rId11"/>
    <p:sldLayoutId id="2147484291"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eaLnBrk="0" fontAlgn="base" hangingPunct="0">
        <a:spcBef>
          <a:spcPct val="0"/>
        </a:spcBef>
        <a:spcAft>
          <a:spcPct val="0"/>
        </a:spcAft>
        <a:defRPr sz="4400">
          <a:solidFill>
            <a:schemeClr val="tx2"/>
          </a:solidFill>
          <a:latin typeface="Arial" charset="0"/>
        </a:defRPr>
      </a:lvl6pPr>
      <a:lvl7pPr marL="914400" algn="ctr" rtl="0" eaLnBrk="0" fontAlgn="base" hangingPunct="0">
        <a:spcBef>
          <a:spcPct val="0"/>
        </a:spcBef>
        <a:spcAft>
          <a:spcPct val="0"/>
        </a:spcAft>
        <a:defRPr sz="4400">
          <a:solidFill>
            <a:schemeClr val="tx2"/>
          </a:solidFill>
          <a:latin typeface="Arial" charset="0"/>
        </a:defRPr>
      </a:lvl7pPr>
      <a:lvl8pPr marL="1371600" algn="ctr" rtl="0" eaLnBrk="0" fontAlgn="base" hangingPunct="0">
        <a:spcBef>
          <a:spcPct val="0"/>
        </a:spcBef>
        <a:spcAft>
          <a:spcPct val="0"/>
        </a:spcAft>
        <a:defRPr sz="4400">
          <a:solidFill>
            <a:schemeClr val="tx2"/>
          </a:solidFill>
          <a:latin typeface="Arial" charset="0"/>
        </a:defRPr>
      </a:lvl8pPr>
      <a:lvl9pPr marL="1828800" algn="ctr" rtl="0" eaLnBrk="0" fontAlgn="base" hangingPunct="0">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bwMode="invGray">
      <p:bgPr>
        <a:solidFill>
          <a:srgbClr val="000033"/>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eaLnBrk="1" hangingPunct="1">
              <a:defRPr sz="900" smtClean="0">
                <a:solidFill>
                  <a:srgbClr val="FFFFFF"/>
                </a:solidFill>
                <a:latin typeface="Arial" panose="020B0604020202020204" pitchFamily="34" charset="0"/>
                <a:ea typeface="ＭＳ Ｐゴシック" panose="020B0600070205080204" pitchFamily="34" charset="-128"/>
                <a:cs typeface="Arial" panose="020B0604020202020204" pitchFamily="34" charset="0"/>
              </a:defRPr>
            </a:lvl1pPr>
          </a:lstStyle>
          <a:p>
            <a:pPr>
              <a:defRPr/>
            </a:pPr>
            <a:fld id="{6C3AADB1-5CF7-4522-AD51-F0816EC5AD75}" type="slidenum">
              <a:rPr lang="en-US"/>
              <a:pPr>
                <a:defRPr/>
              </a:pPr>
              <a:t>‹#›</a:t>
            </a:fld>
            <a:endParaRPr lang="en-US">
              <a:solidFill>
                <a:srgbClr val="AAA393"/>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b="0">
                <a:solidFill>
                  <a:srgbClr val="FFFFFF"/>
                </a:solidFill>
                <a:latin typeface="Arial" pitchFamily="34" charset="0"/>
                <a:ea typeface="ＭＳ Ｐゴシック" pitchFamily="-65" charset="-128"/>
                <a:cs typeface="Arial" pitchFamily="34" charset="0"/>
              </a:defRPr>
            </a:lvl1pPr>
          </a:lstStyle>
          <a:p>
            <a:pPr>
              <a:defRPr/>
            </a:pPr>
            <a:fld id="{0DACF56B-024D-42BF-978F-54BD3B068F5D}" type="datetime1">
              <a:rPr lang="en-US"/>
              <a:pPr>
                <a:defRPr/>
              </a:pPr>
              <a:t>10/13/2016</a:t>
            </a:fld>
            <a:endParaRPr lang="en-US">
              <a:solidFill>
                <a:srgbClr val="AAA393"/>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b="0">
                <a:solidFill>
                  <a:srgbClr val="FFFFFF"/>
                </a:solidFill>
                <a:latin typeface="Arial" pitchFamily="34" charset="0"/>
                <a:ea typeface="ＭＳ Ｐゴシック" pitchFamily="-65" charset="-128"/>
                <a:cs typeface="Arial" pitchFamily="34" charset="0"/>
              </a:defRPr>
            </a:lvl1pPr>
          </a:lstStyle>
          <a:p>
            <a:pPr>
              <a:defRPr/>
            </a:pPr>
            <a:endParaRPr lang="en-US"/>
          </a:p>
        </p:txBody>
      </p:sp>
    </p:spTree>
    <p:extLst>
      <p:ext uri="{BB962C8B-B14F-4D97-AF65-F5344CB8AC3E}">
        <p14:creationId xmlns:p14="http://schemas.microsoft.com/office/powerpoint/2010/main" val="3542163567"/>
      </p:ext>
    </p:extLst>
  </p:cSld>
  <p:clrMap bg1="dk1" tx1="lt1" bg2="dk2" tx2="lt2" accent1="accent1" accent2="accent2" accent3="accent3" accent4="accent4" accent5="accent5" accent6="accent6" hlink="hlink" folHlink="folHlink"/>
  <p:sldLayoutIdLst>
    <p:sldLayoutId id="2147484293" r:id="rId1"/>
    <p:sldLayoutId id="2147484294" r:id="rId2"/>
    <p:sldLayoutId id="2147484295" r:id="rId3"/>
    <p:sldLayoutId id="2147484296" r:id="rId4"/>
    <p:sldLayoutId id="2147484297" r:id="rId5"/>
    <p:sldLayoutId id="2147484298" r:id="rId6"/>
    <p:sldLayoutId id="2147484299" r:id="rId7"/>
    <p:sldLayoutId id="2147484300" r:id="rId8"/>
    <p:sldLayoutId id="2147484301" r:id="rId9"/>
    <p:sldLayoutId id="2147484302" r:id="rId10"/>
    <p:sldLayoutId id="2147484303" r:id="rId11"/>
    <p:sldLayoutId id="2147484304" r:id="rId12"/>
    <p:sldLayoutId id="2147484305" r:id="rId13"/>
    <p:sldLayoutId id="2147484306" r:id="rId14"/>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bwMode="invGray">
      <p:bgPr>
        <a:solidFill>
          <a:srgbClr val="000033"/>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ltLang="en-US"/>
              <a:t>Click to edit Master title style</a:t>
            </a:r>
          </a:p>
        </p:txBody>
      </p:sp>
      <p:sp>
        <p:nvSpPr>
          <p:cNvPr id="4099"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100"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eaLnBrk="1" hangingPunct="1">
              <a:defRPr sz="900" smtClean="0">
                <a:solidFill>
                  <a:srgbClr val="FFFFFF"/>
                </a:solidFill>
                <a:latin typeface="Arial" panose="020B0604020202020204" pitchFamily="34" charset="0"/>
                <a:ea typeface="ＭＳ Ｐゴシック" panose="020B0600070205080204" pitchFamily="34" charset="-128"/>
                <a:cs typeface="Arial" panose="020B0604020202020204" pitchFamily="34" charset="0"/>
              </a:defRPr>
            </a:lvl1pPr>
          </a:lstStyle>
          <a:p>
            <a:pPr>
              <a:defRPr/>
            </a:pPr>
            <a:fld id="{25C1307C-3937-412E-83EF-4A79F5D799AA}" type="slidenum">
              <a:rPr lang="en-US"/>
              <a:pPr>
                <a:defRPr/>
              </a:pPr>
              <a:t>‹#›</a:t>
            </a:fld>
            <a:endParaRPr lang="en-US">
              <a:solidFill>
                <a:srgbClr val="AAA393"/>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a:solidFill>
                  <a:srgbClr val="FFFFFF"/>
                </a:solidFill>
                <a:latin typeface="Arial" charset="0"/>
                <a:ea typeface="ＭＳ Ｐゴシック" pitchFamily="-65" charset="-128"/>
                <a:cs typeface="Arial" charset="0"/>
              </a:defRPr>
            </a:lvl1pPr>
          </a:lstStyle>
          <a:p>
            <a:pPr>
              <a:defRPr/>
            </a:pPr>
            <a:fld id="{983CA940-1B54-4B04-9AF2-46F9BB1FB203}" type="datetimeFigureOut">
              <a:rPr lang="en-US"/>
              <a:pPr>
                <a:defRPr/>
              </a:pPr>
              <a:t>10/13/2016</a:t>
            </a:fld>
            <a:endParaRPr lang="en-US">
              <a:solidFill>
                <a:srgbClr val="AAA393"/>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a:solidFill>
                  <a:srgbClr val="FFFFFF"/>
                </a:solidFill>
                <a:latin typeface="Arial" charset="0"/>
                <a:ea typeface="ＭＳ Ｐゴシック" pitchFamily="-65" charset="-128"/>
                <a:cs typeface="Arial" charset="0"/>
              </a:defRPr>
            </a:lvl1pPr>
          </a:lstStyle>
          <a:p>
            <a:pPr>
              <a:defRPr/>
            </a:pPr>
            <a:endParaRPr lang="en-US"/>
          </a:p>
        </p:txBody>
      </p:sp>
    </p:spTree>
    <p:extLst>
      <p:ext uri="{BB962C8B-B14F-4D97-AF65-F5344CB8AC3E}">
        <p14:creationId xmlns:p14="http://schemas.microsoft.com/office/powerpoint/2010/main" val="4014984822"/>
      </p:ext>
    </p:extLst>
  </p:cSld>
  <p:clrMap bg1="dk1" tx1="lt1" bg2="dk2" tx2="lt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 id="2147484319" r:id="rId12"/>
    <p:sldLayoutId id="2147484320" r:id="rId13"/>
    <p:sldLayoutId id="2147484321" r:id="rId14"/>
    <p:sldLayoutId id="2147484322" r:id="rId15"/>
    <p:sldLayoutId id="2147484323" r:id="rId16"/>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bwMode="invGray">
      <p:bgPr>
        <a:solidFill>
          <a:srgbClr val="000033"/>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ltLang="en-US"/>
              <a:t>Click to edit Master title style</a:t>
            </a:r>
          </a:p>
        </p:txBody>
      </p:sp>
      <p:sp>
        <p:nvSpPr>
          <p:cNvPr id="9219"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9220"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eaLnBrk="1" hangingPunct="1">
              <a:defRPr sz="900" smtClean="0">
                <a:solidFill>
                  <a:srgbClr val="FFFFFF"/>
                </a:solidFill>
                <a:latin typeface="Arial" panose="020B0604020202020204" pitchFamily="34" charset="0"/>
                <a:ea typeface="ＭＳ Ｐゴシック" panose="020B0600070205080204" pitchFamily="34" charset="-128"/>
                <a:cs typeface="Arial" panose="020B0604020202020204" pitchFamily="34" charset="0"/>
              </a:defRPr>
            </a:lvl1pPr>
          </a:lstStyle>
          <a:p>
            <a:pPr>
              <a:defRPr/>
            </a:pPr>
            <a:fld id="{F1F54B30-7E70-4E76-93A5-AAE8C0F03458}" type="slidenum">
              <a:rPr lang="en-US"/>
              <a:pPr>
                <a:defRPr/>
              </a:pPr>
              <a:t>‹#›</a:t>
            </a:fld>
            <a:endParaRPr lang="en-US">
              <a:solidFill>
                <a:srgbClr val="AAA393"/>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a:solidFill>
                  <a:srgbClr val="FFFFFF"/>
                </a:solidFill>
                <a:latin typeface="Arial" charset="0"/>
                <a:ea typeface="ＭＳ Ｐゴシック" pitchFamily="1" charset="-128"/>
                <a:cs typeface="Arial" charset="0"/>
              </a:defRPr>
            </a:lvl1pPr>
          </a:lstStyle>
          <a:p>
            <a:pPr>
              <a:defRPr/>
            </a:pPr>
            <a:fld id="{09350DAD-835A-4D89-92AB-9ECA3F5267B0}" type="datetime1">
              <a:rPr lang="en-US"/>
              <a:pPr>
                <a:defRPr/>
              </a:pPr>
              <a:t>10/13/2016</a:t>
            </a:fld>
            <a:endParaRPr lang="en-US">
              <a:solidFill>
                <a:srgbClr val="AAA393"/>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a:solidFill>
                  <a:srgbClr val="FFFFFF"/>
                </a:solidFill>
                <a:latin typeface="Arial" charset="0"/>
                <a:ea typeface="ＭＳ Ｐゴシック" pitchFamily="1" charset="-128"/>
                <a:cs typeface="Arial" charset="0"/>
              </a:defRPr>
            </a:lvl1pPr>
          </a:lstStyle>
          <a:p>
            <a:pPr>
              <a:defRPr/>
            </a:pPr>
            <a:endParaRPr lang="en-US"/>
          </a:p>
        </p:txBody>
      </p:sp>
    </p:spTree>
    <p:extLst>
      <p:ext uri="{BB962C8B-B14F-4D97-AF65-F5344CB8AC3E}">
        <p14:creationId xmlns:p14="http://schemas.microsoft.com/office/powerpoint/2010/main" val="4273153706"/>
      </p:ext>
    </p:extLst>
  </p:cSld>
  <p:clrMap bg1="dk1" tx1="lt1" bg2="dk2" tx2="lt2" accent1="accent1" accent2="accent2" accent3="accent3" accent4="accent4" accent5="accent5" accent6="accent6" hlink="hlink" folHlink="folHlink"/>
  <p:sldLayoutIdLst>
    <p:sldLayoutId id="2147484325" r:id="rId1"/>
    <p:sldLayoutId id="2147484326" r:id="rId2"/>
    <p:sldLayoutId id="2147484327" r:id="rId3"/>
    <p:sldLayoutId id="2147484328" r:id="rId4"/>
    <p:sldLayoutId id="2147484329" r:id="rId5"/>
    <p:sldLayoutId id="2147484330" r:id="rId6"/>
    <p:sldLayoutId id="2147484331" r:id="rId7"/>
    <p:sldLayoutId id="2147484332" r:id="rId8"/>
    <p:sldLayoutId id="2147484333" r:id="rId9"/>
    <p:sldLayoutId id="2147484334" r:id="rId10"/>
    <p:sldLayoutId id="2147484335" r:id="rId11"/>
    <p:sldLayoutId id="2147484336" r:id="rId12"/>
    <p:sldLayoutId id="2147484337" r:id="rId13"/>
    <p:sldLayoutId id="2147484338" r:id="rId14"/>
    <p:sldLayoutId id="2147484339" r:id="rId15"/>
    <p:sldLayoutId id="2147484340" r:id="rId16"/>
    <p:sldLayoutId id="2147484341" r:id="rId17"/>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bwMode="invGray">
      <p:bgPr>
        <a:solidFill>
          <a:srgbClr val="000033"/>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eaLnBrk="1" hangingPunct="1">
              <a:defRPr sz="900" smtClean="0">
                <a:solidFill>
                  <a:srgbClr val="FFFFFF"/>
                </a:solidFill>
                <a:latin typeface="Arial" panose="020B0604020202020204" pitchFamily="34" charset="0"/>
                <a:ea typeface="ＭＳ Ｐゴシック" panose="020B0600070205080204" pitchFamily="34" charset="-128"/>
                <a:cs typeface="Arial" panose="020B0604020202020204" pitchFamily="34" charset="0"/>
              </a:defRPr>
            </a:lvl1pPr>
          </a:lstStyle>
          <a:p>
            <a:pPr>
              <a:defRPr/>
            </a:pPr>
            <a:fld id="{7B078C34-9F12-45CF-9320-57ADEB3B0145}" type="slidenum">
              <a:rPr lang="en-US"/>
              <a:pPr>
                <a:defRPr/>
              </a:pPr>
              <a:t>‹#›</a:t>
            </a:fld>
            <a:endParaRPr lang="en-US">
              <a:solidFill>
                <a:srgbClr val="AAA393"/>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a:solidFill>
                  <a:srgbClr val="FFFFFF"/>
                </a:solidFill>
                <a:latin typeface="Arial" charset="0"/>
                <a:ea typeface="ＭＳ Ｐゴシック" pitchFamily="-65" charset="-128"/>
                <a:cs typeface="Arial" charset="0"/>
              </a:defRPr>
            </a:lvl1pPr>
          </a:lstStyle>
          <a:p>
            <a:pPr>
              <a:defRPr/>
            </a:pPr>
            <a:fld id="{80B1FC2B-9A8F-4820-8F1D-C36B1ABF7847}" type="datetimeFigureOut">
              <a:rPr lang="en-US"/>
              <a:pPr>
                <a:defRPr/>
              </a:pPr>
              <a:t>10/13/2016</a:t>
            </a:fld>
            <a:endParaRPr lang="en-US">
              <a:solidFill>
                <a:srgbClr val="AAA393"/>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a:solidFill>
                  <a:srgbClr val="FFFFFF"/>
                </a:solidFill>
                <a:latin typeface="Arial" charset="0"/>
                <a:ea typeface="ＭＳ Ｐゴシック" pitchFamily="-65" charset="-128"/>
                <a:cs typeface="Arial" charset="0"/>
              </a:defRPr>
            </a:lvl1pPr>
          </a:lstStyle>
          <a:p>
            <a:pPr>
              <a:defRPr/>
            </a:pPr>
            <a:endParaRPr lang="en-US"/>
          </a:p>
        </p:txBody>
      </p:sp>
    </p:spTree>
    <p:extLst>
      <p:ext uri="{BB962C8B-B14F-4D97-AF65-F5344CB8AC3E}">
        <p14:creationId xmlns:p14="http://schemas.microsoft.com/office/powerpoint/2010/main" val="3041156637"/>
      </p:ext>
    </p:extLst>
  </p:cSld>
  <p:clrMap bg1="dk1" tx1="lt1" bg2="dk2" tx2="lt2" accent1="accent1" accent2="accent2" accent3="accent3" accent4="accent4" accent5="accent5" accent6="accent6" hlink="hlink" folHlink="folHlink"/>
  <p:sldLayoutIdLst>
    <p:sldLayoutId id="2147484343" r:id="rId1"/>
    <p:sldLayoutId id="2147484344" r:id="rId2"/>
    <p:sldLayoutId id="2147484345" r:id="rId3"/>
    <p:sldLayoutId id="2147484346" r:id="rId4"/>
    <p:sldLayoutId id="2147484347" r:id="rId5"/>
    <p:sldLayoutId id="2147484348" r:id="rId6"/>
    <p:sldLayoutId id="2147484349" r:id="rId7"/>
    <p:sldLayoutId id="2147484350" r:id="rId8"/>
    <p:sldLayoutId id="2147484351" r:id="rId9"/>
    <p:sldLayoutId id="2147484352" r:id="rId10"/>
    <p:sldLayoutId id="2147484353" r:id="rId11"/>
    <p:sldLayoutId id="2147484354" r:id="rId12"/>
    <p:sldLayoutId id="2147484355" r:id="rId13"/>
    <p:sldLayoutId id="2147484356" r:id="rId14"/>
    <p:sldLayoutId id="2147484357" r:id="rId15"/>
    <p:sldLayoutId id="2147484358" r:id="rId16"/>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bwMode="invGray">
      <p:bgRef idx="1001">
        <a:schemeClr val="bg1"/>
      </p:bgRef>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33388" y="238125"/>
            <a:ext cx="8226425"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458788" y="1343025"/>
            <a:ext cx="8226425" cy="474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0" name="Line 4"/>
          <p:cNvSpPr>
            <a:spLocks noChangeShapeType="1"/>
          </p:cNvSpPr>
          <p:nvPr/>
        </p:nvSpPr>
        <p:spPr bwMode="auto">
          <a:xfrm>
            <a:off x="433388" y="1219200"/>
            <a:ext cx="8226425" cy="0"/>
          </a:xfrm>
          <a:prstGeom prst="line">
            <a:avLst/>
          </a:prstGeom>
          <a:noFill/>
          <a:ln w="28575">
            <a:solidFill>
              <a:srgbClr val="FF4141"/>
            </a:solidFill>
            <a:round/>
            <a:headEnd/>
            <a:tailEnd/>
          </a:ln>
          <a:extLst>
            <a:ext uri="{909E8E84-426E-40DD-AFC4-6F175D3DCCD1}">
              <a14:hiddenFill xmlns:a14="http://schemas.microsoft.com/office/drawing/2010/main">
                <a:noFill/>
              </a14:hiddenFill>
            </a:ext>
          </a:extLst>
        </p:spPr>
        <p:txBody>
          <a:bodyPr wrap="none" anchor="ctr"/>
          <a:lstStyle/>
          <a:p>
            <a:pPr eaLnBrk="1" hangingPunct="1"/>
            <a:endParaRPr lang="en-US" b="1">
              <a:solidFill>
                <a:srgbClr val="FFFFFF"/>
              </a:solidFill>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a:defRPr sz="900" b="0">
                <a:solidFill>
                  <a:srgbClr val="FFFFFF"/>
                </a:solidFill>
                <a:latin typeface="Arial" pitchFamily="34" charset="0"/>
                <a:cs typeface="Arial" pitchFamily="34" charset="0"/>
              </a:defRPr>
            </a:lvl1pPr>
          </a:lstStyle>
          <a:p>
            <a:pPr eaLnBrk="1" hangingPunct="1">
              <a:defRPr/>
            </a:pPr>
            <a:fld id="{AE5D45FF-DF7F-4A3D-A9AC-19A285AF0844}" type="slidenum">
              <a:rPr lang="en-US"/>
              <a:pPr eaLnBrk="1" hangingPunct="1">
                <a:defRPr/>
              </a:pPr>
              <a:t>‹#›</a:t>
            </a:fld>
            <a:endParaRPr lang="en-US">
              <a:solidFill>
                <a:srgbClr val="AAA393"/>
              </a:solidFill>
            </a:endParaRPr>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defRPr sz="900" b="0">
                <a:solidFill>
                  <a:srgbClr val="FFFFFF"/>
                </a:solidFill>
                <a:latin typeface="Arial" pitchFamily="34" charset="0"/>
                <a:cs typeface="Arial" pitchFamily="34" charset="0"/>
              </a:defRPr>
            </a:lvl1pPr>
          </a:lstStyle>
          <a:p>
            <a:pPr eaLnBrk="1" hangingPunct="1">
              <a:defRPr/>
            </a:pPr>
            <a:fld id="{E6BA0969-7CD5-48E5-8ABB-CFB4957799DC}" type="datetimeFigureOut">
              <a:rPr lang="en-US"/>
              <a:pPr eaLnBrk="1" hangingPunct="1">
                <a:defRPr/>
              </a:pPr>
              <a:t>10/13/2016</a:t>
            </a:fld>
            <a:endParaRPr lang="en-US">
              <a:solidFill>
                <a:srgbClr val="AAA393"/>
              </a:solidFill>
            </a:endParaRPr>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defRPr sz="900" b="0">
                <a:solidFill>
                  <a:srgbClr val="FFFFFF"/>
                </a:solidFill>
                <a:latin typeface="Arial" pitchFamily="34" charset="0"/>
                <a:cs typeface="Arial" pitchFamily="34" charset="0"/>
              </a:defRPr>
            </a:lvl1pPr>
          </a:lstStyle>
          <a:p>
            <a:pPr eaLnBrk="1" hangingPunct="1">
              <a:defRPr/>
            </a:pPr>
            <a:endParaRPr lang="en-US"/>
          </a:p>
        </p:txBody>
      </p:sp>
    </p:spTree>
    <p:extLst>
      <p:ext uri="{BB962C8B-B14F-4D97-AF65-F5344CB8AC3E}">
        <p14:creationId xmlns:p14="http://schemas.microsoft.com/office/powerpoint/2010/main" val="2079417904"/>
      </p:ext>
    </p:extLst>
  </p:cSld>
  <p:clrMap bg1="lt1" tx1="dk1" bg2="lt2" tx2="dk2" accent1="accent1" accent2="accent2" accent3="accent3" accent4="accent4" accent5="accent5" accent6="accent6" hlink="hlink" folHlink="folHlink"/>
  <p:sldLayoutIdLst>
    <p:sldLayoutId id="2147484372" r:id="rId1"/>
    <p:sldLayoutId id="2147484373" r:id="rId2"/>
    <p:sldLayoutId id="2147484374" r:id="rId3"/>
    <p:sldLayoutId id="2147484375" r:id="rId4"/>
    <p:sldLayoutId id="2147484376" r:id="rId5"/>
    <p:sldLayoutId id="2147484377" r:id="rId6"/>
    <p:sldLayoutId id="2147484378" r:id="rId7"/>
    <p:sldLayoutId id="2147484379" r:id="rId8"/>
    <p:sldLayoutId id="2147484380" r:id="rId9"/>
    <p:sldLayoutId id="2147484381" r:id="rId10"/>
    <p:sldLayoutId id="2147484382" r:id="rId11"/>
    <p:sldLayoutId id="2147484383" r:id="rId12"/>
    <p:sldLayoutId id="2147484384" r:id="rId13"/>
    <p:sldLayoutId id="2147484385" r:id="rId14"/>
    <p:sldLayoutId id="2147484386" r:id="rId15"/>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Arial" charset="0"/>
        </a:defRPr>
      </a:lvl2pPr>
      <a:lvl3pPr algn="l" rtl="0" eaLnBrk="0" fontAlgn="base" hangingPunct="0">
        <a:lnSpc>
          <a:spcPct val="90000"/>
        </a:lnSpc>
        <a:spcBef>
          <a:spcPct val="0"/>
        </a:spcBef>
        <a:spcAft>
          <a:spcPct val="0"/>
        </a:spcAft>
        <a:defRPr sz="3400" b="1">
          <a:solidFill>
            <a:schemeClr val="tx2"/>
          </a:solidFill>
          <a:latin typeface="Arial" charset="0"/>
        </a:defRPr>
      </a:lvl3pPr>
      <a:lvl4pPr algn="l" rtl="0" eaLnBrk="0" fontAlgn="base" hangingPunct="0">
        <a:lnSpc>
          <a:spcPct val="90000"/>
        </a:lnSpc>
        <a:spcBef>
          <a:spcPct val="0"/>
        </a:spcBef>
        <a:spcAft>
          <a:spcPct val="0"/>
        </a:spcAft>
        <a:defRPr sz="3400" b="1">
          <a:solidFill>
            <a:schemeClr val="tx2"/>
          </a:solidFill>
          <a:latin typeface="Arial" charset="0"/>
        </a:defRPr>
      </a:lvl4pPr>
      <a:lvl5pPr algn="l" rtl="0" eaLnBrk="0" fontAlgn="base" hangingPunct="0">
        <a:lnSpc>
          <a:spcPct val="90000"/>
        </a:lnSpc>
        <a:spcBef>
          <a:spcPct val="0"/>
        </a:spcBef>
        <a:spcAft>
          <a:spcPct val="0"/>
        </a:spcAft>
        <a:defRPr sz="3400" b="1">
          <a:solidFill>
            <a:schemeClr val="tx2"/>
          </a:solidFill>
          <a:latin typeface="Arial"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671040" y="568861"/>
            <a:ext cx="7806240" cy="1143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ltLang="en-US"/>
              <a:t>Click to edit the title text format</a:t>
            </a:r>
          </a:p>
        </p:txBody>
      </p:sp>
      <p:sp>
        <p:nvSpPr>
          <p:cNvPr id="1026" name="Rectangle 2"/>
          <p:cNvSpPr>
            <a:spLocks noGrp="1" noChangeArrowheads="1"/>
          </p:cNvSpPr>
          <p:nvPr>
            <p:ph type="body" idx="1"/>
          </p:nvPr>
        </p:nvSpPr>
        <p:spPr bwMode="auto">
          <a:xfrm>
            <a:off x="671040" y="1906762"/>
            <a:ext cx="7806240" cy="43190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a:p>
            <a:pPr lvl="4"/>
            <a:r>
              <a:rPr lang="en-GB" altLang="en-US"/>
              <a:t>Eighth Outline Level</a:t>
            </a:r>
          </a:p>
          <a:p>
            <a:pPr lvl="4"/>
            <a:r>
              <a:rPr lang="en-GB" altLang="en-US"/>
              <a:t>Ninth Outline Level</a:t>
            </a:r>
          </a:p>
        </p:txBody>
      </p:sp>
    </p:spTree>
    <p:extLst>
      <p:ext uri="{BB962C8B-B14F-4D97-AF65-F5344CB8AC3E}">
        <p14:creationId xmlns:p14="http://schemas.microsoft.com/office/powerpoint/2010/main" val="1421396927"/>
      </p:ext>
    </p:extLst>
  </p:cSld>
  <p:clrMap bg1="lt1" tx1="dk1" bg2="lt2" tx2="dk2" accent1="accent1" accent2="accent2" accent3="accent3" accent4="accent4" accent5="accent5" accent6="accent6" hlink="hlink" folHlink="folHlink"/>
  <p:sldLayoutIdLst>
    <p:sldLayoutId id="2147484388" r:id="rId1"/>
    <p:sldLayoutId id="2147484389" r:id="rId2"/>
    <p:sldLayoutId id="2147484390" r:id="rId3"/>
    <p:sldLayoutId id="2147484391" r:id="rId4"/>
    <p:sldLayoutId id="2147484392" r:id="rId5"/>
    <p:sldLayoutId id="2147484393" r:id="rId6"/>
    <p:sldLayoutId id="2147484394" r:id="rId7"/>
    <p:sldLayoutId id="2147484395" r:id="rId8"/>
    <p:sldLayoutId id="2147484396" r:id="rId9"/>
    <p:sldLayoutId id="2147484397" r:id="rId10"/>
    <p:sldLayoutId id="2147484398" r:id="rId11"/>
  </p:sldLayoutIdLst>
  <p:txStyles>
    <p:titleStyle>
      <a:lvl1pPr algn="ctr" defTabSz="414726" rtl="0" fontAlgn="base" hangingPunct="0">
        <a:lnSpc>
          <a:spcPct val="93000"/>
        </a:lnSpc>
        <a:spcBef>
          <a:spcPct val="0"/>
        </a:spcBef>
        <a:spcAft>
          <a:spcPct val="0"/>
        </a:spcAft>
        <a:buClr>
          <a:srgbClr val="000000"/>
        </a:buClr>
        <a:buSzPct val="45000"/>
        <a:buFont typeface="Wingdings" panose="05000000000000000000" pitchFamily="2" charset="2"/>
        <a:defRPr sz="2000" b="1" kern="1200">
          <a:solidFill>
            <a:srgbClr val="000000"/>
          </a:solidFill>
          <a:latin typeface="+mj-lt"/>
          <a:ea typeface="+mj-ea"/>
          <a:cs typeface="+mj-cs"/>
        </a:defRPr>
      </a:lvl1pPr>
      <a:lvl2pPr marL="391686" indent="-195843" algn="ctr" defTabSz="414726" rtl="0" fontAlgn="base" hangingPunct="0">
        <a:lnSpc>
          <a:spcPct val="93000"/>
        </a:lnSpc>
        <a:spcBef>
          <a:spcPct val="0"/>
        </a:spcBef>
        <a:spcAft>
          <a:spcPct val="0"/>
        </a:spcAft>
        <a:buClr>
          <a:srgbClr val="000000"/>
        </a:buClr>
        <a:buSzPct val="45000"/>
        <a:buFont typeface="Wingdings" panose="05000000000000000000" pitchFamily="2" charset="2"/>
        <a:defRPr sz="2540" b="1">
          <a:solidFill>
            <a:srgbClr val="000000"/>
          </a:solidFill>
          <a:latin typeface="Times New Roman" panose="02020603050405020304" pitchFamily="18" charset="0"/>
          <a:cs typeface="msgothic" charset="0"/>
        </a:defRPr>
      </a:lvl2pPr>
      <a:lvl3pPr marL="587529" indent="-195843" algn="ctr" defTabSz="414726" rtl="0" fontAlgn="base" hangingPunct="0">
        <a:lnSpc>
          <a:spcPct val="93000"/>
        </a:lnSpc>
        <a:spcBef>
          <a:spcPct val="0"/>
        </a:spcBef>
        <a:spcAft>
          <a:spcPct val="0"/>
        </a:spcAft>
        <a:buClr>
          <a:srgbClr val="000000"/>
        </a:buClr>
        <a:buSzPct val="45000"/>
        <a:buFont typeface="Wingdings" panose="05000000000000000000" pitchFamily="2" charset="2"/>
        <a:defRPr sz="2540" b="1">
          <a:solidFill>
            <a:srgbClr val="000000"/>
          </a:solidFill>
          <a:latin typeface="Times New Roman" panose="02020603050405020304" pitchFamily="18" charset="0"/>
          <a:cs typeface="msgothic" charset="0"/>
        </a:defRPr>
      </a:lvl3pPr>
      <a:lvl4pPr marL="783372" indent="-195843" algn="ctr" defTabSz="414726" rtl="0" fontAlgn="base" hangingPunct="0">
        <a:lnSpc>
          <a:spcPct val="93000"/>
        </a:lnSpc>
        <a:spcBef>
          <a:spcPct val="0"/>
        </a:spcBef>
        <a:spcAft>
          <a:spcPct val="0"/>
        </a:spcAft>
        <a:buClr>
          <a:srgbClr val="000000"/>
        </a:buClr>
        <a:buSzPct val="45000"/>
        <a:buFont typeface="Wingdings" panose="05000000000000000000" pitchFamily="2" charset="2"/>
        <a:defRPr sz="2540" b="1">
          <a:solidFill>
            <a:srgbClr val="000000"/>
          </a:solidFill>
          <a:latin typeface="Times New Roman" panose="02020603050405020304" pitchFamily="18" charset="0"/>
          <a:cs typeface="msgothic" charset="0"/>
        </a:defRPr>
      </a:lvl4pPr>
      <a:lvl5pPr marL="979214" indent="-195843" algn="ctr" defTabSz="414726" rtl="0" fontAlgn="base" hangingPunct="0">
        <a:lnSpc>
          <a:spcPct val="93000"/>
        </a:lnSpc>
        <a:spcBef>
          <a:spcPct val="0"/>
        </a:spcBef>
        <a:spcAft>
          <a:spcPct val="0"/>
        </a:spcAft>
        <a:buClr>
          <a:srgbClr val="000000"/>
        </a:buClr>
        <a:buSzPct val="45000"/>
        <a:buFont typeface="Wingdings" panose="05000000000000000000" pitchFamily="2" charset="2"/>
        <a:defRPr sz="2540" b="1">
          <a:solidFill>
            <a:srgbClr val="000000"/>
          </a:solidFill>
          <a:latin typeface="Times New Roman" panose="02020603050405020304" pitchFamily="18" charset="0"/>
          <a:cs typeface="msgothic" charset="0"/>
        </a:defRPr>
      </a:lvl5pPr>
      <a:lvl6pPr marL="1393941" indent="-195843" algn="ctr" defTabSz="414726" rtl="0" fontAlgn="base" hangingPunct="0">
        <a:lnSpc>
          <a:spcPct val="93000"/>
        </a:lnSpc>
        <a:spcBef>
          <a:spcPct val="0"/>
        </a:spcBef>
        <a:spcAft>
          <a:spcPct val="0"/>
        </a:spcAft>
        <a:buClr>
          <a:srgbClr val="000000"/>
        </a:buClr>
        <a:buSzPct val="45000"/>
        <a:buFont typeface="Wingdings" panose="05000000000000000000" pitchFamily="2" charset="2"/>
        <a:defRPr sz="2540" b="1">
          <a:solidFill>
            <a:srgbClr val="000000"/>
          </a:solidFill>
          <a:latin typeface="Times New Roman" panose="02020603050405020304" pitchFamily="18" charset="0"/>
          <a:cs typeface="msgothic" charset="0"/>
        </a:defRPr>
      </a:lvl6pPr>
      <a:lvl7pPr marL="1808667" indent="-195843" algn="ctr" defTabSz="414726" rtl="0" fontAlgn="base" hangingPunct="0">
        <a:lnSpc>
          <a:spcPct val="93000"/>
        </a:lnSpc>
        <a:spcBef>
          <a:spcPct val="0"/>
        </a:spcBef>
        <a:spcAft>
          <a:spcPct val="0"/>
        </a:spcAft>
        <a:buClr>
          <a:srgbClr val="000000"/>
        </a:buClr>
        <a:buSzPct val="45000"/>
        <a:buFont typeface="Wingdings" panose="05000000000000000000" pitchFamily="2" charset="2"/>
        <a:defRPr sz="2540" b="1">
          <a:solidFill>
            <a:srgbClr val="000000"/>
          </a:solidFill>
          <a:latin typeface="Times New Roman" panose="02020603050405020304" pitchFamily="18" charset="0"/>
          <a:cs typeface="msgothic" charset="0"/>
        </a:defRPr>
      </a:lvl7pPr>
      <a:lvl8pPr marL="2223393" indent="-195843" algn="ctr" defTabSz="414726" rtl="0" fontAlgn="base" hangingPunct="0">
        <a:lnSpc>
          <a:spcPct val="93000"/>
        </a:lnSpc>
        <a:spcBef>
          <a:spcPct val="0"/>
        </a:spcBef>
        <a:spcAft>
          <a:spcPct val="0"/>
        </a:spcAft>
        <a:buClr>
          <a:srgbClr val="000000"/>
        </a:buClr>
        <a:buSzPct val="45000"/>
        <a:buFont typeface="Wingdings" panose="05000000000000000000" pitchFamily="2" charset="2"/>
        <a:defRPr sz="2540" b="1">
          <a:solidFill>
            <a:srgbClr val="000000"/>
          </a:solidFill>
          <a:latin typeface="Times New Roman" panose="02020603050405020304" pitchFamily="18" charset="0"/>
          <a:cs typeface="msgothic" charset="0"/>
        </a:defRPr>
      </a:lvl8pPr>
      <a:lvl9pPr marL="2638119" indent="-195843" algn="ctr" defTabSz="414726" rtl="0" fontAlgn="base" hangingPunct="0">
        <a:lnSpc>
          <a:spcPct val="93000"/>
        </a:lnSpc>
        <a:spcBef>
          <a:spcPct val="0"/>
        </a:spcBef>
        <a:spcAft>
          <a:spcPct val="0"/>
        </a:spcAft>
        <a:buClr>
          <a:srgbClr val="000000"/>
        </a:buClr>
        <a:buSzPct val="45000"/>
        <a:buFont typeface="Wingdings" panose="05000000000000000000" pitchFamily="2" charset="2"/>
        <a:defRPr sz="2540" b="1">
          <a:solidFill>
            <a:srgbClr val="000000"/>
          </a:solidFill>
          <a:latin typeface="Times New Roman" panose="02020603050405020304" pitchFamily="18" charset="0"/>
          <a:cs typeface="msgothic" charset="0"/>
        </a:defRPr>
      </a:lvl9pPr>
    </p:titleStyle>
    <p:bodyStyle>
      <a:lvl1pPr marL="391686" indent="-293764" algn="l" defTabSz="414726" rtl="0" fontAlgn="base" hangingPunct="0">
        <a:lnSpc>
          <a:spcPct val="93000"/>
        </a:lnSpc>
        <a:spcBef>
          <a:spcPct val="0"/>
        </a:spcBef>
        <a:spcAft>
          <a:spcPts val="806"/>
        </a:spcAft>
        <a:buClr>
          <a:srgbClr val="000000"/>
        </a:buClr>
        <a:buSzPct val="100000"/>
        <a:buFont typeface="arial" panose="020B0604020202020204" pitchFamily="34" charset="0"/>
        <a:buChar char="•"/>
        <a:defRPr sz="1814" kern="1200">
          <a:solidFill>
            <a:srgbClr val="000000"/>
          </a:solidFill>
          <a:latin typeface="+mn-lt"/>
          <a:ea typeface="+mn-ea"/>
          <a:cs typeface="+mn-cs"/>
        </a:defRPr>
      </a:lvl1pPr>
      <a:lvl2pPr marL="783372" indent="-260644" algn="l" defTabSz="414726" rtl="0" fontAlgn="base" hangingPunct="0">
        <a:lnSpc>
          <a:spcPct val="93000"/>
        </a:lnSpc>
        <a:spcBef>
          <a:spcPct val="0"/>
        </a:spcBef>
        <a:spcAft>
          <a:spcPts val="1032"/>
        </a:spcAft>
        <a:buClr>
          <a:srgbClr val="000000"/>
        </a:buClr>
        <a:buSzPct val="75000"/>
        <a:buFont typeface="Symbol" panose="05050102010706020507" pitchFamily="18" charset="2"/>
        <a:buChar char=""/>
        <a:defRPr sz="2358" kern="1200">
          <a:solidFill>
            <a:srgbClr val="000000"/>
          </a:solidFill>
          <a:latin typeface="+mn-lt"/>
          <a:ea typeface="+mn-ea"/>
          <a:cs typeface="+mn-cs"/>
        </a:defRPr>
      </a:lvl2pPr>
      <a:lvl3pPr marL="1175057" indent="-195843" algn="l" defTabSz="414726" rtl="0" fontAlgn="base" hangingPunct="0">
        <a:lnSpc>
          <a:spcPct val="93000"/>
        </a:lnSpc>
        <a:spcBef>
          <a:spcPct val="0"/>
        </a:spcBef>
        <a:spcAft>
          <a:spcPts val="771"/>
        </a:spcAft>
        <a:buClr>
          <a:srgbClr val="000000"/>
        </a:buClr>
        <a:buSzPct val="45000"/>
        <a:buFont typeface="Wingdings" panose="05000000000000000000" pitchFamily="2" charset="2"/>
        <a:buChar char=""/>
        <a:defRPr sz="2177" kern="1200">
          <a:solidFill>
            <a:srgbClr val="000000"/>
          </a:solidFill>
          <a:latin typeface="+mn-lt"/>
          <a:ea typeface="+mn-ea"/>
          <a:cs typeface="+mn-cs"/>
        </a:defRPr>
      </a:lvl3pPr>
      <a:lvl4pPr marL="1566743" indent="-195843" algn="l" defTabSz="414726" rtl="0" fontAlgn="base" hangingPunct="0">
        <a:lnSpc>
          <a:spcPct val="93000"/>
        </a:lnSpc>
        <a:spcBef>
          <a:spcPct val="0"/>
        </a:spcBef>
        <a:spcAft>
          <a:spcPts val="522"/>
        </a:spcAft>
        <a:buClr>
          <a:srgbClr val="000000"/>
        </a:buClr>
        <a:buSzPct val="75000"/>
        <a:buFont typeface="Symbol" panose="05050102010706020507" pitchFamily="18" charset="2"/>
        <a:buChar char=""/>
        <a:defRPr sz="1814" kern="1200">
          <a:solidFill>
            <a:srgbClr val="000000"/>
          </a:solidFill>
          <a:latin typeface="+mn-lt"/>
          <a:ea typeface="+mn-ea"/>
          <a:cs typeface="+mn-cs"/>
        </a:defRPr>
      </a:lvl4pPr>
      <a:lvl5pPr marL="1958429" indent="-195843" algn="l" defTabSz="414726" rtl="0" fontAlgn="base" hangingPunct="0">
        <a:lnSpc>
          <a:spcPct val="93000"/>
        </a:lnSpc>
        <a:spcBef>
          <a:spcPct val="0"/>
        </a:spcBef>
        <a:spcAft>
          <a:spcPts val="261"/>
        </a:spcAft>
        <a:buClr>
          <a:srgbClr val="000000"/>
        </a:buClr>
        <a:buSzPct val="45000"/>
        <a:buFont typeface="Wingdings" panose="05000000000000000000" pitchFamily="2" charset="2"/>
        <a:buChar char=""/>
        <a:defRPr sz="1814" kern="1200">
          <a:solidFill>
            <a:srgbClr val="000000"/>
          </a:solidFill>
          <a:latin typeface="+mn-lt"/>
          <a:ea typeface="+mn-ea"/>
          <a:cs typeface="+mn-cs"/>
        </a:defRPr>
      </a:lvl5pPr>
      <a:lvl6pPr marL="2280994" indent="-207363" algn="l" defTabSz="829452" rtl="0" eaLnBrk="1" latinLnBrk="0" hangingPunct="1">
        <a:lnSpc>
          <a:spcPct val="90000"/>
        </a:lnSpc>
        <a:spcBef>
          <a:spcPts val="454"/>
        </a:spcBef>
        <a:buFont typeface="Arial" panose="020B0604020202020204" pitchFamily="34" charset="0"/>
        <a:buChar char="•"/>
        <a:defRPr sz="1633" kern="1200">
          <a:solidFill>
            <a:schemeClr val="tx1"/>
          </a:solidFill>
          <a:latin typeface="+mn-lt"/>
          <a:ea typeface="+mn-ea"/>
          <a:cs typeface="+mn-cs"/>
        </a:defRPr>
      </a:lvl6pPr>
      <a:lvl7pPr marL="2695720" indent="-207363" algn="l" defTabSz="829452" rtl="0" eaLnBrk="1" latinLnBrk="0" hangingPunct="1">
        <a:lnSpc>
          <a:spcPct val="90000"/>
        </a:lnSpc>
        <a:spcBef>
          <a:spcPts val="454"/>
        </a:spcBef>
        <a:buFont typeface="Arial" panose="020B0604020202020204" pitchFamily="34" charset="0"/>
        <a:buChar char="•"/>
        <a:defRPr sz="1633" kern="1200">
          <a:solidFill>
            <a:schemeClr val="tx1"/>
          </a:solidFill>
          <a:latin typeface="+mn-lt"/>
          <a:ea typeface="+mn-ea"/>
          <a:cs typeface="+mn-cs"/>
        </a:defRPr>
      </a:lvl7pPr>
      <a:lvl8pPr marL="3110446" indent="-207363" algn="l" defTabSz="829452" rtl="0" eaLnBrk="1" latinLnBrk="0" hangingPunct="1">
        <a:lnSpc>
          <a:spcPct val="90000"/>
        </a:lnSpc>
        <a:spcBef>
          <a:spcPts val="454"/>
        </a:spcBef>
        <a:buFont typeface="Arial" panose="020B0604020202020204" pitchFamily="34" charset="0"/>
        <a:buChar char="•"/>
        <a:defRPr sz="1633" kern="1200">
          <a:solidFill>
            <a:schemeClr val="tx1"/>
          </a:solidFill>
          <a:latin typeface="+mn-lt"/>
          <a:ea typeface="+mn-ea"/>
          <a:cs typeface="+mn-cs"/>
        </a:defRPr>
      </a:lvl8pPr>
      <a:lvl9pPr marL="3525172" indent="-207363" algn="l" defTabSz="829452" rtl="0" eaLnBrk="1" latinLnBrk="0" hangingPunct="1">
        <a:lnSpc>
          <a:spcPct val="90000"/>
        </a:lnSpc>
        <a:spcBef>
          <a:spcPts val="454"/>
        </a:spcBef>
        <a:buFont typeface="Arial" panose="020B0604020202020204" pitchFamily="34" charset="0"/>
        <a:buChar char="•"/>
        <a:defRPr sz="1633" kern="1200">
          <a:solidFill>
            <a:schemeClr val="tx1"/>
          </a:solidFill>
          <a:latin typeface="+mn-lt"/>
          <a:ea typeface="+mn-ea"/>
          <a:cs typeface="+mn-cs"/>
        </a:defRPr>
      </a:lvl9pPr>
    </p:bodyStyle>
    <p:otherStyle>
      <a:defPPr>
        <a:defRPr lang="en-US"/>
      </a:defPPr>
      <a:lvl1pPr marL="0" algn="l" defTabSz="829452" rtl="0" eaLnBrk="1" latinLnBrk="0" hangingPunct="1">
        <a:defRPr sz="1633" kern="1200">
          <a:solidFill>
            <a:schemeClr val="tx1"/>
          </a:solidFill>
          <a:latin typeface="+mn-lt"/>
          <a:ea typeface="+mn-ea"/>
          <a:cs typeface="+mn-cs"/>
        </a:defRPr>
      </a:lvl1pPr>
      <a:lvl2pPr marL="414726" algn="l" defTabSz="829452" rtl="0" eaLnBrk="1" latinLnBrk="0" hangingPunct="1">
        <a:defRPr sz="1633" kern="1200">
          <a:solidFill>
            <a:schemeClr val="tx1"/>
          </a:solidFill>
          <a:latin typeface="+mn-lt"/>
          <a:ea typeface="+mn-ea"/>
          <a:cs typeface="+mn-cs"/>
        </a:defRPr>
      </a:lvl2pPr>
      <a:lvl3pPr marL="829452" algn="l" defTabSz="829452" rtl="0" eaLnBrk="1" latinLnBrk="0" hangingPunct="1">
        <a:defRPr sz="1633" kern="1200">
          <a:solidFill>
            <a:schemeClr val="tx1"/>
          </a:solidFill>
          <a:latin typeface="+mn-lt"/>
          <a:ea typeface="+mn-ea"/>
          <a:cs typeface="+mn-cs"/>
        </a:defRPr>
      </a:lvl3pPr>
      <a:lvl4pPr marL="1244178" algn="l" defTabSz="829452" rtl="0" eaLnBrk="1" latinLnBrk="0" hangingPunct="1">
        <a:defRPr sz="1633" kern="1200">
          <a:solidFill>
            <a:schemeClr val="tx1"/>
          </a:solidFill>
          <a:latin typeface="+mn-lt"/>
          <a:ea typeface="+mn-ea"/>
          <a:cs typeface="+mn-cs"/>
        </a:defRPr>
      </a:lvl4pPr>
      <a:lvl5pPr marL="1658904" algn="l" defTabSz="829452" rtl="0" eaLnBrk="1" latinLnBrk="0" hangingPunct="1">
        <a:defRPr sz="1633" kern="1200">
          <a:solidFill>
            <a:schemeClr val="tx1"/>
          </a:solidFill>
          <a:latin typeface="+mn-lt"/>
          <a:ea typeface="+mn-ea"/>
          <a:cs typeface="+mn-cs"/>
        </a:defRPr>
      </a:lvl5pPr>
      <a:lvl6pPr marL="2073631" algn="l" defTabSz="829452" rtl="0" eaLnBrk="1" latinLnBrk="0" hangingPunct="1">
        <a:defRPr sz="1633" kern="1200">
          <a:solidFill>
            <a:schemeClr val="tx1"/>
          </a:solidFill>
          <a:latin typeface="+mn-lt"/>
          <a:ea typeface="+mn-ea"/>
          <a:cs typeface="+mn-cs"/>
        </a:defRPr>
      </a:lvl6pPr>
      <a:lvl7pPr marL="2488357" algn="l" defTabSz="829452" rtl="0" eaLnBrk="1" latinLnBrk="0" hangingPunct="1">
        <a:defRPr sz="1633" kern="1200">
          <a:solidFill>
            <a:schemeClr val="tx1"/>
          </a:solidFill>
          <a:latin typeface="+mn-lt"/>
          <a:ea typeface="+mn-ea"/>
          <a:cs typeface="+mn-cs"/>
        </a:defRPr>
      </a:lvl7pPr>
      <a:lvl8pPr marL="2903083" algn="l" defTabSz="829452" rtl="0" eaLnBrk="1" latinLnBrk="0" hangingPunct="1">
        <a:defRPr sz="1633" kern="1200">
          <a:solidFill>
            <a:schemeClr val="tx1"/>
          </a:solidFill>
          <a:latin typeface="+mn-lt"/>
          <a:ea typeface="+mn-ea"/>
          <a:cs typeface="+mn-cs"/>
        </a:defRPr>
      </a:lvl8pPr>
      <a:lvl9pPr marL="3317809" algn="l" defTabSz="829452" rtl="0" eaLnBrk="1" latinLnBrk="0" hangingPunct="1">
        <a:defRPr sz="163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invGray">
      <p:bgRef idx="1001">
        <a:schemeClr val="bg1"/>
      </p:bgRef>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433388" y="238125"/>
            <a:ext cx="8226425" cy="942975"/>
          </a:xfrm>
          <a:prstGeom prst="rect">
            <a:avLst/>
          </a:prstGeom>
          <a:noFill/>
          <a:ln w="9525">
            <a:noFill/>
            <a:miter lim="800000"/>
            <a:headEnd/>
            <a:tailEnd/>
          </a:ln>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458788" y="1343025"/>
            <a:ext cx="8226425" cy="474027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48420" name="Line 4"/>
          <p:cNvSpPr>
            <a:spLocks noChangeShapeType="1"/>
          </p:cNvSpPr>
          <p:nvPr/>
        </p:nvSpPr>
        <p:spPr bwMode="auto">
          <a:xfrm>
            <a:off x="433388" y="1219200"/>
            <a:ext cx="8226425" cy="0"/>
          </a:xfrm>
          <a:prstGeom prst="line">
            <a:avLst/>
          </a:prstGeom>
          <a:noFill/>
          <a:ln w="28575">
            <a:solidFill>
              <a:srgbClr val="FF4141"/>
            </a:solidFill>
            <a:round/>
            <a:headEnd/>
            <a:tailEnd/>
          </a:ln>
          <a:effectLst/>
        </p:spPr>
        <p:txBody>
          <a:bodyPr wrap="none" anchor="ctr"/>
          <a:lstStyle/>
          <a:p>
            <a:pPr eaLnBrk="1" hangingPunct="1">
              <a:defRPr/>
            </a:pPr>
            <a:endParaRPr lang="en-US" sz="1400">
              <a:solidFill>
                <a:srgbClr val="FFFFFF"/>
              </a:solidFill>
              <a:latin typeface="Arial" pitchFamily="34" charset="0"/>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eaLnBrk="1" hangingPunct="1">
              <a:defRPr sz="900">
                <a:solidFill>
                  <a:srgbClr val="FFFFFF"/>
                </a:solidFill>
                <a:latin typeface="Arial" pitchFamily="34" charset="0"/>
                <a:cs typeface="Arial" pitchFamily="34" charset="0"/>
              </a:defRPr>
            </a:lvl1pPr>
          </a:lstStyle>
          <a:p>
            <a:pPr>
              <a:defRPr/>
            </a:pPr>
            <a:fld id="{416D1FF0-EA3E-4209-AE50-9A40377BDDE8}" type="slidenum">
              <a:rPr lang="en-US"/>
              <a:pPr>
                <a:defRPr/>
              </a:pPr>
              <a:t>‹#›</a:t>
            </a:fld>
            <a:endParaRPr lang="en-US"/>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eaLnBrk="1" hangingPunct="1">
              <a:defRPr sz="900" b="0">
                <a:solidFill>
                  <a:srgbClr val="FFFFFF"/>
                </a:solidFill>
                <a:latin typeface="Arial" pitchFamily="34" charset="0"/>
                <a:cs typeface="Arial" pitchFamily="34" charset="0"/>
              </a:defRPr>
            </a:lvl1pPr>
          </a:lstStyle>
          <a:p>
            <a:pPr>
              <a:defRPr/>
            </a:pPr>
            <a:endParaRPr lang="en-US"/>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b="0">
                <a:solidFill>
                  <a:srgbClr val="FFFFFF"/>
                </a:solidFill>
                <a:latin typeface="Arial" pitchFamily="34" charset="0"/>
                <a:cs typeface="Arial" pitchFamily="34" charset="0"/>
              </a:defRPr>
            </a:lvl1pPr>
          </a:lstStyle>
          <a:p>
            <a:pPr>
              <a:defRPr/>
            </a:pPr>
            <a:endParaRPr lang="en-US"/>
          </a:p>
        </p:txBody>
      </p:sp>
    </p:spTree>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 id="2147483836" r:id="rId12"/>
    <p:sldLayoutId id="2147483837" r:id="rId13"/>
    <p:sldLayoutId id="2147483839" r:id="rId14"/>
    <p:sldLayoutId id="2147483840" r:id="rId15"/>
    <p:sldLayoutId id="2147483841" r:id="rId16"/>
  </p:sldLayoutIdLst>
  <p:transition>
    <p:zoom/>
  </p:transition>
  <p:hf hdr="0" ftr="0" dt="0"/>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Lucida Grande" pitchFamily="34" charset="0"/>
        </a:defRPr>
      </a:lvl2pPr>
      <a:lvl3pPr algn="l" rtl="0" eaLnBrk="0" fontAlgn="base" hangingPunct="0">
        <a:lnSpc>
          <a:spcPct val="90000"/>
        </a:lnSpc>
        <a:spcBef>
          <a:spcPct val="0"/>
        </a:spcBef>
        <a:spcAft>
          <a:spcPct val="0"/>
        </a:spcAft>
        <a:defRPr sz="3400" b="1">
          <a:solidFill>
            <a:schemeClr val="tx2"/>
          </a:solidFill>
          <a:latin typeface="Lucida Grande" pitchFamily="34" charset="0"/>
        </a:defRPr>
      </a:lvl3pPr>
      <a:lvl4pPr algn="l" rtl="0" eaLnBrk="0" fontAlgn="base" hangingPunct="0">
        <a:lnSpc>
          <a:spcPct val="90000"/>
        </a:lnSpc>
        <a:spcBef>
          <a:spcPct val="0"/>
        </a:spcBef>
        <a:spcAft>
          <a:spcPct val="0"/>
        </a:spcAft>
        <a:defRPr sz="3400" b="1">
          <a:solidFill>
            <a:schemeClr val="tx2"/>
          </a:solidFill>
          <a:latin typeface="Lucida Grande" pitchFamily="34" charset="0"/>
        </a:defRPr>
      </a:lvl4pPr>
      <a:lvl5pPr algn="l" rtl="0" eaLnBrk="0" fontAlgn="base" hangingPunct="0">
        <a:lnSpc>
          <a:spcPct val="90000"/>
        </a:lnSpc>
        <a:spcBef>
          <a:spcPct val="0"/>
        </a:spcBef>
        <a:spcAft>
          <a:spcPct val="0"/>
        </a:spcAft>
        <a:defRPr sz="3400" b="1">
          <a:solidFill>
            <a:schemeClr val="tx2"/>
          </a:solidFill>
          <a:latin typeface="Lucida Grande" pitchFamily="34"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912813" eaLnBrk="1" hangingPunct="1">
              <a:defRPr/>
            </a:pPr>
            <a:fld id="{7FE304D8-3A26-4D24-83E9-0E01A7F8B761}" type="datetimeFigureOut">
              <a:rPr lang="en-US" smtClean="0">
                <a:latin typeface="Arial" pitchFamily="34" charset="0"/>
                <a:cs typeface="Arial" pitchFamily="34" charset="0"/>
              </a:rPr>
              <a:pPr defTabSz="912813" eaLnBrk="1" hangingPunct="1">
                <a:defRPr/>
              </a:pPr>
              <a:t>10/13/2016</a:t>
            </a:fld>
            <a:endParaRPr lang="en-US">
              <a:solidFill>
                <a:srgbClr val="E7DEC9">
                  <a:shade val="50000"/>
                </a:srgbClr>
              </a:solidFill>
              <a:latin typeface="Arial" pitchFamily="34" charset="0"/>
              <a:cs typeface="Arial" pitchFamily="34" charset="0"/>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912813" eaLnBrk="1" hangingPunct="1">
              <a:defRPr/>
            </a:pPr>
            <a:endParaRPr lang="en-US">
              <a:latin typeface="Arial" pitchFamily="34" charset="0"/>
              <a:cs typeface="Arial" pitchFamily="34" charset="0"/>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912813" eaLnBrk="1" hangingPunct="1">
              <a:defRPr/>
            </a:pPr>
            <a:fld id="{253E5701-0C7C-4682-933B-F0C64FAC1D6D}" type="slidenum">
              <a:rPr lang="en-US" smtClean="0">
                <a:latin typeface="Arial" pitchFamily="34" charset="0"/>
                <a:cs typeface="Arial" pitchFamily="34" charset="0"/>
              </a:rPr>
              <a:pPr defTabSz="912813" eaLnBrk="1" hangingPunct="1">
                <a:defRPr/>
              </a:pPr>
              <a:t>‹#›</a:t>
            </a:fld>
            <a:endParaRPr lang="en-US">
              <a:solidFill>
                <a:srgbClr val="E7DEC9">
                  <a:shade val="50000"/>
                </a:srgbClr>
              </a:solidFill>
              <a:latin typeface="Arial" pitchFamily="34" charset="0"/>
              <a:cs typeface="Arial" pitchFamily="34" charset="0"/>
            </a:endParaRPr>
          </a:p>
        </p:txBody>
      </p:sp>
    </p:spTree>
    <p:extLst>
      <p:ext uri="{BB962C8B-B14F-4D97-AF65-F5344CB8AC3E}">
        <p14:creationId xmlns:p14="http://schemas.microsoft.com/office/powerpoint/2010/main" val="2152051186"/>
      </p:ext>
    </p:extLst>
  </p:cSld>
  <p:clrMap bg1="lt1" tx1="dk1" bg2="lt2" tx2="dk2" accent1="accent1" accent2="accent2" accent3="accent3" accent4="accent4" accent5="accent5" accent6="accent6" hlink="hlink" folHlink="folHlink"/>
  <p:sldLayoutIdLst>
    <p:sldLayoutId id="2147484400" r:id="rId1"/>
    <p:sldLayoutId id="2147484401" r:id="rId2"/>
    <p:sldLayoutId id="2147484402" r:id="rId3"/>
    <p:sldLayoutId id="2147484403" r:id="rId4"/>
    <p:sldLayoutId id="2147484404" r:id="rId5"/>
    <p:sldLayoutId id="2147484405" r:id="rId6"/>
    <p:sldLayoutId id="2147484406" r:id="rId7"/>
    <p:sldLayoutId id="2147484407" r:id="rId8"/>
    <p:sldLayoutId id="2147484408" r:id="rId9"/>
    <p:sldLayoutId id="2147484409" r:id="rId10"/>
    <p:sldLayoutId id="2147484410"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A17A623D-36B7-4C77-98D6-49A9AC4A24EF}" type="datetimeFigureOut">
              <a:rPr lang="en-US" smtClean="0">
                <a:solidFill>
                  <a:prstClr val="black">
                    <a:tint val="75000"/>
                  </a:prstClr>
                </a:solidFill>
                <a:latin typeface="Calibri"/>
              </a:rPr>
              <a:pPr fontAlgn="auto">
                <a:spcBef>
                  <a:spcPts val="0"/>
                </a:spcBef>
                <a:spcAft>
                  <a:spcPts val="0"/>
                </a:spcAft>
              </a:pPr>
              <a:t>10/13/2016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BAAF98CA-F285-4670-8230-28613E9CFD9E}"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73613868"/>
      </p:ext>
    </p:extLst>
  </p:cSld>
  <p:clrMap bg1="lt1" tx1="dk1" bg2="lt2" tx2="dk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002060"/>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22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fontAlgn="auto" hangingPunct="0">
              <a:spcBef>
                <a:spcPts val="0"/>
              </a:spcBef>
              <a:spcAft>
                <a:spcPts val="0"/>
              </a:spcAft>
              <a:defRPr sz="1400" b="1">
                <a:solidFill>
                  <a:srgbClr val="FFFFFF"/>
                </a:solidFill>
                <a:latin typeface="+mn-lt"/>
                <a:cs typeface="+mn-cs"/>
              </a:defRPr>
            </a:lvl1pPr>
          </a:lstStyle>
          <a:p>
            <a:pPr>
              <a:defRPr/>
            </a:pPr>
            <a:fld id="{EA511B84-0021-42EC-813A-074EE98B0B77}" type="datetime1">
              <a:rPr lang="en-US"/>
              <a:pPr>
                <a:defRPr/>
              </a:pPr>
              <a:t>10/13/2016</a:t>
            </a:fld>
            <a:endParaRPr lang="en-US"/>
          </a:p>
        </p:txBody>
      </p:sp>
      <p:sp>
        <p:nvSpPr>
          <p:cNvPr id="2222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fontAlgn="auto" hangingPunct="0">
              <a:spcBef>
                <a:spcPts val="0"/>
              </a:spcBef>
              <a:spcAft>
                <a:spcPts val="0"/>
              </a:spcAft>
              <a:defRPr sz="1400" b="1">
                <a:solidFill>
                  <a:srgbClr val="FFFFFF"/>
                </a:solidFill>
                <a:latin typeface="+mn-lt"/>
                <a:cs typeface="+mn-cs"/>
              </a:defRPr>
            </a:lvl1pPr>
          </a:lstStyle>
          <a:p>
            <a:pPr>
              <a:defRPr/>
            </a:pPr>
            <a:endParaRPr lang="en-US"/>
          </a:p>
        </p:txBody>
      </p:sp>
      <p:sp>
        <p:nvSpPr>
          <p:cNvPr id="2222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fontAlgn="auto" hangingPunct="0">
              <a:spcBef>
                <a:spcPts val="0"/>
              </a:spcBef>
              <a:spcAft>
                <a:spcPts val="0"/>
              </a:spcAft>
              <a:defRPr sz="1400" b="1">
                <a:solidFill>
                  <a:srgbClr val="FFFFFF"/>
                </a:solidFill>
                <a:latin typeface="+mn-lt"/>
                <a:cs typeface="+mn-cs"/>
              </a:defRPr>
            </a:lvl1pPr>
          </a:lstStyle>
          <a:p>
            <a:pPr>
              <a:defRPr/>
            </a:pPr>
            <a:fld id="{D7B4EB64-EF45-4964-8714-C2DB4E774BA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68" r:id="rId1"/>
    <p:sldLayoutId id="2147483869" r:id="rId2"/>
    <p:sldLayoutId id="2147483870" r:id="rId3"/>
    <p:sldLayoutId id="2147483871" r:id="rId4"/>
    <p:sldLayoutId id="2147483872" r:id="rId5"/>
    <p:sldLayoutId id="2147483873" r:id="rId6"/>
    <p:sldLayoutId id="2147483874" r:id="rId7"/>
    <p:sldLayoutId id="2147483875" r:id="rId8"/>
    <p:sldLayoutId id="2147483876" r:id="rId9"/>
    <p:sldLayoutId id="2147483877" r:id="rId10"/>
    <p:sldLayoutId id="2147483878" r:id="rId11"/>
    <p:sldLayoutId id="2147483879" r:id="rId12"/>
    <p:sldLayoutId id="2147483880" r:id="rId13"/>
  </p:sldLayoutIdLst>
  <p:hf hdr="0" ftr="0" dt="0"/>
  <p:txStyles>
    <p:titleStyle>
      <a:lvl1pPr algn="ctr" rtl="0" eaLnBrk="0" fontAlgn="base" hangingPunct="0">
        <a:spcBef>
          <a:spcPct val="0"/>
        </a:spcBef>
        <a:spcAft>
          <a:spcPct val="0"/>
        </a:spcAft>
        <a:defRPr sz="3600">
          <a:solidFill>
            <a:srgbClr val="FFFF00"/>
          </a:solidFill>
          <a:latin typeface="+mj-lt"/>
          <a:ea typeface="+mj-ea"/>
          <a:cs typeface="+mj-cs"/>
        </a:defRPr>
      </a:lvl1pPr>
      <a:lvl2pPr algn="ctr" rtl="0" eaLnBrk="0" fontAlgn="base" hangingPunct="0">
        <a:spcBef>
          <a:spcPct val="0"/>
        </a:spcBef>
        <a:spcAft>
          <a:spcPct val="0"/>
        </a:spcAft>
        <a:defRPr sz="3600">
          <a:solidFill>
            <a:srgbClr val="FFFF00"/>
          </a:solidFill>
          <a:latin typeface="Arial" charset="0"/>
        </a:defRPr>
      </a:lvl2pPr>
      <a:lvl3pPr algn="ctr" rtl="0" eaLnBrk="0" fontAlgn="base" hangingPunct="0">
        <a:spcBef>
          <a:spcPct val="0"/>
        </a:spcBef>
        <a:spcAft>
          <a:spcPct val="0"/>
        </a:spcAft>
        <a:defRPr sz="3600">
          <a:solidFill>
            <a:srgbClr val="FFFF00"/>
          </a:solidFill>
          <a:latin typeface="Arial" charset="0"/>
        </a:defRPr>
      </a:lvl3pPr>
      <a:lvl4pPr algn="ctr" rtl="0" eaLnBrk="0" fontAlgn="base" hangingPunct="0">
        <a:spcBef>
          <a:spcPct val="0"/>
        </a:spcBef>
        <a:spcAft>
          <a:spcPct val="0"/>
        </a:spcAft>
        <a:defRPr sz="3600">
          <a:solidFill>
            <a:srgbClr val="FFFF00"/>
          </a:solidFill>
          <a:latin typeface="Arial" charset="0"/>
        </a:defRPr>
      </a:lvl4pPr>
      <a:lvl5pPr algn="ctr" rtl="0" eaLnBrk="0" fontAlgn="base" hangingPunct="0">
        <a:spcBef>
          <a:spcPct val="0"/>
        </a:spcBef>
        <a:spcAft>
          <a:spcPct val="0"/>
        </a:spcAft>
        <a:defRPr sz="3600">
          <a:solidFill>
            <a:srgbClr val="FFFF00"/>
          </a:solidFill>
          <a:latin typeface="Arial" charset="0"/>
        </a:defRPr>
      </a:lvl5pPr>
      <a:lvl6pPr marL="457200" algn="ctr" rtl="0" eaLnBrk="1" fontAlgn="base" hangingPunct="1">
        <a:spcBef>
          <a:spcPct val="0"/>
        </a:spcBef>
        <a:spcAft>
          <a:spcPct val="0"/>
        </a:spcAft>
        <a:defRPr sz="4400">
          <a:solidFill>
            <a:schemeClr val="bg1"/>
          </a:solidFill>
          <a:latin typeface="Arial" charset="0"/>
        </a:defRPr>
      </a:lvl6pPr>
      <a:lvl7pPr marL="914400" algn="ctr" rtl="0" eaLnBrk="1" fontAlgn="base" hangingPunct="1">
        <a:spcBef>
          <a:spcPct val="0"/>
        </a:spcBef>
        <a:spcAft>
          <a:spcPct val="0"/>
        </a:spcAft>
        <a:defRPr sz="4400">
          <a:solidFill>
            <a:schemeClr val="bg1"/>
          </a:solidFill>
          <a:latin typeface="Arial" charset="0"/>
        </a:defRPr>
      </a:lvl7pPr>
      <a:lvl8pPr marL="1371600" algn="ctr" rtl="0" eaLnBrk="1" fontAlgn="base" hangingPunct="1">
        <a:spcBef>
          <a:spcPct val="0"/>
        </a:spcBef>
        <a:spcAft>
          <a:spcPct val="0"/>
        </a:spcAft>
        <a:defRPr sz="4400">
          <a:solidFill>
            <a:schemeClr val="bg1"/>
          </a:solidFill>
          <a:latin typeface="Arial" charset="0"/>
        </a:defRPr>
      </a:lvl8pPr>
      <a:lvl9pPr marL="1828800" algn="ctr" rtl="0" eaLnBrk="1" fontAlgn="base" hangingPunct="1">
        <a:spcBef>
          <a:spcPct val="0"/>
        </a:spcBef>
        <a:spcAft>
          <a:spcPct val="0"/>
        </a:spcAft>
        <a:defRPr sz="4400">
          <a:solidFill>
            <a:schemeClr val="bg1"/>
          </a:solidFill>
          <a:latin typeface="Arial" charset="0"/>
        </a:defRPr>
      </a:lvl9pPr>
    </p:titleStyle>
    <p:bodyStyle>
      <a:lvl1pPr marL="342900" indent="-342900" algn="l" rtl="0" eaLnBrk="0" fontAlgn="base" hangingPunct="0">
        <a:spcBef>
          <a:spcPct val="20000"/>
        </a:spcBef>
        <a:spcAft>
          <a:spcPct val="0"/>
        </a:spcAft>
        <a:buClr>
          <a:srgbClr val="99FDFF"/>
        </a:buClr>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lr>
          <a:srgbClr val="99FDFF"/>
        </a:buClr>
        <a:buChar char="–"/>
        <a:defRPr sz="2800">
          <a:solidFill>
            <a:schemeClr val="bg1"/>
          </a:solidFill>
          <a:latin typeface="+mn-lt"/>
        </a:defRPr>
      </a:lvl2pPr>
      <a:lvl3pPr marL="1143000" indent="-228600" algn="l" rtl="0" eaLnBrk="0" fontAlgn="base" hangingPunct="0">
        <a:spcBef>
          <a:spcPct val="20000"/>
        </a:spcBef>
        <a:spcAft>
          <a:spcPct val="0"/>
        </a:spcAft>
        <a:buClr>
          <a:srgbClr val="99FDFF"/>
        </a:buClr>
        <a:buChar char="•"/>
        <a:defRPr sz="2400">
          <a:solidFill>
            <a:schemeClr val="bg1"/>
          </a:solidFill>
          <a:latin typeface="+mn-lt"/>
        </a:defRPr>
      </a:lvl3pPr>
      <a:lvl4pPr marL="1600200" indent="-228600" algn="l" rtl="0" eaLnBrk="0" fontAlgn="base" hangingPunct="0">
        <a:spcBef>
          <a:spcPct val="20000"/>
        </a:spcBef>
        <a:spcAft>
          <a:spcPct val="0"/>
        </a:spcAft>
        <a:buClr>
          <a:srgbClr val="99FDFF"/>
        </a:buClr>
        <a:buChar char="–"/>
        <a:defRPr sz="2000">
          <a:solidFill>
            <a:schemeClr val="bg1"/>
          </a:solidFill>
          <a:latin typeface="+mn-lt"/>
        </a:defRPr>
      </a:lvl4pPr>
      <a:lvl5pPr marL="2057400" indent="-228600" algn="l" rtl="0" eaLnBrk="0" fontAlgn="base" hangingPunct="0">
        <a:spcBef>
          <a:spcPct val="20000"/>
        </a:spcBef>
        <a:spcAft>
          <a:spcPct val="0"/>
        </a:spcAft>
        <a:buClr>
          <a:srgbClr val="99FDFF"/>
        </a:buClr>
        <a:buChar char="»"/>
        <a:defRPr sz="2000">
          <a:solidFill>
            <a:schemeClr val="bg1"/>
          </a:solidFill>
          <a:latin typeface="+mn-lt"/>
        </a:defRPr>
      </a:lvl5pPr>
      <a:lvl6pPr marL="2514600" indent="-228600" algn="l" rtl="0" eaLnBrk="1" fontAlgn="base" hangingPunct="1">
        <a:spcBef>
          <a:spcPct val="20000"/>
        </a:spcBef>
        <a:spcAft>
          <a:spcPct val="0"/>
        </a:spcAft>
        <a:buChar char="»"/>
        <a:defRPr sz="2000">
          <a:solidFill>
            <a:schemeClr val="bg1"/>
          </a:solidFill>
          <a:latin typeface="+mn-lt"/>
        </a:defRPr>
      </a:lvl6pPr>
      <a:lvl7pPr marL="2971800" indent="-228600" algn="l" rtl="0" eaLnBrk="1" fontAlgn="base" hangingPunct="1">
        <a:spcBef>
          <a:spcPct val="20000"/>
        </a:spcBef>
        <a:spcAft>
          <a:spcPct val="0"/>
        </a:spcAft>
        <a:buChar char="»"/>
        <a:defRPr sz="2000">
          <a:solidFill>
            <a:schemeClr val="bg1"/>
          </a:solidFill>
          <a:latin typeface="+mn-lt"/>
        </a:defRPr>
      </a:lvl7pPr>
      <a:lvl8pPr marL="3429000" indent="-228600" algn="l" rtl="0" eaLnBrk="1" fontAlgn="base" hangingPunct="1">
        <a:spcBef>
          <a:spcPct val="20000"/>
        </a:spcBef>
        <a:spcAft>
          <a:spcPct val="0"/>
        </a:spcAft>
        <a:buChar char="»"/>
        <a:defRPr sz="2000">
          <a:solidFill>
            <a:schemeClr val="bg1"/>
          </a:solidFill>
          <a:latin typeface="+mn-lt"/>
        </a:defRPr>
      </a:lvl8pPr>
      <a:lvl9pPr marL="3886200" indent="-228600" algn="l" rtl="0" eaLnBrk="1" fontAlgn="base" hangingPunct="1">
        <a:spcBef>
          <a:spcPct val="20000"/>
        </a:spcBef>
        <a:spcAft>
          <a:spcPct val="0"/>
        </a:spcAft>
        <a:buChar char="»"/>
        <a:defRPr sz="2000">
          <a:solidFill>
            <a:schemeClr val="bg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50000"/>
          </a:schemeClr>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33388" y="238125"/>
            <a:ext cx="8226425" cy="942975"/>
          </a:xfrm>
          <a:prstGeom prst="rect">
            <a:avLst/>
          </a:prstGeom>
          <a:noFill/>
          <a:ln w="9525">
            <a:noFill/>
            <a:miter lim="800000"/>
            <a:headEnd/>
            <a:tailEnd/>
          </a:ln>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5123" name="Rectangle 3"/>
          <p:cNvSpPr>
            <a:spLocks noGrp="1" noChangeArrowheads="1"/>
          </p:cNvSpPr>
          <p:nvPr>
            <p:ph type="body" idx="1"/>
          </p:nvPr>
        </p:nvSpPr>
        <p:spPr bwMode="auto">
          <a:xfrm>
            <a:off x="458788" y="1343025"/>
            <a:ext cx="8226425" cy="474027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48420" name="Line 4"/>
          <p:cNvSpPr>
            <a:spLocks noChangeShapeType="1"/>
          </p:cNvSpPr>
          <p:nvPr/>
        </p:nvSpPr>
        <p:spPr bwMode="auto">
          <a:xfrm>
            <a:off x="433388" y="1219200"/>
            <a:ext cx="8226425" cy="0"/>
          </a:xfrm>
          <a:prstGeom prst="line">
            <a:avLst/>
          </a:prstGeom>
          <a:noFill/>
          <a:ln w="28575">
            <a:solidFill>
              <a:srgbClr val="FF4141"/>
            </a:solidFill>
            <a:round/>
            <a:headEnd/>
            <a:tailEnd/>
          </a:ln>
          <a:effectLst/>
        </p:spPr>
        <p:txBody>
          <a:bodyPr wrap="none" anchor="ctr"/>
          <a:lstStyle/>
          <a:p>
            <a:pPr eaLnBrk="1" hangingPunct="1">
              <a:defRPr/>
            </a:pPr>
            <a:endParaRPr lang="en-US" sz="1400">
              <a:solidFill>
                <a:srgbClr val="FFFFFF"/>
              </a:solidFill>
              <a:latin typeface="Arial" pitchFamily="34" charset="0"/>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eaLnBrk="1" hangingPunct="1">
              <a:defRPr sz="900">
                <a:solidFill>
                  <a:srgbClr val="FFFFFF"/>
                </a:solidFill>
                <a:latin typeface="Arial" pitchFamily="34" charset="0"/>
                <a:cs typeface="Arial" pitchFamily="34" charset="0"/>
              </a:defRPr>
            </a:lvl1pPr>
          </a:lstStyle>
          <a:p>
            <a:pPr>
              <a:defRPr/>
            </a:pPr>
            <a:fld id="{F73180A5-0EC8-4FA4-99B3-3CCC2AD4DF66}" type="slidenum">
              <a:rPr lang="en-US"/>
              <a:pPr>
                <a:defRPr/>
              </a:pPr>
              <a:t>‹#›</a:t>
            </a:fld>
            <a:endParaRPr lang="en-US"/>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eaLnBrk="1" hangingPunct="1">
              <a:defRPr sz="900" b="0">
                <a:solidFill>
                  <a:srgbClr val="FFFFFF"/>
                </a:solidFill>
                <a:latin typeface="Arial" pitchFamily="34" charset="0"/>
                <a:cs typeface="Arial" pitchFamily="34" charset="0"/>
              </a:defRPr>
            </a:lvl1pPr>
          </a:lstStyle>
          <a:p>
            <a:pPr>
              <a:defRPr/>
            </a:pPr>
            <a:endParaRPr lang="en-US"/>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eaLnBrk="1" hangingPunct="1">
              <a:defRPr sz="900" b="0">
                <a:solidFill>
                  <a:srgbClr val="FFFFFF"/>
                </a:solidFill>
                <a:latin typeface="Arial" pitchFamily="34" charset="0"/>
                <a:cs typeface="Arial" pitchFamily="34" charset="0"/>
              </a:defRPr>
            </a:lvl1pPr>
          </a:lstStyle>
          <a:p>
            <a:pPr>
              <a:defRPr/>
            </a:pPr>
            <a:endParaRPr lang="en-US"/>
          </a:p>
        </p:txBody>
      </p:sp>
    </p:spTree>
  </p:cSld>
  <p:clrMap bg1="dk1" tx1="lt1" bg2="dk2" tx2="lt2" accent1="accent1" accent2="accent2" accent3="accent3" accent4="accent4" accent5="accent5" accent6="accent6" hlink="hlink" folHlink="folHlink"/>
  <p:sldLayoutIdLst>
    <p:sldLayoutId id="2147483883"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 id="2147483894" r:id="rId12"/>
    <p:sldLayoutId id="2147483895" r:id="rId13"/>
    <p:sldLayoutId id="2147483896" r:id="rId14"/>
  </p:sldLayoutIdLst>
  <p:transition>
    <p:zoom/>
  </p:transition>
  <p:hf hdr="0" ftr="0" dt="0"/>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Lucida Grande" pitchFamily="34" charset="0"/>
        </a:defRPr>
      </a:lvl2pPr>
      <a:lvl3pPr algn="l" rtl="0" eaLnBrk="0" fontAlgn="base" hangingPunct="0">
        <a:lnSpc>
          <a:spcPct val="90000"/>
        </a:lnSpc>
        <a:spcBef>
          <a:spcPct val="0"/>
        </a:spcBef>
        <a:spcAft>
          <a:spcPct val="0"/>
        </a:spcAft>
        <a:defRPr sz="3400" b="1">
          <a:solidFill>
            <a:schemeClr val="tx2"/>
          </a:solidFill>
          <a:latin typeface="Lucida Grande" pitchFamily="34" charset="0"/>
        </a:defRPr>
      </a:lvl3pPr>
      <a:lvl4pPr algn="l" rtl="0" eaLnBrk="0" fontAlgn="base" hangingPunct="0">
        <a:lnSpc>
          <a:spcPct val="90000"/>
        </a:lnSpc>
        <a:spcBef>
          <a:spcPct val="0"/>
        </a:spcBef>
        <a:spcAft>
          <a:spcPct val="0"/>
        </a:spcAft>
        <a:defRPr sz="3400" b="1">
          <a:solidFill>
            <a:schemeClr val="tx2"/>
          </a:solidFill>
          <a:latin typeface="Lucida Grande" pitchFamily="34" charset="0"/>
        </a:defRPr>
      </a:lvl4pPr>
      <a:lvl5pPr algn="l" rtl="0" eaLnBrk="0" fontAlgn="base" hangingPunct="0">
        <a:lnSpc>
          <a:spcPct val="90000"/>
        </a:lnSpc>
        <a:spcBef>
          <a:spcPct val="0"/>
        </a:spcBef>
        <a:spcAft>
          <a:spcPct val="0"/>
        </a:spcAft>
        <a:defRPr sz="3400" b="1">
          <a:solidFill>
            <a:schemeClr val="tx2"/>
          </a:solidFill>
          <a:latin typeface="Lucida Grande" pitchFamily="34"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002060"/>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22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fontAlgn="auto" hangingPunct="0">
              <a:spcBef>
                <a:spcPts val="0"/>
              </a:spcBef>
              <a:spcAft>
                <a:spcPts val="0"/>
              </a:spcAft>
              <a:defRPr sz="1400" b="1">
                <a:solidFill>
                  <a:srgbClr val="FFFFFF"/>
                </a:solidFill>
                <a:latin typeface="+mn-lt"/>
                <a:cs typeface="+mn-cs"/>
              </a:defRPr>
            </a:lvl1pPr>
          </a:lstStyle>
          <a:p>
            <a:pPr>
              <a:defRPr/>
            </a:pPr>
            <a:fld id="{2623B2A5-A0CF-425C-AAB6-BA9804E76885}" type="datetime1">
              <a:rPr lang="en-US"/>
              <a:pPr>
                <a:defRPr/>
              </a:pPr>
              <a:t>10/13/2016</a:t>
            </a:fld>
            <a:endParaRPr lang="en-US"/>
          </a:p>
        </p:txBody>
      </p:sp>
      <p:sp>
        <p:nvSpPr>
          <p:cNvPr id="2222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fontAlgn="auto" hangingPunct="0">
              <a:spcBef>
                <a:spcPts val="0"/>
              </a:spcBef>
              <a:spcAft>
                <a:spcPts val="0"/>
              </a:spcAft>
              <a:defRPr sz="1400" b="1">
                <a:solidFill>
                  <a:srgbClr val="FFFFFF"/>
                </a:solidFill>
                <a:latin typeface="+mn-lt"/>
                <a:cs typeface="+mn-cs"/>
              </a:defRPr>
            </a:lvl1pPr>
          </a:lstStyle>
          <a:p>
            <a:pPr>
              <a:defRPr/>
            </a:pPr>
            <a:endParaRPr lang="en-US"/>
          </a:p>
        </p:txBody>
      </p:sp>
      <p:sp>
        <p:nvSpPr>
          <p:cNvPr id="2222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fontAlgn="auto" hangingPunct="0">
              <a:spcBef>
                <a:spcPts val="0"/>
              </a:spcBef>
              <a:spcAft>
                <a:spcPts val="0"/>
              </a:spcAft>
              <a:defRPr sz="1400" b="1">
                <a:solidFill>
                  <a:srgbClr val="FFFFFF"/>
                </a:solidFill>
                <a:latin typeface="+mn-lt"/>
                <a:cs typeface="+mn-cs"/>
              </a:defRPr>
            </a:lvl1pPr>
          </a:lstStyle>
          <a:p>
            <a:pPr>
              <a:defRPr/>
            </a:pPr>
            <a:fld id="{81C27249-9E8A-4F20-9D3D-210C6D76511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 id="2147483904" r:id="rId7"/>
    <p:sldLayoutId id="2147483905" r:id="rId8"/>
    <p:sldLayoutId id="2147483906" r:id="rId9"/>
    <p:sldLayoutId id="2147483907" r:id="rId10"/>
    <p:sldLayoutId id="2147483908" r:id="rId11"/>
    <p:sldLayoutId id="2147483909" r:id="rId12"/>
    <p:sldLayoutId id="2147483910" r:id="rId13"/>
  </p:sldLayoutIdLst>
  <p:hf hdr="0" ftr="0" dt="0"/>
  <p:txStyles>
    <p:titleStyle>
      <a:lvl1pPr algn="ctr" rtl="0" eaLnBrk="0" fontAlgn="base" hangingPunct="0">
        <a:spcBef>
          <a:spcPct val="0"/>
        </a:spcBef>
        <a:spcAft>
          <a:spcPct val="0"/>
        </a:spcAft>
        <a:defRPr sz="3600">
          <a:solidFill>
            <a:srgbClr val="FFFF00"/>
          </a:solidFill>
          <a:latin typeface="+mj-lt"/>
          <a:ea typeface="+mj-ea"/>
          <a:cs typeface="+mj-cs"/>
        </a:defRPr>
      </a:lvl1pPr>
      <a:lvl2pPr algn="ctr" rtl="0" eaLnBrk="0" fontAlgn="base" hangingPunct="0">
        <a:spcBef>
          <a:spcPct val="0"/>
        </a:spcBef>
        <a:spcAft>
          <a:spcPct val="0"/>
        </a:spcAft>
        <a:defRPr sz="3600">
          <a:solidFill>
            <a:srgbClr val="FFFF00"/>
          </a:solidFill>
          <a:latin typeface="Arial" charset="0"/>
        </a:defRPr>
      </a:lvl2pPr>
      <a:lvl3pPr algn="ctr" rtl="0" eaLnBrk="0" fontAlgn="base" hangingPunct="0">
        <a:spcBef>
          <a:spcPct val="0"/>
        </a:spcBef>
        <a:spcAft>
          <a:spcPct val="0"/>
        </a:spcAft>
        <a:defRPr sz="3600">
          <a:solidFill>
            <a:srgbClr val="FFFF00"/>
          </a:solidFill>
          <a:latin typeface="Arial" charset="0"/>
        </a:defRPr>
      </a:lvl3pPr>
      <a:lvl4pPr algn="ctr" rtl="0" eaLnBrk="0" fontAlgn="base" hangingPunct="0">
        <a:spcBef>
          <a:spcPct val="0"/>
        </a:spcBef>
        <a:spcAft>
          <a:spcPct val="0"/>
        </a:spcAft>
        <a:defRPr sz="3600">
          <a:solidFill>
            <a:srgbClr val="FFFF00"/>
          </a:solidFill>
          <a:latin typeface="Arial" charset="0"/>
        </a:defRPr>
      </a:lvl4pPr>
      <a:lvl5pPr algn="ctr" rtl="0" eaLnBrk="0" fontAlgn="base" hangingPunct="0">
        <a:spcBef>
          <a:spcPct val="0"/>
        </a:spcBef>
        <a:spcAft>
          <a:spcPct val="0"/>
        </a:spcAft>
        <a:defRPr sz="3600">
          <a:solidFill>
            <a:srgbClr val="FFFF00"/>
          </a:solidFill>
          <a:latin typeface="Arial" charset="0"/>
        </a:defRPr>
      </a:lvl5pPr>
      <a:lvl6pPr marL="457200" algn="ctr" rtl="0" eaLnBrk="1" fontAlgn="base" hangingPunct="1">
        <a:spcBef>
          <a:spcPct val="0"/>
        </a:spcBef>
        <a:spcAft>
          <a:spcPct val="0"/>
        </a:spcAft>
        <a:defRPr sz="4400">
          <a:solidFill>
            <a:schemeClr val="bg1"/>
          </a:solidFill>
          <a:latin typeface="Arial" charset="0"/>
        </a:defRPr>
      </a:lvl6pPr>
      <a:lvl7pPr marL="914400" algn="ctr" rtl="0" eaLnBrk="1" fontAlgn="base" hangingPunct="1">
        <a:spcBef>
          <a:spcPct val="0"/>
        </a:spcBef>
        <a:spcAft>
          <a:spcPct val="0"/>
        </a:spcAft>
        <a:defRPr sz="4400">
          <a:solidFill>
            <a:schemeClr val="bg1"/>
          </a:solidFill>
          <a:latin typeface="Arial" charset="0"/>
        </a:defRPr>
      </a:lvl7pPr>
      <a:lvl8pPr marL="1371600" algn="ctr" rtl="0" eaLnBrk="1" fontAlgn="base" hangingPunct="1">
        <a:spcBef>
          <a:spcPct val="0"/>
        </a:spcBef>
        <a:spcAft>
          <a:spcPct val="0"/>
        </a:spcAft>
        <a:defRPr sz="4400">
          <a:solidFill>
            <a:schemeClr val="bg1"/>
          </a:solidFill>
          <a:latin typeface="Arial" charset="0"/>
        </a:defRPr>
      </a:lvl8pPr>
      <a:lvl9pPr marL="1828800" algn="ctr" rtl="0" eaLnBrk="1" fontAlgn="base" hangingPunct="1">
        <a:spcBef>
          <a:spcPct val="0"/>
        </a:spcBef>
        <a:spcAft>
          <a:spcPct val="0"/>
        </a:spcAft>
        <a:defRPr sz="4400">
          <a:solidFill>
            <a:schemeClr val="bg1"/>
          </a:solidFill>
          <a:latin typeface="Arial" charset="0"/>
        </a:defRPr>
      </a:lvl9pPr>
    </p:titleStyle>
    <p:bodyStyle>
      <a:lvl1pPr marL="342900" indent="-342900" algn="l" rtl="0" eaLnBrk="0" fontAlgn="base" hangingPunct="0">
        <a:spcBef>
          <a:spcPct val="20000"/>
        </a:spcBef>
        <a:spcAft>
          <a:spcPct val="0"/>
        </a:spcAft>
        <a:buClr>
          <a:srgbClr val="99FDFF"/>
        </a:buClr>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lr>
          <a:srgbClr val="99FDFF"/>
        </a:buClr>
        <a:buChar char="–"/>
        <a:defRPr sz="2800">
          <a:solidFill>
            <a:schemeClr val="bg1"/>
          </a:solidFill>
          <a:latin typeface="+mn-lt"/>
        </a:defRPr>
      </a:lvl2pPr>
      <a:lvl3pPr marL="1143000" indent="-228600" algn="l" rtl="0" eaLnBrk="0" fontAlgn="base" hangingPunct="0">
        <a:spcBef>
          <a:spcPct val="20000"/>
        </a:spcBef>
        <a:spcAft>
          <a:spcPct val="0"/>
        </a:spcAft>
        <a:buClr>
          <a:srgbClr val="99FDFF"/>
        </a:buClr>
        <a:buChar char="•"/>
        <a:defRPr sz="2400">
          <a:solidFill>
            <a:schemeClr val="bg1"/>
          </a:solidFill>
          <a:latin typeface="+mn-lt"/>
        </a:defRPr>
      </a:lvl3pPr>
      <a:lvl4pPr marL="1600200" indent="-228600" algn="l" rtl="0" eaLnBrk="0" fontAlgn="base" hangingPunct="0">
        <a:spcBef>
          <a:spcPct val="20000"/>
        </a:spcBef>
        <a:spcAft>
          <a:spcPct val="0"/>
        </a:spcAft>
        <a:buClr>
          <a:srgbClr val="99FDFF"/>
        </a:buClr>
        <a:buChar char="–"/>
        <a:defRPr sz="2000">
          <a:solidFill>
            <a:schemeClr val="bg1"/>
          </a:solidFill>
          <a:latin typeface="+mn-lt"/>
        </a:defRPr>
      </a:lvl4pPr>
      <a:lvl5pPr marL="2057400" indent="-228600" algn="l" rtl="0" eaLnBrk="0" fontAlgn="base" hangingPunct="0">
        <a:spcBef>
          <a:spcPct val="20000"/>
        </a:spcBef>
        <a:spcAft>
          <a:spcPct val="0"/>
        </a:spcAft>
        <a:buClr>
          <a:srgbClr val="99FDFF"/>
        </a:buClr>
        <a:buChar char="»"/>
        <a:defRPr sz="2000">
          <a:solidFill>
            <a:schemeClr val="bg1"/>
          </a:solidFill>
          <a:latin typeface="+mn-lt"/>
        </a:defRPr>
      </a:lvl5pPr>
      <a:lvl6pPr marL="2514600" indent="-228600" algn="l" rtl="0" eaLnBrk="1" fontAlgn="base" hangingPunct="1">
        <a:spcBef>
          <a:spcPct val="20000"/>
        </a:spcBef>
        <a:spcAft>
          <a:spcPct val="0"/>
        </a:spcAft>
        <a:buChar char="»"/>
        <a:defRPr sz="2000">
          <a:solidFill>
            <a:schemeClr val="bg1"/>
          </a:solidFill>
          <a:latin typeface="+mn-lt"/>
        </a:defRPr>
      </a:lvl6pPr>
      <a:lvl7pPr marL="2971800" indent="-228600" algn="l" rtl="0" eaLnBrk="1" fontAlgn="base" hangingPunct="1">
        <a:spcBef>
          <a:spcPct val="20000"/>
        </a:spcBef>
        <a:spcAft>
          <a:spcPct val="0"/>
        </a:spcAft>
        <a:buChar char="»"/>
        <a:defRPr sz="2000">
          <a:solidFill>
            <a:schemeClr val="bg1"/>
          </a:solidFill>
          <a:latin typeface="+mn-lt"/>
        </a:defRPr>
      </a:lvl7pPr>
      <a:lvl8pPr marL="3429000" indent="-228600" algn="l" rtl="0" eaLnBrk="1" fontAlgn="base" hangingPunct="1">
        <a:spcBef>
          <a:spcPct val="20000"/>
        </a:spcBef>
        <a:spcAft>
          <a:spcPct val="0"/>
        </a:spcAft>
        <a:buChar char="»"/>
        <a:defRPr sz="2000">
          <a:solidFill>
            <a:schemeClr val="bg1"/>
          </a:solidFill>
          <a:latin typeface="+mn-lt"/>
        </a:defRPr>
      </a:lvl8pPr>
      <a:lvl9pPr marL="3886200" indent="-228600" algn="l" rtl="0" eaLnBrk="1" fontAlgn="base" hangingPunct="1">
        <a:spcBef>
          <a:spcPct val="20000"/>
        </a:spcBef>
        <a:spcAft>
          <a:spcPct val="0"/>
        </a:spcAft>
        <a:buChar char="»"/>
        <a:defRPr sz="2000">
          <a:solidFill>
            <a:schemeClr val="bg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50000"/>
          </a:schemeClr>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bwMode="auto">
          <a:xfrm>
            <a:off x="433388" y="238125"/>
            <a:ext cx="8226425" cy="942975"/>
          </a:xfrm>
          <a:prstGeom prst="rect">
            <a:avLst/>
          </a:prstGeom>
          <a:noFill/>
          <a:ln w="9525">
            <a:noFill/>
            <a:miter lim="800000"/>
            <a:headEnd/>
            <a:tailEnd/>
          </a:ln>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body" idx="1"/>
          </p:nvPr>
        </p:nvSpPr>
        <p:spPr bwMode="auto">
          <a:xfrm>
            <a:off x="458788" y="1343025"/>
            <a:ext cx="8226425" cy="474027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48420" name="Line 4"/>
          <p:cNvSpPr>
            <a:spLocks noChangeShapeType="1"/>
          </p:cNvSpPr>
          <p:nvPr/>
        </p:nvSpPr>
        <p:spPr bwMode="auto">
          <a:xfrm>
            <a:off x="433388" y="1219200"/>
            <a:ext cx="8226425" cy="0"/>
          </a:xfrm>
          <a:prstGeom prst="line">
            <a:avLst/>
          </a:prstGeom>
          <a:noFill/>
          <a:ln w="28575">
            <a:solidFill>
              <a:srgbClr val="FF4141"/>
            </a:solidFill>
            <a:round/>
            <a:headEnd/>
            <a:tailEnd/>
          </a:ln>
          <a:effectLst/>
        </p:spPr>
        <p:txBody>
          <a:bodyPr wrap="none" anchor="ctr"/>
          <a:lstStyle/>
          <a:p>
            <a:pPr eaLnBrk="1" hangingPunct="1">
              <a:defRPr/>
            </a:pPr>
            <a:endParaRPr lang="en-US" dirty="0">
              <a:solidFill>
                <a:srgbClr val="FFFFFF"/>
              </a:solidFill>
              <a:latin typeface="Segoe UI"/>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fontAlgn="auto">
              <a:spcBef>
                <a:spcPts val="0"/>
              </a:spcBef>
              <a:spcAft>
                <a:spcPts val="0"/>
              </a:spcAft>
              <a:defRPr sz="900">
                <a:solidFill>
                  <a:srgbClr val="FFFFFF"/>
                </a:solidFill>
                <a:latin typeface="+mn-lt"/>
                <a:cs typeface="+mn-cs"/>
              </a:defRPr>
            </a:lvl1pPr>
          </a:lstStyle>
          <a:p>
            <a:pPr eaLnBrk="1" hangingPunct="1">
              <a:defRPr/>
            </a:pPr>
            <a:fld id="{57F31AB6-BA60-4FA1-B287-34D5E354F971}" type="slidenum">
              <a:rPr lang="en-US"/>
              <a:pPr eaLnBrk="1" hangingPunct="1">
                <a:defRPr/>
              </a:pPr>
              <a:t>‹#›</a:t>
            </a:fld>
            <a:endParaRPr lang="en-US" dirty="0"/>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fontAlgn="auto">
              <a:spcBef>
                <a:spcPts val="0"/>
              </a:spcBef>
              <a:spcAft>
                <a:spcPts val="0"/>
              </a:spcAft>
              <a:defRPr sz="900" b="0">
                <a:solidFill>
                  <a:srgbClr val="FFFFFF"/>
                </a:solidFill>
                <a:latin typeface="+mn-lt"/>
                <a:cs typeface="+mn-cs"/>
              </a:defRPr>
            </a:lvl1pPr>
          </a:lstStyle>
          <a:p>
            <a:pPr eaLnBrk="1" hangingPunct="1">
              <a:defRPr/>
            </a:pPr>
            <a:fld id="{F9E39766-A1FA-4786-AEFA-6A5952EF083D}" type="datetimeFigureOut">
              <a:rPr lang="en-US"/>
              <a:pPr eaLnBrk="1" hangingPunct="1">
                <a:defRPr/>
              </a:pPr>
              <a:t>10/13/2016</a:t>
            </a:fld>
            <a:endParaRPr lang="en-US" dirty="0"/>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fontAlgn="auto">
              <a:spcBef>
                <a:spcPts val="0"/>
              </a:spcBef>
              <a:spcAft>
                <a:spcPts val="0"/>
              </a:spcAft>
              <a:defRPr sz="900" b="0">
                <a:solidFill>
                  <a:srgbClr val="FFFFFF"/>
                </a:solidFill>
                <a:latin typeface="+mn-lt"/>
                <a:cs typeface="+mn-cs"/>
              </a:defRPr>
            </a:lvl1pPr>
          </a:lstStyle>
          <a:p>
            <a:pPr eaLnBrk="1" hangingPunct="1">
              <a:defRPr/>
            </a:pPr>
            <a:endParaRPr lang="en-US"/>
          </a:p>
        </p:txBody>
      </p:sp>
    </p:spTree>
  </p:cSld>
  <p:clrMap bg1="dk1" tx1="lt1" bg2="dk2" tx2="lt2" accent1="accent1" accent2="accent2" accent3="accent3" accent4="accent4" accent5="accent5" accent6="accent6" hlink="hlink" folHlink="folHlink"/>
  <p:sldLayoutIdLst>
    <p:sldLayoutId id="2147483912" r:id="rId1"/>
    <p:sldLayoutId id="2147483913" r:id="rId2"/>
    <p:sldLayoutId id="2147483914" r:id="rId3"/>
    <p:sldLayoutId id="2147483915" r:id="rId4"/>
    <p:sldLayoutId id="2147483916" r:id="rId5"/>
    <p:sldLayoutId id="2147483917" r:id="rId6"/>
    <p:sldLayoutId id="2147483918" r:id="rId7"/>
    <p:sldLayoutId id="2147483919" r:id="rId8"/>
    <p:sldLayoutId id="2147483920" r:id="rId9"/>
    <p:sldLayoutId id="2147483921" r:id="rId10"/>
    <p:sldLayoutId id="2147483922" r:id="rId11"/>
    <p:sldLayoutId id="2147483923" r:id="rId12"/>
    <p:sldLayoutId id="2147483924" r:id="rId13"/>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Lucida Grande" pitchFamily="34" charset="0"/>
        </a:defRPr>
      </a:lvl2pPr>
      <a:lvl3pPr algn="l" rtl="0" eaLnBrk="0" fontAlgn="base" hangingPunct="0">
        <a:lnSpc>
          <a:spcPct val="90000"/>
        </a:lnSpc>
        <a:spcBef>
          <a:spcPct val="0"/>
        </a:spcBef>
        <a:spcAft>
          <a:spcPct val="0"/>
        </a:spcAft>
        <a:defRPr sz="3400" b="1">
          <a:solidFill>
            <a:schemeClr val="tx2"/>
          </a:solidFill>
          <a:latin typeface="Lucida Grande" pitchFamily="34" charset="0"/>
        </a:defRPr>
      </a:lvl3pPr>
      <a:lvl4pPr algn="l" rtl="0" eaLnBrk="0" fontAlgn="base" hangingPunct="0">
        <a:lnSpc>
          <a:spcPct val="90000"/>
        </a:lnSpc>
        <a:spcBef>
          <a:spcPct val="0"/>
        </a:spcBef>
        <a:spcAft>
          <a:spcPct val="0"/>
        </a:spcAft>
        <a:defRPr sz="3400" b="1">
          <a:solidFill>
            <a:schemeClr val="tx2"/>
          </a:solidFill>
          <a:latin typeface="Lucida Grande" pitchFamily="34" charset="0"/>
        </a:defRPr>
      </a:lvl4pPr>
      <a:lvl5pPr algn="l" rtl="0" eaLnBrk="0" fontAlgn="base" hangingPunct="0">
        <a:lnSpc>
          <a:spcPct val="90000"/>
        </a:lnSpc>
        <a:spcBef>
          <a:spcPct val="0"/>
        </a:spcBef>
        <a:spcAft>
          <a:spcPct val="0"/>
        </a:spcAft>
        <a:defRPr sz="3400" b="1">
          <a:solidFill>
            <a:schemeClr val="tx2"/>
          </a:solidFill>
          <a:latin typeface="Lucida Grande" pitchFamily="34"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1040"/>
            </a:gs>
            <a:gs pos="100000">
              <a:srgbClr val="00279F"/>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2286000" y="304800"/>
            <a:ext cx="6248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spcBef>
                <a:spcPct val="0"/>
              </a:spcBef>
              <a:defRPr sz="1400">
                <a:solidFill>
                  <a:srgbClr val="000000"/>
                </a:solidFill>
                <a:latin typeface="Times New Roman" pitchFamily="18"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Times New Roman" pitchFamily="18"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Times New Roman" pitchFamily="18" charset="0"/>
                <a:cs typeface="+mn-cs"/>
              </a:defRPr>
            </a:lvl1pPr>
          </a:lstStyle>
          <a:p>
            <a:pPr>
              <a:defRPr/>
            </a:pPr>
            <a:fld id="{A9F2C564-E10D-4D7F-B5D5-4B9F38309036}" type="slidenum">
              <a:rPr lang="en-US"/>
              <a:pPr>
                <a:defRPr/>
              </a:pPr>
              <a:t>‹#›</a:t>
            </a:fld>
            <a:endParaRPr lang="en-US"/>
          </a:p>
        </p:txBody>
      </p:sp>
      <p:pic>
        <p:nvPicPr>
          <p:cNvPr id="13319" name="Picture 8" descr="asklogo"/>
          <p:cNvPicPr>
            <a:picLocks noChangeAspect="1" noChangeArrowheads="1"/>
          </p:cNvPicPr>
          <p:nvPr userDrawn="1"/>
        </p:nvPicPr>
        <p:blipFill>
          <a:blip r:embed="rId15" cstate="print"/>
          <a:srcRect/>
          <a:stretch>
            <a:fillRect/>
          </a:stretch>
        </p:blipFill>
        <p:spPr bwMode="auto">
          <a:xfrm>
            <a:off x="228600" y="-71438"/>
            <a:ext cx="1828800" cy="1214438"/>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 id="2147483937" r:id="rId12"/>
    <p:sldLayoutId id="2147483938" r:id="rId13"/>
  </p:sldLayoutIdLst>
  <p:txStyles>
    <p:titleStyle>
      <a:lvl1pPr algn="ctr" rtl="0" eaLnBrk="0" fontAlgn="base" hangingPunct="0">
        <a:spcBef>
          <a:spcPct val="0"/>
        </a:spcBef>
        <a:spcAft>
          <a:spcPct val="0"/>
        </a:spcAft>
        <a:defRPr sz="4400">
          <a:solidFill>
            <a:srgbClr val="FFFF00"/>
          </a:solidFill>
          <a:latin typeface="+mj-lt"/>
          <a:ea typeface="+mj-ea"/>
          <a:cs typeface="+mj-cs"/>
        </a:defRPr>
      </a:lvl1pPr>
      <a:lvl2pPr algn="ctr" rtl="0" eaLnBrk="0" fontAlgn="base" hangingPunct="0">
        <a:spcBef>
          <a:spcPct val="0"/>
        </a:spcBef>
        <a:spcAft>
          <a:spcPct val="0"/>
        </a:spcAft>
        <a:defRPr sz="4400">
          <a:solidFill>
            <a:srgbClr val="FFFF00"/>
          </a:solidFill>
          <a:latin typeface="Arial" charset="0"/>
        </a:defRPr>
      </a:lvl2pPr>
      <a:lvl3pPr algn="ctr" rtl="0" eaLnBrk="0" fontAlgn="base" hangingPunct="0">
        <a:spcBef>
          <a:spcPct val="0"/>
        </a:spcBef>
        <a:spcAft>
          <a:spcPct val="0"/>
        </a:spcAft>
        <a:defRPr sz="4400">
          <a:solidFill>
            <a:srgbClr val="FFFF00"/>
          </a:solidFill>
          <a:latin typeface="Arial" charset="0"/>
        </a:defRPr>
      </a:lvl3pPr>
      <a:lvl4pPr algn="ctr" rtl="0" eaLnBrk="0" fontAlgn="base" hangingPunct="0">
        <a:spcBef>
          <a:spcPct val="0"/>
        </a:spcBef>
        <a:spcAft>
          <a:spcPct val="0"/>
        </a:spcAft>
        <a:defRPr sz="4400">
          <a:solidFill>
            <a:srgbClr val="FFFF00"/>
          </a:solidFill>
          <a:latin typeface="Arial" charset="0"/>
        </a:defRPr>
      </a:lvl4pPr>
      <a:lvl5pPr algn="ctr" rtl="0" eaLnBrk="0" fontAlgn="base" hangingPunct="0">
        <a:spcBef>
          <a:spcPct val="0"/>
        </a:spcBef>
        <a:spcAft>
          <a:spcPct val="0"/>
        </a:spcAft>
        <a:defRPr sz="4400">
          <a:solidFill>
            <a:srgbClr val="FFFF00"/>
          </a:solidFill>
          <a:latin typeface="Arial" charset="0"/>
        </a:defRPr>
      </a:lvl5pPr>
      <a:lvl6pPr marL="457200" algn="ctr" rtl="0" eaLnBrk="0" fontAlgn="base" hangingPunct="0">
        <a:spcBef>
          <a:spcPct val="0"/>
        </a:spcBef>
        <a:spcAft>
          <a:spcPct val="0"/>
        </a:spcAft>
        <a:defRPr sz="4400">
          <a:solidFill>
            <a:srgbClr val="FFFF00"/>
          </a:solidFill>
          <a:latin typeface="Arial" charset="0"/>
        </a:defRPr>
      </a:lvl6pPr>
      <a:lvl7pPr marL="914400" algn="ctr" rtl="0" eaLnBrk="0" fontAlgn="base" hangingPunct="0">
        <a:spcBef>
          <a:spcPct val="0"/>
        </a:spcBef>
        <a:spcAft>
          <a:spcPct val="0"/>
        </a:spcAft>
        <a:defRPr sz="4400">
          <a:solidFill>
            <a:srgbClr val="FFFF00"/>
          </a:solidFill>
          <a:latin typeface="Arial" charset="0"/>
        </a:defRPr>
      </a:lvl7pPr>
      <a:lvl8pPr marL="1371600" algn="ctr" rtl="0" eaLnBrk="0" fontAlgn="base" hangingPunct="0">
        <a:spcBef>
          <a:spcPct val="0"/>
        </a:spcBef>
        <a:spcAft>
          <a:spcPct val="0"/>
        </a:spcAft>
        <a:defRPr sz="4400">
          <a:solidFill>
            <a:srgbClr val="FFFF00"/>
          </a:solidFill>
          <a:latin typeface="Arial" charset="0"/>
        </a:defRPr>
      </a:lvl8pPr>
      <a:lvl9pPr marL="1828800" algn="ctr" rtl="0" eaLnBrk="0" fontAlgn="base" hangingPunct="0">
        <a:spcBef>
          <a:spcPct val="0"/>
        </a:spcBef>
        <a:spcAft>
          <a:spcPct val="0"/>
        </a:spcAft>
        <a:defRPr sz="4400">
          <a:solidFill>
            <a:srgbClr val="FFFF00"/>
          </a:solidFill>
          <a:latin typeface="Arial" charset="0"/>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defRPr>
      </a:lvl2pPr>
      <a:lvl3pPr marL="1143000" indent="-228600" algn="l" rtl="0" eaLnBrk="0" fontAlgn="base" hangingPunct="0">
        <a:spcBef>
          <a:spcPct val="20000"/>
        </a:spcBef>
        <a:spcAft>
          <a:spcPct val="0"/>
        </a:spcAft>
        <a:buChar char="•"/>
        <a:defRPr sz="2400">
          <a:solidFill>
            <a:schemeClr val="bg1"/>
          </a:solidFill>
          <a:latin typeface="+mn-lt"/>
        </a:defRPr>
      </a:lvl3pPr>
      <a:lvl4pPr marL="1600200" indent="-228600" algn="l" rtl="0" eaLnBrk="0" fontAlgn="base" hangingPunct="0">
        <a:spcBef>
          <a:spcPct val="20000"/>
        </a:spcBef>
        <a:spcAft>
          <a:spcPct val="0"/>
        </a:spcAft>
        <a:buChar char="–"/>
        <a:defRPr sz="2000">
          <a:solidFill>
            <a:schemeClr val="bg1"/>
          </a:solidFill>
          <a:latin typeface="+mn-lt"/>
        </a:defRPr>
      </a:lvl4pPr>
      <a:lvl5pPr marL="2057400" indent="-228600" algn="l" rtl="0" eaLnBrk="0" fontAlgn="base" hangingPunct="0">
        <a:spcBef>
          <a:spcPct val="20000"/>
        </a:spcBef>
        <a:spcAft>
          <a:spcPct val="0"/>
        </a:spcAft>
        <a:buChar char="»"/>
        <a:defRPr sz="2000">
          <a:solidFill>
            <a:schemeClr val="bg1"/>
          </a:solidFill>
          <a:latin typeface="+mn-lt"/>
        </a:defRPr>
      </a:lvl5pPr>
      <a:lvl6pPr marL="2514600" indent="-228600" algn="l" rtl="0" eaLnBrk="0" fontAlgn="base" hangingPunct="0">
        <a:spcBef>
          <a:spcPct val="20000"/>
        </a:spcBef>
        <a:spcAft>
          <a:spcPct val="0"/>
        </a:spcAft>
        <a:buChar char="»"/>
        <a:defRPr sz="2000">
          <a:solidFill>
            <a:schemeClr val="bg1"/>
          </a:solidFill>
          <a:latin typeface="+mn-lt"/>
        </a:defRPr>
      </a:lvl6pPr>
      <a:lvl7pPr marL="2971800" indent="-228600" algn="l" rtl="0" eaLnBrk="0" fontAlgn="base" hangingPunct="0">
        <a:spcBef>
          <a:spcPct val="20000"/>
        </a:spcBef>
        <a:spcAft>
          <a:spcPct val="0"/>
        </a:spcAft>
        <a:buChar char="»"/>
        <a:defRPr sz="2000">
          <a:solidFill>
            <a:schemeClr val="bg1"/>
          </a:solidFill>
          <a:latin typeface="+mn-lt"/>
        </a:defRPr>
      </a:lvl7pPr>
      <a:lvl8pPr marL="3429000" indent="-228600" algn="l" rtl="0" eaLnBrk="0" fontAlgn="base" hangingPunct="0">
        <a:spcBef>
          <a:spcPct val="20000"/>
        </a:spcBef>
        <a:spcAft>
          <a:spcPct val="0"/>
        </a:spcAft>
        <a:buChar char="»"/>
        <a:defRPr sz="2000">
          <a:solidFill>
            <a:schemeClr val="bg1"/>
          </a:solidFill>
          <a:latin typeface="+mn-lt"/>
        </a:defRPr>
      </a:lvl8pPr>
      <a:lvl9pPr marL="3886200" indent="-228600" algn="l" rtl="0" eaLnBrk="0" fontAlgn="base" hangingPunct="0">
        <a:spcBef>
          <a:spcPct val="20000"/>
        </a:spcBef>
        <a:spcAft>
          <a:spcPct val="0"/>
        </a:spcAft>
        <a:buChar char="»"/>
        <a:defRPr sz="2000">
          <a:solidFill>
            <a:schemeClr val="bg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invGray">
      <p:bgPr>
        <a:solidFill>
          <a:schemeClr val="bg1">
            <a:lumMod val="50000"/>
          </a:schemeClr>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433388" y="238125"/>
            <a:ext cx="8226425" cy="942975"/>
          </a:xfrm>
          <a:prstGeom prst="rect">
            <a:avLst/>
          </a:prstGeom>
          <a:noFill/>
          <a:ln w="9525">
            <a:noFill/>
            <a:miter lim="800000"/>
            <a:headEnd/>
            <a:tailEnd/>
          </a:ln>
        </p:spPr>
        <p:txBody>
          <a:bodyPr vert="horz" wrap="square" lIns="0" tIns="45720" rIns="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458788" y="1343025"/>
            <a:ext cx="8226425" cy="4740275"/>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48420" name="Line 4"/>
          <p:cNvSpPr>
            <a:spLocks noChangeShapeType="1"/>
          </p:cNvSpPr>
          <p:nvPr/>
        </p:nvSpPr>
        <p:spPr bwMode="auto">
          <a:xfrm>
            <a:off x="433388" y="1219200"/>
            <a:ext cx="8226425" cy="0"/>
          </a:xfrm>
          <a:prstGeom prst="line">
            <a:avLst/>
          </a:prstGeom>
          <a:noFill/>
          <a:ln w="28575">
            <a:solidFill>
              <a:srgbClr val="FF4141"/>
            </a:solidFill>
            <a:round/>
            <a:headEnd/>
            <a:tailEnd/>
          </a:ln>
          <a:effectLst/>
        </p:spPr>
        <p:txBody>
          <a:bodyPr wrap="none" anchor="ctr"/>
          <a:lstStyle/>
          <a:p>
            <a:pPr eaLnBrk="1" hangingPunct="1">
              <a:defRPr/>
            </a:pPr>
            <a:endParaRPr lang="en-US" dirty="0">
              <a:solidFill>
                <a:srgbClr val="FFFFFF"/>
              </a:solidFill>
              <a:latin typeface="Segoe UI"/>
              <a:cs typeface="Arial" pitchFamily="34" charset="0"/>
            </a:endParaRPr>
          </a:p>
        </p:txBody>
      </p:sp>
      <p:sp>
        <p:nvSpPr>
          <p:cNvPr id="5948421" name="Rectangle 5"/>
          <p:cNvSpPr>
            <a:spLocks noGrp="1" noChangeArrowheads="1"/>
          </p:cNvSpPr>
          <p:nvPr>
            <p:ph type="sldNum" sz="quarter" idx="4"/>
          </p:nvPr>
        </p:nvSpPr>
        <p:spPr bwMode="auto">
          <a:xfrm>
            <a:off x="8580438" y="0"/>
            <a:ext cx="466725" cy="228600"/>
          </a:xfrm>
          <a:prstGeom prst="rect">
            <a:avLst/>
          </a:prstGeom>
          <a:noFill/>
          <a:ln w="9525">
            <a:noFill/>
            <a:miter lim="800000"/>
            <a:headEnd/>
            <a:tailEnd/>
          </a:ln>
          <a:effectLst/>
        </p:spPr>
        <p:txBody>
          <a:bodyPr vert="horz" wrap="square" lIns="91440" tIns="0" rIns="91440" bIns="45720" numCol="1" anchor="t" anchorCtr="0" compatLnSpc="1">
            <a:prstTxWarp prst="textNoShape">
              <a:avLst/>
            </a:prstTxWarp>
          </a:bodyPr>
          <a:lstStyle>
            <a:lvl1pPr algn="r" fontAlgn="auto">
              <a:spcBef>
                <a:spcPts val="0"/>
              </a:spcBef>
              <a:spcAft>
                <a:spcPts val="0"/>
              </a:spcAft>
              <a:defRPr sz="900">
                <a:solidFill>
                  <a:srgbClr val="FFFFFF"/>
                </a:solidFill>
                <a:latin typeface="+mn-lt"/>
                <a:cs typeface="+mn-cs"/>
              </a:defRPr>
            </a:lvl1pPr>
          </a:lstStyle>
          <a:p>
            <a:pPr eaLnBrk="1" hangingPunct="1">
              <a:defRPr/>
            </a:pPr>
            <a:fld id="{C781E2F4-33D3-4C2D-B440-8F789CE76DB7}" type="slidenum">
              <a:rPr lang="en-US"/>
              <a:pPr eaLnBrk="1" hangingPunct="1">
                <a:defRPr/>
              </a:pPr>
              <a:t>‹#›</a:t>
            </a:fld>
            <a:endParaRPr lang="en-US" dirty="0"/>
          </a:p>
        </p:txBody>
      </p:sp>
      <p:sp>
        <p:nvSpPr>
          <p:cNvPr id="5948422" name="Rectangle 6"/>
          <p:cNvSpPr>
            <a:spLocks noGrp="1" noChangeArrowheads="1"/>
          </p:cNvSpPr>
          <p:nvPr>
            <p:ph type="dt" sz="half" idx="2"/>
          </p:nvPr>
        </p:nvSpPr>
        <p:spPr bwMode="auto">
          <a:xfrm>
            <a:off x="76200" y="0"/>
            <a:ext cx="3284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fontAlgn="auto">
              <a:spcBef>
                <a:spcPts val="0"/>
              </a:spcBef>
              <a:spcAft>
                <a:spcPts val="0"/>
              </a:spcAft>
              <a:defRPr sz="900" b="0">
                <a:solidFill>
                  <a:srgbClr val="FFFFFF"/>
                </a:solidFill>
                <a:latin typeface="+mn-lt"/>
                <a:cs typeface="+mn-cs"/>
              </a:defRPr>
            </a:lvl1pPr>
          </a:lstStyle>
          <a:p>
            <a:pPr eaLnBrk="1" hangingPunct="1">
              <a:defRPr/>
            </a:pPr>
            <a:fld id="{6D893EE7-BDEC-465E-BD80-4C34F9EFFDD6}" type="datetimeFigureOut">
              <a:rPr lang="en-US"/>
              <a:pPr eaLnBrk="1" hangingPunct="1">
                <a:defRPr/>
              </a:pPr>
              <a:t>10/13/2016</a:t>
            </a:fld>
            <a:endParaRPr lang="en-US" dirty="0"/>
          </a:p>
        </p:txBody>
      </p:sp>
      <p:sp>
        <p:nvSpPr>
          <p:cNvPr id="5948423" name="Rectangle 7"/>
          <p:cNvSpPr>
            <a:spLocks noGrp="1" noChangeArrowheads="1"/>
          </p:cNvSpPr>
          <p:nvPr>
            <p:ph type="ftr" sz="quarter" idx="3"/>
          </p:nvPr>
        </p:nvSpPr>
        <p:spPr bwMode="auto">
          <a:xfrm>
            <a:off x="2422525" y="0"/>
            <a:ext cx="4300538" cy="236538"/>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fontAlgn="auto">
              <a:spcBef>
                <a:spcPts val="0"/>
              </a:spcBef>
              <a:spcAft>
                <a:spcPts val="0"/>
              </a:spcAft>
              <a:defRPr sz="900" b="0">
                <a:solidFill>
                  <a:srgbClr val="FFFFFF"/>
                </a:solidFill>
                <a:latin typeface="+mn-lt"/>
                <a:cs typeface="+mn-cs"/>
              </a:defRPr>
            </a:lvl1pPr>
          </a:lstStyle>
          <a:p>
            <a:pPr eaLnBrk="1" hangingPunct="1">
              <a:defRPr/>
            </a:pPr>
            <a:endParaRPr lang="en-US"/>
          </a:p>
        </p:txBody>
      </p:sp>
    </p:spTree>
  </p:cSld>
  <p:clrMap bg1="dk1" tx1="lt1" bg2="dk2" tx2="lt2" accent1="accent1" accent2="accent2" accent3="accent3" accent4="accent4" accent5="accent5" accent6="accent6" hlink="hlink" folHlink="folHlink"/>
  <p:sldLayoutIdLst>
    <p:sldLayoutId id="2147483952" r:id="rId1"/>
    <p:sldLayoutId id="2147483953" r:id="rId2"/>
    <p:sldLayoutId id="2147483954" r:id="rId3"/>
    <p:sldLayoutId id="2147483955" r:id="rId4"/>
    <p:sldLayoutId id="2147483956" r:id="rId5"/>
    <p:sldLayoutId id="2147483957" r:id="rId6"/>
    <p:sldLayoutId id="2147483958" r:id="rId7"/>
    <p:sldLayoutId id="2147483959" r:id="rId8"/>
    <p:sldLayoutId id="2147483960" r:id="rId9"/>
    <p:sldLayoutId id="2147483961" r:id="rId10"/>
    <p:sldLayoutId id="2147483962" r:id="rId11"/>
    <p:sldLayoutId id="2147483963" r:id="rId12"/>
    <p:sldLayoutId id="2147483964" r:id="rId13"/>
    <p:sldLayoutId id="2147483965" r:id="rId14"/>
  </p:sldLayoutIdLst>
  <p:transition>
    <p:zoom/>
  </p:transition>
  <p:txStyles>
    <p:titleStyle>
      <a:lvl1pPr algn="l" rtl="0" eaLnBrk="0" fontAlgn="base" hangingPunct="0">
        <a:lnSpc>
          <a:spcPct val="90000"/>
        </a:lnSpc>
        <a:spcBef>
          <a:spcPct val="0"/>
        </a:spcBef>
        <a:spcAft>
          <a:spcPct val="0"/>
        </a:spcAft>
        <a:defRPr sz="3400" b="1">
          <a:solidFill>
            <a:schemeClr val="tx2"/>
          </a:solidFill>
          <a:latin typeface="+mj-lt"/>
          <a:ea typeface="+mj-ea"/>
          <a:cs typeface="+mj-cs"/>
        </a:defRPr>
      </a:lvl1pPr>
      <a:lvl2pPr algn="l" rtl="0" eaLnBrk="0" fontAlgn="base" hangingPunct="0">
        <a:lnSpc>
          <a:spcPct val="90000"/>
        </a:lnSpc>
        <a:spcBef>
          <a:spcPct val="0"/>
        </a:spcBef>
        <a:spcAft>
          <a:spcPct val="0"/>
        </a:spcAft>
        <a:defRPr sz="3400" b="1">
          <a:solidFill>
            <a:schemeClr val="tx2"/>
          </a:solidFill>
          <a:latin typeface="Lucida Grande" pitchFamily="34" charset="0"/>
        </a:defRPr>
      </a:lvl2pPr>
      <a:lvl3pPr algn="l" rtl="0" eaLnBrk="0" fontAlgn="base" hangingPunct="0">
        <a:lnSpc>
          <a:spcPct val="90000"/>
        </a:lnSpc>
        <a:spcBef>
          <a:spcPct val="0"/>
        </a:spcBef>
        <a:spcAft>
          <a:spcPct val="0"/>
        </a:spcAft>
        <a:defRPr sz="3400" b="1">
          <a:solidFill>
            <a:schemeClr val="tx2"/>
          </a:solidFill>
          <a:latin typeface="Lucida Grande" pitchFamily="34" charset="0"/>
        </a:defRPr>
      </a:lvl3pPr>
      <a:lvl4pPr algn="l" rtl="0" eaLnBrk="0" fontAlgn="base" hangingPunct="0">
        <a:lnSpc>
          <a:spcPct val="90000"/>
        </a:lnSpc>
        <a:spcBef>
          <a:spcPct val="0"/>
        </a:spcBef>
        <a:spcAft>
          <a:spcPct val="0"/>
        </a:spcAft>
        <a:defRPr sz="3400" b="1">
          <a:solidFill>
            <a:schemeClr val="tx2"/>
          </a:solidFill>
          <a:latin typeface="Lucida Grande" pitchFamily="34" charset="0"/>
        </a:defRPr>
      </a:lvl4pPr>
      <a:lvl5pPr algn="l" rtl="0" eaLnBrk="0" fontAlgn="base" hangingPunct="0">
        <a:lnSpc>
          <a:spcPct val="90000"/>
        </a:lnSpc>
        <a:spcBef>
          <a:spcPct val="0"/>
        </a:spcBef>
        <a:spcAft>
          <a:spcPct val="0"/>
        </a:spcAft>
        <a:defRPr sz="3400" b="1">
          <a:solidFill>
            <a:schemeClr val="tx2"/>
          </a:solidFill>
          <a:latin typeface="Lucida Grande" pitchFamily="34" charset="0"/>
        </a:defRPr>
      </a:lvl5pPr>
      <a:lvl6pPr marL="457200" algn="l" rtl="0" eaLnBrk="1" fontAlgn="base" hangingPunct="1">
        <a:lnSpc>
          <a:spcPct val="90000"/>
        </a:lnSpc>
        <a:spcBef>
          <a:spcPct val="0"/>
        </a:spcBef>
        <a:spcAft>
          <a:spcPct val="0"/>
        </a:spcAft>
        <a:defRPr sz="3400" b="1">
          <a:solidFill>
            <a:schemeClr val="tx2"/>
          </a:solidFill>
          <a:latin typeface="Arial" charset="0"/>
        </a:defRPr>
      </a:lvl6pPr>
      <a:lvl7pPr marL="914400" algn="l" rtl="0" eaLnBrk="1" fontAlgn="base" hangingPunct="1">
        <a:lnSpc>
          <a:spcPct val="90000"/>
        </a:lnSpc>
        <a:spcBef>
          <a:spcPct val="0"/>
        </a:spcBef>
        <a:spcAft>
          <a:spcPct val="0"/>
        </a:spcAft>
        <a:defRPr sz="3400" b="1">
          <a:solidFill>
            <a:schemeClr val="tx2"/>
          </a:solidFill>
          <a:latin typeface="Arial" charset="0"/>
        </a:defRPr>
      </a:lvl7pPr>
      <a:lvl8pPr marL="1371600" algn="l" rtl="0" eaLnBrk="1" fontAlgn="base" hangingPunct="1">
        <a:lnSpc>
          <a:spcPct val="90000"/>
        </a:lnSpc>
        <a:spcBef>
          <a:spcPct val="0"/>
        </a:spcBef>
        <a:spcAft>
          <a:spcPct val="0"/>
        </a:spcAft>
        <a:defRPr sz="3400" b="1">
          <a:solidFill>
            <a:schemeClr val="tx2"/>
          </a:solidFill>
          <a:latin typeface="Arial" charset="0"/>
        </a:defRPr>
      </a:lvl8pPr>
      <a:lvl9pPr marL="1828800" algn="l" rtl="0" eaLnBrk="1" fontAlgn="base" hangingPunct="1">
        <a:lnSpc>
          <a:spcPct val="90000"/>
        </a:lnSpc>
        <a:spcBef>
          <a:spcPct val="0"/>
        </a:spcBef>
        <a:spcAft>
          <a:spcPct val="0"/>
        </a:spcAft>
        <a:defRPr sz="3400" b="1">
          <a:solidFill>
            <a:schemeClr val="tx2"/>
          </a:solidFill>
          <a:latin typeface="Arial" charset="0"/>
        </a:defRPr>
      </a:lvl9pPr>
    </p:titleStyle>
    <p:bodyStyle>
      <a:lvl1pPr marL="342900" indent="-342900" algn="l" rtl="0" eaLnBrk="0" fontAlgn="base" hangingPunct="0">
        <a:lnSpc>
          <a:spcPct val="95000"/>
        </a:lnSpc>
        <a:spcBef>
          <a:spcPct val="65000"/>
        </a:spcBef>
        <a:spcAft>
          <a:spcPct val="0"/>
        </a:spcAft>
        <a:buChar char="•"/>
        <a:defRPr sz="2800">
          <a:solidFill>
            <a:srgbClr val="FFFFFF"/>
          </a:solidFill>
          <a:latin typeface="+mn-lt"/>
          <a:ea typeface="+mn-ea"/>
          <a:cs typeface="+mn-cs"/>
        </a:defRPr>
      </a:lvl1pPr>
      <a:lvl2pPr marL="742950" indent="-285750" algn="l" rtl="0" eaLnBrk="0" fontAlgn="base" hangingPunct="0">
        <a:lnSpc>
          <a:spcPct val="95000"/>
        </a:lnSpc>
        <a:spcBef>
          <a:spcPct val="15000"/>
        </a:spcBef>
        <a:spcAft>
          <a:spcPct val="0"/>
        </a:spcAft>
        <a:buChar char="–"/>
        <a:defRPr sz="2800">
          <a:solidFill>
            <a:srgbClr val="FFFFFF"/>
          </a:solidFill>
          <a:latin typeface="+mn-lt"/>
        </a:defRPr>
      </a:lvl2pPr>
      <a:lvl3pPr marL="1085850" indent="-228600" algn="l" rtl="0" eaLnBrk="0" fontAlgn="base" hangingPunct="0">
        <a:lnSpc>
          <a:spcPct val="95000"/>
        </a:lnSpc>
        <a:spcBef>
          <a:spcPct val="15000"/>
        </a:spcBef>
        <a:spcAft>
          <a:spcPct val="0"/>
        </a:spcAft>
        <a:buChar char="•"/>
        <a:defRPr sz="2800">
          <a:solidFill>
            <a:srgbClr val="FFFFFF"/>
          </a:solidFill>
          <a:latin typeface="+mn-lt"/>
        </a:defRPr>
      </a:lvl3pPr>
      <a:lvl4pPr marL="1428750" indent="-228600" algn="l" rtl="0" eaLnBrk="0" fontAlgn="base" hangingPunct="0">
        <a:lnSpc>
          <a:spcPct val="95000"/>
        </a:lnSpc>
        <a:spcBef>
          <a:spcPct val="15000"/>
        </a:spcBef>
        <a:spcAft>
          <a:spcPct val="0"/>
        </a:spcAft>
        <a:buChar char="–"/>
        <a:defRPr sz="2800">
          <a:solidFill>
            <a:srgbClr val="FFFFFF"/>
          </a:solidFill>
          <a:latin typeface="+mn-lt"/>
        </a:defRPr>
      </a:lvl4pPr>
      <a:lvl5pPr marL="1771650" indent="-228600" algn="l" rtl="0" eaLnBrk="0" fontAlgn="base" hangingPunct="0">
        <a:lnSpc>
          <a:spcPct val="95000"/>
        </a:lnSpc>
        <a:spcBef>
          <a:spcPct val="15000"/>
        </a:spcBef>
        <a:spcAft>
          <a:spcPct val="0"/>
        </a:spcAft>
        <a:buChar char="»"/>
        <a:defRPr sz="2800">
          <a:solidFill>
            <a:srgbClr val="FFFFFF"/>
          </a:solidFill>
          <a:latin typeface="+mn-lt"/>
        </a:defRPr>
      </a:lvl5pPr>
      <a:lvl6pPr marL="2228850" indent="-228600" algn="l" rtl="0" eaLnBrk="1" fontAlgn="base" hangingPunct="1">
        <a:lnSpc>
          <a:spcPct val="95000"/>
        </a:lnSpc>
        <a:spcBef>
          <a:spcPct val="15000"/>
        </a:spcBef>
        <a:spcAft>
          <a:spcPct val="0"/>
        </a:spcAft>
        <a:buChar char="»"/>
        <a:defRPr sz="2800">
          <a:solidFill>
            <a:srgbClr val="FFFFFF"/>
          </a:solidFill>
          <a:latin typeface="+mn-lt"/>
        </a:defRPr>
      </a:lvl6pPr>
      <a:lvl7pPr marL="2686050" indent="-228600" algn="l" rtl="0" eaLnBrk="1" fontAlgn="base" hangingPunct="1">
        <a:lnSpc>
          <a:spcPct val="95000"/>
        </a:lnSpc>
        <a:spcBef>
          <a:spcPct val="15000"/>
        </a:spcBef>
        <a:spcAft>
          <a:spcPct val="0"/>
        </a:spcAft>
        <a:buChar char="»"/>
        <a:defRPr sz="2800">
          <a:solidFill>
            <a:srgbClr val="FFFFFF"/>
          </a:solidFill>
          <a:latin typeface="+mn-lt"/>
        </a:defRPr>
      </a:lvl7pPr>
      <a:lvl8pPr marL="3143250" indent="-228600" algn="l" rtl="0" eaLnBrk="1" fontAlgn="base" hangingPunct="1">
        <a:lnSpc>
          <a:spcPct val="95000"/>
        </a:lnSpc>
        <a:spcBef>
          <a:spcPct val="15000"/>
        </a:spcBef>
        <a:spcAft>
          <a:spcPct val="0"/>
        </a:spcAft>
        <a:buChar char="»"/>
        <a:defRPr sz="2800">
          <a:solidFill>
            <a:srgbClr val="FFFFFF"/>
          </a:solidFill>
          <a:latin typeface="+mn-lt"/>
        </a:defRPr>
      </a:lvl8pPr>
      <a:lvl9pPr marL="3600450" indent="-228600" algn="l" rtl="0" eaLnBrk="1" fontAlgn="base" hangingPunct="1">
        <a:lnSpc>
          <a:spcPct val="95000"/>
        </a:lnSpc>
        <a:spcBef>
          <a:spcPct val="15000"/>
        </a:spcBef>
        <a:spcAft>
          <a:spcPct val="0"/>
        </a:spcAft>
        <a:buChar char="»"/>
        <a:defRPr sz="2800">
          <a:solidFill>
            <a:srgbClr val="FFFF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xml"/><Relationship Id="rId1" Type="http://schemas.openxmlformats.org/officeDocument/2006/relationships/slideLayout" Target="../slideLayouts/slideLayout35.xml"/></Relationships>
</file>

<file path=ppt/slides/_rels/slide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3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5.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6.xml"/><Relationship Id="rId7" Type="http://schemas.microsoft.com/office/2007/relationships/hdphoto" Target="../media/hdphoto3.wdp"/><Relationship Id="rId2" Type="http://schemas.openxmlformats.org/officeDocument/2006/relationships/slideLayout" Target="../slideLayouts/slideLayout403.xml"/><Relationship Id="rId1" Type="http://schemas.openxmlformats.org/officeDocument/2006/relationships/themeOverride" Target="../theme/themeOverride1.xml"/><Relationship Id="rId6" Type="http://schemas.openxmlformats.org/officeDocument/2006/relationships/image" Target="../media/image12.png"/><Relationship Id="rId5" Type="http://schemas.microsoft.com/office/2007/relationships/hdphoto" Target="../media/hdphoto2.wdp"/><Relationship Id="rId4" Type="http://schemas.openxmlformats.org/officeDocument/2006/relationships/image" Target="../media/image11.png"/></Relationships>
</file>

<file path=ppt/slides/_rels/slide1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5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0.xml"/></Relationships>
</file>

<file path=ppt/slides/_rels/slide19.xml.rels><?xml version="1.0" encoding="UTF-8" standalone="yes"?>
<Relationships xmlns="http://schemas.openxmlformats.org/package/2006/relationships"><Relationship Id="rId13" Type="http://schemas.openxmlformats.org/officeDocument/2006/relationships/image" Target="../media/image23.wmf"/><Relationship Id="rId18" Type="http://schemas.openxmlformats.org/officeDocument/2006/relationships/image" Target="../media/image28.wmf"/><Relationship Id="rId26" Type="http://schemas.openxmlformats.org/officeDocument/2006/relationships/image" Target="../media/image36.wmf"/><Relationship Id="rId39" Type="http://schemas.openxmlformats.org/officeDocument/2006/relationships/image" Target="../media/image49.wmf"/><Relationship Id="rId3" Type="http://schemas.openxmlformats.org/officeDocument/2006/relationships/image" Target="../media/image13.wmf"/><Relationship Id="rId21" Type="http://schemas.openxmlformats.org/officeDocument/2006/relationships/image" Target="../media/image31.wmf"/><Relationship Id="rId34" Type="http://schemas.openxmlformats.org/officeDocument/2006/relationships/image" Target="../media/image44.wmf"/><Relationship Id="rId42" Type="http://schemas.openxmlformats.org/officeDocument/2006/relationships/image" Target="../media/image52.wmf"/><Relationship Id="rId47" Type="http://schemas.openxmlformats.org/officeDocument/2006/relationships/image" Target="../media/image57.wmf"/><Relationship Id="rId50" Type="http://schemas.openxmlformats.org/officeDocument/2006/relationships/image" Target="../media/image60.wmf"/><Relationship Id="rId7" Type="http://schemas.openxmlformats.org/officeDocument/2006/relationships/image" Target="../media/image17.wmf"/><Relationship Id="rId12" Type="http://schemas.openxmlformats.org/officeDocument/2006/relationships/image" Target="../media/image22.wmf"/><Relationship Id="rId17" Type="http://schemas.openxmlformats.org/officeDocument/2006/relationships/image" Target="../media/image27.wmf"/><Relationship Id="rId25" Type="http://schemas.openxmlformats.org/officeDocument/2006/relationships/image" Target="../media/image35.wmf"/><Relationship Id="rId33" Type="http://schemas.openxmlformats.org/officeDocument/2006/relationships/image" Target="../media/image43.wmf"/><Relationship Id="rId38" Type="http://schemas.openxmlformats.org/officeDocument/2006/relationships/image" Target="../media/image48.wmf"/><Relationship Id="rId46" Type="http://schemas.openxmlformats.org/officeDocument/2006/relationships/image" Target="../media/image56.wmf"/><Relationship Id="rId2" Type="http://schemas.openxmlformats.org/officeDocument/2006/relationships/notesSlide" Target="../notesSlides/notesSlide10.xml"/><Relationship Id="rId16" Type="http://schemas.openxmlformats.org/officeDocument/2006/relationships/image" Target="../media/image26.wmf"/><Relationship Id="rId20" Type="http://schemas.openxmlformats.org/officeDocument/2006/relationships/image" Target="../media/image30.wmf"/><Relationship Id="rId29" Type="http://schemas.openxmlformats.org/officeDocument/2006/relationships/image" Target="../media/image39.png"/><Relationship Id="rId41" Type="http://schemas.openxmlformats.org/officeDocument/2006/relationships/image" Target="../media/image51.wmf"/><Relationship Id="rId1" Type="http://schemas.openxmlformats.org/officeDocument/2006/relationships/slideLayout" Target="../slideLayouts/slideLayout156.xml"/><Relationship Id="rId6" Type="http://schemas.openxmlformats.org/officeDocument/2006/relationships/image" Target="../media/image16.png"/><Relationship Id="rId11" Type="http://schemas.openxmlformats.org/officeDocument/2006/relationships/image" Target="../media/image21.wmf"/><Relationship Id="rId24" Type="http://schemas.openxmlformats.org/officeDocument/2006/relationships/image" Target="../media/image34.wmf"/><Relationship Id="rId32" Type="http://schemas.openxmlformats.org/officeDocument/2006/relationships/image" Target="../media/image42.wmf"/><Relationship Id="rId37" Type="http://schemas.openxmlformats.org/officeDocument/2006/relationships/image" Target="../media/image47.wmf"/><Relationship Id="rId40" Type="http://schemas.openxmlformats.org/officeDocument/2006/relationships/image" Target="../media/image50.wmf"/><Relationship Id="rId45" Type="http://schemas.openxmlformats.org/officeDocument/2006/relationships/image" Target="../media/image55.wmf"/><Relationship Id="rId5" Type="http://schemas.openxmlformats.org/officeDocument/2006/relationships/image" Target="../media/image15.wmf"/><Relationship Id="rId15" Type="http://schemas.openxmlformats.org/officeDocument/2006/relationships/image" Target="../media/image25.wmf"/><Relationship Id="rId23" Type="http://schemas.openxmlformats.org/officeDocument/2006/relationships/image" Target="../media/image33.wmf"/><Relationship Id="rId28" Type="http://schemas.openxmlformats.org/officeDocument/2006/relationships/image" Target="../media/image38.wmf"/><Relationship Id="rId36" Type="http://schemas.openxmlformats.org/officeDocument/2006/relationships/image" Target="../media/image46.wmf"/><Relationship Id="rId49" Type="http://schemas.openxmlformats.org/officeDocument/2006/relationships/image" Target="../media/image59.wmf"/><Relationship Id="rId10" Type="http://schemas.openxmlformats.org/officeDocument/2006/relationships/image" Target="../media/image20.wmf"/><Relationship Id="rId19" Type="http://schemas.openxmlformats.org/officeDocument/2006/relationships/image" Target="../media/image29.wmf"/><Relationship Id="rId31" Type="http://schemas.openxmlformats.org/officeDocument/2006/relationships/image" Target="../media/image41.png"/><Relationship Id="rId44" Type="http://schemas.openxmlformats.org/officeDocument/2006/relationships/image" Target="../media/image54.wmf"/><Relationship Id="rId4" Type="http://schemas.openxmlformats.org/officeDocument/2006/relationships/image" Target="../media/image14.png"/><Relationship Id="rId9" Type="http://schemas.openxmlformats.org/officeDocument/2006/relationships/image" Target="../media/image19.wmf"/><Relationship Id="rId14" Type="http://schemas.openxmlformats.org/officeDocument/2006/relationships/image" Target="../media/image24.wmf"/><Relationship Id="rId22" Type="http://schemas.openxmlformats.org/officeDocument/2006/relationships/image" Target="../media/image32.wmf"/><Relationship Id="rId27" Type="http://schemas.openxmlformats.org/officeDocument/2006/relationships/image" Target="../media/image37.wmf"/><Relationship Id="rId30" Type="http://schemas.openxmlformats.org/officeDocument/2006/relationships/image" Target="../media/image40.wmf"/><Relationship Id="rId35" Type="http://schemas.openxmlformats.org/officeDocument/2006/relationships/image" Target="../media/image45.wmf"/><Relationship Id="rId43" Type="http://schemas.openxmlformats.org/officeDocument/2006/relationships/image" Target="../media/image53.wmf"/><Relationship Id="rId48" Type="http://schemas.openxmlformats.org/officeDocument/2006/relationships/image" Target="../media/image58.wmf"/><Relationship Id="rId8" Type="http://schemas.openxmlformats.org/officeDocument/2006/relationships/image" Target="../media/image18.wmf"/><Relationship Id="rId51" Type="http://schemas.openxmlformats.org/officeDocument/2006/relationships/image" Target="../media/image61.w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1.xml"/></Relationships>
</file>

<file path=ppt/slides/_rels/slide2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2.xml"/><Relationship Id="rId1" Type="http://schemas.openxmlformats.org/officeDocument/2006/relationships/slideLayout" Target="../slideLayouts/slideLayout31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25.xml"/></Relationships>
</file>

<file path=ppt/slides/_rels/slide2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4.xml"/><Relationship Id="rId1" Type="http://schemas.openxmlformats.org/officeDocument/2006/relationships/slideLayout" Target="../slideLayouts/slideLayout335.xml"/></Relationships>
</file>

<file path=ppt/slides/_rels/slide2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5.xml"/><Relationship Id="rId1" Type="http://schemas.openxmlformats.org/officeDocument/2006/relationships/slideLayout" Target="../slideLayouts/slideLayout368.xml"/></Relationships>
</file>

<file path=ppt/slides/_rels/slide27.xml.rels><?xml version="1.0" encoding="UTF-8" standalone="yes"?>
<Relationships xmlns="http://schemas.openxmlformats.org/package/2006/relationships"><Relationship Id="rId2" Type="http://schemas.openxmlformats.org/officeDocument/2006/relationships/image" Target="../media/image65.emf"/><Relationship Id="rId1" Type="http://schemas.openxmlformats.org/officeDocument/2006/relationships/slideLayout" Target="../slideLayouts/slideLayout41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29.x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slideLayout" Target="../slideLayouts/slideLayout24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0.xml.rels><?xml version="1.0" encoding="UTF-8" standalone="yes"?>
<Relationships xmlns="http://schemas.openxmlformats.org/package/2006/relationships"><Relationship Id="rId2" Type="http://schemas.openxmlformats.org/officeDocument/2006/relationships/image" Target="../media/image67.emf"/><Relationship Id="rId1" Type="http://schemas.openxmlformats.org/officeDocument/2006/relationships/slideLayout" Target="../slideLayouts/slideLayout414.xml"/></Relationships>
</file>

<file path=ppt/slides/_rels/slide31.xml.rels><?xml version="1.0" encoding="UTF-8" standalone="yes"?>
<Relationships xmlns="http://schemas.openxmlformats.org/package/2006/relationships"><Relationship Id="rId3" Type="http://schemas.openxmlformats.org/officeDocument/2006/relationships/image" Target="../media/image69.gif"/><Relationship Id="rId2" Type="http://schemas.openxmlformats.org/officeDocument/2006/relationships/image" Target="../media/image68.wmf"/><Relationship Id="rId1" Type="http://schemas.openxmlformats.org/officeDocument/2006/relationships/slideLayout" Target="../slideLayouts/slideLayout172.xml"/></Relationships>
</file>

<file path=ppt/slides/_rels/slide32.xml.rels><?xml version="1.0" encoding="UTF-8" standalone="yes"?>
<Relationships xmlns="http://schemas.openxmlformats.org/package/2006/relationships"><Relationship Id="rId3" Type="http://schemas.openxmlformats.org/officeDocument/2006/relationships/image" Target="../media/image70.wmf"/><Relationship Id="rId2" Type="http://schemas.openxmlformats.org/officeDocument/2006/relationships/notesSlide" Target="../notesSlides/notesSlide16.xml"/><Relationship Id="rId1" Type="http://schemas.openxmlformats.org/officeDocument/2006/relationships/slideLayout" Target="../slideLayouts/slideLayout172.xml"/><Relationship Id="rId5" Type="http://schemas.openxmlformats.org/officeDocument/2006/relationships/image" Target="../media/image72.wmf"/><Relationship Id="rId4" Type="http://schemas.openxmlformats.org/officeDocument/2006/relationships/image" Target="../media/image71.wm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5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42.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87.xml"/><Relationship Id="rId1" Type="http://schemas.openxmlformats.org/officeDocument/2006/relationships/vmlDrawing" Target="../drawings/vmlDrawing3.vml"/><Relationship Id="rId4" Type="http://schemas.openxmlformats.org/officeDocument/2006/relationships/image" Target="../media/image73.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5.xml"/></Relationships>
</file>

<file path=ppt/slides/_rels/slide42.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0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45.xml.rels><?xml version="1.0" encoding="UTF-8" standalone="yes"?>
<Relationships xmlns="http://schemas.openxmlformats.org/package/2006/relationships"><Relationship Id="rId2" Type="http://schemas.openxmlformats.org/officeDocument/2006/relationships/image" Target="../media/image75.emf"/><Relationship Id="rId1" Type="http://schemas.openxmlformats.org/officeDocument/2006/relationships/slideLayout" Target="../slideLayouts/slideLayout42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47.xml"/><Relationship Id="rId1" Type="http://schemas.openxmlformats.org/officeDocument/2006/relationships/vmlDrawing" Target="../drawings/vmlDrawing1.vml"/><Relationship Id="rId5" Type="http://schemas.openxmlformats.org/officeDocument/2006/relationships/image" Target="../media/image6.png"/><Relationship Id="rId4" Type="http://schemas.openxmlformats.org/officeDocument/2006/relationships/oleObject" Target="../embeddings/oleObject1.bin"/></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45.xml"/><Relationship Id="rId1" Type="http://schemas.openxmlformats.org/officeDocument/2006/relationships/vmlDrawing" Target="../drawings/vmlDrawing2.vml"/><Relationship Id="rId5" Type="http://schemas.openxmlformats.org/officeDocument/2006/relationships/image" Target="../media/image7.png"/><Relationship Id="rId4" Type="http://schemas.openxmlformats.org/officeDocument/2006/relationships/oleObject" Target="../embeddings/oleObject2.bin"/></Relationships>
</file>

<file path=ppt/slides/_rels/slide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Layout" Target="../slideLayouts/slideLayout38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t>George Bakris, MD, F.A.S.N., FA.H.A., F.A.S.H.</a:t>
            </a:r>
          </a:p>
          <a:p>
            <a:r>
              <a:rPr lang="en-US" sz="2000" dirty="0"/>
              <a:t>Professor of Medicine</a:t>
            </a:r>
          </a:p>
          <a:p>
            <a:r>
              <a:rPr lang="en-US" sz="2000" dirty="0"/>
              <a:t>Director, ASH Comprehensive Hypertension Center</a:t>
            </a:r>
          </a:p>
          <a:p>
            <a:r>
              <a:rPr lang="en-US" sz="2000" dirty="0"/>
              <a:t>University of Chicago Medicine</a:t>
            </a:r>
          </a:p>
          <a:p>
            <a:r>
              <a:rPr lang="en-US" sz="2000" dirty="0"/>
              <a:t>Chicago, IL </a:t>
            </a:r>
          </a:p>
        </p:txBody>
      </p:sp>
      <p:sp>
        <p:nvSpPr>
          <p:cNvPr id="4" name="Title 3"/>
          <p:cNvSpPr>
            <a:spLocks noGrp="1"/>
          </p:cNvSpPr>
          <p:nvPr>
            <p:ph type="ctrTitle"/>
          </p:nvPr>
        </p:nvSpPr>
        <p:spPr/>
        <p:txBody>
          <a:bodyPr>
            <a:normAutofit fontScale="90000"/>
          </a:bodyPr>
          <a:lstStyle/>
          <a:p>
            <a:r>
              <a:rPr lang="en-US" altLang="en-US" dirty="0"/>
              <a:t>Hypertension Around the World: Strategies for Controlling Hypertension in Challenging Situations</a:t>
            </a:r>
            <a:br>
              <a:rPr lang="en-US" altLang="en-US" dirty="0"/>
            </a:br>
            <a:endParaRPr lang="en-US" dirty="0"/>
          </a:p>
        </p:txBody>
      </p:sp>
    </p:spTree>
  </p:cSld>
  <p:clrMapOvr>
    <a:masterClrMapping/>
  </p:clrMapOvr>
  <p:transition>
    <p:wheel spokes="8"/>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a:xfrm>
            <a:off x="304800" y="152400"/>
            <a:ext cx="8262938" cy="1143000"/>
          </a:xfrm>
        </p:spPr>
        <p:txBody>
          <a:bodyPr/>
          <a:lstStyle/>
          <a:p>
            <a:r>
              <a:rPr lang="en-US" sz="3100" dirty="0"/>
              <a:t>HTN Linked To Chronic Renal Disease Among 332,544 Men Screened for MRFIT</a:t>
            </a:r>
          </a:p>
        </p:txBody>
      </p:sp>
      <p:grpSp>
        <p:nvGrpSpPr>
          <p:cNvPr id="2" name="Group 3"/>
          <p:cNvGrpSpPr>
            <a:grpSpLocks/>
          </p:cNvGrpSpPr>
          <p:nvPr/>
        </p:nvGrpSpPr>
        <p:grpSpPr bwMode="auto">
          <a:xfrm>
            <a:off x="719138" y="990600"/>
            <a:ext cx="8153400" cy="4994275"/>
            <a:chOff x="151" y="500"/>
            <a:chExt cx="5097" cy="3342"/>
          </a:xfrm>
        </p:grpSpPr>
        <p:graphicFrame>
          <p:nvGraphicFramePr>
            <p:cNvPr id="22" name="Object 2"/>
            <p:cNvGraphicFramePr>
              <a:graphicFrameLocks noChangeAspect="1"/>
            </p:cNvGraphicFramePr>
            <p:nvPr/>
          </p:nvGraphicFramePr>
          <p:xfrm>
            <a:off x="436" y="500"/>
            <a:ext cx="4477" cy="3244"/>
          </p:xfrm>
          <a:graphic>
            <a:graphicData uri="http://schemas.openxmlformats.org/drawingml/2006/chart">
              <c:chart xmlns:c="http://schemas.openxmlformats.org/drawingml/2006/chart" xmlns:r="http://schemas.openxmlformats.org/officeDocument/2006/relationships" r:id="rId3"/>
            </a:graphicData>
          </a:graphic>
        </p:graphicFrame>
        <p:grpSp>
          <p:nvGrpSpPr>
            <p:cNvPr id="3" name="Group 5"/>
            <p:cNvGrpSpPr>
              <a:grpSpLocks/>
            </p:cNvGrpSpPr>
            <p:nvPr/>
          </p:nvGrpSpPr>
          <p:grpSpPr bwMode="auto">
            <a:xfrm>
              <a:off x="3408" y="2689"/>
              <a:ext cx="1636" cy="843"/>
              <a:chOff x="3939" y="2660"/>
              <a:chExt cx="1874" cy="857"/>
            </a:xfrm>
          </p:grpSpPr>
          <p:sp>
            <p:nvSpPr>
              <p:cNvPr id="115718" name="Text Box 6"/>
              <p:cNvSpPr txBox="1">
                <a:spLocks noChangeArrowheads="1"/>
              </p:cNvSpPr>
              <p:nvPr/>
            </p:nvSpPr>
            <p:spPr bwMode="auto">
              <a:xfrm>
                <a:off x="3939" y="3330"/>
                <a:ext cx="338" cy="187"/>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ysClr val="windowText" lastClr="000000"/>
                    </a:solidFill>
                    <a:effectLst/>
                    <a:uLnTx/>
                    <a:uFillTx/>
                    <a:latin typeface="Verdana" pitchFamily="34" charset="0"/>
                  </a:rPr>
                  <a:t>&lt;80</a:t>
                </a:r>
              </a:p>
            </p:txBody>
          </p:sp>
          <p:sp>
            <p:nvSpPr>
              <p:cNvPr id="115719" name="Text Box 7"/>
              <p:cNvSpPr txBox="1">
                <a:spLocks noChangeArrowheads="1"/>
              </p:cNvSpPr>
              <p:nvPr/>
            </p:nvSpPr>
            <p:spPr bwMode="auto">
              <a:xfrm>
                <a:off x="4270" y="3188"/>
                <a:ext cx="439" cy="187"/>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ysClr val="windowText" lastClr="000000"/>
                    </a:solidFill>
                    <a:effectLst/>
                    <a:uLnTx/>
                    <a:uFillTx/>
                    <a:latin typeface="Verdana" pitchFamily="34" charset="0"/>
                  </a:rPr>
                  <a:t>80-84</a:t>
                </a:r>
              </a:p>
            </p:txBody>
          </p:sp>
          <p:sp>
            <p:nvSpPr>
              <p:cNvPr id="115720" name="Text Box 8"/>
              <p:cNvSpPr txBox="1">
                <a:spLocks noChangeArrowheads="1"/>
              </p:cNvSpPr>
              <p:nvPr/>
            </p:nvSpPr>
            <p:spPr bwMode="auto">
              <a:xfrm>
                <a:off x="4606" y="3041"/>
                <a:ext cx="438" cy="187"/>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ysClr val="windowText" lastClr="000000"/>
                    </a:solidFill>
                    <a:effectLst/>
                    <a:uLnTx/>
                    <a:uFillTx/>
                    <a:latin typeface="Verdana" pitchFamily="34" charset="0"/>
                  </a:rPr>
                  <a:t>85-89</a:t>
                </a:r>
              </a:p>
            </p:txBody>
          </p:sp>
          <p:sp>
            <p:nvSpPr>
              <p:cNvPr id="115721" name="Text Box 9"/>
              <p:cNvSpPr txBox="1">
                <a:spLocks noChangeArrowheads="1"/>
              </p:cNvSpPr>
              <p:nvPr/>
            </p:nvSpPr>
            <p:spPr bwMode="auto">
              <a:xfrm>
                <a:off x="4893" y="2900"/>
                <a:ext cx="439" cy="187"/>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ysClr val="windowText" lastClr="000000"/>
                    </a:solidFill>
                    <a:effectLst/>
                    <a:uLnTx/>
                    <a:uFillTx/>
                    <a:latin typeface="Verdana" pitchFamily="34" charset="0"/>
                  </a:rPr>
                  <a:t>90-99</a:t>
                </a:r>
              </a:p>
            </p:txBody>
          </p:sp>
          <p:sp>
            <p:nvSpPr>
              <p:cNvPr id="115722" name="Text Box 10"/>
              <p:cNvSpPr txBox="1">
                <a:spLocks noChangeArrowheads="1"/>
              </p:cNvSpPr>
              <p:nvPr/>
            </p:nvSpPr>
            <p:spPr bwMode="auto">
              <a:xfrm>
                <a:off x="5143" y="2785"/>
                <a:ext cx="576" cy="186"/>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ysClr val="windowText" lastClr="000000"/>
                    </a:solidFill>
                    <a:effectLst/>
                    <a:uLnTx/>
                    <a:uFillTx/>
                    <a:latin typeface="Verdana" pitchFamily="34" charset="0"/>
                  </a:rPr>
                  <a:t>100-109</a:t>
                </a:r>
              </a:p>
            </p:txBody>
          </p:sp>
          <p:sp>
            <p:nvSpPr>
              <p:cNvPr id="115723" name="Text Box 11"/>
              <p:cNvSpPr txBox="1">
                <a:spLocks noChangeArrowheads="1"/>
              </p:cNvSpPr>
              <p:nvPr/>
            </p:nvSpPr>
            <p:spPr bwMode="auto">
              <a:xfrm>
                <a:off x="5436" y="2660"/>
                <a:ext cx="377" cy="187"/>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ysClr val="windowText" lastClr="000000"/>
                    </a:solidFill>
                    <a:effectLst/>
                    <a:uLnTx/>
                    <a:uFillTx/>
                    <a:latin typeface="Verdana" pitchFamily="34" charset="0"/>
                    <a:sym typeface="Symbol" pitchFamily="18" charset="2"/>
                  </a:rPr>
                  <a:t>110</a:t>
                </a:r>
                <a:endParaRPr kumimoji="0" lang="en-US" sz="1200" b="1" i="0" u="none" strike="noStrike" kern="0" cap="none" spc="0" normalizeH="0" baseline="0" noProof="0">
                  <a:ln>
                    <a:noFill/>
                  </a:ln>
                  <a:solidFill>
                    <a:sysClr val="windowText" lastClr="000000"/>
                  </a:solidFill>
                  <a:effectLst/>
                  <a:uLnTx/>
                  <a:uFillTx/>
                  <a:latin typeface="Verdana" pitchFamily="34" charset="0"/>
                </a:endParaRPr>
              </a:p>
            </p:txBody>
          </p:sp>
        </p:grpSp>
        <p:sp>
          <p:nvSpPr>
            <p:cNvPr id="115724" name="Text Box 12"/>
            <p:cNvSpPr txBox="1">
              <a:spLocks noChangeArrowheads="1"/>
            </p:cNvSpPr>
            <p:nvPr/>
          </p:nvSpPr>
          <p:spPr bwMode="auto">
            <a:xfrm rot="-5400000">
              <a:off x="-678" y="2300"/>
              <a:ext cx="1946" cy="287"/>
            </a:xfrm>
            <a:prstGeom prst="rect">
              <a:avLst/>
            </a:prstGeom>
            <a:noFill/>
            <a:ln w="9525">
              <a:noFill/>
              <a:miter lim="800000"/>
              <a:headEnd/>
              <a:tailEnd/>
            </a:ln>
            <a:effectLst/>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ysClr val="windowText" lastClr="000000"/>
                  </a:solidFill>
                  <a:effectLst/>
                  <a:uLnTx/>
                  <a:uFillTx/>
                  <a:latin typeface="Verdana" pitchFamily="34" charset="0"/>
                </a:rPr>
                <a:t>Age-Adjusted Rate of ESRD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ysClr val="windowText" lastClr="000000"/>
                  </a:solidFill>
                  <a:effectLst/>
                  <a:uLnTx/>
                  <a:uFillTx/>
                  <a:latin typeface="Verdana" pitchFamily="34" charset="0"/>
                </a:rPr>
                <a:t>Per 100,000 Person-Years</a:t>
              </a:r>
            </a:p>
          </p:txBody>
        </p:sp>
        <p:sp>
          <p:nvSpPr>
            <p:cNvPr id="115725" name="Text Box 13"/>
            <p:cNvSpPr txBox="1">
              <a:spLocks noChangeArrowheads="1"/>
            </p:cNvSpPr>
            <p:nvPr/>
          </p:nvSpPr>
          <p:spPr bwMode="auto">
            <a:xfrm>
              <a:off x="672" y="3456"/>
              <a:ext cx="292" cy="164"/>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Text" lastClr="000000"/>
                  </a:solidFill>
                  <a:effectLst/>
                  <a:uLnTx/>
                  <a:uFillTx/>
                  <a:latin typeface="Verdana" pitchFamily="34" charset="0"/>
                  <a:sym typeface="Symbol" pitchFamily="18" charset="2"/>
                </a:rPr>
                <a:t>180</a:t>
              </a:r>
              <a:endParaRPr kumimoji="0" lang="en-US" sz="1000" b="1" i="0" u="none" strike="noStrike" kern="0" cap="none" spc="0" normalizeH="0" baseline="0" noProof="0">
                <a:ln>
                  <a:noFill/>
                </a:ln>
                <a:solidFill>
                  <a:sysClr val="windowText" lastClr="000000"/>
                </a:solidFill>
                <a:effectLst/>
                <a:uLnTx/>
                <a:uFillTx/>
                <a:latin typeface="Verdana" pitchFamily="34" charset="0"/>
              </a:endParaRPr>
            </a:p>
          </p:txBody>
        </p:sp>
        <p:sp>
          <p:nvSpPr>
            <p:cNvPr id="115726" name="Text Box 14"/>
            <p:cNvSpPr txBox="1">
              <a:spLocks noChangeArrowheads="1"/>
            </p:cNvSpPr>
            <p:nvPr/>
          </p:nvSpPr>
          <p:spPr bwMode="auto">
            <a:xfrm>
              <a:off x="1008" y="3456"/>
              <a:ext cx="437" cy="164"/>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Text" lastClr="000000"/>
                  </a:solidFill>
                  <a:effectLst/>
                  <a:uLnTx/>
                  <a:uFillTx/>
                  <a:latin typeface="Verdana" pitchFamily="34" charset="0"/>
                </a:rPr>
                <a:t>160-179</a:t>
              </a:r>
            </a:p>
          </p:txBody>
        </p:sp>
        <p:sp>
          <p:nvSpPr>
            <p:cNvPr id="115727" name="Text Box 15"/>
            <p:cNvSpPr txBox="1">
              <a:spLocks noChangeArrowheads="1"/>
            </p:cNvSpPr>
            <p:nvPr/>
          </p:nvSpPr>
          <p:spPr bwMode="auto">
            <a:xfrm>
              <a:off x="1472" y="3456"/>
              <a:ext cx="438" cy="164"/>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Text" lastClr="000000"/>
                  </a:solidFill>
                  <a:effectLst/>
                  <a:uLnTx/>
                  <a:uFillTx/>
                  <a:latin typeface="Verdana" pitchFamily="34" charset="0"/>
                </a:rPr>
                <a:t>140-159</a:t>
              </a:r>
            </a:p>
          </p:txBody>
        </p:sp>
        <p:sp>
          <p:nvSpPr>
            <p:cNvPr id="115728" name="Text Box 16"/>
            <p:cNvSpPr txBox="1">
              <a:spLocks noChangeArrowheads="1"/>
            </p:cNvSpPr>
            <p:nvPr/>
          </p:nvSpPr>
          <p:spPr bwMode="auto">
            <a:xfrm>
              <a:off x="1920" y="3456"/>
              <a:ext cx="438" cy="164"/>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Text" lastClr="000000"/>
                  </a:solidFill>
                  <a:effectLst/>
                  <a:uLnTx/>
                  <a:uFillTx/>
                  <a:latin typeface="Verdana" pitchFamily="34" charset="0"/>
                </a:rPr>
                <a:t>130-139</a:t>
              </a:r>
            </a:p>
          </p:txBody>
        </p:sp>
        <p:sp>
          <p:nvSpPr>
            <p:cNvPr id="115729" name="Text Box 17"/>
            <p:cNvSpPr txBox="1">
              <a:spLocks noChangeArrowheads="1"/>
            </p:cNvSpPr>
            <p:nvPr/>
          </p:nvSpPr>
          <p:spPr bwMode="auto">
            <a:xfrm>
              <a:off x="2384" y="3456"/>
              <a:ext cx="438" cy="164"/>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Text" lastClr="000000"/>
                  </a:solidFill>
                  <a:effectLst/>
                  <a:uLnTx/>
                  <a:uFillTx/>
                  <a:latin typeface="Verdana" pitchFamily="34" charset="0"/>
                </a:rPr>
                <a:t>120-129</a:t>
              </a:r>
            </a:p>
          </p:txBody>
        </p:sp>
        <p:sp>
          <p:nvSpPr>
            <p:cNvPr id="115730" name="Text Box 18"/>
            <p:cNvSpPr txBox="1">
              <a:spLocks noChangeArrowheads="1"/>
            </p:cNvSpPr>
            <p:nvPr/>
          </p:nvSpPr>
          <p:spPr bwMode="auto">
            <a:xfrm>
              <a:off x="2880" y="3446"/>
              <a:ext cx="314" cy="163"/>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Text" lastClr="000000"/>
                  </a:solidFill>
                  <a:effectLst/>
                  <a:uLnTx/>
                  <a:uFillTx/>
                  <a:latin typeface="Verdana" pitchFamily="34" charset="0"/>
                </a:rPr>
                <a:t>&lt;120</a:t>
              </a:r>
            </a:p>
          </p:txBody>
        </p:sp>
        <p:sp>
          <p:nvSpPr>
            <p:cNvPr id="115731" name="Text Box 19"/>
            <p:cNvSpPr txBox="1">
              <a:spLocks noChangeArrowheads="1"/>
            </p:cNvSpPr>
            <p:nvPr/>
          </p:nvSpPr>
          <p:spPr bwMode="auto">
            <a:xfrm>
              <a:off x="1090" y="3617"/>
              <a:ext cx="1417" cy="225"/>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ysClr val="windowText" lastClr="000000"/>
                  </a:solidFill>
                  <a:effectLst/>
                  <a:uLnTx/>
                  <a:uFillTx/>
                  <a:latin typeface="Verdana" pitchFamily="34" charset="0"/>
                </a:rPr>
                <a:t>Systolic BP (mm Hg)</a:t>
              </a:r>
            </a:p>
          </p:txBody>
        </p:sp>
        <p:sp>
          <p:nvSpPr>
            <p:cNvPr id="115732" name="Text Box 20"/>
            <p:cNvSpPr txBox="1">
              <a:spLocks noChangeArrowheads="1"/>
            </p:cNvSpPr>
            <p:nvPr/>
          </p:nvSpPr>
          <p:spPr bwMode="auto">
            <a:xfrm rot="-1919217">
              <a:off x="3776" y="3204"/>
              <a:ext cx="1472" cy="225"/>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ysClr val="windowText" lastClr="000000"/>
                  </a:solidFill>
                  <a:effectLst/>
                  <a:uLnTx/>
                  <a:uFillTx/>
                  <a:latin typeface="Verdana" pitchFamily="34" charset="0"/>
                </a:rPr>
                <a:t>Diastolic BP (mm Hg)</a:t>
              </a:r>
            </a:p>
          </p:txBody>
        </p:sp>
      </p:grpSp>
      <p:sp>
        <p:nvSpPr>
          <p:cNvPr id="115733" name="Text Box 21"/>
          <p:cNvSpPr txBox="1">
            <a:spLocks noChangeArrowheads="1"/>
          </p:cNvSpPr>
          <p:nvPr/>
        </p:nvSpPr>
        <p:spPr bwMode="auto">
          <a:xfrm>
            <a:off x="474663" y="6400800"/>
            <a:ext cx="3798887" cy="304800"/>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ysClr val="windowText" lastClr="000000"/>
                </a:solidFill>
                <a:effectLst/>
                <a:uLnTx/>
                <a:uFillTx/>
                <a:latin typeface="Verdana" pitchFamily="34" charset="0"/>
              </a:rPr>
              <a:t>Klag, MJ et al NEJM 1996;334:13-18</a:t>
            </a:r>
          </a:p>
        </p:txBody>
      </p:sp>
    </p:spTree>
    <p:extLst>
      <p:ext uri="{BB962C8B-B14F-4D97-AF65-F5344CB8AC3E}">
        <p14:creationId xmlns:p14="http://schemas.microsoft.com/office/powerpoint/2010/main" val="578719119"/>
      </p:ext>
    </p:extLst>
  </p:cSld>
  <p:clrMapOvr>
    <a:masterClrMapping/>
  </p:clrMapOvr>
  <p:transition>
    <p:zoom/>
  </p:transition>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0FFCC">
            <a:alpha val="21000"/>
          </a:srgbClr>
        </a:solidFill>
        <a:effectLst/>
      </p:bgPr>
    </p:bg>
    <p:spTree>
      <p:nvGrpSpPr>
        <p:cNvPr id="1" name=""/>
        <p:cNvGrpSpPr/>
        <p:nvPr/>
      </p:nvGrpSpPr>
      <p:grpSpPr>
        <a:xfrm>
          <a:off x="0" y="0"/>
          <a:ext cx="0" cy="0"/>
          <a:chOff x="0" y="0"/>
          <a:chExt cx="0" cy="0"/>
        </a:xfrm>
      </p:grpSpPr>
      <p:sp>
        <p:nvSpPr>
          <p:cNvPr id="94215" name="Rectangle 7"/>
          <p:cNvSpPr>
            <a:spLocks noGrp="1" noChangeArrowheads="1"/>
          </p:cNvSpPr>
          <p:nvPr>
            <p:ph type="title"/>
          </p:nvPr>
        </p:nvSpPr>
        <p:spPr/>
        <p:txBody>
          <a:bodyPr/>
          <a:lstStyle/>
          <a:p>
            <a:r>
              <a:rPr lang="en-US"/>
              <a:t>17 Year Follow-Up from VA Hypertension Clinics on ESRD </a:t>
            </a:r>
          </a:p>
        </p:txBody>
      </p:sp>
      <p:pic>
        <p:nvPicPr>
          <p:cNvPr id="94214" name="Picture 6" descr="3ADK02F2"/>
          <p:cNvPicPr>
            <a:picLocks noGrp="1" noChangeAspect="1" noChangeArrowheads="1"/>
          </p:cNvPicPr>
          <p:nvPr>
            <p:ph idx="1"/>
          </p:nvPr>
        </p:nvPicPr>
        <p:blipFill>
          <a:blip r:embed="rId2" cstate="print">
            <a:lum bright="-20000" contrast="40000"/>
          </a:blip>
          <a:srcRect/>
          <a:stretch>
            <a:fillRect/>
          </a:stretch>
        </p:blipFill>
        <p:spPr>
          <a:xfrm>
            <a:off x="381000" y="1295400"/>
            <a:ext cx="8382000" cy="5029200"/>
          </a:xfrm>
          <a:noFill/>
          <a:ln/>
        </p:spPr>
      </p:pic>
      <p:sp>
        <p:nvSpPr>
          <p:cNvPr id="94217" name="Text Box 9"/>
          <p:cNvSpPr txBox="1">
            <a:spLocks noChangeArrowheads="1"/>
          </p:cNvSpPr>
          <p:nvPr/>
        </p:nvSpPr>
        <p:spPr bwMode="auto">
          <a:xfrm>
            <a:off x="762000" y="6267450"/>
            <a:ext cx="6223000" cy="730250"/>
          </a:xfrm>
          <a:prstGeom prst="rect">
            <a:avLst/>
          </a:prstGeom>
          <a:noFill/>
          <a:ln w="9525">
            <a:noFill/>
            <a:miter lim="800000"/>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ysClr val="windowText" lastClr="000000"/>
                </a:solidFill>
                <a:effectLst/>
                <a:uLnTx/>
                <a:uFillTx/>
              </a:rPr>
              <a:t>H. M. Perry, Jr., et.al Early predictors of 15-year end-stage renal disease</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ysClr val="windowText" lastClr="000000"/>
                </a:solidFill>
                <a:effectLst/>
                <a:uLnTx/>
                <a:uFillTx/>
              </a:rPr>
              <a:t> in hypertensive patients.</a:t>
            </a:r>
            <a:r>
              <a:rPr kumimoji="0" lang="en-US" sz="1400" b="1" i="1" u="none" strike="noStrike" kern="0" cap="none" spc="0" normalizeH="0" baseline="0" noProof="0">
                <a:ln>
                  <a:noFill/>
                </a:ln>
                <a:solidFill>
                  <a:sysClr val="windowText" lastClr="000000"/>
                </a:solidFill>
                <a:effectLst/>
                <a:uLnTx/>
                <a:uFillTx/>
              </a:rPr>
              <a:t> Hypertension</a:t>
            </a:r>
            <a:r>
              <a:rPr kumimoji="0" lang="en-US" sz="1400" b="1" i="0" u="none" strike="noStrike" kern="0" cap="none" spc="0" normalizeH="0" baseline="0" noProof="0">
                <a:ln>
                  <a:noFill/>
                </a:ln>
                <a:solidFill>
                  <a:sysClr val="windowText" lastClr="000000"/>
                </a:solidFill>
                <a:effectLst/>
                <a:uLnTx/>
                <a:uFillTx/>
              </a:rPr>
              <a:t> 25 (4 Pt 1):587-594, 1995.</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975786839"/>
      </p:ext>
    </p:extLst>
  </p:cSld>
  <p:clrMapOvr>
    <a:masterClrMapping/>
  </p:clrMapOvr>
  <p:transition>
    <p:plus/>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a:xfrm>
            <a:off x="304800" y="133350"/>
            <a:ext cx="8610600" cy="1143000"/>
          </a:xfrm>
          <a:noFill/>
          <a:ln/>
        </p:spPr>
        <p:txBody>
          <a:bodyPr anchor="ctr"/>
          <a:lstStyle/>
          <a:p>
            <a:r>
              <a:rPr lang="en-US" altLang="en-US" sz="3100" dirty="0">
                <a:solidFill>
                  <a:srgbClr val="FFFF00"/>
                </a:solidFill>
                <a:effectLst>
                  <a:outerShdw blurRad="38100" dist="38100" dir="2700000" algn="tl">
                    <a:srgbClr val="000000"/>
                  </a:outerShdw>
                </a:effectLst>
              </a:rPr>
              <a:t>Hypertension: The 2</a:t>
            </a:r>
            <a:r>
              <a:rPr lang="en-US" altLang="en-US" sz="3100" baseline="30000" dirty="0">
                <a:solidFill>
                  <a:srgbClr val="FFFF00"/>
                </a:solidFill>
                <a:effectLst>
                  <a:outerShdw blurRad="38100" dist="38100" dir="2700000" algn="tl">
                    <a:srgbClr val="000000"/>
                  </a:outerShdw>
                </a:effectLst>
              </a:rPr>
              <a:t>nd</a:t>
            </a:r>
            <a:r>
              <a:rPr lang="en-US" altLang="en-US" sz="3100" dirty="0">
                <a:solidFill>
                  <a:srgbClr val="FFFF00"/>
                </a:solidFill>
                <a:effectLst>
                  <a:outerShdw blurRad="38100" dist="38100" dir="2700000" algn="tl">
                    <a:srgbClr val="000000"/>
                  </a:outerShdw>
                </a:effectLst>
              </a:rPr>
              <a:t> Most Common Cause of ESRD</a:t>
            </a:r>
          </a:p>
        </p:txBody>
      </p:sp>
      <p:sp>
        <p:nvSpPr>
          <p:cNvPr id="62467" name="Rectangle 3"/>
          <p:cNvSpPr>
            <a:spLocks noChangeArrowheads="1"/>
          </p:cNvSpPr>
          <p:nvPr/>
        </p:nvSpPr>
        <p:spPr bwMode="auto">
          <a:xfrm>
            <a:off x="844550" y="1530350"/>
            <a:ext cx="7464425" cy="822325"/>
          </a:xfrm>
          <a:prstGeom prst="rect">
            <a:avLst/>
          </a:prstGeom>
          <a:noFill/>
          <a:ln w="9525">
            <a:noFill/>
            <a:miter lim="800000"/>
            <a:headEnd/>
            <a:tailEnd/>
          </a:ln>
          <a:effectLst/>
        </p:spPr>
        <p:txBody>
          <a:bodyPr wrap="none">
            <a:spAutoFit/>
          </a:bodyPr>
          <a:lstStyle/>
          <a:p>
            <a:r>
              <a:rPr lang="en-US" altLang="en-US" sz="2400" b="1"/>
              <a:t>Primary Diagnosis For Patients Who Start Dialysis</a:t>
            </a:r>
            <a:br>
              <a:rPr lang="en-US" altLang="en-US" sz="2400" b="1"/>
            </a:br>
            <a:endParaRPr lang="en-US" altLang="en-US" sz="2400" b="1"/>
          </a:p>
        </p:txBody>
      </p:sp>
      <p:grpSp>
        <p:nvGrpSpPr>
          <p:cNvPr id="2" name="Group 4"/>
          <p:cNvGrpSpPr>
            <a:grpSpLocks/>
          </p:cNvGrpSpPr>
          <p:nvPr/>
        </p:nvGrpSpPr>
        <p:grpSpPr bwMode="auto">
          <a:xfrm>
            <a:off x="2800350" y="2176463"/>
            <a:ext cx="3890963" cy="1970087"/>
            <a:chOff x="1832" y="1363"/>
            <a:chExt cx="2758" cy="1241"/>
          </a:xfrm>
        </p:grpSpPr>
        <p:grpSp>
          <p:nvGrpSpPr>
            <p:cNvPr id="3" name="Group 5"/>
            <p:cNvGrpSpPr>
              <a:grpSpLocks/>
            </p:cNvGrpSpPr>
            <p:nvPr/>
          </p:nvGrpSpPr>
          <p:grpSpPr bwMode="auto">
            <a:xfrm>
              <a:off x="2426" y="1564"/>
              <a:ext cx="660" cy="649"/>
              <a:chOff x="2262" y="1867"/>
              <a:chExt cx="660" cy="649"/>
            </a:xfrm>
          </p:grpSpPr>
          <p:sp>
            <p:nvSpPr>
              <p:cNvPr id="62470" name="Freeform 6"/>
              <p:cNvSpPr>
                <a:spLocks/>
              </p:cNvSpPr>
              <p:nvPr/>
            </p:nvSpPr>
            <p:spPr bwMode="auto">
              <a:xfrm>
                <a:off x="2268" y="1926"/>
                <a:ext cx="654" cy="590"/>
              </a:xfrm>
              <a:custGeom>
                <a:avLst/>
                <a:gdLst/>
                <a:ahLst/>
                <a:cxnLst>
                  <a:cxn ang="0">
                    <a:pos x="654" y="256"/>
                  </a:cxn>
                  <a:cxn ang="0">
                    <a:pos x="0" y="0"/>
                  </a:cxn>
                  <a:cxn ang="0">
                    <a:pos x="0" y="334"/>
                  </a:cxn>
                  <a:cxn ang="0">
                    <a:pos x="654" y="590"/>
                  </a:cxn>
                  <a:cxn ang="0">
                    <a:pos x="654" y="256"/>
                  </a:cxn>
                </a:cxnLst>
                <a:rect l="0" t="0" r="r" b="b"/>
                <a:pathLst>
                  <a:path w="654" h="590">
                    <a:moveTo>
                      <a:pt x="654" y="256"/>
                    </a:moveTo>
                    <a:lnTo>
                      <a:pt x="0" y="0"/>
                    </a:lnTo>
                    <a:lnTo>
                      <a:pt x="0" y="334"/>
                    </a:lnTo>
                    <a:lnTo>
                      <a:pt x="654" y="590"/>
                    </a:lnTo>
                    <a:lnTo>
                      <a:pt x="654" y="256"/>
                    </a:lnTo>
                    <a:close/>
                  </a:path>
                </a:pathLst>
              </a:custGeom>
              <a:gradFill rotWithShape="0">
                <a:gsLst>
                  <a:gs pos="0">
                    <a:srgbClr val="E1C9DF">
                      <a:gamma/>
                      <a:shade val="46275"/>
                      <a:invGamma/>
                    </a:srgbClr>
                  </a:gs>
                  <a:gs pos="100000">
                    <a:srgbClr val="E1C9DF"/>
                  </a:gs>
                </a:gsLst>
                <a:lin ang="5400000" scaled="1"/>
              </a:gradFill>
              <a:ln w="9525">
                <a:noFill/>
                <a:prstDash val="solid"/>
                <a:round/>
                <a:headEnd/>
                <a:tailEnd/>
              </a:ln>
            </p:spPr>
            <p:txBody>
              <a:bodyPr/>
              <a:lstStyle/>
              <a:p>
                <a:endParaRPr lang="en-US"/>
              </a:p>
            </p:txBody>
          </p:sp>
          <p:sp>
            <p:nvSpPr>
              <p:cNvPr id="62471" name="Freeform 7"/>
              <p:cNvSpPr>
                <a:spLocks/>
              </p:cNvSpPr>
              <p:nvPr/>
            </p:nvSpPr>
            <p:spPr bwMode="auto">
              <a:xfrm>
                <a:off x="2262" y="1867"/>
                <a:ext cx="660" cy="315"/>
              </a:xfrm>
              <a:custGeom>
                <a:avLst/>
                <a:gdLst/>
                <a:ahLst/>
                <a:cxnLst>
                  <a:cxn ang="0">
                    <a:pos x="0" y="59"/>
                  </a:cxn>
                  <a:cxn ang="0">
                    <a:pos x="18" y="59"/>
                  </a:cxn>
                  <a:cxn ang="0">
                    <a:pos x="48" y="53"/>
                  </a:cxn>
                  <a:cxn ang="0">
                    <a:pos x="66" y="46"/>
                  </a:cxn>
                  <a:cxn ang="0">
                    <a:pos x="84" y="46"/>
                  </a:cxn>
                  <a:cxn ang="0">
                    <a:pos x="120" y="40"/>
                  </a:cxn>
                  <a:cxn ang="0">
                    <a:pos x="132" y="33"/>
                  </a:cxn>
                  <a:cxn ang="0">
                    <a:pos x="150" y="33"/>
                  </a:cxn>
                  <a:cxn ang="0">
                    <a:pos x="186" y="26"/>
                  </a:cxn>
                  <a:cxn ang="0">
                    <a:pos x="204" y="26"/>
                  </a:cxn>
                  <a:cxn ang="0">
                    <a:pos x="222" y="26"/>
                  </a:cxn>
                  <a:cxn ang="0">
                    <a:pos x="258" y="20"/>
                  </a:cxn>
                  <a:cxn ang="0">
                    <a:pos x="276" y="20"/>
                  </a:cxn>
                  <a:cxn ang="0">
                    <a:pos x="294" y="13"/>
                  </a:cxn>
                  <a:cxn ang="0">
                    <a:pos x="330" y="13"/>
                  </a:cxn>
                  <a:cxn ang="0">
                    <a:pos x="348" y="13"/>
                  </a:cxn>
                  <a:cxn ang="0">
                    <a:pos x="372" y="7"/>
                  </a:cxn>
                  <a:cxn ang="0">
                    <a:pos x="408" y="7"/>
                  </a:cxn>
                  <a:cxn ang="0">
                    <a:pos x="426" y="7"/>
                  </a:cxn>
                  <a:cxn ang="0">
                    <a:pos x="444" y="7"/>
                  </a:cxn>
                  <a:cxn ang="0">
                    <a:pos x="486" y="0"/>
                  </a:cxn>
                  <a:cxn ang="0">
                    <a:pos x="504" y="0"/>
                  </a:cxn>
                  <a:cxn ang="0">
                    <a:pos x="522" y="0"/>
                  </a:cxn>
                  <a:cxn ang="0">
                    <a:pos x="564" y="0"/>
                  </a:cxn>
                  <a:cxn ang="0">
                    <a:pos x="582" y="0"/>
                  </a:cxn>
                  <a:cxn ang="0">
                    <a:pos x="600" y="0"/>
                  </a:cxn>
                  <a:cxn ang="0">
                    <a:pos x="642" y="0"/>
                  </a:cxn>
                  <a:cxn ang="0">
                    <a:pos x="660" y="0"/>
                  </a:cxn>
                  <a:cxn ang="0">
                    <a:pos x="660" y="315"/>
                  </a:cxn>
                  <a:cxn ang="0">
                    <a:pos x="0" y="59"/>
                  </a:cxn>
                </a:cxnLst>
                <a:rect l="0" t="0" r="r" b="b"/>
                <a:pathLst>
                  <a:path w="660" h="315">
                    <a:moveTo>
                      <a:pt x="0" y="59"/>
                    </a:moveTo>
                    <a:lnTo>
                      <a:pt x="18" y="59"/>
                    </a:lnTo>
                    <a:lnTo>
                      <a:pt x="48" y="53"/>
                    </a:lnTo>
                    <a:lnTo>
                      <a:pt x="66" y="46"/>
                    </a:lnTo>
                    <a:lnTo>
                      <a:pt x="84" y="46"/>
                    </a:lnTo>
                    <a:lnTo>
                      <a:pt x="120" y="40"/>
                    </a:lnTo>
                    <a:lnTo>
                      <a:pt x="132" y="33"/>
                    </a:lnTo>
                    <a:lnTo>
                      <a:pt x="150" y="33"/>
                    </a:lnTo>
                    <a:lnTo>
                      <a:pt x="186" y="26"/>
                    </a:lnTo>
                    <a:lnTo>
                      <a:pt x="204" y="26"/>
                    </a:lnTo>
                    <a:lnTo>
                      <a:pt x="222" y="26"/>
                    </a:lnTo>
                    <a:lnTo>
                      <a:pt x="258" y="20"/>
                    </a:lnTo>
                    <a:lnTo>
                      <a:pt x="276" y="20"/>
                    </a:lnTo>
                    <a:lnTo>
                      <a:pt x="294" y="13"/>
                    </a:lnTo>
                    <a:lnTo>
                      <a:pt x="330" y="13"/>
                    </a:lnTo>
                    <a:lnTo>
                      <a:pt x="348" y="13"/>
                    </a:lnTo>
                    <a:lnTo>
                      <a:pt x="372" y="7"/>
                    </a:lnTo>
                    <a:lnTo>
                      <a:pt x="408" y="7"/>
                    </a:lnTo>
                    <a:lnTo>
                      <a:pt x="426" y="7"/>
                    </a:lnTo>
                    <a:lnTo>
                      <a:pt x="444" y="7"/>
                    </a:lnTo>
                    <a:lnTo>
                      <a:pt x="486" y="0"/>
                    </a:lnTo>
                    <a:lnTo>
                      <a:pt x="504" y="0"/>
                    </a:lnTo>
                    <a:lnTo>
                      <a:pt x="522" y="0"/>
                    </a:lnTo>
                    <a:lnTo>
                      <a:pt x="564" y="0"/>
                    </a:lnTo>
                    <a:lnTo>
                      <a:pt x="582" y="0"/>
                    </a:lnTo>
                    <a:lnTo>
                      <a:pt x="600" y="0"/>
                    </a:lnTo>
                    <a:lnTo>
                      <a:pt x="642" y="0"/>
                    </a:lnTo>
                    <a:lnTo>
                      <a:pt x="660" y="0"/>
                    </a:lnTo>
                    <a:lnTo>
                      <a:pt x="660" y="315"/>
                    </a:lnTo>
                    <a:lnTo>
                      <a:pt x="0" y="59"/>
                    </a:lnTo>
                    <a:close/>
                  </a:path>
                </a:pathLst>
              </a:custGeom>
              <a:gradFill rotWithShape="0">
                <a:gsLst>
                  <a:gs pos="0">
                    <a:srgbClr val="E1C9DF">
                      <a:gamma/>
                      <a:shade val="46275"/>
                      <a:invGamma/>
                    </a:srgbClr>
                  </a:gs>
                  <a:gs pos="100000">
                    <a:srgbClr val="E1C9DF"/>
                  </a:gs>
                </a:gsLst>
                <a:lin ang="5400000" scaled="1"/>
              </a:gradFill>
              <a:ln w="9525">
                <a:noFill/>
                <a:prstDash val="solid"/>
                <a:round/>
                <a:headEnd/>
                <a:tailEnd/>
              </a:ln>
            </p:spPr>
            <p:txBody>
              <a:bodyPr/>
              <a:lstStyle/>
              <a:p>
                <a:endParaRPr lang="en-US"/>
              </a:p>
            </p:txBody>
          </p:sp>
        </p:grpSp>
        <p:grpSp>
          <p:nvGrpSpPr>
            <p:cNvPr id="4" name="Group 8"/>
            <p:cNvGrpSpPr>
              <a:grpSpLocks/>
            </p:cNvGrpSpPr>
            <p:nvPr/>
          </p:nvGrpSpPr>
          <p:grpSpPr bwMode="auto">
            <a:xfrm>
              <a:off x="3188" y="1564"/>
              <a:ext cx="816" cy="649"/>
              <a:chOff x="3120" y="1867"/>
              <a:chExt cx="816" cy="649"/>
            </a:xfrm>
          </p:grpSpPr>
          <p:sp>
            <p:nvSpPr>
              <p:cNvPr id="62473" name="Freeform 9"/>
              <p:cNvSpPr>
                <a:spLocks/>
              </p:cNvSpPr>
              <p:nvPr/>
            </p:nvSpPr>
            <p:spPr bwMode="auto">
              <a:xfrm>
                <a:off x="3120" y="1966"/>
                <a:ext cx="816" cy="550"/>
              </a:xfrm>
              <a:custGeom>
                <a:avLst/>
                <a:gdLst/>
                <a:ahLst/>
                <a:cxnLst>
                  <a:cxn ang="0">
                    <a:pos x="0" y="216"/>
                  </a:cxn>
                  <a:cxn ang="0">
                    <a:pos x="816" y="0"/>
                  </a:cxn>
                  <a:cxn ang="0">
                    <a:pos x="816" y="334"/>
                  </a:cxn>
                  <a:cxn ang="0">
                    <a:pos x="0" y="550"/>
                  </a:cxn>
                  <a:cxn ang="0">
                    <a:pos x="0" y="216"/>
                  </a:cxn>
                </a:cxnLst>
                <a:rect l="0" t="0" r="r" b="b"/>
                <a:pathLst>
                  <a:path w="816" h="550">
                    <a:moveTo>
                      <a:pt x="0" y="216"/>
                    </a:moveTo>
                    <a:lnTo>
                      <a:pt x="816" y="0"/>
                    </a:lnTo>
                    <a:lnTo>
                      <a:pt x="816" y="334"/>
                    </a:lnTo>
                    <a:lnTo>
                      <a:pt x="0" y="550"/>
                    </a:lnTo>
                    <a:lnTo>
                      <a:pt x="0" y="216"/>
                    </a:lnTo>
                    <a:close/>
                  </a:path>
                </a:pathLst>
              </a:custGeom>
              <a:gradFill rotWithShape="0">
                <a:gsLst>
                  <a:gs pos="0">
                    <a:srgbClr val="99CCFF">
                      <a:gamma/>
                      <a:shade val="46275"/>
                      <a:invGamma/>
                    </a:srgbClr>
                  </a:gs>
                  <a:gs pos="100000">
                    <a:srgbClr val="99CCFF"/>
                  </a:gs>
                </a:gsLst>
                <a:lin ang="5400000" scaled="1"/>
              </a:gradFill>
              <a:ln w="9525">
                <a:noFill/>
                <a:prstDash val="solid"/>
                <a:round/>
                <a:headEnd/>
                <a:tailEnd/>
              </a:ln>
            </p:spPr>
            <p:txBody>
              <a:bodyPr/>
              <a:lstStyle/>
              <a:p>
                <a:endParaRPr lang="en-US"/>
              </a:p>
            </p:txBody>
          </p:sp>
          <p:sp>
            <p:nvSpPr>
              <p:cNvPr id="62474" name="Freeform 10"/>
              <p:cNvSpPr>
                <a:spLocks/>
              </p:cNvSpPr>
              <p:nvPr/>
            </p:nvSpPr>
            <p:spPr bwMode="auto">
              <a:xfrm>
                <a:off x="3120" y="1867"/>
                <a:ext cx="816" cy="315"/>
              </a:xfrm>
              <a:custGeom>
                <a:avLst/>
                <a:gdLst/>
                <a:ahLst/>
                <a:cxnLst>
                  <a:cxn ang="0">
                    <a:pos x="0" y="0"/>
                  </a:cxn>
                  <a:cxn ang="0">
                    <a:pos x="18" y="0"/>
                  </a:cxn>
                  <a:cxn ang="0">
                    <a:pos x="54" y="0"/>
                  </a:cxn>
                  <a:cxn ang="0">
                    <a:pos x="78" y="0"/>
                  </a:cxn>
                  <a:cxn ang="0">
                    <a:pos x="96" y="0"/>
                  </a:cxn>
                  <a:cxn ang="0">
                    <a:pos x="132" y="0"/>
                  </a:cxn>
                  <a:cxn ang="0">
                    <a:pos x="156" y="0"/>
                  </a:cxn>
                  <a:cxn ang="0">
                    <a:pos x="174" y="0"/>
                  </a:cxn>
                  <a:cxn ang="0">
                    <a:pos x="192" y="0"/>
                  </a:cxn>
                  <a:cxn ang="0">
                    <a:pos x="228" y="7"/>
                  </a:cxn>
                  <a:cxn ang="0">
                    <a:pos x="252" y="7"/>
                  </a:cxn>
                  <a:cxn ang="0">
                    <a:pos x="270" y="7"/>
                  </a:cxn>
                  <a:cxn ang="0">
                    <a:pos x="306" y="13"/>
                  </a:cxn>
                  <a:cxn ang="0">
                    <a:pos x="324" y="13"/>
                  </a:cxn>
                  <a:cxn ang="0">
                    <a:pos x="342" y="13"/>
                  </a:cxn>
                  <a:cxn ang="0">
                    <a:pos x="378" y="20"/>
                  </a:cxn>
                  <a:cxn ang="0">
                    <a:pos x="396" y="20"/>
                  </a:cxn>
                  <a:cxn ang="0">
                    <a:pos x="414" y="20"/>
                  </a:cxn>
                  <a:cxn ang="0">
                    <a:pos x="450" y="26"/>
                  </a:cxn>
                  <a:cxn ang="0">
                    <a:pos x="468" y="26"/>
                  </a:cxn>
                  <a:cxn ang="0">
                    <a:pos x="486" y="33"/>
                  </a:cxn>
                  <a:cxn ang="0">
                    <a:pos x="504" y="33"/>
                  </a:cxn>
                  <a:cxn ang="0">
                    <a:pos x="540" y="40"/>
                  </a:cxn>
                  <a:cxn ang="0">
                    <a:pos x="558" y="40"/>
                  </a:cxn>
                  <a:cxn ang="0">
                    <a:pos x="576" y="46"/>
                  </a:cxn>
                  <a:cxn ang="0">
                    <a:pos x="606" y="53"/>
                  </a:cxn>
                  <a:cxn ang="0">
                    <a:pos x="624" y="53"/>
                  </a:cxn>
                  <a:cxn ang="0">
                    <a:pos x="636" y="59"/>
                  </a:cxn>
                  <a:cxn ang="0">
                    <a:pos x="672" y="66"/>
                  </a:cxn>
                  <a:cxn ang="0">
                    <a:pos x="684" y="66"/>
                  </a:cxn>
                  <a:cxn ang="0">
                    <a:pos x="702" y="72"/>
                  </a:cxn>
                  <a:cxn ang="0">
                    <a:pos x="714" y="72"/>
                  </a:cxn>
                  <a:cxn ang="0">
                    <a:pos x="744" y="79"/>
                  </a:cxn>
                  <a:cxn ang="0">
                    <a:pos x="762" y="85"/>
                  </a:cxn>
                  <a:cxn ang="0">
                    <a:pos x="774" y="85"/>
                  </a:cxn>
                  <a:cxn ang="0">
                    <a:pos x="804" y="99"/>
                  </a:cxn>
                  <a:cxn ang="0">
                    <a:pos x="816" y="99"/>
                  </a:cxn>
                  <a:cxn ang="0">
                    <a:pos x="0" y="315"/>
                  </a:cxn>
                  <a:cxn ang="0">
                    <a:pos x="0" y="0"/>
                  </a:cxn>
                </a:cxnLst>
                <a:rect l="0" t="0" r="r" b="b"/>
                <a:pathLst>
                  <a:path w="816" h="315">
                    <a:moveTo>
                      <a:pt x="0" y="0"/>
                    </a:moveTo>
                    <a:lnTo>
                      <a:pt x="18" y="0"/>
                    </a:lnTo>
                    <a:lnTo>
                      <a:pt x="54" y="0"/>
                    </a:lnTo>
                    <a:lnTo>
                      <a:pt x="78" y="0"/>
                    </a:lnTo>
                    <a:lnTo>
                      <a:pt x="96" y="0"/>
                    </a:lnTo>
                    <a:lnTo>
                      <a:pt x="132" y="0"/>
                    </a:lnTo>
                    <a:lnTo>
                      <a:pt x="156" y="0"/>
                    </a:lnTo>
                    <a:lnTo>
                      <a:pt x="174" y="0"/>
                    </a:lnTo>
                    <a:lnTo>
                      <a:pt x="192" y="0"/>
                    </a:lnTo>
                    <a:lnTo>
                      <a:pt x="228" y="7"/>
                    </a:lnTo>
                    <a:lnTo>
                      <a:pt x="252" y="7"/>
                    </a:lnTo>
                    <a:lnTo>
                      <a:pt x="270" y="7"/>
                    </a:lnTo>
                    <a:lnTo>
                      <a:pt x="306" y="13"/>
                    </a:lnTo>
                    <a:lnTo>
                      <a:pt x="324" y="13"/>
                    </a:lnTo>
                    <a:lnTo>
                      <a:pt x="342" y="13"/>
                    </a:lnTo>
                    <a:lnTo>
                      <a:pt x="378" y="20"/>
                    </a:lnTo>
                    <a:lnTo>
                      <a:pt x="396" y="20"/>
                    </a:lnTo>
                    <a:lnTo>
                      <a:pt x="414" y="20"/>
                    </a:lnTo>
                    <a:lnTo>
                      <a:pt x="450" y="26"/>
                    </a:lnTo>
                    <a:lnTo>
                      <a:pt x="468" y="26"/>
                    </a:lnTo>
                    <a:lnTo>
                      <a:pt x="486" y="33"/>
                    </a:lnTo>
                    <a:lnTo>
                      <a:pt x="504" y="33"/>
                    </a:lnTo>
                    <a:lnTo>
                      <a:pt x="540" y="40"/>
                    </a:lnTo>
                    <a:lnTo>
                      <a:pt x="558" y="40"/>
                    </a:lnTo>
                    <a:lnTo>
                      <a:pt x="576" y="46"/>
                    </a:lnTo>
                    <a:lnTo>
                      <a:pt x="606" y="53"/>
                    </a:lnTo>
                    <a:lnTo>
                      <a:pt x="624" y="53"/>
                    </a:lnTo>
                    <a:lnTo>
                      <a:pt x="636" y="59"/>
                    </a:lnTo>
                    <a:lnTo>
                      <a:pt x="672" y="66"/>
                    </a:lnTo>
                    <a:lnTo>
                      <a:pt x="684" y="66"/>
                    </a:lnTo>
                    <a:lnTo>
                      <a:pt x="702" y="72"/>
                    </a:lnTo>
                    <a:lnTo>
                      <a:pt x="714" y="72"/>
                    </a:lnTo>
                    <a:lnTo>
                      <a:pt x="744" y="79"/>
                    </a:lnTo>
                    <a:lnTo>
                      <a:pt x="762" y="85"/>
                    </a:lnTo>
                    <a:lnTo>
                      <a:pt x="774" y="85"/>
                    </a:lnTo>
                    <a:lnTo>
                      <a:pt x="804" y="99"/>
                    </a:lnTo>
                    <a:lnTo>
                      <a:pt x="816" y="99"/>
                    </a:lnTo>
                    <a:lnTo>
                      <a:pt x="0" y="315"/>
                    </a:lnTo>
                    <a:lnTo>
                      <a:pt x="0" y="0"/>
                    </a:lnTo>
                    <a:close/>
                  </a:path>
                </a:pathLst>
              </a:custGeom>
              <a:gradFill rotWithShape="0">
                <a:gsLst>
                  <a:gs pos="0">
                    <a:srgbClr val="99CCFF">
                      <a:gamma/>
                      <a:shade val="46275"/>
                      <a:invGamma/>
                    </a:srgbClr>
                  </a:gs>
                  <a:gs pos="100000">
                    <a:srgbClr val="99CCFF"/>
                  </a:gs>
                </a:gsLst>
                <a:lin ang="5400000" scaled="1"/>
              </a:gradFill>
              <a:ln w="9525">
                <a:noFill/>
                <a:prstDash val="solid"/>
                <a:round/>
                <a:headEnd/>
                <a:tailEnd/>
              </a:ln>
            </p:spPr>
            <p:txBody>
              <a:bodyPr/>
              <a:lstStyle/>
              <a:p>
                <a:endParaRPr lang="en-US"/>
              </a:p>
            </p:txBody>
          </p:sp>
        </p:grpSp>
        <p:grpSp>
          <p:nvGrpSpPr>
            <p:cNvPr id="5" name="Group 11"/>
            <p:cNvGrpSpPr>
              <a:grpSpLocks/>
            </p:cNvGrpSpPr>
            <p:nvPr/>
          </p:nvGrpSpPr>
          <p:grpSpPr bwMode="auto">
            <a:xfrm>
              <a:off x="3374" y="1741"/>
              <a:ext cx="1116" cy="806"/>
              <a:chOff x="3294" y="2044"/>
              <a:chExt cx="1116" cy="806"/>
            </a:xfrm>
          </p:grpSpPr>
          <p:sp>
            <p:nvSpPr>
              <p:cNvPr id="62476" name="Freeform 12"/>
              <p:cNvSpPr>
                <a:spLocks/>
              </p:cNvSpPr>
              <p:nvPr/>
            </p:nvSpPr>
            <p:spPr bwMode="auto">
              <a:xfrm>
                <a:off x="3948" y="2260"/>
                <a:ext cx="462" cy="590"/>
              </a:xfrm>
              <a:custGeom>
                <a:avLst/>
                <a:gdLst/>
                <a:ahLst/>
                <a:cxnLst>
                  <a:cxn ang="0">
                    <a:pos x="462" y="7"/>
                  </a:cxn>
                  <a:cxn ang="0">
                    <a:pos x="456" y="26"/>
                  </a:cxn>
                  <a:cxn ang="0">
                    <a:pos x="456" y="33"/>
                  </a:cxn>
                  <a:cxn ang="0">
                    <a:pos x="444" y="53"/>
                  </a:cxn>
                  <a:cxn ang="0">
                    <a:pos x="438" y="66"/>
                  </a:cxn>
                  <a:cxn ang="0">
                    <a:pos x="426" y="79"/>
                  </a:cxn>
                  <a:cxn ang="0">
                    <a:pos x="414" y="92"/>
                  </a:cxn>
                  <a:cxn ang="0">
                    <a:pos x="402" y="105"/>
                  </a:cxn>
                  <a:cxn ang="0">
                    <a:pos x="378" y="118"/>
                  </a:cxn>
                  <a:cxn ang="0">
                    <a:pos x="366" y="131"/>
                  </a:cxn>
                  <a:cxn ang="0">
                    <a:pos x="336" y="144"/>
                  </a:cxn>
                  <a:cxn ang="0">
                    <a:pos x="312" y="164"/>
                  </a:cxn>
                  <a:cxn ang="0">
                    <a:pos x="288" y="171"/>
                  </a:cxn>
                  <a:cxn ang="0">
                    <a:pos x="258" y="184"/>
                  </a:cxn>
                  <a:cxn ang="0">
                    <a:pos x="234" y="190"/>
                  </a:cxn>
                  <a:cxn ang="0">
                    <a:pos x="198" y="203"/>
                  </a:cxn>
                  <a:cxn ang="0">
                    <a:pos x="174" y="216"/>
                  </a:cxn>
                  <a:cxn ang="0">
                    <a:pos x="132" y="230"/>
                  </a:cxn>
                  <a:cxn ang="0">
                    <a:pos x="90" y="236"/>
                  </a:cxn>
                  <a:cxn ang="0">
                    <a:pos x="60" y="243"/>
                  </a:cxn>
                  <a:cxn ang="0">
                    <a:pos x="18" y="256"/>
                  </a:cxn>
                  <a:cxn ang="0">
                    <a:pos x="0" y="590"/>
                  </a:cxn>
                  <a:cxn ang="0">
                    <a:pos x="48" y="583"/>
                  </a:cxn>
                  <a:cxn ang="0">
                    <a:pos x="78" y="577"/>
                  </a:cxn>
                  <a:cxn ang="0">
                    <a:pos x="120" y="564"/>
                  </a:cxn>
                  <a:cxn ang="0">
                    <a:pos x="150" y="557"/>
                  </a:cxn>
                  <a:cxn ang="0">
                    <a:pos x="186" y="544"/>
                  </a:cxn>
                  <a:cxn ang="0">
                    <a:pos x="210" y="537"/>
                  </a:cxn>
                  <a:cxn ang="0">
                    <a:pos x="246" y="524"/>
                  </a:cxn>
                  <a:cxn ang="0">
                    <a:pos x="282" y="511"/>
                  </a:cxn>
                  <a:cxn ang="0">
                    <a:pos x="300" y="498"/>
                  </a:cxn>
                  <a:cxn ang="0">
                    <a:pos x="330" y="485"/>
                  </a:cxn>
                  <a:cxn ang="0">
                    <a:pos x="348" y="478"/>
                  </a:cxn>
                  <a:cxn ang="0">
                    <a:pos x="372" y="459"/>
                  </a:cxn>
                  <a:cxn ang="0">
                    <a:pos x="384" y="452"/>
                  </a:cxn>
                  <a:cxn ang="0">
                    <a:pos x="408" y="433"/>
                  </a:cxn>
                  <a:cxn ang="0">
                    <a:pos x="420" y="419"/>
                  </a:cxn>
                  <a:cxn ang="0">
                    <a:pos x="432" y="406"/>
                  </a:cxn>
                  <a:cxn ang="0">
                    <a:pos x="444" y="393"/>
                  </a:cxn>
                  <a:cxn ang="0">
                    <a:pos x="450" y="380"/>
                  </a:cxn>
                  <a:cxn ang="0">
                    <a:pos x="456" y="361"/>
                  </a:cxn>
                  <a:cxn ang="0">
                    <a:pos x="456" y="354"/>
                  </a:cxn>
                  <a:cxn ang="0">
                    <a:pos x="462" y="334"/>
                  </a:cxn>
                </a:cxnLst>
                <a:rect l="0" t="0" r="r" b="b"/>
                <a:pathLst>
                  <a:path w="462" h="590">
                    <a:moveTo>
                      <a:pt x="462" y="0"/>
                    </a:moveTo>
                    <a:lnTo>
                      <a:pt x="462" y="7"/>
                    </a:lnTo>
                    <a:lnTo>
                      <a:pt x="456" y="20"/>
                    </a:lnTo>
                    <a:lnTo>
                      <a:pt x="456" y="26"/>
                    </a:lnTo>
                    <a:lnTo>
                      <a:pt x="456" y="26"/>
                    </a:lnTo>
                    <a:lnTo>
                      <a:pt x="456" y="33"/>
                    </a:lnTo>
                    <a:lnTo>
                      <a:pt x="450" y="46"/>
                    </a:lnTo>
                    <a:lnTo>
                      <a:pt x="444" y="53"/>
                    </a:lnTo>
                    <a:lnTo>
                      <a:pt x="444" y="59"/>
                    </a:lnTo>
                    <a:lnTo>
                      <a:pt x="438" y="66"/>
                    </a:lnTo>
                    <a:lnTo>
                      <a:pt x="432" y="72"/>
                    </a:lnTo>
                    <a:lnTo>
                      <a:pt x="426" y="79"/>
                    </a:lnTo>
                    <a:lnTo>
                      <a:pt x="420" y="85"/>
                    </a:lnTo>
                    <a:lnTo>
                      <a:pt x="414" y="92"/>
                    </a:lnTo>
                    <a:lnTo>
                      <a:pt x="408" y="99"/>
                    </a:lnTo>
                    <a:lnTo>
                      <a:pt x="402" y="105"/>
                    </a:lnTo>
                    <a:lnTo>
                      <a:pt x="384" y="118"/>
                    </a:lnTo>
                    <a:lnTo>
                      <a:pt x="378" y="118"/>
                    </a:lnTo>
                    <a:lnTo>
                      <a:pt x="372" y="125"/>
                    </a:lnTo>
                    <a:lnTo>
                      <a:pt x="366" y="131"/>
                    </a:lnTo>
                    <a:lnTo>
                      <a:pt x="348" y="144"/>
                    </a:lnTo>
                    <a:lnTo>
                      <a:pt x="336" y="144"/>
                    </a:lnTo>
                    <a:lnTo>
                      <a:pt x="330" y="151"/>
                    </a:lnTo>
                    <a:lnTo>
                      <a:pt x="312" y="164"/>
                    </a:lnTo>
                    <a:lnTo>
                      <a:pt x="300" y="164"/>
                    </a:lnTo>
                    <a:lnTo>
                      <a:pt x="288" y="171"/>
                    </a:lnTo>
                    <a:lnTo>
                      <a:pt x="282" y="177"/>
                    </a:lnTo>
                    <a:lnTo>
                      <a:pt x="258" y="184"/>
                    </a:lnTo>
                    <a:lnTo>
                      <a:pt x="246" y="190"/>
                    </a:lnTo>
                    <a:lnTo>
                      <a:pt x="234" y="190"/>
                    </a:lnTo>
                    <a:lnTo>
                      <a:pt x="210" y="203"/>
                    </a:lnTo>
                    <a:lnTo>
                      <a:pt x="198" y="203"/>
                    </a:lnTo>
                    <a:lnTo>
                      <a:pt x="186" y="210"/>
                    </a:lnTo>
                    <a:lnTo>
                      <a:pt x="174" y="216"/>
                    </a:lnTo>
                    <a:lnTo>
                      <a:pt x="150" y="223"/>
                    </a:lnTo>
                    <a:lnTo>
                      <a:pt x="132" y="230"/>
                    </a:lnTo>
                    <a:lnTo>
                      <a:pt x="120" y="230"/>
                    </a:lnTo>
                    <a:lnTo>
                      <a:pt x="90" y="236"/>
                    </a:lnTo>
                    <a:lnTo>
                      <a:pt x="78" y="243"/>
                    </a:lnTo>
                    <a:lnTo>
                      <a:pt x="60" y="243"/>
                    </a:lnTo>
                    <a:lnTo>
                      <a:pt x="48" y="249"/>
                    </a:lnTo>
                    <a:lnTo>
                      <a:pt x="18" y="256"/>
                    </a:lnTo>
                    <a:lnTo>
                      <a:pt x="0" y="256"/>
                    </a:lnTo>
                    <a:lnTo>
                      <a:pt x="0" y="590"/>
                    </a:lnTo>
                    <a:lnTo>
                      <a:pt x="18" y="590"/>
                    </a:lnTo>
                    <a:lnTo>
                      <a:pt x="48" y="583"/>
                    </a:lnTo>
                    <a:lnTo>
                      <a:pt x="60" y="577"/>
                    </a:lnTo>
                    <a:lnTo>
                      <a:pt x="78" y="577"/>
                    </a:lnTo>
                    <a:lnTo>
                      <a:pt x="90" y="570"/>
                    </a:lnTo>
                    <a:lnTo>
                      <a:pt x="120" y="564"/>
                    </a:lnTo>
                    <a:lnTo>
                      <a:pt x="132" y="564"/>
                    </a:lnTo>
                    <a:lnTo>
                      <a:pt x="150" y="557"/>
                    </a:lnTo>
                    <a:lnTo>
                      <a:pt x="174" y="550"/>
                    </a:lnTo>
                    <a:lnTo>
                      <a:pt x="186" y="544"/>
                    </a:lnTo>
                    <a:lnTo>
                      <a:pt x="198" y="537"/>
                    </a:lnTo>
                    <a:lnTo>
                      <a:pt x="210" y="537"/>
                    </a:lnTo>
                    <a:lnTo>
                      <a:pt x="234" y="524"/>
                    </a:lnTo>
                    <a:lnTo>
                      <a:pt x="246" y="524"/>
                    </a:lnTo>
                    <a:lnTo>
                      <a:pt x="258" y="518"/>
                    </a:lnTo>
                    <a:lnTo>
                      <a:pt x="282" y="511"/>
                    </a:lnTo>
                    <a:lnTo>
                      <a:pt x="288" y="505"/>
                    </a:lnTo>
                    <a:lnTo>
                      <a:pt x="300" y="498"/>
                    </a:lnTo>
                    <a:lnTo>
                      <a:pt x="312" y="498"/>
                    </a:lnTo>
                    <a:lnTo>
                      <a:pt x="330" y="485"/>
                    </a:lnTo>
                    <a:lnTo>
                      <a:pt x="336" y="478"/>
                    </a:lnTo>
                    <a:lnTo>
                      <a:pt x="348" y="478"/>
                    </a:lnTo>
                    <a:lnTo>
                      <a:pt x="366" y="465"/>
                    </a:lnTo>
                    <a:lnTo>
                      <a:pt x="372" y="459"/>
                    </a:lnTo>
                    <a:lnTo>
                      <a:pt x="378" y="452"/>
                    </a:lnTo>
                    <a:lnTo>
                      <a:pt x="384" y="452"/>
                    </a:lnTo>
                    <a:lnTo>
                      <a:pt x="402" y="439"/>
                    </a:lnTo>
                    <a:lnTo>
                      <a:pt x="408" y="433"/>
                    </a:lnTo>
                    <a:lnTo>
                      <a:pt x="414" y="426"/>
                    </a:lnTo>
                    <a:lnTo>
                      <a:pt x="420" y="419"/>
                    </a:lnTo>
                    <a:lnTo>
                      <a:pt x="426" y="413"/>
                    </a:lnTo>
                    <a:lnTo>
                      <a:pt x="432" y="406"/>
                    </a:lnTo>
                    <a:lnTo>
                      <a:pt x="438" y="400"/>
                    </a:lnTo>
                    <a:lnTo>
                      <a:pt x="444" y="393"/>
                    </a:lnTo>
                    <a:lnTo>
                      <a:pt x="444" y="387"/>
                    </a:lnTo>
                    <a:lnTo>
                      <a:pt x="450" y="380"/>
                    </a:lnTo>
                    <a:lnTo>
                      <a:pt x="456" y="367"/>
                    </a:lnTo>
                    <a:lnTo>
                      <a:pt x="456" y="361"/>
                    </a:lnTo>
                    <a:lnTo>
                      <a:pt x="456" y="361"/>
                    </a:lnTo>
                    <a:lnTo>
                      <a:pt x="456" y="354"/>
                    </a:lnTo>
                    <a:lnTo>
                      <a:pt x="462" y="341"/>
                    </a:lnTo>
                    <a:lnTo>
                      <a:pt x="462" y="334"/>
                    </a:lnTo>
                    <a:lnTo>
                      <a:pt x="462" y="0"/>
                    </a:lnTo>
                    <a:close/>
                  </a:path>
                </a:pathLst>
              </a:custGeom>
              <a:gradFill rotWithShape="0">
                <a:gsLst>
                  <a:gs pos="0">
                    <a:srgbClr val="FFCC00">
                      <a:gamma/>
                      <a:shade val="46275"/>
                      <a:invGamma/>
                    </a:srgbClr>
                  </a:gs>
                  <a:gs pos="100000">
                    <a:srgbClr val="FFCC00"/>
                  </a:gs>
                </a:gsLst>
                <a:lin ang="5400000" scaled="1"/>
              </a:gradFill>
              <a:ln w="9525">
                <a:noFill/>
                <a:prstDash val="solid"/>
                <a:round/>
                <a:headEnd/>
                <a:tailEnd/>
              </a:ln>
            </p:spPr>
            <p:txBody>
              <a:bodyPr/>
              <a:lstStyle/>
              <a:p>
                <a:endParaRPr lang="en-US"/>
              </a:p>
            </p:txBody>
          </p:sp>
          <p:sp>
            <p:nvSpPr>
              <p:cNvPr id="62477" name="Freeform 13"/>
              <p:cNvSpPr>
                <a:spLocks/>
              </p:cNvSpPr>
              <p:nvPr/>
            </p:nvSpPr>
            <p:spPr bwMode="auto">
              <a:xfrm>
                <a:off x="3294" y="2260"/>
                <a:ext cx="654" cy="590"/>
              </a:xfrm>
              <a:custGeom>
                <a:avLst/>
                <a:gdLst/>
                <a:ahLst/>
                <a:cxnLst>
                  <a:cxn ang="0">
                    <a:pos x="0" y="0"/>
                  </a:cxn>
                  <a:cxn ang="0">
                    <a:pos x="654" y="256"/>
                  </a:cxn>
                  <a:cxn ang="0">
                    <a:pos x="654" y="590"/>
                  </a:cxn>
                  <a:cxn ang="0">
                    <a:pos x="0" y="334"/>
                  </a:cxn>
                  <a:cxn ang="0">
                    <a:pos x="0" y="0"/>
                  </a:cxn>
                </a:cxnLst>
                <a:rect l="0" t="0" r="r" b="b"/>
                <a:pathLst>
                  <a:path w="654" h="590">
                    <a:moveTo>
                      <a:pt x="0" y="0"/>
                    </a:moveTo>
                    <a:lnTo>
                      <a:pt x="654" y="256"/>
                    </a:lnTo>
                    <a:lnTo>
                      <a:pt x="654" y="590"/>
                    </a:lnTo>
                    <a:lnTo>
                      <a:pt x="0" y="334"/>
                    </a:lnTo>
                    <a:lnTo>
                      <a:pt x="0" y="0"/>
                    </a:lnTo>
                    <a:close/>
                  </a:path>
                </a:pathLst>
              </a:custGeom>
              <a:gradFill rotWithShape="0">
                <a:gsLst>
                  <a:gs pos="0">
                    <a:srgbClr val="FFCC00">
                      <a:gamma/>
                      <a:shade val="46275"/>
                      <a:invGamma/>
                    </a:srgbClr>
                  </a:gs>
                  <a:gs pos="100000">
                    <a:srgbClr val="FFCC00"/>
                  </a:gs>
                </a:gsLst>
                <a:lin ang="5400000" scaled="1"/>
              </a:gradFill>
              <a:ln w="9525">
                <a:noFill/>
                <a:prstDash val="solid"/>
                <a:round/>
                <a:headEnd/>
                <a:tailEnd/>
              </a:ln>
            </p:spPr>
            <p:txBody>
              <a:bodyPr/>
              <a:lstStyle/>
              <a:p>
                <a:endParaRPr lang="en-US"/>
              </a:p>
            </p:txBody>
          </p:sp>
          <p:sp>
            <p:nvSpPr>
              <p:cNvPr id="62478" name="Freeform 14"/>
              <p:cNvSpPr>
                <a:spLocks/>
              </p:cNvSpPr>
              <p:nvPr/>
            </p:nvSpPr>
            <p:spPr bwMode="auto">
              <a:xfrm>
                <a:off x="3294" y="2044"/>
                <a:ext cx="1116" cy="472"/>
              </a:xfrm>
              <a:custGeom>
                <a:avLst/>
                <a:gdLst/>
                <a:ahLst/>
                <a:cxnLst>
                  <a:cxn ang="0">
                    <a:pos x="828" y="7"/>
                  </a:cxn>
                  <a:cxn ang="0">
                    <a:pos x="864" y="20"/>
                  </a:cxn>
                  <a:cxn ang="0">
                    <a:pos x="888" y="26"/>
                  </a:cxn>
                  <a:cxn ang="0">
                    <a:pos x="924" y="39"/>
                  </a:cxn>
                  <a:cxn ang="0">
                    <a:pos x="954" y="53"/>
                  </a:cxn>
                  <a:cxn ang="0">
                    <a:pos x="972" y="66"/>
                  </a:cxn>
                  <a:cxn ang="0">
                    <a:pos x="1002" y="79"/>
                  </a:cxn>
                  <a:cxn ang="0">
                    <a:pos x="1020" y="92"/>
                  </a:cxn>
                  <a:cxn ang="0">
                    <a:pos x="1038" y="105"/>
                  </a:cxn>
                  <a:cxn ang="0">
                    <a:pos x="1062" y="118"/>
                  </a:cxn>
                  <a:cxn ang="0">
                    <a:pos x="1074" y="131"/>
                  </a:cxn>
                  <a:cxn ang="0">
                    <a:pos x="1086" y="144"/>
                  </a:cxn>
                  <a:cxn ang="0">
                    <a:pos x="1092" y="157"/>
                  </a:cxn>
                  <a:cxn ang="0">
                    <a:pos x="1104" y="177"/>
                  </a:cxn>
                  <a:cxn ang="0">
                    <a:pos x="1110" y="190"/>
                  </a:cxn>
                  <a:cxn ang="0">
                    <a:pos x="1110" y="203"/>
                  </a:cxn>
                  <a:cxn ang="0">
                    <a:pos x="1116" y="216"/>
                  </a:cxn>
                  <a:cxn ang="0">
                    <a:pos x="1116" y="229"/>
                  </a:cxn>
                  <a:cxn ang="0">
                    <a:pos x="1110" y="242"/>
                  </a:cxn>
                  <a:cxn ang="0">
                    <a:pos x="1104" y="256"/>
                  </a:cxn>
                  <a:cxn ang="0">
                    <a:pos x="1098" y="275"/>
                  </a:cxn>
                  <a:cxn ang="0">
                    <a:pos x="1086" y="288"/>
                  </a:cxn>
                  <a:cxn ang="0">
                    <a:pos x="1074" y="301"/>
                  </a:cxn>
                  <a:cxn ang="0">
                    <a:pos x="1062" y="315"/>
                  </a:cxn>
                  <a:cxn ang="0">
                    <a:pos x="1050" y="328"/>
                  </a:cxn>
                  <a:cxn ang="0">
                    <a:pos x="1026" y="341"/>
                  </a:cxn>
                  <a:cxn ang="0">
                    <a:pos x="1002" y="360"/>
                  </a:cxn>
                  <a:cxn ang="0">
                    <a:pos x="984" y="367"/>
                  </a:cxn>
                  <a:cxn ang="0">
                    <a:pos x="954" y="380"/>
                  </a:cxn>
                  <a:cxn ang="0">
                    <a:pos x="936" y="393"/>
                  </a:cxn>
                  <a:cxn ang="0">
                    <a:pos x="900" y="406"/>
                  </a:cxn>
                  <a:cxn ang="0">
                    <a:pos x="876" y="413"/>
                  </a:cxn>
                  <a:cxn ang="0">
                    <a:pos x="840" y="426"/>
                  </a:cxn>
                  <a:cxn ang="0">
                    <a:pos x="804" y="439"/>
                  </a:cxn>
                  <a:cxn ang="0">
                    <a:pos x="774" y="446"/>
                  </a:cxn>
                  <a:cxn ang="0">
                    <a:pos x="732" y="459"/>
                  </a:cxn>
                  <a:cxn ang="0">
                    <a:pos x="702" y="465"/>
                  </a:cxn>
                  <a:cxn ang="0">
                    <a:pos x="654" y="472"/>
                  </a:cxn>
                  <a:cxn ang="0">
                    <a:pos x="816" y="0"/>
                  </a:cxn>
                </a:cxnLst>
                <a:rect l="0" t="0" r="r" b="b"/>
                <a:pathLst>
                  <a:path w="1116" h="472">
                    <a:moveTo>
                      <a:pt x="816" y="0"/>
                    </a:moveTo>
                    <a:lnTo>
                      <a:pt x="828" y="7"/>
                    </a:lnTo>
                    <a:lnTo>
                      <a:pt x="852" y="13"/>
                    </a:lnTo>
                    <a:lnTo>
                      <a:pt x="864" y="20"/>
                    </a:lnTo>
                    <a:lnTo>
                      <a:pt x="876" y="20"/>
                    </a:lnTo>
                    <a:lnTo>
                      <a:pt x="888" y="26"/>
                    </a:lnTo>
                    <a:lnTo>
                      <a:pt x="912" y="33"/>
                    </a:lnTo>
                    <a:lnTo>
                      <a:pt x="924" y="39"/>
                    </a:lnTo>
                    <a:lnTo>
                      <a:pt x="936" y="46"/>
                    </a:lnTo>
                    <a:lnTo>
                      <a:pt x="954" y="53"/>
                    </a:lnTo>
                    <a:lnTo>
                      <a:pt x="966" y="59"/>
                    </a:lnTo>
                    <a:lnTo>
                      <a:pt x="972" y="66"/>
                    </a:lnTo>
                    <a:lnTo>
                      <a:pt x="990" y="72"/>
                    </a:lnTo>
                    <a:lnTo>
                      <a:pt x="1002" y="79"/>
                    </a:lnTo>
                    <a:lnTo>
                      <a:pt x="1008" y="85"/>
                    </a:lnTo>
                    <a:lnTo>
                      <a:pt x="1020" y="92"/>
                    </a:lnTo>
                    <a:lnTo>
                      <a:pt x="1032" y="98"/>
                    </a:lnTo>
                    <a:lnTo>
                      <a:pt x="1038" y="105"/>
                    </a:lnTo>
                    <a:lnTo>
                      <a:pt x="1050" y="111"/>
                    </a:lnTo>
                    <a:lnTo>
                      <a:pt x="1062" y="118"/>
                    </a:lnTo>
                    <a:lnTo>
                      <a:pt x="1068" y="125"/>
                    </a:lnTo>
                    <a:lnTo>
                      <a:pt x="1074" y="131"/>
                    </a:lnTo>
                    <a:lnTo>
                      <a:pt x="1074" y="138"/>
                    </a:lnTo>
                    <a:lnTo>
                      <a:pt x="1086" y="144"/>
                    </a:lnTo>
                    <a:lnTo>
                      <a:pt x="1092" y="151"/>
                    </a:lnTo>
                    <a:lnTo>
                      <a:pt x="1092" y="157"/>
                    </a:lnTo>
                    <a:lnTo>
                      <a:pt x="1098" y="170"/>
                    </a:lnTo>
                    <a:lnTo>
                      <a:pt x="1104" y="177"/>
                    </a:lnTo>
                    <a:lnTo>
                      <a:pt x="1104" y="177"/>
                    </a:lnTo>
                    <a:lnTo>
                      <a:pt x="1110" y="190"/>
                    </a:lnTo>
                    <a:lnTo>
                      <a:pt x="1110" y="197"/>
                    </a:lnTo>
                    <a:lnTo>
                      <a:pt x="1110" y="203"/>
                    </a:lnTo>
                    <a:lnTo>
                      <a:pt x="1116" y="210"/>
                    </a:lnTo>
                    <a:lnTo>
                      <a:pt x="1116" y="216"/>
                    </a:lnTo>
                    <a:lnTo>
                      <a:pt x="1116" y="223"/>
                    </a:lnTo>
                    <a:lnTo>
                      <a:pt x="1116" y="229"/>
                    </a:lnTo>
                    <a:lnTo>
                      <a:pt x="1110" y="242"/>
                    </a:lnTo>
                    <a:lnTo>
                      <a:pt x="1110" y="242"/>
                    </a:lnTo>
                    <a:lnTo>
                      <a:pt x="1110" y="249"/>
                    </a:lnTo>
                    <a:lnTo>
                      <a:pt x="1104" y="256"/>
                    </a:lnTo>
                    <a:lnTo>
                      <a:pt x="1098" y="269"/>
                    </a:lnTo>
                    <a:lnTo>
                      <a:pt x="1098" y="275"/>
                    </a:lnTo>
                    <a:lnTo>
                      <a:pt x="1092" y="282"/>
                    </a:lnTo>
                    <a:lnTo>
                      <a:pt x="1086" y="288"/>
                    </a:lnTo>
                    <a:lnTo>
                      <a:pt x="1080" y="295"/>
                    </a:lnTo>
                    <a:lnTo>
                      <a:pt x="1074" y="301"/>
                    </a:lnTo>
                    <a:lnTo>
                      <a:pt x="1074" y="308"/>
                    </a:lnTo>
                    <a:lnTo>
                      <a:pt x="1062" y="315"/>
                    </a:lnTo>
                    <a:lnTo>
                      <a:pt x="1056" y="321"/>
                    </a:lnTo>
                    <a:lnTo>
                      <a:pt x="1050" y="328"/>
                    </a:lnTo>
                    <a:lnTo>
                      <a:pt x="1032" y="334"/>
                    </a:lnTo>
                    <a:lnTo>
                      <a:pt x="1026" y="341"/>
                    </a:lnTo>
                    <a:lnTo>
                      <a:pt x="1020" y="347"/>
                    </a:lnTo>
                    <a:lnTo>
                      <a:pt x="1002" y="360"/>
                    </a:lnTo>
                    <a:lnTo>
                      <a:pt x="990" y="360"/>
                    </a:lnTo>
                    <a:lnTo>
                      <a:pt x="984" y="367"/>
                    </a:lnTo>
                    <a:lnTo>
                      <a:pt x="972" y="373"/>
                    </a:lnTo>
                    <a:lnTo>
                      <a:pt x="954" y="380"/>
                    </a:lnTo>
                    <a:lnTo>
                      <a:pt x="942" y="387"/>
                    </a:lnTo>
                    <a:lnTo>
                      <a:pt x="936" y="393"/>
                    </a:lnTo>
                    <a:lnTo>
                      <a:pt x="912" y="400"/>
                    </a:lnTo>
                    <a:lnTo>
                      <a:pt x="900" y="406"/>
                    </a:lnTo>
                    <a:lnTo>
                      <a:pt x="888" y="406"/>
                    </a:lnTo>
                    <a:lnTo>
                      <a:pt x="876" y="413"/>
                    </a:lnTo>
                    <a:lnTo>
                      <a:pt x="852" y="419"/>
                    </a:lnTo>
                    <a:lnTo>
                      <a:pt x="840" y="426"/>
                    </a:lnTo>
                    <a:lnTo>
                      <a:pt x="828" y="432"/>
                    </a:lnTo>
                    <a:lnTo>
                      <a:pt x="804" y="439"/>
                    </a:lnTo>
                    <a:lnTo>
                      <a:pt x="786" y="446"/>
                    </a:lnTo>
                    <a:lnTo>
                      <a:pt x="774" y="446"/>
                    </a:lnTo>
                    <a:lnTo>
                      <a:pt x="744" y="452"/>
                    </a:lnTo>
                    <a:lnTo>
                      <a:pt x="732" y="459"/>
                    </a:lnTo>
                    <a:lnTo>
                      <a:pt x="714" y="459"/>
                    </a:lnTo>
                    <a:lnTo>
                      <a:pt x="702" y="465"/>
                    </a:lnTo>
                    <a:lnTo>
                      <a:pt x="672" y="472"/>
                    </a:lnTo>
                    <a:lnTo>
                      <a:pt x="654" y="472"/>
                    </a:lnTo>
                    <a:lnTo>
                      <a:pt x="0" y="216"/>
                    </a:lnTo>
                    <a:lnTo>
                      <a:pt x="816" y="0"/>
                    </a:lnTo>
                    <a:close/>
                  </a:path>
                </a:pathLst>
              </a:custGeom>
              <a:solidFill>
                <a:srgbClr val="FF6600"/>
              </a:solidFill>
              <a:ln w="9525">
                <a:noFill/>
                <a:prstDash val="solid"/>
                <a:round/>
                <a:headEnd/>
                <a:tailEnd/>
              </a:ln>
            </p:spPr>
            <p:txBody>
              <a:bodyPr/>
              <a:lstStyle/>
              <a:p>
                <a:endParaRPr lang="en-US"/>
              </a:p>
            </p:txBody>
          </p:sp>
        </p:grpSp>
        <p:grpSp>
          <p:nvGrpSpPr>
            <p:cNvPr id="6" name="Group 15"/>
            <p:cNvGrpSpPr>
              <a:grpSpLocks/>
            </p:cNvGrpSpPr>
            <p:nvPr/>
          </p:nvGrpSpPr>
          <p:grpSpPr bwMode="auto">
            <a:xfrm>
              <a:off x="1832" y="1693"/>
              <a:ext cx="1770" cy="911"/>
              <a:chOff x="1668" y="2044"/>
              <a:chExt cx="1770" cy="911"/>
            </a:xfrm>
          </p:grpSpPr>
          <p:sp>
            <p:nvSpPr>
              <p:cNvPr id="62480" name="Freeform 16"/>
              <p:cNvSpPr>
                <a:spLocks/>
              </p:cNvSpPr>
              <p:nvPr/>
            </p:nvSpPr>
            <p:spPr bwMode="auto">
              <a:xfrm>
                <a:off x="1668" y="2300"/>
                <a:ext cx="1770" cy="655"/>
              </a:xfrm>
              <a:custGeom>
                <a:avLst/>
                <a:gdLst/>
                <a:ahLst/>
                <a:cxnLst>
                  <a:cxn ang="0">
                    <a:pos x="1704" y="268"/>
                  </a:cxn>
                  <a:cxn ang="0">
                    <a:pos x="1620" y="281"/>
                  </a:cxn>
                  <a:cxn ang="0">
                    <a:pos x="1530" y="294"/>
                  </a:cxn>
                  <a:cxn ang="0">
                    <a:pos x="1422" y="307"/>
                  </a:cxn>
                  <a:cxn ang="0">
                    <a:pos x="1326" y="314"/>
                  </a:cxn>
                  <a:cxn ang="0">
                    <a:pos x="1230" y="314"/>
                  </a:cxn>
                  <a:cxn ang="0">
                    <a:pos x="1134" y="321"/>
                  </a:cxn>
                  <a:cxn ang="0">
                    <a:pos x="1020" y="321"/>
                  </a:cxn>
                  <a:cxn ang="0">
                    <a:pos x="918" y="314"/>
                  </a:cxn>
                  <a:cxn ang="0">
                    <a:pos x="828" y="307"/>
                  </a:cxn>
                  <a:cxn ang="0">
                    <a:pos x="732" y="301"/>
                  </a:cxn>
                  <a:cxn ang="0">
                    <a:pos x="624" y="288"/>
                  </a:cxn>
                  <a:cxn ang="0">
                    <a:pos x="540" y="275"/>
                  </a:cxn>
                  <a:cxn ang="0">
                    <a:pos x="456" y="255"/>
                  </a:cxn>
                  <a:cxn ang="0">
                    <a:pos x="384" y="242"/>
                  </a:cxn>
                  <a:cxn ang="0">
                    <a:pos x="300" y="216"/>
                  </a:cxn>
                  <a:cxn ang="0">
                    <a:pos x="234" y="196"/>
                  </a:cxn>
                  <a:cxn ang="0">
                    <a:pos x="180" y="176"/>
                  </a:cxn>
                  <a:cxn ang="0">
                    <a:pos x="132" y="150"/>
                  </a:cxn>
                  <a:cxn ang="0">
                    <a:pos x="78" y="117"/>
                  </a:cxn>
                  <a:cxn ang="0">
                    <a:pos x="48" y="91"/>
                  </a:cxn>
                  <a:cxn ang="0">
                    <a:pos x="24" y="65"/>
                  </a:cxn>
                  <a:cxn ang="0">
                    <a:pos x="6" y="39"/>
                  </a:cxn>
                  <a:cxn ang="0">
                    <a:pos x="0" y="6"/>
                  </a:cxn>
                  <a:cxn ang="0">
                    <a:pos x="0" y="353"/>
                  </a:cxn>
                  <a:cxn ang="0">
                    <a:pos x="12" y="379"/>
                  </a:cxn>
                  <a:cxn ang="0">
                    <a:pos x="30" y="406"/>
                  </a:cxn>
                  <a:cxn ang="0">
                    <a:pos x="54" y="432"/>
                  </a:cxn>
                  <a:cxn ang="0">
                    <a:pos x="96" y="465"/>
                  </a:cxn>
                  <a:cxn ang="0">
                    <a:pos x="138" y="491"/>
                  </a:cxn>
                  <a:cxn ang="0">
                    <a:pos x="192" y="510"/>
                  </a:cxn>
                  <a:cxn ang="0">
                    <a:pos x="246" y="537"/>
                  </a:cxn>
                  <a:cxn ang="0">
                    <a:pos x="324" y="563"/>
                  </a:cxn>
                  <a:cxn ang="0">
                    <a:pos x="396" y="576"/>
                  </a:cxn>
                  <a:cxn ang="0">
                    <a:pos x="474" y="596"/>
                  </a:cxn>
                  <a:cxn ang="0">
                    <a:pos x="558" y="609"/>
                  </a:cxn>
                  <a:cxn ang="0">
                    <a:pos x="660" y="628"/>
                  </a:cxn>
                  <a:cxn ang="0">
                    <a:pos x="750" y="635"/>
                  </a:cxn>
                  <a:cxn ang="0">
                    <a:pos x="846" y="641"/>
                  </a:cxn>
                  <a:cxn ang="0">
                    <a:pos x="942" y="648"/>
                  </a:cxn>
                  <a:cxn ang="0">
                    <a:pos x="1056" y="655"/>
                  </a:cxn>
                  <a:cxn ang="0">
                    <a:pos x="1152" y="655"/>
                  </a:cxn>
                  <a:cxn ang="0">
                    <a:pos x="1248" y="648"/>
                  </a:cxn>
                  <a:cxn ang="0">
                    <a:pos x="1344" y="648"/>
                  </a:cxn>
                  <a:cxn ang="0">
                    <a:pos x="1458" y="635"/>
                  </a:cxn>
                  <a:cxn ang="0">
                    <a:pos x="1548" y="628"/>
                  </a:cxn>
                  <a:cxn ang="0">
                    <a:pos x="1638" y="615"/>
                  </a:cxn>
                  <a:cxn ang="0">
                    <a:pos x="1722" y="602"/>
                  </a:cxn>
                </a:cxnLst>
                <a:rect l="0" t="0" r="r" b="b"/>
                <a:pathLst>
                  <a:path w="1770" h="655">
                    <a:moveTo>
                      <a:pt x="1770" y="255"/>
                    </a:moveTo>
                    <a:lnTo>
                      <a:pt x="1752" y="262"/>
                    </a:lnTo>
                    <a:lnTo>
                      <a:pt x="1722" y="268"/>
                    </a:lnTo>
                    <a:lnTo>
                      <a:pt x="1704" y="268"/>
                    </a:lnTo>
                    <a:lnTo>
                      <a:pt x="1692" y="275"/>
                    </a:lnTo>
                    <a:lnTo>
                      <a:pt x="1656" y="281"/>
                    </a:lnTo>
                    <a:lnTo>
                      <a:pt x="1638" y="281"/>
                    </a:lnTo>
                    <a:lnTo>
                      <a:pt x="1620" y="281"/>
                    </a:lnTo>
                    <a:lnTo>
                      <a:pt x="1584" y="288"/>
                    </a:lnTo>
                    <a:lnTo>
                      <a:pt x="1566" y="294"/>
                    </a:lnTo>
                    <a:lnTo>
                      <a:pt x="1548" y="294"/>
                    </a:lnTo>
                    <a:lnTo>
                      <a:pt x="1530" y="294"/>
                    </a:lnTo>
                    <a:lnTo>
                      <a:pt x="1494" y="301"/>
                    </a:lnTo>
                    <a:lnTo>
                      <a:pt x="1476" y="301"/>
                    </a:lnTo>
                    <a:lnTo>
                      <a:pt x="1458" y="301"/>
                    </a:lnTo>
                    <a:lnTo>
                      <a:pt x="1422" y="307"/>
                    </a:lnTo>
                    <a:lnTo>
                      <a:pt x="1404" y="307"/>
                    </a:lnTo>
                    <a:lnTo>
                      <a:pt x="1386" y="307"/>
                    </a:lnTo>
                    <a:lnTo>
                      <a:pt x="1344" y="314"/>
                    </a:lnTo>
                    <a:lnTo>
                      <a:pt x="1326" y="314"/>
                    </a:lnTo>
                    <a:lnTo>
                      <a:pt x="1308" y="314"/>
                    </a:lnTo>
                    <a:lnTo>
                      <a:pt x="1272" y="314"/>
                    </a:lnTo>
                    <a:lnTo>
                      <a:pt x="1248" y="314"/>
                    </a:lnTo>
                    <a:lnTo>
                      <a:pt x="1230" y="314"/>
                    </a:lnTo>
                    <a:lnTo>
                      <a:pt x="1194" y="321"/>
                    </a:lnTo>
                    <a:lnTo>
                      <a:pt x="1170" y="321"/>
                    </a:lnTo>
                    <a:lnTo>
                      <a:pt x="1152" y="321"/>
                    </a:lnTo>
                    <a:lnTo>
                      <a:pt x="1134" y="321"/>
                    </a:lnTo>
                    <a:lnTo>
                      <a:pt x="1098" y="321"/>
                    </a:lnTo>
                    <a:lnTo>
                      <a:pt x="1074" y="321"/>
                    </a:lnTo>
                    <a:lnTo>
                      <a:pt x="1056" y="321"/>
                    </a:lnTo>
                    <a:lnTo>
                      <a:pt x="1020" y="321"/>
                    </a:lnTo>
                    <a:lnTo>
                      <a:pt x="996" y="314"/>
                    </a:lnTo>
                    <a:lnTo>
                      <a:pt x="978" y="314"/>
                    </a:lnTo>
                    <a:lnTo>
                      <a:pt x="942" y="314"/>
                    </a:lnTo>
                    <a:lnTo>
                      <a:pt x="918" y="314"/>
                    </a:lnTo>
                    <a:lnTo>
                      <a:pt x="900" y="314"/>
                    </a:lnTo>
                    <a:lnTo>
                      <a:pt x="864" y="314"/>
                    </a:lnTo>
                    <a:lnTo>
                      <a:pt x="846" y="307"/>
                    </a:lnTo>
                    <a:lnTo>
                      <a:pt x="828" y="307"/>
                    </a:lnTo>
                    <a:lnTo>
                      <a:pt x="786" y="307"/>
                    </a:lnTo>
                    <a:lnTo>
                      <a:pt x="768" y="301"/>
                    </a:lnTo>
                    <a:lnTo>
                      <a:pt x="750" y="301"/>
                    </a:lnTo>
                    <a:lnTo>
                      <a:pt x="732" y="301"/>
                    </a:lnTo>
                    <a:lnTo>
                      <a:pt x="696" y="294"/>
                    </a:lnTo>
                    <a:lnTo>
                      <a:pt x="678" y="294"/>
                    </a:lnTo>
                    <a:lnTo>
                      <a:pt x="660" y="294"/>
                    </a:lnTo>
                    <a:lnTo>
                      <a:pt x="624" y="288"/>
                    </a:lnTo>
                    <a:lnTo>
                      <a:pt x="606" y="281"/>
                    </a:lnTo>
                    <a:lnTo>
                      <a:pt x="588" y="281"/>
                    </a:lnTo>
                    <a:lnTo>
                      <a:pt x="558" y="275"/>
                    </a:lnTo>
                    <a:lnTo>
                      <a:pt x="540" y="275"/>
                    </a:lnTo>
                    <a:lnTo>
                      <a:pt x="522" y="268"/>
                    </a:lnTo>
                    <a:lnTo>
                      <a:pt x="492" y="262"/>
                    </a:lnTo>
                    <a:lnTo>
                      <a:pt x="474" y="262"/>
                    </a:lnTo>
                    <a:lnTo>
                      <a:pt x="456" y="255"/>
                    </a:lnTo>
                    <a:lnTo>
                      <a:pt x="426" y="248"/>
                    </a:lnTo>
                    <a:lnTo>
                      <a:pt x="414" y="248"/>
                    </a:lnTo>
                    <a:lnTo>
                      <a:pt x="396" y="242"/>
                    </a:lnTo>
                    <a:lnTo>
                      <a:pt x="384" y="242"/>
                    </a:lnTo>
                    <a:lnTo>
                      <a:pt x="354" y="235"/>
                    </a:lnTo>
                    <a:lnTo>
                      <a:pt x="342" y="229"/>
                    </a:lnTo>
                    <a:lnTo>
                      <a:pt x="324" y="229"/>
                    </a:lnTo>
                    <a:lnTo>
                      <a:pt x="300" y="216"/>
                    </a:lnTo>
                    <a:lnTo>
                      <a:pt x="288" y="216"/>
                    </a:lnTo>
                    <a:lnTo>
                      <a:pt x="270" y="209"/>
                    </a:lnTo>
                    <a:lnTo>
                      <a:pt x="246" y="203"/>
                    </a:lnTo>
                    <a:lnTo>
                      <a:pt x="234" y="196"/>
                    </a:lnTo>
                    <a:lnTo>
                      <a:pt x="222" y="190"/>
                    </a:lnTo>
                    <a:lnTo>
                      <a:pt x="198" y="183"/>
                    </a:lnTo>
                    <a:lnTo>
                      <a:pt x="192" y="176"/>
                    </a:lnTo>
                    <a:lnTo>
                      <a:pt x="180" y="176"/>
                    </a:lnTo>
                    <a:lnTo>
                      <a:pt x="156" y="163"/>
                    </a:lnTo>
                    <a:lnTo>
                      <a:pt x="150" y="163"/>
                    </a:lnTo>
                    <a:lnTo>
                      <a:pt x="138" y="157"/>
                    </a:lnTo>
                    <a:lnTo>
                      <a:pt x="132" y="150"/>
                    </a:lnTo>
                    <a:lnTo>
                      <a:pt x="114" y="144"/>
                    </a:lnTo>
                    <a:lnTo>
                      <a:pt x="102" y="137"/>
                    </a:lnTo>
                    <a:lnTo>
                      <a:pt x="96" y="131"/>
                    </a:lnTo>
                    <a:lnTo>
                      <a:pt x="78" y="117"/>
                    </a:lnTo>
                    <a:lnTo>
                      <a:pt x="72" y="117"/>
                    </a:lnTo>
                    <a:lnTo>
                      <a:pt x="66" y="111"/>
                    </a:lnTo>
                    <a:lnTo>
                      <a:pt x="54" y="98"/>
                    </a:lnTo>
                    <a:lnTo>
                      <a:pt x="48" y="91"/>
                    </a:lnTo>
                    <a:lnTo>
                      <a:pt x="42" y="91"/>
                    </a:lnTo>
                    <a:lnTo>
                      <a:pt x="30" y="78"/>
                    </a:lnTo>
                    <a:lnTo>
                      <a:pt x="30" y="72"/>
                    </a:lnTo>
                    <a:lnTo>
                      <a:pt x="24" y="65"/>
                    </a:lnTo>
                    <a:lnTo>
                      <a:pt x="18" y="59"/>
                    </a:lnTo>
                    <a:lnTo>
                      <a:pt x="12" y="52"/>
                    </a:lnTo>
                    <a:lnTo>
                      <a:pt x="12" y="45"/>
                    </a:lnTo>
                    <a:lnTo>
                      <a:pt x="6" y="39"/>
                    </a:lnTo>
                    <a:lnTo>
                      <a:pt x="0" y="26"/>
                    </a:lnTo>
                    <a:lnTo>
                      <a:pt x="0" y="26"/>
                    </a:lnTo>
                    <a:lnTo>
                      <a:pt x="0" y="19"/>
                    </a:lnTo>
                    <a:lnTo>
                      <a:pt x="0" y="6"/>
                    </a:lnTo>
                    <a:lnTo>
                      <a:pt x="0" y="0"/>
                    </a:lnTo>
                    <a:lnTo>
                      <a:pt x="0" y="334"/>
                    </a:lnTo>
                    <a:lnTo>
                      <a:pt x="0" y="340"/>
                    </a:lnTo>
                    <a:lnTo>
                      <a:pt x="0" y="353"/>
                    </a:lnTo>
                    <a:lnTo>
                      <a:pt x="0" y="360"/>
                    </a:lnTo>
                    <a:lnTo>
                      <a:pt x="0" y="360"/>
                    </a:lnTo>
                    <a:lnTo>
                      <a:pt x="6" y="373"/>
                    </a:lnTo>
                    <a:lnTo>
                      <a:pt x="12" y="379"/>
                    </a:lnTo>
                    <a:lnTo>
                      <a:pt x="12" y="386"/>
                    </a:lnTo>
                    <a:lnTo>
                      <a:pt x="18" y="393"/>
                    </a:lnTo>
                    <a:lnTo>
                      <a:pt x="24" y="399"/>
                    </a:lnTo>
                    <a:lnTo>
                      <a:pt x="30" y="406"/>
                    </a:lnTo>
                    <a:lnTo>
                      <a:pt x="30" y="412"/>
                    </a:lnTo>
                    <a:lnTo>
                      <a:pt x="42" y="425"/>
                    </a:lnTo>
                    <a:lnTo>
                      <a:pt x="48" y="425"/>
                    </a:lnTo>
                    <a:lnTo>
                      <a:pt x="54" y="432"/>
                    </a:lnTo>
                    <a:lnTo>
                      <a:pt x="66" y="445"/>
                    </a:lnTo>
                    <a:lnTo>
                      <a:pt x="72" y="452"/>
                    </a:lnTo>
                    <a:lnTo>
                      <a:pt x="78" y="452"/>
                    </a:lnTo>
                    <a:lnTo>
                      <a:pt x="96" y="465"/>
                    </a:lnTo>
                    <a:lnTo>
                      <a:pt x="102" y="471"/>
                    </a:lnTo>
                    <a:lnTo>
                      <a:pt x="114" y="478"/>
                    </a:lnTo>
                    <a:lnTo>
                      <a:pt x="132" y="484"/>
                    </a:lnTo>
                    <a:lnTo>
                      <a:pt x="138" y="491"/>
                    </a:lnTo>
                    <a:lnTo>
                      <a:pt x="150" y="497"/>
                    </a:lnTo>
                    <a:lnTo>
                      <a:pt x="156" y="497"/>
                    </a:lnTo>
                    <a:lnTo>
                      <a:pt x="180" y="510"/>
                    </a:lnTo>
                    <a:lnTo>
                      <a:pt x="192" y="510"/>
                    </a:lnTo>
                    <a:lnTo>
                      <a:pt x="198" y="517"/>
                    </a:lnTo>
                    <a:lnTo>
                      <a:pt x="222" y="524"/>
                    </a:lnTo>
                    <a:lnTo>
                      <a:pt x="234" y="530"/>
                    </a:lnTo>
                    <a:lnTo>
                      <a:pt x="246" y="537"/>
                    </a:lnTo>
                    <a:lnTo>
                      <a:pt x="270" y="543"/>
                    </a:lnTo>
                    <a:lnTo>
                      <a:pt x="288" y="550"/>
                    </a:lnTo>
                    <a:lnTo>
                      <a:pt x="300" y="550"/>
                    </a:lnTo>
                    <a:lnTo>
                      <a:pt x="324" y="563"/>
                    </a:lnTo>
                    <a:lnTo>
                      <a:pt x="342" y="563"/>
                    </a:lnTo>
                    <a:lnTo>
                      <a:pt x="354" y="569"/>
                    </a:lnTo>
                    <a:lnTo>
                      <a:pt x="384" y="576"/>
                    </a:lnTo>
                    <a:lnTo>
                      <a:pt x="396" y="576"/>
                    </a:lnTo>
                    <a:lnTo>
                      <a:pt x="414" y="583"/>
                    </a:lnTo>
                    <a:lnTo>
                      <a:pt x="426" y="583"/>
                    </a:lnTo>
                    <a:lnTo>
                      <a:pt x="456" y="589"/>
                    </a:lnTo>
                    <a:lnTo>
                      <a:pt x="474" y="596"/>
                    </a:lnTo>
                    <a:lnTo>
                      <a:pt x="492" y="596"/>
                    </a:lnTo>
                    <a:lnTo>
                      <a:pt x="522" y="602"/>
                    </a:lnTo>
                    <a:lnTo>
                      <a:pt x="540" y="609"/>
                    </a:lnTo>
                    <a:lnTo>
                      <a:pt x="558" y="609"/>
                    </a:lnTo>
                    <a:lnTo>
                      <a:pt x="588" y="615"/>
                    </a:lnTo>
                    <a:lnTo>
                      <a:pt x="606" y="615"/>
                    </a:lnTo>
                    <a:lnTo>
                      <a:pt x="624" y="622"/>
                    </a:lnTo>
                    <a:lnTo>
                      <a:pt x="660" y="628"/>
                    </a:lnTo>
                    <a:lnTo>
                      <a:pt x="678" y="628"/>
                    </a:lnTo>
                    <a:lnTo>
                      <a:pt x="696" y="628"/>
                    </a:lnTo>
                    <a:lnTo>
                      <a:pt x="732" y="635"/>
                    </a:lnTo>
                    <a:lnTo>
                      <a:pt x="750" y="635"/>
                    </a:lnTo>
                    <a:lnTo>
                      <a:pt x="768" y="635"/>
                    </a:lnTo>
                    <a:lnTo>
                      <a:pt x="786" y="641"/>
                    </a:lnTo>
                    <a:lnTo>
                      <a:pt x="828" y="641"/>
                    </a:lnTo>
                    <a:lnTo>
                      <a:pt x="846" y="641"/>
                    </a:lnTo>
                    <a:lnTo>
                      <a:pt x="864" y="648"/>
                    </a:lnTo>
                    <a:lnTo>
                      <a:pt x="900" y="648"/>
                    </a:lnTo>
                    <a:lnTo>
                      <a:pt x="918" y="648"/>
                    </a:lnTo>
                    <a:lnTo>
                      <a:pt x="942" y="648"/>
                    </a:lnTo>
                    <a:lnTo>
                      <a:pt x="978" y="648"/>
                    </a:lnTo>
                    <a:lnTo>
                      <a:pt x="996" y="648"/>
                    </a:lnTo>
                    <a:lnTo>
                      <a:pt x="1020" y="655"/>
                    </a:lnTo>
                    <a:lnTo>
                      <a:pt x="1056" y="655"/>
                    </a:lnTo>
                    <a:lnTo>
                      <a:pt x="1074" y="655"/>
                    </a:lnTo>
                    <a:lnTo>
                      <a:pt x="1098" y="655"/>
                    </a:lnTo>
                    <a:lnTo>
                      <a:pt x="1134" y="655"/>
                    </a:lnTo>
                    <a:lnTo>
                      <a:pt x="1152" y="655"/>
                    </a:lnTo>
                    <a:lnTo>
                      <a:pt x="1170" y="655"/>
                    </a:lnTo>
                    <a:lnTo>
                      <a:pt x="1194" y="655"/>
                    </a:lnTo>
                    <a:lnTo>
                      <a:pt x="1230" y="648"/>
                    </a:lnTo>
                    <a:lnTo>
                      <a:pt x="1248" y="648"/>
                    </a:lnTo>
                    <a:lnTo>
                      <a:pt x="1272" y="648"/>
                    </a:lnTo>
                    <a:lnTo>
                      <a:pt x="1308" y="648"/>
                    </a:lnTo>
                    <a:lnTo>
                      <a:pt x="1326" y="648"/>
                    </a:lnTo>
                    <a:lnTo>
                      <a:pt x="1344" y="648"/>
                    </a:lnTo>
                    <a:lnTo>
                      <a:pt x="1386" y="641"/>
                    </a:lnTo>
                    <a:lnTo>
                      <a:pt x="1404" y="641"/>
                    </a:lnTo>
                    <a:lnTo>
                      <a:pt x="1422" y="641"/>
                    </a:lnTo>
                    <a:lnTo>
                      <a:pt x="1458" y="635"/>
                    </a:lnTo>
                    <a:lnTo>
                      <a:pt x="1476" y="635"/>
                    </a:lnTo>
                    <a:lnTo>
                      <a:pt x="1494" y="635"/>
                    </a:lnTo>
                    <a:lnTo>
                      <a:pt x="1530" y="628"/>
                    </a:lnTo>
                    <a:lnTo>
                      <a:pt x="1548" y="628"/>
                    </a:lnTo>
                    <a:lnTo>
                      <a:pt x="1566" y="628"/>
                    </a:lnTo>
                    <a:lnTo>
                      <a:pt x="1584" y="622"/>
                    </a:lnTo>
                    <a:lnTo>
                      <a:pt x="1620" y="615"/>
                    </a:lnTo>
                    <a:lnTo>
                      <a:pt x="1638" y="615"/>
                    </a:lnTo>
                    <a:lnTo>
                      <a:pt x="1656" y="615"/>
                    </a:lnTo>
                    <a:lnTo>
                      <a:pt x="1692" y="609"/>
                    </a:lnTo>
                    <a:lnTo>
                      <a:pt x="1704" y="602"/>
                    </a:lnTo>
                    <a:lnTo>
                      <a:pt x="1722" y="602"/>
                    </a:lnTo>
                    <a:lnTo>
                      <a:pt x="1752" y="596"/>
                    </a:lnTo>
                    <a:lnTo>
                      <a:pt x="1770" y="589"/>
                    </a:lnTo>
                    <a:lnTo>
                      <a:pt x="1770" y="255"/>
                    </a:lnTo>
                    <a:close/>
                  </a:path>
                </a:pathLst>
              </a:custGeom>
              <a:gradFill rotWithShape="0">
                <a:gsLst>
                  <a:gs pos="0">
                    <a:srgbClr val="BEBA00">
                      <a:gamma/>
                      <a:shade val="46275"/>
                      <a:invGamma/>
                    </a:srgbClr>
                  </a:gs>
                  <a:gs pos="100000">
                    <a:srgbClr val="BEBA00"/>
                  </a:gs>
                </a:gsLst>
                <a:lin ang="5400000" scaled="1"/>
              </a:gradFill>
              <a:ln w="9525">
                <a:noFill/>
                <a:prstDash val="solid"/>
                <a:round/>
                <a:headEnd/>
                <a:tailEnd/>
              </a:ln>
            </p:spPr>
            <p:txBody>
              <a:bodyPr/>
              <a:lstStyle/>
              <a:p>
                <a:endParaRPr lang="en-US"/>
              </a:p>
            </p:txBody>
          </p:sp>
          <p:sp>
            <p:nvSpPr>
              <p:cNvPr id="62481" name="Freeform 17"/>
              <p:cNvSpPr>
                <a:spLocks/>
              </p:cNvSpPr>
              <p:nvPr/>
            </p:nvSpPr>
            <p:spPr bwMode="auto">
              <a:xfrm>
                <a:off x="1668" y="2044"/>
                <a:ext cx="1770" cy="577"/>
              </a:xfrm>
              <a:custGeom>
                <a:avLst/>
                <a:gdLst/>
                <a:ahLst/>
                <a:cxnLst>
                  <a:cxn ang="0">
                    <a:pos x="1722" y="524"/>
                  </a:cxn>
                  <a:cxn ang="0">
                    <a:pos x="1656" y="537"/>
                  </a:cxn>
                  <a:cxn ang="0">
                    <a:pos x="1584" y="544"/>
                  </a:cxn>
                  <a:cxn ang="0">
                    <a:pos x="1512" y="557"/>
                  </a:cxn>
                  <a:cxn ang="0">
                    <a:pos x="1440" y="563"/>
                  </a:cxn>
                  <a:cxn ang="0">
                    <a:pos x="1368" y="570"/>
                  </a:cxn>
                  <a:cxn ang="0">
                    <a:pos x="1290" y="570"/>
                  </a:cxn>
                  <a:cxn ang="0">
                    <a:pos x="1212" y="577"/>
                  </a:cxn>
                  <a:cxn ang="0">
                    <a:pos x="1134" y="577"/>
                  </a:cxn>
                  <a:cxn ang="0">
                    <a:pos x="1056" y="577"/>
                  </a:cxn>
                  <a:cxn ang="0">
                    <a:pos x="978" y="570"/>
                  </a:cxn>
                  <a:cxn ang="0">
                    <a:pos x="900" y="570"/>
                  </a:cxn>
                  <a:cxn ang="0">
                    <a:pos x="828" y="563"/>
                  </a:cxn>
                  <a:cxn ang="0">
                    <a:pos x="750" y="557"/>
                  </a:cxn>
                  <a:cxn ang="0">
                    <a:pos x="678" y="550"/>
                  </a:cxn>
                  <a:cxn ang="0">
                    <a:pos x="606" y="537"/>
                  </a:cxn>
                  <a:cxn ang="0">
                    <a:pos x="540" y="531"/>
                  </a:cxn>
                  <a:cxn ang="0">
                    <a:pos x="474" y="518"/>
                  </a:cxn>
                  <a:cxn ang="0">
                    <a:pos x="414" y="504"/>
                  </a:cxn>
                  <a:cxn ang="0">
                    <a:pos x="354" y="491"/>
                  </a:cxn>
                  <a:cxn ang="0">
                    <a:pos x="300" y="472"/>
                  </a:cxn>
                  <a:cxn ang="0">
                    <a:pos x="246" y="459"/>
                  </a:cxn>
                  <a:cxn ang="0">
                    <a:pos x="198" y="439"/>
                  </a:cxn>
                  <a:cxn ang="0">
                    <a:pos x="156" y="419"/>
                  </a:cxn>
                  <a:cxn ang="0">
                    <a:pos x="120" y="400"/>
                  </a:cxn>
                  <a:cxn ang="0">
                    <a:pos x="90" y="380"/>
                  </a:cxn>
                  <a:cxn ang="0">
                    <a:pos x="60" y="360"/>
                  </a:cxn>
                  <a:cxn ang="0">
                    <a:pos x="36" y="341"/>
                  </a:cxn>
                  <a:cxn ang="0">
                    <a:pos x="18" y="321"/>
                  </a:cxn>
                  <a:cxn ang="0">
                    <a:pos x="6" y="295"/>
                  </a:cxn>
                  <a:cxn ang="0">
                    <a:pos x="0" y="275"/>
                  </a:cxn>
                  <a:cxn ang="0">
                    <a:pos x="0" y="249"/>
                  </a:cxn>
                  <a:cxn ang="0">
                    <a:pos x="0" y="229"/>
                  </a:cxn>
                  <a:cxn ang="0">
                    <a:pos x="12" y="210"/>
                  </a:cxn>
                  <a:cxn ang="0">
                    <a:pos x="30" y="184"/>
                  </a:cxn>
                  <a:cxn ang="0">
                    <a:pos x="48" y="164"/>
                  </a:cxn>
                  <a:cxn ang="0">
                    <a:pos x="72" y="144"/>
                  </a:cxn>
                  <a:cxn ang="0">
                    <a:pos x="102" y="125"/>
                  </a:cxn>
                  <a:cxn ang="0">
                    <a:pos x="138" y="105"/>
                  </a:cxn>
                  <a:cxn ang="0">
                    <a:pos x="180" y="85"/>
                  </a:cxn>
                  <a:cxn ang="0">
                    <a:pos x="222" y="66"/>
                  </a:cxn>
                  <a:cxn ang="0">
                    <a:pos x="270" y="46"/>
                  </a:cxn>
                  <a:cxn ang="0">
                    <a:pos x="324" y="33"/>
                  </a:cxn>
                  <a:cxn ang="0">
                    <a:pos x="384" y="20"/>
                  </a:cxn>
                  <a:cxn ang="0">
                    <a:pos x="444" y="7"/>
                  </a:cxn>
                  <a:cxn ang="0">
                    <a:pos x="1770" y="511"/>
                  </a:cxn>
                </a:cxnLst>
                <a:rect l="0" t="0" r="r" b="b"/>
                <a:pathLst>
                  <a:path w="1770" h="577">
                    <a:moveTo>
                      <a:pt x="1770" y="511"/>
                    </a:moveTo>
                    <a:lnTo>
                      <a:pt x="1752" y="518"/>
                    </a:lnTo>
                    <a:lnTo>
                      <a:pt x="1722" y="524"/>
                    </a:lnTo>
                    <a:lnTo>
                      <a:pt x="1704" y="524"/>
                    </a:lnTo>
                    <a:lnTo>
                      <a:pt x="1692" y="531"/>
                    </a:lnTo>
                    <a:lnTo>
                      <a:pt x="1656" y="537"/>
                    </a:lnTo>
                    <a:lnTo>
                      <a:pt x="1638" y="537"/>
                    </a:lnTo>
                    <a:lnTo>
                      <a:pt x="1620" y="537"/>
                    </a:lnTo>
                    <a:lnTo>
                      <a:pt x="1584" y="544"/>
                    </a:lnTo>
                    <a:lnTo>
                      <a:pt x="1566" y="550"/>
                    </a:lnTo>
                    <a:lnTo>
                      <a:pt x="1548" y="550"/>
                    </a:lnTo>
                    <a:lnTo>
                      <a:pt x="1512" y="557"/>
                    </a:lnTo>
                    <a:lnTo>
                      <a:pt x="1494" y="557"/>
                    </a:lnTo>
                    <a:lnTo>
                      <a:pt x="1476" y="557"/>
                    </a:lnTo>
                    <a:lnTo>
                      <a:pt x="1440" y="563"/>
                    </a:lnTo>
                    <a:lnTo>
                      <a:pt x="1422" y="563"/>
                    </a:lnTo>
                    <a:lnTo>
                      <a:pt x="1404" y="563"/>
                    </a:lnTo>
                    <a:lnTo>
                      <a:pt x="1368" y="570"/>
                    </a:lnTo>
                    <a:lnTo>
                      <a:pt x="1344" y="570"/>
                    </a:lnTo>
                    <a:lnTo>
                      <a:pt x="1326" y="570"/>
                    </a:lnTo>
                    <a:lnTo>
                      <a:pt x="1290" y="570"/>
                    </a:lnTo>
                    <a:lnTo>
                      <a:pt x="1272" y="570"/>
                    </a:lnTo>
                    <a:lnTo>
                      <a:pt x="1248" y="570"/>
                    </a:lnTo>
                    <a:lnTo>
                      <a:pt x="1212" y="577"/>
                    </a:lnTo>
                    <a:lnTo>
                      <a:pt x="1194" y="577"/>
                    </a:lnTo>
                    <a:lnTo>
                      <a:pt x="1170" y="577"/>
                    </a:lnTo>
                    <a:lnTo>
                      <a:pt x="1134" y="577"/>
                    </a:lnTo>
                    <a:lnTo>
                      <a:pt x="1116" y="577"/>
                    </a:lnTo>
                    <a:lnTo>
                      <a:pt x="1098" y="577"/>
                    </a:lnTo>
                    <a:lnTo>
                      <a:pt x="1056" y="577"/>
                    </a:lnTo>
                    <a:lnTo>
                      <a:pt x="1038" y="577"/>
                    </a:lnTo>
                    <a:lnTo>
                      <a:pt x="1020" y="577"/>
                    </a:lnTo>
                    <a:lnTo>
                      <a:pt x="978" y="570"/>
                    </a:lnTo>
                    <a:lnTo>
                      <a:pt x="960" y="570"/>
                    </a:lnTo>
                    <a:lnTo>
                      <a:pt x="942" y="570"/>
                    </a:lnTo>
                    <a:lnTo>
                      <a:pt x="900" y="570"/>
                    </a:lnTo>
                    <a:lnTo>
                      <a:pt x="882" y="570"/>
                    </a:lnTo>
                    <a:lnTo>
                      <a:pt x="864" y="570"/>
                    </a:lnTo>
                    <a:lnTo>
                      <a:pt x="828" y="563"/>
                    </a:lnTo>
                    <a:lnTo>
                      <a:pt x="804" y="563"/>
                    </a:lnTo>
                    <a:lnTo>
                      <a:pt x="786" y="563"/>
                    </a:lnTo>
                    <a:lnTo>
                      <a:pt x="750" y="557"/>
                    </a:lnTo>
                    <a:lnTo>
                      <a:pt x="732" y="557"/>
                    </a:lnTo>
                    <a:lnTo>
                      <a:pt x="714" y="557"/>
                    </a:lnTo>
                    <a:lnTo>
                      <a:pt x="678" y="550"/>
                    </a:lnTo>
                    <a:lnTo>
                      <a:pt x="660" y="550"/>
                    </a:lnTo>
                    <a:lnTo>
                      <a:pt x="642" y="544"/>
                    </a:lnTo>
                    <a:lnTo>
                      <a:pt x="606" y="537"/>
                    </a:lnTo>
                    <a:lnTo>
                      <a:pt x="588" y="537"/>
                    </a:lnTo>
                    <a:lnTo>
                      <a:pt x="576" y="537"/>
                    </a:lnTo>
                    <a:lnTo>
                      <a:pt x="540" y="531"/>
                    </a:lnTo>
                    <a:lnTo>
                      <a:pt x="522" y="524"/>
                    </a:lnTo>
                    <a:lnTo>
                      <a:pt x="504" y="524"/>
                    </a:lnTo>
                    <a:lnTo>
                      <a:pt x="474" y="518"/>
                    </a:lnTo>
                    <a:lnTo>
                      <a:pt x="456" y="511"/>
                    </a:lnTo>
                    <a:lnTo>
                      <a:pt x="444" y="511"/>
                    </a:lnTo>
                    <a:lnTo>
                      <a:pt x="414" y="504"/>
                    </a:lnTo>
                    <a:lnTo>
                      <a:pt x="396" y="498"/>
                    </a:lnTo>
                    <a:lnTo>
                      <a:pt x="384" y="498"/>
                    </a:lnTo>
                    <a:lnTo>
                      <a:pt x="354" y="491"/>
                    </a:lnTo>
                    <a:lnTo>
                      <a:pt x="342" y="485"/>
                    </a:lnTo>
                    <a:lnTo>
                      <a:pt x="324" y="485"/>
                    </a:lnTo>
                    <a:lnTo>
                      <a:pt x="300" y="472"/>
                    </a:lnTo>
                    <a:lnTo>
                      <a:pt x="288" y="472"/>
                    </a:lnTo>
                    <a:lnTo>
                      <a:pt x="270" y="465"/>
                    </a:lnTo>
                    <a:lnTo>
                      <a:pt x="246" y="459"/>
                    </a:lnTo>
                    <a:lnTo>
                      <a:pt x="234" y="452"/>
                    </a:lnTo>
                    <a:lnTo>
                      <a:pt x="222" y="446"/>
                    </a:lnTo>
                    <a:lnTo>
                      <a:pt x="198" y="439"/>
                    </a:lnTo>
                    <a:lnTo>
                      <a:pt x="192" y="432"/>
                    </a:lnTo>
                    <a:lnTo>
                      <a:pt x="180" y="432"/>
                    </a:lnTo>
                    <a:lnTo>
                      <a:pt x="156" y="419"/>
                    </a:lnTo>
                    <a:lnTo>
                      <a:pt x="150" y="419"/>
                    </a:lnTo>
                    <a:lnTo>
                      <a:pt x="138" y="413"/>
                    </a:lnTo>
                    <a:lnTo>
                      <a:pt x="120" y="400"/>
                    </a:lnTo>
                    <a:lnTo>
                      <a:pt x="114" y="400"/>
                    </a:lnTo>
                    <a:lnTo>
                      <a:pt x="102" y="393"/>
                    </a:lnTo>
                    <a:lnTo>
                      <a:pt x="90" y="380"/>
                    </a:lnTo>
                    <a:lnTo>
                      <a:pt x="78" y="373"/>
                    </a:lnTo>
                    <a:lnTo>
                      <a:pt x="72" y="373"/>
                    </a:lnTo>
                    <a:lnTo>
                      <a:pt x="60" y="360"/>
                    </a:lnTo>
                    <a:lnTo>
                      <a:pt x="54" y="354"/>
                    </a:lnTo>
                    <a:lnTo>
                      <a:pt x="48" y="347"/>
                    </a:lnTo>
                    <a:lnTo>
                      <a:pt x="36" y="341"/>
                    </a:lnTo>
                    <a:lnTo>
                      <a:pt x="30" y="334"/>
                    </a:lnTo>
                    <a:lnTo>
                      <a:pt x="30" y="328"/>
                    </a:lnTo>
                    <a:lnTo>
                      <a:pt x="18" y="321"/>
                    </a:lnTo>
                    <a:lnTo>
                      <a:pt x="18" y="315"/>
                    </a:lnTo>
                    <a:lnTo>
                      <a:pt x="12" y="308"/>
                    </a:lnTo>
                    <a:lnTo>
                      <a:pt x="6" y="295"/>
                    </a:lnTo>
                    <a:lnTo>
                      <a:pt x="6" y="288"/>
                    </a:lnTo>
                    <a:lnTo>
                      <a:pt x="0" y="282"/>
                    </a:lnTo>
                    <a:lnTo>
                      <a:pt x="0" y="275"/>
                    </a:lnTo>
                    <a:lnTo>
                      <a:pt x="0" y="269"/>
                    </a:lnTo>
                    <a:lnTo>
                      <a:pt x="0" y="262"/>
                    </a:lnTo>
                    <a:lnTo>
                      <a:pt x="0" y="249"/>
                    </a:lnTo>
                    <a:lnTo>
                      <a:pt x="0" y="249"/>
                    </a:lnTo>
                    <a:lnTo>
                      <a:pt x="0" y="242"/>
                    </a:lnTo>
                    <a:lnTo>
                      <a:pt x="0" y="229"/>
                    </a:lnTo>
                    <a:lnTo>
                      <a:pt x="6" y="223"/>
                    </a:lnTo>
                    <a:lnTo>
                      <a:pt x="6" y="216"/>
                    </a:lnTo>
                    <a:lnTo>
                      <a:pt x="12" y="210"/>
                    </a:lnTo>
                    <a:lnTo>
                      <a:pt x="18" y="203"/>
                    </a:lnTo>
                    <a:lnTo>
                      <a:pt x="18" y="197"/>
                    </a:lnTo>
                    <a:lnTo>
                      <a:pt x="30" y="184"/>
                    </a:lnTo>
                    <a:lnTo>
                      <a:pt x="30" y="184"/>
                    </a:lnTo>
                    <a:lnTo>
                      <a:pt x="36" y="177"/>
                    </a:lnTo>
                    <a:lnTo>
                      <a:pt x="48" y="164"/>
                    </a:lnTo>
                    <a:lnTo>
                      <a:pt x="54" y="157"/>
                    </a:lnTo>
                    <a:lnTo>
                      <a:pt x="60" y="151"/>
                    </a:lnTo>
                    <a:lnTo>
                      <a:pt x="72" y="144"/>
                    </a:lnTo>
                    <a:lnTo>
                      <a:pt x="78" y="138"/>
                    </a:lnTo>
                    <a:lnTo>
                      <a:pt x="90" y="131"/>
                    </a:lnTo>
                    <a:lnTo>
                      <a:pt x="102" y="125"/>
                    </a:lnTo>
                    <a:lnTo>
                      <a:pt x="114" y="118"/>
                    </a:lnTo>
                    <a:lnTo>
                      <a:pt x="120" y="111"/>
                    </a:lnTo>
                    <a:lnTo>
                      <a:pt x="138" y="105"/>
                    </a:lnTo>
                    <a:lnTo>
                      <a:pt x="150" y="98"/>
                    </a:lnTo>
                    <a:lnTo>
                      <a:pt x="156" y="92"/>
                    </a:lnTo>
                    <a:lnTo>
                      <a:pt x="180" y="85"/>
                    </a:lnTo>
                    <a:lnTo>
                      <a:pt x="192" y="79"/>
                    </a:lnTo>
                    <a:lnTo>
                      <a:pt x="198" y="72"/>
                    </a:lnTo>
                    <a:lnTo>
                      <a:pt x="222" y="66"/>
                    </a:lnTo>
                    <a:lnTo>
                      <a:pt x="234" y="59"/>
                    </a:lnTo>
                    <a:lnTo>
                      <a:pt x="246" y="59"/>
                    </a:lnTo>
                    <a:lnTo>
                      <a:pt x="270" y="46"/>
                    </a:lnTo>
                    <a:lnTo>
                      <a:pt x="288" y="46"/>
                    </a:lnTo>
                    <a:lnTo>
                      <a:pt x="300" y="39"/>
                    </a:lnTo>
                    <a:lnTo>
                      <a:pt x="324" y="33"/>
                    </a:lnTo>
                    <a:lnTo>
                      <a:pt x="342" y="26"/>
                    </a:lnTo>
                    <a:lnTo>
                      <a:pt x="354" y="26"/>
                    </a:lnTo>
                    <a:lnTo>
                      <a:pt x="384" y="20"/>
                    </a:lnTo>
                    <a:lnTo>
                      <a:pt x="396" y="13"/>
                    </a:lnTo>
                    <a:lnTo>
                      <a:pt x="414" y="13"/>
                    </a:lnTo>
                    <a:lnTo>
                      <a:pt x="444" y="7"/>
                    </a:lnTo>
                    <a:lnTo>
                      <a:pt x="456" y="0"/>
                    </a:lnTo>
                    <a:lnTo>
                      <a:pt x="1116" y="256"/>
                    </a:lnTo>
                    <a:lnTo>
                      <a:pt x="1770" y="511"/>
                    </a:lnTo>
                    <a:close/>
                  </a:path>
                </a:pathLst>
              </a:custGeom>
              <a:solidFill>
                <a:srgbClr val="FFFFFF"/>
              </a:solidFill>
              <a:ln w="9525">
                <a:noFill/>
                <a:prstDash val="solid"/>
                <a:round/>
                <a:headEnd/>
                <a:tailEnd/>
              </a:ln>
            </p:spPr>
            <p:txBody>
              <a:bodyPr/>
              <a:lstStyle/>
              <a:p>
                <a:endParaRPr lang="en-US"/>
              </a:p>
            </p:txBody>
          </p:sp>
        </p:grpSp>
        <p:grpSp>
          <p:nvGrpSpPr>
            <p:cNvPr id="7" name="Group 18"/>
            <p:cNvGrpSpPr>
              <a:grpSpLocks/>
            </p:cNvGrpSpPr>
            <p:nvPr/>
          </p:nvGrpSpPr>
          <p:grpSpPr bwMode="auto">
            <a:xfrm>
              <a:off x="2191" y="1872"/>
              <a:ext cx="600" cy="300"/>
              <a:chOff x="2119" y="1816"/>
              <a:chExt cx="600" cy="300"/>
            </a:xfrm>
          </p:grpSpPr>
          <p:sp>
            <p:nvSpPr>
              <p:cNvPr id="62483" name="Rectangle 19"/>
              <p:cNvSpPr>
                <a:spLocks noChangeArrowheads="1"/>
              </p:cNvSpPr>
              <p:nvPr/>
            </p:nvSpPr>
            <p:spPr bwMode="auto">
              <a:xfrm>
                <a:off x="2119" y="1816"/>
                <a:ext cx="600" cy="154"/>
              </a:xfrm>
              <a:prstGeom prst="rect">
                <a:avLst/>
              </a:prstGeom>
              <a:noFill/>
              <a:ln w="9525">
                <a:noFill/>
                <a:miter lim="800000"/>
                <a:headEnd/>
                <a:tailEnd/>
              </a:ln>
            </p:spPr>
            <p:txBody>
              <a:bodyPr wrap="none" lIns="0" tIns="0" rIns="0" bIns="0">
                <a:spAutoFit/>
              </a:bodyPr>
              <a:lstStyle/>
              <a:p>
                <a:pPr algn="ctr"/>
                <a:r>
                  <a:rPr lang="en-US" altLang="en-US" sz="1600" b="1"/>
                  <a:t>Diabetes</a:t>
                </a:r>
              </a:p>
            </p:txBody>
          </p:sp>
          <p:sp>
            <p:nvSpPr>
              <p:cNvPr id="62484" name="Rectangle 20"/>
              <p:cNvSpPr>
                <a:spLocks noChangeArrowheads="1"/>
              </p:cNvSpPr>
              <p:nvPr/>
            </p:nvSpPr>
            <p:spPr bwMode="auto">
              <a:xfrm>
                <a:off x="2212" y="1961"/>
                <a:ext cx="412" cy="155"/>
              </a:xfrm>
              <a:prstGeom prst="rect">
                <a:avLst/>
              </a:prstGeom>
              <a:noFill/>
              <a:ln w="9525">
                <a:noFill/>
                <a:miter lim="800000"/>
                <a:headEnd/>
                <a:tailEnd/>
              </a:ln>
            </p:spPr>
            <p:txBody>
              <a:bodyPr wrap="none" lIns="0" tIns="0" rIns="0" bIns="0">
                <a:spAutoFit/>
              </a:bodyPr>
              <a:lstStyle/>
              <a:p>
                <a:pPr algn="ctr"/>
                <a:r>
                  <a:rPr lang="en-US" altLang="en-US" sz="1600" b="1">
                    <a:solidFill>
                      <a:schemeClr val="bg1"/>
                    </a:solidFill>
                  </a:rPr>
                  <a:t>50.1%</a:t>
                </a:r>
              </a:p>
            </p:txBody>
          </p:sp>
        </p:grpSp>
        <p:grpSp>
          <p:nvGrpSpPr>
            <p:cNvPr id="8" name="Group 21"/>
            <p:cNvGrpSpPr>
              <a:grpSpLocks/>
            </p:cNvGrpSpPr>
            <p:nvPr/>
          </p:nvGrpSpPr>
          <p:grpSpPr bwMode="auto">
            <a:xfrm>
              <a:off x="3627" y="1871"/>
              <a:ext cx="919" cy="298"/>
              <a:chOff x="3603" y="1847"/>
              <a:chExt cx="919" cy="298"/>
            </a:xfrm>
          </p:grpSpPr>
          <p:sp>
            <p:nvSpPr>
              <p:cNvPr id="62486" name="Rectangle 22"/>
              <p:cNvSpPr>
                <a:spLocks noChangeArrowheads="1"/>
              </p:cNvSpPr>
              <p:nvPr/>
            </p:nvSpPr>
            <p:spPr bwMode="auto">
              <a:xfrm>
                <a:off x="3603" y="1847"/>
                <a:ext cx="919" cy="154"/>
              </a:xfrm>
              <a:prstGeom prst="rect">
                <a:avLst/>
              </a:prstGeom>
              <a:noFill/>
              <a:ln w="9525">
                <a:noFill/>
                <a:miter lim="800000"/>
                <a:headEnd/>
                <a:tailEnd/>
              </a:ln>
            </p:spPr>
            <p:txBody>
              <a:bodyPr wrap="none" lIns="0" tIns="0" rIns="0" bIns="0">
                <a:spAutoFit/>
              </a:bodyPr>
              <a:lstStyle/>
              <a:p>
                <a:r>
                  <a:rPr lang="en-US" altLang="en-US" sz="1600" b="1"/>
                  <a:t>Hypertension</a:t>
                </a:r>
              </a:p>
            </p:txBody>
          </p:sp>
          <p:sp>
            <p:nvSpPr>
              <p:cNvPr id="62487" name="Rectangle 23"/>
              <p:cNvSpPr>
                <a:spLocks noChangeArrowheads="1"/>
              </p:cNvSpPr>
              <p:nvPr/>
            </p:nvSpPr>
            <p:spPr bwMode="auto">
              <a:xfrm>
                <a:off x="3919" y="1991"/>
                <a:ext cx="288" cy="154"/>
              </a:xfrm>
              <a:prstGeom prst="rect">
                <a:avLst/>
              </a:prstGeom>
              <a:noFill/>
              <a:ln w="9525">
                <a:noFill/>
                <a:miter lim="800000"/>
                <a:headEnd/>
                <a:tailEnd/>
              </a:ln>
            </p:spPr>
            <p:txBody>
              <a:bodyPr wrap="none" lIns="0" tIns="0" rIns="0" bIns="0">
                <a:spAutoFit/>
              </a:bodyPr>
              <a:lstStyle/>
              <a:p>
                <a:r>
                  <a:rPr lang="en-US" altLang="en-US" sz="1600" b="1"/>
                  <a:t>27%</a:t>
                </a:r>
              </a:p>
            </p:txBody>
          </p:sp>
        </p:grpSp>
        <p:sp>
          <p:nvSpPr>
            <p:cNvPr id="62488" name="Rectangle 24"/>
            <p:cNvSpPr>
              <a:spLocks noChangeArrowheads="1"/>
            </p:cNvSpPr>
            <p:nvPr/>
          </p:nvSpPr>
          <p:spPr bwMode="auto">
            <a:xfrm>
              <a:off x="3226" y="1363"/>
              <a:ext cx="1364" cy="154"/>
            </a:xfrm>
            <a:prstGeom prst="rect">
              <a:avLst/>
            </a:prstGeom>
            <a:noFill/>
            <a:ln w="9525">
              <a:noFill/>
              <a:miter lim="800000"/>
              <a:headEnd/>
              <a:tailEnd/>
            </a:ln>
          </p:spPr>
          <p:txBody>
            <a:bodyPr lIns="0" tIns="0" rIns="0" bIns="0">
              <a:spAutoFit/>
            </a:bodyPr>
            <a:lstStyle/>
            <a:p>
              <a:pPr algn="ctr"/>
              <a:r>
                <a:rPr lang="en-US" altLang="en-US" sz="1600" b="1"/>
                <a:t>Glomerulonephritis</a:t>
              </a:r>
            </a:p>
          </p:txBody>
        </p:sp>
        <p:sp>
          <p:nvSpPr>
            <p:cNvPr id="62489" name="Rectangle 25"/>
            <p:cNvSpPr>
              <a:spLocks noChangeArrowheads="1"/>
            </p:cNvSpPr>
            <p:nvPr/>
          </p:nvSpPr>
          <p:spPr bwMode="auto">
            <a:xfrm>
              <a:off x="3332" y="1605"/>
              <a:ext cx="288" cy="154"/>
            </a:xfrm>
            <a:prstGeom prst="rect">
              <a:avLst/>
            </a:prstGeom>
            <a:noFill/>
            <a:ln w="9525">
              <a:noFill/>
              <a:miter lim="800000"/>
              <a:headEnd/>
              <a:tailEnd/>
            </a:ln>
          </p:spPr>
          <p:txBody>
            <a:bodyPr wrap="none" lIns="0" tIns="0" rIns="0" bIns="0">
              <a:spAutoFit/>
            </a:bodyPr>
            <a:lstStyle/>
            <a:p>
              <a:r>
                <a:rPr lang="en-US" altLang="en-US" sz="1600" b="1"/>
                <a:t>13%</a:t>
              </a:r>
            </a:p>
          </p:txBody>
        </p:sp>
        <p:sp>
          <p:nvSpPr>
            <p:cNvPr id="62490" name="Rectangle 26"/>
            <p:cNvSpPr>
              <a:spLocks noChangeArrowheads="1"/>
            </p:cNvSpPr>
            <p:nvPr/>
          </p:nvSpPr>
          <p:spPr bwMode="auto">
            <a:xfrm>
              <a:off x="2543" y="1363"/>
              <a:ext cx="385" cy="154"/>
            </a:xfrm>
            <a:prstGeom prst="rect">
              <a:avLst/>
            </a:prstGeom>
            <a:noFill/>
            <a:ln w="9525">
              <a:noFill/>
              <a:miter lim="800000"/>
              <a:headEnd/>
              <a:tailEnd/>
            </a:ln>
          </p:spPr>
          <p:txBody>
            <a:bodyPr wrap="none" lIns="0" tIns="0" rIns="0" bIns="0">
              <a:spAutoFit/>
            </a:bodyPr>
            <a:lstStyle/>
            <a:p>
              <a:pPr algn="ctr"/>
              <a:r>
                <a:rPr lang="en-US" altLang="en-US" sz="1600" b="1"/>
                <a:t>Other</a:t>
              </a:r>
            </a:p>
          </p:txBody>
        </p:sp>
        <p:sp>
          <p:nvSpPr>
            <p:cNvPr id="62491" name="Rectangle 27"/>
            <p:cNvSpPr>
              <a:spLocks noChangeArrowheads="1"/>
            </p:cNvSpPr>
            <p:nvPr/>
          </p:nvSpPr>
          <p:spPr bwMode="auto">
            <a:xfrm>
              <a:off x="2770" y="1585"/>
              <a:ext cx="288" cy="154"/>
            </a:xfrm>
            <a:prstGeom prst="rect">
              <a:avLst/>
            </a:prstGeom>
            <a:noFill/>
            <a:ln w="9525">
              <a:noFill/>
              <a:miter lim="800000"/>
              <a:headEnd/>
              <a:tailEnd/>
            </a:ln>
          </p:spPr>
          <p:txBody>
            <a:bodyPr wrap="none" lIns="0" tIns="0" rIns="0" bIns="0">
              <a:spAutoFit/>
            </a:bodyPr>
            <a:lstStyle/>
            <a:p>
              <a:r>
                <a:rPr lang="en-US" altLang="en-US" sz="1600" b="1"/>
                <a:t>10%</a:t>
              </a:r>
            </a:p>
          </p:txBody>
        </p:sp>
      </p:grpSp>
      <p:sp>
        <p:nvSpPr>
          <p:cNvPr id="62492" name="Text Box 28"/>
          <p:cNvSpPr txBox="1">
            <a:spLocks noChangeArrowheads="1"/>
          </p:cNvSpPr>
          <p:nvPr/>
        </p:nvSpPr>
        <p:spPr bwMode="auto">
          <a:xfrm>
            <a:off x="341313" y="6450013"/>
            <a:ext cx="4924425" cy="304800"/>
          </a:xfrm>
          <a:prstGeom prst="rect">
            <a:avLst/>
          </a:prstGeom>
          <a:noFill/>
          <a:ln w="9525">
            <a:noFill/>
            <a:miter lim="800000"/>
            <a:headEnd/>
            <a:tailEnd/>
          </a:ln>
          <a:effectLst/>
        </p:spPr>
        <p:txBody>
          <a:bodyPr wrap="none">
            <a:spAutoFit/>
          </a:bodyPr>
          <a:lstStyle/>
          <a:p>
            <a:r>
              <a:rPr lang="en-US" altLang="en-US" sz="1400" dirty="0"/>
              <a:t>United States Renal Data System. Annual data report. 2007.</a:t>
            </a:r>
          </a:p>
        </p:txBody>
      </p:sp>
      <p:sp>
        <p:nvSpPr>
          <p:cNvPr id="62493" name="Line 29"/>
          <p:cNvSpPr>
            <a:spLocks noChangeShapeType="1"/>
          </p:cNvSpPr>
          <p:nvPr/>
        </p:nvSpPr>
        <p:spPr bwMode="auto">
          <a:xfrm flipV="1">
            <a:off x="5324475" y="5024438"/>
            <a:ext cx="0" cy="1038225"/>
          </a:xfrm>
          <a:prstGeom prst="line">
            <a:avLst/>
          </a:prstGeom>
          <a:noFill/>
          <a:ln w="28575">
            <a:noFill/>
            <a:round/>
            <a:headEnd/>
            <a:tailEnd/>
          </a:ln>
          <a:effectLst/>
        </p:spPr>
        <p:txBody>
          <a:bodyPr/>
          <a:lstStyle/>
          <a:p>
            <a:endParaRPr lang="en-US"/>
          </a:p>
        </p:txBody>
      </p:sp>
      <p:grpSp>
        <p:nvGrpSpPr>
          <p:cNvPr id="9" name="Group 30"/>
          <p:cNvGrpSpPr>
            <a:grpSpLocks/>
          </p:cNvGrpSpPr>
          <p:nvPr/>
        </p:nvGrpSpPr>
        <p:grpSpPr bwMode="auto">
          <a:xfrm>
            <a:off x="7097713" y="2708275"/>
            <a:ext cx="1985962" cy="793750"/>
            <a:chOff x="4879" y="1746"/>
            <a:chExt cx="1407" cy="500"/>
          </a:xfrm>
        </p:grpSpPr>
        <p:sp>
          <p:nvSpPr>
            <p:cNvPr id="62495" name="Line 31"/>
            <p:cNvSpPr>
              <a:spLocks noChangeShapeType="1"/>
            </p:cNvSpPr>
            <p:nvPr/>
          </p:nvSpPr>
          <p:spPr bwMode="auto">
            <a:xfrm>
              <a:off x="4879" y="1852"/>
              <a:ext cx="263" cy="0"/>
            </a:xfrm>
            <a:prstGeom prst="line">
              <a:avLst/>
            </a:prstGeom>
            <a:noFill/>
            <a:ln w="38100">
              <a:noFill/>
              <a:round/>
              <a:headEnd/>
              <a:tailEnd/>
            </a:ln>
            <a:effectLst/>
          </p:spPr>
          <p:txBody>
            <a:bodyPr/>
            <a:lstStyle/>
            <a:p>
              <a:endParaRPr lang="en-US"/>
            </a:p>
          </p:txBody>
        </p:sp>
        <p:sp>
          <p:nvSpPr>
            <p:cNvPr id="62496" name="Line 32"/>
            <p:cNvSpPr>
              <a:spLocks noChangeShapeType="1"/>
            </p:cNvSpPr>
            <p:nvPr/>
          </p:nvSpPr>
          <p:spPr bwMode="auto">
            <a:xfrm>
              <a:off x="4879" y="1995"/>
              <a:ext cx="263" cy="0"/>
            </a:xfrm>
            <a:prstGeom prst="line">
              <a:avLst/>
            </a:prstGeom>
            <a:noFill/>
            <a:ln w="38100">
              <a:noFill/>
              <a:round/>
              <a:headEnd/>
              <a:tailEnd/>
            </a:ln>
            <a:effectLst/>
          </p:spPr>
          <p:txBody>
            <a:bodyPr/>
            <a:lstStyle/>
            <a:p>
              <a:endParaRPr lang="en-US"/>
            </a:p>
          </p:txBody>
        </p:sp>
        <p:sp>
          <p:nvSpPr>
            <p:cNvPr id="62497" name="Line 33"/>
            <p:cNvSpPr>
              <a:spLocks noChangeShapeType="1"/>
            </p:cNvSpPr>
            <p:nvPr/>
          </p:nvSpPr>
          <p:spPr bwMode="auto">
            <a:xfrm>
              <a:off x="4879" y="2140"/>
              <a:ext cx="263" cy="0"/>
            </a:xfrm>
            <a:prstGeom prst="line">
              <a:avLst/>
            </a:prstGeom>
            <a:noFill/>
            <a:ln w="38100">
              <a:noFill/>
              <a:round/>
              <a:headEnd/>
              <a:tailEnd/>
            </a:ln>
            <a:effectLst/>
          </p:spPr>
          <p:txBody>
            <a:bodyPr/>
            <a:lstStyle/>
            <a:p>
              <a:endParaRPr lang="en-US"/>
            </a:p>
          </p:txBody>
        </p:sp>
        <p:sp>
          <p:nvSpPr>
            <p:cNvPr id="62498" name="Text Box 34"/>
            <p:cNvSpPr txBox="1">
              <a:spLocks noChangeArrowheads="1"/>
            </p:cNvSpPr>
            <p:nvPr/>
          </p:nvSpPr>
          <p:spPr bwMode="auto">
            <a:xfrm>
              <a:off x="5187" y="1746"/>
              <a:ext cx="1099" cy="212"/>
            </a:xfrm>
            <a:prstGeom prst="rect">
              <a:avLst/>
            </a:prstGeom>
            <a:noFill/>
            <a:ln w="9525">
              <a:noFill/>
              <a:miter lim="800000"/>
              <a:headEnd/>
              <a:tailEnd/>
            </a:ln>
            <a:effectLst/>
          </p:spPr>
          <p:txBody>
            <a:bodyPr wrap="none">
              <a:spAutoFit/>
            </a:bodyPr>
            <a:lstStyle/>
            <a:p>
              <a:r>
                <a:rPr lang="en-US" altLang="en-US" sz="1600" b="1"/>
                <a:t>No of Patients</a:t>
              </a:r>
            </a:p>
          </p:txBody>
        </p:sp>
        <p:sp>
          <p:nvSpPr>
            <p:cNvPr id="62499" name="Text Box 35"/>
            <p:cNvSpPr txBox="1">
              <a:spLocks noChangeArrowheads="1"/>
            </p:cNvSpPr>
            <p:nvPr/>
          </p:nvSpPr>
          <p:spPr bwMode="auto">
            <a:xfrm>
              <a:off x="5188" y="1889"/>
              <a:ext cx="835" cy="212"/>
            </a:xfrm>
            <a:prstGeom prst="rect">
              <a:avLst/>
            </a:prstGeom>
            <a:noFill/>
            <a:ln w="9525">
              <a:noFill/>
              <a:miter lim="800000"/>
              <a:headEnd/>
              <a:tailEnd/>
            </a:ln>
            <a:effectLst/>
          </p:spPr>
          <p:txBody>
            <a:bodyPr wrap="none">
              <a:spAutoFit/>
            </a:bodyPr>
            <a:lstStyle/>
            <a:p>
              <a:r>
                <a:rPr lang="en-US" altLang="en-US" sz="1600" b="1"/>
                <a:t>Projection</a:t>
              </a:r>
            </a:p>
          </p:txBody>
        </p:sp>
        <p:sp>
          <p:nvSpPr>
            <p:cNvPr id="62500" name="Text Box 36"/>
            <p:cNvSpPr txBox="1">
              <a:spLocks noChangeArrowheads="1"/>
            </p:cNvSpPr>
            <p:nvPr/>
          </p:nvSpPr>
          <p:spPr bwMode="auto">
            <a:xfrm>
              <a:off x="5188" y="2034"/>
              <a:ext cx="603" cy="212"/>
            </a:xfrm>
            <a:prstGeom prst="rect">
              <a:avLst/>
            </a:prstGeom>
            <a:noFill/>
            <a:ln w="9525">
              <a:noFill/>
              <a:miter lim="800000"/>
              <a:headEnd/>
              <a:tailEnd/>
            </a:ln>
            <a:effectLst/>
          </p:spPr>
          <p:txBody>
            <a:bodyPr wrap="none">
              <a:spAutoFit/>
            </a:bodyPr>
            <a:lstStyle/>
            <a:p>
              <a:r>
                <a:rPr lang="en-US" altLang="en-US" sz="1600" b="1"/>
                <a:t>95% CI</a:t>
              </a:r>
            </a:p>
          </p:txBody>
        </p:sp>
      </p:grpSp>
      <p:grpSp>
        <p:nvGrpSpPr>
          <p:cNvPr id="10" name="Group 37"/>
          <p:cNvGrpSpPr>
            <a:grpSpLocks/>
          </p:cNvGrpSpPr>
          <p:nvPr/>
        </p:nvGrpSpPr>
        <p:grpSpPr bwMode="auto">
          <a:xfrm>
            <a:off x="1952625" y="6108700"/>
            <a:ext cx="6288088" cy="330200"/>
            <a:chOff x="921" y="3623"/>
            <a:chExt cx="5410" cy="253"/>
          </a:xfrm>
        </p:grpSpPr>
        <p:sp>
          <p:nvSpPr>
            <p:cNvPr id="62502" name="Text Box 38"/>
            <p:cNvSpPr txBox="1">
              <a:spLocks noChangeArrowheads="1"/>
            </p:cNvSpPr>
            <p:nvPr/>
          </p:nvSpPr>
          <p:spPr bwMode="auto">
            <a:xfrm>
              <a:off x="921" y="3629"/>
              <a:ext cx="448" cy="210"/>
            </a:xfrm>
            <a:prstGeom prst="rect">
              <a:avLst/>
            </a:prstGeom>
            <a:noFill/>
            <a:ln w="9525">
              <a:noFill/>
              <a:miter lim="800000"/>
              <a:headEnd/>
              <a:tailEnd/>
            </a:ln>
            <a:effectLst/>
          </p:spPr>
          <p:txBody>
            <a:bodyPr wrap="none">
              <a:spAutoFit/>
            </a:bodyPr>
            <a:lstStyle/>
            <a:p>
              <a:pPr algn="ctr"/>
              <a:r>
                <a:rPr lang="en-US" altLang="en-US" sz="1200" b="1"/>
                <a:t>1984</a:t>
              </a:r>
            </a:p>
          </p:txBody>
        </p:sp>
        <p:sp>
          <p:nvSpPr>
            <p:cNvPr id="62503" name="Text Box 39"/>
            <p:cNvSpPr txBox="1">
              <a:spLocks noChangeArrowheads="1"/>
            </p:cNvSpPr>
            <p:nvPr/>
          </p:nvSpPr>
          <p:spPr bwMode="auto">
            <a:xfrm>
              <a:off x="1299" y="3623"/>
              <a:ext cx="448" cy="210"/>
            </a:xfrm>
            <a:prstGeom prst="rect">
              <a:avLst/>
            </a:prstGeom>
            <a:noFill/>
            <a:ln w="9525">
              <a:noFill/>
              <a:miter lim="800000"/>
              <a:headEnd/>
              <a:tailEnd/>
            </a:ln>
            <a:effectLst/>
          </p:spPr>
          <p:txBody>
            <a:bodyPr wrap="none">
              <a:spAutoFit/>
            </a:bodyPr>
            <a:lstStyle/>
            <a:p>
              <a:pPr algn="ctr"/>
              <a:r>
                <a:rPr lang="en-US" altLang="en-US" sz="1200" b="1"/>
                <a:t>1986</a:t>
              </a:r>
            </a:p>
          </p:txBody>
        </p:sp>
        <p:sp>
          <p:nvSpPr>
            <p:cNvPr id="62504" name="Text Box 40"/>
            <p:cNvSpPr txBox="1">
              <a:spLocks noChangeArrowheads="1"/>
            </p:cNvSpPr>
            <p:nvPr/>
          </p:nvSpPr>
          <p:spPr bwMode="auto">
            <a:xfrm>
              <a:off x="1683" y="3634"/>
              <a:ext cx="448" cy="210"/>
            </a:xfrm>
            <a:prstGeom prst="rect">
              <a:avLst/>
            </a:prstGeom>
            <a:noFill/>
            <a:ln w="9525">
              <a:noFill/>
              <a:miter lim="800000"/>
              <a:headEnd/>
              <a:tailEnd/>
            </a:ln>
            <a:effectLst/>
          </p:spPr>
          <p:txBody>
            <a:bodyPr wrap="none">
              <a:spAutoFit/>
            </a:bodyPr>
            <a:lstStyle/>
            <a:p>
              <a:pPr algn="ctr"/>
              <a:r>
                <a:rPr lang="en-US" altLang="en-US" sz="1200" b="1"/>
                <a:t>1988</a:t>
              </a:r>
            </a:p>
          </p:txBody>
        </p:sp>
        <p:sp>
          <p:nvSpPr>
            <p:cNvPr id="62505" name="Text Box 41"/>
            <p:cNvSpPr txBox="1">
              <a:spLocks noChangeArrowheads="1"/>
            </p:cNvSpPr>
            <p:nvPr/>
          </p:nvSpPr>
          <p:spPr bwMode="auto">
            <a:xfrm>
              <a:off x="2071" y="3650"/>
              <a:ext cx="448" cy="210"/>
            </a:xfrm>
            <a:prstGeom prst="rect">
              <a:avLst/>
            </a:prstGeom>
            <a:noFill/>
            <a:ln w="9525">
              <a:noFill/>
              <a:miter lim="800000"/>
              <a:headEnd/>
              <a:tailEnd/>
            </a:ln>
            <a:effectLst/>
          </p:spPr>
          <p:txBody>
            <a:bodyPr wrap="none">
              <a:spAutoFit/>
            </a:bodyPr>
            <a:lstStyle/>
            <a:p>
              <a:pPr algn="ctr"/>
              <a:r>
                <a:rPr lang="en-US" altLang="en-US" sz="1200" b="1"/>
                <a:t>1990</a:t>
              </a:r>
            </a:p>
          </p:txBody>
        </p:sp>
        <p:sp>
          <p:nvSpPr>
            <p:cNvPr id="62506" name="Text Box 42"/>
            <p:cNvSpPr txBox="1">
              <a:spLocks noChangeArrowheads="1"/>
            </p:cNvSpPr>
            <p:nvPr/>
          </p:nvSpPr>
          <p:spPr bwMode="auto">
            <a:xfrm>
              <a:off x="2447" y="3646"/>
              <a:ext cx="448" cy="210"/>
            </a:xfrm>
            <a:prstGeom prst="rect">
              <a:avLst/>
            </a:prstGeom>
            <a:noFill/>
            <a:ln w="9525">
              <a:noFill/>
              <a:miter lim="800000"/>
              <a:headEnd/>
              <a:tailEnd/>
            </a:ln>
            <a:effectLst/>
          </p:spPr>
          <p:txBody>
            <a:bodyPr wrap="none">
              <a:spAutoFit/>
            </a:bodyPr>
            <a:lstStyle/>
            <a:p>
              <a:pPr algn="ctr"/>
              <a:r>
                <a:rPr lang="en-US" altLang="en-US" sz="1200" b="1"/>
                <a:t>1992</a:t>
              </a:r>
            </a:p>
          </p:txBody>
        </p:sp>
        <p:sp>
          <p:nvSpPr>
            <p:cNvPr id="62507" name="Text Box 43"/>
            <p:cNvSpPr txBox="1">
              <a:spLocks noChangeArrowheads="1"/>
            </p:cNvSpPr>
            <p:nvPr/>
          </p:nvSpPr>
          <p:spPr bwMode="auto">
            <a:xfrm>
              <a:off x="2836" y="3655"/>
              <a:ext cx="448" cy="210"/>
            </a:xfrm>
            <a:prstGeom prst="rect">
              <a:avLst/>
            </a:prstGeom>
            <a:noFill/>
            <a:ln w="9525">
              <a:noFill/>
              <a:miter lim="800000"/>
              <a:headEnd/>
              <a:tailEnd/>
            </a:ln>
            <a:effectLst/>
          </p:spPr>
          <p:txBody>
            <a:bodyPr wrap="none">
              <a:spAutoFit/>
            </a:bodyPr>
            <a:lstStyle/>
            <a:p>
              <a:pPr algn="ctr"/>
              <a:r>
                <a:rPr lang="en-US" altLang="en-US" sz="1200" b="1"/>
                <a:t>1994</a:t>
              </a:r>
            </a:p>
          </p:txBody>
        </p:sp>
        <p:sp>
          <p:nvSpPr>
            <p:cNvPr id="62508" name="Text Box 44"/>
            <p:cNvSpPr txBox="1">
              <a:spLocks noChangeArrowheads="1"/>
            </p:cNvSpPr>
            <p:nvPr/>
          </p:nvSpPr>
          <p:spPr bwMode="auto">
            <a:xfrm>
              <a:off x="3206" y="3650"/>
              <a:ext cx="448" cy="210"/>
            </a:xfrm>
            <a:prstGeom prst="rect">
              <a:avLst/>
            </a:prstGeom>
            <a:noFill/>
            <a:ln w="9525">
              <a:noFill/>
              <a:miter lim="800000"/>
              <a:headEnd/>
              <a:tailEnd/>
            </a:ln>
            <a:effectLst/>
          </p:spPr>
          <p:txBody>
            <a:bodyPr wrap="none">
              <a:spAutoFit/>
            </a:bodyPr>
            <a:lstStyle/>
            <a:p>
              <a:pPr algn="ctr"/>
              <a:r>
                <a:rPr lang="en-US" altLang="en-US" sz="1200" b="1"/>
                <a:t>1996</a:t>
              </a:r>
            </a:p>
          </p:txBody>
        </p:sp>
        <p:sp>
          <p:nvSpPr>
            <p:cNvPr id="62509" name="Text Box 45"/>
            <p:cNvSpPr txBox="1">
              <a:spLocks noChangeArrowheads="1"/>
            </p:cNvSpPr>
            <p:nvPr/>
          </p:nvSpPr>
          <p:spPr bwMode="auto">
            <a:xfrm>
              <a:off x="3583" y="3646"/>
              <a:ext cx="448" cy="210"/>
            </a:xfrm>
            <a:prstGeom prst="rect">
              <a:avLst/>
            </a:prstGeom>
            <a:noFill/>
            <a:ln w="9525">
              <a:noFill/>
              <a:miter lim="800000"/>
              <a:headEnd/>
              <a:tailEnd/>
            </a:ln>
            <a:effectLst/>
          </p:spPr>
          <p:txBody>
            <a:bodyPr wrap="none">
              <a:spAutoFit/>
            </a:bodyPr>
            <a:lstStyle/>
            <a:p>
              <a:pPr algn="ctr"/>
              <a:r>
                <a:rPr lang="en-US" altLang="en-US" sz="1200" b="1"/>
                <a:t>1998</a:t>
              </a:r>
            </a:p>
          </p:txBody>
        </p:sp>
        <p:sp>
          <p:nvSpPr>
            <p:cNvPr id="62510" name="Text Box 46"/>
            <p:cNvSpPr txBox="1">
              <a:spLocks noChangeArrowheads="1"/>
            </p:cNvSpPr>
            <p:nvPr/>
          </p:nvSpPr>
          <p:spPr bwMode="auto">
            <a:xfrm>
              <a:off x="3971" y="3655"/>
              <a:ext cx="448" cy="210"/>
            </a:xfrm>
            <a:prstGeom prst="rect">
              <a:avLst/>
            </a:prstGeom>
            <a:noFill/>
            <a:ln w="9525">
              <a:noFill/>
              <a:miter lim="800000"/>
              <a:headEnd/>
              <a:tailEnd/>
            </a:ln>
            <a:effectLst/>
          </p:spPr>
          <p:txBody>
            <a:bodyPr wrap="none">
              <a:spAutoFit/>
            </a:bodyPr>
            <a:lstStyle/>
            <a:p>
              <a:pPr algn="ctr"/>
              <a:r>
                <a:rPr lang="en-US" altLang="en-US" sz="1200" b="1"/>
                <a:t>2000</a:t>
              </a:r>
            </a:p>
          </p:txBody>
        </p:sp>
        <p:sp>
          <p:nvSpPr>
            <p:cNvPr id="62511" name="Text Box 47"/>
            <p:cNvSpPr txBox="1">
              <a:spLocks noChangeArrowheads="1"/>
            </p:cNvSpPr>
            <p:nvPr/>
          </p:nvSpPr>
          <p:spPr bwMode="auto">
            <a:xfrm>
              <a:off x="4360" y="3659"/>
              <a:ext cx="448" cy="211"/>
            </a:xfrm>
            <a:prstGeom prst="rect">
              <a:avLst/>
            </a:prstGeom>
            <a:noFill/>
            <a:ln w="9525">
              <a:noFill/>
              <a:miter lim="800000"/>
              <a:headEnd/>
              <a:tailEnd/>
            </a:ln>
            <a:effectLst/>
          </p:spPr>
          <p:txBody>
            <a:bodyPr wrap="none">
              <a:spAutoFit/>
            </a:bodyPr>
            <a:lstStyle/>
            <a:p>
              <a:pPr algn="ctr"/>
              <a:r>
                <a:rPr lang="en-US" altLang="en-US" sz="1200" b="1"/>
                <a:t>2002</a:t>
              </a:r>
            </a:p>
          </p:txBody>
        </p:sp>
        <p:sp>
          <p:nvSpPr>
            <p:cNvPr id="62512" name="Text Box 48"/>
            <p:cNvSpPr txBox="1">
              <a:spLocks noChangeArrowheads="1"/>
            </p:cNvSpPr>
            <p:nvPr/>
          </p:nvSpPr>
          <p:spPr bwMode="auto">
            <a:xfrm>
              <a:off x="4737" y="3653"/>
              <a:ext cx="448" cy="211"/>
            </a:xfrm>
            <a:prstGeom prst="rect">
              <a:avLst/>
            </a:prstGeom>
            <a:noFill/>
            <a:ln w="9525">
              <a:noFill/>
              <a:miter lim="800000"/>
              <a:headEnd/>
              <a:tailEnd/>
            </a:ln>
            <a:effectLst/>
          </p:spPr>
          <p:txBody>
            <a:bodyPr wrap="none">
              <a:spAutoFit/>
            </a:bodyPr>
            <a:lstStyle/>
            <a:p>
              <a:pPr algn="ctr"/>
              <a:r>
                <a:rPr lang="en-US" altLang="en-US" sz="1200" b="1"/>
                <a:t>2004</a:t>
              </a:r>
            </a:p>
          </p:txBody>
        </p:sp>
        <p:sp>
          <p:nvSpPr>
            <p:cNvPr id="62513" name="Text Box 49"/>
            <p:cNvSpPr txBox="1">
              <a:spLocks noChangeArrowheads="1"/>
            </p:cNvSpPr>
            <p:nvPr/>
          </p:nvSpPr>
          <p:spPr bwMode="auto">
            <a:xfrm>
              <a:off x="5121" y="3663"/>
              <a:ext cx="448" cy="210"/>
            </a:xfrm>
            <a:prstGeom prst="rect">
              <a:avLst/>
            </a:prstGeom>
            <a:noFill/>
            <a:ln w="9525">
              <a:noFill/>
              <a:miter lim="800000"/>
              <a:headEnd/>
              <a:tailEnd/>
            </a:ln>
            <a:effectLst/>
          </p:spPr>
          <p:txBody>
            <a:bodyPr wrap="none">
              <a:spAutoFit/>
            </a:bodyPr>
            <a:lstStyle/>
            <a:p>
              <a:pPr algn="ctr"/>
              <a:r>
                <a:rPr lang="en-US" altLang="en-US" sz="1200" b="1"/>
                <a:t>2006</a:t>
              </a:r>
            </a:p>
          </p:txBody>
        </p:sp>
        <p:sp>
          <p:nvSpPr>
            <p:cNvPr id="62514" name="Text Box 50"/>
            <p:cNvSpPr txBox="1">
              <a:spLocks noChangeArrowheads="1"/>
            </p:cNvSpPr>
            <p:nvPr/>
          </p:nvSpPr>
          <p:spPr bwMode="auto">
            <a:xfrm>
              <a:off x="5510" y="3666"/>
              <a:ext cx="449" cy="210"/>
            </a:xfrm>
            <a:prstGeom prst="rect">
              <a:avLst/>
            </a:prstGeom>
            <a:noFill/>
            <a:ln w="9525">
              <a:noFill/>
              <a:miter lim="800000"/>
              <a:headEnd/>
              <a:tailEnd/>
            </a:ln>
            <a:effectLst/>
          </p:spPr>
          <p:txBody>
            <a:bodyPr wrap="none">
              <a:spAutoFit/>
            </a:bodyPr>
            <a:lstStyle/>
            <a:p>
              <a:pPr algn="ctr"/>
              <a:r>
                <a:rPr lang="en-US" altLang="en-US" sz="1200" b="1"/>
                <a:t>2008</a:t>
              </a:r>
            </a:p>
          </p:txBody>
        </p:sp>
        <p:sp>
          <p:nvSpPr>
            <p:cNvPr id="62515" name="Text Box 51"/>
            <p:cNvSpPr txBox="1">
              <a:spLocks noChangeArrowheads="1"/>
            </p:cNvSpPr>
            <p:nvPr/>
          </p:nvSpPr>
          <p:spPr bwMode="auto">
            <a:xfrm>
              <a:off x="5883" y="3659"/>
              <a:ext cx="448" cy="211"/>
            </a:xfrm>
            <a:prstGeom prst="rect">
              <a:avLst/>
            </a:prstGeom>
            <a:noFill/>
            <a:ln w="9525">
              <a:noFill/>
              <a:miter lim="800000"/>
              <a:headEnd/>
              <a:tailEnd/>
            </a:ln>
            <a:effectLst/>
          </p:spPr>
          <p:txBody>
            <a:bodyPr wrap="none">
              <a:spAutoFit/>
            </a:bodyPr>
            <a:lstStyle/>
            <a:p>
              <a:pPr algn="ctr"/>
              <a:r>
                <a:rPr lang="en-US" altLang="en-US" sz="1200" b="1"/>
                <a:t>2010</a:t>
              </a:r>
            </a:p>
          </p:txBody>
        </p:sp>
      </p:grpSp>
      <p:sp>
        <p:nvSpPr>
          <p:cNvPr id="62516" name="Text Box 52"/>
          <p:cNvSpPr txBox="1">
            <a:spLocks noChangeArrowheads="1"/>
          </p:cNvSpPr>
          <p:nvPr/>
        </p:nvSpPr>
        <p:spPr bwMode="auto">
          <a:xfrm>
            <a:off x="1571625" y="5894388"/>
            <a:ext cx="311150" cy="366712"/>
          </a:xfrm>
          <a:prstGeom prst="rect">
            <a:avLst/>
          </a:prstGeom>
          <a:noFill/>
          <a:ln w="9525">
            <a:noFill/>
            <a:miter lim="800000"/>
            <a:headEnd/>
            <a:tailEnd/>
          </a:ln>
          <a:effectLst/>
        </p:spPr>
        <p:txBody>
          <a:bodyPr wrap="none">
            <a:spAutoFit/>
          </a:bodyPr>
          <a:lstStyle/>
          <a:p>
            <a:pPr algn="r"/>
            <a:r>
              <a:rPr lang="en-US" altLang="en-US" b="1"/>
              <a:t>0</a:t>
            </a:r>
          </a:p>
        </p:txBody>
      </p:sp>
      <p:sp>
        <p:nvSpPr>
          <p:cNvPr id="62517" name="Text Box 53"/>
          <p:cNvSpPr txBox="1">
            <a:spLocks noChangeArrowheads="1"/>
          </p:cNvSpPr>
          <p:nvPr/>
        </p:nvSpPr>
        <p:spPr bwMode="auto">
          <a:xfrm>
            <a:off x="1317625" y="5459413"/>
            <a:ext cx="565150" cy="366712"/>
          </a:xfrm>
          <a:prstGeom prst="rect">
            <a:avLst/>
          </a:prstGeom>
          <a:noFill/>
          <a:ln w="9525">
            <a:noFill/>
            <a:miter lim="800000"/>
            <a:headEnd/>
            <a:tailEnd/>
          </a:ln>
          <a:effectLst/>
        </p:spPr>
        <p:txBody>
          <a:bodyPr wrap="none">
            <a:spAutoFit/>
          </a:bodyPr>
          <a:lstStyle/>
          <a:p>
            <a:pPr algn="r"/>
            <a:r>
              <a:rPr lang="en-US" altLang="en-US" b="1"/>
              <a:t>100</a:t>
            </a:r>
          </a:p>
        </p:txBody>
      </p:sp>
      <p:sp>
        <p:nvSpPr>
          <p:cNvPr id="62518" name="Text Box 54"/>
          <p:cNvSpPr txBox="1">
            <a:spLocks noChangeArrowheads="1"/>
          </p:cNvSpPr>
          <p:nvPr/>
        </p:nvSpPr>
        <p:spPr bwMode="auto">
          <a:xfrm>
            <a:off x="1317625" y="5038725"/>
            <a:ext cx="565150" cy="366713"/>
          </a:xfrm>
          <a:prstGeom prst="rect">
            <a:avLst/>
          </a:prstGeom>
          <a:noFill/>
          <a:ln w="9525">
            <a:noFill/>
            <a:miter lim="800000"/>
            <a:headEnd/>
            <a:tailEnd/>
          </a:ln>
          <a:effectLst/>
        </p:spPr>
        <p:txBody>
          <a:bodyPr wrap="none">
            <a:spAutoFit/>
          </a:bodyPr>
          <a:lstStyle/>
          <a:p>
            <a:pPr algn="r"/>
            <a:r>
              <a:rPr lang="en-US" altLang="en-US" b="1"/>
              <a:t>200</a:t>
            </a:r>
          </a:p>
        </p:txBody>
      </p:sp>
      <p:sp>
        <p:nvSpPr>
          <p:cNvPr id="62519" name="Text Box 55"/>
          <p:cNvSpPr txBox="1">
            <a:spLocks noChangeArrowheads="1"/>
          </p:cNvSpPr>
          <p:nvPr/>
        </p:nvSpPr>
        <p:spPr bwMode="auto">
          <a:xfrm>
            <a:off x="1317625" y="4608513"/>
            <a:ext cx="565150" cy="366712"/>
          </a:xfrm>
          <a:prstGeom prst="rect">
            <a:avLst/>
          </a:prstGeom>
          <a:noFill/>
          <a:ln w="9525">
            <a:noFill/>
            <a:miter lim="800000"/>
            <a:headEnd/>
            <a:tailEnd/>
          </a:ln>
          <a:effectLst/>
        </p:spPr>
        <p:txBody>
          <a:bodyPr wrap="none">
            <a:spAutoFit/>
          </a:bodyPr>
          <a:lstStyle/>
          <a:p>
            <a:pPr algn="r"/>
            <a:r>
              <a:rPr lang="en-US" altLang="en-US" b="1"/>
              <a:t>300</a:t>
            </a:r>
          </a:p>
        </p:txBody>
      </p:sp>
      <p:sp>
        <p:nvSpPr>
          <p:cNvPr id="62520" name="Text Box 56"/>
          <p:cNvSpPr txBox="1">
            <a:spLocks noChangeArrowheads="1"/>
          </p:cNvSpPr>
          <p:nvPr/>
        </p:nvSpPr>
        <p:spPr bwMode="auto">
          <a:xfrm>
            <a:off x="1317625" y="4175125"/>
            <a:ext cx="565150" cy="366713"/>
          </a:xfrm>
          <a:prstGeom prst="rect">
            <a:avLst/>
          </a:prstGeom>
          <a:noFill/>
          <a:ln w="9525">
            <a:noFill/>
            <a:miter lim="800000"/>
            <a:headEnd/>
            <a:tailEnd/>
          </a:ln>
          <a:effectLst/>
        </p:spPr>
        <p:txBody>
          <a:bodyPr wrap="none">
            <a:spAutoFit/>
          </a:bodyPr>
          <a:lstStyle/>
          <a:p>
            <a:pPr algn="r"/>
            <a:r>
              <a:rPr lang="en-US" altLang="en-US" b="1"/>
              <a:t>400</a:t>
            </a:r>
          </a:p>
        </p:txBody>
      </p:sp>
      <p:sp>
        <p:nvSpPr>
          <p:cNvPr id="62521" name="Text Box 57"/>
          <p:cNvSpPr txBox="1">
            <a:spLocks noChangeArrowheads="1"/>
          </p:cNvSpPr>
          <p:nvPr/>
        </p:nvSpPr>
        <p:spPr bwMode="auto">
          <a:xfrm>
            <a:off x="1317625" y="3754438"/>
            <a:ext cx="565150" cy="366712"/>
          </a:xfrm>
          <a:prstGeom prst="rect">
            <a:avLst/>
          </a:prstGeom>
          <a:noFill/>
          <a:ln w="9525">
            <a:noFill/>
            <a:miter lim="800000"/>
            <a:headEnd/>
            <a:tailEnd/>
          </a:ln>
          <a:effectLst/>
        </p:spPr>
        <p:txBody>
          <a:bodyPr wrap="none">
            <a:spAutoFit/>
          </a:bodyPr>
          <a:lstStyle/>
          <a:p>
            <a:pPr algn="r"/>
            <a:r>
              <a:rPr lang="en-US" altLang="en-US" b="1"/>
              <a:t>500</a:t>
            </a:r>
          </a:p>
        </p:txBody>
      </p:sp>
      <p:sp>
        <p:nvSpPr>
          <p:cNvPr id="62522" name="Text Box 58"/>
          <p:cNvSpPr txBox="1">
            <a:spLocks noChangeArrowheads="1"/>
          </p:cNvSpPr>
          <p:nvPr/>
        </p:nvSpPr>
        <p:spPr bwMode="auto">
          <a:xfrm>
            <a:off x="1317625" y="3313113"/>
            <a:ext cx="565150" cy="366712"/>
          </a:xfrm>
          <a:prstGeom prst="rect">
            <a:avLst/>
          </a:prstGeom>
          <a:noFill/>
          <a:ln w="9525">
            <a:noFill/>
            <a:miter lim="800000"/>
            <a:headEnd/>
            <a:tailEnd/>
          </a:ln>
          <a:effectLst/>
        </p:spPr>
        <p:txBody>
          <a:bodyPr wrap="none">
            <a:spAutoFit/>
          </a:bodyPr>
          <a:lstStyle/>
          <a:p>
            <a:pPr algn="r"/>
            <a:r>
              <a:rPr lang="en-US" altLang="en-US" b="1"/>
              <a:t>600</a:t>
            </a:r>
          </a:p>
        </p:txBody>
      </p:sp>
      <p:sp>
        <p:nvSpPr>
          <p:cNvPr id="62523" name="Text Box 59"/>
          <p:cNvSpPr txBox="1">
            <a:spLocks noChangeArrowheads="1"/>
          </p:cNvSpPr>
          <p:nvPr/>
        </p:nvSpPr>
        <p:spPr bwMode="auto">
          <a:xfrm>
            <a:off x="1317625" y="2890838"/>
            <a:ext cx="565150" cy="366712"/>
          </a:xfrm>
          <a:prstGeom prst="rect">
            <a:avLst/>
          </a:prstGeom>
          <a:noFill/>
          <a:ln w="9525">
            <a:noFill/>
            <a:miter lim="800000"/>
            <a:headEnd/>
            <a:tailEnd/>
          </a:ln>
          <a:effectLst/>
        </p:spPr>
        <p:txBody>
          <a:bodyPr wrap="none">
            <a:spAutoFit/>
          </a:bodyPr>
          <a:lstStyle/>
          <a:p>
            <a:pPr algn="r"/>
            <a:r>
              <a:rPr lang="en-US" altLang="en-US" b="1"/>
              <a:t>700</a:t>
            </a:r>
          </a:p>
        </p:txBody>
      </p:sp>
      <p:grpSp>
        <p:nvGrpSpPr>
          <p:cNvPr id="11" name="Group 60"/>
          <p:cNvGrpSpPr>
            <a:grpSpLocks/>
          </p:cNvGrpSpPr>
          <p:nvPr/>
        </p:nvGrpSpPr>
        <p:grpSpPr bwMode="auto">
          <a:xfrm>
            <a:off x="2282825" y="3568700"/>
            <a:ext cx="5684838" cy="2295525"/>
            <a:chOff x="1013" y="2361"/>
            <a:chExt cx="4332" cy="1208"/>
          </a:xfrm>
        </p:grpSpPr>
        <p:sp>
          <p:nvSpPr>
            <p:cNvPr id="62525" name="Freeform 61"/>
            <p:cNvSpPr>
              <a:spLocks/>
            </p:cNvSpPr>
            <p:nvPr/>
          </p:nvSpPr>
          <p:spPr bwMode="auto">
            <a:xfrm>
              <a:off x="1013" y="3146"/>
              <a:ext cx="2217" cy="423"/>
            </a:xfrm>
            <a:custGeom>
              <a:avLst/>
              <a:gdLst/>
              <a:ahLst/>
              <a:cxnLst>
                <a:cxn ang="0">
                  <a:pos x="0" y="494"/>
                </a:cxn>
                <a:cxn ang="0">
                  <a:pos x="623" y="415"/>
                </a:cxn>
                <a:cxn ang="0">
                  <a:pos x="1333" y="288"/>
                </a:cxn>
                <a:cxn ang="0">
                  <a:pos x="1871" y="175"/>
                </a:cxn>
                <a:cxn ang="0">
                  <a:pos x="2592" y="0"/>
                </a:cxn>
              </a:cxnLst>
              <a:rect l="0" t="0" r="r" b="b"/>
              <a:pathLst>
                <a:path w="2592" h="494">
                  <a:moveTo>
                    <a:pt x="0" y="494"/>
                  </a:moveTo>
                  <a:lnTo>
                    <a:pt x="623" y="415"/>
                  </a:lnTo>
                  <a:lnTo>
                    <a:pt x="1333" y="288"/>
                  </a:lnTo>
                  <a:lnTo>
                    <a:pt x="1871" y="175"/>
                  </a:lnTo>
                  <a:lnTo>
                    <a:pt x="2592" y="0"/>
                  </a:lnTo>
                </a:path>
              </a:pathLst>
            </a:custGeom>
            <a:noFill/>
            <a:ln w="38100" cmpd="sng">
              <a:solidFill>
                <a:schemeClr val="accent1"/>
              </a:solidFill>
              <a:round/>
              <a:headEnd/>
              <a:tailEnd/>
            </a:ln>
            <a:effectLst/>
          </p:spPr>
          <p:txBody>
            <a:bodyPr/>
            <a:lstStyle/>
            <a:p>
              <a:endParaRPr lang="en-US"/>
            </a:p>
          </p:txBody>
        </p:sp>
        <p:sp>
          <p:nvSpPr>
            <p:cNvPr id="62526" name="Freeform 62"/>
            <p:cNvSpPr>
              <a:spLocks/>
            </p:cNvSpPr>
            <p:nvPr/>
          </p:nvSpPr>
          <p:spPr bwMode="auto">
            <a:xfrm>
              <a:off x="3224" y="2418"/>
              <a:ext cx="2121" cy="734"/>
            </a:xfrm>
            <a:custGeom>
              <a:avLst/>
              <a:gdLst/>
              <a:ahLst/>
              <a:cxnLst>
                <a:cxn ang="0">
                  <a:pos x="0" y="858"/>
                </a:cxn>
                <a:cxn ang="0">
                  <a:pos x="648" y="672"/>
                </a:cxn>
                <a:cxn ang="0">
                  <a:pos x="1272" y="474"/>
                </a:cxn>
                <a:cxn ang="0">
                  <a:pos x="1866" y="252"/>
                </a:cxn>
                <a:cxn ang="0">
                  <a:pos x="2478" y="0"/>
                </a:cxn>
              </a:cxnLst>
              <a:rect l="0" t="0" r="r" b="b"/>
              <a:pathLst>
                <a:path w="2478" h="858">
                  <a:moveTo>
                    <a:pt x="0" y="858"/>
                  </a:moveTo>
                  <a:lnTo>
                    <a:pt x="648" y="672"/>
                  </a:lnTo>
                  <a:lnTo>
                    <a:pt x="1272" y="474"/>
                  </a:lnTo>
                  <a:lnTo>
                    <a:pt x="1866" y="252"/>
                  </a:lnTo>
                  <a:lnTo>
                    <a:pt x="2478" y="0"/>
                  </a:lnTo>
                </a:path>
              </a:pathLst>
            </a:custGeom>
            <a:noFill/>
            <a:ln w="38100" cmpd="sng">
              <a:solidFill>
                <a:schemeClr val="accent1"/>
              </a:solidFill>
              <a:round/>
              <a:headEnd/>
              <a:tailEnd/>
            </a:ln>
            <a:effectLst/>
          </p:spPr>
          <p:txBody>
            <a:bodyPr/>
            <a:lstStyle/>
            <a:p>
              <a:endParaRPr lang="en-US"/>
            </a:p>
          </p:txBody>
        </p:sp>
        <p:sp>
          <p:nvSpPr>
            <p:cNvPr id="62527" name="Freeform 63"/>
            <p:cNvSpPr>
              <a:spLocks/>
            </p:cNvSpPr>
            <p:nvPr/>
          </p:nvSpPr>
          <p:spPr bwMode="auto">
            <a:xfrm>
              <a:off x="3219" y="2474"/>
              <a:ext cx="2126" cy="683"/>
            </a:xfrm>
            <a:custGeom>
              <a:avLst/>
              <a:gdLst/>
              <a:ahLst/>
              <a:cxnLst>
                <a:cxn ang="0">
                  <a:pos x="0" y="798"/>
                </a:cxn>
                <a:cxn ang="0">
                  <a:pos x="684" y="624"/>
                </a:cxn>
                <a:cxn ang="0">
                  <a:pos x="1290" y="450"/>
                </a:cxn>
                <a:cxn ang="0">
                  <a:pos x="1914" y="228"/>
                </a:cxn>
                <a:cxn ang="0">
                  <a:pos x="2484" y="0"/>
                </a:cxn>
              </a:cxnLst>
              <a:rect l="0" t="0" r="r" b="b"/>
              <a:pathLst>
                <a:path w="2484" h="798">
                  <a:moveTo>
                    <a:pt x="0" y="798"/>
                  </a:moveTo>
                  <a:lnTo>
                    <a:pt x="684" y="624"/>
                  </a:lnTo>
                  <a:lnTo>
                    <a:pt x="1290" y="450"/>
                  </a:lnTo>
                  <a:lnTo>
                    <a:pt x="1914" y="228"/>
                  </a:lnTo>
                  <a:lnTo>
                    <a:pt x="2484" y="0"/>
                  </a:lnTo>
                </a:path>
              </a:pathLst>
            </a:custGeom>
            <a:noFill/>
            <a:ln w="38100" cmpd="sng">
              <a:solidFill>
                <a:schemeClr val="accent1"/>
              </a:solidFill>
              <a:round/>
              <a:headEnd/>
              <a:tailEnd/>
            </a:ln>
            <a:effectLst/>
          </p:spPr>
          <p:txBody>
            <a:bodyPr/>
            <a:lstStyle/>
            <a:p>
              <a:endParaRPr lang="en-US"/>
            </a:p>
          </p:txBody>
        </p:sp>
        <p:sp>
          <p:nvSpPr>
            <p:cNvPr id="62528" name="Freeform 64"/>
            <p:cNvSpPr>
              <a:spLocks/>
            </p:cNvSpPr>
            <p:nvPr/>
          </p:nvSpPr>
          <p:spPr bwMode="auto">
            <a:xfrm>
              <a:off x="3224" y="2361"/>
              <a:ext cx="2121" cy="786"/>
            </a:xfrm>
            <a:custGeom>
              <a:avLst/>
              <a:gdLst/>
              <a:ahLst/>
              <a:cxnLst>
                <a:cxn ang="0">
                  <a:pos x="0" y="918"/>
                </a:cxn>
                <a:cxn ang="0">
                  <a:pos x="738" y="672"/>
                </a:cxn>
                <a:cxn ang="0">
                  <a:pos x="1356" y="468"/>
                </a:cxn>
                <a:cxn ang="0">
                  <a:pos x="1884" y="252"/>
                </a:cxn>
                <a:cxn ang="0">
                  <a:pos x="2478" y="0"/>
                </a:cxn>
              </a:cxnLst>
              <a:rect l="0" t="0" r="r" b="b"/>
              <a:pathLst>
                <a:path w="2478" h="918">
                  <a:moveTo>
                    <a:pt x="0" y="918"/>
                  </a:moveTo>
                  <a:lnTo>
                    <a:pt x="738" y="672"/>
                  </a:lnTo>
                  <a:lnTo>
                    <a:pt x="1356" y="468"/>
                  </a:lnTo>
                  <a:lnTo>
                    <a:pt x="1884" y="252"/>
                  </a:lnTo>
                  <a:lnTo>
                    <a:pt x="2478" y="0"/>
                  </a:lnTo>
                </a:path>
              </a:pathLst>
            </a:custGeom>
            <a:noFill/>
            <a:ln w="38100" cmpd="sng">
              <a:solidFill>
                <a:schemeClr val="accent1"/>
              </a:solidFill>
              <a:round/>
              <a:headEnd/>
              <a:tailEnd/>
            </a:ln>
            <a:effectLst/>
          </p:spPr>
          <p:txBody>
            <a:bodyPr/>
            <a:lstStyle/>
            <a:p>
              <a:endParaRPr lang="en-US"/>
            </a:p>
          </p:txBody>
        </p:sp>
      </p:grpSp>
      <p:sp>
        <p:nvSpPr>
          <p:cNvPr id="62529" name="Text Box 65"/>
          <p:cNvSpPr txBox="1">
            <a:spLocks noChangeArrowheads="1"/>
          </p:cNvSpPr>
          <p:nvPr/>
        </p:nvSpPr>
        <p:spPr bwMode="auto">
          <a:xfrm>
            <a:off x="6654800" y="5559425"/>
            <a:ext cx="1309688" cy="336550"/>
          </a:xfrm>
          <a:prstGeom prst="rect">
            <a:avLst/>
          </a:prstGeom>
          <a:noFill/>
          <a:ln w="9525">
            <a:noFill/>
            <a:miter lim="800000"/>
            <a:headEnd/>
            <a:tailEnd/>
          </a:ln>
          <a:effectLst/>
        </p:spPr>
        <p:txBody>
          <a:bodyPr>
            <a:spAutoFit/>
          </a:bodyPr>
          <a:lstStyle/>
          <a:p>
            <a:pPr algn="ctr"/>
            <a:r>
              <a:rPr lang="en-US" altLang="en-US" sz="1600" b="1"/>
              <a:t>R</a:t>
            </a:r>
            <a:r>
              <a:rPr lang="en-US" altLang="en-US" sz="1600" b="1" baseline="30000"/>
              <a:t>2</a:t>
            </a:r>
            <a:r>
              <a:rPr lang="en-US" altLang="en-US" sz="1600" b="1"/>
              <a:t> = 99.8%</a:t>
            </a:r>
          </a:p>
        </p:txBody>
      </p:sp>
      <p:sp>
        <p:nvSpPr>
          <p:cNvPr id="62530" name="Text Box 66"/>
          <p:cNvSpPr txBox="1">
            <a:spLocks noChangeArrowheads="1"/>
          </p:cNvSpPr>
          <p:nvPr/>
        </p:nvSpPr>
        <p:spPr bwMode="auto">
          <a:xfrm>
            <a:off x="4503738" y="5241925"/>
            <a:ext cx="1009650" cy="366713"/>
          </a:xfrm>
          <a:prstGeom prst="rect">
            <a:avLst/>
          </a:prstGeom>
          <a:noFill/>
          <a:ln w="9525">
            <a:noFill/>
            <a:miter lim="800000"/>
            <a:headEnd/>
            <a:tailEnd/>
          </a:ln>
          <a:effectLst/>
        </p:spPr>
        <p:txBody>
          <a:bodyPr wrap="none">
            <a:spAutoFit/>
          </a:bodyPr>
          <a:lstStyle/>
          <a:p>
            <a:r>
              <a:rPr lang="en-US" altLang="en-US" b="1"/>
              <a:t>243,524</a:t>
            </a:r>
          </a:p>
        </p:txBody>
      </p:sp>
      <p:sp>
        <p:nvSpPr>
          <p:cNvPr id="62531" name="Text Box 67"/>
          <p:cNvSpPr txBox="1">
            <a:spLocks noChangeArrowheads="1"/>
          </p:cNvSpPr>
          <p:nvPr/>
        </p:nvSpPr>
        <p:spPr bwMode="auto">
          <a:xfrm>
            <a:off x="5784850" y="4846638"/>
            <a:ext cx="1009650" cy="366712"/>
          </a:xfrm>
          <a:prstGeom prst="rect">
            <a:avLst/>
          </a:prstGeom>
          <a:noFill/>
          <a:ln w="9525">
            <a:noFill/>
            <a:miter lim="800000"/>
            <a:headEnd/>
            <a:tailEnd/>
          </a:ln>
          <a:effectLst/>
        </p:spPr>
        <p:txBody>
          <a:bodyPr wrap="none">
            <a:spAutoFit/>
          </a:bodyPr>
          <a:lstStyle/>
          <a:p>
            <a:r>
              <a:rPr lang="en-US" altLang="en-US" b="1"/>
              <a:t>281,355</a:t>
            </a:r>
          </a:p>
        </p:txBody>
      </p:sp>
      <p:sp>
        <p:nvSpPr>
          <p:cNvPr id="62532" name="Text Box 68"/>
          <p:cNvSpPr txBox="1">
            <a:spLocks noChangeArrowheads="1"/>
          </p:cNvSpPr>
          <p:nvPr/>
        </p:nvSpPr>
        <p:spPr bwMode="auto">
          <a:xfrm>
            <a:off x="7008813" y="4591050"/>
            <a:ext cx="1008062" cy="366713"/>
          </a:xfrm>
          <a:prstGeom prst="rect">
            <a:avLst/>
          </a:prstGeom>
          <a:noFill/>
          <a:ln w="9525">
            <a:noFill/>
            <a:miter lim="800000"/>
            <a:headEnd/>
            <a:tailEnd/>
          </a:ln>
          <a:effectLst/>
        </p:spPr>
        <p:txBody>
          <a:bodyPr wrap="none">
            <a:spAutoFit/>
          </a:bodyPr>
          <a:lstStyle/>
          <a:p>
            <a:r>
              <a:rPr lang="en-US" altLang="en-US" b="1"/>
              <a:t>520,240</a:t>
            </a:r>
          </a:p>
        </p:txBody>
      </p:sp>
      <p:grpSp>
        <p:nvGrpSpPr>
          <p:cNvPr id="12" name="Group 69"/>
          <p:cNvGrpSpPr>
            <a:grpSpLocks/>
          </p:cNvGrpSpPr>
          <p:nvPr/>
        </p:nvGrpSpPr>
        <p:grpSpPr bwMode="auto">
          <a:xfrm>
            <a:off x="1903413" y="3017838"/>
            <a:ext cx="6165850" cy="3014662"/>
            <a:chOff x="878" y="1280"/>
            <a:chExt cx="5306" cy="2304"/>
          </a:xfrm>
        </p:grpSpPr>
        <p:sp>
          <p:nvSpPr>
            <p:cNvPr id="62534" name="Freeform 70"/>
            <p:cNvSpPr>
              <a:spLocks/>
            </p:cNvSpPr>
            <p:nvPr/>
          </p:nvSpPr>
          <p:spPr bwMode="auto">
            <a:xfrm>
              <a:off x="976" y="1280"/>
              <a:ext cx="5208" cy="2304"/>
            </a:xfrm>
            <a:custGeom>
              <a:avLst/>
              <a:gdLst/>
              <a:ahLst/>
              <a:cxnLst>
                <a:cxn ang="0">
                  <a:pos x="0" y="0"/>
                </a:cxn>
                <a:cxn ang="0">
                  <a:pos x="0" y="2304"/>
                </a:cxn>
                <a:cxn ang="0">
                  <a:pos x="5208" y="2304"/>
                </a:cxn>
              </a:cxnLst>
              <a:rect l="0" t="0" r="r" b="b"/>
              <a:pathLst>
                <a:path w="5208" h="2304">
                  <a:moveTo>
                    <a:pt x="0" y="0"/>
                  </a:moveTo>
                  <a:lnTo>
                    <a:pt x="0" y="2304"/>
                  </a:lnTo>
                  <a:lnTo>
                    <a:pt x="5208" y="2304"/>
                  </a:lnTo>
                </a:path>
              </a:pathLst>
            </a:custGeom>
            <a:noFill/>
            <a:ln w="28575" cmpd="sng">
              <a:solidFill>
                <a:schemeClr val="tx1"/>
              </a:solidFill>
              <a:round/>
              <a:headEnd/>
              <a:tailEnd/>
            </a:ln>
            <a:effectLst/>
          </p:spPr>
          <p:txBody>
            <a:bodyPr/>
            <a:lstStyle/>
            <a:p>
              <a:endParaRPr lang="en-US"/>
            </a:p>
          </p:txBody>
        </p:sp>
        <p:sp>
          <p:nvSpPr>
            <p:cNvPr id="62535" name="Line 71"/>
            <p:cNvSpPr>
              <a:spLocks noChangeShapeType="1"/>
            </p:cNvSpPr>
            <p:nvPr/>
          </p:nvSpPr>
          <p:spPr bwMode="auto">
            <a:xfrm flipH="1">
              <a:off x="878" y="3584"/>
              <a:ext cx="96" cy="0"/>
            </a:xfrm>
            <a:prstGeom prst="line">
              <a:avLst/>
            </a:prstGeom>
            <a:noFill/>
            <a:ln w="28575">
              <a:solidFill>
                <a:schemeClr val="tx1"/>
              </a:solidFill>
              <a:round/>
              <a:headEnd/>
              <a:tailEnd/>
            </a:ln>
            <a:effectLst/>
          </p:spPr>
          <p:txBody>
            <a:bodyPr/>
            <a:lstStyle/>
            <a:p>
              <a:endParaRPr lang="en-US"/>
            </a:p>
          </p:txBody>
        </p:sp>
        <p:sp>
          <p:nvSpPr>
            <p:cNvPr id="62536" name="Line 72"/>
            <p:cNvSpPr>
              <a:spLocks noChangeShapeType="1"/>
            </p:cNvSpPr>
            <p:nvPr/>
          </p:nvSpPr>
          <p:spPr bwMode="auto">
            <a:xfrm flipH="1">
              <a:off x="878" y="1289"/>
              <a:ext cx="96" cy="0"/>
            </a:xfrm>
            <a:prstGeom prst="line">
              <a:avLst/>
            </a:prstGeom>
            <a:noFill/>
            <a:ln w="28575">
              <a:solidFill>
                <a:schemeClr val="tx1"/>
              </a:solidFill>
              <a:round/>
              <a:headEnd/>
              <a:tailEnd/>
            </a:ln>
            <a:effectLst/>
          </p:spPr>
          <p:txBody>
            <a:bodyPr/>
            <a:lstStyle/>
            <a:p>
              <a:endParaRPr lang="en-US"/>
            </a:p>
          </p:txBody>
        </p:sp>
        <p:sp>
          <p:nvSpPr>
            <p:cNvPr id="62537" name="Line 73"/>
            <p:cNvSpPr>
              <a:spLocks noChangeShapeType="1"/>
            </p:cNvSpPr>
            <p:nvPr/>
          </p:nvSpPr>
          <p:spPr bwMode="auto">
            <a:xfrm flipH="1">
              <a:off x="878" y="1616"/>
              <a:ext cx="96" cy="0"/>
            </a:xfrm>
            <a:prstGeom prst="line">
              <a:avLst/>
            </a:prstGeom>
            <a:noFill/>
            <a:ln w="28575">
              <a:solidFill>
                <a:schemeClr val="tx1"/>
              </a:solidFill>
              <a:round/>
              <a:headEnd/>
              <a:tailEnd/>
            </a:ln>
            <a:effectLst/>
          </p:spPr>
          <p:txBody>
            <a:bodyPr/>
            <a:lstStyle/>
            <a:p>
              <a:endParaRPr lang="en-US"/>
            </a:p>
          </p:txBody>
        </p:sp>
        <p:sp>
          <p:nvSpPr>
            <p:cNvPr id="62538" name="Line 74"/>
            <p:cNvSpPr>
              <a:spLocks noChangeShapeType="1"/>
            </p:cNvSpPr>
            <p:nvPr/>
          </p:nvSpPr>
          <p:spPr bwMode="auto">
            <a:xfrm flipH="1">
              <a:off x="878" y="1944"/>
              <a:ext cx="96" cy="0"/>
            </a:xfrm>
            <a:prstGeom prst="line">
              <a:avLst/>
            </a:prstGeom>
            <a:noFill/>
            <a:ln w="28575">
              <a:solidFill>
                <a:schemeClr val="tx1"/>
              </a:solidFill>
              <a:round/>
              <a:headEnd/>
              <a:tailEnd/>
            </a:ln>
            <a:effectLst/>
          </p:spPr>
          <p:txBody>
            <a:bodyPr/>
            <a:lstStyle/>
            <a:p>
              <a:endParaRPr lang="en-US"/>
            </a:p>
          </p:txBody>
        </p:sp>
        <p:sp>
          <p:nvSpPr>
            <p:cNvPr id="62539" name="Line 75"/>
            <p:cNvSpPr>
              <a:spLocks noChangeShapeType="1"/>
            </p:cNvSpPr>
            <p:nvPr/>
          </p:nvSpPr>
          <p:spPr bwMode="auto">
            <a:xfrm flipH="1">
              <a:off x="878" y="2272"/>
              <a:ext cx="96" cy="0"/>
            </a:xfrm>
            <a:prstGeom prst="line">
              <a:avLst/>
            </a:prstGeom>
            <a:noFill/>
            <a:ln w="28575">
              <a:solidFill>
                <a:schemeClr val="tx1"/>
              </a:solidFill>
              <a:round/>
              <a:headEnd/>
              <a:tailEnd/>
            </a:ln>
            <a:effectLst/>
          </p:spPr>
          <p:txBody>
            <a:bodyPr/>
            <a:lstStyle/>
            <a:p>
              <a:endParaRPr lang="en-US"/>
            </a:p>
          </p:txBody>
        </p:sp>
        <p:sp>
          <p:nvSpPr>
            <p:cNvPr id="62540" name="Line 76"/>
            <p:cNvSpPr>
              <a:spLocks noChangeShapeType="1"/>
            </p:cNvSpPr>
            <p:nvPr/>
          </p:nvSpPr>
          <p:spPr bwMode="auto">
            <a:xfrm flipH="1">
              <a:off x="878" y="2600"/>
              <a:ext cx="96" cy="0"/>
            </a:xfrm>
            <a:prstGeom prst="line">
              <a:avLst/>
            </a:prstGeom>
            <a:noFill/>
            <a:ln w="28575">
              <a:solidFill>
                <a:schemeClr val="tx1"/>
              </a:solidFill>
              <a:round/>
              <a:headEnd/>
              <a:tailEnd/>
            </a:ln>
            <a:effectLst/>
          </p:spPr>
          <p:txBody>
            <a:bodyPr/>
            <a:lstStyle/>
            <a:p>
              <a:endParaRPr lang="en-US"/>
            </a:p>
          </p:txBody>
        </p:sp>
        <p:sp>
          <p:nvSpPr>
            <p:cNvPr id="62541" name="Line 77"/>
            <p:cNvSpPr>
              <a:spLocks noChangeShapeType="1"/>
            </p:cNvSpPr>
            <p:nvPr/>
          </p:nvSpPr>
          <p:spPr bwMode="auto">
            <a:xfrm flipH="1">
              <a:off x="878" y="2928"/>
              <a:ext cx="96" cy="0"/>
            </a:xfrm>
            <a:prstGeom prst="line">
              <a:avLst/>
            </a:prstGeom>
            <a:noFill/>
            <a:ln w="28575">
              <a:solidFill>
                <a:schemeClr val="tx1"/>
              </a:solidFill>
              <a:round/>
              <a:headEnd/>
              <a:tailEnd/>
            </a:ln>
            <a:effectLst/>
          </p:spPr>
          <p:txBody>
            <a:bodyPr/>
            <a:lstStyle/>
            <a:p>
              <a:endParaRPr lang="en-US"/>
            </a:p>
          </p:txBody>
        </p:sp>
        <p:sp>
          <p:nvSpPr>
            <p:cNvPr id="62542" name="Line 78"/>
            <p:cNvSpPr>
              <a:spLocks noChangeShapeType="1"/>
            </p:cNvSpPr>
            <p:nvPr/>
          </p:nvSpPr>
          <p:spPr bwMode="auto">
            <a:xfrm flipH="1">
              <a:off x="878" y="3256"/>
              <a:ext cx="96" cy="0"/>
            </a:xfrm>
            <a:prstGeom prst="line">
              <a:avLst/>
            </a:prstGeom>
            <a:noFill/>
            <a:ln w="28575">
              <a:solidFill>
                <a:schemeClr val="tx1"/>
              </a:solidFill>
              <a:round/>
              <a:headEnd/>
              <a:tailEnd/>
            </a:ln>
            <a:effectLst/>
          </p:spPr>
          <p:txBody>
            <a:bodyPr/>
            <a:lstStyle/>
            <a:p>
              <a:endParaRPr lang="en-US"/>
            </a:p>
          </p:txBody>
        </p:sp>
      </p:grpSp>
      <p:sp>
        <p:nvSpPr>
          <p:cNvPr id="62543" name="Line 79"/>
          <p:cNvSpPr>
            <a:spLocks noChangeShapeType="1"/>
          </p:cNvSpPr>
          <p:nvPr/>
        </p:nvSpPr>
        <p:spPr bwMode="auto">
          <a:xfrm flipV="1">
            <a:off x="2222500" y="5911850"/>
            <a:ext cx="0" cy="150813"/>
          </a:xfrm>
          <a:prstGeom prst="line">
            <a:avLst/>
          </a:prstGeom>
          <a:noFill/>
          <a:ln w="28575">
            <a:noFill/>
            <a:round/>
            <a:headEnd/>
            <a:tailEnd/>
          </a:ln>
          <a:effectLst/>
        </p:spPr>
        <p:txBody>
          <a:bodyPr/>
          <a:lstStyle/>
          <a:p>
            <a:endParaRPr lang="en-US"/>
          </a:p>
        </p:txBody>
      </p:sp>
      <p:sp>
        <p:nvSpPr>
          <p:cNvPr id="62544" name="Line 80"/>
          <p:cNvSpPr>
            <a:spLocks noChangeShapeType="1"/>
          </p:cNvSpPr>
          <p:nvPr/>
        </p:nvSpPr>
        <p:spPr bwMode="auto">
          <a:xfrm flipH="1" flipV="1">
            <a:off x="7985125" y="3695700"/>
            <a:ext cx="0" cy="2366963"/>
          </a:xfrm>
          <a:prstGeom prst="line">
            <a:avLst/>
          </a:prstGeom>
          <a:noFill/>
          <a:ln w="28575">
            <a:noFill/>
            <a:round/>
            <a:headEnd/>
            <a:tailEnd/>
          </a:ln>
          <a:effectLst/>
        </p:spPr>
        <p:txBody>
          <a:bodyPr/>
          <a:lstStyle/>
          <a:p>
            <a:endParaRPr lang="en-US"/>
          </a:p>
        </p:txBody>
      </p:sp>
      <p:sp>
        <p:nvSpPr>
          <p:cNvPr id="62545" name="Line 81"/>
          <p:cNvSpPr>
            <a:spLocks noChangeShapeType="1"/>
          </p:cNvSpPr>
          <p:nvPr/>
        </p:nvSpPr>
        <p:spPr bwMode="auto">
          <a:xfrm flipV="1">
            <a:off x="2663825" y="5911850"/>
            <a:ext cx="0" cy="150813"/>
          </a:xfrm>
          <a:prstGeom prst="line">
            <a:avLst/>
          </a:prstGeom>
          <a:noFill/>
          <a:ln w="28575">
            <a:noFill/>
            <a:round/>
            <a:headEnd/>
            <a:tailEnd/>
          </a:ln>
          <a:effectLst/>
        </p:spPr>
        <p:txBody>
          <a:bodyPr/>
          <a:lstStyle/>
          <a:p>
            <a:endParaRPr lang="en-US"/>
          </a:p>
        </p:txBody>
      </p:sp>
      <p:sp>
        <p:nvSpPr>
          <p:cNvPr id="62546" name="Line 82"/>
          <p:cNvSpPr>
            <a:spLocks noChangeShapeType="1"/>
          </p:cNvSpPr>
          <p:nvPr/>
        </p:nvSpPr>
        <p:spPr bwMode="auto">
          <a:xfrm flipV="1">
            <a:off x="6654800" y="5911850"/>
            <a:ext cx="0" cy="150813"/>
          </a:xfrm>
          <a:prstGeom prst="line">
            <a:avLst/>
          </a:prstGeom>
          <a:noFill/>
          <a:ln w="28575">
            <a:noFill/>
            <a:round/>
            <a:headEnd/>
            <a:tailEnd/>
          </a:ln>
          <a:effectLst/>
        </p:spPr>
        <p:txBody>
          <a:bodyPr/>
          <a:lstStyle/>
          <a:p>
            <a:endParaRPr lang="en-US"/>
          </a:p>
        </p:txBody>
      </p:sp>
      <p:sp>
        <p:nvSpPr>
          <p:cNvPr id="62547" name="Line 83"/>
          <p:cNvSpPr>
            <a:spLocks noChangeShapeType="1"/>
          </p:cNvSpPr>
          <p:nvPr/>
        </p:nvSpPr>
        <p:spPr bwMode="auto">
          <a:xfrm flipV="1">
            <a:off x="7097713" y="5911850"/>
            <a:ext cx="0" cy="150813"/>
          </a:xfrm>
          <a:prstGeom prst="line">
            <a:avLst/>
          </a:prstGeom>
          <a:noFill/>
          <a:ln w="28575">
            <a:noFill/>
            <a:round/>
            <a:headEnd/>
            <a:tailEnd/>
          </a:ln>
          <a:effectLst/>
        </p:spPr>
        <p:txBody>
          <a:bodyPr/>
          <a:lstStyle/>
          <a:p>
            <a:endParaRPr lang="en-US"/>
          </a:p>
        </p:txBody>
      </p:sp>
      <p:sp>
        <p:nvSpPr>
          <p:cNvPr id="62548" name="Line 84"/>
          <p:cNvSpPr>
            <a:spLocks noChangeShapeType="1"/>
          </p:cNvSpPr>
          <p:nvPr/>
        </p:nvSpPr>
        <p:spPr bwMode="auto">
          <a:xfrm flipV="1">
            <a:off x="7540625" y="5911850"/>
            <a:ext cx="0" cy="150813"/>
          </a:xfrm>
          <a:prstGeom prst="line">
            <a:avLst/>
          </a:prstGeom>
          <a:noFill/>
          <a:ln w="28575">
            <a:noFill/>
            <a:round/>
            <a:headEnd/>
            <a:tailEnd/>
          </a:ln>
          <a:effectLst/>
        </p:spPr>
        <p:txBody>
          <a:bodyPr/>
          <a:lstStyle/>
          <a:p>
            <a:endParaRPr lang="en-US"/>
          </a:p>
        </p:txBody>
      </p:sp>
      <p:sp>
        <p:nvSpPr>
          <p:cNvPr id="62549" name="Line 85"/>
          <p:cNvSpPr>
            <a:spLocks noChangeShapeType="1"/>
          </p:cNvSpPr>
          <p:nvPr/>
        </p:nvSpPr>
        <p:spPr bwMode="auto">
          <a:xfrm flipV="1">
            <a:off x="3106738" y="5911850"/>
            <a:ext cx="0" cy="150813"/>
          </a:xfrm>
          <a:prstGeom prst="line">
            <a:avLst/>
          </a:prstGeom>
          <a:noFill/>
          <a:ln w="28575">
            <a:noFill/>
            <a:round/>
            <a:headEnd/>
            <a:tailEnd/>
          </a:ln>
          <a:effectLst/>
        </p:spPr>
        <p:txBody>
          <a:bodyPr/>
          <a:lstStyle/>
          <a:p>
            <a:endParaRPr lang="en-US"/>
          </a:p>
        </p:txBody>
      </p:sp>
      <p:sp>
        <p:nvSpPr>
          <p:cNvPr id="62550" name="Line 86"/>
          <p:cNvSpPr>
            <a:spLocks noChangeShapeType="1"/>
          </p:cNvSpPr>
          <p:nvPr/>
        </p:nvSpPr>
        <p:spPr bwMode="auto">
          <a:xfrm flipV="1">
            <a:off x="3551238" y="5911850"/>
            <a:ext cx="0" cy="150813"/>
          </a:xfrm>
          <a:prstGeom prst="line">
            <a:avLst/>
          </a:prstGeom>
          <a:noFill/>
          <a:ln w="28575">
            <a:noFill/>
            <a:round/>
            <a:headEnd/>
            <a:tailEnd/>
          </a:ln>
          <a:effectLst/>
        </p:spPr>
        <p:txBody>
          <a:bodyPr/>
          <a:lstStyle/>
          <a:p>
            <a:endParaRPr lang="en-US"/>
          </a:p>
        </p:txBody>
      </p:sp>
      <p:sp>
        <p:nvSpPr>
          <p:cNvPr id="62551" name="Line 87"/>
          <p:cNvSpPr>
            <a:spLocks noChangeShapeType="1"/>
          </p:cNvSpPr>
          <p:nvPr/>
        </p:nvSpPr>
        <p:spPr bwMode="auto">
          <a:xfrm flipV="1">
            <a:off x="3994150" y="5911850"/>
            <a:ext cx="0" cy="150813"/>
          </a:xfrm>
          <a:prstGeom prst="line">
            <a:avLst/>
          </a:prstGeom>
          <a:noFill/>
          <a:ln w="28575">
            <a:noFill/>
            <a:round/>
            <a:headEnd/>
            <a:tailEnd/>
          </a:ln>
          <a:effectLst/>
        </p:spPr>
        <p:txBody>
          <a:bodyPr/>
          <a:lstStyle/>
          <a:p>
            <a:endParaRPr lang="en-US"/>
          </a:p>
        </p:txBody>
      </p:sp>
      <p:sp>
        <p:nvSpPr>
          <p:cNvPr id="62552" name="Line 88"/>
          <p:cNvSpPr>
            <a:spLocks noChangeShapeType="1"/>
          </p:cNvSpPr>
          <p:nvPr/>
        </p:nvSpPr>
        <p:spPr bwMode="auto">
          <a:xfrm flipV="1">
            <a:off x="4437063" y="5911850"/>
            <a:ext cx="0" cy="150813"/>
          </a:xfrm>
          <a:prstGeom prst="line">
            <a:avLst/>
          </a:prstGeom>
          <a:noFill/>
          <a:ln w="28575">
            <a:noFill/>
            <a:round/>
            <a:headEnd/>
            <a:tailEnd/>
          </a:ln>
          <a:effectLst/>
        </p:spPr>
        <p:txBody>
          <a:bodyPr/>
          <a:lstStyle/>
          <a:p>
            <a:endParaRPr lang="en-US"/>
          </a:p>
        </p:txBody>
      </p:sp>
      <p:sp>
        <p:nvSpPr>
          <p:cNvPr id="62553" name="Line 89"/>
          <p:cNvSpPr>
            <a:spLocks noChangeShapeType="1"/>
          </p:cNvSpPr>
          <p:nvPr/>
        </p:nvSpPr>
        <p:spPr bwMode="auto">
          <a:xfrm flipV="1">
            <a:off x="4879975" y="5911850"/>
            <a:ext cx="0" cy="150813"/>
          </a:xfrm>
          <a:prstGeom prst="line">
            <a:avLst/>
          </a:prstGeom>
          <a:noFill/>
          <a:ln w="28575">
            <a:noFill/>
            <a:round/>
            <a:headEnd/>
            <a:tailEnd/>
          </a:ln>
          <a:effectLst/>
        </p:spPr>
        <p:txBody>
          <a:bodyPr/>
          <a:lstStyle/>
          <a:p>
            <a:endParaRPr lang="en-US"/>
          </a:p>
        </p:txBody>
      </p:sp>
      <p:sp>
        <p:nvSpPr>
          <p:cNvPr id="62554" name="Line 90"/>
          <p:cNvSpPr>
            <a:spLocks noChangeShapeType="1"/>
          </p:cNvSpPr>
          <p:nvPr/>
        </p:nvSpPr>
        <p:spPr bwMode="auto">
          <a:xfrm flipV="1">
            <a:off x="5765800" y="4891088"/>
            <a:ext cx="0" cy="1171575"/>
          </a:xfrm>
          <a:prstGeom prst="line">
            <a:avLst/>
          </a:prstGeom>
          <a:noFill/>
          <a:ln w="28575">
            <a:noFill/>
            <a:round/>
            <a:headEnd/>
            <a:tailEnd/>
          </a:ln>
          <a:effectLst/>
        </p:spPr>
        <p:txBody>
          <a:bodyPr/>
          <a:lstStyle/>
          <a:p>
            <a:endParaRPr lang="en-US"/>
          </a:p>
        </p:txBody>
      </p:sp>
      <p:sp>
        <p:nvSpPr>
          <p:cNvPr id="62555" name="Line 91"/>
          <p:cNvSpPr>
            <a:spLocks noChangeShapeType="1"/>
          </p:cNvSpPr>
          <p:nvPr/>
        </p:nvSpPr>
        <p:spPr bwMode="auto">
          <a:xfrm flipV="1">
            <a:off x="6210300" y="5911850"/>
            <a:ext cx="0" cy="150813"/>
          </a:xfrm>
          <a:prstGeom prst="line">
            <a:avLst/>
          </a:prstGeom>
          <a:noFill/>
          <a:ln w="28575">
            <a:noFill/>
            <a:round/>
            <a:headEnd/>
            <a:tailEnd/>
          </a:ln>
          <a:effectLst/>
        </p:spPr>
        <p:txBody>
          <a:bodyPr/>
          <a:lstStyle/>
          <a:p>
            <a:endParaRPr lang="en-US"/>
          </a:p>
        </p:txBody>
      </p:sp>
      <p:sp>
        <p:nvSpPr>
          <p:cNvPr id="62556" name="Rectangle 92"/>
          <p:cNvSpPr>
            <a:spLocks noChangeArrowheads="1"/>
          </p:cNvSpPr>
          <p:nvPr/>
        </p:nvSpPr>
        <p:spPr bwMode="auto">
          <a:xfrm>
            <a:off x="76200" y="3978275"/>
            <a:ext cx="1390650" cy="915988"/>
          </a:xfrm>
          <a:prstGeom prst="rect">
            <a:avLst/>
          </a:prstGeom>
          <a:noFill/>
          <a:ln w="9525">
            <a:noFill/>
            <a:miter lim="800000"/>
            <a:headEnd/>
            <a:tailEnd/>
          </a:ln>
          <a:effectLst/>
        </p:spPr>
        <p:txBody>
          <a:bodyPr wrap="none">
            <a:spAutoFit/>
          </a:bodyPr>
          <a:lstStyle/>
          <a:p>
            <a:pPr algn="ctr"/>
            <a:r>
              <a:rPr lang="en-US" altLang="en-US" b="1"/>
              <a:t>Number of </a:t>
            </a:r>
          </a:p>
          <a:p>
            <a:pPr algn="ctr"/>
            <a:r>
              <a:rPr lang="en-US" altLang="en-US" b="1"/>
              <a:t>Dialysis </a:t>
            </a:r>
          </a:p>
          <a:p>
            <a:pPr algn="ctr"/>
            <a:r>
              <a:rPr lang="en-US" altLang="en-US" b="1"/>
              <a:t>Patients</a:t>
            </a:r>
          </a:p>
        </p:txBody>
      </p:sp>
    </p:spTree>
  </p:cSld>
  <p:clrMapOvr>
    <a:masterClrMapping/>
  </p:clrMapOvr>
  <p:transition>
    <p:split dir="in"/>
  </p:transition>
</p:sld>
</file>

<file path=ppt/slides/slide13.xml><?xml version="1.0" encoding="utf-8"?>
<p:sld xmlns:a="http://schemas.openxmlformats.org/drawingml/2006/main" xmlns:r="http://schemas.openxmlformats.org/officeDocument/2006/relationships" xmlns:p="http://schemas.openxmlformats.org/presentationml/2006/main" showMasterSp="0">
  <p:cSld>
    <p:bg>
      <p:bgRef idx="1001">
        <a:schemeClr val="bg1"/>
      </p:bgRef>
    </p:bg>
    <p:spTree>
      <p:nvGrpSpPr>
        <p:cNvPr id="1" name=""/>
        <p:cNvGrpSpPr/>
        <p:nvPr/>
      </p:nvGrpSpPr>
      <p:grpSpPr>
        <a:xfrm>
          <a:off x="0" y="0"/>
          <a:ext cx="0" cy="0"/>
          <a:chOff x="0" y="0"/>
          <a:chExt cx="0" cy="0"/>
        </a:xfrm>
      </p:grpSpPr>
      <p:sp>
        <p:nvSpPr>
          <p:cNvPr id="7" name="TextBox 6"/>
          <p:cNvSpPr txBox="1"/>
          <p:nvPr/>
        </p:nvSpPr>
        <p:spPr>
          <a:xfrm>
            <a:off x="-243869" y="6555500"/>
            <a:ext cx="9144000" cy="261610"/>
          </a:xfrm>
          <a:prstGeom prst="rect">
            <a:avLst/>
          </a:prstGeom>
          <a:noFill/>
        </p:spPr>
        <p:txBody>
          <a:bodyPr wrap="square" rtlCol="0">
            <a:spAutoFit/>
          </a:bodyPr>
          <a:lstStyle/>
          <a:p>
            <a:pPr algn="r" eaLnBrk="1" fontAlgn="auto" hangingPunct="1">
              <a:spcBef>
                <a:spcPts val="0"/>
              </a:spcBef>
              <a:spcAft>
                <a:spcPts val="0"/>
              </a:spcAft>
              <a:defRPr/>
            </a:pPr>
            <a:r>
              <a:rPr lang="en-US" sz="1100" kern="0" dirty="0">
                <a:solidFill>
                  <a:prstClr val="black"/>
                </a:solidFill>
                <a:latin typeface="Arial" pitchFamily="34" charset="0"/>
                <a:cs typeface="Arial" pitchFamily="34" charset="0"/>
              </a:rPr>
              <a:t>Tonelli M </a:t>
            </a:r>
            <a:r>
              <a:rPr lang="en-US" sz="1100" i="1" kern="0" dirty="0">
                <a:solidFill>
                  <a:prstClr val="black"/>
                </a:solidFill>
                <a:latin typeface="Arial" pitchFamily="34" charset="0"/>
                <a:cs typeface="Arial" pitchFamily="34" charset="0"/>
              </a:rPr>
              <a:t>et al. Lancet </a:t>
            </a:r>
            <a:r>
              <a:rPr lang="en-US" sz="1100" kern="0" dirty="0">
                <a:solidFill>
                  <a:prstClr val="black"/>
                </a:solidFill>
                <a:latin typeface="Arial" pitchFamily="34" charset="0"/>
                <a:cs typeface="Arial" pitchFamily="34" charset="0"/>
              </a:rPr>
              <a:t>2012;380:807</a:t>
            </a:r>
          </a:p>
        </p:txBody>
      </p:sp>
      <p:sp>
        <p:nvSpPr>
          <p:cNvPr id="2" name="Title 1"/>
          <p:cNvSpPr>
            <a:spLocks noGrp="1"/>
          </p:cNvSpPr>
          <p:nvPr>
            <p:ph type="title"/>
          </p:nvPr>
        </p:nvSpPr>
        <p:spPr>
          <a:xfrm>
            <a:off x="575760" y="62420"/>
            <a:ext cx="7806240" cy="857610"/>
          </a:xfrm>
        </p:spPr>
        <p:txBody>
          <a:bodyPr/>
          <a:lstStyle/>
          <a:p>
            <a:r>
              <a:rPr lang="en-US" kern="0" dirty="0">
                <a:latin typeface="Tahoma" panose="020B0604030504040204" pitchFamily="34" charset="0"/>
                <a:ea typeface="Tahoma" panose="020B0604030504040204" pitchFamily="34" charset="0"/>
                <a:cs typeface="Tahoma" panose="020B0604030504040204" pitchFamily="34" charset="0"/>
                <a:sym typeface="Arial" charset="0"/>
              </a:rPr>
              <a:t>Risk of coronary events in people with CKD compared with diabetes: a population-level cohort study</a:t>
            </a:r>
            <a:endParaRPr lang="en-GB" dirty="0"/>
          </a:p>
        </p:txBody>
      </p:sp>
      <p:grpSp>
        <p:nvGrpSpPr>
          <p:cNvPr id="3" name="Group 2"/>
          <p:cNvGrpSpPr/>
          <p:nvPr/>
        </p:nvGrpSpPr>
        <p:grpSpPr>
          <a:xfrm>
            <a:off x="304801" y="969006"/>
            <a:ext cx="8610599" cy="5586494"/>
            <a:chOff x="609600" y="1152750"/>
            <a:chExt cx="5082189" cy="3804840"/>
          </a:xfrm>
        </p:grpSpPr>
        <p:pic>
          <p:nvPicPr>
            <p:cNvPr id="4098" name="Picture 2"/>
            <p:cNvPicPr>
              <a:picLocks noChangeAspect="1" noChangeArrowheads="1"/>
            </p:cNvPicPr>
            <p:nvPr/>
          </p:nvPicPr>
          <p:blipFill>
            <a:blip r:embed="rId4" cstate="print">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616527" y="1152750"/>
              <a:ext cx="5066250" cy="180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099" name="Picture 3"/>
            <p:cNvPicPr>
              <a:picLocks noChangeAspect="1" noChangeArrowheads="1"/>
            </p:cNvPicPr>
            <p:nvPr/>
          </p:nvPicPr>
          <p:blipFill>
            <a:blip r:embed="rId6" cstate="print">
              <a:extLst>
                <a:ext uri="{BEBA8EAE-BF5A-486C-A8C5-ECC9F3942E4B}">
                  <a14:imgProps xmlns:a14="http://schemas.microsoft.com/office/drawing/2010/main">
                    <a14:imgLayer r:embed="rId7">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609600" y="2948790"/>
              <a:ext cx="5082189" cy="2008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8" name="TextBox 7"/>
          <p:cNvSpPr txBox="1"/>
          <p:nvPr/>
        </p:nvSpPr>
        <p:spPr>
          <a:xfrm>
            <a:off x="4953000" y="1310735"/>
            <a:ext cx="2600392" cy="923330"/>
          </a:xfrm>
          <a:prstGeom prst="rect">
            <a:avLst/>
          </a:prstGeom>
          <a:solidFill>
            <a:schemeClr val="bg1"/>
          </a:solidFill>
        </p:spPr>
        <p:txBody>
          <a:bodyPr wrap="none" rtlCol="0">
            <a:spAutoFit/>
          </a:bodyPr>
          <a:lstStyle/>
          <a:p>
            <a:pPr eaLnBrk="1" fontAlgn="auto" hangingPunct="1">
              <a:spcBef>
                <a:spcPts val="0"/>
              </a:spcBef>
              <a:spcAft>
                <a:spcPts val="0"/>
              </a:spcAft>
              <a:defRPr/>
            </a:pPr>
            <a:r>
              <a:rPr lang="en-US" b="1" kern="0" dirty="0">
                <a:solidFill>
                  <a:prstClr val="black"/>
                </a:solidFill>
                <a:latin typeface="Tahoma" panose="020B0604030504040204" pitchFamily="34" charset="0"/>
                <a:ea typeface="Tahoma" panose="020B0604030504040204" pitchFamily="34" charset="0"/>
                <a:cs typeface="Tahoma" panose="020B0604030504040204" pitchFamily="34" charset="0"/>
              </a:rPr>
              <a:t>NHANES 2003−2006</a:t>
            </a:r>
          </a:p>
          <a:p>
            <a:pPr eaLnBrk="1" fontAlgn="auto" hangingPunct="1">
              <a:spcBef>
                <a:spcPts val="0"/>
              </a:spcBef>
              <a:spcAft>
                <a:spcPts val="0"/>
              </a:spcAft>
              <a:defRPr/>
            </a:pPr>
            <a:r>
              <a:rPr lang="en-US" b="1" kern="0" dirty="0">
                <a:solidFill>
                  <a:prstClr val="black"/>
                </a:solidFill>
                <a:latin typeface="Tahoma" panose="020B0604030504040204" pitchFamily="34" charset="0"/>
                <a:ea typeface="Tahoma" panose="020B0604030504040204" pitchFamily="34" charset="0"/>
                <a:cs typeface="Tahoma" panose="020B0604030504040204" pitchFamily="34" charset="0"/>
              </a:rPr>
              <a:t>48-month follow-up</a:t>
            </a:r>
          </a:p>
          <a:p>
            <a:pPr eaLnBrk="1" fontAlgn="auto" hangingPunct="1">
              <a:spcBef>
                <a:spcPts val="0"/>
              </a:spcBef>
              <a:spcAft>
                <a:spcPts val="0"/>
              </a:spcAft>
              <a:defRPr/>
            </a:pPr>
            <a:r>
              <a:rPr lang="en-US" b="1" kern="0" dirty="0">
                <a:solidFill>
                  <a:prstClr val="black"/>
                </a:solidFill>
                <a:latin typeface="Tahoma" panose="020B0604030504040204" pitchFamily="34" charset="0"/>
                <a:ea typeface="Tahoma" panose="020B0604030504040204" pitchFamily="34" charset="0"/>
                <a:cs typeface="Tahoma" panose="020B0604030504040204" pitchFamily="34" charset="0"/>
              </a:rPr>
              <a:t>N=1,268,029 </a:t>
            </a:r>
          </a:p>
        </p:txBody>
      </p:sp>
    </p:spTree>
    <p:extLst>
      <p:ext uri="{BB962C8B-B14F-4D97-AF65-F5344CB8AC3E}">
        <p14:creationId xmlns:p14="http://schemas.microsoft.com/office/powerpoint/2010/main" val="32707157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3" name="Title 1"/>
          <p:cNvSpPr>
            <a:spLocks noGrp="1"/>
          </p:cNvSpPr>
          <p:nvPr>
            <p:ph type="title"/>
          </p:nvPr>
        </p:nvSpPr>
        <p:spPr>
          <a:xfrm>
            <a:off x="609600" y="274638"/>
            <a:ext cx="7924800" cy="868362"/>
          </a:xfrm>
        </p:spPr>
        <p:txBody>
          <a:bodyPr>
            <a:noAutofit/>
          </a:bodyPr>
          <a:lstStyle/>
          <a:p>
            <a:pPr algn="ctr"/>
            <a:r>
              <a:rPr lang="en-US" sz="2400" dirty="0"/>
              <a:t>Prevalence, Awareness, Treatment, and Control of Hypertension in Total KEEP Cohort by CKD stage with140/90 mm Hg as threshold. (N=10,819)</a:t>
            </a:r>
          </a:p>
        </p:txBody>
      </p:sp>
      <p:graphicFrame>
        <p:nvGraphicFramePr>
          <p:cNvPr id="6" name="Content Placeholder 3"/>
          <p:cNvGraphicFramePr>
            <a:graphicFrameLocks noGrp="1"/>
          </p:cNvGraphicFramePr>
          <p:nvPr>
            <p:ph sz="quarter" idx="13"/>
            <p:extLst>
              <p:ext uri="{D42A27DB-BD31-4B8C-83A1-F6EECF244321}">
                <p14:modId xmlns:p14="http://schemas.microsoft.com/office/powerpoint/2010/main" val="1449344576"/>
              </p:ext>
            </p:extLst>
          </p:nvPr>
        </p:nvGraphicFramePr>
        <p:xfrm>
          <a:off x="550151" y="1219200"/>
          <a:ext cx="8136649" cy="4572000"/>
        </p:xfrm>
        <a:graphic>
          <a:graphicData uri="http://schemas.openxmlformats.org/drawingml/2006/chart">
            <c:chart xmlns:c="http://schemas.openxmlformats.org/drawingml/2006/chart" xmlns:r="http://schemas.openxmlformats.org/officeDocument/2006/relationships" r:id="rId2"/>
          </a:graphicData>
        </a:graphic>
      </p:graphicFrame>
      <p:sp>
        <p:nvSpPr>
          <p:cNvPr id="5124" name="TextBox 4"/>
          <p:cNvSpPr txBox="1">
            <a:spLocks noChangeArrowheads="1"/>
          </p:cNvSpPr>
          <p:nvPr/>
        </p:nvSpPr>
        <p:spPr bwMode="auto">
          <a:xfrm>
            <a:off x="0" y="2743200"/>
            <a:ext cx="550151" cy="584775"/>
          </a:xfrm>
          <a:prstGeom prst="rect">
            <a:avLst/>
          </a:prstGeom>
          <a:noFill/>
          <a:ln w="9525">
            <a:noFill/>
            <a:miter lim="800000"/>
            <a:headEnd/>
            <a:tailEnd/>
          </a:ln>
        </p:spPr>
        <p:txBody>
          <a:bodyPr wrap="none">
            <a:spAutoFit/>
          </a:bodyPr>
          <a:lstStyle/>
          <a:p>
            <a:pPr marL="0" marR="0" lvl="0" indent="0" defTabSz="912813"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sysClr val="windowText" lastClr="000000"/>
                </a:solidFill>
                <a:effectLst/>
                <a:uLnTx/>
                <a:uFillTx/>
                <a:latin typeface="Arial" pitchFamily="34" charset="0"/>
                <a:cs typeface="Arial" pitchFamily="34" charset="0"/>
              </a:rPr>
              <a:t>%</a:t>
            </a:r>
          </a:p>
        </p:txBody>
      </p:sp>
      <p:sp>
        <p:nvSpPr>
          <p:cNvPr id="5125" name="TextBox 5"/>
          <p:cNvSpPr txBox="1">
            <a:spLocks noChangeArrowheads="1"/>
          </p:cNvSpPr>
          <p:nvPr/>
        </p:nvSpPr>
        <p:spPr bwMode="auto">
          <a:xfrm>
            <a:off x="0" y="6488113"/>
            <a:ext cx="4886722" cy="369332"/>
          </a:xfrm>
          <a:prstGeom prst="rect">
            <a:avLst/>
          </a:prstGeom>
          <a:noFill/>
          <a:ln w="9525">
            <a:noFill/>
            <a:miter lim="800000"/>
            <a:headEnd/>
            <a:tailEnd/>
          </a:ln>
        </p:spPr>
        <p:txBody>
          <a:bodyPr wrap="none">
            <a:spAutoFit/>
          </a:bodyPr>
          <a:lstStyle/>
          <a:p>
            <a:pPr marL="0" marR="0" lvl="0" indent="0" defTabSz="912813" eaLnBrk="1" fontAlgn="auto" latinLnBrk="0" hangingPunct="1">
              <a:lnSpc>
                <a:spcPct val="100000"/>
              </a:lnSpc>
              <a:spcBef>
                <a:spcPts val="0"/>
              </a:spcBef>
              <a:spcAft>
                <a:spcPts val="0"/>
              </a:spcAft>
              <a:buClrTx/>
              <a:buSzTx/>
              <a:buFontTx/>
              <a:buNone/>
              <a:tabLst/>
              <a:defRPr/>
            </a:pPr>
            <a:r>
              <a:rPr kumimoji="0" lang="en-US" sz="1800" b="0" i="1" u="none" strike="noStrike" kern="0" cap="none" spc="0" normalizeH="0" baseline="0" noProof="0" dirty="0">
                <a:ln>
                  <a:noFill/>
                </a:ln>
                <a:solidFill>
                  <a:schemeClr val="tx1">
                    <a:lumMod val="85000"/>
                  </a:schemeClr>
                </a:solidFill>
                <a:effectLst/>
                <a:uLnTx/>
                <a:uFillTx/>
                <a:latin typeface="Arial" pitchFamily="34" charset="0"/>
                <a:cs typeface="Arial" pitchFamily="34" charset="0"/>
              </a:rPr>
              <a:t>Sarafidis P et.al. Am J Med 2008;121:332-340</a:t>
            </a:r>
          </a:p>
        </p:txBody>
      </p:sp>
    </p:spTree>
    <p:extLst>
      <p:ext uri="{BB962C8B-B14F-4D97-AF65-F5344CB8AC3E}">
        <p14:creationId xmlns:p14="http://schemas.microsoft.com/office/powerpoint/2010/main" val="2542783680"/>
      </p:ext>
    </p:extLst>
  </p:cSld>
  <p:clrMapOvr>
    <a:overrideClrMapping bg1="dk1" tx1="lt1" bg2="dk2" tx2="lt2" accent1="accent1" accent2="accent2" accent3="accent3" accent4="accent4" accent5="accent5" accent6="accent6" hlink="hlink" folHlink="folHlink"/>
  </p:clrMapOvr>
  <p:transition>
    <p:wedg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points to achieve success with BP goal</a:t>
            </a:r>
          </a:p>
        </p:txBody>
      </p:sp>
      <p:sp>
        <p:nvSpPr>
          <p:cNvPr id="3" name="Content Placeholder 2"/>
          <p:cNvSpPr>
            <a:spLocks noGrp="1"/>
          </p:cNvSpPr>
          <p:nvPr>
            <p:ph sz="quarter" idx="13"/>
          </p:nvPr>
        </p:nvSpPr>
        <p:spPr/>
        <p:txBody>
          <a:bodyPr>
            <a:normAutofit/>
          </a:bodyPr>
          <a:lstStyle/>
          <a:p>
            <a:r>
              <a:rPr lang="en-US" sz="2800" dirty="0"/>
              <a:t>Need patient buy-in-best way is to educate as to disease and consequences with data</a:t>
            </a:r>
          </a:p>
          <a:p>
            <a:r>
              <a:rPr lang="en-US" sz="2800" dirty="0"/>
              <a:t>Need to see patient more frequently in beginning and encourage communication in the interim-Send a signal you care and disease is important</a:t>
            </a:r>
          </a:p>
          <a:p>
            <a:endParaRPr lang="en-US" sz="2800" dirty="0"/>
          </a:p>
        </p:txBody>
      </p:sp>
    </p:spTree>
    <p:extLst>
      <p:ext uri="{BB962C8B-B14F-4D97-AF65-F5344CB8AC3E}">
        <p14:creationId xmlns:p14="http://schemas.microsoft.com/office/powerpoint/2010/main" val="260945934"/>
      </p:ext>
    </p:extLst>
  </p:cSld>
  <p:clrMapOvr>
    <a:masterClrMapping/>
  </p:clrMapOvr>
  <p:transition>
    <p:zoom/>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a:xfrm>
            <a:off x="609600" y="274638"/>
            <a:ext cx="7924800" cy="715962"/>
          </a:xfrm>
        </p:spPr>
        <p:txBody>
          <a:bodyPr/>
          <a:lstStyle/>
          <a:p>
            <a:r>
              <a:rPr lang="en-US" altLang="en-US" dirty="0"/>
              <a:t>Patient Factors of Compliance</a:t>
            </a:r>
          </a:p>
        </p:txBody>
      </p:sp>
      <p:sp>
        <p:nvSpPr>
          <p:cNvPr id="177155" name="Rectangle 3"/>
          <p:cNvSpPr>
            <a:spLocks noGrp="1" noChangeArrowheads="1"/>
          </p:cNvSpPr>
          <p:nvPr>
            <p:ph type="body" idx="13"/>
          </p:nvPr>
        </p:nvSpPr>
        <p:spPr>
          <a:xfrm>
            <a:off x="381000" y="990600"/>
            <a:ext cx="8229600" cy="4648200"/>
          </a:xfrm>
        </p:spPr>
        <p:txBody>
          <a:bodyPr>
            <a:noAutofit/>
          </a:bodyPr>
          <a:lstStyle/>
          <a:p>
            <a:r>
              <a:rPr lang="en-US" altLang="en-US" sz="2400" dirty="0"/>
              <a:t>Influences on compliance involve</a:t>
            </a:r>
          </a:p>
          <a:p>
            <a:pPr lvl="1"/>
            <a:r>
              <a:rPr lang="en-US" altLang="en-US" sz="2400" dirty="0"/>
              <a:t>The patient, the disorder, the treatment, and the therapeutic environment</a:t>
            </a:r>
          </a:p>
          <a:p>
            <a:r>
              <a:rPr lang="en-US" altLang="en-US" sz="2400" dirty="0"/>
              <a:t>Study: Why patients discontinue treatment</a:t>
            </a:r>
          </a:p>
          <a:p>
            <a:pPr lvl="1"/>
            <a:r>
              <a:rPr lang="en-US" altLang="en-US" sz="2400" dirty="0"/>
              <a:t>11% due to undesirable side effects</a:t>
            </a:r>
          </a:p>
          <a:p>
            <a:pPr lvl="1"/>
            <a:r>
              <a:rPr lang="en-US" altLang="en-US" sz="2400" dirty="0"/>
              <a:t>25% thought their doctor told them to</a:t>
            </a:r>
          </a:p>
          <a:p>
            <a:pPr lvl="1"/>
            <a:r>
              <a:rPr lang="en-US" altLang="en-US" sz="2400" dirty="0"/>
              <a:t>46% thought they were cured</a:t>
            </a:r>
          </a:p>
          <a:p>
            <a:pPr lvl="1"/>
            <a:r>
              <a:rPr lang="en-US" altLang="en-US" sz="2400" dirty="0"/>
              <a:t>6% due to cost</a:t>
            </a:r>
          </a:p>
          <a:p>
            <a:r>
              <a:rPr lang="en-US" altLang="en-US" sz="2400" dirty="0"/>
              <a:t>Improving issues of compliance requires a multipronged approach</a:t>
            </a:r>
          </a:p>
        </p:txBody>
      </p:sp>
      <p:sp>
        <p:nvSpPr>
          <p:cNvPr id="177156" name="Text Box 4"/>
          <p:cNvSpPr txBox="1">
            <a:spLocks noChangeArrowheads="1"/>
          </p:cNvSpPr>
          <p:nvPr/>
        </p:nvSpPr>
        <p:spPr bwMode="auto">
          <a:xfrm>
            <a:off x="76200" y="6248400"/>
            <a:ext cx="3786188" cy="59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114300" indent="-1143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fontAlgn="base">
              <a:spcBef>
                <a:spcPct val="0"/>
              </a:spcBef>
              <a:spcAft>
                <a:spcPct val="0"/>
              </a:spcAft>
              <a:defRPr>
                <a:solidFill>
                  <a:schemeClr val="tx1"/>
                </a:solidFill>
                <a:latin typeface="Arial" panose="020B0604020202020204" pitchFamily="34" charset="0"/>
              </a:defRPr>
            </a:lvl6pPr>
            <a:lvl7pPr marL="3086100" indent="-342900" fontAlgn="base">
              <a:spcBef>
                <a:spcPct val="0"/>
              </a:spcBef>
              <a:spcAft>
                <a:spcPct val="0"/>
              </a:spcAft>
              <a:defRPr>
                <a:solidFill>
                  <a:schemeClr val="tx1"/>
                </a:solidFill>
                <a:latin typeface="Arial" panose="020B0604020202020204" pitchFamily="34" charset="0"/>
              </a:defRPr>
            </a:lvl7pPr>
            <a:lvl8pPr marL="3543300" indent="-342900" fontAlgn="base">
              <a:spcBef>
                <a:spcPct val="0"/>
              </a:spcBef>
              <a:spcAft>
                <a:spcPct val="0"/>
              </a:spcAft>
              <a:defRPr>
                <a:solidFill>
                  <a:schemeClr val="tx1"/>
                </a:solidFill>
                <a:latin typeface="Arial" panose="020B0604020202020204" pitchFamily="34" charset="0"/>
              </a:defRPr>
            </a:lvl8pPr>
            <a:lvl9pPr marL="4000500" indent="-342900" fontAlgn="base">
              <a:spcBef>
                <a:spcPct val="0"/>
              </a:spcBef>
              <a:spcAft>
                <a:spcPct val="0"/>
              </a:spcAft>
              <a:defRPr>
                <a:solidFill>
                  <a:schemeClr val="tx1"/>
                </a:solidFill>
                <a:latin typeface="Arial" panose="020B0604020202020204" pitchFamily="34" charset="0"/>
              </a:defRPr>
            </a:lvl9pPr>
          </a:lstStyle>
          <a:p>
            <a:pPr eaLnBrk="1" hangingPunct="1">
              <a:spcBef>
                <a:spcPct val="30000"/>
              </a:spcBef>
              <a:buFontTx/>
              <a:buAutoNum type="arabicPeriod"/>
            </a:pPr>
            <a:r>
              <a:rPr lang="en-US" altLang="en-US" sz="1100">
                <a:latin typeface="Garamond" panose="02020404030301010803" pitchFamily="18" charset="0"/>
              </a:rPr>
              <a:t> Mallion JM, Schmitt D. </a:t>
            </a:r>
            <a:r>
              <a:rPr lang="en-US" altLang="en-US" sz="1100" i="1">
                <a:latin typeface="Garamond" panose="02020404030301010803" pitchFamily="18" charset="0"/>
              </a:rPr>
              <a:t>J Hypertens</a:t>
            </a:r>
            <a:r>
              <a:rPr lang="en-US" altLang="en-US" sz="1100">
                <a:latin typeface="Garamond" panose="02020404030301010803" pitchFamily="18" charset="0"/>
              </a:rPr>
              <a:t>. 2001 Dec;19(12):2281-2283</a:t>
            </a:r>
          </a:p>
          <a:p>
            <a:pPr>
              <a:buFontTx/>
              <a:buAutoNum type="arabicPeriod"/>
            </a:pPr>
            <a:r>
              <a:rPr lang="en-US" altLang="en-US" sz="1100">
                <a:latin typeface="Garamond" panose="02020404030301010803" pitchFamily="18" charset="0"/>
              </a:rPr>
              <a:t> Gallup G Jr, Cotugno HE. </a:t>
            </a:r>
            <a:r>
              <a:rPr lang="en-US" altLang="en-US" sz="1100" i="1">
                <a:latin typeface="Garamond" panose="02020404030301010803" pitchFamily="18" charset="0"/>
              </a:rPr>
              <a:t>Am J Med</a:t>
            </a:r>
            <a:r>
              <a:rPr lang="en-US" altLang="en-US" sz="1100">
                <a:latin typeface="Garamond" panose="02020404030301010803" pitchFamily="18" charset="0"/>
              </a:rPr>
              <a:t>. 1986; 81(suppl 6c): 20-24.</a:t>
            </a:r>
          </a:p>
          <a:p>
            <a:pPr>
              <a:buFontTx/>
              <a:buAutoNum type="arabicPeriod"/>
            </a:pPr>
            <a:r>
              <a:rPr lang="en-US" altLang="en-US" sz="1100">
                <a:latin typeface="Garamond" panose="02020404030301010803" pitchFamily="18" charset="0"/>
              </a:rPr>
              <a:t> Whelton PK, et al.  </a:t>
            </a:r>
            <a:r>
              <a:rPr lang="en-US" altLang="en-US" sz="1100" i="1">
                <a:latin typeface="Garamond" panose="02020404030301010803" pitchFamily="18" charset="0"/>
              </a:rPr>
              <a:t>JAMA</a:t>
            </a:r>
            <a:r>
              <a:rPr lang="en-US" altLang="en-US" sz="1100">
                <a:latin typeface="Garamond" panose="02020404030301010803" pitchFamily="18" charset="0"/>
              </a:rPr>
              <a:t>. 2002;288:1882-1888.</a:t>
            </a:r>
          </a:p>
        </p:txBody>
      </p:sp>
    </p:spTree>
    <p:extLst>
      <p:ext uri="{BB962C8B-B14F-4D97-AF65-F5344CB8AC3E}">
        <p14:creationId xmlns:p14="http://schemas.microsoft.com/office/powerpoint/2010/main" val="479417250"/>
      </p:ext>
    </p:extLst>
  </p:cSld>
  <p:clrMapOvr>
    <a:masterClrMapping/>
  </p:clrMapOvr>
  <p:transition>
    <p:zoom/>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p:cNvSpPr>
            <a:spLocks noGrp="1" noChangeArrowheads="1"/>
          </p:cNvSpPr>
          <p:nvPr>
            <p:ph type="title"/>
          </p:nvPr>
        </p:nvSpPr>
        <p:spPr/>
        <p:txBody>
          <a:bodyPr/>
          <a:lstStyle/>
          <a:p>
            <a:r>
              <a:rPr lang="en-US" altLang="en-US"/>
              <a:t>Barriers to Achieving Goal Blood Pressure</a:t>
            </a:r>
          </a:p>
        </p:txBody>
      </p:sp>
      <p:sp>
        <p:nvSpPr>
          <p:cNvPr id="155651" name="Rectangle 3"/>
          <p:cNvSpPr>
            <a:spLocks noGrp="1" noChangeArrowheads="1"/>
          </p:cNvSpPr>
          <p:nvPr>
            <p:ph sz="quarter" idx="13"/>
          </p:nvPr>
        </p:nvSpPr>
        <p:spPr>
          <a:xfrm>
            <a:off x="228600" y="1600200"/>
            <a:ext cx="8686800" cy="4114800"/>
          </a:xfrm>
        </p:spPr>
        <p:txBody>
          <a:bodyPr>
            <a:noAutofit/>
          </a:bodyPr>
          <a:lstStyle/>
          <a:p>
            <a:pPr marL="182880">
              <a:spcBef>
                <a:spcPts val="0"/>
              </a:spcBef>
              <a:spcAft>
                <a:spcPts val="0"/>
              </a:spcAft>
            </a:pPr>
            <a:r>
              <a:rPr lang="en-US" altLang="en-US" sz="2400" dirty="0"/>
              <a:t>Cultural norms</a:t>
            </a:r>
          </a:p>
          <a:p>
            <a:pPr marL="182880">
              <a:spcBef>
                <a:spcPts val="0"/>
              </a:spcBef>
              <a:spcAft>
                <a:spcPts val="0"/>
              </a:spcAft>
            </a:pPr>
            <a:r>
              <a:rPr lang="en-US" altLang="en-US" sz="2400" dirty="0"/>
              <a:t>Insufficient attention to health education by health care practitioners</a:t>
            </a:r>
          </a:p>
          <a:p>
            <a:pPr marL="182880">
              <a:spcBef>
                <a:spcPts val="0"/>
              </a:spcBef>
              <a:spcAft>
                <a:spcPts val="0"/>
              </a:spcAft>
            </a:pPr>
            <a:r>
              <a:rPr lang="en-US" altLang="en-US" sz="2400" dirty="0"/>
              <a:t>Lack of reimbursement for health education</a:t>
            </a:r>
          </a:p>
          <a:p>
            <a:pPr marL="182880">
              <a:spcBef>
                <a:spcPts val="0"/>
              </a:spcBef>
              <a:spcAft>
                <a:spcPts val="0"/>
              </a:spcAft>
            </a:pPr>
            <a:r>
              <a:rPr lang="en-US" altLang="en-US" sz="2400" dirty="0"/>
              <a:t>Lack of access to places for physical activity</a:t>
            </a:r>
          </a:p>
          <a:p>
            <a:pPr marL="182880">
              <a:spcBef>
                <a:spcPts val="0"/>
              </a:spcBef>
              <a:spcAft>
                <a:spcPts val="0"/>
              </a:spcAft>
            </a:pPr>
            <a:r>
              <a:rPr lang="en-US" altLang="en-US" sz="2400" dirty="0"/>
              <a:t>Larger servings of food in restaurants</a:t>
            </a:r>
          </a:p>
          <a:p>
            <a:pPr marL="182880">
              <a:spcBef>
                <a:spcPts val="0"/>
              </a:spcBef>
              <a:spcAft>
                <a:spcPts val="0"/>
              </a:spcAft>
            </a:pPr>
            <a:r>
              <a:rPr lang="en-US" altLang="en-US" sz="2400" dirty="0"/>
              <a:t>Lack of availability of healthy food choices in many schools, worksites, and restaurants</a:t>
            </a:r>
          </a:p>
          <a:p>
            <a:pPr marL="182880">
              <a:spcBef>
                <a:spcPts val="0"/>
              </a:spcBef>
              <a:spcAft>
                <a:spcPts val="0"/>
              </a:spcAft>
            </a:pPr>
            <a:r>
              <a:rPr lang="en-US" altLang="en-US" sz="2400" dirty="0"/>
              <a:t>Lack of exercise programs in schools</a:t>
            </a:r>
          </a:p>
          <a:p>
            <a:pPr marL="182880">
              <a:spcBef>
                <a:spcPts val="0"/>
              </a:spcBef>
              <a:spcAft>
                <a:spcPts val="0"/>
              </a:spcAft>
            </a:pPr>
            <a:r>
              <a:rPr lang="en-US" altLang="en-US" sz="2400" dirty="0"/>
              <a:t>Large amounts of sodium added to foods by the food industry and restaurants</a:t>
            </a:r>
          </a:p>
          <a:p>
            <a:pPr marL="182880">
              <a:spcBef>
                <a:spcPts val="0"/>
              </a:spcBef>
              <a:spcAft>
                <a:spcPts val="0"/>
              </a:spcAft>
            </a:pPr>
            <a:r>
              <a:rPr lang="en-US" altLang="en-US" sz="2400" dirty="0"/>
              <a:t>Higher cost of food products that are lower in sodium and calories</a:t>
            </a:r>
          </a:p>
        </p:txBody>
      </p:sp>
      <p:sp>
        <p:nvSpPr>
          <p:cNvPr id="155655" name="Text Box 7"/>
          <p:cNvSpPr txBox="1">
            <a:spLocks noChangeArrowheads="1"/>
          </p:cNvSpPr>
          <p:nvPr/>
        </p:nvSpPr>
        <p:spPr bwMode="auto">
          <a:xfrm>
            <a:off x="76200" y="6477000"/>
            <a:ext cx="2773363"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100"/>
              <a:t>Whelton PK, et al. </a:t>
            </a:r>
            <a:r>
              <a:rPr lang="en-US" altLang="en-US" sz="1100" i="1"/>
              <a:t>JAMA</a:t>
            </a:r>
            <a:r>
              <a:rPr lang="en-US" altLang="en-US" sz="1100"/>
              <a:t>. 2002;288:1882-1888.</a:t>
            </a:r>
          </a:p>
        </p:txBody>
      </p:sp>
    </p:spTree>
    <p:extLst>
      <p:ext uri="{BB962C8B-B14F-4D97-AF65-F5344CB8AC3E}">
        <p14:creationId xmlns:p14="http://schemas.microsoft.com/office/powerpoint/2010/main" val="3430171111"/>
      </p:ext>
    </p:extLst>
  </p:cSld>
  <p:clrMapOvr>
    <a:masterClrMapping/>
  </p:clrMapOvr>
  <p:transition>
    <p:zoom/>
  </p:transition>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73059" name="Rectangle 3"/>
          <p:cNvSpPr>
            <a:spLocks noGrp="1" noChangeArrowheads="1"/>
          </p:cNvSpPr>
          <p:nvPr>
            <p:ph type="subTitle" idx="1"/>
          </p:nvPr>
        </p:nvSpPr>
        <p:spPr/>
        <p:txBody>
          <a:bodyPr>
            <a:noAutofit/>
          </a:bodyPr>
          <a:lstStyle/>
          <a:p>
            <a:r>
              <a:rPr lang="en-US" altLang="en-US" sz="2000" dirty="0"/>
              <a:t>Recommendations for Blood Pressure Measurement in Humans and Experimental Animals                </a:t>
            </a:r>
          </a:p>
          <a:p>
            <a:r>
              <a:rPr lang="en-US" altLang="en-US" sz="2000" dirty="0"/>
              <a:t>Part 1:  Blood Pressure Measurement in Humans: A Statement for Professionals From the Subcommittee of Professional and Public Education of the American Heart Association Council on High Blood Pressure Research</a:t>
            </a:r>
          </a:p>
          <a:p>
            <a:r>
              <a:rPr lang="en-US" altLang="en-US" sz="2000" dirty="0"/>
              <a:t>Hypertension 2005;45:142-161.  Note:  19 pages!  </a:t>
            </a:r>
          </a:p>
        </p:txBody>
      </p:sp>
      <p:sp>
        <p:nvSpPr>
          <p:cNvPr id="173058" name="Rectangle 2"/>
          <p:cNvSpPr>
            <a:spLocks noGrp="1" noChangeArrowheads="1"/>
          </p:cNvSpPr>
          <p:nvPr>
            <p:ph type="ctrTitle"/>
          </p:nvPr>
        </p:nvSpPr>
        <p:spPr/>
        <p:txBody>
          <a:bodyPr/>
          <a:lstStyle/>
          <a:p>
            <a:r>
              <a:rPr lang="en-US" altLang="en-US" dirty="0"/>
              <a:t>AHA BP Measurement </a:t>
            </a:r>
            <a:br>
              <a:rPr lang="en-US" altLang="en-US" dirty="0"/>
            </a:br>
            <a:r>
              <a:rPr lang="en-US" altLang="en-US" dirty="0"/>
              <a:t>Recommendations 2005</a:t>
            </a:r>
          </a:p>
        </p:txBody>
      </p:sp>
    </p:spTree>
    <p:extLst>
      <p:ext uri="{BB962C8B-B14F-4D97-AF65-F5344CB8AC3E}">
        <p14:creationId xmlns:p14="http://schemas.microsoft.com/office/powerpoint/2010/main" val="1461073964"/>
      </p:ext>
    </p:extLst>
  </p:cSld>
  <p:clrMapOvr>
    <a:overrideClrMapping bg1="dk1" tx1="lt1" bg2="dk2"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73058"/>
                                        </p:tgtEl>
                                        <p:attrNameLst>
                                          <p:attrName>style.visibility</p:attrName>
                                        </p:attrNameLst>
                                      </p:cBhvr>
                                      <p:to>
                                        <p:strVal val="visible"/>
                                      </p:to>
                                    </p:set>
                                    <p:anim calcmode="lin" valueType="num">
                                      <p:cBhvr additive="base">
                                        <p:cTn id="7" dur="500" fill="hold"/>
                                        <p:tgtEl>
                                          <p:spTgt spid="173058"/>
                                        </p:tgtEl>
                                        <p:attrNameLst>
                                          <p:attrName>ppt_x</p:attrName>
                                        </p:attrNameLst>
                                      </p:cBhvr>
                                      <p:tavLst>
                                        <p:tav tm="0">
                                          <p:val>
                                            <p:strVal val="#ppt_x"/>
                                          </p:val>
                                        </p:tav>
                                        <p:tav tm="100000">
                                          <p:val>
                                            <p:strVal val="#ppt_x"/>
                                          </p:val>
                                        </p:tav>
                                      </p:tavLst>
                                    </p:anim>
                                    <p:anim calcmode="lin" valueType="num">
                                      <p:cBhvr additive="base">
                                        <p:cTn id="8" dur="500" fill="hold"/>
                                        <p:tgtEl>
                                          <p:spTgt spid="17305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73059"/>
                                        </p:tgtEl>
                                        <p:attrNameLst>
                                          <p:attrName>style.visibility</p:attrName>
                                        </p:attrNameLst>
                                      </p:cBhvr>
                                      <p:to>
                                        <p:strVal val="visible"/>
                                      </p:to>
                                    </p:set>
                                    <p:animEffect transition="in" filter="dissolve">
                                      <p:cBhvr>
                                        <p:cTn id="12" dur="500"/>
                                        <p:tgtEl>
                                          <p:spTgt spid="173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9" grpId="0" animBg="1" autoUpdateAnimBg="0"/>
      <p:bldP spid="173058" grpId="0" animBg="1"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4146" name="Rectangle 2"/>
          <p:cNvSpPr>
            <a:spLocks noChangeArrowheads="1"/>
          </p:cNvSpPr>
          <p:nvPr/>
        </p:nvSpPr>
        <p:spPr bwMode="auto">
          <a:xfrm>
            <a:off x="187325" y="153988"/>
            <a:ext cx="86201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algn="ctr" defTabSz="93345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rgbClr val="000000"/>
                </a:solidFill>
                <a:effectLst/>
                <a:uLnTx/>
                <a:uFillTx/>
                <a:latin typeface="Arial" panose="020B0604020202020204" pitchFamily="34" charset="0"/>
              </a:rPr>
              <a:t>Systolic BP Differences Between Research  Nurses During a 24 Month Study:  Effect of Training (T).</a:t>
            </a:r>
          </a:p>
        </p:txBody>
      </p:sp>
      <p:grpSp>
        <p:nvGrpSpPr>
          <p:cNvPr id="134147" name="Group 3"/>
          <p:cNvGrpSpPr>
            <a:grpSpLocks/>
          </p:cNvGrpSpPr>
          <p:nvPr/>
        </p:nvGrpSpPr>
        <p:grpSpPr bwMode="auto">
          <a:xfrm>
            <a:off x="1371600" y="1539875"/>
            <a:ext cx="7359650" cy="4567238"/>
            <a:chOff x="972" y="970"/>
            <a:chExt cx="5216" cy="2877"/>
          </a:xfrm>
        </p:grpSpPr>
        <p:grpSp>
          <p:nvGrpSpPr>
            <p:cNvPr id="134157" name="Group 4"/>
            <p:cNvGrpSpPr>
              <a:grpSpLocks/>
            </p:cNvGrpSpPr>
            <p:nvPr/>
          </p:nvGrpSpPr>
          <p:grpSpPr bwMode="auto">
            <a:xfrm>
              <a:off x="972" y="970"/>
              <a:ext cx="5216" cy="2877"/>
              <a:chOff x="972" y="970"/>
              <a:chExt cx="5216" cy="2877"/>
            </a:xfrm>
          </p:grpSpPr>
          <p:grpSp>
            <p:nvGrpSpPr>
              <p:cNvPr id="134159" name="Group 5"/>
              <p:cNvGrpSpPr>
                <a:grpSpLocks/>
              </p:cNvGrpSpPr>
              <p:nvPr/>
            </p:nvGrpSpPr>
            <p:grpSpPr bwMode="auto">
              <a:xfrm>
                <a:off x="972" y="970"/>
                <a:ext cx="5216" cy="2877"/>
                <a:chOff x="972" y="970"/>
                <a:chExt cx="5216" cy="2877"/>
              </a:xfrm>
            </p:grpSpPr>
            <p:sp>
              <p:nvSpPr>
                <p:cNvPr id="134161" name="Line 6"/>
                <p:cNvSpPr>
                  <a:spLocks noChangeShapeType="1"/>
                </p:cNvSpPr>
                <p:nvPr/>
              </p:nvSpPr>
              <p:spPr bwMode="auto">
                <a:xfrm>
                  <a:off x="1436" y="3557"/>
                  <a:ext cx="4697" cy="0"/>
                </a:xfrm>
                <a:prstGeom prst="line">
                  <a:avLst/>
                </a:prstGeom>
                <a:noFill/>
                <a:ln w="12700">
                  <a:pattFill prst="pct25">
                    <a:fgClr>
                      <a:srgbClr val="000000"/>
                    </a:fgClr>
                    <a:bgClr>
                      <a:srgbClr val="FFFFFF"/>
                    </a:bgClr>
                  </a:patt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62" name="Line 7"/>
                <p:cNvSpPr>
                  <a:spLocks noChangeShapeType="1"/>
                </p:cNvSpPr>
                <p:nvPr/>
              </p:nvSpPr>
              <p:spPr bwMode="auto">
                <a:xfrm>
                  <a:off x="1436" y="3083"/>
                  <a:ext cx="4697" cy="0"/>
                </a:xfrm>
                <a:prstGeom prst="line">
                  <a:avLst/>
                </a:prstGeom>
                <a:noFill/>
                <a:ln w="12700">
                  <a:pattFill prst="pct25">
                    <a:fgClr>
                      <a:srgbClr val="000000"/>
                    </a:fgClr>
                    <a:bgClr>
                      <a:srgbClr val="FFFFFF"/>
                    </a:bgClr>
                  </a:patt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63" name="Line 8"/>
                <p:cNvSpPr>
                  <a:spLocks noChangeShapeType="1"/>
                </p:cNvSpPr>
                <p:nvPr/>
              </p:nvSpPr>
              <p:spPr bwMode="auto">
                <a:xfrm>
                  <a:off x="1436" y="2156"/>
                  <a:ext cx="4697" cy="0"/>
                </a:xfrm>
                <a:prstGeom prst="line">
                  <a:avLst/>
                </a:prstGeom>
                <a:noFill/>
                <a:ln w="12700">
                  <a:pattFill prst="pct25">
                    <a:fgClr>
                      <a:srgbClr val="000000"/>
                    </a:fgClr>
                    <a:bgClr>
                      <a:srgbClr val="FFFFFF"/>
                    </a:bgClr>
                  </a:patt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64" name="Line 9"/>
                <p:cNvSpPr>
                  <a:spLocks noChangeShapeType="1"/>
                </p:cNvSpPr>
                <p:nvPr/>
              </p:nvSpPr>
              <p:spPr bwMode="auto">
                <a:xfrm>
                  <a:off x="1436" y="1691"/>
                  <a:ext cx="4697" cy="0"/>
                </a:xfrm>
                <a:prstGeom prst="line">
                  <a:avLst/>
                </a:prstGeom>
                <a:noFill/>
                <a:ln w="12700">
                  <a:pattFill prst="pct25">
                    <a:fgClr>
                      <a:srgbClr val="000000"/>
                    </a:fgClr>
                    <a:bgClr>
                      <a:srgbClr val="FFFFFF"/>
                    </a:bgClr>
                  </a:patt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65" name="Line 10"/>
                <p:cNvSpPr>
                  <a:spLocks noChangeShapeType="1"/>
                </p:cNvSpPr>
                <p:nvPr/>
              </p:nvSpPr>
              <p:spPr bwMode="auto">
                <a:xfrm>
                  <a:off x="1436" y="1230"/>
                  <a:ext cx="4697" cy="0"/>
                </a:xfrm>
                <a:prstGeom prst="line">
                  <a:avLst/>
                </a:prstGeom>
                <a:noFill/>
                <a:ln w="12700">
                  <a:pattFill prst="pct25">
                    <a:fgClr>
                      <a:srgbClr val="000000"/>
                    </a:fgClr>
                    <a:bgClr>
                      <a:srgbClr val="FFFFFF"/>
                    </a:bgClr>
                  </a:patt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66" name="Line 11"/>
                <p:cNvSpPr>
                  <a:spLocks noChangeShapeType="1"/>
                </p:cNvSpPr>
                <p:nvPr/>
              </p:nvSpPr>
              <p:spPr bwMode="auto">
                <a:xfrm flipV="1">
                  <a:off x="1440" y="1225"/>
                  <a:ext cx="0" cy="233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67" name="Line 12"/>
                <p:cNvSpPr>
                  <a:spLocks noChangeShapeType="1"/>
                </p:cNvSpPr>
                <p:nvPr/>
              </p:nvSpPr>
              <p:spPr bwMode="auto">
                <a:xfrm flipH="1">
                  <a:off x="1396" y="3557"/>
                  <a:ext cx="3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68" name="Line 13"/>
                <p:cNvSpPr>
                  <a:spLocks noChangeShapeType="1"/>
                </p:cNvSpPr>
                <p:nvPr/>
              </p:nvSpPr>
              <p:spPr bwMode="auto">
                <a:xfrm flipH="1">
                  <a:off x="1396" y="3083"/>
                  <a:ext cx="3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69" name="Line 14"/>
                <p:cNvSpPr>
                  <a:spLocks noChangeShapeType="1"/>
                </p:cNvSpPr>
                <p:nvPr/>
              </p:nvSpPr>
              <p:spPr bwMode="auto">
                <a:xfrm flipH="1">
                  <a:off x="1396" y="2617"/>
                  <a:ext cx="3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0" name="Line 15"/>
                <p:cNvSpPr>
                  <a:spLocks noChangeShapeType="1"/>
                </p:cNvSpPr>
                <p:nvPr/>
              </p:nvSpPr>
              <p:spPr bwMode="auto">
                <a:xfrm flipH="1">
                  <a:off x="1396" y="2156"/>
                  <a:ext cx="3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1" name="Line 16"/>
                <p:cNvSpPr>
                  <a:spLocks noChangeShapeType="1"/>
                </p:cNvSpPr>
                <p:nvPr/>
              </p:nvSpPr>
              <p:spPr bwMode="auto">
                <a:xfrm flipH="1">
                  <a:off x="1396" y="1691"/>
                  <a:ext cx="3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2" name="Line 17"/>
                <p:cNvSpPr>
                  <a:spLocks noChangeShapeType="1"/>
                </p:cNvSpPr>
                <p:nvPr/>
              </p:nvSpPr>
              <p:spPr bwMode="auto">
                <a:xfrm flipH="1">
                  <a:off x="1396" y="1230"/>
                  <a:ext cx="3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3" name="Line 18"/>
                <p:cNvSpPr>
                  <a:spLocks noChangeShapeType="1"/>
                </p:cNvSpPr>
                <p:nvPr/>
              </p:nvSpPr>
              <p:spPr bwMode="auto">
                <a:xfrm>
                  <a:off x="1436" y="2617"/>
                  <a:ext cx="469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4" name="Line 19"/>
                <p:cNvSpPr>
                  <a:spLocks noChangeShapeType="1"/>
                </p:cNvSpPr>
                <p:nvPr/>
              </p:nvSpPr>
              <p:spPr bwMode="auto">
                <a:xfrm flipV="1">
                  <a:off x="1440"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5" name="Line 20"/>
                <p:cNvSpPr>
                  <a:spLocks noChangeShapeType="1"/>
                </p:cNvSpPr>
                <p:nvPr/>
              </p:nvSpPr>
              <p:spPr bwMode="auto">
                <a:xfrm>
                  <a:off x="1440"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6" name="Line 21"/>
                <p:cNvSpPr>
                  <a:spLocks noChangeShapeType="1"/>
                </p:cNvSpPr>
                <p:nvPr/>
              </p:nvSpPr>
              <p:spPr bwMode="auto">
                <a:xfrm flipV="1">
                  <a:off x="1631"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7" name="Line 22"/>
                <p:cNvSpPr>
                  <a:spLocks noChangeShapeType="1"/>
                </p:cNvSpPr>
                <p:nvPr/>
              </p:nvSpPr>
              <p:spPr bwMode="auto">
                <a:xfrm>
                  <a:off x="1631"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8" name="Line 23"/>
                <p:cNvSpPr>
                  <a:spLocks noChangeShapeType="1"/>
                </p:cNvSpPr>
                <p:nvPr/>
              </p:nvSpPr>
              <p:spPr bwMode="auto">
                <a:xfrm flipV="1">
                  <a:off x="1841"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79" name="Line 24"/>
                <p:cNvSpPr>
                  <a:spLocks noChangeShapeType="1"/>
                </p:cNvSpPr>
                <p:nvPr/>
              </p:nvSpPr>
              <p:spPr bwMode="auto">
                <a:xfrm>
                  <a:off x="1841"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0" name="Line 25"/>
                <p:cNvSpPr>
                  <a:spLocks noChangeShapeType="1"/>
                </p:cNvSpPr>
                <p:nvPr/>
              </p:nvSpPr>
              <p:spPr bwMode="auto">
                <a:xfrm flipV="1">
                  <a:off x="2053"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1" name="Line 26"/>
                <p:cNvSpPr>
                  <a:spLocks noChangeShapeType="1"/>
                </p:cNvSpPr>
                <p:nvPr/>
              </p:nvSpPr>
              <p:spPr bwMode="auto">
                <a:xfrm>
                  <a:off x="2053"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2" name="Line 27"/>
                <p:cNvSpPr>
                  <a:spLocks noChangeShapeType="1"/>
                </p:cNvSpPr>
                <p:nvPr/>
              </p:nvSpPr>
              <p:spPr bwMode="auto">
                <a:xfrm flipV="1">
                  <a:off x="2245"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3" name="Line 28"/>
                <p:cNvSpPr>
                  <a:spLocks noChangeShapeType="1"/>
                </p:cNvSpPr>
                <p:nvPr/>
              </p:nvSpPr>
              <p:spPr bwMode="auto">
                <a:xfrm>
                  <a:off x="2245"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4" name="Line 29"/>
                <p:cNvSpPr>
                  <a:spLocks noChangeShapeType="1"/>
                </p:cNvSpPr>
                <p:nvPr/>
              </p:nvSpPr>
              <p:spPr bwMode="auto">
                <a:xfrm flipV="1">
                  <a:off x="2455"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5" name="Line 30"/>
                <p:cNvSpPr>
                  <a:spLocks noChangeShapeType="1"/>
                </p:cNvSpPr>
                <p:nvPr/>
              </p:nvSpPr>
              <p:spPr bwMode="auto">
                <a:xfrm>
                  <a:off x="2455"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6" name="Line 31"/>
                <p:cNvSpPr>
                  <a:spLocks noChangeShapeType="1"/>
                </p:cNvSpPr>
                <p:nvPr/>
              </p:nvSpPr>
              <p:spPr bwMode="auto">
                <a:xfrm flipV="1">
                  <a:off x="2663"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7" name="Line 32"/>
                <p:cNvSpPr>
                  <a:spLocks noChangeShapeType="1"/>
                </p:cNvSpPr>
                <p:nvPr/>
              </p:nvSpPr>
              <p:spPr bwMode="auto">
                <a:xfrm>
                  <a:off x="2663"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8" name="Line 33"/>
                <p:cNvSpPr>
                  <a:spLocks noChangeShapeType="1"/>
                </p:cNvSpPr>
                <p:nvPr/>
              </p:nvSpPr>
              <p:spPr bwMode="auto">
                <a:xfrm flipV="1">
                  <a:off x="2854"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89" name="Line 34"/>
                <p:cNvSpPr>
                  <a:spLocks noChangeShapeType="1"/>
                </p:cNvSpPr>
                <p:nvPr/>
              </p:nvSpPr>
              <p:spPr bwMode="auto">
                <a:xfrm>
                  <a:off x="2854"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0" name="Line 35"/>
                <p:cNvSpPr>
                  <a:spLocks noChangeShapeType="1"/>
                </p:cNvSpPr>
                <p:nvPr/>
              </p:nvSpPr>
              <p:spPr bwMode="auto">
                <a:xfrm flipV="1">
                  <a:off x="3066"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1" name="Line 36"/>
                <p:cNvSpPr>
                  <a:spLocks noChangeShapeType="1"/>
                </p:cNvSpPr>
                <p:nvPr/>
              </p:nvSpPr>
              <p:spPr bwMode="auto">
                <a:xfrm>
                  <a:off x="3066"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2" name="Line 37"/>
                <p:cNvSpPr>
                  <a:spLocks noChangeShapeType="1"/>
                </p:cNvSpPr>
                <p:nvPr/>
              </p:nvSpPr>
              <p:spPr bwMode="auto">
                <a:xfrm flipV="1">
                  <a:off x="3278"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3" name="Line 38"/>
                <p:cNvSpPr>
                  <a:spLocks noChangeShapeType="1"/>
                </p:cNvSpPr>
                <p:nvPr/>
              </p:nvSpPr>
              <p:spPr bwMode="auto">
                <a:xfrm>
                  <a:off x="3278"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4" name="Line 39"/>
                <p:cNvSpPr>
                  <a:spLocks noChangeShapeType="1"/>
                </p:cNvSpPr>
                <p:nvPr/>
              </p:nvSpPr>
              <p:spPr bwMode="auto">
                <a:xfrm flipV="1">
                  <a:off x="3469"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5" name="Line 40"/>
                <p:cNvSpPr>
                  <a:spLocks noChangeShapeType="1"/>
                </p:cNvSpPr>
                <p:nvPr/>
              </p:nvSpPr>
              <p:spPr bwMode="auto">
                <a:xfrm>
                  <a:off x="3469"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6" name="Line 41"/>
                <p:cNvSpPr>
                  <a:spLocks noChangeShapeType="1"/>
                </p:cNvSpPr>
                <p:nvPr/>
              </p:nvSpPr>
              <p:spPr bwMode="auto">
                <a:xfrm flipV="1">
                  <a:off x="3676"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7" name="Line 42"/>
                <p:cNvSpPr>
                  <a:spLocks noChangeShapeType="1"/>
                </p:cNvSpPr>
                <p:nvPr/>
              </p:nvSpPr>
              <p:spPr bwMode="auto">
                <a:xfrm>
                  <a:off x="3676"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8" name="Line 43"/>
                <p:cNvSpPr>
                  <a:spLocks noChangeShapeType="1"/>
                </p:cNvSpPr>
                <p:nvPr/>
              </p:nvSpPr>
              <p:spPr bwMode="auto">
                <a:xfrm flipV="1">
                  <a:off x="3890"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99" name="Line 44"/>
                <p:cNvSpPr>
                  <a:spLocks noChangeShapeType="1"/>
                </p:cNvSpPr>
                <p:nvPr/>
              </p:nvSpPr>
              <p:spPr bwMode="auto">
                <a:xfrm>
                  <a:off x="3890"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0" name="Line 45"/>
                <p:cNvSpPr>
                  <a:spLocks noChangeShapeType="1"/>
                </p:cNvSpPr>
                <p:nvPr/>
              </p:nvSpPr>
              <p:spPr bwMode="auto">
                <a:xfrm flipV="1">
                  <a:off x="4099"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1" name="Line 46"/>
                <p:cNvSpPr>
                  <a:spLocks noChangeShapeType="1"/>
                </p:cNvSpPr>
                <p:nvPr/>
              </p:nvSpPr>
              <p:spPr bwMode="auto">
                <a:xfrm>
                  <a:off x="4099"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2" name="Line 47"/>
                <p:cNvSpPr>
                  <a:spLocks noChangeShapeType="1"/>
                </p:cNvSpPr>
                <p:nvPr/>
              </p:nvSpPr>
              <p:spPr bwMode="auto">
                <a:xfrm flipV="1">
                  <a:off x="4292"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3" name="Line 48"/>
                <p:cNvSpPr>
                  <a:spLocks noChangeShapeType="1"/>
                </p:cNvSpPr>
                <p:nvPr/>
              </p:nvSpPr>
              <p:spPr bwMode="auto">
                <a:xfrm>
                  <a:off x="4292"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4" name="Line 49"/>
                <p:cNvSpPr>
                  <a:spLocks noChangeShapeType="1"/>
                </p:cNvSpPr>
                <p:nvPr/>
              </p:nvSpPr>
              <p:spPr bwMode="auto">
                <a:xfrm flipV="1">
                  <a:off x="4501"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5" name="Line 50"/>
                <p:cNvSpPr>
                  <a:spLocks noChangeShapeType="1"/>
                </p:cNvSpPr>
                <p:nvPr/>
              </p:nvSpPr>
              <p:spPr bwMode="auto">
                <a:xfrm>
                  <a:off x="4501"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6" name="Line 51"/>
                <p:cNvSpPr>
                  <a:spLocks noChangeShapeType="1"/>
                </p:cNvSpPr>
                <p:nvPr/>
              </p:nvSpPr>
              <p:spPr bwMode="auto">
                <a:xfrm flipV="1">
                  <a:off x="4708"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7" name="Line 52"/>
                <p:cNvSpPr>
                  <a:spLocks noChangeShapeType="1"/>
                </p:cNvSpPr>
                <p:nvPr/>
              </p:nvSpPr>
              <p:spPr bwMode="auto">
                <a:xfrm>
                  <a:off x="4708"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8" name="Line 53"/>
                <p:cNvSpPr>
                  <a:spLocks noChangeShapeType="1"/>
                </p:cNvSpPr>
                <p:nvPr/>
              </p:nvSpPr>
              <p:spPr bwMode="auto">
                <a:xfrm flipV="1">
                  <a:off x="4903"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09" name="Line 54"/>
                <p:cNvSpPr>
                  <a:spLocks noChangeShapeType="1"/>
                </p:cNvSpPr>
                <p:nvPr/>
              </p:nvSpPr>
              <p:spPr bwMode="auto">
                <a:xfrm>
                  <a:off x="4903"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0" name="Line 55"/>
                <p:cNvSpPr>
                  <a:spLocks noChangeShapeType="1"/>
                </p:cNvSpPr>
                <p:nvPr/>
              </p:nvSpPr>
              <p:spPr bwMode="auto">
                <a:xfrm flipV="1">
                  <a:off x="5111"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1" name="Line 56"/>
                <p:cNvSpPr>
                  <a:spLocks noChangeShapeType="1"/>
                </p:cNvSpPr>
                <p:nvPr/>
              </p:nvSpPr>
              <p:spPr bwMode="auto">
                <a:xfrm>
                  <a:off x="5111"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2" name="Line 57"/>
                <p:cNvSpPr>
                  <a:spLocks noChangeShapeType="1"/>
                </p:cNvSpPr>
                <p:nvPr/>
              </p:nvSpPr>
              <p:spPr bwMode="auto">
                <a:xfrm flipV="1">
                  <a:off x="5324"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3" name="Line 58"/>
                <p:cNvSpPr>
                  <a:spLocks noChangeShapeType="1"/>
                </p:cNvSpPr>
                <p:nvPr/>
              </p:nvSpPr>
              <p:spPr bwMode="auto">
                <a:xfrm>
                  <a:off x="5324"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4" name="Line 59"/>
                <p:cNvSpPr>
                  <a:spLocks noChangeShapeType="1"/>
                </p:cNvSpPr>
                <p:nvPr/>
              </p:nvSpPr>
              <p:spPr bwMode="auto">
                <a:xfrm flipV="1">
                  <a:off x="5514"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5" name="Line 60"/>
                <p:cNvSpPr>
                  <a:spLocks noChangeShapeType="1"/>
                </p:cNvSpPr>
                <p:nvPr/>
              </p:nvSpPr>
              <p:spPr bwMode="auto">
                <a:xfrm>
                  <a:off x="5514"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6" name="Line 61"/>
                <p:cNvSpPr>
                  <a:spLocks noChangeShapeType="1"/>
                </p:cNvSpPr>
                <p:nvPr/>
              </p:nvSpPr>
              <p:spPr bwMode="auto">
                <a:xfrm flipV="1">
                  <a:off x="5725"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7" name="Line 62"/>
                <p:cNvSpPr>
                  <a:spLocks noChangeShapeType="1"/>
                </p:cNvSpPr>
                <p:nvPr/>
              </p:nvSpPr>
              <p:spPr bwMode="auto">
                <a:xfrm>
                  <a:off x="5725"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8" name="Line 63"/>
                <p:cNvSpPr>
                  <a:spLocks noChangeShapeType="1"/>
                </p:cNvSpPr>
                <p:nvPr/>
              </p:nvSpPr>
              <p:spPr bwMode="auto">
                <a:xfrm flipV="1">
                  <a:off x="5935"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19" name="Line 64"/>
                <p:cNvSpPr>
                  <a:spLocks noChangeShapeType="1"/>
                </p:cNvSpPr>
                <p:nvPr/>
              </p:nvSpPr>
              <p:spPr bwMode="auto">
                <a:xfrm>
                  <a:off x="5935"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0" name="Line 65"/>
                <p:cNvSpPr>
                  <a:spLocks noChangeShapeType="1"/>
                </p:cNvSpPr>
                <p:nvPr/>
              </p:nvSpPr>
              <p:spPr bwMode="auto">
                <a:xfrm flipV="1">
                  <a:off x="6145" y="2587"/>
                  <a:ext cx="0" cy="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1" name="Line 66"/>
                <p:cNvSpPr>
                  <a:spLocks noChangeShapeType="1"/>
                </p:cNvSpPr>
                <p:nvPr/>
              </p:nvSpPr>
              <p:spPr bwMode="auto">
                <a:xfrm>
                  <a:off x="6145" y="2616"/>
                  <a:ext cx="0" cy="2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2" name="Freeform 67"/>
                <p:cNvSpPr>
                  <a:spLocks/>
                </p:cNvSpPr>
                <p:nvPr/>
              </p:nvSpPr>
              <p:spPr bwMode="auto">
                <a:xfrm>
                  <a:off x="1429" y="2703"/>
                  <a:ext cx="385" cy="464"/>
                </a:xfrm>
                <a:custGeom>
                  <a:avLst/>
                  <a:gdLst>
                    <a:gd name="T0" fmla="*/ 0 w 385"/>
                    <a:gd name="T1" fmla="*/ 0 h 464"/>
                    <a:gd name="T2" fmla="*/ 192 w 385"/>
                    <a:gd name="T3" fmla="*/ 463 h 464"/>
                    <a:gd name="T4" fmla="*/ 384 w 385"/>
                    <a:gd name="T5" fmla="*/ 184 h 464"/>
                    <a:gd name="T6" fmla="*/ 0 60000 65536"/>
                    <a:gd name="T7" fmla="*/ 0 60000 65536"/>
                    <a:gd name="T8" fmla="*/ 0 60000 65536"/>
                    <a:gd name="T9" fmla="*/ 0 w 385"/>
                    <a:gd name="T10" fmla="*/ 0 h 464"/>
                    <a:gd name="T11" fmla="*/ 385 w 385"/>
                    <a:gd name="T12" fmla="*/ 464 h 464"/>
                  </a:gdLst>
                  <a:ahLst/>
                  <a:cxnLst>
                    <a:cxn ang="T6">
                      <a:pos x="T0" y="T1"/>
                    </a:cxn>
                    <a:cxn ang="T7">
                      <a:pos x="T2" y="T3"/>
                    </a:cxn>
                    <a:cxn ang="T8">
                      <a:pos x="T4" y="T5"/>
                    </a:cxn>
                  </a:cxnLst>
                  <a:rect l="T9" t="T10" r="T11" b="T12"/>
                  <a:pathLst>
                    <a:path w="385" h="464">
                      <a:moveTo>
                        <a:pt x="0" y="0"/>
                      </a:moveTo>
                      <a:lnTo>
                        <a:pt x="192" y="463"/>
                      </a:lnTo>
                      <a:lnTo>
                        <a:pt x="384" y="184"/>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3" name="Line 68"/>
                <p:cNvSpPr>
                  <a:spLocks noChangeShapeType="1"/>
                </p:cNvSpPr>
                <p:nvPr/>
              </p:nvSpPr>
              <p:spPr bwMode="auto">
                <a:xfrm>
                  <a:off x="1838" y="2886"/>
                  <a:ext cx="177" cy="55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4" name="Freeform 69"/>
                <p:cNvSpPr>
                  <a:spLocks/>
                </p:cNvSpPr>
                <p:nvPr/>
              </p:nvSpPr>
              <p:spPr bwMode="auto">
                <a:xfrm>
                  <a:off x="2043" y="3364"/>
                  <a:ext cx="384" cy="94"/>
                </a:xfrm>
                <a:custGeom>
                  <a:avLst/>
                  <a:gdLst>
                    <a:gd name="T0" fmla="*/ 0 w 384"/>
                    <a:gd name="T1" fmla="*/ 93 h 94"/>
                    <a:gd name="T2" fmla="*/ 190 w 384"/>
                    <a:gd name="T3" fmla="*/ 93 h 94"/>
                    <a:gd name="T4" fmla="*/ 383 w 384"/>
                    <a:gd name="T5" fmla="*/ 0 h 94"/>
                    <a:gd name="T6" fmla="*/ 0 60000 65536"/>
                    <a:gd name="T7" fmla="*/ 0 60000 65536"/>
                    <a:gd name="T8" fmla="*/ 0 60000 65536"/>
                    <a:gd name="T9" fmla="*/ 0 w 384"/>
                    <a:gd name="T10" fmla="*/ 0 h 94"/>
                    <a:gd name="T11" fmla="*/ 384 w 384"/>
                    <a:gd name="T12" fmla="*/ 94 h 94"/>
                  </a:gdLst>
                  <a:ahLst/>
                  <a:cxnLst>
                    <a:cxn ang="T6">
                      <a:pos x="T0" y="T1"/>
                    </a:cxn>
                    <a:cxn ang="T7">
                      <a:pos x="T2" y="T3"/>
                    </a:cxn>
                    <a:cxn ang="T8">
                      <a:pos x="T4" y="T5"/>
                    </a:cxn>
                  </a:cxnLst>
                  <a:rect l="T9" t="T10" r="T11" b="T12"/>
                  <a:pathLst>
                    <a:path w="384" h="94">
                      <a:moveTo>
                        <a:pt x="0" y="93"/>
                      </a:moveTo>
                      <a:lnTo>
                        <a:pt x="190" y="93"/>
                      </a:lnTo>
                      <a:lnTo>
                        <a:pt x="383" y="0"/>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5" name="Line 70"/>
                <p:cNvSpPr>
                  <a:spLocks noChangeShapeType="1"/>
                </p:cNvSpPr>
                <p:nvPr/>
              </p:nvSpPr>
              <p:spPr bwMode="auto">
                <a:xfrm flipV="1">
                  <a:off x="2451" y="2878"/>
                  <a:ext cx="175" cy="47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6" name="Freeform 71"/>
                <p:cNvSpPr>
                  <a:spLocks/>
                </p:cNvSpPr>
                <p:nvPr/>
              </p:nvSpPr>
              <p:spPr bwMode="auto">
                <a:xfrm>
                  <a:off x="2653" y="2887"/>
                  <a:ext cx="385" cy="187"/>
                </a:xfrm>
                <a:custGeom>
                  <a:avLst/>
                  <a:gdLst>
                    <a:gd name="T0" fmla="*/ 0 w 385"/>
                    <a:gd name="T1" fmla="*/ 0 h 187"/>
                    <a:gd name="T2" fmla="*/ 191 w 385"/>
                    <a:gd name="T3" fmla="*/ 94 h 187"/>
                    <a:gd name="T4" fmla="*/ 384 w 385"/>
                    <a:gd name="T5" fmla="*/ 186 h 187"/>
                    <a:gd name="T6" fmla="*/ 0 60000 65536"/>
                    <a:gd name="T7" fmla="*/ 0 60000 65536"/>
                    <a:gd name="T8" fmla="*/ 0 60000 65536"/>
                    <a:gd name="T9" fmla="*/ 0 w 385"/>
                    <a:gd name="T10" fmla="*/ 0 h 187"/>
                    <a:gd name="T11" fmla="*/ 385 w 385"/>
                    <a:gd name="T12" fmla="*/ 187 h 187"/>
                  </a:gdLst>
                  <a:ahLst/>
                  <a:cxnLst>
                    <a:cxn ang="T6">
                      <a:pos x="T0" y="T1"/>
                    </a:cxn>
                    <a:cxn ang="T7">
                      <a:pos x="T2" y="T3"/>
                    </a:cxn>
                    <a:cxn ang="T8">
                      <a:pos x="T4" y="T5"/>
                    </a:cxn>
                  </a:cxnLst>
                  <a:rect l="T9" t="T10" r="T11" b="T12"/>
                  <a:pathLst>
                    <a:path w="385" h="187">
                      <a:moveTo>
                        <a:pt x="0" y="0"/>
                      </a:moveTo>
                      <a:lnTo>
                        <a:pt x="191" y="94"/>
                      </a:lnTo>
                      <a:lnTo>
                        <a:pt x="384" y="186"/>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7" name="Line 72"/>
                <p:cNvSpPr>
                  <a:spLocks noChangeShapeType="1"/>
                </p:cNvSpPr>
                <p:nvPr/>
              </p:nvSpPr>
              <p:spPr bwMode="auto">
                <a:xfrm flipV="1">
                  <a:off x="3064" y="2653"/>
                  <a:ext cx="175" cy="42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8" name="Freeform 73"/>
                <p:cNvSpPr>
                  <a:spLocks/>
                </p:cNvSpPr>
                <p:nvPr/>
              </p:nvSpPr>
              <p:spPr bwMode="auto">
                <a:xfrm>
                  <a:off x="3266" y="2663"/>
                  <a:ext cx="384" cy="689"/>
                </a:xfrm>
                <a:custGeom>
                  <a:avLst/>
                  <a:gdLst>
                    <a:gd name="T0" fmla="*/ 0 w 384"/>
                    <a:gd name="T1" fmla="*/ 0 h 689"/>
                    <a:gd name="T2" fmla="*/ 190 w 384"/>
                    <a:gd name="T3" fmla="*/ 688 h 689"/>
                    <a:gd name="T4" fmla="*/ 383 w 384"/>
                    <a:gd name="T5" fmla="*/ 504 h 689"/>
                    <a:gd name="T6" fmla="*/ 0 60000 65536"/>
                    <a:gd name="T7" fmla="*/ 0 60000 65536"/>
                    <a:gd name="T8" fmla="*/ 0 60000 65536"/>
                    <a:gd name="T9" fmla="*/ 0 w 384"/>
                    <a:gd name="T10" fmla="*/ 0 h 689"/>
                    <a:gd name="T11" fmla="*/ 384 w 384"/>
                    <a:gd name="T12" fmla="*/ 689 h 689"/>
                  </a:gdLst>
                  <a:ahLst/>
                  <a:cxnLst>
                    <a:cxn ang="T6">
                      <a:pos x="T0" y="T1"/>
                    </a:cxn>
                    <a:cxn ang="T7">
                      <a:pos x="T2" y="T3"/>
                    </a:cxn>
                    <a:cxn ang="T8">
                      <a:pos x="T4" y="T5"/>
                    </a:cxn>
                  </a:cxnLst>
                  <a:rect l="T9" t="T10" r="T11" b="T12"/>
                  <a:pathLst>
                    <a:path w="384" h="689">
                      <a:moveTo>
                        <a:pt x="0" y="0"/>
                      </a:moveTo>
                      <a:lnTo>
                        <a:pt x="190" y="688"/>
                      </a:lnTo>
                      <a:lnTo>
                        <a:pt x="383" y="504"/>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29" name="Line 74"/>
                <p:cNvSpPr>
                  <a:spLocks noChangeShapeType="1"/>
                </p:cNvSpPr>
                <p:nvPr/>
              </p:nvSpPr>
              <p:spPr bwMode="auto">
                <a:xfrm flipV="1">
                  <a:off x="3658" y="3063"/>
                  <a:ext cx="216" cy="11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0" name="Line 75"/>
                <p:cNvSpPr>
                  <a:spLocks noChangeShapeType="1"/>
                </p:cNvSpPr>
                <p:nvPr/>
              </p:nvSpPr>
              <p:spPr bwMode="auto">
                <a:xfrm>
                  <a:off x="3887" y="3071"/>
                  <a:ext cx="175" cy="37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1" name="Line 76"/>
                <p:cNvSpPr>
                  <a:spLocks noChangeShapeType="1"/>
                </p:cNvSpPr>
                <p:nvPr/>
              </p:nvSpPr>
              <p:spPr bwMode="auto">
                <a:xfrm flipV="1">
                  <a:off x="4078" y="3356"/>
                  <a:ext cx="219" cy="11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2" name="Line 77"/>
                <p:cNvSpPr>
                  <a:spLocks noChangeShapeType="1"/>
                </p:cNvSpPr>
                <p:nvPr/>
              </p:nvSpPr>
              <p:spPr bwMode="auto">
                <a:xfrm>
                  <a:off x="4269" y="3349"/>
                  <a:ext cx="219" cy="10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3" name="Line 78"/>
                <p:cNvSpPr>
                  <a:spLocks noChangeShapeType="1"/>
                </p:cNvSpPr>
                <p:nvPr/>
              </p:nvSpPr>
              <p:spPr bwMode="auto">
                <a:xfrm flipV="1">
                  <a:off x="4480" y="3356"/>
                  <a:ext cx="217" cy="11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4" name="Freeform 79"/>
                <p:cNvSpPr>
                  <a:spLocks/>
                </p:cNvSpPr>
                <p:nvPr/>
              </p:nvSpPr>
              <p:spPr bwMode="auto">
                <a:xfrm>
                  <a:off x="4702" y="2517"/>
                  <a:ext cx="383" cy="835"/>
                </a:xfrm>
                <a:custGeom>
                  <a:avLst/>
                  <a:gdLst>
                    <a:gd name="T0" fmla="*/ 0 w 383"/>
                    <a:gd name="T1" fmla="*/ 834 h 835"/>
                    <a:gd name="T2" fmla="*/ 190 w 383"/>
                    <a:gd name="T3" fmla="*/ 92 h 835"/>
                    <a:gd name="T4" fmla="*/ 382 w 383"/>
                    <a:gd name="T5" fmla="*/ 0 h 835"/>
                    <a:gd name="T6" fmla="*/ 0 60000 65536"/>
                    <a:gd name="T7" fmla="*/ 0 60000 65536"/>
                    <a:gd name="T8" fmla="*/ 0 60000 65536"/>
                    <a:gd name="T9" fmla="*/ 0 w 383"/>
                    <a:gd name="T10" fmla="*/ 0 h 835"/>
                    <a:gd name="T11" fmla="*/ 383 w 383"/>
                    <a:gd name="T12" fmla="*/ 835 h 835"/>
                  </a:gdLst>
                  <a:ahLst/>
                  <a:cxnLst>
                    <a:cxn ang="T6">
                      <a:pos x="T0" y="T1"/>
                    </a:cxn>
                    <a:cxn ang="T7">
                      <a:pos x="T2" y="T3"/>
                    </a:cxn>
                    <a:cxn ang="T8">
                      <a:pos x="T4" y="T5"/>
                    </a:cxn>
                  </a:cxnLst>
                  <a:rect l="T9" t="T10" r="T11" b="T12"/>
                  <a:pathLst>
                    <a:path w="383" h="835">
                      <a:moveTo>
                        <a:pt x="0" y="834"/>
                      </a:moveTo>
                      <a:lnTo>
                        <a:pt x="190" y="92"/>
                      </a:lnTo>
                      <a:lnTo>
                        <a:pt x="382" y="0"/>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5" name="Line 80"/>
                <p:cNvSpPr>
                  <a:spLocks noChangeShapeType="1"/>
                </p:cNvSpPr>
                <p:nvPr/>
              </p:nvSpPr>
              <p:spPr bwMode="auto">
                <a:xfrm>
                  <a:off x="5092" y="2515"/>
                  <a:ext cx="219" cy="10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6" name="Freeform 81"/>
                <p:cNvSpPr>
                  <a:spLocks/>
                </p:cNvSpPr>
                <p:nvPr/>
              </p:nvSpPr>
              <p:spPr bwMode="auto">
                <a:xfrm>
                  <a:off x="5315" y="2426"/>
                  <a:ext cx="381" cy="278"/>
                </a:xfrm>
                <a:custGeom>
                  <a:avLst/>
                  <a:gdLst>
                    <a:gd name="T0" fmla="*/ 0 w 381"/>
                    <a:gd name="T1" fmla="*/ 184 h 278"/>
                    <a:gd name="T2" fmla="*/ 189 w 381"/>
                    <a:gd name="T3" fmla="*/ 0 h 278"/>
                    <a:gd name="T4" fmla="*/ 380 w 381"/>
                    <a:gd name="T5" fmla="*/ 277 h 278"/>
                    <a:gd name="T6" fmla="*/ 0 60000 65536"/>
                    <a:gd name="T7" fmla="*/ 0 60000 65536"/>
                    <a:gd name="T8" fmla="*/ 0 60000 65536"/>
                    <a:gd name="T9" fmla="*/ 0 w 381"/>
                    <a:gd name="T10" fmla="*/ 0 h 278"/>
                    <a:gd name="T11" fmla="*/ 381 w 381"/>
                    <a:gd name="T12" fmla="*/ 278 h 278"/>
                  </a:gdLst>
                  <a:ahLst/>
                  <a:cxnLst>
                    <a:cxn ang="T6">
                      <a:pos x="T0" y="T1"/>
                    </a:cxn>
                    <a:cxn ang="T7">
                      <a:pos x="T2" y="T3"/>
                    </a:cxn>
                    <a:cxn ang="T8">
                      <a:pos x="T4" y="T5"/>
                    </a:cxn>
                  </a:cxnLst>
                  <a:rect l="T9" t="T10" r="T11" b="T12"/>
                  <a:pathLst>
                    <a:path w="381" h="278">
                      <a:moveTo>
                        <a:pt x="0" y="184"/>
                      </a:moveTo>
                      <a:lnTo>
                        <a:pt x="189" y="0"/>
                      </a:lnTo>
                      <a:lnTo>
                        <a:pt x="380" y="277"/>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7" name="Line 82"/>
                <p:cNvSpPr>
                  <a:spLocks noChangeShapeType="1"/>
                </p:cNvSpPr>
                <p:nvPr/>
              </p:nvSpPr>
              <p:spPr bwMode="auto">
                <a:xfrm>
                  <a:off x="5707" y="2701"/>
                  <a:ext cx="214" cy="10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8" name="Line 83"/>
                <p:cNvSpPr>
                  <a:spLocks noChangeShapeType="1"/>
                </p:cNvSpPr>
                <p:nvPr/>
              </p:nvSpPr>
              <p:spPr bwMode="auto">
                <a:xfrm flipV="1">
                  <a:off x="5934" y="2507"/>
                  <a:ext cx="173" cy="29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39" name="Freeform 84"/>
                <p:cNvSpPr>
                  <a:spLocks/>
                </p:cNvSpPr>
                <p:nvPr/>
              </p:nvSpPr>
              <p:spPr bwMode="auto">
                <a:xfrm>
                  <a:off x="1429" y="2056"/>
                  <a:ext cx="385" cy="648"/>
                </a:xfrm>
                <a:custGeom>
                  <a:avLst/>
                  <a:gdLst>
                    <a:gd name="T0" fmla="*/ 0 w 385"/>
                    <a:gd name="T1" fmla="*/ 647 h 648"/>
                    <a:gd name="T2" fmla="*/ 192 w 385"/>
                    <a:gd name="T3" fmla="*/ 277 h 648"/>
                    <a:gd name="T4" fmla="*/ 384 w 385"/>
                    <a:gd name="T5" fmla="*/ 0 h 648"/>
                    <a:gd name="T6" fmla="*/ 0 60000 65536"/>
                    <a:gd name="T7" fmla="*/ 0 60000 65536"/>
                    <a:gd name="T8" fmla="*/ 0 60000 65536"/>
                    <a:gd name="T9" fmla="*/ 0 w 385"/>
                    <a:gd name="T10" fmla="*/ 0 h 648"/>
                    <a:gd name="T11" fmla="*/ 385 w 385"/>
                    <a:gd name="T12" fmla="*/ 648 h 648"/>
                  </a:gdLst>
                  <a:ahLst/>
                  <a:cxnLst>
                    <a:cxn ang="T6">
                      <a:pos x="T0" y="T1"/>
                    </a:cxn>
                    <a:cxn ang="T7">
                      <a:pos x="T2" y="T3"/>
                    </a:cxn>
                    <a:cxn ang="T8">
                      <a:pos x="T4" y="T5"/>
                    </a:cxn>
                  </a:cxnLst>
                  <a:rect l="T9" t="T10" r="T11" b="T12"/>
                  <a:pathLst>
                    <a:path w="385" h="648">
                      <a:moveTo>
                        <a:pt x="0" y="647"/>
                      </a:moveTo>
                      <a:lnTo>
                        <a:pt x="192" y="277"/>
                      </a:lnTo>
                      <a:lnTo>
                        <a:pt x="384" y="0"/>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0" name="Line 85"/>
                <p:cNvSpPr>
                  <a:spLocks noChangeShapeType="1"/>
                </p:cNvSpPr>
                <p:nvPr/>
              </p:nvSpPr>
              <p:spPr bwMode="auto">
                <a:xfrm flipV="1">
                  <a:off x="1821" y="1951"/>
                  <a:ext cx="220" cy="11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1" name="Freeform 86"/>
                <p:cNvSpPr>
                  <a:spLocks/>
                </p:cNvSpPr>
                <p:nvPr/>
              </p:nvSpPr>
              <p:spPr bwMode="auto">
                <a:xfrm>
                  <a:off x="2043" y="1869"/>
                  <a:ext cx="384" cy="372"/>
                </a:xfrm>
                <a:custGeom>
                  <a:avLst/>
                  <a:gdLst>
                    <a:gd name="T0" fmla="*/ 0 w 384"/>
                    <a:gd name="T1" fmla="*/ 92 h 372"/>
                    <a:gd name="T2" fmla="*/ 190 w 384"/>
                    <a:gd name="T3" fmla="*/ 371 h 372"/>
                    <a:gd name="T4" fmla="*/ 383 w 384"/>
                    <a:gd name="T5" fmla="*/ 0 h 372"/>
                    <a:gd name="T6" fmla="*/ 0 60000 65536"/>
                    <a:gd name="T7" fmla="*/ 0 60000 65536"/>
                    <a:gd name="T8" fmla="*/ 0 60000 65536"/>
                    <a:gd name="T9" fmla="*/ 0 w 384"/>
                    <a:gd name="T10" fmla="*/ 0 h 372"/>
                    <a:gd name="T11" fmla="*/ 384 w 384"/>
                    <a:gd name="T12" fmla="*/ 372 h 372"/>
                  </a:gdLst>
                  <a:ahLst/>
                  <a:cxnLst>
                    <a:cxn ang="T6">
                      <a:pos x="T0" y="T1"/>
                    </a:cxn>
                    <a:cxn ang="T7">
                      <a:pos x="T2" y="T3"/>
                    </a:cxn>
                    <a:cxn ang="T8">
                      <a:pos x="T4" y="T5"/>
                    </a:cxn>
                  </a:cxnLst>
                  <a:rect l="T9" t="T10" r="T11" b="T12"/>
                  <a:pathLst>
                    <a:path w="384" h="372">
                      <a:moveTo>
                        <a:pt x="0" y="92"/>
                      </a:moveTo>
                      <a:lnTo>
                        <a:pt x="190" y="371"/>
                      </a:lnTo>
                      <a:lnTo>
                        <a:pt x="383" y="0"/>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2" name="Line 87"/>
                <p:cNvSpPr>
                  <a:spLocks noChangeShapeType="1"/>
                </p:cNvSpPr>
                <p:nvPr/>
              </p:nvSpPr>
              <p:spPr bwMode="auto">
                <a:xfrm>
                  <a:off x="2451" y="1868"/>
                  <a:ext cx="175" cy="4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3" name="Freeform 88"/>
                <p:cNvSpPr>
                  <a:spLocks/>
                </p:cNvSpPr>
                <p:nvPr/>
              </p:nvSpPr>
              <p:spPr bwMode="auto">
                <a:xfrm>
                  <a:off x="2653" y="2056"/>
                  <a:ext cx="385" cy="278"/>
                </a:xfrm>
                <a:custGeom>
                  <a:avLst/>
                  <a:gdLst>
                    <a:gd name="T0" fmla="*/ 0 w 385"/>
                    <a:gd name="T1" fmla="*/ 277 h 278"/>
                    <a:gd name="T2" fmla="*/ 191 w 385"/>
                    <a:gd name="T3" fmla="*/ 185 h 278"/>
                    <a:gd name="T4" fmla="*/ 384 w 385"/>
                    <a:gd name="T5" fmla="*/ 0 h 278"/>
                    <a:gd name="T6" fmla="*/ 0 60000 65536"/>
                    <a:gd name="T7" fmla="*/ 0 60000 65536"/>
                    <a:gd name="T8" fmla="*/ 0 60000 65536"/>
                    <a:gd name="T9" fmla="*/ 0 w 385"/>
                    <a:gd name="T10" fmla="*/ 0 h 278"/>
                    <a:gd name="T11" fmla="*/ 385 w 385"/>
                    <a:gd name="T12" fmla="*/ 278 h 278"/>
                  </a:gdLst>
                  <a:ahLst/>
                  <a:cxnLst>
                    <a:cxn ang="T6">
                      <a:pos x="T0" y="T1"/>
                    </a:cxn>
                    <a:cxn ang="T7">
                      <a:pos x="T2" y="T3"/>
                    </a:cxn>
                    <a:cxn ang="T8">
                      <a:pos x="T4" y="T5"/>
                    </a:cxn>
                  </a:cxnLst>
                  <a:rect l="T9" t="T10" r="T11" b="T12"/>
                  <a:pathLst>
                    <a:path w="385" h="278">
                      <a:moveTo>
                        <a:pt x="0" y="277"/>
                      </a:moveTo>
                      <a:lnTo>
                        <a:pt x="191" y="185"/>
                      </a:lnTo>
                      <a:lnTo>
                        <a:pt x="384" y="0"/>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4" name="Line 89"/>
                <p:cNvSpPr>
                  <a:spLocks noChangeShapeType="1"/>
                </p:cNvSpPr>
                <p:nvPr/>
              </p:nvSpPr>
              <p:spPr bwMode="auto">
                <a:xfrm>
                  <a:off x="3046" y="2054"/>
                  <a:ext cx="218" cy="10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5" name="Freeform 90"/>
                <p:cNvSpPr>
                  <a:spLocks/>
                </p:cNvSpPr>
                <p:nvPr/>
              </p:nvSpPr>
              <p:spPr bwMode="auto">
                <a:xfrm>
                  <a:off x="3266" y="1736"/>
                  <a:ext cx="384" cy="412"/>
                </a:xfrm>
                <a:custGeom>
                  <a:avLst/>
                  <a:gdLst>
                    <a:gd name="T0" fmla="*/ 0 w 384"/>
                    <a:gd name="T1" fmla="*/ 411 h 412"/>
                    <a:gd name="T2" fmla="*/ 190 w 384"/>
                    <a:gd name="T3" fmla="*/ 40 h 412"/>
                    <a:gd name="T4" fmla="*/ 383 w 384"/>
                    <a:gd name="T5" fmla="*/ 0 h 412"/>
                    <a:gd name="T6" fmla="*/ 0 60000 65536"/>
                    <a:gd name="T7" fmla="*/ 0 60000 65536"/>
                    <a:gd name="T8" fmla="*/ 0 60000 65536"/>
                    <a:gd name="T9" fmla="*/ 0 w 384"/>
                    <a:gd name="T10" fmla="*/ 0 h 412"/>
                    <a:gd name="T11" fmla="*/ 384 w 384"/>
                    <a:gd name="T12" fmla="*/ 412 h 412"/>
                  </a:gdLst>
                  <a:ahLst/>
                  <a:cxnLst>
                    <a:cxn ang="T6">
                      <a:pos x="T0" y="T1"/>
                    </a:cxn>
                    <a:cxn ang="T7">
                      <a:pos x="T2" y="T3"/>
                    </a:cxn>
                    <a:cxn ang="T8">
                      <a:pos x="T4" y="T5"/>
                    </a:cxn>
                  </a:cxnLst>
                  <a:rect l="T9" t="T10" r="T11" b="T12"/>
                  <a:pathLst>
                    <a:path w="384" h="412">
                      <a:moveTo>
                        <a:pt x="0" y="411"/>
                      </a:moveTo>
                      <a:lnTo>
                        <a:pt x="190" y="40"/>
                      </a:lnTo>
                      <a:lnTo>
                        <a:pt x="383" y="0"/>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6" name="Line 91"/>
                <p:cNvSpPr>
                  <a:spLocks noChangeShapeType="1"/>
                </p:cNvSpPr>
                <p:nvPr/>
              </p:nvSpPr>
              <p:spPr bwMode="auto">
                <a:xfrm>
                  <a:off x="3658" y="1722"/>
                  <a:ext cx="216" cy="23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7" name="Line 92"/>
                <p:cNvSpPr>
                  <a:spLocks noChangeShapeType="1"/>
                </p:cNvSpPr>
                <p:nvPr/>
              </p:nvSpPr>
              <p:spPr bwMode="auto">
                <a:xfrm flipV="1">
                  <a:off x="3887" y="1489"/>
                  <a:ext cx="175" cy="47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8" name="Freeform 93"/>
                <p:cNvSpPr>
                  <a:spLocks/>
                </p:cNvSpPr>
                <p:nvPr/>
              </p:nvSpPr>
              <p:spPr bwMode="auto">
                <a:xfrm>
                  <a:off x="4087" y="1499"/>
                  <a:ext cx="386" cy="463"/>
                </a:xfrm>
                <a:custGeom>
                  <a:avLst/>
                  <a:gdLst>
                    <a:gd name="T0" fmla="*/ 0 w 386"/>
                    <a:gd name="T1" fmla="*/ 0 h 463"/>
                    <a:gd name="T2" fmla="*/ 193 w 386"/>
                    <a:gd name="T3" fmla="*/ 462 h 463"/>
                    <a:gd name="T4" fmla="*/ 385 w 386"/>
                    <a:gd name="T5" fmla="*/ 370 h 463"/>
                    <a:gd name="T6" fmla="*/ 0 60000 65536"/>
                    <a:gd name="T7" fmla="*/ 0 60000 65536"/>
                    <a:gd name="T8" fmla="*/ 0 60000 65536"/>
                    <a:gd name="T9" fmla="*/ 0 w 386"/>
                    <a:gd name="T10" fmla="*/ 0 h 463"/>
                    <a:gd name="T11" fmla="*/ 386 w 386"/>
                    <a:gd name="T12" fmla="*/ 463 h 463"/>
                  </a:gdLst>
                  <a:ahLst/>
                  <a:cxnLst>
                    <a:cxn ang="T6">
                      <a:pos x="T0" y="T1"/>
                    </a:cxn>
                    <a:cxn ang="T7">
                      <a:pos x="T2" y="T3"/>
                    </a:cxn>
                    <a:cxn ang="T8">
                      <a:pos x="T4" y="T5"/>
                    </a:cxn>
                  </a:cxnLst>
                  <a:rect l="T9" t="T10" r="T11" b="T12"/>
                  <a:pathLst>
                    <a:path w="386" h="463">
                      <a:moveTo>
                        <a:pt x="0" y="0"/>
                      </a:moveTo>
                      <a:lnTo>
                        <a:pt x="193" y="462"/>
                      </a:lnTo>
                      <a:lnTo>
                        <a:pt x="385" y="370"/>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49" name="Line 94"/>
                <p:cNvSpPr>
                  <a:spLocks noChangeShapeType="1"/>
                </p:cNvSpPr>
                <p:nvPr/>
              </p:nvSpPr>
              <p:spPr bwMode="auto">
                <a:xfrm>
                  <a:off x="4480" y="1869"/>
                  <a:ext cx="197"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0" name="Freeform 95"/>
                <p:cNvSpPr>
                  <a:spLocks/>
                </p:cNvSpPr>
                <p:nvPr/>
              </p:nvSpPr>
              <p:spPr bwMode="auto">
                <a:xfrm>
                  <a:off x="4702" y="1869"/>
                  <a:ext cx="383" cy="1019"/>
                </a:xfrm>
                <a:custGeom>
                  <a:avLst/>
                  <a:gdLst>
                    <a:gd name="T0" fmla="*/ 0 w 383"/>
                    <a:gd name="T1" fmla="*/ 0 h 1019"/>
                    <a:gd name="T2" fmla="*/ 190 w 383"/>
                    <a:gd name="T3" fmla="*/ 740 h 1019"/>
                    <a:gd name="T4" fmla="*/ 382 w 383"/>
                    <a:gd name="T5" fmla="*/ 1018 h 1019"/>
                    <a:gd name="T6" fmla="*/ 0 60000 65536"/>
                    <a:gd name="T7" fmla="*/ 0 60000 65536"/>
                    <a:gd name="T8" fmla="*/ 0 60000 65536"/>
                    <a:gd name="T9" fmla="*/ 0 w 383"/>
                    <a:gd name="T10" fmla="*/ 0 h 1019"/>
                    <a:gd name="T11" fmla="*/ 383 w 383"/>
                    <a:gd name="T12" fmla="*/ 1019 h 1019"/>
                  </a:gdLst>
                  <a:ahLst/>
                  <a:cxnLst>
                    <a:cxn ang="T6">
                      <a:pos x="T0" y="T1"/>
                    </a:cxn>
                    <a:cxn ang="T7">
                      <a:pos x="T2" y="T3"/>
                    </a:cxn>
                    <a:cxn ang="T8">
                      <a:pos x="T4" y="T5"/>
                    </a:cxn>
                  </a:cxnLst>
                  <a:rect l="T9" t="T10" r="T11" b="T12"/>
                  <a:pathLst>
                    <a:path w="383" h="1019">
                      <a:moveTo>
                        <a:pt x="0" y="0"/>
                      </a:moveTo>
                      <a:lnTo>
                        <a:pt x="190" y="740"/>
                      </a:lnTo>
                      <a:lnTo>
                        <a:pt x="382" y="1018"/>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1" name="Line 96"/>
                <p:cNvSpPr>
                  <a:spLocks noChangeShapeType="1"/>
                </p:cNvSpPr>
                <p:nvPr/>
              </p:nvSpPr>
              <p:spPr bwMode="auto">
                <a:xfrm flipV="1">
                  <a:off x="5092" y="2786"/>
                  <a:ext cx="219" cy="11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2" name="Freeform 97"/>
                <p:cNvSpPr>
                  <a:spLocks/>
                </p:cNvSpPr>
                <p:nvPr/>
              </p:nvSpPr>
              <p:spPr bwMode="auto">
                <a:xfrm>
                  <a:off x="5315" y="2796"/>
                  <a:ext cx="381" cy="278"/>
                </a:xfrm>
                <a:custGeom>
                  <a:avLst/>
                  <a:gdLst>
                    <a:gd name="T0" fmla="*/ 0 w 381"/>
                    <a:gd name="T1" fmla="*/ 0 h 278"/>
                    <a:gd name="T2" fmla="*/ 189 w 381"/>
                    <a:gd name="T3" fmla="*/ 277 h 278"/>
                    <a:gd name="T4" fmla="*/ 380 w 381"/>
                    <a:gd name="T5" fmla="*/ 0 h 278"/>
                    <a:gd name="T6" fmla="*/ 0 60000 65536"/>
                    <a:gd name="T7" fmla="*/ 0 60000 65536"/>
                    <a:gd name="T8" fmla="*/ 0 60000 65536"/>
                    <a:gd name="T9" fmla="*/ 0 w 381"/>
                    <a:gd name="T10" fmla="*/ 0 h 278"/>
                    <a:gd name="T11" fmla="*/ 381 w 381"/>
                    <a:gd name="T12" fmla="*/ 278 h 278"/>
                  </a:gdLst>
                  <a:ahLst/>
                  <a:cxnLst>
                    <a:cxn ang="T6">
                      <a:pos x="T0" y="T1"/>
                    </a:cxn>
                    <a:cxn ang="T7">
                      <a:pos x="T2" y="T3"/>
                    </a:cxn>
                    <a:cxn ang="T8">
                      <a:pos x="T4" y="T5"/>
                    </a:cxn>
                  </a:cxnLst>
                  <a:rect l="T9" t="T10" r="T11" b="T12"/>
                  <a:pathLst>
                    <a:path w="381" h="278">
                      <a:moveTo>
                        <a:pt x="0" y="0"/>
                      </a:moveTo>
                      <a:lnTo>
                        <a:pt x="189" y="277"/>
                      </a:lnTo>
                      <a:lnTo>
                        <a:pt x="380" y="0"/>
                      </a:lnTo>
                    </a:path>
                  </a:pathLst>
                </a:custGeom>
                <a:noFill/>
                <a:ln w="254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3" name="Line 98"/>
                <p:cNvSpPr>
                  <a:spLocks noChangeShapeType="1"/>
                </p:cNvSpPr>
                <p:nvPr/>
              </p:nvSpPr>
              <p:spPr bwMode="auto">
                <a:xfrm>
                  <a:off x="5707" y="2796"/>
                  <a:ext cx="190"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4" name="Line 99"/>
                <p:cNvSpPr>
                  <a:spLocks noChangeShapeType="1"/>
                </p:cNvSpPr>
                <p:nvPr/>
              </p:nvSpPr>
              <p:spPr bwMode="auto">
                <a:xfrm flipV="1">
                  <a:off x="5913" y="2599"/>
                  <a:ext cx="216" cy="21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5" name="Freeform 100"/>
                <p:cNvSpPr>
                  <a:spLocks/>
                </p:cNvSpPr>
                <p:nvPr/>
              </p:nvSpPr>
              <p:spPr bwMode="auto">
                <a:xfrm>
                  <a:off x="1432" y="2520"/>
                  <a:ext cx="382" cy="372"/>
                </a:xfrm>
                <a:custGeom>
                  <a:avLst/>
                  <a:gdLst>
                    <a:gd name="T0" fmla="*/ 0 w 382"/>
                    <a:gd name="T1" fmla="*/ 0 h 372"/>
                    <a:gd name="T2" fmla="*/ 192 w 382"/>
                    <a:gd name="T3" fmla="*/ 0 h 372"/>
                    <a:gd name="T4" fmla="*/ 381 w 382"/>
                    <a:gd name="T5" fmla="*/ 371 h 372"/>
                    <a:gd name="T6" fmla="*/ 0 60000 65536"/>
                    <a:gd name="T7" fmla="*/ 0 60000 65536"/>
                    <a:gd name="T8" fmla="*/ 0 60000 65536"/>
                    <a:gd name="T9" fmla="*/ 0 w 382"/>
                    <a:gd name="T10" fmla="*/ 0 h 372"/>
                    <a:gd name="T11" fmla="*/ 382 w 382"/>
                    <a:gd name="T12" fmla="*/ 372 h 372"/>
                  </a:gdLst>
                  <a:ahLst/>
                  <a:cxnLst>
                    <a:cxn ang="T6">
                      <a:pos x="T0" y="T1"/>
                    </a:cxn>
                    <a:cxn ang="T7">
                      <a:pos x="T2" y="T3"/>
                    </a:cxn>
                    <a:cxn ang="T8">
                      <a:pos x="T4" y="T5"/>
                    </a:cxn>
                  </a:cxnLst>
                  <a:rect l="T9" t="T10" r="T11" b="T12"/>
                  <a:pathLst>
                    <a:path w="382" h="372">
                      <a:moveTo>
                        <a:pt x="0" y="0"/>
                      </a:moveTo>
                      <a:lnTo>
                        <a:pt x="192" y="0"/>
                      </a:lnTo>
                      <a:lnTo>
                        <a:pt x="381" y="37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6" name="Line 101"/>
                <p:cNvSpPr>
                  <a:spLocks noChangeShapeType="1"/>
                </p:cNvSpPr>
                <p:nvPr/>
              </p:nvSpPr>
              <p:spPr bwMode="auto">
                <a:xfrm flipV="1">
                  <a:off x="1845" y="2429"/>
                  <a:ext cx="184" cy="46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7" name="Freeform 102"/>
                <p:cNvSpPr>
                  <a:spLocks/>
                </p:cNvSpPr>
                <p:nvPr/>
              </p:nvSpPr>
              <p:spPr bwMode="auto">
                <a:xfrm>
                  <a:off x="2043" y="2429"/>
                  <a:ext cx="384" cy="463"/>
                </a:xfrm>
                <a:custGeom>
                  <a:avLst/>
                  <a:gdLst>
                    <a:gd name="T0" fmla="*/ 0 w 384"/>
                    <a:gd name="T1" fmla="*/ 0 h 463"/>
                    <a:gd name="T2" fmla="*/ 193 w 384"/>
                    <a:gd name="T3" fmla="*/ 370 h 463"/>
                    <a:gd name="T4" fmla="*/ 383 w 384"/>
                    <a:gd name="T5" fmla="*/ 462 h 463"/>
                    <a:gd name="T6" fmla="*/ 0 60000 65536"/>
                    <a:gd name="T7" fmla="*/ 0 60000 65536"/>
                    <a:gd name="T8" fmla="*/ 0 60000 65536"/>
                    <a:gd name="T9" fmla="*/ 0 w 384"/>
                    <a:gd name="T10" fmla="*/ 0 h 463"/>
                    <a:gd name="T11" fmla="*/ 384 w 384"/>
                    <a:gd name="T12" fmla="*/ 463 h 463"/>
                  </a:gdLst>
                  <a:ahLst/>
                  <a:cxnLst>
                    <a:cxn ang="T6">
                      <a:pos x="T0" y="T1"/>
                    </a:cxn>
                    <a:cxn ang="T7">
                      <a:pos x="T2" y="T3"/>
                    </a:cxn>
                    <a:cxn ang="T8">
                      <a:pos x="T4" y="T5"/>
                    </a:cxn>
                  </a:cxnLst>
                  <a:rect l="T9" t="T10" r="T11" b="T12"/>
                  <a:pathLst>
                    <a:path w="384" h="463">
                      <a:moveTo>
                        <a:pt x="0" y="0"/>
                      </a:moveTo>
                      <a:lnTo>
                        <a:pt x="193" y="370"/>
                      </a:lnTo>
                      <a:lnTo>
                        <a:pt x="383" y="46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8" name="Line 103"/>
                <p:cNvSpPr>
                  <a:spLocks noChangeShapeType="1"/>
                </p:cNvSpPr>
                <p:nvPr/>
              </p:nvSpPr>
              <p:spPr bwMode="auto">
                <a:xfrm flipV="1">
                  <a:off x="2459" y="2639"/>
                  <a:ext cx="182" cy="25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59" name="Freeform 104"/>
                <p:cNvSpPr>
                  <a:spLocks/>
                </p:cNvSpPr>
                <p:nvPr/>
              </p:nvSpPr>
              <p:spPr bwMode="auto">
                <a:xfrm>
                  <a:off x="2653" y="2639"/>
                  <a:ext cx="386" cy="346"/>
                </a:xfrm>
                <a:custGeom>
                  <a:avLst/>
                  <a:gdLst>
                    <a:gd name="T0" fmla="*/ 0 w 386"/>
                    <a:gd name="T1" fmla="*/ 0 h 346"/>
                    <a:gd name="T2" fmla="*/ 193 w 386"/>
                    <a:gd name="T3" fmla="*/ 54 h 346"/>
                    <a:gd name="T4" fmla="*/ 385 w 386"/>
                    <a:gd name="T5" fmla="*/ 345 h 346"/>
                    <a:gd name="T6" fmla="*/ 0 60000 65536"/>
                    <a:gd name="T7" fmla="*/ 0 60000 65536"/>
                    <a:gd name="T8" fmla="*/ 0 60000 65536"/>
                    <a:gd name="T9" fmla="*/ 0 w 386"/>
                    <a:gd name="T10" fmla="*/ 0 h 346"/>
                    <a:gd name="T11" fmla="*/ 386 w 386"/>
                    <a:gd name="T12" fmla="*/ 346 h 346"/>
                  </a:gdLst>
                  <a:ahLst/>
                  <a:cxnLst>
                    <a:cxn ang="T6">
                      <a:pos x="T0" y="T1"/>
                    </a:cxn>
                    <a:cxn ang="T7">
                      <a:pos x="T2" y="T3"/>
                    </a:cxn>
                    <a:cxn ang="T8">
                      <a:pos x="T4" y="T5"/>
                    </a:cxn>
                  </a:cxnLst>
                  <a:rect l="T9" t="T10" r="T11" b="T12"/>
                  <a:pathLst>
                    <a:path w="386" h="346">
                      <a:moveTo>
                        <a:pt x="0" y="0"/>
                      </a:moveTo>
                      <a:lnTo>
                        <a:pt x="193" y="54"/>
                      </a:lnTo>
                      <a:lnTo>
                        <a:pt x="385" y="34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0" name="Line 105"/>
                <p:cNvSpPr>
                  <a:spLocks noChangeShapeType="1"/>
                </p:cNvSpPr>
                <p:nvPr/>
              </p:nvSpPr>
              <p:spPr bwMode="auto">
                <a:xfrm>
                  <a:off x="3060" y="2988"/>
                  <a:ext cx="208" cy="9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1" name="Freeform 106"/>
                <p:cNvSpPr>
                  <a:spLocks/>
                </p:cNvSpPr>
                <p:nvPr/>
              </p:nvSpPr>
              <p:spPr bwMode="auto">
                <a:xfrm>
                  <a:off x="3269" y="2984"/>
                  <a:ext cx="382" cy="94"/>
                </a:xfrm>
                <a:custGeom>
                  <a:avLst/>
                  <a:gdLst>
                    <a:gd name="T0" fmla="*/ 0 w 382"/>
                    <a:gd name="T1" fmla="*/ 93 h 94"/>
                    <a:gd name="T2" fmla="*/ 189 w 382"/>
                    <a:gd name="T3" fmla="*/ 0 h 94"/>
                    <a:gd name="T4" fmla="*/ 381 w 382"/>
                    <a:gd name="T5" fmla="*/ 93 h 94"/>
                    <a:gd name="T6" fmla="*/ 0 60000 65536"/>
                    <a:gd name="T7" fmla="*/ 0 60000 65536"/>
                    <a:gd name="T8" fmla="*/ 0 60000 65536"/>
                    <a:gd name="T9" fmla="*/ 0 w 382"/>
                    <a:gd name="T10" fmla="*/ 0 h 94"/>
                    <a:gd name="T11" fmla="*/ 382 w 382"/>
                    <a:gd name="T12" fmla="*/ 94 h 94"/>
                  </a:gdLst>
                  <a:ahLst/>
                  <a:cxnLst>
                    <a:cxn ang="T6">
                      <a:pos x="T0" y="T1"/>
                    </a:cxn>
                    <a:cxn ang="T7">
                      <a:pos x="T2" y="T3"/>
                    </a:cxn>
                    <a:cxn ang="T8">
                      <a:pos x="T4" y="T5"/>
                    </a:cxn>
                  </a:cxnLst>
                  <a:rect l="T9" t="T10" r="T11" b="T12"/>
                  <a:pathLst>
                    <a:path w="382" h="94">
                      <a:moveTo>
                        <a:pt x="0" y="93"/>
                      </a:moveTo>
                      <a:lnTo>
                        <a:pt x="189" y="0"/>
                      </a:lnTo>
                      <a:lnTo>
                        <a:pt x="381" y="9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2" name="Line 107"/>
                <p:cNvSpPr>
                  <a:spLocks noChangeShapeType="1"/>
                </p:cNvSpPr>
                <p:nvPr/>
              </p:nvSpPr>
              <p:spPr bwMode="auto">
                <a:xfrm flipV="1">
                  <a:off x="3672" y="3043"/>
                  <a:ext cx="186" cy="4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3" name="Line 108"/>
                <p:cNvSpPr>
                  <a:spLocks noChangeShapeType="1"/>
                </p:cNvSpPr>
                <p:nvPr/>
              </p:nvSpPr>
              <p:spPr bwMode="auto">
                <a:xfrm flipV="1">
                  <a:off x="3885" y="3002"/>
                  <a:ext cx="182" cy="4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4" name="Freeform 109"/>
                <p:cNvSpPr>
                  <a:spLocks/>
                </p:cNvSpPr>
                <p:nvPr/>
              </p:nvSpPr>
              <p:spPr bwMode="auto">
                <a:xfrm>
                  <a:off x="4090" y="2626"/>
                  <a:ext cx="383" cy="359"/>
                </a:xfrm>
                <a:custGeom>
                  <a:avLst/>
                  <a:gdLst>
                    <a:gd name="T0" fmla="*/ 0 w 383"/>
                    <a:gd name="T1" fmla="*/ 358 h 359"/>
                    <a:gd name="T2" fmla="*/ 192 w 383"/>
                    <a:gd name="T3" fmla="*/ 40 h 359"/>
                    <a:gd name="T4" fmla="*/ 382 w 383"/>
                    <a:gd name="T5" fmla="*/ 0 h 359"/>
                    <a:gd name="T6" fmla="*/ 0 60000 65536"/>
                    <a:gd name="T7" fmla="*/ 0 60000 65536"/>
                    <a:gd name="T8" fmla="*/ 0 60000 65536"/>
                    <a:gd name="T9" fmla="*/ 0 w 383"/>
                    <a:gd name="T10" fmla="*/ 0 h 359"/>
                    <a:gd name="T11" fmla="*/ 383 w 383"/>
                    <a:gd name="T12" fmla="*/ 359 h 359"/>
                  </a:gdLst>
                  <a:ahLst/>
                  <a:cxnLst>
                    <a:cxn ang="T6">
                      <a:pos x="T0" y="T1"/>
                    </a:cxn>
                    <a:cxn ang="T7">
                      <a:pos x="T2" y="T3"/>
                    </a:cxn>
                    <a:cxn ang="T8">
                      <a:pos x="T4" y="T5"/>
                    </a:cxn>
                  </a:cxnLst>
                  <a:rect l="T9" t="T10" r="T11" b="T12"/>
                  <a:pathLst>
                    <a:path w="383" h="359">
                      <a:moveTo>
                        <a:pt x="0" y="358"/>
                      </a:moveTo>
                      <a:lnTo>
                        <a:pt x="192" y="40"/>
                      </a:lnTo>
                      <a:lnTo>
                        <a:pt x="382"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5" name="Line 110"/>
                <p:cNvSpPr>
                  <a:spLocks noChangeShapeType="1"/>
                </p:cNvSpPr>
                <p:nvPr/>
              </p:nvSpPr>
              <p:spPr bwMode="auto">
                <a:xfrm>
                  <a:off x="4495" y="2616"/>
                  <a:ext cx="206" cy="9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6" name="Freeform 111"/>
                <p:cNvSpPr>
                  <a:spLocks/>
                </p:cNvSpPr>
                <p:nvPr/>
              </p:nvSpPr>
              <p:spPr bwMode="auto">
                <a:xfrm>
                  <a:off x="4702" y="2520"/>
                  <a:ext cx="383" cy="186"/>
                </a:xfrm>
                <a:custGeom>
                  <a:avLst/>
                  <a:gdLst>
                    <a:gd name="T0" fmla="*/ 0 w 383"/>
                    <a:gd name="T1" fmla="*/ 185 h 186"/>
                    <a:gd name="T2" fmla="*/ 192 w 383"/>
                    <a:gd name="T3" fmla="*/ 93 h 186"/>
                    <a:gd name="T4" fmla="*/ 382 w 383"/>
                    <a:gd name="T5" fmla="*/ 0 h 186"/>
                    <a:gd name="T6" fmla="*/ 0 60000 65536"/>
                    <a:gd name="T7" fmla="*/ 0 60000 65536"/>
                    <a:gd name="T8" fmla="*/ 0 60000 65536"/>
                    <a:gd name="T9" fmla="*/ 0 w 383"/>
                    <a:gd name="T10" fmla="*/ 0 h 186"/>
                    <a:gd name="T11" fmla="*/ 383 w 383"/>
                    <a:gd name="T12" fmla="*/ 186 h 186"/>
                  </a:gdLst>
                  <a:ahLst/>
                  <a:cxnLst>
                    <a:cxn ang="T6">
                      <a:pos x="T0" y="T1"/>
                    </a:cxn>
                    <a:cxn ang="T7">
                      <a:pos x="T2" y="T3"/>
                    </a:cxn>
                    <a:cxn ang="T8">
                      <a:pos x="T4" y="T5"/>
                    </a:cxn>
                  </a:cxnLst>
                  <a:rect l="T9" t="T10" r="T11" b="T12"/>
                  <a:pathLst>
                    <a:path w="383" h="186">
                      <a:moveTo>
                        <a:pt x="0" y="185"/>
                      </a:moveTo>
                      <a:lnTo>
                        <a:pt x="192" y="93"/>
                      </a:lnTo>
                      <a:lnTo>
                        <a:pt x="382"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7" name="Line 112"/>
                <p:cNvSpPr>
                  <a:spLocks noChangeShapeType="1"/>
                </p:cNvSpPr>
                <p:nvPr/>
              </p:nvSpPr>
              <p:spPr bwMode="auto">
                <a:xfrm flipV="1">
                  <a:off x="5107" y="2487"/>
                  <a:ext cx="185" cy="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8" name="Line 113"/>
                <p:cNvSpPr>
                  <a:spLocks noChangeShapeType="1"/>
                </p:cNvSpPr>
                <p:nvPr/>
              </p:nvSpPr>
              <p:spPr bwMode="auto">
                <a:xfrm flipV="1">
                  <a:off x="5319" y="2347"/>
                  <a:ext cx="204" cy="14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69" name="Line 114"/>
                <p:cNvSpPr>
                  <a:spLocks noChangeShapeType="1"/>
                </p:cNvSpPr>
                <p:nvPr/>
              </p:nvSpPr>
              <p:spPr bwMode="auto">
                <a:xfrm>
                  <a:off x="5511" y="2341"/>
                  <a:ext cx="185"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70" name="Line 115"/>
                <p:cNvSpPr>
                  <a:spLocks noChangeShapeType="1"/>
                </p:cNvSpPr>
                <p:nvPr/>
              </p:nvSpPr>
              <p:spPr bwMode="auto">
                <a:xfrm flipV="1">
                  <a:off x="5719" y="2150"/>
                  <a:ext cx="206" cy="19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271" name="Line 116"/>
                <p:cNvSpPr>
                  <a:spLocks noChangeShapeType="1"/>
                </p:cNvSpPr>
                <p:nvPr/>
              </p:nvSpPr>
              <p:spPr bwMode="auto">
                <a:xfrm>
                  <a:off x="5939" y="2154"/>
                  <a:ext cx="182" cy="55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pic>
              <p:nvPicPr>
                <p:cNvPr id="134272" name="Picture 117"/>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61" y="2652"/>
                  <a:ext cx="124"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73" name="Picture 118"/>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61" y="2652"/>
                  <a:ext cx="124"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74" name="Picture 119"/>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51" y="3116"/>
                  <a:ext cx="12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75" name="Picture 120"/>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51" y="3116"/>
                  <a:ext cx="12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76" name="Picture 121"/>
                <p:cNvPicPr>
                  <a:picLocks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760" y="2839"/>
                  <a:ext cx="126"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77" name="Picture 12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0" y="2839"/>
                  <a:ext cx="126"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78" name="Picture 123"/>
                <p:cNvPicPr>
                  <a:picLocks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974" y="3408"/>
                  <a:ext cx="12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79" name="Picture 12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74" y="3408"/>
                  <a:ext cx="12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0" name="Picture 125"/>
                <p:cNvPicPr>
                  <a:picLocks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165" y="3408"/>
                  <a:ext cx="12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1" name="Picture 126"/>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65" y="3408"/>
                  <a:ext cx="121"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2" name="Picture 127"/>
                <p:cNvPicPr>
                  <a:picLocks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373" y="3301"/>
                  <a:ext cx="125"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3" name="Picture 128"/>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73" y="3301"/>
                  <a:ext cx="125"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4" name="Picture 129"/>
                <p:cNvPicPr>
                  <a:picLocks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584" y="2839"/>
                  <a:ext cx="12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5" name="Picture 130"/>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84" y="2839"/>
                  <a:ext cx="12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6" name="Picture 131"/>
                <p:cNvPicPr>
                  <a:picLocks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776" y="2930"/>
                  <a:ext cx="12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7" name="Picture 13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76" y="2930"/>
                  <a:ext cx="12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8" name="Picture 133"/>
                <p:cNvPicPr>
                  <a:picLocks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988" y="3022"/>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89" name="Picture 13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88" y="3022"/>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0" name="Picture 135"/>
                <p:cNvPicPr>
                  <a:picLocks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3198" y="2611"/>
                  <a:ext cx="122"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1" name="Picture 136"/>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98" y="2611"/>
                  <a:ext cx="122"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2" name="Picture 137"/>
                <p:cNvPicPr>
                  <a:picLocks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3389" y="3301"/>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3" name="Picture 138"/>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89" y="3301"/>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4" name="Picture 139"/>
                <p:cNvPicPr>
                  <a:picLocks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599" y="3116"/>
                  <a:ext cx="123"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5" name="Picture 140"/>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99" y="3116"/>
                  <a:ext cx="123"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6" name="Picture 141"/>
                <p:cNvPicPr>
                  <a:picLocks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3809" y="3022"/>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7" name="Picture 142"/>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09" y="3022"/>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8" name="Picture 143"/>
                <p:cNvPicPr>
                  <a:picLocks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4020" y="3408"/>
                  <a:ext cx="123"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299" name="Picture 144"/>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20" y="3408"/>
                  <a:ext cx="123"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0" name="Picture 145"/>
                <p:cNvPicPr>
                  <a:picLocks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4212" y="3301"/>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1" name="Picture 146"/>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12" y="3301"/>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2" name="Picture 147"/>
                <p:cNvPicPr>
                  <a:picLocks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4422" y="3408"/>
                  <a:ext cx="12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3" name="Picture 148"/>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2" y="3408"/>
                  <a:ext cx="122"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4" name="Picture 149"/>
                <p:cNvPicPr>
                  <a:picLocks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4633" y="3301"/>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5" name="Picture 150"/>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33" y="3301"/>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6" name="Picture 151"/>
                <p:cNvPicPr>
                  <a:picLocks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4821" y="2557"/>
                  <a:ext cx="125"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7" name="Picture 152"/>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21" y="2557"/>
                  <a:ext cx="125"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8" name="Picture 153"/>
                <p:cNvPicPr>
                  <a:picLocks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5031" y="2467"/>
                  <a:ext cx="127"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09" name="Picture 154"/>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31" y="2467"/>
                  <a:ext cx="127"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0" name="Picture 155"/>
                <p:cNvPicPr>
                  <a:picLocks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5245" y="2557"/>
                  <a:ext cx="121"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1" name="Picture 156"/>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45" y="2557"/>
                  <a:ext cx="121"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2" name="Picture 157"/>
                <p:cNvPicPr>
                  <a:picLocks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5434" y="2376"/>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3" name="Picture 158"/>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4" y="2376"/>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4" name="Picture 159"/>
                <p:cNvPicPr>
                  <a:picLocks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5646" y="2652"/>
                  <a:ext cx="122"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5" name="Picture 160"/>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46" y="2652"/>
                  <a:ext cx="122"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6" name="Picture 161"/>
                <p:cNvPicPr>
                  <a:picLocks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5855" y="2745"/>
                  <a:ext cx="122"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7" name="Picture 162"/>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55" y="2745"/>
                  <a:ext cx="122"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8" name="Picture 163"/>
                <p:cNvPicPr>
                  <a:picLocks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6067" y="2467"/>
                  <a:ext cx="121"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19" name="Picture 16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67" y="2467"/>
                  <a:ext cx="121"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0" name="Picture 165"/>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61" y="2652"/>
                  <a:ext cx="124"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1" name="Picture 166"/>
                <p:cNvPicPr>
                  <a:picLocks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1361" y="2652"/>
                  <a:ext cx="124"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2" name="Picture 167"/>
                <p:cNvPicPr>
                  <a:picLocks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1551" y="2281"/>
                  <a:ext cx="12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3" name="Picture 168"/>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1551" y="2281"/>
                  <a:ext cx="12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4" name="Picture 169"/>
                <p:cNvPicPr>
                  <a:picLocks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1760" y="2005"/>
                  <a:ext cx="126"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5" name="Picture 170"/>
                <p:cNvPicPr>
                  <a:picLocks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1760" y="2005"/>
                  <a:ext cx="126"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6" name="Picture 171"/>
                <p:cNvPicPr>
                  <a:picLocks noChangeArrowheads="1"/>
                </p:cNvPicPr>
                <p:nvPr/>
              </p:nvPicPr>
              <p:blipFill>
                <a:blip r:embed="rId33" cstate="print">
                  <a:extLst>
                    <a:ext uri="{28A0092B-C50C-407E-A947-70E740481C1C}">
                      <a14:useLocalDpi xmlns:a14="http://schemas.microsoft.com/office/drawing/2010/main" val="0"/>
                    </a:ext>
                  </a:extLst>
                </a:blip>
                <a:srcRect/>
                <a:stretch>
                  <a:fillRect/>
                </a:stretch>
              </p:blipFill>
              <p:spPr bwMode="auto">
                <a:xfrm>
                  <a:off x="1974" y="1912"/>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7" name="Picture 172"/>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1974" y="1912"/>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8" name="Picture 173"/>
                <p:cNvPicPr>
                  <a:picLocks noChangeArrowheads="1"/>
                </p:cNvPicPr>
                <p:nvPr/>
              </p:nvPicPr>
              <p:blipFill>
                <a:blip r:embed="rId34" cstate="print">
                  <a:extLst>
                    <a:ext uri="{28A0092B-C50C-407E-A947-70E740481C1C}">
                      <a14:useLocalDpi xmlns:a14="http://schemas.microsoft.com/office/drawing/2010/main" val="0"/>
                    </a:ext>
                  </a:extLst>
                </a:blip>
                <a:srcRect/>
                <a:stretch>
                  <a:fillRect/>
                </a:stretch>
              </p:blipFill>
              <p:spPr bwMode="auto">
                <a:xfrm>
                  <a:off x="2165" y="2189"/>
                  <a:ext cx="121"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29" name="Picture 174"/>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165" y="2189"/>
                  <a:ext cx="121"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0" name="Picture 175"/>
                <p:cNvPicPr>
                  <a:picLocks noChangeArrowheads="1"/>
                </p:cNvPicPr>
                <p:nvPr/>
              </p:nvPicPr>
              <p:blipFill>
                <a:blip r:embed="rId35" cstate="print">
                  <a:extLst>
                    <a:ext uri="{28A0092B-C50C-407E-A947-70E740481C1C}">
                      <a14:useLocalDpi xmlns:a14="http://schemas.microsoft.com/office/drawing/2010/main" val="0"/>
                    </a:ext>
                  </a:extLst>
                </a:blip>
                <a:srcRect/>
                <a:stretch>
                  <a:fillRect/>
                </a:stretch>
              </p:blipFill>
              <p:spPr bwMode="auto">
                <a:xfrm>
                  <a:off x="2373" y="1819"/>
                  <a:ext cx="125"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1" name="Picture 176"/>
                <p:cNvPicPr>
                  <a:picLocks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373" y="1819"/>
                  <a:ext cx="125"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2" name="Picture 177"/>
                <p:cNvPicPr>
                  <a:picLocks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2584" y="2281"/>
                  <a:ext cx="12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3" name="Picture 178"/>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584" y="2281"/>
                  <a:ext cx="12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4" name="Picture 179"/>
                <p:cNvPicPr>
                  <a:picLocks noChangeArrowheads="1"/>
                </p:cNvPicPr>
                <p:nvPr/>
              </p:nvPicPr>
              <p:blipFill>
                <a:blip r:embed="rId37" cstate="print">
                  <a:extLst>
                    <a:ext uri="{28A0092B-C50C-407E-A947-70E740481C1C}">
                      <a14:useLocalDpi xmlns:a14="http://schemas.microsoft.com/office/drawing/2010/main" val="0"/>
                    </a:ext>
                  </a:extLst>
                </a:blip>
                <a:srcRect/>
                <a:stretch>
                  <a:fillRect/>
                </a:stretch>
              </p:blipFill>
              <p:spPr bwMode="auto">
                <a:xfrm>
                  <a:off x="2776" y="2189"/>
                  <a:ext cx="126"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5" name="Picture 180"/>
                <p:cNvPicPr>
                  <a:picLocks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776" y="2189"/>
                  <a:ext cx="126"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6" name="Picture 181"/>
                <p:cNvPicPr>
                  <a:picLocks noChangeArrowheads="1"/>
                </p:cNvPicPr>
                <p:nvPr/>
              </p:nvPicPr>
              <p:blipFill>
                <a:blip r:embed="rId38" cstate="print">
                  <a:extLst>
                    <a:ext uri="{28A0092B-C50C-407E-A947-70E740481C1C}">
                      <a14:useLocalDpi xmlns:a14="http://schemas.microsoft.com/office/drawing/2010/main" val="0"/>
                    </a:ext>
                  </a:extLst>
                </a:blip>
                <a:srcRect/>
                <a:stretch>
                  <a:fillRect/>
                </a:stretch>
              </p:blipFill>
              <p:spPr bwMode="auto">
                <a:xfrm>
                  <a:off x="2988" y="2005"/>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7" name="Picture 182"/>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988" y="2005"/>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8" name="Picture 183"/>
                <p:cNvPicPr>
                  <a:picLocks noChangeArrowheads="1"/>
                </p:cNvPicPr>
                <p:nvPr/>
              </p:nvPicPr>
              <p:blipFill>
                <a:blip r:embed="rId39" cstate="print">
                  <a:extLst>
                    <a:ext uri="{28A0092B-C50C-407E-A947-70E740481C1C}">
                      <a14:useLocalDpi xmlns:a14="http://schemas.microsoft.com/office/drawing/2010/main" val="0"/>
                    </a:ext>
                  </a:extLst>
                </a:blip>
                <a:srcRect/>
                <a:stretch>
                  <a:fillRect/>
                </a:stretch>
              </p:blipFill>
              <p:spPr bwMode="auto">
                <a:xfrm>
                  <a:off x="3198" y="2096"/>
                  <a:ext cx="122"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39" name="Picture 184"/>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3198" y="2096"/>
                  <a:ext cx="122"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0" name="Picture 185"/>
                <p:cNvPicPr>
                  <a:picLocks noChangeArrowheads="1"/>
                </p:cNvPicPr>
                <p:nvPr/>
              </p:nvPicPr>
              <p:blipFill>
                <a:blip r:embed="rId40" cstate="print">
                  <a:extLst>
                    <a:ext uri="{28A0092B-C50C-407E-A947-70E740481C1C}">
                      <a14:useLocalDpi xmlns:a14="http://schemas.microsoft.com/office/drawing/2010/main" val="0"/>
                    </a:ext>
                  </a:extLst>
                </a:blip>
                <a:srcRect/>
                <a:stretch>
                  <a:fillRect/>
                </a:stretch>
              </p:blipFill>
              <p:spPr bwMode="auto">
                <a:xfrm>
                  <a:off x="3389" y="1725"/>
                  <a:ext cx="123"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1" name="Picture 186"/>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3389" y="1725"/>
                  <a:ext cx="123"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2" name="Picture 187"/>
                <p:cNvPicPr>
                  <a:picLocks noChangeArrowheads="1"/>
                </p:cNvPicPr>
                <p:nvPr/>
              </p:nvPicPr>
              <p:blipFill>
                <a:blip r:embed="rId41" cstate="print">
                  <a:extLst>
                    <a:ext uri="{28A0092B-C50C-407E-A947-70E740481C1C}">
                      <a14:useLocalDpi xmlns:a14="http://schemas.microsoft.com/office/drawing/2010/main" val="0"/>
                    </a:ext>
                  </a:extLst>
                </a:blip>
                <a:srcRect/>
                <a:stretch>
                  <a:fillRect/>
                </a:stretch>
              </p:blipFill>
              <p:spPr bwMode="auto">
                <a:xfrm>
                  <a:off x="3599" y="1671"/>
                  <a:ext cx="123"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3" name="Picture 188"/>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3599" y="1671"/>
                  <a:ext cx="123"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4" name="Picture 189"/>
                <p:cNvPicPr>
                  <a:picLocks noChangeArrowheads="1"/>
                </p:cNvPicPr>
                <p:nvPr/>
              </p:nvPicPr>
              <p:blipFill>
                <a:blip r:embed="rId42" cstate="print">
                  <a:extLst>
                    <a:ext uri="{28A0092B-C50C-407E-A947-70E740481C1C}">
                      <a14:useLocalDpi xmlns:a14="http://schemas.microsoft.com/office/drawing/2010/main" val="0"/>
                    </a:ext>
                  </a:extLst>
                </a:blip>
                <a:srcRect/>
                <a:stretch>
                  <a:fillRect/>
                </a:stretch>
              </p:blipFill>
              <p:spPr bwMode="auto">
                <a:xfrm>
                  <a:off x="3809" y="1912"/>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5" name="Picture 190"/>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3809" y="1912"/>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6" name="Picture 191"/>
                <p:cNvPicPr>
                  <a:picLocks noChangeArrowheads="1"/>
                </p:cNvPicPr>
                <p:nvPr/>
              </p:nvPicPr>
              <p:blipFill>
                <a:blip r:embed="rId43" cstate="print">
                  <a:extLst>
                    <a:ext uri="{28A0092B-C50C-407E-A947-70E740481C1C}">
                      <a14:useLocalDpi xmlns:a14="http://schemas.microsoft.com/office/drawing/2010/main" val="0"/>
                    </a:ext>
                  </a:extLst>
                </a:blip>
                <a:srcRect/>
                <a:stretch>
                  <a:fillRect/>
                </a:stretch>
              </p:blipFill>
              <p:spPr bwMode="auto">
                <a:xfrm>
                  <a:off x="4020" y="1449"/>
                  <a:ext cx="123"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7" name="Picture 192"/>
                <p:cNvPicPr>
                  <a:picLocks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020" y="1449"/>
                  <a:ext cx="123"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8" name="Picture 193"/>
                <p:cNvPicPr>
                  <a:picLocks noChangeArrowheads="1"/>
                </p:cNvPicPr>
                <p:nvPr/>
              </p:nvPicPr>
              <p:blipFill>
                <a:blip r:embed="rId44" cstate="print">
                  <a:extLst>
                    <a:ext uri="{28A0092B-C50C-407E-A947-70E740481C1C}">
                      <a14:useLocalDpi xmlns:a14="http://schemas.microsoft.com/office/drawing/2010/main" val="0"/>
                    </a:ext>
                  </a:extLst>
                </a:blip>
                <a:srcRect/>
                <a:stretch>
                  <a:fillRect/>
                </a:stretch>
              </p:blipFill>
              <p:spPr bwMode="auto">
                <a:xfrm>
                  <a:off x="4212" y="1912"/>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49" name="Picture 194"/>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4212" y="1912"/>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0" name="Picture 195"/>
                <p:cNvPicPr>
                  <a:picLocks noChangeArrowheads="1"/>
                </p:cNvPicPr>
                <p:nvPr/>
              </p:nvPicPr>
              <p:blipFill>
                <a:blip r:embed="rId45" cstate="print">
                  <a:extLst>
                    <a:ext uri="{28A0092B-C50C-407E-A947-70E740481C1C}">
                      <a14:useLocalDpi xmlns:a14="http://schemas.microsoft.com/office/drawing/2010/main" val="0"/>
                    </a:ext>
                  </a:extLst>
                </a:blip>
                <a:srcRect/>
                <a:stretch>
                  <a:fillRect/>
                </a:stretch>
              </p:blipFill>
              <p:spPr bwMode="auto">
                <a:xfrm>
                  <a:off x="4422" y="1819"/>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1" name="Picture 196"/>
                <p:cNvPicPr>
                  <a:picLocks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422" y="1819"/>
                  <a:ext cx="122"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2" name="Picture 197"/>
                <p:cNvPicPr>
                  <a:picLocks noChangeArrowheads="1"/>
                </p:cNvPicPr>
                <p:nvPr/>
              </p:nvPicPr>
              <p:blipFill>
                <a:blip r:embed="rId46" cstate="print">
                  <a:extLst>
                    <a:ext uri="{28A0092B-C50C-407E-A947-70E740481C1C}">
                      <a14:useLocalDpi xmlns:a14="http://schemas.microsoft.com/office/drawing/2010/main" val="0"/>
                    </a:ext>
                  </a:extLst>
                </a:blip>
                <a:srcRect/>
                <a:stretch>
                  <a:fillRect/>
                </a:stretch>
              </p:blipFill>
              <p:spPr bwMode="auto">
                <a:xfrm>
                  <a:off x="4633" y="1819"/>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3" name="Picture 198"/>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4633" y="1819"/>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4" name="Picture 199"/>
                <p:cNvPicPr>
                  <a:picLocks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4821" y="2557"/>
                  <a:ext cx="125"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5" name="Picture 200"/>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4821" y="2557"/>
                  <a:ext cx="125"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6" name="Picture 201"/>
                <p:cNvPicPr>
                  <a:picLocks noChangeArrowheads="1"/>
                </p:cNvPicPr>
                <p:nvPr/>
              </p:nvPicPr>
              <p:blipFill>
                <a:blip r:embed="rId47" cstate="print">
                  <a:extLst>
                    <a:ext uri="{28A0092B-C50C-407E-A947-70E740481C1C}">
                      <a14:useLocalDpi xmlns:a14="http://schemas.microsoft.com/office/drawing/2010/main" val="0"/>
                    </a:ext>
                  </a:extLst>
                </a:blip>
                <a:srcRect/>
                <a:stretch>
                  <a:fillRect/>
                </a:stretch>
              </p:blipFill>
              <p:spPr bwMode="auto">
                <a:xfrm>
                  <a:off x="5031" y="2839"/>
                  <a:ext cx="127"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7" name="Picture 202"/>
                <p:cNvPicPr>
                  <a:picLocks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5031" y="2839"/>
                  <a:ext cx="127"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8" name="Picture 203"/>
                <p:cNvPicPr>
                  <a:picLocks noChangeArrowheads="1"/>
                </p:cNvPicPr>
                <p:nvPr/>
              </p:nvPicPr>
              <p:blipFill>
                <a:blip r:embed="rId48" cstate="print">
                  <a:extLst>
                    <a:ext uri="{28A0092B-C50C-407E-A947-70E740481C1C}">
                      <a14:useLocalDpi xmlns:a14="http://schemas.microsoft.com/office/drawing/2010/main" val="0"/>
                    </a:ext>
                  </a:extLst>
                </a:blip>
                <a:srcRect/>
                <a:stretch>
                  <a:fillRect/>
                </a:stretch>
              </p:blipFill>
              <p:spPr bwMode="auto">
                <a:xfrm>
                  <a:off x="5245" y="2745"/>
                  <a:ext cx="121"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59" name="Picture 204"/>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245" y="2745"/>
                  <a:ext cx="121"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60" name="Picture 205"/>
                <p:cNvPicPr>
                  <a:picLocks noChangeArrowheads="1"/>
                </p:cNvPicPr>
                <p:nvPr/>
              </p:nvPicPr>
              <p:blipFill>
                <a:blip r:embed="rId49" cstate="print">
                  <a:extLst>
                    <a:ext uri="{28A0092B-C50C-407E-A947-70E740481C1C}">
                      <a14:useLocalDpi xmlns:a14="http://schemas.microsoft.com/office/drawing/2010/main" val="0"/>
                    </a:ext>
                  </a:extLst>
                </a:blip>
                <a:srcRect/>
                <a:stretch>
                  <a:fillRect/>
                </a:stretch>
              </p:blipFill>
              <p:spPr bwMode="auto">
                <a:xfrm>
                  <a:off x="5434" y="3022"/>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61" name="Picture 206"/>
                <p:cNvPicPr>
                  <a:picLocks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5434" y="3022"/>
                  <a:ext cx="123"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62" name="Picture 207"/>
                <p:cNvPicPr>
                  <a:picLocks noChangeArrowheads="1"/>
                </p:cNvPicPr>
                <p:nvPr/>
              </p:nvPicPr>
              <p:blipFill>
                <a:blip r:embed="rId50" cstate="print">
                  <a:extLst>
                    <a:ext uri="{28A0092B-C50C-407E-A947-70E740481C1C}">
                      <a14:useLocalDpi xmlns:a14="http://schemas.microsoft.com/office/drawing/2010/main" val="0"/>
                    </a:ext>
                  </a:extLst>
                </a:blip>
                <a:srcRect/>
                <a:stretch>
                  <a:fillRect/>
                </a:stretch>
              </p:blipFill>
              <p:spPr bwMode="auto">
                <a:xfrm>
                  <a:off x="5646" y="2745"/>
                  <a:ext cx="122"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63" name="Picture 208"/>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646" y="2745"/>
                  <a:ext cx="122"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64" name="Picture 209"/>
                <p:cNvPicPr>
                  <a:picLocks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5855" y="2745"/>
                  <a:ext cx="122"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65" name="Picture 210"/>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855" y="2745"/>
                  <a:ext cx="122"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66" name="Picture 211"/>
                <p:cNvPicPr>
                  <a:picLocks noChangeArrowheads="1"/>
                </p:cNvPicPr>
                <p:nvPr/>
              </p:nvPicPr>
              <p:blipFill>
                <a:blip r:embed="rId51" cstate="print">
                  <a:extLst>
                    <a:ext uri="{28A0092B-C50C-407E-A947-70E740481C1C}">
                      <a14:useLocalDpi xmlns:a14="http://schemas.microsoft.com/office/drawing/2010/main" val="0"/>
                    </a:ext>
                  </a:extLst>
                </a:blip>
                <a:srcRect/>
                <a:stretch>
                  <a:fillRect/>
                </a:stretch>
              </p:blipFill>
              <p:spPr bwMode="auto">
                <a:xfrm>
                  <a:off x="6067" y="2557"/>
                  <a:ext cx="121"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pic>
              <p:nvPicPr>
                <p:cNvPr id="134367" name="Picture 212"/>
                <p:cNvPicPr>
                  <a:picLocks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6067" y="2557"/>
                  <a:ext cx="121"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134368" name="Rectangle 213"/>
                <p:cNvSpPr>
                  <a:spLocks noChangeArrowheads="1"/>
                </p:cNvSpPr>
                <p:nvPr/>
              </p:nvSpPr>
              <p:spPr bwMode="auto">
                <a:xfrm>
                  <a:off x="972" y="3474"/>
                  <a:ext cx="328" cy="161"/>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69" name="Rectangle 214"/>
                <p:cNvSpPr>
                  <a:spLocks noChangeArrowheads="1"/>
                </p:cNvSpPr>
                <p:nvPr/>
              </p:nvSpPr>
              <p:spPr bwMode="auto">
                <a:xfrm>
                  <a:off x="1086" y="2997"/>
                  <a:ext cx="214" cy="162"/>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70" name="Rectangle 215"/>
                <p:cNvSpPr>
                  <a:spLocks noChangeArrowheads="1"/>
                </p:cNvSpPr>
                <p:nvPr/>
              </p:nvSpPr>
              <p:spPr bwMode="auto">
                <a:xfrm>
                  <a:off x="1049" y="2977"/>
                  <a:ext cx="264"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Geneva" panose="020B0500000000000000" pitchFamily="34" charset="0"/>
                    </a:rPr>
                    <a:t>-5</a:t>
                  </a:r>
                </a:p>
              </p:txBody>
            </p:sp>
            <p:sp>
              <p:nvSpPr>
                <p:cNvPr id="134371" name="Rectangle 216"/>
                <p:cNvSpPr>
                  <a:spLocks noChangeArrowheads="1"/>
                </p:cNvSpPr>
                <p:nvPr/>
              </p:nvSpPr>
              <p:spPr bwMode="auto">
                <a:xfrm>
                  <a:off x="1183" y="2534"/>
                  <a:ext cx="117" cy="162"/>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72" name="Rectangle 217"/>
                <p:cNvSpPr>
                  <a:spLocks noChangeArrowheads="1"/>
                </p:cNvSpPr>
                <p:nvPr/>
              </p:nvSpPr>
              <p:spPr bwMode="auto">
                <a:xfrm>
                  <a:off x="1144" y="2512"/>
                  <a:ext cx="21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Geneva" panose="020B0500000000000000" pitchFamily="34" charset="0"/>
                    </a:rPr>
                    <a:t>0</a:t>
                  </a:r>
                </a:p>
              </p:txBody>
            </p:sp>
            <p:sp>
              <p:nvSpPr>
                <p:cNvPr id="134373" name="Rectangle 218"/>
                <p:cNvSpPr>
                  <a:spLocks noChangeArrowheads="1"/>
                </p:cNvSpPr>
                <p:nvPr/>
              </p:nvSpPr>
              <p:spPr bwMode="auto">
                <a:xfrm>
                  <a:off x="1183" y="2070"/>
                  <a:ext cx="117" cy="163"/>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74" name="Rectangle 219"/>
                <p:cNvSpPr>
                  <a:spLocks noChangeArrowheads="1"/>
                </p:cNvSpPr>
                <p:nvPr/>
              </p:nvSpPr>
              <p:spPr bwMode="auto">
                <a:xfrm>
                  <a:off x="1144" y="2051"/>
                  <a:ext cx="217"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Geneva" panose="020B0500000000000000" pitchFamily="34" charset="0"/>
                    </a:rPr>
                    <a:t>5</a:t>
                  </a:r>
                </a:p>
              </p:txBody>
            </p:sp>
            <p:sp>
              <p:nvSpPr>
                <p:cNvPr id="134375" name="Rectangle 220"/>
                <p:cNvSpPr>
                  <a:spLocks noChangeArrowheads="1"/>
                </p:cNvSpPr>
                <p:nvPr/>
              </p:nvSpPr>
              <p:spPr bwMode="auto">
                <a:xfrm>
                  <a:off x="1066" y="1608"/>
                  <a:ext cx="234" cy="161"/>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76" name="Rectangle 221"/>
                <p:cNvSpPr>
                  <a:spLocks noChangeArrowheads="1"/>
                </p:cNvSpPr>
                <p:nvPr/>
              </p:nvSpPr>
              <p:spPr bwMode="auto">
                <a:xfrm>
                  <a:off x="1027" y="1587"/>
                  <a:ext cx="30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Geneva" panose="020B0500000000000000" pitchFamily="34" charset="0"/>
                    </a:rPr>
                    <a:t>10</a:t>
                  </a:r>
                </a:p>
              </p:txBody>
            </p:sp>
            <p:sp>
              <p:nvSpPr>
                <p:cNvPr id="134377" name="Rectangle 222"/>
                <p:cNvSpPr>
                  <a:spLocks noChangeArrowheads="1"/>
                </p:cNvSpPr>
                <p:nvPr/>
              </p:nvSpPr>
              <p:spPr bwMode="auto">
                <a:xfrm>
                  <a:off x="1066" y="1144"/>
                  <a:ext cx="234" cy="162"/>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78" name="Rectangle 223"/>
                <p:cNvSpPr>
                  <a:spLocks noChangeArrowheads="1"/>
                </p:cNvSpPr>
                <p:nvPr/>
              </p:nvSpPr>
              <p:spPr bwMode="auto">
                <a:xfrm>
                  <a:off x="1027" y="1126"/>
                  <a:ext cx="30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Geneva" panose="020B0500000000000000" pitchFamily="34" charset="0"/>
                    </a:rPr>
                    <a:t>15</a:t>
                  </a:r>
                </a:p>
              </p:txBody>
            </p:sp>
            <p:sp>
              <p:nvSpPr>
                <p:cNvPr id="134379" name="Rectangle 224"/>
                <p:cNvSpPr>
                  <a:spLocks noChangeArrowheads="1"/>
                </p:cNvSpPr>
                <p:nvPr/>
              </p:nvSpPr>
              <p:spPr bwMode="auto">
                <a:xfrm>
                  <a:off x="2675" y="3646"/>
                  <a:ext cx="2028" cy="201"/>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80" name="Rectangle 225"/>
                <p:cNvSpPr>
                  <a:spLocks noChangeArrowheads="1"/>
                </p:cNvSpPr>
                <p:nvPr/>
              </p:nvSpPr>
              <p:spPr bwMode="auto">
                <a:xfrm>
                  <a:off x="2618" y="3369"/>
                  <a:ext cx="803" cy="161"/>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81" name="Rectangle 226"/>
                <p:cNvSpPr>
                  <a:spLocks noChangeArrowheads="1"/>
                </p:cNvSpPr>
                <p:nvPr/>
              </p:nvSpPr>
              <p:spPr bwMode="auto">
                <a:xfrm>
                  <a:off x="2578" y="3347"/>
                  <a:ext cx="60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1" i="0" u="none" strike="noStrike" kern="0" cap="none" spc="0" normalizeH="0" baseline="0" noProof="0">
                      <a:ln>
                        <a:noFill/>
                      </a:ln>
                      <a:solidFill>
                        <a:srgbClr val="000000"/>
                      </a:solidFill>
                      <a:effectLst/>
                      <a:uLnTx/>
                      <a:uFillTx/>
                      <a:latin typeface="Geneva" panose="020B0500000000000000" pitchFamily="34" charset="0"/>
                    </a:rPr>
                    <a:t>Nurse 1</a:t>
                  </a:r>
                </a:p>
              </p:txBody>
            </p:sp>
            <p:sp>
              <p:nvSpPr>
                <p:cNvPr id="134382" name="Rectangle 227"/>
                <p:cNvSpPr>
                  <a:spLocks noChangeArrowheads="1"/>
                </p:cNvSpPr>
                <p:nvPr/>
              </p:nvSpPr>
              <p:spPr bwMode="auto">
                <a:xfrm>
                  <a:off x="2618" y="1395"/>
                  <a:ext cx="803" cy="163"/>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83" name="Rectangle 228"/>
                <p:cNvSpPr>
                  <a:spLocks noChangeArrowheads="1"/>
                </p:cNvSpPr>
                <p:nvPr/>
              </p:nvSpPr>
              <p:spPr bwMode="auto">
                <a:xfrm>
                  <a:off x="2578" y="1376"/>
                  <a:ext cx="60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1" i="0" u="none" strike="noStrike" kern="0" cap="none" spc="0" normalizeH="0" baseline="0" noProof="0">
                      <a:ln>
                        <a:noFill/>
                      </a:ln>
                      <a:solidFill>
                        <a:srgbClr val="000000"/>
                      </a:solidFill>
                      <a:effectLst/>
                      <a:uLnTx/>
                      <a:uFillTx/>
                      <a:latin typeface="Geneva" panose="020B0500000000000000" pitchFamily="34" charset="0"/>
                    </a:rPr>
                    <a:t>Nurse 2</a:t>
                  </a:r>
                </a:p>
              </p:txBody>
            </p:sp>
            <p:sp>
              <p:nvSpPr>
                <p:cNvPr id="134384" name="Line 229"/>
                <p:cNvSpPr>
                  <a:spLocks noChangeShapeType="1"/>
                </p:cNvSpPr>
                <p:nvPr/>
              </p:nvSpPr>
              <p:spPr bwMode="auto">
                <a:xfrm>
                  <a:off x="3042" y="1599"/>
                  <a:ext cx="283" cy="14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385" name="Freeform 230"/>
                <p:cNvSpPr>
                  <a:spLocks/>
                </p:cNvSpPr>
                <p:nvPr/>
              </p:nvSpPr>
              <p:spPr bwMode="auto">
                <a:xfrm>
                  <a:off x="3173" y="1648"/>
                  <a:ext cx="194" cy="122"/>
                </a:xfrm>
                <a:custGeom>
                  <a:avLst/>
                  <a:gdLst>
                    <a:gd name="T0" fmla="*/ 193 w 194"/>
                    <a:gd name="T1" fmla="*/ 121 h 122"/>
                    <a:gd name="T2" fmla="*/ 105 w 194"/>
                    <a:gd name="T3" fmla="*/ 0 h 122"/>
                    <a:gd name="T4" fmla="*/ 0 w 194"/>
                    <a:gd name="T5" fmla="*/ 97 h 122"/>
                    <a:gd name="T6" fmla="*/ 193 w 194"/>
                    <a:gd name="T7" fmla="*/ 121 h 122"/>
                    <a:gd name="T8" fmla="*/ 0 60000 65536"/>
                    <a:gd name="T9" fmla="*/ 0 60000 65536"/>
                    <a:gd name="T10" fmla="*/ 0 60000 65536"/>
                    <a:gd name="T11" fmla="*/ 0 60000 65536"/>
                    <a:gd name="T12" fmla="*/ 0 w 194"/>
                    <a:gd name="T13" fmla="*/ 0 h 122"/>
                    <a:gd name="T14" fmla="*/ 194 w 194"/>
                    <a:gd name="T15" fmla="*/ 122 h 122"/>
                  </a:gdLst>
                  <a:ahLst/>
                  <a:cxnLst>
                    <a:cxn ang="T8">
                      <a:pos x="T0" y="T1"/>
                    </a:cxn>
                    <a:cxn ang="T9">
                      <a:pos x="T2" y="T3"/>
                    </a:cxn>
                    <a:cxn ang="T10">
                      <a:pos x="T4" y="T5"/>
                    </a:cxn>
                    <a:cxn ang="T11">
                      <a:pos x="T6" y="T7"/>
                    </a:cxn>
                  </a:cxnLst>
                  <a:rect l="T12" t="T13" r="T14" b="T15"/>
                  <a:pathLst>
                    <a:path w="194" h="122">
                      <a:moveTo>
                        <a:pt x="193" y="121"/>
                      </a:moveTo>
                      <a:lnTo>
                        <a:pt x="105" y="0"/>
                      </a:lnTo>
                      <a:lnTo>
                        <a:pt x="0" y="97"/>
                      </a:lnTo>
                      <a:lnTo>
                        <a:pt x="193" y="121"/>
                      </a:lnTo>
                    </a:path>
                  </a:pathLst>
                </a:custGeom>
                <a:solidFill>
                  <a:srgbClr val="000000"/>
                </a:solidFill>
                <a:ln>
                  <a:noFill/>
                </a:ln>
                <a:extLst>
                  <a:ext uri="{91240B29-F687-4F45-9708-019B960494DF}">
                    <a14:hiddenLine xmlns:a14="http://schemas.microsoft.com/office/drawing/2010/main" w="127000" cap="rnd" cmpd="sng">
                      <a:solidFill>
                        <a:srgbClr val="000000"/>
                      </a:solidFill>
                      <a:prstDash val="solid"/>
                      <a:round/>
                      <a:headEnd type="none" w="med" len="med"/>
                      <a:tailEnd type="none" w="med" len="me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386" name="Line 231"/>
                <p:cNvSpPr>
                  <a:spLocks noChangeShapeType="1"/>
                </p:cNvSpPr>
                <p:nvPr/>
              </p:nvSpPr>
              <p:spPr bwMode="auto">
                <a:xfrm flipH="1" flipV="1">
                  <a:off x="2653" y="3196"/>
                  <a:ext cx="255" cy="17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387" name="Freeform 232"/>
                <p:cNvSpPr>
                  <a:spLocks/>
                </p:cNvSpPr>
                <p:nvPr/>
              </p:nvSpPr>
              <p:spPr bwMode="auto">
                <a:xfrm>
                  <a:off x="2597" y="3158"/>
                  <a:ext cx="197" cy="135"/>
                </a:xfrm>
                <a:custGeom>
                  <a:avLst/>
                  <a:gdLst>
                    <a:gd name="T0" fmla="*/ 0 w 197"/>
                    <a:gd name="T1" fmla="*/ 0 h 135"/>
                    <a:gd name="T2" fmla="*/ 53 w 197"/>
                    <a:gd name="T3" fmla="*/ 134 h 135"/>
                    <a:gd name="T4" fmla="*/ 196 w 197"/>
                    <a:gd name="T5" fmla="*/ 36 h 135"/>
                    <a:gd name="T6" fmla="*/ 0 w 197"/>
                    <a:gd name="T7" fmla="*/ 0 h 135"/>
                    <a:gd name="T8" fmla="*/ 0 60000 65536"/>
                    <a:gd name="T9" fmla="*/ 0 60000 65536"/>
                    <a:gd name="T10" fmla="*/ 0 60000 65536"/>
                    <a:gd name="T11" fmla="*/ 0 60000 65536"/>
                    <a:gd name="T12" fmla="*/ 0 w 197"/>
                    <a:gd name="T13" fmla="*/ 0 h 135"/>
                    <a:gd name="T14" fmla="*/ 197 w 197"/>
                    <a:gd name="T15" fmla="*/ 135 h 135"/>
                  </a:gdLst>
                  <a:ahLst/>
                  <a:cxnLst>
                    <a:cxn ang="T8">
                      <a:pos x="T0" y="T1"/>
                    </a:cxn>
                    <a:cxn ang="T9">
                      <a:pos x="T2" y="T3"/>
                    </a:cxn>
                    <a:cxn ang="T10">
                      <a:pos x="T4" y="T5"/>
                    </a:cxn>
                    <a:cxn ang="T11">
                      <a:pos x="T6" y="T7"/>
                    </a:cxn>
                  </a:cxnLst>
                  <a:rect l="T12" t="T13" r="T14" b="T15"/>
                  <a:pathLst>
                    <a:path w="197" h="135">
                      <a:moveTo>
                        <a:pt x="0" y="0"/>
                      </a:moveTo>
                      <a:lnTo>
                        <a:pt x="53" y="134"/>
                      </a:lnTo>
                      <a:lnTo>
                        <a:pt x="196" y="36"/>
                      </a:lnTo>
                      <a:lnTo>
                        <a:pt x="0" y="0"/>
                      </a:lnTo>
                    </a:path>
                  </a:pathLst>
                </a:custGeom>
                <a:solidFill>
                  <a:srgbClr val="000000"/>
                </a:solidFill>
                <a:ln>
                  <a:noFill/>
                </a:ln>
                <a:extLst>
                  <a:ext uri="{91240B29-F687-4F45-9708-019B960494DF}">
                    <a14:hiddenLine xmlns:a14="http://schemas.microsoft.com/office/drawing/2010/main" w="127000" cap="rnd" cmpd="sng">
                      <a:solidFill>
                        <a:srgbClr val="000000"/>
                      </a:solidFill>
                      <a:prstDash val="solid"/>
                      <a:round/>
                      <a:headEnd type="none" w="med" len="med"/>
                      <a:tailEnd type="none" w="med" len="me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388" name="Rectangle 233"/>
                <p:cNvSpPr>
                  <a:spLocks noChangeArrowheads="1"/>
                </p:cNvSpPr>
                <p:nvPr/>
              </p:nvSpPr>
              <p:spPr bwMode="auto">
                <a:xfrm>
                  <a:off x="3537" y="2665"/>
                  <a:ext cx="229" cy="165"/>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89" name="Rectangle 234"/>
                <p:cNvSpPr>
                  <a:spLocks noChangeArrowheads="1"/>
                </p:cNvSpPr>
                <p:nvPr/>
              </p:nvSpPr>
              <p:spPr bwMode="auto">
                <a:xfrm>
                  <a:off x="3494" y="2647"/>
                  <a:ext cx="30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Geneva" panose="020B0500000000000000" pitchFamily="34" charset="0"/>
                    </a:rPr>
                    <a:t>12</a:t>
                  </a:r>
                </a:p>
              </p:txBody>
            </p:sp>
            <p:sp>
              <p:nvSpPr>
                <p:cNvPr id="134390" name="Rectangle 235"/>
                <p:cNvSpPr>
                  <a:spLocks noChangeArrowheads="1"/>
                </p:cNvSpPr>
                <p:nvPr/>
              </p:nvSpPr>
              <p:spPr bwMode="auto">
                <a:xfrm>
                  <a:off x="1373" y="999"/>
                  <a:ext cx="174" cy="202"/>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91" name="Rectangle 236"/>
                <p:cNvSpPr>
                  <a:spLocks noChangeArrowheads="1"/>
                </p:cNvSpPr>
                <p:nvPr/>
              </p:nvSpPr>
              <p:spPr bwMode="auto">
                <a:xfrm>
                  <a:off x="1337" y="970"/>
                  <a:ext cx="236"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T</a:t>
                  </a:r>
                </a:p>
              </p:txBody>
            </p:sp>
            <p:sp>
              <p:nvSpPr>
                <p:cNvPr id="134392" name="Rectangle 237"/>
                <p:cNvSpPr>
                  <a:spLocks noChangeArrowheads="1"/>
                </p:cNvSpPr>
                <p:nvPr/>
              </p:nvSpPr>
              <p:spPr bwMode="auto">
                <a:xfrm>
                  <a:off x="2500" y="1012"/>
                  <a:ext cx="177" cy="202"/>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93" name="Rectangle 238"/>
                <p:cNvSpPr>
                  <a:spLocks noChangeArrowheads="1"/>
                </p:cNvSpPr>
                <p:nvPr/>
              </p:nvSpPr>
              <p:spPr bwMode="auto">
                <a:xfrm>
                  <a:off x="2463" y="982"/>
                  <a:ext cx="236"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T</a:t>
                  </a:r>
                </a:p>
              </p:txBody>
            </p:sp>
            <p:sp>
              <p:nvSpPr>
                <p:cNvPr id="134394" name="Rectangle 239"/>
                <p:cNvSpPr>
                  <a:spLocks noChangeArrowheads="1"/>
                </p:cNvSpPr>
                <p:nvPr/>
              </p:nvSpPr>
              <p:spPr bwMode="auto">
                <a:xfrm>
                  <a:off x="4815" y="1012"/>
                  <a:ext cx="177" cy="202"/>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95" name="Rectangle 240"/>
                <p:cNvSpPr>
                  <a:spLocks noChangeArrowheads="1"/>
                </p:cNvSpPr>
                <p:nvPr/>
              </p:nvSpPr>
              <p:spPr bwMode="auto">
                <a:xfrm>
                  <a:off x="4777" y="982"/>
                  <a:ext cx="236"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T</a:t>
                  </a:r>
                </a:p>
              </p:txBody>
            </p:sp>
            <p:sp>
              <p:nvSpPr>
                <p:cNvPr id="134396" name="Rectangle 241"/>
                <p:cNvSpPr>
                  <a:spLocks noChangeArrowheads="1"/>
                </p:cNvSpPr>
                <p:nvPr/>
              </p:nvSpPr>
              <p:spPr bwMode="auto">
                <a:xfrm>
                  <a:off x="5602" y="1012"/>
                  <a:ext cx="172" cy="202"/>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97" name="Rectangle 242"/>
                <p:cNvSpPr>
                  <a:spLocks noChangeArrowheads="1"/>
                </p:cNvSpPr>
                <p:nvPr/>
              </p:nvSpPr>
              <p:spPr bwMode="auto">
                <a:xfrm>
                  <a:off x="5562" y="982"/>
                  <a:ext cx="23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T</a:t>
                  </a:r>
                </a:p>
              </p:txBody>
            </p:sp>
            <p:sp>
              <p:nvSpPr>
                <p:cNvPr id="134398" name="Rectangle 243"/>
                <p:cNvSpPr>
                  <a:spLocks noChangeArrowheads="1"/>
                </p:cNvSpPr>
                <p:nvPr/>
              </p:nvSpPr>
              <p:spPr bwMode="auto">
                <a:xfrm>
                  <a:off x="4930" y="1767"/>
                  <a:ext cx="807" cy="162"/>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399" name="Rectangle 244"/>
                <p:cNvSpPr>
                  <a:spLocks noChangeArrowheads="1"/>
                </p:cNvSpPr>
                <p:nvPr/>
              </p:nvSpPr>
              <p:spPr bwMode="auto">
                <a:xfrm>
                  <a:off x="4893" y="1748"/>
                  <a:ext cx="60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1" i="0" u="none" strike="noStrike" kern="0" cap="none" spc="0" normalizeH="0" baseline="0" noProof="0">
                      <a:ln>
                        <a:noFill/>
                      </a:ln>
                      <a:solidFill>
                        <a:srgbClr val="000000"/>
                      </a:solidFill>
                      <a:effectLst/>
                      <a:uLnTx/>
                      <a:uFillTx/>
                      <a:latin typeface="Geneva" panose="020B0500000000000000" pitchFamily="34" charset="0"/>
                    </a:rPr>
                    <a:t>Nurse 4</a:t>
                  </a:r>
                </a:p>
              </p:txBody>
            </p:sp>
            <p:sp>
              <p:nvSpPr>
                <p:cNvPr id="134400" name="Rectangle 245"/>
                <p:cNvSpPr>
                  <a:spLocks noChangeArrowheads="1"/>
                </p:cNvSpPr>
                <p:nvPr/>
              </p:nvSpPr>
              <p:spPr bwMode="auto">
                <a:xfrm>
                  <a:off x="3076" y="2296"/>
                  <a:ext cx="805" cy="162"/>
                </a:xfrm>
                <a:prstGeom prst="rect">
                  <a:avLst/>
                </a:prstGeom>
                <a:solidFill>
                  <a:srgbClr val="FFFFFF"/>
                </a:solidFill>
                <a:ln>
                  <a:noFill/>
                </a:ln>
                <a:extLst>
                  <a:ext uri="{91240B29-F687-4F45-9708-019B960494DF}">
                    <a14:hiddenLine xmlns:a14="http://schemas.microsoft.com/office/drawing/2010/main" w="127000">
                      <a:solidFill>
                        <a:srgbClr val="000000"/>
                      </a:solidFill>
                      <a:miter lim="800000"/>
                      <a:headEnd/>
                      <a:tailEnd/>
                    </a14:hiddenLine>
                  </a:ext>
                </a:extLst>
              </p:spPr>
              <p:txBody>
                <a:bodyPr wrap="none" anchor="ct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chemeClr val="tx1"/>
                    </a:solidFill>
                    <a:effectLst/>
                    <a:uLnTx/>
                    <a:uFillTx/>
                    <a:latin typeface="Times" panose="02020603050405020304" pitchFamily="18" charset="0"/>
                  </a:endParaRPr>
                </a:p>
              </p:txBody>
            </p:sp>
            <p:sp>
              <p:nvSpPr>
                <p:cNvPr id="134401" name="Rectangle 246"/>
                <p:cNvSpPr>
                  <a:spLocks noChangeArrowheads="1"/>
                </p:cNvSpPr>
                <p:nvPr/>
              </p:nvSpPr>
              <p:spPr bwMode="auto">
                <a:xfrm>
                  <a:off x="3039" y="2278"/>
                  <a:ext cx="60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1" i="0" u="none" strike="noStrike" kern="0" cap="none" spc="0" normalizeH="0" baseline="0" noProof="0">
                      <a:ln>
                        <a:noFill/>
                      </a:ln>
                      <a:solidFill>
                        <a:srgbClr val="000000"/>
                      </a:solidFill>
                      <a:effectLst/>
                      <a:uLnTx/>
                      <a:uFillTx/>
                      <a:latin typeface="Geneva" panose="020B0500000000000000" pitchFamily="34" charset="0"/>
                    </a:rPr>
                    <a:t>Nurse 3</a:t>
                  </a:r>
                </a:p>
              </p:txBody>
            </p:sp>
            <p:sp>
              <p:nvSpPr>
                <p:cNvPr id="134402" name="Line 247"/>
                <p:cNvSpPr>
                  <a:spLocks noChangeShapeType="1"/>
                </p:cNvSpPr>
                <p:nvPr/>
              </p:nvSpPr>
              <p:spPr bwMode="auto">
                <a:xfrm flipH="1">
                  <a:off x="2941" y="2486"/>
                  <a:ext cx="366" cy="1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403" name="Freeform 248"/>
                <p:cNvSpPr>
                  <a:spLocks/>
                </p:cNvSpPr>
                <p:nvPr/>
              </p:nvSpPr>
              <p:spPr bwMode="auto">
                <a:xfrm>
                  <a:off x="2866" y="2574"/>
                  <a:ext cx="193" cy="123"/>
                </a:xfrm>
                <a:custGeom>
                  <a:avLst/>
                  <a:gdLst>
                    <a:gd name="T0" fmla="*/ 0 w 193"/>
                    <a:gd name="T1" fmla="*/ 122 h 123"/>
                    <a:gd name="T2" fmla="*/ 192 w 193"/>
                    <a:gd name="T3" fmla="*/ 98 h 123"/>
                    <a:gd name="T4" fmla="*/ 87 w 193"/>
                    <a:gd name="T5" fmla="*/ 0 h 123"/>
                    <a:gd name="T6" fmla="*/ 0 w 193"/>
                    <a:gd name="T7" fmla="*/ 122 h 123"/>
                    <a:gd name="T8" fmla="*/ 0 60000 65536"/>
                    <a:gd name="T9" fmla="*/ 0 60000 65536"/>
                    <a:gd name="T10" fmla="*/ 0 60000 65536"/>
                    <a:gd name="T11" fmla="*/ 0 60000 65536"/>
                    <a:gd name="T12" fmla="*/ 0 w 193"/>
                    <a:gd name="T13" fmla="*/ 0 h 123"/>
                    <a:gd name="T14" fmla="*/ 193 w 193"/>
                    <a:gd name="T15" fmla="*/ 123 h 123"/>
                  </a:gdLst>
                  <a:ahLst/>
                  <a:cxnLst>
                    <a:cxn ang="T8">
                      <a:pos x="T0" y="T1"/>
                    </a:cxn>
                    <a:cxn ang="T9">
                      <a:pos x="T2" y="T3"/>
                    </a:cxn>
                    <a:cxn ang="T10">
                      <a:pos x="T4" y="T5"/>
                    </a:cxn>
                    <a:cxn ang="T11">
                      <a:pos x="T6" y="T7"/>
                    </a:cxn>
                  </a:cxnLst>
                  <a:rect l="T12" t="T13" r="T14" b="T15"/>
                  <a:pathLst>
                    <a:path w="193" h="123">
                      <a:moveTo>
                        <a:pt x="0" y="122"/>
                      </a:moveTo>
                      <a:lnTo>
                        <a:pt x="192" y="98"/>
                      </a:lnTo>
                      <a:lnTo>
                        <a:pt x="87" y="0"/>
                      </a:lnTo>
                      <a:lnTo>
                        <a:pt x="0" y="122"/>
                      </a:lnTo>
                    </a:path>
                  </a:pathLst>
                </a:custGeom>
                <a:solidFill>
                  <a:srgbClr val="000000"/>
                </a:solidFill>
                <a:ln>
                  <a:noFill/>
                </a:ln>
                <a:extLst>
                  <a:ext uri="{91240B29-F687-4F45-9708-019B960494DF}">
                    <a14:hiddenLine xmlns:a14="http://schemas.microsoft.com/office/drawing/2010/main" w="127000" cap="rnd" cmpd="sng">
                      <a:solidFill>
                        <a:srgbClr val="000000"/>
                      </a:solidFill>
                      <a:prstDash val="solid"/>
                      <a:round/>
                      <a:headEnd type="none" w="med" len="med"/>
                      <a:tailEnd type="none" w="med" len="me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404" name="Line 249"/>
                <p:cNvSpPr>
                  <a:spLocks noChangeShapeType="1"/>
                </p:cNvSpPr>
                <p:nvPr/>
              </p:nvSpPr>
              <p:spPr bwMode="auto">
                <a:xfrm>
                  <a:off x="5432" y="1955"/>
                  <a:ext cx="301" cy="24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405" name="Freeform 250"/>
                <p:cNvSpPr>
                  <a:spLocks/>
                </p:cNvSpPr>
                <p:nvPr/>
              </p:nvSpPr>
              <p:spPr bwMode="auto">
                <a:xfrm>
                  <a:off x="5581" y="2097"/>
                  <a:ext cx="175" cy="137"/>
                </a:xfrm>
                <a:custGeom>
                  <a:avLst/>
                  <a:gdLst>
                    <a:gd name="T0" fmla="*/ 174 w 175"/>
                    <a:gd name="T1" fmla="*/ 136 h 137"/>
                    <a:gd name="T2" fmla="*/ 140 w 175"/>
                    <a:gd name="T3" fmla="*/ 0 h 137"/>
                    <a:gd name="T4" fmla="*/ 0 w 175"/>
                    <a:gd name="T5" fmla="*/ 87 h 137"/>
                    <a:gd name="T6" fmla="*/ 174 w 175"/>
                    <a:gd name="T7" fmla="*/ 136 h 137"/>
                    <a:gd name="T8" fmla="*/ 0 60000 65536"/>
                    <a:gd name="T9" fmla="*/ 0 60000 65536"/>
                    <a:gd name="T10" fmla="*/ 0 60000 65536"/>
                    <a:gd name="T11" fmla="*/ 0 60000 65536"/>
                    <a:gd name="T12" fmla="*/ 0 w 175"/>
                    <a:gd name="T13" fmla="*/ 0 h 137"/>
                    <a:gd name="T14" fmla="*/ 175 w 175"/>
                    <a:gd name="T15" fmla="*/ 137 h 137"/>
                  </a:gdLst>
                  <a:ahLst/>
                  <a:cxnLst>
                    <a:cxn ang="T8">
                      <a:pos x="T0" y="T1"/>
                    </a:cxn>
                    <a:cxn ang="T9">
                      <a:pos x="T2" y="T3"/>
                    </a:cxn>
                    <a:cxn ang="T10">
                      <a:pos x="T4" y="T5"/>
                    </a:cxn>
                    <a:cxn ang="T11">
                      <a:pos x="T6" y="T7"/>
                    </a:cxn>
                  </a:cxnLst>
                  <a:rect l="T12" t="T13" r="T14" b="T15"/>
                  <a:pathLst>
                    <a:path w="175" h="137">
                      <a:moveTo>
                        <a:pt x="174" y="136"/>
                      </a:moveTo>
                      <a:lnTo>
                        <a:pt x="140" y="0"/>
                      </a:lnTo>
                      <a:lnTo>
                        <a:pt x="0" y="87"/>
                      </a:lnTo>
                      <a:lnTo>
                        <a:pt x="174" y="136"/>
                      </a:lnTo>
                    </a:path>
                  </a:pathLst>
                </a:custGeom>
                <a:solidFill>
                  <a:srgbClr val="000000"/>
                </a:solidFill>
                <a:ln>
                  <a:noFill/>
                </a:ln>
                <a:extLst>
                  <a:ext uri="{91240B29-F687-4F45-9708-019B960494DF}">
                    <a14:hiddenLine xmlns:a14="http://schemas.microsoft.com/office/drawing/2010/main" w="127000" cap="rnd" cmpd="sng">
                      <a:solidFill>
                        <a:srgbClr val="000000"/>
                      </a:solidFill>
                      <a:prstDash val="solid"/>
                      <a:round/>
                      <a:headEnd type="none" w="med" len="med"/>
                      <a:tailEnd type="none" w="med" len="me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34160" name="Rectangle 251"/>
              <p:cNvSpPr>
                <a:spLocks noChangeArrowheads="1"/>
              </p:cNvSpPr>
              <p:nvPr/>
            </p:nvSpPr>
            <p:spPr bwMode="auto">
              <a:xfrm>
                <a:off x="989" y="3489"/>
                <a:ext cx="34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Geneva" panose="020B0500000000000000" pitchFamily="34" charset="0"/>
                  </a:rPr>
                  <a:t>-10</a:t>
                </a:r>
              </a:p>
            </p:txBody>
          </p:sp>
        </p:grpSp>
        <p:sp>
          <p:nvSpPr>
            <p:cNvPr id="134158" name="Rectangle 252"/>
            <p:cNvSpPr>
              <a:spLocks noChangeArrowheads="1"/>
            </p:cNvSpPr>
            <p:nvPr/>
          </p:nvSpPr>
          <p:spPr bwMode="auto">
            <a:xfrm>
              <a:off x="3010" y="3609"/>
              <a:ext cx="134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Month of Study</a:t>
              </a:r>
            </a:p>
          </p:txBody>
        </p:sp>
      </p:grpSp>
      <p:sp>
        <p:nvSpPr>
          <p:cNvPr id="134148" name="Rectangle 253"/>
          <p:cNvSpPr>
            <a:spLocks noChangeArrowheads="1"/>
          </p:cNvSpPr>
          <p:nvPr/>
        </p:nvSpPr>
        <p:spPr bwMode="auto">
          <a:xfrm>
            <a:off x="50800" y="3287713"/>
            <a:ext cx="1320800" cy="174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algn="ctr"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Systolic</a:t>
            </a:r>
          </a:p>
          <a:p>
            <a:pPr marL="0" marR="0" lvl="0" indent="0" algn="ctr"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Difference</a:t>
            </a:r>
          </a:p>
          <a:p>
            <a:pPr marL="0" marR="0" lvl="0" indent="0" algn="ctr"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from</a:t>
            </a:r>
          </a:p>
          <a:p>
            <a:pPr marL="0" marR="0" lvl="0" indent="0" algn="ctr"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Group</a:t>
            </a:r>
          </a:p>
          <a:p>
            <a:pPr marL="0" marR="0" lvl="0" indent="0" algn="ctr"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Mean</a:t>
            </a:r>
          </a:p>
          <a:p>
            <a:pPr marL="0" marR="0" lvl="0" indent="0" algn="ctr" defTabSz="933450" eaLnBrk="1" fontAlgn="auto" latinLnBrk="0" hangingPunct="1">
              <a:lnSpc>
                <a:spcPct val="100000"/>
              </a:lnSpc>
              <a:spcBef>
                <a:spcPct val="0"/>
              </a:spcBef>
              <a:spcAft>
                <a:spcPts val="0"/>
              </a:spcAft>
              <a:buClrTx/>
              <a:buSzTx/>
              <a:buFontTx/>
              <a:buNone/>
              <a:tabLst/>
              <a:defRPr/>
            </a:pPr>
            <a:r>
              <a:rPr kumimoji="0" lang="en-US" altLang="en-US" sz="1800" b="1" i="0" u="none" strike="noStrike" kern="0" cap="none" spc="0" normalizeH="0" baseline="0" noProof="0">
                <a:ln>
                  <a:noFill/>
                </a:ln>
                <a:solidFill>
                  <a:srgbClr val="000000"/>
                </a:solidFill>
                <a:effectLst/>
                <a:uLnTx/>
                <a:uFillTx/>
                <a:latin typeface="Geneva" panose="020B0500000000000000" pitchFamily="34" charset="0"/>
              </a:rPr>
              <a:t>(mm Hg)</a:t>
            </a:r>
          </a:p>
        </p:txBody>
      </p:sp>
      <p:sp>
        <p:nvSpPr>
          <p:cNvPr id="134149" name="Rectangle 254"/>
          <p:cNvSpPr>
            <a:spLocks noChangeArrowheads="1"/>
          </p:cNvSpPr>
          <p:nvPr/>
        </p:nvSpPr>
        <p:spPr bwMode="auto">
          <a:xfrm>
            <a:off x="1693863" y="6172200"/>
            <a:ext cx="6097587" cy="442913"/>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3662" tIns="47625" rIns="93662" bIns="47625">
            <a:spAutoFit/>
          </a:bodyPr>
          <a:lstStyle>
            <a:lvl1pPr defTabSz="933450">
              <a:lnSpc>
                <a:spcPct val="95000"/>
              </a:lnSpc>
              <a:spcBef>
                <a:spcPct val="65000"/>
              </a:spcBef>
              <a:buChar char="•"/>
              <a:defRPr sz="2800">
                <a:solidFill>
                  <a:srgbClr val="FFFFFF"/>
                </a:solidFill>
                <a:latin typeface="Arial" panose="020B0604020202020204" pitchFamily="34" charset="0"/>
              </a:defRPr>
            </a:lvl1pPr>
            <a:lvl2pPr marL="742950" indent="-285750" defTabSz="933450">
              <a:lnSpc>
                <a:spcPct val="95000"/>
              </a:lnSpc>
              <a:spcBef>
                <a:spcPct val="15000"/>
              </a:spcBef>
              <a:buChar char="–"/>
              <a:defRPr sz="2800">
                <a:solidFill>
                  <a:srgbClr val="FFFFFF"/>
                </a:solidFill>
                <a:latin typeface="Arial" panose="020B0604020202020204" pitchFamily="34" charset="0"/>
              </a:defRPr>
            </a:lvl2pPr>
            <a:lvl3pPr marL="1143000" indent="-228600" defTabSz="933450">
              <a:lnSpc>
                <a:spcPct val="95000"/>
              </a:lnSpc>
              <a:spcBef>
                <a:spcPct val="15000"/>
              </a:spcBef>
              <a:buChar char="•"/>
              <a:defRPr sz="2800">
                <a:solidFill>
                  <a:srgbClr val="FFFFFF"/>
                </a:solidFill>
                <a:latin typeface="Arial" panose="020B0604020202020204" pitchFamily="34" charset="0"/>
              </a:defRPr>
            </a:lvl3pPr>
            <a:lvl4pPr marL="1600200" indent="-228600" defTabSz="933450">
              <a:lnSpc>
                <a:spcPct val="95000"/>
              </a:lnSpc>
              <a:spcBef>
                <a:spcPct val="15000"/>
              </a:spcBef>
              <a:buChar char="–"/>
              <a:defRPr sz="2800">
                <a:solidFill>
                  <a:srgbClr val="FFFFFF"/>
                </a:solidFill>
                <a:latin typeface="Arial" panose="020B0604020202020204" pitchFamily="34" charset="0"/>
              </a:defRPr>
            </a:lvl4pPr>
            <a:lvl5pPr marL="2057400" indent="-228600" defTabSz="933450">
              <a:lnSpc>
                <a:spcPct val="95000"/>
              </a:lnSpc>
              <a:spcBef>
                <a:spcPct val="15000"/>
              </a:spcBef>
              <a:buChar char="»"/>
              <a:defRPr sz="2800">
                <a:solidFill>
                  <a:srgbClr val="FFFFFF"/>
                </a:solidFill>
                <a:latin typeface="Arial" panose="020B0604020202020204" pitchFamily="34" charset="0"/>
              </a:defRPr>
            </a:lvl5pPr>
            <a:lvl6pPr marL="25146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defTabSz="93345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algn="ctr" defTabSz="933450" eaLnBrk="1" fontAlgn="auto" latinLnBrk="0" hangingPunct="1">
              <a:lnSpc>
                <a:spcPct val="100000"/>
              </a:lnSpc>
              <a:spcBef>
                <a:spcPct val="0"/>
              </a:spcBef>
              <a:spcAft>
                <a:spcPts val="0"/>
              </a:spcAft>
              <a:buClrTx/>
              <a:buSzTx/>
              <a:buFontTx/>
              <a:buNone/>
              <a:tabLst/>
              <a:defRPr/>
            </a:pPr>
            <a:r>
              <a:rPr kumimoji="0" lang="en-US" altLang="en-US" sz="1000" b="1" i="0" u="none" strike="noStrike" kern="0" cap="none" spc="0" normalizeH="0" baseline="0" noProof="0">
                <a:ln>
                  <a:noFill/>
                </a:ln>
                <a:solidFill>
                  <a:srgbClr val="000000"/>
                </a:solidFill>
                <a:effectLst/>
                <a:uLnTx/>
                <a:uFillTx/>
                <a:latin typeface="Geneva" panose="020B0500000000000000" pitchFamily="34" charset="0"/>
              </a:rPr>
              <a:t>Modified from Bruce et al,   Observer bias in blood pressure studies.</a:t>
            </a:r>
          </a:p>
          <a:p>
            <a:pPr marL="0" marR="0" lvl="0" indent="0" algn="ctr" defTabSz="933450" eaLnBrk="1" fontAlgn="auto" latinLnBrk="0" hangingPunct="1">
              <a:lnSpc>
                <a:spcPct val="100000"/>
              </a:lnSpc>
              <a:spcBef>
                <a:spcPct val="0"/>
              </a:spcBef>
              <a:spcAft>
                <a:spcPts val="0"/>
              </a:spcAft>
              <a:buClrTx/>
              <a:buSzTx/>
              <a:buFontTx/>
              <a:buNone/>
              <a:tabLst/>
              <a:defRPr/>
            </a:pPr>
            <a:r>
              <a:rPr kumimoji="0" lang="en-US" altLang="en-US" sz="1200" b="1" i="0" u="none" strike="noStrike" kern="0" cap="none" spc="0" normalizeH="0" baseline="0" noProof="0">
                <a:ln>
                  <a:noFill/>
                </a:ln>
                <a:solidFill>
                  <a:srgbClr val="000000"/>
                </a:solidFill>
                <a:effectLst/>
                <a:uLnTx/>
                <a:uFillTx/>
                <a:latin typeface="Geneva" panose="020B0500000000000000" pitchFamily="34" charset="0"/>
              </a:rPr>
              <a:t>J. Hypertension 1988; 6: 375-380</a:t>
            </a:r>
          </a:p>
        </p:txBody>
      </p:sp>
      <p:grpSp>
        <p:nvGrpSpPr>
          <p:cNvPr id="5" name="Group 261"/>
          <p:cNvGrpSpPr>
            <a:grpSpLocks/>
          </p:cNvGrpSpPr>
          <p:nvPr/>
        </p:nvGrpSpPr>
        <p:grpSpPr bwMode="auto">
          <a:xfrm>
            <a:off x="6878638" y="4248150"/>
            <a:ext cx="1722437" cy="1533525"/>
            <a:chOff x="4333" y="2676"/>
            <a:chExt cx="1085" cy="966"/>
          </a:xfrm>
        </p:grpSpPr>
        <p:sp>
          <p:nvSpPr>
            <p:cNvPr id="134155" name="Rectangle 257"/>
            <p:cNvSpPr>
              <a:spLocks noChangeArrowheads="1"/>
            </p:cNvSpPr>
            <p:nvPr/>
          </p:nvSpPr>
          <p:spPr bwMode="auto">
            <a:xfrm>
              <a:off x="4437" y="3216"/>
              <a:ext cx="981" cy="426"/>
            </a:xfrm>
            <a:prstGeom prst="rect">
              <a:avLst/>
            </a:prstGeom>
            <a:solidFill>
              <a:schemeClr val="bg1"/>
            </a:solidFill>
            <a:ln w="38100" cmpd="dbl">
              <a:solidFill>
                <a:schemeClr val="tx1"/>
              </a:solidFill>
              <a:miter lim="800000"/>
              <a:headEnd/>
              <a:tailEnd/>
            </a:ln>
          </p:spPr>
          <p:txBody>
            <a:bodyPr lIns="90487" tIns="44450" rIns="90487" bIns="44450">
              <a:spAutoFit/>
            </a:bodyP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algn="ctr" defTabSz="914400" eaLnBrk="1" fontAlgn="auto" latinLnBrk="0" hangingPunct="1">
                <a:lnSpc>
                  <a:spcPct val="90000"/>
                </a:lnSpc>
                <a:spcBef>
                  <a:spcPct val="0"/>
                </a:spcBef>
                <a:spcAft>
                  <a:spcPts val="0"/>
                </a:spcAft>
                <a:buClrTx/>
                <a:buSzTx/>
                <a:buFontTx/>
                <a:buNone/>
                <a:tabLst/>
                <a:defRPr/>
              </a:pPr>
              <a:r>
                <a:rPr kumimoji="0" lang="en-US" altLang="en-US" sz="2000" b="1" i="0" u="none" strike="noStrike" kern="0" cap="none" spc="0" normalizeH="0" baseline="0" noProof="0">
                  <a:ln>
                    <a:noFill/>
                  </a:ln>
                  <a:solidFill>
                    <a:schemeClr val="tx1"/>
                  </a:solidFill>
                  <a:effectLst/>
                  <a:uLnTx/>
                  <a:uFillTx/>
                  <a:latin typeface="Helvetica" panose="020B0604020202020204" pitchFamily="34" charset="0"/>
                </a:rPr>
                <a:t>Difference</a:t>
              </a:r>
            </a:p>
            <a:p>
              <a:pPr marL="0" marR="0" lvl="0" indent="0" algn="ctr" defTabSz="914400" eaLnBrk="1" fontAlgn="auto" latinLnBrk="0" hangingPunct="1">
                <a:lnSpc>
                  <a:spcPct val="90000"/>
                </a:lnSpc>
                <a:spcBef>
                  <a:spcPct val="0"/>
                </a:spcBef>
                <a:spcAft>
                  <a:spcPts val="0"/>
                </a:spcAft>
                <a:buClrTx/>
                <a:buSzTx/>
                <a:buFontTx/>
                <a:buNone/>
                <a:tabLst/>
                <a:defRPr/>
              </a:pPr>
              <a:r>
                <a:rPr kumimoji="0" lang="en-US" altLang="en-US" sz="2000" b="1" i="0" u="none" strike="noStrike" kern="0" cap="none" spc="0" normalizeH="0" baseline="0" noProof="0">
                  <a:ln>
                    <a:noFill/>
                  </a:ln>
                  <a:solidFill>
                    <a:schemeClr val="tx1"/>
                  </a:solidFill>
                  <a:effectLst/>
                  <a:uLnTx/>
                  <a:uFillTx/>
                  <a:latin typeface="Helvetica" panose="020B0604020202020204" pitchFamily="34" charset="0"/>
                </a:rPr>
                <a:t>0 mm Hg!</a:t>
              </a:r>
            </a:p>
          </p:txBody>
        </p:sp>
        <p:sp>
          <p:nvSpPr>
            <p:cNvPr id="134156" name="Line 258"/>
            <p:cNvSpPr>
              <a:spLocks noChangeShapeType="1"/>
            </p:cNvSpPr>
            <p:nvPr/>
          </p:nvSpPr>
          <p:spPr bwMode="auto">
            <a:xfrm flipH="1" flipV="1">
              <a:off x="4333" y="2676"/>
              <a:ext cx="95" cy="468"/>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6" name="Group 260"/>
          <p:cNvGrpSpPr>
            <a:grpSpLocks/>
          </p:cNvGrpSpPr>
          <p:nvPr/>
        </p:nvGrpSpPr>
        <p:grpSpPr bwMode="auto">
          <a:xfrm>
            <a:off x="5757863" y="1973263"/>
            <a:ext cx="2506662" cy="3436937"/>
            <a:chOff x="3627" y="1243"/>
            <a:chExt cx="1579" cy="2165"/>
          </a:xfrm>
        </p:grpSpPr>
        <p:sp>
          <p:nvSpPr>
            <p:cNvPr id="134152" name="Rectangle 255"/>
            <p:cNvSpPr>
              <a:spLocks noChangeArrowheads="1"/>
            </p:cNvSpPr>
            <p:nvPr/>
          </p:nvSpPr>
          <p:spPr bwMode="auto">
            <a:xfrm>
              <a:off x="4132" y="1243"/>
              <a:ext cx="1074" cy="426"/>
            </a:xfrm>
            <a:prstGeom prst="rect">
              <a:avLst/>
            </a:prstGeom>
            <a:solidFill>
              <a:srgbClr val="FF0000"/>
            </a:solidFill>
            <a:ln w="38100" cmpd="dbl">
              <a:solidFill>
                <a:schemeClr val="tx1"/>
              </a:solidFill>
              <a:miter lim="800000"/>
              <a:headEnd/>
              <a:tailEnd/>
            </a:ln>
          </p:spPr>
          <p:txBody>
            <a:bodyPr lIns="90487" tIns="44450" rIns="90487" bIns="44450">
              <a:spAutoFit/>
            </a:bodyP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algn="ctr" defTabSz="914400" eaLnBrk="1" fontAlgn="auto" latinLnBrk="0" hangingPunct="1">
                <a:lnSpc>
                  <a:spcPct val="90000"/>
                </a:lnSpc>
                <a:spcBef>
                  <a:spcPct val="0"/>
                </a:spcBef>
                <a:spcAft>
                  <a:spcPts val="0"/>
                </a:spcAft>
                <a:buClrTx/>
                <a:buSzTx/>
                <a:buFontTx/>
                <a:buNone/>
                <a:tabLst/>
                <a:defRPr/>
              </a:pPr>
              <a:r>
                <a:rPr kumimoji="0" lang="en-US" altLang="en-US" sz="2000" b="1" i="0" u="none" strike="noStrike" kern="0" cap="none" spc="0" normalizeH="0" baseline="0" noProof="0">
                  <a:ln>
                    <a:noFill/>
                  </a:ln>
                  <a:solidFill>
                    <a:schemeClr val="bg1"/>
                  </a:solidFill>
                  <a:effectLst/>
                  <a:uLnTx/>
                  <a:uFillTx/>
                  <a:latin typeface="Helvetica" panose="020B0604020202020204" pitchFamily="34" charset="0"/>
                </a:rPr>
                <a:t>Difference</a:t>
              </a:r>
            </a:p>
            <a:p>
              <a:pPr marL="0" marR="0" lvl="0" indent="0" algn="ctr" defTabSz="914400" eaLnBrk="1" fontAlgn="auto" latinLnBrk="0" hangingPunct="1">
                <a:lnSpc>
                  <a:spcPct val="90000"/>
                </a:lnSpc>
                <a:spcBef>
                  <a:spcPct val="0"/>
                </a:spcBef>
                <a:spcAft>
                  <a:spcPts val="0"/>
                </a:spcAft>
                <a:buClrTx/>
                <a:buSzTx/>
                <a:buFontTx/>
                <a:buNone/>
                <a:tabLst/>
                <a:defRPr/>
              </a:pPr>
              <a:r>
                <a:rPr kumimoji="0" lang="en-US" altLang="en-US" sz="2000" b="1" i="0" u="none" strike="noStrike" kern="0" cap="none" spc="0" normalizeH="0" baseline="0" noProof="0">
                  <a:ln>
                    <a:noFill/>
                  </a:ln>
                  <a:solidFill>
                    <a:schemeClr val="bg1"/>
                  </a:solidFill>
                  <a:effectLst/>
                  <a:uLnTx/>
                  <a:uFillTx/>
                  <a:latin typeface="Helvetica" panose="020B0604020202020204" pitchFamily="34" charset="0"/>
                </a:rPr>
                <a:t>21 mm Hg!</a:t>
              </a:r>
            </a:p>
          </p:txBody>
        </p:sp>
        <p:sp>
          <p:nvSpPr>
            <p:cNvPr id="134153" name="Line 256"/>
            <p:cNvSpPr>
              <a:spLocks noChangeShapeType="1"/>
            </p:cNvSpPr>
            <p:nvPr/>
          </p:nvSpPr>
          <p:spPr bwMode="auto">
            <a:xfrm flipH="1">
              <a:off x="3677" y="1473"/>
              <a:ext cx="375" cy="109"/>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34154" name="Line 259"/>
            <p:cNvSpPr>
              <a:spLocks noChangeShapeType="1"/>
            </p:cNvSpPr>
            <p:nvPr/>
          </p:nvSpPr>
          <p:spPr bwMode="auto">
            <a:xfrm>
              <a:off x="3627" y="1584"/>
              <a:ext cx="0" cy="1824"/>
            </a:xfrm>
            <a:prstGeom prst="line">
              <a:avLst/>
            </a:prstGeom>
            <a:noFill/>
            <a:ln w="1270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819683569"/>
      </p:ext>
    </p:extLst>
  </p:cSld>
  <p:clrMapOvr>
    <a:overrideClrMapping bg1="lt1" tx1="dk1" bg2="lt2" tx2="dk2" accent1="accent1" accent2="accent2" accent3="accent3" accent4="accent4" accent5="accent5" accent6="accent6" hlink="hlink" folHlink="folHlink"/>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What is hypertension and how is it different from high blood pressure</a:t>
            </a:r>
          </a:p>
        </p:txBody>
      </p:sp>
      <p:sp>
        <p:nvSpPr>
          <p:cNvPr id="3" name="Content Placeholder 2"/>
          <p:cNvSpPr>
            <a:spLocks noGrp="1"/>
          </p:cNvSpPr>
          <p:nvPr>
            <p:ph sz="quarter" idx="13"/>
          </p:nvPr>
        </p:nvSpPr>
        <p:spPr/>
        <p:txBody>
          <a:bodyPr>
            <a:normAutofit/>
          </a:bodyPr>
          <a:lstStyle/>
          <a:p>
            <a:r>
              <a:rPr lang="en-US" sz="2800" dirty="0"/>
              <a:t>Hypertension is a genetically predisposed sustained elevation in blood pressure that occurs usually between the 3</a:t>
            </a:r>
            <a:r>
              <a:rPr lang="en-US" sz="2800" baseline="30000" dirty="0"/>
              <a:t>rd</a:t>
            </a:r>
            <a:r>
              <a:rPr lang="en-US" sz="2800" dirty="0"/>
              <a:t>-6</a:t>
            </a:r>
            <a:r>
              <a:rPr lang="en-US" sz="2800" baseline="30000" dirty="0"/>
              <a:t>th</a:t>
            </a:r>
            <a:r>
              <a:rPr lang="en-US" sz="2800" dirty="0"/>
              <a:t> decade of life and not associated with a correctable  hemodynamic or endocrine cause.</a:t>
            </a:r>
          </a:p>
          <a:p>
            <a:r>
              <a:rPr lang="en-US" sz="2800" dirty="0"/>
              <a:t>Elevated blood pressure is a periodic increase in pressure related to excess stress and resolves with relaxation or rest</a:t>
            </a:r>
          </a:p>
        </p:txBody>
      </p:sp>
    </p:spTree>
    <p:extLst>
      <p:ext uri="{BB962C8B-B14F-4D97-AF65-F5344CB8AC3E}">
        <p14:creationId xmlns:p14="http://schemas.microsoft.com/office/powerpoint/2010/main" val="1133304324"/>
      </p:ext>
    </p:extLst>
  </p:cSld>
  <p:clrMapOvr>
    <a:masterClrMapping/>
  </p:clrMapOvr>
  <p:transition>
    <p:zoom/>
  </p:transition>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09600" y="274638"/>
            <a:ext cx="7924800" cy="715962"/>
          </a:xfrm>
        </p:spPr>
        <p:txBody>
          <a:bodyPr/>
          <a:lstStyle/>
          <a:p>
            <a:r>
              <a:rPr lang="en-US" altLang="en-US" dirty="0"/>
              <a:t>BP Recommendations: </a:t>
            </a:r>
          </a:p>
        </p:txBody>
      </p:sp>
      <p:sp>
        <p:nvSpPr>
          <p:cNvPr id="193539" name="Rectangle 3"/>
          <p:cNvSpPr>
            <a:spLocks noGrp="1" noChangeArrowheads="1"/>
          </p:cNvSpPr>
          <p:nvPr>
            <p:ph sz="quarter" idx="13"/>
          </p:nvPr>
        </p:nvSpPr>
        <p:spPr>
          <a:xfrm>
            <a:off x="458787" y="990600"/>
            <a:ext cx="8226425" cy="5286375"/>
          </a:xfrm>
        </p:spPr>
        <p:txBody>
          <a:bodyPr>
            <a:normAutofit/>
          </a:bodyPr>
          <a:lstStyle/>
          <a:p>
            <a:pPr>
              <a:defRPr/>
            </a:pPr>
            <a:r>
              <a:rPr lang="en-US" sz="2400" dirty="0"/>
              <a:t>Multiple readings are needed for classification and to guide treatment.</a:t>
            </a:r>
          </a:p>
          <a:p>
            <a:pPr>
              <a:defRPr/>
            </a:pPr>
            <a:r>
              <a:rPr lang="en-US" sz="2400" dirty="0"/>
              <a:t>Automated devices can take multiple readings but accuracy must be validated on each patient before they can be relied upon for individual accuracy.</a:t>
            </a:r>
          </a:p>
          <a:p>
            <a:pPr>
              <a:defRPr/>
            </a:pPr>
            <a:r>
              <a:rPr lang="en-US" sz="2400" dirty="0"/>
              <a:t>Home BP readings predict risk better than office.</a:t>
            </a:r>
          </a:p>
          <a:p>
            <a:pPr>
              <a:defRPr/>
            </a:pPr>
            <a:r>
              <a:rPr lang="en-US" sz="2400" dirty="0"/>
              <a:t>24 hour BP measurements MAY be better at predicting risk.</a:t>
            </a:r>
          </a:p>
          <a:p>
            <a:pPr lvl="1">
              <a:defRPr/>
            </a:pPr>
            <a:r>
              <a:rPr lang="en-US" sz="2400" dirty="0"/>
              <a:t>Failure of BP to decline during sleep increases risk.</a:t>
            </a:r>
          </a:p>
          <a:p>
            <a:pPr>
              <a:defRPr/>
            </a:pPr>
            <a:r>
              <a:rPr lang="en-US" sz="2400" dirty="0"/>
              <a:t>In obese adults and children appropriate cull selection is of paramount importance. </a:t>
            </a:r>
          </a:p>
        </p:txBody>
      </p:sp>
    </p:spTree>
    <p:extLst>
      <p:ext uri="{BB962C8B-B14F-4D97-AF65-F5344CB8AC3E}">
        <p14:creationId xmlns:p14="http://schemas.microsoft.com/office/powerpoint/2010/main" val="3164410924"/>
      </p:ext>
    </p:extLst>
  </p:cSld>
  <p:clrMapOvr>
    <a:overrideClrMapping bg1="dk1" tx1="lt1" bg2="dk2"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353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9353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9353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93539">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193539">
                                            <p:txEl>
                                              <p:pRg st="4" end="4"/>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353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39" grpId="0" build="p"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4" name="Picture 2" descr="7659437"/>
          <p:cNvPicPr>
            <a:picLocks noGrp="1" noChangeAspect="1" noChangeArrowheads="1"/>
          </p:cNvPicPr>
          <p:nvPr>
            <p:ph/>
          </p:nvPr>
        </p:nvPicPr>
        <p:blipFill>
          <a:blip r:embed="rId3">
            <a:extLst>
              <a:ext uri="{28A0092B-C50C-407E-A947-70E740481C1C}">
                <a14:useLocalDpi xmlns:a14="http://schemas.microsoft.com/office/drawing/2010/main" val="0"/>
              </a:ext>
            </a:extLst>
          </a:blip>
          <a:srcRect/>
          <a:stretch>
            <a:fillRect/>
          </a:stretch>
        </p:blipFill>
        <p:spPr>
          <a:xfrm>
            <a:off x="0" y="588963"/>
            <a:ext cx="9144000" cy="6269037"/>
          </a:xfrm>
        </p:spPr>
      </p:pic>
      <p:sp>
        <p:nvSpPr>
          <p:cNvPr id="254979" name="Text Box 3"/>
          <p:cNvSpPr txBox="1">
            <a:spLocks noChangeArrowheads="1"/>
          </p:cNvSpPr>
          <p:nvPr/>
        </p:nvSpPr>
        <p:spPr bwMode="auto">
          <a:xfrm>
            <a:off x="728663" y="5518150"/>
            <a:ext cx="22002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Legs Crossed</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+10/+5</a:t>
            </a:r>
          </a:p>
        </p:txBody>
      </p:sp>
      <p:sp>
        <p:nvSpPr>
          <p:cNvPr id="254980" name="Text Box 4"/>
          <p:cNvSpPr txBox="1">
            <a:spLocks noChangeArrowheads="1"/>
          </p:cNvSpPr>
          <p:nvPr/>
        </p:nvSpPr>
        <p:spPr bwMode="auto">
          <a:xfrm>
            <a:off x="5975350" y="4265613"/>
            <a:ext cx="16764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No Back</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Support</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+10/+6</a:t>
            </a:r>
          </a:p>
        </p:txBody>
      </p:sp>
      <p:sp>
        <p:nvSpPr>
          <p:cNvPr id="254981" name="Text Box 5"/>
          <p:cNvSpPr txBox="1">
            <a:spLocks noChangeArrowheads="1"/>
          </p:cNvSpPr>
          <p:nvPr/>
        </p:nvSpPr>
        <p:spPr bwMode="auto">
          <a:xfrm>
            <a:off x="4038600" y="4267200"/>
            <a:ext cx="193675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Cuff above</a:t>
            </a:r>
          </a:p>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Heart Level</a:t>
            </a:r>
          </a:p>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+2 mm / inch</a:t>
            </a:r>
          </a:p>
        </p:txBody>
      </p:sp>
      <p:sp>
        <p:nvSpPr>
          <p:cNvPr id="254982" name="Text Box 6"/>
          <p:cNvSpPr txBox="1">
            <a:spLocks noChangeArrowheads="1"/>
          </p:cNvSpPr>
          <p:nvPr/>
        </p:nvSpPr>
        <p:spPr bwMode="auto">
          <a:xfrm>
            <a:off x="5137150" y="3328988"/>
            <a:ext cx="1420813"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Cuff over</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Clothes</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+10/+5</a:t>
            </a:r>
          </a:p>
        </p:txBody>
      </p:sp>
      <p:sp>
        <p:nvSpPr>
          <p:cNvPr id="254983" name="Text Box 7"/>
          <p:cNvSpPr txBox="1">
            <a:spLocks noChangeArrowheads="1"/>
          </p:cNvSpPr>
          <p:nvPr/>
        </p:nvSpPr>
        <p:spPr bwMode="auto">
          <a:xfrm>
            <a:off x="1395413" y="4679950"/>
            <a:ext cx="19621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chemeClr val="tx1"/>
                </a:solidFill>
                <a:effectLst/>
                <a:uLnTx/>
                <a:uFillTx/>
                <a:latin typeface="Arial" panose="020B0604020202020204" pitchFamily="34" charset="0"/>
                <a:ea typeface="MS PGothic" panose="020B0600070205080204" pitchFamily="34" charset="-128"/>
              </a:rPr>
              <a:t>Manometer</a:t>
            </a:r>
          </a:p>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chemeClr val="tx1"/>
                </a:solidFill>
                <a:effectLst/>
                <a:uLnTx/>
                <a:uFillTx/>
                <a:latin typeface="Arial" panose="020B0604020202020204" pitchFamily="34" charset="0"/>
                <a:ea typeface="MS PGothic" panose="020B0600070205080204" pitchFamily="34" charset="-128"/>
              </a:rPr>
              <a:t>too far away</a:t>
            </a:r>
          </a:p>
        </p:txBody>
      </p:sp>
      <p:sp>
        <p:nvSpPr>
          <p:cNvPr id="254984" name="Text Box 8"/>
          <p:cNvSpPr txBox="1">
            <a:spLocks noChangeArrowheads="1"/>
          </p:cNvSpPr>
          <p:nvPr/>
        </p:nvSpPr>
        <p:spPr bwMode="auto">
          <a:xfrm>
            <a:off x="2376488" y="3100388"/>
            <a:ext cx="17764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rgbClr val="FF3300"/>
                </a:solidFill>
                <a:effectLst/>
                <a:uLnTx/>
                <a:uFillTx/>
                <a:latin typeface="Arial" panose="020B0604020202020204" pitchFamily="34" charset="0"/>
                <a:ea typeface="MS PGothic" panose="020B0600070205080204" pitchFamily="34" charset="-128"/>
              </a:rPr>
              <a:t>Using</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rgbClr val="FF3300"/>
                </a:solidFill>
                <a:effectLst/>
                <a:uLnTx/>
                <a:uFillTx/>
                <a:latin typeface="Arial" panose="020B0604020202020204" pitchFamily="34" charset="0"/>
                <a:ea typeface="MS PGothic" panose="020B0600070205080204" pitchFamily="34" charset="-128"/>
              </a:rPr>
              <a:t>Diaphragm</a:t>
            </a:r>
          </a:p>
        </p:txBody>
      </p:sp>
      <p:sp>
        <p:nvSpPr>
          <p:cNvPr id="254985" name="Text Box 9"/>
          <p:cNvSpPr txBox="1">
            <a:spLocks noChangeArrowheads="1"/>
          </p:cNvSpPr>
          <p:nvPr/>
        </p:nvSpPr>
        <p:spPr bwMode="auto">
          <a:xfrm>
            <a:off x="5070475" y="1949450"/>
            <a:ext cx="18288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rgbClr val="FF3300"/>
                </a:solidFill>
                <a:effectLst/>
                <a:uLnTx/>
                <a:uFillTx/>
                <a:latin typeface="Arial" panose="020B0604020202020204" pitchFamily="34" charset="0"/>
                <a:ea typeface="MS PGothic" panose="020B0600070205080204" pitchFamily="34" charset="-128"/>
              </a:rPr>
              <a:t>Stetho head</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rgbClr val="FF3300"/>
                </a:solidFill>
                <a:effectLst/>
                <a:uLnTx/>
                <a:uFillTx/>
                <a:latin typeface="Arial" panose="020B0604020202020204" pitchFamily="34" charset="0"/>
                <a:ea typeface="MS PGothic" panose="020B0600070205080204" pitchFamily="34" charset="-128"/>
              </a:rPr>
              <a:t>at center</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rgbClr val="FF3300"/>
                </a:solidFill>
                <a:effectLst/>
                <a:uLnTx/>
                <a:uFillTx/>
                <a:latin typeface="Arial" panose="020B0604020202020204" pitchFamily="34" charset="0"/>
                <a:ea typeface="MS PGothic" panose="020B0600070205080204" pitchFamily="34" charset="-128"/>
              </a:rPr>
              <a:t>of arm</a:t>
            </a:r>
          </a:p>
        </p:txBody>
      </p:sp>
      <p:sp>
        <p:nvSpPr>
          <p:cNvPr id="254986" name="Text Box 10"/>
          <p:cNvSpPr txBox="1">
            <a:spLocks noChangeArrowheads="1"/>
          </p:cNvSpPr>
          <p:nvPr/>
        </p:nvSpPr>
        <p:spPr bwMode="auto">
          <a:xfrm>
            <a:off x="4581525" y="5502275"/>
            <a:ext cx="18097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Left arm</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1"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100 mm Hg</a:t>
            </a:r>
          </a:p>
        </p:txBody>
      </p:sp>
      <p:sp>
        <p:nvSpPr>
          <p:cNvPr id="254987" name="Text Box 11"/>
          <p:cNvSpPr txBox="1">
            <a:spLocks noChangeArrowheads="1"/>
          </p:cNvSpPr>
          <p:nvPr/>
        </p:nvSpPr>
        <p:spPr bwMode="auto">
          <a:xfrm>
            <a:off x="2476500" y="3848100"/>
            <a:ext cx="13541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rgbClr val="FF3300"/>
                </a:solidFill>
                <a:effectLst/>
                <a:uLnTx/>
                <a:uFillTx/>
                <a:latin typeface="Arial" panose="020B0604020202020204" pitchFamily="34" charset="0"/>
                <a:ea typeface="MS PGothic" panose="020B0600070205080204" pitchFamily="34" charset="-128"/>
              </a:rPr>
              <a:t>Stetho </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rgbClr val="FF3300"/>
                </a:solidFill>
                <a:effectLst/>
                <a:uLnTx/>
                <a:uFillTx/>
                <a:latin typeface="Arial" panose="020B0604020202020204" pitchFamily="34" charset="0"/>
                <a:ea typeface="MS PGothic" panose="020B0600070205080204" pitchFamily="34" charset="-128"/>
              </a:rPr>
              <a:t>too long.</a:t>
            </a:r>
          </a:p>
        </p:txBody>
      </p:sp>
      <p:grpSp>
        <p:nvGrpSpPr>
          <p:cNvPr id="2" name="Group 12"/>
          <p:cNvGrpSpPr>
            <a:grpSpLocks/>
          </p:cNvGrpSpPr>
          <p:nvPr/>
        </p:nvGrpSpPr>
        <p:grpSpPr bwMode="auto">
          <a:xfrm>
            <a:off x="0" y="2792413"/>
            <a:ext cx="1981200" cy="2908300"/>
            <a:chOff x="0" y="1624"/>
            <a:chExt cx="1248" cy="1832"/>
          </a:xfrm>
        </p:grpSpPr>
        <p:sp>
          <p:nvSpPr>
            <p:cNvPr id="166937" name="Text Box 13"/>
            <p:cNvSpPr txBox="1">
              <a:spLocks noChangeArrowheads="1"/>
            </p:cNvSpPr>
            <p:nvPr/>
          </p:nvSpPr>
          <p:spPr bwMode="auto">
            <a:xfrm>
              <a:off x="0" y="1624"/>
              <a:ext cx="1152"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Not at </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eye</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level</a:t>
              </a:r>
            </a:p>
          </p:txBody>
        </p:sp>
        <p:sp>
          <p:nvSpPr>
            <p:cNvPr id="166938" name="Line 14"/>
            <p:cNvSpPr>
              <a:spLocks noChangeShapeType="1"/>
            </p:cNvSpPr>
            <p:nvPr/>
          </p:nvSpPr>
          <p:spPr bwMode="auto">
            <a:xfrm flipH="1">
              <a:off x="192" y="1872"/>
              <a:ext cx="1056" cy="1584"/>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54991" name="Text Box 15"/>
          <p:cNvSpPr txBox="1">
            <a:spLocks noChangeArrowheads="1"/>
          </p:cNvSpPr>
          <p:nvPr/>
        </p:nvSpPr>
        <p:spPr bwMode="auto">
          <a:xfrm>
            <a:off x="609600" y="2073275"/>
            <a:ext cx="14097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Eyes closed?</a:t>
            </a:r>
          </a:p>
        </p:txBody>
      </p:sp>
      <p:grpSp>
        <p:nvGrpSpPr>
          <p:cNvPr id="3" name="Group 16"/>
          <p:cNvGrpSpPr>
            <a:grpSpLocks/>
          </p:cNvGrpSpPr>
          <p:nvPr/>
        </p:nvGrpSpPr>
        <p:grpSpPr bwMode="auto">
          <a:xfrm>
            <a:off x="2819400" y="1738313"/>
            <a:ext cx="1725613" cy="1524000"/>
            <a:chOff x="1776" y="1095"/>
            <a:chExt cx="1087" cy="960"/>
          </a:xfrm>
        </p:grpSpPr>
        <p:sp>
          <p:nvSpPr>
            <p:cNvPr id="166935" name="Text Box 17"/>
            <p:cNvSpPr txBox="1">
              <a:spLocks noChangeArrowheads="1"/>
            </p:cNvSpPr>
            <p:nvPr/>
          </p:nvSpPr>
          <p:spPr bwMode="auto">
            <a:xfrm>
              <a:off x="1776" y="1095"/>
              <a:ext cx="1087"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tx1"/>
                  </a:solidFill>
                  <a:effectLst/>
                  <a:uLnTx/>
                  <a:uFillTx/>
                  <a:latin typeface="Arial" panose="020B0604020202020204" pitchFamily="34" charset="0"/>
                  <a:ea typeface="MS PGothic" panose="020B0600070205080204" pitchFamily="34" charset="-128"/>
                </a:rPr>
                <a:t>Watching </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tx1"/>
                  </a:solidFill>
                  <a:effectLst/>
                  <a:uLnTx/>
                  <a:uFillTx/>
                  <a:latin typeface="Arial" panose="020B0604020202020204" pitchFamily="34" charset="0"/>
                  <a:ea typeface="MS PGothic" panose="020B0600070205080204" pitchFamily="34" charset="-128"/>
                </a:rPr>
                <a:t>Manometer</a:t>
              </a:r>
            </a:p>
          </p:txBody>
        </p:sp>
        <p:sp>
          <p:nvSpPr>
            <p:cNvPr id="166936" name="Line 18"/>
            <p:cNvSpPr>
              <a:spLocks noChangeShapeType="1"/>
            </p:cNvSpPr>
            <p:nvPr/>
          </p:nvSpPr>
          <p:spPr bwMode="auto">
            <a:xfrm>
              <a:off x="2112" y="1575"/>
              <a:ext cx="432" cy="48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54995" name="Text Box 19"/>
          <p:cNvSpPr txBox="1">
            <a:spLocks noChangeArrowheads="1"/>
          </p:cNvSpPr>
          <p:nvPr/>
        </p:nvSpPr>
        <p:spPr bwMode="auto">
          <a:xfrm>
            <a:off x="3200400" y="4389438"/>
            <a:ext cx="990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0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Lg Cuff?</a:t>
            </a:r>
          </a:p>
        </p:txBody>
      </p:sp>
      <p:sp>
        <p:nvSpPr>
          <p:cNvPr id="166928" name="Text Box 20"/>
          <p:cNvSpPr txBox="1">
            <a:spLocks noChangeArrowheads="1"/>
          </p:cNvSpPr>
          <p:nvPr/>
        </p:nvSpPr>
        <p:spPr bwMode="auto">
          <a:xfrm>
            <a:off x="914400" y="30163"/>
            <a:ext cx="77946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3200" b="0" i="0" u="none" strike="noStrike" kern="0" cap="none" spc="0" normalizeH="0" baseline="0" noProof="0">
                <a:ln>
                  <a:noFill/>
                </a:ln>
                <a:solidFill>
                  <a:schemeClr val="tx1"/>
                </a:solidFill>
                <a:effectLst/>
                <a:uLnTx/>
                <a:uFillTx/>
                <a:latin typeface="Arial" panose="020B0604020202020204" pitchFamily="34" charset="0"/>
                <a:ea typeface="MS PGothic" panose="020B0600070205080204" pitchFamily="34" charset="-128"/>
              </a:rPr>
              <a:t>NY Times: What’s wrong with this picture?</a:t>
            </a:r>
          </a:p>
        </p:txBody>
      </p:sp>
      <p:sp>
        <p:nvSpPr>
          <p:cNvPr id="254997" name="Text Box 21"/>
          <p:cNvSpPr txBox="1">
            <a:spLocks noChangeArrowheads="1"/>
          </p:cNvSpPr>
          <p:nvPr/>
        </p:nvSpPr>
        <p:spPr bwMode="auto">
          <a:xfrm>
            <a:off x="0" y="609600"/>
            <a:ext cx="9461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Noisy</a:t>
            </a:r>
          </a:p>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Fan?</a:t>
            </a:r>
          </a:p>
        </p:txBody>
      </p:sp>
      <p:sp>
        <p:nvSpPr>
          <p:cNvPr id="254998" name="Text Box 22"/>
          <p:cNvSpPr txBox="1">
            <a:spLocks noChangeArrowheads="1"/>
          </p:cNvSpPr>
          <p:nvPr/>
        </p:nvSpPr>
        <p:spPr bwMode="auto">
          <a:xfrm>
            <a:off x="2879725" y="5486400"/>
            <a:ext cx="15398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tx1"/>
                </a:solidFill>
                <a:effectLst/>
                <a:uLnTx/>
                <a:uFillTx/>
                <a:latin typeface="Arial" panose="020B0604020202020204" pitchFamily="34" charset="0"/>
                <a:ea typeface="MS PGothic" panose="020B0600070205080204" pitchFamily="34" charset="-128"/>
              </a:rPr>
              <a:t>Arm not</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tx1"/>
                </a:solidFill>
                <a:effectLst/>
                <a:uLnTx/>
                <a:uFillTx/>
                <a:latin typeface="Arial" panose="020B0604020202020204" pitchFamily="34" charset="0"/>
                <a:ea typeface="MS PGothic" panose="020B0600070205080204" pitchFamily="34" charset="-128"/>
              </a:rPr>
              <a:t>supported</a:t>
            </a:r>
          </a:p>
        </p:txBody>
      </p:sp>
      <p:sp>
        <p:nvSpPr>
          <p:cNvPr id="254999" name="Text Box 23"/>
          <p:cNvSpPr txBox="1">
            <a:spLocks noChangeArrowheads="1"/>
          </p:cNvSpPr>
          <p:nvPr/>
        </p:nvSpPr>
        <p:spPr bwMode="auto">
          <a:xfrm>
            <a:off x="5486400" y="762000"/>
            <a:ext cx="99695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Room</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too</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cold?</a:t>
            </a:r>
          </a:p>
        </p:txBody>
      </p:sp>
      <p:sp>
        <p:nvSpPr>
          <p:cNvPr id="255000" name="Text Box 24"/>
          <p:cNvSpPr txBox="1">
            <a:spLocks noChangeArrowheads="1"/>
          </p:cNvSpPr>
          <p:nvPr/>
        </p:nvSpPr>
        <p:spPr bwMode="auto">
          <a:xfrm>
            <a:off x="838200" y="1143000"/>
            <a:ext cx="1676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bg1"/>
                </a:solidFill>
                <a:effectLst/>
                <a:uLnTx/>
                <a:uFillTx/>
                <a:latin typeface="Arial" panose="020B0604020202020204" pitchFamily="34" charset="0"/>
                <a:ea typeface="MS PGothic" panose="020B0600070205080204" pitchFamily="34" charset="-128"/>
              </a:rPr>
              <a:t>Ear Pieces in wrong?</a:t>
            </a:r>
          </a:p>
        </p:txBody>
      </p:sp>
      <p:sp>
        <p:nvSpPr>
          <p:cNvPr id="255001" name="Text Box 25"/>
          <p:cNvSpPr txBox="1">
            <a:spLocks noChangeArrowheads="1"/>
          </p:cNvSpPr>
          <p:nvPr/>
        </p:nvSpPr>
        <p:spPr bwMode="auto">
          <a:xfrm>
            <a:off x="-26988" y="4084638"/>
            <a:ext cx="1511301"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000" b="1" i="0" u="none" strike="noStrike" kern="0" cap="none" spc="0" normalizeH="0" baseline="0" noProof="0">
                <a:ln>
                  <a:noFill/>
                </a:ln>
                <a:solidFill>
                  <a:srgbClr val="FF0000"/>
                </a:solidFill>
                <a:effectLst/>
                <a:uLnTx/>
                <a:uFillTx/>
                <a:latin typeface="Arial" panose="020B0604020202020204" pitchFamily="34" charset="0"/>
                <a:ea typeface="MS PGothic" panose="020B0600070205080204" pitchFamily="34" charset="-128"/>
              </a:rPr>
              <a:t>Observer’s</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000" b="1" i="0" u="none" strike="noStrike" kern="0" cap="none" spc="0" normalizeH="0" baseline="0" noProof="0">
                <a:ln>
                  <a:noFill/>
                </a:ln>
                <a:solidFill>
                  <a:srgbClr val="FF0000"/>
                </a:solidFill>
                <a:effectLst/>
                <a:uLnTx/>
                <a:uFillTx/>
                <a:latin typeface="Arial" panose="020B0604020202020204" pitchFamily="34" charset="0"/>
                <a:ea typeface="MS PGothic" panose="020B0600070205080204" pitchFamily="34" charset="-128"/>
              </a:rPr>
              <a:t>Arms not </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000" b="1" i="0" u="none" strike="noStrike" kern="0" cap="none" spc="0" normalizeH="0" baseline="0" noProof="0">
                <a:ln>
                  <a:noFill/>
                </a:ln>
                <a:solidFill>
                  <a:srgbClr val="FF0000"/>
                </a:solidFill>
                <a:effectLst/>
                <a:uLnTx/>
                <a:uFillTx/>
                <a:latin typeface="Arial" panose="020B0604020202020204" pitchFamily="34" charset="0"/>
                <a:ea typeface="MS PGothic" panose="020B0600070205080204" pitchFamily="34" charset="-128"/>
              </a:rPr>
              <a:t>Resting on</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000" b="1" i="0" u="none" strike="noStrike" kern="0" cap="none" spc="0" normalizeH="0" baseline="0" noProof="0">
                <a:ln>
                  <a:noFill/>
                </a:ln>
                <a:solidFill>
                  <a:srgbClr val="FF0000"/>
                </a:solidFill>
                <a:effectLst/>
                <a:uLnTx/>
                <a:uFillTx/>
                <a:latin typeface="Arial" panose="020B0604020202020204" pitchFamily="34" charset="0"/>
                <a:ea typeface="MS PGothic" panose="020B0600070205080204" pitchFamily="34" charset="-128"/>
              </a:rPr>
              <a:t>Table</a:t>
            </a:r>
          </a:p>
        </p:txBody>
      </p:sp>
      <p:sp>
        <p:nvSpPr>
          <p:cNvPr id="255002" name="Text Box 26"/>
          <p:cNvSpPr txBox="1">
            <a:spLocks noChangeArrowheads="1"/>
          </p:cNvSpPr>
          <p:nvPr/>
        </p:nvSpPr>
        <p:spPr bwMode="auto">
          <a:xfrm>
            <a:off x="1395413" y="3871913"/>
            <a:ext cx="125253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tx1"/>
                </a:solidFill>
                <a:effectLst/>
                <a:uLnTx/>
                <a:uFillTx/>
                <a:latin typeface="Arial" panose="020B0604020202020204" pitchFamily="34" charset="0"/>
                <a:ea typeface="MS PGothic" panose="020B0600070205080204" pitchFamily="34" charset="-128"/>
              </a:rPr>
              <a:t>Tubing </a:t>
            </a:r>
          </a:p>
          <a:p>
            <a:pPr marL="0" marR="0" lvl="0" indent="0" algn="ctr" defTabSz="914400" eaLnBrk="1" fontAlgn="auto" latinLnBrk="0" hangingPunct="1">
              <a:lnSpc>
                <a:spcPct val="100000"/>
              </a:lnSpc>
              <a:spcBef>
                <a:spcPct val="0"/>
              </a:spcBef>
              <a:spcAft>
                <a:spcPts val="0"/>
              </a:spcAft>
              <a:buClrTx/>
              <a:buSzTx/>
              <a:buFontTx/>
              <a:buNone/>
              <a:tabLst/>
              <a:defRPr/>
            </a:pPr>
            <a:r>
              <a:rPr kumimoji="0" lang="en-US" altLang="en-US" sz="2400" b="0" i="0" u="none" strike="noStrike" kern="0" cap="none" spc="0" normalizeH="0" baseline="0" noProof="0">
                <a:ln>
                  <a:noFill/>
                </a:ln>
                <a:solidFill>
                  <a:schemeClr val="tx1"/>
                </a:solidFill>
                <a:effectLst/>
                <a:uLnTx/>
                <a:uFillTx/>
                <a:latin typeface="Arial" panose="020B0604020202020204" pitchFamily="34" charset="0"/>
                <a:ea typeface="MS PGothic" panose="020B0600070205080204" pitchFamily="34" charset="-128"/>
              </a:rPr>
              <a:t>flopping</a:t>
            </a:r>
          </a:p>
        </p:txBody>
      </p:sp>
    </p:spTree>
    <p:extLst>
      <p:ext uri="{BB962C8B-B14F-4D97-AF65-F5344CB8AC3E}">
        <p14:creationId xmlns:p14="http://schemas.microsoft.com/office/powerpoint/2010/main" val="36675706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498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xit" presetSubtype="0" fill="hold" grpId="1" nodeType="clickEffect">
                                  <p:stCondLst>
                                    <p:cond delay="0"/>
                                  </p:stCondLst>
                                  <p:childTnLst>
                                    <p:animEffect transition="out" filter="dissolve">
                                      <p:cBhvr>
                                        <p:cTn id="10" dur="500"/>
                                        <p:tgtEl>
                                          <p:spTgt spid="254980"/>
                                        </p:tgtEl>
                                      </p:cBhvr>
                                    </p:animEffect>
                                    <p:set>
                                      <p:cBhvr>
                                        <p:cTn id="11" dur="1" fill="hold">
                                          <p:stCondLst>
                                            <p:cond delay="499"/>
                                          </p:stCondLst>
                                        </p:cTn>
                                        <p:tgtEl>
                                          <p:spTgt spid="254980"/>
                                        </p:tgtEl>
                                        <p:attrNameLst>
                                          <p:attrName>style.visibility</p:attrName>
                                        </p:attrNameLst>
                                      </p:cBhvr>
                                      <p:to>
                                        <p:strVal val="hidden"/>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54979"/>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254979"/>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xit" presetSubtype="0" fill="hold" nodeType="clickEffect">
                                  <p:stCondLst>
                                    <p:cond delay="0"/>
                                  </p:stCondLst>
                                  <p:childTnLst>
                                    <p:animEffect transition="out" filter="dissolve">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54986"/>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xit" presetSubtype="0" fill="hold" grpId="1" nodeType="clickEffect">
                                  <p:stCondLst>
                                    <p:cond delay="0"/>
                                  </p:stCondLst>
                                  <p:childTnLst>
                                    <p:animEffect transition="out" filter="dissolve">
                                      <p:cBhvr>
                                        <p:cTn id="36" dur="500"/>
                                        <p:tgtEl>
                                          <p:spTgt spid="254986"/>
                                        </p:tgtEl>
                                      </p:cBhvr>
                                    </p:animEffect>
                                    <p:set>
                                      <p:cBhvr>
                                        <p:cTn id="37" dur="1" fill="hold">
                                          <p:stCondLst>
                                            <p:cond delay="499"/>
                                          </p:stCondLst>
                                        </p:cTn>
                                        <p:tgtEl>
                                          <p:spTgt spid="254986"/>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254995"/>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xit" presetSubtype="0" fill="hold" grpId="1" nodeType="clickEffect">
                                  <p:stCondLst>
                                    <p:cond delay="0"/>
                                  </p:stCondLst>
                                  <p:childTnLst>
                                    <p:animEffect transition="out" filter="dissolve">
                                      <p:cBhvr>
                                        <p:cTn id="45" dur="500"/>
                                        <p:tgtEl>
                                          <p:spTgt spid="254995"/>
                                        </p:tgtEl>
                                      </p:cBhvr>
                                    </p:animEffect>
                                    <p:set>
                                      <p:cBhvr>
                                        <p:cTn id="46" dur="1" fill="hold">
                                          <p:stCondLst>
                                            <p:cond delay="499"/>
                                          </p:stCondLst>
                                        </p:cTn>
                                        <p:tgtEl>
                                          <p:spTgt spid="254995"/>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4982"/>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254982"/>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54981"/>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xit" presetSubtype="0" fill="hold" grpId="1" nodeType="clickEffect">
                                  <p:stCondLst>
                                    <p:cond delay="0"/>
                                  </p:stCondLst>
                                  <p:childTnLst>
                                    <p:animEffect transition="out" filter="dissolve">
                                      <p:cBhvr>
                                        <p:cTn id="62" dur="500"/>
                                        <p:tgtEl>
                                          <p:spTgt spid="254981"/>
                                        </p:tgtEl>
                                      </p:cBhvr>
                                    </p:animEffect>
                                    <p:set>
                                      <p:cBhvr>
                                        <p:cTn id="63" dur="1" fill="hold">
                                          <p:stCondLst>
                                            <p:cond delay="499"/>
                                          </p:stCondLst>
                                        </p:cTn>
                                        <p:tgtEl>
                                          <p:spTgt spid="254981"/>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254998"/>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xit" presetSubtype="0" fill="hold" grpId="1" nodeType="clickEffect">
                                  <p:stCondLst>
                                    <p:cond delay="0"/>
                                  </p:stCondLst>
                                  <p:childTnLst>
                                    <p:animEffect transition="out" filter="dissolve">
                                      <p:cBhvr>
                                        <p:cTn id="71" dur="500"/>
                                        <p:tgtEl>
                                          <p:spTgt spid="254998"/>
                                        </p:tgtEl>
                                      </p:cBhvr>
                                    </p:animEffect>
                                    <p:set>
                                      <p:cBhvr>
                                        <p:cTn id="72" dur="1" fill="hold">
                                          <p:stCondLst>
                                            <p:cond delay="499"/>
                                          </p:stCondLst>
                                        </p:cTn>
                                        <p:tgtEl>
                                          <p:spTgt spid="254998"/>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254983"/>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xit" presetSubtype="0" fill="hold" grpId="1" nodeType="clickEffect">
                                  <p:stCondLst>
                                    <p:cond delay="0"/>
                                  </p:stCondLst>
                                  <p:childTnLst>
                                    <p:animEffect transition="out" filter="dissolve">
                                      <p:cBhvr>
                                        <p:cTn id="80" dur="500"/>
                                        <p:tgtEl>
                                          <p:spTgt spid="254983"/>
                                        </p:tgtEl>
                                      </p:cBhvr>
                                    </p:animEffect>
                                    <p:set>
                                      <p:cBhvr>
                                        <p:cTn id="81" dur="1" fill="hold">
                                          <p:stCondLst>
                                            <p:cond delay="499"/>
                                          </p:stCondLst>
                                        </p:cTn>
                                        <p:tgtEl>
                                          <p:spTgt spid="254983"/>
                                        </p:tgtEl>
                                        <p:attrNameLst>
                                          <p:attrName>style.visibility</p:attrName>
                                        </p:attrNameLst>
                                      </p:cBhvr>
                                      <p:to>
                                        <p:strVal val="hidden"/>
                                      </p:to>
                                    </p:set>
                                  </p:childTnLst>
                                </p:cTn>
                              </p:par>
                            </p:childTnLst>
                          </p:cTn>
                        </p:par>
                      </p:childTnLst>
                    </p:cTn>
                  </p:par>
                  <p:par>
                    <p:cTn id="82" fill="hold" nodeType="clickPar">
                      <p:stCondLst>
                        <p:cond delay="indefinite"/>
                      </p:stCondLst>
                      <p:childTnLst>
                        <p:par>
                          <p:cTn id="83" fill="hold" nodeType="withGroup">
                            <p:stCondLst>
                              <p:cond delay="0"/>
                            </p:stCondLst>
                            <p:childTnLst>
                              <p:par>
                                <p:cTn id="84" presetID="1" presetClass="entr" presetSubtype="0" fill="hold" nodeType="clickEffect">
                                  <p:stCondLst>
                                    <p:cond delay="0"/>
                                  </p:stCondLst>
                                  <p:childTnLst>
                                    <p:set>
                                      <p:cBhvr>
                                        <p:cTn id="85" dur="1" fill="hold">
                                          <p:stCondLst>
                                            <p:cond delay="0"/>
                                          </p:stCondLst>
                                        </p:cTn>
                                        <p:tgtEl>
                                          <p:spTgt spid="2"/>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xit" presetSubtype="0" fill="hold" nodeType="clickEffect">
                                  <p:stCondLst>
                                    <p:cond delay="0"/>
                                  </p:stCondLst>
                                  <p:childTnLst>
                                    <p:animEffect transition="out" filter="dissolve">
                                      <p:cBhvr>
                                        <p:cTn id="89" dur="500"/>
                                        <p:tgtEl>
                                          <p:spTgt spid="2"/>
                                        </p:tgtEl>
                                      </p:cBhvr>
                                    </p:animEffect>
                                    <p:set>
                                      <p:cBhvr>
                                        <p:cTn id="90" dur="1" fill="hold">
                                          <p:stCondLst>
                                            <p:cond delay="499"/>
                                          </p:stCondLst>
                                        </p:cTn>
                                        <p:tgtEl>
                                          <p:spTgt spid="2"/>
                                        </p:tgtEl>
                                        <p:attrNameLst>
                                          <p:attrName>style.visibility</p:attrName>
                                        </p:attrNameLst>
                                      </p:cBhvr>
                                      <p:to>
                                        <p:strVal val="hidden"/>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254991"/>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xit" presetSubtype="0" fill="hold" grpId="1" nodeType="clickEffect">
                                  <p:stCondLst>
                                    <p:cond delay="0"/>
                                  </p:stCondLst>
                                  <p:childTnLst>
                                    <p:animEffect transition="out" filter="dissolve">
                                      <p:cBhvr>
                                        <p:cTn id="98" dur="500"/>
                                        <p:tgtEl>
                                          <p:spTgt spid="254991"/>
                                        </p:tgtEl>
                                      </p:cBhvr>
                                    </p:animEffect>
                                    <p:set>
                                      <p:cBhvr>
                                        <p:cTn id="99" dur="1" fill="hold">
                                          <p:stCondLst>
                                            <p:cond delay="499"/>
                                          </p:stCondLst>
                                        </p:cTn>
                                        <p:tgtEl>
                                          <p:spTgt spid="254991"/>
                                        </p:tgtEl>
                                        <p:attrNameLst>
                                          <p:attrName>style.visibility</p:attrName>
                                        </p:attrNameLst>
                                      </p:cBhvr>
                                      <p:to>
                                        <p:strVal val="hidden"/>
                                      </p:to>
                                    </p:se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0"/>
                                          </p:stCondLst>
                                        </p:cTn>
                                        <p:tgtEl>
                                          <p:spTgt spid="255000"/>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xit" presetSubtype="0" fill="hold" grpId="1" nodeType="clickEffect">
                                  <p:stCondLst>
                                    <p:cond delay="0"/>
                                  </p:stCondLst>
                                  <p:childTnLst>
                                    <p:animEffect transition="out" filter="dissolve">
                                      <p:cBhvr>
                                        <p:cTn id="107" dur="500"/>
                                        <p:tgtEl>
                                          <p:spTgt spid="255000"/>
                                        </p:tgtEl>
                                      </p:cBhvr>
                                    </p:animEffect>
                                    <p:set>
                                      <p:cBhvr>
                                        <p:cTn id="108" dur="1" fill="hold">
                                          <p:stCondLst>
                                            <p:cond delay="499"/>
                                          </p:stCondLst>
                                        </p:cTn>
                                        <p:tgtEl>
                                          <p:spTgt spid="255000"/>
                                        </p:tgtEl>
                                        <p:attrNameLst>
                                          <p:attrName>style.visibility</p:attrName>
                                        </p:attrNameLst>
                                      </p:cBhvr>
                                      <p:to>
                                        <p:strVal val="hidden"/>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254987"/>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xit" presetSubtype="0" fill="hold" grpId="1" nodeType="clickEffect">
                                  <p:stCondLst>
                                    <p:cond delay="0"/>
                                  </p:stCondLst>
                                  <p:childTnLst>
                                    <p:animEffect transition="out" filter="dissolve">
                                      <p:cBhvr>
                                        <p:cTn id="116" dur="500"/>
                                        <p:tgtEl>
                                          <p:spTgt spid="254987"/>
                                        </p:tgtEl>
                                      </p:cBhvr>
                                    </p:animEffect>
                                    <p:set>
                                      <p:cBhvr>
                                        <p:cTn id="117" dur="1" fill="hold">
                                          <p:stCondLst>
                                            <p:cond delay="499"/>
                                          </p:stCondLst>
                                        </p:cTn>
                                        <p:tgtEl>
                                          <p:spTgt spid="254987"/>
                                        </p:tgtEl>
                                        <p:attrNameLst>
                                          <p:attrName>style.visibility</p:attrName>
                                        </p:attrNameLst>
                                      </p:cBhvr>
                                      <p:to>
                                        <p:strVal val="hidden"/>
                                      </p:to>
                                    </p:se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 presetClass="entr" presetSubtype="0" fill="hold" grpId="0" nodeType="clickEffect">
                                  <p:stCondLst>
                                    <p:cond delay="0"/>
                                  </p:stCondLst>
                                  <p:childTnLst>
                                    <p:set>
                                      <p:cBhvr>
                                        <p:cTn id="121" dur="1" fill="hold">
                                          <p:stCondLst>
                                            <p:cond delay="0"/>
                                          </p:stCondLst>
                                        </p:cTn>
                                        <p:tgtEl>
                                          <p:spTgt spid="255001"/>
                                        </p:tgtEl>
                                        <p:attrNameLst>
                                          <p:attrName>style.visibility</p:attrName>
                                        </p:attrNameLst>
                                      </p:cBhvr>
                                      <p:to>
                                        <p:strVal val="visible"/>
                                      </p:to>
                                    </p:se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9" presetClass="exit" presetSubtype="0" fill="hold" grpId="1" nodeType="clickEffect">
                                  <p:stCondLst>
                                    <p:cond delay="0"/>
                                  </p:stCondLst>
                                  <p:childTnLst>
                                    <p:animEffect transition="out" filter="dissolve">
                                      <p:cBhvr>
                                        <p:cTn id="125" dur="500"/>
                                        <p:tgtEl>
                                          <p:spTgt spid="255001"/>
                                        </p:tgtEl>
                                      </p:cBhvr>
                                    </p:animEffect>
                                    <p:set>
                                      <p:cBhvr>
                                        <p:cTn id="126" dur="1" fill="hold">
                                          <p:stCondLst>
                                            <p:cond delay="499"/>
                                          </p:stCondLst>
                                        </p:cTn>
                                        <p:tgtEl>
                                          <p:spTgt spid="255001"/>
                                        </p:tgtEl>
                                        <p:attrNameLst>
                                          <p:attrName>style.visibility</p:attrName>
                                        </p:attrNameLst>
                                      </p:cBhvr>
                                      <p:to>
                                        <p:strVal val="hidden"/>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255002"/>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9" presetClass="exit" presetSubtype="0" fill="hold" grpId="1" nodeType="clickEffect">
                                  <p:stCondLst>
                                    <p:cond delay="0"/>
                                  </p:stCondLst>
                                  <p:childTnLst>
                                    <p:animEffect transition="out" filter="dissolve">
                                      <p:cBhvr>
                                        <p:cTn id="134" dur="500"/>
                                        <p:tgtEl>
                                          <p:spTgt spid="255002"/>
                                        </p:tgtEl>
                                      </p:cBhvr>
                                    </p:animEffect>
                                    <p:set>
                                      <p:cBhvr>
                                        <p:cTn id="135" dur="1" fill="hold">
                                          <p:stCondLst>
                                            <p:cond delay="499"/>
                                          </p:stCondLst>
                                        </p:cTn>
                                        <p:tgtEl>
                                          <p:spTgt spid="255002"/>
                                        </p:tgtEl>
                                        <p:attrNameLst>
                                          <p:attrName>style.visibility</p:attrName>
                                        </p:attrNameLst>
                                      </p:cBhvr>
                                      <p:to>
                                        <p:strVal val="hidden"/>
                                      </p:to>
                                    </p:se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1" presetClass="entr" presetSubtype="0" fill="hold" grpId="0" nodeType="clickEffect">
                                  <p:stCondLst>
                                    <p:cond delay="0"/>
                                  </p:stCondLst>
                                  <p:childTnLst>
                                    <p:set>
                                      <p:cBhvr>
                                        <p:cTn id="139" dur="1" fill="hold">
                                          <p:stCondLst>
                                            <p:cond delay="0"/>
                                          </p:stCondLst>
                                        </p:cTn>
                                        <p:tgtEl>
                                          <p:spTgt spid="254985"/>
                                        </p:tgtEl>
                                        <p:attrNameLst>
                                          <p:attrName>style.visibility</p:attrName>
                                        </p:attrNameLst>
                                      </p:cBhvr>
                                      <p:to>
                                        <p:strVal val="visible"/>
                                      </p:to>
                                    </p:set>
                                  </p:childTnLst>
                                </p:cTn>
                              </p:par>
                            </p:childTnLst>
                          </p:cTn>
                        </p:par>
                      </p:childTnLst>
                    </p:cTn>
                  </p:par>
                  <p:par>
                    <p:cTn id="140" fill="hold" nodeType="clickPar">
                      <p:stCondLst>
                        <p:cond delay="indefinite"/>
                      </p:stCondLst>
                      <p:childTnLst>
                        <p:par>
                          <p:cTn id="141" fill="hold" nodeType="withGroup">
                            <p:stCondLst>
                              <p:cond delay="0"/>
                            </p:stCondLst>
                            <p:childTnLst>
                              <p:par>
                                <p:cTn id="142" presetID="9" presetClass="exit" presetSubtype="0" fill="hold" grpId="1" nodeType="clickEffect">
                                  <p:stCondLst>
                                    <p:cond delay="0"/>
                                  </p:stCondLst>
                                  <p:childTnLst>
                                    <p:animEffect transition="out" filter="dissolve">
                                      <p:cBhvr>
                                        <p:cTn id="143" dur="500"/>
                                        <p:tgtEl>
                                          <p:spTgt spid="254985"/>
                                        </p:tgtEl>
                                      </p:cBhvr>
                                    </p:animEffect>
                                    <p:set>
                                      <p:cBhvr>
                                        <p:cTn id="144" dur="1" fill="hold">
                                          <p:stCondLst>
                                            <p:cond delay="499"/>
                                          </p:stCondLst>
                                        </p:cTn>
                                        <p:tgtEl>
                                          <p:spTgt spid="254985"/>
                                        </p:tgtEl>
                                        <p:attrNameLst>
                                          <p:attrName>style.visibility</p:attrName>
                                        </p:attrNameLst>
                                      </p:cBhvr>
                                      <p:to>
                                        <p:strVal val="hidden"/>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grpId="0" nodeType="clickEffect">
                                  <p:stCondLst>
                                    <p:cond delay="0"/>
                                  </p:stCondLst>
                                  <p:childTnLst>
                                    <p:set>
                                      <p:cBhvr>
                                        <p:cTn id="148" dur="1" fill="hold">
                                          <p:stCondLst>
                                            <p:cond delay="0"/>
                                          </p:stCondLst>
                                        </p:cTn>
                                        <p:tgtEl>
                                          <p:spTgt spid="254984"/>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9" presetClass="exit" presetSubtype="0" fill="hold" grpId="1" nodeType="clickEffect">
                                  <p:stCondLst>
                                    <p:cond delay="0"/>
                                  </p:stCondLst>
                                  <p:childTnLst>
                                    <p:animEffect transition="out" filter="dissolve">
                                      <p:cBhvr>
                                        <p:cTn id="152" dur="500"/>
                                        <p:tgtEl>
                                          <p:spTgt spid="254984"/>
                                        </p:tgtEl>
                                      </p:cBhvr>
                                    </p:animEffect>
                                    <p:set>
                                      <p:cBhvr>
                                        <p:cTn id="153" dur="1" fill="hold">
                                          <p:stCondLst>
                                            <p:cond delay="499"/>
                                          </p:stCondLst>
                                        </p:cTn>
                                        <p:tgtEl>
                                          <p:spTgt spid="254984"/>
                                        </p:tgtEl>
                                        <p:attrNameLst>
                                          <p:attrName>style.visibility</p:attrName>
                                        </p:attrNameLst>
                                      </p:cBhvr>
                                      <p:to>
                                        <p:strVal val="hidden"/>
                                      </p:to>
                                    </p:se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1" presetClass="entr" presetSubtype="0" fill="hold" grpId="0" nodeType="clickEffect">
                                  <p:stCondLst>
                                    <p:cond delay="0"/>
                                  </p:stCondLst>
                                  <p:childTnLst>
                                    <p:set>
                                      <p:cBhvr>
                                        <p:cTn id="157" dur="1" fill="hold">
                                          <p:stCondLst>
                                            <p:cond delay="0"/>
                                          </p:stCondLst>
                                        </p:cTn>
                                        <p:tgtEl>
                                          <p:spTgt spid="254997"/>
                                        </p:tgtEl>
                                        <p:attrNameLst>
                                          <p:attrName>style.visibility</p:attrName>
                                        </p:attrNameLst>
                                      </p:cBhvr>
                                      <p:to>
                                        <p:strVal val="visible"/>
                                      </p:to>
                                    </p:se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9" presetClass="exit" presetSubtype="0" fill="hold" grpId="1" nodeType="clickEffect">
                                  <p:stCondLst>
                                    <p:cond delay="0"/>
                                  </p:stCondLst>
                                  <p:childTnLst>
                                    <p:animEffect transition="out" filter="dissolve">
                                      <p:cBhvr>
                                        <p:cTn id="161" dur="500"/>
                                        <p:tgtEl>
                                          <p:spTgt spid="254997"/>
                                        </p:tgtEl>
                                      </p:cBhvr>
                                    </p:animEffect>
                                    <p:set>
                                      <p:cBhvr>
                                        <p:cTn id="162" dur="1" fill="hold">
                                          <p:stCondLst>
                                            <p:cond delay="499"/>
                                          </p:stCondLst>
                                        </p:cTn>
                                        <p:tgtEl>
                                          <p:spTgt spid="254997"/>
                                        </p:tgtEl>
                                        <p:attrNameLst>
                                          <p:attrName>style.visibility</p:attrName>
                                        </p:attrNameLst>
                                      </p:cBhvr>
                                      <p:to>
                                        <p:strVal val="hidden"/>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ntr" presetSubtype="0" fill="hold" grpId="0" nodeType="clickEffect">
                                  <p:stCondLst>
                                    <p:cond delay="0"/>
                                  </p:stCondLst>
                                  <p:childTnLst>
                                    <p:set>
                                      <p:cBhvr>
                                        <p:cTn id="166" dur="1" fill="hold">
                                          <p:stCondLst>
                                            <p:cond delay="0"/>
                                          </p:stCondLst>
                                        </p:cTn>
                                        <p:tgtEl>
                                          <p:spTgt spid="254999"/>
                                        </p:tgtEl>
                                        <p:attrNameLst>
                                          <p:attrName>style.visibility</p:attrName>
                                        </p:attrNameLst>
                                      </p:cBhvr>
                                      <p:to>
                                        <p:strVal val="visible"/>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9" presetClass="exit" presetSubtype="0" fill="hold" grpId="1" nodeType="clickEffect">
                                  <p:stCondLst>
                                    <p:cond delay="0"/>
                                  </p:stCondLst>
                                  <p:childTnLst>
                                    <p:animEffect transition="out" filter="dissolve">
                                      <p:cBhvr>
                                        <p:cTn id="170" dur="500"/>
                                        <p:tgtEl>
                                          <p:spTgt spid="254999"/>
                                        </p:tgtEl>
                                      </p:cBhvr>
                                    </p:animEffect>
                                    <p:set>
                                      <p:cBhvr>
                                        <p:cTn id="171" dur="1" fill="hold">
                                          <p:stCondLst>
                                            <p:cond delay="499"/>
                                          </p:stCondLst>
                                        </p:cTn>
                                        <p:tgtEl>
                                          <p:spTgt spid="25499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9" grpId="0"/>
      <p:bldP spid="254979" grpId="1"/>
      <p:bldP spid="254980" grpId="0"/>
      <p:bldP spid="254980" grpId="1"/>
      <p:bldP spid="254981" grpId="0"/>
      <p:bldP spid="254981" grpId="1"/>
      <p:bldP spid="254982" grpId="0"/>
      <p:bldP spid="254982" grpId="1"/>
      <p:bldP spid="254983" grpId="0"/>
      <p:bldP spid="254983" grpId="1"/>
      <p:bldP spid="254984" grpId="0"/>
      <p:bldP spid="254984" grpId="1"/>
      <p:bldP spid="254985" grpId="0"/>
      <p:bldP spid="254985" grpId="1"/>
      <p:bldP spid="254986" grpId="0"/>
      <p:bldP spid="254986" grpId="1"/>
      <p:bldP spid="254987" grpId="0"/>
      <p:bldP spid="254987" grpId="1"/>
      <p:bldP spid="254991" grpId="0"/>
      <p:bldP spid="254991" grpId="1"/>
      <p:bldP spid="254995" grpId="0"/>
      <p:bldP spid="254995" grpId="1"/>
      <p:bldP spid="254997" grpId="0"/>
      <p:bldP spid="254997" grpId="1"/>
      <p:bldP spid="254998" grpId="0"/>
      <p:bldP spid="254998" grpId="1"/>
      <p:bldP spid="254999" grpId="0"/>
      <p:bldP spid="254999" grpId="1"/>
      <p:bldP spid="255000" grpId="0"/>
      <p:bldP spid="255000" grpId="1"/>
      <p:bldP spid="255001" grpId="0"/>
      <p:bldP spid="255001" grpId="1"/>
      <p:bldP spid="255002" grpId="0"/>
      <p:bldP spid="255002" grpId="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458200" cy="314364"/>
          </a:xfrm>
        </p:spPr>
        <p:txBody>
          <a:bodyPr>
            <a:normAutofit fontScale="90000"/>
          </a:bodyPr>
          <a:lstStyle/>
          <a:p>
            <a:r>
              <a:rPr lang="en-US" dirty="0"/>
              <a:t>Difference Between Office and Trial BP readings</a:t>
            </a:r>
          </a:p>
        </p:txBody>
      </p:sp>
      <p:sp>
        <p:nvSpPr>
          <p:cNvPr id="3" name="Content Placeholder 2"/>
          <p:cNvSpPr>
            <a:spLocks noGrp="1"/>
          </p:cNvSpPr>
          <p:nvPr>
            <p:ph sz="quarter" idx="13"/>
          </p:nvPr>
        </p:nvSpPr>
        <p:spPr/>
        <p:txBody>
          <a:bodyPr>
            <a:normAutofit fontScale="92500" lnSpcReduction="20000"/>
          </a:bodyPr>
          <a:lstStyle/>
          <a:p>
            <a:pPr marL="742950" indent="-742950">
              <a:buFont typeface="+mj-lt"/>
              <a:buAutoNum type="arabicPeriod"/>
            </a:pPr>
            <a:r>
              <a:rPr lang="en-US" sz="2400" dirty="0"/>
              <a:t>Routine Office BP measurements</a:t>
            </a:r>
          </a:p>
          <a:p>
            <a:pPr marL="742950" indent="-742950">
              <a:buFont typeface="+mj-lt"/>
              <a:buAutoNum type="arabicPeriod"/>
            </a:pPr>
            <a:r>
              <a:rPr lang="en-US" sz="2400" dirty="0"/>
              <a:t>“automated office BP” (AOBP). Like the SPRINT method, AOBP measurement </a:t>
            </a:r>
            <a:r>
              <a:rPr lang="en-US" sz="2400" i="1" dirty="0">
                <a:solidFill>
                  <a:schemeClr val="accent3">
                    <a:lumMod val="60000"/>
                    <a:lumOff val="40000"/>
                  </a:schemeClr>
                </a:solidFill>
              </a:rPr>
              <a:t>assesses BP after the patient has rested for 5 minutes, but adding to that a fully automated sequence of 5 readings over a 5-minute period, all with the patient resting quietly alone</a:t>
            </a:r>
            <a:r>
              <a:rPr lang="en-US" sz="2400" i="1" baseline="30000" dirty="0">
                <a:solidFill>
                  <a:schemeClr val="accent3">
                    <a:lumMod val="60000"/>
                    <a:lumOff val="40000"/>
                  </a:schemeClr>
                </a:solidFill>
              </a:rPr>
              <a:t>4</a:t>
            </a:r>
            <a:r>
              <a:rPr lang="en-US" sz="2400" dirty="0"/>
              <a:t>. </a:t>
            </a:r>
          </a:p>
          <a:p>
            <a:pPr marL="0" indent="0">
              <a:buNone/>
            </a:pPr>
            <a:r>
              <a:rPr lang="en-US" sz="2400" dirty="0"/>
              <a:t>AOBP method corresponds more closely with mean daytime ambulatory BP (using ambulatory-awake monitoring)</a:t>
            </a:r>
          </a:p>
          <a:p>
            <a:pPr marL="0" indent="0">
              <a:buNone/>
            </a:pPr>
            <a:r>
              <a:rPr lang="en-US" sz="2400" dirty="0"/>
              <a:t>BP recorded in research studies using the standard BP measurement guidelines, which mandate a rest period prior to measurement (with or without AOBP), is on average 10/7 mmHg lower than BP measured in routine clinical practice</a:t>
            </a:r>
            <a:r>
              <a:rPr lang="en-US" sz="2400" baseline="30000" dirty="0"/>
              <a:t>.</a:t>
            </a:r>
            <a:endParaRPr lang="en-US" sz="2400" dirty="0"/>
          </a:p>
        </p:txBody>
      </p:sp>
      <p:sp>
        <p:nvSpPr>
          <p:cNvPr id="4" name="TextBox 3"/>
          <p:cNvSpPr txBox="1"/>
          <p:nvPr/>
        </p:nvSpPr>
        <p:spPr>
          <a:xfrm>
            <a:off x="5213199" y="6444734"/>
            <a:ext cx="2831224" cy="369332"/>
          </a:xfrm>
          <a:prstGeom prst="rect">
            <a:avLst/>
          </a:prstGeom>
          <a:noFill/>
        </p:spPr>
        <p:txBody>
          <a:bodyPr wrap="none" rtlCol="0">
            <a:spAutoFit/>
          </a:bodyPr>
          <a:lstStyle/>
          <a:p>
            <a:r>
              <a:rPr lang="en-US" i="1" dirty="0">
                <a:latin typeface="Arial Narrow" panose="020B0606020202030204" pitchFamily="34" charset="0"/>
              </a:rPr>
              <a:t>Bakris G Circulation, Sept 2016</a:t>
            </a:r>
          </a:p>
        </p:txBody>
      </p:sp>
    </p:spTree>
    <p:extLst>
      <p:ext uri="{BB962C8B-B14F-4D97-AF65-F5344CB8AC3E}">
        <p14:creationId xmlns:p14="http://schemas.microsoft.com/office/powerpoint/2010/main" val="1520081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barn(inVertical)">
                                      <p:cBhvr>
                                        <p:cTn id="14" dur="500"/>
                                        <p:tgtEl>
                                          <p:spTgt spid="3">
                                            <p:txEl>
                                              <p:pRg st="1" end="1"/>
                                            </p:txEl>
                                          </p:spTgt>
                                        </p:tgtEl>
                                      </p:cBhvr>
                                    </p:animEffect>
                                  </p:childTnLst>
                                </p:cTn>
                              </p:par>
                              <p:par>
                                <p:cTn id="15" presetID="16" presetClass="entr" presetSubtype="21"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arn(inVertic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additive="base">
                                        <p:cTn id="22"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a:xfrm>
            <a:off x="457200" y="76200"/>
            <a:ext cx="8229600" cy="692151"/>
          </a:xfrm>
        </p:spPr>
        <p:txBody>
          <a:bodyPr/>
          <a:lstStyle/>
          <a:p>
            <a:pPr algn="ctr"/>
            <a:r>
              <a:rPr lang="en-US" altLang="en-US" sz="3600" dirty="0"/>
              <a:t>Lifestyle Modification</a:t>
            </a:r>
            <a:endParaRPr lang="en-US" altLang="en-US" sz="3600" baseline="30000" dirty="0"/>
          </a:p>
        </p:txBody>
      </p:sp>
      <p:graphicFrame>
        <p:nvGraphicFramePr>
          <p:cNvPr id="126980" name="Group 4"/>
          <p:cNvGraphicFramePr>
            <a:graphicFrameLocks noGrp="1"/>
          </p:cNvGraphicFramePr>
          <p:nvPr>
            <p:extLst>
              <p:ext uri="{D42A27DB-BD31-4B8C-83A1-F6EECF244321}">
                <p14:modId xmlns:p14="http://schemas.microsoft.com/office/powerpoint/2010/main" val="2195036539"/>
              </p:ext>
            </p:extLst>
          </p:nvPr>
        </p:nvGraphicFramePr>
        <p:xfrm>
          <a:off x="711200" y="697708"/>
          <a:ext cx="8497888" cy="823913"/>
        </p:xfrm>
        <a:graphic>
          <a:graphicData uri="http://schemas.openxmlformats.org/drawingml/2006/table">
            <a:tbl>
              <a:tblPr/>
              <a:tblGrid>
                <a:gridCol w="3248025">
                  <a:extLst>
                    <a:ext uri="{9D8B030D-6E8A-4147-A177-3AD203B41FA5}">
                      <a16:colId xmlns:a16="http://schemas.microsoft.com/office/drawing/2014/main" val="438299993"/>
                    </a:ext>
                  </a:extLst>
                </a:gridCol>
                <a:gridCol w="5249863">
                  <a:extLst>
                    <a:ext uri="{9D8B030D-6E8A-4147-A177-3AD203B41FA5}">
                      <a16:colId xmlns:a16="http://schemas.microsoft.com/office/drawing/2014/main" val="1360425542"/>
                    </a:ext>
                  </a:extLst>
                </a:gridCol>
              </a:tblGrid>
              <a:tr h="823913">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altLang="en-US" sz="24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Modification</a:t>
                      </a:r>
                    </a:p>
                  </a:txBody>
                  <a:tcPr horzOverflow="overflow">
                    <a:lnL cap="flat">
                      <a:noFill/>
                    </a:lnL>
                    <a:lnR>
                      <a:noFill/>
                    </a:lnR>
                    <a:lnT cap="flat">
                      <a:noFill/>
                    </a:lnT>
                    <a:lnB cap="flat">
                      <a:noFill/>
                    </a:lnB>
                    <a:lnTlToBr>
                      <a:noFill/>
                    </a:lnTlToBr>
                    <a:lnBlToTr>
                      <a:noFill/>
                    </a:lnBlToTr>
                    <a:noFill/>
                  </a:tcPr>
                </a:tc>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altLang="en-US" sz="24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Approximate SBP reduction</a:t>
                      </a:r>
                      <a:br>
                        <a:rPr kumimoji="0" lang="en-US" altLang="en-US" sz="24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altLang="en-US" sz="24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(range)</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2338607397"/>
                  </a:ext>
                </a:extLst>
              </a:tr>
            </a:tbl>
          </a:graphicData>
        </a:graphic>
      </p:graphicFrame>
      <p:graphicFrame>
        <p:nvGraphicFramePr>
          <p:cNvPr id="126989" name="Group 13"/>
          <p:cNvGraphicFramePr>
            <a:graphicFrameLocks noGrp="1"/>
          </p:cNvGraphicFramePr>
          <p:nvPr>
            <p:extLst/>
          </p:nvPr>
        </p:nvGraphicFramePr>
        <p:xfrm>
          <a:off x="730250" y="1905317"/>
          <a:ext cx="8497888" cy="501650"/>
        </p:xfrm>
        <a:graphic>
          <a:graphicData uri="http://schemas.openxmlformats.org/drawingml/2006/table">
            <a:tbl>
              <a:tblPr/>
              <a:tblGrid>
                <a:gridCol w="3248025">
                  <a:extLst>
                    <a:ext uri="{9D8B030D-6E8A-4147-A177-3AD203B41FA5}">
                      <a16:colId xmlns:a16="http://schemas.microsoft.com/office/drawing/2014/main" val="3838724882"/>
                    </a:ext>
                  </a:extLst>
                </a:gridCol>
                <a:gridCol w="5249863">
                  <a:extLst>
                    <a:ext uri="{9D8B030D-6E8A-4147-A177-3AD203B41FA5}">
                      <a16:colId xmlns:a16="http://schemas.microsoft.com/office/drawing/2014/main" val="2259186248"/>
                    </a:ext>
                  </a:extLst>
                </a:gridCol>
              </a:tblGrid>
              <a:tr h="501650">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Weight reduction </a:t>
                      </a:r>
                    </a:p>
                  </a:txBody>
                  <a:tcPr horzOverflow="overflow">
                    <a:lnL cap="flat">
                      <a:noFill/>
                    </a:lnL>
                    <a:lnR>
                      <a:noFill/>
                    </a:lnR>
                    <a:lnT cap="flat">
                      <a:noFill/>
                    </a:lnT>
                    <a:lnB cap="flat">
                      <a:noFill/>
                    </a:lnB>
                    <a:lnTlToBr>
                      <a:noFill/>
                    </a:lnTlToBr>
                    <a:lnBlToTr>
                      <a:noFill/>
                    </a:lnBlToTr>
                    <a:noFill/>
                  </a:tcPr>
                </a:tc>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5-20 mm Hg/10-kg weight loss</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21242061"/>
                  </a:ext>
                </a:extLst>
              </a:tr>
            </a:tbl>
          </a:graphicData>
        </a:graphic>
      </p:graphicFrame>
      <p:graphicFrame>
        <p:nvGraphicFramePr>
          <p:cNvPr id="126998" name="Group 22"/>
          <p:cNvGraphicFramePr>
            <a:graphicFrameLocks noGrp="1"/>
          </p:cNvGraphicFramePr>
          <p:nvPr>
            <p:extLst/>
          </p:nvPr>
        </p:nvGraphicFramePr>
        <p:xfrm>
          <a:off x="730250" y="2633980"/>
          <a:ext cx="8497888" cy="509588"/>
        </p:xfrm>
        <a:graphic>
          <a:graphicData uri="http://schemas.openxmlformats.org/drawingml/2006/table">
            <a:tbl>
              <a:tblPr/>
              <a:tblGrid>
                <a:gridCol w="3248025">
                  <a:extLst>
                    <a:ext uri="{9D8B030D-6E8A-4147-A177-3AD203B41FA5}">
                      <a16:colId xmlns:a16="http://schemas.microsoft.com/office/drawing/2014/main" val="4237240994"/>
                    </a:ext>
                  </a:extLst>
                </a:gridCol>
                <a:gridCol w="5249863">
                  <a:extLst>
                    <a:ext uri="{9D8B030D-6E8A-4147-A177-3AD203B41FA5}">
                      <a16:colId xmlns:a16="http://schemas.microsoft.com/office/drawing/2014/main" val="962875270"/>
                    </a:ext>
                  </a:extLst>
                </a:gridCol>
              </a:tblGrid>
              <a:tr h="509588">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Adopt DASH eating plan </a:t>
                      </a:r>
                    </a:p>
                  </a:txBody>
                  <a:tcPr horzOverflow="overflow">
                    <a:lnL cap="flat">
                      <a:noFill/>
                    </a:lnL>
                    <a:lnR>
                      <a:noFill/>
                    </a:lnR>
                    <a:lnT cap="flat">
                      <a:noFill/>
                    </a:lnT>
                    <a:lnB cap="flat">
                      <a:noFill/>
                    </a:lnB>
                    <a:lnTlToBr>
                      <a:noFill/>
                    </a:lnTlToBr>
                    <a:lnBlToTr>
                      <a:noFill/>
                    </a:lnBlToTr>
                    <a:noFill/>
                  </a:tcPr>
                </a:tc>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8-14 mm Hg</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484348264"/>
                  </a:ext>
                </a:extLst>
              </a:tr>
            </a:tbl>
          </a:graphicData>
        </a:graphic>
      </p:graphicFrame>
      <p:graphicFrame>
        <p:nvGraphicFramePr>
          <p:cNvPr id="127007" name="Group 31"/>
          <p:cNvGraphicFramePr>
            <a:graphicFrameLocks noGrp="1"/>
          </p:cNvGraphicFramePr>
          <p:nvPr>
            <p:extLst/>
          </p:nvPr>
        </p:nvGraphicFramePr>
        <p:xfrm>
          <a:off x="730250" y="3334067"/>
          <a:ext cx="8497888" cy="509588"/>
        </p:xfrm>
        <a:graphic>
          <a:graphicData uri="http://schemas.openxmlformats.org/drawingml/2006/table">
            <a:tbl>
              <a:tblPr/>
              <a:tblGrid>
                <a:gridCol w="3248025">
                  <a:extLst>
                    <a:ext uri="{9D8B030D-6E8A-4147-A177-3AD203B41FA5}">
                      <a16:colId xmlns:a16="http://schemas.microsoft.com/office/drawing/2014/main" val="1856908264"/>
                    </a:ext>
                  </a:extLst>
                </a:gridCol>
                <a:gridCol w="5249863">
                  <a:extLst>
                    <a:ext uri="{9D8B030D-6E8A-4147-A177-3AD203B41FA5}">
                      <a16:colId xmlns:a16="http://schemas.microsoft.com/office/drawing/2014/main" val="3969031775"/>
                    </a:ext>
                  </a:extLst>
                </a:gridCol>
              </a:tblGrid>
              <a:tr h="509588">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Dietary sodium reduction </a:t>
                      </a:r>
                    </a:p>
                  </a:txBody>
                  <a:tcPr horzOverflow="overflow">
                    <a:lnL cap="flat">
                      <a:noFill/>
                    </a:lnL>
                    <a:lnR>
                      <a:noFill/>
                    </a:lnR>
                    <a:lnT cap="flat">
                      <a:noFill/>
                    </a:lnT>
                    <a:lnB cap="flat">
                      <a:noFill/>
                    </a:lnB>
                    <a:lnTlToBr>
                      <a:noFill/>
                    </a:lnTlToBr>
                    <a:lnBlToTr>
                      <a:noFill/>
                    </a:lnBlToTr>
                    <a:noFill/>
                  </a:tcPr>
                </a:tc>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2-8 mm Hg</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615630770"/>
                  </a:ext>
                </a:extLst>
              </a:tr>
            </a:tbl>
          </a:graphicData>
        </a:graphic>
      </p:graphicFrame>
      <p:graphicFrame>
        <p:nvGraphicFramePr>
          <p:cNvPr id="127016" name="Group 40"/>
          <p:cNvGraphicFramePr>
            <a:graphicFrameLocks noGrp="1"/>
          </p:cNvGraphicFramePr>
          <p:nvPr>
            <p:extLst/>
          </p:nvPr>
        </p:nvGraphicFramePr>
        <p:xfrm>
          <a:off x="730250" y="4062730"/>
          <a:ext cx="8497888" cy="509588"/>
        </p:xfrm>
        <a:graphic>
          <a:graphicData uri="http://schemas.openxmlformats.org/drawingml/2006/table">
            <a:tbl>
              <a:tblPr/>
              <a:tblGrid>
                <a:gridCol w="3248025">
                  <a:extLst>
                    <a:ext uri="{9D8B030D-6E8A-4147-A177-3AD203B41FA5}">
                      <a16:colId xmlns:a16="http://schemas.microsoft.com/office/drawing/2014/main" val="620064332"/>
                    </a:ext>
                  </a:extLst>
                </a:gridCol>
                <a:gridCol w="5249863">
                  <a:extLst>
                    <a:ext uri="{9D8B030D-6E8A-4147-A177-3AD203B41FA5}">
                      <a16:colId xmlns:a16="http://schemas.microsoft.com/office/drawing/2014/main" val="1784324972"/>
                    </a:ext>
                  </a:extLst>
                </a:gridCol>
              </a:tblGrid>
              <a:tr h="509588">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Physical activity </a:t>
                      </a:r>
                    </a:p>
                  </a:txBody>
                  <a:tcPr horzOverflow="overflow">
                    <a:lnL cap="flat">
                      <a:noFill/>
                    </a:lnL>
                    <a:lnR>
                      <a:noFill/>
                    </a:lnR>
                    <a:lnT cap="flat">
                      <a:noFill/>
                    </a:lnT>
                    <a:lnB cap="flat">
                      <a:noFill/>
                    </a:lnB>
                    <a:lnTlToBr>
                      <a:noFill/>
                    </a:lnTlToBr>
                    <a:lnBlToTr>
                      <a:noFill/>
                    </a:lnBlToTr>
                    <a:noFill/>
                  </a:tcPr>
                </a:tc>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4-9 mm Hg</a:t>
                      </a:r>
                    </a:p>
                  </a:txBody>
                  <a:tcP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444099697"/>
                  </a:ext>
                </a:extLst>
              </a:tr>
            </a:tbl>
          </a:graphicData>
        </a:graphic>
      </p:graphicFrame>
      <p:graphicFrame>
        <p:nvGraphicFramePr>
          <p:cNvPr id="127041" name="Group 65"/>
          <p:cNvGraphicFramePr>
            <a:graphicFrameLocks noGrp="1"/>
          </p:cNvGraphicFramePr>
          <p:nvPr>
            <p:extLst/>
          </p:nvPr>
        </p:nvGraphicFramePr>
        <p:xfrm>
          <a:off x="730250" y="4658042"/>
          <a:ext cx="7705725" cy="701040"/>
        </p:xfrm>
        <a:graphic>
          <a:graphicData uri="http://schemas.openxmlformats.org/drawingml/2006/table">
            <a:tbl>
              <a:tblPr/>
              <a:tblGrid>
                <a:gridCol w="2944813">
                  <a:extLst>
                    <a:ext uri="{9D8B030D-6E8A-4147-A177-3AD203B41FA5}">
                      <a16:colId xmlns:a16="http://schemas.microsoft.com/office/drawing/2014/main" val="3443344673"/>
                    </a:ext>
                  </a:extLst>
                </a:gridCol>
                <a:gridCol w="4760912">
                  <a:extLst>
                    <a:ext uri="{9D8B030D-6E8A-4147-A177-3AD203B41FA5}">
                      <a16:colId xmlns:a16="http://schemas.microsoft.com/office/drawing/2014/main" val="2471450813"/>
                    </a:ext>
                  </a:extLst>
                </a:gridCol>
              </a:tblGrid>
              <a:tr h="509588">
                <a:tc>
                  <a:txBody>
                    <a:bodyPr/>
                    <a:lstStyle>
                      <a:lvl1pPr>
                        <a:spcBef>
                          <a:spcPct val="20000"/>
                        </a:spcBef>
                        <a:buClr>
                          <a:schemeClr val="hlink"/>
                        </a:buClr>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folHlink"/>
                        </a:buClr>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folHlink"/>
                        </a:buClr>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Moderation of alcohol consumption </a:t>
                      </a:r>
                    </a:p>
                  </a:txBody>
                  <a:tcPr horzOverflow="overflow">
                    <a:lnL cap="flat">
                      <a:noFill/>
                    </a:lnL>
                    <a:lnR>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1143000">
                        <a:spcBef>
                          <a:spcPct val="20000"/>
                        </a:spcBef>
                        <a:buClr>
                          <a:schemeClr val="hlink"/>
                        </a:buClr>
                        <a:tabLst>
                          <a:tab pos="1257300" algn="l"/>
                        </a:tabLst>
                        <a:defRPr sz="2800">
                          <a:solidFill>
                            <a:schemeClr val="tx1"/>
                          </a:solidFill>
                          <a:effectLst>
                            <a:outerShdw blurRad="38100" dist="38100" dir="2700000" algn="tl">
                              <a:srgbClr val="000000"/>
                            </a:outerShdw>
                          </a:effectLst>
                          <a:latin typeface="Garamond" panose="02020404030301010803" pitchFamily="18" charset="0"/>
                        </a:defRPr>
                      </a:lvl1pPr>
                      <a:lvl2pPr marL="2400300">
                        <a:spcBef>
                          <a:spcPct val="20000"/>
                        </a:spcBef>
                        <a:tabLst>
                          <a:tab pos="1257300" algn="l"/>
                        </a:tabLst>
                        <a:defRPr sz="2400">
                          <a:solidFill>
                            <a:schemeClr val="tx1"/>
                          </a:solidFill>
                          <a:effectLst>
                            <a:outerShdw blurRad="38100" dist="38100" dir="2700000" algn="tl">
                              <a:srgbClr val="000000"/>
                            </a:outerShdw>
                          </a:effectLst>
                          <a:latin typeface="Garamond" panose="02020404030301010803" pitchFamily="18" charset="0"/>
                        </a:defRPr>
                      </a:lvl2pPr>
                      <a:lvl3pPr marL="2514600">
                        <a:spcBef>
                          <a:spcPct val="20000"/>
                        </a:spcBef>
                        <a:buClr>
                          <a:schemeClr val="tx2"/>
                        </a:buClr>
                        <a:tabLst>
                          <a:tab pos="1257300" algn="l"/>
                        </a:tabLst>
                        <a:defRPr sz="2000">
                          <a:solidFill>
                            <a:schemeClr val="tx1"/>
                          </a:solidFill>
                          <a:effectLst>
                            <a:outerShdw blurRad="38100" dist="38100" dir="2700000" algn="tl">
                              <a:srgbClr val="000000"/>
                            </a:outerShdw>
                          </a:effectLst>
                          <a:latin typeface="Garamond" panose="02020404030301010803" pitchFamily="18" charset="0"/>
                        </a:defRPr>
                      </a:lvl3pPr>
                      <a:lvl4pPr marL="2628900">
                        <a:spcBef>
                          <a:spcPct val="20000"/>
                        </a:spcBef>
                        <a:tabLst>
                          <a:tab pos="1257300" algn="l"/>
                        </a:tabLst>
                        <a:defRPr>
                          <a:solidFill>
                            <a:schemeClr val="tx1"/>
                          </a:solidFill>
                          <a:effectLst>
                            <a:outerShdw blurRad="38100" dist="38100" dir="2700000" algn="tl">
                              <a:srgbClr val="000000"/>
                            </a:outerShdw>
                          </a:effectLst>
                          <a:latin typeface="Garamond" panose="02020404030301010803" pitchFamily="18" charset="0"/>
                        </a:defRPr>
                      </a:lvl4pPr>
                      <a:lvl5pPr marL="2743200">
                        <a:spcBef>
                          <a:spcPct val="20000"/>
                        </a:spcBef>
                        <a:buClr>
                          <a:schemeClr val="folHlink"/>
                        </a:buClr>
                        <a:tabLst>
                          <a:tab pos="1257300" algn="l"/>
                        </a:tabLst>
                        <a:defRPr>
                          <a:solidFill>
                            <a:schemeClr val="tx1"/>
                          </a:solidFill>
                          <a:effectLst>
                            <a:outerShdw blurRad="38100" dist="38100" dir="2700000" algn="tl">
                              <a:srgbClr val="000000"/>
                            </a:outerShdw>
                          </a:effectLst>
                          <a:latin typeface="Garamond" panose="02020404030301010803" pitchFamily="18" charset="0"/>
                        </a:defRPr>
                      </a:lvl5pPr>
                      <a:lvl6pPr marL="3200400" fontAlgn="base">
                        <a:spcBef>
                          <a:spcPct val="20000"/>
                        </a:spcBef>
                        <a:spcAft>
                          <a:spcPct val="0"/>
                        </a:spcAft>
                        <a:buClr>
                          <a:schemeClr val="folHlink"/>
                        </a:buClr>
                        <a:tabLst>
                          <a:tab pos="1257300" algn="l"/>
                        </a:tabLst>
                        <a:defRPr>
                          <a:solidFill>
                            <a:schemeClr val="tx1"/>
                          </a:solidFill>
                          <a:effectLst>
                            <a:outerShdw blurRad="38100" dist="38100" dir="2700000" algn="tl">
                              <a:srgbClr val="000000"/>
                            </a:outerShdw>
                          </a:effectLst>
                          <a:latin typeface="Garamond" panose="02020404030301010803" pitchFamily="18" charset="0"/>
                        </a:defRPr>
                      </a:lvl6pPr>
                      <a:lvl7pPr marL="3657600" fontAlgn="base">
                        <a:spcBef>
                          <a:spcPct val="20000"/>
                        </a:spcBef>
                        <a:spcAft>
                          <a:spcPct val="0"/>
                        </a:spcAft>
                        <a:buClr>
                          <a:schemeClr val="folHlink"/>
                        </a:buClr>
                        <a:tabLst>
                          <a:tab pos="1257300" algn="l"/>
                        </a:tabLst>
                        <a:defRPr>
                          <a:solidFill>
                            <a:schemeClr val="tx1"/>
                          </a:solidFill>
                          <a:effectLst>
                            <a:outerShdw blurRad="38100" dist="38100" dir="2700000" algn="tl">
                              <a:srgbClr val="000000"/>
                            </a:outerShdw>
                          </a:effectLst>
                          <a:latin typeface="Garamond" panose="02020404030301010803" pitchFamily="18" charset="0"/>
                        </a:defRPr>
                      </a:lvl7pPr>
                      <a:lvl8pPr marL="4114800" fontAlgn="base">
                        <a:spcBef>
                          <a:spcPct val="20000"/>
                        </a:spcBef>
                        <a:spcAft>
                          <a:spcPct val="0"/>
                        </a:spcAft>
                        <a:buClr>
                          <a:schemeClr val="folHlink"/>
                        </a:buClr>
                        <a:tabLst>
                          <a:tab pos="1257300" algn="l"/>
                        </a:tabLst>
                        <a:defRPr>
                          <a:solidFill>
                            <a:schemeClr val="tx1"/>
                          </a:solidFill>
                          <a:effectLst>
                            <a:outerShdw blurRad="38100" dist="38100" dir="2700000" algn="tl">
                              <a:srgbClr val="000000"/>
                            </a:outerShdw>
                          </a:effectLst>
                          <a:latin typeface="Garamond" panose="02020404030301010803" pitchFamily="18" charset="0"/>
                        </a:defRPr>
                      </a:lvl8pPr>
                      <a:lvl9pPr marL="4572000" fontAlgn="base">
                        <a:spcBef>
                          <a:spcPct val="20000"/>
                        </a:spcBef>
                        <a:spcAft>
                          <a:spcPct val="0"/>
                        </a:spcAft>
                        <a:buClr>
                          <a:schemeClr val="folHlink"/>
                        </a:buClr>
                        <a:tabLst>
                          <a:tab pos="1257300" algn="l"/>
                        </a:tabLst>
                        <a:defRPr>
                          <a:solidFill>
                            <a:schemeClr val="tx1"/>
                          </a:solidFill>
                          <a:effectLst>
                            <a:outerShdw blurRad="38100" dist="38100" dir="2700000" algn="tl">
                              <a:srgbClr val="000000"/>
                            </a:outerShdw>
                          </a:effectLst>
                          <a:latin typeface="Garamond" panose="02020404030301010803" pitchFamily="18" charset="0"/>
                        </a:defRPr>
                      </a:lvl9pPr>
                    </a:lstStyle>
                    <a:p>
                      <a:pPr marL="1143000" marR="0" lvl="0" indent="0" algn="ctr" defTabSz="914400" rtl="0" eaLnBrk="1" fontAlgn="base" latinLnBrk="0" hangingPunct="1">
                        <a:lnSpc>
                          <a:spcPct val="100000"/>
                        </a:lnSpc>
                        <a:spcBef>
                          <a:spcPct val="20000"/>
                        </a:spcBef>
                        <a:spcAft>
                          <a:spcPct val="0"/>
                        </a:spcAft>
                        <a:buClr>
                          <a:schemeClr val="hlink"/>
                        </a:buClr>
                        <a:buSzTx/>
                        <a:buFontTx/>
                        <a:buNone/>
                        <a:tabLst>
                          <a:tab pos="1257300" algn="l"/>
                        </a:tabLst>
                      </a:pPr>
                      <a:r>
                        <a:rPr kumimoji="0" lang="en-US" altLang="en-US" sz="20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rPr>
                        <a:t>2-4 mm Hg</a:t>
                      </a:r>
                    </a:p>
                  </a:txBody>
                  <a:tcPr horzOverflow="overflow">
                    <a:lnL>
                      <a:noFill/>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4971538"/>
                  </a:ext>
                </a:extLst>
              </a:tr>
            </a:tbl>
          </a:graphicData>
        </a:graphic>
      </p:graphicFrame>
      <p:sp>
        <p:nvSpPr>
          <p:cNvPr id="127034" name="Rectangle 58"/>
          <p:cNvSpPr>
            <a:spLocks noChangeArrowheads="1"/>
          </p:cNvSpPr>
          <p:nvPr/>
        </p:nvSpPr>
        <p:spPr bwMode="auto">
          <a:xfrm>
            <a:off x="739775" y="1489075"/>
            <a:ext cx="7723188" cy="4902200"/>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ysClr val="windowText" lastClr="000000"/>
              </a:solidFill>
              <a:effectLst/>
              <a:uLnTx/>
              <a:uFillTx/>
            </a:endParaRPr>
          </a:p>
        </p:txBody>
      </p:sp>
      <p:sp>
        <p:nvSpPr>
          <p:cNvPr id="127035" name="Line 59"/>
          <p:cNvSpPr>
            <a:spLocks noChangeShapeType="1"/>
          </p:cNvSpPr>
          <p:nvPr/>
        </p:nvSpPr>
        <p:spPr bwMode="auto">
          <a:xfrm>
            <a:off x="752475" y="1702595"/>
            <a:ext cx="77327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7036" name="Line 60"/>
          <p:cNvSpPr>
            <a:spLocks noChangeShapeType="1"/>
          </p:cNvSpPr>
          <p:nvPr/>
        </p:nvSpPr>
        <p:spPr bwMode="auto">
          <a:xfrm>
            <a:off x="730250" y="2406967"/>
            <a:ext cx="772318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7037" name="Line 61"/>
          <p:cNvSpPr>
            <a:spLocks noChangeShapeType="1"/>
          </p:cNvSpPr>
          <p:nvPr/>
        </p:nvSpPr>
        <p:spPr bwMode="auto">
          <a:xfrm>
            <a:off x="730250" y="3143568"/>
            <a:ext cx="772318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7038" name="Line 62"/>
          <p:cNvSpPr>
            <a:spLocks noChangeShapeType="1"/>
          </p:cNvSpPr>
          <p:nvPr/>
        </p:nvSpPr>
        <p:spPr bwMode="auto">
          <a:xfrm>
            <a:off x="749300" y="3843655"/>
            <a:ext cx="77136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27039" name="Line 63"/>
          <p:cNvSpPr>
            <a:spLocks noChangeShapeType="1"/>
          </p:cNvSpPr>
          <p:nvPr/>
        </p:nvSpPr>
        <p:spPr bwMode="auto">
          <a:xfrm>
            <a:off x="739775" y="4495800"/>
            <a:ext cx="772318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ysClr val="windowText" lastClr="000000"/>
              </a:solidFill>
              <a:effectLst/>
              <a:uLnTx/>
              <a:uFillTx/>
            </a:endParaRPr>
          </a:p>
        </p:txBody>
      </p:sp>
      <p:sp>
        <p:nvSpPr>
          <p:cNvPr id="127042" name="Text Box 66"/>
          <p:cNvSpPr txBox="1">
            <a:spLocks noChangeArrowheads="1"/>
          </p:cNvSpPr>
          <p:nvPr/>
        </p:nvSpPr>
        <p:spPr bwMode="auto">
          <a:xfrm>
            <a:off x="228600" y="6476999"/>
            <a:ext cx="395089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114300" indent="-1143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fontAlgn="base">
              <a:spcBef>
                <a:spcPct val="0"/>
              </a:spcBef>
              <a:spcAft>
                <a:spcPct val="0"/>
              </a:spcAft>
              <a:defRPr>
                <a:solidFill>
                  <a:schemeClr val="tx1"/>
                </a:solidFill>
                <a:latin typeface="Arial" panose="020B0604020202020204" pitchFamily="34" charset="0"/>
              </a:defRPr>
            </a:lvl6pPr>
            <a:lvl7pPr marL="3086100" indent="-342900" fontAlgn="base">
              <a:spcBef>
                <a:spcPct val="0"/>
              </a:spcBef>
              <a:spcAft>
                <a:spcPct val="0"/>
              </a:spcAft>
              <a:defRPr>
                <a:solidFill>
                  <a:schemeClr val="tx1"/>
                </a:solidFill>
                <a:latin typeface="Arial" panose="020B0604020202020204" pitchFamily="34" charset="0"/>
              </a:defRPr>
            </a:lvl7pPr>
            <a:lvl8pPr marL="3543300" indent="-342900" fontAlgn="base">
              <a:spcBef>
                <a:spcPct val="0"/>
              </a:spcBef>
              <a:spcAft>
                <a:spcPct val="0"/>
              </a:spcAft>
              <a:defRPr>
                <a:solidFill>
                  <a:schemeClr val="tx1"/>
                </a:solidFill>
                <a:latin typeface="Arial" panose="020B0604020202020204" pitchFamily="34" charset="0"/>
              </a:defRPr>
            </a:lvl8pPr>
            <a:lvl9pPr marL="4000500" indent="-342900" fontAlgn="base">
              <a:spcBef>
                <a:spcPct val="0"/>
              </a:spcBef>
              <a:spcAft>
                <a:spcPct val="0"/>
              </a:spcAft>
              <a:defRPr>
                <a:solidFill>
                  <a:schemeClr val="tx1"/>
                </a:solidFill>
                <a:latin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600" b="0" i="1" u="none" strike="noStrike" kern="0" cap="none" spc="0" normalizeH="0" baseline="0" noProof="0" dirty="0" err="1">
                <a:ln>
                  <a:noFill/>
                </a:ln>
                <a:solidFill>
                  <a:schemeClr val="tx1"/>
                </a:solidFill>
                <a:effectLst/>
                <a:uLnTx/>
                <a:uFillTx/>
                <a:latin typeface="Arial Narrow" panose="020B0606020202030204" pitchFamily="34" charset="0"/>
              </a:rPr>
              <a:t>Chobanian</a:t>
            </a:r>
            <a:r>
              <a:rPr kumimoji="0" lang="en-US" altLang="en-US" sz="1600" b="0" i="1" u="none" strike="noStrike" kern="0" cap="none" spc="0" normalizeH="0" baseline="0" noProof="0" dirty="0">
                <a:ln>
                  <a:noFill/>
                </a:ln>
                <a:solidFill>
                  <a:schemeClr val="tx1"/>
                </a:solidFill>
                <a:effectLst/>
                <a:uLnTx/>
                <a:uFillTx/>
                <a:latin typeface="Arial Narrow" panose="020B0606020202030204" pitchFamily="34" charset="0"/>
              </a:rPr>
              <a:t> A et.al. JNC 7 Hypertension  Dec 2003.</a:t>
            </a:r>
          </a:p>
        </p:txBody>
      </p:sp>
    </p:spTree>
    <p:extLst>
      <p:ext uri="{BB962C8B-B14F-4D97-AF65-F5344CB8AC3E}">
        <p14:creationId xmlns:p14="http://schemas.microsoft.com/office/powerpoint/2010/main" val="1009408858"/>
      </p:ext>
    </p:extLst>
  </p:cSld>
  <p:clrMapOvr>
    <a:masterClrMapping/>
  </p:clrMapOvr>
  <p:transition>
    <p:zoom/>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Title 3"/>
          <p:cNvSpPr>
            <a:spLocks noGrp="1"/>
          </p:cNvSpPr>
          <p:nvPr>
            <p:ph type="title"/>
          </p:nvPr>
        </p:nvSpPr>
        <p:spPr/>
        <p:txBody>
          <a:bodyPr/>
          <a:lstStyle/>
          <a:p>
            <a:pPr algn="ctr"/>
            <a:r>
              <a:rPr lang="en-US" altLang="en-US" sz="6000"/>
              <a:t>SALT</a:t>
            </a:r>
          </a:p>
        </p:txBody>
      </p:sp>
    </p:spTree>
    <p:extLst>
      <p:ext uri="{BB962C8B-B14F-4D97-AF65-F5344CB8AC3E}">
        <p14:creationId xmlns:p14="http://schemas.microsoft.com/office/powerpoint/2010/main" val="3194307313"/>
      </p:ext>
    </p:extLst>
  </p:cSld>
  <p:clrMapOvr>
    <a:masterClrMapping/>
  </p:clrMapOvr>
  <p:transition>
    <p:zoom/>
  </p:transition>
</p:sld>
</file>

<file path=ppt/slides/slide2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pic>
        <p:nvPicPr>
          <p:cNvPr id="53250" name="Picture 2" descr="AHD0103-01-01-035"/>
          <p:cNvPicPr>
            <a:picLocks noChangeAspect="1" noChangeArrowheads="1"/>
          </p:cNvPicPr>
          <p:nvPr/>
        </p:nvPicPr>
        <p:blipFill>
          <a:blip r:embed="rId3"/>
          <a:srcRect/>
          <a:stretch>
            <a:fillRect/>
          </a:stretch>
        </p:blipFill>
        <p:spPr bwMode="auto">
          <a:xfrm>
            <a:off x="304800" y="801688"/>
            <a:ext cx="8534400" cy="535463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a:extLst/>
        </p:spPr>
      </p:pic>
      <p:sp>
        <p:nvSpPr>
          <p:cNvPr id="173059" name="Text Box 3"/>
          <p:cNvSpPr txBox="1">
            <a:spLocks noChangeArrowheads="1"/>
          </p:cNvSpPr>
          <p:nvPr/>
        </p:nvSpPr>
        <p:spPr bwMode="auto">
          <a:xfrm>
            <a:off x="1295400" y="31750"/>
            <a:ext cx="6021388"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4400" b="1" i="0" u="none" strike="noStrike" kern="0" cap="none" spc="0" normalizeH="0" baseline="0" noProof="0">
                <a:ln>
                  <a:noFill/>
                </a:ln>
                <a:solidFill>
                  <a:srgbClr val="000066"/>
                </a:solidFill>
                <a:effectLst/>
                <a:uLnTx/>
                <a:uFillTx/>
                <a:latin typeface="Arial Unicode MS" pitchFamily="34" charset="-128"/>
                <a:ea typeface="MS PGothic" panose="020B0600070205080204" pitchFamily="34" charset="-128"/>
                <a:cs typeface="Arial" panose="020B0604020202020204" pitchFamily="34" charset="0"/>
              </a:rPr>
              <a:t>The INTERSALT Study</a:t>
            </a:r>
          </a:p>
        </p:txBody>
      </p:sp>
      <p:sp>
        <p:nvSpPr>
          <p:cNvPr id="173060" name="Text Box 4"/>
          <p:cNvSpPr txBox="1">
            <a:spLocks noChangeArrowheads="1"/>
          </p:cNvSpPr>
          <p:nvPr/>
        </p:nvSpPr>
        <p:spPr bwMode="auto">
          <a:xfrm>
            <a:off x="304800" y="6156325"/>
            <a:ext cx="76660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2000" b="0" i="0" u="none" strike="noStrike" kern="0" cap="none" spc="0" normalizeH="0" baseline="0" noProof="0">
                <a:ln>
                  <a:noFill/>
                </a:ln>
                <a:solidFill>
                  <a:srgbClr val="000066"/>
                </a:solidFill>
                <a:effectLst/>
                <a:uLnTx/>
                <a:uFillTx/>
                <a:latin typeface="Shruti" pitchFamily="34" charset="0"/>
                <a:ea typeface="MS PGothic" panose="020B0600070205080204" pitchFamily="34" charset="-128"/>
                <a:cs typeface="Shruti" pitchFamily="34" charset="0"/>
              </a:rPr>
              <a:t>52 centers, averages for urinary Na+ excretion (reflects dietary Na+</a:t>
            </a:r>
          </a:p>
          <a:p>
            <a:pPr marL="0" marR="0" lvl="0" indent="0" defTabSz="914400" eaLnBrk="1" fontAlgn="auto" latinLnBrk="0" hangingPunct="1">
              <a:lnSpc>
                <a:spcPct val="100000"/>
              </a:lnSpc>
              <a:spcBef>
                <a:spcPct val="0"/>
              </a:spcBef>
              <a:spcAft>
                <a:spcPts val="0"/>
              </a:spcAft>
              <a:buClrTx/>
              <a:buSzTx/>
              <a:buFontTx/>
              <a:buNone/>
              <a:tabLst/>
              <a:defRPr/>
            </a:pPr>
            <a:r>
              <a:rPr kumimoji="0" lang="en-US" altLang="en-US" sz="2000" b="0" i="0" u="none" strike="noStrike" kern="0" cap="none" spc="0" normalizeH="0" baseline="0" noProof="0">
                <a:ln>
                  <a:noFill/>
                </a:ln>
                <a:solidFill>
                  <a:srgbClr val="000066"/>
                </a:solidFill>
                <a:effectLst/>
                <a:uLnTx/>
                <a:uFillTx/>
                <a:latin typeface="Shruti" pitchFamily="34" charset="0"/>
                <a:ea typeface="MS PGothic" panose="020B0600070205080204" pitchFamily="34" charset="-128"/>
                <a:cs typeface="Shruti" pitchFamily="34" charset="0"/>
              </a:rPr>
              <a:t>intake) and blood pressure rise with age </a:t>
            </a:r>
          </a:p>
        </p:txBody>
      </p:sp>
    </p:spTree>
    <p:extLst>
      <p:ext uri="{BB962C8B-B14F-4D97-AF65-F5344CB8AC3E}">
        <p14:creationId xmlns:p14="http://schemas.microsoft.com/office/powerpoint/2010/main" val="3202283355"/>
      </p:ext>
    </p:extLst>
  </p:cSld>
  <p:clrMapOvr>
    <a:overrideClrMapping bg1="lt1" tx1="dk1" bg2="lt2" tx2="dk2" accent1="accent1" accent2="accent2" accent3="accent3" accent4="accent4" accent5="accent5" accent6="accent6" hlink="hlink" folHlink="folHlink"/>
  </p:clrMapOvr>
  <p:transition spd="slow">
    <p:fade/>
  </p:transition>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5106" name="Rectangle 2"/>
          <p:cNvSpPr>
            <a:spLocks noGrp="1" noChangeArrowheads="1"/>
          </p:cNvSpPr>
          <p:nvPr>
            <p:ph type="title" idx="4294967295"/>
          </p:nvPr>
        </p:nvSpPr>
        <p:spPr>
          <a:xfrm>
            <a:off x="5105400" y="0"/>
            <a:ext cx="3733800" cy="1143000"/>
          </a:xfrm>
        </p:spPr>
        <p:txBody>
          <a:bodyPr/>
          <a:lstStyle/>
          <a:p>
            <a:r>
              <a:rPr lang="en-US" altLang="en-US">
                <a:solidFill>
                  <a:schemeClr val="tx1"/>
                </a:solidFill>
              </a:rPr>
              <a:t>DASH-Sodium Results</a:t>
            </a:r>
            <a:endParaRPr lang="en-US" altLang="en-US" baseline="30000">
              <a:solidFill>
                <a:schemeClr val="tx1"/>
              </a:solidFill>
            </a:endParaRPr>
          </a:p>
        </p:txBody>
      </p:sp>
      <p:pic>
        <p:nvPicPr>
          <p:cNvPr id="175107" name="Picture 3" descr="DASH-SodiumResul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2400"/>
            <a:ext cx="5105400" cy="656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08" name="Text Box 4"/>
          <p:cNvSpPr txBox="1">
            <a:spLocks noChangeArrowheads="1"/>
          </p:cNvSpPr>
          <p:nvPr/>
        </p:nvSpPr>
        <p:spPr bwMode="auto">
          <a:xfrm>
            <a:off x="5181600" y="1447800"/>
            <a:ext cx="3581400" cy="33194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400" b="0" i="0" u="none" strike="noStrike" kern="0" cap="none" spc="0" normalizeH="0" baseline="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High Na</a:t>
            </a:r>
            <a:r>
              <a:rPr kumimoji="0" lang="en-US" altLang="en-US" sz="2400" b="0" i="0" u="none" strike="noStrike" kern="0" cap="none" spc="0" normalizeH="0" baseline="3000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a:t>
            </a:r>
            <a:r>
              <a:rPr kumimoji="0" lang="en-US" altLang="en-US" sz="2400" b="0" i="0" u="none" strike="noStrike" kern="0" cap="none" spc="0" normalizeH="0" baseline="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 – 150 mmol/d</a:t>
            </a:r>
          </a:p>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400" b="0" i="0" u="none" strike="noStrike" kern="0" cap="none" spc="0" normalizeH="0" baseline="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(3.3 g/d) </a:t>
            </a:r>
          </a:p>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400" b="0" i="0" u="none" strike="noStrike" kern="0" cap="none" spc="0" normalizeH="0" baseline="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Int Na</a:t>
            </a:r>
            <a:r>
              <a:rPr kumimoji="0" lang="en-US" altLang="en-US" sz="2400" b="0" i="0" u="none" strike="noStrike" kern="0" cap="none" spc="0" normalizeH="0" baseline="3000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a:t>
            </a:r>
            <a:r>
              <a:rPr kumimoji="0" lang="en-US" altLang="en-US" sz="2400" b="0" i="0" u="none" strike="noStrike" kern="0" cap="none" spc="0" normalizeH="0" baseline="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 – 100 mmol/d</a:t>
            </a:r>
          </a:p>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400" b="0" i="0" u="none" strike="noStrike" kern="0" cap="none" spc="0" normalizeH="0" baseline="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(2.5 g/day)</a:t>
            </a:r>
          </a:p>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400" b="0" i="0" u="none" strike="noStrike" kern="0" cap="none" spc="0" normalizeH="0" baseline="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Low Na</a:t>
            </a:r>
            <a:r>
              <a:rPr kumimoji="0" lang="en-US" altLang="en-US" sz="2400" b="0" i="0" u="none" strike="noStrike" kern="0" cap="none" spc="0" normalizeH="0" baseline="3000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a:t>
            </a:r>
            <a:r>
              <a:rPr kumimoji="0" lang="en-US" altLang="en-US" sz="2400" b="0" i="0" u="none" strike="noStrike" kern="0" cap="none" spc="0" normalizeH="0" baseline="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 – 50 mmol/d</a:t>
            </a:r>
          </a:p>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400" b="0" i="0" u="none" strike="noStrike" kern="0" cap="none" spc="0" normalizeH="0" baseline="0" noProof="0">
                <a:ln>
                  <a:noFill/>
                </a:ln>
                <a:solidFill>
                  <a:srgbClr val="000066"/>
                </a:solidFill>
                <a:effectLst/>
                <a:uLnTx/>
                <a:uFillTx/>
                <a:latin typeface="Tahoma" panose="020B0604030504040204" pitchFamily="34" charset="0"/>
                <a:ea typeface="MS PGothic" panose="020B0600070205080204" pitchFamily="34" charset="-128"/>
                <a:cs typeface="Arial" panose="020B0604020202020204" pitchFamily="34" charset="0"/>
              </a:rPr>
              <a:t>(1.5 g/day)</a:t>
            </a:r>
          </a:p>
        </p:txBody>
      </p:sp>
      <p:sp>
        <p:nvSpPr>
          <p:cNvPr id="175109" name="Text Box 5"/>
          <p:cNvSpPr txBox="1">
            <a:spLocks noChangeArrowheads="1"/>
          </p:cNvSpPr>
          <p:nvPr/>
        </p:nvSpPr>
        <p:spPr bwMode="auto">
          <a:xfrm>
            <a:off x="5105400" y="6507163"/>
            <a:ext cx="4038600" cy="379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5000"/>
              </a:lnSpc>
              <a:spcBef>
                <a:spcPct val="65000"/>
              </a:spcBef>
              <a:buChar char="•"/>
              <a:defRPr sz="2800">
                <a:solidFill>
                  <a:srgbClr val="FFFFFF"/>
                </a:solidFill>
                <a:latin typeface="Arial" panose="020B0604020202020204" pitchFamily="34" charset="0"/>
              </a:defRPr>
            </a:lvl1pPr>
            <a:lvl2pPr marL="742950" indent="-285750">
              <a:lnSpc>
                <a:spcPct val="95000"/>
              </a:lnSpc>
              <a:spcBef>
                <a:spcPct val="15000"/>
              </a:spcBef>
              <a:buChar char="–"/>
              <a:defRPr sz="2800">
                <a:solidFill>
                  <a:srgbClr val="FFFFFF"/>
                </a:solidFill>
                <a:latin typeface="Arial" panose="020B0604020202020204" pitchFamily="34" charset="0"/>
              </a:defRPr>
            </a:lvl2pPr>
            <a:lvl3pPr marL="1143000" indent="-228600">
              <a:lnSpc>
                <a:spcPct val="95000"/>
              </a:lnSpc>
              <a:spcBef>
                <a:spcPct val="15000"/>
              </a:spcBef>
              <a:buChar char="•"/>
              <a:defRPr sz="2800">
                <a:solidFill>
                  <a:srgbClr val="FFFFFF"/>
                </a:solidFill>
                <a:latin typeface="Arial" panose="020B0604020202020204" pitchFamily="34" charset="0"/>
              </a:defRPr>
            </a:lvl3pPr>
            <a:lvl4pPr marL="1600200" indent="-228600">
              <a:lnSpc>
                <a:spcPct val="95000"/>
              </a:lnSpc>
              <a:spcBef>
                <a:spcPct val="15000"/>
              </a:spcBef>
              <a:buChar char="–"/>
              <a:defRPr sz="2800">
                <a:solidFill>
                  <a:srgbClr val="FFFFFF"/>
                </a:solidFill>
                <a:latin typeface="Arial" panose="020B0604020202020204" pitchFamily="34" charset="0"/>
              </a:defRPr>
            </a:lvl4pPr>
            <a:lvl5pPr marL="2057400" indent="-228600">
              <a:lnSpc>
                <a:spcPct val="95000"/>
              </a:lnSpc>
              <a:spcBef>
                <a:spcPct val="15000"/>
              </a:spcBef>
              <a:buChar char="»"/>
              <a:defRPr sz="2800">
                <a:solidFill>
                  <a:srgbClr val="FFFFFF"/>
                </a:solidFill>
                <a:latin typeface="Arial" panose="020B0604020202020204" pitchFamily="34" charset="0"/>
              </a:defRPr>
            </a:lvl5pPr>
            <a:lvl6pPr marL="25146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6pPr>
            <a:lvl7pPr marL="29718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7pPr>
            <a:lvl8pPr marL="34290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8pPr>
            <a:lvl9pPr marL="3886200" indent="-228600" eaLnBrk="0" fontAlgn="base" hangingPunct="0">
              <a:lnSpc>
                <a:spcPct val="95000"/>
              </a:lnSpc>
              <a:spcBef>
                <a:spcPct val="15000"/>
              </a:spcBef>
              <a:spcAft>
                <a:spcPct val="0"/>
              </a:spcAft>
              <a:buChar char="»"/>
              <a:defRPr sz="2800">
                <a:solidFill>
                  <a:srgbClr val="FFFFFF"/>
                </a:solidFill>
                <a:latin typeface="Arial" panose="020B060402020202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800" b="1" i="0" u="none" strike="noStrike" kern="0" cap="none" spc="0" normalizeH="0" baseline="0" noProof="0">
                <a:ln>
                  <a:noFill/>
                </a:ln>
                <a:solidFill>
                  <a:srgbClr val="000066"/>
                </a:solidFill>
                <a:effectLst/>
                <a:uLnTx/>
                <a:uFillTx/>
                <a:latin typeface="Arial Narrow" panose="020B0606020202030204" pitchFamily="34" charset="0"/>
                <a:ea typeface="MS PGothic" panose="020B0600070205080204" pitchFamily="34" charset="-128"/>
                <a:cs typeface="Times New Roman" panose="02020603050405020304" pitchFamily="18" charset="0"/>
              </a:rPr>
              <a:t>Sacks FM et al.  </a:t>
            </a:r>
            <a:r>
              <a:rPr kumimoji="0" lang="en-US" altLang="en-US" sz="1800" b="1" i="1" u="none" strike="noStrike" kern="0" cap="none" spc="0" normalizeH="0" baseline="0" noProof="0">
                <a:ln>
                  <a:noFill/>
                </a:ln>
                <a:solidFill>
                  <a:srgbClr val="000066"/>
                </a:solidFill>
                <a:effectLst/>
                <a:uLnTx/>
                <a:uFillTx/>
                <a:latin typeface="Arial Narrow" panose="020B0606020202030204" pitchFamily="34" charset="0"/>
                <a:ea typeface="MS PGothic" panose="020B0600070205080204" pitchFamily="34" charset="-128"/>
                <a:cs typeface="Times New Roman" panose="02020603050405020304" pitchFamily="18" charset="0"/>
              </a:rPr>
              <a:t>N Engl J Med</a:t>
            </a:r>
            <a:r>
              <a:rPr kumimoji="0" lang="en-US" altLang="en-US" sz="1800" b="1" i="0" u="none" strike="noStrike" kern="0" cap="none" spc="0" normalizeH="0" baseline="0" noProof="0">
                <a:ln>
                  <a:noFill/>
                </a:ln>
                <a:solidFill>
                  <a:srgbClr val="000066"/>
                </a:solidFill>
                <a:effectLst/>
                <a:uLnTx/>
                <a:uFillTx/>
                <a:latin typeface="Arial Narrow" panose="020B0606020202030204" pitchFamily="34" charset="0"/>
                <a:ea typeface="MS PGothic" panose="020B0600070205080204" pitchFamily="34" charset="-128"/>
                <a:cs typeface="Times New Roman" panose="02020603050405020304" pitchFamily="18" charset="0"/>
              </a:rPr>
              <a:t>  2001;344:6.</a:t>
            </a:r>
            <a:r>
              <a:rPr kumimoji="0" lang="en-US" altLang="en-US" sz="1800" b="1" i="0" u="none" strike="noStrike" kern="0" cap="none" spc="0" normalizeH="0" baseline="0" noProof="0">
                <a:ln>
                  <a:noFill/>
                </a:ln>
                <a:solidFill>
                  <a:srgbClr val="000066"/>
                </a:solidFill>
                <a:effectLst/>
                <a:uLnTx/>
                <a:uFillTx/>
                <a:latin typeface="Arial Narrow" panose="020B0606020202030204" pitchFamily="34" charset="0"/>
                <a:ea typeface="MS PGothic" panose="020B0600070205080204" pitchFamily="34" charset="-128"/>
                <a:cs typeface="Arial" panose="020B0604020202020204" pitchFamily="34" charset="0"/>
              </a:rPr>
              <a:t> </a:t>
            </a:r>
          </a:p>
        </p:txBody>
      </p:sp>
    </p:spTree>
    <p:extLst>
      <p:ext uri="{BB962C8B-B14F-4D97-AF65-F5344CB8AC3E}">
        <p14:creationId xmlns:p14="http://schemas.microsoft.com/office/powerpoint/2010/main" val="2318893788"/>
      </p:ext>
    </p:extLst>
  </p:cSld>
  <p:clrMapOvr>
    <a:overrideClrMapping bg1="lt1" tx1="dk1" bg2="lt2" tx2="dk2" accent1="accent1" accent2="accent2" accent3="accent3" accent4="accent4" accent5="accent5" accent6="accent6" hlink="hlink" folHlink="folHlink"/>
  </p:clrMapOvr>
  <p:transition spd="slow">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8787" y="152401"/>
            <a:ext cx="8226425" cy="762000"/>
          </a:xfrm>
        </p:spPr>
        <p:txBody>
          <a:bodyPr>
            <a:noAutofit/>
          </a:bodyPr>
          <a:lstStyle/>
          <a:p>
            <a:pPr>
              <a:lnSpc>
                <a:spcPct val="100000"/>
              </a:lnSpc>
            </a:pPr>
            <a:r>
              <a:rPr lang="en-US" sz="3200" b="0" dirty="0">
                <a:latin typeface="Tahoma" panose="020B0604030504040204" pitchFamily="34" charset="0"/>
                <a:ea typeface="Tahoma" panose="020B0604030504040204" pitchFamily="34" charset="0"/>
                <a:cs typeface="Tahoma" panose="020B0604030504040204" pitchFamily="34" charset="0"/>
              </a:rPr>
              <a:t>Relationship between Salt </a:t>
            </a:r>
            <a:r>
              <a:rPr lang="en-US" sz="3200" dirty="0">
                <a:latin typeface="Tahoma" panose="020B0604030504040204" pitchFamily="34" charset="0"/>
                <a:ea typeface="Tahoma" panose="020B0604030504040204" pitchFamily="34" charset="0"/>
                <a:cs typeface="Tahoma" panose="020B0604030504040204" pitchFamily="34" charset="0"/>
              </a:rPr>
              <a:t>I</a:t>
            </a:r>
            <a:r>
              <a:rPr lang="en-US" sz="3200" b="0" dirty="0">
                <a:latin typeface="Tahoma" panose="020B0604030504040204" pitchFamily="34" charset="0"/>
                <a:ea typeface="Tahoma" panose="020B0604030504040204" pitchFamily="34" charset="0"/>
                <a:cs typeface="Tahoma" panose="020B0604030504040204" pitchFamily="34" charset="0"/>
              </a:rPr>
              <a:t>ntake and Deaths from Strokes in 12 European countries.</a:t>
            </a:r>
            <a:endParaRPr lang="en-US" sz="3200" dirty="0">
              <a:latin typeface="Tahoma" panose="020B0604030504040204" pitchFamily="34" charset="0"/>
              <a:ea typeface="Tahoma" panose="020B0604030504040204" pitchFamily="34" charset="0"/>
              <a:cs typeface="Tahoma" panose="020B0604030504040204" pitchFamily="34" charset="0"/>
            </a:endParaRPr>
          </a:p>
        </p:txBody>
      </p:sp>
      <p:pic>
        <p:nvPicPr>
          <p:cNvPr id="3" name="Picture 2"/>
          <p:cNvPicPr>
            <a:picLocks noChangeAspect="1"/>
          </p:cNvPicPr>
          <p:nvPr/>
        </p:nvPicPr>
        <p:blipFill>
          <a:blip r:embed="rId2">
            <a:grayscl/>
          </a:blip>
          <a:stretch>
            <a:fillRect/>
          </a:stretch>
        </p:blipFill>
        <p:spPr>
          <a:xfrm>
            <a:off x="914400" y="1219200"/>
            <a:ext cx="7543800" cy="5334000"/>
          </a:xfrm>
          <a:prstGeom prst="rect">
            <a:avLst/>
          </a:prstGeom>
        </p:spPr>
      </p:pic>
      <p:sp>
        <p:nvSpPr>
          <p:cNvPr id="5" name="TextBox 4"/>
          <p:cNvSpPr txBox="1"/>
          <p:nvPr/>
        </p:nvSpPr>
        <p:spPr>
          <a:xfrm>
            <a:off x="9525" y="6367789"/>
            <a:ext cx="8686800" cy="523220"/>
          </a:xfrm>
          <a:prstGeom prst="rect">
            <a:avLst/>
          </a:prstGeom>
          <a:noFill/>
        </p:spPr>
        <p:txBody>
          <a:bodyPr wrap="square" rtlCol="0">
            <a:spAutoFit/>
          </a:bodyPr>
          <a:lstStyle/>
          <a:p>
            <a:r>
              <a:rPr lang="en-US" sz="1400" i="1" dirty="0">
                <a:latin typeface="Arial Narrow" panose="020B0606020202030204" pitchFamily="34" charset="0"/>
              </a:rPr>
              <a:t>Perry IJ, </a:t>
            </a:r>
            <a:r>
              <a:rPr lang="en-US" sz="1400" i="1" dirty="0" err="1">
                <a:latin typeface="Arial Narrow" panose="020B0606020202030204" pitchFamily="34" charset="0"/>
              </a:rPr>
              <a:t>Beevers</a:t>
            </a:r>
            <a:r>
              <a:rPr lang="en-US" sz="1400" i="1" dirty="0">
                <a:latin typeface="Arial Narrow" panose="020B0606020202030204" pitchFamily="34" charset="0"/>
              </a:rPr>
              <a:t> DG. Salt intake and stroke: a possible direct effect. J Hum Hypertens 1992; 6: 23–25.; He FJ and MacGregor G. J Hum Hypertens 2009;23:363-384</a:t>
            </a:r>
          </a:p>
        </p:txBody>
      </p:sp>
    </p:spTree>
    <p:extLst>
      <p:ext uri="{BB962C8B-B14F-4D97-AF65-F5344CB8AC3E}">
        <p14:creationId xmlns:p14="http://schemas.microsoft.com/office/powerpoint/2010/main" val="36953196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p:nvPr>
        </p:nvSpPr>
        <p:spPr/>
        <p:txBody>
          <a:bodyPr/>
          <a:lstStyle/>
          <a:p>
            <a:pPr eaLnBrk="1" hangingPunct="1"/>
            <a:r>
              <a:rPr lang="en-US" altLang="en-US"/>
              <a:t>Facts About Salt Intake in US</a:t>
            </a:r>
          </a:p>
        </p:txBody>
      </p:sp>
      <p:sp>
        <p:nvSpPr>
          <p:cNvPr id="3" name="Content Placeholder 2"/>
          <p:cNvSpPr>
            <a:spLocks noGrp="1"/>
          </p:cNvSpPr>
          <p:nvPr>
            <p:ph idx="1"/>
          </p:nvPr>
        </p:nvSpPr>
        <p:spPr/>
        <p:txBody>
          <a:bodyPr/>
          <a:lstStyle/>
          <a:p>
            <a:pPr eaLnBrk="1" hangingPunct="1">
              <a:defRPr/>
            </a:pPr>
            <a:r>
              <a:rPr lang="en-US" sz="4000" dirty="0"/>
              <a:t>Average daily consumption is about 4500 mg/day. </a:t>
            </a:r>
          </a:p>
          <a:p>
            <a:pPr eaLnBrk="1" hangingPunct="1">
              <a:defRPr/>
            </a:pPr>
            <a:r>
              <a:rPr lang="en-US" sz="4000" dirty="0"/>
              <a:t>Recommendation is 2400 mg.</a:t>
            </a:r>
          </a:p>
          <a:p>
            <a:pPr eaLnBrk="1" hangingPunct="1">
              <a:defRPr/>
            </a:pPr>
            <a:r>
              <a:rPr lang="en-US" sz="4000" dirty="0"/>
              <a:t>Patients, in general have no concept about their salt intake</a:t>
            </a:r>
          </a:p>
          <a:p>
            <a:pPr marL="0" indent="0" eaLnBrk="1" hangingPunct="1">
              <a:buFontTx/>
              <a:buNone/>
              <a:defRPr/>
            </a:pPr>
            <a:endParaRPr lang="en-US" sz="4000" dirty="0"/>
          </a:p>
        </p:txBody>
      </p:sp>
      <p:sp>
        <p:nvSpPr>
          <p:cNvPr id="73732" name="TextBox 3"/>
          <p:cNvSpPr txBox="1">
            <a:spLocks noChangeArrowheads="1"/>
          </p:cNvSpPr>
          <p:nvPr/>
        </p:nvSpPr>
        <p:spPr bwMode="auto">
          <a:xfrm>
            <a:off x="14288" y="6477000"/>
            <a:ext cx="6410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800" b="0" i="0" u="none" strike="noStrike" kern="0" cap="none" spc="0" normalizeH="0" baseline="0" noProof="0">
                <a:ln>
                  <a:noFill/>
                </a:ln>
                <a:solidFill>
                  <a:schemeClr val="tx1"/>
                </a:solidFill>
                <a:effectLst/>
                <a:uLnTx/>
                <a:uFillTx/>
                <a:latin typeface="Arial" panose="020B0604020202020204" pitchFamily="34" charset="0"/>
                <a:cs typeface="Arial" panose="020B0604020202020204" pitchFamily="34" charset="0"/>
              </a:rPr>
              <a:t>http://www.americanheart.org/presenter.jhtml?identifier=4708</a:t>
            </a:r>
          </a:p>
        </p:txBody>
      </p:sp>
    </p:spTree>
    <p:extLst>
      <p:ext uri="{BB962C8B-B14F-4D97-AF65-F5344CB8AC3E}">
        <p14:creationId xmlns:p14="http://schemas.microsoft.com/office/powerpoint/2010/main" val="3461085072"/>
      </p:ext>
    </p:extLst>
  </p:cSld>
  <p:clrMapOvr>
    <a:masterClrMapping/>
  </p:clrMapOvr>
  <p:transition spd="slow">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
            <a:ext cx="8991600" cy="1102200"/>
          </a:xfrm>
        </p:spPr>
        <p:txBody>
          <a:bodyPr>
            <a:noAutofit/>
          </a:bodyPr>
          <a:lstStyle/>
          <a:p>
            <a:r>
              <a:rPr lang="en-US" sz="2400" b="0" dirty="0">
                <a:latin typeface="Tahoma" panose="020B0604030504040204" pitchFamily="34" charset="0"/>
                <a:ea typeface="Tahoma" panose="020B0604030504040204" pitchFamily="34" charset="0"/>
                <a:cs typeface="Tahoma" panose="020B0604030504040204" pitchFamily="34" charset="0"/>
              </a:rPr>
              <a:t>Changes in salt intake as measured by 24 h urinary sodium excretion (</a:t>
            </a:r>
            <a:r>
              <a:rPr lang="en-US" sz="2400" b="0" dirty="0" err="1">
                <a:latin typeface="Tahoma" panose="020B0604030504040204" pitchFamily="34" charset="0"/>
                <a:ea typeface="Tahoma" panose="020B0604030504040204" pitchFamily="34" charset="0"/>
                <a:cs typeface="Tahoma" panose="020B0604030504040204" pitchFamily="34" charset="0"/>
              </a:rPr>
              <a:t>UNa</a:t>
            </a:r>
            <a:r>
              <a:rPr lang="en-US" sz="2400" b="0" dirty="0">
                <a:latin typeface="Tahoma" panose="020B0604030504040204" pitchFamily="34" charset="0"/>
                <a:ea typeface="Tahoma" panose="020B0604030504040204" pitchFamily="34" charset="0"/>
                <a:cs typeface="Tahoma" panose="020B0604030504040204" pitchFamily="34" charset="0"/>
              </a:rPr>
              <a:t>), blood pressure, stroke and ischemic heart disease (IHD) mortality in England from 2003 to 2011. </a:t>
            </a:r>
            <a:endParaRPr lang="en-US" sz="2400" dirty="0">
              <a:latin typeface="Tahoma" panose="020B0604030504040204" pitchFamily="34" charset="0"/>
              <a:ea typeface="Tahoma" panose="020B0604030504040204" pitchFamily="34" charset="0"/>
              <a:cs typeface="Tahoma" panose="020B0604030504040204" pitchFamily="34" charset="0"/>
            </a:endParaRPr>
          </a:p>
        </p:txBody>
      </p:sp>
      <p:pic>
        <p:nvPicPr>
          <p:cNvPr id="3" name="Picture 2"/>
          <p:cNvPicPr>
            <a:picLocks noChangeAspect="1"/>
          </p:cNvPicPr>
          <p:nvPr/>
        </p:nvPicPr>
        <p:blipFill>
          <a:blip r:embed="rId2">
            <a:lum bright="-20000" contrast="40000"/>
          </a:blip>
          <a:stretch>
            <a:fillRect/>
          </a:stretch>
        </p:blipFill>
        <p:spPr>
          <a:xfrm>
            <a:off x="1219200" y="1102202"/>
            <a:ext cx="6553200" cy="5441474"/>
          </a:xfrm>
          <a:prstGeom prst="rect">
            <a:avLst/>
          </a:prstGeom>
        </p:spPr>
      </p:pic>
      <p:sp>
        <p:nvSpPr>
          <p:cNvPr id="4" name="Rectangle 3"/>
          <p:cNvSpPr/>
          <p:nvPr/>
        </p:nvSpPr>
        <p:spPr>
          <a:xfrm>
            <a:off x="3886200" y="1371600"/>
            <a:ext cx="2882520" cy="338554"/>
          </a:xfrm>
          <a:prstGeom prst="rect">
            <a:avLst/>
          </a:prstGeom>
        </p:spPr>
        <p:txBody>
          <a:bodyPr wrap="none">
            <a:spAutoFit/>
          </a:bodyPr>
          <a:lstStyle/>
          <a:p>
            <a:r>
              <a:rPr lang="en-US" sz="1600" dirty="0"/>
              <a:t>*p&lt;0.05, ***p&lt;0.001 for trend.</a:t>
            </a:r>
          </a:p>
        </p:txBody>
      </p:sp>
      <p:sp>
        <p:nvSpPr>
          <p:cNvPr id="5" name="TextBox 4"/>
          <p:cNvSpPr txBox="1"/>
          <p:nvPr/>
        </p:nvSpPr>
        <p:spPr>
          <a:xfrm flipH="1">
            <a:off x="152399" y="6543675"/>
            <a:ext cx="8991599" cy="369332"/>
          </a:xfrm>
          <a:prstGeom prst="rect">
            <a:avLst/>
          </a:prstGeom>
          <a:noFill/>
        </p:spPr>
        <p:txBody>
          <a:bodyPr wrap="square" rtlCol="0">
            <a:spAutoFit/>
          </a:bodyPr>
          <a:lstStyle/>
          <a:p>
            <a:r>
              <a:rPr lang="en-US" i="1" dirty="0">
                <a:latin typeface="Arial Narrow" panose="020B0606020202030204" pitchFamily="34" charset="0"/>
              </a:rPr>
              <a:t>He FJ et.al. BMJ Open 2014;4:e004549. doi:10.1136/ bmjopen-2013-004549 </a:t>
            </a:r>
          </a:p>
        </p:txBody>
      </p:sp>
    </p:spTree>
    <p:extLst>
      <p:ext uri="{BB962C8B-B14F-4D97-AF65-F5344CB8AC3E}">
        <p14:creationId xmlns:p14="http://schemas.microsoft.com/office/powerpoint/2010/main" val="2291378740"/>
      </p:ext>
    </p:extLst>
  </p:cSld>
  <p:clrMapOvr>
    <a:masterClrMapping/>
  </p:clrMapOvr>
  <p:transition>
    <p:zoom/>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7699" y="100469"/>
            <a:ext cx="7924800" cy="792162"/>
          </a:xfrm>
        </p:spPr>
        <p:txBody>
          <a:bodyPr>
            <a:normAutofit fontScale="90000"/>
          </a:bodyPr>
          <a:lstStyle/>
          <a:p>
            <a:r>
              <a:rPr lang="en-US" dirty="0">
                <a:solidFill>
                  <a:srgbClr val="FFFF00"/>
                </a:solidFill>
              </a:rPr>
              <a:t>High Blood Pressure in the United States</a:t>
            </a:r>
            <a:br>
              <a:rPr lang="en-US" dirty="0">
                <a:solidFill>
                  <a:srgbClr val="FFFF00"/>
                </a:solidFill>
              </a:rPr>
            </a:br>
            <a:endParaRPr lang="en-US" dirty="0">
              <a:solidFill>
                <a:srgbClr val="FFFF00"/>
              </a:solidFill>
            </a:endParaRPr>
          </a:p>
        </p:txBody>
      </p:sp>
      <p:sp>
        <p:nvSpPr>
          <p:cNvPr id="4" name="Rectangle 3"/>
          <p:cNvSpPr/>
          <p:nvPr/>
        </p:nvSpPr>
        <p:spPr>
          <a:xfrm>
            <a:off x="304799" y="685800"/>
            <a:ext cx="8610599" cy="5170646"/>
          </a:xfrm>
          <a:prstGeom prst="rect">
            <a:avLst/>
          </a:prstGeom>
        </p:spPr>
        <p:txBody>
          <a:bodyPr wrap="square">
            <a:spAutoFit/>
          </a:bodyPr>
          <a:lstStyle/>
          <a:p>
            <a:pPr marL="285750" indent="-285750">
              <a:buClr>
                <a:srgbClr val="FF6600"/>
              </a:buClr>
              <a:buFont typeface="Wingdings" panose="05000000000000000000" pitchFamily="2" charset="2"/>
              <a:buChar char="v"/>
            </a:pPr>
            <a:r>
              <a:rPr lang="en-US" sz="2200" dirty="0"/>
              <a:t>Having high blood pressure puts you at risk for heart disease and stroke, which are leading causes of death in the United States.</a:t>
            </a:r>
          </a:p>
          <a:p>
            <a:pPr marL="285750" indent="-285750">
              <a:buClr>
                <a:srgbClr val="FF6600"/>
              </a:buClr>
              <a:buFont typeface="Wingdings" panose="05000000000000000000" pitchFamily="2" charset="2"/>
              <a:buChar char="v"/>
            </a:pPr>
            <a:r>
              <a:rPr lang="en-US" sz="2200" dirty="0"/>
              <a:t>About 75 million American adults (32%) have high blood pressure—that’s 1 in every 3 adults.</a:t>
            </a:r>
          </a:p>
          <a:p>
            <a:pPr marL="285750" indent="-285750">
              <a:buClr>
                <a:srgbClr val="FF6600"/>
              </a:buClr>
              <a:buFont typeface="Wingdings" panose="05000000000000000000" pitchFamily="2" charset="2"/>
              <a:buChar char="v"/>
            </a:pPr>
            <a:r>
              <a:rPr lang="en-US" sz="2200" dirty="0"/>
              <a:t>About 1 in 3 American adults has prehypertension—blood pressure numbers that are higher than normal—but not yet in the high blood pressure range.</a:t>
            </a:r>
          </a:p>
          <a:p>
            <a:pPr marL="285750" indent="-285750">
              <a:buClr>
                <a:srgbClr val="FF6600"/>
              </a:buClr>
              <a:buFont typeface="Wingdings" panose="05000000000000000000" pitchFamily="2" charset="2"/>
              <a:buChar char="v"/>
            </a:pPr>
            <a:r>
              <a:rPr lang="en-US" sz="2200" dirty="0"/>
              <a:t>Only about half (54%) of people with high blood pressure have their condition under control.</a:t>
            </a:r>
          </a:p>
          <a:p>
            <a:pPr marL="285750" indent="-285750">
              <a:buClr>
                <a:srgbClr val="FF6600"/>
              </a:buClr>
              <a:buFont typeface="Wingdings" panose="05000000000000000000" pitchFamily="2" charset="2"/>
              <a:buChar char="v"/>
            </a:pPr>
            <a:r>
              <a:rPr lang="en-US" sz="2200" dirty="0"/>
              <a:t>High blood pressure was a primary or contributing cause of death for more than 410,000 Americans in 2014—that's more than 1,100 deaths each day.</a:t>
            </a:r>
          </a:p>
          <a:p>
            <a:pPr marL="285750" indent="-285750">
              <a:buClr>
                <a:srgbClr val="FF6600"/>
              </a:buClr>
              <a:buFont typeface="Wingdings" panose="05000000000000000000" pitchFamily="2" charset="2"/>
              <a:buChar char="v"/>
            </a:pPr>
            <a:r>
              <a:rPr lang="en-US" sz="2200" dirty="0"/>
              <a:t>High blood pressure costs the nation $48.6 billion each year. This total includes the cost of health care services, medications to treat high blood pressure, and missed days of work.</a:t>
            </a:r>
          </a:p>
        </p:txBody>
      </p:sp>
      <p:sp>
        <p:nvSpPr>
          <p:cNvPr id="5" name="TextBox 4"/>
          <p:cNvSpPr txBox="1"/>
          <p:nvPr/>
        </p:nvSpPr>
        <p:spPr>
          <a:xfrm>
            <a:off x="9525" y="6324600"/>
            <a:ext cx="8443402" cy="369332"/>
          </a:xfrm>
          <a:prstGeom prst="rect">
            <a:avLst/>
          </a:prstGeom>
          <a:noFill/>
        </p:spPr>
        <p:txBody>
          <a:bodyPr wrap="none" rtlCol="0">
            <a:spAutoFit/>
          </a:bodyPr>
          <a:lstStyle/>
          <a:p>
            <a:r>
              <a:rPr lang="en-US" dirty="0"/>
              <a:t>http://www.cdc.gov/dhdsp/data_statistics/fact_sheets/fs_bloodpressure.htm-2016</a:t>
            </a:r>
          </a:p>
        </p:txBody>
      </p:sp>
    </p:spTree>
    <p:extLst>
      <p:ext uri="{BB962C8B-B14F-4D97-AF65-F5344CB8AC3E}">
        <p14:creationId xmlns:p14="http://schemas.microsoft.com/office/powerpoint/2010/main" val="91839623"/>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Effect transition="in" filter="barn(inVertical)">
                                      <p:cBhvr>
                                        <p:cTn id="13" dur="500"/>
                                        <p:tgtEl>
                                          <p:spTgt spid="4">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4">
                                            <p:txEl>
                                              <p:pRg st="2" end="2"/>
                                            </p:txEl>
                                          </p:spTgt>
                                        </p:tgtEl>
                                        <p:attrNameLst>
                                          <p:attrName>style.visibility</p:attrName>
                                        </p:attrNameLst>
                                      </p:cBhvr>
                                      <p:to>
                                        <p:strVal val="visible"/>
                                      </p:to>
                                    </p:set>
                                    <p:animEffect transition="in" filter="wipe(down)">
                                      <p:cBhvr>
                                        <p:cTn id="18" dur="500"/>
                                        <p:tgtEl>
                                          <p:spTgt spid="4">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 calcmode="lin" valueType="num">
                                      <p:cBhvr>
                                        <p:cTn id="23"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4">
                                            <p:txEl>
                                              <p:pRg st="3" end="3"/>
                                            </p:txEl>
                                          </p:spTgt>
                                        </p:tgtEl>
                                        <p:attrNameLst>
                                          <p:attrName>ppt_h</p:attrName>
                                        </p:attrNameLst>
                                      </p:cBhvr>
                                      <p:tavLst>
                                        <p:tav tm="0">
                                          <p:val>
                                            <p:fltVal val="0"/>
                                          </p:val>
                                        </p:tav>
                                        <p:tav tm="100000">
                                          <p:val>
                                            <p:strVal val="#ppt_h"/>
                                          </p:val>
                                        </p:tav>
                                      </p:tavLst>
                                    </p:anim>
                                    <p:animEffect transition="in" filter="fade">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1" presetClass="entr" presetSubtype="1" fill="hold" nodeType="clickEffect">
                                  <p:stCondLst>
                                    <p:cond delay="0"/>
                                  </p:stCondLst>
                                  <p:childTnLst>
                                    <p:set>
                                      <p:cBhvr>
                                        <p:cTn id="33" dur="1" fill="hold">
                                          <p:stCondLst>
                                            <p:cond delay="0"/>
                                          </p:stCondLst>
                                        </p:cTn>
                                        <p:tgtEl>
                                          <p:spTgt spid="4">
                                            <p:txEl>
                                              <p:pRg st="5" end="5"/>
                                            </p:txEl>
                                          </p:spTgt>
                                        </p:tgtEl>
                                        <p:attrNameLst>
                                          <p:attrName>style.visibility</p:attrName>
                                        </p:attrNameLst>
                                      </p:cBhvr>
                                      <p:to>
                                        <p:strVal val="visible"/>
                                      </p:to>
                                    </p:set>
                                    <p:animEffect transition="in" filter="wheel(1)">
                                      <p:cBhvr>
                                        <p:cTn id="34" dur="125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219870"/>
            <a:ext cx="7886700" cy="1325563"/>
          </a:xfrm>
        </p:spPr>
        <p:txBody>
          <a:bodyPr>
            <a:normAutofit fontScale="90000"/>
          </a:bodyPr>
          <a:lstStyle/>
          <a:p>
            <a:r>
              <a:rPr lang="en-US" dirty="0">
                <a:latin typeface="Tahoma" panose="020B0604030504040204" pitchFamily="34" charset="0"/>
                <a:ea typeface="Tahoma" panose="020B0604030504040204" pitchFamily="34" charset="0"/>
                <a:cs typeface="Tahoma" panose="020B0604030504040204" pitchFamily="34" charset="0"/>
              </a:rPr>
              <a:t>19 Year Survival Curve in Japan- The thick line indicates survival for the participants with the Reduced-Salt Japanese Diet</a:t>
            </a:r>
          </a:p>
        </p:txBody>
      </p:sp>
      <p:pic>
        <p:nvPicPr>
          <p:cNvPr id="3" name="Picture 2"/>
          <p:cNvPicPr>
            <a:picLocks noChangeAspect="1"/>
          </p:cNvPicPr>
          <p:nvPr/>
        </p:nvPicPr>
        <p:blipFill>
          <a:blip r:embed="rId2"/>
          <a:stretch>
            <a:fillRect/>
          </a:stretch>
        </p:blipFill>
        <p:spPr>
          <a:xfrm>
            <a:off x="838200" y="1690689"/>
            <a:ext cx="7677150" cy="4405311"/>
          </a:xfrm>
          <a:prstGeom prst="rect">
            <a:avLst/>
          </a:prstGeom>
        </p:spPr>
      </p:pic>
      <p:sp>
        <p:nvSpPr>
          <p:cNvPr id="5" name="TextBox 4"/>
          <p:cNvSpPr txBox="1"/>
          <p:nvPr/>
        </p:nvSpPr>
        <p:spPr>
          <a:xfrm>
            <a:off x="4332888" y="1981200"/>
            <a:ext cx="4172937" cy="646331"/>
          </a:xfrm>
          <a:prstGeom prst="rect">
            <a:avLst/>
          </a:prstGeom>
          <a:noFill/>
        </p:spPr>
        <p:txBody>
          <a:bodyPr wrap="none" rtlCol="0">
            <a:spAutoFit/>
          </a:bodyPr>
          <a:lstStyle/>
          <a:p>
            <a:r>
              <a:rPr lang="en-US" dirty="0"/>
              <a:t>Thick line-Reduced-Salt Japanese Diet</a:t>
            </a:r>
          </a:p>
          <a:p>
            <a:r>
              <a:rPr lang="en-US" dirty="0"/>
              <a:t>Thin-line-Regular Japanese Diet</a:t>
            </a:r>
          </a:p>
        </p:txBody>
      </p:sp>
      <p:sp>
        <p:nvSpPr>
          <p:cNvPr id="6" name="TextBox 5"/>
          <p:cNvSpPr txBox="1"/>
          <p:nvPr/>
        </p:nvSpPr>
        <p:spPr>
          <a:xfrm>
            <a:off x="0" y="6386511"/>
            <a:ext cx="4753224" cy="369332"/>
          </a:xfrm>
          <a:prstGeom prst="rect">
            <a:avLst/>
          </a:prstGeom>
          <a:noFill/>
        </p:spPr>
        <p:txBody>
          <a:bodyPr wrap="none" rtlCol="0">
            <a:spAutoFit/>
          </a:bodyPr>
          <a:lstStyle/>
          <a:p>
            <a:r>
              <a:rPr lang="en-US" i="1" dirty="0">
                <a:latin typeface="Arial Narrow" panose="020B0606020202030204" pitchFamily="34" charset="0"/>
              </a:rPr>
              <a:t>Nakamura et.al. Br J Nutrition (2009);101:1696–1705</a:t>
            </a:r>
          </a:p>
        </p:txBody>
      </p:sp>
    </p:spTree>
    <p:extLst>
      <p:ext uri="{BB962C8B-B14F-4D97-AF65-F5344CB8AC3E}">
        <p14:creationId xmlns:p14="http://schemas.microsoft.com/office/powerpoint/2010/main" val="339037180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274638"/>
            <a:ext cx="8229600" cy="868362"/>
          </a:xfrm>
        </p:spPr>
        <p:txBody>
          <a:bodyPr>
            <a:normAutofit fontScale="90000"/>
          </a:bodyPr>
          <a:lstStyle/>
          <a:p>
            <a:pPr eaLnBrk="1" hangingPunct="1">
              <a:defRPr/>
            </a:pPr>
            <a:r>
              <a:rPr lang="en-US" sz="4000" dirty="0"/>
              <a:t>Daily Recommended Intake -</a:t>
            </a:r>
            <a:br>
              <a:rPr lang="en-US" sz="4000" dirty="0"/>
            </a:br>
            <a:r>
              <a:rPr lang="en-US" sz="4000" dirty="0"/>
              <a:t>1 teaspoon salt = 2,400 mg Sodium</a:t>
            </a:r>
          </a:p>
        </p:txBody>
      </p:sp>
      <p:sp>
        <p:nvSpPr>
          <p:cNvPr id="74755" name="Rectangle 3"/>
          <p:cNvSpPr>
            <a:spLocks noGrp="1" noChangeArrowheads="1"/>
          </p:cNvSpPr>
          <p:nvPr>
            <p:ph type="body" sz="half" idx="1"/>
          </p:nvPr>
        </p:nvSpPr>
        <p:spPr>
          <a:xfrm>
            <a:off x="457200" y="1371600"/>
            <a:ext cx="7010400" cy="4830763"/>
          </a:xfrm>
        </p:spPr>
        <p:txBody>
          <a:bodyPr>
            <a:normAutofit fontScale="92500" lnSpcReduction="10000"/>
          </a:bodyPr>
          <a:lstStyle/>
          <a:p>
            <a:pPr eaLnBrk="1" hangingPunct="1">
              <a:lnSpc>
                <a:spcPct val="100000"/>
              </a:lnSpc>
              <a:spcBef>
                <a:spcPts val="600"/>
              </a:spcBef>
            </a:pPr>
            <a:r>
              <a:rPr lang="en-US" altLang="en-US"/>
              <a:t>¼ teaspoon salt 	= 600 mg sodium</a:t>
            </a:r>
          </a:p>
          <a:p>
            <a:pPr eaLnBrk="1" hangingPunct="1">
              <a:lnSpc>
                <a:spcPct val="100000"/>
              </a:lnSpc>
              <a:spcBef>
                <a:spcPts val="600"/>
              </a:spcBef>
            </a:pPr>
            <a:endParaRPr lang="en-US" altLang="en-US"/>
          </a:p>
          <a:p>
            <a:pPr eaLnBrk="1" hangingPunct="1">
              <a:lnSpc>
                <a:spcPct val="100000"/>
              </a:lnSpc>
              <a:spcBef>
                <a:spcPts val="600"/>
              </a:spcBef>
            </a:pPr>
            <a:r>
              <a:rPr lang="en-US" altLang="en-US"/>
              <a:t>½ teaspoon salt 	= 1,200 mg sodium</a:t>
            </a:r>
          </a:p>
          <a:p>
            <a:pPr eaLnBrk="1" hangingPunct="1">
              <a:lnSpc>
                <a:spcPct val="100000"/>
              </a:lnSpc>
              <a:spcBef>
                <a:spcPts val="600"/>
              </a:spcBef>
            </a:pPr>
            <a:endParaRPr lang="en-US" altLang="en-US"/>
          </a:p>
          <a:p>
            <a:pPr eaLnBrk="1" hangingPunct="1">
              <a:lnSpc>
                <a:spcPct val="100000"/>
              </a:lnSpc>
              <a:spcBef>
                <a:spcPts val="600"/>
              </a:spcBef>
            </a:pPr>
            <a:r>
              <a:rPr lang="en-US" altLang="en-US"/>
              <a:t>¾ teaspoon salt 	= 1,800 mg sodium</a:t>
            </a:r>
          </a:p>
          <a:p>
            <a:pPr eaLnBrk="1" hangingPunct="1">
              <a:lnSpc>
                <a:spcPct val="100000"/>
              </a:lnSpc>
              <a:spcBef>
                <a:spcPts val="600"/>
              </a:spcBef>
            </a:pPr>
            <a:endParaRPr lang="en-US" altLang="en-US"/>
          </a:p>
          <a:p>
            <a:pPr eaLnBrk="1" hangingPunct="1">
              <a:lnSpc>
                <a:spcPct val="100000"/>
              </a:lnSpc>
              <a:spcBef>
                <a:spcPts val="600"/>
              </a:spcBef>
            </a:pPr>
            <a:r>
              <a:rPr lang="en-US" altLang="en-US" b="1">
                <a:solidFill>
                  <a:schemeClr val="tx2"/>
                </a:solidFill>
              </a:rPr>
              <a:t>1 teaspoon salt 	=  2,400 mg sodium</a:t>
            </a:r>
          </a:p>
          <a:p>
            <a:pPr eaLnBrk="1" hangingPunct="1">
              <a:lnSpc>
                <a:spcPct val="100000"/>
              </a:lnSpc>
              <a:spcBef>
                <a:spcPts val="600"/>
              </a:spcBef>
            </a:pPr>
            <a:endParaRPr lang="en-US" altLang="en-US"/>
          </a:p>
          <a:p>
            <a:pPr eaLnBrk="1" hangingPunct="1">
              <a:lnSpc>
                <a:spcPct val="100000"/>
              </a:lnSpc>
              <a:spcBef>
                <a:spcPts val="600"/>
              </a:spcBef>
            </a:pPr>
            <a:r>
              <a:rPr lang="en-US" altLang="en-US"/>
              <a:t>1 teaspoon baking soda = 1000 mg sodium</a:t>
            </a:r>
          </a:p>
          <a:p>
            <a:pPr eaLnBrk="1" hangingPunct="1">
              <a:lnSpc>
                <a:spcPct val="100000"/>
              </a:lnSpc>
              <a:spcBef>
                <a:spcPts val="600"/>
              </a:spcBef>
            </a:pPr>
            <a:endParaRPr lang="en-US" altLang="en-US"/>
          </a:p>
          <a:p>
            <a:pPr eaLnBrk="1" hangingPunct="1">
              <a:lnSpc>
                <a:spcPct val="100000"/>
              </a:lnSpc>
              <a:spcBef>
                <a:spcPts val="600"/>
              </a:spcBef>
            </a:pPr>
            <a:r>
              <a:rPr lang="en-US" altLang="en-US"/>
              <a:t>1 teaspoon soy sauce = 1000 mg sodium</a:t>
            </a:r>
          </a:p>
        </p:txBody>
      </p:sp>
      <p:pic>
        <p:nvPicPr>
          <p:cNvPr id="74756" name="Picture 7" descr="nrpc0eft[1]"/>
          <p:cNvPicPr>
            <a:picLocks noGrp="1" noChangeAspect="1" noChangeArrowheads="1"/>
          </p:cNvPicPr>
          <p:nvPr>
            <p:ph sz="quarter" idx="2"/>
          </p:nvPr>
        </p:nvPicPr>
        <p:blipFill>
          <a:blip r:embed="rId2" cstate="print">
            <a:extLst>
              <a:ext uri="{28A0092B-C50C-407E-A947-70E740481C1C}">
                <a14:useLocalDpi xmlns:a14="http://schemas.microsoft.com/office/drawing/2010/main" val="0"/>
              </a:ext>
            </a:extLst>
          </a:blip>
          <a:srcRect/>
          <a:stretch>
            <a:fillRect/>
          </a:stretch>
        </p:blipFill>
        <p:spPr>
          <a:xfrm rot="15944934">
            <a:off x="7357268" y="2472532"/>
            <a:ext cx="1090613" cy="1631950"/>
          </a:xfrm>
          <a:noFill/>
        </p:spPr>
      </p:pic>
      <p:pic>
        <p:nvPicPr>
          <p:cNvPr id="74757" name="Picture 9" descr="we_xi42a[1]"/>
          <p:cNvPicPr>
            <a:picLocks noGrp="1" noChangeAspect="1" noChangeArrowheads="1" noCrop="1"/>
          </p:cNvPicPr>
          <p:nvPr>
            <p:ph sz="quarter" idx="3"/>
          </p:nvPr>
        </p:nvPicPr>
        <p:blipFill>
          <a:blip r:embed="rId3">
            <a:extLst>
              <a:ext uri="{28A0092B-C50C-407E-A947-70E740481C1C}">
                <a14:useLocalDpi xmlns:a14="http://schemas.microsoft.com/office/drawing/2010/main" val="0"/>
              </a:ext>
            </a:extLst>
          </a:blip>
          <a:srcRect/>
          <a:stretch>
            <a:fillRect/>
          </a:stretch>
        </p:blipFill>
        <p:spPr>
          <a:xfrm rot="3831520">
            <a:off x="6948487" y="1279526"/>
            <a:ext cx="1577975" cy="1981200"/>
          </a:xfrm>
          <a:noFill/>
        </p:spPr>
      </p:pic>
    </p:spTree>
    <p:extLst>
      <p:ext uri="{BB962C8B-B14F-4D97-AF65-F5344CB8AC3E}">
        <p14:creationId xmlns:p14="http://schemas.microsoft.com/office/powerpoint/2010/main" val="1597483002"/>
      </p:ext>
    </p:extLst>
  </p:cSld>
  <p:clrMapOvr>
    <a:masterClrMapping/>
  </p:clrMapOvr>
  <p:transition spd="slow">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a:xfrm>
            <a:off x="457200" y="274638"/>
            <a:ext cx="8229600" cy="792162"/>
          </a:xfrm>
        </p:spPr>
        <p:txBody>
          <a:bodyPr/>
          <a:lstStyle/>
          <a:p>
            <a:pPr eaLnBrk="1" hangingPunct="1"/>
            <a:r>
              <a:rPr lang="en-US" altLang="en-US"/>
              <a:t>Common Food Sources </a:t>
            </a:r>
          </a:p>
        </p:txBody>
      </p:sp>
      <p:sp>
        <p:nvSpPr>
          <p:cNvPr id="8195" name="Rectangle 3"/>
          <p:cNvSpPr>
            <a:spLocks noGrp="1" noChangeArrowheads="1"/>
          </p:cNvSpPr>
          <p:nvPr>
            <p:ph type="body" sz="half" idx="1"/>
          </p:nvPr>
        </p:nvSpPr>
        <p:spPr>
          <a:xfrm>
            <a:off x="457200" y="1295400"/>
            <a:ext cx="6705600" cy="5715000"/>
          </a:xfrm>
        </p:spPr>
        <p:txBody>
          <a:bodyPr>
            <a:normAutofit/>
          </a:bodyPr>
          <a:lstStyle/>
          <a:p>
            <a:pPr eaLnBrk="1" hangingPunct="1">
              <a:defRPr/>
            </a:pPr>
            <a:r>
              <a:rPr lang="en-US" sz="2400" dirty="0"/>
              <a:t>Table Salt</a:t>
            </a:r>
          </a:p>
          <a:p>
            <a:pPr eaLnBrk="1" hangingPunct="1">
              <a:defRPr/>
            </a:pPr>
            <a:r>
              <a:rPr lang="en-US" sz="2400" dirty="0"/>
              <a:t>Cured meats – deli meats, sausages, ham</a:t>
            </a:r>
          </a:p>
          <a:p>
            <a:pPr eaLnBrk="1" hangingPunct="1">
              <a:defRPr/>
            </a:pPr>
            <a:r>
              <a:rPr lang="en-US" sz="2400" dirty="0"/>
              <a:t>Baking soda- bicarbonate of soda</a:t>
            </a:r>
          </a:p>
          <a:p>
            <a:pPr eaLnBrk="1" hangingPunct="1">
              <a:defRPr/>
            </a:pPr>
            <a:r>
              <a:rPr lang="en-US" sz="2400" dirty="0"/>
              <a:t>Baking powder</a:t>
            </a:r>
          </a:p>
          <a:p>
            <a:pPr eaLnBrk="1" hangingPunct="1">
              <a:defRPr/>
            </a:pPr>
            <a:r>
              <a:rPr lang="en-US" sz="2400" dirty="0"/>
              <a:t>Antacids</a:t>
            </a:r>
          </a:p>
          <a:p>
            <a:pPr eaLnBrk="1" hangingPunct="1">
              <a:defRPr/>
            </a:pPr>
            <a:r>
              <a:rPr lang="en-US" sz="2400" dirty="0"/>
              <a:t>Snack foods – salted nuts, chips, pretzels, crackers</a:t>
            </a:r>
          </a:p>
          <a:p>
            <a:pPr eaLnBrk="1" hangingPunct="1">
              <a:defRPr/>
            </a:pPr>
            <a:r>
              <a:rPr lang="en-US" sz="2400" dirty="0"/>
              <a:t>Canned soups and bouillon cubes</a:t>
            </a:r>
          </a:p>
          <a:p>
            <a:pPr eaLnBrk="1" hangingPunct="1">
              <a:defRPr/>
            </a:pPr>
            <a:r>
              <a:rPr lang="en-US" sz="2400" dirty="0"/>
              <a:t>Cheeses</a:t>
            </a:r>
          </a:p>
          <a:p>
            <a:pPr eaLnBrk="1" hangingPunct="1">
              <a:defRPr/>
            </a:pPr>
            <a:r>
              <a:rPr lang="en-US" sz="2400" dirty="0"/>
              <a:t>Condiments – pickles, ketchup, mustard</a:t>
            </a:r>
          </a:p>
          <a:p>
            <a:pPr eaLnBrk="1" hangingPunct="1">
              <a:defRPr/>
            </a:pPr>
            <a:r>
              <a:rPr lang="en-US" sz="2400" dirty="0"/>
              <a:t>Seasonings and flavor enhancers – MSG</a:t>
            </a:r>
          </a:p>
          <a:p>
            <a:pPr eaLnBrk="1" hangingPunct="1">
              <a:defRPr/>
            </a:pPr>
            <a:r>
              <a:rPr lang="en-US" sz="2400" dirty="0"/>
              <a:t>Ethnic Foods – Asian-( Chinese, Japanese)</a:t>
            </a:r>
          </a:p>
          <a:p>
            <a:pPr eaLnBrk="1" hangingPunct="1">
              <a:defRPr/>
            </a:pPr>
            <a:endParaRPr lang="en-US" sz="2400" dirty="0"/>
          </a:p>
        </p:txBody>
      </p:sp>
      <p:pic>
        <p:nvPicPr>
          <p:cNvPr id="75780" name="Picture 4" descr="bjm2kee4[1]"/>
          <p:cNvPicPr>
            <a:picLocks noGrp="1" noChangeAspect="1" noChangeArrowheads="1"/>
          </p:cNvPicPr>
          <p:nvPr>
            <p:ph sz="quarter" idx="2"/>
          </p:nvPr>
        </p:nvPicPr>
        <p:blipFill>
          <a:blip r:embed="rId3" cstate="print">
            <a:extLst>
              <a:ext uri="{28A0092B-C50C-407E-A947-70E740481C1C}">
                <a14:useLocalDpi xmlns:a14="http://schemas.microsoft.com/office/drawing/2010/main" val="0"/>
              </a:ext>
            </a:extLst>
          </a:blip>
          <a:srcRect/>
          <a:stretch>
            <a:fillRect/>
          </a:stretch>
        </p:blipFill>
        <p:spPr>
          <a:xfrm>
            <a:off x="7010400" y="1600200"/>
            <a:ext cx="1857375" cy="1236663"/>
          </a:xfrm>
          <a:noFill/>
        </p:spPr>
      </p:pic>
      <p:pic>
        <p:nvPicPr>
          <p:cNvPr id="75781" name="Picture 6" descr="p_pcq3ql[1]"/>
          <p:cNvPicPr>
            <a:picLocks noGrp="1" noChangeAspect="1" noChangeArrowheads="1"/>
          </p:cNvPicPr>
          <p:nvPr>
            <p:ph sz="quarter" idx="3"/>
          </p:nvPr>
        </p:nvPicPr>
        <p:blipFill>
          <a:blip r:embed="rId4" cstate="print">
            <a:extLst>
              <a:ext uri="{28A0092B-C50C-407E-A947-70E740481C1C}">
                <a14:useLocalDpi xmlns:a14="http://schemas.microsoft.com/office/drawing/2010/main" val="0"/>
              </a:ext>
            </a:extLst>
          </a:blip>
          <a:srcRect/>
          <a:stretch>
            <a:fillRect/>
          </a:stretch>
        </p:blipFill>
        <p:spPr>
          <a:xfrm>
            <a:off x="7543800" y="5257800"/>
            <a:ext cx="904875" cy="911225"/>
          </a:xfrm>
          <a:noFill/>
        </p:spPr>
      </p:pic>
      <p:pic>
        <p:nvPicPr>
          <p:cNvPr id="75782" name="Picture 8" descr="zg24ggau[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315200" y="3733800"/>
            <a:ext cx="1597025" cy="122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7139366"/>
      </p:ext>
    </p:extLst>
  </p:cSld>
  <p:clrMapOvr>
    <a:masterClrMapping/>
  </p:clrMapOvr>
  <p:transition spd="slow">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itle 3"/>
          <p:cNvSpPr>
            <a:spLocks noGrp="1"/>
          </p:cNvSpPr>
          <p:nvPr>
            <p:ph type="title"/>
          </p:nvPr>
        </p:nvSpPr>
        <p:spPr>
          <a:xfrm>
            <a:off x="152400" y="73025"/>
            <a:ext cx="8534400" cy="1450975"/>
          </a:xfrm>
        </p:spPr>
        <p:txBody>
          <a:bodyPr>
            <a:noAutofit/>
          </a:bodyPr>
          <a:lstStyle/>
          <a:p>
            <a:pPr eaLnBrk="1" fontAlgn="auto" hangingPunct="1">
              <a:spcAft>
                <a:spcPts val="0"/>
              </a:spcAft>
              <a:defRPr/>
            </a:pPr>
            <a:r>
              <a:rPr lang="en-US" sz="4400" dirty="0">
                <a:solidFill>
                  <a:schemeClr val="tx2">
                    <a:tint val="100000"/>
                    <a:satMod val="250000"/>
                  </a:schemeClr>
                </a:solidFill>
              </a:rPr>
              <a:t>Saltiest Side Dishes </a:t>
            </a:r>
            <a:br>
              <a:rPr lang="en-US" sz="4400" dirty="0">
                <a:solidFill>
                  <a:schemeClr val="tx2">
                    <a:tint val="100000"/>
                    <a:satMod val="250000"/>
                  </a:schemeClr>
                </a:solidFill>
              </a:rPr>
            </a:br>
            <a:endParaRPr lang="en-US" sz="4400" dirty="0">
              <a:solidFill>
                <a:schemeClr val="tx2">
                  <a:tint val="100000"/>
                  <a:satMod val="250000"/>
                </a:schemeClr>
              </a:solidFill>
            </a:endParaRPr>
          </a:p>
        </p:txBody>
      </p:sp>
      <p:sp>
        <p:nvSpPr>
          <p:cNvPr id="5" name="Content Placeholder 4"/>
          <p:cNvSpPr>
            <a:spLocks noGrp="1"/>
          </p:cNvSpPr>
          <p:nvPr>
            <p:ph idx="1"/>
          </p:nvPr>
        </p:nvSpPr>
        <p:spPr>
          <a:xfrm>
            <a:off x="0" y="1295400"/>
            <a:ext cx="9144000" cy="5943600"/>
          </a:xfrm>
        </p:spPr>
        <p:txBody>
          <a:bodyPr rtlCol="0">
            <a:noAutofit/>
          </a:bodyPr>
          <a:lstStyle/>
          <a:p>
            <a:pPr marL="320040" indent="-320040" eaLnBrk="1" fontAlgn="auto" hangingPunct="1">
              <a:spcAft>
                <a:spcPts val="0"/>
              </a:spcAft>
              <a:buFont typeface="Wingdings 2"/>
              <a:buNone/>
              <a:defRPr/>
            </a:pPr>
            <a:r>
              <a:rPr lang="en-US" sz="2200" b="1" dirty="0">
                <a:latin typeface="Arial Narrow" pitchFamily="34" charset="0"/>
              </a:rPr>
              <a:t>5. Saltiest Mexican Entrée</a:t>
            </a:r>
            <a:endParaRPr lang="en-US" sz="2200" dirty="0">
              <a:latin typeface="Arial Narrow" pitchFamily="34" charset="0"/>
            </a:endParaRPr>
          </a:p>
          <a:p>
            <a:pPr marL="320040" indent="-320040" eaLnBrk="1" fontAlgn="auto" hangingPunct="1">
              <a:spcAft>
                <a:spcPts val="0"/>
              </a:spcAft>
              <a:buFont typeface="Wingdings 2"/>
              <a:buNone/>
              <a:defRPr/>
            </a:pPr>
            <a:r>
              <a:rPr lang="en-US" sz="2200" dirty="0">
                <a:latin typeface="Arial Narrow" pitchFamily="34" charset="0"/>
              </a:rPr>
              <a:t>Chili's Buffalo Chicken Fajitas-</a:t>
            </a:r>
            <a:r>
              <a:rPr lang="en-US" sz="2200" b="1" dirty="0">
                <a:latin typeface="Arial Narrow" pitchFamily="34" charset="0"/>
              </a:rPr>
              <a:t>5,690 mg sodium</a:t>
            </a:r>
            <a:r>
              <a:rPr lang="en-US" sz="2200" dirty="0">
                <a:latin typeface="Arial Narrow" pitchFamily="34" charset="0"/>
              </a:rPr>
              <a:t>, 1,730 calories</a:t>
            </a:r>
          </a:p>
          <a:p>
            <a:pPr marL="320040" indent="-320040" eaLnBrk="1" fontAlgn="auto" hangingPunct="1">
              <a:spcAft>
                <a:spcPts val="0"/>
              </a:spcAft>
              <a:buFont typeface="Wingdings 2"/>
              <a:buNone/>
              <a:defRPr/>
            </a:pPr>
            <a:r>
              <a:rPr lang="en-US" sz="2200" b="1" dirty="0">
                <a:latin typeface="Arial Narrow" pitchFamily="34" charset="0"/>
              </a:rPr>
              <a:t>4. Saltiest Kids' Meal</a:t>
            </a:r>
            <a:endParaRPr lang="en-US" sz="2200" dirty="0">
              <a:latin typeface="Arial Narrow" pitchFamily="34" charset="0"/>
            </a:endParaRPr>
          </a:p>
          <a:p>
            <a:pPr marL="320040" indent="-320040" eaLnBrk="1" fontAlgn="auto" hangingPunct="1">
              <a:spcAft>
                <a:spcPts val="0"/>
              </a:spcAft>
              <a:buFont typeface="Wingdings 2"/>
              <a:buNone/>
              <a:defRPr/>
            </a:pPr>
            <a:r>
              <a:rPr lang="en-US" sz="2200" dirty="0" err="1">
                <a:latin typeface="Arial Narrow" pitchFamily="34" charset="0"/>
              </a:rPr>
              <a:t>Così</a:t>
            </a:r>
            <a:r>
              <a:rPr lang="en-US" sz="2200" dirty="0">
                <a:latin typeface="Arial Narrow" pitchFamily="34" charset="0"/>
              </a:rPr>
              <a:t> Kid's Pepperoni Pizza- </a:t>
            </a:r>
            <a:r>
              <a:rPr lang="en-US" sz="2200" b="1" dirty="0">
                <a:latin typeface="Arial Narrow" pitchFamily="34" charset="0"/>
              </a:rPr>
              <a:t>6,405 mg sodium</a:t>
            </a:r>
            <a:r>
              <a:rPr lang="en-US" sz="2200" dirty="0">
                <a:latin typeface="Arial Narrow" pitchFamily="34" charset="0"/>
              </a:rPr>
              <a:t>, 1,901 calories</a:t>
            </a:r>
          </a:p>
          <a:p>
            <a:pPr marL="320040" indent="-320040" eaLnBrk="1" fontAlgn="auto" hangingPunct="1">
              <a:spcAft>
                <a:spcPts val="0"/>
              </a:spcAft>
              <a:buFont typeface="Wingdings 2"/>
              <a:buNone/>
              <a:defRPr/>
            </a:pPr>
            <a:r>
              <a:rPr lang="en-US" sz="2200" b="1" dirty="0">
                <a:latin typeface="Arial Narrow" pitchFamily="34" charset="0"/>
              </a:rPr>
              <a:t>3. Saltiest Seafood Entrée</a:t>
            </a:r>
            <a:endParaRPr lang="en-US" sz="2200" dirty="0">
              <a:latin typeface="Arial Narrow" pitchFamily="34" charset="0"/>
            </a:endParaRPr>
          </a:p>
          <a:p>
            <a:pPr marL="320040" indent="-320040" eaLnBrk="1" fontAlgn="auto" hangingPunct="1">
              <a:spcAft>
                <a:spcPts val="0"/>
              </a:spcAft>
              <a:buFont typeface="Wingdings 2"/>
              <a:buNone/>
              <a:defRPr/>
            </a:pPr>
            <a:r>
              <a:rPr lang="en-US" sz="2200" dirty="0">
                <a:latin typeface="Arial Narrow" pitchFamily="34" charset="0"/>
              </a:rPr>
              <a:t>Romano's Macaroni Grill Grilled Teriyaki Salmon- </a:t>
            </a:r>
            <a:r>
              <a:rPr lang="en-US" sz="2200" b="1" dirty="0">
                <a:latin typeface="Arial Narrow" pitchFamily="34" charset="0"/>
              </a:rPr>
              <a:t>6,590 mg sodium</a:t>
            </a:r>
            <a:r>
              <a:rPr lang="en-US" sz="2200" dirty="0">
                <a:latin typeface="Arial Narrow" pitchFamily="34" charset="0"/>
              </a:rPr>
              <a:t>, 1,230 calories, </a:t>
            </a:r>
          </a:p>
          <a:p>
            <a:pPr marL="320040" indent="-320040" eaLnBrk="1" fontAlgn="auto" hangingPunct="1">
              <a:spcAft>
                <a:spcPts val="0"/>
              </a:spcAft>
              <a:buFont typeface="Wingdings 2"/>
              <a:buNone/>
              <a:defRPr/>
            </a:pPr>
            <a:r>
              <a:rPr lang="en-US" sz="2200" b="1" dirty="0">
                <a:latin typeface="Arial Narrow" pitchFamily="34" charset="0"/>
              </a:rPr>
              <a:t>2. Saltiest Appetizer</a:t>
            </a:r>
            <a:endParaRPr lang="en-US" sz="2200" dirty="0">
              <a:latin typeface="Arial Narrow" pitchFamily="34" charset="0"/>
            </a:endParaRPr>
          </a:p>
          <a:p>
            <a:pPr marL="320040" indent="-320040" eaLnBrk="1" fontAlgn="auto" hangingPunct="1">
              <a:spcAft>
                <a:spcPts val="0"/>
              </a:spcAft>
              <a:buFont typeface="Wingdings 2"/>
              <a:buNone/>
              <a:defRPr/>
            </a:pPr>
            <a:r>
              <a:rPr lang="en-US" sz="2200" dirty="0">
                <a:latin typeface="Arial Narrow" pitchFamily="34" charset="0"/>
              </a:rPr>
              <a:t>Papa John's </a:t>
            </a:r>
            <a:r>
              <a:rPr lang="en-US" sz="2200" dirty="0" err="1">
                <a:latin typeface="Arial Narrow" pitchFamily="34" charset="0"/>
              </a:rPr>
              <a:t>Cheesesticks</a:t>
            </a:r>
            <a:r>
              <a:rPr lang="en-US" sz="2200" dirty="0">
                <a:latin typeface="Arial Narrow" pitchFamily="34" charset="0"/>
              </a:rPr>
              <a:t> with Buffalo Sauce- </a:t>
            </a:r>
            <a:r>
              <a:rPr lang="en-US" sz="2200" b="1" dirty="0">
                <a:latin typeface="Arial Narrow" pitchFamily="34" charset="0"/>
              </a:rPr>
              <a:t>6,700 mg sodium</a:t>
            </a:r>
            <a:r>
              <a:rPr lang="en-US" sz="2200" dirty="0">
                <a:latin typeface="Arial Narrow" pitchFamily="34" charset="0"/>
              </a:rPr>
              <a:t>, 2,605 calories, </a:t>
            </a:r>
          </a:p>
          <a:p>
            <a:pPr marL="320040" indent="-320040" eaLnBrk="1" fontAlgn="auto" hangingPunct="1">
              <a:spcAft>
                <a:spcPts val="0"/>
              </a:spcAft>
              <a:buFont typeface="Wingdings 2"/>
              <a:buNone/>
              <a:defRPr/>
            </a:pPr>
            <a:r>
              <a:rPr lang="en-US" sz="2200" b="1" dirty="0">
                <a:latin typeface="Arial Narrow" pitchFamily="34" charset="0"/>
              </a:rPr>
              <a:t>1. The Saltiest Dish in America</a:t>
            </a:r>
            <a:endParaRPr lang="en-US" sz="2200" dirty="0">
              <a:latin typeface="Arial Narrow" pitchFamily="34" charset="0"/>
            </a:endParaRPr>
          </a:p>
          <a:p>
            <a:pPr marL="320040" indent="-320040" eaLnBrk="1" fontAlgn="auto" hangingPunct="1">
              <a:spcAft>
                <a:spcPts val="0"/>
              </a:spcAft>
              <a:buFont typeface="Wingdings 2"/>
              <a:buNone/>
              <a:defRPr/>
            </a:pPr>
            <a:r>
              <a:rPr lang="en-US" sz="2200" dirty="0">
                <a:latin typeface="Arial Narrow" pitchFamily="34" charset="0"/>
              </a:rPr>
              <a:t>Romano's Macaroni Grill Chicken Portobello-</a:t>
            </a:r>
            <a:r>
              <a:rPr lang="en-US" sz="2200" b="1" dirty="0">
                <a:latin typeface="Arial Narrow" pitchFamily="34" charset="0"/>
              </a:rPr>
              <a:t>7,300 mg sodium</a:t>
            </a:r>
            <a:r>
              <a:rPr lang="en-US" sz="2200" dirty="0">
                <a:latin typeface="Arial Narrow" pitchFamily="34" charset="0"/>
              </a:rPr>
              <a:t>, 1,020 calories, 66 g fat</a:t>
            </a:r>
          </a:p>
          <a:p>
            <a:pPr marL="320040" indent="-320040" eaLnBrk="1" fontAlgn="auto" hangingPunct="1">
              <a:spcAft>
                <a:spcPts val="0"/>
              </a:spcAft>
              <a:buFont typeface="Arial" pitchFamily="34" charset="0"/>
              <a:buChar char="•"/>
              <a:defRPr/>
            </a:pPr>
            <a:endParaRPr lang="en-US" sz="2200" dirty="0">
              <a:latin typeface="Arial Narrow" pitchFamily="34" charset="0"/>
            </a:endParaRPr>
          </a:p>
          <a:p>
            <a:pPr marL="0" indent="0" eaLnBrk="1" fontAlgn="auto" hangingPunct="1">
              <a:lnSpc>
                <a:spcPct val="110000"/>
              </a:lnSpc>
              <a:spcBef>
                <a:spcPts val="0"/>
              </a:spcBef>
              <a:spcAft>
                <a:spcPts val="0"/>
              </a:spcAft>
              <a:buFont typeface="Wingdings 2"/>
              <a:buNone/>
              <a:defRPr/>
            </a:pPr>
            <a:endParaRPr lang="en-US" sz="2200" b="1" dirty="0">
              <a:solidFill>
                <a:prstClr val="black"/>
              </a:solidFill>
              <a:latin typeface="Arial Narrow" pitchFamily="34" charset="0"/>
              <a:ea typeface="+mj-ea"/>
              <a:cs typeface="+mj-cs"/>
            </a:endParaRPr>
          </a:p>
          <a:p>
            <a:pPr marL="0" indent="0" eaLnBrk="1" fontAlgn="auto" hangingPunct="1">
              <a:lnSpc>
                <a:spcPct val="110000"/>
              </a:lnSpc>
              <a:spcBef>
                <a:spcPts val="0"/>
              </a:spcBef>
              <a:spcAft>
                <a:spcPts val="0"/>
              </a:spcAft>
              <a:buFont typeface="Arial" pitchFamily="34" charset="0"/>
              <a:buChar char="•"/>
              <a:defRPr/>
            </a:pPr>
            <a:endParaRPr lang="en-US" sz="2200" dirty="0">
              <a:latin typeface="Arial Narrow" pitchFamily="34" charset="0"/>
            </a:endParaRPr>
          </a:p>
        </p:txBody>
      </p:sp>
      <p:sp>
        <p:nvSpPr>
          <p:cNvPr id="76804" name="TextBox 5"/>
          <p:cNvSpPr txBox="1">
            <a:spLocks noChangeArrowheads="1"/>
          </p:cNvSpPr>
          <p:nvPr/>
        </p:nvSpPr>
        <p:spPr bwMode="auto">
          <a:xfrm>
            <a:off x="457200" y="457200"/>
            <a:ext cx="184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schemeClr val="tx1"/>
              </a:solidFill>
              <a:effectLst/>
              <a:uLnTx/>
              <a:uFillTx/>
              <a:latin typeface="Calibri" panose="020F0502020204030204" pitchFamily="34" charset="0"/>
              <a:cs typeface="Arial" panose="020B0604020202020204" pitchFamily="34" charset="0"/>
            </a:endParaRPr>
          </a:p>
        </p:txBody>
      </p:sp>
      <p:sp>
        <p:nvSpPr>
          <p:cNvPr id="76805" name="TextBox 5"/>
          <p:cNvSpPr txBox="1">
            <a:spLocks noChangeArrowheads="1"/>
          </p:cNvSpPr>
          <p:nvPr/>
        </p:nvSpPr>
        <p:spPr bwMode="auto">
          <a:xfrm>
            <a:off x="0" y="6534150"/>
            <a:ext cx="6977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400" b="0" i="1" u="none" strike="noStrike" kern="0" cap="none" spc="0" normalizeH="0" baseline="0" noProof="0">
                <a:ln>
                  <a:noFill/>
                </a:ln>
                <a:solidFill>
                  <a:schemeClr val="tx1"/>
                </a:solidFill>
                <a:effectLst/>
                <a:uLnTx/>
                <a:uFillTx/>
                <a:latin typeface="Arial" panose="020B0604020202020204" pitchFamily="34" charset="0"/>
                <a:cs typeface="Arial" panose="020B0604020202020204" pitchFamily="34" charset="0"/>
              </a:rPr>
              <a:t>http://health.msn.com/nutrition/articlepage.aspx?cp-documentid=100203758&amp;page=3 </a:t>
            </a:r>
            <a:br>
              <a:rPr kumimoji="0" lang="en-US" altLang="en-US" sz="1400" b="0" i="1" u="none" strike="noStrike" kern="0" cap="none" spc="0" normalizeH="0" baseline="0" noProof="0">
                <a:ln>
                  <a:noFill/>
                </a:ln>
                <a:solidFill>
                  <a:schemeClr val="tx1"/>
                </a:solidFill>
                <a:effectLst/>
                <a:uLnTx/>
                <a:uFillTx/>
                <a:latin typeface="Arial" panose="020B0604020202020204" pitchFamily="34" charset="0"/>
                <a:cs typeface="Arial" panose="020B0604020202020204" pitchFamily="34" charset="0"/>
              </a:rPr>
            </a:br>
            <a:endParaRPr kumimoji="0" lang="en-US" altLang="en-US" sz="1400" b="0" i="1" u="none" strike="noStrike" kern="0" cap="none" spc="0" normalizeH="0" baseline="0" noProof="0">
              <a:ln>
                <a:noFill/>
              </a:ln>
              <a:solidFill>
                <a:schemeClr val="tx1"/>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8596067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5">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5">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 calcmode="lin" valueType="num">
                                      <p:cBhvr>
                                        <p:cTn id="15" dur="10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5">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5">
                                            <p:txEl>
                                              <p:pRg st="1" end="1"/>
                                            </p:txEl>
                                          </p:spTgt>
                                        </p:tgtEl>
                                        <p:attrNameLst>
                                          <p:attrName>style.rotation</p:attrName>
                                        </p:attrNameLst>
                                      </p:cBhvr>
                                      <p:tavLst>
                                        <p:tav tm="0">
                                          <p:val>
                                            <p:fltVal val="90"/>
                                          </p:val>
                                        </p:tav>
                                        <p:tav tm="100000">
                                          <p:val>
                                            <p:fltVal val="0"/>
                                          </p:val>
                                        </p:tav>
                                      </p:tavLst>
                                    </p:anim>
                                    <p:animEffect transition="in" filter="fade">
                                      <p:cBhvr>
                                        <p:cTn id="18" dur="1000"/>
                                        <p:tgtEl>
                                          <p:spTgt spid="5">
                                            <p:txEl>
                                              <p:pRg st="1" end="1"/>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p:cTn id="23" dur="10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5">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5">
                                            <p:txEl>
                                              <p:pRg st="2" end="2"/>
                                            </p:txEl>
                                          </p:spTgt>
                                        </p:tgtEl>
                                        <p:attrNameLst>
                                          <p:attrName>style.rotation</p:attrName>
                                        </p:attrNameLst>
                                      </p:cBhvr>
                                      <p:tavLst>
                                        <p:tav tm="0">
                                          <p:val>
                                            <p:fltVal val="90"/>
                                          </p:val>
                                        </p:tav>
                                        <p:tav tm="100000">
                                          <p:val>
                                            <p:fltVal val="0"/>
                                          </p:val>
                                        </p:tav>
                                      </p:tavLst>
                                    </p:anim>
                                    <p:animEffect transition="in" filter="fade">
                                      <p:cBhvr>
                                        <p:cTn id="26" dur="1000"/>
                                        <p:tgtEl>
                                          <p:spTgt spid="5">
                                            <p:txEl>
                                              <p:pRg st="2" end="2"/>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5">
                                            <p:txEl>
                                              <p:pRg st="3" end="3"/>
                                            </p:txEl>
                                          </p:spTgt>
                                        </p:tgtEl>
                                        <p:attrNameLst>
                                          <p:attrName>style.visibility</p:attrName>
                                        </p:attrNameLst>
                                      </p:cBhvr>
                                      <p:to>
                                        <p:strVal val="visible"/>
                                      </p:to>
                                    </p:set>
                                    <p:anim calcmode="lin" valueType="num">
                                      <p:cBhvr>
                                        <p:cTn id="31" dur="1000" fill="hold"/>
                                        <p:tgtEl>
                                          <p:spTgt spid="5">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5">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5">
                                            <p:txEl>
                                              <p:pRg st="3" end="3"/>
                                            </p:txEl>
                                          </p:spTgt>
                                        </p:tgtEl>
                                        <p:attrNameLst>
                                          <p:attrName>style.rotation</p:attrName>
                                        </p:attrNameLst>
                                      </p:cBhvr>
                                      <p:tavLst>
                                        <p:tav tm="0">
                                          <p:val>
                                            <p:fltVal val="90"/>
                                          </p:val>
                                        </p:tav>
                                        <p:tav tm="100000">
                                          <p:val>
                                            <p:fltVal val="0"/>
                                          </p:val>
                                        </p:tav>
                                      </p:tavLst>
                                    </p:anim>
                                    <p:animEffect transition="in" filter="fade">
                                      <p:cBhvr>
                                        <p:cTn id="34" dur="1000"/>
                                        <p:tgtEl>
                                          <p:spTgt spid="5">
                                            <p:txEl>
                                              <p:pRg st="3" end="3"/>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5">
                                            <p:txEl>
                                              <p:pRg st="4" end="4"/>
                                            </p:txEl>
                                          </p:spTgt>
                                        </p:tgtEl>
                                        <p:attrNameLst>
                                          <p:attrName>style.visibility</p:attrName>
                                        </p:attrNameLst>
                                      </p:cBhvr>
                                      <p:to>
                                        <p:strVal val="visible"/>
                                      </p:to>
                                    </p:set>
                                    <p:anim calcmode="lin" valueType="num">
                                      <p:cBhvr>
                                        <p:cTn id="39" dur="1000" fill="hold"/>
                                        <p:tgtEl>
                                          <p:spTgt spid="5">
                                            <p:txEl>
                                              <p:pRg st="4" end="4"/>
                                            </p:txEl>
                                          </p:spTgt>
                                        </p:tgtEl>
                                        <p:attrNameLst>
                                          <p:attrName>ppt_w</p:attrName>
                                        </p:attrNameLst>
                                      </p:cBhvr>
                                      <p:tavLst>
                                        <p:tav tm="0">
                                          <p:val>
                                            <p:fltVal val="0"/>
                                          </p:val>
                                        </p:tav>
                                        <p:tav tm="100000">
                                          <p:val>
                                            <p:strVal val="#ppt_w"/>
                                          </p:val>
                                        </p:tav>
                                      </p:tavLst>
                                    </p:anim>
                                    <p:anim calcmode="lin" valueType="num">
                                      <p:cBhvr>
                                        <p:cTn id="40" dur="1000" fill="hold"/>
                                        <p:tgtEl>
                                          <p:spTgt spid="5">
                                            <p:txEl>
                                              <p:pRg st="4" end="4"/>
                                            </p:txEl>
                                          </p:spTgt>
                                        </p:tgtEl>
                                        <p:attrNameLst>
                                          <p:attrName>ppt_h</p:attrName>
                                        </p:attrNameLst>
                                      </p:cBhvr>
                                      <p:tavLst>
                                        <p:tav tm="0">
                                          <p:val>
                                            <p:fltVal val="0"/>
                                          </p:val>
                                        </p:tav>
                                        <p:tav tm="100000">
                                          <p:val>
                                            <p:strVal val="#ppt_h"/>
                                          </p:val>
                                        </p:tav>
                                      </p:tavLst>
                                    </p:anim>
                                    <p:anim calcmode="lin" valueType="num">
                                      <p:cBhvr>
                                        <p:cTn id="41" dur="1000" fill="hold"/>
                                        <p:tgtEl>
                                          <p:spTgt spid="5">
                                            <p:txEl>
                                              <p:pRg st="4" end="4"/>
                                            </p:txEl>
                                          </p:spTgt>
                                        </p:tgtEl>
                                        <p:attrNameLst>
                                          <p:attrName>style.rotation</p:attrName>
                                        </p:attrNameLst>
                                      </p:cBhvr>
                                      <p:tavLst>
                                        <p:tav tm="0">
                                          <p:val>
                                            <p:fltVal val="90"/>
                                          </p:val>
                                        </p:tav>
                                        <p:tav tm="100000">
                                          <p:val>
                                            <p:fltVal val="0"/>
                                          </p:val>
                                        </p:tav>
                                      </p:tavLst>
                                    </p:anim>
                                    <p:animEffect transition="in" filter="fade">
                                      <p:cBhvr>
                                        <p:cTn id="42" dur="1000"/>
                                        <p:tgtEl>
                                          <p:spTgt spid="5">
                                            <p:txEl>
                                              <p:pRg st="4" end="4"/>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31" presetClass="entr" presetSubtype="0" fill="hold" grpId="0" nodeType="clickEffect">
                                  <p:stCondLst>
                                    <p:cond delay="0"/>
                                  </p:stCondLst>
                                  <p:childTnLst>
                                    <p:set>
                                      <p:cBhvr>
                                        <p:cTn id="46" dur="1" fill="hold">
                                          <p:stCondLst>
                                            <p:cond delay="0"/>
                                          </p:stCondLst>
                                        </p:cTn>
                                        <p:tgtEl>
                                          <p:spTgt spid="5">
                                            <p:txEl>
                                              <p:pRg st="5" end="5"/>
                                            </p:txEl>
                                          </p:spTgt>
                                        </p:tgtEl>
                                        <p:attrNameLst>
                                          <p:attrName>style.visibility</p:attrName>
                                        </p:attrNameLst>
                                      </p:cBhvr>
                                      <p:to>
                                        <p:strVal val="visible"/>
                                      </p:to>
                                    </p:set>
                                    <p:anim calcmode="lin" valueType="num">
                                      <p:cBhvr>
                                        <p:cTn id="47" dur="1000" fill="hold"/>
                                        <p:tgtEl>
                                          <p:spTgt spid="5">
                                            <p:txEl>
                                              <p:pRg st="5" end="5"/>
                                            </p:txEl>
                                          </p:spTgt>
                                        </p:tgtEl>
                                        <p:attrNameLst>
                                          <p:attrName>ppt_w</p:attrName>
                                        </p:attrNameLst>
                                      </p:cBhvr>
                                      <p:tavLst>
                                        <p:tav tm="0">
                                          <p:val>
                                            <p:fltVal val="0"/>
                                          </p:val>
                                        </p:tav>
                                        <p:tav tm="100000">
                                          <p:val>
                                            <p:strVal val="#ppt_w"/>
                                          </p:val>
                                        </p:tav>
                                      </p:tavLst>
                                    </p:anim>
                                    <p:anim calcmode="lin" valueType="num">
                                      <p:cBhvr>
                                        <p:cTn id="48" dur="1000" fill="hold"/>
                                        <p:tgtEl>
                                          <p:spTgt spid="5">
                                            <p:txEl>
                                              <p:pRg st="5" end="5"/>
                                            </p:txEl>
                                          </p:spTgt>
                                        </p:tgtEl>
                                        <p:attrNameLst>
                                          <p:attrName>ppt_h</p:attrName>
                                        </p:attrNameLst>
                                      </p:cBhvr>
                                      <p:tavLst>
                                        <p:tav tm="0">
                                          <p:val>
                                            <p:fltVal val="0"/>
                                          </p:val>
                                        </p:tav>
                                        <p:tav tm="100000">
                                          <p:val>
                                            <p:strVal val="#ppt_h"/>
                                          </p:val>
                                        </p:tav>
                                      </p:tavLst>
                                    </p:anim>
                                    <p:anim calcmode="lin" valueType="num">
                                      <p:cBhvr>
                                        <p:cTn id="49" dur="1000" fill="hold"/>
                                        <p:tgtEl>
                                          <p:spTgt spid="5">
                                            <p:txEl>
                                              <p:pRg st="5" end="5"/>
                                            </p:txEl>
                                          </p:spTgt>
                                        </p:tgtEl>
                                        <p:attrNameLst>
                                          <p:attrName>style.rotation</p:attrName>
                                        </p:attrNameLst>
                                      </p:cBhvr>
                                      <p:tavLst>
                                        <p:tav tm="0">
                                          <p:val>
                                            <p:fltVal val="90"/>
                                          </p:val>
                                        </p:tav>
                                        <p:tav tm="100000">
                                          <p:val>
                                            <p:fltVal val="0"/>
                                          </p:val>
                                        </p:tav>
                                      </p:tavLst>
                                    </p:anim>
                                    <p:animEffect transition="in" filter="fade">
                                      <p:cBhvr>
                                        <p:cTn id="50" dur="1000"/>
                                        <p:tgtEl>
                                          <p:spTgt spid="5">
                                            <p:txEl>
                                              <p:pRg st="5" end="5"/>
                                            </p:txEl>
                                          </p:spTgt>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5">
                                            <p:txEl>
                                              <p:pRg st="6" end="6"/>
                                            </p:txEl>
                                          </p:spTgt>
                                        </p:tgtEl>
                                        <p:attrNameLst>
                                          <p:attrName>style.visibility</p:attrName>
                                        </p:attrNameLst>
                                      </p:cBhvr>
                                      <p:to>
                                        <p:strVal val="visible"/>
                                      </p:to>
                                    </p:set>
                                    <p:anim calcmode="lin" valueType="num">
                                      <p:cBhvr>
                                        <p:cTn id="55" dur="1000" fill="hold"/>
                                        <p:tgtEl>
                                          <p:spTgt spid="5">
                                            <p:txEl>
                                              <p:pRg st="6" end="6"/>
                                            </p:txEl>
                                          </p:spTgt>
                                        </p:tgtEl>
                                        <p:attrNameLst>
                                          <p:attrName>ppt_w</p:attrName>
                                        </p:attrNameLst>
                                      </p:cBhvr>
                                      <p:tavLst>
                                        <p:tav tm="0">
                                          <p:val>
                                            <p:fltVal val="0"/>
                                          </p:val>
                                        </p:tav>
                                        <p:tav tm="100000">
                                          <p:val>
                                            <p:strVal val="#ppt_w"/>
                                          </p:val>
                                        </p:tav>
                                      </p:tavLst>
                                    </p:anim>
                                    <p:anim calcmode="lin" valueType="num">
                                      <p:cBhvr>
                                        <p:cTn id="56" dur="1000" fill="hold"/>
                                        <p:tgtEl>
                                          <p:spTgt spid="5">
                                            <p:txEl>
                                              <p:pRg st="6" end="6"/>
                                            </p:txEl>
                                          </p:spTgt>
                                        </p:tgtEl>
                                        <p:attrNameLst>
                                          <p:attrName>ppt_h</p:attrName>
                                        </p:attrNameLst>
                                      </p:cBhvr>
                                      <p:tavLst>
                                        <p:tav tm="0">
                                          <p:val>
                                            <p:fltVal val="0"/>
                                          </p:val>
                                        </p:tav>
                                        <p:tav tm="100000">
                                          <p:val>
                                            <p:strVal val="#ppt_h"/>
                                          </p:val>
                                        </p:tav>
                                      </p:tavLst>
                                    </p:anim>
                                    <p:anim calcmode="lin" valueType="num">
                                      <p:cBhvr>
                                        <p:cTn id="57" dur="1000" fill="hold"/>
                                        <p:tgtEl>
                                          <p:spTgt spid="5">
                                            <p:txEl>
                                              <p:pRg st="6" end="6"/>
                                            </p:txEl>
                                          </p:spTgt>
                                        </p:tgtEl>
                                        <p:attrNameLst>
                                          <p:attrName>style.rotation</p:attrName>
                                        </p:attrNameLst>
                                      </p:cBhvr>
                                      <p:tavLst>
                                        <p:tav tm="0">
                                          <p:val>
                                            <p:fltVal val="90"/>
                                          </p:val>
                                        </p:tav>
                                        <p:tav tm="100000">
                                          <p:val>
                                            <p:fltVal val="0"/>
                                          </p:val>
                                        </p:tav>
                                      </p:tavLst>
                                    </p:anim>
                                    <p:animEffect transition="in" filter="fade">
                                      <p:cBhvr>
                                        <p:cTn id="58" dur="1000"/>
                                        <p:tgtEl>
                                          <p:spTgt spid="5">
                                            <p:txEl>
                                              <p:pRg st="6" end="6"/>
                                            </p:txEl>
                                          </p:spTgt>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1" presetClass="entr" presetSubtype="0" fill="hold" grpId="0" nodeType="clickEffect">
                                  <p:stCondLst>
                                    <p:cond delay="0"/>
                                  </p:stCondLst>
                                  <p:childTnLst>
                                    <p:set>
                                      <p:cBhvr>
                                        <p:cTn id="62" dur="1" fill="hold">
                                          <p:stCondLst>
                                            <p:cond delay="0"/>
                                          </p:stCondLst>
                                        </p:cTn>
                                        <p:tgtEl>
                                          <p:spTgt spid="5">
                                            <p:txEl>
                                              <p:pRg st="7" end="7"/>
                                            </p:txEl>
                                          </p:spTgt>
                                        </p:tgtEl>
                                        <p:attrNameLst>
                                          <p:attrName>style.visibility</p:attrName>
                                        </p:attrNameLst>
                                      </p:cBhvr>
                                      <p:to>
                                        <p:strVal val="visible"/>
                                      </p:to>
                                    </p:set>
                                    <p:anim calcmode="lin" valueType="num">
                                      <p:cBhvr>
                                        <p:cTn id="63" dur="1000" fill="hold"/>
                                        <p:tgtEl>
                                          <p:spTgt spid="5">
                                            <p:txEl>
                                              <p:pRg st="7" end="7"/>
                                            </p:txEl>
                                          </p:spTgt>
                                        </p:tgtEl>
                                        <p:attrNameLst>
                                          <p:attrName>ppt_w</p:attrName>
                                        </p:attrNameLst>
                                      </p:cBhvr>
                                      <p:tavLst>
                                        <p:tav tm="0">
                                          <p:val>
                                            <p:fltVal val="0"/>
                                          </p:val>
                                        </p:tav>
                                        <p:tav tm="100000">
                                          <p:val>
                                            <p:strVal val="#ppt_w"/>
                                          </p:val>
                                        </p:tav>
                                      </p:tavLst>
                                    </p:anim>
                                    <p:anim calcmode="lin" valueType="num">
                                      <p:cBhvr>
                                        <p:cTn id="64" dur="1000" fill="hold"/>
                                        <p:tgtEl>
                                          <p:spTgt spid="5">
                                            <p:txEl>
                                              <p:pRg st="7" end="7"/>
                                            </p:txEl>
                                          </p:spTgt>
                                        </p:tgtEl>
                                        <p:attrNameLst>
                                          <p:attrName>ppt_h</p:attrName>
                                        </p:attrNameLst>
                                      </p:cBhvr>
                                      <p:tavLst>
                                        <p:tav tm="0">
                                          <p:val>
                                            <p:fltVal val="0"/>
                                          </p:val>
                                        </p:tav>
                                        <p:tav tm="100000">
                                          <p:val>
                                            <p:strVal val="#ppt_h"/>
                                          </p:val>
                                        </p:tav>
                                      </p:tavLst>
                                    </p:anim>
                                    <p:anim calcmode="lin" valueType="num">
                                      <p:cBhvr>
                                        <p:cTn id="65" dur="1000" fill="hold"/>
                                        <p:tgtEl>
                                          <p:spTgt spid="5">
                                            <p:txEl>
                                              <p:pRg st="7" end="7"/>
                                            </p:txEl>
                                          </p:spTgt>
                                        </p:tgtEl>
                                        <p:attrNameLst>
                                          <p:attrName>style.rotation</p:attrName>
                                        </p:attrNameLst>
                                      </p:cBhvr>
                                      <p:tavLst>
                                        <p:tav tm="0">
                                          <p:val>
                                            <p:fltVal val="90"/>
                                          </p:val>
                                        </p:tav>
                                        <p:tav tm="100000">
                                          <p:val>
                                            <p:fltVal val="0"/>
                                          </p:val>
                                        </p:tav>
                                      </p:tavLst>
                                    </p:anim>
                                    <p:animEffect transition="in" filter="fade">
                                      <p:cBhvr>
                                        <p:cTn id="66" dur="1000"/>
                                        <p:tgtEl>
                                          <p:spTgt spid="5">
                                            <p:txEl>
                                              <p:pRg st="7" end="7"/>
                                            </p:txEl>
                                          </p:spTgt>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5">
                                            <p:txEl>
                                              <p:pRg st="8" end="8"/>
                                            </p:txEl>
                                          </p:spTgt>
                                        </p:tgtEl>
                                        <p:attrNameLst>
                                          <p:attrName>style.visibility</p:attrName>
                                        </p:attrNameLst>
                                      </p:cBhvr>
                                      <p:to>
                                        <p:strVal val="visible"/>
                                      </p:to>
                                    </p:set>
                                    <p:anim calcmode="lin" valueType="num">
                                      <p:cBhvr>
                                        <p:cTn id="71" dur="1000" fill="hold"/>
                                        <p:tgtEl>
                                          <p:spTgt spid="5">
                                            <p:txEl>
                                              <p:pRg st="8" end="8"/>
                                            </p:txEl>
                                          </p:spTgt>
                                        </p:tgtEl>
                                        <p:attrNameLst>
                                          <p:attrName>ppt_w</p:attrName>
                                        </p:attrNameLst>
                                      </p:cBhvr>
                                      <p:tavLst>
                                        <p:tav tm="0">
                                          <p:val>
                                            <p:fltVal val="0"/>
                                          </p:val>
                                        </p:tav>
                                        <p:tav tm="100000">
                                          <p:val>
                                            <p:strVal val="#ppt_w"/>
                                          </p:val>
                                        </p:tav>
                                      </p:tavLst>
                                    </p:anim>
                                    <p:anim calcmode="lin" valueType="num">
                                      <p:cBhvr>
                                        <p:cTn id="72" dur="1000" fill="hold"/>
                                        <p:tgtEl>
                                          <p:spTgt spid="5">
                                            <p:txEl>
                                              <p:pRg st="8" end="8"/>
                                            </p:txEl>
                                          </p:spTgt>
                                        </p:tgtEl>
                                        <p:attrNameLst>
                                          <p:attrName>ppt_h</p:attrName>
                                        </p:attrNameLst>
                                      </p:cBhvr>
                                      <p:tavLst>
                                        <p:tav tm="0">
                                          <p:val>
                                            <p:fltVal val="0"/>
                                          </p:val>
                                        </p:tav>
                                        <p:tav tm="100000">
                                          <p:val>
                                            <p:strVal val="#ppt_h"/>
                                          </p:val>
                                        </p:tav>
                                      </p:tavLst>
                                    </p:anim>
                                    <p:anim calcmode="lin" valueType="num">
                                      <p:cBhvr>
                                        <p:cTn id="73" dur="1000" fill="hold"/>
                                        <p:tgtEl>
                                          <p:spTgt spid="5">
                                            <p:txEl>
                                              <p:pRg st="8" end="8"/>
                                            </p:txEl>
                                          </p:spTgt>
                                        </p:tgtEl>
                                        <p:attrNameLst>
                                          <p:attrName>style.rotation</p:attrName>
                                        </p:attrNameLst>
                                      </p:cBhvr>
                                      <p:tavLst>
                                        <p:tav tm="0">
                                          <p:val>
                                            <p:fltVal val="90"/>
                                          </p:val>
                                        </p:tav>
                                        <p:tav tm="100000">
                                          <p:val>
                                            <p:fltVal val="0"/>
                                          </p:val>
                                        </p:tav>
                                      </p:tavLst>
                                    </p:anim>
                                    <p:animEffect transition="in" filter="fade">
                                      <p:cBhvr>
                                        <p:cTn id="74" dur="1000"/>
                                        <p:tgtEl>
                                          <p:spTgt spid="5">
                                            <p:txEl>
                                              <p:pRg st="8" end="8"/>
                                            </p:txEl>
                                          </p:spTgt>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31" presetClass="entr" presetSubtype="0" fill="hold" grpId="0" nodeType="clickEffect">
                                  <p:stCondLst>
                                    <p:cond delay="0"/>
                                  </p:stCondLst>
                                  <p:childTnLst>
                                    <p:set>
                                      <p:cBhvr>
                                        <p:cTn id="78" dur="1" fill="hold">
                                          <p:stCondLst>
                                            <p:cond delay="0"/>
                                          </p:stCondLst>
                                        </p:cTn>
                                        <p:tgtEl>
                                          <p:spTgt spid="5">
                                            <p:txEl>
                                              <p:pRg st="9" end="9"/>
                                            </p:txEl>
                                          </p:spTgt>
                                        </p:tgtEl>
                                        <p:attrNameLst>
                                          <p:attrName>style.visibility</p:attrName>
                                        </p:attrNameLst>
                                      </p:cBhvr>
                                      <p:to>
                                        <p:strVal val="visible"/>
                                      </p:to>
                                    </p:set>
                                    <p:anim calcmode="lin" valueType="num">
                                      <p:cBhvr>
                                        <p:cTn id="79" dur="1000" fill="hold"/>
                                        <p:tgtEl>
                                          <p:spTgt spid="5">
                                            <p:txEl>
                                              <p:pRg st="9" end="9"/>
                                            </p:txEl>
                                          </p:spTgt>
                                        </p:tgtEl>
                                        <p:attrNameLst>
                                          <p:attrName>ppt_w</p:attrName>
                                        </p:attrNameLst>
                                      </p:cBhvr>
                                      <p:tavLst>
                                        <p:tav tm="0">
                                          <p:val>
                                            <p:fltVal val="0"/>
                                          </p:val>
                                        </p:tav>
                                        <p:tav tm="100000">
                                          <p:val>
                                            <p:strVal val="#ppt_w"/>
                                          </p:val>
                                        </p:tav>
                                      </p:tavLst>
                                    </p:anim>
                                    <p:anim calcmode="lin" valueType="num">
                                      <p:cBhvr>
                                        <p:cTn id="80" dur="1000" fill="hold"/>
                                        <p:tgtEl>
                                          <p:spTgt spid="5">
                                            <p:txEl>
                                              <p:pRg st="9" end="9"/>
                                            </p:txEl>
                                          </p:spTgt>
                                        </p:tgtEl>
                                        <p:attrNameLst>
                                          <p:attrName>ppt_h</p:attrName>
                                        </p:attrNameLst>
                                      </p:cBhvr>
                                      <p:tavLst>
                                        <p:tav tm="0">
                                          <p:val>
                                            <p:fltVal val="0"/>
                                          </p:val>
                                        </p:tav>
                                        <p:tav tm="100000">
                                          <p:val>
                                            <p:strVal val="#ppt_h"/>
                                          </p:val>
                                        </p:tav>
                                      </p:tavLst>
                                    </p:anim>
                                    <p:anim calcmode="lin" valueType="num">
                                      <p:cBhvr>
                                        <p:cTn id="81" dur="1000" fill="hold"/>
                                        <p:tgtEl>
                                          <p:spTgt spid="5">
                                            <p:txEl>
                                              <p:pRg st="9" end="9"/>
                                            </p:txEl>
                                          </p:spTgt>
                                        </p:tgtEl>
                                        <p:attrNameLst>
                                          <p:attrName>style.rotation</p:attrName>
                                        </p:attrNameLst>
                                      </p:cBhvr>
                                      <p:tavLst>
                                        <p:tav tm="0">
                                          <p:val>
                                            <p:fltVal val="90"/>
                                          </p:val>
                                        </p:tav>
                                        <p:tav tm="100000">
                                          <p:val>
                                            <p:fltVal val="0"/>
                                          </p:val>
                                        </p:tav>
                                      </p:tavLst>
                                    </p:anim>
                                    <p:animEffect transition="in" filter="fade">
                                      <p:cBhvr>
                                        <p:cTn id="82" dur="1000"/>
                                        <p:tgtEl>
                                          <p:spTgt spid="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1138" name="Picture 2" descr="asklogo"/>
          <p:cNvPicPr>
            <a:picLocks noChangeAspect="1" noChangeArrowheads="1"/>
          </p:cNvPicPr>
          <p:nvPr/>
        </p:nvPicPr>
        <p:blipFill>
          <a:blip r:embed="rId2" cstate="print"/>
          <a:srcRect/>
          <a:stretch>
            <a:fillRect/>
          </a:stretch>
        </p:blipFill>
        <p:spPr bwMode="auto">
          <a:xfrm>
            <a:off x="619125" y="-1392238"/>
            <a:ext cx="7466013" cy="4156076"/>
          </a:xfrm>
          <a:prstGeom prst="rect">
            <a:avLst/>
          </a:prstGeom>
          <a:noFill/>
        </p:spPr>
      </p:pic>
      <p:sp>
        <p:nvSpPr>
          <p:cNvPr id="91139" name="Rectangle 3"/>
          <p:cNvSpPr>
            <a:spLocks noGrp="1" noChangeArrowheads="1"/>
          </p:cNvSpPr>
          <p:nvPr>
            <p:ph type="title"/>
          </p:nvPr>
        </p:nvSpPr>
        <p:spPr>
          <a:xfrm>
            <a:off x="762000" y="3124200"/>
            <a:ext cx="7543800" cy="1295400"/>
          </a:xfrm>
        </p:spPr>
        <p:txBody>
          <a:bodyPr/>
          <a:lstStyle/>
          <a:p>
            <a:pPr algn="ctr"/>
            <a:r>
              <a:rPr lang="en-US" sz="3000" b="0"/>
              <a:t>The African-American Study of </a:t>
            </a:r>
            <a:br>
              <a:rPr lang="en-US" sz="3000" b="0"/>
            </a:br>
            <a:r>
              <a:rPr lang="en-US" sz="3000" b="0"/>
              <a:t>Kidney Disease and Hypertension</a:t>
            </a:r>
            <a:endParaRPr lang="en-US" altLang="en-US" sz="3000" b="0"/>
          </a:p>
        </p:txBody>
      </p:sp>
      <p:sp>
        <p:nvSpPr>
          <p:cNvPr id="91140" name="Rectangle 4"/>
          <p:cNvSpPr>
            <a:spLocks noChangeArrowheads="1"/>
          </p:cNvSpPr>
          <p:nvPr/>
        </p:nvSpPr>
        <p:spPr bwMode="auto">
          <a:xfrm>
            <a:off x="0" y="4803775"/>
            <a:ext cx="9144000" cy="1063625"/>
          </a:xfrm>
          <a:prstGeom prst="rect">
            <a:avLst/>
          </a:prstGeom>
          <a:solidFill>
            <a:srgbClr val="000099"/>
          </a:solidFill>
          <a:ln w="9525">
            <a:solidFill>
              <a:schemeClr val="bg1"/>
            </a:solidFill>
            <a:miter lim="800000"/>
            <a:headEnd/>
            <a:tailEnd/>
          </a:ln>
          <a:effectLst/>
        </p:spPr>
        <p:txBody>
          <a:bodyPr wrap="none" anchor="ctr"/>
          <a:lstStyle/>
          <a:p>
            <a:pPr algn="ctr" eaLnBrk="1" hangingPunct="1"/>
            <a:r>
              <a:rPr lang="en-US" sz="2800" b="1" dirty="0">
                <a:solidFill>
                  <a:schemeClr val="tx1">
                    <a:lumMod val="85000"/>
                  </a:schemeClr>
                </a:solidFill>
                <a:latin typeface="Times New Roman" pitchFamily="18" charset="0"/>
              </a:rPr>
              <a:t>For The AASK Study Group Investigators</a:t>
            </a:r>
          </a:p>
        </p:txBody>
      </p:sp>
      <p:sp>
        <p:nvSpPr>
          <p:cNvPr id="91141" name="Text Box 5"/>
          <p:cNvSpPr txBox="1">
            <a:spLocks noChangeArrowheads="1"/>
          </p:cNvSpPr>
          <p:nvPr/>
        </p:nvSpPr>
        <p:spPr bwMode="auto">
          <a:xfrm>
            <a:off x="0" y="6491288"/>
            <a:ext cx="3282950" cy="366712"/>
          </a:xfrm>
          <a:prstGeom prst="rect">
            <a:avLst/>
          </a:prstGeom>
          <a:noFill/>
          <a:ln w="9525">
            <a:noFill/>
            <a:miter lim="800000"/>
            <a:headEnd/>
            <a:tailEnd/>
          </a:ln>
          <a:effectLst/>
        </p:spPr>
        <p:txBody>
          <a:bodyPr wrap="none">
            <a:spAutoFit/>
          </a:bodyPr>
          <a:lstStyle/>
          <a:p>
            <a:r>
              <a:rPr lang="en-US" i="1" dirty="0"/>
              <a:t>Wright JT Jr et.al. JAMA, 2002</a:t>
            </a:r>
          </a:p>
        </p:txBody>
      </p:sp>
      <p:sp>
        <p:nvSpPr>
          <p:cNvPr id="91144" name="Text Box 8"/>
          <p:cNvSpPr txBox="1">
            <a:spLocks noChangeArrowheads="1"/>
          </p:cNvSpPr>
          <p:nvPr/>
        </p:nvSpPr>
        <p:spPr bwMode="auto">
          <a:xfrm>
            <a:off x="212725" y="3313113"/>
            <a:ext cx="184150" cy="366712"/>
          </a:xfrm>
          <a:prstGeom prst="rect">
            <a:avLst/>
          </a:prstGeom>
          <a:noFill/>
          <a:ln w="9525">
            <a:noFill/>
            <a:miter lim="800000"/>
            <a:headEnd/>
            <a:tailEnd/>
          </a:ln>
          <a:effectLst/>
        </p:spPr>
        <p:txBody>
          <a:bodyPr wrap="none">
            <a:spAutoFit/>
          </a:bodyPr>
          <a:lstStyle/>
          <a:p>
            <a:endParaRPr lang="en-US"/>
          </a:p>
        </p:txBody>
      </p:sp>
    </p:spTree>
  </p:cSld>
  <p:clrMapOvr>
    <a:masterClrMapping/>
  </p:clrMapOvr>
  <p:transition>
    <p:zoom/>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7628" name="Group 124"/>
          <p:cNvGraphicFramePr>
            <a:graphicFrameLocks noGrp="1"/>
          </p:cNvGraphicFramePr>
          <p:nvPr/>
        </p:nvGraphicFramePr>
        <p:xfrm>
          <a:off x="457200" y="685798"/>
          <a:ext cx="8170863" cy="6019800"/>
        </p:xfrm>
        <a:graphic>
          <a:graphicData uri="http://schemas.openxmlformats.org/drawingml/2006/table">
            <a:tbl>
              <a:tblPr>
                <a:tableStyleId>{C4B1156A-380E-4F78-BDF5-A606A8083BF9}</a:tableStyleId>
              </a:tblPr>
              <a:tblGrid>
                <a:gridCol w="4322763">
                  <a:extLst>
                    <a:ext uri="{9D8B030D-6E8A-4147-A177-3AD203B41FA5}">
                      <a16:colId xmlns:a16="http://schemas.microsoft.com/office/drawing/2014/main" val="20000"/>
                    </a:ext>
                  </a:extLst>
                </a:gridCol>
                <a:gridCol w="1951037">
                  <a:extLst>
                    <a:ext uri="{9D8B030D-6E8A-4147-A177-3AD203B41FA5}">
                      <a16:colId xmlns:a16="http://schemas.microsoft.com/office/drawing/2014/main" val="20001"/>
                    </a:ext>
                  </a:extLst>
                </a:gridCol>
                <a:gridCol w="1897063">
                  <a:extLst>
                    <a:ext uri="{9D8B030D-6E8A-4147-A177-3AD203B41FA5}">
                      <a16:colId xmlns:a16="http://schemas.microsoft.com/office/drawing/2014/main" val="20002"/>
                    </a:ext>
                  </a:extLst>
                </a:gridCol>
              </a:tblGrid>
              <a:tr h="40090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2000" b="1" i="0" u="none" strike="noStrike" cap="none" normalizeH="0" baseline="0" dirty="0">
                        <a:ln>
                          <a:noFill/>
                        </a:ln>
                        <a:solidFill>
                          <a:srgbClr val="FFCC99"/>
                        </a:solidFill>
                        <a:effectLst/>
                        <a:latin typeface="Arial" pitchFamily="34" charset="0"/>
                        <a:cs typeface="Arial" pitchFamily="34" charset="0"/>
                      </a:endParaRPr>
                    </a:p>
                  </a:txBody>
                  <a:tcPr anchor="b" horzOverflow="overflow"/>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800" b="1" u="none" strike="noStrike" cap="none" normalizeH="0" baseline="0">
                          <a:ln>
                            <a:noFill/>
                          </a:ln>
                          <a:effectLst/>
                        </a:rPr>
                        <a:t>Blood Pressure Goal Intervention</a:t>
                      </a:r>
                      <a:endParaRPr kumimoji="0" lang="en-US" sz="1800" b="1" i="0" u="none" strike="noStrike" cap="none" normalizeH="0" baseline="0">
                        <a:ln>
                          <a:noFill/>
                        </a:ln>
                        <a:solidFill>
                          <a:srgbClr val="FFCC99"/>
                        </a:solidFill>
                        <a:effectLst/>
                        <a:latin typeface="Arial" pitchFamily="34" charset="0"/>
                        <a:cs typeface="Arial" pitchFamily="34" charset="0"/>
                      </a:endParaRPr>
                    </a:p>
                  </a:txBody>
                  <a:tcPr anchor="ctr" horzOverflow="overflow"/>
                </a:tc>
                <a:tc hMerge="1">
                  <a:txBody>
                    <a:bodyPr/>
                    <a:lstStyle/>
                    <a:p>
                      <a:endParaRPr lang="en-US"/>
                    </a:p>
                  </a:txBody>
                  <a:tcPr/>
                </a:tc>
                <a:extLst>
                  <a:ext uri="{0D108BD9-81ED-4DB2-BD59-A6C34878D82A}">
                    <a16:rowId xmlns:a16="http://schemas.microsoft.com/office/drawing/2014/main" val="10000"/>
                  </a:ext>
                </a:extLst>
              </a:tr>
              <a:tr h="585944">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dirty="0">
                          <a:ln>
                            <a:noFill/>
                          </a:ln>
                          <a:effectLst/>
                        </a:rPr>
                        <a:t>Characteristic</a:t>
                      </a:r>
                      <a:endParaRPr kumimoji="0" lang="en-US" sz="1600" b="1" i="0" u="none" strike="noStrike" cap="none" normalizeH="0" baseline="0" dirty="0">
                        <a:ln>
                          <a:noFill/>
                        </a:ln>
                        <a:solidFill>
                          <a:srgbClr val="FFCC99"/>
                        </a:solidFill>
                        <a:effectLst/>
                        <a:latin typeface="Arial" pitchFamily="34" charset="0"/>
                        <a:cs typeface="Arial" pitchFamily="34" charset="0"/>
                      </a:endParaRPr>
                    </a:p>
                  </a:txBody>
                  <a:tcPr marL="457200"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Lower</a:t>
                      </a:r>
                      <a:br>
                        <a:rPr kumimoji="0" lang="en-US" sz="1600" b="1" u="none" strike="noStrike" cap="none" normalizeH="0" baseline="0">
                          <a:ln>
                            <a:noFill/>
                          </a:ln>
                          <a:effectLst/>
                        </a:rPr>
                      </a:br>
                      <a:r>
                        <a:rPr kumimoji="0" lang="en-US" sz="1600" b="1" u="none" strike="noStrike" cap="none" normalizeH="0" baseline="0">
                          <a:ln>
                            <a:noFill/>
                          </a:ln>
                          <a:effectLst/>
                        </a:rPr>
                        <a:t>(n = 540)</a:t>
                      </a:r>
                      <a:endParaRPr kumimoji="0" lang="en-US" sz="1600" b="1" i="0" u="none" strike="noStrike" cap="none" normalizeH="0" baseline="0">
                        <a:ln>
                          <a:noFill/>
                        </a:ln>
                        <a:solidFill>
                          <a:srgbClr val="FFCC99"/>
                        </a:solidFill>
                        <a:effectLst/>
                        <a:latin typeface="Arial" pitchFamily="34" charset="0"/>
                        <a:cs typeface="Arial" pitchFamily="34"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Usual</a:t>
                      </a:r>
                      <a:br>
                        <a:rPr kumimoji="0" lang="en-US" sz="1600" b="1" u="none" strike="noStrike" cap="none" normalizeH="0" baseline="0">
                          <a:ln>
                            <a:noFill/>
                          </a:ln>
                          <a:effectLst/>
                        </a:rPr>
                      </a:br>
                      <a:r>
                        <a:rPr kumimoji="0" lang="en-US" sz="1600" b="1" u="none" strike="noStrike" cap="none" normalizeH="0" baseline="0">
                          <a:ln>
                            <a:noFill/>
                          </a:ln>
                          <a:effectLst/>
                        </a:rPr>
                        <a:t>(n = 554)</a:t>
                      </a:r>
                      <a:endParaRPr kumimoji="0" lang="en-US" sz="1600" b="1" i="0" u="none" strike="noStrike" cap="none" normalizeH="0" baseline="0">
                        <a:ln>
                          <a:noFill/>
                        </a:ln>
                        <a:solidFill>
                          <a:srgbClr val="FFCC99"/>
                        </a:solidFill>
                        <a:effectLst/>
                        <a:latin typeface="Arial" pitchFamily="34" charset="0"/>
                        <a:cs typeface="Arial" pitchFamily="34" charset="0"/>
                      </a:endParaRPr>
                    </a:p>
                  </a:txBody>
                  <a:tcPr anchor="ctr" horzOverflow="overflow"/>
                </a:tc>
                <a:extLst>
                  <a:ext uri="{0D108BD9-81ED-4DB2-BD59-A6C34878D82A}">
                    <a16:rowId xmlns:a16="http://schemas.microsoft.com/office/drawing/2014/main" val="10001"/>
                  </a:ext>
                </a:extLst>
              </a:tr>
              <a:tr h="283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dirty="0">
                          <a:ln>
                            <a:noFill/>
                          </a:ln>
                          <a:effectLst/>
                        </a:rPr>
                        <a:t>Age, mean (SE), y</a:t>
                      </a:r>
                      <a:endParaRPr kumimoji="0" lang="en-US" sz="1600" b="1" i="0" u="none" strike="noStrike" cap="none" normalizeH="0" baseline="0" dirty="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54.5 (10.9)</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54.7 (10.4)</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02"/>
                  </a:ext>
                </a:extLst>
              </a:tr>
              <a:tr h="283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Female, No. (%)</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205 (38.0)</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219 (39.5)</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03"/>
                  </a:ext>
                </a:extLst>
              </a:tr>
              <a:tr h="265217">
                <a:tc gridSpan="3">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Blood Pressure, mean (SE), mm Hg</a:t>
                      </a:r>
                      <a:endParaRPr kumimoji="0" lang="en-US" sz="1600" b="1" i="0" u="none" strike="noStrike" cap="none" normalizeH="0" baseline="0">
                        <a:ln>
                          <a:noFill/>
                        </a:ln>
                        <a:solidFill>
                          <a:srgbClr val="FFCC99"/>
                        </a:solidFill>
                        <a:effectLst/>
                        <a:latin typeface="Arial" pitchFamily="34" charset="0"/>
                        <a:cs typeface="Arial" pitchFamily="34" charset="0"/>
                      </a:endParaRPr>
                    </a:p>
                  </a:txBody>
                  <a:tcPr marL="457200" marR="0" marT="0" marB="18288" anchor="ctr" horzOverflow="overflow"/>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283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     Systolic</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152 (25)</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149 (23)</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05"/>
                  </a:ext>
                </a:extLst>
              </a:tr>
              <a:tr h="283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     Diastolic</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96 (15)</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95 (14)</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06"/>
                  </a:ext>
                </a:extLst>
              </a:tr>
              <a:tr h="283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     Mean arterial pressure</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115 (17)</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113 (15)</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07"/>
                  </a:ext>
                </a:extLst>
              </a:tr>
              <a:tr h="283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GFR, mean (SE) mL/min per 1.73 m</a:t>
                      </a:r>
                      <a:r>
                        <a:rPr kumimoji="0" lang="en-US" sz="1600" b="1" u="none" strike="noStrike" cap="none" normalizeH="0" baseline="30000">
                          <a:ln>
                            <a:noFill/>
                          </a:ln>
                          <a:effectLst/>
                        </a:rPr>
                        <a:t>2</a:t>
                      </a:r>
                      <a:endParaRPr kumimoji="0" lang="en-US" sz="1600" b="1" i="0" u="none" strike="noStrike" cap="none" normalizeH="0" baseline="3000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46.0 (12.9)</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45.3 (133.2)</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08"/>
                  </a:ext>
                </a:extLst>
              </a:tr>
              <a:tr h="265217">
                <a:tc gridSpan="3">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Serum creatinine, mean (SE), mg/dL</a:t>
                      </a:r>
                      <a:endParaRPr kumimoji="0" lang="en-US" sz="1600" b="1" i="0" u="none" strike="noStrike" cap="none" normalizeH="0" baseline="0">
                        <a:ln>
                          <a:noFill/>
                        </a:ln>
                        <a:solidFill>
                          <a:srgbClr val="FFCC99"/>
                        </a:solidFill>
                        <a:effectLst/>
                        <a:latin typeface="Arial" pitchFamily="34" charset="0"/>
                        <a:cs typeface="Arial" pitchFamily="34" charset="0"/>
                      </a:endParaRPr>
                    </a:p>
                  </a:txBody>
                  <a:tcPr marL="457200" marR="0" marT="0" marB="18288" anchor="ctr" horzOverflow="overflow"/>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283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     Male</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2.17 (0.75)</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2.20 (0.77)</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10"/>
                  </a:ext>
                </a:extLst>
              </a:tr>
              <a:tr h="283720">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     Female</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1.72 (0.55)</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1.81 (0.57)</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11"/>
                  </a:ext>
                </a:extLst>
              </a:tr>
              <a:tr h="265217">
                <a:tc gridSpan="3">
                  <a:txBody>
                    <a:bodyPr/>
                    <a:lstStyle/>
                    <a:p>
                      <a:pPr marL="58738" marR="0" lvl="0" indent="-58738"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Urine protein/creatinine ratio, mean (SE)</a:t>
                      </a:r>
                      <a:endParaRPr kumimoji="0" lang="en-US" sz="1600" b="1" i="0" u="none" strike="noStrike" cap="none" normalizeH="0" baseline="0">
                        <a:ln>
                          <a:noFill/>
                        </a:ln>
                        <a:solidFill>
                          <a:srgbClr val="FFCC99"/>
                        </a:solidFill>
                        <a:effectLst/>
                        <a:latin typeface="Arial" pitchFamily="34" charset="0"/>
                        <a:cs typeface="Arial" pitchFamily="34" charset="0"/>
                      </a:endParaRPr>
                    </a:p>
                  </a:txBody>
                  <a:tcPr marL="457200" marR="0" marT="0" marB="18288" anchor="ctr" horzOverflow="overflow"/>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2"/>
                  </a:ext>
                </a:extLst>
              </a:tr>
              <a:tr h="283720">
                <a:tc>
                  <a:txBody>
                    <a:bodyPr/>
                    <a:lstStyle/>
                    <a:p>
                      <a:pPr marL="58738" marR="0" lvl="0" indent="174625"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Male</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0.33 (0.50)</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0.32 (0.52)</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13"/>
                  </a:ext>
                </a:extLst>
              </a:tr>
              <a:tr h="283720">
                <a:tc>
                  <a:txBody>
                    <a:bodyPr/>
                    <a:lstStyle/>
                    <a:p>
                      <a:pPr marL="58738" marR="0" lvl="0" indent="174625"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Female</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0.28 (0.48)</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0.37 (0.58)</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14"/>
                  </a:ext>
                </a:extLst>
              </a:tr>
              <a:tr h="265217">
                <a:tc gridSpan="3">
                  <a:txBody>
                    <a:bodyPr/>
                    <a:lstStyle/>
                    <a:p>
                      <a:pPr marL="58738" marR="0" lvl="0" indent="-58738"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Urine protein, mean (SE), g/24 h</a:t>
                      </a:r>
                      <a:endParaRPr kumimoji="0" lang="en-US" sz="1600" b="1" i="0" u="none" strike="noStrike" cap="none" normalizeH="0" baseline="0">
                        <a:ln>
                          <a:noFill/>
                        </a:ln>
                        <a:solidFill>
                          <a:srgbClr val="FFCC99"/>
                        </a:solidFill>
                        <a:effectLst/>
                        <a:latin typeface="Arial" pitchFamily="34" charset="0"/>
                        <a:cs typeface="Arial" pitchFamily="34" charset="0"/>
                      </a:endParaRPr>
                    </a:p>
                  </a:txBody>
                  <a:tcPr marL="457200" marR="0" marT="0" marB="18288" anchor="ctr" horzOverflow="overflow"/>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5"/>
                  </a:ext>
                </a:extLst>
              </a:tr>
              <a:tr h="283720">
                <a:tc>
                  <a:txBody>
                    <a:bodyPr/>
                    <a:lstStyle/>
                    <a:p>
                      <a:pPr marL="58738" marR="0" lvl="0" indent="174625"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Male</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0.61 (1.01)</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0.61 (1.08)</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16"/>
                  </a:ext>
                </a:extLst>
              </a:tr>
              <a:tr h="283720">
                <a:tc>
                  <a:txBody>
                    <a:bodyPr/>
                    <a:lstStyle/>
                    <a:p>
                      <a:pPr marL="0" marR="0" lvl="0" indent="233363"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Female</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0"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0.36 (0.63)</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0.46 (0.81)</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17"/>
                  </a:ext>
                </a:extLst>
              </a:tr>
              <a:tr h="283720">
                <a:tc rowSpan="2">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With urinary protein to creatinine ratio</a:t>
                      </a:r>
                      <a:br>
                        <a:rPr kumimoji="0" lang="en-US" sz="1600" b="1" u="none" strike="noStrike" cap="none" normalizeH="0" baseline="0">
                          <a:ln>
                            <a:noFill/>
                          </a:ln>
                          <a:effectLst/>
                        </a:rPr>
                      </a:br>
                      <a:r>
                        <a:rPr kumimoji="0" lang="en-US" sz="1600" b="1" u="none" strike="noStrike" cap="none" normalizeH="0" baseline="0">
                          <a:ln>
                            <a:noFill/>
                          </a:ln>
                          <a:effectLst/>
                        </a:rPr>
                        <a:t>     of at least 0.22, No. (%)</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457200" marR="0" marT="18288" marB="18288"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181 (33.5)</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r>
                        <a:rPr kumimoji="0" lang="en-US" sz="1600" b="1" u="none" strike="noStrike" cap="none" normalizeH="0" baseline="0">
                          <a:ln>
                            <a:noFill/>
                          </a:ln>
                          <a:effectLst/>
                        </a:rPr>
                        <a:t>176 (31.8)</a:t>
                      </a: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18"/>
                  </a:ext>
                </a:extLst>
              </a:tr>
              <a:tr h="283720">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1600" b="1" i="0" u="none" strike="noStrike" cap="none" normalizeH="0" baseline="0">
                        <a:ln>
                          <a:noFill/>
                        </a:ln>
                        <a:solidFill>
                          <a:schemeClr val="tx1"/>
                        </a:solidFill>
                        <a:effectLst/>
                        <a:latin typeface="Arial" pitchFamily="34" charset="0"/>
                        <a:cs typeface="Arial" pitchFamily="34" charset="0"/>
                      </a:endParaRPr>
                    </a:p>
                  </a:txBody>
                  <a:tcPr marL="0" marR="0" marT="18288" marB="18288" anchor="b"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pitchFamily="2" charset="2"/>
                        <a:buNone/>
                        <a:tabLst/>
                      </a:pPr>
                      <a:endParaRPr kumimoji="0" lang="en-US" sz="1600" b="1" i="0" u="none" strike="noStrike" cap="none" normalizeH="0" baseline="0" dirty="0">
                        <a:ln>
                          <a:noFill/>
                        </a:ln>
                        <a:solidFill>
                          <a:schemeClr val="tx1"/>
                        </a:solidFill>
                        <a:effectLst/>
                        <a:latin typeface="Arial" pitchFamily="34" charset="0"/>
                        <a:cs typeface="Arial" pitchFamily="34" charset="0"/>
                      </a:endParaRPr>
                    </a:p>
                  </a:txBody>
                  <a:tcPr marL="0" marR="0" marT="18288" marB="18288" anchor="b" horzOverflow="overflow"/>
                </a:tc>
                <a:extLst>
                  <a:ext uri="{0D108BD9-81ED-4DB2-BD59-A6C34878D82A}">
                    <a16:rowId xmlns:a16="http://schemas.microsoft.com/office/drawing/2014/main" val="10019"/>
                  </a:ext>
                </a:extLst>
              </a:tr>
            </a:tbl>
          </a:graphicData>
        </a:graphic>
      </p:graphicFrame>
      <p:sp>
        <p:nvSpPr>
          <p:cNvPr id="92216" name="Rectangle 123"/>
          <p:cNvSpPr>
            <a:spLocks noGrp="1" noChangeArrowheads="1"/>
          </p:cNvSpPr>
          <p:nvPr>
            <p:ph type="title"/>
          </p:nvPr>
        </p:nvSpPr>
        <p:spPr>
          <a:xfrm>
            <a:off x="304800" y="228600"/>
            <a:ext cx="8472488" cy="766763"/>
          </a:xfrm>
        </p:spPr>
        <p:txBody>
          <a:bodyPr anchor="t"/>
          <a:lstStyle/>
          <a:p>
            <a:pPr eaLnBrk="1" hangingPunct="1">
              <a:defRPr/>
            </a:pPr>
            <a:r>
              <a:rPr lang="en-US" altLang="en-US" sz="2900" dirty="0">
                <a:solidFill>
                  <a:schemeClr val="tx1"/>
                </a:solidFill>
                <a:effectLst>
                  <a:outerShdw blurRad="38100" dist="38100" dir="2700000" algn="tl">
                    <a:srgbClr val="000000">
                      <a:alpha val="43137"/>
                    </a:srgbClr>
                  </a:outerShdw>
                </a:effectLst>
              </a:rPr>
              <a:t>Baseline Characteristics by Randomized Group</a:t>
            </a:r>
          </a:p>
        </p:txBody>
      </p:sp>
    </p:spTree>
  </p:cSld>
  <p:clrMapOvr>
    <a:masterClrMapping/>
  </p:clrMapOvr>
  <p:transition>
    <p:zoom/>
  </p:transition>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8658" name="Rectangle 2"/>
          <p:cNvSpPr>
            <a:spLocks noChangeArrowheads="1"/>
          </p:cNvSpPr>
          <p:nvPr/>
        </p:nvSpPr>
        <p:spPr bwMode="auto">
          <a:xfrm>
            <a:off x="541338" y="228600"/>
            <a:ext cx="8066087" cy="487363"/>
          </a:xfrm>
          <a:prstGeom prst="rect">
            <a:avLst/>
          </a:prstGeom>
          <a:noFill/>
          <a:ln w="9525">
            <a:noFill/>
            <a:miter lim="800000"/>
            <a:headEnd/>
            <a:tailEnd/>
          </a:ln>
        </p:spPr>
        <p:txBody>
          <a:bodyPr wrap="none" lIns="0" tIns="0" rIns="0" bIns="0">
            <a:spAutoFit/>
          </a:bodyPr>
          <a:lstStyle/>
          <a:p>
            <a:pPr defTabSz="912813" eaLnBrk="1" hangingPunct="1"/>
            <a:r>
              <a:rPr lang="en-US" sz="3200" b="1">
                <a:solidFill>
                  <a:srgbClr val="FFFF00"/>
                </a:solidFill>
                <a:latin typeface="Lucida Sans Unicode" pitchFamily="34" charset="0"/>
                <a:cs typeface="Arial" pitchFamily="34" charset="0"/>
              </a:rPr>
              <a:t>Mean Arterial Pressure During Follow-up</a:t>
            </a:r>
            <a:endParaRPr lang="en-US" sz="3200">
              <a:solidFill>
                <a:srgbClr val="FFFF00"/>
              </a:solidFill>
              <a:latin typeface="Lucida Sans Unicode" pitchFamily="34" charset="0"/>
              <a:cs typeface="Arial" pitchFamily="34" charset="0"/>
            </a:endParaRPr>
          </a:p>
        </p:txBody>
      </p:sp>
      <p:sp>
        <p:nvSpPr>
          <p:cNvPr id="198659" name="Rectangle 3"/>
          <p:cNvSpPr>
            <a:spLocks noChangeArrowheads="1"/>
          </p:cNvSpPr>
          <p:nvPr/>
        </p:nvSpPr>
        <p:spPr bwMode="auto">
          <a:xfrm>
            <a:off x="3505200" y="1524000"/>
            <a:ext cx="4695825" cy="365125"/>
          </a:xfrm>
          <a:prstGeom prst="rect">
            <a:avLst/>
          </a:prstGeom>
          <a:noFill/>
          <a:ln w="9525">
            <a:noFill/>
            <a:miter lim="800000"/>
            <a:headEnd/>
            <a:tailEnd/>
          </a:ln>
        </p:spPr>
        <p:txBody>
          <a:bodyPr wrap="none" lIns="0" tIns="0" rIns="0" bIns="0">
            <a:spAutoFit/>
          </a:bodyPr>
          <a:lstStyle/>
          <a:p>
            <a:pPr defTabSz="912813" eaLnBrk="1" hangingPunct="1"/>
            <a:r>
              <a:rPr lang="en-US" sz="2400">
                <a:solidFill>
                  <a:srgbClr val="FFFFFF"/>
                </a:solidFill>
                <a:latin typeface="Arial" pitchFamily="34" charset="0"/>
                <a:cs typeface="Arial" pitchFamily="34" charset="0"/>
              </a:rPr>
              <a:t>Lower BP Goal (Achieved: 128/78)</a:t>
            </a:r>
          </a:p>
        </p:txBody>
      </p:sp>
      <p:sp>
        <p:nvSpPr>
          <p:cNvPr id="198660" name="Rectangle 4"/>
          <p:cNvSpPr>
            <a:spLocks noChangeArrowheads="1"/>
          </p:cNvSpPr>
          <p:nvPr/>
        </p:nvSpPr>
        <p:spPr bwMode="auto">
          <a:xfrm>
            <a:off x="3532188" y="1839913"/>
            <a:ext cx="4729162" cy="365125"/>
          </a:xfrm>
          <a:prstGeom prst="rect">
            <a:avLst/>
          </a:prstGeom>
          <a:noFill/>
          <a:ln w="9525">
            <a:noFill/>
            <a:miter lim="800000"/>
            <a:headEnd/>
            <a:tailEnd/>
          </a:ln>
        </p:spPr>
        <p:txBody>
          <a:bodyPr wrap="none" lIns="0" tIns="0" rIns="0" bIns="0">
            <a:spAutoFit/>
          </a:bodyPr>
          <a:lstStyle/>
          <a:p>
            <a:pPr defTabSz="912813" eaLnBrk="1" hangingPunct="1"/>
            <a:r>
              <a:rPr lang="en-US" sz="2400">
                <a:solidFill>
                  <a:srgbClr val="FFFFFF"/>
                </a:solidFill>
                <a:latin typeface="Arial" pitchFamily="34" charset="0"/>
                <a:cs typeface="Arial" pitchFamily="34" charset="0"/>
              </a:rPr>
              <a:t>Usual  BP Goal (Achieved: 141/85)</a:t>
            </a:r>
          </a:p>
        </p:txBody>
      </p:sp>
      <p:sp>
        <p:nvSpPr>
          <p:cNvPr id="198661" name="Rectangle 5"/>
          <p:cNvSpPr>
            <a:spLocks noChangeArrowheads="1"/>
          </p:cNvSpPr>
          <p:nvPr/>
        </p:nvSpPr>
        <p:spPr bwMode="auto">
          <a:xfrm>
            <a:off x="2895600" y="1676400"/>
            <a:ext cx="536575" cy="6350"/>
          </a:xfrm>
          <a:prstGeom prst="rect">
            <a:avLst/>
          </a:prstGeom>
          <a:solidFill>
            <a:srgbClr val="FFFFFF"/>
          </a:solidFill>
          <a:ln w="8001">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62" name="Line 6"/>
          <p:cNvSpPr>
            <a:spLocks noChangeShapeType="1"/>
          </p:cNvSpPr>
          <p:nvPr/>
        </p:nvSpPr>
        <p:spPr bwMode="auto">
          <a:xfrm>
            <a:off x="2887663" y="20129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63" name="Rectangle 7"/>
          <p:cNvSpPr>
            <a:spLocks noChangeArrowheads="1"/>
          </p:cNvSpPr>
          <p:nvPr/>
        </p:nvSpPr>
        <p:spPr bwMode="auto">
          <a:xfrm>
            <a:off x="2887663" y="2012950"/>
            <a:ext cx="536575" cy="6350"/>
          </a:xfrm>
          <a:prstGeom prst="rect">
            <a:avLst/>
          </a:prstGeom>
          <a:solidFill>
            <a:srgbClr val="FFFF00"/>
          </a:solidFill>
          <a:ln w="8001">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64" name="Line 8"/>
          <p:cNvSpPr>
            <a:spLocks noChangeShapeType="1"/>
          </p:cNvSpPr>
          <p:nvPr/>
        </p:nvSpPr>
        <p:spPr bwMode="auto">
          <a:xfrm flipH="1">
            <a:off x="1544638" y="5665788"/>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65" name="Line 9"/>
          <p:cNvSpPr>
            <a:spLocks noChangeShapeType="1"/>
          </p:cNvSpPr>
          <p:nvPr/>
        </p:nvSpPr>
        <p:spPr bwMode="auto">
          <a:xfrm>
            <a:off x="1571625" y="5199063"/>
            <a:ext cx="269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66" name="Line 10"/>
          <p:cNvSpPr>
            <a:spLocks noChangeShapeType="1"/>
          </p:cNvSpPr>
          <p:nvPr/>
        </p:nvSpPr>
        <p:spPr bwMode="auto">
          <a:xfrm flipH="1">
            <a:off x="1544638" y="4730750"/>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67" name="Line 11"/>
          <p:cNvSpPr>
            <a:spLocks noChangeShapeType="1"/>
          </p:cNvSpPr>
          <p:nvPr/>
        </p:nvSpPr>
        <p:spPr bwMode="auto">
          <a:xfrm>
            <a:off x="1571625" y="4264025"/>
            <a:ext cx="269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68" name="Line 12"/>
          <p:cNvSpPr>
            <a:spLocks noChangeShapeType="1"/>
          </p:cNvSpPr>
          <p:nvPr/>
        </p:nvSpPr>
        <p:spPr bwMode="auto">
          <a:xfrm flipH="1">
            <a:off x="1544638" y="3797300"/>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69" name="Line 13"/>
          <p:cNvSpPr>
            <a:spLocks noChangeShapeType="1"/>
          </p:cNvSpPr>
          <p:nvPr/>
        </p:nvSpPr>
        <p:spPr bwMode="auto">
          <a:xfrm>
            <a:off x="1571625" y="3330575"/>
            <a:ext cx="269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70" name="Line 14"/>
          <p:cNvSpPr>
            <a:spLocks noChangeShapeType="1"/>
          </p:cNvSpPr>
          <p:nvPr/>
        </p:nvSpPr>
        <p:spPr bwMode="auto">
          <a:xfrm flipH="1">
            <a:off x="1544638" y="2862263"/>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71" name="Line 15"/>
          <p:cNvSpPr>
            <a:spLocks noChangeShapeType="1"/>
          </p:cNvSpPr>
          <p:nvPr/>
        </p:nvSpPr>
        <p:spPr bwMode="auto">
          <a:xfrm>
            <a:off x="1571625" y="2395538"/>
            <a:ext cx="269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72" name="Line 16"/>
          <p:cNvSpPr>
            <a:spLocks noChangeShapeType="1"/>
          </p:cNvSpPr>
          <p:nvPr/>
        </p:nvSpPr>
        <p:spPr bwMode="auto">
          <a:xfrm flipH="1">
            <a:off x="1544638" y="1928813"/>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73" name="Line 17"/>
          <p:cNvSpPr>
            <a:spLocks noChangeShapeType="1"/>
          </p:cNvSpPr>
          <p:nvPr/>
        </p:nvSpPr>
        <p:spPr bwMode="auto">
          <a:xfrm>
            <a:off x="1571625" y="1460500"/>
            <a:ext cx="269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74" name="Line 18"/>
          <p:cNvSpPr>
            <a:spLocks noChangeShapeType="1"/>
          </p:cNvSpPr>
          <p:nvPr/>
        </p:nvSpPr>
        <p:spPr bwMode="auto">
          <a:xfrm flipH="1">
            <a:off x="1524000" y="1022350"/>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75" name="Rectangle 19"/>
          <p:cNvSpPr>
            <a:spLocks noChangeArrowheads="1"/>
          </p:cNvSpPr>
          <p:nvPr/>
        </p:nvSpPr>
        <p:spPr bwMode="auto">
          <a:xfrm rot="-5400000">
            <a:off x="-468312" y="3084513"/>
            <a:ext cx="2082800" cy="381000"/>
          </a:xfrm>
          <a:prstGeom prst="rect">
            <a:avLst/>
          </a:prstGeom>
          <a:noFill/>
          <a:ln w="9525">
            <a:noFill/>
            <a:miter lim="800000"/>
            <a:headEnd/>
            <a:tailEnd/>
          </a:ln>
        </p:spPr>
        <p:txBody>
          <a:bodyPr wrap="none" lIns="0" tIns="0" rIns="0" bIns="0">
            <a:spAutoFit/>
          </a:bodyPr>
          <a:lstStyle/>
          <a:p>
            <a:pPr defTabSz="912813" eaLnBrk="1" hangingPunct="1"/>
            <a:r>
              <a:rPr lang="en-US" sz="2500" b="1">
                <a:solidFill>
                  <a:srgbClr val="FFFFFF"/>
                </a:solidFill>
                <a:latin typeface="Arial" pitchFamily="34" charset="0"/>
                <a:cs typeface="Arial" pitchFamily="34" charset="0"/>
              </a:rPr>
              <a:t>MAP (mm Hg)</a:t>
            </a:r>
          </a:p>
        </p:txBody>
      </p:sp>
      <p:grpSp>
        <p:nvGrpSpPr>
          <p:cNvPr id="2" name="Group 20"/>
          <p:cNvGrpSpPr>
            <a:grpSpLocks/>
          </p:cNvGrpSpPr>
          <p:nvPr/>
        </p:nvGrpSpPr>
        <p:grpSpPr bwMode="auto">
          <a:xfrm>
            <a:off x="914400" y="946150"/>
            <a:ext cx="509588" cy="4976813"/>
            <a:chOff x="849" y="640"/>
            <a:chExt cx="321" cy="3135"/>
          </a:xfrm>
        </p:grpSpPr>
        <p:sp>
          <p:nvSpPr>
            <p:cNvPr id="199777" name="Rectangle 21"/>
            <p:cNvSpPr>
              <a:spLocks noChangeArrowheads="1"/>
            </p:cNvSpPr>
            <p:nvPr/>
          </p:nvSpPr>
          <p:spPr bwMode="auto">
            <a:xfrm>
              <a:off x="904" y="3583"/>
              <a:ext cx="266" cy="192"/>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  80</a:t>
              </a:r>
            </a:p>
          </p:txBody>
        </p:sp>
        <p:sp>
          <p:nvSpPr>
            <p:cNvPr id="199778" name="Rectangle 22"/>
            <p:cNvSpPr>
              <a:spLocks noChangeArrowheads="1"/>
            </p:cNvSpPr>
            <p:nvPr/>
          </p:nvSpPr>
          <p:spPr bwMode="auto">
            <a:xfrm>
              <a:off x="904" y="2994"/>
              <a:ext cx="266" cy="192"/>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  90</a:t>
              </a:r>
            </a:p>
          </p:txBody>
        </p:sp>
        <p:sp>
          <p:nvSpPr>
            <p:cNvPr id="199779" name="Rectangle 23"/>
            <p:cNvSpPr>
              <a:spLocks noChangeArrowheads="1"/>
            </p:cNvSpPr>
            <p:nvPr/>
          </p:nvSpPr>
          <p:spPr bwMode="auto">
            <a:xfrm>
              <a:off x="849" y="2405"/>
              <a:ext cx="311" cy="192"/>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 100</a:t>
              </a:r>
            </a:p>
          </p:txBody>
        </p:sp>
        <p:sp>
          <p:nvSpPr>
            <p:cNvPr id="199780" name="Rectangle 24"/>
            <p:cNvSpPr>
              <a:spLocks noChangeArrowheads="1"/>
            </p:cNvSpPr>
            <p:nvPr/>
          </p:nvSpPr>
          <p:spPr bwMode="auto">
            <a:xfrm>
              <a:off x="849" y="1817"/>
              <a:ext cx="311" cy="192"/>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 110</a:t>
              </a:r>
            </a:p>
          </p:txBody>
        </p:sp>
        <p:sp>
          <p:nvSpPr>
            <p:cNvPr id="199781" name="Rectangle 25"/>
            <p:cNvSpPr>
              <a:spLocks noChangeArrowheads="1"/>
            </p:cNvSpPr>
            <p:nvPr/>
          </p:nvSpPr>
          <p:spPr bwMode="auto">
            <a:xfrm>
              <a:off x="849" y="1228"/>
              <a:ext cx="311" cy="192"/>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 120</a:t>
              </a:r>
            </a:p>
          </p:txBody>
        </p:sp>
        <p:sp>
          <p:nvSpPr>
            <p:cNvPr id="199782" name="Rectangle 26"/>
            <p:cNvSpPr>
              <a:spLocks noChangeArrowheads="1"/>
            </p:cNvSpPr>
            <p:nvPr/>
          </p:nvSpPr>
          <p:spPr bwMode="auto">
            <a:xfrm>
              <a:off x="849" y="640"/>
              <a:ext cx="311" cy="192"/>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 130</a:t>
              </a:r>
            </a:p>
          </p:txBody>
        </p:sp>
      </p:grpSp>
      <p:sp>
        <p:nvSpPr>
          <p:cNvPr id="198677" name="Line 27"/>
          <p:cNvSpPr>
            <a:spLocks noChangeShapeType="1"/>
          </p:cNvSpPr>
          <p:nvPr/>
        </p:nvSpPr>
        <p:spPr bwMode="auto">
          <a:xfrm>
            <a:off x="2060575" y="5740400"/>
            <a:ext cx="1588"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78" name="Line 28"/>
          <p:cNvSpPr>
            <a:spLocks noChangeShapeType="1"/>
          </p:cNvSpPr>
          <p:nvPr/>
        </p:nvSpPr>
        <p:spPr bwMode="auto">
          <a:xfrm>
            <a:off x="2459038" y="5740400"/>
            <a:ext cx="1587"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79" name="Line 29"/>
          <p:cNvSpPr>
            <a:spLocks noChangeShapeType="1"/>
          </p:cNvSpPr>
          <p:nvPr/>
        </p:nvSpPr>
        <p:spPr bwMode="auto">
          <a:xfrm>
            <a:off x="2855913" y="5740400"/>
            <a:ext cx="1587"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0" name="Line 30"/>
          <p:cNvSpPr>
            <a:spLocks noChangeShapeType="1"/>
          </p:cNvSpPr>
          <p:nvPr/>
        </p:nvSpPr>
        <p:spPr bwMode="auto">
          <a:xfrm>
            <a:off x="3254375" y="5740400"/>
            <a:ext cx="1588"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1" name="Line 31"/>
          <p:cNvSpPr>
            <a:spLocks noChangeShapeType="1"/>
          </p:cNvSpPr>
          <p:nvPr/>
        </p:nvSpPr>
        <p:spPr bwMode="auto">
          <a:xfrm>
            <a:off x="3651250" y="5740400"/>
            <a:ext cx="1588"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2" name="Line 32"/>
          <p:cNvSpPr>
            <a:spLocks noChangeShapeType="1"/>
          </p:cNvSpPr>
          <p:nvPr/>
        </p:nvSpPr>
        <p:spPr bwMode="auto">
          <a:xfrm>
            <a:off x="4049713" y="5740400"/>
            <a:ext cx="1587"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3" name="Line 33"/>
          <p:cNvSpPr>
            <a:spLocks noChangeShapeType="1"/>
          </p:cNvSpPr>
          <p:nvPr/>
        </p:nvSpPr>
        <p:spPr bwMode="auto">
          <a:xfrm>
            <a:off x="4446588" y="5740400"/>
            <a:ext cx="1587"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4" name="Line 34"/>
          <p:cNvSpPr>
            <a:spLocks noChangeShapeType="1"/>
          </p:cNvSpPr>
          <p:nvPr/>
        </p:nvSpPr>
        <p:spPr bwMode="auto">
          <a:xfrm>
            <a:off x="4845050" y="5740400"/>
            <a:ext cx="1588"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5" name="Line 35"/>
          <p:cNvSpPr>
            <a:spLocks noChangeShapeType="1"/>
          </p:cNvSpPr>
          <p:nvPr/>
        </p:nvSpPr>
        <p:spPr bwMode="auto">
          <a:xfrm>
            <a:off x="5241925" y="5740400"/>
            <a:ext cx="1588"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6" name="Line 36"/>
          <p:cNvSpPr>
            <a:spLocks noChangeShapeType="1"/>
          </p:cNvSpPr>
          <p:nvPr/>
        </p:nvSpPr>
        <p:spPr bwMode="auto">
          <a:xfrm>
            <a:off x="5640388" y="5740400"/>
            <a:ext cx="1587"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7" name="Line 37"/>
          <p:cNvSpPr>
            <a:spLocks noChangeShapeType="1"/>
          </p:cNvSpPr>
          <p:nvPr/>
        </p:nvSpPr>
        <p:spPr bwMode="auto">
          <a:xfrm>
            <a:off x="6038850" y="5740400"/>
            <a:ext cx="1588"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8" name="Line 38"/>
          <p:cNvSpPr>
            <a:spLocks noChangeShapeType="1"/>
          </p:cNvSpPr>
          <p:nvPr/>
        </p:nvSpPr>
        <p:spPr bwMode="auto">
          <a:xfrm>
            <a:off x="6435725" y="5740400"/>
            <a:ext cx="1588"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89" name="Line 39"/>
          <p:cNvSpPr>
            <a:spLocks noChangeShapeType="1"/>
          </p:cNvSpPr>
          <p:nvPr/>
        </p:nvSpPr>
        <p:spPr bwMode="auto">
          <a:xfrm>
            <a:off x="6834188" y="5740400"/>
            <a:ext cx="1587"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90" name="Line 40"/>
          <p:cNvSpPr>
            <a:spLocks noChangeShapeType="1"/>
          </p:cNvSpPr>
          <p:nvPr/>
        </p:nvSpPr>
        <p:spPr bwMode="auto">
          <a:xfrm>
            <a:off x="7231063" y="5740400"/>
            <a:ext cx="1587"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91" name="Line 41"/>
          <p:cNvSpPr>
            <a:spLocks noChangeShapeType="1"/>
          </p:cNvSpPr>
          <p:nvPr/>
        </p:nvSpPr>
        <p:spPr bwMode="auto">
          <a:xfrm>
            <a:off x="7629525" y="5740400"/>
            <a:ext cx="1588"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92" name="Line 42"/>
          <p:cNvSpPr>
            <a:spLocks noChangeShapeType="1"/>
          </p:cNvSpPr>
          <p:nvPr/>
        </p:nvSpPr>
        <p:spPr bwMode="auto">
          <a:xfrm>
            <a:off x="8026400" y="5740400"/>
            <a:ext cx="1588" cy="730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693" name="Rectangle 43"/>
          <p:cNvSpPr>
            <a:spLocks noChangeArrowheads="1"/>
          </p:cNvSpPr>
          <p:nvPr/>
        </p:nvSpPr>
        <p:spPr bwMode="auto">
          <a:xfrm>
            <a:off x="3694113" y="6191250"/>
            <a:ext cx="2541587" cy="381000"/>
          </a:xfrm>
          <a:prstGeom prst="rect">
            <a:avLst/>
          </a:prstGeom>
          <a:noFill/>
          <a:ln w="9525">
            <a:noFill/>
            <a:miter lim="800000"/>
            <a:headEnd/>
            <a:tailEnd/>
          </a:ln>
        </p:spPr>
        <p:txBody>
          <a:bodyPr wrap="none" lIns="0" tIns="0" rIns="0" bIns="0">
            <a:spAutoFit/>
          </a:bodyPr>
          <a:lstStyle/>
          <a:p>
            <a:pPr defTabSz="912813" eaLnBrk="1" hangingPunct="1"/>
            <a:r>
              <a:rPr lang="en-US" sz="2500" b="1">
                <a:solidFill>
                  <a:srgbClr val="FFFFFF"/>
                </a:solidFill>
                <a:latin typeface="Arial" pitchFamily="34" charset="0"/>
                <a:cs typeface="Arial" pitchFamily="34" charset="0"/>
              </a:rPr>
              <a:t>Follow-up Month</a:t>
            </a:r>
          </a:p>
        </p:txBody>
      </p:sp>
      <p:sp>
        <p:nvSpPr>
          <p:cNvPr id="198694" name="Rectangle 44"/>
          <p:cNvSpPr>
            <a:spLocks noChangeArrowheads="1"/>
          </p:cNvSpPr>
          <p:nvPr/>
        </p:nvSpPr>
        <p:spPr bwMode="auto">
          <a:xfrm>
            <a:off x="1943100" y="5822950"/>
            <a:ext cx="141288"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0</a:t>
            </a:r>
          </a:p>
        </p:txBody>
      </p:sp>
      <p:sp>
        <p:nvSpPr>
          <p:cNvPr id="198695" name="Rectangle 45"/>
          <p:cNvSpPr>
            <a:spLocks noChangeArrowheads="1"/>
          </p:cNvSpPr>
          <p:nvPr/>
        </p:nvSpPr>
        <p:spPr bwMode="auto">
          <a:xfrm>
            <a:off x="2339975" y="5822950"/>
            <a:ext cx="141288"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4</a:t>
            </a:r>
          </a:p>
        </p:txBody>
      </p:sp>
      <p:sp>
        <p:nvSpPr>
          <p:cNvPr id="198696" name="Rectangle 46"/>
          <p:cNvSpPr>
            <a:spLocks noChangeArrowheads="1"/>
          </p:cNvSpPr>
          <p:nvPr/>
        </p:nvSpPr>
        <p:spPr bwMode="auto">
          <a:xfrm>
            <a:off x="3048000" y="5822950"/>
            <a:ext cx="282575"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12</a:t>
            </a:r>
          </a:p>
        </p:txBody>
      </p:sp>
      <p:sp>
        <p:nvSpPr>
          <p:cNvPr id="198697" name="Rectangle 47"/>
          <p:cNvSpPr>
            <a:spLocks noChangeArrowheads="1"/>
          </p:cNvSpPr>
          <p:nvPr/>
        </p:nvSpPr>
        <p:spPr bwMode="auto">
          <a:xfrm>
            <a:off x="3844925" y="5822950"/>
            <a:ext cx="282575"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20</a:t>
            </a:r>
          </a:p>
        </p:txBody>
      </p:sp>
      <p:sp>
        <p:nvSpPr>
          <p:cNvPr id="198698" name="Rectangle 48"/>
          <p:cNvSpPr>
            <a:spLocks noChangeArrowheads="1"/>
          </p:cNvSpPr>
          <p:nvPr/>
        </p:nvSpPr>
        <p:spPr bwMode="auto">
          <a:xfrm>
            <a:off x="4640263" y="5822950"/>
            <a:ext cx="282575"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28</a:t>
            </a:r>
          </a:p>
        </p:txBody>
      </p:sp>
      <p:sp>
        <p:nvSpPr>
          <p:cNvPr id="198699" name="Rectangle 49"/>
          <p:cNvSpPr>
            <a:spLocks noChangeArrowheads="1"/>
          </p:cNvSpPr>
          <p:nvPr/>
        </p:nvSpPr>
        <p:spPr bwMode="auto">
          <a:xfrm>
            <a:off x="5435600" y="5822950"/>
            <a:ext cx="282575"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36</a:t>
            </a:r>
          </a:p>
        </p:txBody>
      </p:sp>
      <p:sp>
        <p:nvSpPr>
          <p:cNvPr id="198700" name="Rectangle 50"/>
          <p:cNvSpPr>
            <a:spLocks noChangeArrowheads="1"/>
          </p:cNvSpPr>
          <p:nvPr/>
        </p:nvSpPr>
        <p:spPr bwMode="auto">
          <a:xfrm>
            <a:off x="6230938" y="5822950"/>
            <a:ext cx="282575"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44</a:t>
            </a:r>
          </a:p>
        </p:txBody>
      </p:sp>
      <p:sp>
        <p:nvSpPr>
          <p:cNvPr id="198701" name="Rectangle 51"/>
          <p:cNvSpPr>
            <a:spLocks noChangeArrowheads="1"/>
          </p:cNvSpPr>
          <p:nvPr/>
        </p:nvSpPr>
        <p:spPr bwMode="auto">
          <a:xfrm>
            <a:off x="7026275" y="5822950"/>
            <a:ext cx="282575"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52</a:t>
            </a:r>
          </a:p>
        </p:txBody>
      </p:sp>
      <p:sp>
        <p:nvSpPr>
          <p:cNvPr id="198702" name="Rectangle 52"/>
          <p:cNvSpPr>
            <a:spLocks noChangeArrowheads="1"/>
          </p:cNvSpPr>
          <p:nvPr/>
        </p:nvSpPr>
        <p:spPr bwMode="auto">
          <a:xfrm>
            <a:off x="7821613" y="5822950"/>
            <a:ext cx="282575"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60</a:t>
            </a:r>
          </a:p>
        </p:txBody>
      </p:sp>
      <p:sp>
        <p:nvSpPr>
          <p:cNvPr id="198703" name="Line 53"/>
          <p:cNvSpPr>
            <a:spLocks noChangeShapeType="1"/>
          </p:cNvSpPr>
          <p:nvPr/>
        </p:nvSpPr>
        <p:spPr bwMode="auto">
          <a:xfrm>
            <a:off x="1993900" y="33305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04" name="Rectangle 54"/>
          <p:cNvSpPr>
            <a:spLocks noChangeArrowheads="1"/>
          </p:cNvSpPr>
          <p:nvPr/>
        </p:nvSpPr>
        <p:spPr bwMode="auto">
          <a:xfrm>
            <a:off x="1993900" y="1554163"/>
            <a:ext cx="4763" cy="177641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05" name="Line 55"/>
          <p:cNvSpPr>
            <a:spLocks noChangeShapeType="1"/>
          </p:cNvSpPr>
          <p:nvPr/>
        </p:nvSpPr>
        <p:spPr bwMode="auto">
          <a:xfrm>
            <a:off x="1995488" y="15525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06" name="Rectangle 56"/>
          <p:cNvSpPr>
            <a:spLocks noChangeArrowheads="1"/>
          </p:cNvSpPr>
          <p:nvPr/>
        </p:nvSpPr>
        <p:spPr bwMode="auto">
          <a:xfrm>
            <a:off x="1995488" y="1552575"/>
            <a:ext cx="130175" cy="4763"/>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07" name="Line 57"/>
          <p:cNvSpPr>
            <a:spLocks noChangeShapeType="1"/>
          </p:cNvSpPr>
          <p:nvPr/>
        </p:nvSpPr>
        <p:spPr bwMode="auto">
          <a:xfrm>
            <a:off x="2122488" y="33305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08" name="Rectangle 58"/>
          <p:cNvSpPr>
            <a:spLocks noChangeArrowheads="1"/>
          </p:cNvSpPr>
          <p:nvPr/>
        </p:nvSpPr>
        <p:spPr bwMode="auto">
          <a:xfrm>
            <a:off x="2122488" y="1554163"/>
            <a:ext cx="4762" cy="177641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09" name="Line 59"/>
          <p:cNvSpPr>
            <a:spLocks noChangeShapeType="1"/>
          </p:cNvSpPr>
          <p:nvPr/>
        </p:nvSpPr>
        <p:spPr bwMode="auto">
          <a:xfrm>
            <a:off x="2125663" y="3332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0" name="Rectangle 60"/>
          <p:cNvSpPr>
            <a:spLocks noChangeArrowheads="1"/>
          </p:cNvSpPr>
          <p:nvPr/>
        </p:nvSpPr>
        <p:spPr bwMode="auto">
          <a:xfrm>
            <a:off x="1995488" y="3327400"/>
            <a:ext cx="130175" cy="4763"/>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1" name="Line 61"/>
          <p:cNvSpPr>
            <a:spLocks noChangeShapeType="1"/>
          </p:cNvSpPr>
          <p:nvPr/>
        </p:nvSpPr>
        <p:spPr bwMode="auto">
          <a:xfrm flipV="1">
            <a:off x="199707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2" name="Line 62"/>
          <p:cNvSpPr>
            <a:spLocks noChangeShapeType="1"/>
          </p:cNvSpPr>
          <p:nvPr/>
        </p:nvSpPr>
        <p:spPr bwMode="auto">
          <a:xfrm flipV="1">
            <a:off x="199866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3" name="Line 63"/>
          <p:cNvSpPr>
            <a:spLocks noChangeShapeType="1"/>
          </p:cNvSpPr>
          <p:nvPr/>
        </p:nvSpPr>
        <p:spPr bwMode="auto">
          <a:xfrm flipV="1">
            <a:off x="200183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4" name="Line 64"/>
          <p:cNvSpPr>
            <a:spLocks noChangeShapeType="1"/>
          </p:cNvSpPr>
          <p:nvPr/>
        </p:nvSpPr>
        <p:spPr bwMode="auto">
          <a:xfrm flipV="1">
            <a:off x="200501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5" name="Line 65"/>
          <p:cNvSpPr>
            <a:spLocks noChangeShapeType="1"/>
          </p:cNvSpPr>
          <p:nvPr/>
        </p:nvSpPr>
        <p:spPr bwMode="auto">
          <a:xfrm flipV="1">
            <a:off x="200660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6" name="Line 66"/>
          <p:cNvSpPr>
            <a:spLocks noChangeShapeType="1"/>
          </p:cNvSpPr>
          <p:nvPr/>
        </p:nvSpPr>
        <p:spPr bwMode="auto">
          <a:xfrm flipV="1">
            <a:off x="200977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7" name="Line 67"/>
          <p:cNvSpPr>
            <a:spLocks noChangeShapeType="1"/>
          </p:cNvSpPr>
          <p:nvPr/>
        </p:nvSpPr>
        <p:spPr bwMode="auto">
          <a:xfrm flipV="1">
            <a:off x="201295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8" name="Line 68"/>
          <p:cNvSpPr>
            <a:spLocks noChangeShapeType="1"/>
          </p:cNvSpPr>
          <p:nvPr/>
        </p:nvSpPr>
        <p:spPr bwMode="auto">
          <a:xfrm flipV="1">
            <a:off x="201453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19" name="Line 69"/>
          <p:cNvSpPr>
            <a:spLocks noChangeShapeType="1"/>
          </p:cNvSpPr>
          <p:nvPr/>
        </p:nvSpPr>
        <p:spPr bwMode="auto">
          <a:xfrm flipV="1">
            <a:off x="201771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0" name="Line 70"/>
          <p:cNvSpPr>
            <a:spLocks noChangeShapeType="1"/>
          </p:cNvSpPr>
          <p:nvPr/>
        </p:nvSpPr>
        <p:spPr bwMode="auto">
          <a:xfrm flipV="1">
            <a:off x="202088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1" name="Line 71"/>
          <p:cNvSpPr>
            <a:spLocks noChangeShapeType="1"/>
          </p:cNvSpPr>
          <p:nvPr/>
        </p:nvSpPr>
        <p:spPr bwMode="auto">
          <a:xfrm flipV="1">
            <a:off x="202247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2" name="Line 72"/>
          <p:cNvSpPr>
            <a:spLocks noChangeShapeType="1"/>
          </p:cNvSpPr>
          <p:nvPr/>
        </p:nvSpPr>
        <p:spPr bwMode="auto">
          <a:xfrm flipV="1">
            <a:off x="202565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3" name="Line 73"/>
          <p:cNvSpPr>
            <a:spLocks noChangeShapeType="1"/>
          </p:cNvSpPr>
          <p:nvPr/>
        </p:nvSpPr>
        <p:spPr bwMode="auto">
          <a:xfrm flipV="1">
            <a:off x="202882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4" name="Line 74"/>
          <p:cNvSpPr>
            <a:spLocks noChangeShapeType="1"/>
          </p:cNvSpPr>
          <p:nvPr/>
        </p:nvSpPr>
        <p:spPr bwMode="auto">
          <a:xfrm flipV="1">
            <a:off x="203041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5" name="Line 75"/>
          <p:cNvSpPr>
            <a:spLocks noChangeShapeType="1"/>
          </p:cNvSpPr>
          <p:nvPr/>
        </p:nvSpPr>
        <p:spPr bwMode="auto">
          <a:xfrm flipV="1">
            <a:off x="203358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6" name="Line 76"/>
          <p:cNvSpPr>
            <a:spLocks noChangeShapeType="1"/>
          </p:cNvSpPr>
          <p:nvPr/>
        </p:nvSpPr>
        <p:spPr bwMode="auto">
          <a:xfrm flipV="1">
            <a:off x="203676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7" name="Line 77"/>
          <p:cNvSpPr>
            <a:spLocks noChangeShapeType="1"/>
          </p:cNvSpPr>
          <p:nvPr/>
        </p:nvSpPr>
        <p:spPr bwMode="auto">
          <a:xfrm flipV="1">
            <a:off x="203835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8" name="Line 78"/>
          <p:cNvSpPr>
            <a:spLocks noChangeShapeType="1"/>
          </p:cNvSpPr>
          <p:nvPr/>
        </p:nvSpPr>
        <p:spPr bwMode="auto">
          <a:xfrm flipV="1">
            <a:off x="204152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29" name="Line 79"/>
          <p:cNvSpPr>
            <a:spLocks noChangeShapeType="1"/>
          </p:cNvSpPr>
          <p:nvPr/>
        </p:nvSpPr>
        <p:spPr bwMode="auto">
          <a:xfrm flipV="1">
            <a:off x="204311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0" name="Line 80"/>
          <p:cNvSpPr>
            <a:spLocks noChangeShapeType="1"/>
          </p:cNvSpPr>
          <p:nvPr/>
        </p:nvSpPr>
        <p:spPr bwMode="auto">
          <a:xfrm flipV="1">
            <a:off x="204628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1" name="Line 81"/>
          <p:cNvSpPr>
            <a:spLocks noChangeShapeType="1"/>
          </p:cNvSpPr>
          <p:nvPr/>
        </p:nvSpPr>
        <p:spPr bwMode="auto">
          <a:xfrm flipV="1">
            <a:off x="204946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2" name="Line 82"/>
          <p:cNvSpPr>
            <a:spLocks noChangeShapeType="1"/>
          </p:cNvSpPr>
          <p:nvPr/>
        </p:nvSpPr>
        <p:spPr bwMode="auto">
          <a:xfrm flipV="1">
            <a:off x="205105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3" name="Line 83"/>
          <p:cNvSpPr>
            <a:spLocks noChangeShapeType="1"/>
          </p:cNvSpPr>
          <p:nvPr/>
        </p:nvSpPr>
        <p:spPr bwMode="auto">
          <a:xfrm flipV="1">
            <a:off x="205422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4" name="Line 84"/>
          <p:cNvSpPr>
            <a:spLocks noChangeShapeType="1"/>
          </p:cNvSpPr>
          <p:nvPr/>
        </p:nvSpPr>
        <p:spPr bwMode="auto">
          <a:xfrm flipV="1">
            <a:off x="205740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5" name="Line 85"/>
          <p:cNvSpPr>
            <a:spLocks noChangeShapeType="1"/>
          </p:cNvSpPr>
          <p:nvPr/>
        </p:nvSpPr>
        <p:spPr bwMode="auto">
          <a:xfrm flipV="1">
            <a:off x="205898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6" name="Line 86"/>
          <p:cNvSpPr>
            <a:spLocks noChangeShapeType="1"/>
          </p:cNvSpPr>
          <p:nvPr/>
        </p:nvSpPr>
        <p:spPr bwMode="auto">
          <a:xfrm flipV="1">
            <a:off x="206216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7" name="Line 87"/>
          <p:cNvSpPr>
            <a:spLocks noChangeShapeType="1"/>
          </p:cNvSpPr>
          <p:nvPr/>
        </p:nvSpPr>
        <p:spPr bwMode="auto">
          <a:xfrm flipV="1">
            <a:off x="206533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8" name="Line 88"/>
          <p:cNvSpPr>
            <a:spLocks noChangeShapeType="1"/>
          </p:cNvSpPr>
          <p:nvPr/>
        </p:nvSpPr>
        <p:spPr bwMode="auto">
          <a:xfrm flipV="1">
            <a:off x="206692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39" name="Line 89"/>
          <p:cNvSpPr>
            <a:spLocks noChangeShapeType="1"/>
          </p:cNvSpPr>
          <p:nvPr/>
        </p:nvSpPr>
        <p:spPr bwMode="auto">
          <a:xfrm flipV="1">
            <a:off x="207010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0" name="Line 90"/>
          <p:cNvSpPr>
            <a:spLocks noChangeShapeType="1"/>
          </p:cNvSpPr>
          <p:nvPr/>
        </p:nvSpPr>
        <p:spPr bwMode="auto">
          <a:xfrm flipV="1">
            <a:off x="207327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1" name="Line 91"/>
          <p:cNvSpPr>
            <a:spLocks noChangeShapeType="1"/>
          </p:cNvSpPr>
          <p:nvPr/>
        </p:nvSpPr>
        <p:spPr bwMode="auto">
          <a:xfrm flipV="1">
            <a:off x="207486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2" name="Line 92"/>
          <p:cNvSpPr>
            <a:spLocks noChangeShapeType="1"/>
          </p:cNvSpPr>
          <p:nvPr/>
        </p:nvSpPr>
        <p:spPr bwMode="auto">
          <a:xfrm flipV="1">
            <a:off x="207803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3" name="Line 93"/>
          <p:cNvSpPr>
            <a:spLocks noChangeShapeType="1"/>
          </p:cNvSpPr>
          <p:nvPr/>
        </p:nvSpPr>
        <p:spPr bwMode="auto">
          <a:xfrm flipV="1">
            <a:off x="208121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4" name="Line 94"/>
          <p:cNvSpPr>
            <a:spLocks noChangeShapeType="1"/>
          </p:cNvSpPr>
          <p:nvPr/>
        </p:nvSpPr>
        <p:spPr bwMode="auto">
          <a:xfrm flipV="1">
            <a:off x="208280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5" name="Line 95"/>
          <p:cNvSpPr>
            <a:spLocks noChangeShapeType="1"/>
          </p:cNvSpPr>
          <p:nvPr/>
        </p:nvSpPr>
        <p:spPr bwMode="auto">
          <a:xfrm flipV="1">
            <a:off x="208597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6" name="Line 96"/>
          <p:cNvSpPr>
            <a:spLocks noChangeShapeType="1"/>
          </p:cNvSpPr>
          <p:nvPr/>
        </p:nvSpPr>
        <p:spPr bwMode="auto">
          <a:xfrm flipV="1">
            <a:off x="208915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7" name="Line 97"/>
          <p:cNvSpPr>
            <a:spLocks noChangeShapeType="1"/>
          </p:cNvSpPr>
          <p:nvPr/>
        </p:nvSpPr>
        <p:spPr bwMode="auto">
          <a:xfrm flipV="1">
            <a:off x="209073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8" name="Line 98"/>
          <p:cNvSpPr>
            <a:spLocks noChangeShapeType="1"/>
          </p:cNvSpPr>
          <p:nvPr/>
        </p:nvSpPr>
        <p:spPr bwMode="auto">
          <a:xfrm flipV="1">
            <a:off x="209391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49" name="Line 99"/>
          <p:cNvSpPr>
            <a:spLocks noChangeShapeType="1"/>
          </p:cNvSpPr>
          <p:nvPr/>
        </p:nvSpPr>
        <p:spPr bwMode="auto">
          <a:xfrm flipV="1">
            <a:off x="209708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0" name="Line 100"/>
          <p:cNvSpPr>
            <a:spLocks noChangeShapeType="1"/>
          </p:cNvSpPr>
          <p:nvPr/>
        </p:nvSpPr>
        <p:spPr bwMode="auto">
          <a:xfrm flipV="1">
            <a:off x="209867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1" name="Line 101"/>
          <p:cNvSpPr>
            <a:spLocks noChangeShapeType="1"/>
          </p:cNvSpPr>
          <p:nvPr/>
        </p:nvSpPr>
        <p:spPr bwMode="auto">
          <a:xfrm flipV="1">
            <a:off x="210185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2" name="Line 102"/>
          <p:cNvSpPr>
            <a:spLocks noChangeShapeType="1"/>
          </p:cNvSpPr>
          <p:nvPr/>
        </p:nvSpPr>
        <p:spPr bwMode="auto">
          <a:xfrm flipV="1">
            <a:off x="210343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3" name="Line 103"/>
          <p:cNvSpPr>
            <a:spLocks noChangeShapeType="1"/>
          </p:cNvSpPr>
          <p:nvPr/>
        </p:nvSpPr>
        <p:spPr bwMode="auto">
          <a:xfrm flipV="1">
            <a:off x="210661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4" name="Line 104"/>
          <p:cNvSpPr>
            <a:spLocks noChangeShapeType="1"/>
          </p:cNvSpPr>
          <p:nvPr/>
        </p:nvSpPr>
        <p:spPr bwMode="auto">
          <a:xfrm flipV="1">
            <a:off x="210978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5" name="Line 105"/>
          <p:cNvSpPr>
            <a:spLocks noChangeShapeType="1"/>
          </p:cNvSpPr>
          <p:nvPr/>
        </p:nvSpPr>
        <p:spPr bwMode="auto">
          <a:xfrm flipV="1">
            <a:off x="211137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6" name="Line 106"/>
          <p:cNvSpPr>
            <a:spLocks noChangeShapeType="1"/>
          </p:cNvSpPr>
          <p:nvPr/>
        </p:nvSpPr>
        <p:spPr bwMode="auto">
          <a:xfrm flipV="1">
            <a:off x="2114550"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7" name="Line 107"/>
          <p:cNvSpPr>
            <a:spLocks noChangeShapeType="1"/>
          </p:cNvSpPr>
          <p:nvPr/>
        </p:nvSpPr>
        <p:spPr bwMode="auto">
          <a:xfrm flipV="1">
            <a:off x="2117725" y="1555750"/>
            <a:ext cx="1588"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8" name="Line 108"/>
          <p:cNvSpPr>
            <a:spLocks noChangeShapeType="1"/>
          </p:cNvSpPr>
          <p:nvPr/>
        </p:nvSpPr>
        <p:spPr bwMode="auto">
          <a:xfrm flipV="1">
            <a:off x="2119313"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59" name="Line 109"/>
          <p:cNvSpPr>
            <a:spLocks noChangeShapeType="1"/>
          </p:cNvSpPr>
          <p:nvPr/>
        </p:nvSpPr>
        <p:spPr bwMode="auto">
          <a:xfrm flipV="1">
            <a:off x="2122488" y="1555750"/>
            <a:ext cx="1587" cy="17732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0" name="Line 110"/>
          <p:cNvSpPr>
            <a:spLocks noChangeShapeType="1"/>
          </p:cNvSpPr>
          <p:nvPr/>
        </p:nvSpPr>
        <p:spPr bwMode="auto">
          <a:xfrm>
            <a:off x="2351088" y="47323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1" name="Rectangle 111"/>
          <p:cNvSpPr>
            <a:spLocks noChangeArrowheads="1"/>
          </p:cNvSpPr>
          <p:nvPr/>
        </p:nvSpPr>
        <p:spPr bwMode="auto">
          <a:xfrm>
            <a:off x="2351088" y="3236913"/>
            <a:ext cx="6350" cy="1495425"/>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2" name="Line 112"/>
          <p:cNvSpPr>
            <a:spLocks noChangeShapeType="1"/>
          </p:cNvSpPr>
          <p:nvPr/>
        </p:nvSpPr>
        <p:spPr bwMode="auto">
          <a:xfrm>
            <a:off x="2354263" y="3233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3" name="Rectangle 113"/>
          <p:cNvSpPr>
            <a:spLocks noChangeArrowheads="1"/>
          </p:cNvSpPr>
          <p:nvPr/>
        </p:nvSpPr>
        <p:spPr bwMode="auto">
          <a:xfrm>
            <a:off x="2354263" y="3233738"/>
            <a:ext cx="128587" cy="476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4" name="Line 114"/>
          <p:cNvSpPr>
            <a:spLocks noChangeShapeType="1"/>
          </p:cNvSpPr>
          <p:nvPr/>
        </p:nvSpPr>
        <p:spPr bwMode="auto">
          <a:xfrm>
            <a:off x="2479675" y="47323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5" name="Rectangle 115"/>
          <p:cNvSpPr>
            <a:spLocks noChangeArrowheads="1"/>
          </p:cNvSpPr>
          <p:nvPr/>
        </p:nvSpPr>
        <p:spPr bwMode="auto">
          <a:xfrm>
            <a:off x="2479675" y="3236913"/>
            <a:ext cx="6350" cy="1495425"/>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6" name="Line 116"/>
          <p:cNvSpPr>
            <a:spLocks noChangeShapeType="1"/>
          </p:cNvSpPr>
          <p:nvPr/>
        </p:nvSpPr>
        <p:spPr bwMode="auto">
          <a:xfrm>
            <a:off x="2482850" y="4733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7" name="Rectangle 117"/>
          <p:cNvSpPr>
            <a:spLocks noChangeArrowheads="1"/>
          </p:cNvSpPr>
          <p:nvPr/>
        </p:nvSpPr>
        <p:spPr bwMode="auto">
          <a:xfrm>
            <a:off x="2354263" y="4729163"/>
            <a:ext cx="128587" cy="476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8" name="Line 118"/>
          <p:cNvSpPr>
            <a:spLocks noChangeShapeType="1"/>
          </p:cNvSpPr>
          <p:nvPr/>
        </p:nvSpPr>
        <p:spPr bwMode="auto">
          <a:xfrm flipV="1">
            <a:off x="235426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69" name="Line 119"/>
          <p:cNvSpPr>
            <a:spLocks noChangeShapeType="1"/>
          </p:cNvSpPr>
          <p:nvPr/>
        </p:nvSpPr>
        <p:spPr bwMode="auto">
          <a:xfrm flipV="1">
            <a:off x="235743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0" name="Line 120"/>
          <p:cNvSpPr>
            <a:spLocks noChangeShapeType="1"/>
          </p:cNvSpPr>
          <p:nvPr/>
        </p:nvSpPr>
        <p:spPr bwMode="auto">
          <a:xfrm flipV="1">
            <a:off x="235902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1" name="Line 121"/>
          <p:cNvSpPr>
            <a:spLocks noChangeShapeType="1"/>
          </p:cNvSpPr>
          <p:nvPr/>
        </p:nvSpPr>
        <p:spPr bwMode="auto">
          <a:xfrm flipV="1">
            <a:off x="236220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2" name="Line 122"/>
          <p:cNvSpPr>
            <a:spLocks noChangeShapeType="1"/>
          </p:cNvSpPr>
          <p:nvPr/>
        </p:nvSpPr>
        <p:spPr bwMode="auto">
          <a:xfrm flipV="1">
            <a:off x="236537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3" name="Line 123"/>
          <p:cNvSpPr>
            <a:spLocks noChangeShapeType="1"/>
          </p:cNvSpPr>
          <p:nvPr/>
        </p:nvSpPr>
        <p:spPr bwMode="auto">
          <a:xfrm flipV="1">
            <a:off x="236696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4" name="Line 124"/>
          <p:cNvSpPr>
            <a:spLocks noChangeShapeType="1"/>
          </p:cNvSpPr>
          <p:nvPr/>
        </p:nvSpPr>
        <p:spPr bwMode="auto">
          <a:xfrm flipV="1">
            <a:off x="237013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5" name="Line 125"/>
          <p:cNvSpPr>
            <a:spLocks noChangeShapeType="1"/>
          </p:cNvSpPr>
          <p:nvPr/>
        </p:nvSpPr>
        <p:spPr bwMode="auto">
          <a:xfrm flipV="1">
            <a:off x="237331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6" name="Line 126"/>
          <p:cNvSpPr>
            <a:spLocks noChangeShapeType="1"/>
          </p:cNvSpPr>
          <p:nvPr/>
        </p:nvSpPr>
        <p:spPr bwMode="auto">
          <a:xfrm flipV="1">
            <a:off x="237490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7" name="Line 127"/>
          <p:cNvSpPr>
            <a:spLocks noChangeShapeType="1"/>
          </p:cNvSpPr>
          <p:nvPr/>
        </p:nvSpPr>
        <p:spPr bwMode="auto">
          <a:xfrm flipV="1">
            <a:off x="237807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8" name="Line 128"/>
          <p:cNvSpPr>
            <a:spLocks noChangeShapeType="1"/>
          </p:cNvSpPr>
          <p:nvPr/>
        </p:nvSpPr>
        <p:spPr bwMode="auto">
          <a:xfrm flipV="1">
            <a:off x="238125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79" name="Line 129"/>
          <p:cNvSpPr>
            <a:spLocks noChangeShapeType="1"/>
          </p:cNvSpPr>
          <p:nvPr/>
        </p:nvSpPr>
        <p:spPr bwMode="auto">
          <a:xfrm flipV="1">
            <a:off x="238283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0" name="Line 130"/>
          <p:cNvSpPr>
            <a:spLocks noChangeShapeType="1"/>
          </p:cNvSpPr>
          <p:nvPr/>
        </p:nvSpPr>
        <p:spPr bwMode="auto">
          <a:xfrm flipV="1">
            <a:off x="238601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1" name="Line 131"/>
          <p:cNvSpPr>
            <a:spLocks noChangeShapeType="1"/>
          </p:cNvSpPr>
          <p:nvPr/>
        </p:nvSpPr>
        <p:spPr bwMode="auto">
          <a:xfrm flipV="1">
            <a:off x="238918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2" name="Line 132"/>
          <p:cNvSpPr>
            <a:spLocks noChangeShapeType="1"/>
          </p:cNvSpPr>
          <p:nvPr/>
        </p:nvSpPr>
        <p:spPr bwMode="auto">
          <a:xfrm flipV="1">
            <a:off x="239077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3" name="Line 133"/>
          <p:cNvSpPr>
            <a:spLocks noChangeShapeType="1"/>
          </p:cNvSpPr>
          <p:nvPr/>
        </p:nvSpPr>
        <p:spPr bwMode="auto">
          <a:xfrm flipV="1">
            <a:off x="239395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4" name="Line 134"/>
          <p:cNvSpPr>
            <a:spLocks noChangeShapeType="1"/>
          </p:cNvSpPr>
          <p:nvPr/>
        </p:nvSpPr>
        <p:spPr bwMode="auto">
          <a:xfrm flipV="1">
            <a:off x="239712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5" name="Line 135"/>
          <p:cNvSpPr>
            <a:spLocks noChangeShapeType="1"/>
          </p:cNvSpPr>
          <p:nvPr/>
        </p:nvSpPr>
        <p:spPr bwMode="auto">
          <a:xfrm flipV="1">
            <a:off x="239871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6" name="Line 136"/>
          <p:cNvSpPr>
            <a:spLocks noChangeShapeType="1"/>
          </p:cNvSpPr>
          <p:nvPr/>
        </p:nvSpPr>
        <p:spPr bwMode="auto">
          <a:xfrm flipV="1">
            <a:off x="240188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7" name="Line 137"/>
          <p:cNvSpPr>
            <a:spLocks noChangeShapeType="1"/>
          </p:cNvSpPr>
          <p:nvPr/>
        </p:nvSpPr>
        <p:spPr bwMode="auto">
          <a:xfrm flipV="1">
            <a:off x="240347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8" name="Line 138"/>
          <p:cNvSpPr>
            <a:spLocks noChangeShapeType="1"/>
          </p:cNvSpPr>
          <p:nvPr/>
        </p:nvSpPr>
        <p:spPr bwMode="auto">
          <a:xfrm flipV="1">
            <a:off x="240665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89" name="Line 139"/>
          <p:cNvSpPr>
            <a:spLocks noChangeShapeType="1"/>
          </p:cNvSpPr>
          <p:nvPr/>
        </p:nvSpPr>
        <p:spPr bwMode="auto">
          <a:xfrm flipV="1">
            <a:off x="240982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0" name="Line 140"/>
          <p:cNvSpPr>
            <a:spLocks noChangeShapeType="1"/>
          </p:cNvSpPr>
          <p:nvPr/>
        </p:nvSpPr>
        <p:spPr bwMode="auto">
          <a:xfrm flipV="1">
            <a:off x="241141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1" name="Line 141"/>
          <p:cNvSpPr>
            <a:spLocks noChangeShapeType="1"/>
          </p:cNvSpPr>
          <p:nvPr/>
        </p:nvSpPr>
        <p:spPr bwMode="auto">
          <a:xfrm flipV="1">
            <a:off x="241458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2" name="Line 142"/>
          <p:cNvSpPr>
            <a:spLocks noChangeShapeType="1"/>
          </p:cNvSpPr>
          <p:nvPr/>
        </p:nvSpPr>
        <p:spPr bwMode="auto">
          <a:xfrm flipV="1">
            <a:off x="241776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3" name="Line 143"/>
          <p:cNvSpPr>
            <a:spLocks noChangeShapeType="1"/>
          </p:cNvSpPr>
          <p:nvPr/>
        </p:nvSpPr>
        <p:spPr bwMode="auto">
          <a:xfrm flipV="1">
            <a:off x="241935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4" name="Line 144"/>
          <p:cNvSpPr>
            <a:spLocks noChangeShapeType="1"/>
          </p:cNvSpPr>
          <p:nvPr/>
        </p:nvSpPr>
        <p:spPr bwMode="auto">
          <a:xfrm flipV="1">
            <a:off x="242252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5" name="Line 145"/>
          <p:cNvSpPr>
            <a:spLocks noChangeShapeType="1"/>
          </p:cNvSpPr>
          <p:nvPr/>
        </p:nvSpPr>
        <p:spPr bwMode="auto">
          <a:xfrm flipV="1">
            <a:off x="242570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6" name="Line 146"/>
          <p:cNvSpPr>
            <a:spLocks noChangeShapeType="1"/>
          </p:cNvSpPr>
          <p:nvPr/>
        </p:nvSpPr>
        <p:spPr bwMode="auto">
          <a:xfrm flipV="1">
            <a:off x="242728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7" name="Line 147"/>
          <p:cNvSpPr>
            <a:spLocks noChangeShapeType="1"/>
          </p:cNvSpPr>
          <p:nvPr/>
        </p:nvSpPr>
        <p:spPr bwMode="auto">
          <a:xfrm flipV="1">
            <a:off x="243046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8" name="Line 148"/>
          <p:cNvSpPr>
            <a:spLocks noChangeShapeType="1"/>
          </p:cNvSpPr>
          <p:nvPr/>
        </p:nvSpPr>
        <p:spPr bwMode="auto">
          <a:xfrm flipV="1">
            <a:off x="243363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799" name="Line 149"/>
          <p:cNvSpPr>
            <a:spLocks noChangeShapeType="1"/>
          </p:cNvSpPr>
          <p:nvPr/>
        </p:nvSpPr>
        <p:spPr bwMode="auto">
          <a:xfrm flipV="1">
            <a:off x="243522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0" name="Line 150"/>
          <p:cNvSpPr>
            <a:spLocks noChangeShapeType="1"/>
          </p:cNvSpPr>
          <p:nvPr/>
        </p:nvSpPr>
        <p:spPr bwMode="auto">
          <a:xfrm flipV="1">
            <a:off x="243840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1" name="Line 151"/>
          <p:cNvSpPr>
            <a:spLocks noChangeShapeType="1"/>
          </p:cNvSpPr>
          <p:nvPr/>
        </p:nvSpPr>
        <p:spPr bwMode="auto">
          <a:xfrm flipV="1">
            <a:off x="244157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2" name="Line 152"/>
          <p:cNvSpPr>
            <a:spLocks noChangeShapeType="1"/>
          </p:cNvSpPr>
          <p:nvPr/>
        </p:nvSpPr>
        <p:spPr bwMode="auto">
          <a:xfrm flipV="1">
            <a:off x="244316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3" name="Line 153"/>
          <p:cNvSpPr>
            <a:spLocks noChangeShapeType="1"/>
          </p:cNvSpPr>
          <p:nvPr/>
        </p:nvSpPr>
        <p:spPr bwMode="auto">
          <a:xfrm flipV="1">
            <a:off x="244633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4" name="Line 154"/>
          <p:cNvSpPr>
            <a:spLocks noChangeShapeType="1"/>
          </p:cNvSpPr>
          <p:nvPr/>
        </p:nvSpPr>
        <p:spPr bwMode="auto">
          <a:xfrm flipV="1">
            <a:off x="244951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5" name="Line 155"/>
          <p:cNvSpPr>
            <a:spLocks noChangeShapeType="1"/>
          </p:cNvSpPr>
          <p:nvPr/>
        </p:nvSpPr>
        <p:spPr bwMode="auto">
          <a:xfrm flipV="1">
            <a:off x="245110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6" name="Line 156"/>
          <p:cNvSpPr>
            <a:spLocks noChangeShapeType="1"/>
          </p:cNvSpPr>
          <p:nvPr/>
        </p:nvSpPr>
        <p:spPr bwMode="auto">
          <a:xfrm flipV="1">
            <a:off x="245427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7" name="Line 157"/>
          <p:cNvSpPr>
            <a:spLocks noChangeShapeType="1"/>
          </p:cNvSpPr>
          <p:nvPr/>
        </p:nvSpPr>
        <p:spPr bwMode="auto">
          <a:xfrm flipV="1">
            <a:off x="245745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8" name="Line 158"/>
          <p:cNvSpPr>
            <a:spLocks noChangeShapeType="1"/>
          </p:cNvSpPr>
          <p:nvPr/>
        </p:nvSpPr>
        <p:spPr bwMode="auto">
          <a:xfrm flipV="1">
            <a:off x="245903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09" name="Line 159"/>
          <p:cNvSpPr>
            <a:spLocks noChangeShapeType="1"/>
          </p:cNvSpPr>
          <p:nvPr/>
        </p:nvSpPr>
        <p:spPr bwMode="auto">
          <a:xfrm flipV="1">
            <a:off x="246221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0" name="Line 160"/>
          <p:cNvSpPr>
            <a:spLocks noChangeShapeType="1"/>
          </p:cNvSpPr>
          <p:nvPr/>
        </p:nvSpPr>
        <p:spPr bwMode="auto">
          <a:xfrm flipV="1">
            <a:off x="246380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1" name="Line 161"/>
          <p:cNvSpPr>
            <a:spLocks noChangeShapeType="1"/>
          </p:cNvSpPr>
          <p:nvPr/>
        </p:nvSpPr>
        <p:spPr bwMode="auto">
          <a:xfrm flipV="1">
            <a:off x="246697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2" name="Line 162"/>
          <p:cNvSpPr>
            <a:spLocks noChangeShapeType="1"/>
          </p:cNvSpPr>
          <p:nvPr/>
        </p:nvSpPr>
        <p:spPr bwMode="auto">
          <a:xfrm flipV="1">
            <a:off x="2470150"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3" name="Line 163"/>
          <p:cNvSpPr>
            <a:spLocks noChangeShapeType="1"/>
          </p:cNvSpPr>
          <p:nvPr/>
        </p:nvSpPr>
        <p:spPr bwMode="auto">
          <a:xfrm flipV="1">
            <a:off x="247173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4" name="Line 164"/>
          <p:cNvSpPr>
            <a:spLocks noChangeShapeType="1"/>
          </p:cNvSpPr>
          <p:nvPr/>
        </p:nvSpPr>
        <p:spPr bwMode="auto">
          <a:xfrm flipV="1">
            <a:off x="2474913"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5" name="Line 165"/>
          <p:cNvSpPr>
            <a:spLocks noChangeShapeType="1"/>
          </p:cNvSpPr>
          <p:nvPr/>
        </p:nvSpPr>
        <p:spPr bwMode="auto">
          <a:xfrm flipV="1">
            <a:off x="2478088" y="3236913"/>
            <a:ext cx="1587"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6" name="Line 166"/>
          <p:cNvSpPr>
            <a:spLocks noChangeShapeType="1"/>
          </p:cNvSpPr>
          <p:nvPr/>
        </p:nvSpPr>
        <p:spPr bwMode="auto">
          <a:xfrm flipV="1">
            <a:off x="2479675" y="3236913"/>
            <a:ext cx="1588" cy="14938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7" name="Line 167"/>
          <p:cNvSpPr>
            <a:spLocks noChangeShapeType="1"/>
          </p:cNvSpPr>
          <p:nvPr/>
        </p:nvSpPr>
        <p:spPr bwMode="auto">
          <a:xfrm>
            <a:off x="2063750" y="24892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8" name="Freeform 168"/>
          <p:cNvSpPr>
            <a:spLocks/>
          </p:cNvSpPr>
          <p:nvPr/>
        </p:nvSpPr>
        <p:spPr bwMode="auto">
          <a:xfrm>
            <a:off x="2058988" y="2486025"/>
            <a:ext cx="361950" cy="1687513"/>
          </a:xfrm>
          <a:custGeom>
            <a:avLst/>
            <a:gdLst>
              <a:gd name="T0" fmla="*/ 2147483647 w 913"/>
              <a:gd name="T1" fmla="*/ 2147483647 h 4251"/>
              <a:gd name="T2" fmla="*/ 2147483647 w 913"/>
              <a:gd name="T3" fmla="*/ 2147483647 h 4251"/>
              <a:gd name="T4" fmla="*/ 2147483647 w 913"/>
              <a:gd name="T5" fmla="*/ 0 h 4251"/>
              <a:gd name="T6" fmla="*/ 0 w 913"/>
              <a:gd name="T7" fmla="*/ 2147483647 h 4251"/>
              <a:gd name="T8" fmla="*/ 2147483647 w 913"/>
              <a:gd name="T9" fmla="*/ 2147483647 h 4251"/>
              <a:gd name="T10" fmla="*/ 2147483647 w 913"/>
              <a:gd name="T11" fmla="*/ 2147483647 h 4251"/>
              <a:gd name="T12" fmla="*/ 2147483647 w 913"/>
              <a:gd name="T13" fmla="*/ 2147483647 h 4251"/>
              <a:gd name="T14" fmla="*/ 2147483647 w 913"/>
              <a:gd name="T15" fmla="*/ 2147483647 h 4251"/>
              <a:gd name="T16" fmla="*/ 2147483647 w 913"/>
              <a:gd name="T17" fmla="*/ 2147483647 h 4251"/>
              <a:gd name="T18" fmla="*/ 2147483647 w 913"/>
              <a:gd name="T19" fmla="*/ 2147483647 h 42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13"/>
              <a:gd name="T31" fmla="*/ 0 h 4251"/>
              <a:gd name="T32" fmla="*/ 913 w 913"/>
              <a:gd name="T33" fmla="*/ 4251 h 42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13" h="4251">
                <a:moveTo>
                  <a:pt x="12" y="5"/>
                </a:moveTo>
                <a:lnTo>
                  <a:pt x="9" y="1"/>
                </a:lnTo>
                <a:lnTo>
                  <a:pt x="4" y="0"/>
                </a:lnTo>
                <a:lnTo>
                  <a:pt x="0" y="3"/>
                </a:lnTo>
                <a:lnTo>
                  <a:pt x="901" y="4242"/>
                </a:lnTo>
                <a:lnTo>
                  <a:pt x="904" y="4249"/>
                </a:lnTo>
                <a:lnTo>
                  <a:pt x="908" y="4251"/>
                </a:lnTo>
                <a:lnTo>
                  <a:pt x="913" y="4248"/>
                </a:lnTo>
                <a:lnTo>
                  <a:pt x="913" y="4244"/>
                </a:lnTo>
                <a:lnTo>
                  <a:pt x="12" y="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19" name="Line 169"/>
          <p:cNvSpPr>
            <a:spLocks noChangeShapeType="1"/>
          </p:cNvSpPr>
          <p:nvPr/>
        </p:nvSpPr>
        <p:spPr bwMode="auto">
          <a:xfrm>
            <a:off x="3146425" y="47323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0" name="Rectangle 170"/>
          <p:cNvSpPr>
            <a:spLocks noChangeArrowheads="1"/>
          </p:cNvSpPr>
          <p:nvPr/>
        </p:nvSpPr>
        <p:spPr bwMode="auto">
          <a:xfrm>
            <a:off x="3146425" y="3328988"/>
            <a:ext cx="6350" cy="1403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1" name="Line 171"/>
          <p:cNvSpPr>
            <a:spLocks noChangeShapeType="1"/>
          </p:cNvSpPr>
          <p:nvPr/>
        </p:nvSpPr>
        <p:spPr bwMode="auto">
          <a:xfrm>
            <a:off x="3149600" y="3327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2" name="Rectangle 172"/>
          <p:cNvSpPr>
            <a:spLocks noChangeArrowheads="1"/>
          </p:cNvSpPr>
          <p:nvPr/>
        </p:nvSpPr>
        <p:spPr bwMode="auto">
          <a:xfrm>
            <a:off x="3149600" y="3327400"/>
            <a:ext cx="128588" cy="4763"/>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3" name="Line 173"/>
          <p:cNvSpPr>
            <a:spLocks noChangeShapeType="1"/>
          </p:cNvSpPr>
          <p:nvPr/>
        </p:nvSpPr>
        <p:spPr bwMode="auto">
          <a:xfrm>
            <a:off x="3276600" y="47323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4" name="Rectangle 174"/>
          <p:cNvSpPr>
            <a:spLocks noChangeArrowheads="1"/>
          </p:cNvSpPr>
          <p:nvPr/>
        </p:nvSpPr>
        <p:spPr bwMode="auto">
          <a:xfrm>
            <a:off x="3276600" y="3328988"/>
            <a:ext cx="4763" cy="1403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5" name="Line 175"/>
          <p:cNvSpPr>
            <a:spLocks noChangeShapeType="1"/>
          </p:cNvSpPr>
          <p:nvPr/>
        </p:nvSpPr>
        <p:spPr bwMode="auto">
          <a:xfrm>
            <a:off x="3278188" y="47339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6" name="Rectangle 176"/>
          <p:cNvSpPr>
            <a:spLocks noChangeArrowheads="1"/>
          </p:cNvSpPr>
          <p:nvPr/>
        </p:nvSpPr>
        <p:spPr bwMode="auto">
          <a:xfrm>
            <a:off x="3149600" y="4729163"/>
            <a:ext cx="128588" cy="476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7" name="Line 177"/>
          <p:cNvSpPr>
            <a:spLocks noChangeShapeType="1"/>
          </p:cNvSpPr>
          <p:nvPr/>
        </p:nvSpPr>
        <p:spPr bwMode="auto">
          <a:xfrm flipV="1">
            <a:off x="314960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8" name="Line 178"/>
          <p:cNvSpPr>
            <a:spLocks noChangeShapeType="1"/>
          </p:cNvSpPr>
          <p:nvPr/>
        </p:nvSpPr>
        <p:spPr bwMode="auto">
          <a:xfrm flipV="1">
            <a:off x="315277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29" name="Line 179"/>
          <p:cNvSpPr>
            <a:spLocks noChangeShapeType="1"/>
          </p:cNvSpPr>
          <p:nvPr/>
        </p:nvSpPr>
        <p:spPr bwMode="auto">
          <a:xfrm flipV="1">
            <a:off x="315595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0" name="Line 180"/>
          <p:cNvSpPr>
            <a:spLocks noChangeShapeType="1"/>
          </p:cNvSpPr>
          <p:nvPr/>
        </p:nvSpPr>
        <p:spPr bwMode="auto">
          <a:xfrm flipV="1">
            <a:off x="315753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1" name="Line 181"/>
          <p:cNvSpPr>
            <a:spLocks noChangeShapeType="1"/>
          </p:cNvSpPr>
          <p:nvPr/>
        </p:nvSpPr>
        <p:spPr bwMode="auto">
          <a:xfrm flipV="1">
            <a:off x="316071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2" name="Line 182"/>
          <p:cNvSpPr>
            <a:spLocks noChangeShapeType="1"/>
          </p:cNvSpPr>
          <p:nvPr/>
        </p:nvSpPr>
        <p:spPr bwMode="auto">
          <a:xfrm flipV="1">
            <a:off x="316388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3" name="Line 183"/>
          <p:cNvSpPr>
            <a:spLocks noChangeShapeType="1"/>
          </p:cNvSpPr>
          <p:nvPr/>
        </p:nvSpPr>
        <p:spPr bwMode="auto">
          <a:xfrm flipV="1">
            <a:off x="316547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4" name="Line 184"/>
          <p:cNvSpPr>
            <a:spLocks noChangeShapeType="1"/>
          </p:cNvSpPr>
          <p:nvPr/>
        </p:nvSpPr>
        <p:spPr bwMode="auto">
          <a:xfrm flipV="1">
            <a:off x="316865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5" name="Line 185"/>
          <p:cNvSpPr>
            <a:spLocks noChangeShapeType="1"/>
          </p:cNvSpPr>
          <p:nvPr/>
        </p:nvSpPr>
        <p:spPr bwMode="auto">
          <a:xfrm flipV="1">
            <a:off x="317182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6" name="Line 186"/>
          <p:cNvSpPr>
            <a:spLocks noChangeShapeType="1"/>
          </p:cNvSpPr>
          <p:nvPr/>
        </p:nvSpPr>
        <p:spPr bwMode="auto">
          <a:xfrm flipV="1">
            <a:off x="317341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7" name="Line 187"/>
          <p:cNvSpPr>
            <a:spLocks noChangeShapeType="1"/>
          </p:cNvSpPr>
          <p:nvPr/>
        </p:nvSpPr>
        <p:spPr bwMode="auto">
          <a:xfrm flipV="1">
            <a:off x="317658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8" name="Line 188"/>
          <p:cNvSpPr>
            <a:spLocks noChangeShapeType="1"/>
          </p:cNvSpPr>
          <p:nvPr/>
        </p:nvSpPr>
        <p:spPr bwMode="auto">
          <a:xfrm flipV="1">
            <a:off x="317976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39" name="Line 189"/>
          <p:cNvSpPr>
            <a:spLocks noChangeShapeType="1"/>
          </p:cNvSpPr>
          <p:nvPr/>
        </p:nvSpPr>
        <p:spPr bwMode="auto">
          <a:xfrm flipV="1">
            <a:off x="318135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0" name="Line 190"/>
          <p:cNvSpPr>
            <a:spLocks noChangeShapeType="1"/>
          </p:cNvSpPr>
          <p:nvPr/>
        </p:nvSpPr>
        <p:spPr bwMode="auto">
          <a:xfrm flipV="1">
            <a:off x="318452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1" name="Line 191"/>
          <p:cNvSpPr>
            <a:spLocks noChangeShapeType="1"/>
          </p:cNvSpPr>
          <p:nvPr/>
        </p:nvSpPr>
        <p:spPr bwMode="auto">
          <a:xfrm flipV="1">
            <a:off x="318611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2" name="Line 192"/>
          <p:cNvSpPr>
            <a:spLocks noChangeShapeType="1"/>
          </p:cNvSpPr>
          <p:nvPr/>
        </p:nvSpPr>
        <p:spPr bwMode="auto">
          <a:xfrm flipV="1">
            <a:off x="318928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3" name="Line 193"/>
          <p:cNvSpPr>
            <a:spLocks noChangeShapeType="1"/>
          </p:cNvSpPr>
          <p:nvPr/>
        </p:nvSpPr>
        <p:spPr bwMode="auto">
          <a:xfrm flipV="1">
            <a:off x="319246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4" name="Line 194"/>
          <p:cNvSpPr>
            <a:spLocks noChangeShapeType="1"/>
          </p:cNvSpPr>
          <p:nvPr/>
        </p:nvSpPr>
        <p:spPr bwMode="auto">
          <a:xfrm flipV="1">
            <a:off x="319405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5" name="Line 195"/>
          <p:cNvSpPr>
            <a:spLocks noChangeShapeType="1"/>
          </p:cNvSpPr>
          <p:nvPr/>
        </p:nvSpPr>
        <p:spPr bwMode="auto">
          <a:xfrm flipV="1">
            <a:off x="319722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6" name="Line 196"/>
          <p:cNvSpPr>
            <a:spLocks noChangeShapeType="1"/>
          </p:cNvSpPr>
          <p:nvPr/>
        </p:nvSpPr>
        <p:spPr bwMode="auto">
          <a:xfrm flipV="1">
            <a:off x="320040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7" name="Line 197"/>
          <p:cNvSpPr>
            <a:spLocks noChangeShapeType="1"/>
          </p:cNvSpPr>
          <p:nvPr/>
        </p:nvSpPr>
        <p:spPr bwMode="auto">
          <a:xfrm flipV="1">
            <a:off x="320198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8" name="Line 198"/>
          <p:cNvSpPr>
            <a:spLocks noChangeShapeType="1"/>
          </p:cNvSpPr>
          <p:nvPr/>
        </p:nvSpPr>
        <p:spPr bwMode="auto">
          <a:xfrm flipV="1">
            <a:off x="320516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49" name="Line 199"/>
          <p:cNvSpPr>
            <a:spLocks noChangeShapeType="1"/>
          </p:cNvSpPr>
          <p:nvPr/>
        </p:nvSpPr>
        <p:spPr bwMode="auto">
          <a:xfrm flipV="1">
            <a:off x="320833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0" name="Line 200"/>
          <p:cNvSpPr>
            <a:spLocks noChangeShapeType="1"/>
          </p:cNvSpPr>
          <p:nvPr/>
        </p:nvSpPr>
        <p:spPr bwMode="auto">
          <a:xfrm flipV="1">
            <a:off x="320992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1" name="Line 201"/>
          <p:cNvSpPr>
            <a:spLocks noChangeShapeType="1"/>
          </p:cNvSpPr>
          <p:nvPr/>
        </p:nvSpPr>
        <p:spPr bwMode="auto">
          <a:xfrm flipV="1">
            <a:off x="321310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2" name="Line 202"/>
          <p:cNvSpPr>
            <a:spLocks noChangeShapeType="1"/>
          </p:cNvSpPr>
          <p:nvPr/>
        </p:nvSpPr>
        <p:spPr bwMode="auto">
          <a:xfrm flipV="1">
            <a:off x="321627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3" name="Line 203"/>
          <p:cNvSpPr>
            <a:spLocks noChangeShapeType="1"/>
          </p:cNvSpPr>
          <p:nvPr/>
        </p:nvSpPr>
        <p:spPr bwMode="auto">
          <a:xfrm flipV="1">
            <a:off x="321786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4" name="Line 204"/>
          <p:cNvSpPr>
            <a:spLocks noChangeShapeType="1"/>
          </p:cNvSpPr>
          <p:nvPr/>
        </p:nvSpPr>
        <p:spPr bwMode="auto">
          <a:xfrm flipV="1">
            <a:off x="322103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5" name="Line 205"/>
          <p:cNvSpPr>
            <a:spLocks noChangeShapeType="1"/>
          </p:cNvSpPr>
          <p:nvPr/>
        </p:nvSpPr>
        <p:spPr bwMode="auto">
          <a:xfrm flipV="1">
            <a:off x="322421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6" name="Line 206"/>
          <p:cNvSpPr>
            <a:spLocks noChangeShapeType="1"/>
          </p:cNvSpPr>
          <p:nvPr/>
        </p:nvSpPr>
        <p:spPr bwMode="auto">
          <a:xfrm flipV="1">
            <a:off x="322580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7" name="Line 207"/>
          <p:cNvSpPr>
            <a:spLocks noChangeShapeType="1"/>
          </p:cNvSpPr>
          <p:nvPr/>
        </p:nvSpPr>
        <p:spPr bwMode="auto">
          <a:xfrm flipV="1">
            <a:off x="322897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8" name="Line 208"/>
          <p:cNvSpPr>
            <a:spLocks noChangeShapeType="1"/>
          </p:cNvSpPr>
          <p:nvPr/>
        </p:nvSpPr>
        <p:spPr bwMode="auto">
          <a:xfrm flipV="1">
            <a:off x="323215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59" name="Line 209"/>
          <p:cNvSpPr>
            <a:spLocks noChangeShapeType="1"/>
          </p:cNvSpPr>
          <p:nvPr/>
        </p:nvSpPr>
        <p:spPr bwMode="auto">
          <a:xfrm flipV="1">
            <a:off x="323373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0" name="Line 210"/>
          <p:cNvSpPr>
            <a:spLocks noChangeShapeType="1"/>
          </p:cNvSpPr>
          <p:nvPr/>
        </p:nvSpPr>
        <p:spPr bwMode="auto">
          <a:xfrm flipV="1">
            <a:off x="323691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1" name="Line 211"/>
          <p:cNvSpPr>
            <a:spLocks noChangeShapeType="1"/>
          </p:cNvSpPr>
          <p:nvPr/>
        </p:nvSpPr>
        <p:spPr bwMode="auto">
          <a:xfrm flipV="1">
            <a:off x="324008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2" name="Line 212"/>
          <p:cNvSpPr>
            <a:spLocks noChangeShapeType="1"/>
          </p:cNvSpPr>
          <p:nvPr/>
        </p:nvSpPr>
        <p:spPr bwMode="auto">
          <a:xfrm flipV="1">
            <a:off x="324167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3" name="Line 213"/>
          <p:cNvSpPr>
            <a:spLocks noChangeShapeType="1"/>
          </p:cNvSpPr>
          <p:nvPr/>
        </p:nvSpPr>
        <p:spPr bwMode="auto">
          <a:xfrm flipV="1">
            <a:off x="324485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4" name="Line 214"/>
          <p:cNvSpPr>
            <a:spLocks noChangeShapeType="1"/>
          </p:cNvSpPr>
          <p:nvPr/>
        </p:nvSpPr>
        <p:spPr bwMode="auto">
          <a:xfrm flipV="1">
            <a:off x="324643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5" name="Line 215"/>
          <p:cNvSpPr>
            <a:spLocks noChangeShapeType="1"/>
          </p:cNvSpPr>
          <p:nvPr/>
        </p:nvSpPr>
        <p:spPr bwMode="auto">
          <a:xfrm flipV="1">
            <a:off x="324961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6" name="Line 216"/>
          <p:cNvSpPr>
            <a:spLocks noChangeShapeType="1"/>
          </p:cNvSpPr>
          <p:nvPr/>
        </p:nvSpPr>
        <p:spPr bwMode="auto">
          <a:xfrm flipV="1">
            <a:off x="325278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7" name="Line 217"/>
          <p:cNvSpPr>
            <a:spLocks noChangeShapeType="1"/>
          </p:cNvSpPr>
          <p:nvPr/>
        </p:nvSpPr>
        <p:spPr bwMode="auto">
          <a:xfrm flipV="1">
            <a:off x="325437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8" name="Line 218"/>
          <p:cNvSpPr>
            <a:spLocks noChangeShapeType="1"/>
          </p:cNvSpPr>
          <p:nvPr/>
        </p:nvSpPr>
        <p:spPr bwMode="auto">
          <a:xfrm flipV="1">
            <a:off x="325755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69" name="Line 219"/>
          <p:cNvSpPr>
            <a:spLocks noChangeShapeType="1"/>
          </p:cNvSpPr>
          <p:nvPr/>
        </p:nvSpPr>
        <p:spPr bwMode="auto">
          <a:xfrm flipV="1">
            <a:off x="326072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0" name="Line 220"/>
          <p:cNvSpPr>
            <a:spLocks noChangeShapeType="1"/>
          </p:cNvSpPr>
          <p:nvPr/>
        </p:nvSpPr>
        <p:spPr bwMode="auto">
          <a:xfrm flipV="1">
            <a:off x="326231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1" name="Line 221"/>
          <p:cNvSpPr>
            <a:spLocks noChangeShapeType="1"/>
          </p:cNvSpPr>
          <p:nvPr/>
        </p:nvSpPr>
        <p:spPr bwMode="auto">
          <a:xfrm flipV="1">
            <a:off x="3265488"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2" name="Line 222"/>
          <p:cNvSpPr>
            <a:spLocks noChangeShapeType="1"/>
          </p:cNvSpPr>
          <p:nvPr/>
        </p:nvSpPr>
        <p:spPr bwMode="auto">
          <a:xfrm flipV="1">
            <a:off x="3268663" y="3330575"/>
            <a:ext cx="1587"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3" name="Line 223"/>
          <p:cNvSpPr>
            <a:spLocks noChangeShapeType="1"/>
          </p:cNvSpPr>
          <p:nvPr/>
        </p:nvSpPr>
        <p:spPr bwMode="auto">
          <a:xfrm flipV="1">
            <a:off x="327025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4" name="Line 224"/>
          <p:cNvSpPr>
            <a:spLocks noChangeShapeType="1"/>
          </p:cNvSpPr>
          <p:nvPr/>
        </p:nvSpPr>
        <p:spPr bwMode="auto">
          <a:xfrm flipV="1">
            <a:off x="3273425"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5" name="Line 225"/>
          <p:cNvSpPr>
            <a:spLocks noChangeShapeType="1"/>
          </p:cNvSpPr>
          <p:nvPr/>
        </p:nvSpPr>
        <p:spPr bwMode="auto">
          <a:xfrm flipV="1">
            <a:off x="3276600" y="3330575"/>
            <a:ext cx="1588" cy="14001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6" name="Line 226"/>
          <p:cNvSpPr>
            <a:spLocks noChangeShapeType="1"/>
          </p:cNvSpPr>
          <p:nvPr/>
        </p:nvSpPr>
        <p:spPr bwMode="auto">
          <a:xfrm>
            <a:off x="2419350" y="41687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7" name="Freeform 227"/>
          <p:cNvSpPr>
            <a:spLocks/>
          </p:cNvSpPr>
          <p:nvPr/>
        </p:nvSpPr>
        <p:spPr bwMode="auto">
          <a:xfrm>
            <a:off x="2416175" y="4168775"/>
            <a:ext cx="800100" cy="192088"/>
          </a:xfrm>
          <a:custGeom>
            <a:avLst/>
            <a:gdLst>
              <a:gd name="T0" fmla="*/ 2147483647 w 2017"/>
              <a:gd name="T1" fmla="*/ 0 h 483"/>
              <a:gd name="T2" fmla="*/ 2147483647 w 2017"/>
              <a:gd name="T3" fmla="*/ 2147483647 h 483"/>
              <a:gd name="T4" fmla="*/ 0 w 2017"/>
              <a:gd name="T5" fmla="*/ 2147483647 h 483"/>
              <a:gd name="T6" fmla="*/ 0 w 2017"/>
              <a:gd name="T7" fmla="*/ 2147483647 h 483"/>
              <a:gd name="T8" fmla="*/ 2147483647 w 2017"/>
              <a:gd name="T9" fmla="*/ 2147483647 h 483"/>
              <a:gd name="T10" fmla="*/ 2147483647 w 2017"/>
              <a:gd name="T11" fmla="*/ 2147483647 h 483"/>
              <a:gd name="T12" fmla="*/ 2147483647 w 2017"/>
              <a:gd name="T13" fmla="*/ 2147483647 h 483"/>
              <a:gd name="T14" fmla="*/ 2147483647 w 2017"/>
              <a:gd name="T15" fmla="*/ 2147483647 h 483"/>
              <a:gd name="T16" fmla="*/ 2147483647 w 2017"/>
              <a:gd name="T17" fmla="*/ 2147483647 h 483"/>
              <a:gd name="T18" fmla="*/ 2147483647 w 2017"/>
              <a:gd name="T19" fmla="*/ 0 h 4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7"/>
              <a:gd name="T31" fmla="*/ 0 h 483"/>
              <a:gd name="T32" fmla="*/ 2017 w 2017"/>
              <a:gd name="T33" fmla="*/ 483 h 48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7" h="483">
                <a:moveTo>
                  <a:pt x="8" y="0"/>
                </a:moveTo>
                <a:lnTo>
                  <a:pt x="3" y="1"/>
                </a:lnTo>
                <a:lnTo>
                  <a:pt x="0" y="5"/>
                </a:lnTo>
                <a:lnTo>
                  <a:pt x="0" y="10"/>
                </a:lnTo>
                <a:lnTo>
                  <a:pt x="2005" y="481"/>
                </a:lnTo>
                <a:lnTo>
                  <a:pt x="2015" y="483"/>
                </a:lnTo>
                <a:lnTo>
                  <a:pt x="2017" y="479"/>
                </a:lnTo>
                <a:lnTo>
                  <a:pt x="2016" y="474"/>
                </a:lnTo>
                <a:lnTo>
                  <a:pt x="2012" y="471"/>
                </a:lnTo>
                <a:lnTo>
                  <a:pt x="8"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8" name="Line 228"/>
          <p:cNvSpPr>
            <a:spLocks noChangeShapeType="1"/>
          </p:cNvSpPr>
          <p:nvPr/>
        </p:nvSpPr>
        <p:spPr bwMode="auto">
          <a:xfrm>
            <a:off x="3943350" y="5105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79" name="Rectangle 229"/>
          <p:cNvSpPr>
            <a:spLocks noChangeArrowheads="1"/>
          </p:cNvSpPr>
          <p:nvPr/>
        </p:nvSpPr>
        <p:spPr bwMode="auto">
          <a:xfrm>
            <a:off x="3943350" y="3703638"/>
            <a:ext cx="4763" cy="140176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0" name="Line 230"/>
          <p:cNvSpPr>
            <a:spLocks noChangeShapeType="1"/>
          </p:cNvSpPr>
          <p:nvPr/>
        </p:nvSpPr>
        <p:spPr bwMode="auto">
          <a:xfrm>
            <a:off x="3944938" y="37004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1" name="Rectangle 231"/>
          <p:cNvSpPr>
            <a:spLocks noChangeArrowheads="1"/>
          </p:cNvSpPr>
          <p:nvPr/>
        </p:nvSpPr>
        <p:spPr bwMode="auto">
          <a:xfrm>
            <a:off x="3944938" y="3700463"/>
            <a:ext cx="130175" cy="6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2" name="Line 232"/>
          <p:cNvSpPr>
            <a:spLocks noChangeShapeType="1"/>
          </p:cNvSpPr>
          <p:nvPr/>
        </p:nvSpPr>
        <p:spPr bwMode="auto">
          <a:xfrm>
            <a:off x="4071938" y="5105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3" name="Rectangle 233"/>
          <p:cNvSpPr>
            <a:spLocks noChangeArrowheads="1"/>
          </p:cNvSpPr>
          <p:nvPr/>
        </p:nvSpPr>
        <p:spPr bwMode="auto">
          <a:xfrm>
            <a:off x="4071938" y="3703638"/>
            <a:ext cx="4762" cy="140176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4" name="Line 234"/>
          <p:cNvSpPr>
            <a:spLocks noChangeShapeType="1"/>
          </p:cNvSpPr>
          <p:nvPr/>
        </p:nvSpPr>
        <p:spPr bwMode="auto">
          <a:xfrm>
            <a:off x="4075113" y="51085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5" name="Rectangle 235"/>
          <p:cNvSpPr>
            <a:spLocks noChangeArrowheads="1"/>
          </p:cNvSpPr>
          <p:nvPr/>
        </p:nvSpPr>
        <p:spPr bwMode="auto">
          <a:xfrm>
            <a:off x="3944938" y="5102225"/>
            <a:ext cx="130175" cy="6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6" name="Line 236"/>
          <p:cNvSpPr>
            <a:spLocks noChangeShapeType="1"/>
          </p:cNvSpPr>
          <p:nvPr/>
        </p:nvSpPr>
        <p:spPr bwMode="auto">
          <a:xfrm flipV="1">
            <a:off x="394493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7" name="Line 237"/>
          <p:cNvSpPr>
            <a:spLocks noChangeShapeType="1"/>
          </p:cNvSpPr>
          <p:nvPr/>
        </p:nvSpPr>
        <p:spPr bwMode="auto">
          <a:xfrm flipV="1">
            <a:off x="394811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8" name="Line 238"/>
          <p:cNvSpPr>
            <a:spLocks noChangeShapeType="1"/>
          </p:cNvSpPr>
          <p:nvPr/>
        </p:nvSpPr>
        <p:spPr bwMode="auto">
          <a:xfrm flipV="1">
            <a:off x="395128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89" name="Line 239"/>
          <p:cNvSpPr>
            <a:spLocks noChangeShapeType="1"/>
          </p:cNvSpPr>
          <p:nvPr/>
        </p:nvSpPr>
        <p:spPr bwMode="auto">
          <a:xfrm flipV="1">
            <a:off x="395287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0" name="Line 240"/>
          <p:cNvSpPr>
            <a:spLocks noChangeShapeType="1"/>
          </p:cNvSpPr>
          <p:nvPr/>
        </p:nvSpPr>
        <p:spPr bwMode="auto">
          <a:xfrm flipV="1">
            <a:off x="395605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1" name="Line 241"/>
          <p:cNvSpPr>
            <a:spLocks noChangeShapeType="1"/>
          </p:cNvSpPr>
          <p:nvPr/>
        </p:nvSpPr>
        <p:spPr bwMode="auto">
          <a:xfrm flipV="1">
            <a:off x="395922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2" name="Line 242"/>
          <p:cNvSpPr>
            <a:spLocks noChangeShapeType="1"/>
          </p:cNvSpPr>
          <p:nvPr/>
        </p:nvSpPr>
        <p:spPr bwMode="auto">
          <a:xfrm flipV="1">
            <a:off x="396081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3" name="Line 243"/>
          <p:cNvSpPr>
            <a:spLocks noChangeShapeType="1"/>
          </p:cNvSpPr>
          <p:nvPr/>
        </p:nvSpPr>
        <p:spPr bwMode="auto">
          <a:xfrm flipV="1">
            <a:off x="396398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4" name="Line 244"/>
          <p:cNvSpPr>
            <a:spLocks noChangeShapeType="1"/>
          </p:cNvSpPr>
          <p:nvPr/>
        </p:nvSpPr>
        <p:spPr bwMode="auto">
          <a:xfrm flipV="1">
            <a:off x="396557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5" name="Line 245"/>
          <p:cNvSpPr>
            <a:spLocks noChangeShapeType="1"/>
          </p:cNvSpPr>
          <p:nvPr/>
        </p:nvSpPr>
        <p:spPr bwMode="auto">
          <a:xfrm flipV="1">
            <a:off x="396875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6" name="Line 246"/>
          <p:cNvSpPr>
            <a:spLocks noChangeShapeType="1"/>
          </p:cNvSpPr>
          <p:nvPr/>
        </p:nvSpPr>
        <p:spPr bwMode="auto">
          <a:xfrm flipV="1">
            <a:off x="397192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7" name="Line 247"/>
          <p:cNvSpPr>
            <a:spLocks noChangeShapeType="1"/>
          </p:cNvSpPr>
          <p:nvPr/>
        </p:nvSpPr>
        <p:spPr bwMode="auto">
          <a:xfrm flipV="1">
            <a:off x="397351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8" name="Line 248"/>
          <p:cNvSpPr>
            <a:spLocks noChangeShapeType="1"/>
          </p:cNvSpPr>
          <p:nvPr/>
        </p:nvSpPr>
        <p:spPr bwMode="auto">
          <a:xfrm flipV="1">
            <a:off x="397668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899" name="Line 249"/>
          <p:cNvSpPr>
            <a:spLocks noChangeShapeType="1"/>
          </p:cNvSpPr>
          <p:nvPr/>
        </p:nvSpPr>
        <p:spPr bwMode="auto">
          <a:xfrm flipV="1">
            <a:off x="397986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0" name="Line 250"/>
          <p:cNvSpPr>
            <a:spLocks noChangeShapeType="1"/>
          </p:cNvSpPr>
          <p:nvPr/>
        </p:nvSpPr>
        <p:spPr bwMode="auto">
          <a:xfrm flipV="1">
            <a:off x="398145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1" name="Line 251"/>
          <p:cNvSpPr>
            <a:spLocks noChangeShapeType="1"/>
          </p:cNvSpPr>
          <p:nvPr/>
        </p:nvSpPr>
        <p:spPr bwMode="auto">
          <a:xfrm flipV="1">
            <a:off x="398462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2" name="Line 252"/>
          <p:cNvSpPr>
            <a:spLocks noChangeShapeType="1"/>
          </p:cNvSpPr>
          <p:nvPr/>
        </p:nvSpPr>
        <p:spPr bwMode="auto">
          <a:xfrm flipV="1">
            <a:off x="398780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3" name="Line 253"/>
          <p:cNvSpPr>
            <a:spLocks noChangeShapeType="1"/>
          </p:cNvSpPr>
          <p:nvPr/>
        </p:nvSpPr>
        <p:spPr bwMode="auto">
          <a:xfrm flipV="1">
            <a:off x="398938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4" name="Line 254"/>
          <p:cNvSpPr>
            <a:spLocks noChangeShapeType="1"/>
          </p:cNvSpPr>
          <p:nvPr/>
        </p:nvSpPr>
        <p:spPr bwMode="auto">
          <a:xfrm flipV="1">
            <a:off x="399256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5" name="Line 255"/>
          <p:cNvSpPr>
            <a:spLocks noChangeShapeType="1"/>
          </p:cNvSpPr>
          <p:nvPr/>
        </p:nvSpPr>
        <p:spPr bwMode="auto">
          <a:xfrm flipV="1">
            <a:off x="399573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6" name="Line 256"/>
          <p:cNvSpPr>
            <a:spLocks noChangeShapeType="1"/>
          </p:cNvSpPr>
          <p:nvPr/>
        </p:nvSpPr>
        <p:spPr bwMode="auto">
          <a:xfrm flipV="1">
            <a:off x="399732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7" name="Line 257"/>
          <p:cNvSpPr>
            <a:spLocks noChangeShapeType="1"/>
          </p:cNvSpPr>
          <p:nvPr/>
        </p:nvSpPr>
        <p:spPr bwMode="auto">
          <a:xfrm flipV="1">
            <a:off x="400050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8" name="Line 258"/>
          <p:cNvSpPr>
            <a:spLocks noChangeShapeType="1"/>
          </p:cNvSpPr>
          <p:nvPr/>
        </p:nvSpPr>
        <p:spPr bwMode="auto">
          <a:xfrm flipV="1">
            <a:off x="400367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09" name="Line 259"/>
          <p:cNvSpPr>
            <a:spLocks noChangeShapeType="1"/>
          </p:cNvSpPr>
          <p:nvPr/>
        </p:nvSpPr>
        <p:spPr bwMode="auto">
          <a:xfrm flipV="1">
            <a:off x="400526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0" name="Line 260"/>
          <p:cNvSpPr>
            <a:spLocks noChangeShapeType="1"/>
          </p:cNvSpPr>
          <p:nvPr/>
        </p:nvSpPr>
        <p:spPr bwMode="auto">
          <a:xfrm flipV="1">
            <a:off x="400843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1" name="Line 261"/>
          <p:cNvSpPr>
            <a:spLocks noChangeShapeType="1"/>
          </p:cNvSpPr>
          <p:nvPr/>
        </p:nvSpPr>
        <p:spPr bwMode="auto">
          <a:xfrm flipV="1">
            <a:off x="401161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2" name="Line 262"/>
          <p:cNvSpPr>
            <a:spLocks noChangeShapeType="1"/>
          </p:cNvSpPr>
          <p:nvPr/>
        </p:nvSpPr>
        <p:spPr bwMode="auto">
          <a:xfrm flipV="1">
            <a:off x="401320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3" name="Line 263"/>
          <p:cNvSpPr>
            <a:spLocks noChangeShapeType="1"/>
          </p:cNvSpPr>
          <p:nvPr/>
        </p:nvSpPr>
        <p:spPr bwMode="auto">
          <a:xfrm flipV="1">
            <a:off x="401637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4" name="Line 264"/>
          <p:cNvSpPr>
            <a:spLocks noChangeShapeType="1"/>
          </p:cNvSpPr>
          <p:nvPr/>
        </p:nvSpPr>
        <p:spPr bwMode="auto">
          <a:xfrm flipV="1">
            <a:off x="401955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5" name="Line 265"/>
          <p:cNvSpPr>
            <a:spLocks noChangeShapeType="1"/>
          </p:cNvSpPr>
          <p:nvPr/>
        </p:nvSpPr>
        <p:spPr bwMode="auto">
          <a:xfrm flipV="1">
            <a:off x="402113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6" name="Line 266"/>
          <p:cNvSpPr>
            <a:spLocks noChangeShapeType="1"/>
          </p:cNvSpPr>
          <p:nvPr/>
        </p:nvSpPr>
        <p:spPr bwMode="auto">
          <a:xfrm flipV="1">
            <a:off x="402431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7" name="Line 267"/>
          <p:cNvSpPr>
            <a:spLocks noChangeShapeType="1"/>
          </p:cNvSpPr>
          <p:nvPr/>
        </p:nvSpPr>
        <p:spPr bwMode="auto">
          <a:xfrm flipV="1">
            <a:off x="402590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8" name="Line 268"/>
          <p:cNvSpPr>
            <a:spLocks noChangeShapeType="1"/>
          </p:cNvSpPr>
          <p:nvPr/>
        </p:nvSpPr>
        <p:spPr bwMode="auto">
          <a:xfrm flipV="1">
            <a:off x="402907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19" name="Line 269"/>
          <p:cNvSpPr>
            <a:spLocks noChangeShapeType="1"/>
          </p:cNvSpPr>
          <p:nvPr/>
        </p:nvSpPr>
        <p:spPr bwMode="auto">
          <a:xfrm flipV="1">
            <a:off x="403225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0" name="Line 270"/>
          <p:cNvSpPr>
            <a:spLocks noChangeShapeType="1"/>
          </p:cNvSpPr>
          <p:nvPr/>
        </p:nvSpPr>
        <p:spPr bwMode="auto">
          <a:xfrm flipV="1">
            <a:off x="403383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1" name="Line 271"/>
          <p:cNvSpPr>
            <a:spLocks noChangeShapeType="1"/>
          </p:cNvSpPr>
          <p:nvPr/>
        </p:nvSpPr>
        <p:spPr bwMode="auto">
          <a:xfrm flipV="1">
            <a:off x="403701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2" name="Line 272"/>
          <p:cNvSpPr>
            <a:spLocks noChangeShapeType="1"/>
          </p:cNvSpPr>
          <p:nvPr/>
        </p:nvSpPr>
        <p:spPr bwMode="auto">
          <a:xfrm flipV="1">
            <a:off x="404018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3" name="Line 273"/>
          <p:cNvSpPr>
            <a:spLocks noChangeShapeType="1"/>
          </p:cNvSpPr>
          <p:nvPr/>
        </p:nvSpPr>
        <p:spPr bwMode="auto">
          <a:xfrm flipV="1">
            <a:off x="404177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4" name="Line 274"/>
          <p:cNvSpPr>
            <a:spLocks noChangeShapeType="1"/>
          </p:cNvSpPr>
          <p:nvPr/>
        </p:nvSpPr>
        <p:spPr bwMode="auto">
          <a:xfrm flipV="1">
            <a:off x="404495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5" name="Line 275"/>
          <p:cNvSpPr>
            <a:spLocks noChangeShapeType="1"/>
          </p:cNvSpPr>
          <p:nvPr/>
        </p:nvSpPr>
        <p:spPr bwMode="auto">
          <a:xfrm flipV="1">
            <a:off x="404812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6" name="Line 276"/>
          <p:cNvSpPr>
            <a:spLocks noChangeShapeType="1"/>
          </p:cNvSpPr>
          <p:nvPr/>
        </p:nvSpPr>
        <p:spPr bwMode="auto">
          <a:xfrm flipV="1">
            <a:off x="404971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7" name="Line 277"/>
          <p:cNvSpPr>
            <a:spLocks noChangeShapeType="1"/>
          </p:cNvSpPr>
          <p:nvPr/>
        </p:nvSpPr>
        <p:spPr bwMode="auto">
          <a:xfrm flipV="1">
            <a:off x="405288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8" name="Line 278"/>
          <p:cNvSpPr>
            <a:spLocks noChangeShapeType="1"/>
          </p:cNvSpPr>
          <p:nvPr/>
        </p:nvSpPr>
        <p:spPr bwMode="auto">
          <a:xfrm flipV="1">
            <a:off x="405606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29" name="Line 279"/>
          <p:cNvSpPr>
            <a:spLocks noChangeShapeType="1"/>
          </p:cNvSpPr>
          <p:nvPr/>
        </p:nvSpPr>
        <p:spPr bwMode="auto">
          <a:xfrm flipV="1">
            <a:off x="405765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0" name="Line 280"/>
          <p:cNvSpPr>
            <a:spLocks noChangeShapeType="1"/>
          </p:cNvSpPr>
          <p:nvPr/>
        </p:nvSpPr>
        <p:spPr bwMode="auto">
          <a:xfrm flipV="1">
            <a:off x="4060825"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1" name="Line 281"/>
          <p:cNvSpPr>
            <a:spLocks noChangeShapeType="1"/>
          </p:cNvSpPr>
          <p:nvPr/>
        </p:nvSpPr>
        <p:spPr bwMode="auto">
          <a:xfrm flipV="1">
            <a:off x="4064000" y="3703638"/>
            <a:ext cx="1588"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2" name="Line 282"/>
          <p:cNvSpPr>
            <a:spLocks noChangeShapeType="1"/>
          </p:cNvSpPr>
          <p:nvPr/>
        </p:nvSpPr>
        <p:spPr bwMode="auto">
          <a:xfrm flipV="1">
            <a:off x="406558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3" name="Line 283"/>
          <p:cNvSpPr>
            <a:spLocks noChangeShapeType="1"/>
          </p:cNvSpPr>
          <p:nvPr/>
        </p:nvSpPr>
        <p:spPr bwMode="auto">
          <a:xfrm flipV="1">
            <a:off x="4068763"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4" name="Line 284"/>
          <p:cNvSpPr>
            <a:spLocks noChangeShapeType="1"/>
          </p:cNvSpPr>
          <p:nvPr/>
        </p:nvSpPr>
        <p:spPr bwMode="auto">
          <a:xfrm flipV="1">
            <a:off x="4071938" y="3703638"/>
            <a:ext cx="1587" cy="140176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5" name="Line 285"/>
          <p:cNvSpPr>
            <a:spLocks noChangeShapeType="1"/>
          </p:cNvSpPr>
          <p:nvPr/>
        </p:nvSpPr>
        <p:spPr bwMode="auto">
          <a:xfrm>
            <a:off x="3214688" y="43561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6" name="Freeform 286"/>
          <p:cNvSpPr>
            <a:spLocks/>
          </p:cNvSpPr>
          <p:nvPr/>
        </p:nvSpPr>
        <p:spPr bwMode="auto">
          <a:xfrm>
            <a:off x="3211513" y="4356100"/>
            <a:ext cx="800100" cy="190500"/>
          </a:xfrm>
          <a:custGeom>
            <a:avLst/>
            <a:gdLst>
              <a:gd name="T0" fmla="*/ 2147483647 w 2017"/>
              <a:gd name="T1" fmla="*/ 0 h 483"/>
              <a:gd name="T2" fmla="*/ 2147483647 w 2017"/>
              <a:gd name="T3" fmla="*/ 0 h 483"/>
              <a:gd name="T4" fmla="*/ 0 w 2017"/>
              <a:gd name="T5" fmla="*/ 2147483647 h 483"/>
              <a:gd name="T6" fmla="*/ 2147483647 w 2017"/>
              <a:gd name="T7" fmla="*/ 2147483647 h 483"/>
              <a:gd name="T8" fmla="*/ 2147483647 w 2017"/>
              <a:gd name="T9" fmla="*/ 2147483647 h 483"/>
              <a:gd name="T10" fmla="*/ 2147483647 w 2017"/>
              <a:gd name="T11" fmla="*/ 2147483647 h 483"/>
              <a:gd name="T12" fmla="*/ 2147483647 w 2017"/>
              <a:gd name="T13" fmla="*/ 2147483647 h 483"/>
              <a:gd name="T14" fmla="*/ 2147483647 w 2017"/>
              <a:gd name="T15" fmla="*/ 2147483647 h 483"/>
              <a:gd name="T16" fmla="*/ 2147483647 w 2017"/>
              <a:gd name="T17" fmla="*/ 2147483647 h 483"/>
              <a:gd name="T18" fmla="*/ 2147483647 w 2017"/>
              <a:gd name="T19" fmla="*/ 0 h 4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7"/>
              <a:gd name="T31" fmla="*/ 0 h 483"/>
              <a:gd name="T32" fmla="*/ 2017 w 2017"/>
              <a:gd name="T33" fmla="*/ 483 h 48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7" h="483">
                <a:moveTo>
                  <a:pt x="8" y="0"/>
                </a:moveTo>
                <a:lnTo>
                  <a:pt x="3" y="0"/>
                </a:lnTo>
                <a:lnTo>
                  <a:pt x="0" y="4"/>
                </a:lnTo>
                <a:lnTo>
                  <a:pt x="1" y="10"/>
                </a:lnTo>
                <a:lnTo>
                  <a:pt x="2005" y="481"/>
                </a:lnTo>
                <a:lnTo>
                  <a:pt x="2014" y="483"/>
                </a:lnTo>
                <a:lnTo>
                  <a:pt x="2017" y="479"/>
                </a:lnTo>
                <a:lnTo>
                  <a:pt x="2017" y="473"/>
                </a:lnTo>
                <a:lnTo>
                  <a:pt x="2013" y="471"/>
                </a:lnTo>
                <a:lnTo>
                  <a:pt x="8"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7" name="Line 287"/>
          <p:cNvSpPr>
            <a:spLocks noChangeShapeType="1"/>
          </p:cNvSpPr>
          <p:nvPr/>
        </p:nvSpPr>
        <p:spPr bwMode="auto">
          <a:xfrm>
            <a:off x="4738688" y="5011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8" name="Rectangle 288"/>
          <p:cNvSpPr>
            <a:spLocks noChangeArrowheads="1"/>
          </p:cNvSpPr>
          <p:nvPr/>
        </p:nvSpPr>
        <p:spPr bwMode="auto">
          <a:xfrm>
            <a:off x="4738688" y="3797300"/>
            <a:ext cx="4762" cy="1214438"/>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39" name="Line 289"/>
          <p:cNvSpPr>
            <a:spLocks noChangeShapeType="1"/>
          </p:cNvSpPr>
          <p:nvPr/>
        </p:nvSpPr>
        <p:spPr bwMode="auto">
          <a:xfrm>
            <a:off x="4740275" y="37941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0" name="Rectangle 290"/>
          <p:cNvSpPr>
            <a:spLocks noChangeArrowheads="1"/>
          </p:cNvSpPr>
          <p:nvPr/>
        </p:nvSpPr>
        <p:spPr bwMode="auto">
          <a:xfrm>
            <a:off x="4740275" y="3794125"/>
            <a:ext cx="128588" cy="4763"/>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1" name="Line 291"/>
          <p:cNvSpPr>
            <a:spLocks noChangeShapeType="1"/>
          </p:cNvSpPr>
          <p:nvPr/>
        </p:nvSpPr>
        <p:spPr bwMode="auto">
          <a:xfrm>
            <a:off x="4867275" y="5011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2" name="Rectangle 292"/>
          <p:cNvSpPr>
            <a:spLocks noChangeArrowheads="1"/>
          </p:cNvSpPr>
          <p:nvPr/>
        </p:nvSpPr>
        <p:spPr bwMode="auto">
          <a:xfrm>
            <a:off x="4867275" y="3797300"/>
            <a:ext cx="4763" cy="1214438"/>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3" name="Line 293"/>
          <p:cNvSpPr>
            <a:spLocks noChangeShapeType="1"/>
          </p:cNvSpPr>
          <p:nvPr/>
        </p:nvSpPr>
        <p:spPr bwMode="auto">
          <a:xfrm>
            <a:off x="4868863" y="50149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4" name="Rectangle 294"/>
          <p:cNvSpPr>
            <a:spLocks noChangeArrowheads="1"/>
          </p:cNvSpPr>
          <p:nvPr/>
        </p:nvSpPr>
        <p:spPr bwMode="auto">
          <a:xfrm>
            <a:off x="4740275" y="5008563"/>
            <a:ext cx="128588" cy="6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5" name="Line 295"/>
          <p:cNvSpPr>
            <a:spLocks noChangeShapeType="1"/>
          </p:cNvSpPr>
          <p:nvPr/>
        </p:nvSpPr>
        <p:spPr bwMode="auto">
          <a:xfrm flipV="1">
            <a:off x="474186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6" name="Line 296"/>
          <p:cNvSpPr>
            <a:spLocks noChangeShapeType="1"/>
          </p:cNvSpPr>
          <p:nvPr/>
        </p:nvSpPr>
        <p:spPr bwMode="auto">
          <a:xfrm flipV="1">
            <a:off x="474345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7" name="Line 297"/>
          <p:cNvSpPr>
            <a:spLocks noChangeShapeType="1"/>
          </p:cNvSpPr>
          <p:nvPr/>
        </p:nvSpPr>
        <p:spPr bwMode="auto">
          <a:xfrm flipV="1">
            <a:off x="474662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8" name="Line 298"/>
          <p:cNvSpPr>
            <a:spLocks noChangeShapeType="1"/>
          </p:cNvSpPr>
          <p:nvPr/>
        </p:nvSpPr>
        <p:spPr bwMode="auto">
          <a:xfrm flipV="1">
            <a:off x="474821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49" name="Line 299"/>
          <p:cNvSpPr>
            <a:spLocks noChangeShapeType="1"/>
          </p:cNvSpPr>
          <p:nvPr/>
        </p:nvSpPr>
        <p:spPr bwMode="auto">
          <a:xfrm flipV="1">
            <a:off x="475138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0" name="Line 300"/>
          <p:cNvSpPr>
            <a:spLocks noChangeShapeType="1"/>
          </p:cNvSpPr>
          <p:nvPr/>
        </p:nvSpPr>
        <p:spPr bwMode="auto">
          <a:xfrm flipV="1">
            <a:off x="475456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1" name="Line 301"/>
          <p:cNvSpPr>
            <a:spLocks noChangeShapeType="1"/>
          </p:cNvSpPr>
          <p:nvPr/>
        </p:nvSpPr>
        <p:spPr bwMode="auto">
          <a:xfrm flipV="1">
            <a:off x="475615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2" name="Line 302"/>
          <p:cNvSpPr>
            <a:spLocks noChangeShapeType="1"/>
          </p:cNvSpPr>
          <p:nvPr/>
        </p:nvSpPr>
        <p:spPr bwMode="auto">
          <a:xfrm flipV="1">
            <a:off x="475932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3" name="Line 303"/>
          <p:cNvSpPr>
            <a:spLocks noChangeShapeType="1"/>
          </p:cNvSpPr>
          <p:nvPr/>
        </p:nvSpPr>
        <p:spPr bwMode="auto">
          <a:xfrm flipV="1">
            <a:off x="476250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4" name="Line 304"/>
          <p:cNvSpPr>
            <a:spLocks noChangeShapeType="1"/>
          </p:cNvSpPr>
          <p:nvPr/>
        </p:nvSpPr>
        <p:spPr bwMode="auto">
          <a:xfrm flipV="1">
            <a:off x="476408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5" name="Line 305"/>
          <p:cNvSpPr>
            <a:spLocks noChangeShapeType="1"/>
          </p:cNvSpPr>
          <p:nvPr/>
        </p:nvSpPr>
        <p:spPr bwMode="auto">
          <a:xfrm flipV="1">
            <a:off x="476726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6" name="Line 306"/>
          <p:cNvSpPr>
            <a:spLocks noChangeShapeType="1"/>
          </p:cNvSpPr>
          <p:nvPr/>
        </p:nvSpPr>
        <p:spPr bwMode="auto">
          <a:xfrm flipV="1">
            <a:off x="477043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7" name="Line 307"/>
          <p:cNvSpPr>
            <a:spLocks noChangeShapeType="1"/>
          </p:cNvSpPr>
          <p:nvPr/>
        </p:nvSpPr>
        <p:spPr bwMode="auto">
          <a:xfrm flipV="1">
            <a:off x="477202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8" name="Line 308"/>
          <p:cNvSpPr>
            <a:spLocks noChangeShapeType="1"/>
          </p:cNvSpPr>
          <p:nvPr/>
        </p:nvSpPr>
        <p:spPr bwMode="auto">
          <a:xfrm flipV="1">
            <a:off x="477520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59" name="Line 309"/>
          <p:cNvSpPr>
            <a:spLocks noChangeShapeType="1"/>
          </p:cNvSpPr>
          <p:nvPr/>
        </p:nvSpPr>
        <p:spPr bwMode="auto">
          <a:xfrm flipV="1">
            <a:off x="477837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0" name="Line 310"/>
          <p:cNvSpPr>
            <a:spLocks noChangeShapeType="1"/>
          </p:cNvSpPr>
          <p:nvPr/>
        </p:nvSpPr>
        <p:spPr bwMode="auto">
          <a:xfrm flipV="1">
            <a:off x="477996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1" name="Line 311"/>
          <p:cNvSpPr>
            <a:spLocks noChangeShapeType="1"/>
          </p:cNvSpPr>
          <p:nvPr/>
        </p:nvSpPr>
        <p:spPr bwMode="auto">
          <a:xfrm flipV="1">
            <a:off x="478313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2" name="Line 312"/>
          <p:cNvSpPr>
            <a:spLocks noChangeShapeType="1"/>
          </p:cNvSpPr>
          <p:nvPr/>
        </p:nvSpPr>
        <p:spPr bwMode="auto">
          <a:xfrm flipV="1">
            <a:off x="478631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3" name="Line 313"/>
          <p:cNvSpPr>
            <a:spLocks noChangeShapeType="1"/>
          </p:cNvSpPr>
          <p:nvPr/>
        </p:nvSpPr>
        <p:spPr bwMode="auto">
          <a:xfrm flipV="1">
            <a:off x="478790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4" name="Line 314"/>
          <p:cNvSpPr>
            <a:spLocks noChangeShapeType="1"/>
          </p:cNvSpPr>
          <p:nvPr/>
        </p:nvSpPr>
        <p:spPr bwMode="auto">
          <a:xfrm flipV="1">
            <a:off x="479107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5" name="Line 315"/>
          <p:cNvSpPr>
            <a:spLocks noChangeShapeType="1"/>
          </p:cNvSpPr>
          <p:nvPr/>
        </p:nvSpPr>
        <p:spPr bwMode="auto">
          <a:xfrm flipV="1">
            <a:off x="479425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6" name="Line 316"/>
          <p:cNvSpPr>
            <a:spLocks noChangeShapeType="1"/>
          </p:cNvSpPr>
          <p:nvPr/>
        </p:nvSpPr>
        <p:spPr bwMode="auto">
          <a:xfrm flipV="1">
            <a:off x="479583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7" name="Line 317"/>
          <p:cNvSpPr>
            <a:spLocks noChangeShapeType="1"/>
          </p:cNvSpPr>
          <p:nvPr/>
        </p:nvSpPr>
        <p:spPr bwMode="auto">
          <a:xfrm flipV="1">
            <a:off x="479901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8" name="Line 318"/>
          <p:cNvSpPr>
            <a:spLocks noChangeShapeType="1"/>
          </p:cNvSpPr>
          <p:nvPr/>
        </p:nvSpPr>
        <p:spPr bwMode="auto">
          <a:xfrm flipV="1">
            <a:off x="480218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69" name="Line 319"/>
          <p:cNvSpPr>
            <a:spLocks noChangeShapeType="1"/>
          </p:cNvSpPr>
          <p:nvPr/>
        </p:nvSpPr>
        <p:spPr bwMode="auto">
          <a:xfrm flipV="1">
            <a:off x="480377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0" name="Line 320"/>
          <p:cNvSpPr>
            <a:spLocks noChangeShapeType="1"/>
          </p:cNvSpPr>
          <p:nvPr/>
        </p:nvSpPr>
        <p:spPr bwMode="auto">
          <a:xfrm flipV="1">
            <a:off x="480695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1" name="Line 321"/>
          <p:cNvSpPr>
            <a:spLocks noChangeShapeType="1"/>
          </p:cNvSpPr>
          <p:nvPr/>
        </p:nvSpPr>
        <p:spPr bwMode="auto">
          <a:xfrm flipV="1">
            <a:off x="480853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2" name="Line 322"/>
          <p:cNvSpPr>
            <a:spLocks noChangeShapeType="1"/>
          </p:cNvSpPr>
          <p:nvPr/>
        </p:nvSpPr>
        <p:spPr bwMode="auto">
          <a:xfrm flipV="1">
            <a:off x="481171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3" name="Line 323"/>
          <p:cNvSpPr>
            <a:spLocks noChangeShapeType="1"/>
          </p:cNvSpPr>
          <p:nvPr/>
        </p:nvSpPr>
        <p:spPr bwMode="auto">
          <a:xfrm flipV="1">
            <a:off x="481488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4" name="Line 324"/>
          <p:cNvSpPr>
            <a:spLocks noChangeShapeType="1"/>
          </p:cNvSpPr>
          <p:nvPr/>
        </p:nvSpPr>
        <p:spPr bwMode="auto">
          <a:xfrm flipV="1">
            <a:off x="481647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5" name="Line 325"/>
          <p:cNvSpPr>
            <a:spLocks noChangeShapeType="1"/>
          </p:cNvSpPr>
          <p:nvPr/>
        </p:nvSpPr>
        <p:spPr bwMode="auto">
          <a:xfrm flipV="1">
            <a:off x="481965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6" name="Line 326"/>
          <p:cNvSpPr>
            <a:spLocks noChangeShapeType="1"/>
          </p:cNvSpPr>
          <p:nvPr/>
        </p:nvSpPr>
        <p:spPr bwMode="auto">
          <a:xfrm flipV="1">
            <a:off x="482282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7" name="Line 327"/>
          <p:cNvSpPr>
            <a:spLocks noChangeShapeType="1"/>
          </p:cNvSpPr>
          <p:nvPr/>
        </p:nvSpPr>
        <p:spPr bwMode="auto">
          <a:xfrm flipV="1">
            <a:off x="482441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8" name="Line 328"/>
          <p:cNvSpPr>
            <a:spLocks noChangeShapeType="1"/>
          </p:cNvSpPr>
          <p:nvPr/>
        </p:nvSpPr>
        <p:spPr bwMode="auto">
          <a:xfrm flipV="1">
            <a:off x="482758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79" name="Line 329"/>
          <p:cNvSpPr>
            <a:spLocks noChangeShapeType="1"/>
          </p:cNvSpPr>
          <p:nvPr/>
        </p:nvSpPr>
        <p:spPr bwMode="auto">
          <a:xfrm flipV="1">
            <a:off x="483076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0" name="Line 330"/>
          <p:cNvSpPr>
            <a:spLocks noChangeShapeType="1"/>
          </p:cNvSpPr>
          <p:nvPr/>
        </p:nvSpPr>
        <p:spPr bwMode="auto">
          <a:xfrm flipV="1">
            <a:off x="483235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1" name="Line 331"/>
          <p:cNvSpPr>
            <a:spLocks noChangeShapeType="1"/>
          </p:cNvSpPr>
          <p:nvPr/>
        </p:nvSpPr>
        <p:spPr bwMode="auto">
          <a:xfrm flipV="1">
            <a:off x="483552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2" name="Line 332"/>
          <p:cNvSpPr>
            <a:spLocks noChangeShapeType="1"/>
          </p:cNvSpPr>
          <p:nvPr/>
        </p:nvSpPr>
        <p:spPr bwMode="auto">
          <a:xfrm flipV="1">
            <a:off x="483870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3" name="Line 333"/>
          <p:cNvSpPr>
            <a:spLocks noChangeShapeType="1"/>
          </p:cNvSpPr>
          <p:nvPr/>
        </p:nvSpPr>
        <p:spPr bwMode="auto">
          <a:xfrm flipV="1">
            <a:off x="484028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4" name="Line 334"/>
          <p:cNvSpPr>
            <a:spLocks noChangeShapeType="1"/>
          </p:cNvSpPr>
          <p:nvPr/>
        </p:nvSpPr>
        <p:spPr bwMode="auto">
          <a:xfrm flipV="1">
            <a:off x="484346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5" name="Line 335"/>
          <p:cNvSpPr>
            <a:spLocks noChangeShapeType="1"/>
          </p:cNvSpPr>
          <p:nvPr/>
        </p:nvSpPr>
        <p:spPr bwMode="auto">
          <a:xfrm flipV="1">
            <a:off x="484663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6" name="Line 336"/>
          <p:cNvSpPr>
            <a:spLocks noChangeShapeType="1"/>
          </p:cNvSpPr>
          <p:nvPr/>
        </p:nvSpPr>
        <p:spPr bwMode="auto">
          <a:xfrm flipV="1">
            <a:off x="484822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7" name="Line 337"/>
          <p:cNvSpPr>
            <a:spLocks noChangeShapeType="1"/>
          </p:cNvSpPr>
          <p:nvPr/>
        </p:nvSpPr>
        <p:spPr bwMode="auto">
          <a:xfrm flipV="1">
            <a:off x="485140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8" name="Line 338"/>
          <p:cNvSpPr>
            <a:spLocks noChangeShapeType="1"/>
          </p:cNvSpPr>
          <p:nvPr/>
        </p:nvSpPr>
        <p:spPr bwMode="auto">
          <a:xfrm flipV="1">
            <a:off x="485457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89" name="Line 339"/>
          <p:cNvSpPr>
            <a:spLocks noChangeShapeType="1"/>
          </p:cNvSpPr>
          <p:nvPr/>
        </p:nvSpPr>
        <p:spPr bwMode="auto">
          <a:xfrm flipV="1">
            <a:off x="485616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0" name="Line 340"/>
          <p:cNvSpPr>
            <a:spLocks noChangeShapeType="1"/>
          </p:cNvSpPr>
          <p:nvPr/>
        </p:nvSpPr>
        <p:spPr bwMode="auto">
          <a:xfrm flipV="1">
            <a:off x="4859338"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1" name="Line 341"/>
          <p:cNvSpPr>
            <a:spLocks noChangeShapeType="1"/>
          </p:cNvSpPr>
          <p:nvPr/>
        </p:nvSpPr>
        <p:spPr bwMode="auto">
          <a:xfrm flipV="1">
            <a:off x="4862513" y="3797300"/>
            <a:ext cx="1587"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2" name="Line 342"/>
          <p:cNvSpPr>
            <a:spLocks noChangeShapeType="1"/>
          </p:cNvSpPr>
          <p:nvPr/>
        </p:nvSpPr>
        <p:spPr bwMode="auto">
          <a:xfrm flipV="1">
            <a:off x="4864100"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3" name="Line 343"/>
          <p:cNvSpPr>
            <a:spLocks noChangeShapeType="1"/>
          </p:cNvSpPr>
          <p:nvPr/>
        </p:nvSpPr>
        <p:spPr bwMode="auto">
          <a:xfrm flipV="1">
            <a:off x="4867275" y="3797300"/>
            <a:ext cx="1588" cy="121443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4" name="Line 344"/>
          <p:cNvSpPr>
            <a:spLocks noChangeShapeType="1"/>
          </p:cNvSpPr>
          <p:nvPr/>
        </p:nvSpPr>
        <p:spPr bwMode="auto">
          <a:xfrm>
            <a:off x="4010025" y="4541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5" name="Freeform 345"/>
          <p:cNvSpPr>
            <a:spLocks/>
          </p:cNvSpPr>
          <p:nvPr/>
        </p:nvSpPr>
        <p:spPr bwMode="auto">
          <a:xfrm>
            <a:off x="4006850" y="4541838"/>
            <a:ext cx="800100" cy="98425"/>
          </a:xfrm>
          <a:custGeom>
            <a:avLst/>
            <a:gdLst>
              <a:gd name="T0" fmla="*/ 2147483647 w 2017"/>
              <a:gd name="T1" fmla="*/ 0 h 247"/>
              <a:gd name="T2" fmla="*/ 2147483647 w 2017"/>
              <a:gd name="T3" fmla="*/ 2147483647 h 247"/>
              <a:gd name="T4" fmla="*/ 0 w 2017"/>
              <a:gd name="T5" fmla="*/ 2147483647 h 247"/>
              <a:gd name="T6" fmla="*/ 2147483647 w 2017"/>
              <a:gd name="T7" fmla="*/ 2147483647 h 247"/>
              <a:gd name="T8" fmla="*/ 2147483647 w 2017"/>
              <a:gd name="T9" fmla="*/ 2147483647 h 247"/>
              <a:gd name="T10" fmla="*/ 2147483647 w 2017"/>
              <a:gd name="T11" fmla="*/ 2147483647 h 247"/>
              <a:gd name="T12" fmla="*/ 2147483647 w 2017"/>
              <a:gd name="T13" fmla="*/ 2147483647 h 247"/>
              <a:gd name="T14" fmla="*/ 2147483647 w 2017"/>
              <a:gd name="T15" fmla="*/ 2147483647 h 247"/>
              <a:gd name="T16" fmla="*/ 2147483647 w 2017"/>
              <a:gd name="T17" fmla="*/ 2147483647 h 247"/>
              <a:gd name="T18" fmla="*/ 2147483647 w 2017"/>
              <a:gd name="T19" fmla="*/ 0 h 2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7"/>
              <a:gd name="T31" fmla="*/ 0 h 247"/>
              <a:gd name="T32" fmla="*/ 2017 w 2017"/>
              <a:gd name="T33" fmla="*/ 247 h 2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7" h="247">
                <a:moveTo>
                  <a:pt x="7" y="0"/>
                </a:moveTo>
                <a:lnTo>
                  <a:pt x="1" y="1"/>
                </a:lnTo>
                <a:lnTo>
                  <a:pt x="0" y="5"/>
                </a:lnTo>
                <a:lnTo>
                  <a:pt x="1" y="10"/>
                </a:lnTo>
                <a:lnTo>
                  <a:pt x="2005" y="245"/>
                </a:lnTo>
                <a:lnTo>
                  <a:pt x="2014" y="247"/>
                </a:lnTo>
                <a:lnTo>
                  <a:pt x="2017" y="243"/>
                </a:lnTo>
                <a:lnTo>
                  <a:pt x="2016" y="238"/>
                </a:lnTo>
                <a:lnTo>
                  <a:pt x="2012" y="235"/>
                </a:lnTo>
                <a:lnTo>
                  <a:pt x="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6" name="Line 346"/>
          <p:cNvSpPr>
            <a:spLocks noChangeShapeType="1"/>
          </p:cNvSpPr>
          <p:nvPr/>
        </p:nvSpPr>
        <p:spPr bwMode="auto">
          <a:xfrm>
            <a:off x="5534025" y="5011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7" name="Rectangle 347"/>
          <p:cNvSpPr>
            <a:spLocks noChangeArrowheads="1"/>
          </p:cNvSpPr>
          <p:nvPr/>
        </p:nvSpPr>
        <p:spPr bwMode="auto">
          <a:xfrm>
            <a:off x="5534025" y="3703638"/>
            <a:ext cx="4763" cy="130810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8" name="Line 348"/>
          <p:cNvSpPr>
            <a:spLocks noChangeShapeType="1"/>
          </p:cNvSpPr>
          <p:nvPr/>
        </p:nvSpPr>
        <p:spPr bwMode="auto">
          <a:xfrm>
            <a:off x="5535613" y="37004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8999" name="Rectangle 349"/>
          <p:cNvSpPr>
            <a:spLocks noChangeArrowheads="1"/>
          </p:cNvSpPr>
          <p:nvPr/>
        </p:nvSpPr>
        <p:spPr bwMode="auto">
          <a:xfrm>
            <a:off x="5535613" y="3700463"/>
            <a:ext cx="130175" cy="6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0" name="Line 350"/>
          <p:cNvSpPr>
            <a:spLocks noChangeShapeType="1"/>
          </p:cNvSpPr>
          <p:nvPr/>
        </p:nvSpPr>
        <p:spPr bwMode="auto">
          <a:xfrm>
            <a:off x="5662613" y="5011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1" name="Rectangle 351"/>
          <p:cNvSpPr>
            <a:spLocks noChangeArrowheads="1"/>
          </p:cNvSpPr>
          <p:nvPr/>
        </p:nvSpPr>
        <p:spPr bwMode="auto">
          <a:xfrm>
            <a:off x="5662613" y="3703638"/>
            <a:ext cx="4762" cy="130810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2" name="Line 352"/>
          <p:cNvSpPr>
            <a:spLocks noChangeShapeType="1"/>
          </p:cNvSpPr>
          <p:nvPr/>
        </p:nvSpPr>
        <p:spPr bwMode="auto">
          <a:xfrm>
            <a:off x="5665788" y="50149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3" name="Rectangle 353"/>
          <p:cNvSpPr>
            <a:spLocks noChangeArrowheads="1"/>
          </p:cNvSpPr>
          <p:nvPr/>
        </p:nvSpPr>
        <p:spPr bwMode="auto">
          <a:xfrm>
            <a:off x="5535613" y="5008563"/>
            <a:ext cx="130175" cy="6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4" name="Line 354"/>
          <p:cNvSpPr>
            <a:spLocks noChangeShapeType="1"/>
          </p:cNvSpPr>
          <p:nvPr/>
        </p:nvSpPr>
        <p:spPr bwMode="auto">
          <a:xfrm flipV="1">
            <a:off x="553561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5" name="Line 355"/>
          <p:cNvSpPr>
            <a:spLocks noChangeShapeType="1"/>
          </p:cNvSpPr>
          <p:nvPr/>
        </p:nvSpPr>
        <p:spPr bwMode="auto">
          <a:xfrm flipV="1">
            <a:off x="553878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6" name="Line 356"/>
          <p:cNvSpPr>
            <a:spLocks noChangeShapeType="1"/>
          </p:cNvSpPr>
          <p:nvPr/>
        </p:nvSpPr>
        <p:spPr bwMode="auto">
          <a:xfrm flipV="1">
            <a:off x="554196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7" name="Line 357"/>
          <p:cNvSpPr>
            <a:spLocks noChangeShapeType="1"/>
          </p:cNvSpPr>
          <p:nvPr/>
        </p:nvSpPr>
        <p:spPr bwMode="auto">
          <a:xfrm flipV="1">
            <a:off x="554355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8" name="Line 358"/>
          <p:cNvSpPr>
            <a:spLocks noChangeShapeType="1"/>
          </p:cNvSpPr>
          <p:nvPr/>
        </p:nvSpPr>
        <p:spPr bwMode="auto">
          <a:xfrm flipV="1">
            <a:off x="554672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09" name="Line 359"/>
          <p:cNvSpPr>
            <a:spLocks noChangeShapeType="1"/>
          </p:cNvSpPr>
          <p:nvPr/>
        </p:nvSpPr>
        <p:spPr bwMode="auto">
          <a:xfrm flipV="1">
            <a:off x="554990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0" name="Line 360"/>
          <p:cNvSpPr>
            <a:spLocks noChangeShapeType="1"/>
          </p:cNvSpPr>
          <p:nvPr/>
        </p:nvSpPr>
        <p:spPr bwMode="auto">
          <a:xfrm flipV="1">
            <a:off x="555148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1" name="Line 361"/>
          <p:cNvSpPr>
            <a:spLocks noChangeShapeType="1"/>
          </p:cNvSpPr>
          <p:nvPr/>
        </p:nvSpPr>
        <p:spPr bwMode="auto">
          <a:xfrm flipV="1">
            <a:off x="555466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2" name="Line 362"/>
          <p:cNvSpPr>
            <a:spLocks noChangeShapeType="1"/>
          </p:cNvSpPr>
          <p:nvPr/>
        </p:nvSpPr>
        <p:spPr bwMode="auto">
          <a:xfrm flipV="1">
            <a:off x="555783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3" name="Line 363"/>
          <p:cNvSpPr>
            <a:spLocks noChangeShapeType="1"/>
          </p:cNvSpPr>
          <p:nvPr/>
        </p:nvSpPr>
        <p:spPr bwMode="auto">
          <a:xfrm flipV="1">
            <a:off x="555942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4" name="Line 364"/>
          <p:cNvSpPr>
            <a:spLocks noChangeShapeType="1"/>
          </p:cNvSpPr>
          <p:nvPr/>
        </p:nvSpPr>
        <p:spPr bwMode="auto">
          <a:xfrm flipV="1">
            <a:off x="556260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5" name="Line 365"/>
          <p:cNvSpPr>
            <a:spLocks noChangeShapeType="1"/>
          </p:cNvSpPr>
          <p:nvPr/>
        </p:nvSpPr>
        <p:spPr bwMode="auto">
          <a:xfrm flipV="1">
            <a:off x="556577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6" name="Line 366"/>
          <p:cNvSpPr>
            <a:spLocks noChangeShapeType="1"/>
          </p:cNvSpPr>
          <p:nvPr/>
        </p:nvSpPr>
        <p:spPr bwMode="auto">
          <a:xfrm flipV="1">
            <a:off x="556736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7" name="Line 367"/>
          <p:cNvSpPr>
            <a:spLocks noChangeShapeType="1"/>
          </p:cNvSpPr>
          <p:nvPr/>
        </p:nvSpPr>
        <p:spPr bwMode="auto">
          <a:xfrm flipV="1">
            <a:off x="557053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8" name="Line 368"/>
          <p:cNvSpPr>
            <a:spLocks noChangeShapeType="1"/>
          </p:cNvSpPr>
          <p:nvPr/>
        </p:nvSpPr>
        <p:spPr bwMode="auto">
          <a:xfrm flipV="1">
            <a:off x="557371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19" name="Line 369"/>
          <p:cNvSpPr>
            <a:spLocks noChangeShapeType="1"/>
          </p:cNvSpPr>
          <p:nvPr/>
        </p:nvSpPr>
        <p:spPr bwMode="auto">
          <a:xfrm flipV="1">
            <a:off x="557530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0" name="Line 370"/>
          <p:cNvSpPr>
            <a:spLocks noChangeShapeType="1"/>
          </p:cNvSpPr>
          <p:nvPr/>
        </p:nvSpPr>
        <p:spPr bwMode="auto">
          <a:xfrm flipV="1">
            <a:off x="557847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1" name="Line 371"/>
          <p:cNvSpPr>
            <a:spLocks noChangeShapeType="1"/>
          </p:cNvSpPr>
          <p:nvPr/>
        </p:nvSpPr>
        <p:spPr bwMode="auto">
          <a:xfrm flipV="1">
            <a:off x="558165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2" name="Line 372"/>
          <p:cNvSpPr>
            <a:spLocks noChangeShapeType="1"/>
          </p:cNvSpPr>
          <p:nvPr/>
        </p:nvSpPr>
        <p:spPr bwMode="auto">
          <a:xfrm flipV="1">
            <a:off x="558323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3" name="Line 373"/>
          <p:cNvSpPr>
            <a:spLocks noChangeShapeType="1"/>
          </p:cNvSpPr>
          <p:nvPr/>
        </p:nvSpPr>
        <p:spPr bwMode="auto">
          <a:xfrm flipV="1">
            <a:off x="558641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4" name="Line 374"/>
          <p:cNvSpPr>
            <a:spLocks noChangeShapeType="1"/>
          </p:cNvSpPr>
          <p:nvPr/>
        </p:nvSpPr>
        <p:spPr bwMode="auto">
          <a:xfrm flipV="1">
            <a:off x="558800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5" name="Line 375"/>
          <p:cNvSpPr>
            <a:spLocks noChangeShapeType="1"/>
          </p:cNvSpPr>
          <p:nvPr/>
        </p:nvSpPr>
        <p:spPr bwMode="auto">
          <a:xfrm flipV="1">
            <a:off x="559117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6" name="Line 376"/>
          <p:cNvSpPr>
            <a:spLocks noChangeShapeType="1"/>
          </p:cNvSpPr>
          <p:nvPr/>
        </p:nvSpPr>
        <p:spPr bwMode="auto">
          <a:xfrm flipV="1">
            <a:off x="559435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7" name="Line 377"/>
          <p:cNvSpPr>
            <a:spLocks noChangeShapeType="1"/>
          </p:cNvSpPr>
          <p:nvPr/>
        </p:nvSpPr>
        <p:spPr bwMode="auto">
          <a:xfrm flipV="1">
            <a:off x="559593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8" name="Line 378"/>
          <p:cNvSpPr>
            <a:spLocks noChangeShapeType="1"/>
          </p:cNvSpPr>
          <p:nvPr/>
        </p:nvSpPr>
        <p:spPr bwMode="auto">
          <a:xfrm flipV="1">
            <a:off x="559911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29" name="Line 379"/>
          <p:cNvSpPr>
            <a:spLocks noChangeShapeType="1"/>
          </p:cNvSpPr>
          <p:nvPr/>
        </p:nvSpPr>
        <p:spPr bwMode="auto">
          <a:xfrm flipV="1">
            <a:off x="560228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0" name="Line 380"/>
          <p:cNvSpPr>
            <a:spLocks noChangeShapeType="1"/>
          </p:cNvSpPr>
          <p:nvPr/>
        </p:nvSpPr>
        <p:spPr bwMode="auto">
          <a:xfrm flipV="1">
            <a:off x="560387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1" name="Line 381"/>
          <p:cNvSpPr>
            <a:spLocks noChangeShapeType="1"/>
          </p:cNvSpPr>
          <p:nvPr/>
        </p:nvSpPr>
        <p:spPr bwMode="auto">
          <a:xfrm flipV="1">
            <a:off x="560705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2" name="Line 382"/>
          <p:cNvSpPr>
            <a:spLocks noChangeShapeType="1"/>
          </p:cNvSpPr>
          <p:nvPr/>
        </p:nvSpPr>
        <p:spPr bwMode="auto">
          <a:xfrm flipV="1">
            <a:off x="561022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3" name="Line 383"/>
          <p:cNvSpPr>
            <a:spLocks noChangeShapeType="1"/>
          </p:cNvSpPr>
          <p:nvPr/>
        </p:nvSpPr>
        <p:spPr bwMode="auto">
          <a:xfrm flipV="1">
            <a:off x="561181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4" name="Line 384"/>
          <p:cNvSpPr>
            <a:spLocks noChangeShapeType="1"/>
          </p:cNvSpPr>
          <p:nvPr/>
        </p:nvSpPr>
        <p:spPr bwMode="auto">
          <a:xfrm flipV="1">
            <a:off x="561498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5" name="Line 385"/>
          <p:cNvSpPr>
            <a:spLocks noChangeShapeType="1"/>
          </p:cNvSpPr>
          <p:nvPr/>
        </p:nvSpPr>
        <p:spPr bwMode="auto">
          <a:xfrm flipV="1">
            <a:off x="561816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6" name="Line 386"/>
          <p:cNvSpPr>
            <a:spLocks noChangeShapeType="1"/>
          </p:cNvSpPr>
          <p:nvPr/>
        </p:nvSpPr>
        <p:spPr bwMode="auto">
          <a:xfrm flipV="1">
            <a:off x="561975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7" name="Line 387"/>
          <p:cNvSpPr>
            <a:spLocks noChangeShapeType="1"/>
          </p:cNvSpPr>
          <p:nvPr/>
        </p:nvSpPr>
        <p:spPr bwMode="auto">
          <a:xfrm flipV="1">
            <a:off x="562292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8" name="Line 388"/>
          <p:cNvSpPr>
            <a:spLocks noChangeShapeType="1"/>
          </p:cNvSpPr>
          <p:nvPr/>
        </p:nvSpPr>
        <p:spPr bwMode="auto">
          <a:xfrm flipV="1">
            <a:off x="562610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39" name="Line 389"/>
          <p:cNvSpPr>
            <a:spLocks noChangeShapeType="1"/>
          </p:cNvSpPr>
          <p:nvPr/>
        </p:nvSpPr>
        <p:spPr bwMode="auto">
          <a:xfrm flipV="1">
            <a:off x="562768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0" name="Line 390"/>
          <p:cNvSpPr>
            <a:spLocks noChangeShapeType="1"/>
          </p:cNvSpPr>
          <p:nvPr/>
        </p:nvSpPr>
        <p:spPr bwMode="auto">
          <a:xfrm flipV="1">
            <a:off x="563086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1" name="Line 391"/>
          <p:cNvSpPr>
            <a:spLocks noChangeShapeType="1"/>
          </p:cNvSpPr>
          <p:nvPr/>
        </p:nvSpPr>
        <p:spPr bwMode="auto">
          <a:xfrm flipV="1">
            <a:off x="563403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2" name="Line 392"/>
          <p:cNvSpPr>
            <a:spLocks noChangeShapeType="1"/>
          </p:cNvSpPr>
          <p:nvPr/>
        </p:nvSpPr>
        <p:spPr bwMode="auto">
          <a:xfrm flipV="1">
            <a:off x="563562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3" name="Line 393"/>
          <p:cNvSpPr>
            <a:spLocks noChangeShapeType="1"/>
          </p:cNvSpPr>
          <p:nvPr/>
        </p:nvSpPr>
        <p:spPr bwMode="auto">
          <a:xfrm flipV="1">
            <a:off x="563880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4" name="Line 394"/>
          <p:cNvSpPr>
            <a:spLocks noChangeShapeType="1"/>
          </p:cNvSpPr>
          <p:nvPr/>
        </p:nvSpPr>
        <p:spPr bwMode="auto">
          <a:xfrm flipV="1">
            <a:off x="564197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5" name="Line 395"/>
          <p:cNvSpPr>
            <a:spLocks noChangeShapeType="1"/>
          </p:cNvSpPr>
          <p:nvPr/>
        </p:nvSpPr>
        <p:spPr bwMode="auto">
          <a:xfrm flipV="1">
            <a:off x="564356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6" name="Line 396"/>
          <p:cNvSpPr>
            <a:spLocks noChangeShapeType="1"/>
          </p:cNvSpPr>
          <p:nvPr/>
        </p:nvSpPr>
        <p:spPr bwMode="auto">
          <a:xfrm flipV="1">
            <a:off x="564673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7" name="Line 397"/>
          <p:cNvSpPr>
            <a:spLocks noChangeShapeType="1"/>
          </p:cNvSpPr>
          <p:nvPr/>
        </p:nvSpPr>
        <p:spPr bwMode="auto">
          <a:xfrm flipV="1">
            <a:off x="564832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8" name="Line 398"/>
          <p:cNvSpPr>
            <a:spLocks noChangeShapeType="1"/>
          </p:cNvSpPr>
          <p:nvPr/>
        </p:nvSpPr>
        <p:spPr bwMode="auto">
          <a:xfrm flipV="1">
            <a:off x="5651500"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49" name="Line 399"/>
          <p:cNvSpPr>
            <a:spLocks noChangeShapeType="1"/>
          </p:cNvSpPr>
          <p:nvPr/>
        </p:nvSpPr>
        <p:spPr bwMode="auto">
          <a:xfrm flipV="1">
            <a:off x="5654675" y="3703638"/>
            <a:ext cx="1588"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0" name="Line 400"/>
          <p:cNvSpPr>
            <a:spLocks noChangeShapeType="1"/>
          </p:cNvSpPr>
          <p:nvPr/>
        </p:nvSpPr>
        <p:spPr bwMode="auto">
          <a:xfrm flipV="1">
            <a:off x="565626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1" name="Line 401"/>
          <p:cNvSpPr>
            <a:spLocks noChangeShapeType="1"/>
          </p:cNvSpPr>
          <p:nvPr/>
        </p:nvSpPr>
        <p:spPr bwMode="auto">
          <a:xfrm flipV="1">
            <a:off x="5659438"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2" name="Line 402"/>
          <p:cNvSpPr>
            <a:spLocks noChangeShapeType="1"/>
          </p:cNvSpPr>
          <p:nvPr/>
        </p:nvSpPr>
        <p:spPr bwMode="auto">
          <a:xfrm flipV="1">
            <a:off x="5662613" y="3703638"/>
            <a:ext cx="1587" cy="1308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3" name="Line 403"/>
          <p:cNvSpPr>
            <a:spLocks noChangeShapeType="1"/>
          </p:cNvSpPr>
          <p:nvPr/>
        </p:nvSpPr>
        <p:spPr bwMode="auto">
          <a:xfrm>
            <a:off x="4805363" y="46355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4" name="Freeform 404"/>
          <p:cNvSpPr>
            <a:spLocks/>
          </p:cNvSpPr>
          <p:nvPr/>
        </p:nvSpPr>
        <p:spPr bwMode="auto">
          <a:xfrm>
            <a:off x="4802188" y="4635500"/>
            <a:ext cx="801687" cy="4763"/>
          </a:xfrm>
          <a:custGeom>
            <a:avLst/>
            <a:gdLst>
              <a:gd name="T0" fmla="*/ 2147483647 w 2018"/>
              <a:gd name="T1" fmla="*/ 0 h 10"/>
              <a:gd name="T2" fmla="*/ 2147483647 w 2018"/>
              <a:gd name="T3" fmla="*/ 2147483647 h 10"/>
              <a:gd name="T4" fmla="*/ 0 w 2018"/>
              <a:gd name="T5" fmla="*/ 2147483647 h 10"/>
              <a:gd name="T6" fmla="*/ 2147483647 w 2018"/>
              <a:gd name="T7" fmla="*/ 2147483647 h 10"/>
              <a:gd name="T8" fmla="*/ 2147483647 w 2018"/>
              <a:gd name="T9" fmla="*/ 2147483647 h 10"/>
              <a:gd name="T10" fmla="*/ 2147483647 w 2018"/>
              <a:gd name="T11" fmla="*/ 2147483647 h 10"/>
              <a:gd name="T12" fmla="*/ 2147483647 w 2018"/>
              <a:gd name="T13" fmla="*/ 2147483647 h 10"/>
              <a:gd name="T14" fmla="*/ 2147483647 w 2018"/>
              <a:gd name="T15" fmla="*/ 2147483647 h 10"/>
              <a:gd name="T16" fmla="*/ 2147483647 w 2018"/>
              <a:gd name="T17" fmla="*/ 0 h 10"/>
              <a:gd name="T18" fmla="*/ 2147483647 w 2018"/>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8"/>
              <a:gd name="T31" fmla="*/ 0 h 10"/>
              <a:gd name="T32" fmla="*/ 2018 w 2018"/>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8" h="10">
                <a:moveTo>
                  <a:pt x="6" y="0"/>
                </a:moveTo>
                <a:lnTo>
                  <a:pt x="1" y="1"/>
                </a:lnTo>
                <a:lnTo>
                  <a:pt x="0" y="6"/>
                </a:lnTo>
                <a:lnTo>
                  <a:pt x="1" y="10"/>
                </a:lnTo>
                <a:lnTo>
                  <a:pt x="2006" y="10"/>
                </a:lnTo>
                <a:lnTo>
                  <a:pt x="2015" y="10"/>
                </a:lnTo>
                <a:lnTo>
                  <a:pt x="2018" y="6"/>
                </a:lnTo>
                <a:lnTo>
                  <a:pt x="2015" y="1"/>
                </a:lnTo>
                <a:lnTo>
                  <a:pt x="2011" y="0"/>
                </a:lnTo>
                <a:lnTo>
                  <a:pt x="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5" name="Line 405"/>
          <p:cNvSpPr>
            <a:spLocks noChangeShapeType="1"/>
          </p:cNvSpPr>
          <p:nvPr/>
        </p:nvSpPr>
        <p:spPr bwMode="auto">
          <a:xfrm>
            <a:off x="6329363" y="5105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6" name="Rectangle 406"/>
          <p:cNvSpPr>
            <a:spLocks noChangeArrowheads="1"/>
          </p:cNvSpPr>
          <p:nvPr/>
        </p:nvSpPr>
        <p:spPr bwMode="auto">
          <a:xfrm>
            <a:off x="6329363" y="3983038"/>
            <a:ext cx="4762" cy="112236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7" name="Line 407"/>
          <p:cNvSpPr>
            <a:spLocks noChangeShapeType="1"/>
          </p:cNvSpPr>
          <p:nvPr/>
        </p:nvSpPr>
        <p:spPr bwMode="auto">
          <a:xfrm>
            <a:off x="6330950" y="3981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8" name="Rectangle 408"/>
          <p:cNvSpPr>
            <a:spLocks noChangeArrowheads="1"/>
          </p:cNvSpPr>
          <p:nvPr/>
        </p:nvSpPr>
        <p:spPr bwMode="auto">
          <a:xfrm>
            <a:off x="6330950" y="3981450"/>
            <a:ext cx="130175" cy="4763"/>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59" name="Line 409"/>
          <p:cNvSpPr>
            <a:spLocks noChangeShapeType="1"/>
          </p:cNvSpPr>
          <p:nvPr/>
        </p:nvSpPr>
        <p:spPr bwMode="auto">
          <a:xfrm>
            <a:off x="6457950" y="5105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0" name="Rectangle 410"/>
          <p:cNvSpPr>
            <a:spLocks noChangeArrowheads="1"/>
          </p:cNvSpPr>
          <p:nvPr/>
        </p:nvSpPr>
        <p:spPr bwMode="auto">
          <a:xfrm>
            <a:off x="6457950" y="3983038"/>
            <a:ext cx="4763" cy="112236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1" name="Line 411"/>
          <p:cNvSpPr>
            <a:spLocks noChangeShapeType="1"/>
          </p:cNvSpPr>
          <p:nvPr/>
        </p:nvSpPr>
        <p:spPr bwMode="auto">
          <a:xfrm>
            <a:off x="6461125" y="51085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2" name="Rectangle 412"/>
          <p:cNvSpPr>
            <a:spLocks noChangeArrowheads="1"/>
          </p:cNvSpPr>
          <p:nvPr/>
        </p:nvSpPr>
        <p:spPr bwMode="auto">
          <a:xfrm>
            <a:off x="6330950" y="5102225"/>
            <a:ext cx="130175" cy="6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3" name="Line 413"/>
          <p:cNvSpPr>
            <a:spLocks noChangeShapeType="1"/>
          </p:cNvSpPr>
          <p:nvPr/>
        </p:nvSpPr>
        <p:spPr bwMode="auto">
          <a:xfrm flipV="1">
            <a:off x="633253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4" name="Line 414"/>
          <p:cNvSpPr>
            <a:spLocks noChangeShapeType="1"/>
          </p:cNvSpPr>
          <p:nvPr/>
        </p:nvSpPr>
        <p:spPr bwMode="auto">
          <a:xfrm flipV="1">
            <a:off x="633412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5" name="Line 415"/>
          <p:cNvSpPr>
            <a:spLocks noChangeShapeType="1"/>
          </p:cNvSpPr>
          <p:nvPr/>
        </p:nvSpPr>
        <p:spPr bwMode="auto">
          <a:xfrm flipV="1">
            <a:off x="633730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6" name="Line 416"/>
          <p:cNvSpPr>
            <a:spLocks noChangeShapeType="1"/>
          </p:cNvSpPr>
          <p:nvPr/>
        </p:nvSpPr>
        <p:spPr bwMode="auto">
          <a:xfrm flipV="1">
            <a:off x="634047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7" name="Line 417"/>
          <p:cNvSpPr>
            <a:spLocks noChangeShapeType="1"/>
          </p:cNvSpPr>
          <p:nvPr/>
        </p:nvSpPr>
        <p:spPr bwMode="auto">
          <a:xfrm flipV="1">
            <a:off x="634206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8" name="Line 418"/>
          <p:cNvSpPr>
            <a:spLocks noChangeShapeType="1"/>
          </p:cNvSpPr>
          <p:nvPr/>
        </p:nvSpPr>
        <p:spPr bwMode="auto">
          <a:xfrm flipV="1">
            <a:off x="634523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69" name="Line 419"/>
          <p:cNvSpPr>
            <a:spLocks noChangeShapeType="1"/>
          </p:cNvSpPr>
          <p:nvPr/>
        </p:nvSpPr>
        <p:spPr bwMode="auto">
          <a:xfrm flipV="1">
            <a:off x="634841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0" name="Line 420"/>
          <p:cNvSpPr>
            <a:spLocks noChangeShapeType="1"/>
          </p:cNvSpPr>
          <p:nvPr/>
        </p:nvSpPr>
        <p:spPr bwMode="auto">
          <a:xfrm flipV="1">
            <a:off x="635000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1" name="Line 421"/>
          <p:cNvSpPr>
            <a:spLocks noChangeShapeType="1"/>
          </p:cNvSpPr>
          <p:nvPr/>
        </p:nvSpPr>
        <p:spPr bwMode="auto">
          <a:xfrm flipV="1">
            <a:off x="635317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2" name="Line 422"/>
          <p:cNvSpPr>
            <a:spLocks noChangeShapeType="1"/>
          </p:cNvSpPr>
          <p:nvPr/>
        </p:nvSpPr>
        <p:spPr bwMode="auto">
          <a:xfrm flipV="1">
            <a:off x="635635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3" name="Line 423"/>
          <p:cNvSpPr>
            <a:spLocks noChangeShapeType="1"/>
          </p:cNvSpPr>
          <p:nvPr/>
        </p:nvSpPr>
        <p:spPr bwMode="auto">
          <a:xfrm flipV="1">
            <a:off x="635793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4" name="Line 424"/>
          <p:cNvSpPr>
            <a:spLocks noChangeShapeType="1"/>
          </p:cNvSpPr>
          <p:nvPr/>
        </p:nvSpPr>
        <p:spPr bwMode="auto">
          <a:xfrm flipV="1">
            <a:off x="636111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5" name="Line 425"/>
          <p:cNvSpPr>
            <a:spLocks noChangeShapeType="1"/>
          </p:cNvSpPr>
          <p:nvPr/>
        </p:nvSpPr>
        <p:spPr bwMode="auto">
          <a:xfrm flipV="1">
            <a:off x="636428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6" name="Line 426"/>
          <p:cNvSpPr>
            <a:spLocks noChangeShapeType="1"/>
          </p:cNvSpPr>
          <p:nvPr/>
        </p:nvSpPr>
        <p:spPr bwMode="auto">
          <a:xfrm flipV="1">
            <a:off x="636587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7" name="Line 427"/>
          <p:cNvSpPr>
            <a:spLocks noChangeShapeType="1"/>
          </p:cNvSpPr>
          <p:nvPr/>
        </p:nvSpPr>
        <p:spPr bwMode="auto">
          <a:xfrm flipV="1">
            <a:off x="636905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8" name="Line 428"/>
          <p:cNvSpPr>
            <a:spLocks noChangeShapeType="1"/>
          </p:cNvSpPr>
          <p:nvPr/>
        </p:nvSpPr>
        <p:spPr bwMode="auto">
          <a:xfrm flipV="1">
            <a:off x="637063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79" name="Line 429"/>
          <p:cNvSpPr>
            <a:spLocks noChangeShapeType="1"/>
          </p:cNvSpPr>
          <p:nvPr/>
        </p:nvSpPr>
        <p:spPr bwMode="auto">
          <a:xfrm flipV="1">
            <a:off x="637381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0" name="Line 430"/>
          <p:cNvSpPr>
            <a:spLocks noChangeShapeType="1"/>
          </p:cNvSpPr>
          <p:nvPr/>
        </p:nvSpPr>
        <p:spPr bwMode="auto">
          <a:xfrm flipV="1">
            <a:off x="637698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1" name="Line 431"/>
          <p:cNvSpPr>
            <a:spLocks noChangeShapeType="1"/>
          </p:cNvSpPr>
          <p:nvPr/>
        </p:nvSpPr>
        <p:spPr bwMode="auto">
          <a:xfrm flipV="1">
            <a:off x="637857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2" name="Line 432"/>
          <p:cNvSpPr>
            <a:spLocks noChangeShapeType="1"/>
          </p:cNvSpPr>
          <p:nvPr/>
        </p:nvSpPr>
        <p:spPr bwMode="auto">
          <a:xfrm flipV="1">
            <a:off x="638175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3" name="Line 433"/>
          <p:cNvSpPr>
            <a:spLocks noChangeShapeType="1"/>
          </p:cNvSpPr>
          <p:nvPr/>
        </p:nvSpPr>
        <p:spPr bwMode="auto">
          <a:xfrm flipV="1">
            <a:off x="638492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4" name="Line 434"/>
          <p:cNvSpPr>
            <a:spLocks noChangeShapeType="1"/>
          </p:cNvSpPr>
          <p:nvPr/>
        </p:nvSpPr>
        <p:spPr bwMode="auto">
          <a:xfrm flipV="1">
            <a:off x="638651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5" name="Line 435"/>
          <p:cNvSpPr>
            <a:spLocks noChangeShapeType="1"/>
          </p:cNvSpPr>
          <p:nvPr/>
        </p:nvSpPr>
        <p:spPr bwMode="auto">
          <a:xfrm flipV="1">
            <a:off x="638968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6" name="Line 436"/>
          <p:cNvSpPr>
            <a:spLocks noChangeShapeType="1"/>
          </p:cNvSpPr>
          <p:nvPr/>
        </p:nvSpPr>
        <p:spPr bwMode="auto">
          <a:xfrm flipV="1">
            <a:off x="639286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7" name="Line 437"/>
          <p:cNvSpPr>
            <a:spLocks noChangeShapeType="1"/>
          </p:cNvSpPr>
          <p:nvPr/>
        </p:nvSpPr>
        <p:spPr bwMode="auto">
          <a:xfrm flipV="1">
            <a:off x="639445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8" name="Line 438"/>
          <p:cNvSpPr>
            <a:spLocks noChangeShapeType="1"/>
          </p:cNvSpPr>
          <p:nvPr/>
        </p:nvSpPr>
        <p:spPr bwMode="auto">
          <a:xfrm flipV="1">
            <a:off x="639762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89" name="Line 439"/>
          <p:cNvSpPr>
            <a:spLocks noChangeShapeType="1"/>
          </p:cNvSpPr>
          <p:nvPr/>
        </p:nvSpPr>
        <p:spPr bwMode="auto">
          <a:xfrm flipV="1">
            <a:off x="640080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0" name="Line 440"/>
          <p:cNvSpPr>
            <a:spLocks noChangeShapeType="1"/>
          </p:cNvSpPr>
          <p:nvPr/>
        </p:nvSpPr>
        <p:spPr bwMode="auto">
          <a:xfrm flipV="1">
            <a:off x="640238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1" name="Line 441"/>
          <p:cNvSpPr>
            <a:spLocks noChangeShapeType="1"/>
          </p:cNvSpPr>
          <p:nvPr/>
        </p:nvSpPr>
        <p:spPr bwMode="auto">
          <a:xfrm flipV="1">
            <a:off x="640556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2" name="Line 442"/>
          <p:cNvSpPr>
            <a:spLocks noChangeShapeType="1"/>
          </p:cNvSpPr>
          <p:nvPr/>
        </p:nvSpPr>
        <p:spPr bwMode="auto">
          <a:xfrm flipV="1">
            <a:off x="640873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3" name="Line 443"/>
          <p:cNvSpPr>
            <a:spLocks noChangeShapeType="1"/>
          </p:cNvSpPr>
          <p:nvPr/>
        </p:nvSpPr>
        <p:spPr bwMode="auto">
          <a:xfrm flipV="1">
            <a:off x="641032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4" name="Line 444"/>
          <p:cNvSpPr>
            <a:spLocks noChangeShapeType="1"/>
          </p:cNvSpPr>
          <p:nvPr/>
        </p:nvSpPr>
        <p:spPr bwMode="auto">
          <a:xfrm flipV="1">
            <a:off x="641350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5" name="Line 445"/>
          <p:cNvSpPr>
            <a:spLocks noChangeShapeType="1"/>
          </p:cNvSpPr>
          <p:nvPr/>
        </p:nvSpPr>
        <p:spPr bwMode="auto">
          <a:xfrm flipV="1">
            <a:off x="641667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6" name="Line 446"/>
          <p:cNvSpPr>
            <a:spLocks noChangeShapeType="1"/>
          </p:cNvSpPr>
          <p:nvPr/>
        </p:nvSpPr>
        <p:spPr bwMode="auto">
          <a:xfrm flipV="1">
            <a:off x="641826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7" name="Line 447"/>
          <p:cNvSpPr>
            <a:spLocks noChangeShapeType="1"/>
          </p:cNvSpPr>
          <p:nvPr/>
        </p:nvSpPr>
        <p:spPr bwMode="auto">
          <a:xfrm flipV="1">
            <a:off x="642143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8" name="Line 448"/>
          <p:cNvSpPr>
            <a:spLocks noChangeShapeType="1"/>
          </p:cNvSpPr>
          <p:nvPr/>
        </p:nvSpPr>
        <p:spPr bwMode="auto">
          <a:xfrm flipV="1">
            <a:off x="642461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099" name="Line 449"/>
          <p:cNvSpPr>
            <a:spLocks noChangeShapeType="1"/>
          </p:cNvSpPr>
          <p:nvPr/>
        </p:nvSpPr>
        <p:spPr bwMode="auto">
          <a:xfrm flipV="1">
            <a:off x="642620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0" name="Line 450"/>
          <p:cNvSpPr>
            <a:spLocks noChangeShapeType="1"/>
          </p:cNvSpPr>
          <p:nvPr/>
        </p:nvSpPr>
        <p:spPr bwMode="auto">
          <a:xfrm flipV="1">
            <a:off x="642937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1" name="Line 451"/>
          <p:cNvSpPr>
            <a:spLocks noChangeShapeType="1"/>
          </p:cNvSpPr>
          <p:nvPr/>
        </p:nvSpPr>
        <p:spPr bwMode="auto">
          <a:xfrm flipV="1">
            <a:off x="643096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2" name="Line 452"/>
          <p:cNvSpPr>
            <a:spLocks noChangeShapeType="1"/>
          </p:cNvSpPr>
          <p:nvPr/>
        </p:nvSpPr>
        <p:spPr bwMode="auto">
          <a:xfrm flipV="1">
            <a:off x="643413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3" name="Line 453"/>
          <p:cNvSpPr>
            <a:spLocks noChangeShapeType="1"/>
          </p:cNvSpPr>
          <p:nvPr/>
        </p:nvSpPr>
        <p:spPr bwMode="auto">
          <a:xfrm flipV="1">
            <a:off x="643731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4" name="Line 454"/>
          <p:cNvSpPr>
            <a:spLocks noChangeShapeType="1"/>
          </p:cNvSpPr>
          <p:nvPr/>
        </p:nvSpPr>
        <p:spPr bwMode="auto">
          <a:xfrm flipV="1">
            <a:off x="643890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5" name="Line 455"/>
          <p:cNvSpPr>
            <a:spLocks noChangeShapeType="1"/>
          </p:cNvSpPr>
          <p:nvPr/>
        </p:nvSpPr>
        <p:spPr bwMode="auto">
          <a:xfrm flipV="1">
            <a:off x="644207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6" name="Line 456"/>
          <p:cNvSpPr>
            <a:spLocks noChangeShapeType="1"/>
          </p:cNvSpPr>
          <p:nvPr/>
        </p:nvSpPr>
        <p:spPr bwMode="auto">
          <a:xfrm flipV="1">
            <a:off x="644525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7" name="Line 457"/>
          <p:cNvSpPr>
            <a:spLocks noChangeShapeType="1"/>
          </p:cNvSpPr>
          <p:nvPr/>
        </p:nvSpPr>
        <p:spPr bwMode="auto">
          <a:xfrm flipV="1">
            <a:off x="644683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8" name="Line 458"/>
          <p:cNvSpPr>
            <a:spLocks noChangeShapeType="1"/>
          </p:cNvSpPr>
          <p:nvPr/>
        </p:nvSpPr>
        <p:spPr bwMode="auto">
          <a:xfrm flipV="1">
            <a:off x="6450013"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09" name="Line 459"/>
          <p:cNvSpPr>
            <a:spLocks noChangeShapeType="1"/>
          </p:cNvSpPr>
          <p:nvPr/>
        </p:nvSpPr>
        <p:spPr bwMode="auto">
          <a:xfrm flipV="1">
            <a:off x="6453188" y="3984625"/>
            <a:ext cx="1587"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0" name="Line 460"/>
          <p:cNvSpPr>
            <a:spLocks noChangeShapeType="1"/>
          </p:cNvSpPr>
          <p:nvPr/>
        </p:nvSpPr>
        <p:spPr bwMode="auto">
          <a:xfrm flipV="1">
            <a:off x="6454775"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1" name="Line 461"/>
          <p:cNvSpPr>
            <a:spLocks noChangeShapeType="1"/>
          </p:cNvSpPr>
          <p:nvPr/>
        </p:nvSpPr>
        <p:spPr bwMode="auto">
          <a:xfrm flipV="1">
            <a:off x="6457950" y="3984625"/>
            <a:ext cx="1588" cy="112077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2" name="Line 462"/>
          <p:cNvSpPr>
            <a:spLocks noChangeShapeType="1"/>
          </p:cNvSpPr>
          <p:nvPr/>
        </p:nvSpPr>
        <p:spPr bwMode="auto">
          <a:xfrm>
            <a:off x="5600700" y="46355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3" name="Freeform 463"/>
          <p:cNvSpPr>
            <a:spLocks/>
          </p:cNvSpPr>
          <p:nvPr/>
        </p:nvSpPr>
        <p:spPr bwMode="auto">
          <a:xfrm>
            <a:off x="5597525" y="4635500"/>
            <a:ext cx="801688" cy="98425"/>
          </a:xfrm>
          <a:custGeom>
            <a:avLst/>
            <a:gdLst>
              <a:gd name="T0" fmla="*/ 2147483647 w 2017"/>
              <a:gd name="T1" fmla="*/ 0 h 247"/>
              <a:gd name="T2" fmla="*/ 2147483647 w 2017"/>
              <a:gd name="T3" fmla="*/ 2147483647 h 247"/>
              <a:gd name="T4" fmla="*/ 0 w 2017"/>
              <a:gd name="T5" fmla="*/ 2147483647 h 247"/>
              <a:gd name="T6" fmla="*/ 2147483647 w 2017"/>
              <a:gd name="T7" fmla="*/ 2147483647 h 247"/>
              <a:gd name="T8" fmla="*/ 2147483647 w 2017"/>
              <a:gd name="T9" fmla="*/ 2147483647 h 247"/>
              <a:gd name="T10" fmla="*/ 2147483647 w 2017"/>
              <a:gd name="T11" fmla="*/ 2147483647 h 247"/>
              <a:gd name="T12" fmla="*/ 2147483647 w 2017"/>
              <a:gd name="T13" fmla="*/ 2147483647 h 247"/>
              <a:gd name="T14" fmla="*/ 2147483647 w 2017"/>
              <a:gd name="T15" fmla="*/ 2147483647 h 247"/>
              <a:gd name="T16" fmla="*/ 2147483647 w 2017"/>
              <a:gd name="T17" fmla="*/ 2147483647 h 247"/>
              <a:gd name="T18" fmla="*/ 2147483647 w 2017"/>
              <a:gd name="T19" fmla="*/ 0 h 2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7"/>
              <a:gd name="T31" fmla="*/ 0 h 247"/>
              <a:gd name="T32" fmla="*/ 2017 w 2017"/>
              <a:gd name="T33" fmla="*/ 247 h 2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7" h="247">
                <a:moveTo>
                  <a:pt x="6" y="0"/>
                </a:moveTo>
                <a:lnTo>
                  <a:pt x="1" y="1"/>
                </a:lnTo>
                <a:lnTo>
                  <a:pt x="0" y="5"/>
                </a:lnTo>
                <a:lnTo>
                  <a:pt x="1" y="10"/>
                </a:lnTo>
                <a:lnTo>
                  <a:pt x="2005" y="247"/>
                </a:lnTo>
                <a:lnTo>
                  <a:pt x="2014" y="247"/>
                </a:lnTo>
                <a:lnTo>
                  <a:pt x="2017" y="243"/>
                </a:lnTo>
                <a:lnTo>
                  <a:pt x="2015" y="238"/>
                </a:lnTo>
                <a:lnTo>
                  <a:pt x="2011" y="235"/>
                </a:lnTo>
                <a:lnTo>
                  <a:pt x="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4" name="Line 464"/>
          <p:cNvSpPr>
            <a:spLocks noChangeShapeType="1"/>
          </p:cNvSpPr>
          <p:nvPr/>
        </p:nvSpPr>
        <p:spPr bwMode="auto">
          <a:xfrm>
            <a:off x="7124700" y="51990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5" name="Rectangle 465"/>
          <p:cNvSpPr>
            <a:spLocks noChangeArrowheads="1"/>
          </p:cNvSpPr>
          <p:nvPr/>
        </p:nvSpPr>
        <p:spPr bwMode="auto">
          <a:xfrm>
            <a:off x="7124700" y="4170363"/>
            <a:ext cx="4763" cy="102870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6" name="Line 466"/>
          <p:cNvSpPr>
            <a:spLocks noChangeShapeType="1"/>
          </p:cNvSpPr>
          <p:nvPr/>
        </p:nvSpPr>
        <p:spPr bwMode="auto">
          <a:xfrm>
            <a:off x="7126288" y="41687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7" name="Rectangle 467"/>
          <p:cNvSpPr>
            <a:spLocks noChangeArrowheads="1"/>
          </p:cNvSpPr>
          <p:nvPr/>
        </p:nvSpPr>
        <p:spPr bwMode="auto">
          <a:xfrm>
            <a:off x="7126288" y="4168775"/>
            <a:ext cx="130175" cy="4763"/>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8" name="Line 468"/>
          <p:cNvSpPr>
            <a:spLocks noChangeShapeType="1"/>
          </p:cNvSpPr>
          <p:nvPr/>
        </p:nvSpPr>
        <p:spPr bwMode="auto">
          <a:xfrm>
            <a:off x="7253288" y="51990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19" name="Rectangle 469"/>
          <p:cNvSpPr>
            <a:spLocks noChangeArrowheads="1"/>
          </p:cNvSpPr>
          <p:nvPr/>
        </p:nvSpPr>
        <p:spPr bwMode="auto">
          <a:xfrm>
            <a:off x="7253288" y="4170363"/>
            <a:ext cx="4762" cy="102870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0" name="Line 470"/>
          <p:cNvSpPr>
            <a:spLocks noChangeShapeType="1"/>
          </p:cNvSpPr>
          <p:nvPr/>
        </p:nvSpPr>
        <p:spPr bwMode="auto">
          <a:xfrm>
            <a:off x="7256463" y="52006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1" name="Rectangle 471"/>
          <p:cNvSpPr>
            <a:spLocks noChangeArrowheads="1"/>
          </p:cNvSpPr>
          <p:nvPr/>
        </p:nvSpPr>
        <p:spPr bwMode="auto">
          <a:xfrm>
            <a:off x="7126288" y="5195888"/>
            <a:ext cx="130175" cy="4762"/>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2" name="Line 472"/>
          <p:cNvSpPr>
            <a:spLocks noChangeShapeType="1"/>
          </p:cNvSpPr>
          <p:nvPr/>
        </p:nvSpPr>
        <p:spPr bwMode="auto">
          <a:xfrm flipV="1">
            <a:off x="712787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3" name="Line 473"/>
          <p:cNvSpPr>
            <a:spLocks noChangeShapeType="1"/>
          </p:cNvSpPr>
          <p:nvPr/>
        </p:nvSpPr>
        <p:spPr bwMode="auto">
          <a:xfrm flipV="1">
            <a:off x="712946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4" name="Line 474"/>
          <p:cNvSpPr>
            <a:spLocks noChangeShapeType="1"/>
          </p:cNvSpPr>
          <p:nvPr/>
        </p:nvSpPr>
        <p:spPr bwMode="auto">
          <a:xfrm flipV="1">
            <a:off x="713263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5" name="Line 475"/>
          <p:cNvSpPr>
            <a:spLocks noChangeShapeType="1"/>
          </p:cNvSpPr>
          <p:nvPr/>
        </p:nvSpPr>
        <p:spPr bwMode="auto">
          <a:xfrm flipV="1">
            <a:off x="713581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6" name="Line 476"/>
          <p:cNvSpPr>
            <a:spLocks noChangeShapeType="1"/>
          </p:cNvSpPr>
          <p:nvPr/>
        </p:nvSpPr>
        <p:spPr bwMode="auto">
          <a:xfrm flipV="1">
            <a:off x="713740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7" name="Line 477"/>
          <p:cNvSpPr>
            <a:spLocks noChangeShapeType="1"/>
          </p:cNvSpPr>
          <p:nvPr/>
        </p:nvSpPr>
        <p:spPr bwMode="auto">
          <a:xfrm flipV="1">
            <a:off x="714057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8" name="Line 478"/>
          <p:cNvSpPr>
            <a:spLocks noChangeShapeType="1"/>
          </p:cNvSpPr>
          <p:nvPr/>
        </p:nvSpPr>
        <p:spPr bwMode="auto">
          <a:xfrm flipV="1">
            <a:off x="714375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29" name="Line 479"/>
          <p:cNvSpPr>
            <a:spLocks noChangeShapeType="1"/>
          </p:cNvSpPr>
          <p:nvPr/>
        </p:nvSpPr>
        <p:spPr bwMode="auto">
          <a:xfrm flipV="1">
            <a:off x="714533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0" name="Line 480"/>
          <p:cNvSpPr>
            <a:spLocks noChangeShapeType="1"/>
          </p:cNvSpPr>
          <p:nvPr/>
        </p:nvSpPr>
        <p:spPr bwMode="auto">
          <a:xfrm flipV="1">
            <a:off x="714851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1" name="Line 481"/>
          <p:cNvSpPr>
            <a:spLocks noChangeShapeType="1"/>
          </p:cNvSpPr>
          <p:nvPr/>
        </p:nvSpPr>
        <p:spPr bwMode="auto">
          <a:xfrm flipV="1">
            <a:off x="715010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2" name="Line 482"/>
          <p:cNvSpPr>
            <a:spLocks noChangeShapeType="1"/>
          </p:cNvSpPr>
          <p:nvPr/>
        </p:nvSpPr>
        <p:spPr bwMode="auto">
          <a:xfrm flipV="1">
            <a:off x="715327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3" name="Line 483"/>
          <p:cNvSpPr>
            <a:spLocks noChangeShapeType="1"/>
          </p:cNvSpPr>
          <p:nvPr/>
        </p:nvSpPr>
        <p:spPr bwMode="auto">
          <a:xfrm flipV="1">
            <a:off x="715645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4" name="Line 484"/>
          <p:cNvSpPr>
            <a:spLocks noChangeShapeType="1"/>
          </p:cNvSpPr>
          <p:nvPr/>
        </p:nvSpPr>
        <p:spPr bwMode="auto">
          <a:xfrm flipV="1">
            <a:off x="715803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5" name="Line 485"/>
          <p:cNvSpPr>
            <a:spLocks noChangeShapeType="1"/>
          </p:cNvSpPr>
          <p:nvPr/>
        </p:nvSpPr>
        <p:spPr bwMode="auto">
          <a:xfrm flipV="1">
            <a:off x="716121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6" name="Line 486"/>
          <p:cNvSpPr>
            <a:spLocks noChangeShapeType="1"/>
          </p:cNvSpPr>
          <p:nvPr/>
        </p:nvSpPr>
        <p:spPr bwMode="auto">
          <a:xfrm flipV="1">
            <a:off x="716438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7" name="Line 487"/>
          <p:cNvSpPr>
            <a:spLocks noChangeShapeType="1"/>
          </p:cNvSpPr>
          <p:nvPr/>
        </p:nvSpPr>
        <p:spPr bwMode="auto">
          <a:xfrm flipV="1">
            <a:off x="716597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8" name="Line 488"/>
          <p:cNvSpPr>
            <a:spLocks noChangeShapeType="1"/>
          </p:cNvSpPr>
          <p:nvPr/>
        </p:nvSpPr>
        <p:spPr bwMode="auto">
          <a:xfrm flipV="1">
            <a:off x="716915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39" name="Line 489"/>
          <p:cNvSpPr>
            <a:spLocks noChangeShapeType="1"/>
          </p:cNvSpPr>
          <p:nvPr/>
        </p:nvSpPr>
        <p:spPr bwMode="auto">
          <a:xfrm flipV="1">
            <a:off x="717232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0" name="Line 490"/>
          <p:cNvSpPr>
            <a:spLocks noChangeShapeType="1"/>
          </p:cNvSpPr>
          <p:nvPr/>
        </p:nvSpPr>
        <p:spPr bwMode="auto">
          <a:xfrm flipV="1">
            <a:off x="717391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1" name="Line 491"/>
          <p:cNvSpPr>
            <a:spLocks noChangeShapeType="1"/>
          </p:cNvSpPr>
          <p:nvPr/>
        </p:nvSpPr>
        <p:spPr bwMode="auto">
          <a:xfrm flipV="1">
            <a:off x="717708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2" name="Line 492"/>
          <p:cNvSpPr>
            <a:spLocks noChangeShapeType="1"/>
          </p:cNvSpPr>
          <p:nvPr/>
        </p:nvSpPr>
        <p:spPr bwMode="auto">
          <a:xfrm flipV="1">
            <a:off x="718026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3" name="Line 493"/>
          <p:cNvSpPr>
            <a:spLocks noChangeShapeType="1"/>
          </p:cNvSpPr>
          <p:nvPr/>
        </p:nvSpPr>
        <p:spPr bwMode="auto">
          <a:xfrm flipV="1">
            <a:off x="718185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4" name="Line 494"/>
          <p:cNvSpPr>
            <a:spLocks noChangeShapeType="1"/>
          </p:cNvSpPr>
          <p:nvPr/>
        </p:nvSpPr>
        <p:spPr bwMode="auto">
          <a:xfrm flipV="1">
            <a:off x="718502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5" name="Line 495"/>
          <p:cNvSpPr>
            <a:spLocks noChangeShapeType="1"/>
          </p:cNvSpPr>
          <p:nvPr/>
        </p:nvSpPr>
        <p:spPr bwMode="auto">
          <a:xfrm flipV="1">
            <a:off x="718820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6" name="Line 496"/>
          <p:cNvSpPr>
            <a:spLocks noChangeShapeType="1"/>
          </p:cNvSpPr>
          <p:nvPr/>
        </p:nvSpPr>
        <p:spPr bwMode="auto">
          <a:xfrm flipV="1">
            <a:off x="718978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7" name="Line 497"/>
          <p:cNvSpPr>
            <a:spLocks noChangeShapeType="1"/>
          </p:cNvSpPr>
          <p:nvPr/>
        </p:nvSpPr>
        <p:spPr bwMode="auto">
          <a:xfrm flipV="1">
            <a:off x="719296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8" name="Line 498"/>
          <p:cNvSpPr>
            <a:spLocks noChangeShapeType="1"/>
          </p:cNvSpPr>
          <p:nvPr/>
        </p:nvSpPr>
        <p:spPr bwMode="auto">
          <a:xfrm flipV="1">
            <a:off x="719613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49" name="Line 499"/>
          <p:cNvSpPr>
            <a:spLocks noChangeShapeType="1"/>
          </p:cNvSpPr>
          <p:nvPr/>
        </p:nvSpPr>
        <p:spPr bwMode="auto">
          <a:xfrm flipV="1">
            <a:off x="719772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0" name="Line 500"/>
          <p:cNvSpPr>
            <a:spLocks noChangeShapeType="1"/>
          </p:cNvSpPr>
          <p:nvPr/>
        </p:nvSpPr>
        <p:spPr bwMode="auto">
          <a:xfrm flipV="1">
            <a:off x="720090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1" name="Line 501"/>
          <p:cNvSpPr>
            <a:spLocks noChangeShapeType="1"/>
          </p:cNvSpPr>
          <p:nvPr/>
        </p:nvSpPr>
        <p:spPr bwMode="auto">
          <a:xfrm flipV="1">
            <a:off x="720407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2" name="Line 502"/>
          <p:cNvSpPr>
            <a:spLocks noChangeShapeType="1"/>
          </p:cNvSpPr>
          <p:nvPr/>
        </p:nvSpPr>
        <p:spPr bwMode="auto">
          <a:xfrm flipV="1">
            <a:off x="720566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3" name="Line 503"/>
          <p:cNvSpPr>
            <a:spLocks noChangeShapeType="1"/>
          </p:cNvSpPr>
          <p:nvPr/>
        </p:nvSpPr>
        <p:spPr bwMode="auto">
          <a:xfrm flipV="1">
            <a:off x="720883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4" name="Line 504"/>
          <p:cNvSpPr>
            <a:spLocks noChangeShapeType="1"/>
          </p:cNvSpPr>
          <p:nvPr/>
        </p:nvSpPr>
        <p:spPr bwMode="auto">
          <a:xfrm flipV="1">
            <a:off x="721042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5" name="Line 505"/>
          <p:cNvSpPr>
            <a:spLocks noChangeShapeType="1"/>
          </p:cNvSpPr>
          <p:nvPr/>
        </p:nvSpPr>
        <p:spPr bwMode="auto">
          <a:xfrm flipV="1">
            <a:off x="721360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6" name="Line 506"/>
          <p:cNvSpPr>
            <a:spLocks noChangeShapeType="1"/>
          </p:cNvSpPr>
          <p:nvPr/>
        </p:nvSpPr>
        <p:spPr bwMode="auto">
          <a:xfrm flipV="1">
            <a:off x="721677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7" name="Line 507"/>
          <p:cNvSpPr>
            <a:spLocks noChangeShapeType="1"/>
          </p:cNvSpPr>
          <p:nvPr/>
        </p:nvSpPr>
        <p:spPr bwMode="auto">
          <a:xfrm flipV="1">
            <a:off x="721836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8" name="Line 508"/>
          <p:cNvSpPr>
            <a:spLocks noChangeShapeType="1"/>
          </p:cNvSpPr>
          <p:nvPr/>
        </p:nvSpPr>
        <p:spPr bwMode="auto">
          <a:xfrm flipV="1">
            <a:off x="722153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59" name="Line 509"/>
          <p:cNvSpPr>
            <a:spLocks noChangeShapeType="1"/>
          </p:cNvSpPr>
          <p:nvPr/>
        </p:nvSpPr>
        <p:spPr bwMode="auto">
          <a:xfrm flipV="1">
            <a:off x="722471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0" name="Line 510"/>
          <p:cNvSpPr>
            <a:spLocks noChangeShapeType="1"/>
          </p:cNvSpPr>
          <p:nvPr/>
        </p:nvSpPr>
        <p:spPr bwMode="auto">
          <a:xfrm flipV="1">
            <a:off x="722630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1" name="Line 511"/>
          <p:cNvSpPr>
            <a:spLocks noChangeShapeType="1"/>
          </p:cNvSpPr>
          <p:nvPr/>
        </p:nvSpPr>
        <p:spPr bwMode="auto">
          <a:xfrm flipV="1">
            <a:off x="722947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2" name="Line 512"/>
          <p:cNvSpPr>
            <a:spLocks noChangeShapeType="1"/>
          </p:cNvSpPr>
          <p:nvPr/>
        </p:nvSpPr>
        <p:spPr bwMode="auto">
          <a:xfrm flipV="1">
            <a:off x="723265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3" name="Line 513"/>
          <p:cNvSpPr>
            <a:spLocks noChangeShapeType="1"/>
          </p:cNvSpPr>
          <p:nvPr/>
        </p:nvSpPr>
        <p:spPr bwMode="auto">
          <a:xfrm flipV="1">
            <a:off x="723423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4" name="Line 514"/>
          <p:cNvSpPr>
            <a:spLocks noChangeShapeType="1"/>
          </p:cNvSpPr>
          <p:nvPr/>
        </p:nvSpPr>
        <p:spPr bwMode="auto">
          <a:xfrm flipV="1">
            <a:off x="723741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5" name="Line 515"/>
          <p:cNvSpPr>
            <a:spLocks noChangeShapeType="1"/>
          </p:cNvSpPr>
          <p:nvPr/>
        </p:nvSpPr>
        <p:spPr bwMode="auto">
          <a:xfrm flipV="1">
            <a:off x="724058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6" name="Line 516"/>
          <p:cNvSpPr>
            <a:spLocks noChangeShapeType="1"/>
          </p:cNvSpPr>
          <p:nvPr/>
        </p:nvSpPr>
        <p:spPr bwMode="auto">
          <a:xfrm flipV="1">
            <a:off x="724217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7" name="Line 517"/>
          <p:cNvSpPr>
            <a:spLocks noChangeShapeType="1"/>
          </p:cNvSpPr>
          <p:nvPr/>
        </p:nvSpPr>
        <p:spPr bwMode="auto">
          <a:xfrm flipV="1">
            <a:off x="7245350"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8" name="Line 518"/>
          <p:cNvSpPr>
            <a:spLocks noChangeShapeType="1"/>
          </p:cNvSpPr>
          <p:nvPr/>
        </p:nvSpPr>
        <p:spPr bwMode="auto">
          <a:xfrm flipV="1">
            <a:off x="7248525" y="4171950"/>
            <a:ext cx="1588"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69" name="Line 519"/>
          <p:cNvSpPr>
            <a:spLocks noChangeShapeType="1"/>
          </p:cNvSpPr>
          <p:nvPr/>
        </p:nvSpPr>
        <p:spPr bwMode="auto">
          <a:xfrm flipV="1">
            <a:off x="7250113"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0" name="Line 520"/>
          <p:cNvSpPr>
            <a:spLocks noChangeShapeType="1"/>
          </p:cNvSpPr>
          <p:nvPr/>
        </p:nvSpPr>
        <p:spPr bwMode="auto">
          <a:xfrm flipV="1">
            <a:off x="7253288" y="4171950"/>
            <a:ext cx="1587" cy="10255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1" name="Line 521"/>
          <p:cNvSpPr>
            <a:spLocks noChangeShapeType="1"/>
          </p:cNvSpPr>
          <p:nvPr/>
        </p:nvSpPr>
        <p:spPr bwMode="auto">
          <a:xfrm>
            <a:off x="6396038" y="4729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2" name="Freeform 522"/>
          <p:cNvSpPr>
            <a:spLocks/>
          </p:cNvSpPr>
          <p:nvPr/>
        </p:nvSpPr>
        <p:spPr bwMode="auto">
          <a:xfrm>
            <a:off x="6392863" y="4729163"/>
            <a:ext cx="801687" cy="4762"/>
          </a:xfrm>
          <a:custGeom>
            <a:avLst/>
            <a:gdLst>
              <a:gd name="T0" fmla="*/ 2147483647 w 2019"/>
              <a:gd name="T1" fmla="*/ 0 h 12"/>
              <a:gd name="T2" fmla="*/ 2147483647 w 2019"/>
              <a:gd name="T3" fmla="*/ 2147483647 h 12"/>
              <a:gd name="T4" fmla="*/ 0 w 2019"/>
              <a:gd name="T5" fmla="*/ 2147483647 h 12"/>
              <a:gd name="T6" fmla="*/ 2147483647 w 2019"/>
              <a:gd name="T7" fmla="*/ 2147483647 h 12"/>
              <a:gd name="T8" fmla="*/ 2147483647 w 2019"/>
              <a:gd name="T9" fmla="*/ 2147483647 h 12"/>
              <a:gd name="T10" fmla="*/ 2147483647 w 2019"/>
              <a:gd name="T11" fmla="*/ 2147483647 h 12"/>
              <a:gd name="T12" fmla="*/ 2147483647 w 2019"/>
              <a:gd name="T13" fmla="*/ 2147483647 h 12"/>
              <a:gd name="T14" fmla="*/ 2147483647 w 2019"/>
              <a:gd name="T15" fmla="*/ 2147483647 h 12"/>
              <a:gd name="T16" fmla="*/ 2147483647 w 2019"/>
              <a:gd name="T17" fmla="*/ 0 h 12"/>
              <a:gd name="T18" fmla="*/ 2147483647 w 2019"/>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9"/>
              <a:gd name="T31" fmla="*/ 0 h 12"/>
              <a:gd name="T32" fmla="*/ 2019 w 2019"/>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9" h="12">
                <a:moveTo>
                  <a:pt x="7" y="0"/>
                </a:moveTo>
                <a:lnTo>
                  <a:pt x="3" y="3"/>
                </a:lnTo>
                <a:lnTo>
                  <a:pt x="0" y="7"/>
                </a:lnTo>
                <a:lnTo>
                  <a:pt x="3" y="12"/>
                </a:lnTo>
                <a:lnTo>
                  <a:pt x="2007" y="12"/>
                </a:lnTo>
                <a:lnTo>
                  <a:pt x="2016" y="12"/>
                </a:lnTo>
                <a:lnTo>
                  <a:pt x="2019" y="7"/>
                </a:lnTo>
                <a:lnTo>
                  <a:pt x="2016" y="3"/>
                </a:lnTo>
                <a:lnTo>
                  <a:pt x="2012" y="0"/>
                </a:lnTo>
                <a:lnTo>
                  <a:pt x="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3" name="Line 523"/>
          <p:cNvSpPr>
            <a:spLocks noChangeShapeType="1"/>
          </p:cNvSpPr>
          <p:nvPr/>
        </p:nvSpPr>
        <p:spPr bwMode="auto">
          <a:xfrm>
            <a:off x="7920038" y="5105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4" name="Rectangle 524"/>
          <p:cNvSpPr>
            <a:spLocks noChangeArrowheads="1"/>
          </p:cNvSpPr>
          <p:nvPr/>
        </p:nvSpPr>
        <p:spPr bwMode="auto">
          <a:xfrm>
            <a:off x="7920038" y="3890963"/>
            <a:ext cx="4762" cy="1214437"/>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5" name="Line 525"/>
          <p:cNvSpPr>
            <a:spLocks noChangeShapeType="1"/>
          </p:cNvSpPr>
          <p:nvPr/>
        </p:nvSpPr>
        <p:spPr bwMode="auto">
          <a:xfrm>
            <a:off x="7923213" y="3887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6" name="Rectangle 526"/>
          <p:cNvSpPr>
            <a:spLocks noChangeArrowheads="1"/>
          </p:cNvSpPr>
          <p:nvPr/>
        </p:nvSpPr>
        <p:spPr bwMode="auto">
          <a:xfrm>
            <a:off x="7923213" y="3887788"/>
            <a:ext cx="128587" cy="6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7" name="Line 527"/>
          <p:cNvSpPr>
            <a:spLocks noChangeShapeType="1"/>
          </p:cNvSpPr>
          <p:nvPr/>
        </p:nvSpPr>
        <p:spPr bwMode="auto">
          <a:xfrm>
            <a:off x="8048625" y="5105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8" name="Rectangle 528"/>
          <p:cNvSpPr>
            <a:spLocks noChangeArrowheads="1"/>
          </p:cNvSpPr>
          <p:nvPr/>
        </p:nvSpPr>
        <p:spPr bwMode="auto">
          <a:xfrm>
            <a:off x="8048625" y="3890963"/>
            <a:ext cx="4763" cy="1214437"/>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79" name="Line 529"/>
          <p:cNvSpPr>
            <a:spLocks noChangeShapeType="1"/>
          </p:cNvSpPr>
          <p:nvPr/>
        </p:nvSpPr>
        <p:spPr bwMode="auto">
          <a:xfrm>
            <a:off x="8051800" y="51085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0" name="Rectangle 530"/>
          <p:cNvSpPr>
            <a:spLocks noChangeArrowheads="1"/>
          </p:cNvSpPr>
          <p:nvPr/>
        </p:nvSpPr>
        <p:spPr bwMode="auto">
          <a:xfrm>
            <a:off x="7923213" y="5102225"/>
            <a:ext cx="128587" cy="63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1" name="Line 531"/>
          <p:cNvSpPr>
            <a:spLocks noChangeShapeType="1"/>
          </p:cNvSpPr>
          <p:nvPr/>
        </p:nvSpPr>
        <p:spPr bwMode="auto">
          <a:xfrm flipV="1">
            <a:off x="792321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2" name="Line 532"/>
          <p:cNvSpPr>
            <a:spLocks noChangeShapeType="1"/>
          </p:cNvSpPr>
          <p:nvPr/>
        </p:nvSpPr>
        <p:spPr bwMode="auto">
          <a:xfrm flipV="1">
            <a:off x="792638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3" name="Line 533"/>
          <p:cNvSpPr>
            <a:spLocks noChangeShapeType="1"/>
          </p:cNvSpPr>
          <p:nvPr/>
        </p:nvSpPr>
        <p:spPr bwMode="auto">
          <a:xfrm flipV="1">
            <a:off x="792797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4" name="Line 534"/>
          <p:cNvSpPr>
            <a:spLocks noChangeShapeType="1"/>
          </p:cNvSpPr>
          <p:nvPr/>
        </p:nvSpPr>
        <p:spPr bwMode="auto">
          <a:xfrm flipV="1">
            <a:off x="793115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5" name="Line 535"/>
          <p:cNvSpPr>
            <a:spLocks noChangeShapeType="1"/>
          </p:cNvSpPr>
          <p:nvPr/>
        </p:nvSpPr>
        <p:spPr bwMode="auto">
          <a:xfrm flipV="1">
            <a:off x="793273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6" name="Line 536"/>
          <p:cNvSpPr>
            <a:spLocks noChangeShapeType="1"/>
          </p:cNvSpPr>
          <p:nvPr/>
        </p:nvSpPr>
        <p:spPr bwMode="auto">
          <a:xfrm flipV="1">
            <a:off x="793591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7" name="Line 537"/>
          <p:cNvSpPr>
            <a:spLocks noChangeShapeType="1"/>
          </p:cNvSpPr>
          <p:nvPr/>
        </p:nvSpPr>
        <p:spPr bwMode="auto">
          <a:xfrm flipV="1">
            <a:off x="793908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8" name="Line 538"/>
          <p:cNvSpPr>
            <a:spLocks noChangeShapeType="1"/>
          </p:cNvSpPr>
          <p:nvPr/>
        </p:nvSpPr>
        <p:spPr bwMode="auto">
          <a:xfrm flipV="1">
            <a:off x="794067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89" name="Line 539"/>
          <p:cNvSpPr>
            <a:spLocks noChangeShapeType="1"/>
          </p:cNvSpPr>
          <p:nvPr/>
        </p:nvSpPr>
        <p:spPr bwMode="auto">
          <a:xfrm flipV="1">
            <a:off x="794385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0" name="Line 540"/>
          <p:cNvSpPr>
            <a:spLocks noChangeShapeType="1"/>
          </p:cNvSpPr>
          <p:nvPr/>
        </p:nvSpPr>
        <p:spPr bwMode="auto">
          <a:xfrm flipV="1">
            <a:off x="794702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1" name="Line 541"/>
          <p:cNvSpPr>
            <a:spLocks noChangeShapeType="1"/>
          </p:cNvSpPr>
          <p:nvPr/>
        </p:nvSpPr>
        <p:spPr bwMode="auto">
          <a:xfrm flipV="1">
            <a:off x="794861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2" name="Line 542"/>
          <p:cNvSpPr>
            <a:spLocks noChangeShapeType="1"/>
          </p:cNvSpPr>
          <p:nvPr/>
        </p:nvSpPr>
        <p:spPr bwMode="auto">
          <a:xfrm flipV="1">
            <a:off x="795178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3" name="Line 543"/>
          <p:cNvSpPr>
            <a:spLocks noChangeShapeType="1"/>
          </p:cNvSpPr>
          <p:nvPr/>
        </p:nvSpPr>
        <p:spPr bwMode="auto">
          <a:xfrm flipV="1">
            <a:off x="795496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4" name="Line 544"/>
          <p:cNvSpPr>
            <a:spLocks noChangeShapeType="1"/>
          </p:cNvSpPr>
          <p:nvPr/>
        </p:nvSpPr>
        <p:spPr bwMode="auto">
          <a:xfrm flipV="1">
            <a:off x="795655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5" name="Line 545"/>
          <p:cNvSpPr>
            <a:spLocks noChangeShapeType="1"/>
          </p:cNvSpPr>
          <p:nvPr/>
        </p:nvSpPr>
        <p:spPr bwMode="auto">
          <a:xfrm flipV="1">
            <a:off x="795972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6" name="Line 546"/>
          <p:cNvSpPr>
            <a:spLocks noChangeShapeType="1"/>
          </p:cNvSpPr>
          <p:nvPr/>
        </p:nvSpPr>
        <p:spPr bwMode="auto">
          <a:xfrm flipV="1">
            <a:off x="796290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7" name="Line 547"/>
          <p:cNvSpPr>
            <a:spLocks noChangeShapeType="1"/>
          </p:cNvSpPr>
          <p:nvPr/>
        </p:nvSpPr>
        <p:spPr bwMode="auto">
          <a:xfrm flipV="1">
            <a:off x="796448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8" name="Line 548"/>
          <p:cNvSpPr>
            <a:spLocks noChangeShapeType="1"/>
          </p:cNvSpPr>
          <p:nvPr/>
        </p:nvSpPr>
        <p:spPr bwMode="auto">
          <a:xfrm flipV="1">
            <a:off x="796766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199" name="Line 549"/>
          <p:cNvSpPr>
            <a:spLocks noChangeShapeType="1"/>
          </p:cNvSpPr>
          <p:nvPr/>
        </p:nvSpPr>
        <p:spPr bwMode="auto">
          <a:xfrm flipV="1">
            <a:off x="797083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0" name="Line 550"/>
          <p:cNvSpPr>
            <a:spLocks noChangeShapeType="1"/>
          </p:cNvSpPr>
          <p:nvPr/>
        </p:nvSpPr>
        <p:spPr bwMode="auto">
          <a:xfrm flipV="1">
            <a:off x="797242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1" name="Line 551"/>
          <p:cNvSpPr>
            <a:spLocks noChangeShapeType="1"/>
          </p:cNvSpPr>
          <p:nvPr/>
        </p:nvSpPr>
        <p:spPr bwMode="auto">
          <a:xfrm flipV="1">
            <a:off x="797560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2" name="Line 552"/>
          <p:cNvSpPr>
            <a:spLocks noChangeShapeType="1"/>
          </p:cNvSpPr>
          <p:nvPr/>
        </p:nvSpPr>
        <p:spPr bwMode="auto">
          <a:xfrm flipV="1">
            <a:off x="797877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3" name="Line 553"/>
          <p:cNvSpPr>
            <a:spLocks noChangeShapeType="1"/>
          </p:cNvSpPr>
          <p:nvPr/>
        </p:nvSpPr>
        <p:spPr bwMode="auto">
          <a:xfrm flipV="1">
            <a:off x="798036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4" name="Line 554"/>
          <p:cNvSpPr>
            <a:spLocks noChangeShapeType="1"/>
          </p:cNvSpPr>
          <p:nvPr/>
        </p:nvSpPr>
        <p:spPr bwMode="auto">
          <a:xfrm flipV="1">
            <a:off x="798353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5" name="Line 555"/>
          <p:cNvSpPr>
            <a:spLocks noChangeShapeType="1"/>
          </p:cNvSpPr>
          <p:nvPr/>
        </p:nvSpPr>
        <p:spPr bwMode="auto">
          <a:xfrm flipV="1">
            <a:off x="798671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6" name="Line 556"/>
          <p:cNvSpPr>
            <a:spLocks noChangeShapeType="1"/>
          </p:cNvSpPr>
          <p:nvPr/>
        </p:nvSpPr>
        <p:spPr bwMode="auto">
          <a:xfrm flipV="1">
            <a:off x="798830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7" name="Line 557"/>
          <p:cNvSpPr>
            <a:spLocks noChangeShapeType="1"/>
          </p:cNvSpPr>
          <p:nvPr/>
        </p:nvSpPr>
        <p:spPr bwMode="auto">
          <a:xfrm flipV="1">
            <a:off x="799147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8" name="Line 558"/>
          <p:cNvSpPr>
            <a:spLocks noChangeShapeType="1"/>
          </p:cNvSpPr>
          <p:nvPr/>
        </p:nvSpPr>
        <p:spPr bwMode="auto">
          <a:xfrm flipV="1">
            <a:off x="799306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09" name="Line 559"/>
          <p:cNvSpPr>
            <a:spLocks noChangeShapeType="1"/>
          </p:cNvSpPr>
          <p:nvPr/>
        </p:nvSpPr>
        <p:spPr bwMode="auto">
          <a:xfrm flipV="1">
            <a:off x="799623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0" name="Line 560"/>
          <p:cNvSpPr>
            <a:spLocks noChangeShapeType="1"/>
          </p:cNvSpPr>
          <p:nvPr/>
        </p:nvSpPr>
        <p:spPr bwMode="auto">
          <a:xfrm flipV="1">
            <a:off x="799941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1" name="Line 561"/>
          <p:cNvSpPr>
            <a:spLocks noChangeShapeType="1"/>
          </p:cNvSpPr>
          <p:nvPr/>
        </p:nvSpPr>
        <p:spPr bwMode="auto">
          <a:xfrm flipV="1">
            <a:off x="800100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2" name="Line 562"/>
          <p:cNvSpPr>
            <a:spLocks noChangeShapeType="1"/>
          </p:cNvSpPr>
          <p:nvPr/>
        </p:nvSpPr>
        <p:spPr bwMode="auto">
          <a:xfrm flipV="1">
            <a:off x="800417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3" name="Line 563"/>
          <p:cNvSpPr>
            <a:spLocks noChangeShapeType="1"/>
          </p:cNvSpPr>
          <p:nvPr/>
        </p:nvSpPr>
        <p:spPr bwMode="auto">
          <a:xfrm flipV="1">
            <a:off x="800735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4" name="Line 564"/>
          <p:cNvSpPr>
            <a:spLocks noChangeShapeType="1"/>
          </p:cNvSpPr>
          <p:nvPr/>
        </p:nvSpPr>
        <p:spPr bwMode="auto">
          <a:xfrm flipV="1">
            <a:off x="800893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5" name="Line 565"/>
          <p:cNvSpPr>
            <a:spLocks noChangeShapeType="1"/>
          </p:cNvSpPr>
          <p:nvPr/>
        </p:nvSpPr>
        <p:spPr bwMode="auto">
          <a:xfrm flipV="1">
            <a:off x="801211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6" name="Line 566"/>
          <p:cNvSpPr>
            <a:spLocks noChangeShapeType="1"/>
          </p:cNvSpPr>
          <p:nvPr/>
        </p:nvSpPr>
        <p:spPr bwMode="auto">
          <a:xfrm flipV="1">
            <a:off x="801528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7" name="Line 567"/>
          <p:cNvSpPr>
            <a:spLocks noChangeShapeType="1"/>
          </p:cNvSpPr>
          <p:nvPr/>
        </p:nvSpPr>
        <p:spPr bwMode="auto">
          <a:xfrm flipV="1">
            <a:off x="801687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8" name="Line 568"/>
          <p:cNvSpPr>
            <a:spLocks noChangeShapeType="1"/>
          </p:cNvSpPr>
          <p:nvPr/>
        </p:nvSpPr>
        <p:spPr bwMode="auto">
          <a:xfrm flipV="1">
            <a:off x="802005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19" name="Line 569"/>
          <p:cNvSpPr>
            <a:spLocks noChangeShapeType="1"/>
          </p:cNvSpPr>
          <p:nvPr/>
        </p:nvSpPr>
        <p:spPr bwMode="auto">
          <a:xfrm flipV="1">
            <a:off x="802322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0" name="Line 570"/>
          <p:cNvSpPr>
            <a:spLocks noChangeShapeType="1"/>
          </p:cNvSpPr>
          <p:nvPr/>
        </p:nvSpPr>
        <p:spPr bwMode="auto">
          <a:xfrm flipV="1">
            <a:off x="802481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1" name="Line 571"/>
          <p:cNvSpPr>
            <a:spLocks noChangeShapeType="1"/>
          </p:cNvSpPr>
          <p:nvPr/>
        </p:nvSpPr>
        <p:spPr bwMode="auto">
          <a:xfrm flipV="1">
            <a:off x="802798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2" name="Line 572"/>
          <p:cNvSpPr>
            <a:spLocks noChangeShapeType="1"/>
          </p:cNvSpPr>
          <p:nvPr/>
        </p:nvSpPr>
        <p:spPr bwMode="auto">
          <a:xfrm flipV="1">
            <a:off x="803116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3" name="Line 573"/>
          <p:cNvSpPr>
            <a:spLocks noChangeShapeType="1"/>
          </p:cNvSpPr>
          <p:nvPr/>
        </p:nvSpPr>
        <p:spPr bwMode="auto">
          <a:xfrm flipV="1">
            <a:off x="803275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4" name="Line 574"/>
          <p:cNvSpPr>
            <a:spLocks noChangeShapeType="1"/>
          </p:cNvSpPr>
          <p:nvPr/>
        </p:nvSpPr>
        <p:spPr bwMode="auto">
          <a:xfrm flipV="1">
            <a:off x="803592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5" name="Line 575"/>
          <p:cNvSpPr>
            <a:spLocks noChangeShapeType="1"/>
          </p:cNvSpPr>
          <p:nvPr/>
        </p:nvSpPr>
        <p:spPr bwMode="auto">
          <a:xfrm flipV="1">
            <a:off x="803910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6" name="Line 576"/>
          <p:cNvSpPr>
            <a:spLocks noChangeShapeType="1"/>
          </p:cNvSpPr>
          <p:nvPr/>
        </p:nvSpPr>
        <p:spPr bwMode="auto">
          <a:xfrm flipV="1">
            <a:off x="804068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7" name="Line 577"/>
          <p:cNvSpPr>
            <a:spLocks noChangeShapeType="1"/>
          </p:cNvSpPr>
          <p:nvPr/>
        </p:nvSpPr>
        <p:spPr bwMode="auto">
          <a:xfrm flipV="1">
            <a:off x="8043863"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8" name="Line 578"/>
          <p:cNvSpPr>
            <a:spLocks noChangeShapeType="1"/>
          </p:cNvSpPr>
          <p:nvPr/>
        </p:nvSpPr>
        <p:spPr bwMode="auto">
          <a:xfrm flipV="1">
            <a:off x="8047038" y="3890963"/>
            <a:ext cx="1587"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29" name="Line 579"/>
          <p:cNvSpPr>
            <a:spLocks noChangeShapeType="1"/>
          </p:cNvSpPr>
          <p:nvPr/>
        </p:nvSpPr>
        <p:spPr bwMode="auto">
          <a:xfrm flipV="1">
            <a:off x="8048625"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0" name="Line 580"/>
          <p:cNvSpPr>
            <a:spLocks noChangeShapeType="1"/>
          </p:cNvSpPr>
          <p:nvPr/>
        </p:nvSpPr>
        <p:spPr bwMode="auto">
          <a:xfrm flipV="1">
            <a:off x="8051800" y="3890963"/>
            <a:ext cx="1588" cy="1214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1" name="Line 581"/>
          <p:cNvSpPr>
            <a:spLocks noChangeShapeType="1"/>
          </p:cNvSpPr>
          <p:nvPr/>
        </p:nvSpPr>
        <p:spPr bwMode="auto">
          <a:xfrm>
            <a:off x="7191375" y="47291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2" name="Freeform 582"/>
          <p:cNvSpPr>
            <a:spLocks/>
          </p:cNvSpPr>
          <p:nvPr/>
        </p:nvSpPr>
        <p:spPr bwMode="auto">
          <a:xfrm>
            <a:off x="7189788" y="4635500"/>
            <a:ext cx="800100" cy="98425"/>
          </a:xfrm>
          <a:custGeom>
            <a:avLst/>
            <a:gdLst>
              <a:gd name="T0" fmla="*/ 2147483647 w 2017"/>
              <a:gd name="T1" fmla="*/ 2147483647 h 247"/>
              <a:gd name="T2" fmla="*/ 2147483647 w 2017"/>
              <a:gd name="T3" fmla="*/ 2147483647 h 247"/>
              <a:gd name="T4" fmla="*/ 0 w 2017"/>
              <a:gd name="T5" fmla="*/ 2147483647 h 247"/>
              <a:gd name="T6" fmla="*/ 2147483647 w 2017"/>
              <a:gd name="T7" fmla="*/ 2147483647 h 247"/>
              <a:gd name="T8" fmla="*/ 2147483647 w 2017"/>
              <a:gd name="T9" fmla="*/ 2147483647 h 247"/>
              <a:gd name="T10" fmla="*/ 2147483647 w 2017"/>
              <a:gd name="T11" fmla="*/ 2147483647 h 247"/>
              <a:gd name="T12" fmla="*/ 2147483647 w 2017"/>
              <a:gd name="T13" fmla="*/ 2147483647 h 247"/>
              <a:gd name="T14" fmla="*/ 2147483647 w 2017"/>
              <a:gd name="T15" fmla="*/ 2147483647 h 247"/>
              <a:gd name="T16" fmla="*/ 2147483647 w 2017"/>
              <a:gd name="T17" fmla="*/ 0 h 247"/>
              <a:gd name="T18" fmla="*/ 2147483647 w 2017"/>
              <a:gd name="T19" fmla="*/ 2147483647 h 2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7"/>
              <a:gd name="T31" fmla="*/ 0 h 247"/>
              <a:gd name="T32" fmla="*/ 2017 w 2017"/>
              <a:gd name="T33" fmla="*/ 247 h 2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7" h="247">
                <a:moveTo>
                  <a:pt x="6" y="235"/>
                </a:moveTo>
                <a:lnTo>
                  <a:pt x="2" y="238"/>
                </a:lnTo>
                <a:lnTo>
                  <a:pt x="0" y="243"/>
                </a:lnTo>
                <a:lnTo>
                  <a:pt x="3" y="247"/>
                </a:lnTo>
                <a:lnTo>
                  <a:pt x="2007" y="12"/>
                </a:lnTo>
                <a:lnTo>
                  <a:pt x="2016" y="10"/>
                </a:lnTo>
                <a:lnTo>
                  <a:pt x="2017" y="5"/>
                </a:lnTo>
                <a:lnTo>
                  <a:pt x="2015" y="1"/>
                </a:lnTo>
                <a:lnTo>
                  <a:pt x="2011" y="0"/>
                </a:lnTo>
                <a:lnTo>
                  <a:pt x="6" y="23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3" name="Line 583"/>
          <p:cNvSpPr>
            <a:spLocks noChangeShapeType="1"/>
          </p:cNvSpPr>
          <p:nvPr/>
        </p:nvSpPr>
        <p:spPr bwMode="auto">
          <a:xfrm>
            <a:off x="2073275" y="34242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4" name="Rectangle 584"/>
          <p:cNvSpPr>
            <a:spLocks noChangeArrowheads="1"/>
          </p:cNvSpPr>
          <p:nvPr/>
        </p:nvSpPr>
        <p:spPr bwMode="auto">
          <a:xfrm>
            <a:off x="2073275" y="1741488"/>
            <a:ext cx="4763" cy="1682750"/>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5" name="Line 585"/>
          <p:cNvSpPr>
            <a:spLocks noChangeShapeType="1"/>
          </p:cNvSpPr>
          <p:nvPr/>
        </p:nvSpPr>
        <p:spPr bwMode="auto">
          <a:xfrm>
            <a:off x="2074863" y="17399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6" name="Rectangle 586"/>
          <p:cNvSpPr>
            <a:spLocks noChangeArrowheads="1"/>
          </p:cNvSpPr>
          <p:nvPr/>
        </p:nvSpPr>
        <p:spPr bwMode="auto">
          <a:xfrm>
            <a:off x="2074863" y="1739900"/>
            <a:ext cx="130175" cy="4763"/>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7" name="Line 587"/>
          <p:cNvSpPr>
            <a:spLocks noChangeShapeType="1"/>
          </p:cNvSpPr>
          <p:nvPr/>
        </p:nvSpPr>
        <p:spPr bwMode="auto">
          <a:xfrm>
            <a:off x="2201863" y="3424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8" name="Rectangle 588"/>
          <p:cNvSpPr>
            <a:spLocks noChangeArrowheads="1"/>
          </p:cNvSpPr>
          <p:nvPr/>
        </p:nvSpPr>
        <p:spPr bwMode="auto">
          <a:xfrm>
            <a:off x="2201863" y="1741488"/>
            <a:ext cx="4762" cy="1682750"/>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39" name="Line 589"/>
          <p:cNvSpPr>
            <a:spLocks noChangeShapeType="1"/>
          </p:cNvSpPr>
          <p:nvPr/>
        </p:nvSpPr>
        <p:spPr bwMode="auto">
          <a:xfrm>
            <a:off x="2205038" y="3425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0" name="Rectangle 590"/>
          <p:cNvSpPr>
            <a:spLocks noChangeArrowheads="1"/>
          </p:cNvSpPr>
          <p:nvPr/>
        </p:nvSpPr>
        <p:spPr bwMode="auto">
          <a:xfrm>
            <a:off x="2074863" y="3421063"/>
            <a:ext cx="130175" cy="47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1" name="Line 591"/>
          <p:cNvSpPr>
            <a:spLocks noChangeShapeType="1"/>
          </p:cNvSpPr>
          <p:nvPr/>
        </p:nvSpPr>
        <p:spPr bwMode="auto">
          <a:xfrm flipV="1">
            <a:off x="207645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2" name="Line 592"/>
          <p:cNvSpPr>
            <a:spLocks noChangeShapeType="1"/>
          </p:cNvSpPr>
          <p:nvPr/>
        </p:nvSpPr>
        <p:spPr bwMode="auto">
          <a:xfrm flipV="1">
            <a:off x="207803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3" name="Line 593"/>
          <p:cNvSpPr>
            <a:spLocks noChangeShapeType="1"/>
          </p:cNvSpPr>
          <p:nvPr/>
        </p:nvSpPr>
        <p:spPr bwMode="auto">
          <a:xfrm flipV="1">
            <a:off x="208121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4" name="Line 594"/>
          <p:cNvSpPr>
            <a:spLocks noChangeShapeType="1"/>
          </p:cNvSpPr>
          <p:nvPr/>
        </p:nvSpPr>
        <p:spPr bwMode="auto">
          <a:xfrm flipV="1">
            <a:off x="208438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5" name="Line 595"/>
          <p:cNvSpPr>
            <a:spLocks noChangeShapeType="1"/>
          </p:cNvSpPr>
          <p:nvPr/>
        </p:nvSpPr>
        <p:spPr bwMode="auto">
          <a:xfrm flipV="1">
            <a:off x="208597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6" name="Line 596"/>
          <p:cNvSpPr>
            <a:spLocks noChangeShapeType="1"/>
          </p:cNvSpPr>
          <p:nvPr/>
        </p:nvSpPr>
        <p:spPr bwMode="auto">
          <a:xfrm flipV="1">
            <a:off x="208915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7" name="Line 597"/>
          <p:cNvSpPr>
            <a:spLocks noChangeShapeType="1"/>
          </p:cNvSpPr>
          <p:nvPr/>
        </p:nvSpPr>
        <p:spPr bwMode="auto">
          <a:xfrm flipV="1">
            <a:off x="209232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8" name="Line 598"/>
          <p:cNvSpPr>
            <a:spLocks noChangeShapeType="1"/>
          </p:cNvSpPr>
          <p:nvPr/>
        </p:nvSpPr>
        <p:spPr bwMode="auto">
          <a:xfrm flipV="1">
            <a:off x="209391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49" name="Line 599"/>
          <p:cNvSpPr>
            <a:spLocks noChangeShapeType="1"/>
          </p:cNvSpPr>
          <p:nvPr/>
        </p:nvSpPr>
        <p:spPr bwMode="auto">
          <a:xfrm flipV="1">
            <a:off x="209708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0" name="Line 600"/>
          <p:cNvSpPr>
            <a:spLocks noChangeShapeType="1"/>
          </p:cNvSpPr>
          <p:nvPr/>
        </p:nvSpPr>
        <p:spPr bwMode="auto">
          <a:xfrm flipV="1">
            <a:off x="209867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1" name="Line 601"/>
          <p:cNvSpPr>
            <a:spLocks noChangeShapeType="1"/>
          </p:cNvSpPr>
          <p:nvPr/>
        </p:nvSpPr>
        <p:spPr bwMode="auto">
          <a:xfrm flipV="1">
            <a:off x="210185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2" name="Line 602"/>
          <p:cNvSpPr>
            <a:spLocks noChangeShapeType="1"/>
          </p:cNvSpPr>
          <p:nvPr/>
        </p:nvSpPr>
        <p:spPr bwMode="auto">
          <a:xfrm flipV="1">
            <a:off x="210502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3" name="Line 603"/>
          <p:cNvSpPr>
            <a:spLocks noChangeShapeType="1"/>
          </p:cNvSpPr>
          <p:nvPr/>
        </p:nvSpPr>
        <p:spPr bwMode="auto">
          <a:xfrm flipV="1">
            <a:off x="210661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4" name="Line 604"/>
          <p:cNvSpPr>
            <a:spLocks noChangeShapeType="1"/>
          </p:cNvSpPr>
          <p:nvPr/>
        </p:nvSpPr>
        <p:spPr bwMode="auto">
          <a:xfrm flipV="1">
            <a:off x="210978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5" name="Line 605"/>
          <p:cNvSpPr>
            <a:spLocks noChangeShapeType="1"/>
          </p:cNvSpPr>
          <p:nvPr/>
        </p:nvSpPr>
        <p:spPr bwMode="auto">
          <a:xfrm flipV="1">
            <a:off x="211296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6" name="Line 606"/>
          <p:cNvSpPr>
            <a:spLocks noChangeShapeType="1"/>
          </p:cNvSpPr>
          <p:nvPr/>
        </p:nvSpPr>
        <p:spPr bwMode="auto">
          <a:xfrm flipV="1">
            <a:off x="211455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7" name="Line 607"/>
          <p:cNvSpPr>
            <a:spLocks noChangeShapeType="1"/>
          </p:cNvSpPr>
          <p:nvPr/>
        </p:nvSpPr>
        <p:spPr bwMode="auto">
          <a:xfrm flipV="1">
            <a:off x="211772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8" name="Line 608"/>
          <p:cNvSpPr>
            <a:spLocks noChangeShapeType="1"/>
          </p:cNvSpPr>
          <p:nvPr/>
        </p:nvSpPr>
        <p:spPr bwMode="auto">
          <a:xfrm flipV="1">
            <a:off x="212090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59" name="Line 609"/>
          <p:cNvSpPr>
            <a:spLocks noChangeShapeType="1"/>
          </p:cNvSpPr>
          <p:nvPr/>
        </p:nvSpPr>
        <p:spPr bwMode="auto">
          <a:xfrm flipV="1">
            <a:off x="212248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0" name="Line 610"/>
          <p:cNvSpPr>
            <a:spLocks noChangeShapeType="1"/>
          </p:cNvSpPr>
          <p:nvPr/>
        </p:nvSpPr>
        <p:spPr bwMode="auto">
          <a:xfrm flipV="1">
            <a:off x="212566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1" name="Line 611"/>
          <p:cNvSpPr>
            <a:spLocks noChangeShapeType="1"/>
          </p:cNvSpPr>
          <p:nvPr/>
        </p:nvSpPr>
        <p:spPr bwMode="auto">
          <a:xfrm flipV="1">
            <a:off x="212883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2" name="Line 612"/>
          <p:cNvSpPr>
            <a:spLocks noChangeShapeType="1"/>
          </p:cNvSpPr>
          <p:nvPr/>
        </p:nvSpPr>
        <p:spPr bwMode="auto">
          <a:xfrm flipV="1">
            <a:off x="213042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3" name="Line 613"/>
          <p:cNvSpPr>
            <a:spLocks noChangeShapeType="1"/>
          </p:cNvSpPr>
          <p:nvPr/>
        </p:nvSpPr>
        <p:spPr bwMode="auto">
          <a:xfrm flipV="1">
            <a:off x="213360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4" name="Line 614"/>
          <p:cNvSpPr>
            <a:spLocks noChangeShapeType="1"/>
          </p:cNvSpPr>
          <p:nvPr/>
        </p:nvSpPr>
        <p:spPr bwMode="auto">
          <a:xfrm flipV="1">
            <a:off x="213677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5" name="Line 615"/>
          <p:cNvSpPr>
            <a:spLocks noChangeShapeType="1"/>
          </p:cNvSpPr>
          <p:nvPr/>
        </p:nvSpPr>
        <p:spPr bwMode="auto">
          <a:xfrm flipV="1">
            <a:off x="213836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6" name="Line 616"/>
          <p:cNvSpPr>
            <a:spLocks noChangeShapeType="1"/>
          </p:cNvSpPr>
          <p:nvPr/>
        </p:nvSpPr>
        <p:spPr bwMode="auto">
          <a:xfrm flipV="1">
            <a:off x="214153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7" name="Line 617"/>
          <p:cNvSpPr>
            <a:spLocks noChangeShapeType="1"/>
          </p:cNvSpPr>
          <p:nvPr/>
        </p:nvSpPr>
        <p:spPr bwMode="auto">
          <a:xfrm flipV="1">
            <a:off x="214471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8" name="Line 618"/>
          <p:cNvSpPr>
            <a:spLocks noChangeShapeType="1"/>
          </p:cNvSpPr>
          <p:nvPr/>
        </p:nvSpPr>
        <p:spPr bwMode="auto">
          <a:xfrm flipV="1">
            <a:off x="214630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69" name="Line 619"/>
          <p:cNvSpPr>
            <a:spLocks noChangeShapeType="1"/>
          </p:cNvSpPr>
          <p:nvPr/>
        </p:nvSpPr>
        <p:spPr bwMode="auto">
          <a:xfrm flipV="1">
            <a:off x="214947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0" name="Line 620"/>
          <p:cNvSpPr>
            <a:spLocks noChangeShapeType="1"/>
          </p:cNvSpPr>
          <p:nvPr/>
        </p:nvSpPr>
        <p:spPr bwMode="auto">
          <a:xfrm flipV="1">
            <a:off x="215265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1" name="Line 621"/>
          <p:cNvSpPr>
            <a:spLocks noChangeShapeType="1"/>
          </p:cNvSpPr>
          <p:nvPr/>
        </p:nvSpPr>
        <p:spPr bwMode="auto">
          <a:xfrm flipV="1">
            <a:off x="215423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2" name="Line 622"/>
          <p:cNvSpPr>
            <a:spLocks noChangeShapeType="1"/>
          </p:cNvSpPr>
          <p:nvPr/>
        </p:nvSpPr>
        <p:spPr bwMode="auto">
          <a:xfrm flipV="1">
            <a:off x="215741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3" name="Line 623"/>
          <p:cNvSpPr>
            <a:spLocks noChangeShapeType="1"/>
          </p:cNvSpPr>
          <p:nvPr/>
        </p:nvSpPr>
        <p:spPr bwMode="auto">
          <a:xfrm flipV="1">
            <a:off x="215900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4" name="Line 624"/>
          <p:cNvSpPr>
            <a:spLocks noChangeShapeType="1"/>
          </p:cNvSpPr>
          <p:nvPr/>
        </p:nvSpPr>
        <p:spPr bwMode="auto">
          <a:xfrm flipV="1">
            <a:off x="216217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5" name="Line 625"/>
          <p:cNvSpPr>
            <a:spLocks noChangeShapeType="1"/>
          </p:cNvSpPr>
          <p:nvPr/>
        </p:nvSpPr>
        <p:spPr bwMode="auto">
          <a:xfrm flipV="1">
            <a:off x="216535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6" name="Line 626"/>
          <p:cNvSpPr>
            <a:spLocks noChangeShapeType="1"/>
          </p:cNvSpPr>
          <p:nvPr/>
        </p:nvSpPr>
        <p:spPr bwMode="auto">
          <a:xfrm flipV="1">
            <a:off x="216693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7" name="Line 627"/>
          <p:cNvSpPr>
            <a:spLocks noChangeShapeType="1"/>
          </p:cNvSpPr>
          <p:nvPr/>
        </p:nvSpPr>
        <p:spPr bwMode="auto">
          <a:xfrm flipV="1">
            <a:off x="217011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8" name="Line 628"/>
          <p:cNvSpPr>
            <a:spLocks noChangeShapeType="1"/>
          </p:cNvSpPr>
          <p:nvPr/>
        </p:nvSpPr>
        <p:spPr bwMode="auto">
          <a:xfrm flipV="1">
            <a:off x="217328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79" name="Line 629"/>
          <p:cNvSpPr>
            <a:spLocks noChangeShapeType="1"/>
          </p:cNvSpPr>
          <p:nvPr/>
        </p:nvSpPr>
        <p:spPr bwMode="auto">
          <a:xfrm flipV="1">
            <a:off x="217487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0" name="Line 630"/>
          <p:cNvSpPr>
            <a:spLocks noChangeShapeType="1"/>
          </p:cNvSpPr>
          <p:nvPr/>
        </p:nvSpPr>
        <p:spPr bwMode="auto">
          <a:xfrm flipV="1">
            <a:off x="217805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1" name="Line 631"/>
          <p:cNvSpPr>
            <a:spLocks noChangeShapeType="1"/>
          </p:cNvSpPr>
          <p:nvPr/>
        </p:nvSpPr>
        <p:spPr bwMode="auto">
          <a:xfrm flipV="1">
            <a:off x="218122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2" name="Line 632"/>
          <p:cNvSpPr>
            <a:spLocks noChangeShapeType="1"/>
          </p:cNvSpPr>
          <p:nvPr/>
        </p:nvSpPr>
        <p:spPr bwMode="auto">
          <a:xfrm flipV="1">
            <a:off x="218281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3" name="Line 633"/>
          <p:cNvSpPr>
            <a:spLocks noChangeShapeType="1"/>
          </p:cNvSpPr>
          <p:nvPr/>
        </p:nvSpPr>
        <p:spPr bwMode="auto">
          <a:xfrm flipV="1">
            <a:off x="218598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4" name="Line 634"/>
          <p:cNvSpPr>
            <a:spLocks noChangeShapeType="1"/>
          </p:cNvSpPr>
          <p:nvPr/>
        </p:nvSpPr>
        <p:spPr bwMode="auto">
          <a:xfrm flipV="1">
            <a:off x="218916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5" name="Line 635"/>
          <p:cNvSpPr>
            <a:spLocks noChangeShapeType="1"/>
          </p:cNvSpPr>
          <p:nvPr/>
        </p:nvSpPr>
        <p:spPr bwMode="auto">
          <a:xfrm flipV="1">
            <a:off x="219075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6" name="Line 636"/>
          <p:cNvSpPr>
            <a:spLocks noChangeShapeType="1"/>
          </p:cNvSpPr>
          <p:nvPr/>
        </p:nvSpPr>
        <p:spPr bwMode="auto">
          <a:xfrm flipV="1">
            <a:off x="2193925"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7" name="Line 637"/>
          <p:cNvSpPr>
            <a:spLocks noChangeShapeType="1"/>
          </p:cNvSpPr>
          <p:nvPr/>
        </p:nvSpPr>
        <p:spPr bwMode="auto">
          <a:xfrm flipV="1">
            <a:off x="2197100" y="1741488"/>
            <a:ext cx="1588"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8" name="Line 638"/>
          <p:cNvSpPr>
            <a:spLocks noChangeShapeType="1"/>
          </p:cNvSpPr>
          <p:nvPr/>
        </p:nvSpPr>
        <p:spPr bwMode="auto">
          <a:xfrm flipV="1">
            <a:off x="2198688"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89" name="Line 639"/>
          <p:cNvSpPr>
            <a:spLocks noChangeShapeType="1"/>
          </p:cNvSpPr>
          <p:nvPr/>
        </p:nvSpPr>
        <p:spPr bwMode="auto">
          <a:xfrm flipV="1">
            <a:off x="2201863" y="1741488"/>
            <a:ext cx="1587" cy="168116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0" name="Line 640"/>
          <p:cNvSpPr>
            <a:spLocks noChangeShapeType="1"/>
          </p:cNvSpPr>
          <p:nvPr/>
        </p:nvSpPr>
        <p:spPr bwMode="auto">
          <a:xfrm>
            <a:off x="2430463" y="3890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1" name="Rectangle 641"/>
          <p:cNvSpPr>
            <a:spLocks noChangeArrowheads="1"/>
          </p:cNvSpPr>
          <p:nvPr/>
        </p:nvSpPr>
        <p:spPr bwMode="auto">
          <a:xfrm>
            <a:off x="2430463" y="2862263"/>
            <a:ext cx="6350" cy="1028700"/>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2" name="Line 642"/>
          <p:cNvSpPr>
            <a:spLocks noChangeShapeType="1"/>
          </p:cNvSpPr>
          <p:nvPr/>
        </p:nvSpPr>
        <p:spPr bwMode="auto">
          <a:xfrm>
            <a:off x="2433638" y="28606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3" name="Rectangle 643"/>
          <p:cNvSpPr>
            <a:spLocks noChangeArrowheads="1"/>
          </p:cNvSpPr>
          <p:nvPr/>
        </p:nvSpPr>
        <p:spPr bwMode="auto">
          <a:xfrm>
            <a:off x="2433638" y="2860675"/>
            <a:ext cx="128587" cy="4763"/>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4" name="Line 644"/>
          <p:cNvSpPr>
            <a:spLocks noChangeShapeType="1"/>
          </p:cNvSpPr>
          <p:nvPr/>
        </p:nvSpPr>
        <p:spPr bwMode="auto">
          <a:xfrm>
            <a:off x="2560638" y="3890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5" name="Rectangle 645"/>
          <p:cNvSpPr>
            <a:spLocks noChangeArrowheads="1"/>
          </p:cNvSpPr>
          <p:nvPr/>
        </p:nvSpPr>
        <p:spPr bwMode="auto">
          <a:xfrm>
            <a:off x="2560638" y="2862263"/>
            <a:ext cx="4762" cy="1028700"/>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6" name="Line 646"/>
          <p:cNvSpPr>
            <a:spLocks noChangeShapeType="1"/>
          </p:cNvSpPr>
          <p:nvPr/>
        </p:nvSpPr>
        <p:spPr bwMode="auto">
          <a:xfrm>
            <a:off x="2562225" y="38941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7" name="Rectangle 647"/>
          <p:cNvSpPr>
            <a:spLocks noChangeArrowheads="1"/>
          </p:cNvSpPr>
          <p:nvPr/>
        </p:nvSpPr>
        <p:spPr bwMode="auto">
          <a:xfrm>
            <a:off x="2433638" y="3887788"/>
            <a:ext cx="128587" cy="6350"/>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8" name="Line 648"/>
          <p:cNvSpPr>
            <a:spLocks noChangeShapeType="1"/>
          </p:cNvSpPr>
          <p:nvPr/>
        </p:nvSpPr>
        <p:spPr bwMode="auto">
          <a:xfrm flipV="1">
            <a:off x="243363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299" name="Line 649"/>
          <p:cNvSpPr>
            <a:spLocks noChangeShapeType="1"/>
          </p:cNvSpPr>
          <p:nvPr/>
        </p:nvSpPr>
        <p:spPr bwMode="auto">
          <a:xfrm flipV="1">
            <a:off x="243681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0" name="Line 650"/>
          <p:cNvSpPr>
            <a:spLocks noChangeShapeType="1"/>
          </p:cNvSpPr>
          <p:nvPr/>
        </p:nvSpPr>
        <p:spPr bwMode="auto">
          <a:xfrm flipV="1">
            <a:off x="243998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1" name="Line 651"/>
          <p:cNvSpPr>
            <a:spLocks noChangeShapeType="1"/>
          </p:cNvSpPr>
          <p:nvPr/>
        </p:nvSpPr>
        <p:spPr bwMode="auto">
          <a:xfrm flipV="1">
            <a:off x="244157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2" name="Line 652"/>
          <p:cNvSpPr>
            <a:spLocks noChangeShapeType="1"/>
          </p:cNvSpPr>
          <p:nvPr/>
        </p:nvSpPr>
        <p:spPr bwMode="auto">
          <a:xfrm flipV="1">
            <a:off x="244475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3" name="Line 653"/>
          <p:cNvSpPr>
            <a:spLocks noChangeShapeType="1"/>
          </p:cNvSpPr>
          <p:nvPr/>
        </p:nvSpPr>
        <p:spPr bwMode="auto">
          <a:xfrm flipV="1">
            <a:off x="244792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4" name="Line 654"/>
          <p:cNvSpPr>
            <a:spLocks noChangeShapeType="1"/>
          </p:cNvSpPr>
          <p:nvPr/>
        </p:nvSpPr>
        <p:spPr bwMode="auto">
          <a:xfrm flipV="1">
            <a:off x="244951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5" name="Line 655"/>
          <p:cNvSpPr>
            <a:spLocks noChangeShapeType="1"/>
          </p:cNvSpPr>
          <p:nvPr/>
        </p:nvSpPr>
        <p:spPr bwMode="auto">
          <a:xfrm flipV="1">
            <a:off x="245268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6" name="Line 656"/>
          <p:cNvSpPr>
            <a:spLocks noChangeShapeType="1"/>
          </p:cNvSpPr>
          <p:nvPr/>
        </p:nvSpPr>
        <p:spPr bwMode="auto">
          <a:xfrm flipV="1">
            <a:off x="245586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7" name="Line 657"/>
          <p:cNvSpPr>
            <a:spLocks noChangeShapeType="1"/>
          </p:cNvSpPr>
          <p:nvPr/>
        </p:nvSpPr>
        <p:spPr bwMode="auto">
          <a:xfrm flipV="1">
            <a:off x="245745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8" name="Line 658"/>
          <p:cNvSpPr>
            <a:spLocks noChangeShapeType="1"/>
          </p:cNvSpPr>
          <p:nvPr/>
        </p:nvSpPr>
        <p:spPr bwMode="auto">
          <a:xfrm flipV="1">
            <a:off x="246062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09" name="Line 659"/>
          <p:cNvSpPr>
            <a:spLocks noChangeShapeType="1"/>
          </p:cNvSpPr>
          <p:nvPr/>
        </p:nvSpPr>
        <p:spPr bwMode="auto">
          <a:xfrm flipV="1">
            <a:off x="246221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0" name="Line 660"/>
          <p:cNvSpPr>
            <a:spLocks noChangeShapeType="1"/>
          </p:cNvSpPr>
          <p:nvPr/>
        </p:nvSpPr>
        <p:spPr bwMode="auto">
          <a:xfrm flipV="1">
            <a:off x="246538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1" name="Line 661"/>
          <p:cNvSpPr>
            <a:spLocks noChangeShapeType="1"/>
          </p:cNvSpPr>
          <p:nvPr/>
        </p:nvSpPr>
        <p:spPr bwMode="auto">
          <a:xfrm flipV="1">
            <a:off x="246856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2" name="Line 662"/>
          <p:cNvSpPr>
            <a:spLocks noChangeShapeType="1"/>
          </p:cNvSpPr>
          <p:nvPr/>
        </p:nvSpPr>
        <p:spPr bwMode="auto">
          <a:xfrm flipV="1">
            <a:off x="247015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3" name="Line 663"/>
          <p:cNvSpPr>
            <a:spLocks noChangeShapeType="1"/>
          </p:cNvSpPr>
          <p:nvPr/>
        </p:nvSpPr>
        <p:spPr bwMode="auto">
          <a:xfrm flipV="1">
            <a:off x="247332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4" name="Line 664"/>
          <p:cNvSpPr>
            <a:spLocks noChangeShapeType="1"/>
          </p:cNvSpPr>
          <p:nvPr/>
        </p:nvSpPr>
        <p:spPr bwMode="auto">
          <a:xfrm flipV="1">
            <a:off x="247650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5" name="Line 665"/>
          <p:cNvSpPr>
            <a:spLocks noChangeShapeType="1"/>
          </p:cNvSpPr>
          <p:nvPr/>
        </p:nvSpPr>
        <p:spPr bwMode="auto">
          <a:xfrm flipV="1">
            <a:off x="247808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6" name="Line 666"/>
          <p:cNvSpPr>
            <a:spLocks noChangeShapeType="1"/>
          </p:cNvSpPr>
          <p:nvPr/>
        </p:nvSpPr>
        <p:spPr bwMode="auto">
          <a:xfrm flipV="1">
            <a:off x="248126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7" name="Line 667"/>
          <p:cNvSpPr>
            <a:spLocks noChangeShapeType="1"/>
          </p:cNvSpPr>
          <p:nvPr/>
        </p:nvSpPr>
        <p:spPr bwMode="auto">
          <a:xfrm flipV="1">
            <a:off x="248443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8" name="Line 668"/>
          <p:cNvSpPr>
            <a:spLocks noChangeShapeType="1"/>
          </p:cNvSpPr>
          <p:nvPr/>
        </p:nvSpPr>
        <p:spPr bwMode="auto">
          <a:xfrm flipV="1">
            <a:off x="248602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19" name="Line 669"/>
          <p:cNvSpPr>
            <a:spLocks noChangeShapeType="1"/>
          </p:cNvSpPr>
          <p:nvPr/>
        </p:nvSpPr>
        <p:spPr bwMode="auto">
          <a:xfrm flipV="1">
            <a:off x="248920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0" name="Line 670"/>
          <p:cNvSpPr>
            <a:spLocks noChangeShapeType="1"/>
          </p:cNvSpPr>
          <p:nvPr/>
        </p:nvSpPr>
        <p:spPr bwMode="auto">
          <a:xfrm flipV="1">
            <a:off x="249237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1" name="Line 671"/>
          <p:cNvSpPr>
            <a:spLocks noChangeShapeType="1"/>
          </p:cNvSpPr>
          <p:nvPr/>
        </p:nvSpPr>
        <p:spPr bwMode="auto">
          <a:xfrm flipV="1">
            <a:off x="249396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2" name="Line 672"/>
          <p:cNvSpPr>
            <a:spLocks noChangeShapeType="1"/>
          </p:cNvSpPr>
          <p:nvPr/>
        </p:nvSpPr>
        <p:spPr bwMode="auto">
          <a:xfrm flipV="1">
            <a:off x="249713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3" name="Line 673"/>
          <p:cNvSpPr>
            <a:spLocks noChangeShapeType="1"/>
          </p:cNvSpPr>
          <p:nvPr/>
        </p:nvSpPr>
        <p:spPr bwMode="auto">
          <a:xfrm flipV="1">
            <a:off x="250031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4" name="Line 674"/>
          <p:cNvSpPr>
            <a:spLocks noChangeShapeType="1"/>
          </p:cNvSpPr>
          <p:nvPr/>
        </p:nvSpPr>
        <p:spPr bwMode="auto">
          <a:xfrm flipV="1">
            <a:off x="250190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5" name="Line 675"/>
          <p:cNvSpPr>
            <a:spLocks noChangeShapeType="1"/>
          </p:cNvSpPr>
          <p:nvPr/>
        </p:nvSpPr>
        <p:spPr bwMode="auto">
          <a:xfrm flipV="1">
            <a:off x="250507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6" name="Line 676"/>
          <p:cNvSpPr>
            <a:spLocks noChangeShapeType="1"/>
          </p:cNvSpPr>
          <p:nvPr/>
        </p:nvSpPr>
        <p:spPr bwMode="auto">
          <a:xfrm flipV="1">
            <a:off x="250825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7" name="Line 677"/>
          <p:cNvSpPr>
            <a:spLocks noChangeShapeType="1"/>
          </p:cNvSpPr>
          <p:nvPr/>
        </p:nvSpPr>
        <p:spPr bwMode="auto">
          <a:xfrm flipV="1">
            <a:off x="250983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8" name="Line 678"/>
          <p:cNvSpPr>
            <a:spLocks noChangeShapeType="1"/>
          </p:cNvSpPr>
          <p:nvPr/>
        </p:nvSpPr>
        <p:spPr bwMode="auto">
          <a:xfrm flipV="1">
            <a:off x="251301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29" name="Line 679"/>
          <p:cNvSpPr>
            <a:spLocks noChangeShapeType="1"/>
          </p:cNvSpPr>
          <p:nvPr/>
        </p:nvSpPr>
        <p:spPr bwMode="auto">
          <a:xfrm flipV="1">
            <a:off x="251618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0" name="Line 680"/>
          <p:cNvSpPr>
            <a:spLocks noChangeShapeType="1"/>
          </p:cNvSpPr>
          <p:nvPr/>
        </p:nvSpPr>
        <p:spPr bwMode="auto">
          <a:xfrm flipV="1">
            <a:off x="251777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1" name="Line 681"/>
          <p:cNvSpPr>
            <a:spLocks noChangeShapeType="1"/>
          </p:cNvSpPr>
          <p:nvPr/>
        </p:nvSpPr>
        <p:spPr bwMode="auto">
          <a:xfrm flipV="1">
            <a:off x="252095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2" name="Line 682"/>
          <p:cNvSpPr>
            <a:spLocks noChangeShapeType="1"/>
          </p:cNvSpPr>
          <p:nvPr/>
        </p:nvSpPr>
        <p:spPr bwMode="auto">
          <a:xfrm flipV="1">
            <a:off x="252253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3" name="Line 683"/>
          <p:cNvSpPr>
            <a:spLocks noChangeShapeType="1"/>
          </p:cNvSpPr>
          <p:nvPr/>
        </p:nvSpPr>
        <p:spPr bwMode="auto">
          <a:xfrm flipV="1">
            <a:off x="252571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4" name="Line 684"/>
          <p:cNvSpPr>
            <a:spLocks noChangeShapeType="1"/>
          </p:cNvSpPr>
          <p:nvPr/>
        </p:nvSpPr>
        <p:spPr bwMode="auto">
          <a:xfrm flipV="1">
            <a:off x="252888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5" name="Line 685"/>
          <p:cNvSpPr>
            <a:spLocks noChangeShapeType="1"/>
          </p:cNvSpPr>
          <p:nvPr/>
        </p:nvSpPr>
        <p:spPr bwMode="auto">
          <a:xfrm flipV="1">
            <a:off x="253047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6" name="Line 686"/>
          <p:cNvSpPr>
            <a:spLocks noChangeShapeType="1"/>
          </p:cNvSpPr>
          <p:nvPr/>
        </p:nvSpPr>
        <p:spPr bwMode="auto">
          <a:xfrm flipV="1">
            <a:off x="253365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7" name="Line 687"/>
          <p:cNvSpPr>
            <a:spLocks noChangeShapeType="1"/>
          </p:cNvSpPr>
          <p:nvPr/>
        </p:nvSpPr>
        <p:spPr bwMode="auto">
          <a:xfrm flipV="1">
            <a:off x="253682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8" name="Line 688"/>
          <p:cNvSpPr>
            <a:spLocks noChangeShapeType="1"/>
          </p:cNvSpPr>
          <p:nvPr/>
        </p:nvSpPr>
        <p:spPr bwMode="auto">
          <a:xfrm flipV="1">
            <a:off x="253841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39" name="Line 689"/>
          <p:cNvSpPr>
            <a:spLocks noChangeShapeType="1"/>
          </p:cNvSpPr>
          <p:nvPr/>
        </p:nvSpPr>
        <p:spPr bwMode="auto">
          <a:xfrm flipV="1">
            <a:off x="254158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0" name="Line 690"/>
          <p:cNvSpPr>
            <a:spLocks noChangeShapeType="1"/>
          </p:cNvSpPr>
          <p:nvPr/>
        </p:nvSpPr>
        <p:spPr bwMode="auto">
          <a:xfrm flipV="1">
            <a:off x="254476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1" name="Line 691"/>
          <p:cNvSpPr>
            <a:spLocks noChangeShapeType="1"/>
          </p:cNvSpPr>
          <p:nvPr/>
        </p:nvSpPr>
        <p:spPr bwMode="auto">
          <a:xfrm flipV="1">
            <a:off x="254635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2" name="Line 692"/>
          <p:cNvSpPr>
            <a:spLocks noChangeShapeType="1"/>
          </p:cNvSpPr>
          <p:nvPr/>
        </p:nvSpPr>
        <p:spPr bwMode="auto">
          <a:xfrm flipV="1">
            <a:off x="2549525"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3" name="Line 693"/>
          <p:cNvSpPr>
            <a:spLocks noChangeShapeType="1"/>
          </p:cNvSpPr>
          <p:nvPr/>
        </p:nvSpPr>
        <p:spPr bwMode="auto">
          <a:xfrm flipV="1">
            <a:off x="2552700" y="2862263"/>
            <a:ext cx="1588"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4" name="Line 694"/>
          <p:cNvSpPr>
            <a:spLocks noChangeShapeType="1"/>
          </p:cNvSpPr>
          <p:nvPr/>
        </p:nvSpPr>
        <p:spPr bwMode="auto">
          <a:xfrm flipV="1">
            <a:off x="255428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5" name="Line 695"/>
          <p:cNvSpPr>
            <a:spLocks noChangeShapeType="1"/>
          </p:cNvSpPr>
          <p:nvPr/>
        </p:nvSpPr>
        <p:spPr bwMode="auto">
          <a:xfrm flipV="1">
            <a:off x="2557463"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6" name="Line 696"/>
          <p:cNvSpPr>
            <a:spLocks noChangeShapeType="1"/>
          </p:cNvSpPr>
          <p:nvPr/>
        </p:nvSpPr>
        <p:spPr bwMode="auto">
          <a:xfrm flipV="1">
            <a:off x="2560638" y="2862263"/>
            <a:ext cx="1587" cy="102870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7" name="Line 697"/>
          <p:cNvSpPr>
            <a:spLocks noChangeShapeType="1"/>
          </p:cNvSpPr>
          <p:nvPr/>
        </p:nvSpPr>
        <p:spPr bwMode="auto">
          <a:xfrm>
            <a:off x="2143125" y="25812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8" name="Freeform 698"/>
          <p:cNvSpPr>
            <a:spLocks/>
          </p:cNvSpPr>
          <p:nvPr/>
        </p:nvSpPr>
        <p:spPr bwMode="auto">
          <a:xfrm>
            <a:off x="2138363" y="2579688"/>
            <a:ext cx="361950" cy="846137"/>
          </a:xfrm>
          <a:custGeom>
            <a:avLst/>
            <a:gdLst>
              <a:gd name="T0" fmla="*/ 2147483647 w 915"/>
              <a:gd name="T1" fmla="*/ 2147483647 h 2130"/>
              <a:gd name="T2" fmla="*/ 2147483647 w 915"/>
              <a:gd name="T3" fmla="*/ 0 h 2130"/>
              <a:gd name="T4" fmla="*/ 2147483647 w 915"/>
              <a:gd name="T5" fmla="*/ 0 h 2130"/>
              <a:gd name="T6" fmla="*/ 0 w 915"/>
              <a:gd name="T7" fmla="*/ 2147483647 h 2130"/>
              <a:gd name="T8" fmla="*/ 2147483647 w 915"/>
              <a:gd name="T9" fmla="*/ 2147483647 h 2130"/>
              <a:gd name="T10" fmla="*/ 2147483647 w 915"/>
              <a:gd name="T11" fmla="*/ 2147483647 h 2130"/>
              <a:gd name="T12" fmla="*/ 2147483647 w 915"/>
              <a:gd name="T13" fmla="*/ 2147483647 h 2130"/>
              <a:gd name="T14" fmla="*/ 2147483647 w 915"/>
              <a:gd name="T15" fmla="*/ 2147483647 h 2130"/>
              <a:gd name="T16" fmla="*/ 2147483647 w 915"/>
              <a:gd name="T17" fmla="*/ 2147483647 h 2130"/>
              <a:gd name="T18" fmla="*/ 2147483647 w 915"/>
              <a:gd name="T19" fmla="*/ 2147483647 h 2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15"/>
              <a:gd name="T31" fmla="*/ 0 h 2130"/>
              <a:gd name="T32" fmla="*/ 915 w 915"/>
              <a:gd name="T33" fmla="*/ 2130 h 2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15" h="2130">
                <a:moveTo>
                  <a:pt x="12" y="2"/>
                </a:moveTo>
                <a:lnTo>
                  <a:pt x="8" y="0"/>
                </a:lnTo>
                <a:lnTo>
                  <a:pt x="4" y="0"/>
                </a:lnTo>
                <a:lnTo>
                  <a:pt x="0" y="2"/>
                </a:lnTo>
                <a:lnTo>
                  <a:pt x="902" y="2122"/>
                </a:lnTo>
                <a:lnTo>
                  <a:pt x="906" y="2130"/>
                </a:lnTo>
                <a:lnTo>
                  <a:pt x="911" y="2130"/>
                </a:lnTo>
                <a:lnTo>
                  <a:pt x="915" y="2127"/>
                </a:lnTo>
                <a:lnTo>
                  <a:pt x="914" y="2122"/>
                </a:lnTo>
                <a:lnTo>
                  <a:pt x="12" y="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49" name="Line 699"/>
          <p:cNvSpPr>
            <a:spLocks noChangeShapeType="1"/>
          </p:cNvSpPr>
          <p:nvPr/>
        </p:nvSpPr>
        <p:spPr bwMode="auto">
          <a:xfrm>
            <a:off x="3227388" y="36099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0" name="Rectangle 700"/>
          <p:cNvSpPr>
            <a:spLocks noChangeArrowheads="1"/>
          </p:cNvSpPr>
          <p:nvPr/>
        </p:nvSpPr>
        <p:spPr bwMode="auto">
          <a:xfrm>
            <a:off x="3227388" y="2582863"/>
            <a:ext cx="4762" cy="102711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1" name="Line 701"/>
          <p:cNvSpPr>
            <a:spLocks noChangeShapeType="1"/>
          </p:cNvSpPr>
          <p:nvPr/>
        </p:nvSpPr>
        <p:spPr bwMode="auto">
          <a:xfrm>
            <a:off x="3228975" y="2579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2" name="Rectangle 702"/>
          <p:cNvSpPr>
            <a:spLocks noChangeArrowheads="1"/>
          </p:cNvSpPr>
          <p:nvPr/>
        </p:nvSpPr>
        <p:spPr bwMode="auto">
          <a:xfrm>
            <a:off x="3228975" y="2579688"/>
            <a:ext cx="130175" cy="47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3" name="Line 703"/>
          <p:cNvSpPr>
            <a:spLocks noChangeShapeType="1"/>
          </p:cNvSpPr>
          <p:nvPr/>
        </p:nvSpPr>
        <p:spPr bwMode="auto">
          <a:xfrm>
            <a:off x="3355975" y="36099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4" name="Rectangle 704"/>
          <p:cNvSpPr>
            <a:spLocks noChangeArrowheads="1"/>
          </p:cNvSpPr>
          <p:nvPr/>
        </p:nvSpPr>
        <p:spPr bwMode="auto">
          <a:xfrm>
            <a:off x="3355975" y="2582863"/>
            <a:ext cx="4763" cy="102711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5" name="Line 705"/>
          <p:cNvSpPr>
            <a:spLocks noChangeShapeType="1"/>
          </p:cNvSpPr>
          <p:nvPr/>
        </p:nvSpPr>
        <p:spPr bwMode="auto">
          <a:xfrm>
            <a:off x="3359150" y="36131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6" name="Rectangle 706"/>
          <p:cNvSpPr>
            <a:spLocks noChangeArrowheads="1"/>
          </p:cNvSpPr>
          <p:nvPr/>
        </p:nvSpPr>
        <p:spPr bwMode="auto">
          <a:xfrm>
            <a:off x="3228975" y="3608388"/>
            <a:ext cx="130175" cy="47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7" name="Line 707"/>
          <p:cNvSpPr>
            <a:spLocks noChangeShapeType="1"/>
          </p:cNvSpPr>
          <p:nvPr/>
        </p:nvSpPr>
        <p:spPr bwMode="auto">
          <a:xfrm flipV="1">
            <a:off x="322897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8" name="Line 708"/>
          <p:cNvSpPr>
            <a:spLocks noChangeShapeType="1"/>
          </p:cNvSpPr>
          <p:nvPr/>
        </p:nvSpPr>
        <p:spPr bwMode="auto">
          <a:xfrm flipV="1">
            <a:off x="323215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59" name="Line 709"/>
          <p:cNvSpPr>
            <a:spLocks noChangeShapeType="1"/>
          </p:cNvSpPr>
          <p:nvPr/>
        </p:nvSpPr>
        <p:spPr bwMode="auto">
          <a:xfrm flipV="1">
            <a:off x="323532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0" name="Line 710"/>
          <p:cNvSpPr>
            <a:spLocks noChangeShapeType="1"/>
          </p:cNvSpPr>
          <p:nvPr/>
        </p:nvSpPr>
        <p:spPr bwMode="auto">
          <a:xfrm flipV="1">
            <a:off x="323691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1" name="Line 711"/>
          <p:cNvSpPr>
            <a:spLocks noChangeShapeType="1"/>
          </p:cNvSpPr>
          <p:nvPr/>
        </p:nvSpPr>
        <p:spPr bwMode="auto">
          <a:xfrm flipV="1">
            <a:off x="324008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2" name="Line 712"/>
          <p:cNvSpPr>
            <a:spLocks noChangeShapeType="1"/>
          </p:cNvSpPr>
          <p:nvPr/>
        </p:nvSpPr>
        <p:spPr bwMode="auto">
          <a:xfrm flipV="1">
            <a:off x="324167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3" name="Line 713"/>
          <p:cNvSpPr>
            <a:spLocks noChangeShapeType="1"/>
          </p:cNvSpPr>
          <p:nvPr/>
        </p:nvSpPr>
        <p:spPr bwMode="auto">
          <a:xfrm flipV="1">
            <a:off x="324485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4" name="Line 714"/>
          <p:cNvSpPr>
            <a:spLocks noChangeShapeType="1"/>
          </p:cNvSpPr>
          <p:nvPr/>
        </p:nvSpPr>
        <p:spPr bwMode="auto">
          <a:xfrm flipV="1">
            <a:off x="324802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5" name="Line 715"/>
          <p:cNvSpPr>
            <a:spLocks noChangeShapeType="1"/>
          </p:cNvSpPr>
          <p:nvPr/>
        </p:nvSpPr>
        <p:spPr bwMode="auto">
          <a:xfrm flipV="1">
            <a:off x="324961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6" name="Line 716"/>
          <p:cNvSpPr>
            <a:spLocks noChangeShapeType="1"/>
          </p:cNvSpPr>
          <p:nvPr/>
        </p:nvSpPr>
        <p:spPr bwMode="auto">
          <a:xfrm flipV="1">
            <a:off x="325278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7" name="Line 717"/>
          <p:cNvSpPr>
            <a:spLocks noChangeShapeType="1"/>
          </p:cNvSpPr>
          <p:nvPr/>
        </p:nvSpPr>
        <p:spPr bwMode="auto">
          <a:xfrm flipV="1">
            <a:off x="325596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8" name="Line 718"/>
          <p:cNvSpPr>
            <a:spLocks noChangeShapeType="1"/>
          </p:cNvSpPr>
          <p:nvPr/>
        </p:nvSpPr>
        <p:spPr bwMode="auto">
          <a:xfrm flipV="1">
            <a:off x="325755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69" name="Line 719"/>
          <p:cNvSpPr>
            <a:spLocks noChangeShapeType="1"/>
          </p:cNvSpPr>
          <p:nvPr/>
        </p:nvSpPr>
        <p:spPr bwMode="auto">
          <a:xfrm flipV="1">
            <a:off x="326072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0" name="Line 720"/>
          <p:cNvSpPr>
            <a:spLocks noChangeShapeType="1"/>
          </p:cNvSpPr>
          <p:nvPr/>
        </p:nvSpPr>
        <p:spPr bwMode="auto">
          <a:xfrm flipV="1">
            <a:off x="326390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1" name="Line 721"/>
          <p:cNvSpPr>
            <a:spLocks noChangeShapeType="1"/>
          </p:cNvSpPr>
          <p:nvPr/>
        </p:nvSpPr>
        <p:spPr bwMode="auto">
          <a:xfrm flipV="1">
            <a:off x="326548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2" name="Line 722"/>
          <p:cNvSpPr>
            <a:spLocks noChangeShapeType="1"/>
          </p:cNvSpPr>
          <p:nvPr/>
        </p:nvSpPr>
        <p:spPr bwMode="auto">
          <a:xfrm flipV="1">
            <a:off x="326866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3" name="Line 723"/>
          <p:cNvSpPr>
            <a:spLocks noChangeShapeType="1"/>
          </p:cNvSpPr>
          <p:nvPr/>
        </p:nvSpPr>
        <p:spPr bwMode="auto">
          <a:xfrm flipV="1">
            <a:off x="327183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4" name="Line 724"/>
          <p:cNvSpPr>
            <a:spLocks noChangeShapeType="1"/>
          </p:cNvSpPr>
          <p:nvPr/>
        </p:nvSpPr>
        <p:spPr bwMode="auto">
          <a:xfrm flipV="1">
            <a:off x="327342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5" name="Line 725"/>
          <p:cNvSpPr>
            <a:spLocks noChangeShapeType="1"/>
          </p:cNvSpPr>
          <p:nvPr/>
        </p:nvSpPr>
        <p:spPr bwMode="auto">
          <a:xfrm flipV="1">
            <a:off x="327660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6" name="Line 726"/>
          <p:cNvSpPr>
            <a:spLocks noChangeShapeType="1"/>
          </p:cNvSpPr>
          <p:nvPr/>
        </p:nvSpPr>
        <p:spPr bwMode="auto">
          <a:xfrm flipV="1">
            <a:off x="327977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7" name="Line 727"/>
          <p:cNvSpPr>
            <a:spLocks noChangeShapeType="1"/>
          </p:cNvSpPr>
          <p:nvPr/>
        </p:nvSpPr>
        <p:spPr bwMode="auto">
          <a:xfrm flipV="1">
            <a:off x="328136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8" name="Line 728"/>
          <p:cNvSpPr>
            <a:spLocks noChangeShapeType="1"/>
          </p:cNvSpPr>
          <p:nvPr/>
        </p:nvSpPr>
        <p:spPr bwMode="auto">
          <a:xfrm flipV="1">
            <a:off x="328453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79" name="Line 729"/>
          <p:cNvSpPr>
            <a:spLocks noChangeShapeType="1"/>
          </p:cNvSpPr>
          <p:nvPr/>
        </p:nvSpPr>
        <p:spPr bwMode="auto">
          <a:xfrm flipV="1">
            <a:off x="328771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0" name="Line 730"/>
          <p:cNvSpPr>
            <a:spLocks noChangeShapeType="1"/>
          </p:cNvSpPr>
          <p:nvPr/>
        </p:nvSpPr>
        <p:spPr bwMode="auto">
          <a:xfrm flipV="1">
            <a:off x="328930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1" name="Line 731"/>
          <p:cNvSpPr>
            <a:spLocks noChangeShapeType="1"/>
          </p:cNvSpPr>
          <p:nvPr/>
        </p:nvSpPr>
        <p:spPr bwMode="auto">
          <a:xfrm flipV="1">
            <a:off x="329247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2" name="Line 732"/>
          <p:cNvSpPr>
            <a:spLocks noChangeShapeType="1"/>
          </p:cNvSpPr>
          <p:nvPr/>
        </p:nvSpPr>
        <p:spPr bwMode="auto">
          <a:xfrm flipV="1">
            <a:off x="329565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3" name="Line 733"/>
          <p:cNvSpPr>
            <a:spLocks noChangeShapeType="1"/>
          </p:cNvSpPr>
          <p:nvPr/>
        </p:nvSpPr>
        <p:spPr bwMode="auto">
          <a:xfrm flipV="1">
            <a:off x="329723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4" name="Line 734"/>
          <p:cNvSpPr>
            <a:spLocks noChangeShapeType="1"/>
          </p:cNvSpPr>
          <p:nvPr/>
        </p:nvSpPr>
        <p:spPr bwMode="auto">
          <a:xfrm flipV="1">
            <a:off x="330041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5" name="Line 735"/>
          <p:cNvSpPr>
            <a:spLocks noChangeShapeType="1"/>
          </p:cNvSpPr>
          <p:nvPr/>
        </p:nvSpPr>
        <p:spPr bwMode="auto">
          <a:xfrm flipV="1">
            <a:off x="330200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6" name="Line 736"/>
          <p:cNvSpPr>
            <a:spLocks noChangeShapeType="1"/>
          </p:cNvSpPr>
          <p:nvPr/>
        </p:nvSpPr>
        <p:spPr bwMode="auto">
          <a:xfrm flipV="1">
            <a:off x="330517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7" name="Line 737"/>
          <p:cNvSpPr>
            <a:spLocks noChangeShapeType="1"/>
          </p:cNvSpPr>
          <p:nvPr/>
        </p:nvSpPr>
        <p:spPr bwMode="auto">
          <a:xfrm flipV="1">
            <a:off x="330835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8" name="Line 738"/>
          <p:cNvSpPr>
            <a:spLocks noChangeShapeType="1"/>
          </p:cNvSpPr>
          <p:nvPr/>
        </p:nvSpPr>
        <p:spPr bwMode="auto">
          <a:xfrm flipV="1">
            <a:off x="330993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89" name="Line 739"/>
          <p:cNvSpPr>
            <a:spLocks noChangeShapeType="1"/>
          </p:cNvSpPr>
          <p:nvPr/>
        </p:nvSpPr>
        <p:spPr bwMode="auto">
          <a:xfrm flipV="1">
            <a:off x="331311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0" name="Line 740"/>
          <p:cNvSpPr>
            <a:spLocks noChangeShapeType="1"/>
          </p:cNvSpPr>
          <p:nvPr/>
        </p:nvSpPr>
        <p:spPr bwMode="auto">
          <a:xfrm flipV="1">
            <a:off x="331628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1" name="Line 741"/>
          <p:cNvSpPr>
            <a:spLocks noChangeShapeType="1"/>
          </p:cNvSpPr>
          <p:nvPr/>
        </p:nvSpPr>
        <p:spPr bwMode="auto">
          <a:xfrm flipV="1">
            <a:off x="331787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2" name="Line 742"/>
          <p:cNvSpPr>
            <a:spLocks noChangeShapeType="1"/>
          </p:cNvSpPr>
          <p:nvPr/>
        </p:nvSpPr>
        <p:spPr bwMode="auto">
          <a:xfrm flipV="1">
            <a:off x="332105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3" name="Line 743"/>
          <p:cNvSpPr>
            <a:spLocks noChangeShapeType="1"/>
          </p:cNvSpPr>
          <p:nvPr/>
        </p:nvSpPr>
        <p:spPr bwMode="auto">
          <a:xfrm flipV="1">
            <a:off x="332422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4" name="Line 744"/>
          <p:cNvSpPr>
            <a:spLocks noChangeShapeType="1"/>
          </p:cNvSpPr>
          <p:nvPr/>
        </p:nvSpPr>
        <p:spPr bwMode="auto">
          <a:xfrm flipV="1">
            <a:off x="332581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5" name="Line 745"/>
          <p:cNvSpPr>
            <a:spLocks noChangeShapeType="1"/>
          </p:cNvSpPr>
          <p:nvPr/>
        </p:nvSpPr>
        <p:spPr bwMode="auto">
          <a:xfrm flipV="1">
            <a:off x="332898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6" name="Line 746"/>
          <p:cNvSpPr>
            <a:spLocks noChangeShapeType="1"/>
          </p:cNvSpPr>
          <p:nvPr/>
        </p:nvSpPr>
        <p:spPr bwMode="auto">
          <a:xfrm flipV="1">
            <a:off x="333216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7" name="Line 747"/>
          <p:cNvSpPr>
            <a:spLocks noChangeShapeType="1"/>
          </p:cNvSpPr>
          <p:nvPr/>
        </p:nvSpPr>
        <p:spPr bwMode="auto">
          <a:xfrm flipV="1">
            <a:off x="333375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8" name="Line 748"/>
          <p:cNvSpPr>
            <a:spLocks noChangeShapeType="1"/>
          </p:cNvSpPr>
          <p:nvPr/>
        </p:nvSpPr>
        <p:spPr bwMode="auto">
          <a:xfrm flipV="1">
            <a:off x="333692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399" name="Line 749"/>
          <p:cNvSpPr>
            <a:spLocks noChangeShapeType="1"/>
          </p:cNvSpPr>
          <p:nvPr/>
        </p:nvSpPr>
        <p:spPr bwMode="auto">
          <a:xfrm flipV="1">
            <a:off x="334010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0" name="Line 750"/>
          <p:cNvSpPr>
            <a:spLocks noChangeShapeType="1"/>
          </p:cNvSpPr>
          <p:nvPr/>
        </p:nvSpPr>
        <p:spPr bwMode="auto">
          <a:xfrm flipV="1">
            <a:off x="334168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1" name="Line 751"/>
          <p:cNvSpPr>
            <a:spLocks noChangeShapeType="1"/>
          </p:cNvSpPr>
          <p:nvPr/>
        </p:nvSpPr>
        <p:spPr bwMode="auto">
          <a:xfrm flipV="1">
            <a:off x="3344863"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2" name="Line 752"/>
          <p:cNvSpPr>
            <a:spLocks noChangeShapeType="1"/>
          </p:cNvSpPr>
          <p:nvPr/>
        </p:nvSpPr>
        <p:spPr bwMode="auto">
          <a:xfrm flipV="1">
            <a:off x="3348038" y="2582863"/>
            <a:ext cx="1587"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3" name="Line 753"/>
          <p:cNvSpPr>
            <a:spLocks noChangeShapeType="1"/>
          </p:cNvSpPr>
          <p:nvPr/>
        </p:nvSpPr>
        <p:spPr bwMode="auto">
          <a:xfrm flipV="1">
            <a:off x="334962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4" name="Line 754"/>
          <p:cNvSpPr>
            <a:spLocks noChangeShapeType="1"/>
          </p:cNvSpPr>
          <p:nvPr/>
        </p:nvSpPr>
        <p:spPr bwMode="auto">
          <a:xfrm flipV="1">
            <a:off x="3352800"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5" name="Line 755"/>
          <p:cNvSpPr>
            <a:spLocks noChangeShapeType="1"/>
          </p:cNvSpPr>
          <p:nvPr/>
        </p:nvSpPr>
        <p:spPr bwMode="auto">
          <a:xfrm flipV="1">
            <a:off x="3355975" y="2582863"/>
            <a:ext cx="1588" cy="1027112"/>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6" name="Line 756"/>
          <p:cNvSpPr>
            <a:spLocks noChangeShapeType="1"/>
          </p:cNvSpPr>
          <p:nvPr/>
        </p:nvSpPr>
        <p:spPr bwMode="auto">
          <a:xfrm>
            <a:off x="2497138" y="34210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7" name="Freeform 757"/>
          <p:cNvSpPr>
            <a:spLocks/>
          </p:cNvSpPr>
          <p:nvPr/>
        </p:nvSpPr>
        <p:spPr bwMode="auto">
          <a:xfrm>
            <a:off x="2495550" y="3327400"/>
            <a:ext cx="801688" cy="98425"/>
          </a:xfrm>
          <a:custGeom>
            <a:avLst/>
            <a:gdLst>
              <a:gd name="T0" fmla="*/ 2147483647 w 2018"/>
              <a:gd name="T1" fmla="*/ 2147483647 h 248"/>
              <a:gd name="T2" fmla="*/ 2147483647 w 2018"/>
              <a:gd name="T3" fmla="*/ 2147483647 h 248"/>
              <a:gd name="T4" fmla="*/ 0 w 2018"/>
              <a:gd name="T5" fmla="*/ 2147483647 h 248"/>
              <a:gd name="T6" fmla="*/ 2147483647 w 2018"/>
              <a:gd name="T7" fmla="*/ 2147483647 h 248"/>
              <a:gd name="T8" fmla="*/ 2147483647 w 2018"/>
              <a:gd name="T9" fmla="*/ 2147483647 h 248"/>
              <a:gd name="T10" fmla="*/ 2147483647 w 2018"/>
              <a:gd name="T11" fmla="*/ 2147483647 h 248"/>
              <a:gd name="T12" fmla="*/ 2147483647 w 2018"/>
              <a:gd name="T13" fmla="*/ 2147483647 h 248"/>
              <a:gd name="T14" fmla="*/ 2147483647 w 2018"/>
              <a:gd name="T15" fmla="*/ 2147483647 h 248"/>
              <a:gd name="T16" fmla="*/ 2147483647 w 2018"/>
              <a:gd name="T17" fmla="*/ 0 h 248"/>
              <a:gd name="T18" fmla="*/ 2147483647 w 2018"/>
              <a:gd name="T19" fmla="*/ 2147483647 h 2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8"/>
              <a:gd name="T31" fmla="*/ 0 h 248"/>
              <a:gd name="T32" fmla="*/ 2018 w 2018"/>
              <a:gd name="T33" fmla="*/ 248 h 2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8" h="248">
                <a:moveTo>
                  <a:pt x="5" y="236"/>
                </a:moveTo>
                <a:lnTo>
                  <a:pt x="1" y="238"/>
                </a:lnTo>
                <a:lnTo>
                  <a:pt x="0" y="242"/>
                </a:lnTo>
                <a:lnTo>
                  <a:pt x="3" y="248"/>
                </a:lnTo>
                <a:lnTo>
                  <a:pt x="2006" y="12"/>
                </a:lnTo>
                <a:lnTo>
                  <a:pt x="2017" y="11"/>
                </a:lnTo>
                <a:lnTo>
                  <a:pt x="2018" y="6"/>
                </a:lnTo>
                <a:lnTo>
                  <a:pt x="2015" y="2"/>
                </a:lnTo>
                <a:lnTo>
                  <a:pt x="2010" y="0"/>
                </a:lnTo>
                <a:lnTo>
                  <a:pt x="5" y="23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8" name="Line 758"/>
          <p:cNvSpPr>
            <a:spLocks noChangeShapeType="1"/>
          </p:cNvSpPr>
          <p:nvPr/>
        </p:nvSpPr>
        <p:spPr bwMode="auto">
          <a:xfrm>
            <a:off x="4021138" y="3797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09" name="Rectangle 759"/>
          <p:cNvSpPr>
            <a:spLocks noChangeArrowheads="1"/>
          </p:cNvSpPr>
          <p:nvPr/>
        </p:nvSpPr>
        <p:spPr bwMode="auto">
          <a:xfrm>
            <a:off x="4021138" y="2955925"/>
            <a:ext cx="6350" cy="841375"/>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0" name="Line 760"/>
          <p:cNvSpPr>
            <a:spLocks noChangeShapeType="1"/>
          </p:cNvSpPr>
          <p:nvPr/>
        </p:nvSpPr>
        <p:spPr bwMode="auto">
          <a:xfrm>
            <a:off x="4024313" y="29543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1" name="Rectangle 761"/>
          <p:cNvSpPr>
            <a:spLocks noChangeArrowheads="1"/>
          </p:cNvSpPr>
          <p:nvPr/>
        </p:nvSpPr>
        <p:spPr bwMode="auto">
          <a:xfrm>
            <a:off x="4024313" y="2954338"/>
            <a:ext cx="130175" cy="47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2" name="Line 762"/>
          <p:cNvSpPr>
            <a:spLocks noChangeShapeType="1"/>
          </p:cNvSpPr>
          <p:nvPr/>
        </p:nvSpPr>
        <p:spPr bwMode="auto">
          <a:xfrm>
            <a:off x="4151313" y="3797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3" name="Rectangle 763"/>
          <p:cNvSpPr>
            <a:spLocks noChangeArrowheads="1"/>
          </p:cNvSpPr>
          <p:nvPr/>
        </p:nvSpPr>
        <p:spPr bwMode="auto">
          <a:xfrm>
            <a:off x="4151313" y="2955925"/>
            <a:ext cx="4762" cy="841375"/>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4" name="Line 764"/>
          <p:cNvSpPr>
            <a:spLocks noChangeShapeType="1"/>
          </p:cNvSpPr>
          <p:nvPr/>
        </p:nvSpPr>
        <p:spPr bwMode="auto">
          <a:xfrm>
            <a:off x="4154488" y="37988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5" name="Rectangle 765"/>
          <p:cNvSpPr>
            <a:spLocks noChangeArrowheads="1"/>
          </p:cNvSpPr>
          <p:nvPr/>
        </p:nvSpPr>
        <p:spPr bwMode="auto">
          <a:xfrm>
            <a:off x="4024313" y="3794125"/>
            <a:ext cx="130175" cy="4763"/>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6" name="Line 766"/>
          <p:cNvSpPr>
            <a:spLocks noChangeShapeType="1"/>
          </p:cNvSpPr>
          <p:nvPr/>
        </p:nvSpPr>
        <p:spPr bwMode="auto">
          <a:xfrm flipV="1">
            <a:off x="40243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7" name="Line 767"/>
          <p:cNvSpPr>
            <a:spLocks noChangeShapeType="1"/>
          </p:cNvSpPr>
          <p:nvPr/>
        </p:nvSpPr>
        <p:spPr bwMode="auto">
          <a:xfrm flipV="1">
            <a:off x="40274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8" name="Line 768"/>
          <p:cNvSpPr>
            <a:spLocks noChangeShapeType="1"/>
          </p:cNvSpPr>
          <p:nvPr/>
        </p:nvSpPr>
        <p:spPr bwMode="auto">
          <a:xfrm flipV="1">
            <a:off x="40306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19" name="Line 769"/>
          <p:cNvSpPr>
            <a:spLocks noChangeShapeType="1"/>
          </p:cNvSpPr>
          <p:nvPr/>
        </p:nvSpPr>
        <p:spPr bwMode="auto">
          <a:xfrm flipV="1">
            <a:off x="40322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0" name="Line 770"/>
          <p:cNvSpPr>
            <a:spLocks noChangeShapeType="1"/>
          </p:cNvSpPr>
          <p:nvPr/>
        </p:nvSpPr>
        <p:spPr bwMode="auto">
          <a:xfrm flipV="1">
            <a:off x="403542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1" name="Line 771"/>
          <p:cNvSpPr>
            <a:spLocks noChangeShapeType="1"/>
          </p:cNvSpPr>
          <p:nvPr/>
        </p:nvSpPr>
        <p:spPr bwMode="auto">
          <a:xfrm flipV="1">
            <a:off x="40386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2" name="Line 772"/>
          <p:cNvSpPr>
            <a:spLocks noChangeShapeType="1"/>
          </p:cNvSpPr>
          <p:nvPr/>
        </p:nvSpPr>
        <p:spPr bwMode="auto">
          <a:xfrm flipV="1">
            <a:off x="40401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3" name="Line 773"/>
          <p:cNvSpPr>
            <a:spLocks noChangeShapeType="1"/>
          </p:cNvSpPr>
          <p:nvPr/>
        </p:nvSpPr>
        <p:spPr bwMode="auto">
          <a:xfrm flipV="1">
            <a:off x="40433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4" name="Line 774"/>
          <p:cNvSpPr>
            <a:spLocks noChangeShapeType="1"/>
          </p:cNvSpPr>
          <p:nvPr/>
        </p:nvSpPr>
        <p:spPr bwMode="auto">
          <a:xfrm flipV="1">
            <a:off x="40465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5" name="Line 775"/>
          <p:cNvSpPr>
            <a:spLocks noChangeShapeType="1"/>
          </p:cNvSpPr>
          <p:nvPr/>
        </p:nvSpPr>
        <p:spPr bwMode="auto">
          <a:xfrm flipV="1">
            <a:off x="404812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6" name="Line 776"/>
          <p:cNvSpPr>
            <a:spLocks noChangeShapeType="1"/>
          </p:cNvSpPr>
          <p:nvPr/>
        </p:nvSpPr>
        <p:spPr bwMode="auto">
          <a:xfrm flipV="1">
            <a:off x="40513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7" name="Line 777"/>
          <p:cNvSpPr>
            <a:spLocks noChangeShapeType="1"/>
          </p:cNvSpPr>
          <p:nvPr/>
        </p:nvSpPr>
        <p:spPr bwMode="auto">
          <a:xfrm flipV="1">
            <a:off x="40544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8" name="Line 778"/>
          <p:cNvSpPr>
            <a:spLocks noChangeShapeType="1"/>
          </p:cNvSpPr>
          <p:nvPr/>
        </p:nvSpPr>
        <p:spPr bwMode="auto">
          <a:xfrm flipV="1">
            <a:off x="40560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29" name="Line 779"/>
          <p:cNvSpPr>
            <a:spLocks noChangeShapeType="1"/>
          </p:cNvSpPr>
          <p:nvPr/>
        </p:nvSpPr>
        <p:spPr bwMode="auto">
          <a:xfrm flipV="1">
            <a:off x="40592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0" name="Line 780"/>
          <p:cNvSpPr>
            <a:spLocks noChangeShapeType="1"/>
          </p:cNvSpPr>
          <p:nvPr/>
        </p:nvSpPr>
        <p:spPr bwMode="auto">
          <a:xfrm flipV="1">
            <a:off x="40624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1" name="Line 781"/>
          <p:cNvSpPr>
            <a:spLocks noChangeShapeType="1"/>
          </p:cNvSpPr>
          <p:nvPr/>
        </p:nvSpPr>
        <p:spPr bwMode="auto">
          <a:xfrm flipV="1">
            <a:off x="40640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2" name="Line 782"/>
          <p:cNvSpPr>
            <a:spLocks noChangeShapeType="1"/>
          </p:cNvSpPr>
          <p:nvPr/>
        </p:nvSpPr>
        <p:spPr bwMode="auto">
          <a:xfrm flipV="1">
            <a:off x="40671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3" name="Line 783"/>
          <p:cNvSpPr>
            <a:spLocks noChangeShapeType="1"/>
          </p:cNvSpPr>
          <p:nvPr/>
        </p:nvSpPr>
        <p:spPr bwMode="auto">
          <a:xfrm flipV="1">
            <a:off x="40703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4" name="Line 784"/>
          <p:cNvSpPr>
            <a:spLocks noChangeShapeType="1"/>
          </p:cNvSpPr>
          <p:nvPr/>
        </p:nvSpPr>
        <p:spPr bwMode="auto">
          <a:xfrm flipV="1">
            <a:off x="40719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5" name="Line 785"/>
          <p:cNvSpPr>
            <a:spLocks noChangeShapeType="1"/>
          </p:cNvSpPr>
          <p:nvPr/>
        </p:nvSpPr>
        <p:spPr bwMode="auto">
          <a:xfrm flipV="1">
            <a:off x="40751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6" name="Line 786"/>
          <p:cNvSpPr>
            <a:spLocks noChangeShapeType="1"/>
          </p:cNvSpPr>
          <p:nvPr/>
        </p:nvSpPr>
        <p:spPr bwMode="auto">
          <a:xfrm flipV="1">
            <a:off x="40782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7" name="Line 787"/>
          <p:cNvSpPr>
            <a:spLocks noChangeShapeType="1"/>
          </p:cNvSpPr>
          <p:nvPr/>
        </p:nvSpPr>
        <p:spPr bwMode="auto">
          <a:xfrm flipV="1">
            <a:off x="40798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8" name="Line 788"/>
          <p:cNvSpPr>
            <a:spLocks noChangeShapeType="1"/>
          </p:cNvSpPr>
          <p:nvPr/>
        </p:nvSpPr>
        <p:spPr bwMode="auto">
          <a:xfrm flipV="1">
            <a:off x="40830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39" name="Line 789"/>
          <p:cNvSpPr>
            <a:spLocks noChangeShapeType="1"/>
          </p:cNvSpPr>
          <p:nvPr/>
        </p:nvSpPr>
        <p:spPr bwMode="auto">
          <a:xfrm flipV="1">
            <a:off x="40846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0" name="Line 790"/>
          <p:cNvSpPr>
            <a:spLocks noChangeShapeType="1"/>
          </p:cNvSpPr>
          <p:nvPr/>
        </p:nvSpPr>
        <p:spPr bwMode="auto">
          <a:xfrm flipV="1">
            <a:off x="40878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1" name="Line 791"/>
          <p:cNvSpPr>
            <a:spLocks noChangeShapeType="1"/>
          </p:cNvSpPr>
          <p:nvPr/>
        </p:nvSpPr>
        <p:spPr bwMode="auto">
          <a:xfrm flipV="1">
            <a:off x="40909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2" name="Line 792"/>
          <p:cNvSpPr>
            <a:spLocks noChangeShapeType="1"/>
          </p:cNvSpPr>
          <p:nvPr/>
        </p:nvSpPr>
        <p:spPr bwMode="auto">
          <a:xfrm flipV="1">
            <a:off x="40925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3" name="Line 793"/>
          <p:cNvSpPr>
            <a:spLocks noChangeShapeType="1"/>
          </p:cNvSpPr>
          <p:nvPr/>
        </p:nvSpPr>
        <p:spPr bwMode="auto">
          <a:xfrm flipV="1">
            <a:off x="40957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4" name="Line 794"/>
          <p:cNvSpPr>
            <a:spLocks noChangeShapeType="1"/>
          </p:cNvSpPr>
          <p:nvPr/>
        </p:nvSpPr>
        <p:spPr bwMode="auto">
          <a:xfrm flipV="1">
            <a:off x="409892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5" name="Line 795"/>
          <p:cNvSpPr>
            <a:spLocks noChangeShapeType="1"/>
          </p:cNvSpPr>
          <p:nvPr/>
        </p:nvSpPr>
        <p:spPr bwMode="auto">
          <a:xfrm flipV="1">
            <a:off x="41005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6" name="Line 796"/>
          <p:cNvSpPr>
            <a:spLocks noChangeShapeType="1"/>
          </p:cNvSpPr>
          <p:nvPr/>
        </p:nvSpPr>
        <p:spPr bwMode="auto">
          <a:xfrm flipV="1">
            <a:off x="41036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7" name="Line 797"/>
          <p:cNvSpPr>
            <a:spLocks noChangeShapeType="1"/>
          </p:cNvSpPr>
          <p:nvPr/>
        </p:nvSpPr>
        <p:spPr bwMode="auto">
          <a:xfrm flipV="1">
            <a:off x="41068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8" name="Line 798"/>
          <p:cNvSpPr>
            <a:spLocks noChangeShapeType="1"/>
          </p:cNvSpPr>
          <p:nvPr/>
        </p:nvSpPr>
        <p:spPr bwMode="auto">
          <a:xfrm flipV="1">
            <a:off x="41084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49" name="Line 799"/>
          <p:cNvSpPr>
            <a:spLocks noChangeShapeType="1"/>
          </p:cNvSpPr>
          <p:nvPr/>
        </p:nvSpPr>
        <p:spPr bwMode="auto">
          <a:xfrm flipV="1">
            <a:off x="411162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0" name="Line 800"/>
          <p:cNvSpPr>
            <a:spLocks noChangeShapeType="1"/>
          </p:cNvSpPr>
          <p:nvPr/>
        </p:nvSpPr>
        <p:spPr bwMode="auto">
          <a:xfrm flipV="1">
            <a:off x="41148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1" name="Line 801"/>
          <p:cNvSpPr>
            <a:spLocks noChangeShapeType="1"/>
          </p:cNvSpPr>
          <p:nvPr/>
        </p:nvSpPr>
        <p:spPr bwMode="auto">
          <a:xfrm flipV="1">
            <a:off x="41163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2" name="Line 802"/>
          <p:cNvSpPr>
            <a:spLocks noChangeShapeType="1"/>
          </p:cNvSpPr>
          <p:nvPr/>
        </p:nvSpPr>
        <p:spPr bwMode="auto">
          <a:xfrm flipV="1">
            <a:off x="41195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3" name="Line 803"/>
          <p:cNvSpPr>
            <a:spLocks noChangeShapeType="1"/>
          </p:cNvSpPr>
          <p:nvPr/>
        </p:nvSpPr>
        <p:spPr bwMode="auto">
          <a:xfrm flipV="1">
            <a:off x="41227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4" name="Line 804"/>
          <p:cNvSpPr>
            <a:spLocks noChangeShapeType="1"/>
          </p:cNvSpPr>
          <p:nvPr/>
        </p:nvSpPr>
        <p:spPr bwMode="auto">
          <a:xfrm flipV="1">
            <a:off x="412432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5" name="Line 805"/>
          <p:cNvSpPr>
            <a:spLocks noChangeShapeType="1"/>
          </p:cNvSpPr>
          <p:nvPr/>
        </p:nvSpPr>
        <p:spPr bwMode="auto">
          <a:xfrm flipV="1">
            <a:off x="41275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6" name="Line 806"/>
          <p:cNvSpPr>
            <a:spLocks noChangeShapeType="1"/>
          </p:cNvSpPr>
          <p:nvPr/>
        </p:nvSpPr>
        <p:spPr bwMode="auto">
          <a:xfrm flipV="1">
            <a:off x="41306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7" name="Line 807"/>
          <p:cNvSpPr>
            <a:spLocks noChangeShapeType="1"/>
          </p:cNvSpPr>
          <p:nvPr/>
        </p:nvSpPr>
        <p:spPr bwMode="auto">
          <a:xfrm flipV="1">
            <a:off x="41322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8" name="Line 808"/>
          <p:cNvSpPr>
            <a:spLocks noChangeShapeType="1"/>
          </p:cNvSpPr>
          <p:nvPr/>
        </p:nvSpPr>
        <p:spPr bwMode="auto">
          <a:xfrm flipV="1">
            <a:off x="41354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59" name="Line 809"/>
          <p:cNvSpPr>
            <a:spLocks noChangeShapeType="1"/>
          </p:cNvSpPr>
          <p:nvPr/>
        </p:nvSpPr>
        <p:spPr bwMode="auto">
          <a:xfrm flipV="1">
            <a:off x="41386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0" name="Line 810"/>
          <p:cNvSpPr>
            <a:spLocks noChangeShapeType="1"/>
          </p:cNvSpPr>
          <p:nvPr/>
        </p:nvSpPr>
        <p:spPr bwMode="auto">
          <a:xfrm flipV="1">
            <a:off x="41402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1" name="Line 811"/>
          <p:cNvSpPr>
            <a:spLocks noChangeShapeType="1"/>
          </p:cNvSpPr>
          <p:nvPr/>
        </p:nvSpPr>
        <p:spPr bwMode="auto">
          <a:xfrm flipV="1">
            <a:off x="41433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2" name="Line 812"/>
          <p:cNvSpPr>
            <a:spLocks noChangeShapeType="1"/>
          </p:cNvSpPr>
          <p:nvPr/>
        </p:nvSpPr>
        <p:spPr bwMode="auto">
          <a:xfrm flipV="1">
            <a:off x="41449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3" name="Line 813"/>
          <p:cNvSpPr>
            <a:spLocks noChangeShapeType="1"/>
          </p:cNvSpPr>
          <p:nvPr/>
        </p:nvSpPr>
        <p:spPr bwMode="auto">
          <a:xfrm flipV="1">
            <a:off x="41481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4" name="Line 814"/>
          <p:cNvSpPr>
            <a:spLocks noChangeShapeType="1"/>
          </p:cNvSpPr>
          <p:nvPr/>
        </p:nvSpPr>
        <p:spPr bwMode="auto">
          <a:xfrm flipV="1">
            <a:off x="41513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5" name="Line 815"/>
          <p:cNvSpPr>
            <a:spLocks noChangeShapeType="1"/>
          </p:cNvSpPr>
          <p:nvPr/>
        </p:nvSpPr>
        <p:spPr bwMode="auto">
          <a:xfrm flipV="1">
            <a:off x="41529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6" name="Line 816"/>
          <p:cNvSpPr>
            <a:spLocks noChangeShapeType="1"/>
          </p:cNvSpPr>
          <p:nvPr/>
        </p:nvSpPr>
        <p:spPr bwMode="auto">
          <a:xfrm>
            <a:off x="3294063" y="3327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7" name="Freeform 817"/>
          <p:cNvSpPr>
            <a:spLocks/>
          </p:cNvSpPr>
          <p:nvPr/>
        </p:nvSpPr>
        <p:spPr bwMode="auto">
          <a:xfrm>
            <a:off x="3290888" y="3327400"/>
            <a:ext cx="800100" cy="98425"/>
          </a:xfrm>
          <a:custGeom>
            <a:avLst/>
            <a:gdLst>
              <a:gd name="T0" fmla="*/ 2147483647 w 2017"/>
              <a:gd name="T1" fmla="*/ 0 h 248"/>
              <a:gd name="T2" fmla="*/ 2147483647 w 2017"/>
              <a:gd name="T3" fmla="*/ 2147483647 h 248"/>
              <a:gd name="T4" fmla="*/ 0 w 2017"/>
              <a:gd name="T5" fmla="*/ 2147483647 h 248"/>
              <a:gd name="T6" fmla="*/ 2147483647 w 2017"/>
              <a:gd name="T7" fmla="*/ 2147483647 h 248"/>
              <a:gd name="T8" fmla="*/ 2147483647 w 2017"/>
              <a:gd name="T9" fmla="*/ 2147483647 h 248"/>
              <a:gd name="T10" fmla="*/ 2147483647 w 2017"/>
              <a:gd name="T11" fmla="*/ 2147483647 h 248"/>
              <a:gd name="T12" fmla="*/ 2147483647 w 2017"/>
              <a:gd name="T13" fmla="*/ 2147483647 h 248"/>
              <a:gd name="T14" fmla="*/ 2147483647 w 2017"/>
              <a:gd name="T15" fmla="*/ 2147483647 h 248"/>
              <a:gd name="T16" fmla="*/ 2147483647 w 2017"/>
              <a:gd name="T17" fmla="*/ 2147483647 h 248"/>
              <a:gd name="T18" fmla="*/ 2147483647 w 2017"/>
              <a:gd name="T19" fmla="*/ 0 h 2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7"/>
              <a:gd name="T31" fmla="*/ 0 h 248"/>
              <a:gd name="T32" fmla="*/ 2017 w 2017"/>
              <a:gd name="T33" fmla="*/ 248 h 2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7" h="248">
                <a:moveTo>
                  <a:pt x="6" y="0"/>
                </a:moveTo>
                <a:lnTo>
                  <a:pt x="1" y="2"/>
                </a:lnTo>
                <a:lnTo>
                  <a:pt x="0" y="6"/>
                </a:lnTo>
                <a:lnTo>
                  <a:pt x="1" y="11"/>
                </a:lnTo>
                <a:lnTo>
                  <a:pt x="2005" y="246"/>
                </a:lnTo>
                <a:lnTo>
                  <a:pt x="2014" y="248"/>
                </a:lnTo>
                <a:lnTo>
                  <a:pt x="2017" y="242"/>
                </a:lnTo>
                <a:lnTo>
                  <a:pt x="2015" y="238"/>
                </a:lnTo>
                <a:lnTo>
                  <a:pt x="2011" y="236"/>
                </a:lnTo>
                <a:lnTo>
                  <a:pt x="6"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8" name="Line 818"/>
          <p:cNvSpPr>
            <a:spLocks noChangeShapeType="1"/>
          </p:cNvSpPr>
          <p:nvPr/>
        </p:nvSpPr>
        <p:spPr bwMode="auto">
          <a:xfrm>
            <a:off x="4818063" y="40767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69" name="Rectangle 819"/>
          <p:cNvSpPr>
            <a:spLocks noChangeArrowheads="1"/>
          </p:cNvSpPr>
          <p:nvPr/>
        </p:nvSpPr>
        <p:spPr bwMode="auto">
          <a:xfrm>
            <a:off x="4818063" y="2955925"/>
            <a:ext cx="4762" cy="1120775"/>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0" name="Line 820"/>
          <p:cNvSpPr>
            <a:spLocks noChangeShapeType="1"/>
          </p:cNvSpPr>
          <p:nvPr/>
        </p:nvSpPr>
        <p:spPr bwMode="auto">
          <a:xfrm>
            <a:off x="4819650" y="29543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1" name="Rectangle 821"/>
          <p:cNvSpPr>
            <a:spLocks noChangeArrowheads="1"/>
          </p:cNvSpPr>
          <p:nvPr/>
        </p:nvSpPr>
        <p:spPr bwMode="auto">
          <a:xfrm>
            <a:off x="4819650" y="2954338"/>
            <a:ext cx="130175" cy="47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2" name="Line 822"/>
          <p:cNvSpPr>
            <a:spLocks noChangeShapeType="1"/>
          </p:cNvSpPr>
          <p:nvPr/>
        </p:nvSpPr>
        <p:spPr bwMode="auto">
          <a:xfrm>
            <a:off x="4946650" y="40767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3" name="Rectangle 823"/>
          <p:cNvSpPr>
            <a:spLocks noChangeArrowheads="1"/>
          </p:cNvSpPr>
          <p:nvPr/>
        </p:nvSpPr>
        <p:spPr bwMode="auto">
          <a:xfrm>
            <a:off x="4946650" y="2955925"/>
            <a:ext cx="4763" cy="1120775"/>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4" name="Line 824"/>
          <p:cNvSpPr>
            <a:spLocks noChangeShapeType="1"/>
          </p:cNvSpPr>
          <p:nvPr/>
        </p:nvSpPr>
        <p:spPr bwMode="auto">
          <a:xfrm>
            <a:off x="4949825" y="40798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5" name="Rectangle 825"/>
          <p:cNvSpPr>
            <a:spLocks noChangeArrowheads="1"/>
          </p:cNvSpPr>
          <p:nvPr/>
        </p:nvSpPr>
        <p:spPr bwMode="auto">
          <a:xfrm>
            <a:off x="4819650" y="4075113"/>
            <a:ext cx="130175" cy="47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6" name="Line 826"/>
          <p:cNvSpPr>
            <a:spLocks noChangeShapeType="1"/>
          </p:cNvSpPr>
          <p:nvPr/>
        </p:nvSpPr>
        <p:spPr bwMode="auto">
          <a:xfrm flipV="1">
            <a:off x="481965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7" name="Line 827"/>
          <p:cNvSpPr>
            <a:spLocks noChangeShapeType="1"/>
          </p:cNvSpPr>
          <p:nvPr/>
        </p:nvSpPr>
        <p:spPr bwMode="auto">
          <a:xfrm flipV="1">
            <a:off x="482282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8" name="Line 828"/>
          <p:cNvSpPr>
            <a:spLocks noChangeShapeType="1"/>
          </p:cNvSpPr>
          <p:nvPr/>
        </p:nvSpPr>
        <p:spPr bwMode="auto">
          <a:xfrm flipV="1">
            <a:off x="482600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79" name="Line 829"/>
          <p:cNvSpPr>
            <a:spLocks noChangeShapeType="1"/>
          </p:cNvSpPr>
          <p:nvPr/>
        </p:nvSpPr>
        <p:spPr bwMode="auto">
          <a:xfrm flipV="1">
            <a:off x="482758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0" name="Line 830"/>
          <p:cNvSpPr>
            <a:spLocks noChangeShapeType="1"/>
          </p:cNvSpPr>
          <p:nvPr/>
        </p:nvSpPr>
        <p:spPr bwMode="auto">
          <a:xfrm flipV="1">
            <a:off x="483076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1" name="Line 831"/>
          <p:cNvSpPr>
            <a:spLocks noChangeShapeType="1"/>
          </p:cNvSpPr>
          <p:nvPr/>
        </p:nvSpPr>
        <p:spPr bwMode="auto">
          <a:xfrm flipV="1">
            <a:off x="483393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2" name="Line 832"/>
          <p:cNvSpPr>
            <a:spLocks noChangeShapeType="1"/>
          </p:cNvSpPr>
          <p:nvPr/>
        </p:nvSpPr>
        <p:spPr bwMode="auto">
          <a:xfrm flipV="1">
            <a:off x="483552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3" name="Line 833"/>
          <p:cNvSpPr>
            <a:spLocks noChangeShapeType="1"/>
          </p:cNvSpPr>
          <p:nvPr/>
        </p:nvSpPr>
        <p:spPr bwMode="auto">
          <a:xfrm flipV="1">
            <a:off x="483870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4" name="Line 834"/>
          <p:cNvSpPr>
            <a:spLocks noChangeShapeType="1"/>
          </p:cNvSpPr>
          <p:nvPr/>
        </p:nvSpPr>
        <p:spPr bwMode="auto">
          <a:xfrm flipV="1">
            <a:off x="484187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5" name="Line 835"/>
          <p:cNvSpPr>
            <a:spLocks noChangeShapeType="1"/>
          </p:cNvSpPr>
          <p:nvPr/>
        </p:nvSpPr>
        <p:spPr bwMode="auto">
          <a:xfrm flipV="1">
            <a:off x="484346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6" name="Line 836"/>
          <p:cNvSpPr>
            <a:spLocks noChangeShapeType="1"/>
          </p:cNvSpPr>
          <p:nvPr/>
        </p:nvSpPr>
        <p:spPr bwMode="auto">
          <a:xfrm flipV="1">
            <a:off x="484663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7" name="Line 837"/>
          <p:cNvSpPr>
            <a:spLocks noChangeShapeType="1"/>
          </p:cNvSpPr>
          <p:nvPr/>
        </p:nvSpPr>
        <p:spPr bwMode="auto">
          <a:xfrm flipV="1">
            <a:off x="484981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8" name="Line 838"/>
          <p:cNvSpPr>
            <a:spLocks noChangeShapeType="1"/>
          </p:cNvSpPr>
          <p:nvPr/>
        </p:nvSpPr>
        <p:spPr bwMode="auto">
          <a:xfrm flipV="1">
            <a:off x="485140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89" name="Line 839"/>
          <p:cNvSpPr>
            <a:spLocks noChangeShapeType="1"/>
          </p:cNvSpPr>
          <p:nvPr/>
        </p:nvSpPr>
        <p:spPr bwMode="auto">
          <a:xfrm flipV="1">
            <a:off x="485457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0" name="Line 840"/>
          <p:cNvSpPr>
            <a:spLocks noChangeShapeType="1"/>
          </p:cNvSpPr>
          <p:nvPr/>
        </p:nvSpPr>
        <p:spPr bwMode="auto">
          <a:xfrm flipV="1">
            <a:off x="485775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1" name="Line 841"/>
          <p:cNvSpPr>
            <a:spLocks noChangeShapeType="1"/>
          </p:cNvSpPr>
          <p:nvPr/>
        </p:nvSpPr>
        <p:spPr bwMode="auto">
          <a:xfrm flipV="1">
            <a:off x="485933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2" name="Line 842"/>
          <p:cNvSpPr>
            <a:spLocks noChangeShapeType="1"/>
          </p:cNvSpPr>
          <p:nvPr/>
        </p:nvSpPr>
        <p:spPr bwMode="auto">
          <a:xfrm flipV="1">
            <a:off x="486251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3" name="Line 843"/>
          <p:cNvSpPr>
            <a:spLocks noChangeShapeType="1"/>
          </p:cNvSpPr>
          <p:nvPr/>
        </p:nvSpPr>
        <p:spPr bwMode="auto">
          <a:xfrm flipV="1">
            <a:off x="486410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4" name="Line 844"/>
          <p:cNvSpPr>
            <a:spLocks noChangeShapeType="1"/>
          </p:cNvSpPr>
          <p:nvPr/>
        </p:nvSpPr>
        <p:spPr bwMode="auto">
          <a:xfrm flipV="1">
            <a:off x="486727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5" name="Line 845"/>
          <p:cNvSpPr>
            <a:spLocks noChangeShapeType="1"/>
          </p:cNvSpPr>
          <p:nvPr/>
        </p:nvSpPr>
        <p:spPr bwMode="auto">
          <a:xfrm flipV="1">
            <a:off x="487045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6" name="Line 846"/>
          <p:cNvSpPr>
            <a:spLocks noChangeShapeType="1"/>
          </p:cNvSpPr>
          <p:nvPr/>
        </p:nvSpPr>
        <p:spPr bwMode="auto">
          <a:xfrm flipV="1">
            <a:off x="487203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7" name="Line 847"/>
          <p:cNvSpPr>
            <a:spLocks noChangeShapeType="1"/>
          </p:cNvSpPr>
          <p:nvPr/>
        </p:nvSpPr>
        <p:spPr bwMode="auto">
          <a:xfrm flipV="1">
            <a:off x="487521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8" name="Line 848"/>
          <p:cNvSpPr>
            <a:spLocks noChangeShapeType="1"/>
          </p:cNvSpPr>
          <p:nvPr/>
        </p:nvSpPr>
        <p:spPr bwMode="auto">
          <a:xfrm flipV="1">
            <a:off x="487838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499" name="Line 849"/>
          <p:cNvSpPr>
            <a:spLocks noChangeShapeType="1"/>
          </p:cNvSpPr>
          <p:nvPr/>
        </p:nvSpPr>
        <p:spPr bwMode="auto">
          <a:xfrm flipV="1">
            <a:off x="487997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0" name="Line 850"/>
          <p:cNvSpPr>
            <a:spLocks noChangeShapeType="1"/>
          </p:cNvSpPr>
          <p:nvPr/>
        </p:nvSpPr>
        <p:spPr bwMode="auto">
          <a:xfrm flipV="1">
            <a:off x="488315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1" name="Line 851"/>
          <p:cNvSpPr>
            <a:spLocks noChangeShapeType="1"/>
          </p:cNvSpPr>
          <p:nvPr/>
        </p:nvSpPr>
        <p:spPr bwMode="auto">
          <a:xfrm flipV="1">
            <a:off x="488632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2" name="Line 852"/>
          <p:cNvSpPr>
            <a:spLocks noChangeShapeType="1"/>
          </p:cNvSpPr>
          <p:nvPr/>
        </p:nvSpPr>
        <p:spPr bwMode="auto">
          <a:xfrm flipV="1">
            <a:off x="488791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3" name="Line 853"/>
          <p:cNvSpPr>
            <a:spLocks noChangeShapeType="1"/>
          </p:cNvSpPr>
          <p:nvPr/>
        </p:nvSpPr>
        <p:spPr bwMode="auto">
          <a:xfrm flipV="1">
            <a:off x="489108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4" name="Line 854"/>
          <p:cNvSpPr>
            <a:spLocks noChangeShapeType="1"/>
          </p:cNvSpPr>
          <p:nvPr/>
        </p:nvSpPr>
        <p:spPr bwMode="auto">
          <a:xfrm flipV="1">
            <a:off x="489426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5" name="Line 855"/>
          <p:cNvSpPr>
            <a:spLocks noChangeShapeType="1"/>
          </p:cNvSpPr>
          <p:nvPr/>
        </p:nvSpPr>
        <p:spPr bwMode="auto">
          <a:xfrm flipV="1">
            <a:off x="489585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6" name="Line 856"/>
          <p:cNvSpPr>
            <a:spLocks noChangeShapeType="1"/>
          </p:cNvSpPr>
          <p:nvPr/>
        </p:nvSpPr>
        <p:spPr bwMode="auto">
          <a:xfrm flipV="1">
            <a:off x="489902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7" name="Line 857"/>
          <p:cNvSpPr>
            <a:spLocks noChangeShapeType="1"/>
          </p:cNvSpPr>
          <p:nvPr/>
        </p:nvSpPr>
        <p:spPr bwMode="auto">
          <a:xfrm flipV="1">
            <a:off x="490220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8" name="Line 858"/>
          <p:cNvSpPr>
            <a:spLocks noChangeShapeType="1"/>
          </p:cNvSpPr>
          <p:nvPr/>
        </p:nvSpPr>
        <p:spPr bwMode="auto">
          <a:xfrm flipV="1">
            <a:off x="490378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09" name="Line 859"/>
          <p:cNvSpPr>
            <a:spLocks noChangeShapeType="1"/>
          </p:cNvSpPr>
          <p:nvPr/>
        </p:nvSpPr>
        <p:spPr bwMode="auto">
          <a:xfrm flipV="1">
            <a:off x="490696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0" name="Line 860"/>
          <p:cNvSpPr>
            <a:spLocks noChangeShapeType="1"/>
          </p:cNvSpPr>
          <p:nvPr/>
        </p:nvSpPr>
        <p:spPr bwMode="auto">
          <a:xfrm flipV="1">
            <a:off x="491013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1" name="Line 861"/>
          <p:cNvSpPr>
            <a:spLocks noChangeShapeType="1"/>
          </p:cNvSpPr>
          <p:nvPr/>
        </p:nvSpPr>
        <p:spPr bwMode="auto">
          <a:xfrm flipV="1">
            <a:off x="491172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2" name="Line 862"/>
          <p:cNvSpPr>
            <a:spLocks noChangeShapeType="1"/>
          </p:cNvSpPr>
          <p:nvPr/>
        </p:nvSpPr>
        <p:spPr bwMode="auto">
          <a:xfrm flipV="1">
            <a:off x="491490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3" name="Line 863"/>
          <p:cNvSpPr>
            <a:spLocks noChangeShapeType="1"/>
          </p:cNvSpPr>
          <p:nvPr/>
        </p:nvSpPr>
        <p:spPr bwMode="auto">
          <a:xfrm flipV="1">
            <a:off x="491807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4" name="Line 864"/>
          <p:cNvSpPr>
            <a:spLocks noChangeShapeType="1"/>
          </p:cNvSpPr>
          <p:nvPr/>
        </p:nvSpPr>
        <p:spPr bwMode="auto">
          <a:xfrm flipV="1">
            <a:off x="491966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5" name="Line 865"/>
          <p:cNvSpPr>
            <a:spLocks noChangeShapeType="1"/>
          </p:cNvSpPr>
          <p:nvPr/>
        </p:nvSpPr>
        <p:spPr bwMode="auto">
          <a:xfrm flipV="1">
            <a:off x="492283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6" name="Line 866"/>
          <p:cNvSpPr>
            <a:spLocks noChangeShapeType="1"/>
          </p:cNvSpPr>
          <p:nvPr/>
        </p:nvSpPr>
        <p:spPr bwMode="auto">
          <a:xfrm flipV="1">
            <a:off x="492442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7" name="Line 867"/>
          <p:cNvSpPr>
            <a:spLocks noChangeShapeType="1"/>
          </p:cNvSpPr>
          <p:nvPr/>
        </p:nvSpPr>
        <p:spPr bwMode="auto">
          <a:xfrm flipV="1">
            <a:off x="492760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8" name="Line 868"/>
          <p:cNvSpPr>
            <a:spLocks noChangeShapeType="1"/>
          </p:cNvSpPr>
          <p:nvPr/>
        </p:nvSpPr>
        <p:spPr bwMode="auto">
          <a:xfrm flipV="1">
            <a:off x="493077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19" name="Line 869"/>
          <p:cNvSpPr>
            <a:spLocks noChangeShapeType="1"/>
          </p:cNvSpPr>
          <p:nvPr/>
        </p:nvSpPr>
        <p:spPr bwMode="auto">
          <a:xfrm flipV="1">
            <a:off x="493236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0" name="Line 870"/>
          <p:cNvSpPr>
            <a:spLocks noChangeShapeType="1"/>
          </p:cNvSpPr>
          <p:nvPr/>
        </p:nvSpPr>
        <p:spPr bwMode="auto">
          <a:xfrm flipV="1">
            <a:off x="493553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1" name="Line 871"/>
          <p:cNvSpPr>
            <a:spLocks noChangeShapeType="1"/>
          </p:cNvSpPr>
          <p:nvPr/>
        </p:nvSpPr>
        <p:spPr bwMode="auto">
          <a:xfrm flipV="1">
            <a:off x="4938713"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2" name="Line 872"/>
          <p:cNvSpPr>
            <a:spLocks noChangeShapeType="1"/>
          </p:cNvSpPr>
          <p:nvPr/>
        </p:nvSpPr>
        <p:spPr bwMode="auto">
          <a:xfrm flipV="1">
            <a:off x="494030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3" name="Line 873"/>
          <p:cNvSpPr>
            <a:spLocks noChangeShapeType="1"/>
          </p:cNvSpPr>
          <p:nvPr/>
        </p:nvSpPr>
        <p:spPr bwMode="auto">
          <a:xfrm flipV="1">
            <a:off x="4943475"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4" name="Line 874"/>
          <p:cNvSpPr>
            <a:spLocks noChangeShapeType="1"/>
          </p:cNvSpPr>
          <p:nvPr/>
        </p:nvSpPr>
        <p:spPr bwMode="auto">
          <a:xfrm flipV="1">
            <a:off x="4946650" y="2955925"/>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5" name="Line 875"/>
          <p:cNvSpPr>
            <a:spLocks noChangeShapeType="1"/>
          </p:cNvSpPr>
          <p:nvPr/>
        </p:nvSpPr>
        <p:spPr bwMode="auto">
          <a:xfrm flipV="1">
            <a:off x="4948238" y="2955925"/>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6" name="Line 876"/>
          <p:cNvSpPr>
            <a:spLocks noChangeShapeType="1"/>
          </p:cNvSpPr>
          <p:nvPr/>
        </p:nvSpPr>
        <p:spPr bwMode="auto">
          <a:xfrm>
            <a:off x="4089400" y="34210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7" name="Freeform 877"/>
          <p:cNvSpPr>
            <a:spLocks/>
          </p:cNvSpPr>
          <p:nvPr/>
        </p:nvSpPr>
        <p:spPr bwMode="auto">
          <a:xfrm>
            <a:off x="4086225" y="3421063"/>
            <a:ext cx="801688" cy="4762"/>
          </a:xfrm>
          <a:custGeom>
            <a:avLst/>
            <a:gdLst>
              <a:gd name="T0" fmla="*/ 2147483647 w 2018"/>
              <a:gd name="T1" fmla="*/ 0 h 10"/>
              <a:gd name="T2" fmla="*/ 2147483647 w 2018"/>
              <a:gd name="T3" fmla="*/ 2147483647 h 10"/>
              <a:gd name="T4" fmla="*/ 0 w 2018"/>
              <a:gd name="T5" fmla="*/ 2147483647 h 10"/>
              <a:gd name="T6" fmla="*/ 2147483647 w 2018"/>
              <a:gd name="T7" fmla="*/ 2147483647 h 10"/>
              <a:gd name="T8" fmla="*/ 2147483647 w 2018"/>
              <a:gd name="T9" fmla="*/ 2147483647 h 10"/>
              <a:gd name="T10" fmla="*/ 2147483647 w 2018"/>
              <a:gd name="T11" fmla="*/ 2147483647 h 10"/>
              <a:gd name="T12" fmla="*/ 2147483647 w 2018"/>
              <a:gd name="T13" fmla="*/ 2147483647 h 10"/>
              <a:gd name="T14" fmla="*/ 2147483647 w 2018"/>
              <a:gd name="T15" fmla="*/ 2147483647 h 10"/>
              <a:gd name="T16" fmla="*/ 2147483647 w 2018"/>
              <a:gd name="T17" fmla="*/ 0 h 10"/>
              <a:gd name="T18" fmla="*/ 2147483647 w 2018"/>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8"/>
              <a:gd name="T31" fmla="*/ 0 h 10"/>
              <a:gd name="T32" fmla="*/ 2018 w 2018"/>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8" h="10">
                <a:moveTo>
                  <a:pt x="6" y="0"/>
                </a:moveTo>
                <a:lnTo>
                  <a:pt x="2" y="1"/>
                </a:lnTo>
                <a:lnTo>
                  <a:pt x="0" y="6"/>
                </a:lnTo>
                <a:lnTo>
                  <a:pt x="2" y="10"/>
                </a:lnTo>
                <a:lnTo>
                  <a:pt x="2006" y="10"/>
                </a:lnTo>
                <a:lnTo>
                  <a:pt x="2015" y="10"/>
                </a:lnTo>
                <a:lnTo>
                  <a:pt x="2018" y="6"/>
                </a:lnTo>
                <a:lnTo>
                  <a:pt x="2015" y="1"/>
                </a:lnTo>
                <a:lnTo>
                  <a:pt x="2011" y="0"/>
                </a:lnTo>
                <a:lnTo>
                  <a:pt x="6"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8" name="Line 878"/>
          <p:cNvSpPr>
            <a:spLocks noChangeShapeType="1"/>
          </p:cNvSpPr>
          <p:nvPr/>
        </p:nvSpPr>
        <p:spPr bwMode="auto">
          <a:xfrm>
            <a:off x="5613400" y="3797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29" name="Rectangle 879"/>
          <p:cNvSpPr>
            <a:spLocks noChangeArrowheads="1"/>
          </p:cNvSpPr>
          <p:nvPr/>
        </p:nvSpPr>
        <p:spPr bwMode="auto">
          <a:xfrm>
            <a:off x="5613400" y="2955925"/>
            <a:ext cx="4763" cy="841375"/>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0" name="Line 880"/>
          <p:cNvSpPr>
            <a:spLocks noChangeShapeType="1"/>
          </p:cNvSpPr>
          <p:nvPr/>
        </p:nvSpPr>
        <p:spPr bwMode="auto">
          <a:xfrm>
            <a:off x="5614988" y="29543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1" name="Rectangle 881"/>
          <p:cNvSpPr>
            <a:spLocks noChangeArrowheads="1"/>
          </p:cNvSpPr>
          <p:nvPr/>
        </p:nvSpPr>
        <p:spPr bwMode="auto">
          <a:xfrm>
            <a:off x="5614988" y="2954338"/>
            <a:ext cx="130175" cy="47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2" name="Line 882"/>
          <p:cNvSpPr>
            <a:spLocks noChangeShapeType="1"/>
          </p:cNvSpPr>
          <p:nvPr/>
        </p:nvSpPr>
        <p:spPr bwMode="auto">
          <a:xfrm>
            <a:off x="5741988" y="3797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3" name="Rectangle 883"/>
          <p:cNvSpPr>
            <a:spLocks noChangeArrowheads="1"/>
          </p:cNvSpPr>
          <p:nvPr/>
        </p:nvSpPr>
        <p:spPr bwMode="auto">
          <a:xfrm>
            <a:off x="5741988" y="2955925"/>
            <a:ext cx="4762" cy="841375"/>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4" name="Line 884"/>
          <p:cNvSpPr>
            <a:spLocks noChangeShapeType="1"/>
          </p:cNvSpPr>
          <p:nvPr/>
        </p:nvSpPr>
        <p:spPr bwMode="auto">
          <a:xfrm>
            <a:off x="5745163" y="37988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5" name="Rectangle 885"/>
          <p:cNvSpPr>
            <a:spLocks noChangeArrowheads="1"/>
          </p:cNvSpPr>
          <p:nvPr/>
        </p:nvSpPr>
        <p:spPr bwMode="auto">
          <a:xfrm>
            <a:off x="5614988" y="3794125"/>
            <a:ext cx="130175" cy="4763"/>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6" name="Line 886"/>
          <p:cNvSpPr>
            <a:spLocks noChangeShapeType="1"/>
          </p:cNvSpPr>
          <p:nvPr/>
        </p:nvSpPr>
        <p:spPr bwMode="auto">
          <a:xfrm flipV="1">
            <a:off x="56165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7" name="Line 887"/>
          <p:cNvSpPr>
            <a:spLocks noChangeShapeType="1"/>
          </p:cNvSpPr>
          <p:nvPr/>
        </p:nvSpPr>
        <p:spPr bwMode="auto">
          <a:xfrm flipV="1">
            <a:off x="56181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8" name="Line 888"/>
          <p:cNvSpPr>
            <a:spLocks noChangeShapeType="1"/>
          </p:cNvSpPr>
          <p:nvPr/>
        </p:nvSpPr>
        <p:spPr bwMode="auto">
          <a:xfrm flipV="1">
            <a:off x="56213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39" name="Line 889"/>
          <p:cNvSpPr>
            <a:spLocks noChangeShapeType="1"/>
          </p:cNvSpPr>
          <p:nvPr/>
        </p:nvSpPr>
        <p:spPr bwMode="auto">
          <a:xfrm flipV="1">
            <a:off x="56245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0" name="Line 890"/>
          <p:cNvSpPr>
            <a:spLocks noChangeShapeType="1"/>
          </p:cNvSpPr>
          <p:nvPr/>
        </p:nvSpPr>
        <p:spPr bwMode="auto">
          <a:xfrm flipV="1">
            <a:off x="56261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1" name="Line 891"/>
          <p:cNvSpPr>
            <a:spLocks noChangeShapeType="1"/>
          </p:cNvSpPr>
          <p:nvPr/>
        </p:nvSpPr>
        <p:spPr bwMode="auto">
          <a:xfrm flipV="1">
            <a:off x="56292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2" name="Line 892"/>
          <p:cNvSpPr>
            <a:spLocks noChangeShapeType="1"/>
          </p:cNvSpPr>
          <p:nvPr/>
        </p:nvSpPr>
        <p:spPr bwMode="auto">
          <a:xfrm flipV="1">
            <a:off x="56324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3" name="Line 893"/>
          <p:cNvSpPr>
            <a:spLocks noChangeShapeType="1"/>
          </p:cNvSpPr>
          <p:nvPr/>
        </p:nvSpPr>
        <p:spPr bwMode="auto">
          <a:xfrm flipV="1">
            <a:off x="56340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4" name="Line 894"/>
          <p:cNvSpPr>
            <a:spLocks noChangeShapeType="1"/>
          </p:cNvSpPr>
          <p:nvPr/>
        </p:nvSpPr>
        <p:spPr bwMode="auto">
          <a:xfrm flipV="1">
            <a:off x="56372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5" name="Line 895"/>
          <p:cNvSpPr>
            <a:spLocks noChangeShapeType="1"/>
          </p:cNvSpPr>
          <p:nvPr/>
        </p:nvSpPr>
        <p:spPr bwMode="auto">
          <a:xfrm flipV="1">
            <a:off x="56403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6" name="Line 896"/>
          <p:cNvSpPr>
            <a:spLocks noChangeShapeType="1"/>
          </p:cNvSpPr>
          <p:nvPr/>
        </p:nvSpPr>
        <p:spPr bwMode="auto">
          <a:xfrm flipV="1">
            <a:off x="56419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7" name="Line 897"/>
          <p:cNvSpPr>
            <a:spLocks noChangeShapeType="1"/>
          </p:cNvSpPr>
          <p:nvPr/>
        </p:nvSpPr>
        <p:spPr bwMode="auto">
          <a:xfrm flipV="1">
            <a:off x="56451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8" name="Line 898"/>
          <p:cNvSpPr>
            <a:spLocks noChangeShapeType="1"/>
          </p:cNvSpPr>
          <p:nvPr/>
        </p:nvSpPr>
        <p:spPr bwMode="auto">
          <a:xfrm flipV="1">
            <a:off x="56467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49" name="Line 899"/>
          <p:cNvSpPr>
            <a:spLocks noChangeShapeType="1"/>
          </p:cNvSpPr>
          <p:nvPr/>
        </p:nvSpPr>
        <p:spPr bwMode="auto">
          <a:xfrm flipV="1">
            <a:off x="56499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0" name="Line 900"/>
          <p:cNvSpPr>
            <a:spLocks noChangeShapeType="1"/>
          </p:cNvSpPr>
          <p:nvPr/>
        </p:nvSpPr>
        <p:spPr bwMode="auto">
          <a:xfrm flipV="1">
            <a:off x="56530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1" name="Line 901"/>
          <p:cNvSpPr>
            <a:spLocks noChangeShapeType="1"/>
          </p:cNvSpPr>
          <p:nvPr/>
        </p:nvSpPr>
        <p:spPr bwMode="auto">
          <a:xfrm flipV="1">
            <a:off x="56546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2" name="Line 902"/>
          <p:cNvSpPr>
            <a:spLocks noChangeShapeType="1"/>
          </p:cNvSpPr>
          <p:nvPr/>
        </p:nvSpPr>
        <p:spPr bwMode="auto">
          <a:xfrm flipV="1">
            <a:off x="56578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3" name="Line 903"/>
          <p:cNvSpPr>
            <a:spLocks noChangeShapeType="1"/>
          </p:cNvSpPr>
          <p:nvPr/>
        </p:nvSpPr>
        <p:spPr bwMode="auto">
          <a:xfrm flipV="1">
            <a:off x="566102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4" name="Line 904"/>
          <p:cNvSpPr>
            <a:spLocks noChangeShapeType="1"/>
          </p:cNvSpPr>
          <p:nvPr/>
        </p:nvSpPr>
        <p:spPr bwMode="auto">
          <a:xfrm flipV="1">
            <a:off x="56626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5" name="Line 905"/>
          <p:cNvSpPr>
            <a:spLocks noChangeShapeType="1"/>
          </p:cNvSpPr>
          <p:nvPr/>
        </p:nvSpPr>
        <p:spPr bwMode="auto">
          <a:xfrm flipV="1">
            <a:off x="56657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6" name="Line 906"/>
          <p:cNvSpPr>
            <a:spLocks noChangeShapeType="1"/>
          </p:cNvSpPr>
          <p:nvPr/>
        </p:nvSpPr>
        <p:spPr bwMode="auto">
          <a:xfrm flipV="1">
            <a:off x="56689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7" name="Line 907"/>
          <p:cNvSpPr>
            <a:spLocks noChangeShapeType="1"/>
          </p:cNvSpPr>
          <p:nvPr/>
        </p:nvSpPr>
        <p:spPr bwMode="auto">
          <a:xfrm flipV="1">
            <a:off x="56705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8" name="Line 908"/>
          <p:cNvSpPr>
            <a:spLocks noChangeShapeType="1"/>
          </p:cNvSpPr>
          <p:nvPr/>
        </p:nvSpPr>
        <p:spPr bwMode="auto">
          <a:xfrm flipV="1">
            <a:off x="567372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59" name="Line 909"/>
          <p:cNvSpPr>
            <a:spLocks noChangeShapeType="1"/>
          </p:cNvSpPr>
          <p:nvPr/>
        </p:nvSpPr>
        <p:spPr bwMode="auto">
          <a:xfrm flipV="1">
            <a:off x="56769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0" name="Line 910"/>
          <p:cNvSpPr>
            <a:spLocks noChangeShapeType="1"/>
          </p:cNvSpPr>
          <p:nvPr/>
        </p:nvSpPr>
        <p:spPr bwMode="auto">
          <a:xfrm flipV="1">
            <a:off x="56784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1" name="Line 911"/>
          <p:cNvSpPr>
            <a:spLocks noChangeShapeType="1"/>
          </p:cNvSpPr>
          <p:nvPr/>
        </p:nvSpPr>
        <p:spPr bwMode="auto">
          <a:xfrm flipV="1">
            <a:off x="56816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2" name="Line 912"/>
          <p:cNvSpPr>
            <a:spLocks noChangeShapeType="1"/>
          </p:cNvSpPr>
          <p:nvPr/>
        </p:nvSpPr>
        <p:spPr bwMode="auto">
          <a:xfrm flipV="1">
            <a:off x="56848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3" name="Line 913"/>
          <p:cNvSpPr>
            <a:spLocks noChangeShapeType="1"/>
          </p:cNvSpPr>
          <p:nvPr/>
        </p:nvSpPr>
        <p:spPr bwMode="auto">
          <a:xfrm flipV="1">
            <a:off x="568642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4" name="Line 914"/>
          <p:cNvSpPr>
            <a:spLocks noChangeShapeType="1"/>
          </p:cNvSpPr>
          <p:nvPr/>
        </p:nvSpPr>
        <p:spPr bwMode="auto">
          <a:xfrm flipV="1">
            <a:off x="56896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5" name="Line 915"/>
          <p:cNvSpPr>
            <a:spLocks noChangeShapeType="1"/>
          </p:cNvSpPr>
          <p:nvPr/>
        </p:nvSpPr>
        <p:spPr bwMode="auto">
          <a:xfrm flipV="1">
            <a:off x="56927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6" name="Line 916"/>
          <p:cNvSpPr>
            <a:spLocks noChangeShapeType="1"/>
          </p:cNvSpPr>
          <p:nvPr/>
        </p:nvSpPr>
        <p:spPr bwMode="auto">
          <a:xfrm flipV="1">
            <a:off x="56943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7" name="Line 917"/>
          <p:cNvSpPr>
            <a:spLocks noChangeShapeType="1"/>
          </p:cNvSpPr>
          <p:nvPr/>
        </p:nvSpPr>
        <p:spPr bwMode="auto">
          <a:xfrm flipV="1">
            <a:off x="56975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8" name="Line 918"/>
          <p:cNvSpPr>
            <a:spLocks noChangeShapeType="1"/>
          </p:cNvSpPr>
          <p:nvPr/>
        </p:nvSpPr>
        <p:spPr bwMode="auto">
          <a:xfrm flipV="1">
            <a:off x="57007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69" name="Line 919"/>
          <p:cNvSpPr>
            <a:spLocks noChangeShapeType="1"/>
          </p:cNvSpPr>
          <p:nvPr/>
        </p:nvSpPr>
        <p:spPr bwMode="auto">
          <a:xfrm flipV="1">
            <a:off x="57023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0" name="Line 920"/>
          <p:cNvSpPr>
            <a:spLocks noChangeShapeType="1"/>
          </p:cNvSpPr>
          <p:nvPr/>
        </p:nvSpPr>
        <p:spPr bwMode="auto">
          <a:xfrm flipV="1">
            <a:off x="57054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1" name="Line 921"/>
          <p:cNvSpPr>
            <a:spLocks noChangeShapeType="1"/>
          </p:cNvSpPr>
          <p:nvPr/>
        </p:nvSpPr>
        <p:spPr bwMode="auto">
          <a:xfrm flipV="1">
            <a:off x="57070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2" name="Line 922"/>
          <p:cNvSpPr>
            <a:spLocks noChangeShapeType="1"/>
          </p:cNvSpPr>
          <p:nvPr/>
        </p:nvSpPr>
        <p:spPr bwMode="auto">
          <a:xfrm flipV="1">
            <a:off x="57102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3" name="Line 923"/>
          <p:cNvSpPr>
            <a:spLocks noChangeShapeType="1"/>
          </p:cNvSpPr>
          <p:nvPr/>
        </p:nvSpPr>
        <p:spPr bwMode="auto">
          <a:xfrm flipV="1">
            <a:off x="57134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4" name="Line 924"/>
          <p:cNvSpPr>
            <a:spLocks noChangeShapeType="1"/>
          </p:cNvSpPr>
          <p:nvPr/>
        </p:nvSpPr>
        <p:spPr bwMode="auto">
          <a:xfrm flipV="1">
            <a:off x="571500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5" name="Line 925"/>
          <p:cNvSpPr>
            <a:spLocks noChangeShapeType="1"/>
          </p:cNvSpPr>
          <p:nvPr/>
        </p:nvSpPr>
        <p:spPr bwMode="auto">
          <a:xfrm flipV="1">
            <a:off x="57181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6" name="Line 926"/>
          <p:cNvSpPr>
            <a:spLocks noChangeShapeType="1"/>
          </p:cNvSpPr>
          <p:nvPr/>
        </p:nvSpPr>
        <p:spPr bwMode="auto">
          <a:xfrm flipV="1">
            <a:off x="57213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7" name="Line 927"/>
          <p:cNvSpPr>
            <a:spLocks noChangeShapeType="1"/>
          </p:cNvSpPr>
          <p:nvPr/>
        </p:nvSpPr>
        <p:spPr bwMode="auto">
          <a:xfrm flipV="1">
            <a:off x="572293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8" name="Line 928"/>
          <p:cNvSpPr>
            <a:spLocks noChangeShapeType="1"/>
          </p:cNvSpPr>
          <p:nvPr/>
        </p:nvSpPr>
        <p:spPr bwMode="auto">
          <a:xfrm flipV="1">
            <a:off x="57261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79" name="Line 929"/>
          <p:cNvSpPr>
            <a:spLocks noChangeShapeType="1"/>
          </p:cNvSpPr>
          <p:nvPr/>
        </p:nvSpPr>
        <p:spPr bwMode="auto">
          <a:xfrm flipV="1">
            <a:off x="57292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0" name="Line 930"/>
          <p:cNvSpPr>
            <a:spLocks noChangeShapeType="1"/>
          </p:cNvSpPr>
          <p:nvPr/>
        </p:nvSpPr>
        <p:spPr bwMode="auto">
          <a:xfrm flipV="1">
            <a:off x="573087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1" name="Line 931"/>
          <p:cNvSpPr>
            <a:spLocks noChangeShapeType="1"/>
          </p:cNvSpPr>
          <p:nvPr/>
        </p:nvSpPr>
        <p:spPr bwMode="auto">
          <a:xfrm flipV="1">
            <a:off x="5734050"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2" name="Line 932"/>
          <p:cNvSpPr>
            <a:spLocks noChangeShapeType="1"/>
          </p:cNvSpPr>
          <p:nvPr/>
        </p:nvSpPr>
        <p:spPr bwMode="auto">
          <a:xfrm flipV="1">
            <a:off x="5737225" y="2955925"/>
            <a:ext cx="1588"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3" name="Line 933"/>
          <p:cNvSpPr>
            <a:spLocks noChangeShapeType="1"/>
          </p:cNvSpPr>
          <p:nvPr/>
        </p:nvSpPr>
        <p:spPr bwMode="auto">
          <a:xfrm flipV="1">
            <a:off x="573881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4" name="Line 934"/>
          <p:cNvSpPr>
            <a:spLocks noChangeShapeType="1"/>
          </p:cNvSpPr>
          <p:nvPr/>
        </p:nvSpPr>
        <p:spPr bwMode="auto">
          <a:xfrm flipV="1">
            <a:off x="5741988"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5" name="Line 935"/>
          <p:cNvSpPr>
            <a:spLocks noChangeShapeType="1"/>
          </p:cNvSpPr>
          <p:nvPr/>
        </p:nvSpPr>
        <p:spPr bwMode="auto">
          <a:xfrm flipV="1">
            <a:off x="5745163" y="2955925"/>
            <a:ext cx="1587" cy="8413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6" name="Line 936"/>
          <p:cNvSpPr>
            <a:spLocks noChangeShapeType="1"/>
          </p:cNvSpPr>
          <p:nvPr/>
        </p:nvSpPr>
        <p:spPr bwMode="auto">
          <a:xfrm>
            <a:off x="4884738" y="34210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7" name="Freeform 937"/>
          <p:cNvSpPr>
            <a:spLocks/>
          </p:cNvSpPr>
          <p:nvPr/>
        </p:nvSpPr>
        <p:spPr bwMode="auto">
          <a:xfrm>
            <a:off x="4881563" y="3421063"/>
            <a:ext cx="801687" cy="4762"/>
          </a:xfrm>
          <a:custGeom>
            <a:avLst/>
            <a:gdLst>
              <a:gd name="T0" fmla="*/ 2147483647 w 2016"/>
              <a:gd name="T1" fmla="*/ 0 h 10"/>
              <a:gd name="T2" fmla="*/ 2147483647 w 2016"/>
              <a:gd name="T3" fmla="*/ 2147483647 h 10"/>
              <a:gd name="T4" fmla="*/ 0 w 2016"/>
              <a:gd name="T5" fmla="*/ 2147483647 h 10"/>
              <a:gd name="T6" fmla="*/ 2147483647 w 2016"/>
              <a:gd name="T7" fmla="*/ 2147483647 h 10"/>
              <a:gd name="T8" fmla="*/ 2147483647 w 2016"/>
              <a:gd name="T9" fmla="*/ 2147483647 h 10"/>
              <a:gd name="T10" fmla="*/ 2147483647 w 2016"/>
              <a:gd name="T11" fmla="*/ 2147483647 h 10"/>
              <a:gd name="T12" fmla="*/ 2147483647 w 2016"/>
              <a:gd name="T13" fmla="*/ 2147483647 h 10"/>
              <a:gd name="T14" fmla="*/ 2147483647 w 2016"/>
              <a:gd name="T15" fmla="*/ 2147483647 h 10"/>
              <a:gd name="T16" fmla="*/ 2147483647 w 2016"/>
              <a:gd name="T17" fmla="*/ 0 h 10"/>
              <a:gd name="T18" fmla="*/ 2147483647 w 2016"/>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6"/>
              <a:gd name="T31" fmla="*/ 0 h 10"/>
              <a:gd name="T32" fmla="*/ 2016 w 2016"/>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6" h="10">
                <a:moveTo>
                  <a:pt x="6" y="0"/>
                </a:moveTo>
                <a:lnTo>
                  <a:pt x="1" y="1"/>
                </a:lnTo>
                <a:lnTo>
                  <a:pt x="0" y="6"/>
                </a:lnTo>
                <a:lnTo>
                  <a:pt x="1" y="10"/>
                </a:lnTo>
                <a:lnTo>
                  <a:pt x="2006" y="10"/>
                </a:lnTo>
                <a:lnTo>
                  <a:pt x="2015" y="10"/>
                </a:lnTo>
                <a:lnTo>
                  <a:pt x="2016" y="6"/>
                </a:lnTo>
                <a:lnTo>
                  <a:pt x="2015" y="1"/>
                </a:lnTo>
                <a:lnTo>
                  <a:pt x="2010" y="0"/>
                </a:lnTo>
                <a:lnTo>
                  <a:pt x="6"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8" name="Line 938"/>
          <p:cNvSpPr>
            <a:spLocks noChangeShapeType="1"/>
          </p:cNvSpPr>
          <p:nvPr/>
        </p:nvSpPr>
        <p:spPr bwMode="auto">
          <a:xfrm>
            <a:off x="6408738" y="40767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89" name="Rectangle 939"/>
          <p:cNvSpPr>
            <a:spLocks noChangeArrowheads="1"/>
          </p:cNvSpPr>
          <p:nvPr/>
        </p:nvSpPr>
        <p:spPr bwMode="auto">
          <a:xfrm>
            <a:off x="6408738" y="3143250"/>
            <a:ext cx="4762" cy="933450"/>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0" name="Line 940"/>
          <p:cNvSpPr>
            <a:spLocks noChangeShapeType="1"/>
          </p:cNvSpPr>
          <p:nvPr/>
        </p:nvSpPr>
        <p:spPr bwMode="auto">
          <a:xfrm>
            <a:off x="6410325" y="31400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1" name="Rectangle 941"/>
          <p:cNvSpPr>
            <a:spLocks noChangeArrowheads="1"/>
          </p:cNvSpPr>
          <p:nvPr/>
        </p:nvSpPr>
        <p:spPr bwMode="auto">
          <a:xfrm>
            <a:off x="6410325" y="3140075"/>
            <a:ext cx="130175" cy="4763"/>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2" name="Line 942"/>
          <p:cNvSpPr>
            <a:spLocks noChangeShapeType="1"/>
          </p:cNvSpPr>
          <p:nvPr/>
        </p:nvSpPr>
        <p:spPr bwMode="auto">
          <a:xfrm>
            <a:off x="6537325" y="40767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3" name="Rectangle 943"/>
          <p:cNvSpPr>
            <a:spLocks noChangeArrowheads="1"/>
          </p:cNvSpPr>
          <p:nvPr/>
        </p:nvSpPr>
        <p:spPr bwMode="auto">
          <a:xfrm>
            <a:off x="6537325" y="3143250"/>
            <a:ext cx="6350" cy="933450"/>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4" name="Line 944"/>
          <p:cNvSpPr>
            <a:spLocks noChangeShapeType="1"/>
          </p:cNvSpPr>
          <p:nvPr/>
        </p:nvSpPr>
        <p:spPr bwMode="auto">
          <a:xfrm>
            <a:off x="6540500" y="40798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5" name="Rectangle 945"/>
          <p:cNvSpPr>
            <a:spLocks noChangeArrowheads="1"/>
          </p:cNvSpPr>
          <p:nvPr/>
        </p:nvSpPr>
        <p:spPr bwMode="auto">
          <a:xfrm>
            <a:off x="6410325" y="4075113"/>
            <a:ext cx="130175" cy="47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6" name="Line 946"/>
          <p:cNvSpPr>
            <a:spLocks noChangeShapeType="1"/>
          </p:cNvSpPr>
          <p:nvPr/>
        </p:nvSpPr>
        <p:spPr bwMode="auto">
          <a:xfrm flipV="1">
            <a:off x="641191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7" name="Line 947"/>
          <p:cNvSpPr>
            <a:spLocks noChangeShapeType="1"/>
          </p:cNvSpPr>
          <p:nvPr/>
        </p:nvSpPr>
        <p:spPr bwMode="auto">
          <a:xfrm flipV="1">
            <a:off x="641350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8" name="Line 948"/>
          <p:cNvSpPr>
            <a:spLocks noChangeShapeType="1"/>
          </p:cNvSpPr>
          <p:nvPr/>
        </p:nvSpPr>
        <p:spPr bwMode="auto">
          <a:xfrm flipV="1">
            <a:off x="641667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599" name="Line 949"/>
          <p:cNvSpPr>
            <a:spLocks noChangeShapeType="1"/>
          </p:cNvSpPr>
          <p:nvPr/>
        </p:nvSpPr>
        <p:spPr bwMode="auto">
          <a:xfrm flipV="1">
            <a:off x="641985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0" name="Line 950"/>
          <p:cNvSpPr>
            <a:spLocks noChangeShapeType="1"/>
          </p:cNvSpPr>
          <p:nvPr/>
        </p:nvSpPr>
        <p:spPr bwMode="auto">
          <a:xfrm flipV="1">
            <a:off x="642143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1" name="Line 951"/>
          <p:cNvSpPr>
            <a:spLocks noChangeShapeType="1"/>
          </p:cNvSpPr>
          <p:nvPr/>
        </p:nvSpPr>
        <p:spPr bwMode="auto">
          <a:xfrm flipV="1">
            <a:off x="642461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2" name="Line 952"/>
          <p:cNvSpPr>
            <a:spLocks noChangeShapeType="1"/>
          </p:cNvSpPr>
          <p:nvPr/>
        </p:nvSpPr>
        <p:spPr bwMode="auto">
          <a:xfrm flipV="1">
            <a:off x="642620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3" name="Line 953"/>
          <p:cNvSpPr>
            <a:spLocks noChangeShapeType="1"/>
          </p:cNvSpPr>
          <p:nvPr/>
        </p:nvSpPr>
        <p:spPr bwMode="auto">
          <a:xfrm flipV="1">
            <a:off x="642937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4" name="Line 954"/>
          <p:cNvSpPr>
            <a:spLocks noChangeShapeType="1"/>
          </p:cNvSpPr>
          <p:nvPr/>
        </p:nvSpPr>
        <p:spPr bwMode="auto">
          <a:xfrm flipV="1">
            <a:off x="643255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5" name="Line 955"/>
          <p:cNvSpPr>
            <a:spLocks noChangeShapeType="1"/>
          </p:cNvSpPr>
          <p:nvPr/>
        </p:nvSpPr>
        <p:spPr bwMode="auto">
          <a:xfrm flipV="1">
            <a:off x="643413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6" name="Line 956"/>
          <p:cNvSpPr>
            <a:spLocks noChangeShapeType="1"/>
          </p:cNvSpPr>
          <p:nvPr/>
        </p:nvSpPr>
        <p:spPr bwMode="auto">
          <a:xfrm flipV="1">
            <a:off x="643731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7" name="Line 957"/>
          <p:cNvSpPr>
            <a:spLocks noChangeShapeType="1"/>
          </p:cNvSpPr>
          <p:nvPr/>
        </p:nvSpPr>
        <p:spPr bwMode="auto">
          <a:xfrm flipV="1">
            <a:off x="644048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8" name="Line 958"/>
          <p:cNvSpPr>
            <a:spLocks noChangeShapeType="1"/>
          </p:cNvSpPr>
          <p:nvPr/>
        </p:nvSpPr>
        <p:spPr bwMode="auto">
          <a:xfrm flipV="1">
            <a:off x="644207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09" name="Line 959"/>
          <p:cNvSpPr>
            <a:spLocks noChangeShapeType="1"/>
          </p:cNvSpPr>
          <p:nvPr/>
        </p:nvSpPr>
        <p:spPr bwMode="auto">
          <a:xfrm flipV="1">
            <a:off x="644525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0" name="Line 960"/>
          <p:cNvSpPr>
            <a:spLocks noChangeShapeType="1"/>
          </p:cNvSpPr>
          <p:nvPr/>
        </p:nvSpPr>
        <p:spPr bwMode="auto">
          <a:xfrm flipV="1">
            <a:off x="644842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1" name="Line 961"/>
          <p:cNvSpPr>
            <a:spLocks noChangeShapeType="1"/>
          </p:cNvSpPr>
          <p:nvPr/>
        </p:nvSpPr>
        <p:spPr bwMode="auto">
          <a:xfrm flipV="1">
            <a:off x="645001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2" name="Line 962"/>
          <p:cNvSpPr>
            <a:spLocks noChangeShapeType="1"/>
          </p:cNvSpPr>
          <p:nvPr/>
        </p:nvSpPr>
        <p:spPr bwMode="auto">
          <a:xfrm flipV="1">
            <a:off x="645318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3" name="Line 963"/>
          <p:cNvSpPr>
            <a:spLocks noChangeShapeType="1"/>
          </p:cNvSpPr>
          <p:nvPr/>
        </p:nvSpPr>
        <p:spPr bwMode="auto">
          <a:xfrm flipV="1">
            <a:off x="645636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4" name="Line 964"/>
          <p:cNvSpPr>
            <a:spLocks noChangeShapeType="1"/>
          </p:cNvSpPr>
          <p:nvPr/>
        </p:nvSpPr>
        <p:spPr bwMode="auto">
          <a:xfrm flipV="1">
            <a:off x="645795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5" name="Line 965"/>
          <p:cNvSpPr>
            <a:spLocks noChangeShapeType="1"/>
          </p:cNvSpPr>
          <p:nvPr/>
        </p:nvSpPr>
        <p:spPr bwMode="auto">
          <a:xfrm flipV="1">
            <a:off x="646112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6" name="Line 966"/>
          <p:cNvSpPr>
            <a:spLocks noChangeShapeType="1"/>
          </p:cNvSpPr>
          <p:nvPr/>
        </p:nvSpPr>
        <p:spPr bwMode="auto">
          <a:xfrm flipV="1">
            <a:off x="646430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7" name="Line 967"/>
          <p:cNvSpPr>
            <a:spLocks noChangeShapeType="1"/>
          </p:cNvSpPr>
          <p:nvPr/>
        </p:nvSpPr>
        <p:spPr bwMode="auto">
          <a:xfrm flipV="1">
            <a:off x="646588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8" name="Line 968"/>
          <p:cNvSpPr>
            <a:spLocks noChangeShapeType="1"/>
          </p:cNvSpPr>
          <p:nvPr/>
        </p:nvSpPr>
        <p:spPr bwMode="auto">
          <a:xfrm flipV="1">
            <a:off x="646906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19" name="Line 969"/>
          <p:cNvSpPr>
            <a:spLocks noChangeShapeType="1"/>
          </p:cNvSpPr>
          <p:nvPr/>
        </p:nvSpPr>
        <p:spPr bwMode="auto">
          <a:xfrm flipV="1">
            <a:off x="647223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0" name="Line 970"/>
          <p:cNvSpPr>
            <a:spLocks noChangeShapeType="1"/>
          </p:cNvSpPr>
          <p:nvPr/>
        </p:nvSpPr>
        <p:spPr bwMode="auto">
          <a:xfrm flipV="1">
            <a:off x="647382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1" name="Line 971"/>
          <p:cNvSpPr>
            <a:spLocks noChangeShapeType="1"/>
          </p:cNvSpPr>
          <p:nvPr/>
        </p:nvSpPr>
        <p:spPr bwMode="auto">
          <a:xfrm flipV="1">
            <a:off x="647700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2" name="Line 972"/>
          <p:cNvSpPr>
            <a:spLocks noChangeShapeType="1"/>
          </p:cNvSpPr>
          <p:nvPr/>
        </p:nvSpPr>
        <p:spPr bwMode="auto">
          <a:xfrm flipV="1">
            <a:off x="648017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3" name="Line 973"/>
          <p:cNvSpPr>
            <a:spLocks noChangeShapeType="1"/>
          </p:cNvSpPr>
          <p:nvPr/>
        </p:nvSpPr>
        <p:spPr bwMode="auto">
          <a:xfrm flipV="1">
            <a:off x="648176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4" name="Line 974"/>
          <p:cNvSpPr>
            <a:spLocks noChangeShapeType="1"/>
          </p:cNvSpPr>
          <p:nvPr/>
        </p:nvSpPr>
        <p:spPr bwMode="auto">
          <a:xfrm flipV="1">
            <a:off x="648493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5" name="Line 975"/>
          <p:cNvSpPr>
            <a:spLocks noChangeShapeType="1"/>
          </p:cNvSpPr>
          <p:nvPr/>
        </p:nvSpPr>
        <p:spPr bwMode="auto">
          <a:xfrm flipV="1">
            <a:off x="648652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6" name="Line 976"/>
          <p:cNvSpPr>
            <a:spLocks noChangeShapeType="1"/>
          </p:cNvSpPr>
          <p:nvPr/>
        </p:nvSpPr>
        <p:spPr bwMode="auto">
          <a:xfrm flipV="1">
            <a:off x="648970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7" name="Line 977"/>
          <p:cNvSpPr>
            <a:spLocks noChangeShapeType="1"/>
          </p:cNvSpPr>
          <p:nvPr/>
        </p:nvSpPr>
        <p:spPr bwMode="auto">
          <a:xfrm flipV="1">
            <a:off x="649287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8" name="Line 978"/>
          <p:cNvSpPr>
            <a:spLocks noChangeShapeType="1"/>
          </p:cNvSpPr>
          <p:nvPr/>
        </p:nvSpPr>
        <p:spPr bwMode="auto">
          <a:xfrm flipV="1">
            <a:off x="649446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29" name="Line 979"/>
          <p:cNvSpPr>
            <a:spLocks noChangeShapeType="1"/>
          </p:cNvSpPr>
          <p:nvPr/>
        </p:nvSpPr>
        <p:spPr bwMode="auto">
          <a:xfrm flipV="1">
            <a:off x="649763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0" name="Line 980"/>
          <p:cNvSpPr>
            <a:spLocks noChangeShapeType="1"/>
          </p:cNvSpPr>
          <p:nvPr/>
        </p:nvSpPr>
        <p:spPr bwMode="auto">
          <a:xfrm flipV="1">
            <a:off x="650081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1" name="Line 981"/>
          <p:cNvSpPr>
            <a:spLocks noChangeShapeType="1"/>
          </p:cNvSpPr>
          <p:nvPr/>
        </p:nvSpPr>
        <p:spPr bwMode="auto">
          <a:xfrm flipV="1">
            <a:off x="650240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2" name="Line 982"/>
          <p:cNvSpPr>
            <a:spLocks noChangeShapeType="1"/>
          </p:cNvSpPr>
          <p:nvPr/>
        </p:nvSpPr>
        <p:spPr bwMode="auto">
          <a:xfrm flipV="1">
            <a:off x="650557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3" name="Line 983"/>
          <p:cNvSpPr>
            <a:spLocks noChangeShapeType="1"/>
          </p:cNvSpPr>
          <p:nvPr/>
        </p:nvSpPr>
        <p:spPr bwMode="auto">
          <a:xfrm flipV="1">
            <a:off x="650875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4" name="Line 984"/>
          <p:cNvSpPr>
            <a:spLocks noChangeShapeType="1"/>
          </p:cNvSpPr>
          <p:nvPr/>
        </p:nvSpPr>
        <p:spPr bwMode="auto">
          <a:xfrm flipV="1">
            <a:off x="651033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5" name="Line 985"/>
          <p:cNvSpPr>
            <a:spLocks noChangeShapeType="1"/>
          </p:cNvSpPr>
          <p:nvPr/>
        </p:nvSpPr>
        <p:spPr bwMode="auto">
          <a:xfrm flipV="1">
            <a:off x="651351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6" name="Line 986"/>
          <p:cNvSpPr>
            <a:spLocks noChangeShapeType="1"/>
          </p:cNvSpPr>
          <p:nvPr/>
        </p:nvSpPr>
        <p:spPr bwMode="auto">
          <a:xfrm flipV="1">
            <a:off x="651668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7" name="Line 987"/>
          <p:cNvSpPr>
            <a:spLocks noChangeShapeType="1"/>
          </p:cNvSpPr>
          <p:nvPr/>
        </p:nvSpPr>
        <p:spPr bwMode="auto">
          <a:xfrm flipV="1">
            <a:off x="651827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8" name="Line 988"/>
          <p:cNvSpPr>
            <a:spLocks noChangeShapeType="1"/>
          </p:cNvSpPr>
          <p:nvPr/>
        </p:nvSpPr>
        <p:spPr bwMode="auto">
          <a:xfrm flipV="1">
            <a:off x="652145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39" name="Line 989"/>
          <p:cNvSpPr>
            <a:spLocks noChangeShapeType="1"/>
          </p:cNvSpPr>
          <p:nvPr/>
        </p:nvSpPr>
        <p:spPr bwMode="auto">
          <a:xfrm flipV="1">
            <a:off x="652462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0" name="Line 990"/>
          <p:cNvSpPr>
            <a:spLocks noChangeShapeType="1"/>
          </p:cNvSpPr>
          <p:nvPr/>
        </p:nvSpPr>
        <p:spPr bwMode="auto">
          <a:xfrm flipV="1">
            <a:off x="652621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1" name="Line 991"/>
          <p:cNvSpPr>
            <a:spLocks noChangeShapeType="1"/>
          </p:cNvSpPr>
          <p:nvPr/>
        </p:nvSpPr>
        <p:spPr bwMode="auto">
          <a:xfrm flipV="1">
            <a:off x="6529388"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2" name="Line 992"/>
          <p:cNvSpPr>
            <a:spLocks noChangeShapeType="1"/>
          </p:cNvSpPr>
          <p:nvPr/>
        </p:nvSpPr>
        <p:spPr bwMode="auto">
          <a:xfrm flipV="1">
            <a:off x="6532563" y="3143250"/>
            <a:ext cx="1587"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3" name="Line 993"/>
          <p:cNvSpPr>
            <a:spLocks noChangeShapeType="1"/>
          </p:cNvSpPr>
          <p:nvPr/>
        </p:nvSpPr>
        <p:spPr bwMode="auto">
          <a:xfrm flipV="1">
            <a:off x="653415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4" name="Line 994"/>
          <p:cNvSpPr>
            <a:spLocks noChangeShapeType="1"/>
          </p:cNvSpPr>
          <p:nvPr/>
        </p:nvSpPr>
        <p:spPr bwMode="auto">
          <a:xfrm flipV="1">
            <a:off x="6537325"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5" name="Line 995"/>
          <p:cNvSpPr>
            <a:spLocks noChangeShapeType="1"/>
          </p:cNvSpPr>
          <p:nvPr/>
        </p:nvSpPr>
        <p:spPr bwMode="auto">
          <a:xfrm flipV="1">
            <a:off x="6540500" y="3143250"/>
            <a:ext cx="1588" cy="93345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6" name="Line 996"/>
          <p:cNvSpPr>
            <a:spLocks noChangeShapeType="1"/>
          </p:cNvSpPr>
          <p:nvPr/>
        </p:nvSpPr>
        <p:spPr bwMode="auto">
          <a:xfrm>
            <a:off x="5680075" y="34210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7" name="Freeform 997"/>
          <p:cNvSpPr>
            <a:spLocks/>
          </p:cNvSpPr>
          <p:nvPr/>
        </p:nvSpPr>
        <p:spPr bwMode="auto">
          <a:xfrm>
            <a:off x="5676900" y="3421063"/>
            <a:ext cx="801688" cy="4762"/>
          </a:xfrm>
          <a:custGeom>
            <a:avLst/>
            <a:gdLst>
              <a:gd name="T0" fmla="*/ 2147483647 w 2018"/>
              <a:gd name="T1" fmla="*/ 0 h 10"/>
              <a:gd name="T2" fmla="*/ 2147483647 w 2018"/>
              <a:gd name="T3" fmla="*/ 2147483647 h 10"/>
              <a:gd name="T4" fmla="*/ 0 w 2018"/>
              <a:gd name="T5" fmla="*/ 2147483647 h 10"/>
              <a:gd name="T6" fmla="*/ 2147483647 w 2018"/>
              <a:gd name="T7" fmla="*/ 2147483647 h 10"/>
              <a:gd name="T8" fmla="*/ 2147483647 w 2018"/>
              <a:gd name="T9" fmla="*/ 2147483647 h 10"/>
              <a:gd name="T10" fmla="*/ 2147483647 w 2018"/>
              <a:gd name="T11" fmla="*/ 2147483647 h 10"/>
              <a:gd name="T12" fmla="*/ 2147483647 w 2018"/>
              <a:gd name="T13" fmla="*/ 2147483647 h 10"/>
              <a:gd name="T14" fmla="*/ 2147483647 w 2018"/>
              <a:gd name="T15" fmla="*/ 2147483647 h 10"/>
              <a:gd name="T16" fmla="*/ 2147483647 w 2018"/>
              <a:gd name="T17" fmla="*/ 0 h 10"/>
              <a:gd name="T18" fmla="*/ 2147483647 w 2018"/>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8"/>
              <a:gd name="T31" fmla="*/ 0 h 10"/>
              <a:gd name="T32" fmla="*/ 2018 w 2018"/>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8" h="10">
                <a:moveTo>
                  <a:pt x="7" y="0"/>
                </a:moveTo>
                <a:lnTo>
                  <a:pt x="3" y="1"/>
                </a:lnTo>
                <a:lnTo>
                  <a:pt x="0" y="6"/>
                </a:lnTo>
                <a:lnTo>
                  <a:pt x="3" y="10"/>
                </a:lnTo>
                <a:lnTo>
                  <a:pt x="2007" y="10"/>
                </a:lnTo>
                <a:lnTo>
                  <a:pt x="2016" y="10"/>
                </a:lnTo>
                <a:lnTo>
                  <a:pt x="2018" y="6"/>
                </a:lnTo>
                <a:lnTo>
                  <a:pt x="2016" y="1"/>
                </a:lnTo>
                <a:lnTo>
                  <a:pt x="2012" y="0"/>
                </a:lnTo>
                <a:lnTo>
                  <a:pt x="7"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8" name="Line 998"/>
          <p:cNvSpPr>
            <a:spLocks noChangeShapeType="1"/>
          </p:cNvSpPr>
          <p:nvPr/>
        </p:nvSpPr>
        <p:spPr bwMode="auto">
          <a:xfrm>
            <a:off x="7204075" y="39846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49" name="Rectangle 999"/>
          <p:cNvSpPr>
            <a:spLocks noChangeArrowheads="1"/>
          </p:cNvSpPr>
          <p:nvPr/>
        </p:nvSpPr>
        <p:spPr bwMode="auto">
          <a:xfrm>
            <a:off x="7204075" y="3143250"/>
            <a:ext cx="4763" cy="841375"/>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0" name="Line 1000"/>
          <p:cNvSpPr>
            <a:spLocks noChangeShapeType="1"/>
          </p:cNvSpPr>
          <p:nvPr/>
        </p:nvSpPr>
        <p:spPr bwMode="auto">
          <a:xfrm>
            <a:off x="7207250" y="31400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1" name="Rectangle 1001"/>
          <p:cNvSpPr>
            <a:spLocks noChangeArrowheads="1"/>
          </p:cNvSpPr>
          <p:nvPr/>
        </p:nvSpPr>
        <p:spPr bwMode="auto">
          <a:xfrm>
            <a:off x="7207250" y="3140075"/>
            <a:ext cx="128588" cy="4763"/>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2" name="Line 1002"/>
          <p:cNvSpPr>
            <a:spLocks noChangeShapeType="1"/>
          </p:cNvSpPr>
          <p:nvPr/>
        </p:nvSpPr>
        <p:spPr bwMode="auto">
          <a:xfrm>
            <a:off x="7332663" y="39846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3" name="Rectangle 1003"/>
          <p:cNvSpPr>
            <a:spLocks noChangeArrowheads="1"/>
          </p:cNvSpPr>
          <p:nvPr/>
        </p:nvSpPr>
        <p:spPr bwMode="auto">
          <a:xfrm>
            <a:off x="7332663" y="3143250"/>
            <a:ext cx="4762" cy="841375"/>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4" name="Line 1004"/>
          <p:cNvSpPr>
            <a:spLocks noChangeShapeType="1"/>
          </p:cNvSpPr>
          <p:nvPr/>
        </p:nvSpPr>
        <p:spPr bwMode="auto">
          <a:xfrm>
            <a:off x="7335838" y="39862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5" name="Rectangle 1005"/>
          <p:cNvSpPr>
            <a:spLocks noChangeArrowheads="1"/>
          </p:cNvSpPr>
          <p:nvPr/>
        </p:nvSpPr>
        <p:spPr bwMode="auto">
          <a:xfrm>
            <a:off x="7207250" y="3981450"/>
            <a:ext cx="128588" cy="4763"/>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6" name="Line 1006"/>
          <p:cNvSpPr>
            <a:spLocks noChangeShapeType="1"/>
          </p:cNvSpPr>
          <p:nvPr/>
        </p:nvSpPr>
        <p:spPr bwMode="auto">
          <a:xfrm flipV="1">
            <a:off x="720725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7" name="Line 1007"/>
          <p:cNvSpPr>
            <a:spLocks noChangeShapeType="1"/>
          </p:cNvSpPr>
          <p:nvPr/>
        </p:nvSpPr>
        <p:spPr bwMode="auto">
          <a:xfrm flipV="1">
            <a:off x="720883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8" name="Line 1008"/>
          <p:cNvSpPr>
            <a:spLocks noChangeShapeType="1"/>
          </p:cNvSpPr>
          <p:nvPr/>
        </p:nvSpPr>
        <p:spPr bwMode="auto">
          <a:xfrm flipV="1">
            <a:off x="721201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59" name="Line 1009"/>
          <p:cNvSpPr>
            <a:spLocks noChangeShapeType="1"/>
          </p:cNvSpPr>
          <p:nvPr/>
        </p:nvSpPr>
        <p:spPr bwMode="auto">
          <a:xfrm flipV="1">
            <a:off x="721518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0" name="Line 1010"/>
          <p:cNvSpPr>
            <a:spLocks noChangeShapeType="1"/>
          </p:cNvSpPr>
          <p:nvPr/>
        </p:nvSpPr>
        <p:spPr bwMode="auto">
          <a:xfrm flipV="1">
            <a:off x="721677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1" name="Line 1011"/>
          <p:cNvSpPr>
            <a:spLocks noChangeShapeType="1"/>
          </p:cNvSpPr>
          <p:nvPr/>
        </p:nvSpPr>
        <p:spPr bwMode="auto">
          <a:xfrm flipV="1">
            <a:off x="721995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2" name="Line 1012"/>
          <p:cNvSpPr>
            <a:spLocks noChangeShapeType="1"/>
          </p:cNvSpPr>
          <p:nvPr/>
        </p:nvSpPr>
        <p:spPr bwMode="auto">
          <a:xfrm flipV="1">
            <a:off x="722312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3" name="Line 1013"/>
          <p:cNvSpPr>
            <a:spLocks noChangeShapeType="1"/>
          </p:cNvSpPr>
          <p:nvPr/>
        </p:nvSpPr>
        <p:spPr bwMode="auto">
          <a:xfrm flipV="1">
            <a:off x="722471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4" name="Line 1014"/>
          <p:cNvSpPr>
            <a:spLocks noChangeShapeType="1"/>
          </p:cNvSpPr>
          <p:nvPr/>
        </p:nvSpPr>
        <p:spPr bwMode="auto">
          <a:xfrm flipV="1">
            <a:off x="722788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5" name="Line 1015"/>
          <p:cNvSpPr>
            <a:spLocks noChangeShapeType="1"/>
          </p:cNvSpPr>
          <p:nvPr/>
        </p:nvSpPr>
        <p:spPr bwMode="auto">
          <a:xfrm flipV="1">
            <a:off x="723106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6" name="Line 1016"/>
          <p:cNvSpPr>
            <a:spLocks noChangeShapeType="1"/>
          </p:cNvSpPr>
          <p:nvPr/>
        </p:nvSpPr>
        <p:spPr bwMode="auto">
          <a:xfrm flipV="1">
            <a:off x="723265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7" name="Line 1017"/>
          <p:cNvSpPr>
            <a:spLocks noChangeShapeType="1"/>
          </p:cNvSpPr>
          <p:nvPr/>
        </p:nvSpPr>
        <p:spPr bwMode="auto">
          <a:xfrm flipV="1">
            <a:off x="723582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8" name="Line 1018"/>
          <p:cNvSpPr>
            <a:spLocks noChangeShapeType="1"/>
          </p:cNvSpPr>
          <p:nvPr/>
        </p:nvSpPr>
        <p:spPr bwMode="auto">
          <a:xfrm flipV="1">
            <a:off x="723900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69" name="Line 1019"/>
          <p:cNvSpPr>
            <a:spLocks noChangeShapeType="1"/>
          </p:cNvSpPr>
          <p:nvPr/>
        </p:nvSpPr>
        <p:spPr bwMode="auto">
          <a:xfrm flipV="1">
            <a:off x="724058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0" name="Line 1020"/>
          <p:cNvSpPr>
            <a:spLocks noChangeShapeType="1"/>
          </p:cNvSpPr>
          <p:nvPr/>
        </p:nvSpPr>
        <p:spPr bwMode="auto">
          <a:xfrm flipV="1">
            <a:off x="724376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1" name="Line 1021"/>
          <p:cNvSpPr>
            <a:spLocks noChangeShapeType="1"/>
          </p:cNvSpPr>
          <p:nvPr/>
        </p:nvSpPr>
        <p:spPr bwMode="auto">
          <a:xfrm flipV="1">
            <a:off x="724693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2" name="Line 1022"/>
          <p:cNvSpPr>
            <a:spLocks noChangeShapeType="1"/>
          </p:cNvSpPr>
          <p:nvPr/>
        </p:nvSpPr>
        <p:spPr bwMode="auto">
          <a:xfrm flipV="1">
            <a:off x="724852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3" name="Line 1023"/>
          <p:cNvSpPr>
            <a:spLocks noChangeShapeType="1"/>
          </p:cNvSpPr>
          <p:nvPr/>
        </p:nvSpPr>
        <p:spPr bwMode="auto">
          <a:xfrm flipV="1">
            <a:off x="725170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4" name="Line 1024"/>
          <p:cNvSpPr>
            <a:spLocks noChangeShapeType="1"/>
          </p:cNvSpPr>
          <p:nvPr/>
        </p:nvSpPr>
        <p:spPr bwMode="auto">
          <a:xfrm flipV="1">
            <a:off x="725487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5" name="Line 1025"/>
          <p:cNvSpPr>
            <a:spLocks noChangeShapeType="1"/>
          </p:cNvSpPr>
          <p:nvPr/>
        </p:nvSpPr>
        <p:spPr bwMode="auto">
          <a:xfrm flipV="1">
            <a:off x="725646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6" name="Line 1026"/>
          <p:cNvSpPr>
            <a:spLocks noChangeShapeType="1"/>
          </p:cNvSpPr>
          <p:nvPr/>
        </p:nvSpPr>
        <p:spPr bwMode="auto">
          <a:xfrm flipV="1">
            <a:off x="725963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7" name="Line 1027"/>
          <p:cNvSpPr>
            <a:spLocks noChangeShapeType="1"/>
          </p:cNvSpPr>
          <p:nvPr/>
        </p:nvSpPr>
        <p:spPr bwMode="auto">
          <a:xfrm flipV="1">
            <a:off x="726281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8" name="Line 1028"/>
          <p:cNvSpPr>
            <a:spLocks noChangeShapeType="1"/>
          </p:cNvSpPr>
          <p:nvPr/>
        </p:nvSpPr>
        <p:spPr bwMode="auto">
          <a:xfrm flipV="1">
            <a:off x="726440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79" name="Line 1029"/>
          <p:cNvSpPr>
            <a:spLocks noChangeShapeType="1"/>
          </p:cNvSpPr>
          <p:nvPr/>
        </p:nvSpPr>
        <p:spPr bwMode="auto">
          <a:xfrm flipV="1">
            <a:off x="726757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0" name="Line 1030"/>
          <p:cNvSpPr>
            <a:spLocks noChangeShapeType="1"/>
          </p:cNvSpPr>
          <p:nvPr/>
        </p:nvSpPr>
        <p:spPr bwMode="auto">
          <a:xfrm flipV="1">
            <a:off x="726916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1" name="Line 1031"/>
          <p:cNvSpPr>
            <a:spLocks noChangeShapeType="1"/>
          </p:cNvSpPr>
          <p:nvPr/>
        </p:nvSpPr>
        <p:spPr bwMode="auto">
          <a:xfrm flipV="1">
            <a:off x="727233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2" name="Line 1032"/>
          <p:cNvSpPr>
            <a:spLocks noChangeShapeType="1"/>
          </p:cNvSpPr>
          <p:nvPr/>
        </p:nvSpPr>
        <p:spPr bwMode="auto">
          <a:xfrm flipV="1">
            <a:off x="727551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3" name="Line 1033"/>
          <p:cNvSpPr>
            <a:spLocks noChangeShapeType="1"/>
          </p:cNvSpPr>
          <p:nvPr/>
        </p:nvSpPr>
        <p:spPr bwMode="auto">
          <a:xfrm flipV="1">
            <a:off x="727710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4" name="Line 1034"/>
          <p:cNvSpPr>
            <a:spLocks noChangeShapeType="1"/>
          </p:cNvSpPr>
          <p:nvPr/>
        </p:nvSpPr>
        <p:spPr bwMode="auto">
          <a:xfrm flipV="1">
            <a:off x="728027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5" name="Line 1035"/>
          <p:cNvSpPr>
            <a:spLocks noChangeShapeType="1"/>
          </p:cNvSpPr>
          <p:nvPr/>
        </p:nvSpPr>
        <p:spPr bwMode="auto">
          <a:xfrm flipV="1">
            <a:off x="728345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6" name="Line 1036"/>
          <p:cNvSpPr>
            <a:spLocks noChangeShapeType="1"/>
          </p:cNvSpPr>
          <p:nvPr/>
        </p:nvSpPr>
        <p:spPr bwMode="auto">
          <a:xfrm flipV="1">
            <a:off x="728503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7" name="Line 1037"/>
          <p:cNvSpPr>
            <a:spLocks noChangeShapeType="1"/>
          </p:cNvSpPr>
          <p:nvPr/>
        </p:nvSpPr>
        <p:spPr bwMode="auto">
          <a:xfrm flipV="1">
            <a:off x="728821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8" name="Line 1038"/>
          <p:cNvSpPr>
            <a:spLocks noChangeShapeType="1"/>
          </p:cNvSpPr>
          <p:nvPr/>
        </p:nvSpPr>
        <p:spPr bwMode="auto">
          <a:xfrm flipV="1">
            <a:off x="729138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89" name="Line 1039"/>
          <p:cNvSpPr>
            <a:spLocks noChangeShapeType="1"/>
          </p:cNvSpPr>
          <p:nvPr/>
        </p:nvSpPr>
        <p:spPr bwMode="auto">
          <a:xfrm flipV="1">
            <a:off x="729297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0" name="Line 1040"/>
          <p:cNvSpPr>
            <a:spLocks noChangeShapeType="1"/>
          </p:cNvSpPr>
          <p:nvPr/>
        </p:nvSpPr>
        <p:spPr bwMode="auto">
          <a:xfrm flipV="1">
            <a:off x="729615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1" name="Line 1041"/>
          <p:cNvSpPr>
            <a:spLocks noChangeShapeType="1"/>
          </p:cNvSpPr>
          <p:nvPr/>
        </p:nvSpPr>
        <p:spPr bwMode="auto">
          <a:xfrm flipV="1">
            <a:off x="729932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2" name="Line 1042"/>
          <p:cNvSpPr>
            <a:spLocks noChangeShapeType="1"/>
          </p:cNvSpPr>
          <p:nvPr/>
        </p:nvSpPr>
        <p:spPr bwMode="auto">
          <a:xfrm flipV="1">
            <a:off x="730091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3" name="Line 1043"/>
          <p:cNvSpPr>
            <a:spLocks noChangeShapeType="1"/>
          </p:cNvSpPr>
          <p:nvPr/>
        </p:nvSpPr>
        <p:spPr bwMode="auto">
          <a:xfrm flipV="1">
            <a:off x="730408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4" name="Line 1044"/>
          <p:cNvSpPr>
            <a:spLocks noChangeShapeType="1"/>
          </p:cNvSpPr>
          <p:nvPr/>
        </p:nvSpPr>
        <p:spPr bwMode="auto">
          <a:xfrm flipV="1">
            <a:off x="730726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5" name="Line 1045"/>
          <p:cNvSpPr>
            <a:spLocks noChangeShapeType="1"/>
          </p:cNvSpPr>
          <p:nvPr/>
        </p:nvSpPr>
        <p:spPr bwMode="auto">
          <a:xfrm flipV="1">
            <a:off x="730885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6" name="Line 1046"/>
          <p:cNvSpPr>
            <a:spLocks noChangeShapeType="1"/>
          </p:cNvSpPr>
          <p:nvPr/>
        </p:nvSpPr>
        <p:spPr bwMode="auto">
          <a:xfrm flipV="1">
            <a:off x="731202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7" name="Line 1047"/>
          <p:cNvSpPr>
            <a:spLocks noChangeShapeType="1"/>
          </p:cNvSpPr>
          <p:nvPr/>
        </p:nvSpPr>
        <p:spPr bwMode="auto">
          <a:xfrm flipV="1">
            <a:off x="731520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8" name="Line 1048"/>
          <p:cNvSpPr>
            <a:spLocks noChangeShapeType="1"/>
          </p:cNvSpPr>
          <p:nvPr/>
        </p:nvSpPr>
        <p:spPr bwMode="auto">
          <a:xfrm flipV="1">
            <a:off x="731678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699" name="Line 1049"/>
          <p:cNvSpPr>
            <a:spLocks noChangeShapeType="1"/>
          </p:cNvSpPr>
          <p:nvPr/>
        </p:nvSpPr>
        <p:spPr bwMode="auto">
          <a:xfrm flipV="1">
            <a:off x="731996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0" name="Line 1050"/>
          <p:cNvSpPr>
            <a:spLocks noChangeShapeType="1"/>
          </p:cNvSpPr>
          <p:nvPr/>
        </p:nvSpPr>
        <p:spPr bwMode="auto">
          <a:xfrm flipV="1">
            <a:off x="732313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1" name="Line 1051"/>
          <p:cNvSpPr>
            <a:spLocks noChangeShapeType="1"/>
          </p:cNvSpPr>
          <p:nvPr/>
        </p:nvSpPr>
        <p:spPr bwMode="auto">
          <a:xfrm flipV="1">
            <a:off x="7324725"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2" name="Line 1052"/>
          <p:cNvSpPr>
            <a:spLocks noChangeShapeType="1"/>
          </p:cNvSpPr>
          <p:nvPr/>
        </p:nvSpPr>
        <p:spPr bwMode="auto">
          <a:xfrm flipV="1">
            <a:off x="7327900" y="3143250"/>
            <a:ext cx="1588"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3" name="Line 1053"/>
          <p:cNvSpPr>
            <a:spLocks noChangeShapeType="1"/>
          </p:cNvSpPr>
          <p:nvPr/>
        </p:nvSpPr>
        <p:spPr bwMode="auto">
          <a:xfrm flipV="1">
            <a:off x="732948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4" name="Line 1054"/>
          <p:cNvSpPr>
            <a:spLocks noChangeShapeType="1"/>
          </p:cNvSpPr>
          <p:nvPr/>
        </p:nvSpPr>
        <p:spPr bwMode="auto">
          <a:xfrm flipV="1">
            <a:off x="7332663"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5" name="Line 1055"/>
          <p:cNvSpPr>
            <a:spLocks noChangeShapeType="1"/>
          </p:cNvSpPr>
          <p:nvPr/>
        </p:nvSpPr>
        <p:spPr bwMode="auto">
          <a:xfrm flipV="1">
            <a:off x="7335838" y="3143250"/>
            <a:ext cx="1587" cy="8397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6" name="Line 1056"/>
          <p:cNvSpPr>
            <a:spLocks noChangeShapeType="1"/>
          </p:cNvSpPr>
          <p:nvPr/>
        </p:nvSpPr>
        <p:spPr bwMode="auto">
          <a:xfrm>
            <a:off x="6475413" y="34210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7" name="Freeform 1057"/>
          <p:cNvSpPr>
            <a:spLocks/>
          </p:cNvSpPr>
          <p:nvPr/>
        </p:nvSpPr>
        <p:spPr bwMode="auto">
          <a:xfrm>
            <a:off x="6473825" y="3421063"/>
            <a:ext cx="800100" cy="98425"/>
          </a:xfrm>
          <a:custGeom>
            <a:avLst/>
            <a:gdLst>
              <a:gd name="T0" fmla="*/ 2147483647 w 2017"/>
              <a:gd name="T1" fmla="*/ 0 h 247"/>
              <a:gd name="T2" fmla="*/ 2147483647 w 2017"/>
              <a:gd name="T3" fmla="*/ 2147483647 h 247"/>
              <a:gd name="T4" fmla="*/ 0 w 2017"/>
              <a:gd name="T5" fmla="*/ 2147483647 h 247"/>
              <a:gd name="T6" fmla="*/ 2147483647 w 2017"/>
              <a:gd name="T7" fmla="*/ 2147483647 h 247"/>
              <a:gd name="T8" fmla="*/ 2147483647 w 2017"/>
              <a:gd name="T9" fmla="*/ 2147483647 h 247"/>
              <a:gd name="T10" fmla="*/ 2147483647 w 2017"/>
              <a:gd name="T11" fmla="*/ 2147483647 h 247"/>
              <a:gd name="T12" fmla="*/ 2147483647 w 2017"/>
              <a:gd name="T13" fmla="*/ 2147483647 h 247"/>
              <a:gd name="T14" fmla="*/ 2147483647 w 2017"/>
              <a:gd name="T15" fmla="*/ 2147483647 h 247"/>
              <a:gd name="T16" fmla="*/ 2147483647 w 2017"/>
              <a:gd name="T17" fmla="*/ 2147483647 h 247"/>
              <a:gd name="T18" fmla="*/ 2147483647 w 2017"/>
              <a:gd name="T19" fmla="*/ 0 h 2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7"/>
              <a:gd name="T31" fmla="*/ 0 h 247"/>
              <a:gd name="T32" fmla="*/ 2017 w 2017"/>
              <a:gd name="T33" fmla="*/ 247 h 2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7" h="247">
                <a:moveTo>
                  <a:pt x="7" y="0"/>
                </a:moveTo>
                <a:lnTo>
                  <a:pt x="3" y="1"/>
                </a:lnTo>
                <a:lnTo>
                  <a:pt x="0" y="5"/>
                </a:lnTo>
                <a:lnTo>
                  <a:pt x="2" y="10"/>
                </a:lnTo>
                <a:lnTo>
                  <a:pt x="2005" y="245"/>
                </a:lnTo>
                <a:lnTo>
                  <a:pt x="2015" y="247"/>
                </a:lnTo>
                <a:lnTo>
                  <a:pt x="2017" y="241"/>
                </a:lnTo>
                <a:lnTo>
                  <a:pt x="2016" y="238"/>
                </a:lnTo>
                <a:lnTo>
                  <a:pt x="2012" y="235"/>
                </a:lnTo>
                <a:lnTo>
                  <a:pt x="7"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8" name="Line 1058"/>
          <p:cNvSpPr>
            <a:spLocks noChangeShapeType="1"/>
          </p:cNvSpPr>
          <p:nvPr/>
        </p:nvSpPr>
        <p:spPr bwMode="auto">
          <a:xfrm>
            <a:off x="7999413" y="41719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09" name="Rectangle 1059"/>
          <p:cNvSpPr>
            <a:spLocks noChangeArrowheads="1"/>
          </p:cNvSpPr>
          <p:nvPr/>
        </p:nvSpPr>
        <p:spPr bwMode="auto">
          <a:xfrm>
            <a:off x="7999413" y="3049588"/>
            <a:ext cx="4762" cy="11223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0" name="Line 1060"/>
          <p:cNvSpPr>
            <a:spLocks noChangeShapeType="1"/>
          </p:cNvSpPr>
          <p:nvPr/>
        </p:nvSpPr>
        <p:spPr bwMode="auto">
          <a:xfrm>
            <a:off x="8001000" y="30464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1" name="Rectangle 1061"/>
          <p:cNvSpPr>
            <a:spLocks noChangeArrowheads="1"/>
          </p:cNvSpPr>
          <p:nvPr/>
        </p:nvSpPr>
        <p:spPr bwMode="auto">
          <a:xfrm>
            <a:off x="8001000" y="3046413"/>
            <a:ext cx="130175" cy="6350"/>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2" name="Line 1062"/>
          <p:cNvSpPr>
            <a:spLocks noChangeShapeType="1"/>
          </p:cNvSpPr>
          <p:nvPr/>
        </p:nvSpPr>
        <p:spPr bwMode="auto">
          <a:xfrm>
            <a:off x="8128000" y="41719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3" name="Rectangle 1063"/>
          <p:cNvSpPr>
            <a:spLocks noChangeArrowheads="1"/>
          </p:cNvSpPr>
          <p:nvPr/>
        </p:nvSpPr>
        <p:spPr bwMode="auto">
          <a:xfrm>
            <a:off x="8128000" y="3049588"/>
            <a:ext cx="6350" cy="1122362"/>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4" name="Line 1064"/>
          <p:cNvSpPr>
            <a:spLocks noChangeShapeType="1"/>
          </p:cNvSpPr>
          <p:nvPr/>
        </p:nvSpPr>
        <p:spPr bwMode="auto">
          <a:xfrm>
            <a:off x="8131175" y="41735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5" name="Rectangle 1065"/>
          <p:cNvSpPr>
            <a:spLocks noChangeArrowheads="1"/>
          </p:cNvSpPr>
          <p:nvPr/>
        </p:nvSpPr>
        <p:spPr bwMode="auto">
          <a:xfrm>
            <a:off x="8001000" y="4168775"/>
            <a:ext cx="130175" cy="4763"/>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6" name="Line 1066"/>
          <p:cNvSpPr>
            <a:spLocks noChangeShapeType="1"/>
          </p:cNvSpPr>
          <p:nvPr/>
        </p:nvSpPr>
        <p:spPr bwMode="auto">
          <a:xfrm flipV="1">
            <a:off x="800258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7" name="Line 1067"/>
          <p:cNvSpPr>
            <a:spLocks noChangeShapeType="1"/>
          </p:cNvSpPr>
          <p:nvPr/>
        </p:nvSpPr>
        <p:spPr bwMode="auto">
          <a:xfrm flipV="1">
            <a:off x="800417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8" name="Line 1068"/>
          <p:cNvSpPr>
            <a:spLocks noChangeShapeType="1"/>
          </p:cNvSpPr>
          <p:nvPr/>
        </p:nvSpPr>
        <p:spPr bwMode="auto">
          <a:xfrm flipV="1">
            <a:off x="800735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19" name="Line 1069"/>
          <p:cNvSpPr>
            <a:spLocks noChangeShapeType="1"/>
          </p:cNvSpPr>
          <p:nvPr/>
        </p:nvSpPr>
        <p:spPr bwMode="auto">
          <a:xfrm flipV="1">
            <a:off x="801052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0" name="Line 1070"/>
          <p:cNvSpPr>
            <a:spLocks noChangeShapeType="1"/>
          </p:cNvSpPr>
          <p:nvPr/>
        </p:nvSpPr>
        <p:spPr bwMode="auto">
          <a:xfrm flipV="1">
            <a:off x="801211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1" name="Line 1071"/>
          <p:cNvSpPr>
            <a:spLocks noChangeShapeType="1"/>
          </p:cNvSpPr>
          <p:nvPr/>
        </p:nvSpPr>
        <p:spPr bwMode="auto">
          <a:xfrm flipV="1">
            <a:off x="801528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2" name="Line 1072"/>
          <p:cNvSpPr>
            <a:spLocks noChangeShapeType="1"/>
          </p:cNvSpPr>
          <p:nvPr/>
        </p:nvSpPr>
        <p:spPr bwMode="auto">
          <a:xfrm flipV="1">
            <a:off x="801846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3" name="Line 1073"/>
          <p:cNvSpPr>
            <a:spLocks noChangeShapeType="1"/>
          </p:cNvSpPr>
          <p:nvPr/>
        </p:nvSpPr>
        <p:spPr bwMode="auto">
          <a:xfrm flipV="1">
            <a:off x="802005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4" name="Line 1074"/>
          <p:cNvSpPr>
            <a:spLocks noChangeShapeType="1"/>
          </p:cNvSpPr>
          <p:nvPr/>
        </p:nvSpPr>
        <p:spPr bwMode="auto">
          <a:xfrm flipV="1">
            <a:off x="802322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5" name="Line 1075"/>
          <p:cNvSpPr>
            <a:spLocks noChangeShapeType="1"/>
          </p:cNvSpPr>
          <p:nvPr/>
        </p:nvSpPr>
        <p:spPr bwMode="auto">
          <a:xfrm flipV="1">
            <a:off x="802640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6" name="Line 1076"/>
          <p:cNvSpPr>
            <a:spLocks noChangeShapeType="1"/>
          </p:cNvSpPr>
          <p:nvPr/>
        </p:nvSpPr>
        <p:spPr bwMode="auto">
          <a:xfrm flipV="1">
            <a:off x="802798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7" name="Line 1077"/>
          <p:cNvSpPr>
            <a:spLocks noChangeShapeType="1"/>
          </p:cNvSpPr>
          <p:nvPr/>
        </p:nvSpPr>
        <p:spPr bwMode="auto">
          <a:xfrm flipV="1">
            <a:off x="803116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8" name="Line 1078"/>
          <p:cNvSpPr>
            <a:spLocks noChangeShapeType="1"/>
          </p:cNvSpPr>
          <p:nvPr/>
        </p:nvSpPr>
        <p:spPr bwMode="auto">
          <a:xfrm flipV="1">
            <a:off x="803433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29" name="Line 1079"/>
          <p:cNvSpPr>
            <a:spLocks noChangeShapeType="1"/>
          </p:cNvSpPr>
          <p:nvPr/>
        </p:nvSpPr>
        <p:spPr bwMode="auto">
          <a:xfrm flipV="1">
            <a:off x="803592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0" name="Line 1080"/>
          <p:cNvSpPr>
            <a:spLocks noChangeShapeType="1"/>
          </p:cNvSpPr>
          <p:nvPr/>
        </p:nvSpPr>
        <p:spPr bwMode="auto">
          <a:xfrm flipV="1">
            <a:off x="803910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1" name="Line 1081"/>
          <p:cNvSpPr>
            <a:spLocks noChangeShapeType="1"/>
          </p:cNvSpPr>
          <p:nvPr/>
        </p:nvSpPr>
        <p:spPr bwMode="auto">
          <a:xfrm flipV="1">
            <a:off x="804227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2" name="Line 1082"/>
          <p:cNvSpPr>
            <a:spLocks noChangeShapeType="1"/>
          </p:cNvSpPr>
          <p:nvPr/>
        </p:nvSpPr>
        <p:spPr bwMode="auto">
          <a:xfrm flipV="1">
            <a:off x="804386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3" name="Line 1083"/>
          <p:cNvSpPr>
            <a:spLocks noChangeShapeType="1"/>
          </p:cNvSpPr>
          <p:nvPr/>
        </p:nvSpPr>
        <p:spPr bwMode="auto">
          <a:xfrm flipV="1">
            <a:off x="804703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4" name="Line 1084"/>
          <p:cNvSpPr>
            <a:spLocks noChangeShapeType="1"/>
          </p:cNvSpPr>
          <p:nvPr/>
        </p:nvSpPr>
        <p:spPr bwMode="auto">
          <a:xfrm flipV="1">
            <a:off x="804862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5" name="Line 1085"/>
          <p:cNvSpPr>
            <a:spLocks noChangeShapeType="1"/>
          </p:cNvSpPr>
          <p:nvPr/>
        </p:nvSpPr>
        <p:spPr bwMode="auto">
          <a:xfrm flipV="1">
            <a:off x="805180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6" name="Line 1086"/>
          <p:cNvSpPr>
            <a:spLocks noChangeShapeType="1"/>
          </p:cNvSpPr>
          <p:nvPr/>
        </p:nvSpPr>
        <p:spPr bwMode="auto">
          <a:xfrm flipV="1">
            <a:off x="805497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7" name="Line 1087"/>
          <p:cNvSpPr>
            <a:spLocks noChangeShapeType="1"/>
          </p:cNvSpPr>
          <p:nvPr/>
        </p:nvSpPr>
        <p:spPr bwMode="auto">
          <a:xfrm flipV="1">
            <a:off x="805656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8" name="Line 1088"/>
          <p:cNvSpPr>
            <a:spLocks noChangeShapeType="1"/>
          </p:cNvSpPr>
          <p:nvPr/>
        </p:nvSpPr>
        <p:spPr bwMode="auto">
          <a:xfrm flipV="1">
            <a:off x="805973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39" name="Line 1089"/>
          <p:cNvSpPr>
            <a:spLocks noChangeShapeType="1"/>
          </p:cNvSpPr>
          <p:nvPr/>
        </p:nvSpPr>
        <p:spPr bwMode="auto">
          <a:xfrm flipV="1">
            <a:off x="806291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0" name="Line 1090"/>
          <p:cNvSpPr>
            <a:spLocks noChangeShapeType="1"/>
          </p:cNvSpPr>
          <p:nvPr/>
        </p:nvSpPr>
        <p:spPr bwMode="auto">
          <a:xfrm flipV="1">
            <a:off x="806450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1" name="Line 1091"/>
          <p:cNvSpPr>
            <a:spLocks noChangeShapeType="1"/>
          </p:cNvSpPr>
          <p:nvPr/>
        </p:nvSpPr>
        <p:spPr bwMode="auto">
          <a:xfrm flipV="1">
            <a:off x="806767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2" name="Line 1092"/>
          <p:cNvSpPr>
            <a:spLocks noChangeShapeType="1"/>
          </p:cNvSpPr>
          <p:nvPr/>
        </p:nvSpPr>
        <p:spPr bwMode="auto">
          <a:xfrm flipV="1">
            <a:off x="807085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3" name="Line 1093"/>
          <p:cNvSpPr>
            <a:spLocks noChangeShapeType="1"/>
          </p:cNvSpPr>
          <p:nvPr/>
        </p:nvSpPr>
        <p:spPr bwMode="auto">
          <a:xfrm flipV="1">
            <a:off x="807243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4" name="Line 1094"/>
          <p:cNvSpPr>
            <a:spLocks noChangeShapeType="1"/>
          </p:cNvSpPr>
          <p:nvPr/>
        </p:nvSpPr>
        <p:spPr bwMode="auto">
          <a:xfrm flipV="1">
            <a:off x="807561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5" name="Line 1095"/>
          <p:cNvSpPr>
            <a:spLocks noChangeShapeType="1"/>
          </p:cNvSpPr>
          <p:nvPr/>
        </p:nvSpPr>
        <p:spPr bwMode="auto">
          <a:xfrm flipV="1">
            <a:off x="807878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6" name="Line 1096"/>
          <p:cNvSpPr>
            <a:spLocks noChangeShapeType="1"/>
          </p:cNvSpPr>
          <p:nvPr/>
        </p:nvSpPr>
        <p:spPr bwMode="auto">
          <a:xfrm flipV="1">
            <a:off x="808037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7" name="Line 1097"/>
          <p:cNvSpPr>
            <a:spLocks noChangeShapeType="1"/>
          </p:cNvSpPr>
          <p:nvPr/>
        </p:nvSpPr>
        <p:spPr bwMode="auto">
          <a:xfrm flipV="1">
            <a:off x="808355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8" name="Line 1098"/>
          <p:cNvSpPr>
            <a:spLocks noChangeShapeType="1"/>
          </p:cNvSpPr>
          <p:nvPr/>
        </p:nvSpPr>
        <p:spPr bwMode="auto">
          <a:xfrm flipV="1">
            <a:off x="808672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49" name="Line 1099"/>
          <p:cNvSpPr>
            <a:spLocks noChangeShapeType="1"/>
          </p:cNvSpPr>
          <p:nvPr/>
        </p:nvSpPr>
        <p:spPr bwMode="auto">
          <a:xfrm flipV="1">
            <a:off x="808831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0" name="Line 1100"/>
          <p:cNvSpPr>
            <a:spLocks noChangeShapeType="1"/>
          </p:cNvSpPr>
          <p:nvPr/>
        </p:nvSpPr>
        <p:spPr bwMode="auto">
          <a:xfrm flipV="1">
            <a:off x="809148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1" name="Line 1101"/>
          <p:cNvSpPr>
            <a:spLocks noChangeShapeType="1"/>
          </p:cNvSpPr>
          <p:nvPr/>
        </p:nvSpPr>
        <p:spPr bwMode="auto">
          <a:xfrm flipV="1">
            <a:off x="809466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2" name="Line 1102"/>
          <p:cNvSpPr>
            <a:spLocks noChangeShapeType="1"/>
          </p:cNvSpPr>
          <p:nvPr/>
        </p:nvSpPr>
        <p:spPr bwMode="auto">
          <a:xfrm flipV="1">
            <a:off x="809625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3" name="Line 1103"/>
          <p:cNvSpPr>
            <a:spLocks noChangeShapeType="1"/>
          </p:cNvSpPr>
          <p:nvPr/>
        </p:nvSpPr>
        <p:spPr bwMode="auto">
          <a:xfrm flipV="1">
            <a:off x="809942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4" name="Line 1104"/>
          <p:cNvSpPr>
            <a:spLocks noChangeShapeType="1"/>
          </p:cNvSpPr>
          <p:nvPr/>
        </p:nvSpPr>
        <p:spPr bwMode="auto">
          <a:xfrm flipV="1">
            <a:off x="810260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5" name="Line 1105"/>
          <p:cNvSpPr>
            <a:spLocks noChangeShapeType="1"/>
          </p:cNvSpPr>
          <p:nvPr/>
        </p:nvSpPr>
        <p:spPr bwMode="auto">
          <a:xfrm flipV="1">
            <a:off x="810418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6" name="Line 1106"/>
          <p:cNvSpPr>
            <a:spLocks noChangeShapeType="1"/>
          </p:cNvSpPr>
          <p:nvPr/>
        </p:nvSpPr>
        <p:spPr bwMode="auto">
          <a:xfrm flipV="1">
            <a:off x="810736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7" name="Line 1107"/>
          <p:cNvSpPr>
            <a:spLocks noChangeShapeType="1"/>
          </p:cNvSpPr>
          <p:nvPr/>
        </p:nvSpPr>
        <p:spPr bwMode="auto">
          <a:xfrm flipV="1">
            <a:off x="810895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8" name="Line 1108"/>
          <p:cNvSpPr>
            <a:spLocks noChangeShapeType="1"/>
          </p:cNvSpPr>
          <p:nvPr/>
        </p:nvSpPr>
        <p:spPr bwMode="auto">
          <a:xfrm flipV="1">
            <a:off x="811212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59" name="Line 1109"/>
          <p:cNvSpPr>
            <a:spLocks noChangeShapeType="1"/>
          </p:cNvSpPr>
          <p:nvPr/>
        </p:nvSpPr>
        <p:spPr bwMode="auto">
          <a:xfrm flipV="1">
            <a:off x="811530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0" name="Line 1110"/>
          <p:cNvSpPr>
            <a:spLocks noChangeShapeType="1"/>
          </p:cNvSpPr>
          <p:nvPr/>
        </p:nvSpPr>
        <p:spPr bwMode="auto">
          <a:xfrm flipV="1">
            <a:off x="811688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1" name="Line 1111"/>
          <p:cNvSpPr>
            <a:spLocks noChangeShapeType="1"/>
          </p:cNvSpPr>
          <p:nvPr/>
        </p:nvSpPr>
        <p:spPr bwMode="auto">
          <a:xfrm flipV="1">
            <a:off x="8120063"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2" name="Line 1112"/>
          <p:cNvSpPr>
            <a:spLocks noChangeShapeType="1"/>
          </p:cNvSpPr>
          <p:nvPr/>
        </p:nvSpPr>
        <p:spPr bwMode="auto">
          <a:xfrm flipV="1">
            <a:off x="8123238" y="3049588"/>
            <a:ext cx="1587"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3" name="Line 1113"/>
          <p:cNvSpPr>
            <a:spLocks noChangeShapeType="1"/>
          </p:cNvSpPr>
          <p:nvPr/>
        </p:nvSpPr>
        <p:spPr bwMode="auto">
          <a:xfrm flipV="1">
            <a:off x="812482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4" name="Line 1114"/>
          <p:cNvSpPr>
            <a:spLocks noChangeShapeType="1"/>
          </p:cNvSpPr>
          <p:nvPr/>
        </p:nvSpPr>
        <p:spPr bwMode="auto">
          <a:xfrm flipV="1">
            <a:off x="8128000"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5" name="Line 1115"/>
          <p:cNvSpPr>
            <a:spLocks noChangeShapeType="1"/>
          </p:cNvSpPr>
          <p:nvPr/>
        </p:nvSpPr>
        <p:spPr bwMode="auto">
          <a:xfrm flipV="1">
            <a:off x="8131175" y="3049588"/>
            <a:ext cx="1588" cy="1120775"/>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6" name="Line 1116"/>
          <p:cNvSpPr>
            <a:spLocks noChangeShapeType="1"/>
          </p:cNvSpPr>
          <p:nvPr/>
        </p:nvSpPr>
        <p:spPr bwMode="auto">
          <a:xfrm>
            <a:off x="7270750" y="35147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7" name="Freeform 1117"/>
          <p:cNvSpPr>
            <a:spLocks/>
          </p:cNvSpPr>
          <p:nvPr/>
        </p:nvSpPr>
        <p:spPr bwMode="auto">
          <a:xfrm>
            <a:off x="7267575" y="3514725"/>
            <a:ext cx="762000" cy="3175"/>
          </a:xfrm>
          <a:custGeom>
            <a:avLst/>
            <a:gdLst>
              <a:gd name="T0" fmla="*/ 2147483647 w 1918"/>
              <a:gd name="T1" fmla="*/ 0 h 10"/>
              <a:gd name="T2" fmla="*/ 2147483647 w 1918"/>
              <a:gd name="T3" fmla="*/ 2147483647 h 10"/>
              <a:gd name="T4" fmla="*/ 0 w 1918"/>
              <a:gd name="T5" fmla="*/ 2147483647 h 10"/>
              <a:gd name="T6" fmla="*/ 2147483647 w 1918"/>
              <a:gd name="T7" fmla="*/ 2147483647 h 10"/>
              <a:gd name="T8" fmla="*/ 2147483647 w 1918"/>
              <a:gd name="T9" fmla="*/ 2147483647 h 10"/>
              <a:gd name="T10" fmla="*/ 2147483647 w 1918"/>
              <a:gd name="T11" fmla="*/ 2147483647 h 10"/>
              <a:gd name="T12" fmla="*/ 2147483647 w 1918"/>
              <a:gd name="T13" fmla="*/ 2147483647 h 10"/>
              <a:gd name="T14" fmla="*/ 2147483647 w 1918"/>
              <a:gd name="T15" fmla="*/ 2147483647 h 10"/>
              <a:gd name="T16" fmla="*/ 2147483647 w 1918"/>
              <a:gd name="T17" fmla="*/ 0 h 10"/>
              <a:gd name="T18" fmla="*/ 2147483647 w 1918"/>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18"/>
              <a:gd name="T31" fmla="*/ 0 h 10"/>
              <a:gd name="T32" fmla="*/ 1918 w 1918"/>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18" h="10">
                <a:moveTo>
                  <a:pt x="7" y="0"/>
                </a:moveTo>
                <a:lnTo>
                  <a:pt x="3" y="1"/>
                </a:lnTo>
                <a:lnTo>
                  <a:pt x="0" y="6"/>
                </a:lnTo>
                <a:lnTo>
                  <a:pt x="3" y="10"/>
                </a:lnTo>
                <a:lnTo>
                  <a:pt x="1906" y="10"/>
                </a:lnTo>
                <a:lnTo>
                  <a:pt x="1916" y="10"/>
                </a:lnTo>
                <a:lnTo>
                  <a:pt x="1918" y="6"/>
                </a:lnTo>
                <a:lnTo>
                  <a:pt x="1916" y="1"/>
                </a:lnTo>
                <a:lnTo>
                  <a:pt x="1911" y="0"/>
                </a:lnTo>
                <a:lnTo>
                  <a:pt x="7"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8" name="Line 1118"/>
          <p:cNvSpPr>
            <a:spLocks noChangeShapeType="1"/>
          </p:cNvSpPr>
          <p:nvPr/>
        </p:nvSpPr>
        <p:spPr bwMode="auto">
          <a:xfrm>
            <a:off x="1593850" y="5740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69" name="Rectangle 1119"/>
          <p:cNvSpPr>
            <a:spLocks noChangeArrowheads="1"/>
          </p:cNvSpPr>
          <p:nvPr/>
        </p:nvSpPr>
        <p:spPr bwMode="auto">
          <a:xfrm>
            <a:off x="1593850" y="919163"/>
            <a:ext cx="11113" cy="4821237"/>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70" name="Line 1120"/>
          <p:cNvSpPr>
            <a:spLocks noChangeShapeType="1"/>
          </p:cNvSpPr>
          <p:nvPr/>
        </p:nvSpPr>
        <p:spPr bwMode="auto">
          <a:xfrm>
            <a:off x="1598613" y="914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71" name="Rectangle 1121"/>
          <p:cNvSpPr>
            <a:spLocks noChangeArrowheads="1"/>
          </p:cNvSpPr>
          <p:nvPr/>
        </p:nvSpPr>
        <p:spPr bwMode="auto">
          <a:xfrm>
            <a:off x="1598613" y="914400"/>
            <a:ext cx="6659562" cy="11113"/>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72" name="Freeform 1122"/>
          <p:cNvSpPr>
            <a:spLocks/>
          </p:cNvSpPr>
          <p:nvPr/>
        </p:nvSpPr>
        <p:spPr bwMode="auto">
          <a:xfrm>
            <a:off x="8251825" y="919163"/>
            <a:ext cx="6350" cy="4821237"/>
          </a:xfrm>
          <a:custGeom>
            <a:avLst/>
            <a:gdLst>
              <a:gd name="T0" fmla="*/ 2147483647 w 15"/>
              <a:gd name="T1" fmla="*/ 2147483647 h 12147"/>
              <a:gd name="T2" fmla="*/ 0 w 15"/>
              <a:gd name="T3" fmla="*/ 2147483647 h 12147"/>
              <a:gd name="T4" fmla="*/ 0 w 15"/>
              <a:gd name="T5" fmla="*/ 0 h 12147"/>
              <a:gd name="T6" fmla="*/ 2147483647 w 15"/>
              <a:gd name="T7" fmla="*/ 0 h 12147"/>
              <a:gd name="T8" fmla="*/ 2147483647 w 15"/>
              <a:gd name="T9" fmla="*/ 2147483647 h 12147"/>
              <a:gd name="T10" fmla="*/ 2147483647 w 15"/>
              <a:gd name="T11" fmla="*/ 2147483647 h 12147"/>
              <a:gd name="T12" fmla="*/ 2147483647 w 15"/>
              <a:gd name="T13" fmla="*/ 0 h 12147"/>
              <a:gd name="T14" fmla="*/ 2147483647 w 15"/>
              <a:gd name="T15" fmla="*/ 0 h 1214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2147"/>
              <a:gd name="T26" fmla="*/ 15 w 15"/>
              <a:gd name="T27" fmla="*/ 12147 h 121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2147">
                <a:moveTo>
                  <a:pt x="14" y="12147"/>
                </a:moveTo>
                <a:lnTo>
                  <a:pt x="0" y="12147"/>
                </a:lnTo>
                <a:lnTo>
                  <a:pt x="0" y="0"/>
                </a:lnTo>
                <a:lnTo>
                  <a:pt x="7" y="0"/>
                </a:lnTo>
                <a:lnTo>
                  <a:pt x="7" y="12147"/>
                </a:lnTo>
                <a:lnTo>
                  <a:pt x="14" y="12147"/>
                </a:lnTo>
                <a:lnTo>
                  <a:pt x="14" y="0"/>
                </a:lnTo>
                <a:lnTo>
                  <a:pt x="15" y="0"/>
                </a:lnTo>
              </a:path>
            </a:pathLst>
          </a:cu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73" name="Line 1123"/>
          <p:cNvSpPr>
            <a:spLocks noChangeShapeType="1"/>
          </p:cNvSpPr>
          <p:nvPr/>
        </p:nvSpPr>
        <p:spPr bwMode="auto">
          <a:xfrm flipH="1" flipV="1">
            <a:off x="8258175" y="919163"/>
            <a:ext cx="1588" cy="963612"/>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74" name="Line 1124"/>
          <p:cNvSpPr>
            <a:spLocks noChangeShapeType="1"/>
          </p:cNvSpPr>
          <p:nvPr/>
        </p:nvSpPr>
        <p:spPr bwMode="auto">
          <a:xfrm>
            <a:off x="8258175" y="57451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75" name="Rectangle 1125"/>
          <p:cNvSpPr>
            <a:spLocks noChangeArrowheads="1"/>
          </p:cNvSpPr>
          <p:nvPr/>
        </p:nvSpPr>
        <p:spPr bwMode="auto">
          <a:xfrm>
            <a:off x="1598613" y="5734050"/>
            <a:ext cx="6659562" cy="11113"/>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199776" name="TextBox 1125"/>
          <p:cNvSpPr txBox="1">
            <a:spLocks noChangeArrowheads="1"/>
          </p:cNvSpPr>
          <p:nvPr/>
        </p:nvSpPr>
        <p:spPr bwMode="auto">
          <a:xfrm>
            <a:off x="304800" y="6488113"/>
            <a:ext cx="3408363" cy="369887"/>
          </a:xfrm>
          <a:prstGeom prst="rect">
            <a:avLst/>
          </a:prstGeom>
          <a:noFill/>
          <a:ln w="9525">
            <a:noFill/>
            <a:miter lim="800000"/>
            <a:headEnd/>
            <a:tailEnd/>
          </a:ln>
        </p:spPr>
        <p:txBody>
          <a:bodyPr wrap="none">
            <a:spAutoFit/>
          </a:bodyPr>
          <a:lstStyle/>
          <a:p>
            <a:pPr defTabSz="912813" eaLnBrk="1" hangingPunct="1"/>
            <a:r>
              <a:rPr lang="en-US">
                <a:solidFill>
                  <a:srgbClr val="FFFFFF"/>
                </a:solidFill>
                <a:latin typeface="Arial" pitchFamily="34" charset="0"/>
                <a:cs typeface="Arial" pitchFamily="34" charset="0"/>
              </a:rPr>
              <a:t>Wright JT Jr.  et.al. JAMA  2002</a:t>
            </a:r>
          </a:p>
        </p:txBody>
      </p:sp>
    </p:spTree>
  </p:cSld>
  <p:clrMapOvr>
    <a:masterClrMapping/>
  </p:clrMapOvr>
  <p:transition>
    <p:dissolv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ChangeArrowheads="1"/>
          </p:cNvSpPr>
          <p:nvPr/>
        </p:nvSpPr>
        <p:spPr bwMode="auto">
          <a:xfrm rot="-5400000">
            <a:off x="-1204118" y="3337718"/>
            <a:ext cx="3429000" cy="411163"/>
          </a:xfrm>
          <a:prstGeom prst="rect">
            <a:avLst/>
          </a:prstGeom>
          <a:noFill/>
          <a:ln w="9525">
            <a:noFill/>
            <a:miter lim="800000"/>
            <a:headEnd/>
            <a:tailEnd/>
          </a:ln>
        </p:spPr>
        <p:txBody>
          <a:bodyPr lIns="0" tIns="0" rIns="0" bIns="0">
            <a:spAutoFit/>
          </a:bodyPr>
          <a:lstStyle/>
          <a:p>
            <a:pPr algn="ctr" defTabSz="912813" eaLnBrk="1" hangingPunct="1"/>
            <a:r>
              <a:rPr lang="en-US" sz="2700">
                <a:solidFill>
                  <a:srgbClr val="FFFFFF"/>
                </a:solidFill>
                <a:latin typeface="Arial" pitchFamily="34" charset="0"/>
                <a:cs typeface="Arial" pitchFamily="34" charset="0"/>
              </a:rPr>
              <a:t> % with Events</a:t>
            </a:r>
            <a:endParaRPr lang="en-US" sz="2200">
              <a:solidFill>
                <a:srgbClr val="FFFFFF"/>
              </a:solidFill>
              <a:latin typeface="Arial" pitchFamily="34" charset="0"/>
              <a:cs typeface="Arial" pitchFamily="34" charset="0"/>
            </a:endParaRPr>
          </a:p>
        </p:txBody>
      </p:sp>
      <p:sp>
        <p:nvSpPr>
          <p:cNvPr id="200707" name="Rectangle 3"/>
          <p:cNvSpPr>
            <a:spLocks noChangeArrowheads="1"/>
          </p:cNvSpPr>
          <p:nvPr/>
        </p:nvSpPr>
        <p:spPr bwMode="auto">
          <a:xfrm>
            <a:off x="409575" y="407988"/>
            <a:ext cx="8239125" cy="427037"/>
          </a:xfrm>
          <a:prstGeom prst="rect">
            <a:avLst/>
          </a:prstGeom>
          <a:noFill/>
          <a:ln w="9525">
            <a:noFill/>
            <a:miter lim="800000"/>
            <a:headEnd/>
            <a:tailEnd/>
          </a:ln>
        </p:spPr>
        <p:txBody>
          <a:bodyPr wrap="none" lIns="0" tIns="0" rIns="0" bIns="0">
            <a:spAutoFit/>
          </a:bodyPr>
          <a:lstStyle/>
          <a:p>
            <a:pPr defTabSz="912813" eaLnBrk="1" hangingPunct="1"/>
            <a:r>
              <a:rPr lang="en-US" sz="2800" b="1">
                <a:solidFill>
                  <a:srgbClr val="E4C66A"/>
                </a:solidFill>
                <a:latin typeface="Lucida Sans Unicode" pitchFamily="34" charset="0"/>
                <a:cs typeface="Arial" pitchFamily="34" charset="0"/>
              </a:rPr>
              <a:t>Composite Clinical Events: Declining GFR Event,</a:t>
            </a:r>
            <a:endParaRPr lang="en-US" sz="2800">
              <a:solidFill>
                <a:srgbClr val="FFFFFF"/>
              </a:solidFill>
              <a:latin typeface="Lucida Sans Unicode" pitchFamily="34" charset="0"/>
              <a:cs typeface="Arial" pitchFamily="34" charset="0"/>
            </a:endParaRPr>
          </a:p>
        </p:txBody>
      </p:sp>
      <p:sp>
        <p:nvSpPr>
          <p:cNvPr id="200708" name="Rectangle 4"/>
          <p:cNvSpPr>
            <a:spLocks noChangeArrowheads="1"/>
          </p:cNvSpPr>
          <p:nvPr/>
        </p:nvSpPr>
        <p:spPr bwMode="auto">
          <a:xfrm>
            <a:off x="2505075" y="830263"/>
            <a:ext cx="4410075" cy="427037"/>
          </a:xfrm>
          <a:prstGeom prst="rect">
            <a:avLst/>
          </a:prstGeom>
          <a:noFill/>
          <a:ln w="9525">
            <a:noFill/>
            <a:miter lim="800000"/>
            <a:headEnd/>
            <a:tailEnd/>
          </a:ln>
        </p:spPr>
        <p:txBody>
          <a:bodyPr wrap="none" lIns="0" tIns="0" rIns="0" bIns="0">
            <a:spAutoFit/>
          </a:bodyPr>
          <a:lstStyle/>
          <a:p>
            <a:pPr defTabSz="912813" eaLnBrk="1" hangingPunct="1"/>
            <a:r>
              <a:rPr lang="en-US" sz="2800" b="1">
                <a:solidFill>
                  <a:srgbClr val="E4C66A"/>
                </a:solidFill>
                <a:latin typeface="Lucida Sans Unicode" pitchFamily="34" charset="0"/>
                <a:cs typeface="Arial" pitchFamily="34" charset="0"/>
              </a:rPr>
              <a:t>ESRD or Death by BP Goal</a:t>
            </a:r>
            <a:endParaRPr lang="en-US" sz="2800">
              <a:solidFill>
                <a:srgbClr val="FFFFFF"/>
              </a:solidFill>
              <a:latin typeface="Lucida Sans Unicode" pitchFamily="34" charset="0"/>
              <a:cs typeface="Arial" pitchFamily="34" charset="0"/>
            </a:endParaRPr>
          </a:p>
        </p:txBody>
      </p:sp>
      <p:sp>
        <p:nvSpPr>
          <p:cNvPr id="200709" name="Rectangle 5"/>
          <p:cNvSpPr>
            <a:spLocks noChangeArrowheads="1"/>
          </p:cNvSpPr>
          <p:nvPr/>
        </p:nvSpPr>
        <p:spPr bwMode="auto">
          <a:xfrm>
            <a:off x="1885950" y="2538413"/>
            <a:ext cx="1651000"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Low vs. Usual:</a:t>
            </a:r>
          </a:p>
        </p:txBody>
      </p:sp>
      <p:sp>
        <p:nvSpPr>
          <p:cNvPr id="200710" name="Rectangle 6"/>
          <p:cNvSpPr>
            <a:spLocks noChangeArrowheads="1"/>
          </p:cNvSpPr>
          <p:nvPr/>
        </p:nvSpPr>
        <p:spPr bwMode="auto">
          <a:xfrm>
            <a:off x="1885950" y="2822575"/>
            <a:ext cx="1973263"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RR=2%, (p=0.85)</a:t>
            </a:r>
          </a:p>
        </p:txBody>
      </p:sp>
      <p:sp>
        <p:nvSpPr>
          <p:cNvPr id="200711" name="Rectangle 7"/>
          <p:cNvSpPr>
            <a:spLocks noChangeArrowheads="1"/>
          </p:cNvSpPr>
          <p:nvPr/>
        </p:nvSpPr>
        <p:spPr bwMode="auto">
          <a:xfrm>
            <a:off x="6838950" y="6300788"/>
            <a:ext cx="2117725" cy="288925"/>
          </a:xfrm>
          <a:prstGeom prst="rect">
            <a:avLst/>
          </a:prstGeom>
          <a:noFill/>
          <a:ln w="9525">
            <a:noFill/>
            <a:miter lim="800000"/>
            <a:headEnd/>
            <a:tailEnd/>
          </a:ln>
        </p:spPr>
        <p:txBody>
          <a:bodyPr wrap="none" lIns="0" tIns="0" rIns="0" bIns="0">
            <a:spAutoFit/>
          </a:bodyPr>
          <a:lstStyle/>
          <a:p>
            <a:pPr defTabSz="912813" eaLnBrk="1" hangingPunct="1"/>
            <a:r>
              <a:rPr lang="en-US" sz="1900">
                <a:solidFill>
                  <a:srgbClr val="FFFFFF"/>
                </a:solidFill>
                <a:latin typeface="Arial" pitchFamily="34" charset="0"/>
                <a:cs typeface="Arial" pitchFamily="34" charset="0"/>
              </a:rPr>
              <a:t>RR=Risk Reduction</a:t>
            </a:r>
            <a:endParaRPr lang="en-US" sz="2200">
              <a:solidFill>
                <a:srgbClr val="FFFFFF"/>
              </a:solidFill>
              <a:latin typeface="Arial" pitchFamily="34" charset="0"/>
              <a:cs typeface="Arial" pitchFamily="34" charset="0"/>
            </a:endParaRPr>
          </a:p>
        </p:txBody>
      </p:sp>
      <p:sp>
        <p:nvSpPr>
          <p:cNvPr id="200712" name="Rectangle 8"/>
          <p:cNvSpPr>
            <a:spLocks noChangeArrowheads="1"/>
          </p:cNvSpPr>
          <p:nvPr/>
        </p:nvSpPr>
        <p:spPr bwMode="auto">
          <a:xfrm>
            <a:off x="2530475" y="1762125"/>
            <a:ext cx="3205163" cy="363538"/>
          </a:xfrm>
          <a:prstGeom prst="rect">
            <a:avLst/>
          </a:prstGeom>
          <a:noFill/>
          <a:ln w="9525">
            <a:noFill/>
            <a:miter lim="800000"/>
            <a:headEnd/>
            <a:tailEnd/>
          </a:ln>
        </p:spPr>
        <p:txBody>
          <a:bodyPr wrap="none" lIns="0" tIns="0" rIns="0" bIns="0">
            <a:spAutoFit/>
          </a:bodyPr>
          <a:lstStyle/>
          <a:p>
            <a:pPr defTabSz="912813" eaLnBrk="1" hangingPunct="1"/>
            <a:r>
              <a:rPr lang="en-US" sz="2400">
                <a:solidFill>
                  <a:srgbClr val="FFFFFF"/>
                </a:solidFill>
                <a:latin typeface="Arial" pitchFamily="34" charset="0"/>
                <a:cs typeface="Arial" pitchFamily="34" charset="0"/>
              </a:rPr>
              <a:t>Low (Achieved: 127/77)</a:t>
            </a:r>
          </a:p>
        </p:txBody>
      </p:sp>
      <p:sp>
        <p:nvSpPr>
          <p:cNvPr id="200713" name="Rectangle 9"/>
          <p:cNvSpPr>
            <a:spLocks noChangeArrowheads="1"/>
          </p:cNvSpPr>
          <p:nvPr/>
        </p:nvSpPr>
        <p:spPr bwMode="auto">
          <a:xfrm>
            <a:off x="2562225" y="2066925"/>
            <a:ext cx="4017963" cy="363538"/>
          </a:xfrm>
          <a:prstGeom prst="rect">
            <a:avLst/>
          </a:prstGeom>
          <a:noFill/>
          <a:ln w="9525">
            <a:noFill/>
            <a:miter lim="800000"/>
            <a:headEnd/>
            <a:tailEnd/>
          </a:ln>
        </p:spPr>
        <p:txBody>
          <a:bodyPr wrap="none" lIns="0" tIns="0" rIns="0" bIns="0">
            <a:spAutoFit/>
          </a:bodyPr>
          <a:lstStyle/>
          <a:p>
            <a:pPr defTabSz="912813" eaLnBrk="1" hangingPunct="1"/>
            <a:r>
              <a:rPr lang="en-US" sz="2400">
                <a:solidFill>
                  <a:srgbClr val="FFFFFF"/>
                </a:solidFill>
                <a:latin typeface="Arial" pitchFamily="34" charset="0"/>
                <a:cs typeface="Arial" pitchFamily="34" charset="0"/>
              </a:rPr>
              <a:t>Usual BP ((Achieved: 140/85)</a:t>
            </a:r>
          </a:p>
        </p:txBody>
      </p:sp>
      <p:sp>
        <p:nvSpPr>
          <p:cNvPr id="200714" name="Line 10"/>
          <p:cNvSpPr>
            <a:spLocks noChangeShapeType="1"/>
          </p:cNvSpPr>
          <p:nvPr/>
        </p:nvSpPr>
        <p:spPr bwMode="auto">
          <a:xfrm>
            <a:off x="1885950" y="19177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15" name="Rectangle 11"/>
          <p:cNvSpPr>
            <a:spLocks noChangeArrowheads="1"/>
          </p:cNvSpPr>
          <p:nvPr/>
        </p:nvSpPr>
        <p:spPr bwMode="auto">
          <a:xfrm>
            <a:off x="1885950" y="1917700"/>
            <a:ext cx="536575" cy="20638"/>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16" name="Line 12"/>
          <p:cNvSpPr>
            <a:spLocks noChangeShapeType="1"/>
          </p:cNvSpPr>
          <p:nvPr/>
        </p:nvSpPr>
        <p:spPr bwMode="auto">
          <a:xfrm>
            <a:off x="1885950" y="21336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17" name="Rectangle 13"/>
          <p:cNvSpPr>
            <a:spLocks noChangeArrowheads="1"/>
          </p:cNvSpPr>
          <p:nvPr/>
        </p:nvSpPr>
        <p:spPr bwMode="auto">
          <a:xfrm>
            <a:off x="1905000" y="2209800"/>
            <a:ext cx="536575" cy="14288"/>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18" name="Line 14"/>
          <p:cNvSpPr>
            <a:spLocks noChangeShapeType="1"/>
          </p:cNvSpPr>
          <p:nvPr/>
        </p:nvSpPr>
        <p:spPr bwMode="auto">
          <a:xfrm flipH="1">
            <a:off x="1312863" y="5457825"/>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19" name="Line 15"/>
          <p:cNvSpPr>
            <a:spLocks noChangeShapeType="1"/>
          </p:cNvSpPr>
          <p:nvPr/>
        </p:nvSpPr>
        <p:spPr bwMode="auto">
          <a:xfrm flipH="1">
            <a:off x="1312863" y="4995863"/>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20" name="Line 16"/>
          <p:cNvSpPr>
            <a:spLocks noChangeShapeType="1"/>
          </p:cNvSpPr>
          <p:nvPr/>
        </p:nvSpPr>
        <p:spPr bwMode="auto">
          <a:xfrm flipH="1">
            <a:off x="1312863" y="4532313"/>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21" name="Line 17"/>
          <p:cNvSpPr>
            <a:spLocks noChangeShapeType="1"/>
          </p:cNvSpPr>
          <p:nvPr/>
        </p:nvSpPr>
        <p:spPr bwMode="auto">
          <a:xfrm flipH="1">
            <a:off x="1312863" y="4070350"/>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22" name="Line 18"/>
          <p:cNvSpPr>
            <a:spLocks noChangeShapeType="1"/>
          </p:cNvSpPr>
          <p:nvPr/>
        </p:nvSpPr>
        <p:spPr bwMode="auto">
          <a:xfrm flipH="1">
            <a:off x="1312863" y="3608388"/>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23" name="Line 19"/>
          <p:cNvSpPr>
            <a:spLocks noChangeShapeType="1"/>
          </p:cNvSpPr>
          <p:nvPr/>
        </p:nvSpPr>
        <p:spPr bwMode="auto">
          <a:xfrm flipH="1">
            <a:off x="1312863" y="3146425"/>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24" name="Line 20"/>
          <p:cNvSpPr>
            <a:spLocks noChangeShapeType="1"/>
          </p:cNvSpPr>
          <p:nvPr/>
        </p:nvSpPr>
        <p:spPr bwMode="auto">
          <a:xfrm flipH="1">
            <a:off x="1312863" y="2684463"/>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25" name="Line 21"/>
          <p:cNvSpPr>
            <a:spLocks noChangeShapeType="1"/>
          </p:cNvSpPr>
          <p:nvPr/>
        </p:nvSpPr>
        <p:spPr bwMode="auto">
          <a:xfrm flipH="1">
            <a:off x="1312863" y="2222500"/>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26" name="Line 22"/>
          <p:cNvSpPr>
            <a:spLocks noChangeShapeType="1"/>
          </p:cNvSpPr>
          <p:nvPr/>
        </p:nvSpPr>
        <p:spPr bwMode="auto">
          <a:xfrm flipH="1">
            <a:off x="1312863" y="1762125"/>
            <a:ext cx="53975"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27" name="Rectangle 23"/>
          <p:cNvSpPr>
            <a:spLocks noChangeArrowheads="1"/>
          </p:cNvSpPr>
          <p:nvPr/>
        </p:nvSpPr>
        <p:spPr bwMode="auto">
          <a:xfrm>
            <a:off x="1008063" y="5322888"/>
            <a:ext cx="155575"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0</a:t>
            </a:r>
          </a:p>
        </p:txBody>
      </p:sp>
      <p:sp>
        <p:nvSpPr>
          <p:cNvPr id="200728" name="Rectangle 24"/>
          <p:cNvSpPr>
            <a:spLocks noChangeArrowheads="1"/>
          </p:cNvSpPr>
          <p:nvPr/>
        </p:nvSpPr>
        <p:spPr bwMode="auto">
          <a:xfrm>
            <a:off x="1008063" y="4859338"/>
            <a:ext cx="155575"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5</a:t>
            </a:r>
          </a:p>
        </p:txBody>
      </p:sp>
      <p:sp>
        <p:nvSpPr>
          <p:cNvPr id="200729" name="Rectangle 25"/>
          <p:cNvSpPr>
            <a:spLocks noChangeArrowheads="1"/>
          </p:cNvSpPr>
          <p:nvPr/>
        </p:nvSpPr>
        <p:spPr bwMode="auto">
          <a:xfrm>
            <a:off x="868363" y="43973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10</a:t>
            </a:r>
          </a:p>
        </p:txBody>
      </p:sp>
      <p:sp>
        <p:nvSpPr>
          <p:cNvPr id="200730" name="Rectangle 26"/>
          <p:cNvSpPr>
            <a:spLocks noChangeArrowheads="1"/>
          </p:cNvSpPr>
          <p:nvPr/>
        </p:nvSpPr>
        <p:spPr bwMode="auto">
          <a:xfrm>
            <a:off x="868363" y="3937000"/>
            <a:ext cx="311150" cy="333375"/>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15</a:t>
            </a:r>
          </a:p>
        </p:txBody>
      </p:sp>
      <p:sp>
        <p:nvSpPr>
          <p:cNvPr id="200731" name="Rectangle 27"/>
          <p:cNvSpPr>
            <a:spLocks noChangeArrowheads="1"/>
          </p:cNvSpPr>
          <p:nvPr/>
        </p:nvSpPr>
        <p:spPr bwMode="auto">
          <a:xfrm>
            <a:off x="868363" y="3476625"/>
            <a:ext cx="311150" cy="333375"/>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20</a:t>
            </a:r>
          </a:p>
        </p:txBody>
      </p:sp>
      <p:sp>
        <p:nvSpPr>
          <p:cNvPr id="200732" name="Rectangle 28"/>
          <p:cNvSpPr>
            <a:spLocks noChangeArrowheads="1"/>
          </p:cNvSpPr>
          <p:nvPr/>
        </p:nvSpPr>
        <p:spPr bwMode="auto">
          <a:xfrm>
            <a:off x="868363" y="3013075"/>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25</a:t>
            </a:r>
          </a:p>
        </p:txBody>
      </p:sp>
      <p:sp>
        <p:nvSpPr>
          <p:cNvPr id="200733" name="Rectangle 29"/>
          <p:cNvSpPr>
            <a:spLocks noChangeArrowheads="1"/>
          </p:cNvSpPr>
          <p:nvPr/>
        </p:nvSpPr>
        <p:spPr bwMode="auto">
          <a:xfrm>
            <a:off x="868363" y="2551113"/>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30</a:t>
            </a:r>
          </a:p>
        </p:txBody>
      </p:sp>
      <p:sp>
        <p:nvSpPr>
          <p:cNvPr id="200734" name="Rectangle 30"/>
          <p:cNvSpPr>
            <a:spLocks noChangeArrowheads="1"/>
          </p:cNvSpPr>
          <p:nvPr/>
        </p:nvSpPr>
        <p:spPr bwMode="auto">
          <a:xfrm>
            <a:off x="868363" y="2087563"/>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35</a:t>
            </a:r>
          </a:p>
        </p:txBody>
      </p:sp>
      <p:sp>
        <p:nvSpPr>
          <p:cNvPr id="200735" name="Rectangle 31"/>
          <p:cNvSpPr>
            <a:spLocks noChangeArrowheads="1"/>
          </p:cNvSpPr>
          <p:nvPr/>
        </p:nvSpPr>
        <p:spPr bwMode="auto">
          <a:xfrm>
            <a:off x="868363" y="16256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40</a:t>
            </a:r>
          </a:p>
        </p:txBody>
      </p:sp>
      <p:sp>
        <p:nvSpPr>
          <p:cNvPr id="200736" name="Line 32"/>
          <p:cNvSpPr>
            <a:spLocks noChangeShapeType="1"/>
          </p:cNvSpPr>
          <p:nvPr/>
        </p:nvSpPr>
        <p:spPr bwMode="auto">
          <a:xfrm>
            <a:off x="1428750" y="5545138"/>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37" name="Line 33"/>
          <p:cNvSpPr>
            <a:spLocks noChangeShapeType="1"/>
          </p:cNvSpPr>
          <p:nvPr/>
        </p:nvSpPr>
        <p:spPr bwMode="auto">
          <a:xfrm>
            <a:off x="2141538" y="5545138"/>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38" name="Line 34"/>
          <p:cNvSpPr>
            <a:spLocks noChangeShapeType="1"/>
          </p:cNvSpPr>
          <p:nvPr/>
        </p:nvSpPr>
        <p:spPr bwMode="auto">
          <a:xfrm>
            <a:off x="2854325" y="5545138"/>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39" name="Line 35"/>
          <p:cNvSpPr>
            <a:spLocks noChangeShapeType="1"/>
          </p:cNvSpPr>
          <p:nvPr/>
        </p:nvSpPr>
        <p:spPr bwMode="auto">
          <a:xfrm>
            <a:off x="3567113" y="5545138"/>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40" name="Line 36"/>
          <p:cNvSpPr>
            <a:spLocks noChangeShapeType="1"/>
          </p:cNvSpPr>
          <p:nvPr/>
        </p:nvSpPr>
        <p:spPr bwMode="auto">
          <a:xfrm>
            <a:off x="4279900" y="5545138"/>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41" name="Line 37"/>
          <p:cNvSpPr>
            <a:spLocks noChangeShapeType="1"/>
          </p:cNvSpPr>
          <p:nvPr/>
        </p:nvSpPr>
        <p:spPr bwMode="auto">
          <a:xfrm>
            <a:off x="4994275" y="5545138"/>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42" name="Line 38"/>
          <p:cNvSpPr>
            <a:spLocks noChangeShapeType="1"/>
          </p:cNvSpPr>
          <p:nvPr/>
        </p:nvSpPr>
        <p:spPr bwMode="auto">
          <a:xfrm>
            <a:off x="5707063" y="5545138"/>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43" name="Line 39"/>
          <p:cNvSpPr>
            <a:spLocks noChangeShapeType="1"/>
          </p:cNvSpPr>
          <p:nvPr/>
        </p:nvSpPr>
        <p:spPr bwMode="auto">
          <a:xfrm>
            <a:off x="6419850" y="5545138"/>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44" name="Line 40"/>
          <p:cNvSpPr>
            <a:spLocks noChangeShapeType="1"/>
          </p:cNvSpPr>
          <p:nvPr/>
        </p:nvSpPr>
        <p:spPr bwMode="auto">
          <a:xfrm>
            <a:off x="7132638" y="5545138"/>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45" name="Line 41"/>
          <p:cNvSpPr>
            <a:spLocks noChangeShapeType="1"/>
          </p:cNvSpPr>
          <p:nvPr/>
        </p:nvSpPr>
        <p:spPr bwMode="auto">
          <a:xfrm>
            <a:off x="7847013" y="5545138"/>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46" name="Line 42"/>
          <p:cNvSpPr>
            <a:spLocks noChangeShapeType="1"/>
          </p:cNvSpPr>
          <p:nvPr/>
        </p:nvSpPr>
        <p:spPr bwMode="auto">
          <a:xfrm>
            <a:off x="8559800" y="5545138"/>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47" name="Rectangle 43"/>
          <p:cNvSpPr>
            <a:spLocks noChangeArrowheads="1"/>
          </p:cNvSpPr>
          <p:nvPr/>
        </p:nvSpPr>
        <p:spPr bwMode="auto">
          <a:xfrm>
            <a:off x="2647950" y="5942013"/>
            <a:ext cx="3848100" cy="411162"/>
          </a:xfrm>
          <a:prstGeom prst="rect">
            <a:avLst/>
          </a:prstGeom>
          <a:noFill/>
          <a:ln w="9525">
            <a:noFill/>
            <a:miter lim="800000"/>
            <a:headEnd/>
            <a:tailEnd/>
          </a:ln>
        </p:spPr>
        <p:txBody>
          <a:bodyPr wrap="none" lIns="0" tIns="0" rIns="0" bIns="0">
            <a:spAutoFit/>
          </a:bodyPr>
          <a:lstStyle/>
          <a:p>
            <a:pPr defTabSz="912813" eaLnBrk="1" hangingPunct="1"/>
            <a:r>
              <a:rPr lang="en-US" sz="2700">
                <a:solidFill>
                  <a:srgbClr val="FFFFFF"/>
                </a:solidFill>
                <a:latin typeface="Arial" pitchFamily="34" charset="0"/>
                <a:cs typeface="Arial" pitchFamily="34" charset="0"/>
              </a:rPr>
              <a:t>Follow-Up Time (Months)</a:t>
            </a:r>
            <a:endParaRPr lang="en-US" sz="2200">
              <a:solidFill>
                <a:srgbClr val="FFFFFF"/>
              </a:solidFill>
              <a:latin typeface="Arial" pitchFamily="34" charset="0"/>
              <a:cs typeface="Arial" pitchFamily="34" charset="0"/>
            </a:endParaRPr>
          </a:p>
        </p:txBody>
      </p:sp>
      <p:sp>
        <p:nvSpPr>
          <p:cNvPr id="200748" name="Rectangle 44"/>
          <p:cNvSpPr>
            <a:spLocks noChangeArrowheads="1"/>
          </p:cNvSpPr>
          <p:nvPr/>
        </p:nvSpPr>
        <p:spPr bwMode="auto">
          <a:xfrm>
            <a:off x="1301750" y="5638800"/>
            <a:ext cx="155575"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0</a:t>
            </a:r>
          </a:p>
        </p:txBody>
      </p:sp>
      <p:sp>
        <p:nvSpPr>
          <p:cNvPr id="200749" name="Rectangle 45"/>
          <p:cNvSpPr>
            <a:spLocks noChangeArrowheads="1"/>
          </p:cNvSpPr>
          <p:nvPr/>
        </p:nvSpPr>
        <p:spPr bwMode="auto">
          <a:xfrm>
            <a:off x="2016125" y="5638800"/>
            <a:ext cx="155575"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6</a:t>
            </a:r>
          </a:p>
        </p:txBody>
      </p:sp>
      <p:sp>
        <p:nvSpPr>
          <p:cNvPr id="200750" name="Rectangle 46"/>
          <p:cNvSpPr>
            <a:spLocks noChangeArrowheads="1"/>
          </p:cNvSpPr>
          <p:nvPr/>
        </p:nvSpPr>
        <p:spPr bwMode="auto">
          <a:xfrm>
            <a:off x="2659063" y="56388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12</a:t>
            </a:r>
          </a:p>
        </p:txBody>
      </p:sp>
      <p:sp>
        <p:nvSpPr>
          <p:cNvPr id="200751" name="Rectangle 47"/>
          <p:cNvSpPr>
            <a:spLocks noChangeArrowheads="1"/>
          </p:cNvSpPr>
          <p:nvPr/>
        </p:nvSpPr>
        <p:spPr bwMode="auto">
          <a:xfrm>
            <a:off x="3371850" y="56388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18</a:t>
            </a:r>
          </a:p>
        </p:txBody>
      </p:sp>
      <p:sp>
        <p:nvSpPr>
          <p:cNvPr id="200752" name="Rectangle 48"/>
          <p:cNvSpPr>
            <a:spLocks noChangeArrowheads="1"/>
          </p:cNvSpPr>
          <p:nvPr/>
        </p:nvSpPr>
        <p:spPr bwMode="auto">
          <a:xfrm>
            <a:off x="4084638" y="56388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24</a:t>
            </a:r>
          </a:p>
        </p:txBody>
      </p:sp>
      <p:sp>
        <p:nvSpPr>
          <p:cNvPr id="200753" name="Rectangle 49"/>
          <p:cNvSpPr>
            <a:spLocks noChangeArrowheads="1"/>
          </p:cNvSpPr>
          <p:nvPr/>
        </p:nvSpPr>
        <p:spPr bwMode="auto">
          <a:xfrm>
            <a:off x="4797425" y="56388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30</a:t>
            </a:r>
          </a:p>
        </p:txBody>
      </p:sp>
      <p:sp>
        <p:nvSpPr>
          <p:cNvPr id="200754" name="Rectangle 50"/>
          <p:cNvSpPr>
            <a:spLocks noChangeArrowheads="1"/>
          </p:cNvSpPr>
          <p:nvPr/>
        </p:nvSpPr>
        <p:spPr bwMode="auto">
          <a:xfrm>
            <a:off x="5511800" y="56388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36</a:t>
            </a:r>
          </a:p>
        </p:txBody>
      </p:sp>
      <p:sp>
        <p:nvSpPr>
          <p:cNvPr id="200755" name="Rectangle 51"/>
          <p:cNvSpPr>
            <a:spLocks noChangeArrowheads="1"/>
          </p:cNvSpPr>
          <p:nvPr/>
        </p:nvSpPr>
        <p:spPr bwMode="auto">
          <a:xfrm>
            <a:off x="6224588" y="56388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42</a:t>
            </a:r>
          </a:p>
        </p:txBody>
      </p:sp>
      <p:sp>
        <p:nvSpPr>
          <p:cNvPr id="200756" name="Rectangle 52"/>
          <p:cNvSpPr>
            <a:spLocks noChangeArrowheads="1"/>
          </p:cNvSpPr>
          <p:nvPr/>
        </p:nvSpPr>
        <p:spPr bwMode="auto">
          <a:xfrm>
            <a:off x="6937375" y="56388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48</a:t>
            </a:r>
          </a:p>
        </p:txBody>
      </p:sp>
      <p:sp>
        <p:nvSpPr>
          <p:cNvPr id="200757" name="Rectangle 53"/>
          <p:cNvSpPr>
            <a:spLocks noChangeArrowheads="1"/>
          </p:cNvSpPr>
          <p:nvPr/>
        </p:nvSpPr>
        <p:spPr bwMode="auto">
          <a:xfrm>
            <a:off x="7650163" y="56388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54</a:t>
            </a:r>
          </a:p>
        </p:txBody>
      </p:sp>
      <p:sp>
        <p:nvSpPr>
          <p:cNvPr id="200758" name="Rectangle 54"/>
          <p:cNvSpPr>
            <a:spLocks noChangeArrowheads="1"/>
          </p:cNvSpPr>
          <p:nvPr/>
        </p:nvSpPr>
        <p:spPr bwMode="auto">
          <a:xfrm>
            <a:off x="8364538" y="56388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60</a:t>
            </a:r>
          </a:p>
        </p:txBody>
      </p:sp>
      <p:sp>
        <p:nvSpPr>
          <p:cNvPr id="200759" name="Line 55"/>
          <p:cNvSpPr>
            <a:spLocks noChangeShapeType="1"/>
          </p:cNvSpPr>
          <p:nvPr/>
        </p:nvSpPr>
        <p:spPr bwMode="auto">
          <a:xfrm>
            <a:off x="1428750" y="54467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0" name="Freeform 56"/>
          <p:cNvSpPr>
            <a:spLocks/>
          </p:cNvSpPr>
          <p:nvPr/>
        </p:nvSpPr>
        <p:spPr bwMode="auto">
          <a:xfrm>
            <a:off x="1417638" y="5446713"/>
            <a:ext cx="25400" cy="19050"/>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7" y="3"/>
                </a:lnTo>
                <a:lnTo>
                  <a:pt x="12" y="4"/>
                </a:lnTo>
                <a:lnTo>
                  <a:pt x="8" y="8"/>
                </a:lnTo>
                <a:lnTo>
                  <a:pt x="5" y="12"/>
                </a:lnTo>
                <a:lnTo>
                  <a:pt x="3" y="16"/>
                </a:lnTo>
                <a:lnTo>
                  <a:pt x="1" y="21"/>
                </a:lnTo>
                <a:lnTo>
                  <a:pt x="0" y="26"/>
                </a:lnTo>
                <a:lnTo>
                  <a:pt x="1" y="32"/>
                </a:lnTo>
                <a:lnTo>
                  <a:pt x="3" y="37"/>
                </a:lnTo>
                <a:lnTo>
                  <a:pt x="5" y="41"/>
                </a:lnTo>
                <a:lnTo>
                  <a:pt x="8" y="45"/>
                </a:lnTo>
                <a:lnTo>
                  <a:pt x="12" y="49"/>
                </a:lnTo>
                <a:lnTo>
                  <a:pt x="17" y="50"/>
                </a:lnTo>
                <a:lnTo>
                  <a:pt x="21" y="53"/>
                </a:lnTo>
                <a:lnTo>
                  <a:pt x="30" y="53"/>
                </a:lnTo>
                <a:lnTo>
                  <a:pt x="42" y="53"/>
                </a:lnTo>
                <a:lnTo>
                  <a:pt x="46" y="50"/>
                </a:lnTo>
                <a:lnTo>
                  <a:pt x="52" y="49"/>
                </a:lnTo>
                <a:lnTo>
                  <a:pt x="55" y="45"/>
                </a:lnTo>
                <a:lnTo>
                  <a:pt x="58" y="41"/>
                </a:lnTo>
                <a:lnTo>
                  <a:pt x="61" y="37"/>
                </a:lnTo>
                <a:lnTo>
                  <a:pt x="62" y="32"/>
                </a:lnTo>
                <a:lnTo>
                  <a:pt x="63" y="26"/>
                </a:lnTo>
                <a:lnTo>
                  <a:pt x="62" y="21"/>
                </a:lnTo>
                <a:lnTo>
                  <a:pt x="61" y="16"/>
                </a:lnTo>
                <a:lnTo>
                  <a:pt x="58" y="12"/>
                </a:lnTo>
                <a:lnTo>
                  <a:pt x="55" y="8"/>
                </a:lnTo>
                <a:lnTo>
                  <a:pt x="52" y="4"/>
                </a:lnTo>
                <a:lnTo>
                  <a:pt x="46" y="3"/>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1" name="Line 57"/>
          <p:cNvSpPr>
            <a:spLocks noChangeShapeType="1"/>
          </p:cNvSpPr>
          <p:nvPr/>
        </p:nvSpPr>
        <p:spPr bwMode="auto">
          <a:xfrm>
            <a:off x="1431925" y="54467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2" name="Freeform 58"/>
          <p:cNvSpPr>
            <a:spLocks/>
          </p:cNvSpPr>
          <p:nvPr/>
        </p:nvSpPr>
        <p:spPr bwMode="auto">
          <a:xfrm>
            <a:off x="1422400" y="5446713"/>
            <a:ext cx="304800" cy="19050"/>
          </a:xfrm>
          <a:custGeom>
            <a:avLst/>
            <a:gdLst>
              <a:gd name="T0" fmla="*/ 2147483647 w 770"/>
              <a:gd name="T1" fmla="*/ 0 h 53"/>
              <a:gd name="T2" fmla="*/ 2147483647 w 770"/>
              <a:gd name="T3" fmla="*/ 0 h 53"/>
              <a:gd name="T4" fmla="*/ 2147483647 w 770"/>
              <a:gd name="T5" fmla="*/ 2147483647 h 53"/>
              <a:gd name="T6" fmla="*/ 2147483647 w 770"/>
              <a:gd name="T7" fmla="*/ 2147483647 h 53"/>
              <a:gd name="T8" fmla="*/ 2147483647 w 770"/>
              <a:gd name="T9" fmla="*/ 2147483647 h 53"/>
              <a:gd name="T10" fmla="*/ 2147483647 w 770"/>
              <a:gd name="T11" fmla="*/ 2147483647 h 53"/>
              <a:gd name="T12" fmla="*/ 2147483647 w 770"/>
              <a:gd name="T13" fmla="*/ 2147483647 h 53"/>
              <a:gd name="T14" fmla="*/ 0 w 770"/>
              <a:gd name="T15" fmla="*/ 2147483647 h 53"/>
              <a:gd name="T16" fmla="*/ 0 w 770"/>
              <a:gd name="T17" fmla="*/ 2147483647 h 53"/>
              <a:gd name="T18" fmla="*/ 0 w 770"/>
              <a:gd name="T19" fmla="*/ 2147483647 h 53"/>
              <a:gd name="T20" fmla="*/ 2147483647 w 770"/>
              <a:gd name="T21" fmla="*/ 2147483647 h 53"/>
              <a:gd name="T22" fmla="*/ 2147483647 w 770"/>
              <a:gd name="T23" fmla="*/ 2147483647 h 53"/>
              <a:gd name="T24" fmla="*/ 2147483647 w 770"/>
              <a:gd name="T25" fmla="*/ 2147483647 h 53"/>
              <a:gd name="T26" fmla="*/ 2147483647 w 770"/>
              <a:gd name="T27" fmla="*/ 2147483647 h 53"/>
              <a:gd name="T28" fmla="*/ 2147483647 w 770"/>
              <a:gd name="T29" fmla="*/ 2147483647 h 53"/>
              <a:gd name="T30" fmla="*/ 2147483647 w 770"/>
              <a:gd name="T31" fmla="*/ 2147483647 h 53"/>
              <a:gd name="T32" fmla="*/ 2147483647 w 770"/>
              <a:gd name="T33" fmla="*/ 2147483647 h 53"/>
              <a:gd name="T34" fmla="*/ 2147483647 w 770"/>
              <a:gd name="T35" fmla="*/ 2147483647 h 53"/>
              <a:gd name="T36" fmla="*/ 2147483647 w 770"/>
              <a:gd name="T37" fmla="*/ 2147483647 h 53"/>
              <a:gd name="T38" fmla="*/ 2147483647 w 770"/>
              <a:gd name="T39" fmla="*/ 2147483647 h 53"/>
              <a:gd name="T40" fmla="*/ 2147483647 w 770"/>
              <a:gd name="T41" fmla="*/ 2147483647 h 53"/>
              <a:gd name="T42" fmla="*/ 2147483647 w 770"/>
              <a:gd name="T43" fmla="*/ 2147483647 h 53"/>
              <a:gd name="T44" fmla="*/ 2147483647 w 770"/>
              <a:gd name="T45" fmla="*/ 2147483647 h 53"/>
              <a:gd name="T46" fmla="*/ 2147483647 w 770"/>
              <a:gd name="T47" fmla="*/ 2147483647 h 53"/>
              <a:gd name="T48" fmla="*/ 2147483647 w 770"/>
              <a:gd name="T49" fmla="*/ 2147483647 h 53"/>
              <a:gd name="T50" fmla="*/ 2147483647 w 770"/>
              <a:gd name="T51" fmla="*/ 2147483647 h 53"/>
              <a:gd name="T52" fmla="*/ 2147483647 w 770"/>
              <a:gd name="T53" fmla="*/ 2147483647 h 53"/>
              <a:gd name="T54" fmla="*/ 2147483647 w 770"/>
              <a:gd name="T55" fmla="*/ 2147483647 h 53"/>
              <a:gd name="T56" fmla="*/ 2147483647 w 770"/>
              <a:gd name="T57" fmla="*/ 2147483647 h 53"/>
              <a:gd name="T58" fmla="*/ 2147483647 w 770"/>
              <a:gd name="T59" fmla="*/ 2147483647 h 53"/>
              <a:gd name="T60" fmla="*/ 2147483647 w 770"/>
              <a:gd name="T61" fmla="*/ 2147483647 h 53"/>
              <a:gd name="T62" fmla="*/ 2147483647 w 770"/>
              <a:gd name="T63" fmla="*/ 0 h 53"/>
              <a:gd name="T64" fmla="*/ 2147483647 w 77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0"/>
              <a:gd name="T100" fmla="*/ 0 h 53"/>
              <a:gd name="T101" fmla="*/ 770 w 77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0" h="53">
                <a:moveTo>
                  <a:pt x="26" y="0"/>
                </a:moveTo>
                <a:lnTo>
                  <a:pt x="21" y="0"/>
                </a:lnTo>
                <a:lnTo>
                  <a:pt x="15" y="3"/>
                </a:lnTo>
                <a:lnTo>
                  <a:pt x="11" y="4"/>
                </a:lnTo>
                <a:lnTo>
                  <a:pt x="7" y="8"/>
                </a:lnTo>
                <a:lnTo>
                  <a:pt x="4" y="12"/>
                </a:lnTo>
                <a:lnTo>
                  <a:pt x="1" y="16"/>
                </a:lnTo>
                <a:lnTo>
                  <a:pt x="0" y="21"/>
                </a:lnTo>
                <a:lnTo>
                  <a:pt x="0" y="26"/>
                </a:lnTo>
                <a:lnTo>
                  <a:pt x="0" y="32"/>
                </a:lnTo>
                <a:lnTo>
                  <a:pt x="1" y="37"/>
                </a:lnTo>
                <a:lnTo>
                  <a:pt x="4" y="41"/>
                </a:lnTo>
                <a:lnTo>
                  <a:pt x="7" y="45"/>
                </a:lnTo>
                <a:lnTo>
                  <a:pt x="11" y="49"/>
                </a:lnTo>
                <a:lnTo>
                  <a:pt x="15" y="50"/>
                </a:lnTo>
                <a:lnTo>
                  <a:pt x="21" y="53"/>
                </a:lnTo>
                <a:lnTo>
                  <a:pt x="738" y="53"/>
                </a:lnTo>
                <a:lnTo>
                  <a:pt x="749" y="53"/>
                </a:lnTo>
                <a:lnTo>
                  <a:pt x="754" y="50"/>
                </a:lnTo>
                <a:lnTo>
                  <a:pt x="758" y="49"/>
                </a:lnTo>
                <a:lnTo>
                  <a:pt x="762" y="45"/>
                </a:lnTo>
                <a:lnTo>
                  <a:pt x="766" y="41"/>
                </a:lnTo>
                <a:lnTo>
                  <a:pt x="769" y="37"/>
                </a:lnTo>
                <a:lnTo>
                  <a:pt x="770" y="32"/>
                </a:lnTo>
                <a:lnTo>
                  <a:pt x="770" y="26"/>
                </a:lnTo>
                <a:lnTo>
                  <a:pt x="770" y="21"/>
                </a:lnTo>
                <a:lnTo>
                  <a:pt x="769" y="16"/>
                </a:lnTo>
                <a:lnTo>
                  <a:pt x="766" y="12"/>
                </a:lnTo>
                <a:lnTo>
                  <a:pt x="762" y="8"/>
                </a:lnTo>
                <a:lnTo>
                  <a:pt x="758" y="4"/>
                </a:lnTo>
                <a:lnTo>
                  <a:pt x="754" y="3"/>
                </a:lnTo>
                <a:lnTo>
                  <a:pt x="74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3" name="Line 59"/>
          <p:cNvSpPr>
            <a:spLocks noChangeShapeType="1"/>
          </p:cNvSpPr>
          <p:nvPr/>
        </p:nvSpPr>
        <p:spPr bwMode="auto">
          <a:xfrm>
            <a:off x="1706563" y="54578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4" name="Freeform 60"/>
          <p:cNvSpPr>
            <a:spLocks/>
          </p:cNvSpPr>
          <p:nvPr/>
        </p:nvSpPr>
        <p:spPr bwMode="auto">
          <a:xfrm>
            <a:off x="1706563" y="5429250"/>
            <a:ext cx="20637" cy="36513"/>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1"/>
                </a:moveTo>
                <a:lnTo>
                  <a:pt x="0" y="77"/>
                </a:lnTo>
                <a:lnTo>
                  <a:pt x="3" y="82"/>
                </a:lnTo>
                <a:lnTo>
                  <a:pt x="4" y="86"/>
                </a:lnTo>
                <a:lnTo>
                  <a:pt x="8" y="90"/>
                </a:lnTo>
                <a:lnTo>
                  <a:pt x="12" y="94"/>
                </a:lnTo>
                <a:lnTo>
                  <a:pt x="16" y="95"/>
                </a:lnTo>
                <a:lnTo>
                  <a:pt x="21" y="98"/>
                </a:lnTo>
                <a:lnTo>
                  <a:pt x="27" y="98"/>
                </a:lnTo>
                <a:lnTo>
                  <a:pt x="32" y="98"/>
                </a:lnTo>
                <a:lnTo>
                  <a:pt x="37" y="95"/>
                </a:lnTo>
                <a:lnTo>
                  <a:pt x="41" y="94"/>
                </a:lnTo>
                <a:lnTo>
                  <a:pt x="45" y="90"/>
                </a:lnTo>
                <a:lnTo>
                  <a:pt x="49" y="86"/>
                </a:lnTo>
                <a:lnTo>
                  <a:pt x="52" y="82"/>
                </a:lnTo>
                <a:lnTo>
                  <a:pt x="53" y="77"/>
                </a:lnTo>
                <a:lnTo>
                  <a:pt x="53" y="32"/>
                </a:lnTo>
                <a:lnTo>
                  <a:pt x="53" y="21"/>
                </a:lnTo>
                <a:lnTo>
                  <a:pt x="52" y="16"/>
                </a:lnTo>
                <a:lnTo>
                  <a:pt x="49" y="12"/>
                </a:lnTo>
                <a:lnTo>
                  <a:pt x="45" y="8"/>
                </a:lnTo>
                <a:lnTo>
                  <a:pt x="41" y="4"/>
                </a:lnTo>
                <a:lnTo>
                  <a:pt x="37" y="1"/>
                </a:lnTo>
                <a:lnTo>
                  <a:pt x="32" y="0"/>
                </a:lnTo>
                <a:lnTo>
                  <a:pt x="27" y="0"/>
                </a:lnTo>
                <a:lnTo>
                  <a:pt x="21" y="0"/>
                </a:lnTo>
                <a:lnTo>
                  <a:pt x="16" y="1"/>
                </a:lnTo>
                <a:lnTo>
                  <a:pt x="12" y="4"/>
                </a:lnTo>
                <a:lnTo>
                  <a:pt x="8" y="8"/>
                </a:lnTo>
                <a:lnTo>
                  <a:pt x="4" y="12"/>
                </a:lnTo>
                <a:lnTo>
                  <a:pt x="3"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5" name="Line 61"/>
          <p:cNvSpPr>
            <a:spLocks noChangeShapeType="1"/>
          </p:cNvSpPr>
          <p:nvPr/>
        </p:nvSpPr>
        <p:spPr bwMode="auto">
          <a:xfrm>
            <a:off x="1717675" y="54292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6" name="Freeform 62"/>
          <p:cNvSpPr>
            <a:spLocks/>
          </p:cNvSpPr>
          <p:nvPr/>
        </p:nvSpPr>
        <p:spPr bwMode="auto">
          <a:xfrm>
            <a:off x="1706563" y="5429250"/>
            <a:ext cx="39687" cy="20638"/>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1" y="0"/>
                </a:lnTo>
                <a:lnTo>
                  <a:pt x="16" y="1"/>
                </a:lnTo>
                <a:lnTo>
                  <a:pt x="12" y="4"/>
                </a:lnTo>
                <a:lnTo>
                  <a:pt x="8" y="8"/>
                </a:lnTo>
                <a:lnTo>
                  <a:pt x="4" y="12"/>
                </a:lnTo>
                <a:lnTo>
                  <a:pt x="3" y="16"/>
                </a:lnTo>
                <a:lnTo>
                  <a:pt x="0" y="21"/>
                </a:lnTo>
                <a:lnTo>
                  <a:pt x="0" y="26"/>
                </a:lnTo>
                <a:lnTo>
                  <a:pt x="0" y="32"/>
                </a:lnTo>
                <a:lnTo>
                  <a:pt x="3" y="37"/>
                </a:lnTo>
                <a:lnTo>
                  <a:pt x="4" y="41"/>
                </a:lnTo>
                <a:lnTo>
                  <a:pt x="8" y="45"/>
                </a:lnTo>
                <a:lnTo>
                  <a:pt x="12" y="49"/>
                </a:lnTo>
                <a:lnTo>
                  <a:pt x="16" y="50"/>
                </a:lnTo>
                <a:lnTo>
                  <a:pt x="21" y="53"/>
                </a:lnTo>
                <a:lnTo>
                  <a:pt x="70" y="53"/>
                </a:lnTo>
                <a:lnTo>
                  <a:pt x="81" y="53"/>
                </a:lnTo>
                <a:lnTo>
                  <a:pt x="86" y="50"/>
                </a:lnTo>
                <a:lnTo>
                  <a:pt x="90" y="49"/>
                </a:lnTo>
                <a:lnTo>
                  <a:pt x="94" y="45"/>
                </a:lnTo>
                <a:lnTo>
                  <a:pt x="98" y="41"/>
                </a:lnTo>
                <a:lnTo>
                  <a:pt x="101" y="37"/>
                </a:lnTo>
                <a:lnTo>
                  <a:pt x="102" y="32"/>
                </a:lnTo>
                <a:lnTo>
                  <a:pt x="102" y="26"/>
                </a:lnTo>
                <a:lnTo>
                  <a:pt x="102" y="21"/>
                </a:lnTo>
                <a:lnTo>
                  <a:pt x="101" y="16"/>
                </a:lnTo>
                <a:lnTo>
                  <a:pt x="98" y="12"/>
                </a:lnTo>
                <a:lnTo>
                  <a:pt x="94" y="8"/>
                </a:lnTo>
                <a:lnTo>
                  <a:pt x="90" y="4"/>
                </a:lnTo>
                <a:lnTo>
                  <a:pt x="86" y="1"/>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7" name="Line 63"/>
          <p:cNvSpPr>
            <a:spLocks noChangeShapeType="1"/>
          </p:cNvSpPr>
          <p:nvPr/>
        </p:nvSpPr>
        <p:spPr bwMode="auto">
          <a:xfrm>
            <a:off x="1725613" y="54403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8" name="Freeform 64"/>
          <p:cNvSpPr>
            <a:spLocks/>
          </p:cNvSpPr>
          <p:nvPr/>
        </p:nvSpPr>
        <p:spPr bwMode="auto">
          <a:xfrm>
            <a:off x="1725613" y="5413375"/>
            <a:ext cx="20637" cy="36513"/>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1"/>
                </a:moveTo>
                <a:lnTo>
                  <a:pt x="1" y="77"/>
                </a:lnTo>
                <a:lnTo>
                  <a:pt x="3" y="82"/>
                </a:lnTo>
                <a:lnTo>
                  <a:pt x="5" y="86"/>
                </a:lnTo>
                <a:lnTo>
                  <a:pt x="8" y="90"/>
                </a:lnTo>
                <a:lnTo>
                  <a:pt x="12" y="94"/>
                </a:lnTo>
                <a:lnTo>
                  <a:pt x="17" y="95"/>
                </a:lnTo>
                <a:lnTo>
                  <a:pt x="21" y="98"/>
                </a:lnTo>
                <a:lnTo>
                  <a:pt x="27" y="98"/>
                </a:lnTo>
                <a:lnTo>
                  <a:pt x="32" y="98"/>
                </a:lnTo>
                <a:lnTo>
                  <a:pt x="37" y="95"/>
                </a:lnTo>
                <a:lnTo>
                  <a:pt x="41" y="94"/>
                </a:lnTo>
                <a:lnTo>
                  <a:pt x="45" y="90"/>
                </a:lnTo>
                <a:lnTo>
                  <a:pt x="49" y="86"/>
                </a:lnTo>
                <a:lnTo>
                  <a:pt x="52" y="82"/>
                </a:lnTo>
                <a:lnTo>
                  <a:pt x="53" y="77"/>
                </a:lnTo>
                <a:lnTo>
                  <a:pt x="53" y="32"/>
                </a:lnTo>
                <a:lnTo>
                  <a:pt x="53" y="21"/>
                </a:lnTo>
                <a:lnTo>
                  <a:pt x="52" y="16"/>
                </a:lnTo>
                <a:lnTo>
                  <a:pt x="49" y="12"/>
                </a:lnTo>
                <a:lnTo>
                  <a:pt x="45" y="8"/>
                </a:lnTo>
                <a:lnTo>
                  <a:pt x="41" y="4"/>
                </a:lnTo>
                <a:lnTo>
                  <a:pt x="37" y="1"/>
                </a:lnTo>
                <a:lnTo>
                  <a:pt x="32" y="0"/>
                </a:lnTo>
                <a:lnTo>
                  <a:pt x="27" y="0"/>
                </a:lnTo>
                <a:lnTo>
                  <a:pt x="21" y="0"/>
                </a:lnTo>
                <a:lnTo>
                  <a:pt x="17" y="1"/>
                </a:lnTo>
                <a:lnTo>
                  <a:pt x="12" y="4"/>
                </a:lnTo>
                <a:lnTo>
                  <a:pt x="8" y="8"/>
                </a:lnTo>
                <a:lnTo>
                  <a:pt x="5" y="12"/>
                </a:lnTo>
                <a:lnTo>
                  <a:pt x="3" y="16"/>
                </a:lnTo>
                <a:lnTo>
                  <a:pt x="0" y="27"/>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69" name="Line 65"/>
          <p:cNvSpPr>
            <a:spLocks noChangeShapeType="1"/>
          </p:cNvSpPr>
          <p:nvPr/>
        </p:nvSpPr>
        <p:spPr bwMode="auto">
          <a:xfrm>
            <a:off x="1736725" y="54133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0" name="Freeform 66"/>
          <p:cNvSpPr>
            <a:spLocks/>
          </p:cNvSpPr>
          <p:nvPr/>
        </p:nvSpPr>
        <p:spPr bwMode="auto">
          <a:xfrm>
            <a:off x="1725613" y="5413375"/>
            <a:ext cx="111125" cy="19050"/>
          </a:xfrm>
          <a:custGeom>
            <a:avLst/>
            <a:gdLst>
              <a:gd name="T0" fmla="*/ 2147483647 w 280"/>
              <a:gd name="T1" fmla="*/ 0 h 52"/>
              <a:gd name="T2" fmla="*/ 2147483647 w 280"/>
              <a:gd name="T3" fmla="*/ 0 h 52"/>
              <a:gd name="T4" fmla="*/ 2147483647 w 280"/>
              <a:gd name="T5" fmla="*/ 2147483647 h 52"/>
              <a:gd name="T6" fmla="*/ 2147483647 w 280"/>
              <a:gd name="T7" fmla="*/ 2147483647 h 52"/>
              <a:gd name="T8" fmla="*/ 2147483647 w 280"/>
              <a:gd name="T9" fmla="*/ 2147483647 h 52"/>
              <a:gd name="T10" fmla="*/ 2147483647 w 280"/>
              <a:gd name="T11" fmla="*/ 2147483647 h 52"/>
              <a:gd name="T12" fmla="*/ 2147483647 w 280"/>
              <a:gd name="T13" fmla="*/ 2147483647 h 52"/>
              <a:gd name="T14" fmla="*/ 2147483647 w 280"/>
              <a:gd name="T15" fmla="*/ 2147483647 h 52"/>
              <a:gd name="T16" fmla="*/ 0 w 280"/>
              <a:gd name="T17" fmla="*/ 2147483647 h 52"/>
              <a:gd name="T18" fmla="*/ 2147483647 w 280"/>
              <a:gd name="T19" fmla="*/ 2147483647 h 52"/>
              <a:gd name="T20" fmla="*/ 2147483647 w 280"/>
              <a:gd name="T21" fmla="*/ 2147483647 h 52"/>
              <a:gd name="T22" fmla="*/ 2147483647 w 280"/>
              <a:gd name="T23" fmla="*/ 2147483647 h 52"/>
              <a:gd name="T24" fmla="*/ 2147483647 w 280"/>
              <a:gd name="T25" fmla="*/ 2147483647 h 52"/>
              <a:gd name="T26" fmla="*/ 2147483647 w 280"/>
              <a:gd name="T27" fmla="*/ 2147483647 h 52"/>
              <a:gd name="T28" fmla="*/ 2147483647 w 280"/>
              <a:gd name="T29" fmla="*/ 2147483647 h 52"/>
              <a:gd name="T30" fmla="*/ 2147483647 w 280"/>
              <a:gd name="T31" fmla="*/ 2147483647 h 52"/>
              <a:gd name="T32" fmla="*/ 2147483647 w 280"/>
              <a:gd name="T33" fmla="*/ 2147483647 h 52"/>
              <a:gd name="T34" fmla="*/ 2147483647 w 280"/>
              <a:gd name="T35" fmla="*/ 2147483647 h 52"/>
              <a:gd name="T36" fmla="*/ 2147483647 w 280"/>
              <a:gd name="T37" fmla="*/ 2147483647 h 52"/>
              <a:gd name="T38" fmla="*/ 2147483647 w 280"/>
              <a:gd name="T39" fmla="*/ 2147483647 h 52"/>
              <a:gd name="T40" fmla="*/ 2147483647 w 280"/>
              <a:gd name="T41" fmla="*/ 2147483647 h 52"/>
              <a:gd name="T42" fmla="*/ 2147483647 w 280"/>
              <a:gd name="T43" fmla="*/ 2147483647 h 52"/>
              <a:gd name="T44" fmla="*/ 2147483647 w 280"/>
              <a:gd name="T45" fmla="*/ 2147483647 h 52"/>
              <a:gd name="T46" fmla="*/ 2147483647 w 280"/>
              <a:gd name="T47" fmla="*/ 2147483647 h 52"/>
              <a:gd name="T48" fmla="*/ 2147483647 w 280"/>
              <a:gd name="T49" fmla="*/ 2147483647 h 52"/>
              <a:gd name="T50" fmla="*/ 2147483647 w 280"/>
              <a:gd name="T51" fmla="*/ 2147483647 h 52"/>
              <a:gd name="T52" fmla="*/ 2147483647 w 280"/>
              <a:gd name="T53" fmla="*/ 2147483647 h 52"/>
              <a:gd name="T54" fmla="*/ 2147483647 w 280"/>
              <a:gd name="T55" fmla="*/ 2147483647 h 52"/>
              <a:gd name="T56" fmla="*/ 2147483647 w 280"/>
              <a:gd name="T57" fmla="*/ 2147483647 h 52"/>
              <a:gd name="T58" fmla="*/ 2147483647 w 280"/>
              <a:gd name="T59" fmla="*/ 2147483647 h 52"/>
              <a:gd name="T60" fmla="*/ 2147483647 w 280"/>
              <a:gd name="T61" fmla="*/ 2147483647 h 52"/>
              <a:gd name="T62" fmla="*/ 2147483647 w 280"/>
              <a:gd name="T63" fmla="*/ 0 h 52"/>
              <a:gd name="T64" fmla="*/ 2147483647 w 28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0"/>
              <a:gd name="T100" fmla="*/ 0 h 52"/>
              <a:gd name="T101" fmla="*/ 280 w 28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0" h="52">
                <a:moveTo>
                  <a:pt x="27" y="0"/>
                </a:moveTo>
                <a:lnTo>
                  <a:pt x="21" y="0"/>
                </a:lnTo>
                <a:lnTo>
                  <a:pt x="17" y="1"/>
                </a:lnTo>
                <a:lnTo>
                  <a:pt x="12" y="4"/>
                </a:lnTo>
                <a:lnTo>
                  <a:pt x="8" y="8"/>
                </a:lnTo>
                <a:lnTo>
                  <a:pt x="5" y="12"/>
                </a:lnTo>
                <a:lnTo>
                  <a:pt x="3" y="16"/>
                </a:lnTo>
                <a:lnTo>
                  <a:pt x="1" y="21"/>
                </a:lnTo>
                <a:lnTo>
                  <a:pt x="0" y="27"/>
                </a:lnTo>
                <a:lnTo>
                  <a:pt x="1" y="32"/>
                </a:lnTo>
                <a:lnTo>
                  <a:pt x="3" y="37"/>
                </a:lnTo>
                <a:lnTo>
                  <a:pt x="5" y="41"/>
                </a:lnTo>
                <a:lnTo>
                  <a:pt x="8" y="45"/>
                </a:lnTo>
                <a:lnTo>
                  <a:pt x="12" y="49"/>
                </a:lnTo>
                <a:lnTo>
                  <a:pt x="17" y="50"/>
                </a:lnTo>
                <a:lnTo>
                  <a:pt x="21" y="52"/>
                </a:lnTo>
                <a:lnTo>
                  <a:pt x="247" y="52"/>
                </a:lnTo>
                <a:lnTo>
                  <a:pt x="258" y="52"/>
                </a:lnTo>
                <a:lnTo>
                  <a:pt x="263" y="50"/>
                </a:lnTo>
                <a:lnTo>
                  <a:pt x="268" y="49"/>
                </a:lnTo>
                <a:lnTo>
                  <a:pt x="272" y="45"/>
                </a:lnTo>
                <a:lnTo>
                  <a:pt x="275" y="41"/>
                </a:lnTo>
                <a:lnTo>
                  <a:pt x="278" y="37"/>
                </a:lnTo>
                <a:lnTo>
                  <a:pt x="279" y="32"/>
                </a:lnTo>
                <a:lnTo>
                  <a:pt x="280" y="27"/>
                </a:lnTo>
                <a:lnTo>
                  <a:pt x="279" y="21"/>
                </a:lnTo>
                <a:lnTo>
                  <a:pt x="278" y="16"/>
                </a:lnTo>
                <a:lnTo>
                  <a:pt x="275" y="12"/>
                </a:lnTo>
                <a:lnTo>
                  <a:pt x="272" y="8"/>
                </a:lnTo>
                <a:lnTo>
                  <a:pt x="268" y="4"/>
                </a:lnTo>
                <a:lnTo>
                  <a:pt x="263" y="1"/>
                </a:lnTo>
                <a:lnTo>
                  <a:pt x="253"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1" name="Line 67"/>
          <p:cNvSpPr>
            <a:spLocks noChangeShapeType="1"/>
          </p:cNvSpPr>
          <p:nvPr/>
        </p:nvSpPr>
        <p:spPr bwMode="auto">
          <a:xfrm>
            <a:off x="1816100" y="5422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2" name="Freeform 68"/>
          <p:cNvSpPr>
            <a:spLocks/>
          </p:cNvSpPr>
          <p:nvPr/>
        </p:nvSpPr>
        <p:spPr bwMode="auto">
          <a:xfrm>
            <a:off x="1816100" y="5395913"/>
            <a:ext cx="20638" cy="36512"/>
          </a:xfrm>
          <a:custGeom>
            <a:avLst/>
            <a:gdLst>
              <a:gd name="T0" fmla="*/ 0 w 52"/>
              <a:gd name="T1" fmla="*/ 2147483647 h 98"/>
              <a:gd name="T2" fmla="*/ 0 w 52"/>
              <a:gd name="T3" fmla="*/ 2147483647 h 98"/>
              <a:gd name="T4" fmla="*/ 2147483647 w 52"/>
              <a:gd name="T5" fmla="*/ 2147483647 h 98"/>
              <a:gd name="T6" fmla="*/ 2147483647 w 52"/>
              <a:gd name="T7" fmla="*/ 2147483647 h 98"/>
              <a:gd name="T8" fmla="*/ 2147483647 w 52"/>
              <a:gd name="T9" fmla="*/ 2147483647 h 98"/>
              <a:gd name="T10" fmla="*/ 2147483647 w 52"/>
              <a:gd name="T11" fmla="*/ 2147483647 h 98"/>
              <a:gd name="T12" fmla="*/ 2147483647 w 52"/>
              <a:gd name="T13" fmla="*/ 2147483647 h 98"/>
              <a:gd name="T14" fmla="*/ 2147483647 w 52"/>
              <a:gd name="T15" fmla="*/ 2147483647 h 98"/>
              <a:gd name="T16" fmla="*/ 2147483647 w 52"/>
              <a:gd name="T17" fmla="*/ 2147483647 h 98"/>
              <a:gd name="T18" fmla="*/ 2147483647 w 52"/>
              <a:gd name="T19" fmla="*/ 2147483647 h 98"/>
              <a:gd name="T20" fmla="*/ 2147483647 w 52"/>
              <a:gd name="T21" fmla="*/ 2147483647 h 98"/>
              <a:gd name="T22" fmla="*/ 2147483647 w 52"/>
              <a:gd name="T23" fmla="*/ 2147483647 h 98"/>
              <a:gd name="T24" fmla="*/ 2147483647 w 52"/>
              <a:gd name="T25" fmla="*/ 2147483647 h 98"/>
              <a:gd name="T26" fmla="*/ 2147483647 w 52"/>
              <a:gd name="T27" fmla="*/ 2147483647 h 98"/>
              <a:gd name="T28" fmla="*/ 2147483647 w 52"/>
              <a:gd name="T29" fmla="*/ 2147483647 h 98"/>
              <a:gd name="T30" fmla="*/ 2147483647 w 52"/>
              <a:gd name="T31" fmla="*/ 2147483647 h 98"/>
              <a:gd name="T32" fmla="*/ 2147483647 w 52"/>
              <a:gd name="T33" fmla="*/ 2147483647 h 98"/>
              <a:gd name="T34" fmla="*/ 2147483647 w 52"/>
              <a:gd name="T35" fmla="*/ 2147483647 h 98"/>
              <a:gd name="T36" fmla="*/ 2147483647 w 52"/>
              <a:gd name="T37" fmla="*/ 2147483647 h 98"/>
              <a:gd name="T38" fmla="*/ 2147483647 w 52"/>
              <a:gd name="T39" fmla="*/ 2147483647 h 98"/>
              <a:gd name="T40" fmla="*/ 2147483647 w 52"/>
              <a:gd name="T41" fmla="*/ 2147483647 h 98"/>
              <a:gd name="T42" fmla="*/ 2147483647 w 52"/>
              <a:gd name="T43" fmla="*/ 2147483647 h 98"/>
              <a:gd name="T44" fmla="*/ 2147483647 w 52"/>
              <a:gd name="T45" fmla="*/ 2147483647 h 98"/>
              <a:gd name="T46" fmla="*/ 2147483647 w 52"/>
              <a:gd name="T47" fmla="*/ 0 h 98"/>
              <a:gd name="T48" fmla="*/ 2147483647 w 52"/>
              <a:gd name="T49" fmla="*/ 0 h 98"/>
              <a:gd name="T50" fmla="*/ 2147483647 w 52"/>
              <a:gd name="T51" fmla="*/ 0 h 98"/>
              <a:gd name="T52" fmla="*/ 2147483647 w 52"/>
              <a:gd name="T53" fmla="*/ 2147483647 h 98"/>
              <a:gd name="T54" fmla="*/ 2147483647 w 52"/>
              <a:gd name="T55" fmla="*/ 2147483647 h 98"/>
              <a:gd name="T56" fmla="*/ 2147483647 w 52"/>
              <a:gd name="T57" fmla="*/ 2147483647 h 98"/>
              <a:gd name="T58" fmla="*/ 2147483647 w 52"/>
              <a:gd name="T59" fmla="*/ 2147483647 h 98"/>
              <a:gd name="T60" fmla="*/ 2147483647 w 52"/>
              <a:gd name="T61" fmla="*/ 2147483647 h 98"/>
              <a:gd name="T62" fmla="*/ 0 w 52"/>
              <a:gd name="T63" fmla="*/ 2147483647 h 98"/>
              <a:gd name="T64" fmla="*/ 0 w 52"/>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8"/>
              <a:gd name="T101" fmla="*/ 52 w 52"/>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8">
                <a:moveTo>
                  <a:pt x="0" y="72"/>
                </a:moveTo>
                <a:lnTo>
                  <a:pt x="0" y="77"/>
                </a:lnTo>
                <a:lnTo>
                  <a:pt x="2" y="82"/>
                </a:lnTo>
                <a:lnTo>
                  <a:pt x="4" y="86"/>
                </a:lnTo>
                <a:lnTo>
                  <a:pt x="7" y="90"/>
                </a:lnTo>
                <a:lnTo>
                  <a:pt x="11" y="94"/>
                </a:lnTo>
                <a:lnTo>
                  <a:pt x="16" y="95"/>
                </a:lnTo>
                <a:lnTo>
                  <a:pt x="22" y="97"/>
                </a:lnTo>
                <a:lnTo>
                  <a:pt x="27" y="98"/>
                </a:lnTo>
                <a:lnTo>
                  <a:pt x="31" y="97"/>
                </a:lnTo>
                <a:lnTo>
                  <a:pt x="36" y="95"/>
                </a:lnTo>
                <a:lnTo>
                  <a:pt x="41" y="94"/>
                </a:lnTo>
                <a:lnTo>
                  <a:pt x="45" y="90"/>
                </a:lnTo>
                <a:lnTo>
                  <a:pt x="48" y="86"/>
                </a:lnTo>
                <a:lnTo>
                  <a:pt x="51" y="82"/>
                </a:lnTo>
                <a:lnTo>
                  <a:pt x="52" y="77"/>
                </a:lnTo>
                <a:lnTo>
                  <a:pt x="52" y="32"/>
                </a:lnTo>
                <a:lnTo>
                  <a:pt x="52" y="21"/>
                </a:lnTo>
                <a:lnTo>
                  <a:pt x="51" y="16"/>
                </a:lnTo>
                <a:lnTo>
                  <a:pt x="48" y="12"/>
                </a:lnTo>
                <a:lnTo>
                  <a:pt x="45" y="8"/>
                </a:lnTo>
                <a:lnTo>
                  <a:pt x="41" y="4"/>
                </a:lnTo>
                <a:lnTo>
                  <a:pt x="36" y="2"/>
                </a:lnTo>
                <a:lnTo>
                  <a:pt x="31" y="0"/>
                </a:lnTo>
                <a:lnTo>
                  <a:pt x="27" y="0"/>
                </a:lnTo>
                <a:lnTo>
                  <a:pt x="22" y="0"/>
                </a:lnTo>
                <a:lnTo>
                  <a:pt x="16" y="2"/>
                </a:lnTo>
                <a:lnTo>
                  <a:pt x="11" y="4"/>
                </a:lnTo>
                <a:lnTo>
                  <a:pt x="7" y="8"/>
                </a:lnTo>
                <a:lnTo>
                  <a:pt x="4" y="12"/>
                </a:lnTo>
                <a:lnTo>
                  <a:pt x="2"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3" name="Line 69"/>
          <p:cNvSpPr>
            <a:spLocks noChangeShapeType="1"/>
          </p:cNvSpPr>
          <p:nvPr/>
        </p:nvSpPr>
        <p:spPr bwMode="auto">
          <a:xfrm>
            <a:off x="1827213" y="53959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4" name="Freeform 70"/>
          <p:cNvSpPr>
            <a:spLocks/>
          </p:cNvSpPr>
          <p:nvPr/>
        </p:nvSpPr>
        <p:spPr bwMode="auto">
          <a:xfrm>
            <a:off x="1816100" y="5395913"/>
            <a:ext cx="68263" cy="19050"/>
          </a:xfrm>
          <a:custGeom>
            <a:avLst/>
            <a:gdLst>
              <a:gd name="T0" fmla="*/ 2147483647 w 171"/>
              <a:gd name="T1" fmla="*/ 0 h 52"/>
              <a:gd name="T2" fmla="*/ 2147483647 w 171"/>
              <a:gd name="T3" fmla="*/ 0 h 52"/>
              <a:gd name="T4" fmla="*/ 2147483647 w 171"/>
              <a:gd name="T5" fmla="*/ 2147483647 h 52"/>
              <a:gd name="T6" fmla="*/ 2147483647 w 171"/>
              <a:gd name="T7" fmla="*/ 2147483647 h 52"/>
              <a:gd name="T8" fmla="*/ 2147483647 w 171"/>
              <a:gd name="T9" fmla="*/ 2147483647 h 52"/>
              <a:gd name="T10" fmla="*/ 2147483647 w 171"/>
              <a:gd name="T11" fmla="*/ 2147483647 h 52"/>
              <a:gd name="T12" fmla="*/ 2147483647 w 171"/>
              <a:gd name="T13" fmla="*/ 2147483647 h 52"/>
              <a:gd name="T14" fmla="*/ 0 w 171"/>
              <a:gd name="T15" fmla="*/ 2147483647 h 52"/>
              <a:gd name="T16" fmla="*/ 0 w 171"/>
              <a:gd name="T17" fmla="*/ 2147483647 h 52"/>
              <a:gd name="T18" fmla="*/ 0 w 171"/>
              <a:gd name="T19" fmla="*/ 2147483647 h 52"/>
              <a:gd name="T20" fmla="*/ 2147483647 w 171"/>
              <a:gd name="T21" fmla="*/ 2147483647 h 52"/>
              <a:gd name="T22" fmla="*/ 2147483647 w 171"/>
              <a:gd name="T23" fmla="*/ 2147483647 h 52"/>
              <a:gd name="T24" fmla="*/ 2147483647 w 171"/>
              <a:gd name="T25" fmla="*/ 2147483647 h 52"/>
              <a:gd name="T26" fmla="*/ 2147483647 w 171"/>
              <a:gd name="T27" fmla="*/ 2147483647 h 52"/>
              <a:gd name="T28" fmla="*/ 2147483647 w 171"/>
              <a:gd name="T29" fmla="*/ 2147483647 h 52"/>
              <a:gd name="T30" fmla="*/ 2147483647 w 171"/>
              <a:gd name="T31" fmla="*/ 2147483647 h 52"/>
              <a:gd name="T32" fmla="*/ 2147483647 w 171"/>
              <a:gd name="T33" fmla="*/ 2147483647 h 52"/>
              <a:gd name="T34" fmla="*/ 2147483647 w 171"/>
              <a:gd name="T35" fmla="*/ 2147483647 h 52"/>
              <a:gd name="T36" fmla="*/ 2147483647 w 171"/>
              <a:gd name="T37" fmla="*/ 2147483647 h 52"/>
              <a:gd name="T38" fmla="*/ 2147483647 w 171"/>
              <a:gd name="T39" fmla="*/ 2147483647 h 52"/>
              <a:gd name="T40" fmla="*/ 2147483647 w 171"/>
              <a:gd name="T41" fmla="*/ 2147483647 h 52"/>
              <a:gd name="T42" fmla="*/ 2147483647 w 171"/>
              <a:gd name="T43" fmla="*/ 2147483647 h 52"/>
              <a:gd name="T44" fmla="*/ 2147483647 w 171"/>
              <a:gd name="T45" fmla="*/ 2147483647 h 52"/>
              <a:gd name="T46" fmla="*/ 2147483647 w 171"/>
              <a:gd name="T47" fmla="*/ 2147483647 h 52"/>
              <a:gd name="T48" fmla="*/ 2147483647 w 171"/>
              <a:gd name="T49" fmla="*/ 2147483647 h 52"/>
              <a:gd name="T50" fmla="*/ 2147483647 w 171"/>
              <a:gd name="T51" fmla="*/ 2147483647 h 52"/>
              <a:gd name="T52" fmla="*/ 2147483647 w 171"/>
              <a:gd name="T53" fmla="*/ 2147483647 h 52"/>
              <a:gd name="T54" fmla="*/ 2147483647 w 171"/>
              <a:gd name="T55" fmla="*/ 2147483647 h 52"/>
              <a:gd name="T56" fmla="*/ 2147483647 w 171"/>
              <a:gd name="T57" fmla="*/ 2147483647 h 52"/>
              <a:gd name="T58" fmla="*/ 2147483647 w 171"/>
              <a:gd name="T59" fmla="*/ 2147483647 h 52"/>
              <a:gd name="T60" fmla="*/ 2147483647 w 171"/>
              <a:gd name="T61" fmla="*/ 2147483647 h 52"/>
              <a:gd name="T62" fmla="*/ 2147483647 w 171"/>
              <a:gd name="T63" fmla="*/ 0 h 52"/>
              <a:gd name="T64" fmla="*/ 2147483647 w 17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52"/>
              <a:gd name="T101" fmla="*/ 171 w 17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52">
                <a:moveTo>
                  <a:pt x="27" y="0"/>
                </a:moveTo>
                <a:lnTo>
                  <a:pt x="22" y="0"/>
                </a:lnTo>
                <a:lnTo>
                  <a:pt x="16" y="2"/>
                </a:lnTo>
                <a:lnTo>
                  <a:pt x="11" y="4"/>
                </a:lnTo>
                <a:lnTo>
                  <a:pt x="7" y="8"/>
                </a:lnTo>
                <a:lnTo>
                  <a:pt x="4" y="12"/>
                </a:lnTo>
                <a:lnTo>
                  <a:pt x="2" y="16"/>
                </a:lnTo>
                <a:lnTo>
                  <a:pt x="0" y="21"/>
                </a:lnTo>
                <a:lnTo>
                  <a:pt x="0" y="27"/>
                </a:lnTo>
                <a:lnTo>
                  <a:pt x="0" y="32"/>
                </a:lnTo>
                <a:lnTo>
                  <a:pt x="2" y="36"/>
                </a:lnTo>
                <a:lnTo>
                  <a:pt x="4" y="41"/>
                </a:lnTo>
                <a:lnTo>
                  <a:pt x="7" y="45"/>
                </a:lnTo>
                <a:lnTo>
                  <a:pt x="11" y="48"/>
                </a:lnTo>
                <a:lnTo>
                  <a:pt x="16" y="50"/>
                </a:lnTo>
                <a:lnTo>
                  <a:pt x="22" y="52"/>
                </a:lnTo>
                <a:lnTo>
                  <a:pt x="139" y="52"/>
                </a:lnTo>
                <a:lnTo>
                  <a:pt x="150" y="52"/>
                </a:lnTo>
                <a:lnTo>
                  <a:pt x="155" y="50"/>
                </a:lnTo>
                <a:lnTo>
                  <a:pt x="159" y="48"/>
                </a:lnTo>
                <a:lnTo>
                  <a:pt x="163" y="45"/>
                </a:lnTo>
                <a:lnTo>
                  <a:pt x="166" y="41"/>
                </a:lnTo>
                <a:lnTo>
                  <a:pt x="168" y="36"/>
                </a:lnTo>
                <a:lnTo>
                  <a:pt x="170" y="32"/>
                </a:lnTo>
                <a:lnTo>
                  <a:pt x="171" y="27"/>
                </a:lnTo>
                <a:lnTo>
                  <a:pt x="170" y="21"/>
                </a:lnTo>
                <a:lnTo>
                  <a:pt x="168" y="16"/>
                </a:lnTo>
                <a:lnTo>
                  <a:pt x="166" y="12"/>
                </a:lnTo>
                <a:lnTo>
                  <a:pt x="163" y="8"/>
                </a:lnTo>
                <a:lnTo>
                  <a:pt x="159" y="4"/>
                </a:lnTo>
                <a:lnTo>
                  <a:pt x="155" y="2"/>
                </a:lnTo>
                <a:lnTo>
                  <a:pt x="1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5" name="Line 71"/>
          <p:cNvSpPr>
            <a:spLocks noChangeShapeType="1"/>
          </p:cNvSpPr>
          <p:nvPr/>
        </p:nvSpPr>
        <p:spPr bwMode="auto">
          <a:xfrm>
            <a:off x="1863725" y="54054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6" name="Freeform 72"/>
          <p:cNvSpPr>
            <a:spLocks/>
          </p:cNvSpPr>
          <p:nvPr/>
        </p:nvSpPr>
        <p:spPr bwMode="auto">
          <a:xfrm>
            <a:off x="1863725" y="5378450"/>
            <a:ext cx="19050" cy="38100"/>
          </a:xfrm>
          <a:custGeom>
            <a:avLst/>
            <a:gdLst>
              <a:gd name="T0" fmla="*/ 0 w 52"/>
              <a:gd name="T1" fmla="*/ 2147483647 h 98"/>
              <a:gd name="T2" fmla="*/ 0 w 52"/>
              <a:gd name="T3" fmla="*/ 2147483647 h 98"/>
              <a:gd name="T4" fmla="*/ 2147483647 w 52"/>
              <a:gd name="T5" fmla="*/ 2147483647 h 98"/>
              <a:gd name="T6" fmla="*/ 2147483647 w 52"/>
              <a:gd name="T7" fmla="*/ 2147483647 h 98"/>
              <a:gd name="T8" fmla="*/ 2147483647 w 52"/>
              <a:gd name="T9" fmla="*/ 2147483647 h 98"/>
              <a:gd name="T10" fmla="*/ 2147483647 w 52"/>
              <a:gd name="T11" fmla="*/ 2147483647 h 98"/>
              <a:gd name="T12" fmla="*/ 2147483647 w 52"/>
              <a:gd name="T13" fmla="*/ 2147483647 h 98"/>
              <a:gd name="T14" fmla="*/ 2147483647 w 52"/>
              <a:gd name="T15" fmla="*/ 2147483647 h 98"/>
              <a:gd name="T16" fmla="*/ 2147483647 w 52"/>
              <a:gd name="T17" fmla="*/ 2147483647 h 98"/>
              <a:gd name="T18" fmla="*/ 2147483647 w 52"/>
              <a:gd name="T19" fmla="*/ 2147483647 h 98"/>
              <a:gd name="T20" fmla="*/ 2147483647 w 52"/>
              <a:gd name="T21" fmla="*/ 2147483647 h 98"/>
              <a:gd name="T22" fmla="*/ 2147483647 w 52"/>
              <a:gd name="T23" fmla="*/ 2147483647 h 98"/>
              <a:gd name="T24" fmla="*/ 2147483647 w 52"/>
              <a:gd name="T25" fmla="*/ 2147483647 h 98"/>
              <a:gd name="T26" fmla="*/ 2147483647 w 52"/>
              <a:gd name="T27" fmla="*/ 2147483647 h 98"/>
              <a:gd name="T28" fmla="*/ 2147483647 w 52"/>
              <a:gd name="T29" fmla="*/ 2147483647 h 98"/>
              <a:gd name="T30" fmla="*/ 2147483647 w 52"/>
              <a:gd name="T31" fmla="*/ 2147483647 h 98"/>
              <a:gd name="T32" fmla="*/ 2147483647 w 52"/>
              <a:gd name="T33" fmla="*/ 2147483647 h 98"/>
              <a:gd name="T34" fmla="*/ 2147483647 w 52"/>
              <a:gd name="T35" fmla="*/ 2147483647 h 98"/>
              <a:gd name="T36" fmla="*/ 2147483647 w 52"/>
              <a:gd name="T37" fmla="*/ 2147483647 h 98"/>
              <a:gd name="T38" fmla="*/ 2147483647 w 52"/>
              <a:gd name="T39" fmla="*/ 2147483647 h 98"/>
              <a:gd name="T40" fmla="*/ 2147483647 w 52"/>
              <a:gd name="T41" fmla="*/ 2147483647 h 98"/>
              <a:gd name="T42" fmla="*/ 2147483647 w 52"/>
              <a:gd name="T43" fmla="*/ 2147483647 h 98"/>
              <a:gd name="T44" fmla="*/ 2147483647 w 52"/>
              <a:gd name="T45" fmla="*/ 2147483647 h 98"/>
              <a:gd name="T46" fmla="*/ 2147483647 w 52"/>
              <a:gd name="T47" fmla="*/ 0 h 98"/>
              <a:gd name="T48" fmla="*/ 2147483647 w 52"/>
              <a:gd name="T49" fmla="*/ 0 h 98"/>
              <a:gd name="T50" fmla="*/ 2147483647 w 52"/>
              <a:gd name="T51" fmla="*/ 0 h 98"/>
              <a:gd name="T52" fmla="*/ 2147483647 w 52"/>
              <a:gd name="T53" fmla="*/ 2147483647 h 98"/>
              <a:gd name="T54" fmla="*/ 2147483647 w 52"/>
              <a:gd name="T55" fmla="*/ 2147483647 h 98"/>
              <a:gd name="T56" fmla="*/ 2147483647 w 52"/>
              <a:gd name="T57" fmla="*/ 2147483647 h 98"/>
              <a:gd name="T58" fmla="*/ 2147483647 w 52"/>
              <a:gd name="T59" fmla="*/ 2147483647 h 98"/>
              <a:gd name="T60" fmla="*/ 2147483647 w 52"/>
              <a:gd name="T61" fmla="*/ 2147483647 h 98"/>
              <a:gd name="T62" fmla="*/ 0 w 52"/>
              <a:gd name="T63" fmla="*/ 2147483647 h 98"/>
              <a:gd name="T64" fmla="*/ 0 w 52"/>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8"/>
              <a:gd name="T101" fmla="*/ 52 w 52"/>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8">
                <a:moveTo>
                  <a:pt x="0" y="72"/>
                </a:moveTo>
                <a:lnTo>
                  <a:pt x="0" y="77"/>
                </a:lnTo>
                <a:lnTo>
                  <a:pt x="1" y="81"/>
                </a:lnTo>
                <a:lnTo>
                  <a:pt x="4" y="86"/>
                </a:lnTo>
                <a:lnTo>
                  <a:pt x="8" y="90"/>
                </a:lnTo>
                <a:lnTo>
                  <a:pt x="12" y="93"/>
                </a:lnTo>
                <a:lnTo>
                  <a:pt x="16" y="95"/>
                </a:lnTo>
                <a:lnTo>
                  <a:pt x="21" y="97"/>
                </a:lnTo>
                <a:lnTo>
                  <a:pt x="27" y="98"/>
                </a:lnTo>
                <a:lnTo>
                  <a:pt x="32" y="97"/>
                </a:lnTo>
                <a:lnTo>
                  <a:pt x="37" y="95"/>
                </a:lnTo>
                <a:lnTo>
                  <a:pt x="41" y="93"/>
                </a:lnTo>
                <a:lnTo>
                  <a:pt x="45" y="90"/>
                </a:lnTo>
                <a:lnTo>
                  <a:pt x="48" y="86"/>
                </a:lnTo>
                <a:lnTo>
                  <a:pt x="50" y="81"/>
                </a:lnTo>
                <a:lnTo>
                  <a:pt x="52" y="77"/>
                </a:lnTo>
                <a:lnTo>
                  <a:pt x="52" y="32"/>
                </a:lnTo>
                <a:lnTo>
                  <a:pt x="52" y="21"/>
                </a:lnTo>
                <a:lnTo>
                  <a:pt x="50" y="16"/>
                </a:lnTo>
                <a:lnTo>
                  <a:pt x="48" y="12"/>
                </a:lnTo>
                <a:lnTo>
                  <a:pt x="45" y="8"/>
                </a:lnTo>
                <a:lnTo>
                  <a:pt x="41" y="4"/>
                </a:lnTo>
                <a:lnTo>
                  <a:pt x="37" y="2"/>
                </a:lnTo>
                <a:lnTo>
                  <a:pt x="32" y="0"/>
                </a:lnTo>
                <a:lnTo>
                  <a:pt x="27" y="0"/>
                </a:lnTo>
                <a:lnTo>
                  <a:pt x="21" y="0"/>
                </a:lnTo>
                <a:lnTo>
                  <a:pt x="16" y="2"/>
                </a:lnTo>
                <a:lnTo>
                  <a:pt x="12" y="4"/>
                </a:lnTo>
                <a:lnTo>
                  <a:pt x="8" y="8"/>
                </a:lnTo>
                <a:lnTo>
                  <a:pt x="4" y="12"/>
                </a:lnTo>
                <a:lnTo>
                  <a:pt x="1"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7" name="Line 73"/>
          <p:cNvSpPr>
            <a:spLocks noChangeShapeType="1"/>
          </p:cNvSpPr>
          <p:nvPr/>
        </p:nvSpPr>
        <p:spPr bwMode="auto">
          <a:xfrm>
            <a:off x="1873250" y="5378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8" name="Freeform 74"/>
          <p:cNvSpPr>
            <a:spLocks/>
          </p:cNvSpPr>
          <p:nvPr/>
        </p:nvSpPr>
        <p:spPr bwMode="auto">
          <a:xfrm>
            <a:off x="1863725" y="5378450"/>
            <a:ext cx="50800" cy="19050"/>
          </a:xfrm>
          <a:custGeom>
            <a:avLst/>
            <a:gdLst>
              <a:gd name="T0" fmla="*/ 2147483647 w 131"/>
              <a:gd name="T1" fmla="*/ 0 h 52"/>
              <a:gd name="T2" fmla="*/ 2147483647 w 131"/>
              <a:gd name="T3" fmla="*/ 0 h 52"/>
              <a:gd name="T4" fmla="*/ 2147483647 w 131"/>
              <a:gd name="T5" fmla="*/ 2147483647 h 52"/>
              <a:gd name="T6" fmla="*/ 2147483647 w 131"/>
              <a:gd name="T7" fmla="*/ 2147483647 h 52"/>
              <a:gd name="T8" fmla="*/ 2147483647 w 131"/>
              <a:gd name="T9" fmla="*/ 2147483647 h 52"/>
              <a:gd name="T10" fmla="*/ 2147483647 w 131"/>
              <a:gd name="T11" fmla="*/ 2147483647 h 52"/>
              <a:gd name="T12" fmla="*/ 2147483647 w 131"/>
              <a:gd name="T13" fmla="*/ 2147483647 h 52"/>
              <a:gd name="T14" fmla="*/ 0 w 131"/>
              <a:gd name="T15" fmla="*/ 2147483647 h 52"/>
              <a:gd name="T16" fmla="*/ 0 w 131"/>
              <a:gd name="T17" fmla="*/ 2147483647 h 52"/>
              <a:gd name="T18" fmla="*/ 0 w 131"/>
              <a:gd name="T19" fmla="*/ 2147483647 h 52"/>
              <a:gd name="T20" fmla="*/ 2147483647 w 131"/>
              <a:gd name="T21" fmla="*/ 2147483647 h 52"/>
              <a:gd name="T22" fmla="*/ 2147483647 w 131"/>
              <a:gd name="T23" fmla="*/ 2147483647 h 52"/>
              <a:gd name="T24" fmla="*/ 2147483647 w 131"/>
              <a:gd name="T25" fmla="*/ 2147483647 h 52"/>
              <a:gd name="T26" fmla="*/ 2147483647 w 131"/>
              <a:gd name="T27" fmla="*/ 2147483647 h 52"/>
              <a:gd name="T28" fmla="*/ 2147483647 w 131"/>
              <a:gd name="T29" fmla="*/ 2147483647 h 52"/>
              <a:gd name="T30" fmla="*/ 2147483647 w 131"/>
              <a:gd name="T31" fmla="*/ 2147483647 h 52"/>
              <a:gd name="T32" fmla="*/ 2147483647 w 131"/>
              <a:gd name="T33" fmla="*/ 2147483647 h 52"/>
              <a:gd name="T34" fmla="*/ 2147483647 w 131"/>
              <a:gd name="T35" fmla="*/ 2147483647 h 52"/>
              <a:gd name="T36" fmla="*/ 2147483647 w 131"/>
              <a:gd name="T37" fmla="*/ 2147483647 h 52"/>
              <a:gd name="T38" fmla="*/ 2147483647 w 131"/>
              <a:gd name="T39" fmla="*/ 2147483647 h 52"/>
              <a:gd name="T40" fmla="*/ 2147483647 w 131"/>
              <a:gd name="T41" fmla="*/ 2147483647 h 52"/>
              <a:gd name="T42" fmla="*/ 2147483647 w 131"/>
              <a:gd name="T43" fmla="*/ 2147483647 h 52"/>
              <a:gd name="T44" fmla="*/ 2147483647 w 131"/>
              <a:gd name="T45" fmla="*/ 2147483647 h 52"/>
              <a:gd name="T46" fmla="*/ 2147483647 w 131"/>
              <a:gd name="T47" fmla="*/ 2147483647 h 52"/>
              <a:gd name="T48" fmla="*/ 2147483647 w 131"/>
              <a:gd name="T49" fmla="*/ 2147483647 h 52"/>
              <a:gd name="T50" fmla="*/ 2147483647 w 131"/>
              <a:gd name="T51" fmla="*/ 2147483647 h 52"/>
              <a:gd name="T52" fmla="*/ 2147483647 w 131"/>
              <a:gd name="T53" fmla="*/ 2147483647 h 52"/>
              <a:gd name="T54" fmla="*/ 2147483647 w 131"/>
              <a:gd name="T55" fmla="*/ 2147483647 h 52"/>
              <a:gd name="T56" fmla="*/ 2147483647 w 131"/>
              <a:gd name="T57" fmla="*/ 2147483647 h 52"/>
              <a:gd name="T58" fmla="*/ 2147483647 w 131"/>
              <a:gd name="T59" fmla="*/ 2147483647 h 52"/>
              <a:gd name="T60" fmla="*/ 2147483647 w 131"/>
              <a:gd name="T61" fmla="*/ 2147483647 h 52"/>
              <a:gd name="T62" fmla="*/ 2147483647 w 131"/>
              <a:gd name="T63" fmla="*/ 0 h 52"/>
              <a:gd name="T64" fmla="*/ 2147483647 w 13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
              <a:gd name="T100" fmla="*/ 0 h 52"/>
              <a:gd name="T101" fmla="*/ 131 w 13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 h="52">
                <a:moveTo>
                  <a:pt x="27" y="0"/>
                </a:moveTo>
                <a:lnTo>
                  <a:pt x="21" y="0"/>
                </a:lnTo>
                <a:lnTo>
                  <a:pt x="16" y="2"/>
                </a:lnTo>
                <a:lnTo>
                  <a:pt x="12" y="4"/>
                </a:lnTo>
                <a:lnTo>
                  <a:pt x="8" y="8"/>
                </a:lnTo>
                <a:lnTo>
                  <a:pt x="4" y="12"/>
                </a:lnTo>
                <a:lnTo>
                  <a:pt x="1" y="16"/>
                </a:lnTo>
                <a:lnTo>
                  <a:pt x="0" y="21"/>
                </a:lnTo>
                <a:lnTo>
                  <a:pt x="0" y="27"/>
                </a:lnTo>
                <a:lnTo>
                  <a:pt x="0" y="32"/>
                </a:lnTo>
                <a:lnTo>
                  <a:pt x="1" y="36"/>
                </a:lnTo>
                <a:lnTo>
                  <a:pt x="4" y="41"/>
                </a:lnTo>
                <a:lnTo>
                  <a:pt x="8" y="45"/>
                </a:lnTo>
                <a:lnTo>
                  <a:pt x="12" y="48"/>
                </a:lnTo>
                <a:lnTo>
                  <a:pt x="16" y="51"/>
                </a:lnTo>
                <a:lnTo>
                  <a:pt x="21" y="52"/>
                </a:lnTo>
                <a:lnTo>
                  <a:pt x="99" y="52"/>
                </a:lnTo>
                <a:lnTo>
                  <a:pt x="110" y="52"/>
                </a:lnTo>
                <a:lnTo>
                  <a:pt x="115" y="51"/>
                </a:lnTo>
                <a:lnTo>
                  <a:pt x="120" y="48"/>
                </a:lnTo>
                <a:lnTo>
                  <a:pt x="124" y="45"/>
                </a:lnTo>
                <a:lnTo>
                  <a:pt x="127" y="41"/>
                </a:lnTo>
                <a:lnTo>
                  <a:pt x="130" y="36"/>
                </a:lnTo>
                <a:lnTo>
                  <a:pt x="131" y="32"/>
                </a:lnTo>
                <a:lnTo>
                  <a:pt x="131" y="27"/>
                </a:lnTo>
                <a:lnTo>
                  <a:pt x="131" y="21"/>
                </a:lnTo>
                <a:lnTo>
                  <a:pt x="130" y="16"/>
                </a:lnTo>
                <a:lnTo>
                  <a:pt x="127" y="12"/>
                </a:lnTo>
                <a:lnTo>
                  <a:pt x="124" y="8"/>
                </a:lnTo>
                <a:lnTo>
                  <a:pt x="120" y="4"/>
                </a:lnTo>
                <a:lnTo>
                  <a:pt x="115" y="2"/>
                </a:lnTo>
                <a:lnTo>
                  <a:pt x="10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79" name="Line 75"/>
          <p:cNvSpPr>
            <a:spLocks noChangeShapeType="1"/>
          </p:cNvSpPr>
          <p:nvPr/>
        </p:nvSpPr>
        <p:spPr bwMode="auto">
          <a:xfrm>
            <a:off x="1893888" y="53879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0" name="Freeform 76"/>
          <p:cNvSpPr>
            <a:spLocks/>
          </p:cNvSpPr>
          <p:nvPr/>
        </p:nvSpPr>
        <p:spPr bwMode="auto">
          <a:xfrm>
            <a:off x="1893888" y="5360988"/>
            <a:ext cx="20637" cy="38100"/>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1" y="77"/>
                </a:lnTo>
                <a:lnTo>
                  <a:pt x="3" y="81"/>
                </a:lnTo>
                <a:lnTo>
                  <a:pt x="5" y="86"/>
                </a:lnTo>
                <a:lnTo>
                  <a:pt x="8" y="90"/>
                </a:lnTo>
                <a:lnTo>
                  <a:pt x="12" y="93"/>
                </a:lnTo>
                <a:lnTo>
                  <a:pt x="17" y="96"/>
                </a:lnTo>
                <a:lnTo>
                  <a:pt x="23" y="97"/>
                </a:lnTo>
                <a:lnTo>
                  <a:pt x="27" y="98"/>
                </a:lnTo>
                <a:lnTo>
                  <a:pt x="32" y="97"/>
                </a:lnTo>
                <a:lnTo>
                  <a:pt x="37" y="96"/>
                </a:lnTo>
                <a:lnTo>
                  <a:pt x="42" y="93"/>
                </a:lnTo>
                <a:lnTo>
                  <a:pt x="46" y="90"/>
                </a:lnTo>
                <a:lnTo>
                  <a:pt x="49" y="86"/>
                </a:lnTo>
                <a:lnTo>
                  <a:pt x="52" y="81"/>
                </a:lnTo>
                <a:lnTo>
                  <a:pt x="53" y="77"/>
                </a:lnTo>
                <a:lnTo>
                  <a:pt x="53" y="32"/>
                </a:lnTo>
                <a:lnTo>
                  <a:pt x="53" y="22"/>
                </a:lnTo>
                <a:lnTo>
                  <a:pt x="52" y="16"/>
                </a:lnTo>
                <a:lnTo>
                  <a:pt x="49" y="12"/>
                </a:lnTo>
                <a:lnTo>
                  <a:pt x="46" y="8"/>
                </a:lnTo>
                <a:lnTo>
                  <a:pt x="42" y="4"/>
                </a:lnTo>
                <a:lnTo>
                  <a:pt x="37" y="2"/>
                </a:lnTo>
                <a:lnTo>
                  <a:pt x="32" y="0"/>
                </a:lnTo>
                <a:lnTo>
                  <a:pt x="27" y="0"/>
                </a:lnTo>
                <a:lnTo>
                  <a:pt x="23" y="0"/>
                </a:lnTo>
                <a:lnTo>
                  <a:pt x="17" y="2"/>
                </a:lnTo>
                <a:lnTo>
                  <a:pt x="12" y="4"/>
                </a:lnTo>
                <a:lnTo>
                  <a:pt x="8" y="8"/>
                </a:lnTo>
                <a:lnTo>
                  <a:pt x="5" y="12"/>
                </a:lnTo>
                <a:lnTo>
                  <a:pt x="3"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1" name="Line 77"/>
          <p:cNvSpPr>
            <a:spLocks noChangeShapeType="1"/>
          </p:cNvSpPr>
          <p:nvPr/>
        </p:nvSpPr>
        <p:spPr bwMode="auto">
          <a:xfrm>
            <a:off x="1905000" y="53609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2" name="Freeform 78"/>
          <p:cNvSpPr>
            <a:spLocks/>
          </p:cNvSpPr>
          <p:nvPr/>
        </p:nvSpPr>
        <p:spPr bwMode="auto">
          <a:xfrm>
            <a:off x="1893888" y="5360988"/>
            <a:ext cx="44450" cy="20637"/>
          </a:xfrm>
          <a:custGeom>
            <a:avLst/>
            <a:gdLst>
              <a:gd name="T0" fmla="*/ 2147483647 w 112"/>
              <a:gd name="T1" fmla="*/ 0 h 52"/>
              <a:gd name="T2" fmla="*/ 2147483647 w 112"/>
              <a:gd name="T3" fmla="*/ 0 h 52"/>
              <a:gd name="T4" fmla="*/ 2147483647 w 112"/>
              <a:gd name="T5" fmla="*/ 2147483647 h 52"/>
              <a:gd name="T6" fmla="*/ 2147483647 w 112"/>
              <a:gd name="T7" fmla="*/ 2147483647 h 52"/>
              <a:gd name="T8" fmla="*/ 2147483647 w 112"/>
              <a:gd name="T9" fmla="*/ 2147483647 h 52"/>
              <a:gd name="T10" fmla="*/ 2147483647 w 112"/>
              <a:gd name="T11" fmla="*/ 2147483647 h 52"/>
              <a:gd name="T12" fmla="*/ 2147483647 w 112"/>
              <a:gd name="T13" fmla="*/ 2147483647 h 52"/>
              <a:gd name="T14" fmla="*/ 2147483647 w 112"/>
              <a:gd name="T15" fmla="*/ 2147483647 h 52"/>
              <a:gd name="T16" fmla="*/ 0 w 112"/>
              <a:gd name="T17" fmla="*/ 2147483647 h 52"/>
              <a:gd name="T18" fmla="*/ 2147483647 w 112"/>
              <a:gd name="T19" fmla="*/ 2147483647 h 52"/>
              <a:gd name="T20" fmla="*/ 2147483647 w 112"/>
              <a:gd name="T21" fmla="*/ 2147483647 h 52"/>
              <a:gd name="T22" fmla="*/ 2147483647 w 112"/>
              <a:gd name="T23" fmla="*/ 2147483647 h 52"/>
              <a:gd name="T24" fmla="*/ 2147483647 w 112"/>
              <a:gd name="T25" fmla="*/ 2147483647 h 52"/>
              <a:gd name="T26" fmla="*/ 2147483647 w 112"/>
              <a:gd name="T27" fmla="*/ 2147483647 h 52"/>
              <a:gd name="T28" fmla="*/ 2147483647 w 112"/>
              <a:gd name="T29" fmla="*/ 2147483647 h 52"/>
              <a:gd name="T30" fmla="*/ 2147483647 w 112"/>
              <a:gd name="T31" fmla="*/ 2147483647 h 52"/>
              <a:gd name="T32" fmla="*/ 2147483647 w 112"/>
              <a:gd name="T33" fmla="*/ 2147483647 h 52"/>
              <a:gd name="T34" fmla="*/ 2147483647 w 112"/>
              <a:gd name="T35" fmla="*/ 2147483647 h 52"/>
              <a:gd name="T36" fmla="*/ 2147483647 w 112"/>
              <a:gd name="T37" fmla="*/ 2147483647 h 52"/>
              <a:gd name="T38" fmla="*/ 2147483647 w 112"/>
              <a:gd name="T39" fmla="*/ 2147483647 h 52"/>
              <a:gd name="T40" fmla="*/ 2147483647 w 112"/>
              <a:gd name="T41" fmla="*/ 2147483647 h 52"/>
              <a:gd name="T42" fmla="*/ 2147483647 w 112"/>
              <a:gd name="T43" fmla="*/ 2147483647 h 52"/>
              <a:gd name="T44" fmla="*/ 2147483647 w 112"/>
              <a:gd name="T45" fmla="*/ 2147483647 h 52"/>
              <a:gd name="T46" fmla="*/ 2147483647 w 112"/>
              <a:gd name="T47" fmla="*/ 2147483647 h 52"/>
              <a:gd name="T48" fmla="*/ 2147483647 w 112"/>
              <a:gd name="T49" fmla="*/ 2147483647 h 52"/>
              <a:gd name="T50" fmla="*/ 2147483647 w 112"/>
              <a:gd name="T51" fmla="*/ 2147483647 h 52"/>
              <a:gd name="T52" fmla="*/ 2147483647 w 112"/>
              <a:gd name="T53" fmla="*/ 2147483647 h 52"/>
              <a:gd name="T54" fmla="*/ 2147483647 w 112"/>
              <a:gd name="T55" fmla="*/ 2147483647 h 52"/>
              <a:gd name="T56" fmla="*/ 2147483647 w 112"/>
              <a:gd name="T57" fmla="*/ 2147483647 h 52"/>
              <a:gd name="T58" fmla="*/ 2147483647 w 112"/>
              <a:gd name="T59" fmla="*/ 2147483647 h 52"/>
              <a:gd name="T60" fmla="*/ 2147483647 w 112"/>
              <a:gd name="T61" fmla="*/ 2147483647 h 52"/>
              <a:gd name="T62" fmla="*/ 2147483647 w 112"/>
              <a:gd name="T63" fmla="*/ 0 h 52"/>
              <a:gd name="T64" fmla="*/ 2147483647 w 11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2"/>
              <a:gd name="T101" fmla="*/ 112 w 11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2">
                <a:moveTo>
                  <a:pt x="27" y="0"/>
                </a:moveTo>
                <a:lnTo>
                  <a:pt x="23" y="0"/>
                </a:lnTo>
                <a:lnTo>
                  <a:pt x="17" y="2"/>
                </a:lnTo>
                <a:lnTo>
                  <a:pt x="12" y="4"/>
                </a:lnTo>
                <a:lnTo>
                  <a:pt x="8" y="8"/>
                </a:lnTo>
                <a:lnTo>
                  <a:pt x="5" y="12"/>
                </a:lnTo>
                <a:lnTo>
                  <a:pt x="3" y="16"/>
                </a:lnTo>
                <a:lnTo>
                  <a:pt x="1" y="22"/>
                </a:lnTo>
                <a:lnTo>
                  <a:pt x="0" y="27"/>
                </a:lnTo>
                <a:lnTo>
                  <a:pt x="1" y="32"/>
                </a:lnTo>
                <a:lnTo>
                  <a:pt x="3" y="36"/>
                </a:lnTo>
                <a:lnTo>
                  <a:pt x="5" y="41"/>
                </a:lnTo>
                <a:lnTo>
                  <a:pt x="8" y="45"/>
                </a:lnTo>
                <a:lnTo>
                  <a:pt x="12" y="48"/>
                </a:lnTo>
                <a:lnTo>
                  <a:pt x="17" y="51"/>
                </a:lnTo>
                <a:lnTo>
                  <a:pt x="23" y="52"/>
                </a:lnTo>
                <a:lnTo>
                  <a:pt x="81" y="52"/>
                </a:lnTo>
                <a:lnTo>
                  <a:pt x="91" y="52"/>
                </a:lnTo>
                <a:lnTo>
                  <a:pt x="97" y="51"/>
                </a:lnTo>
                <a:lnTo>
                  <a:pt x="101" y="48"/>
                </a:lnTo>
                <a:lnTo>
                  <a:pt x="104" y="45"/>
                </a:lnTo>
                <a:lnTo>
                  <a:pt x="108" y="41"/>
                </a:lnTo>
                <a:lnTo>
                  <a:pt x="111" y="36"/>
                </a:lnTo>
                <a:lnTo>
                  <a:pt x="112" y="32"/>
                </a:lnTo>
                <a:lnTo>
                  <a:pt x="112" y="27"/>
                </a:lnTo>
                <a:lnTo>
                  <a:pt x="112" y="22"/>
                </a:lnTo>
                <a:lnTo>
                  <a:pt x="111" y="16"/>
                </a:lnTo>
                <a:lnTo>
                  <a:pt x="108" y="12"/>
                </a:lnTo>
                <a:lnTo>
                  <a:pt x="104" y="8"/>
                </a:lnTo>
                <a:lnTo>
                  <a:pt x="101" y="4"/>
                </a:lnTo>
                <a:lnTo>
                  <a:pt x="97" y="2"/>
                </a:lnTo>
                <a:lnTo>
                  <a:pt x="8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3" name="Line 79"/>
          <p:cNvSpPr>
            <a:spLocks noChangeShapeType="1"/>
          </p:cNvSpPr>
          <p:nvPr/>
        </p:nvSpPr>
        <p:spPr bwMode="auto">
          <a:xfrm>
            <a:off x="1917700" y="53721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4" name="Freeform 80"/>
          <p:cNvSpPr>
            <a:spLocks/>
          </p:cNvSpPr>
          <p:nvPr/>
        </p:nvSpPr>
        <p:spPr bwMode="auto">
          <a:xfrm>
            <a:off x="1917700" y="5345113"/>
            <a:ext cx="20638" cy="36512"/>
          </a:xfrm>
          <a:custGeom>
            <a:avLst/>
            <a:gdLst>
              <a:gd name="T0" fmla="*/ 0 w 52"/>
              <a:gd name="T1" fmla="*/ 2147483647 h 98"/>
              <a:gd name="T2" fmla="*/ 0 w 52"/>
              <a:gd name="T3" fmla="*/ 2147483647 h 98"/>
              <a:gd name="T4" fmla="*/ 2147483647 w 52"/>
              <a:gd name="T5" fmla="*/ 2147483647 h 98"/>
              <a:gd name="T6" fmla="*/ 2147483647 w 52"/>
              <a:gd name="T7" fmla="*/ 2147483647 h 98"/>
              <a:gd name="T8" fmla="*/ 2147483647 w 52"/>
              <a:gd name="T9" fmla="*/ 2147483647 h 98"/>
              <a:gd name="T10" fmla="*/ 2147483647 w 52"/>
              <a:gd name="T11" fmla="*/ 2147483647 h 98"/>
              <a:gd name="T12" fmla="*/ 2147483647 w 52"/>
              <a:gd name="T13" fmla="*/ 2147483647 h 98"/>
              <a:gd name="T14" fmla="*/ 2147483647 w 52"/>
              <a:gd name="T15" fmla="*/ 2147483647 h 98"/>
              <a:gd name="T16" fmla="*/ 2147483647 w 52"/>
              <a:gd name="T17" fmla="*/ 2147483647 h 98"/>
              <a:gd name="T18" fmla="*/ 2147483647 w 52"/>
              <a:gd name="T19" fmla="*/ 2147483647 h 98"/>
              <a:gd name="T20" fmla="*/ 2147483647 w 52"/>
              <a:gd name="T21" fmla="*/ 2147483647 h 98"/>
              <a:gd name="T22" fmla="*/ 2147483647 w 52"/>
              <a:gd name="T23" fmla="*/ 2147483647 h 98"/>
              <a:gd name="T24" fmla="*/ 2147483647 w 52"/>
              <a:gd name="T25" fmla="*/ 2147483647 h 98"/>
              <a:gd name="T26" fmla="*/ 2147483647 w 52"/>
              <a:gd name="T27" fmla="*/ 2147483647 h 98"/>
              <a:gd name="T28" fmla="*/ 2147483647 w 52"/>
              <a:gd name="T29" fmla="*/ 2147483647 h 98"/>
              <a:gd name="T30" fmla="*/ 2147483647 w 52"/>
              <a:gd name="T31" fmla="*/ 2147483647 h 98"/>
              <a:gd name="T32" fmla="*/ 2147483647 w 52"/>
              <a:gd name="T33" fmla="*/ 2147483647 h 98"/>
              <a:gd name="T34" fmla="*/ 2147483647 w 52"/>
              <a:gd name="T35" fmla="*/ 2147483647 h 98"/>
              <a:gd name="T36" fmla="*/ 2147483647 w 52"/>
              <a:gd name="T37" fmla="*/ 2147483647 h 98"/>
              <a:gd name="T38" fmla="*/ 2147483647 w 52"/>
              <a:gd name="T39" fmla="*/ 2147483647 h 98"/>
              <a:gd name="T40" fmla="*/ 2147483647 w 52"/>
              <a:gd name="T41" fmla="*/ 2147483647 h 98"/>
              <a:gd name="T42" fmla="*/ 2147483647 w 52"/>
              <a:gd name="T43" fmla="*/ 2147483647 h 98"/>
              <a:gd name="T44" fmla="*/ 2147483647 w 52"/>
              <a:gd name="T45" fmla="*/ 2147483647 h 98"/>
              <a:gd name="T46" fmla="*/ 2147483647 w 52"/>
              <a:gd name="T47" fmla="*/ 0 h 98"/>
              <a:gd name="T48" fmla="*/ 2147483647 w 52"/>
              <a:gd name="T49" fmla="*/ 0 h 98"/>
              <a:gd name="T50" fmla="*/ 2147483647 w 52"/>
              <a:gd name="T51" fmla="*/ 0 h 98"/>
              <a:gd name="T52" fmla="*/ 2147483647 w 52"/>
              <a:gd name="T53" fmla="*/ 2147483647 h 98"/>
              <a:gd name="T54" fmla="*/ 2147483647 w 52"/>
              <a:gd name="T55" fmla="*/ 2147483647 h 98"/>
              <a:gd name="T56" fmla="*/ 2147483647 w 52"/>
              <a:gd name="T57" fmla="*/ 2147483647 h 98"/>
              <a:gd name="T58" fmla="*/ 2147483647 w 52"/>
              <a:gd name="T59" fmla="*/ 2147483647 h 98"/>
              <a:gd name="T60" fmla="*/ 2147483647 w 52"/>
              <a:gd name="T61" fmla="*/ 2147483647 h 98"/>
              <a:gd name="T62" fmla="*/ 0 w 52"/>
              <a:gd name="T63" fmla="*/ 2147483647 h 98"/>
              <a:gd name="T64" fmla="*/ 0 w 52"/>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8"/>
              <a:gd name="T101" fmla="*/ 52 w 52"/>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8">
                <a:moveTo>
                  <a:pt x="0" y="72"/>
                </a:moveTo>
                <a:lnTo>
                  <a:pt x="0" y="77"/>
                </a:lnTo>
                <a:lnTo>
                  <a:pt x="2" y="81"/>
                </a:lnTo>
                <a:lnTo>
                  <a:pt x="4" y="86"/>
                </a:lnTo>
                <a:lnTo>
                  <a:pt x="7" y="90"/>
                </a:lnTo>
                <a:lnTo>
                  <a:pt x="11" y="93"/>
                </a:lnTo>
                <a:lnTo>
                  <a:pt x="15" y="96"/>
                </a:lnTo>
                <a:lnTo>
                  <a:pt x="21" y="97"/>
                </a:lnTo>
                <a:lnTo>
                  <a:pt x="26" y="98"/>
                </a:lnTo>
                <a:lnTo>
                  <a:pt x="31" y="97"/>
                </a:lnTo>
                <a:lnTo>
                  <a:pt x="37" y="96"/>
                </a:lnTo>
                <a:lnTo>
                  <a:pt x="41" y="93"/>
                </a:lnTo>
                <a:lnTo>
                  <a:pt x="44" y="90"/>
                </a:lnTo>
                <a:lnTo>
                  <a:pt x="48" y="86"/>
                </a:lnTo>
                <a:lnTo>
                  <a:pt x="51" y="81"/>
                </a:lnTo>
                <a:lnTo>
                  <a:pt x="52" y="77"/>
                </a:lnTo>
                <a:lnTo>
                  <a:pt x="52" y="32"/>
                </a:lnTo>
                <a:lnTo>
                  <a:pt x="52" y="22"/>
                </a:lnTo>
                <a:lnTo>
                  <a:pt x="51" y="16"/>
                </a:lnTo>
                <a:lnTo>
                  <a:pt x="48" y="12"/>
                </a:lnTo>
                <a:lnTo>
                  <a:pt x="44" y="8"/>
                </a:lnTo>
                <a:lnTo>
                  <a:pt x="41" y="4"/>
                </a:lnTo>
                <a:lnTo>
                  <a:pt x="37" y="2"/>
                </a:lnTo>
                <a:lnTo>
                  <a:pt x="31" y="0"/>
                </a:lnTo>
                <a:lnTo>
                  <a:pt x="26" y="0"/>
                </a:lnTo>
                <a:lnTo>
                  <a:pt x="21" y="0"/>
                </a:lnTo>
                <a:lnTo>
                  <a:pt x="15" y="2"/>
                </a:lnTo>
                <a:lnTo>
                  <a:pt x="11" y="4"/>
                </a:lnTo>
                <a:lnTo>
                  <a:pt x="7" y="8"/>
                </a:lnTo>
                <a:lnTo>
                  <a:pt x="4" y="12"/>
                </a:lnTo>
                <a:lnTo>
                  <a:pt x="2"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5" name="Line 81"/>
          <p:cNvSpPr>
            <a:spLocks noChangeShapeType="1"/>
          </p:cNvSpPr>
          <p:nvPr/>
        </p:nvSpPr>
        <p:spPr bwMode="auto">
          <a:xfrm>
            <a:off x="1927225" y="53451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6" name="Freeform 82"/>
          <p:cNvSpPr>
            <a:spLocks/>
          </p:cNvSpPr>
          <p:nvPr/>
        </p:nvSpPr>
        <p:spPr bwMode="auto">
          <a:xfrm>
            <a:off x="1917700" y="5345113"/>
            <a:ext cx="47625" cy="19050"/>
          </a:xfrm>
          <a:custGeom>
            <a:avLst/>
            <a:gdLst>
              <a:gd name="T0" fmla="*/ 2147483647 w 121"/>
              <a:gd name="T1" fmla="*/ 0 h 52"/>
              <a:gd name="T2" fmla="*/ 2147483647 w 121"/>
              <a:gd name="T3" fmla="*/ 0 h 52"/>
              <a:gd name="T4" fmla="*/ 2147483647 w 121"/>
              <a:gd name="T5" fmla="*/ 2147483647 h 52"/>
              <a:gd name="T6" fmla="*/ 2147483647 w 121"/>
              <a:gd name="T7" fmla="*/ 2147483647 h 52"/>
              <a:gd name="T8" fmla="*/ 2147483647 w 121"/>
              <a:gd name="T9" fmla="*/ 2147483647 h 52"/>
              <a:gd name="T10" fmla="*/ 2147483647 w 121"/>
              <a:gd name="T11" fmla="*/ 2147483647 h 52"/>
              <a:gd name="T12" fmla="*/ 2147483647 w 121"/>
              <a:gd name="T13" fmla="*/ 2147483647 h 52"/>
              <a:gd name="T14" fmla="*/ 0 w 121"/>
              <a:gd name="T15" fmla="*/ 2147483647 h 52"/>
              <a:gd name="T16" fmla="*/ 0 w 121"/>
              <a:gd name="T17" fmla="*/ 2147483647 h 52"/>
              <a:gd name="T18" fmla="*/ 0 w 121"/>
              <a:gd name="T19" fmla="*/ 2147483647 h 52"/>
              <a:gd name="T20" fmla="*/ 2147483647 w 121"/>
              <a:gd name="T21" fmla="*/ 2147483647 h 52"/>
              <a:gd name="T22" fmla="*/ 2147483647 w 121"/>
              <a:gd name="T23" fmla="*/ 2147483647 h 52"/>
              <a:gd name="T24" fmla="*/ 2147483647 w 121"/>
              <a:gd name="T25" fmla="*/ 2147483647 h 52"/>
              <a:gd name="T26" fmla="*/ 2147483647 w 121"/>
              <a:gd name="T27" fmla="*/ 2147483647 h 52"/>
              <a:gd name="T28" fmla="*/ 2147483647 w 121"/>
              <a:gd name="T29" fmla="*/ 2147483647 h 52"/>
              <a:gd name="T30" fmla="*/ 2147483647 w 121"/>
              <a:gd name="T31" fmla="*/ 2147483647 h 52"/>
              <a:gd name="T32" fmla="*/ 2147483647 w 121"/>
              <a:gd name="T33" fmla="*/ 2147483647 h 52"/>
              <a:gd name="T34" fmla="*/ 2147483647 w 121"/>
              <a:gd name="T35" fmla="*/ 2147483647 h 52"/>
              <a:gd name="T36" fmla="*/ 2147483647 w 121"/>
              <a:gd name="T37" fmla="*/ 2147483647 h 52"/>
              <a:gd name="T38" fmla="*/ 2147483647 w 121"/>
              <a:gd name="T39" fmla="*/ 2147483647 h 52"/>
              <a:gd name="T40" fmla="*/ 2147483647 w 121"/>
              <a:gd name="T41" fmla="*/ 2147483647 h 52"/>
              <a:gd name="T42" fmla="*/ 2147483647 w 121"/>
              <a:gd name="T43" fmla="*/ 2147483647 h 52"/>
              <a:gd name="T44" fmla="*/ 2147483647 w 121"/>
              <a:gd name="T45" fmla="*/ 2147483647 h 52"/>
              <a:gd name="T46" fmla="*/ 2147483647 w 121"/>
              <a:gd name="T47" fmla="*/ 2147483647 h 52"/>
              <a:gd name="T48" fmla="*/ 2147483647 w 121"/>
              <a:gd name="T49" fmla="*/ 2147483647 h 52"/>
              <a:gd name="T50" fmla="*/ 2147483647 w 121"/>
              <a:gd name="T51" fmla="*/ 2147483647 h 52"/>
              <a:gd name="T52" fmla="*/ 2147483647 w 121"/>
              <a:gd name="T53" fmla="*/ 2147483647 h 52"/>
              <a:gd name="T54" fmla="*/ 2147483647 w 121"/>
              <a:gd name="T55" fmla="*/ 2147483647 h 52"/>
              <a:gd name="T56" fmla="*/ 2147483647 w 121"/>
              <a:gd name="T57" fmla="*/ 2147483647 h 52"/>
              <a:gd name="T58" fmla="*/ 2147483647 w 121"/>
              <a:gd name="T59" fmla="*/ 2147483647 h 52"/>
              <a:gd name="T60" fmla="*/ 2147483647 w 121"/>
              <a:gd name="T61" fmla="*/ 2147483647 h 52"/>
              <a:gd name="T62" fmla="*/ 2147483647 w 121"/>
              <a:gd name="T63" fmla="*/ 0 h 52"/>
              <a:gd name="T64" fmla="*/ 2147483647 w 12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2"/>
              <a:gd name="T101" fmla="*/ 121 w 12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2">
                <a:moveTo>
                  <a:pt x="26" y="0"/>
                </a:moveTo>
                <a:lnTo>
                  <a:pt x="21" y="0"/>
                </a:lnTo>
                <a:lnTo>
                  <a:pt x="15" y="2"/>
                </a:lnTo>
                <a:lnTo>
                  <a:pt x="11" y="4"/>
                </a:lnTo>
                <a:lnTo>
                  <a:pt x="7" y="8"/>
                </a:lnTo>
                <a:lnTo>
                  <a:pt x="4" y="12"/>
                </a:lnTo>
                <a:lnTo>
                  <a:pt x="2" y="16"/>
                </a:lnTo>
                <a:lnTo>
                  <a:pt x="0" y="22"/>
                </a:lnTo>
                <a:lnTo>
                  <a:pt x="0" y="27"/>
                </a:lnTo>
                <a:lnTo>
                  <a:pt x="0" y="32"/>
                </a:lnTo>
                <a:lnTo>
                  <a:pt x="2" y="36"/>
                </a:lnTo>
                <a:lnTo>
                  <a:pt x="4" y="41"/>
                </a:lnTo>
                <a:lnTo>
                  <a:pt x="7" y="45"/>
                </a:lnTo>
                <a:lnTo>
                  <a:pt x="11" y="48"/>
                </a:lnTo>
                <a:lnTo>
                  <a:pt x="15" y="51"/>
                </a:lnTo>
                <a:lnTo>
                  <a:pt x="21" y="52"/>
                </a:lnTo>
                <a:lnTo>
                  <a:pt x="89" y="52"/>
                </a:lnTo>
                <a:lnTo>
                  <a:pt x="100" y="52"/>
                </a:lnTo>
                <a:lnTo>
                  <a:pt x="105" y="51"/>
                </a:lnTo>
                <a:lnTo>
                  <a:pt x="109" y="48"/>
                </a:lnTo>
                <a:lnTo>
                  <a:pt x="113" y="45"/>
                </a:lnTo>
                <a:lnTo>
                  <a:pt x="117" y="41"/>
                </a:lnTo>
                <a:lnTo>
                  <a:pt x="120" y="36"/>
                </a:lnTo>
                <a:lnTo>
                  <a:pt x="121" y="32"/>
                </a:lnTo>
                <a:lnTo>
                  <a:pt x="121" y="27"/>
                </a:lnTo>
                <a:lnTo>
                  <a:pt x="121" y="22"/>
                </a:lnTo>
                <a:lnTo>
                  <a:pt x="120" y="16"/>
                </a:lnTo>
                <a:lnTo>
                  <a:pt x="117" y="12"/>
                </a:lnTo>
                <a:lnTo>
                  <a:pt x="113" y="8"/>
                </a:lnTo>
                <a:lnTo>
                  <a:pt x="109" y="4"/>
                </a:lnTo>
                <a:lnTo>
                  <a:pt x="105" y="2"/>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7" name="Line 83"/>
          <p:cNvSpPr>
            <a:spLocks noChangeShapeType="1"/>
          </p:cNvSpPr>
          <p:nvPr/>
        </p:nvSpPr>
        <p:spPr bwMode="auto">
          <a:xfrm>
            <a:off x="1944688" y="53530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8" name="Freeform 84"/>
          <p:cNvSpPr>
            <a:spLocks/>
          </p:cNvSpPr>
          <p:nvPr/>
        </p:nvSpPr>
        <p:spPr bwMode="auto">
          <a:xfrm>
            <a:off x="1944688" y="5327650"/>
            <a:ext cx="20637" cy="36513"/>
          </a:xfrm>
          <a:custGeom>
            <a:avLst/>
            <a:gdLst>
              <a:gd name="T0" fmla="*/ 0 w 53"/>
              <a:gd name="T1" fmla="*/ 2147483647 h 97"/>
              <a:gd name="T2" fmla="*/ 2147483647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2" y="76"/>
                </a:lnTo>
                <a:lnTo>
                  <a:pt x="3" y="80"/>
                </a:lnTo>
                <a:lnTo>
                  <a:pt x="6" y="85"/>
                </a:lnTo>
                <a:lnTo>
                  <a:pt x="8" y="89"/>
                </a:lnTo>
                <a:lnTo>
                  <a:pt x="12" y="92"/>
                </a:lnTo>
                <a:lnTo>
                  <a:pt x="17" y="95"/>
                </a:lnTo>
                <a:lnTo>
                  <a:pt x="21" y="96"/>
                </a:lnTo>
                <a:lnTo>
                  <a:pt x="27" y="97"/>
                </a:lnTo>
                <a:lnTo>
                  <a:pt x="32" y="96"/>
                </a:lnTo>
                <a:lnTo>
                  <a:pt x="37" y="95"/>
                </a:lnTo>
                <a:lnTo>
                  <a:pt x="41" y="92"/>
                </a:lnTo>
                <a:lnTo>
                  <a:pt x="45" y="89"/>
                </a:lnTo>
                <a:lnTo>
                  <a:pt x="49" y="85"/>
                </a:lnTo>
                <a:lnTo>
                  <a:pt x="52" y="80"/>
                </a:lnTo>
                <a:lnTo>
                  <a:pt x="53" y="76"/>
                </a:lnTo>
                <a:lnTo>
                  <a:pt x="53" y="31"/>
                </a:lnTo>
                <a:lnTo>
                  <a:pt x="53" y="21"/>
                </a:lnTo>
                <a:lnTo>
                  <a:pt x="52" y="15"/>
                </a:lnTo>
                <a:lnTo>
                  <a:pt x="49" y="10"/>
                </a:lnTo>
                <a:lnTo>
                  <a:pt x="45" y="6"/>
                </a:lnTo>
                <a:lnTo>
                  <a:pt x="41" y="3"/>
                </a:lnTo>
                <a:lnTo>
                  <a:pt x="37" y="1"/>
                </a:lnTo>
                <a:lnTo>
                  <a:pt x="32" y="0"/>
                </a:lnTo>
                <a:lnTo>
                  <a:pt x="27" y="0"/>
                </a:lnTo>
                <a:lnTo>
                  <a:pt x="21" y="0"/>
                </a:lnTo>
                <a:lnTo>
                  <a:pt x="17" y="1"/>
                </a:lnTo>
                <a:lnTo>
                  <a:pt x="12" y="3"/>
                </a:lnTo>
                <a:lnTo>
                  <a:pt x="8" y="6"/>
                </a:lnTo>
                <a:lnTo>
                  <a:pt x="6" y="10"/>
                </a:lnTo>
                <a:lnTo>
                  <a:pt x="3"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89" name="Line 85"/>
          <p:cNvSpPr>
            <a:spLocks noChangeShapeType="1"/>
          </p:cNvSpPr>
          <p:nvPr/>
        </p:nvSpPr>
        <p:spPr bwMode="auto">
          <a:xfrm>
            <a:off x="1955800" y="53276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0" name="Freeform 86"/>
          <p:cNvSpPr>
            <a:spLocks/>
          </p:cNvSpPr>
          <p:nvPr/>
        </p:nvSpPr>
        <p:spPr bwMode="auto">
          <a:xfrm>
            <a:off x="1944688" y="5327650"/>
            <a:ext cx="63500" cy="20638"/>
          </a:xfrm>
          <a:custGeom>
            <a:avLst/>
            <a:gdLst>
              <a:gd name="T0" fmla="*/ 2147483647 w 162"/>
              <a:gd name="T1" fmla="*/ 0 h 51"/>
              <a:gd name="T2" fmla="*/ 2147483647 w 162"/>
              <a:gd name="T3" fmla="*/ 0 h 51"/>
              <a:gd name="T4" fmla="*/ 2147483647 w 162"/>
              <a:gd name="T5" fmla="*/ 2147483647 h 51"/>
              <a:gd name="T6" fmla="*/ 2147483647 w 162"/>
              <a:gd name="T7" fmla="*/ 2147483647 h 51"/>
              <a:gd name="T8" fmla="*/ 2147483647 w 162"/>
              <a:gd name="T9" fmla="*/ 2147483647 h 51"/>
              <a:gd name="T10" fmla="*/ 2147483647 w 162"/>
              <a:gd name="T11" fmla="*/ 2147483647 h 51"/>
              <a:gd name="T12" fmla="*/ 2147483647 w 162"/>
              <a:gd name="T13" fmla="*/ 2147483647 h 51"/>
              <a:gd name="T14" fmla="*/ 2147483647 w 162"/>
              <a:gd name="T15" fmla="*/ 2147483647 h 51"/>
              <a:gd name="T16" fmla="*/ 0 w 162"/>
              <a:gd name="T17" fmla="*/ 2147483647 h 51"/>
              <a:gd name="T18" fmla="*/ 2147483647 w 162"/>
              <a:gd name="T19" fmla="*/ 2147483647 h 51"/>
              <a:gd name="T20" fmla="*/ 2147483647 w 162"/>
              <a:gd name="T21" fmla="*/ 2147483647 h 51"/>
              <a:gd name="T22" fmla="*/ 2147483647 w 162"/>
              <a:gd name="T23" fmla="*/ 2147483647 h 51"/>
              <a:gd name="T24" fmla="*/ 2147483647 w 162"/>
              <a:gd name="T25" fmla="*/ 2147483647 h 51"/>
              <a:gd name="T26" fmla="*/ 2147483647 w 162"/>
              <a:gd name="T27" fmla="*/ 2147483647 h 51"/>
              <a:gd name="T28" fmla="*/ 2147483647 w 162"/>
              <a:gd name="T29" fmla="*/ 2147483647 h 51"/>
              <a:gd name="T30" fmla="*/ 2147483647 w 162"/>
              <a:gd name="T31" fmla="*/ 2147483647 h 51"/>
              <a:gd name="T32" fmla="*/ 2147483647 w 162"/>
              <a:gd name="T33" fmla="*/ 2147483647 h 51"/>
              <a:gd name="T34" fmla="*/ 2147483647 w 162"/>
              <a:gd name="T35" fmla="*/ 2147483647 h 51"/>
              <a:gd name="T36" fmla="*/ 2147483647 w 162"/>
              <a:gd name="T37" fmla="*/ 2147483647 h 51"/>
              <a:gd name="T38" fmla="*/ 2147483647 w 162"/>
              <a:gd name="T39" fmla="*/ 2147483647 h 51"/>
              <a:gd name="T40" fmla="*/ 2147483647 w 162"/>
              <a:gd name="T41" fmla="*/ 2147483647 h 51"/>
              <a:gd name="T42" fmla="*/ 2147483647 w 162"/>
              <a:gd name="T43" fmla="*/ 2147483647 h 51"/>
              <a:gd name="T44" fmla="*/ 2147483647 w 162"/>
              <a:gd name="T45" fmla="*/ 2147483647 h 51"/>
              <a:gd name="T46" fmla="*/ 2147483647 w 162"/>
              <a:gd name="T47" fmla="*/ 2147483647 h 51"/>
              <a:gd name="T48" fmla="*/ 2147483647 w 162"/>
              <a:gd name="T49" fmla="*/ 2147483647 h 51"/>
              <a:gd name="T50" fmla="*/ 2147483647 w 162"/>
              <a:gd name="T51" fmla="*/ 2147483647 h 51"/>
              <a:gd name="T52" fmla="*/ 2147483647 w 162"/>
              <a:gd name="T53" fmla="*/ 2147483647 h 51"/>
              <a:gd name="T54" fmla="*/ 2147483647 w 162"/>
              <a:gd name="T55" fmla="*/ 2147483647 h 51"/>
              <a:gd name="T56" fmla="*/ 2147483647 w 162"/>
              <a:gd name="T57" fmla="*/ 2147483647 h 51"/>
              <a:gd name="T58" fmla="*/ 2147483647 w 162"/>
              <a:gd name="T59" fmla="*/ 2147483647 h 51"/>
              <a:gd name="T60" fmla="*/ 2147483647 w 162"/>
              <a:gd name="T61" fmla="*/ 2147483647 h 51"/>
              <a:gd name="T62" fmla="*/ 2147483647 w 162"/>
              <a:gd name="T63" fmla="*/ 0 h 51"/>
              <a:gd name="T64" fmla="*/ 2147483647 w 1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51"/>
              <a:gd name="T101" fmla="*/ 162 w 1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51">
                <a:moveTo>
                  <a:pt x="27" y="0"/>
                </a:moveTo>
                <a:lnTo>
                  <a:pt x="21" y="0"/>
                </a:lnTo>
                <a:lnTo>
                  <a:pt x="17" y="1"/>
                </a:lnTo>
                <a:lnTo>
                  <a:pt x="12" y="3"/>
                </a:lnTo>
                <a:lnTo>
                  <a:pt x="8" y="6"/>
                </a:lnTo>
                <a:lnTo>
                  <a:pt x="6" y="10"/>
                </a:lnTo>
                <a:lnTo>
                  <a:pt x="3" y="15"/>
                </a:lnTo>
                <a:lnTo>
                  <a:pt x="2" y="21"/>
                </a:lnTo>
                <a:lnTo>
                  <a:pt x="0" y="26"/>
                </a:lnTo>
                <a:lnTo>
                  <a:pt x="2" y="31"/>
                </a:lnTo>
                <a:lnTo>
                  <a:pt x="3" y="35"/>
                </a:lnTo>
                <a:lnTo>
                  <a:pt x="6" y="40"/>
                </a:lnTo>
                <a:lnTo>
                  <a:pt x="8" y="44"/>
                </a:lnTo>
                <a:lnTo>
                  <a:pt x="12" y="47"/>
                </a:lnTo>
                <a:lnTo>
                  <a:pt x="17" y="50"/>
                </a:lnTo>
                <a:lnTo>
                  <a:pt x="21" y="51"/>
                </a:lnTo>
                <a:lnTo>
                  <a:pt x="130" y="51"/>
                </a:lnTo>
                <a:lnTo>
                  <a:pt x="140" y="51"/>
                </a:lnTo>
                <a:lnTo>
                  <a:pt x="146" y="50"/>
                </a:lnTo>
                <a:lnTo>
                  <a:pt x="150" y="47"/>
                </a:lnTo>
                <a:lnTo>
                  <a:pt x="154" y="44"/>
                </a:lnTo>
                <a:lnTo>
                  <a:pt x="158" y="40"/>
                </a:lnTo>
                <a:lnTo>
                  <a:pt x="160" y="35"/>
                </a:lnTo>
                <a:lnTo>
                  <a:pt x="162" y="31"/>
                </a:lnTo>
                <a:lnTo>
                  <a:pt x="162" y="26"/>
                </a:lnTo>
                <a:lnTo>
                  <a:pt x="162" y="21"/>
                </a:lnTo>
                <a:lnTo>
                  <a:pt x="160" y="15"/>
                </a:lnTo>
                <a:lnTo>
                  <a:pt x="158" y="10"/>
                </a:lnTo>
                <a:lnTo>
                  <a:pt x="154" y="6"/>
                </a:lnTo>
                <a:lnTo>
                  <a:pt x="150" y="3"/>
                </a:lnTo>
                <a:lnTo>
                  <a:pt x="146" y="1"/>
                </a:lnTo>
                <a:lnTo>
                  <a:pt x="13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1" name="Line 87"/>
          <p:cNvSpPr>
            <a:spLocks noChangeShapeType="1"/>
          </p:cNvSpPr>
          <p:nvPr/>
        </p:nvSpPr>
        <p:spPr bwMode="auto">
          <a:xfrm>
            <a:off x="1987550" y="53371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2" name="Freeform 88"/>
          <p:cNvSpPr>
            <a:spLocks/>
          </p:cNvSpPr>
          <p:nvPr/>
        </p:nvSpPr>
        <p:spPr bwMode="auto">
          <a:xfrm>
            <a:off x="1987550" y="5310188"/>
            <a:ext cx="20638" cy="38100"/>
          </a:xfrm>
          <a:custGeom>
            <a:avLst/>
            <a:gdLst>
              <a:gd name="T0" fmla="*/ 0 w 53"/>
              <a:gd name="T1" fmla="*/ 2147483647 h 97"/>
              <a:gd name="T2" fmla="*/ 0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0" y="76"/>
                </a:lnTo>
                <a:lnTo>
                  <a:pt x="2" y="80"/>
                </a:lnTo>
                <a:lnTo>
                  <a:pt x="4" y="85"/>
                </a:lnTo>
                <a:lnTo>
                  <a:pt x="8" y="89"/>
                </a:lnTo>
                <a:lnTo>
                  <a:pt x="12" y="92"/>
                </a:lnTo>
                <a:lnTo>
                  <a:pt x="16" y="95"/>
                </a:lnTo>
                <a:lnTo>
                  <a:pt x="21" y="96"/>
                </a:lnTo>
                <a:lnTo>
                  <a:pt x="26" y="97"/>
                </a:lnTo>
                <a:lnTo>
                  <a:pt x="31" y="96"/>
                </a:lnTo>
                <a:lnTo>
                  <a:pt x="37" y="95"/>
                </a:lnTo>
                <a:lnTo>
                  <a:pt x="41" y="92"/>
                </a:lnTo>
                <a:lnTo>
                  <a:pt x="45" y="89"/>
                </a:lnTo>
                <a:lnTo>
                  <a:pt x="49" y="85"/>
                </a:lnTo>
                <a:lnTo>
                  <a:pt x="51" y="80"/>
                </a:lnTo>
                <a:lnTo>
                  <a:pt x="53" y="76"/>
                </a:lnTo>
                <a:lnTo>
                  <a:pt x="53" y="31"/>
                </a:lnTo>
                <a:lnTo>
                  <a:pt x="53" y="21"/>
                </a:lnTo>
                <a:lnTo>
                  <a:pt x="51" y="15"/>
                </a:lnTo>
                <a:lnTo>
                  <a:pt x="49" y="10"/>
                </a:lnTo>
                <a:lnTo>
                  <a:pt x="45" y="6"/>
                </a:lnTo>
                <a:lnTo>
                  <a:pt x="41" y="4"/>
                </a:lnTo>
                <a:lnTo>
                  <a:pt x="37" y="1"/>
                </a:lnTo>
                <a:lnTo>
                  <a:pt x="31" y="0"/>
                </a:lnTo>
                <a:lnTo>
                  <a:pt x="26" y="0"/>
                </a:lnTo>
                <a:lnTo>
                  <a:pt x="21" y="0"/>
                </a:lnTo>
                <a:lnTo>
                  <a:pt x="16" y="1"/>
                </a:lnTo>
                <a:lnTo>
                  <a:pt x="12" y="4"/>
                </a:lnTo>
                <a:lnTo>
                  <a:pt x="8" y="6"/>
                </a:lnTo>
                <a:lnTo>
                  <a:pt x="4" y="10"/>
                </a:lnTo>
                <a:lnTo>
                  <a:pt x="2"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3" name="Line 89"/>
          <p:cNvSpPr>
            <a:spLocks noChangeShapeType="1"/>
          </p:cNvSpPr>
          <p:nvPr/>
        </p:nvSpPr>
        <p:spPr bwMode="auto">
          <a:xfrm>
            <a:off x="1998663" y="53101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4" name="Freeform 90"/>
          <p:cNvSpPr>
            <a:spLocks/>
          </p:cNvSpPr>
          <p:nvPr/>
        </p:nvSpPr>
        <p:spPr bwMode="auto">
          <a:xfrm>
            <a:off x="1987550" y="5310188"/>
            <a:ext cx="25400" cy="19050"/>
          </a:xfrm>
          <a:custGeom>
            <a:avLst/>
            <a:gdLst>
              <a:gd name="T0" fmla="*/ 2147483647 w 63"/>
              <a:gd name="T1" fmla="*/ 0 h 51"/>
              <a:gd name="T2" fmla="*/ 2147483647 w 63"/>
              <a:gd name="T3" fmla="*/ 0 h 51"/>
              <a:gd name="T4" fmla="*/ 2147483647 w 63"/>
              <a:gd name="T5" fmla="*/ 2147483647 h 51"/>
              <a:gd name="T6" fmla="*/ 2147483647 w 63"/>
              <a:gd name="T7" fmla="*/ 2147483647 h 51"/>
              <a:gd name="T8" fmla="*/ 2147483647 w 63"/>
              <a:gd name="T9" fmla="*/ 2147483647 h 51"/>
              <a:gd name="T10" fmla="*/ 2147483647 w 63"/>
              <a:gd name="T11" fmla="*/ 2147483647 h 51"/>
              <a:gd name="T12" fmla="*/ 2147483647 w 63"/>
              <a:gd name="T13" fmla="*/ 2147483647 h 51"/>
              <a:gd name="T14" fmla="*/ 0 w 63"/>
              <a:gd name="T15" fmla="*/ 2147483647 h 51"/>
              <a:gd name="T16" fmla="*/ 0 w 63"/>
              <a:gd name="T17" fmla="*/ 2147483647 h 51"/>
              <a:gd name="T18" fmla="*/ 0 w 63"/>
              <a:gd name="T19" fmla="*/ 2147483647 h 51"/>
              <a:gd name="T20" fmla="*/ 2147483647 w 63"/>
              <a:gd name="T21" fmla="*/ 2147483647 h 51"/>
              <a:gd name="T22" fmla="*/ 2147483647 w 63"/>
              <a:gd name="T23" fmla="*/ 2147483647 h 51"/>
              <a:gd name="T24" fmla="*/ 2147483647 w 63"/>
              <a:gd name="T25" fmla="*/ 2147483647 h 51"/>
              <a:gd name="T26" fmla="*/ 2147483647 w 63"/>
              <a:gd name="T27" fmla="*/ 2147483647 h 51"/>
              <a:gd name="T28" fmla="*/ 2147483647 w 63"/>
              <a:gd name="T29" fmla="*/ 2147483647 h 51"/>
              <a:gd name="T30" fmla="*/ 2147483647 w 63"/>
              <a:gd name="T31" fmla="*/ 2147483647 h 51"/>
              <a:gd name="T32" fmla="*/ 2147483647 w 63"/>
              <a:gd name="T33" fmla="*/ 2147483647 h 51"/>
              <a:gd name="T34" fmla="*/ 2147483647 w 63"/>
              <a:gd name="T35" fmla="*/ 2147483647 h 51"/>
              <a:gd name="T36" fmla="*/ 2147483647 w 63"/>
              <a:gd name="T37" fmla="*/ 2147483647 h 51"/>
              <a:gd name="T38" fmla="*/ 2147483647 w 63"/>
              <a:gd name="T39" fmla="*/ 2147483647 h 51"/>
              <a:gd name="T40" fmla="*/ 2147483647 w 63"/>
              <a:gd name="T41" fmla="*/ 2147483647 h 51"/>
              <a:gd name="T42" fmla="*/ 2147483647 w 63"/>
              <a:gd name="T43" fmla="*/ 2147483647 h 51"/>
              <a:gd name="T44" fmla="*/ 2147483647 w 63"/>
              <a:gd name="T45" fmla="*/ 2147483647 h 51"/>
              <a:gd name="T46" fmla="*/ 2147483647 w 63"/>
              <a:gd name="T47" fmla="*/ 2147483647 h 51"/>
              <a:gd name="T48" fmla="*/ 2147483647 w 63"/>
              <a:gd name="T49" fmla="*/ 2147483647 h 51"/>
              <a:gd name="T50" fmla="*/ 2147483647 w 63"/>
              <a:gd name="T51" fmla="*/ 2147483647 h 51"/>
              <a:gd name="T52" fmla="*/ 2147483647 w 63"/>
              <a:gd name="T53" fmla="*/ 2147483647 h 51"/>
              <a:gd name="T54" fmla="*/ 2147483647 w 63"/>
              <a:gd name="T55" fmla="*/ 2147483647 h 51"/>
              <a:gd name="T56" fmla="*/ 2147483647 w 63"/>
              <a:gd name="T57" fmla="*/ 2147483647 h 51"/>
              <a:gd name="T58" fmla="*/ 2147483647 w 63"/>
              <a:gd name="T59" fmla="*/ 2147483647 h 51"/>
              <a:gd name="T60" fmla="*/ 2147483647 w 63"/>
              <a:gd name="T61" fmla="*/ 2147483647 h 51"/>
              <a:gd name="T62" fmla="*/ 2147483647 w 63"/>
              <a:gd name="T63" fmla="*/ 0 h 51"/>
              <a:gd name="T64" fmla="*/ 2147483647 w 6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1"/>
              <a:gd name="T101" fmla="*/ 63 w 6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1">
                <a:moveTo>
                  <a:pt x="26" y="0"/>
                </a:moveTo>
                <a:lnTo>
                  <a:pt x="21" y="0"/>
                </a:lnTo>
                <a:lnTo>
                  <a:pt x="16" y="1"/>
                </a:lnTo>
                <a:lnTo>
                  <a:pt x="12" y="4"/>
                </a:lnTo>
                <a:lnTo>
                  <a:pt x="8" y="6"/>
                </a:lnTo>
                <a:lnTo>
                  <a:pt x="4" y="10"/>
                </a:lnTo>
                <a:lnTo>
                  <a:pt x="2" y="15"/>
                </a:lnTo>
                <a:lnTo>
                  <a:pt x="0" y="21"/>
                </a:lnTo>
                <a:lnTo>
                  <a:pt x="0" y="26"/>
                </a:lnTo>
                <a:lnTo>
                  <a:pt x="0" y="30"/>
                </a:lnTo>
                <a:lnTo>
                  <a:pt x="2" y="35"/>
                </a:lnTo>
                <a:lnTo>
                  <a:pt x="4" y="41"/>
                </a:lnTo>
                <a:lnTo>
                  <a:pt x="8" y="45"/>
                </a:lnTo>
                <a:lnTo>
                  <a:pt x="12" y="47"/>
                </a:lnTo>
                <a:lnTo>
                  <a:pt x="16" y="50"/>
                </a:lnTo>
                <a:lnTo>
                  <a:pt x="21" y="51"/>
                </a:lnTo>
                <a:lnTo>
                  <a:pt x="30" y="51"/>
                </a:lnTo>
                <a:lnTo>
                  <a:pt x="41" y="51"/>
                </a:lnTo>
                <a:lnTo>
                  <a:pt x="46" y="50"/>
                </a:lnTo>
                <a:lnTo>
                  <a:pt x="51" y="47"/>
                </a:lnTo>
                <a:lnTo>
                  <a:pt x="55" y="45"/>
                </a:lnTo>
                <a:lnTo>
                  <a:pt x="58" y="41"/>
                </a:lnTo>
                <a:lnTo>
                  <a:pt x="60" y="35"/>
                </a:lnTo>
                <a:lnTo>
                  <a:pt x="62" y="30"/>
                </a:lnTo>
                <a:lnTo>
                  <a:pt x="63" y="26"/>
                </a:lnTo>
                <a:lnTo>
                  <a:pt x="62" y="21"/>
                </a:lnTo>
                <a:lnTo>
                  <a:pt x="60" y="15"/>
                </a:lnTo>
                <a:lnTo>
                  <a:pt x="58" y="10"/>
                </a:lnTo>
                <a:lnTo>
                  <a:pt x="55" y="6"/>
                </a:lnTo>
                <a:lnTo>
                  <a:pt x="51"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5" name="Line 91"/>
          <p:cNvSpPr>
            <a:spLocks noChangeShapeType="1"/>
          </p:cNvSpPr>
          <p:nvPr/>
        </p:nvSpPr>
        <p:spPr bwMode="auto">
          <a:xfrm>
            <a:off x="2001838" y="53101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6" name="Freeform 92"/>
          <p:cNvSpPr>
            <a:spLocks/>
          </p:cNvSpPr>
          <p:nvPr/>
        </p:nvSpPr>
        <p:spPr bwMode="auto">
          <a:xfrm>
            <a:off x="1992313" y="5310188"/>
            <a:ext cx="71437" cy="19050"/>
          </a:xfrm>
          <a:custGeom>
            <a:avLst/>
            <a:gdLst>
              <a:gd name="T0" fmla="*/ 2147483647 w 180"/>
              <a:gd name="T1" fmla="*/ 0 h 51"/>
              <a:gd name="T2" fmla="*/ 2147483647 w 180"/>
              <a:gd name="T3" fmla="*/ 0 h 51"/>
              <a:gd name="T4" fmla="*/ 2147483647 w 180"/>
              <a:gd name="T5" fmla="*/ 2147483647 h 51"/>
              <a:gd name="T6" fmla="*/ 2147483647 w 180"/>
              <a:gd name="T7" fmla="*/ 2147483647 h 51"/>
              <a:gd name="T8" fmla="*/ 2147483647 w 180"/>
              <a:gd name="T9" fmla="*/ 2147483647 h 51"/>
              <a:gd name="T10" fmla="*/ 2147483647 w 180"/>
              <a:gd name="T11" fmla="*/ 2147483647 h 51"/>
              <a:gd name="T12" fmla="*/ 2147483647 w 180"/>
              <a:gd name="T13" fmla="*/ 2147483647 h 51"/>
              <a:gd name="T14" fmla="*/ 0 w 180"/>
              <a:gd name="T15" fmla="*/ 2147483647 h 51"/>
              <a:gd name="T16" fmla="*/ 0 w 180"/>
              <a:gd name="T17" fmla="*/ 2147483647 h 51"/>
              <a:gd name="T18" fmla="*/ 0 w 180"/>
              <a:gd name="T19" fmla="*/ 2147483647 h 51"/>
              <a:gd name="T20" fmla="*/ 2147483647 w 180"/>
              <a:gd name="T21" fmla="*/ 2147483647 h 51"/>
              <a:gd name="T22" fmla="*/ 2147483647 w 180"/>
              <a:gd name="T23" fmla="*/ 2147483647 h 51"/>
              <a:gd name="T24" fmla="*/ 2147483647 w 180"/>
              <a:gd name="T25" fmla="*/ 2147483647 h 51"/>
              <a:gd name="T26" fmla="*/ 2147483647 w 180"/>
              <a:gd name="T27" fmla="*/ 2147483647 h 51"/>
              <a:gd name="T28" fmla="*/ 2147483647 w 180"/>
              <a:gd name="T29" fmla="*/ 2147483647 h 51"/>
              <a:gd name="T30" fmla="*/ 2147483647 w 180"/>
              <a:gd name="T31" fmla="*/ 2147483647 h 51"/>
              <a:gd name="T32" fmla="*/ 2147483647 w 180"/>
              <a:gd name="T33" fmla="*/ 2147483647 h 51"/>
              <a:gd name="T34" fmla="*/ 2147483647 w 180"/>
              <a:gd name="T35" fmla="*/ 2147483647 h 51"/>
              <a:gd name="T36" fmla="*/ 2147483647 w 180"/>
              <a:gd name="T37" fmla="*/ 2147483647 h 51"/>
              <a:gd name="T38" fmla="*/ 2147483647 w 180"/>
              <a:gd name="T39" fmla="*/ 2147483647 h 51"/>
              <a:gd name="T40" fmla="*/ 2147483647 w 180"/>
              <a:gd name="T41" fmla="*/ 2147483647 h 51"/>
              <a:gd name="T42" fmla="*/ 2147483647 w 180"/>
              <a:gd name="T43" fmla="*/ 2147483647 h 51"/>
              <a:gd name="T44" fmla="*/ 2147483647 w 180"/>
              <a:gd name="T45" fmla="*/ 2147483647 h 51"/>
              <a:gd name="T46" fmla="*/ 2147483647 w 180"/>
              <a:gd name="T47" fmla="*/ 2147483647 h 51"/>
              <a:gd name="T48" fmla="*/ 2147483647 w 180"/>
              <a:gd name="T49" fmla="*/ 2147483647 h 51"/>
              <a:gd name="T50" fmla="*/ 2147483647 w 180"/>
              <a:gd name="T51" fmla="*/ 2147483647 h 51"/>
              <a:gd name="T52" fmla="*/ 2147483647 w 180"/>
              <a:gd name="T53" fmla="*/ 2147483647 h 51"/>
              <a:gd name="T54" fmla="*/ 2147483647 w 180"/>
              <a:gd name="T55" fmla="*/ 2147483647 h 51"/>
              <a:gd name="T56" fmla="*/ 2147483647 w 180"/>
              <a:gd name="T57" fmla="*/ 2147483647 h 51"/>
              <a:gd name="T58" fmla="*/ 2147483647 w 180"/>
              <a:gd name="T59" fmla="*/ 2147483647 h 51"/>
              <a:gd name="T60" fmla="*/ 2147483647 w 180"/>
              <a:gd name="T61" fmla="*/ 2147483647 h 51"/>
              <a:gd name="T62" fmla="*/ 2147483647 w 180"/>
              <a:gd name="T63" fmla="*/ 0 h 51"/>
              <a:gd name="T64" fmla="*/ 2147483647 w 18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51"/>
              <a:gd name="T101" fmla="*/ 180 w 18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51">
                <a:moveTo>
                  <a:pt x="27" y="0"/>
                </a:moveTo>
                <a:lnTo>
                  <a:pt x="21" y="0"/>
                </a:lnTo>
                <a:lnTo>
                  <a:pt x="16" y="1"/>
                </a:lnTo>
                <a:lnTo>
                  <a:pt x="11" y="4"/>
                </a:lnTo>
                <a:lnTo>
                  <a:pt x="7" y="6"/>
                </a:lnTo>
                <a:lnTo>
                  <a:pt x="4" y="10"/>
                </a:lnTo>
                <a:lnTo>
                  <a:pt x="2" y="15"/>
                </a:lnTo>
                <a:lnTo>
                  <a:pt x="0" y="21"/>
                </a:lnTo>
                <a:lnTo>
                  <a:pt x="0" y="26"/>
                </a:lnTo>
                <a:lnTo>
                  <a:pt x="0" y="30"/>
                </a:lnTo>
                <a:lnTo>
                  <a:pt x="2" y="35"/>
                </a:lnTo>
                <a:lnTo>
                  <a:pt x="4" y="41"/>
                </a:lnTo>
                <a:lnTo>
                  <a:pt x="7" y="45"/>
                </a:lnTo>
                <a:lnTo>
                  <a:pt x="11" y="47"/>
                </a:lnTo>
                <a:lnTo>
                  <a:pt x="16" y="50"/>
                </a:lnTo>
                <a:lnTo>
                  <a:pt x="21" y="51"/>
                </a:lnTo>
                <a:lnTo>
                  <a:pt x="148" y="51"/>
                </a:lnTo>
                <a:lnTo>
                  <a:pt x="159" y="51"/>
                </a:lnTo>
                <a:lnTo>
                  <a:pt x="164" y="50"/>
                </a:lnTo>
                <a:lnTo>
                  <a:pt x="168" y="47"/>
                </a:lnTo>
                <a:lnTo>
                  <a:pt x="172" y="45"/>
                </a:lnTo>
                <a:lnTo>
                  <a:pt x="176" y="41"/>
                </a:lnTo>
                <a:lnTo>
                  <a:pt x="179" y="35"/>
                </a:lnTo>
                <a:lnTo>
                  <a:pt x="180" y="30"/>
                </a:lnTo>
                <a:lnTo>
                  <a:pt x="180" y="26"/>
                </a:lnTo>
                <a:lnTo>
                  <a:pt x="180" y="21"/>
                </a:lnTo>
                <a:lnTo>
                  <a:pt x="179" y="15"/>
                </a:lnTo>
                <a:lnTo>
                  <a:pt x="176" y="10"/>
                </a:lnTo>
                <a:lnTo>
                  <a:pt x="172" y="6"/>
                </a:lnTo>
                <a:lnTo>
                  <a:pt x="168" y="4"/>
                </a:lnTo>
                <a:lnTo>
                  <a:pt x="164" y="1"/>
                </a:lnTo>
                <a:lnTo>
                  <a:pt x="15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7" name="Line 93"/>
          <p:cNvSpPr>
            <a:spLocks noChangeShapeType="1"/>
          </p:cNvSpPr>
          <p:nvPr/>
        </p:nvSpPr>
        <p:spPr bwMode="auto">
          <a:xfrm>
            <a:off x="2043113" y="53197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8" name="Freeform 94"/>
          <p:cNvSpPr>
            <a:spLocks/>
          </p:cNvSpPr>
          <p:nvPr/>
        </p:nvSpPr>
        <p:spPr bwMode="auto">
          <a:xfrm>
            <a:off x="2043113" y="5292725"/>
            <a:ext cx="20637"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2147483647 h 99"/>
              <a:gd name="T48" fmla="*/ 2147483647 w 53"/>
              <a:gd name="T49" fmla="*/ 0 h 99"/>
              <a:gd name="T50" fmla="*/ 2147483647 w 53"/>
              <a:gd name="T51" fmla="*/ 2147483647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1" y="77"/>
                </a:lnTo>
                <a:lnTo>
                  <a:pt x="3" y="82"/>
                </a:lnTo>
                <a:lnTo>
                  <a:pt x="5" y="88"/>
                </a:lnTo>
                <a:lnTo>
                  <a:pt x="8" y="92"/>
                </a:lnTo>
                <a:lnTo>
                  <a:pt x="12" y="94"/>
                </a:lnTo>
                <a:lnTo>
                  <a:pt x="17" y="97"/>
                </a:lnTo>
                <a:lnTo>
                  <a:pt x="21" y="98"/>
                </a:lnTo>
                <a:lnTo>
                  <a:pt x="27" y="99"/>
                </a:lnTo>
                <a:lnTo>
                  <a:pt x="32" y="98"/>
                </a:lnTo>
                <a:lnTo>
                  <a:pt x="37" y="97"/>
                </a:lnTo>
                <a:lnTo>
                  <a:pt x="41" y="94"/>
                </a:lnTo>
                <a:lnTo>
                  <a:pt x="45" y="92"/>
                </a:lnTo>
                <a:lnTo>
                  <a:pt x="49" y="88"/>
                </a:lnTo>
                <a:lnTo>
                  <a:pt x="52" y="82"/>
                </a:lnTo>
                <a:lnTo>
                  <a:pt x="53" y="77"/>
                </a:lnTo>
                <a:lnTo>
                  <a:pt x="53" y="32"/>
                </a:lnTo>
                <a:lnTo>
                  <a:pt x="53" y="23"/>
                </a:lnTo>
                <a:lnTo>
                  <a:pt x="52" y="18"/>
                </a:lnTo>
                <a:lnTo>
                  <a:pt x="49" y="12"/>
                </a:lnTo>
                <a:lnTo>
                  <a:pt x="45" y="8"/>
                </a:lnTo>
                <a:lnTo>
                  <a:pt x="41" y="6"/>
                </a:lnTo>
                <a:lnTo>
                  <a:pt x="37" y="3"/>
                </a:lnTo>
                <a:lnTo>
                  <a:pt x="32" y="2"/>
                </a:lnTo>
                <a:lnTo>
                  <a:pt x="27" y="0"/>
                </a:lnTo>
                <a:lnTo>
                  <a:pt x="21" y="2"/>
                </a:lnTo>
                <a:lnTo>
                  <a:pt x="17" y="3"/>
                </a:lnTo>
                <a:lnTo>
                  <a:pt x="12" y="6"/>
                </a:lnTo>
                <a:lnTo>
                  <a:pt x="8" y="8"/>
                </a:lnTo>
                <a:lnTo>
                  <a:pt x="5" y="12"/>
                </a:lnTo>
                <a:lnTo>
                  <a:pt x="3" y="18"/>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799" name="Line 95"/>
          <p:cNvSpPr>
            <a:spLocks noChangeShapeType="1"/>
          </p:cNvSpPr>
          <p:nvPr/>
        </p:nvSpPr>
        <p:spPr bwMode="auto">
          <a:xfrm>
            <a:off x="2052638" y="52927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0" name="Freeform 96"/>
          <p:cNvSpPr>
            <a:spLocks/>
          </p:cNvSpPr>
          <p:nvPr/>
        </p:nvSpPr>
        <p:spPr bwMode="auto">
          <a:xfrm>
            <a:off x="2043113" y="5292725"/>
            <a:ext cx="39687" cy="19050"/>
          </a:xfrm>
          <a:custGeom>
            <a:avLst/>
            <a:gdLst>
              <a:gd name="T0" fmla="*/ 2147483647 w 103"/>
              <a:gd name="T1" fmla="*/ 0 h 53"/>
              <a:gd name="T2" fmla="*/ 2147483647 w 103"/>
              <a:gd name="T3" fmla="*/ 2147483647 h 53"/>
              <a:gd name="T4" fmla="*/ 2147483647 w 103"/>
              <a:gd name="T5" fmla="*/ 2147483647 h 53"/>
              <a:gd name="T6" fmla="*/ 2147483647 w 103"/>
              <a:gd name="T7" fmla="*/ 2147483647 h 53"/>
              <a:gd name="T8" fmla="*/ 2147483647 w 103"/>
              <a:gd name="T9" fmla="*/ 2147483647 h 53"/>
              <a:gd name="T10" fmla="*/ 2147483647 w 103"/>
              <a:gd name="T11" fmla="*/ 2147483647 h 53"/>
              <a:gd name="T12" fmla="*/ 2147483647 w 103"/>
              <a:gd name="T13" fmla="*/ 2147483647 h 53"/>
              <a:gd name="T14" fmla="*/ 2147483647 w 103"/>
              <a:gd name="T15" fmla="*/ 2147483647 h 53"/>
              <a:gd name="T16" fmla="*/ 0 w 103"/>
              <a:gd name="T17" fmla="*/ 2147483647 h 53"/>
              <a:gd name="T18" fmla="*/ 2147483647 w 103"/>
              <a:gd name="T19" fmla="*/ 2147483647 h 53"/>
              <a:gd name="T20" fmla="*/ 2147483647 w 103"/>
              <a:gd name="T21" fmla="*/ 2147483647 h 53"/>
              <a:gd name="T22" fmla="*/ 2147483647 w 103"/>
              <a:gd name="T23" fmla="*/ 2147483647 h 53"/>
              <a:gd name="T24" fmla="*/ 2147483647 w 103"/>
              <a:gd name="T25" fmla="*/ 2147483647 h 53"/>
              <a:gd name="T26" fmla="*/ 2147483647 w 103"/>
              <a:gd name="T27" fmla="*/ 2147483647 h 53"/>
              <a:gd name="T28" fmla="*/ 2147483647 w 103"/>
              <a:gd name="T29" fmla="*/ 2147483647 h 53"/>
              <a:gd name="T30" fmla="*/ 2147483647 w 103"/>
              <a:gd name="T31" fmla="*/ 2147483647 h 53"/>
              <a:gd name="T32" fmla="*/ 2147483647 w 103"/>
              <a:gd name="T33" fmla="*/ 2147483647 h 53"/>
              <a:gd name="T34" fmla="*/ 2147483647 w 103"/>
              <a:gd name="T35" fmla="*/ 2147483647 h 53"/>
              <a:gd name="T36" fmla="*/ 2147483647 w 103"/>
              <a:gd name="T37" fmla="*/ 2147483647 h 53"/>
              <a:gd name="T38" fmla="*/ 2147483647 w 103"/>
              <a:gd name="T39" fmla="*/ 2147483647 h 53"/>
              <a:gd name="T40" fmla="*/ 2147483647 w 103"/>
              <a:gd name="T41" fmla="*/ 2147483647 h 53"/>
              <a:gd name="T42" fmla="*/ 2147483647 w 103"/>
              <a:gd name="T43" fmla="*/ 2147483647 h 53"/>
              <a:gd name="T44" fmla="*/ 2147483647 w 103"/>
              <a:gd name="T45" fmla="*/ 2147483647 h 53"/>
              <a:gd name="T46" fmla="*/ 2147483647 w 103"/>
              <a:gd name="T47" fmla="*/ 2147483647 h 53"/>
              <a:gd name="T48" fmla="*/ 2147483647 w 103"/>
              <a:gd name="T49" fmla="*/ 2147483647 h 53"/>
              <a:gd name="T50" fmla="*/ 2147483647 w 103"/>
              <a:gd name="T51" fmla="*/ 2147483647 h 53"/>
              <a:gd name="T52" fmla="*/ 2147483647 w 103"/>
              <a:gd name="T53" fmla="*/ 2147483647 h 53"/>
              <a:gd name="T54" fmla="*/ 2147483647 w 103"/>
              <a:gd name="T55" fmla="*/ 2147483647 h 53"/>
              <a:gd name="T56" fmla="*/ 2147483647 w 103"/>
              <a:gd name="T57" fmla="*/ 2147483647 h 53"/>
              <a:gd name="T58" fmla="*/ 2147483647 w 103"/>
              <a:gd name="T59" fmla="*/ 2147483647 h 53"/>
              <a:gd name="T60" fmla="*/ 2147483647 w 103"/>
              <a:gd name="T61" fmla="*/ 2147483647 h 53"/>
              <a:gd name="T62" fmla="*/ 2147483647 w 103"/>
              <a:gd name="T63" fmla="*/ 0 h 53"/>
              <a:gd name="T64" fmla="*/ 2147483647 w 10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3"/>
              <a:gd name="T101" fmla="*/ 103 w 10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3">
                <a:moveTo>
                  <a:pt x="27" y="0"/>
                </a:moveTo>
                <a:lnTo>
                  <a:pt x="21" y="2"/>
                </a:lnTo>
                <a:lnTo>
                  <a:pt x="17" y="3"/>
                </a:lnTo>
                <a:lnTo>
                  <a:pt x="12" y="6"/>
                </a:lnTo>
                <a:lnTo>
                  <a:pt x="8" y="8"/>
                </a:lnTo>
                <a:lnTo>
                  <a:pt x="5" y="12"/>
                </a:lnTo>
                <a:lnTo>
                  <a:pt x="3" y="18"/>
                </a:lnTo>
                <a:lnTo>
                  <a:pt x="1" y="23"/>
                </a:lnTo>
                <a:lnTo>
                  <a:pt x="0" y="27"/>
                </a:lnTo>
                <a:lnTo>
                  <a:pt x="1" y="32"/>
                </a:lnTo>
                <a:lnTo>
                  <a:pt x="3" y="37"/>
                </a:lnTo>
                <a:lnTo>
                  <a:pt x="5" y="43"/>
                </a:lnTo>
                <a:lnTo>
                  <a:pt x="8" y="47"/>
                </a:lnTo>
                <a:lnTo>
                  <a:pt x="12" y="49"/>
                </a:lnTo>
                <a:lnTo>
                  <a:pt x="17" y="52"/>
                </a:lnTo>
                <a:lnTo>
                  <a:pt x="21" y="53"/>
                </a:lnTo>
                <a:lnTo>
                  <a:pt x="70" y="53"/>
                </a:lnTo>
                <a:lnTo>
                  <a:pt x="81" y="53"/>
                </a:lnTo>
                <a:lnTo>
                  <a:pt x="86" y="52"/>
                </a:lnTo>
                <a:lnTo>
                  <a:pt x="91" y="49"/>
                </a:lnTo>
                <a:lnTo>
                  <a:pt x="95" y="47"/>
                </a:lnTo>
                <a:lnTo>
                  <a:pt x="98" y="43"/>
                </a:lnTo>
                <a:lnTo>
                  <a:pt x="101" y="37"/>
                </a:lnTo>
                <a:lnTo>
                  <a:pt x="102" y="32"/>
                </a:lnTo>
                <a:lnTo>
                  <a:pt x="103" y="27"/>
                </a:lnTo>
                <a:lnTo>
                  <a:pt x="102" y="23"/>
                </a:lnTo>
                <a:lnTo>
                  <a:pt x="101" y="18"/>
                </a:lnTo>
                <a:lnTo>
                  <a:pt x="98" y="12"/>
                </a:lnTo>
                <a:lnTo>
                  <a:pt x="95" y="8"/>
                </a:lnTo>
                <a:lnTo>
                  <a:pt x="91" y="6"/>
                </a:lnTo>
                <a:lnTo>
                  <a:pt x="86" y="3"/>
                </a:lnTo>
                <a:lnTo>
                  <a:pt x="7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1" name="Line 97"/>
          <p:cNvSpPr>
            <a:spLocks noChangeShapeType="1"/>
          </p:cNvSpPr>
          <p:nvPr/>
        </p:nvSpPr>
        <p:spPr bwMode="auto">
          <a:xfrm>
            <a:off x="2062163" y="53022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2" name="Freeform 98"/>
          <p:cNvSpPr>
            <a:spLocks/>
          </p:cNvSpPr>
          <p:nvPr/>
        </p:nvSpPr>
        <p:spPr bwMode="auto">
          <a:xfrm>
            <a:off x="2062163" y="5275263"/>
            <a:ext cx="20637" cy="36512"/>
          </a:xfrm>
          <a:custGeom>
            <a:avLst/>
            <a:gdLst>
              <a:gd name="T0" fmla="*/ 0 w 52"/>
              <a:gd name="T1" fmla="*/ 2147483647 h 98"/>
              <a:gd name="T2" fmla="*/ 0 w 52"/>
              <a:gd name="T3" fmla="*/ 2147483647 h 98"/>
              <a:gd name="T4" fmla="*/ 2147483647 w 52"/>
              <a:gd name="T5" fmla="*/ 2147483647 h 98"/>
              <a:gd name="T6" fmla="*/ 2147483647 w 52"/>
              <a:gd name="T7" fmla="*/ 2147483647 h 98"/>
              <a:gd name="T8" fmla="*/ 2147483647 w 52"/>
              <a:gd name="T9" fmla="*/ 2147483647 h 98"/>
              <a:gd name="T10" fmla="*/ 2147483647 w 52"/>
              <a:gd name="T11" fmla="*/ 2147483647 h 98"/>
              <a:gd name="T12" fmla="*/ 2147483647 w 52"/>
              <a:gd name="T13" fmla="*/ 2147483647 h 98"/>
              <a:gd name="T14" fmla="*/ 2147483647 w 52"/>
              <a:gd name="T15" fmla="*/ 2147483647 h 98"/>
              <a:gd name="T16" fmla="*/ 2147483647 w 52"/>
              <a:gd name="T17" fmla="*/ 2147483647 h 98"/>
              <a:gd name="T18" fmla="*/ 2147483647 w 52"/>
              <a:gd name="T19" fmla="*/ 2147483647 h 98"/>
              <a:gd name="T20" fmla="*/ 2147483647 w 52"/>
              <a:gd name="T21" fmla="*/ 2147483647 h 98"/>
              <a:gd name="T22" fmla="*/ 2147483647 w 52"/>
              <a:gd name="T23" fmla="*/ 2147483647 h 98"/>
              <a:gd name="T24" fmla="*/ 2147483647 w 52"/>
              <a:gd name="T25" fmla="*/ 2147483647 h 98"/>
              <a:gd name="T26" fmla="*/ 2147483647 w 52"/>
              <a:gd name="T27" fmla="*/ 2147483647 h 98"/>
              <a:gd name="T28" fmla="*/ 2147483647 w 52"/>
              <a:gd name="T29" fmla="*/ 2147483647 h 98"/>
              <a:gd name="T30" fmla="*/ 2147483647 w 52"/>
              <a:gd name="T31" fmla="*/ 2147483647 h 98"/>
              <a:gd name="T32" fmla="*/ 2147483647 w 52"/>
              <a:gd name="T33" fmla="*/ 2147483647 h 98"/>
              <a:gd name="T34" fmla="*/ 2147483647 w 52"/>
              <a:gd name="T35" fmla="*/ 2147483647 h 98"/>
              <a:gd name="T36" fmla="*/ 2147483647 w 52"/>
              <a:gd name="T37" fmla="*/ 2147483647 h 98"/>
              <a:gd name="T38" fmla="*/ 2147483647 w 52"/>
              <a:gd name="T39" fmla="*/ 2147483647 h 98"/>
              <a:gd name="T40" fmla="*/ 2147483647 w 52"/>
              <a:gd name="T41" fmla="*/ 2147483647 h 98"/>
              <a:gd name="T42" fmla="*/ 2147483647 w 52"/>
              <a:gd name="T43" fmla="*/ 2147483647 h 98"/>
              <a:gd name="T44" fmla="*/ 2147483647 w 52"/>
              <a:gd name="T45" fmla="*/ 2147483647 h 98"/>
              <a:gd name="T46" fmla="*/ 2147483647 w 52"/>
              <a:gd name="T47" fmla="*/ 2147483647 h 98"/>
              <a:gd name="T48" fmla="*/ 2147483647 w 52"/>
              <a:gd name="T49" fmla="*/ 0 h 98"/>
              <a:gd name="T50" fmla="*/ 2147483647 w 52"/>
              <a:gd name="T51" fmla="*/ 2147483647 h 98"/>
              <a:gd name="T52" fmla="*/ 2147483647 w 52"/>
              <a:gd name="T53" fmla="*/ 2147483647 h 98"/>
              <a:gd name="T54" fmla="*/ 2147483647 w 52"/>
              <a:gd name="T55" fmla="*/ 2147483647 h 98"/>
              <a:gd name="T56" fmla="*/ 2147483647 w 52"/>
              <a:gd name="T57" fmla="*/ 2147483647 h 98"/>
              <a:gd name="T58" fmla="*/ 2147483647 w 52"/>
              <a:gd name="T59" fmla="*/ 2147483647 h 98"/>
              <a:gd name="T60" fmla="*/ 2147483647 w 52"/>
              <a:gd name="T61" fmla="*/ 2147483647 h 98"/>
              <a:gd name="T62" fmla="*/ 0 w 52"/>
              <a:gd name="T63" fmla="*/ 2147483647 h 98"/>
              <a:gd name="T64" fmla="*/ 0 w 52"/>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8"/>
              <a:gd name="T101" fmla="*/ 52 w 52"/>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8">
                <a:moveTo>
                  <a:pt x="0" y="72"/>
                </a:moveTo>
                <a:lnTo>
                  <a:pt x="0" y="77"/>
                </a:lnTo>
                <a:lnTo>
                  <a:pt x="2" y="82"/>
                </a:lnTo>
                <a:lnTo>
                  <a:pt x="4" y="88"/>
                </a:lnTo>
                <a:lnTo>
                  <a:pt x="7" y="92"/>
                </a:lnTo>
                <a:lnTo>
                  <a:pt x="11" y="94"/>
                </a:lnTo>
                <a:lnTo>
                  <a:pt x="16" y="97"/>
                </a:lnTo>
                <a:lnTo>
                  <a:pt x="21" y="98"/>
                </a:lnTo>
                <a:lnTo>
                  <a:pt x="27" y="98"/>
                </a:lnTo>
                <a:lnTo>
                  <a:pt x="31" y="98"/>
                </a:lnTo>
                <a:lnTo>
                  <a:pt x="36" y="97"/>
                </a:lnTo>
                <a:lnTo>
                  <a:pt x="41" y="94"/>
                </a:lnTo>
                <a:lnTo>
                  <a:pt x="45" y="92"/>
                </a:lnTo>
                <a:lnTo>
                  <a:pt x="48" y="88"/>
                </a:lnTo>
                <a:lnTo>
                  <a:pt x="51" y="82"/>
                </a:lnTo>
                <a:lnTo>
                  <a:pt x="52" y="77"/>
                </a:lnTo>
                <a:lnTo>
                  <a:pt x="52" y="32"/>
                </a:lnTo>
                <a:lnTo>
                  <a:pt x="52" y="22"/>
                </a:lnTo>
                <a:lnTo>
                  <a:pt x="51" y="18"/>
                </a:lnTo>
                <a:lnTo>
                  <a:pt x="48" y="12"/>
                </a:lnTo>
                <a:lnTo>
                  <a:pt x="45" y="8"/>
                </a:lnTo>
                <a:lnTo>
                  <a:pt x="41" y="6"/>
                </a:lnTo>
                <a:lnTo>
                  <a:pt x="36" y="3"/>
                </a:lnTo>
                <a:lnTo>
                  <a:pt x="31" y="2"/>
                </a:lnTo>
                <a:lnTo>
                  <a:pt x="27" y="0"/>
                </a:lnTo>
                <a:lnTo>
                  <a:pt x="21" y="2"/>
                </a:lnTo>
                <a:lnTo>
                  <a:pt x="16" y="3"/>
                </a:lnTo>
                <a:lnTo>
                  <a:pt x="11" y="6"/>
                </a:lnTo>
                <a:lnTo>
                  <a:pt x="7" y="8"/>
                </a:lnTo>
                <a:lnTo>
                  <a:pt x="4" y="12"/>
                </a:lnTo>
                <a:lnTo>
                  <a:pt x="2" y="18"/>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3" name="Line 99"/>
          <p:cNvSpPr>
            <a:spLocks noChangeShapeType="1"/>
          </p:cNvSpPr>
          <p:nvPr/>
        </p:nvSpPr>
        <p:spPr bwMode="auto">
          <a:xfrm>
            <a:off x="2073275" y="52752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4" name="Freeform 100"/>
          <p:cNvSpPr>
            <a:spLocks/>
          </p:cNvSpPr>
          <p:nvPr/>
        </p:nvSpPr>
        <p:spPr bwMode="auto">
          <a:xfrm>
            <a:off x="2062163" y="5275263"/>
            <a:ext cx="98425" cy="20637"/>
          </a:xfrm>
          <a:custGeom>
            <a:avLst/>
            <a:gdLst>
              <a:gd name="T0" fmla="*/ 2147483647 w 249"/>
              <a:gd name="T1" fmla="*/ 0 h 53"/>
              <a:gd name="T2" fmla="*/ 2147483647 w 249"/>
              <a:gd name="T3" fmla="*/ 2147483647 h 53"/>
              <a:gd name="T4" fmla="*/ 2147483647 w 249"/>
              <a:gd name="T5" fmla="*/ 2147483647 h 53"/>
              <a:gd name="T6" fmla="*/ 2147483647 w 249"/>
              <a:gd name="T7" fmla="*/ 2147483647 h 53"/>
              <a:gd name="T8" fmla="*/ 2147483647 w 249"/>
              <a:gd name="T9" fmla="*/ 2147483647 h 53"/>
              <a:gd name="T10" fmla="*/ 2147483647 w 249"/>
              <a:gd name="T11" fmla="*/ 2147483647 h 53"/>
              <a:gd name="T12" fmla="*/ 2147483647 w 249"/>
              <a:gd name="T13" fmla="*/ 2147483647 h 53"/>
              <a:gd name="T14" fmla="*/ 0 w 249"/>
              <a:gd name="T15" fmla="*/ 2147483647 h 53"/>
              <a:gd name="T16" fmla="*/ 0 w 249"/>
              <a:gd name="T17" fmla="*/ 2147483647 h 53"/>
              <a:gd name="T18" fmla="*/ 0 w 249"/>
              <a:gd name="T19" fmla="*/ 2147483647 h 53"/>
              <a:gd name="T20" fmla="*/ 2147483647 w 249"/>
              <a:gd name="T21" fmla="*/ 2147483647 h 53"/>
              <a:gd name="T22" fmla="*/ 2147483647 w 249"/>
              <a:gd name="T23" fmla="*/ 2147483647 h 53"/>
              <a:gd name="T24" fmla="*/ 2147483647 w 249"/>
              <a:gd name="T25" fmla="*/ 2147483647 h 53"/>
              <a:gd name="T26" fmla="*/ 2147483647 w 249"/>
              <a:gd name="T27" fmla="*/ 2147483647 h 53"/>
              <a:gd name="T28" fmla="*/ 2147483647 w 249"/>
              <a:gd name="T29" fmla="*/ 2147483647 h 53"/>
              <a:gd name="T30" fmla="*/ 2147483647 w 249"/>
              <a:gd name="T31" fmla="*/ 2147483647 h 53"/>
              <a:gd name="T32" fmla="*/ 2147483647 w 249"/>
              <a:gd name="T33" fmla="*/ 2147483647 h 53"/>
              <a:gd name="T34" fmla="*/ 2147483647 w 249"/>
              <a:gd name="T35" fmla="*/ 2147483647 h 53"/>
              <a:gd name="T36" fmla="*/ 2147483647 w 249"/>
              <a:gd name="T37" fmla="*/ 2147483647 h 53"/>
              <a:gd name="T38" fmla="*/ 2147483647 w 249"/>
              <a:gd name="T39" fmla="*/ 2147483647 h 53"/>
              <a:gd name="T40" fmla="*/ 2147483647 w 249"/>
              <a:gd name="T41" fmla="*/ 2147483647 h 53"/>
              <a:gd name="T42" fmla="*/ 2147483647 w 249"/>
              <a:gd name="T43" fmla="*/ 2147483647 h 53"/>
              <a:gd name="T44" fmla="*/ 2147483647 w 249"/>
              <a:gd name="T45" fmla="*/ 2147483647 h 53"/>
              <a:gd name="T46" fmla="*/ 2147483647 w 249"/>
              <a:gd name="T47" fmla="*/ 2147483647 h 53"/>
              <a:gd name="T48" fmla="*/ 2147483647 w 249"/>
              <a:gd name="T49" fmla="*/ 2147483647 h 53"/>
              <a:gd name="T50" fmla="*/ 2147483647 w 249"/>
              <a:gd name="T51" fmla="*/ 2147483647 h 53"/>
              <a:gd name="T52" fmla="*/ 2147483647 w 249"/>
              <a:gd name="T53" fmla="*/ 2147483647 h 53"/>
              <a:gd name="T54" fmla="*/ 2147483647 w 249"/>
              <a:gd name="T55" fmla="*/ 2147483647 h 53"/>
              <a:gd name="T56" fmla="*/ 2147483647 w 249"/>
              <a:gd name="T57" fmla="*/ 2147483647 h 53"/>
              <a:gd name="T58" fmla="*/ 2147483647 w 249"/>
              <a:gd name="T59" fmla="*/ 2147483647 h 53"/>
              <a:gd name="T60" fmla="*/ 2147483647 w 249"/>
              <a:gd name="T61" fmla="*/ 2147483647 h 53"/>
              <a:gd name="T62" fmla="*/ 2147483647 w 249"/>
              <a:gd name="T63" fmla="*/ 0 h 53"/>
              <a:gd name="T64" fmla="*/ 2147483647 w 24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53"/>
              <a:gd name="T101" fmla="*/ 249 w 24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53">
                <a:moveTo>
                  <a:pt x="27" y="0"/>
                </a:moveTo>
                <a:lnTo>
                  <a:pt x="21" y="2"/>
                </a:lnTo>
                <a:lnTo>
                  <a:pt x="16" y="3"/>
                </a:lnTo>
                <a:lnTo>
                  <a:pt x="11" y="6"/>
                </a:lnTo>
                <a:lnTo>
                  <a:pt x="7" y="8"/>
                </a:lnTo>
                <a:lnTo>
                  <a:pt x="4" y="12"/>
                </a:lnTo>
                <a:lnTo>
                  <a:pt x="2" y="18"/>
                </a:lnTo>
                <a:lnTo>
                  <a:pt x="0" y="22"/>
                </a:lnTo>
                <a:lnTo>
                  <a:pt x="0" y="27"/>
                </a:lnTo>
                <a:lnTo>
                  <a:pt x="0" y="32"/>
                </a:lnTo>
                <a:lnTo>
                  <a:pt x="2" y="37"/>
                </a:lnTo>
                <a:lnTo>
                  <a:pt x="4" y="41"/>
                </a:lnTo>
                <a:lnTo>
                  <a:pt x="7" y="45"/>
                </a:lnTo>
                <a:lnTo>
                  <a:pt x="11" y="49"/>
                </a:lnTo>
                <a:lnTo>
                  <a:pt x="16" y="52"/>
                </a:lnTo>
                <a:lnTo>
                  <a:pt x="21" y="53"/>
                </a:lnTo>
                <a:lnTo>
                  <a:pt x="217" y="53"/>
                </a:lnTo>
                <a:lnTo>
                  <a:pt x="228" y="53"/>
                </a:lnTo>
                <a:lnTo>
                  <a:pt x="233" y="52"/>
                </a:lnTo>
                <a:lnTo>
                  <a:pt x="238" y="49"/>
                </a:lnTo>
                <a:lnTo>
                  <a:pt x="242" y="45"/>
                </a:lnTo>
                <a:lnTo>
                  <a:pt x="245" y="41"/>
                </a:lnTo>
                <a:lnTo>
                  <a:pt x="247" y="37"/>
                </a:lnTo>
                <a:lnTo>
                  <a:pt x="249" y="32"/>
                </a:lnTo>
                <a:lnTo>
                  <a:pt x="249" y="27"/>
                </a:lnTo>
                <a:lnTo>
                  <a:pt x="249" y="22"/>
                </a:lnTo>
                <a:lnTo>
                  <a:pt x="247" y="18"/>
                </a:lnTo>
                <a:lnTo>
                  <a:pt x="245" y="12"/>
                </a:lnTo>
                <a:lnTo>
                  <a:pt x="242" y="8"/>
                </a:lnTo>
                <a:lnTo>
                  <a:pt x="238" y="6"/>
                </a:lnTo>
                <a:lnTo>
                  <a:pt x="233" y="3"/>
                </a:lnTo>
                <a:lnTo>
                  <a:pt x="222"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5" name="Line 101"/>
          <p:cNvSpPr>
            <a:spLocks noChangeShapeType="1"/>
          </p:cNvSpPr>
          <p:nvPr/>
        </p:nvSpPr>
        <p:spPr bwMode="auto">
          <a:xfrm>
            <a:off x="2139950" y="52847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6" name="Freeform 102"/>
          <p:cNvSpPr>
            <a:spLocks/>
          </p:cNvSpPr>
          <p:nvPr/>
        </p:nvSpPr>
        <p:spPr bwMode="auto">
          <a:xfrm>
            <a:off x="2139950" y="5257800"/>
            <a:ext cx="20638" cy="38100"/>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2147483647 h 98"/>
              <a:gd name="T48" fmla="*/ 2147483647 w 53"/>
              <a:gd name="T49" fmla="*/ 0 h 98"/>
              <a:gd name="T50" fmla="*/ 2147483647 w 53"/>
              <a:gd name="T51" fmla="*/ 2147483647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1" y="77"/>
                </a:lnTo>
                <a:lnTo>
                  <a:pt x="3" y="82"/>
                </a:lnTo>
                <a:lnTo>
                  <a:pt x="5" y="86"/>
                </a:lnTo>
                <a:lnTo>
                  <a:pt x="8" y="90"/>
                </a:lnTo>
                <a:lnTo>
                  <a:pt x="12" y="94"/>
                </a:lnTo>
                <a:lnTo>
                  <a:pt x="17" y="97"/>
                </a:lnTo>
                <a:lnTo>
                  <a:pt x="22" y="98"/>
                </a:lnTo>
                <a:lnTo>
                  <a:pt x="26" y="98"/>
                </a:lnTo>
                <a:lnTo>
                  <a:pt x="32" y="98"/>
                </a:lnTo>
                <a:lnTo>
                  <a:pt x="37" y="97"/>
                </a:lnTo>
                <a:lnTo>
                  <a:pt x="42" y="94"/>
                </a:lnTo>
                <a:lnTo>
                  <a:pt x="46" y="90"/>
                </a:lnTo>
                <a:lnTo>
                  <a:pt x="49" y="86"/>
                </a:lnTo>
                <a:lnTo>
                  <a:pt x="51" y="82"/>
                </a:lnTo>
                <a:lnTo>
                  <a:pt x="53" y="77"/>
                </a:lnTo>
                <a:lnTo>
                  <a:pt x="53" y="32"/>
                </a:lnTo>
                <a:lnTo>
                  <a:pt x="53" y="22"/>
                </a:lnTo>
                <a:lnTo>
                  <a:pt x="51" y="18"/>
                </a:lnTo>
                <a:lnTo>
                  <a:pt x="49" y="12"/>
                </a:lnTo>
                <a:lnTo>
                  <a:pt x="46" y="8"/>
                </a:lnTo>
                <a:lnTo>
                  <a:pt x="42" y="6"/>
                </a:lnTo>
                <a:lnTo>
                  <a:pt x="37" y="3"/>
                </a:lnTo>
                <a:lnTo>
                  <a:pt x="32" y="2"/>
                </a:lnTo>
                <a:lnTo>
                  <a:pt x="26" y="0"/>
                </a:lnTo>
                <a:lnTo>
                  <a:pt x="22" y="2"/>
                </a:lnTo>
                <a:lnTo>
                  <a:pt x="17" y="3"/>
                </a:lnTo>
                <a:lnTo>
                  <a:pt x="12" y="6"/>
                </a:lnTo>
                <a:lnTo>
                  <a:pt x="8" y="8"/>
                </a:lnTo>
                <a:lnTo>
                  <a:pt x="5" y="12"/>
                </a:lnTo>
                <a:lnTo>
                  <a:pt x="3" y="18"/>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7" name="Line 103"/>
          <p:cNvSpPr>
            <a:spLocks noChangeShapeType="1"/>
          </p:cNvSpPr>
          <p:nvPr/>
        </p:nvSpPr>
        <p:spPr bwMode="auto">
          <a:xfrm>
            <a:off x="2151063" y="52578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8" name="Freeform 104"/>
          <p:cNvSpPr>
            <a:spLocks/>
          </p:cNvSpPr>
          <p:nvPr/>
        </p:nvSpPr>
        <p:spPr bwMode="auto">
          <a:xfrm>
            <a:off x="2139950" y="5257800"/>
            <a:ext cx="239713" cy="20638"/>
          </a:xfrm>
          <a:custGeom>
            <a:avLst/>
            <a:gdLst>
              <a:gd name="T0" fmla="*/ 2147483647 w 604"/>
              <a:gd name="T1" fmla="*/ 0 h 53"/>
              <a:gd name="T2" fmla="*/ 2147483647 w 604"/>
              <a:gd name="T3" fmla="*/ 2147483647 h 53"/>
              <a:gd name="T4" fmla="*/ 2147483647 w 604"/>
              <a:gd name="T5" fmla="*/ 2147483647 h 53"/>
              <a:gd name="T6" fmla="*/ 2147483647 w 604"/>
              <a:gd name="T7" fmla="*/ 2147483647 h 53"/>
              <a:gd name="T8" fmla="*/ 2147483647 w 604"/>
              <a:gd name="T9" fmla="*/ 2147483647 h 53"/>
              <a:gd name="T10" fmla="*/ 2147483647 w 604"/>
              <a:gd name="T11" fmla="*/ 2147483647 h 53"/>
              <a:gd name="T12" fmla="*/ 2147483647 w 604"/>
              <a:gd name="T13" fmla="*/ 2147483647 h 53"/>
              <a:gd name="T14" fmla="*/ 2147483647 w 604"/>
              <a:gd name="T15" fmla="*/ 2147483647 h 53"/>
              <a:gd name="T16" fmla="*/ 0 w 604"/>
              <a:gd name="T17" fmla="*/ 2147483647 h 53"/>
              <a:gd name="T18" fmla="*/ 2147483647 w 604"/>
              <a:gd name="T19" fmla="*/ 2147483647 h 53"/>
              <a:gd name="T20" fmla="*/ 2147483647 w 604"/>
              <a:gd name="T21" fmla="*/ 2147483647 h 53"/>
              <a:gd name="T22" fmla="*/ 2147483647 w 604"/>
              <a:gd name="T23" fmla="*/ 2147483647 h 53"/>
              <a:gd name="T24" fmla="*/ 2147483647 w 604"/>
              <a:gd name="T25" fmla="*/ 2147483647 h 53"/>
              <a:gd name="T26" fmla="*/ 2147483647 w 604"/>
              <a:gd name="T27" fmla="*/ 2147483647 h 53"/>
              <a:gd name="T28" fmla="*/ 2147483647 w 604"/>
              <a:gd name="T29" fmla="*/ 2147483647 h 53"/>
              <a:gd name="T30" fmla="*/ 2147483647 w 604"/>
              <a:gd name="T31" fmla="*/ 2147483647 h 53"/>
              <a:gd name="T32" fmla="*/ 2147483647 w 604"/>
              <a:gd name="T33" fmla="*/ 2147483647 h 53"/>
              <a:gd name="T34" fmla="*/ 2147483647 w 604"/>
              <a:gd name="T35" fmla="*/ 2147483647 h 53"/>
              <a:gd name="T36" fmla="*/ 2147483647 w 604"/>
              <a:gd name="T37" fmla="*/ 2147483647 h 53"/>
              <a:gd name="T38" fmla="*/ 2147483647 w 604"/>
              <a:gd name="T39" fmla="*/ 2147483647 h 53"/>
              <a:gd name="T40" fmla="*/ 2147483647 w 604"/>
              <a:gd name="T41" fmla="*/ 2147483647 h 53"/>
              <a:gd name="T42" fmla="*/ 2147483647 w 604"/>
              <a:gd name="T43" fmla="*/ 2147483647 h 53"/>
              <a:gd name="T44" fmla="*/ 2147483647 w 604"/>
              <a:gd name="T45" fmla="*/ 2147483647 h 53"/>
              <a:gd name="T46" fmla="*/ 2147483647 w 604"/>
              <a:gd name="T47" fmla="*/ 2147483647 h 53"/>
              <a:gd name="T48" fmla="*/ 2147483647 w 604"/>
              <a:gd name="T49" fmla="*/ 2147483647 h 53"/>
              <a:gd name="T50" fmla="*/ 2147483647 w 604"/>
              <a:gd name="T51" fmla="*/ 2147483647 h 53"/>
              <a:gd name="T52" fmla="*/ 2147483647 w 604"/>
              <a:gd name="T53" fmla="*/ 2147483647 h 53"/>
              <a:gd name="T54" fmla="*/ 2147483647 w 604"/>
              <a:gd name="T55" fmla="*/ 2147483647 h 53"/>
              <a:gd name="T56" fmla="*/ 2147483647 w 604"/>
              <a:gd name="T57" fmla="*/ 2147483647 h 53"/>
              <a:gd name="T58" fmla="*/ 2147483647 w 604"/>
              <a:gd name="T59" fmla="*/ 2147483647 h 53"/>
              <a:gd name="T60" fmla="*/ 2147483647 w 604"/>
              <a:gd name="T61" fmla="*/ 2147483647 h 53"/>
              <a:gd name="T62" fmla="*/ 2147483647 w 604"/>
              <a:gd name="T63" fmla="*/ 0 h 53"/>
              <a:gd name="T64" fmla="*/ 2147483647 w 60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4"/>
              <a:gd name="T100" fmla="*/ 0 h 53"/>
              <a:gd name="T101" fmla="*/ 604 w 60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4" h="53">
                <a:moveTo>
                  <a:pt x="26" y="0"/>
                </a:moveTo>
                <a:lnTo>
                  <a:pt x="22" y="2"/>
                </a:lnTo>
                <a:lnTo>
                  <a:pt x="17" y="3"/>
                </a:lnTo>
                <a:lnTo>
                  <a:pt x="12" y="6"/>
                </a:lnTo>
                <a:lnTo>
                  <a:pt x="8" y="8"/>
                </a:lnTo>
                <a:lnTo>
                  <a:pt x="5" y="12"/>
                </a:lnTo>
                <a:lnTo>
                  <a:pt x="3" y="18"/>
                </a:lnTo>
                <a:lnTo>
                  <a:pt x="1" y="22"/>
                </a:lnTo>
                <a:lnTo>
                  <a:pt x="0" y="27"/>
                </a:lnTo>
                <a:lnTo>
                  <a:pt x="1" y="32"/>
                </a:lnTo>
                <a:lnTo>
                  <a:pt x="3" y="37"/>
                </a:lnTo>
                <a:lnTo>
                  <a:pt x="5" y="41"/>
                </a:lnTo>
                <a:lnTo>
                  <a:pt x="8" y="45"/>
                </a:lnTo>
                <a:lnTo>
                  <a:pt x="12" y="49"/>
                </a:lnTo>
                <a:lnTo>
                  <a:pt x="17" y="52"/>
                </a:lnTo>
                <a:lnTo>
                  <a:pt x="22" y="53"/>
                </a:lnTo>
                <a:lnTo>
                  <a:pt x="572" y="53"/>
                </a:lnTo>
                <a:lnTo>
                  <a:pt x="583" y="53"/>
                </a:lnTo>
                <a:lnTo>
                  <a:pt x="588" y="52"/>
                </a:lnTo>
                <a:lnTo>
                  <a:pt x="592" y="49"/>
                </a:lnTo>
                <a:lnTo>
                  <a:pt x="596" y="45"/>
                </a:lnTo>
                <a:lnTo>
                  <a:pt x="600" y="41"/>
                </a:lnTo>
                <a:lnTo>
                  <a:pt x="603" y="37"/>
                </a:lnTo>
                <a:lnTo>
                  <a:pt x="604" y="32"/>
                </a:lnTo>
                <a:lnTo>
                  <a:pt x="604" y="27"/>
                </a:lnTo>
                <a:lnTo>
                  <a:pt x="604" y="22"/>
                </a:lnTo>
                <a:lnTo>
                  <a:pt x="603" y="18"/>
                </a:lnTo>
                <a:lnTo>
                  <a:pt x="600" y="12"/>
                </a:lnTo>
                <a:lnTo>
                  <a:pt x="596" y="8"/>
                </a:lnTo>
                <a:lnTo>
                  <a:pt x="592" y="6"/>
                </a:lnTo>
                <a:lnTo>
                  <a:pt x="588" y="3"/>
                </a:lnTo>
                <a:lnTo>
                  <a:pt x="578"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09" name="Line 105"/>
          <p:cNvSpPr>
            <a:spLocks noChangeShapeType="1"/>
          </p:cNvSpPr>
          <p:nvPr/>
        </p:nvSpPr>
        <p:spPr bwMode="auto">
          <a:xfrm>
            <a:off x="2359025" y="52689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0" name="Freeform 106"/>
          <p:cNvSpPr>
            <a:spLocks/>
          </p:cNvSpPr>
          <p:nvPr/>
        </p:nvSpPr>
        <p:spPr bwMode="auto">
          <a:xfrm>
            <a:off x="2359025" y="5240338"/>
            <a:ext cx="20638" cy="38100"/>
          </a:xfrm>
          <a:custGeom>
            <a:avLst/>
            <a:gdLst>
              <a:gd name="T0" fmla="*/ 0 w 53"/>
              <a:gd name="T1" fmla="*/ 2147483647 h 97"/>
              <a:gd name="T2" fmla="*/ 2147483647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1" y="76"/>
                </a:lnTo>
                <a:lnTo>
                  <a:pt x="3" y="81"/>
                </a:lnTo>
                <a:lnTo>
                  <a:pt x="5" y="85"/>
                </a:lnTo>
                <a:lnTo>
                  <a:pt x="8" y="89"/>
                </a:lnTo>
                <a:lnTo>
                  <a:pt x="12" y="93"/>
                </a:lnTo>
                <a:lnTo>
                  <a:pt x="17" y="96"/>
                </a:lnTo>
                <a:lnTo>
                  <a:pt x="21" y="97"/>
                </a:lnTo>
                <a:lnTo>
                  <a:pt x="27" y="97"/>
                </a:lnTo>
                <a:lnTo>
                  <a:pt x="32" y="97"/>
                </a:lnTo>
                <a:lnTo>
                  <a:pt x="37" y="96"/>
                </a:lnTo>
                <a:lnTo>
                  <a:pt x="41" y="93"/>
                </a:lnTo>
                <a:lnTo>
                  <a:pt x="45" y="89"/>
                </a:lnTo>
                <a:lnTo>
                  <a:pt x="49" y="85"/>
                </a:lnTo>
                <a:lnTo>
                  <a:pt x="52" y="81"/>
                </a:lnTo>
                <a:lnTo>
                  <a:pt x="53" y="76"/>
                </a:lnTo>
                <a:lnTo>
                  <a:pt x="53" y="31"/>
                </a:lnTo>
                <a:lnTo>
                  <a:pt x="53" y="21"/>
                </a:lnTo>
                <a:lnTo>
                  <a:pt x="52" y="15"/>
                </a:lnTo>
                <a:lnTo>
                  <a:pt x="49" y="11"/>
                </a:lnTo>
                <a:lnTo>
                  <a:pt x="45" y="8"/>
                </a:lnTo>
                <a:lnTo>
                  <a:pt x="41" y="4"/>
                </a:lnTo>
                <a:lnTo>
                  <a:pt x="37" y="2"/>
                </a:lnTo>
                <a:lnTo>
                  <a:pt x="32" y="0"/>
                </a:lnTo>
                <a:lnTo>
                  <a:pt x="27" y="0"/>
                </a:lnTo>
                <a:lnTo>
                  <a:pt x="21" y="0"/>
                </a:lnTo>
                <a:lnTo>
                  <a:pt x="17" y="2"/>
                </a:lnTo>
                <a:lnTo>
                  <a:pt x="12" y="4"/>
                </a:lnTo>
                <a:lnTo>
                  <a:pt x="8" y="8"/>
                </a:lnTo>
                <a:lnTo>
                  <a:pt x="5" y="11"/>
                </a:lnTo>
                <a:lnTo>
                  <a:pt x="3"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1" name="Line 107"/>
          <p:cNvSpPr>
            <a:spLocks noChangeShapeType="1"/>
          </p:cNvSpPr>
          <p:nvPr/>
        </p:nvSpPr>
        <p:spPr bwMode="auto">
          <a:xfrm>
            <a:off x="2368550" y="52403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2" name="Freeform 108"/>
          <p:cNvSpPr>
            <a:spLocks/>
          </p:cNvSpPr>
          <p:nvPr/>
        </p:nvSpPr>
        <p:spPr bwMode="auto">
          <a:xfrm>
            <a:off x="2359025" y="5240338"/>
            <a:ext cx="63500" cy="20637"/>
          </a:xfrm>
          <a:custGeom>
            <a:avLst/>
            <a:gdLst>
              <a:gd name="T0" fmla="*/ 2147483647 w 161"/>
              <a:gd name="T1" fmla="*/ 0 h 52"/>
              <a:gd name="T2" fmla="*/ 2147483647 w 161"/>
              <a:gd name="T3" fmla="*/ 0 h 52"/>
              <a:gd name="T4" fmla="*/ 2147483647 w 161"/>
              <a:gd name="T5" fmla="*/ 2147483647 h 52"/>
              <a:gd name="T6" fmla="*/ 2147483647 w 161"/>
              <a:gd name="T7" fmla="*/ 2147483647 h 52"/>
              <a:gd name="T8" fmla="*/ 2147483647 w 161"/>
              <a:gd name="T9" fmla="*/ 2147483647 h 52"/>
              <a:gd name="T10" fmla="*/ 2147483647 w 161"/>
              <a:gd name="T11" fmla="*/ 2147483647 h 52"/>
              <a:gd name="T12" fmla="*/ 2147483647 w 161"/>
              <a:gd name="T13" fmla="*/ 2147483647 h 52"/>
              <a:gd name="T14" fmla="*/ 2147483647 w 161"/>
              <a:gd name="T15" fmla="*/ 2147483647 h 52"/>
              <a:gd name="T16" fmla="*/ 0 w 161"/>
              <a:gd name="T17" fmla="*/ 2147483647 h 52"/>
              <a:gd name="T18" fmla="*/ 2147483647 w 161"/>
              <a:gd name="T19" fmla="*/ 2147483647 h 52"/>
              <a:gd name="T20" fmla="*/ 2147483647 w 161"/>
              <a:gd name="T21" fmla="*/ 2147483647 h 52"/>
              <a:gd name="T22" fmla="*/ 2147483647 w 161"/>
              <a:gd name="T23" fmla="*/ 2147483647 h 52"/>
              <a:gd name="T24" fmla="*/ 2147483647 w 161"/>
              <a:gd name="T25" fmla="*/ 2147483647 h 52"/>
              <a:gd name="T26" fmla="*/ 2147483647 w 161"/>
              <a:gd name="T27" fmla="*/ 2147483647 h 52"/>
              <a:gd name="T28" fmla="*/ 2147483647 w 161"/>
              <a:gd name="T29" fmla="*/ 2147483647 h 52"/>
              <a:gd name="T30" fmla="*/ 2147483647 w 161"/>
              <a:gd name="T31" fmla="*/ 2147483647 h 52"/>
              <a:gd name="T32" fmla="*/ 2147483647 w 161"/>
              <a:gd name="T33" fmla="*/ 2147483647 h 52"/>
              <a:gd name="T34" fmla="*/ 2147483647 w 161"/>
              <a:gd name="T35" fmla="*/ 2147483647 h 52"/>
              <a:gd name="T36" fmla="*/ 2147483647 w 161"/>
              <a:gd name="T37" fmla="*/ 2147483647 h 52"/>
              <a:gd name="T38" fmla="*/ 2147483647 w 161"/>
              <a:gd name="T39" fmla="*/ 2147483647 h 52"/>
              <a:gd name="T40" fmla="*/ 2147483647 w 161"/>
              <a:gd name="T41" fmla="*/ 2147483647 h 52"/>
              <a:gd name="T42" fmla="*/ 2147483647 w 161"/>
              <a:gd name="T43" fmla="*/ 2147483647 h 52"/>
              <a:gd name="T44" fmla="*/ 2147483647 w 161"/>
              <a:gd name="T45" fmla="*/ 2147483647 h 52"/>
              <a:gd name="T46" fmla="*/ 2147483647 w 161"/>
              <a:gd name="T47" fmla="*/ 2147483647 h 52"/>
              <a:gd name="T48" fmla="*/ 2147483647 w 161"/>
              <a:gd name="T49" fmla="*/ 2147483647 h 52"/>
              <a:gd name="T50" fmla="*/ 2147483647 w 161"/>
              <a:gd name="T51" fmla="*/ 2147483647 h 52"/>
              <a:gd name="T52" fmla="*/ 2147483647 w 161"/>
              <a:gd name="T53" fmla="*/ 2147483647 h 52"/>
              <a:gd name="T54" fmla="*/ 2147483647 w 161"/>
              <a:gd name="T55" fmla="*/ 2147483647 h 52"/>
              <a:gd name="T56" fmla="*/ 2147483647 w 161"/>
              <a:gd name="T57" fmla="*/ 2147483647 h 52"/>
              <a:gd name="T58" fmla="*/ 2147483647 w 161"/>
              <a:gd name="T59" fmla="*/ 2147483647 h 52"/>
              <a:gd name="T60" fmla="*/ 2147483647 w 161"/>
              <a:gd name="T61" fmla="*/ 2147483647 h 52"/>
              <a:gd name="T62" fmla="*/ 2147483647 w 161"/>
              <a:gd name="T63" fmla="*/ 0 h 52"/>
              <a:gd name="T64" fmla="*/ 2147483647 w 16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2"/>
              <a:gd name="T101" fmla="*/ 161 w 16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2">
                <a:moveTo>
                  <a:pt x="27" y="0"/>
                </a:moveTo>
                <a:lnTo>
                  <a:pt x="21" y="0"/>
                </a:lnTo>
                <a:lnTo>
                  <a:pt x="17" y="2"/>
                </a:lnTo>
                <a:lnTo>
                  <a:pt x="12" y="4"/>
                </a:lnTo>
                <a:lnTo>
                  <a:pt x="8" y="8"/>
                </a:lnTo>
                <a:lnTo>
                  <a:pt x="5" y="11"/>
                </a:lnTo>
                <a:lnTo>
                  <a:pt x="3" y="15"/>
                </a:lnTo>
                <a:lnTo>
                  <a:pt x="1" y="21"/>
                </a:lnTo>
                <a:lnTo>
                  <a:pt x="0" y="26"/>
                </a:lnTo>
                <a:lnTo>
                  <a:pt x="1" y="31"/>
                </a:lnTo>
                <a:lnTo>
                  <a:pt x="3" y="37"/>
                </a:lnTo>
                <a:lnTo>
                  <a:pt x="5" y="41"/>
                </a:lnTo>
                <a:lnTo>
                  <a:pt x="8" y="44"/>
                </a:lnTo>
                <a:lnTo>
                  <a:pt x="12" y="48"/>
                </a:lnTo>
                <a:lnTo>
                  <a:pt x="17" y="51"/>
                </a:lnTo>
                <a:lnTo>
                  <a:pt x="21" y="52"/>
                </a:lnTo>
                <a:lnTo>
                  <a:pt x="130" y="52"/>
                </a:lnTo>
                <a:lnTo>
                  <a:pt x="140" y="52"/>
                </a:lnTo>
                <a:lnTo>
                  <a:pt x="145" y="51"/>
                </a:lnTo>
                <a:lnTo>
                  <a:pt x="149" y="48"/>
                </a:lnTo>
                <a:lnTo>
                  <a:pt x="153" y="44"/>
                </a:lnTo>
                <a:lnTo>
                  <a:pt x="157" y="41"/>
                </a:lnTo>
                <a:lnTo>
                  <a:pt x="160" y="37"/>
                </a:lnTo>
                <a:lnTo>
                  <a:pt x="161" y="31"/>
                </a:lnTo>
                <a:lnTo>
                  <a:pt x="161" y="26"/>
                </a:lnTo>
                <a:lnTo>
                  <a:pt x="161" y="21"/>
                </a:lnTo>
                <a:lnTo>
                  <a:pt x="160" y="15"/>
                </a:lnTo>
                <a:lnTo>
                  <a:pt x="157" y="11"/>
                </a:lnTo>
                <a:lnTo>
                  <a:pt x="153" y="8"/>
                </a:lnTo>
                <a:lnTo>
                  <a:pt x="149" y="4"/>
                </a:lnTo>
                <a:lnTo>
                  <a:pt x="145" y="2"/>
                </a:lnTo>
                <a:lnTo>
                  <a:pt x="13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3" name="Line 109"/>
          <p:cNvSpPr>
            <a:spLocks noChangeShapeType="1"/>
          </p:cNvSpPr>
          <p:nvPr/>
        </p:nvSpPr>
        <p:spPr bwMode="auto">
          <a:xfrm>
            <a:off x="2401888" y="52514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4" name="Freeform 110"/>
          <p:cNvSpPr>
            <a:spLocks/>
          </p:cNvSpPr>
          <p:nvPr/>
        </p:nvSpPr>
        <p:spPr bwMode="auto">
          <a:xfrm>
            <a:off x="2401888" y="5224463"/>
            <a:ext cx="20637" cy="36512"/>
          </a:xfrm>
          <a:custGeom>
            <a:avLst/>
            <a:gdLst>
              <a:gd name="T0" fmla="*/ 0 w 53"/>
              <a:gd name="T1" fmla="*/ 2147483647 h 97"/>
              <a:gd name="T2" fmla="*/ 2147483647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2" y="76"/>
                </a:lnTo>
                <a:lnTo>
                  <a:pt x="3" y="82"/>
                </a:lnTo>
                <a:lnTo>
                  <a:pt x="6" y="86"/>
                </a:lnTo>
                <a:lnTo>
                  <a:pt x="8" y="89"/>
                </a:lnTo>
                <a:lnTo>
                  <a:pt x="12" y="93"/>
                </a:lnTo>
                <a:lnTo>
                  <a:pt x="18" y="96"/>
                </a:lnTo>
                <a:lnTo>
                  <a:pt x="22" y="97"/>
                </a:lnTo>
                <a:lnTo>
                  <a:pt x="27" y="97"/>
                </a:lnTo>
                <a:lnTo>
                  <a:pt x="32" y="97"/>
                </a:lnTo>
                <a:lnTo>
                  <a:pt x="37" y="96"/>
                </a:lnTo>
                <a:lnTo>
                  <a:pt x="41" y="93"/>
                </a:lnTo>
                <a:lnTo>
                  <a:pt x="45" y="89"/>
                </a:lnTo>
                <a:lnTo>
                  <a:pt x="49" y="86"/>
                </a:lnTo>
                <a:lnTo>
                  <a:pt x="52" y="82"/>
                </a:lnTo>
                <a:lnTo>
                  <a:pt x="53" y="76"/>
                </a:lnTo>
                <a:lnTo>
                  <a:pt x="53" y="31"/>
                </a:lnTo>
                <a:lnTo>
                  <a:pt x="53" y="21"/>
                </a:lnTo>
                <a:lnTo>
                  <a:pt x="52" y="16"/>
                </a:lnTo>
                <a:lnTo>
                  <a:pt x="49" y="12"/>
                </a:lnTo>
                <a:lnTo>
                  <a:pt x="45" y="8"/>
                </a:lnTo>
                <a:lnTo>
                  <a:pt x="41" y="4"/>
                </a:lnTo>
                <a:lnTo>
                  <a:pt x="37" y="1"/>
                </a:lnTo>
                <a:lnTo>
                  <a:pt x="32" y="0"/>
                </a:lnTo>
                <a:lnTo>
                  <a:pt x="27" y="0"/>
                </a:lnTo>
                <a:lnTo>
                  <a:pt x="22" y="0"/>
                </a:lnTo>
                <a:lnTo>
                  <a:pt x="18" y="1"/>
                </a:lnTo>
                <a:lnTo>
                  <a:pt x="12" y="4"/>
                </a:lnTo>
                <a:lnTo>
                  <a:pt x="8" y="8"/>
                </a:lnTo>
                <a:lnTo>
                  <a:pt x="6" y="12"/>
                </a:lnTo>
                <a:lnTo>
                  <a:pt x="3"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5" name="Line 111"/>
          <p:cNvSpPr>
            <a:spLocks noChangeShapeType="1"/>
          </p:cNvSpPr>
          <p:nvPr/>
        </p:nvSpPr>
        <p:spPr bwMode="auto">
          <a:xfrm>
            <a:off x="2411413" y="52244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6" name="Freeform 112"/>
          <p:cNvSpPr>
            <a:spLocks/>
          </p:cNvSpPr>
          <p:nvPr/>
        </p:nvSpPr>
        <p:spPr bwMode="auto">
          <a:xfrm>
            <a:off x="2401888" y="5224463"/>
            <a:ext cx="79375" cy="19050"/>
          </a:xfrm>
          <a:custGeom>
            <a:avLst/>
            <a:gdLst>
              <a:gd name="T0" fmla="*/ 2147483647 w 201"/>
              <a:gd name="T1" fmla="*/ 0 h 53"/>
              <a:gd name="T2" fmla="*/ 2147483647 w 201"/>
              <a:gd name="T3" fmla="*/ 0 h 53"/>
              <a:gd name="T4" fmla="*/ 2147483647 w 201"/>
              <a:gd name="T5" fmla="*/ 2147483647 h 53"/>
              <a:gd name="T6" fmla="*/ 2147483647 w 201"/>
              <a:gd name="T7" fmla="*/ 2147483647 h 53"/>
              <a:gd name="T8" fmla="*/ 2147483647 w 201"/>
              <a:gd name="T9" fmla="*/ 2147483647 h 53"/>
              <a:gd name="T10" fmla="*/ 2147483647 w 201"/>
              <a:gd name="T11" fmla="*/ 2147483647 h 53"/>
              <a:gd name="T12" fmla="*/ 2147483647 w 201"/>
              <a:gd name="T13" fmla="*/ 2147483647 h 53"/>
              <a:gd name="T14" fmla="*/ 2147483647 w 201"/>
              <a:gd name="T15" fmla="*/ 2147483647 h 53"/>
              <a:gd name="T16" fmla="*/ 0 w 201"/>
              <a:gd name="T17" fmla="*/ 2147483647 h 53"/>
              <a:gd name="T18" fmla="*/ 2147483647 w 201"/>
              <a:gd name="T19" fmla="*/ 2147483647 h 53"/>
              <a:gd name="T20" fmla="*/ 2147483647 w 201"/>
              <a:gd name="T21" fmla="*/ 2147483647 h 53"/>
              <a:gd name="T22" fmla="*/ 2147483647 w 201"/>
              <a:gd name="T23" fmla="*/ 2147483647 h 53"/>
              <a:gd name="T24" fmla="*/ 2147483647 w 201"/>
              <a:gd name="T25" fmla="*/ 2147483647 h 53"/>
              <a:gd name="T26" fmla="*/ 2147483647 w 201"/>
              <a:gd name="T27" fmla="*/ 2147483647 h 53"/>
              <a:gd name="T28" fmla="*/ 2147483647 w 201"/>
              <a:gd name="T29" fmla="*/ 2147483647 h 53"/>
              <a:gd name="T30" fmla="*/ 2147483647 w 201"/>
              <a:gd name="T31" fmla="*/ 2147483647 h 53"/>
              <a:gd name="T32" fmla="*/ 2147483647 w 201"/>
              <a:gd name="T33" fmla="*/ 2147483647 h 53"/>
              <a:gd name="T34" fmla="*/ 2147483647 w 201"/>
              <a:gd name="T35" fmla="*/ 2147483647 h 53"/>
              <a:gd name="T36" fmla="*/ 2147483647 w 201"/>
              <a:gd name="T37" fmla="*/ 2147483647 h 53"/>
              <a:gd name="T38" fmla="*/ 2147483647 w 201"/>
              <a:gd name="T39" fmla="*/ 2147483647 h 53"/>
              <a:gd name="T40" fmla="*/ 2147483647 w 201"/>
              <a:gd name="T41" fmla="*/ 2147483647 h 53"/>
              <a:gd name="T42" fmla="*/ 2147483647 w 201"/>
              <a:gd name="T43" fmla="*/ 2147483647 h 53"/>
              <a:gd name="T44" fmla="*/ 2147483647 w 201"/>
              <a:gd name="T45" fmla="*/ 2147483647 h 53"/>
              <a:gd name="T46" fmla="*/ 2147483647 w 201"/>
              <a:gd name="T47" fmla="*/ 2147483647 h 53"/>
              <a:gd name="T48" fmla="*/ 2147483647 w 201"/>
              <a:gd name="T49" fmla="*/ 2147483647 h 53"/>
              <a:gd name="T50" fmla="*/ 2147483647 w 201"/>
              <a:gd name="T51" fmla="*/ 2147483647 h 53"/>
              <a:gd name="T52" fmla="*/ 2147483647 w 201"/>
              <a:gd name="T53" fmla="*/ 2147483647 h 53"/>
              <a:gd name="T54" fmla="*/ 2147483647 w 201"/>
              <a:gd name="T55" fmla="*/ 2147483647 h 53"/>
              <a:gd name="T56" fmla="*/ 2147483647 w 201"/>
              <a:gd name="T57" fmla="*/ 2147483647 h 53"/>
              <a:gd name="T58" fmla="*/ 2147483647 w 201"/>
              <a:gd name="T59" fmla="*/ 2147483647 h 53"/>
              <a:gd name="T60" fmla="*/ 2147483647 w 201"/>
              <a:gd name="T61" fmla="*/ 2147483647 h 53"/>
              <a:gd name="T62" fmla="*/ 2147483647 w 201"/>
              <a:gd name="T63" fmla="*/ 0 h 53"/>
              <a:gd name="T64" fmla="*/ 2147483647 w 2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53"/>
              <a:gd name="T101" fmla="*/ 201 w 2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53">
                <a:moveTo>
                  <a:pt x="27" y="0"/>
                </a:moveTo>
                <a:lnTo>
                  <a:pt x="22" y="0"/>
                </a:lnTo>
                <a:lnTo>
                  <a:pt x="18" y="1"/>
                </a:lnTo>
                <a:lnTo>
                  <a:pt x="12" y="4"/>
                </a:lnTo>
                <a:lnTo>
                  <a:pt x="8" y="8"/>
                </a:lnTo>
                <a:lnTo>
                  <a:pt x="6" y="12"/>
                </a:lnTo>
                <a:lnTo>
                  <a:pt x="3" y="16"/>
                </a:lnTo>
                <a:lnTo>
                  <a:pt x="2" y="21"/>
                </a:lnTo>
                <a:lnTo>
                  <a:pt x="0" y="26"/>
                </a:lnTo>
                <a:lnTo>
                  <a:pt x="2" y="31"/>
                </a:lnTo>
                <a:lnTo>
                  <a:pt x="3" y="37"/>
                </a:lnTo>
                <a:lnTo>
                  <a:pt x="6" y="41"/>
                </a:lnTo>
                <a:lnTo>
                  <a:pt x="8" y="45"/>
                </a:lnTo>
                <a:lnTo>
                  <a:pt x="12" y="49"/>
                </a:lnTo>
                <a:lnTo>
                  <a:pt x="18" y="50"/>
                </a:lnTo>
                <a:lnTo>
                  <a:pt x="22" y="53"/>
                </a:lnTo>
                <a:lnTo>
                  <a:pt x="170" y="53"/>
                </a:lnTo>
                <a:lnTo>
                  <a:pt x="180" y="53"/>
                </a:lnTo>
                <a:lnTo>
                  <a:pt x="184" y="50"/>
                </a:lnTo>
                <a:lnTo>
                  <a:pt x="189" y="49"/>
                </a:lnTo>
                <a:lnTo>
                  <a:pt x="193" y="45"/>
                </a:lnTo>
                <a:lnTo>
                  <a:pt x="196" y="41"/>
                </a:lnTo>
                <a:lnTo>
                  <a:pt x="199" y="37"/>
                </a:lnTo>
                <a:lnTo>
                  <a:pt x="200" y="31"/>
                </a:lnTo>
                <a:lnTo>
                  <a:pt x="201" y="26"/>
                </a:lnTo>
                <a:lnTo>
                  <a:pt x="200" y="21"/>
                </a:lnTo>
                <a:lnTo>
                  <a:pt x="199" y="16"/>
                </a:lnTo>
                <a:lnTo>
                  <a:pt x="196" y="12"/>
                </a:lnTo>
                <a:lnTo>
                  <a:pt x="193" y="8"/>
                </a:lnTo>
                <a:lnTo>
                  <a:pt x="189" y="4"/>
                </a:lnTo>
                <a:lnTo>
                  <a:pt x="184" y="1"/>
                </a:lnTo>
                <a:lnTo>
                  <a:pt x="17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7" name="Line 113"/>
          <p:cNvSpPr>
            <a:spLocks noChangeShapeType="1"/>
          </p:cNvSpPr>
          <p:nvPr/>
        </p:nvSpPr>
        <p:spPr bwMode="auto">
          <a:xfrm>
            <a:off x="2460625" y="5235575"/>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8" name="Freeform 114"/>
          <p:cNvSpPr>
            <a:spLocks/>
          </p:cNvSpPr>
          <p:nvPr/>
        </p:nvSpPr>
        <p:spPr bwMode="auto">
          <a:xfrm>
            <a:off x="2460625" y="5207000"/>
            <a:ext cx="20638" cy="36513"/>
          </a:xfrm>
          <a:custGeom>
            <a:avLst/>
            <a:gdLst>
              <a:gd name="T0" fmla="*/ 0 w 51"/>
              <a:gd name="T1" fmla="*/ 2147483647 h 98"/>
              <a:gd name="T2" fmla="*/ 0 w 51"/>
              <a:gd name="T3" fmla="*/ 2147483647 h 98"/>
              <a:gd name="T4" fmla="*/ 2147483647 w 51"/>
              <a:gd name="T5" fmla="*/ 2147483647 h 98"/>
              <a:gd name="T6" fmla="*/ 2147483647 w 51"/>
              <a:gd name="T7" fmla="*/ 2147483647 h 98"/>
              <a:gd name="T8" fmla="*/ 2147483647 w 51"/>
              <a:gd name="T9" fmla="*/ 2147483647 h 98"/>
              <a:gd name="T10" fmla="*/ 2147483647 w 51"/>
              <a:gd name="T11" fmla="*/ 2147483647 h 98"/>
              <a:gd name="T12" fmla="*/ 2147483647 w 51"/>
              <a:gd name="T13" fmla="*/ 2147483647 h 98"/>
              <a:gd name="T14" fmla="*/ 2147483647 w 51"/>
              <a:gd name="T15" fmla="*/ 2147483647 h 98"/>
              <a:gd name="T16" fmla="*/ 2147483647 w 51"/>
              <a:gd name="T17" fmla="*/ 2147483647 h 98"/>
              <a:gd name="T18" fmla="*/ 2147483647 w 51"/>
              <a:gd name="T19" fmla="*/ 2147483647 h 98"/>
              <a:gd name="T20" fmla="*/ 2147483647 w 51"/>
              <a:gd name="T21" fmla="*/ 2147483647 h 98"/>
              <a:gd name="T22" fmla="*/ 2147483647 w 51"/>
              <a:gd name="T23" fmla="*/ 2147483647 h 98"/>
              <a:gd name="T24" fmla="*/ 2147483647 w 51"/>
              <a:gd name="T25" fmla="*/ 2147483647 h 98"/>
              <a:gd name="T26" fmla="*/ 2147483647 w 51"/>
              <a:gd name="T27" fmla="*/ 2147483647 h 98"/>
              <a:gd name="T28" fmla="*/ 2147483647 w 51"/>
              <a:gd name="T29" fmla="*/ 2147483647 h 98"/>
              <a:gd name="T30" fmla="*/ 2147483647 w 51"/>
              <a:gd name="T31" fmla="*/ 2147483647 h 98"/>
              <a:gd name="T32" fmla="*/ 2147483647 w 51"/>
              <a:gd name="T33" fmla="*/ 2147483647 h 98"/>
              <a:gd name="T34" fmla="*/ 2147483647 w 51"/>
              <a:gd name="T35" fmla="*/ 2147483647 h 98"/>
              <a:gd name="T36" fmla="*/ 2147483647 w 51"/>
              <a:gd name="T37" fmla="*/ 2147483647 h 98"/>
              <a:gd name="T38" fmla="*/ 2147483647 w 51"/>
              <a:gd name="T39" fmla="*/ 2147483647 h 98"/>
              <a:gd name="T40" fmla="*/ 2147483647 w 51"/>
              <a:gd name="T41" fmla="*/ 2147483647 h 98"/>
              <a:gd name="T42" fmla="*/ 2147483647 w 51"/>
              <a:gd name="T43" fmla="*/ 2147483647 h 98"/>
              <a:gd name="T44" fmla="*/ 2147483647 w 51"/>
              <a:gd name="T45" fmla="*/ 2147483647 h 98"/>
              <a:gd name="T46" fmla="*/ 2147483647 w 51"/>
              <a:gd name="T47" fmla="*/ 0 h 98"/>
              <a:gd name="T48" fmla="*/ 2147483647 w 51"/>
              <a:gd name="T49" fmla="*/ 0 h 98"/>
              <a:gd name="T50" fmla="*/ 2147483647 w 51"/>
              <a:gd name="T51" fmla="*/ 0 h 98"/>
              <a:gd name="T52" fmla="*/ 2147483647 w 51"/>
              <a:gd name="T53" fmla="*/ 2147483647 h 98"/>
              <a:gd name="T54" fmla="*/ 2147483647 w 51"/>
              <a:gd name="T55" fmla="*/ 2147483647 h 98"/>
              <a:gd name="T56" fmla="*/ 2147483647 w 51"/>
              <a:gd name="T57" fmla="*/ 2147483647 h 98"/>
              <a:gd name="T58" fmla="*/ 2147483647 w 51"/>
              <a:gd name="T59" fmla="*/ 2147483647 h 98"/>
              <a:gd name="T60" fmla="*/ 2147483647 w 51"/>
              <a:gd name="T61" fmla="*/ 2147483647 h 98"/>
              <a:gd name="T62" fmla="*/ 0 w 51"/>
              <a:gd name="T63" fmla="*/ 2147483647 h 98"/>
              <a:gd name="T64" fmla="*/ 0 w 51"/>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8"/>
              <a:gd name="T101" fmla="*/ 51 w 51"/>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8">
                <a:moveTo>
                  <a:pt x="0" y="71"/>
                </a:moveTo>
                <a:lnTo>
                  <a:pt x="0" y="76"/>
                </a:lnTo>
                <a:lnTo>
                  <a:pt x="1" y="82"/>
                </a:lnTo>
                <a:lnTo>
                  <a:pt x="3" y="86"/>
                </a:lnTo>
                <a:lnTo>
                  <a:pt x="7" y="90"/>
                </a:lnTo>
                <a:lnTo>
                  <a:pt x="11" y="94"/>
                </a:lnTo>
                <a:lnTo>
                  <a:pt x="15" y="95"/>
                </a:lnTo>
                <a:lnTo>
                  <a:pt x="21" y="98"/>
                </a:lnTo>
                <a:lnTo>
                  <a:pt x="26" y="98"/>
                </a:lnTo>
                <a:lnTo>
                  <a:pt x="31" y="98"/>
                </a:lnTo>
                <a:lnTo>
                  <a:pt x="35" y="95"/>
                </a:lnTo>
                <a:lnTo>
                  <a:pt x="40" y="94"/>
                </a:lnTo>
                <a:lnTo>
                  <a:pt x="44" y="90"/>
                </a:lnTo>
                <a:lnTo>
                  <a:pt x="47" y="86"/>
                </a:lnTo>
                <a:lnTo>
                  <a:pt x="50" y="82"/>
                </a:lnTo>
                <a:lnTo>
                  <a:pt x="51" y="76"/>
                </a:lnTo>
                <a:lnTo>
                  <a:pt x="51" y="31"/>
                </a:lnTo>
                <a:lnTo>
                  <a:pt x="51" y="21"/>
                </a:lnTo>
                <a:lnTo>
                  <a:pt x="50" y="16"/>
                </a:lnTo>
                <a:lnTo>
                  <a:pt x="47" y="12"/>
                </a:lnTo>
                <a:lnTo>
                  <a:pt x="44" y="8"/>
                </a:lnTo>
                <a:lnTo>
                  <a:pt x="40" y="4"/>
                </a:lnTo>
                <a:lnTo>
                  <a:pt x="35" y="1"/>
                </a:lnTo>
                <a:lnTo>
                  <a:pt x="31" y="0"/>
                </a:lnTo>
                <a:lnTo>
                  <a:pt x="26" y="0"/>
                </a:lnTo>
                <a:lnTo>
                  <a:pt x="21" y="0"/>
                </a:lnTo>
                <a:lnTo>
                  <a:pt x="15" y="1"/>
                </a:lnTo>
                <a:lnTo>
                  <a:pt x="11" y="4"/>
                </a:lnTo>
                <a:lnTo>
                  <a:pt x="7" y="8"/>
                </a:lnTo>
                <a:lnTo>
                  <a:pt x="3" y="12"/>
                </a:lnTo>
                <a:lnTo>
                  <a:pt x="1"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19" name="Line 115"/>
          <p:cNvSpPr>
            <a:spLocks noChangeShapeType="1"/>
          </p:cNvSpPr>
          <p:nvPr/>
        </p:nvSpPr>
        <p:spPr bwMode="auto">
          <a:xfrm>
            <a:off x="2470150" y="52070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0" name="Freeform 116"/>
          <p:cNvSpPr>
            <a:spLocks/>
          </p:cNvSpPr>
          <p:nvPr/>
        </p:nvSpPr>
        <p:spPr bwMode="auto">
          <a:xfrm>
            <a:off x="2460625" y="5207000"/>
            <a:ext cx="215900" cy="20638"/>
          </a:xfrm>
          <a:custGeom>
            <a:avLst/>
            <a:gdLst>
              <a:gd name="T0" fmla="*/ 2147483647 w 544"/>
              <a:gd name="T1" fmla="*/ 0 h 51"/>
              <a:gd name="T2" fmla="*/ 2147483647 w 544"/>
              <a:gd name="T3" fmla="*/ 0 h 51"/>
              <a:gd name="T4" fmla="*/ 2147483647 w 544"/>
              <a:gd name="T5" fmla="*/ 2147483647 h 51"/>
              <a:gd name="T6" fmla="*/ 2147483647 w 544"/>
              <a:gd name="T7" fmla="*/ 2147483647 h 51"/>
              <a:gd name="T8" fmla="*/ 2147483647 w 544"/>
              <a:gd name="T9" fmla="*/ 2147483647 h 51"/>
              <a:gd name="T10" fmla="*/ 2147483647 w 544"/>
              <a:gd name="T11" fmla="*/ 2147483647 h 51"/>
              <a:gd name="T12" fmla="*/ 2147483647 w 544"/>
              <a:gd name="T13" fmla="*/ 2147483647 h 51"/>
              <a:gd name="T14" fmla="*/ 0 w 544"/>
              <a:gd name="T15" fmla="*/ 2147483647 h 51"/>
              <a:gd name="T16" fmla="*/ 0 w 544"/>
              <a:gd name="T17" fmla="*/ 2147483647 h 51"/>
              <a:gd name="T18" fmla="*/ 0 w 544"/>
              <a:gd name="T19" fmla="*/ 2147483647 h 51"/>
              <a:gd name="T20" fmla="*/ 2147483647 w 544"/>
              <a:gd name="T21" fmla="*/ 2147483647 h 51"/>
              <a:gd name="T22" fmla="*/ 2147483647 w 544"/>
              <a:gd name="T23" fmla="*/ 2147483647 h 51"/>
              <a:gd name="T24" fmla="*/ 2147483647 w 544"/>
              <a:gd name="T25" fmla="*/ 2147483647 h 51"/>
              <a:gd name="T26" fmla="*/ 2147483647 w 544"/>
              <a:gd name="T27" fmla="*/ 2147483647 h 51"/>
              <a:gd name="T28" fmla="*/ 2147483647 w 544"/>
              <a:gd name="T29" fmla="*/ 2147483647 h 51"/>
              <a:gd name="T30" fmla="*/ 2147483647 w 544"/>
              <a:gd name="T31" fmla="*/ 2147483647 h 51"/>
              <a:gd name="T32" fmla="*/ 2147483647 w 544"/>
              <a:gd name="T33" fmla="*/ 2147483647 h 51"/>
              <a:gd name="T34" fmla="*/ 2147483647 w 544"/>
              <a:gd name="T35" fmla="*/ 2147483647 h 51"/>
              <a:gd name="T36" fmla="*/ 2147483647 w 544"/>
              <a:gd name="T37" fmla="*/ 2147483647 h 51"/>
              <a:gd name="T38" fmla="*/ 2147483647 w 544"/>
              <a:gd name="T39" fmla="*/ 2147483647 h 51"/>
              <a:gd name="T40" fmla="*/ 2147483647 w 544"/>
              <a:gd name="T41" fmla="*/ 2147483647 h 51"/>
              <a:gd name="T42" fmla="*/ 2147483647 w 544"/>
              <a:gd name="T43" fmla="*/ 2147483647 h 51"/>
              <a:gd name="T44" fmla="*/ 2147483647 w 544"/>
              <a:gd name="T45" fmla="*/ 2147483647 h 51"/>
              <a:gd name="T46" fmla="*/ 2147483647 w 544"/>
              <a:gd name="T47" fmla="*/ 2147483647 h 51"/>
              <a:gd name="T48" fmla="*/ 2147483647 w 544"/>
              <a:gd name="T49" fmla="*/ 2147483647 h 51"/>
              <a:gd name="T50" fmla="*/ 2147483647 w 544"/>
              <a:gd name="T51" fmla="*/ 2147483647 h 51"/>
              <a:gd name="T52" fmla="*/ 2147483647 w 544"/>
              <a:gd name="T53" fmla="*/ 2147483647 h 51"/>
              <a:gd name="T54" fmla="*/ 2147483647 w 544"/>
              <a:gd name="T55" fmla="*/ 2147483647 h 51"/>
              <a:gd name="T56" fmla="*/ 2147483647 w 544"/>
              <a:gd name="T57" fmla="*/ 2147483647 h 51"/>
              <a:gd name="T58" fmla="*/ 2147483647 w 544"/>
              <a:gd name="T59" fmla="*/ 2147483647 h 51"/>
              <a:gd name="T60" fmla="*/ 2147483647 w 544"/>
              <a:gd name="T61" fmla="*/ 2147483647 h 51"/>
              <a:gd name="T62" fmla="*/ 2147483647 w 544"/>
              <a:gd name="T63" fmla="*/ 0 h 51"/>
              <a:gd name="T64" fmla="*/ 2147483647 w 544"/>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4"/>
              <a:gd name="T100" fmla="*/ 0 h 51"/>
              <a:gd name="T101" fmla="*/ 544 w 544"/>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4" h="51">
                <a:moveTo>
                  <a:pt x="26" y="0"/>
                </a:moveTo>
                <a:lnTo>
                  <a:pt x="21" y="0"/>
                </a:lnTo>
                <a:lnTo>
                  <a:pt x="15" y="1"/>
                </a:lnTo>
                <a:lnTo>
                  <a:pt x="11" y="4"/>
                </a:lnTo>
                <a:lnTo>
                  <a:pt x="7" y="8"/>
                </a:lnTo>
                <a:lnTo>
                  <a:pt x="3" y="12"/>
                </a:lnTo>
                <a:lnTo>
                  <a:pt x="1" y="16"/>
                </a:lnTo>
                <a:lnTo>
                  <a:pt x="0" y="21"/>
                </a:lnTo>
                <a:lnTo>
                  <a:pt x="0" y="26"/>
                </a:lnTo>
                <a:lnTo>
                  <a:pt x="0" y="31"/>
                </a:lnTo>
                <a:lnTo>
                  <a:pt x="1" y="35"/>
                </a:lnTo>
                <a:lnTo>
                  <a:pt x="3" y="41"/>
                </a:lnTo>
                <a:lnTo>
                  <a:pt x="7" y="45"/>
                </a:lnTo>
                <a:lnTo>
                  <a:pt x="11" y="47"/>
                </a:lnTo>
                <a:lnTo>
                  <a:pt x="15" y="50"/>
                </a:lnTo>
                <a:lnTo>
                  <a:pt x="21" y="51"/>
                </a:lnTo>
                <a:lnTo>
                  <a:pt x="512" y="51"/>
                </a:lnTo>
                <a:lnTo>
                  <a:pt x="523" y="51"/>
                </a:lnTo>
                <a:lnTo>
                  <a:pt x="528" y="50"/>
                </a:lnTo>
                <a:lnTo>
                  <a:pt x="532" y="47"/>
                </a:lnTo>
                <a:lnTo>
                  <a:pt x="536" y="45"/>
                </a:lnTo>
                <a:lnTo>
                  <a:pt x="540" y="41"/>
                </a:lnTo>
                <a:lnTo>
                  <a:pt x="543" y="35"/>
                </a:lnTo>
                <a:lnTo>
                  <a:pt x="544" y="31"/>
                </a:lnTo>
                <a:lnTo>
                  <a:pt x="544" y="26"/>
                </a:lnTo>
                <a:lnTo>
                  <a:pt x="544" y="21"/>
                </a:lnTo>
                <a:lnTo>
                  <a:pt x="543" y="16"/>
                </a:lnTo>
                <a:lnTo>
                  <a:pt x="540" y="12"/>
                </a:lnTo>
                <a:lnTo>
                  <a:pt x="536" y="8"/>
                </a:lnTo>
                <a:lnTo>
                  <a:pt x="532" y="4"/>
                </a:lnTo>
                <a:lnTo>
                  <a:pt x="528" y="1"/>
                </a:lnTo>
                <a:lnTo>
                  <a:pt x="518"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1" name="Line 117"/>
          <p:cNvSpPr>
            <a:spLocks noChangeShapeType="1"/>
          </p:cNvSpPr>
          <p:nvPr/>
        </p:nvSpPr>
        <p:spPr bwMode="auto">
          <a:xfrm>
            <a:off x="2655888" y="52165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2" name="Freeform 118"/>
          <p:cNvSpPr>
            <a:spLocks/>
          </p:cNvSpPr>
          <p:nvPr/>
        </p:nvSpPr>
        <p:spPr bwMode="auto">
          <a:xfrm>
            <a:off x="2655888" y="5189538"/>
            <a:ext cx="20637" cy="38100"/>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1"/>
                </a:moveTo>
                <a:lnTo>
                  <a:pt x="0" y="76"/>
                </a:lnTo>
                <a:lnTo>
                  <a:pt x="3" y="80"/>
                </a:lnTo>
                <a:lnTo>
                  <a:pt x="4" y="86"/>
                </a:lnTo>
                <a:lnTo>
                  <a:pt x="8" y="90"/>
                </a:lnTo>
                <a:lnTo>
                  <a:pt x="12" y="92"/>
                </a:lnTo>
                <a:lnTo>
                  <a:pt x="16" y="95"/>
                </a:lnTo>
                <a:lnTo>
                  <a:pt x="21" y="96"/>
                </a:lnTo>
                <a:lnTo>
                  <a:pt x="27" y="98"/>
                </a:lnTo>
                <a:lnTo>
                  <a:pt x="32" y="96"/>
                </a:lnTo>
                <a:lnTo>
                  <a:pt x="37" y="95"/>
                </a:lnTo>
                <a:lnTo>
                  <a:pt x="41" y="92"/>
                </a:lnTo>
                <a:lnTo>
                  <a:pt x="45" y="90"/>
                </a:lnTo>
                <a:lnTo>
                  <a:pt x="49" y="86"/>
                </a:lnTo>
                <a:lnTo>
                  <a:pt x="52" y="80"/>
                </a:lnTo>
                <a:lnTo>
                  <a:pt x="53" y="76"/>
                </a:lnTo>
                <a:lnTo>
                  <a:pt x="53" y="32"/>
                </a:lnTo>
                <a:lnTo>
                  <a:pt x="53" y="21"/>
                </a:lnTo>
                <a:lnTo>
                  <a:pt x="52" y="16"/>
                </a:lnTo>
                <a:lnTo>
                  <a:pt x="49" y="12"/>
                </a:lnTo>
                <a:lnTo>
                  <a:pt x="45" y="8"/>
                </a:lnTo>
                <a:lnTo>
                  <a:pt x="41" y="4"/>
                </a:lnTo>
                <a:lnTo>
                  <a:pt x="37" y="1"/>
                </a:lnTo>
                <a:lnTo>
                  <a:pt x="32" y="0"/>
                </a:lnTo>
                <a:lnTo>
                  <a:pt x="27" y="0"/>
                </a:lnTo>
                <a:lnTo>
                  <a:pt x="21" y="0"/>
                </a:lnTo>
                <a:lnTo>
                  <a:pt x="16" y="1"/>
                </a:lnTo>
                <a:lnTo>
                  <a:pt x="12" y="4"/>
                </a:lnTo>
                <a:lnTo>
                  <a:pt x="8" y="8"/>
                </a:lnTo>
                <a:lnTo>
                  <a:pt x="4" y="12"/>
                </a:lnTo>
                <a:lnTo>
                  <a:pt x="3"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3" name="Line 119"/>
          <p:cNvSpPr>
            <a:spLocks noChangeShapeType="1"/>
          </p:cNvSpPr>
          <p:nvPr/>
        </p:nvSpPr>
        <p:spPr bwMode="auto">
          <a:xfrm>
            <a:off x="2665413" y="51895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4" name="Freeform 120"/>
          <p:cNvSpPr>
            <a:spLocks/>
          </p:cNvSpPr>
          <p:nvPr/>
        </p:nvSpPr>
        <p:spPr bwMode="auto">
          <a:xfrm>
            <a:off x="2655888" y="5189538"/>
            <a:ext cx="125412" cy="19050"/>
          </a:xfrm>
          <a:custGeom>
            <a:avLst/>
            <a:gdLst>
              <a:gd name="T0" fmla="*/ 2147483647 w 319"/>
              <a:gd name="T1" fmla="*/ 0 h 51"/>
              <a:gd name="T2" fmla="*/ 2147483647 w 319"/>
              <a:gd name="T3" fmla="*/ 0 h 51"/>
              <a:gd name="T4" fmla="*/ 2147483647 w 319"/>
              <a:gd name="T5" fmla="*/ 2147483647 h 51"/>
              <a:gd name="T6" fmla="*/ 2147483647 w 319"/>
              <a:gd name="T7" fmla="*/ 2147483647 h 51"/>
              <a:gd name="T8" fmla="*/ 2147483647 w 319"/>
              <a:gd name="T9" fmla="*/ 2147483647 h 51"/>
              <a:gd name="T10" fmla="*/ 2147483647 w 319"/>
              <a:gd name="T11" fmla="*/ 2147483647 h 51"/>
              <a:gd name="T12" fmla="*/ 2147483647 w 319"/>
              <a:gd name="T13" fmla="*/ 2147483647 h 51"/>
              <a:gd name="T14" fmla="*/ 0 w 319"/>
              <a:gd name="T15" fmla="*/ 2147483647 h 51"/>
              <a:gd name="T16" fmla="*/ 0 w 319"/>
              <a:gd name="T17" fmla="*/ 2147483647 h 51"/>
              <a:gd name="T18" fmla="*/ 0 w 319"/>
              <a:gd name="T19" fmla="*/ 2147483647 h 51"/>
              <a:gd name="T20" fmla="*/ 2147483647 w 319"/>
              <a:gd name="T21" fmla="*/ 2147483647 h 51"/>
              <a:gd name="T22" fmla="*/ 2147483647 w 319"/>
              <a:gd name="T23" fmla="*/ 2147483647 h 51"/>
              <a:gd name="T24" fmla="*/ 2147483647 w 319"/>
              <a:gd name="T25" fmla="*/ 2147483647 h 51"/>
              <a:gd name="T26" fmla="*/ 2147483647 w 319"/>
              <a:gd name="T27" fmla="*/ 2147483647 h 51"/>
              <a:gd name="T28" fmla="*/ 2147483647 w 319"/>
              <a:gd name="T29" fmla="*/ 2147483647 h 51"/>
              <a:gd name="T30" fmla="*/ 2147483647 w 319"/>
              <a:gd name="T31" fmla="*/ 2147483647 h 51"/>
              <a:gd name="T32" fmla="*/ 2147483647 w 319"/>
              <a:gd name="T33" fmla="*/ 2147483647 h 51"/>
              <a:gd name="T34" fmla="*/ 2147483647 w 319"/>
              <a:gd name="T35" fmla="*/ 2147483647 h 51"/>
              <a:gd name="T36" fmla="*/ 2147483647 w 319"/>
              <a:gd name="T37" fmla="*/ 2147483647 h 51"/>
              <a:gd name="T38" fmla="*/ 2147483647 w 319"/>
              <a:gd name="T39" fmla="*/ 2147483647 h 51"/>
              <a:gd name="T40" fmla="*/ 2147483647 w 319"/>
              <a:gd name="T41" fmla="*/ 2147483647 h 51"/>
              <a:gd name="T42" fmla="*/ 2147483647 w 319"/>
              <a:gd name="T43" fmla="*/ 2147483647 h 51"/>
              <a:gd name="T44" fmla="*/ 2147483647 w 319"/>
              <a:gd name="T45" fmla="*/ 2147483647 h 51"/>
              <a:gd name="T46" fmla="*/ 2147483647 w 319"/>
              <a:gd name="T47" fmla="*/ 2147483647 h 51"/>
              <a:gd name="T48" fmla="*/ 2147483647 w 319"/>
              <a:gd name="T49" fmla="*/ 2147483647 h 51"/>
              <a:gd name="T50" fmla="*/ 2147483647 w 319"/>
              <a:gd name="T51" fmla="*/ 2147483647 h 51"/>
              <a:gd name="T52" fmla="*/ 2147483647 w 319"/>
              <a:gd name="T53" fmla="*/ 2147483647 h 51"/>
              <a:gd name="T54" fmla="*/ 2147483647 w 319"/>
              <a:gd name="T55" fmla="*/ 2147483647 h 51"/>
              <a:gd name="T56" fmla="*/ 2147483647 w 319"/>
              <a:gd name="T57" fmla="*/ 2147483647 h 51"/>
              <a:gd name="T58" fmla="*/ 2147483647 w 319"/>
              <a:gd name="T59" fmla="*/ 2147483647 h 51"/>
              <a:gd name="T60" fmla="*/ 2147483647 w 319"/>
              <a:gd name="T61" fmla="*/ 2147483647 h 51"/>
              <a:gd name="T62" fmla="*/ 2147483647 w 319"/>
              <a:gd name="T63" fmla="*/ 0 h 51"/>
              <a:gd name="T64" fmla="*/ 2147483647 w 319"/>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9"/>
              <a:gd name="T100" fmla="*/ 0 h 51"/>
              <a:gd name="T101" fmla="*/ 319 w 319"/>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9" h="51">
                <a:moveTo>
                  <a:pt x="27" y="0"/>
                </a:moveTo>
                <a:lnTo>
                  <a:pt x="21" y="0"/>
                </a:lnTo>
                <a:lnTo>
                  <a:pt x="16" y="1"/>
                </a:lnTo>
                <a:lnTo>
                  <a:pt x="12" y="4"/>
                </a:lnTo>
                <a:lnTo>
                  <a:pt x="8" y="8"/>
                </a:lnTo>
                <a:lnTo>
                  <a:pt x="4" y="12"/>
                </a:lnTo>
                <a:lnTo>
                  <a:pt x="3" y="16"/>
                </a:lnTo>
                <a:lnTo>
                  <a:pt x="0" y="21"/>
                </a:lnTo>
                <a:lnTo>
                  <a:pt x="0" y="26"/>
                </a:lnTo>
                <a:lnTo>
                  <a:pt x="0" y="32"/>
                </a:lnTo>
                <a:lnTo>
                  <a:pt x="3" y="35"/>
                </a:lnTo>
                <a:lnTo>
                  <a:pt x="4" y="41"/>
                </a:lnTo>
                <a:lnTo>
                  <a:pt x="8" y="45"/>
                </a:lnTo>
                <a:lnTo>
                  <a:pt x="12" y="47"/>
                </a:lnTo>
                <a:lnTo>
                  <a:pt x="16" y="50"/>
                </a:lnTo>
                <a:lnTo>
                  <a:pt x="21" y="51"/>
                </a:lnTo>
                <a:lnTo>
                  <a:pt x="287" y="51"/>
                </a:lnTo>
                <a:lnTo>
                  <a:pt x="298" y="51"/>
                </a:lnTo>
                <a:lnTo>
                  <a:pt x="303" y="50"/>
                </a:lnTo>
                <a:lnTo>
                  <a:pt x="307" y="47"/>
                </a:lnTo>
                <a:lnTo>
                  <a:pt x="311" y="45"/>
                </a:lnTo>
                <a:lnTo>
                  <a:pt x="315" y="41"/>
                </a:lnTo>
                <a:lnTo>
                  <a:pt x="317" y="35"/>
                </a:lnTo>
                <a:lnTo>
                  <a:pt x="319" y="32"/>
                </a:lnTo>
                <a:lnTo>
                  <a:pt x="319" y="26"/>
                </a:lnTo>
                <a:lnTo>
                  <a:pt x="319" y="21"/>
                </a:lnTo>
                <a:lnTo>
                  <a:pt x="317" y="16"/>
                </a:lnTo>
                <a:lnTo>
                  <a:pt x="315" y="12"/>
                </a:lnTo>
                <a:lnTo>
                  <a:pt x="311" y="8"/>
                </a:lnTo>
                <a:lnTo>
                  <a:pt x="307" y="4"/>
                </a:lnTo>
                <a:lnTo>
                  <a:pt x="303" y="1"/>
                </a:lnTo>
                <a:lnTo>
                  <a:pt x="292"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5" name="Line 121"/>
          <p:cNvSpPr>
            <a:spLocks noChangeShapeType="1"/>
          </p:cNvSpPr>
          <p:nvPr/>
        </p:nvSpPr>
        <p:spPr bwMode="auto">
          <a:xfrm>
            <a:off x="2760663" y="51990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6" name="Freeform 122"/>
          <p:cNvSpPr>
            <a:spLocks/>
          </p:cNvSpPr>
          <p:nvPr/>
        </p:nvSpPr>
        <p:spPr bwMode="auto">
          <a:xfrm>
            <a:off x="2760663" y="5172075"/>
            <a:ext cx="20637" cy="38100"/>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1"/>
                </a:moveTo>
                <a:lnTo>
                  <a:pt x="0" y="77"/>
                </a:lnTo>
                <a:lnTo>
                  <a:pt x="2" y="80"/>
                </a:lnTo>
                <a:lnTo>
                  <a:pt x="4" y="86"/>
                </a:lnTo>
                <a:lnTo>
                  <a:pt x="8" y="90"/>
                </a:lnTo>
                <a:lnTo>
                  <a:pt x="12" y="92"/>
                </a:lnTo>
                <a:lnTo>
                  <a:pt x="16" y="95"/>
                </a:lnTo>
                <a:lnTo>
                  <a:pt x="21" y="96"/>
                </a:lnTo>
                <a:lnTo>
                  <a:pt x="26" y="98"/>
                </a:lnTo>
                <a:lnTo>
                  <a:pt x="32" y="96"/>
                </a:lnTo>
                <a:lnTo>
                  <a:pt x="37" y="95"/>
                </a:lnTo>
                <a:lnTo>
                  <a:pt x="41" y="92"/>
                </a:lnTo>
                <a:lnTo>
                  <a:pt x="45" y="90"/>
                </a:lnTo>
                <a:lnTo>
                  <a:pt x="49" y="86"/>
                </a:lnTo>
                <a:lnTo>
                  <a:pt x="51" y="80"/>
                </a:lnTo>
                <a:lnTo>
                  <a:pt x="53" y="77"/>
                </a:lnTo>
                <a:lnTo>
                  <a:pt x="53" y="32"/>
                </a:lnTo>
                <a:lnTo>
                  <a:pt x="53" y="21"/>
                </a:lnTo>
                <a:lnTo>
                  <a:pt x="51" y="16"/>
                </a:lnTo>
                <a:lnTo>
                  <a:pt x="49" y="10"/>
                </a:lnTo>
                <a:lnTo>
                  <a:pt x="45" y="6"/>
                </a:lnTo>
                <a:lnTo>
                  <a:pt x="41" y="4"/>
                </a:lnTo>
                <a:lnTo>
                  <a:pt x="37" y="1"/>
                </a:lnTo>
                <a:lnTo>
                  <a:pt x="32" y="0"/>
                </a:lnTo>
                <a:lnTo>
                  <a:pt x="26" y="0"/>
                </a:lnTo>
                <a:lnTo>
                  <a:pt x="21" y="0"/>
                </a:lnTo>
                <a:lnTo>
                  <a:pt x="16" y="1"/>
                </a:lnTo>
                <a:lnTo>
                  <a:pt x="12" y="4"/>
                </a:lnTo>
                <a:lnTo>
                  <a:pt x="8" y="6"/>
                </a:lnTo>
                <a:lnTo>
                  <a:pt x="4" y="10"/>
                </a:lnTo>
                <a:lnTo>
                  <a:pt x="2"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7" name="Line 123"/>
          <p:cNvSpPr>
            <a:spLocks noChangeShapeType="1"/>
          </p:cNvSpPr>
          <p:nvPr/>
        </p:nvSpPr>
        <p:spPr bwMode="auto">
          <a:xfrm>
            <a:off x="2771775" y="51720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8" name="Freeform 124"/>
          <p:cNvSpPr>
            <a:spLocks/>
          </p:cNvSpPr>
          <p:nvPr/>
        </p:nvSpPr>
        <p:spPr bwMode="auto">
          <a:xfrm>
            <a:off x="2760663" y="5172075"/>
            <a:ext cx="33337" cy="20638"/>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6" y="0"/>
                </a:moveTo>
                <a:lnTo>
                  <a:pt x="21" y="0"/>
                </a:lnTo>
                <a:lnTo>
                  <a:pt x="16" y="1"/>
                </a:lnTo>
                <a:lnTo>
                  <a:pt x="12" y="4"/>
                </a:lnTo>
                <a:lnTo>
                  <a:pt x="8" y="6"/>
                </a:lnTo>
                <a:lnTo>
                  <a:pt x="4" y="10"/>
                </a:lnTo>
                <a:lnTo>
                  <a:pt x="2" y="16"/>
                </a:lnTo>
                <a:lnTo>
                  <a:pt x="0" y="21"/>
                </a:lnTo>
                <a:lnTo>
                  <a:pt x="0" y="26"/>
                </a:lnTo>
                <a:lnTo>
                  <a:pt x="0" y="30"/>
                </a:lnTo>
                <a:lnTo>
                  <a:pt x="2" y="36"/>
                </a:lnTo>
                <a:lnTo>
                  <a:pt x="4" y="41"/>
                </a:lnTo>
                <a:lnTo>
                  <a:pt x="8" y="45"/>
                </a:lnTo>
                <a:lnTo>
                  <a:pt x="12" y="47"/>
                </a:lnTo>
                <a:lnTo>
                  <a:pt x="16" y="50"/>
                </a:lnTo>
                <a:lnTo>
                  <a:pt x="21" y="51"/>
                </a:lnTo>
                <a:lnTo>
                  <a:pt x="50" y="51"/>
                </a:lnTo>
                <a:lnTo>
                  <a:pt x="61" y="51"/>
                </a:lnTo>
                <a:lnTo>
                  <a:pt x="66" y="50"/>
                </a:lnTo>
                <a:lnTo>
                  <a:pt x="71" y="47"/>
                </a:lnTo>
                <a:lnTo>
                  <a:pt x="75" y="45"/>
                </a:lnTo>
                <a:lnTo>
                  <a:pt x="78" y="41"/>
                </a:lnTo>
                <a:lnTo>
                  <a:pt x="80" y="36"/>
                </a:lnTo>
                <a:lnTo>
                  <a:pt x="82" y="30"/>
                </a:lnTo>
                <a:lnTo>
                  <a:pt x="82" y="26"/>
                </a:lnTo>
                <a:lnTo>
                  <a:pt x="82" y="21"/>
                </a:lnTo>
                <a:lnTo>
                  <a:pt x="80" y="16"/>
                </a:lnTo>
                <a:lnTo>
                  <a:pt x="78" y="10"/>
                </a:lnTo>
                <a:lnTo>
                  <a:pt x="75" y="6"/>
                </a:lnTo>
                <a:lnTo>
                  <a:pt x="71"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29" name="Line 125"/>
          <p:cNvSpPr>
            <a:spLocks noChangeShapeType="1"/>
          </p:cNvSpPr>
          <p:nvPr/>
        </p:nvSpPr>
        <p:spPr bwMode="auto">
          <a:xfrm>
            <a:off x="2771775" y="51831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0" name="Freeform 126"/>
          <p:cNvSpPr>
            <a:spLocks/>
          </p:cNvSpPr>
          <p:nvPr/>
        </p:nvSpPr>
        <p:spPr bwMode="auto">
          <a:xfrm>
            <a:off x="2771775" y="5156200"/>
            <a:ext cx="22225" cy="36513"/>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2147483647 h 99"/>
              <a:gd name="T48" fmla="*/ 2147483647 w 53"/>
              <a:gd name="T49" fmla="*/ 0 h 99"/>
              <a:gd name="T50" fmla="*/ 2147483647 w 53"/>
              <a:gd name="T51" fmla="*/ 2147483647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2"/>
                </a:moveTo>
                <a:lnTo>
                  <a:pt x="1" y="76"/>
                </a:lnTo>
                <a:lnTo>
                  <a:pt x="3" y="82"/>
                </a:lnTo>
                <a:lnTo>
                  <a:pt x="5" y="87"/>
                </a:lnTo>
                <a:lnTo>
                  <a:pt x="8" y="91"/>
                </a:lnTo>
                <a:lnTo>
                  <a:pt x="12" y="93"/>
                </a:lnTo>
                <a:lnTo>
                  <a:pt x="17" y="96"/>
                </a:lnTo>
                <a:lnTo>
                  <a:pt x="21" y="97"/>
                </a:lnTo>
                <a:lnTo>
                  <a:pt x="26" y="99"/>
                </a:lnTo>
                <a:lnTo>
                  <a:pt x="32" y="97"/>
                </a:lnTo>
                <a:lnTo>
                  <a:pt x="37" y="96"/>
                </a:lnTo>
                <a:lnTo>
                  <a:pt x="42" y="93"/>
                </a:lnTo>
                <a:lnTo>
                  <a:pt x="46" y="91"/>
                </a:lnTo>
                <a:lnTo>
                  <a:pt x="49" y="87"/>
                </a:lnTo>
                <a:lnTo>
                  <a:pt x="51" y="82"/>
                </a:lnTo>
                <a:lnTo>
                  <a:pt x="53" y="76"/>
                </a:lnTo>
                <a:lnTo>
                  <a:pt x="53" y="31"/>
                </a:lnTo>
                <a:lnTo>
                  <a:pt x="53" y="22"/>
                </a:lnTo>
                <a:lnTo>
                  <a:pt x="51" y="17"/>
                </a:lnTo>
                <a:lnTo>
                  <a:pt x="49" y="12"/>
                </a:lnTo>
                <a:lnTo>
                  <a:pt x="46" y="8"/>
                </a:lnTo>
                <a:lnTo>
                  <a:pt x="42" y="5"/>
                </a:lnTo>
                <a:lnTo>
                  <a:pt x="37" y="2"/>
                </a:lnTo>
                <a:lnTo>
                  <a:pt x="32" y="1"/>
                </a:lnTo>
                <a:lnTo>
                  <a:pt x="26" y="0"/>
                </a:lnTo>
                <a:lnTo>
                  <a:pt x="21" y="1"/>
                </a:lnTo>
                <a:lnTo>
                  <a:pt x="17" y="2"/>
                </a:lnTo>
                <a:lnTo>
                  <a:pt x="12" y="5"/>
                </a:lnTo>
                <a:lnTo>
                  <a:pt x="8" y="8"/>
                </a:lnTo>
                <a:lnTo>
                  <a:pt x="5" y="12"/>
                </a:lnTo>
                <a:lnTo>
                  <a:pt x="3" y="17"/>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1" name="Line 127"/>
          <p:cNvSpPr>
            <a:spLocks noChangeShapeType="1"/>
          </p:cNvSpPr>
          <p:nvPr/>
        </p:nvSpPr>
        <p:spPr bwMode="auto">
          <a:xfrm>
            <a:off x="2782888" y="51562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2" name="Freeform 128"/>
          <p:cNvSpPr>
            <a:spLocks/>
          </p:cNvSpPr>
          <p:nvPr/>
        </p:nvSpPr>
        <p:spPr bwMode="auto">
          <a:xfrm>
            <a:off x="2771775" y="5156200"/>
            <a:ext cx="139700" cy="19050"/>
          </a:xfrm>
          <a:custGeom>
            <a:avLst/>
            <a:gdLst>
              <a:gd name="T0" fmla="*/ 2147483647 w 349"/>
              <a:gd name="T1" fmla="*/ 0 h 52"/>
              <a:gd name="T2" fmla="*/ 2147483647 w 349"/>
              <a:gd name="T3" fmla="*/ 2147483647 h 52"/>
              <a:gd name="T4" fmla="*/ 2147483647 w 349"/>
              <a:gd name="T5" fmla="*/ 2147483647 h 52"/>
              <a:gd name="T6" fmla="*/ 2147483647 w 349"/>
              <a:gd name="T7" fmla="*/ 2147483647 h 52"/>
              <a:gd name="T8" fmla="*/ 2147483647 w 349"/>
              <a:gd name="T9" fmla="*/ 2147483647 h 52"/>
              <a:gd name="T10" fmla="*/ 2147483647 w 349"/>
              <a:gd name="T11" fmla="*/ 2147483647 h 52"/>
              <a:gd name="T12" fmla="*/ 2147483647 w 349"/>
              <a:gd name="T13" fmla="*/ 2147483647 h 52"/>
              <a:gd name="T14" fmla="*/ 2147483647 w 349"/>
              <a:gd name="T15" fmla="*/ 2147483647 h 52"/>
              <a:gd name="T16" fmla="*/ 0 w 349"/>
              <a:gd name="T17" fmla="*/ 2147483647 h 52"/>
              <a:gd name="T18" fmla="*/ 2147483647 w 349"/>
              <a:gd name="T19" fmla="*/ 2147483647 h 52"/>
              <a:gd name="T20" fmla="*/ 2147483647 w 349"/>
              <a:gd name="T21" fmla="*/ 2147483647 h 52"/>
              <a:gd name="T22" fmla="*/ 2147483647 w 349"/>
              <a:gd name="T23" fmla="*/ 2147483647 h 52"/>
              <a:gd name="T24" fmla="*/ 2147483647 w 349"/>
              <a:gd name="T25" fmla="*/ 2147483647 h 52"/>
              <a:gd name="T26" fmla="*/ 2147483647 w 349"/>
              <a:gd name="T27" fmla="*/ 2147483647 h 52"/>
              <a:gd name="T28" fmla="*/ 2147483647 w 349"/>
              <a:gd name="T29" fmla="*/ 2147483647 h 52"/>
              <a:gd name="T30" fmla="*/ 2147483647 w 349"/>
              <a:gd name="T31" fmla="*/ 2147483647 h 52"/>
              <a:gd name="T32" fmla="*/ 2147483647 w 349"/>
              <a:gd name="T33" fmla="*/ 2147483647 h 52"/>
              <a:gd name="T34" fmla="*/ 2147483647 w 349"/>
              <a:gd name="T35" fmla="*/ 2147483647 h 52"/>
              <a:gd name="T36" fmla="*/ 2147483647 w 349"/>
              <a:gd name="T37" fmla="*/ 2147483647 h 52"/>
              <a:gd name="T38" fmla="*/ 2147483647 w 349"/>
              <a:gd name="T39" fmla="*/ 2147483647 h 52"/>
              <a:gd name="T40" fmla="*/ 2147483647 w 349"/>
              <a:gd name="T41" fmla="*/ 2147483647 h 52"/>
              <a:gd name="T42" fmla="*/ 2147483647 w 349"/>
              <a:gd name="T43" fmla="*/ 2147483647 h 52"/>
              <a:gd name="T44" fmla="*/ 2147483647 w 349"/>
              <a:gd name="T45" fmla="*/ 2147483647 h 52"/>
              <a:gd name="T46" fmla="*/ 2147483647 w 349"/>
              <a:gd name="T47" fmla="*/ 2147483647 h 52"/>
              <a:gd name="T48" fmla="*/ 2147483647 w 349"/>
              <a:gd name="T49" fmla="*/ 2147483647 h 52"/>
              <a:gd name="T50" fmla="*/ 2147483647 w 349"/>
              <a:gd name="T51" fmla="*/ 2147483647 h 52"/>
              <a:gd name="T52" fmla="*/ 2147483647 w 349"/>
              <a:gd name="T53" fmla="*/ 2147483647 h 52"/>
              <a:gd name="T54" fmla="*/ 2147483647 w 349"/>
              <a:gd name="T55" fmla="*/ 2147483647 h 52"/>
              <a:gd name="T56" fmla="*/ 2147483647 w 349"/>
              <a:gd name="T57" fmla="*/ 2147483647 h 52"/>
              <a:gd name="T58" fmla="*/ 2147483647 w 349"/>
              <a:gd name="T59" fmla="*/ 2147483647 h 52"/>
              <a:gd name="T60" fmla="*/ 2147483647 w 349"/>
              <a:gd name="T61" fmla="*/ 2147483647 h 52"/>
              <a:gd name="T62" fmla="*/ 2147483647 w 349"/>
              <a:gd name="T63" fmla="*/ 0 h 52"/>
              <a:gd name="T64" fmla="*/ 2147483647 w 349"/>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9"/>
              <a:gd name="T100" fmla="*/ 0 h 52"/>
              <a:gd name="T101" fmla="*/ 349 w 349"/>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9" h="52">
                <a:moveTo>
                  <a:pt x="26" y="0"/>
                </a:moveTo>
                <a:lnTo>
                  <a:pt x="21" y="1"/>
                </a:lnTo>
                <a:lnTo>
                  <a:pt x="17" y="2"/>
                </a:lnTo>
                <a:lnTo>
                  <a:pt x="12" y="5"/>
                </a:lnTo>
                <a:lnTo>
                  <a:pt x="8" y="8"/>
                </a:lnTo>
                <a:lnTo>
                  <a:pt x="5" y="12"/>
                </a:lnTo>
                <a:lnTo>
                  <a:pt x="3" y="17"/>
                </a:lnTo>
                <a:lnTo>
                  <a:pt x="1" y="22"/>
                </a:lnTo>
                <a:lnTo>
                  <a:pt x="0" y="26"/>
                </a:lnTo>
                <a:lnTo>
                  <a:pt x="1" y="31"/>
                </a:lnTo>
                <a:lnTo>
                  <a:pt x="3" y="37"/>
                </a:lnTo>
                <a:lnTo>
                  <a:pt x="5" y="42"/>
                </a:lnTo>
                <a:lnTo>
                  <a:pt x="8" y="46"/>
                </a:lnTo>
                <a:lnTo>
                  <a:pt x="12" y="49"/>
                </a:lnTo>
                <a:lnTo>
                  <a:pt x="17" y="51"/>
                </a:lnTo>
                <a:lnTo>
                  <a:pt x="21" y="52"/>
                </a:lnTo>
                <a:lnTo>
                  <a:pt x="316" y="52"/>
                </a:lnTo>
                <a:lnTo>
                  <a:pt x="328" y="52"/>
                </a:lnTo>
                <a:lnTo>
                  <a:pt x="332" y="51"/>
                </a:lnTo>
                <a:lnTo>
                  <a:pt x="337" y="49"/>
                </a:lnTo>
                <a:lnTo>
                  <a:pt x="341" y="46"/>
                </a:lnTo>
                <a:lnTo>
                  <a:pt x="344" y="42"/>
                </a:lnTo>
                <a:lnTo>
                  <a:pt x="346" y="37"/>
                </a:lnTo>
                <a:lnTo>
                  <a:pt x="348" y="31"/>
                </a:lnTo>
                <a:lnTo>
                  <a:pt x="349" y="26"/>
                </a:lnTo>
                <a:lnTo>
                  <a:pt x="348" y="22"/>
                </a:lnTo>
                <a:lnTo>
                  <a:pt x="346" y="17"/>
                </a:lnTo>
                <a:lnTo>
                  <a:pt x="344" y="12"/>
                </a:lnTo>
                <a:lnTo>
                  <a:pt x="341" y="8"/>
                </a:lnTo>
                <a:lnTo>
                  <a:pt x="337" y="5"/>
                </a:lnTo>
                <a:lnTo>
                  <a:pt x="332" y="2"/>
                </a:lnTo>
                <a:lnTo>
                  <a:pt x="321"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3" name="Line 129"/>
          <p:cNvSpPr>
            <a:spLocks noChangeShapeType="1"/>
          </p:cNvSpPr>
          <p:nvPr/>
        </p:nvSpPr>
        <p:spPr bwMode="auto">
          <a:xfrm>
            <a:off x="2889250" y="51641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4" name="Freeform 130"/>
          <p:cNvSpPr>
            <a:spLocks/>
          </p:cNvSpPr>
          <p:nvPr/>
        </p:nvSpPr>
        <p:spPr bwMode="auto">
          <a:xfrm>
            <a:off x="2889250" y="5137150"/>
            <a:ext cx="20638" cy="38100"/>
          </a:xfrm>
          <a:custGeom>
            <a:avLst/>
            <a:gdLst>
              <a:gd name="T0" fmla="*/ 0 w 52"/>
              <a:gd name="T1" fmla="*/ 2147483647 h 97"/>
              <a:gd name="T2" fmla="*/ 0 w 52"/>
              <a:gd name="T3" fmla="*/ 2147483647 h 97"/>
              <a:gd name="T4" fmla="*/ 2147483647 w 52"/>
              <a:gd name="T5" fmla="*/ 2147483647 h 97"/>
              <a:gd name="T6" fmla="*/ 2147483647 w 52"/>
              <a:gd name="T7" fmla="*/ 2147483647 h 97"/>
              <a:gd name="T8" fmla="*/ 2147483647 w 52"/>
              <a:gd name="T9" fmla="*/ 2147483647 h 97"/>
              <a:gd name="T10" fmla="*/ 2147483647 w 52"/>
              <a:gd name="T11" fmla="*/ 2147483647 h 97"/>
              <a:gd name="T12" fmla="*/ 2147483647 w 52"/>
              <a:gd name="T13" fmla="*/ 2147483647 h 97"/>
              <a:gd name="T14" fmla="*/ 2147483647 w 52"/>
              <a:gd name="T15" fmla="*/ 2147483647 h 97"/>
              <a:gd name="T16" fmla="*/ 2147483647 w 52"/>
              <a:gd name="T17" fmla="*/ 2147483647 h 97"/>
              <a:gd name="T18" fmla="*/ 2147483647 w 52"/>
              <a:gd name="T19" fmla="*/ 2147483647 h 97"/>
              <a:gd name="T20" fmla="*/ 2147483647 w 52"/>
              <a:gd name="T21" fmla="*/ 2147483647 h 97"/>
              <a:gd name="T22" fmla="*/ 2147483647 w 52"/>
              <a:gd name="T23" fmla="*/ 2147483647 h 97"/>
              <a:gd name="T24" fmla="*/ 2147483647 w 52"/>
              <a:gd name="T25" fmla="*/ 2147483647 h 97"/>
              <a:gd name="T26" fmla="*/ 2147483647 w 52"/>
              <a:gd name="T27" fmla="*/ 2147483647 h 97"/>
              <a:gd name="T28" fmla="*/ 2147483647 w 52"/>
              <a:gd name="T29" fmla="*/ 2147483647 h 97"/>
              <a:gd name="T30" fmla="*/ 2147483647 w 52"/>
              <a:gd name="T31" fmla="*/ 2147483647 h 97"/>
              <a:gd name="T32" fmla="*/ 2147483647 w 52"/>
              <a:gd name="T33" fmla="*/ 2147483647 h 97"/>
              <a:gd name="T34" fmla="*/ 2147483647 w 52"/>
              <a:gd name="T35" fmla="*/ 2147483647 h 97"/>
              <a:gd name="T36" fmla="*/ 2147483647 w 52"/>
              <a:gd name="T37" fmla="*/ 2147483647 h 97"/>
              <a:gd name="T38" fmla="*/ 2147483647 w 52"/>
              <a:gd name="T39" fmla="*/ 2147483647 h 97"/>
              <a:gd name="T40" fmla="*/ 2147483647 w 52"/>
              <a:gd name="T41" fmla="*/ 2147483647 h 97"/>
              <a:gd name="T42" fmla="*/ 2147483647 w 52"/>
              <a:gd name="T43" fmla="*/ 2147483647 h 97"/>
              <a:gd name="T44" fmla="*/ 2147483647 w 52"/>
              <a:gd name="T45" fmla="*/ 2147483647 h 97"/>
              <a:gd name="T46" fmla="*/ 2147483647 w 52"/>
              <a:gd name="T47" fmla="*/ 2147483647 h 97"/>
              <a:gd name="T48" fmla="*/ 2147483647 w 52"/>
              <a:gd name="T49" fmla="*/ 0 h 97"/>
              <a:gd name="T50" fmla="*/ 2147483647 w 52"/>
              <a:gd name="T51" fmla="*/ 2147483647 h 97"/>
              <a:gd name="T52" fmla="*/ 2147483647 w 52"/>
              <a:gd name="T53" fmla="*/ 2147483647 h 97"/>
              <a:gd name="T54" fmla="*/ 2147483647 w 52"/>
              <a:gd name="T55" fmla="*/ 2147483647 h 97"/>
              <a:gd name="T56" fmla="*/ 2147483647 w 52"/>
              <a:gd name="T57" fmla="*/ 2147483647 h 97"/>
              <a:gd name="T58" fmla="*/ 2147483647 w 52"/>
              <a:gd name="T59" fmla="*/ 2147483647 h 97"/>
              <a:gd name="T60" fmla="*/ 2147483647 w 52"/>
              <a:gd name="T61" fmla="*/ 2147483647 h 97"/>
              <a:gd name="T62" fmla="*/ 0 w 52"/>
              <a:gd name="T63" fmla="*/ 2147483647 h 97"/>
              <a:gd name="T64" fmla="*/ 0 w 52"/>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7"/>
              <a:gd name="T101" fmla="*/ 52 w 5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7">
                <a:moveTo>
                  <a:pt x="0" y="71"/>
                </a:moveTo>
                <a:lnTo>
                  <a:pt x="0" y="76"/>
                </a:lnTo>
                <a:lnTo>
                  <a:pt x="1" y="82"/>
                </a:lnTo>
                <a:lnTo>
                  <a:pt x="4" y="87"/>
                </a:lnTo>
                <a:lnTo>
                  <a:pt x="8" y="91"/>
                </a:lnTo>
                <a:lnTo>
                  <a:pt x="12" y="94"/>
                </a:lnTo>
                <a:lnTo>
                  <a:pt x="16" y="96"/>
                </a:lnTo>
                <a:lnTo>
                  <a:pt x="21" y="97"/>
                </a:lnTo>
                <a:lnTo>
                  <a:pt x="26" y="97"/>
                </a:lnTo>
                <a:lnTo>
                  <a:pt x="32" y="97"/>
                </a:lnTo>
                <a:lnTo>
                  <a:pt x="36" y="96"/>
                </a:lnTo>
                <a:lnTo>
                  <a:pt x="41" y="94"/>
                </a:lnTo>
                <a:lnTo>
                  <a:pt x="45" y="91"/>
                </a:lnTo>
                <a:lnTo>
                  <a:pt x="48" y="87"/>
                </a:lnTo>
                <a:lnTo>
                  <a:pt x="50" y="82"/>
                </a:lnTo>
                <a:lnTo>
                  <a:pt x="52" y="76"/>
                </a:lnTo>
                <a:lnTo>
                  <a:pt x="52" y="31"/>
                </a:lnTo>
                <a:lnTo>
                  <a:pt x="52" y="21"/>
                </a:lnTo>
                <a:lnTo>
                  <a:pt x="50" y="17"/>
                </a:lnTo>
                <a:lnTo>
                  <a:pt x="48" y="12"/>
                </a:lnTo>
                <a:lnTo>
                  <a:pt x="45" y="8"/>
                </a:lnTo>
                <a:lnTo>
                  <a:pt x="41" y="5"/>
                </a:lnTo>
                <a:lnTo>
                  <a:pt x="36" y="2"/>
                </a:lnTo>
                <a:lnTo>
                  <a:pt x="32" y="1"/>
                </a:lnTo>
                <a:lnTo>
                  <a:pt x="26" y="0"/>
                </a:lnTo>
                <a:lnTo>
                  <a:pt x="21" y="1"/>
                </a:lnTo>
                <a:lnTo>
                  <a:pt x="16" y="2"/>
                </a:lnTo>
                <a:lnTo>
                  <a:pt x="12" y="5"/>
                </a:lnTo>
                <a:lnTo>
                  <a:pt x="8" y="8"/>
                </a:lnTo>
                <a:lnTo>
                  <a:pt x="4" y="12"/>
                </a:lnTo>
                <a:lnTo>
                  <a:pt x="1" y="17"/>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5" name="Line 131"/>
          <p:cNvSpPr>
            <a:spLocks noChangeShapeType="1"/>
          </p:cNvSpPr>
          <p:nvPr/>
        </p:nvSpPr>
        <p:spPr bwMode="auto">
          <a:xfrm>
            <a:off x="2900363" y="5137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6" name="Freeform 132"/>
          <p:cNvSpPr>
            <a:spLocks/>
          </p:cNvSpPr>
          <p:nvPr/>
        </p:nvSpPr>
        <p:spPr bwMode="auto">
          <a:xfrm>
            <a:off x="2889250" y="5137150"/>
            <a:ext cx="49213" cy="22225"/>
          </a:xfrm>
          <a:custGeom>
            <a:avLst/>
            <a:gdLst>
              <a:gd name="T0" fmla="*/ 2147483647 w 122"/>
              <a:gd name="T1" fmla="*/ 0 h 53"/>
              <a:gd name="T2" fmla="*/ 2147483647 w 122"/>
              <a:gd name="T3" fmla="*/ 2147483647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0 w 122"/>
              <a:gd name="T15" fmla="*/ 2147483647 h 53"/>
              <a:gd name="T16" fmla="*/ 0 w 122"/>
              <a:gd name="T17" fmla="*/ 2147483647 h 53"/>
              <a:gd name="T18" fmla="*/ 0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6" y="0"/>
                </a:moveTo>
                <a:lnTo>
                  <a:pt x="21" y="1"/>
                </a:lnTo>
                <a:lnTo>
                  <a:pt x="16" y="2"/>
                </a:lnTo>
                <a:lnTo>
                  <a:pt x="12" y="5"/>
                </a:lnTo>
                <a:lnTo>
                  <a:pt x="8" y="8"/>
                </a:lnTo>
                <a:lnTo>
                  <a:pt x="4" y="12"/>
                </a:lnTo>
                <a:lnTo>
                  <a:pt x="1" y="17"/>
                </a:lnTo>
                <a:lnTo>
                  <a:pt x="0" y="21"/>
                </a:lnTo>
                <a:lnTo>
                  <a:pt x="0" y="26"/>
                </a:lnTo>
                <a:lnTo>
                  <a:pt x="0" y="31"/>
                </a:lnTo>
                <a:lnTo>
                  <a:pt x="1" y="37"/>
                </a:lnTo>
                <a:lnTo>
                  <a:pt x="4" y="41"/>
                </a:lnTo>
                <a:lnTo>
                  <a:pt x="8" y="45"/>
                </a:lnTo>
                <a:lnTo>
                  <a:pt x="12" y="49"/>
                </a:lnTo>
                <a:lnTo>
                  <a:pt x="16" y="51"/>
                </a:lnTo>
                <a:lnTo>
                  <a:pt x="21" y="53"/>
                </a:lnTo>
                <a:lnTo>
                  <a:pt x="90" y="53"/>
                </a:lnTo>
                <a:lnTo>
                  <a:pt x="100" y="53"/>
                </a:lnTo>
                <a:lnTo>
                  <a:pt x="104" y="51"/>
                </a:lnTo>
                <a:lnTo>
                  <a:pt x="110" y="49"/>
                </a:lnTo>
                <a:lnTo>
                  <a:pt x="114" y="45"/>
                </a:lnTo>
                <a:lnTo>
                  <a:pt x="116" y="41"/>
                </a:lnTo>
                <a:lnTo>
                  <a:pt x="119" y="37"/>
                </a:lnTo>
                <a:lnTo>
                  <a:pt x="120" y="31"/>
                </a:lnTo>
                <a:lnTo>
                  <a:pt x="122" y="26"/>
                </a:lnTo>
                <a:lnTo>
                  <a:pt x="120" y="21"/>
                </a:lnTo>
                <a:lnTo>
                  <a:pt x="119" y="17"/>
                </a:lnTo>
                <a:lnTo>
                  <a:pt x="116" y="12"/>
                </a:lnTo>
                <a:lnTo>
                  <a:pt x="114" y="8"/>
                </a:lnTo>
                <a:lnTo>
                  <a:pt x="110" y="5"/>
                </a:lnTo>
                <a:lnTo>
                  <a:pt x="104" y="2"/>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7" name="Line 133"/>
          <p:cNvSpPr>
            <a:spLocks noChangeShapeType="1"/>
          </p:cNvSpPr>
          <p:nvPr/>
        </p:nvSpPr>
        <p:spPr bwMode="auto">
          <a:xfrm>
            <a:off x="2917825" y="51482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8" name="Freeform 134"/>
          <p:cNvSpPr>
            <a:spLocks/>
          </p:cNvSpPr>
          <p:nvPr/>
        </p:nvSpPr>
        <p:spPr bwMode="auto">
          <a:xfrm>
            <a:off x="2917825" y="5121275"/>
            <a:ext cx="20638" cy="38100"/>
          </a:xfrm>
          <a:custGeom>
            <a:avLst/>
            <a:gdLst>
              <a:gd name="T0" fmla="*/ 0 w 51"/>
              <a:gd name="T1" fmla="*/ 2147483647 h 98"/>
              <a:gd name="T2" fmla="*/ 0 w 51"/>
              <a:gd name="T3" fmla="*/ 2147483647 h 98"/>
              <a:gd name="T4" fmla="*/ 2147483647 w 51"/>
              <a:gd name="T5" fmla="*/ 2147483647 h 98"/>
              <a:gd name="T6" fmla="*/ 2147483647 w 51"/>
              <a:gd name="T7" fmla="*/ 2147483647 h 98"/>
              <a:gd name="T8" fmla="*/ 2147483647 w 51"/>
              <a:gd name="T9" fmla="*/ 2147483647 h 98"/>
              <a:gd name="T10" fmla="*/ 2147483647 w 51"/>
              <a:gd name="T11" fmla="*/ 2147483647 h 98"/>
              <a:gd name="T12" fmla="*/ 2147483647 w 51"/>
              <a:gd name="T13" fmla="*/ 2147483647 h 98"/>
              <a:gd name="T14" fmla="*/ 2147483647 w 51"/>
              <a:gd name="T15" fmla="*/ 2147483647 h 98"/>
              <a:gd name="T16" fmla="*/ 2147483647 w 51"/>
              <a:gd name="T17" fmla="*/ 2147483647 h 98"/>
              <a:gd name="T18" fmla="*/ 2147483647 w 51"/>
              <a:gd name="T19" fmla="*/ 2147483647 h 98"/>
              <a:gd name="T20" fmla="*/ 2147483647 w 51"/>
              <a:gd name="T21" fmla="*/ 2147483647 h 98"/>
              <a:gd name="T22" fmla="*/ 2147483647 w 51"/>
              <a:gd name="T23" fmla="*/ 2147483647 h 98"/>
              <a:gd name="T24" fmla="*/ 2147483647 w 51"/>
              <a:gd name="T25" fmla="*/ 2147483647 h 98"/>
              <a:gd name="T26" fmla="*/ 2147483647 w 51"/>
              <a:gd name="T27" fmla="*/ 2147483647 h 98"/>
              <a:gd name="T28" fmla="*/ 2147483647 w 51"/>
              <a:gd name="T29" fmla="*/ 2147483647 h 98"/>
              <a:gd name="T30" fmla="*/ 2147483647 w 51"/>
              <a:gd name="T31" fmla="*/ 2147483647 h 98"/>
              <a:gd name="T32" fmla="*/ 2147483647 w 51"/>
              <a:gd name="T33" fmla="*/ 2147483647 h 98"/>
              <a:gd name="T34" fmla="*/ 2147483647 w 51"/>
              <a:gd name="T35" fmla="*/ 2147483647 h 98"/>
              <a:gd name="T36" fmla="*/ 2147483647 w 51"/>
              <a:gd name="T37" fmla="*/ 2147483647 h 98"/>
              <a:gd name="T38" fmla="*/ 2147483647 w 51"/>
              <a:gd name="T39" fmla="*/ 2147483647 h 98"/>
              <a:gd name="T40" fmla="*/ 2147483647 w 51"/>
              <a:gd name="T41" fmla="*/ 2147483647 h 98"/>
              <a:gd name="T42" fmla="*/ 2147483647 w 51"/>
              <a:gd name="T43" fmla="*/ 2147483647 h 98"/>
              <a:gd name="T44" fmla="*/ 2147483647 w 51"/>
              <a:gd name="T45" fmla="*/ 2147483647 h 98"/>
              <a:gd name="T46" fmla="*/ 2147483647 w 51"/>
              <a:gd name="T47" fmla="*/ 2147483647 h 98"/>
              <a:gd name="T48" fmla="*/ 2147483647 w 51"/>
              <a:gd name="T49" fmla="*/ 0 h 98"/>
              <a:gd name="T50" fmla="*/ 2147483647 w 51"/>
              <a:gd name="T51" fmla="*/ 2147483647 h 98"/>
              <a:gd name="T52" fmla="*/ 2147483647 w 51"/>
              <a:gd name="T53" fmla="*/ 2147483647 h 98"/>
              <a:gd name="T54" fmla="*/ 2147483647 w 51"/>
              <a:gd name="T55" fmla="*/ 2147483647 h 98"/>
              <a:gd name="T56" fmla="*/ 2147483647 w 51"/>
              <a:gd name="T57" fmla="*/ 2147483647 h 98"/>
              <a:gd name="T58" fmla="*/ 2147483647 w 51"/>
              <a:gd name="T59" fmla="*/ 2147483647 h 98"/>
              <a:gd name="T60" fmla="*/ 2147483647 w 51"/>
              <a:gd name="T61" fmla="*/ 2147483647 h 98"/>
              <a:gd name="T62" fmla="*/ 0 w 51"/>
              <a:gd name="T63" fmla="*/ 2147483647 h 98"/>
              <a:gd name="T64" fmla="*/ 0 w 51"/>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8"/>
              <a:gd name="T101" fmla="*/ 51 w 51"/>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8">
                <a:moveTo>
                  <a:pt x="0" y="71"/>
                </a:moveTo>
                <a:lnTo>
                  <a:pt x="0" y="76"/>
                </a:lnTo>
                <a:lnTo>
                  <a:pt x="1" y="82"/>
                </a:lnTo>
                <a:lnTo>
                  <a:pt x="4" y="86"/>
                </a:lnTo>
                <a:lnTo>
                  <a:pt x="8" y="90"/>
                </a:lnTo>
                <a:lnTo>
                  <a:pt x="12" y="94"/>
                </a:lnTo>
                <a:lnTo>
                  <a:pt x="16" y="96"/>
                </a:lnTo>
                <a:lnTo>
                  <a:pt x="21" y="98"/>
                </a:lnTo>
                <a:lnTo>
                  <a:pt x="26" y="98"/>
                </a:lnTo>
                <a:lnTo>
                  <a:pt x="31" y="98"/>
                </a:lnTo>
                <a:lnTo>
                  <a:pt x="35" y="96"/>
                </a:lnTo>
                <a:lnTo>
                  <a:pt x="41" y="94"/>
                </a:lnTo>
                <a:lnTo>
                  <a:pt x="45" y="90"/>
                </a:lnTo>
                <a:lnTo>
                  <a:pt x="47" y="86"/>
                </a:lnTo>
                <a:lnTo>
                  <a:pt x="50" y="82"/>
                </a:lnTo>
                <a:lnTo>
                  <a:pt x="51" y="76"/>
                </a:lnTo>
                <a:lnTo>
                  <a:pt x="51" y="31"/>
                </a:lnTo>
                <a:lnTo>
                  <a:pt x="51" y="21"/>
                </a:lnTo>
                <a:lnTo>
                  <a:pt x="50" y="17"/>
                </a:lnTo>
                <a:lnTo>
                  <a:pt x="47" y="12"/>
                </a:lnTo>
                <a:lnTo>
                  <a:pt x="45" y="8"/>
                </a:lnTo>
                <a:lnTo>
                  <a:pt x="41" y="5"/>
                </a:lnTo>
                <a:lnTo>
                  <a:pt x="35" y="2"/>
                </a:lnTo>
                <a:lnTo>
                  <a:pt x="31" y="1"/>
                </a:lnTo>
                <a:lnTo>
                  <a:pt x="26" y="0"/>
                </a:lnTo>
                <a:lnTo>
                  <a:pt x="21" y="1"/>
                </a:lnTo>
                <a:lnTo>
                  <a:pt x="16" y="2"/>
                </a:lnTo>
                <a:lnTo>
                  <a:pt x="12" y="5"/>
                </a:lnTo>
                <a:lnTo>
                  <a:pt x="8" y="8"/>
                </a:lnTo>
                <a:lnTo>
                  <a:pt x="4" y="12"/>
                </a:lnTo>
                <a:lnTo>
                  <a:pt x="1" y="17"/>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39" name="Line 135"/>
          <p:cNvSpPr>
            <a:spLocks noChangeShapeType="1"/>
          </p:cNvSpPr>
          <p:nvPr/>
        </p:nvSpPr>
        <p:spPr bwMode="auto">
          <a:xfrm>
            <a:off x="2927350" y="5121275"/>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0" name="Freeform 136"/>
          <p:cNvSpPr>
            <a:spLocks/>
          </p:cNvSpPr>
          <p:nvPr/>
        </p:nvSpPr>
        <p:spPr bwMode="auto">
          <a:xfrm>
            <a:off x="2917825" y="5121275"/>
            <a:ext cx="90488" cy="19050"/>
          </a:xfrm>
          <a:custGeom>
            <a:avLst/>
            <a:gdLst>
              <a:gd name="T0" fmla="*/ 2147483647 w 230"/>
              <a:gd name="T1" fmla="*/ 0 h 53"/>
              <a:gd name="T2" fmla="*/ 2147483647 w 230"/>
              <a:gd name="T3" fmla="*/ 2147483647 h 53"/>
              <a:gd name="T4" fmla="*/ 2147483647 w 230"/>
              <a:gd name="T5" fmla="*/ 2147483647 h 53"/>
              <a:gd name="T6" fmla="*/ 2147483647 w 230"/>
              <a:gd name="T7" fmla="*/ 2147483647 h 53"/>
              <a:gd name="T8" fmla="*/ 2147483647 w 230"/>
              <a:gd name="T9" fmla="*/ 2147483647 h 53"/>
              <a:gd name="T10" fmla="*/ 2147483647 w 230"/>
              <a:gd name="T11" fmla="*/ 2147483647 h 53"/>
              <a:gd name="T12" fmla="*/ 2147483647 w 230"/>
              <a:gd name="T13" fmla="*/ 2147483647 h 53"/>
              <a:gd name="T14" fmla="*/ 0 w 230"/>
              <a:gd name="T15" fmla="*/ 2147483647 h 53"/>
              <a:gd name="T16" fmla="*/ 0 w 230"/>
              <a:gd name="T17" fmla="*/ 2147483647 h 53"/>
              <a:gd name="T18" fmla="*/ 0 w 230"/>
              <a:gd name="T19" fmla="*/ 2147483647 h 53"/>
              <a:gd name="T20" fmla="*/ 2147483647 w 230"/>
              <a:gd name="T21" fmla="*/ 2147483647 h 53"/>
              <a:gd name="T22" fmla="*/ 2147483647 w 230"/>
              <a:gd name="T23" fmla="*/ 2147483647 h 53"/>
              <a:gd name="T24" fmla="*/ 2147483647 w 230"/>
              <a:gd name="T25" fmla="*/ 2147483647 h 53"/>
              <a:gd name="T26" fmla="*/ 2147483647 w 230"/>
              <a:gd name="T27" fmla="*/ 2147483647 h 53"/>
              <a:gd name="T28" fmla="*/ 2147483647 w 230"/>
              <a:gd name="T29" fmla="*/ 2147483647 h 53"/>
              <a:gd name="T30" fmla="*/ 2147483647 w 230"/>
              <a:gd name="T31" fmla="*/ 2147483647 h 53"/>
              <a:gd name="T32" fmla="*/ 2147483647 w 230"/>
              <a:gd name="T33" fmla="*/ 2147483647 h 53"/>
              <a:gd name="T34" fmla="*/ 2147483647 w 230"/>
              <a:gd name="T35" fmla="*/ 2147483647 h 53"/>
              <a:gd name="T36" fmla="*/ 2147483647 w 230"/>
              <a:gd name="T37" fmla="*/ 2147483647 h 53"/>
              <a:gd name="T38" fmla="*/ 2147483647 w 230"/>
              <a:gd name="T39" fmla="*/ 2147483647 h 53"/>
              <a:gd name="T40" fmla="*/ 2147483647 w 230"/>
              <a:gd name="T41" fmla="*/ 2147483647 h 53"/>
              <a:gd name="T42" fmla="*/ 2147483647 w 230"/>
              <a:gd name="T43" fmla="*/ 2147483647 h 53"/>
              <a:gd name="T44" fmla="*/ 2147483647 w 230"/>
              <a:gd name="T45" fmla="*/ 2147483647 h 53"/>
              <a:gd name="T46" fmla="*/ 2147483647 w 230"/>
              <a:gd name="T47" fmla="*/ 2147483647 h 53"/>
              <a:gd name="T48" fmla="*/ 2147483647 w 230"/>
              <a:gd name="T49" fmla="*/ 2147483647 h 53"/>
              <a:gd name="T50" fmla="*/ 2147483647 w 230"/>
              <a:gd name="T51" fmla="*/ 2147483647 h 53"/>
              <a:gd name="T52" fmla="*/ 2147483647 w 230"/>
              <a:gd name="T53" fmla="*/ 2147483647 h 53"/>
              <a:gd name="T54" fmla="*/ 2147483647 w 230"/>
              <a:gd name="T55" fmla="*/ 2147483647 h 53"/>
              <a:gd name="T56" fmla="*/ 2147483647 w 230"/>
              <a:gd name="T57" fmla="*/ 2147483647 h 53"/>
              <a:gd name="T58" fmla="*/ 2147483647 w 230"/>
              <a:gd name="T59" fmla="*/ 2147483647 h 53"/>
              <a:gd name="T60" fmla="*/ 2147483647 w 230"/>
              <a:gd name="T61" fmla="*/ 2147483647 h 53"/>
              <a:gd name="T62" fmla="*/ 2147483647 w 230"/>
              <a:gd name="T63" fmla="*/ 0 h 53"/>
              <a:gd name="T64" fmla="*/ 2147483647 w 23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53"/>
              <a:gd name="T101" fmla="*/ 230 w 23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53">
                <a:moveTo>
                  <a:pt x="26" y="0"/>
                </a:moveTo>
                <a:lnTo>
                  <a:pt x="21" y="1"/>
                </a:lnTo>
                <a:lnTo>
                  <a:pt x="16" y="2"/>
                </a:lnTo>
                <a:lnTo>
                  <a:pt x="12" y="5"/>
                </a:lnTo>
                <a:lnTo>
                  <a:pt x="8" y="8"/>
                </a:lnTo>
                <a:lnTo>
                  <a:pt x="4" y="12"/>
                </a:lnTo>
                <a:lnTo>
                  <a:pt x="1" y="17"/>
                </a:lnTo>
                <a:lnTo>
                  <a:pt x="0" y="21"/>
                </a:lnTo>
                <a:lnTo>
                  <a:pt x="0" y="26"/>
                </a:lnTo>
                <a:lnTo>
                  <a:pt x="0" y="31"/>
                </a:lnTo>
                <a:lnTo>
                  <a:pt x="1" y="37"/>
                </a:lnTo>
                <a:lnTo>
                  <a:pt x="4" y="41"/>
                </a:lnTo>
                <a:lnTo>
                  <a:pt x="8" y="45"/>
                </a:lnTo>
                <a:lnTo>
                  <a:pt x="12" y="49"/>
                </a:lnTo>
                <a:lnTo>
                  <a:pt x="16" y="51"/>
                </a:lnTo>
                <a:lnTo>
                  <a:pt x="21" y="53"/>
                </a:lnTo>
                <a:lnTo>
                  <a:pt x="197" y="53"/>
                </a:lnTo>
                <a:lnTo>
                  <a:pt x="209" y="53"/>
                </a:lnTo>
                <a:lnTo>
                  <a:pt x="212" y="51"/>
                </a:lnTo>
                <a:lnTo>
                  <a:pt x="218" y="49"/>
                </a:lnTo>
                <a:lnTo>
                  <a:pt x="222" y="45"/>
                </a:lnTo>
                <a:lnTo>
                  <a:pt x="224" y="41"/>
                </a:lnTo>
                <a:lnTo>
                  <a:pt x="227" y="37"/>
                </a:lnTo>
                <a:lnTo>
                  <a:pt x="228" y="31"/>
                </a:lnTo>
                <a:lnTo>
                  <a:pt x="230" y="26"/>
                </a:lnTo>
                <a:lnTo>
                  <a:pt x="228" y="21"/>
                </a:lnTo>
                <a:lnTo>
                  <a:pt x="227" y="17"/>
                </a:lnTo>
                <a:lnTo>
                  <a:pt x="224" y="12"/>
                </a:lnTo>
                <a:lnTo>
                  <a:pt x="222" y="8"/>
                </a:lnTo>
                <a:lnTo>
                  <a:pt x="218" y="5"/>
                </a:lnTo>
                <a:lnTo>
                  <a:pt x="212" y="2"/>
                </a:lnTo>
                <a:lnTo>
                  <a:pt x="202"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1" name="Line 137"/>
          <p:cNvSpPr>
            <a:spLocks noChangeShapeType="1"/>
          </p:cNvSpPr>
          <p:nvPr/>
        </p:nvSpPr>
        <p:spPr bwMode="auto">
          <a:xfrm>
            <a:off x="2987675" y="51308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2" name="Freeform 138"/>
          <p:cNvSpPr>
            <a:spLocks/>
          </p:cNvSpPr>
          <p:nvPr/>
        </p:nvSpPr>
        <p:spPr bwMode="auto">
          <a:xfrm>
            <a:off x="2987675" y="5103813"/>
            <a:ext cx="20638" cy="36512"/>
          </a:xfrm>
          <a:custGeom>
            <a:avLst/>
            <a:gdLst>
              <a:gd name="T0" fmla="*/ 0 w 51"/>
              <a:gd name="T1" fmla="*/ 2147483647 h 98"/>
              <a:gd name="T2" fmla="*/ 0 w 51"/>
              <a:gd name="T3" fmla="*/ 2147483647 h 98"/>
              <a:gd name="T4" fmla="*/ 2147483647 w 51"/>
              <a:gd name="T5" fmla="*/ 2147483647 h 98"/>
              <a:gd name="T6" fmla="*/ 2147483647 w 51"/>
              <a:gd name="T7" fmla="*/ 2147483647 h 98"/>
              <a:gd name="T8" fmla="*/ 2147483647 w 51"/>
              <a:gd name="T9" fmla="*/ 2147483647 h 98"/>
              <a:gd name="T10" fmla="*/ 2147483647 w 51"/>
              <a:gd name="T11" fmla="*/ 2147483647 h 98"/>
              <a:gd name="T12" fmla="*/ 2147483647 w 51"/>
              <a:gd name="T13" fmla="*/ 2147483647 h 98"/>
              <a:gd name="T14" fmla="*/ 2147483647 w 51"/>
              <a:gd name="T15" fmla="*/ 2147483647 h 98"/>
              <a:gd name="T16" fmla="*/ 2147483647 w 51"/>
              <a:gd name="T17" fmla="*/ 2147483647 h 98"/>
              <a:gd name="T18" fmla="*/ 2147483647 w 51"/>
              <a:gd name="T19" fmla="*/ 2147483647 h 98"/>
              <a:gd name="T20" fmla="*/ 2147483647 w 51"/>
              <a:gd name="T21" fmla="*/ 2147483647 h 98"/>
              <a:gd name="T22" fmla="*/ 2147483647 w 51"/>
              <a:gd name="T23" fmla="*/ 2147483647 h 98"/>
              <a:gd name="T24" fmla="*/ 2147483647 w 51"/>
              <a:gd name="T25" fmla="*/ 2147483647 h 98"/>
              <a:gd name="T26" fmla="*/ 2147483647 w 51"/>
              <a:gd name="T27" fmla="*/ 2147483647 h 98"/>
              <a:gd name="T28" fmla="*/ 2147483647 w 51"/>
              <a:gd name="T29" fmla="*/ 2147483647 h 98"/>
              <a:gd name="T30" fmla="*/ 2147483647 w 51"/>
              <a:gd name="T31" fmla="*/ 2147483647 h 98"/>
              <a:gd name="T32" fmla="*/ 2147483647 w 51"/>
              <a:gd name="T33" fmla="*/ 2147483647 h 98"/>
              <a:gd name="T34" fmla="*/ 2147483647 w 51"/>
              <a:gd name="T35" fmla="*/ 2147483647 h 98"/>
              <a:gd name="T36" fmla="*/ 2147483647 w 51"/>
              <a:gd name="T37" fmla="*/ 2147483647 h 98"/>
              <a:gd name="T38" fmla="*/ 2147483647 w 51"/>
              <a:gd name="T39" fmla="*/ 2147483647 h 98"/>
              <a:gd name="T40" fmla="*/ 2147483647 w 51"/>
              <a:gd name="T41" fmla="*/ 2147483647 h 98"/>
              <a:gd name="T42" fmla="*/ 2147483647 w 51"/>
              <a:gd name="T43" fmla="*/ 2147483647 h 98"/>
              <a:gd name="T44" fmla="*/ 2147483647 w 51"/>
              <a:gd name="T45" fmla="*/ 2147483647 h 98"/>
              <a:gd name="T46" fmla="*/ 2147483647 w 51"/>
              <a:gd name="T47" fmla="*/ 0 h 98"/>
              <a:gd name="T48" fmla="*/ 2147483647 w 51"/>
              <a:gd name="T49" fmla="*/ 0 h 98"/>
              <a:gd name="T50" fmla="*/ 2147483647 w 51"/>
              <a:gd name="T51" fmla="*/ 0 h 98"/>
              <a:gd name="T52" fmla="*/ 2147483647 w 51"/>
              <a:gd name="T53" fmla="*/ 2147483647 h 98"/>
              <a:gd name="T54" fmla="*/ 2147483647 w 51"/>
              <a:gd name="T55" fmla="*/ 2147483647 h 98"/>
              <a:gd name="T56" fmla="*/ 2147483647 w 51"/>
              <a:gd name="T57" fmla="*/ 2147483647 h 98"/>
              <a:gd name="T58" fmla="*/ 2147483647 w 51"/>
              <a:gd name="T59" fmla="*/ 2147483647 h 98"/>
              <a:gd name="T60" fmla="*/ 2147483647 w 51"/>
              <a:gd name="T61" fmla="*/ 2147483647 h 98"/>
              <a:gd name="T62" fmla="*/ 0 w 51"/>
              <a:gd name="T63" fmla="*/ 2147483647 h 98"/>
              <a:gd name="T64" fmla="*/ 0 w 51"/>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8"/>
              <a:gd name="T101" fmla="*/ 51 w 51"/>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8">
                <a:moveTo>
                  <a:pt x="0" y="71"/>
                </a:moveTo>
                <a:lnTo>
                  <a:pt x="0" y="76"/>
                </a:lnTo>
                <a:lnTo>
                  <a:pt x="1" y="82"/>
                </a:lnTo>
                <a:lnTo>
                  <a:pt x="4" y="86"/>
                </a:lnTo>
                <a:lnTo>
                  <a:pt x="8" y="90"/>
                </a:lnTo>
                <a:lnTo>
                  <a:pt x="12" y="94"/>
                </a:lnTo>
                <a:lnTo>
                  <a:pt x="16" y="96"/>
                </a:lnTo>
                <a:lnTo>
                  <a:pt x="21" y="98"/>
                </a:lnTo>
                <a:lnTo>
                  <a:pt x="26" y="98"/>
                </a:lnTo>
                <a:lnTo>
                  <a:pt x="32" y="98"/>
                </a:lnTo>
                <a:lnTo>
                  <a:pt x="35" y="96"/>
                </a:lnTo>
                <a:lnTo>
                  <a:pt x="41" y="94"/>
                </a:lnTo>
                <a:lnTo>
                  <a:pt x="45" y="90"/>
                </a:lnTo>
                <a:lnTo>
                  <a:pt x="47" y="86"/>
                </a:lnTo>
                <a:lnTo>
                  <a:pt x="50" y="82"/>
                </a:lnTo>
                <a:lnTo>
                  <a:pt x="51" y="76"/>
                </a:lnTo>
                <a:lnTo>
                  <a:pt x="51" y="32"/>
                </a:lnTo>
                <a:lnTo>
                  <a:pt x="51" y="21"/>
                </a:lnTo>
                <a:lnTo>
                  <a:pt x="50" y="16"/>
                </a:lnTo>
                <a:lnTo>
                  <a:pt x="47" y="12"/>
                </a:lnTo>
                <a:lnTo>
                  <a:pt x="45" y="8"/>
                </a:lnTo>
                <a:lnTo>
                  <a:pt x="41" y="4"/>
                </a:lnTo>
                <a:lnTo>
                  <a:pt x="35" y="2"/>
                </a:lnTo>
                <a:lnTo>
                  <a:pt x="32" y="0"/>
                </a:lnTo>
                <a:lnTo>
                  <a:pt x="26" y="0"/>
                </a:lnTo>
                <a:lnTo>
                  <a:pt x="21" y="0"/>
                </a:lnTo>
                <a:lnTo>
                  <a:pt x="16" y="2"/>
                </a:lnTo>
                <a:lnTo>
                  <a:pt x="12" y="4"/>
                </a:lnTo>
                <a:lnTo>
                  <a:pt x="8" y="8"/>
                </a:lnTo>
                <a:lnTo>
                  <a:pt x="4" y="12"/>
                </a:lnTo>
                <a:lnTo>
                  <a:pt x="1"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3" name="Line 139"/>
          <p:cNvSpPr>
            <a:spLocks noChangeShapeType="1"/>
          </p:cNvSpPr>
          <p:nvPr/>
        </p:nvSpPr>
        <p:spPr bwMode="auto">
          <a:xfrm>
            <a:off x="2998788" y="51038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4" name="Freeform 140"/>
          <p:cNvSpPr>
            <a:spLocks/>
          </p:cNvSpPr>
          <p:nvPr/>
        </p:nvSpPr>
        <p:spPr bwMode="auto">
          <a:xfrm>
            <a:off x="2987675" y="5103813"/>
            <a:ext cx="36513" cy="19050"/>
          </a:xfrm>
          <a:custGeom>
            <a:avLst/>
            <a:gdLst>
              <a:gd name="T0" fmla="*/ 2147483647 w 92"/>
              <a:gd name="T1" fmla="*/ 0 h 53"/>
              <a:gd name="T2" fmla="*/ 2147483647 w 92"/>
              <a:gd name="T3" fmla="*/ 0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0 w 92"/>
              <a:gd name="T15" fmla="*/ 2147483647 h 53"/>
              <a:gd name="T16" fmla="*/ 0 w 92"/>
              <a:gd name="T17" fmla="*/ 2147483647 h 53"/>
              <a:gd name="T18" fmla="*/ 0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0"/>
                </a:lnTo>
                <a:lnTo>
                  <a:pt x="16" y="2"/>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59" y="53"/>
                </a:lnTo>
                <a:lnTo>
                  <a:pt x="71" y="53"/>
                </a:lnTo>
                <a:lnTo>
                  <a:pt x="75" y="51"/>
                </a:lnTo>
                <a:lnTo>
                  <a:pt x="80" y="49"/>
                </a:lnTo>
                <a:lnTo>
                  <a:pt x="84" y="45"/>
                </a:lnTo>
                <a:lnTo>
                  <a:pt x="87" y="41"/>
                </a:lnTo>
                <a:lnTo>
                  <a:pt x="90" y="37"/>
                </a:lnTo>
                <a:lnTo>
                  <a:pt x="91" y="32"/>
                </a:lnTo>
                <a:lnTo>
                  <a:pt x="92" y="26"/>
                </a:lnTo>
                <a:lnTo>
                  <a:pt x="91" y="21"/>
                </a:lnTo>
                <a:lnTo>
                  <a:pt x="90" y="16"/>
                </a:lnTo>
                <a:lnTo>
                  <a:pt x="87" y="12"/>
                </a:lnTo>
                <a:lnTo>
                  <a:pt x="84" y="8"/>
                </a:lnTo>
                <a:lnTo>
                  <a:pt x="80" y="4"/>
                </a:lnTo>
                <a:lnTo>
                  <a:pt x="75" y="2"/>
                </a:lnTo>
                <a:lnTo>
                  <a:pt x="6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5" name="Line 141"/>
          <p:cNvSpPr>
            <a:spLocks noChangeShapeType="1"/>
          </p:cNvSpPr>
          <p:nvPr/>
        </p:nvSpPr>
        <p:spPr bwMode="auto">
          <a:xfrm>
            <a:off x="3003550" y="5114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6" name="Freeform 142"/>
          <p:cNvSpPr>
            <a:spLocks/>
          </p:cNvSpPr>
          <p:nvPr/>
        </p:nvSpPr>
        <p:spPr bwMode="auto">
          <a:xfrm>
            <a:off x="3003550" y="5086350"/>
            <a:ext cx="20638" cy="36513"/>
          </a:xfrm>
          <a:custGeom>
            <a:avLst/>
            <a:gdLst>
              <a:gd name="T0" fmla="*/ 0 w 52"/>
              <a:gd name="T1" fmla="*/ 2147483647 h 98"/>
              <a:gd name="T2" fmla="*/ 0 w 52"/>
              <a:gd name="T3" fmla="*/ 2147483647 h 98"/>
              <a:gd name="T4" fmla="*/ 2147483647 w 52"/>
              <a:gd name="T5" fmla="*/ 2147483647 h 98"/>
              <a:gd name="T6" fmla="*/ 2147483647 w 52"/>
              <a:gd name="T7" fmla="*/ 2147483647 h 98"/>
              <a:gd name="T8" fmla="*/ 2147483647 w 52"/>
              <a:gd name="T9" fmla="*/ 2147483647 h 98"/>
              <a:gd name="T10" fmla="*/ 2147483647 w 52"/>
              <a:gd name="T11" fmla="*/ 2147483647 h 98"/>
              <a:gd name="T12" fmla="*/ 2147483647 w 52"/>
              <a:gd name="T13" fmla="*/ 2147483647 h 98"/>
              <a:gd name="T14" fmla="*/ 2147483647 w 52"/>
              <a:gd name="T15" fmla="*/ 2147483647 h 98"/>
              <a:gd name="T16" fmla="*/ 2147483647 w 52"/>
              <a:gd name="T17" fmla="*/ 2147483647 h 98"/>
              <a:gd name="T18" fmla="*/ 2147483647 w 52"/>
              <a:gd name="T19" fmla="*/ 2147483647 h 98"/>
              <a:gd name="T20" fmla="*/ 2147483647 w 52"/>
              <a:gd name="T21" fmla="*/ 2147483647 h 98"/>
              <a:gd name="T22" fmla="*/ 2147483647 w 52"/>
              <a:gd name="T23" fmla="*/ 2147483647 h 98"/>
              <a:gd name="T24" fmla="*/ 2147483647 w 52"/>
              <a:gd name="T25" fmla="*/ 2147483647 h 98"/>
              <a:gd name="T26" fmla="*/ 2147483647 w 52"/>
              <a:gd name="T27" fmla="*/ 2147483647 h 98"/>
              <a:gd name="T28" fmla="*/ 2147483647 w 52"/>
              <a:gd name="T29" fmla="*/ 2147483647 h 98"/>
              <a:gd name="T30" fmla="*/ 2147483647 w 52"/>
              <a:gd name="T31" fmla="*/ 2147483647 h 98"/>
              <a:gd name="T32" fmla="*/ 2147483647 w 52"/>
              <a:gd name="T33" fmla="*/ 2147483647 h 98"/>
              <a:gd name="T34" fmla="*/ 2147483647 w 52"/>
              <a:gd name="T35" fmla="*/ 2147483647 h 98"/>
              <a:gd name="T36" fmla="*/ 2147483647 w 52"/>
              <a:gd name="T37" fmla="*/ 2147483647 h 98"/>
              <a:gd name="T38" fmla="*/ 2147483647 w 52"/>
              <a:gd name="T39" fmla="*/ 2147483647 h 98"/>
              <a:gd name="T40" fmla="*/ 2147483647 w 52"/>
              <a:gd name="T41" fmla="*/ 2147483647 h 98"/>
              <a:gd name="T42" fmla="*/ 2147483647 w 52"/>
              <a:gd name="T43" fmla="*/ 2147483647 h 98"/>
              <a:gd name="T44" fmla="*/ 2147483647 w 52"/>
              <a:gd name="T45" fmla="*/ 2147483647 h 98"/>
              <a:gd name="T46" fmla="*/ 2147483647 w 52"/>
              <a:gd name="T47" fmla="*/ 0 h 98"/>
              <a:gd name="T48" fmla="*/ 2147483647 w 52"/>
              <a:gd name="T49" fmla="*/ 0 h 98"/>
              <a:gd name="T50" fmla="*/ 2147483647 w 52"/>
              <a:gd name="T51" fmla="*/ 0 h 98"/>
              <a:gd name="T52" fmla="*/ 2147483647 w 52"/>
              <a:gd name="T53" fmla="*/ 2147483647 h 98"/>
              <a:gd name="T54" fmla="*/ 2147483647 w 52"/>
              <a:gd name="T55" fmla="*/ 2147483647 h 98"/>
              <a:gd name="T56" fmla="*/ 2147483647 w 52"/>
              <a:gd name="T57" fmla="*/ 2147483647 h 98"/>
              <a:gd name="T58" fmla="*/ 2147483647 w 52"/>
              <a:gd name="T59" fmla="*/ 2147483647 h 98"/>
              <a:gd name="T60" fmla="*/ 2147483647 w 52"/>
              <a:gd name="T61" fmla="*/ 2147483647 h 98"/>
              <a:gd name="T62" fmla="*/ 0 w 52"/>
              <a:gd name="T63" fmla="*/ 2147483647 h 98"/>
              <a:gd name="T64" fmla="*/ 0 w 52"/>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8"/>
              <a:gd name="T101" fmla="*/ 52 w 52"/>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8">
                <a:moveTo>
                  <a:pt x="0" y="71"/>
                </a:moveTo>
                <a:lnTo>
                  <a:pt x="0" y="77"/>
                </a:lnTo>
                <a:lnTo>
                  <a:pt x="2" y="82"/>
                </a:lnTo>
                <a:lnTo>
                  <a:pt x="4" y="86"/>
                </a:lnTo>
                <a:lnTo>
                  <a:pt x="7" y="90"/>
                </a:lnTo>
                <a:lnTo>
                  <a:pt x="11" y="94"/>
                </a:lnTo>
                <a:lnTo>
                  <a:pt x="16" y="96"/>
                </a:lnTo>
                <a:lnTo>
                  <a:pt x="22" y="98"/>
                </a:lnTo>
                <a:lnTo>
                  <a:pt x="27" y="98"/>
                </a:lnTo>
                <a:lnTo>
                  <a:pt x="32" y="98"/>
                </a:lnTo>
                <a:lnTo>
                  <a:pt x="36" y="96"/>
                </a:lnTo>
                <a:lnTo>
                  <a:pt x="41" y="94"/>
                </a:lnTo>
                <a:lnTo>
                  <a:pt x="45" y="90"/>
                </a:lnTo>
                <a:lnTo>
                  <a:pt x="48" y="86"/>
                </a:lnTo>
                <a:lnTo>
                  <a:pt x="51" y="82"/>
                </a:lnTo>
                <a:lnTo>
                  <a:pt x="52" y="77"/>
                </a:lnTo>
                <a:lnTo>
                  <a:pt x="52" y="32"/>
                </a:lnTo>
                <a:lnTo>
                  <a:pt x="52" y="21"/>
                </a:lnTo>
                <a:lnTo>
                  <a:pt x="51" y="16"/>
                </a:lnTo>
                <a:lnTo>
                  <a:pt x="48" y="12"/>
                </a:lnTo>
                <a:lnTo>
                  <a:pt x="45" y="8"/>
                </a:lnTo>
                <a:lnTo>
                  <a:pt x="41" y="4"/>
                </a:lnTo>
                <a:lnTo>
                  <a:pt x="36" y="3"/>
                </a:lnTo>
                <a:lnTo>
                  <a:pt x="32" y="0"/>
                </a:lnTo>
                <a:lnTo>
                  <a:pt x="27" y="0"/>
                </a:lnTo>
                <a:lnTo>
                  <a:pt x="22" y="0"/>
                </a:lnTo>
                <a:lnTo>
                  <a:pt x="16" y="3"/>
                </a:lnTo>
                <a:lnTo>
                  <a:pt x="11" y="4"/>
                </a:lnTo>
                <a:lnTo>
                  <a:pt x="7" y="8"/>
                </a:lnTo>
                <a:lnTo>
                  <a:pt x="4" y="12"/>
                </a:lnTo>
                <a:lnTo>
                  <a:pt x="2"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7" name="Line 143"/>
          <p:cNvSpPr>
            <a:spLocks noChangeShapeType="1"/>
          </p:cNvSpPr>
          <p:nvPr/>
        </p:nvSpPr>
        <p:spPr bwMode="auto">
          <a:xfrm>
            <a:off x="3013075" y="50863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8" name="Freeform 144"/>
          <p:cNvSpPr>
            <a:spLocks/>
          </p:cNvSpPr>
          <p:nvPr/>
        </p:nvSpPr>
        <p:spPr bwMode="auto">
          <a:xfrm>
            <a:off x="3003550" y="5086350"/>
            <a:ext cx="44450" cy="20638"/>
          </a:xfrm>
          <a:custGeom>
            <a:avLst/>
            <a:gdLst>
              <a:gd name="T0" fmla="*/ 2147483647 w 111"/>
              <a:gd name="T1" fmla="*/ 0 h 53"/>
              <a:gd name="T2" fmla="*/ 2147483647 w 111"/>
              <a:gd name="T3" fmla="*/ 0 h 53"/>
              <a:gd name="T4" fmla="*/ 2147483647 w 111"/>
              <a:gd name="T5" fmla="*/ 2147483647 h 53"/>
              <a:gd name="T6" fmla="*/ 2147483647 w 111"/>
              <a:gd name="T7" fmla="*/ 2147483647 h 53"/>
              <a:gd name="T8" fmla="*/ 2147483647 w 111"/>
              <a:gd name="T9" fmla="*/ 2147483647 h 53"/>
              <a:gd name="T10" fmla="*/ 2147483647 w 111"/>
              <a:gd name="T11" fmla="*/ 2147483647 h 53"/>
              <a:gd name="T12" fmla="*/ 2147483647 w 111"/>
              <a:gd name="T13" fmla="*/ 2147483647 h 53"/>
              <a:gd name="T14" fmla="*/ 0 w 111"/>
              <a:gd name="T15" fmla="*/ 2147483647 h 53"/>
              <a:gd name="T16" fmla="*/ 0 w 111"/>
              <a:gd name="T17" fmla="*/ 2147483647 h 53"/>
              <a:gd name="T18" fmla="*/ 0 w 111"/>
              <a:gd name="T19" fmla="*/ 2147483647 h 53"/>
              <a:gd name="T20" fmla="*/ 2147483647 w 111"/>
              <a:gd name="T21" fmla="*/ 2147483647 h 53"/>
              <a:gd name="T22" fmla="*/ 2147483647 w 111"/>
              <a:gd name="T23" fmla="*/ 2147483647 h 53"/>
              <a:gd name="T24" fmla="*/ 2147483647 w 111"/>
              <a:gd name="T25" fmla="*/ 2147483647 h 53"/>
              <a:gd name="T26" fmla="*/ 2147483647 w 111"/>
              <a:gd name="T27" fmla="*/ 2147483647 h 53"/>
              <a:gd name="T28" fmla="*/ 2147483647 w 111"/>
              <a:gd name="T29" fmla="*/ 2147483647 h 53"/>
              <a:gd name="T30" fmla="*/ 2147483647 w 111"/>
              <a:gd name="T31" fmla="*/ 2147483647 h 53"/>
              <a:gd name="T32" fmla="*/ 2147483647 w 111"/>
              <a:gd name="T33" fmla="*/ 2147483647 h 53"/>
              <a:gd name="T34" fmla="*/ 2147483647 w 111"/>
              <a:gd name="T35" fmla="*/ 2147483647 h 53"/>
              <a:gd name="T36" fmla="*/ 2147483647 w 111"/>
              <a:gd name="T37" fmla="*/ 2147483647 h 53"/>
              <a:gd name="T38" fmla="*/ 2147483647 w 111"/>
              <a:gd name="T39" fmla="*/ 2147483647 h 53"/>
              <a:gd name="T40" fmla="*/ 2147483647 w 111"/>
              <a:gd name="T41" fmla="*/ 2147483647 h 53"/>
              <a:gd name="T42" fmla="*/ 2147483647 w 111"/>
              <a:gd name="T43" fmla="*/ 2147483647 h 53"/>
              <a:gd name="T44" fmla="*/ 2147483647 w 111"/>
              <a:gd name="T45" fmla="*/ 2147483647 h 53"/>
              <a:gd name="T46" fmla="*/ 2147483647 w 111"/>
              <a:gd name="T47" fmla="*/ 2147483647 h 53"/>
              <a:gd name="T48" fmla="*/ 2147483647 w 111"/>
              <a:gd name="T49" fmla="*/ 2147483647 h 53"/>
              <a:gd name="T50" fmla="*/ 2147483647 w 111"/>
              <a:gd name="T51" fmla="*/ 2147483647 h 53"/>
              <a:gd name="T52" fmla="*/ 2147483647 w 111"/>
              <a:gd name="T53" fmla="*/ 2147483647 h 53"/>
              <a:gd name="T54" fmla="*/ 2147483647 w 111"/>
              <a:gd name="T55" fmla="*/ 2147483647 h 53"/>
              <a:gd name="T56" fmla="*/ 2147483647 w 111"/>
              <a:gd name="T57" fmla="*/ 2147483647 h 53"/>
              <a:gd name="T58" fmla="*/ 2147483647 w 111"/>
              <a:gd name="T59" fmla="*/ 2147483647 h 53"/>
              <a:gd name="T60" fmla="*/ 2147483647 w 111"/>
              <a:gd name="T61" fmla="*/ 2147483647 h 53"/>
              <a:gd name="T62" fmla="*/ 2147483647 w 111"/>
              <a:gd name="T63" fmla="*/ 0 h 53"/>
              <a:gd name="T64" fmla="*/ 2147483647 w 1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3"/>
              <a:gd name="T101" fmla="*/ 111 w 1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3">
                <a:moveTo>
                  <a:pt x="27" y="0"/>
                </a:moveTo>
                <a:lnTo>
                  <a:pt x="22" y="0"/>
                </a:lnTo>
                <a:lnTo>
                  <a:pt x="16" y="3"/>
                </a:lnTo>
                <a:lnTo>
                  <a:pt x="11" y="4"/>
                </a:lnTo>
                <a:lnTo>
                  <a:pt x="7" y="8"/>
                </a:lnTo>
                <a:lnTo>
                  <a:pt x="4" y="12"/>
                </a:lnTo>
                <a:lnTo>
                  <a:pt x="2" y="16"/>
                </a:lnTo>
                <a:lnTo>
                  <a:pt x="0" y="21"/>
                </a:lnTo>
                <a:lnTo>
                  <a:pt x="0" y="26"/>
                </a:lnTo>
                <a:lnTo>
                  <a:pt x="0" y="32"/>
                </a:lnTo>
                <a:lnTo>
                  <a:pt x="2" y="37"/>
                </a:lnTo>
                <a:lnTo>
                  <a:pt x="4" y="41"/>
                </a:lnTo>
                <a:lnTo>
                  <a:pt x="7" y="45"/>
                </a:lnTo>
                <a:lnTo>
                  <a:pt x="11" y="49"/>
                </a:lnTo>
                <a:lnTo>
                  <a:pt x="16" y="50"/>
                </a:lnTo>
                <a:lnTo>
                  <a:pt x="22" y="53"/>
                </a:lnTo>
                <a:lnTo>
                  <a:pt x="80" y="53"/>
                </a:lnTo>
                <a:lnTo>
                  <a:pt x="90" y="53"/>
                </a:lnTo>
                <a:lnTo>
                  <a:pt x="96" y="50"/>
                </a:lnTo>
                <a:lnTo>
                  <a:pt x="100" y="49"/>
                </a:lnTo>
                <a:lnTo>
                  <a:pt x="104" y="45"/>
                </a:lnTo>
                <a:lnTo>
                  <a:pt x="108" y="41"/>
                </a:lnTo>
                <a:lnTo>
                  <a:pt x="110" y="37"/>
                </a:lnTo>
                <a:lnTo>
                  <a:pt x="111" y="32"/>
                </a:lnTo>
                <a:lnTo>
                  <a:pt x="111" y="26"/>
                </a:lnTo>
                <a:lnTo>
                  <a:pt x="111" y="21"/>
                </a:lnTo>
                <a:lnTo>
                  <a:pt x="110" y="16"/>
                </a:lnTo>
                <a:lnTo>
                  <a:pt x="108" y="12"/>
                </a:lnTo>
                <a:lnTo>
                  <a:pt x="104" y="8"/>
                </a:lnTo>
                <a:lnTo>
                  <a:pt x="100" y="4"/>
                </a:lnTo>
                <a:lnTo>
                  <a:pt x="96" y="3"/>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49" name="Line 145"/>
          <p:cNvSpPr>
            <a:spLocks noChangeShapeType="1"/>
          </p:cNvSpPr>
          <p:nvPr/>
        </p:nvSpPr>
        <p:spPr bwMode="auto">
          <a:xfrm>
            <a:off x="3025775" y="50958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0" name="Freeform 146"/>
          <p:cNvSpPr>
            <a:spLocks/>
          </p:cNvSpPr>
          <p:nvPr/>
        </p:nvSpPr>
        <p:spPr bwMode="auto">
          <a:xfrm>
            <a:off x="3025775" y="5051425"/>
            <a:ext cx="22225" cy="55563"/>
          </a:xfrm>
          <a:custGeom>
            <a:avLst/>
            <a:gdLst>
              <a:gd name="T0" fmla="*/ 0 w 52"/>
              <a:gd name="T1" fmla="*/ 2147483647 h 143"/>
              <a:gd name="T2" fmla="*/ 2147483647 w 52"/>
              <a:gd name="T3" fmla="*/ 2147483647 h 143"/>
              <a:gd name="T4" fmla="*/ 2147483647 w 52"/>
              <a:gd name="T5" fmla="*/ 2147483647 h 143"/>
              <a:gd name="T6" fmla="*/ 2147483647 w 52"/>
              <a:gd name="T7" fmla="*/ 2147483647 h 143"/>
              <a:gd name="T8" fmla="*/ 2147483647 w 52"/>
              <a:gd name="T9" fmla="*/ 2147483647 h 143"/>
              <a:gd name="T10" fmla="*/ 2147483647 w 52"/>
              <a:gd name="T11" fmla="*/ 2147483647 h 143"/>
              <a:gd name="T12" fmla="*/ 2147483647 w 52"/>
              <a:gd name="T13" fmla="*/ 2147483647 h 143"/>
              <a:gd name="T14" fmla="*/ 2147483647 w 52"/>
              <a:gd name="T15" fmla="*/ 2147483647 h 143"/>
              <a:gd name="T16" fmla="*/ 2147483647 w 52"/>
              <a:gd name="T17" fmla="*/ 2147483647 h 143"/>
              <a:gd name="T18" fmla="*/ 2147483647 w 52"/>
              <a:gd name="T19" fmla="*/ 2147483647 h 143"/>
              <a:gd name="T20" fmla="*/ 2147483647 w 52"/>
              <a:gd name="T21" fmla="*/ 2147483647 h 143"/>
              <a:gd name="T22" fmla="*/ 2147483647 w 52"/>
              <a:gd name="T23" fmla="*/ 2147483647 h 143"/>
              <a:gd name="T24" fmla="*/ 2147483647 w 52"/>
              <a:gd name="T25" fmla="*/ 2147483647 h 143"/>
              <a:gd name="T26" fmla="*/ 2147483647 w 52"/>
              <a:gd name="T27" fmla="*/ 2147483647 h 143"/>
              <a:gd name="T28" fmla="*/ 2147483647 w 52"/>
              <a:gd name="T29" fmla="*/ 2147483647 h 143"/>
              <a:gd name="T30" fmla="*/ 2147483647 w 52"/>
              <a:gd name="T31" fmla="*/ 2147483647 h 143"/>
              <a:gd name="T32" fmla="*/ 2147483647 w 52"/>
              <a:gd name="T33" fmla="*/ 2147483647 h 143"/>
              <a:gd name="T34" fmla="*/ 2147483647 w 52"/>
              <a:gd name="T35" fmla="*/ 2147483647 h 143"/>
              <a:gd name="T36" fmla="*/ 2147483647 w 52"/>
              <a:gd name="T37" fmla="*/ 2147483647 h 143"/>
              <a:gd name="T38" fmla="*/ 2147483647 w 52"/>
              <a:gd name="T39" fmla="*/ 2147483647 h 143"/>
              <a:gd name="T40" fmla="*/ 2147483647 w 52"/>
              <a:gd name="T41" fmla="*/ 2147483647 h 143"/>
              <a:gd name="T42" fmla="*/ 2147483647 w 52"/>
              <a:gd name="T43" fmla="*/ 2147483647 h 143"/>
              <a:gd name="T44" fmla="*/ 2147483647 w 52"/>
              <a:gd name="T45" fmla="*/ 2147483647 h 143"/>
              <a:gd name="T46" fmla="*/ 2147483647 w 52"/>
              <a:gd name="T47" fmla="*/ 0 h 143"/>
              <a:gd name="T48" fmla="*/ 2147483647 w 52"/>
              <a:gd name="T49" fmla="*/ 0 h 143"/>
              <a:gd name="T50" fmla="*/ 2147483647 w 52"/>
              <a:gd name="T51" fmla="*/ 0 h 143"/>
              <a:gd name="T52" fmla="*/ 2147483647 w 52"/>
              <a:gd name="T53" fmla="*/ 2147483647 h 143"/>
              <a:gd name="T54" fmla="*/ 2147483647 w 52"/>
              <a:gd name="T55" fmla="*/ 2147483647 h 143"/>
              <a:gd name="T56" fmla="*/ 2147483647 w 52"/>
              <a:gd name="T57" fmla="*/ 2147483647 h 143"/>
              <a:gd name="T58" fmla="*/ 2147483647 w 52"/>
              <a:gd name="T59" fmla="*/ 2147483647 h 143"/>
              <a:gd name="T60" fmla="*/ 2147483647 w 52"/>
              <a:gd name="T61" fmla="*/ 2147483647 h 143"/>
              <a:gd name="T62" fmla="*/ 0 w 52"/>
              <a:gd name="T63" fmla="*/ 2147483647 h 143"/>
              <a:gd name="T64" fmla="*/ 0 w 52"/>
              <a:gd name="T65" fmla="*/ 2147483647 h 1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43"/>
              <a:gd name="T101" fmla="*/ 52 w 52"/>
              <a:gd name="T102" fmla="*/ 143 h 1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43">
                <a:moveTo>
                  <a:pt x="0" y="116"/>
                </a:moveTo>
                <a:lnTo>
                  <a:pt x="1" y="122"/>
                </a:lnTo>
                <a:lnTo>
                  <a:pt x="2" y="127"/>
                </a:lnTo>
                <a:lnTo>
                  <a:pt x="5" y="131"/>
                </a:lnTo>
                <a:lnTo>
                  <a:pt x="8" y="135"/>
                </a:lnTo>
                <a:lnTo>
                  <a:pt x="12" y="139"/>
                </a:lnTo>
                <a:lnTo>
                  <a:pt x="17" y="140"/>
                </a:lnTo>
                <a:lnTo>
                  <a:pt x="21" y="143"/>
                </a:lnTo>
                <a:lnTo>
                  <a:pt x="26" y="143"/>
                </a:lnTo>
                <a:lnTo>
                  <a:pt x="31" y="143"/>
                </a:lnTo>
                <a:lnTo>
                  <a:pt x="37" y="140"/>
                </a:lnTo>
                <a:lnTo>
                  <a:pt x="41" y="139"/>
                </a:lnTo>
                <a:lnTo>
                  <a:pt x="45" y="135"/>
                </a:lnTo>
                <a:lnTo>
                  <a:pt x="49" y="131"/>
                </a:lnTo>
                <a:lnTo>
                  <a:pt x="51" y="127"/>
                </a:lnTo>
                <a:lnTo>
                  <a:pt x="52" y="122"/>
                </a:lnTo>
                <a:lnTo>
                  <a:pt x="52" y="32"/>
                </a:lnTo>
                <a:lnTo>
                  <a:pt x="52" y="21"/>
                </a:lnTo>
                <a:lnTo>
                  <a:pt x="51" y="16"/>
                </a:lnTo>
                <a:lnTo>
                  <a:pt x="49" y="12"/>
                </a:lnTo>
                <a:lnTo>
                  <a:pt x="45" y="8"/>
                </a:lnTo>
                <a:lnTo>
                  <a:pt x="41" y="4"/>
                </a:lnTo>
                <a:lnTo>
                  <a:pt x="37" y="1"/>
                </a:lnTo>
                <a:lnTo>
                  <a:pt x="31" y="0"/>
                </a:lnTo>
                <a:lnTo>
                  <a:pt x="26" y="0"/>
                </a:lnTo>
                <a:lnTo>
                  <a:pt x="21" y="0"/>
                </a:lnTo>
                <a:lnTo>
                  <a:pt x="17" y="1"/>
                </a:lnTo>
                <a:lnTo>
                  <a:pt x="12" y="4"/>
                </a:lnTo>
                <a:lnTo>
                  <a:pt x="8" y="8"/>
                </a:lnTo>
                <a:lnTo>
                  <a:pt x="5" y="12"/>
                </a:lnTo>
                <a:lnTo>
                  <a:pt x="2" y="16"/>
                </a:lnTo>
                <a:lnTo>
                  <a:pt x="0" y="27"/>
                </a:lnTo>
                <a:lnTo>
                  <a:pt x="0" y="116"/>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1" name="Line 147"/>
          <p:cNvSpPr>
            <a:spLocks noChangeShapeType="1"/>
          </p:cNvSpPr>
          <p:nvPr/>
        </p:nvSpPr>
        <p:spPr bwMode="auto">
          <a:xfrm>
            <a:off x="3036888" y="50514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2" name="Freeform 148"/>
          <p:cNvSpPr>
            <a:spLocks/>
          </p:cNvSpPr>
          <p:nvPr/>
        </p:nvSpPr>
        <p:spPr bwMode="auto">
          <a:xfrm>
            <a:off x="3025775" y="5051425"/>
            <a:ext cx="84138" cy="20638"/>
          </a:xfrm>
          <a:custGeom>
            <a:avLst/>
            <a:gdLst>
              <a:gd name="T0" fmla="*/ 2147483647 w 210"/>
              <a:gd name="T1" fmla="*/ 0 h 52"/>
              <a:gd name="T2" fmla="*/ 2147483647 w 210"/>
              <a:gd name="T3" fmla="*/ 0 h 52"/>
              <a:gd name="T4" fmla="*/ 2147483647 w 210"/>
              <a:gd name="T5" fmla="*/ 2147483647 h 52"/>
              <a:gd name="T6" fmla="*/ 2147483647 w 210"/>
              <a:gd name="T7" fmla="*/ 2147483647 h 52"/>
              <a:gd name="T8" fmla="*/ 2147483647 w 210"/>
              <a:gd name="T9" fmla="*/ 2147483647 h 52"/>
              <a:gd name="T10" fmla="*/ 2147483647 w 210"/>
              <a:gd name="T11" fmla="*/ 2147483647 h 52"/>
              <a:gd name="T12" fmla="*/ 2147483647 w 210"/>
              <a:gd name="T13" fmla="*/ 2147483647 h 52"/>
              <a:gd name="T14" fmla="*/ 2147483647 w 210"/>
              <a:gd name="T15" fmla="*/ 2147483647 h 52"/>
              <a:gd name="T16" fmla="*/ 0 w 210"/>
              <a:gd name="T17" fmla="*/ 2147483647 h 52"/>
              <a:gd name="T18" fmla="*/ 2147483647 w 210"/>
              <a:gd name="T19" fmla="*/ 2147483647 h 52"/>
              <a:gd name="T20" fmla="*/ 2147483647 w 210"/>
              <a:gd name="T21" fmla="*/ 2147483647 h 52"/>
              <a:gd name="T22" fmla="*/ 2147483647 w 210"/>
              <a:gd name="T23" fmla="*/ 2147483647 h 52"/>
              <a:gd name="T24" fmla="*/ 2147483647 w 210"/>
              <a:gd name="T25" fmla="*/ 2147483647 h 52"/>
              <a:gd name="T26" fmla="*/ 2147483647 w 210"/>
              <a:gd name="T27" fmla="*/ 2147483647 h 52"/>
              <a:gd name="T28" fmla="*/ 2147483647 w 210"/>
              <a:gd name="T29" fmla="*/ 2147483647 h 52"/>
              <a:gd name="T30" fmla="*/ 2147483647 w 210"/>
              <a:gd name="T31" fmla="*/ 2147483647 h 52"/>
              <a:gd name="T32" fmla="*/ 2147483647 w 210"/>
              <a:gd name="T33" fmla="*/ 2147483647 h 52"/>
              <a:gd name="T34" fmla="*/ 2147483647 w 210"/>
              <a:gd name="T35" fmla="*/ 2147483647 h 52"/>
              <a:gd name="T36" fmla="*/ 2147483647 w 210"/>
              <a:gd name="T37" fmla="*/ 2147483647 h 52"/>
              <a:gd name="T38" fmla="*/ 2147483647 w 210"/>
              <a:gd name="T39" fmla="*/ 2147483647 h 52"/>
              <a:gd name="T40" fmla="*/ 2147483647 w 210"/>
              <a:gd name="T41" fmla="*/ 2147483647 h 52"/>
              <a:gd name="T42" fmla="*/ 2147483647 w 210"/>
              <a:gd name="T43" fmla="*/ 2147483647 h 52"/>
              <a:gd name="T44" fmla="*/ 2147483647 w 210"/>
              <a:gd name="T45" fmla="*/ 2147483647 h 52"/>
              <a:gd name="T46" fmla="*/ 2147483647 w 210"/>
              <a:gd name="T47" fmla="*/ 2147483647 h 52"/>
              <a:gd name="T48" fmla="*/ 2147483647 w 210"/>
              <a:gd name="T49" fmla="*/ 2147483647 h 52"/>
              <a:gd name="T50" fmla="*/ 2147483647 w 210"/>
              <a:gd name="T51" fmla="*/ 2147483647 h 52"/>
              <a:gd name="T52" fmla="*/ 2147483647 w 210"/>
              <a:gd name="T53" fmla="*/ 2147483647 h 52"/>
              <a:gd name="T54" fmla="*/ 2147483647 w 210"/>
              <a:gd name="T55" fmla="*/ 2147483647 h 52"/>
              <a:gd name="T56" fmla="*/ 2147483647 w 210"/>
              <a:gd name="T57" fmla="*/ 2147483647 h 52"/>
              <a:gd name="T58" fmla="*/ 2147483647 w 210"/>
              <a:gd name="T59" fmla="*/ 2147483647 h 52"/>
              <a:gd name="T60" fmla="*/ 2147483647 w 210"/>
              <a:gd name="T61" fmla="*/ 2147483647 h 52"/>
              <a:gd name="T62" fmla="*/ 2147483647 w 210"/>
              <a:gd name="T63" fmla="*/ 0 h 52"/>
              <a:gd name="T64" fmla="*/ 2147483647 w 21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52"/>
              <a:gd name="T101" fmla="*/ 210 w 21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52">
                <a:moveTo>
                  <a:pt x="26" y="0"/>
                </a:moveTo>
                <a:lnTo>
                  <a:pt x="21" y="0"/>
                </a:lnTo>
                <a:lnTo>
                  <a:pt x="17" y="1"/>
                </a:lnTo>
                <a:lnTo>
                  <a:pt x="12" y="4"/>
                </a:lnTo>
                <a:lnTo>
                  <a:pt x="8" y="8"/>
                </a:lnTo>
                <a:lnTo>
                  <a:pt x="5" y="12"/>
                </a:lnTo>
                <a:lnTo>
                  <a:pt x="2" y="16"/>
                </a:lnTo>
                <a:lnTo>
                  <a:pt x="1" y="21"/>
                </a:lnTo>
                <a:lnTo>
                  <a:pt x="0" y="27"/>
                </a:lnTo>
                <a:lnTo>
                  <a:pt x="1" y="32"/>
                </a:lnTo>
                <a:lnTo>
                  <a:pt x="2" y="36"/>
                </a:lnTo>
                <a:lnTo>
                  <a:pt x="5" y="41"/>
                </a:lnTo>
                <a:lnTo>
                  <a:pt x="8" y="45"/>
                </a:lnTo>
                <a:lnTo>
                  <a:pt x="12" y="48"/>
                </a:lnTo>
                <a:lnTo>
                  <a:pt x="17" y="50"/>
                </a:lnTo>
                <a:lnTo>
                  <a:pt x="21" y="52"/>
                </a:lnTo>
                <a:lnTo>
                  <a:pt x="178" y="52"/>
                </a:lnTo>
                <a:lnTo>
                  <a:pt x="189" y="52"/>
                </a:lnTo>
                <a:lnTo>
                  <a:pt x="194" y="50"/>
                </a:lnTo>
                <a:lnTo>
                  <a:pt x="198" y="48"/>
                </a:lnTo>
                <a:lnTo>
                  <a:pt x="203" y="45"/>
                </a:lnTo>
                <a:lnTo>
                  <a:pt x="206" y="41"/>
                </a:lnTo>
                <a:lnTo>
                  <a:pt x="208" y="36"/>
                </a:lnTo>
                <a:lnTo>
                  <a:pt x="210" y="32"/>
                </a:lnTo>
                <a:lnTo>
                  <a:pt x="210" y="27"/>
                </a:lnTo>
                <a:lnTo>
                  <a:pt x="210" y="21"/>
                </a:lnTo>
                <a:lnTo>
                  <a:pt x="208" y="16"/>
                </a:lnTo>
                <a:lnTo>
                  <a:pt x="206" y="12"/>
                </a:lnTo>
                <a:lnTo>
                  <a:pt x="203" y="8"/>
                </a:lnTo>
                <a:lnTo>
                  <a:pt x="198" y="4"/>
                </a:lnTo>
                <a:lnTo>
                  <a:pt x="194" y="1"/>
                </a:lnTo>
                <a:lnTo>
                  <a:pt x="18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3" name="Line 149"/>
          <p:cNvSpPr>
            <a:spLocks noChangeShapeType="1"/>
          </p:cNvSpPr>
          <p:nvPr/>
        </p:nvSpPr>
        <p:spPr bwMode="auto">
          <a:xfrm>
            <a:off x="3089275" y="5062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4" name="Freeform 150"/>
          <p:cNvSpPr>
            <a:spLocks/>
          </p:cNvSpPr>
          <p:nvPr/>
        </p:nvSpPr>
        <p:spPr bwMode="auto">
          <a:xfrm>
            <a:off x="3089275" y="5035550"/>
            <a:ext cx="20638" cy="36513"/>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1" y="77"/>
                </a:lnTo>
                <a:lnTo>
                  <a:pt x="3" y="81"/>
                </a:lnTo>
                <a:lnTo>
                  <a:pt x="5" y="86"/>
                </a:lnTo>
                <a:lnTo>
                  <a:pt x="8" y="90"/>
                </a:lnTo>
                <a:lnTo>
                  <a:pt x="12" y="93"/>
                </a:lnTo>
                <a:lnTo>
                  <a:pt x="17" y="95"/>
                </a:lnTo>
                <a:lnTo>
                  <a:pt x="21" y="97"/>
                </a:lnTo>
                <a:lnTo>
                  <a:pt x="26" y="98"/>
                </a:lnTo>
                <a:lnTo>
                  <a:pt x="32" y="97"/>
                </a:lnTo>
                <a:lnTo>
                  <a:pt x="37" y="95"/>
                </a:lnTo>
                <a:lnTo>
                  <a:pt x="41" y="93"/>
                </a:lnTo>
                <a:lnTo>
                  <a:pt x="46" y="90"/>
                </a:lnTo>
                <a:lnTo>
                  <a:pt x="49" y="86"/>
                </a:lnTo>
                <a:lnTo>
                  <a:pt x="51" y="81"/>
                </a:lnTo>
                <a:lnTo>
                  <a:pt x="53" y="77"/>
                </a:lnTo>
                <a:lnTo>
                  <a:pt x="53" y="32"/>
                </a:lnTo>
                <a:lnTo>
                  <a:pt x="53" y="21"/>
                </a:lnTo>
                <a:lnTo>
                  <a:pt x="51" y="16"/>
                </a:lnTo>
                <a:lnTo>
                  <a:pt x="49" y="12"/>
                </a:lnTo>
                <a:lnTo>
                  <a:pt x="46" y="7"/>
                </a:lnTo>
                <a:lnTo>
                  <a:pt x="41" y="4"/>
                </a:lnTo>
                <a:lnTo>
                  <a:pt x="37" y="1"/>
                </a:lnTo>
                <a:lnTo>
                  <a:pt x="32" y="0"/>
                </a:lnTo>
                <a:lnTo>
                  <a:pt x="26" y="0"/>
                </a:lnTo>
                <a:lnTo>
                  <a:pt x="21" y="0"/>
                </a:lnTo>
                <a:lnTo>
                  <a:pt x="17" y="1"/>
                </a:lnTo>
                <a:lnTo>
                  <a:pt x="12" y="4"/>
                </a:lnTo>
                <a:lnTo>
                  <a:pt x="8" y="7"/>
                </a:lnTo>
                <a:lnTo>
                  <a:pt x="5" y="12"/>
                </a:lnTo>
                <a:lnTo>
                  <a:pt x="3"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5" name="Line 151"/>
          <p:cNvSpPr>
            <a:spLocks noChangeShapeType="1"/>
          </p:cNvSpPr>
          <p:nvPr/>
        </p:nvSpPr>
        <p:spPr bwMode="auto">
          <a:xfrm>
            <a:off x="3098800" y="50355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6" name="Freeform 152"/>
          <p:cNvSpPr>
            <a:spLocks/>
          </p:cNvSpPr>
          <p:nvPr/>
        </p:nvSpPr>
        <p:spPr bwMode="auto">
          <a:xfrm>
            <a:off x="3089275" y="5035550"/>
            <a:ext cx="63500" cy="19050"/>
          </a:xfrm>
          <a:custGeom>
            <a:avLst/>
            <a:gdLst>
              <a:gd name="T0" fmla="*/ 2147483647 w 161"/>
              <a:gd name="T1" fmla="*/ 0 h 52"/>
              <a:gd name="T2" fmla="*/ 2147483647 w 161"/>
              <a:gd name="T3" fmla="*/ 0 h 52"/>
              <a:gd name="T4" fmla="*/ 2147483647 w 161"/>
              <a:gd name="T5" fmla="*/ 2147483647 h 52"/>
              <a:gd name="T6" fmla="*/ 2147483647 w 161"/>
              <a:gd name="T7" fmla="*/ 2147483647 h 52"/>
              <a:gd name="T8" fmla="*/ 2147483647 w 161"/>
              <a:gd name="T9" fmla="*/ 2147483647 h 52"/>
              <a:gd name="T10" fmla="*/ 2147483647 w 161"/>
              <a:gd name="T11" fmla="*/ 2147483647 h 52"/>
              <a:gd name="T12" fmla="*/ 2147483647 w 161"/>
              <a:gd name="T13" fmla="*/ 2147483647 h 52"/>
              <a:gd name="T14" fmla="*/ 2147483647 w 161"/>
              <a:gd name="T15" fmla="*/ 2147483647 h 52"/>
              <a:gd name="T16" fmla="*/ 0 w 161"/>
              <a:gd name="T17" fmla="*/ 2147483647 h 52"/>
              <a:gd name="T18" fmla="*/ 2147483647 w 161"/>
              <a:gd name="T19" fmla="*/ 2147483647 h 52"/>
              <a:gd name="T20" fmla="*/ 2147483647 w 161"/>
              <a:gd name="T21" fmla="*/ 2147483647 h 52"/>
              <a:gd name="T22" fmla="*/ 2147483647 w 161"/>
              <a:gd name="T23" fmla="*/ 2147483647 h 52"/>
              <a:gd name="T24" fmla="*/ 2147483647 w 161"/>
              <a:gd name="T25" fmla="*/ 2147483647 h 52"/>
              <a:gd name="T26" fmla="*/ 2147483647 w 161"/>
              <a:gd name="T27" fmla="*/ 2147483647 h 52"/>
              <a:gd name="T28" fmla="*/ 2147483647 w 161"/>
              <a:gd name="T29" fmla="*/ 2147483647 h 52"/>
              <a:gd name="T30" fmla="*/ 2147483647 w 161"/>
              <a:gd name="T31" fmla="*/ 2147483647 h 52"/>
              <a:gd name="T32" fmla="*/ 2147483647 w 161"/>
              <a:gd name="T33" fmla="*/ 2147483647 h 52"/>
              <a:gd name="T34" fmla="*/ 2147483647 w 161"/>
              <a:gd name="T35" fmla="*/ 2147483647 h 52"/>
              <a:gd name="T36" fmla="*/ 2147483647 w 161"/>
              <a:gd name="T37" fmla="*/ 2147483647 h 52"/>
              <a:gd name="T38" fmla="*/ 2147483647 w 161"/>
              <a:gd name="T39" fmla="*/ 2147483647 h 52"/>
              <a:gd name="T40" fmla="*/ 2147483647 w 161"/>
              <a:gd name="T41" fmla="*/ 2147483647 h 52"/>
              <a:gd name="T42" fmla="*/ 2147483647 w 161"/>
              <a:gd name="T43" fmla="*/ 2147483647 h 52"/>
              <a:gd name="T44" fmla="*/ 2147483647 w 161"/>
              <a:gd name="T45" fmla="*/ 2147483647 h 52"/>
              <a:gd name="T46" fmla="*/ 2147483647 w 161"/>
              <a:gd name="T47" fmla="*/ 2147483647 h 52"/>
              <a:gd name="T48" fmla="*/ 2147483647 w 161"/>
              <a:gd name="T49" fmla="*/ 2147483647 h 52"/>
              <a:gd name="T50" fmla="*/ 2147483647 w 161"/>
              <a:gd name="T51" fmla="*/ 2147483647 h 52"/>
              <a:gd name="T52" fmla="*/ 2147483647 w 161"/>
              <a:gd name="T53" fmla="*/ 2147483647 h 52"/>
              <a:gd name="T54" fmla="*/ 2147483647 w 161"/>
              <a:gd name="T55" fmla="*/ 2147483647 h 52"/>
              <a:gd name="T56" fmla="*/ 2147483647 w 161"/>
              <a:gd name="T57" fmla="*/ 2147483647 h 52"/>
              <a:gd name="T58" fmla="*/ 2147483647 w 161"/>
              <a:gd name="T59" fmla="*/ 2147483647 h 52"/>
              <a:gd name="T60" fmla="*/ 2147483647 w 161"/>
              <a:gd name="T61" fmla="*/ 2147483647 h 52"/>
              <a:gd name="T62" fmla="*/ 2147483647 w 161"/>
              <a:gd name="T63" fmla="*/ 0 h 52"/>
              <a:gd name="T64" fmla="*/ 2147483647 w 16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2"/>
              <a:gd name="T101" fmla="*/ 161 w 16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2">
                <a:moveTo>
                  <a:pt x="26" y="0"/>
                </a:moveTo>
                <a:lnTo>
                  <a:pt x="21" y="0"/>
                </a:lnTo>
                <a:lnTo>
                  <a:pt x="17" y="1"/>
                </a:lnTo>
                <a:lnTo>
                  <a:pt x="12" y="4"/>
                </a:lnTo>
                <a:lnTo>
                  <a:pt x="8" y="7"/>
                </a:lnTo>
                <a:lnTo>
                  <a:pt x="5" y="12"/>
                </a:lnTo>
                <a:lnTo>
                  <a:pt x="3" y="16"/>
                </a:lnTo>
                <a:lnTo>
                  <a:pt x="1" y="21"/>
                </a:lnTo>
                <a:lnTo>
                  <a:pt x="0" y="27"/>
                </a:lnTo>
                <a:lnTo>
                  <a:pt x="1" y="32"/>
                </a:lnTo>
                <a:lnTo>
                  <a:pt x="3" y="36"/>
                </a:lnTo>
                <a:lnTo>
                  <a:pt x="5" y="41"/>
                </a:lnTo>
                <a:lnTo>
                  <a:pt x="8" y="45"/>
                </a:lnTo>
                <a:lnTo>
                  <a:pt x="12" y="48"/>
                </a:lnTo>
                <a:lnTo>
                  <a:pt x="17" y="50"/>
                </a:lnTo>
                <a:lnTo>
                  <a:pt x="21" y="52"/>
                </a:lnTo>
                <a:lnTo>
                  <a:pt x="129" y="52"/>
                </a:lnTo>
                <a:lnTo>
                  <a:pt x="140" y="52"/>
                </a:lnTo>
                <a:lnTo>
                  <a:pt x="145" y="50"/>
                </a:lnTo>
                <a:lnTo>
                  <a:pt x="149" y="48"/>
                </a:lnTo>
                <a:lnTo>
                  <a:pt x="153" y="45"/>
                </a:lnTo>
                <a:lnTo>
                  <a:pt x="157" y="41"/>
                </a:lnTo>
                <a:lnTo>
                  <a:pt x="160" y="36"/>
                </a:lnTo>
                <a:lnTo>
                  <a:pt x="161" y="32"/>
                </a:lnTo>
                <a:lnTo>
                  <a:pt x="161" y="27"/>
                </a:lnTo>
                <a:lnTo>
                  <a:pt x="161" y="21"/>
                </a:lnTo>
                <a:lnTo>
                  <a:pt x="160" y="16"/>
                </a:lnTo>
                <a:lnTo>
                  <a:pt x="157" y="12"/>
                </a:lnTo>
                <a:lnTo>
                  <a:pt x="153" y="7"/>
                </a:lnTo>
                <a:lnTo>
                  <a:pt x="149" y="4"/>
                </a:lnTo>
                <a:lnTo>
                  <a:pt x="145" y="1"/>
                </a:lnTo>
                <a:lnTo>
                  <a:pt x="1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7" name="Line 153"/>
          <p:cNvSpPr>
            <a:spLocks noChangeShapeType="1"/>
          </p:cNvSpPr>
          <p:nvPr/>
        </p:nvSpPr>
        <p:spPr bwMode="auto">
          <a:xfrm>
            <a:off x="3132138" y="50450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8" name="Freeform 154"/>
          <p:cNvSpPr>
            <a:spLocks/>
          </p:cNvSpPr>
          <p:nvPr/>
        </p:nvSpPr>
        <p:spPr bwMode="auto">
          <a:xfrm>
            <a:off x="3132138" y="5018088"/>
            <a:ext cx="20637" cy="36512"/>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2" y="77"/>
                </a:lnTo>
                <a:lnTo>
                  <a:pt x="3" y="81"/>
                </a:lnTo>
                <a:lnTo>
                  <a:pt x="6" y="86"/>
                </a:lnTo>
                <a:lnTo>
                  <a:pt x="8" y="90"/>
                </a:lnTo>
                <a:lnTo>
                  <a:pt x="12" y="93"/>
                </a:lnTo>
                <a:lnTo>
                  <a:pt x="17" y="95"/>
                </a:lnTo>
                <a:lnTo>
                  <a:pt x="21" y="97"/>
                </a:lnTo>
                <a:lnTo>
                  <a:pt x="27" y="98"/>
                </a:lnTo>
                <a:lnTo>
                  <a:pt x="32" y="97"/>
                </a:lnTo>
                <a:lnTo>
                  <a:pt x="37" y="95"/>
                </a:lnTo>
                <a:lnTo>
                  <a:pt x="41" y="93"/>
                </a:lnTo>
                <a:lnTo>
                  <a:pt x="45" y="90"/>
                </a:lnTo>
                <a:lnTo>
                  <a:pt x="49" y="86"/>
                </a:lnTo>
                <a:lnTo>
                  <a:pt x="52" y="81"/>
                </a:lnTo>
                <a:lnTo>
                  <a:pt x="53" y="77"/>
                </a:lnTo>
                <a:lnTo>
                  <a:pt x="53" y="32"/>
                </a:lnTo>
                <a:lnTo>
                  <a:pt x="53" y="21"/>
                </a:lnTo>
                <a:lnTo>
                  <a:pt x="52" y="16"/>
                </a:lnTo>
                <a:lnTo>
                  <a:pt x="49" y="11"/>
                </a:lnTo>
                <a:lnTo>
                  <a:pt x="45" y="7"/>
                </a:lnTo>
                <a:lnTo>
                  <a:pt x="41" y="4"/>
                </a:lnTo>
                <a:lnTo>
                  <a:pt x="37" y="2"/>
                </a:lnTo>
                <a:lnTo>
                  <a:pt x="32" y="0"/>
                </a:lnTo>
                <a:lnTo>
                  <a:pt x="27" y="0"/>
                </a:lnTo>
                <a:lnTo>
                  <a:pt x="21" y="0"/>
                </a:lnTo>
                <a:lnTo>
                  <a:pt x="17" y="2"/>
                </a:lnTo>
                <a:lnTo>
                  <a:pt x="12" y="4"/>
                </a:lnTo>
                <a:lnTo>
                  <a:pt x="8" y="7"/>
                </a:lnTo>
                <a:lnTo>
                  <a:pt x="6" y="11"/>
                </a:lnTo>
                <a:lnTo>
                  <a:pt x="3"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59" name="Line 155"/>
          <p:cNvSpPr>
            <a:spLocks noChangeShapeType="1"/>
          </p:cNvSpPr>
          <p:nvPr/>
        </p:nvSpPr>
        <p:spPr bwMode="auto">
          <a:xfrm>
            <a:off x="3141663" y="50180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0" name="Freeform 156"/>
          <p:cNvSpPr>
            <a:spLocks/>
          </p:cNvSpPr>
          <p:nvPr/>
        </p:nvSpPr>
        <p:spPr bwMode="auto">
          <a:xfrm>
            <a:off x="3132138" y="5018088"/>
            <a:ext cx="47625" cy="20637"/>
          </a:xfrm>
          <a:custGeom>
            <a:avLst/>
            <a:gdLst>
              <a:gd name="T0" fmla="*/ 2147483647 w 122"/>
              <a:gd name="T1" fmla="*/ 0 h 52"/>
              <a:gd name="T2" fmla="*/ 2147483647 w 122"/>
              <a:gd name="T3" fmla="*/ 0 h 52"/>
              <a:gd name="T4" fmla="*/ 2147483647 w 122"/>
              <a:gd name="T5" fmla="*/ 2147483647 h 52"/>
              <a:gd name="T6" fmla="*/ 2147483647 w 122"/>
              <a:gd name="T7" fmla="*/ 2147483647 h 52"/>
              <a:gd name="T8" fmla="*/ 2147483647 w 122"/>
              <a:gd name="T9" fmla="*/ 2147483647 h 52"/>
              <a:gd name="T10" fmla="*/ 2147483647 w 122"/>
              <a:gd name="T11" fmla="*/ 2147483647 h 52"/>
              <a:gd name="T12" fmla="*/ 2147483647 w 122"/>
              <a:gd name="T13" fmla="*/ 2147483647 h 52"/>
              <a:gd name="T14" fmla="*/ 2147483647 w 122"/>
              <a:gd name="T15" fmla="*/ 2147483647 h 52"/>
              <a:gd name="T16" fmla="*/ 0 w 122"/>
              <a:gd name="T17" fmla="*/ 2147483647 h 52"/>
              <a:gd name="T18" fmla="*/ 2147483647 w 122"/>
              <a:gd name="T19" fmla="*/ 2147483647 h 52"/>
              <a:gd name="T20" fmla="*/ 2147483647 w 122"/>
              <a:gd name="T21" fmla="*/ 2147483647 h 52"/>
              <a:gd name="T22" fmla="*/ 2147483647 w 122"/>
              <a:gd name="T23" fmla="*/ 2147483647 h 52"/>
              <a:gd name="T24" fmla="*/ 2147483647 w 122"/>
              <a:gd name="T25" fmla="*/ 2147483647 h 52"/>
              <a:gd name="T26" fmla="*/ 2147483647 w 122"/>
              <a:gd name="T27" fmla="*/ 2147483647 h 52"/>
              <a:gd name="T28" fmla="*/ 2147483647 w 122"/>
              <a:gd name="T29" fmla="*/ 2147483647 h 52"/>
              <a:gd name="T30" fmla="*/ 2147483647 w 122"/>
              <a:gd name="T31" fmla="*/ 2147483647 h 52"/>
              <a:gd name="T32" fmla="*/ 2147483647 w 122"/>
              <a:gd name="T33" fmla="*/ 2147483647 h 52"/>
              <a:gd name="T34" fmla="*/ 2147483647 w 122"/>
              <a:gd name="T35" fmla="*/ 2147483647 h 52"/>
              <a:gd name="T36" fmla="*/ 2147483647 w 122"/>
              <a:gd name="T37" fmla="*/ 2147483647 h 52"/>
              <a:gd name="T38" fmla="*/ 2147483647 w 122"/>
              <a:gd name="T39" fmla="*/ 2147483647 h 52"/>
              <a:gd name="T40" fmla="*/ 2147483647 w 122"/>
              <a:gd name="T41" fmla="*/ 2147483647 h 52"/>
              <a:gd name="T42" fmla="*/ 2147483647 w 122"/>
              <a:gd name="T43" fmla="*/ 2147483647 h 52"/>
              <a:gd name="T44" fmla="*/ 2147483647 w 122"/>
              <a:gd name="T45" fmla="*/ 2147483647 h 52"/>
              <a:gd name="T46" fmla="*/ 2147483647 w 122"/>
              <a:gd name="T47" fmla="*/ 2147483647 h 52"/>
              <a:gd name="T48" fmla="*/ 2147483647 w 122"/>
              <a:gd name="T49" fmla="*/ 2147483647 h 52"/>
              <a:gd name="T50" fmla="*/ 2147483647 w 122"/>
              <a:gd name="T51" fmla="*/ 2147483647 h 52"/>
              <a:gd name="T52" fmla="*/ 2147483647 w 122"/>
              <a:gd name="T53" fmla="*/ 2147483647 h 52"/>
              <a:gd name="T54" fmla="*/ 2147483647 w 122"/>
              <a:gd name="T55" fmla="*/ 2147483647 h 52"/>
              <a:gd name="T56" fmla="*/ 2147483647 w 122"/>
              <a:gd name="T57" fmla="*/ 2147483647 h 52"/>
              <a:gd name="T58" fmla="*/ 2147483647 w 122"/>
              <a:gd name="T59" fmla="*/ 2147483647 h 52"/>
              <a:gd name="T60" fmla="*/ 2147483647 w 122"/>
              <a:gd name="T61" fmla="*/ 2147483647 h 52"/>
              <a:gd name="T62" fmla="*/ 2147483647 w 122"/>
              <a:gd name="T63" fmla="*/ 0 h 52"/>
              <a:gd name="T64" fmla="*/ 2147483647 w 12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2"/>
              <a:gd name="T101" fmla="*/ 122 w 12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2">
                <a:moveTo>
                  <a:pt x="27" y="0"/>
                </a:moveTo>
                <a:lnTo>
                  <a:pt x="21" y="0"/>
                </a:lnTo>
                <a:lnTo>
                  <a:pt x="17" y="2"/>
                </a:lnTo>
                <a:lnTo>
                  <a:pt x="12" y="4"/>
                </a:lnTo>
                <a:lnTo>
                  <a:pt x="8" y="7"/>
                </a:lnTo>
                <a:lnTo>
                  <a:pt x="6" y="11"/>
                </a:lnTo>
                <a:lnTo>
                  <a:pt x="3" y="16"/>
                </a:lnTo>
                <a:lnTo>
                  <a:pt x="2" y="21"/>
                </a:lnTo>
                <a:lnTo>
                  <a:pt x="0" y="27"/>
                </a:lnTo>
                <a:lnTo>
                  <a:pt x="2" y="31"/>
                </a:lnTo>
                <a:lnTo>
                  <a:pt x="3" y="36"/>
                </a:lnTo>
                <a:lnTo>
                  <a:pt x="6" y="41"/>
                </a:lnTo>
                <a:lnTo>
                  <a:pt x="8" y="45"/>
                </a:lnTo>
                <a:lnTo>
                  <a:pt x="12" y="48"/>
                </a:lnTo>
                <a:lnTo>
                  <a:pt x="17" y="50"/>
                </a:lnTo>
                <a:lnTo>
                  <a:pt x="21" y="52"/>
                </a:lnTo>
                <a:lnTo>
                  <a:pt x="90" y="52"/>
                </a:lnTo>
                <a:lnTo>
                  <a:pt x="101" y="52"/>
                </a:lnTo>
                <a:lnTo>
                  <a:pt x="106" y="50"/>
                </a:lnTo>
                <a:lnTo>
                  <a:pt x="110" y="48"/>
                </a:lnTo>
                <a:lnTo>
                  <a:pt x="115" y="45"/>
                </a:lnTo>
                <a:lnTo>
                  <a:pt x="118" y="41"/>
                </a:lnTo>
                <a:lnTo>
                  <a:pt x="121" y="36"/>
                </a:lnTo>
                <a:lnTo>
                  <a:pt x="122" y="31"/>
                </a:lnTo>
                <a:lnTo>
                  <a:pt x="122" y="27"/>
                </a:lnTo>
                <a:lnTo>
                  <a:pt x="122" y="21"/>
                </a:lnTo>
                <a:lnTo>
                  <a:pt x="121" y="16"/>
                </a:lnTo>
                <a:lnTo>
                  <a:pt x="118" y="11"/>
                </a:lnTo>
                <a:lnTo>
                  <a:pt x="115" y="7"/>
                </a:lnTo>
                <a:lnTo>
                  <a:pt x="110" y="4"/>
                </a:lnTo>
                <a:lnTo>
                  <a:pt x="106" y="2"/>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1" name="Line 157"/>
          <p:cNvSpPr>
            <a:spLocks noChangeShapeType="1"/>
          </p:cNvSpPr>
          <p:nvPr/>
        </p:nvSpPr>
        <p:spPr bwMode="auto">
          <a:xfrm>
            <a:off x="3159125" y="50276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2" name="Freeform 158"/>
          <p:cNvSpPr>
            <a:spLocks/>
          </p:cNvSpPr>
          <p:nvPr/>
        </p:nvSpPr>
        <p:spPr bwMode="auto">
          <a:xfrm>
            <a:off x="3159125" y="5000625"/>
            <a:ext cx="20638"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2147483647 h 99"/>
              <a:gd name="T48" fmla="*/ 2147483647 w 53"/>
              <a:gd name="T49" fmla="*/ 0 h 99"/>
              <a:gd name="T50" fmla="*/ 2147483647 w 53"/>
              <a:gd name="T51" fmla="*/ 2147483647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1" y="77"/>
                </a:lnTo>
                <a:lnTo>
                  <a:pt x="3" y="82"/>
                </a:lnTo>
                <a:lnTo>
                  <a:pt x="5" y="87"/>
                </a:lnTo>
                <a:lnTo>
                  <a:pt x="8" y="91"/>
                </a:lnTo>
                <a:lnTo>
                  <a:pt x="12" y="94"/>
                </a:lnTo>
                <a:lnTo>
                  <a:pt x="17" y="96"/>
                </a:lnTo>
                <a:lnTo>
                  <a:pt x="21" y="98"/>
                </a:lnTo>
                <a:lnTo>
                  <a:pt x="26" y="99"/>
                </a:lnTo>
                <a:lnTo>
                  <a:pt x="32" y="98"/>
                </a:lnTo>
                <a:lnTo>
                  <a:pt x="37" y="96"/>
                </a:lnTo>
                <a:lnTo>
                  <a:pt x="41" y="94"/>
                </a:lnTo>
                <a:lnTo>
                  <a:pt x="46" y="91"/>
                </a:lnTo>
                <a:lnTo>
                  <a:pt x="49" y="87"/>
                </a:lnTo>
                <a:lnTo>
                  <a:pt x="52" y="82"/>
                </a:lnTo>
                <a:lnTo>
                  <a:pt x="53" y="77"/>
                </a:lnTo>
                <a:lnTo>
                  <a:pt x="53" y="32"/>
                </a:lnTo>
                <a:lnTo>
                  <a:pt x="53" y="21"/>
                </a:lnTo>
                <a:lnTo>
                  <a:pt x="52" y="17"/>
                </a:lnTo>
                <a:lnTo>
                  <a:pt x="49" y="12"/>
                </a:lnTo>
                <a:lnTo>
                  <a:pt x="46" y="8"/>
                </a:lnTo>
                <a:lnTo>
                  <a:pt x="41" y="5"/>
                </a:lnTo>
                <a:lnTo>
                  <a:pt x="37" y="3"/>
                </a:lnTo>
                <a:lnTo>
                  <a:pt x="32" y="1"/>
                </a:lnTo>
                <a:lnTo>
                  <a:pt x="26" y="0"/>
                </a:lnTo>
                <a:lnTo>
                  <a:pt x="21" y="1"/>
                </a:lnTo>
                <a:lnTo>
                  <a:pt x="17" y="3"/>
                </a:lnTo>
                <a:lnTo>
                  <a:pt x="12" y="5"/>
                </a:lnTo>
                <a:lnTo>
                  <a:pt x="8" y="8"/>
                </a:lnTo>
                <a:lnTo>
                  <a:pt x="5" y="12"/>
                </a:lnTo>
                <a:lnTo>
                  <a:pt x="3" y="17"/>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3" name="Line 159"/>
          <p:cNvSpPr>
            <a:spLocks noChangeShapeType="1"/>
          </p:cNvSpPr>
          <p:nvPr/>
        </p:nvSpPr>
        <p:spPr bwMode="auto">
          <a:xfrm>
            <a:off x="3170238" y="50006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4" name="Freeform 160"/>
          <p:cNvSpPr>
            <a:spLocks/>
          </p:cNvSpPr>
          <p:nvPr/>
        </p:nvSpPr>
        <p:spPr bwMode="auto">
          <a:xfrm>
            <a:off x="3159125" y="5000625"/>
            <a:ext cx="28575" cy="19050"/>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1"/>
                </a:lnTo>
                <a:lnTo>
                  <a:pt x="17" y="3"/>
                </a:lnTo>
                <a:lnTo>
                  <a:pt x="12" y="5"/>
                </a:lnTo>
                <a:lnTo>
                  <a:pt x="8" y="8"/>
                </a:lnTo>
                <a:lnTo>
                  <a:pt x="5" y="12"/>
                </a:lnTo>
                <a:lnTo>
                  <a:pt x="3" y="17"/>
                </a:lnTo>
                <a:lnTo>
                  <a:pt x="1" y="21"/>
                </a:lnTo>
                <a:lnTo>
                  <a:pt x="0" y="26"/>
                </a:lnTo>
                <a:lnTo>
                  <a:pt x="1" y="32"/>
                </a:lnTo>
                <a:lnTo>
                  <a:pt x="3" y="37"/>
                </a:lnTo>
                <a:lnTo>
                  <a:pt x="5" y="42"/>
                </a:lnTo>
                <a:lnTo>
                  <a:pt x="8" y="46"/>
                </a:lnTo>
                <a:lnTo>
                  <a:pt x="12" y="49"/>
                </a:lnTo>
                <a:lnTo>
                  <a:pt x="17" y="52"/>
                </a:lnTo>
                <a:lnTo>
                  <a:pt x="21" y="53"/>
                </a:lnTo>
                <a:lnTo>
                  <a:pt x="41" y="53"/>
                </a:lnTo>
                <a:lnTo>
                  <a:pt x="52" y="53"/>
                </a:lnTo>
                <a:lnTo>
                  <a:pt x="57" y="52"/>
                </a:lnTo>
                <a:lnTo>
                  <a:pt x="61" y="49"/>
                </a:lnTo>
                <a:lnTo>
                  <a:pt x="65" y="46"/>
                </a:lnTo>
                <a:lnTo>
                  <a:pt x="69" y="42"/>
                </a:lnTo>
                <a:lnTo>
                  <a:pt x="71" y="37"/>
                </a:lnTo>
                <a:lnTo>
                  <a:pt x="73" y="32"/>
                </a:lnTo>
                <a:lnTo>
                  <a:pt x="73" y="26"/>
                </a:lnTo>
                <a:lnTo>
                  <a:pt x="73" y="21"/>
                </a:lnTo>
                <a:lnTo>
                  <a:pt x="71" y="17"/>
                </a:lnTo>
                <a:lnTo>
                  <a:pt x="69" y="12"/>
                </a:lnTo>
                <a:lnTo>
                  <a:pt x="65" y="8"/>
                </a:lnTo>
                <a:lnTo>
                  <a:pt x="61" y="5"/>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5" name="Line 161"/>
          <p:cNvSpPr>
            <a:spLocks noChangeShapeType="1"/>
          </p:cNvSpPr>
          <p:nvPr/>
        </p:nvSpPr>
        <p:spPr bwMode="auto">
          <a:xfrm>
            <a:off x="3167063" y="5010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6" name="Freeform 162"/>
          <p:cNvSpPr>
            <a:spLocks/>
          </p:cNvSpPr>
          <p:nvPr/>
        </p:nvSpPr>
        <p:spPr bwMode="auto">
          <a:xfrm>
            <a:off x="3167063" y="4983163"/>
            <a:ext cx="20637" cy="36512"/>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2147483647 h 98"/>
              <a:gd name="T48" fmla="*/ 2147483647 w 53"/>
              <a:gd name="T49" fmla="*/ 0 h 98"/>
              <a:gd name="T50" fmla="*/ 2147483647 w 53"/>
              <a:gd name="T51" fmla="*/ 2147483647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1"/>
                </a:moveTo>
                <a:lnTo>
                  <a:pt x="1" y="77"/>
                </a:lnTo>
                <a:lnTo>
                  <a:pt x="2" y="82"/>
                </a:lnTo>
                <a:lnTo>
                  <a:pt x="5" y="87"/>
                </a:lnTo>
                <a:lnTo>
                  <a:pt x="8" y="91"/>
                </a:lnTo>
                <a:lnTo>
                  <a:pt x="12" y="94"/>
                </a:lnTo>
                <a:lnTo>
                  <a:pt x="17" y="97"/>
                </a:lnTo>
                <a:lnTo>
                  <a:pt x="21" y="98"/>
                </a:lnTo>
                <a:lnTo>
                  <a:pt x="26" y="98"/>
                </a:lnTo>
                <a:lnTo>
                  <a:pt x="32" y="98"/>
                </a:lnTo>
                <a:lnTo>
                  <a:pt x="37" y="97"/>
                </a:lnTo>
                <a:lnTo>
                  <a:pt x="41" y="94"/>
                </a:lnTo>
                <a:lnTo>
                  <a:pt x="45" y="91"/>
                </a:lnTo>
                <a:lnTo>
                  <a:pt x="49" y="87"/>
                </a:lnTo>
                <a:lnTo>
                  <a:pt x="51" y="82"/>
                </a:lnTo>
                <a:lnTo>
                  <a:pt x="53" y="77"/>
                </a:lnTo>
                <a:lnTo>
                  <a:pt x="53" y="32"/>
                </a:lnTo>
                <a:lnTo>
                  <a:pt x="53" y="21"/>
                </a:lnTo>
                <a:lnTo>
                  <a:pt x="51" y="17"/>
                </a:lnTo>
                <a:lnTo>
                  <a:pt x="49" y="12"/>
                </a:lnTo>
                <a:lnTo>
                  <a:pt x="45" y="8"/>
                </a:lnTo>
                <a:lnTo>
                  <a:pt x="41" y="5"/>
                </a:lnTo>
                <a:lnTo>
                  <a:pt x="37" y="3"/>
                </a:lnTo>
                <a:lnTo>
                  <a:pt x="32" y="1"/>
                </a:lnTo>
                <a:lnTo>
                  <a:pt x="26" y="0"/>
                </a:lnTo>
                <a:lnTo>
                  <a:pt x="21" y="1"/>
                </a:lnTo>
                <a:lnTo>
                  <a:pt x="17" y="3"/>
                </a:lnTo>
                <a:lnTo>
                  <a:pt x="12" y="5"/>
                </a:lnTo>
                <a:lnTo>
                  <a:pt x="8" y="8"/>
                </a:lnTo>
                <a:lnTo>
                  <a:pt x="5" y="12"/>
                </a:lnTo>
                <a:lnTo>
                  <a:pt x="2" y="17"/>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7" name="Line 163"/>
          <p:cNvSpPr>
            <a:spLocks noChangeShapeType="1"/>
          </p:cNvSpPr>
          <p:nvPr/>
        </p:nvSpPr>
        <p:spPr bwMode="auto">
          <a:xfrm>
            <a:off x="3178175" y="49831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8" name="Freeform 164"/>
          <p:cNvSpPr>
            <a:spLocks/>
          </p:cNvSpPr>
          <p:nvPr/>
        </p:nvSpPr>
        <p:spPr bwMode="auto">
          <a:xfrm>
            <a:off x="3167063" y="4983163"/>
            <a:ext cx="76200" cy="20637"/>
          </a:xfrm>
          <a:custGeom>
            <a:avLst/>
            <a:gdLst>
              <a:gd name="T0" fmla="*/ 2147483647 w 190"/>
              <a:gd name="T1" fmla="*/ 0 h 53"/>
              <a:gd name="T2" fmla="*/ 2147483647 w 190"/>
              <a:gd name="T3" fmla="*/ 2147483647 h 53"/>
              <a:gd name="T4" fmla="*/ 2147483647 w 190"/>
              <a:gd name="T5" fmla="*/ 2147483647 h 53"/>
              <a:gd name="T6" fmla="*/ 2147483647 w 190"/>
              <a:gd name="T7" fmla="*/ 2147483647 h 53"/>
              <a:gd name="T8" fmla="*/ 2147483647 w 190"/>
              <a:gd name="T9" fmla="*/ 2147483647 h 53"/>
              <a:gd name="T10" fmla="*/ 2147483647 w 190"/>
              <a:gd name="T11" fmla="*/ 2147483647 h 53"/>
              <a:gd name="T12" fmla="*/ 2147483647 w 190"/>
              <a:gd name="T13" fmla="*/ 2147483647 h 53"/>
              <a:gd name="T14" fmla="*/ 2147483647 w 190"/>
              <a:gd name="T15" fmla="*/ 2147483647 h 53"/>
              <a:gd name="T16" fmla="*/ 0 w 190"/>
              <a:gd name="T17" fmla="*/ 2147483647 h 53"/>
              <a:gd name="T18" fmla="*/ 2147483647 w 190"/>
              <a:gd name="T19" fmla="*/ 2147483647 h 53"/>
              <a:gd name="T20" fmla="*/ 2147483647 w 190"/>
              <a:gd name="T21" fmla="*/ 2147483647 h 53"/>
              <a:gd name="T22" fmla="*/ 2147483647 w 190"/>
              <a:gd name="T23" fmla="*/ 2147483647 h 53"/>
              <a:gd name="T24" fmla="*/ 2147483647 w 190"/>
              <a:gd name="T25" fmla="*/ 2147483647 h 53"/>
              <a:gd name="T26" fmla="*/ 2147483647 w 190"/>
              <a:gd name="T27" fmla="*/ 2147483647 h 53"/>
              <a:gd name="T28" fmla="*/ 2147483647 w 190"/>
              <a:gd name="T29" fmla="*/ 2147483647 h 53"/>
              <a:gd name="T30" fmla="*/ 2147483647 w 190"/>
              <a:gd name="T31" fmla="*/ 2147483647 h 53"/>
              <a:gd name="T32" fmla="*/ 2147483647 w 190"/>
              <a:gd name="T33" fmla="*/ 2147483647 h 53"/>
              <a:gd name="T34" fmla="*/ 2147483647 w 190"/>
              <a:gd name="T35" fmla="*/ 2147483647 h 53"/>
              <a:gd name="T36" fmla="*/ 2147483647 w 190"/>
              <a:gd name="T37" fmla="*/ 2147483647 h 53"/>
              <a:gd name="T38" fmla="*/ 2147483647 w 190"/>
              <a:gd name="T39" fmla="*/ 2147483647 h 53"/>
              <a:gd name="T40" fmla="*/ 2147483647 w 190"/>
              <a:gd name="T41" fmla="*/ 2147483647 h 53"/>
              <a:gd name="T42" fmla="*/ 2147483647 w 190"/>
              <a:gd name="T43" fmla="*/ 2147483647 h 53"/>
              <a:gd name="T44" fmla="*/ 2147483647 w 190"/>
              <a:gd name="T45" fmla="*/ 2147483647 h 53"/>
              <a:gd name="T46" fmla="*/ 2147483647 w 190"/>
              <a:gd name="T47" fmla="*/ 2147483647 h 53"/>
              <a:gd name="T48" fmla="*/ 2147483647 w 190"/>
              <a:gd name="T49" fmla="*/ 2147483647 h 53"/>
              <a:gd name="T50" fmla="*/ 2147483647 w 190"/>
              <a:gd name="T51" fmla="*/ 2147483647 h 53"/>
              <a:gd name="T52" fmla="*/ 2147483647 w 190"/>
              <a:gd name="T53" fmla="*/ 2147483647 h 53"/>
              <a:gd name="T54" fmla="*/ 2147483647 w 190"/>
              <a:gd name="T55" fmla="*/ 2147483647 h 53"/>
              <a:gd name="T56" fmla="*/ 2147483647 w 190"/>
              <a:gd name="T57" fmla="*/ 2147483647 h 53"/>
              <a:gd name="T58" fmla="*/ 2147483647 w 190"/>
              <a:gd name="T59" fmla="*/ 2147483647 h 53"/>
              <a:gd name="T60" fmla="*/ 2147483647 w 190"/>
              <a:gd name="T61" fmla="*/ 2147483647 h 53"/>
              <a:gd name="T62" fmla="*/ 2147483647 w 190"/>
              <a:gd name="T63" fmla="*/ 0 h 53"/>
              <a:gd name="T64" fmla="*/ 2147483647 w 19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53"/>
              <a:gd name="T101" fmla="*/ 190 w 19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53">
                <a:moveTo>
                  <a:pt x="26" y="0"/>
                </a:moveTo>
                <a:lnTo>
                  <a:pt x="21" y="1"/>
                </a:lnTo>
                <a:lnTo>
                  <a:pt x="17" y="3"/>
                </a:lnTo>
                <a:lnTo>
                  <a:pt x="12" y="5"/>
                </a:lnTo>
                <a:lnTo>
                  <a:pt x="8" y="8"/>
                </a:lnTo>
                <a:lnTo>
                  <a:pt x="5" y="12"/>
                </a:lnTo>
                <a:lnTo>
                  <a:pt x="2" y="17"/>
                </a:lnTo>
                <a:lnTo>
                  <a:pt x="1" y="21"/>
                </a:lnTo>
                <a:lnTo>
                  <a:pt x="0" y="26"/>
                </a:lnTo>
                <a:lnTo>
                  <a:pt x="1" y="32"/>
                </a:lnTo>
                <a:lnTo>
                  <a:pt x="2" y="37"/>
                </a:lnTo>
                <a:lnTo>
                  <a:pt x="5" y="41"/>
                </a:lnTo>
                <a:lnTo>
                  <a:pt x="8" y="45"/>
                </a:lnTo>
                <a:lnTo>
                  <a:pt x="12" y="49"/>
                </a:lnTo>
                <a:lnTo>
                  <a:pt x="17" y="52"/>
                </a:lnTo>
                <a:lnTo>
                  <a:pt x="21" y="53"/>
                </a:lnTo>
                <a:lnTo>
                  <a:pt x="158" y="53"/>
                </a:lnTo>
                <a:lnTo>
                  <a:pt x="169" y="53"/>
                </a:lnTo>
                <a:lnTo>
                  <a:pt x="174" y="52"/>
                </a:lnTo>
                <a:lnTo>
                  <a:pt x="180" y="49"/>
                </a:lnTo>
                <a:lnTo>
                  <a:pt x="184" y="45"/>
                </a:lnTo>
                <a:lnTo>
                  <a:pt x="186" y="41"/>
                </a:lnTo>
                <a:lnTo>
                  <a:pt x="189" y="37"/>
                </a:lnTo>
                <a:lnTo>
                  <a:pt x="190" y="32"/>
                </a:lnTo>
                <a:lnTo>
                  <a:pt x="190" y="26"/>
                </a:lnTo>
                <a:lnTo>
                  <a:pt x="190" y="21"/>
                </a:lnTo>
                <a:lnTo>
                  <a:pt x="189" y="17"/>
                </a:lnTo>
                <a:lnTo>
                  <a:pt x="186" y="12"/>
                </a:lnTo>
                <a:lnTo>
                  <a:pt x="184" y="8"/>
                </a:lnTo>
                <a:lnTo>
                  <a:pt x="180" y="5"/>
                </a:lnTo>
                <a:lnTo>
                  <a:pt x="174" y="3"/>
                </a:lnTo>
                <a:lnTo>
                  <a:pt x="16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69" name="Line 165"/>
          <p:cNvSpPr>
            <a:spLocks noChangeShapeType="1"/>
          </p:cNvSpPr>
          <p:nvPr/>
        </p:nvSpPr>
        <p:spPr bwMode="auto">
          <a:xfrm>
            <a:off x="3221038" y="49942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0" name="Freeform 166"/>
          <p:cNvSpPr>
            <a:spLocks/>
          </p:cNvSpPr>
          <p:nvPr/>
        </p:nvSpPr>
        <p:spPr bwMode="auto">
          <a:xfrm>
            <a:off x="3221038" y="4967288"/>
            <a:ext cx="22225" cy="36512"/>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2147483647 h 98"/>
              <a:gd name="T48" fmla="*/ 2147483647 w 53"/>
              <a:gd name="T49" fmla="*/ 0 h 98"/>
              <a:gd name="T50" fmla="*/ 2147483647 w 53"/>
              <a:gd name="T51" fmla="*/ 2147483647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1"/>
                </a:moveTo>
                <a:lnTo>
                  <a:pt x="2" y="77"/>
                </a:lnTo>
                <a:lnTo>
                  <a:pt x="3" y="82"/>
                </a:lnTo>
                <a:lnTo>
                  <a:pt x="6" y="86"/>
                </a:lnTo>
                <a:lnTo>
                  <a:pt x="8" y="90"/>
                </a:lnTo>
                <a:lnTo>
                  <a:pt x="12" y="94"/>
                </a:lnTo>
                <a:lnTo>
                  <a:pt x="17" y="97"/>
                </a:lnTo>
                <a:lnTo>
                  <a:pt x="23" y="98"/>
                </a:lnTo>
                <a:lnTo>
                  <a:pt x="27" y="98"/>
                </a:lnTo>
                <a:lnTo>
                  <a:pt x="32" y="98"/>
                </a:lnTo>
                <a:lnTo>
                  <a:pt x="37" y="97"/>
                </a:lnTo>
                <a:lnTo>
                  <a:pt x="43" y="94"/>
                </a:lnTo>
                <a:lnTo>
                  <a:pt x="47" y="90"/>
                </a:lnTo>
                <a:lnTo>
                  <a:pt x="49" y="86"/>
                </a:lnTo>
                <a:lnTo>
                  <a:pt x="52" y="82"/>
                </a:lnTo>
                <a:lnTo>
                  <a:pt x="53" y="77"/>
                </a:lnTo>
                <a:lnTo>
                  <a:pt x="53" y="32"/>
                </a:lnTo>
                <a:lnTo>
                  <a:pt x="53" y="21"/>
                </a:lnTo>
                <a:lnTo>
                  <a:pt x="52" y="17"/>
                </a:lnTo>
                <a:lnTo>
                  <a:pt x="49" y="12"/>
                </a:lnTo>
                <a:lnTo>
                  <a:pt x="47" y="8"/>
                </a:lnTo>
                <a:lnTo>
                  <a:pt x="43" y="5"/>
                </a:lnTo>
                <a:lnTo>
                  <a:pt x="37" y="3"/>
                </a:lnTo>
                <a:lnTo>
                  <a:pt x="32" y="1"/>
                </a:lnTo>
                <a:lnTo>
                  <a:pt x="27" y="0"/>
                </a:lnTo>
                <a:lnTo>
                  <a:pt x="23" y="1"/>
                </a:lnTo>
                <a:lnTo>
                  <a:pt x="17" y="3"/>
                </a:lnTo>
                <a:lnTo>
                  <a:pt x="12" y="5"/>
                </a:lnTo>
                <a:lnTo>
                  <a:pt x="8" y="8"/>
                </a:lnTo>
                <a:lnTo>
                  <a:pt x="6" y="12"/>
                </a:lnTo>
                <a:lnTo>
                  <a:pt x="3" y="17"/>
                </a:lnTo>
                <a:lnTo>
                  <a:pt x="0" y="27"/>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1" name="Line 167"/>
          <p:cNvSpPr>
            <a:spLocks noChangeShapeType="1"/>
          </p:cNvSpPr>
          <p:nvPr/>
        </p:nvSpPr>
        <p:spPr bwMode="auto">
          <a:xfrm>
            <a:off x="3232150" y="4967288"/>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2" name="Freeform 168"/>
          <p:cNvSpPr>
            <a:spLocks/>
          </p:cNvSpPr>
          <p:nvPr/>
        </p:nvSpPr>
        <p:spPr bwMode="auto">
          <a:xfrm>
            <a:off x="3221038" y="4967288"/>
            <a:ext cx="25400" cy="19050"/>
          </a:xfrm>
          <a:custGeom>
            <a:avLst/>
            <a:gdLst>
              <a:gd name="T0" fmla="*/ 2147483647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3" y="1"/>
                </a:lnTo>
                <a:lnTo>
                  <a:pt x="17" y="3"/>
                </a:lnTo>
                <a:lnTo>
                  <a:pt x="12" y="5"/>
                </a:lnTo>
                <a:lnTo>
                  <a:pt x="8" y="8"/>
                </a:lnTo>
                <a:lnTo>
                  <a:pt x="6" y="12"/>
                </a:lnTo>
                <a:lnTo>
                  <a:pt x="3" y="17"/>
                </a:lnTo>
                <a:lnTo>
                  <a:pt x="2" y="21"/>
                </a:lnTo>
                <a:lnTo>
                  <a:pt x="0" y="27"/>
                </a:lnTo>
                <a:lnTo>
                  <a:pt x="2" y="32"/>
                </a:lnTo>
                <a:lnTo>
                  <a:pt x="3" y="37"/>
                </a:lnTo>
                <a:lnTo>
                  <a:pt x="6" y="41"/>
                </a:lnTo>
                <a:lnTo>
                  <a:pt x="8" y="45"/>
                </a:lnTo>
                <a:lnTo>
                  <a:pt x="12" y="49"/>
                </a:lnTo>
                <a:lnTo>
                  <a:pt x="17" y="52"/>
                </a:lnTo>
                <a:lnTo>
                  <a:pt x="23" y="53"/>
                </a:lnTo>
                <a:lnTo>
                  <a:pt x="32" y="53"/>
                </a:lnTo>
                <a:lnTo>
                  <a:pt x="43" y="53"/>
                </a:lnTo>
                <a:lnTo>
                  <a:pt x="48" y="52"/>
                </a:lnTo>
                <a:lnTo>
                  <a:pt x="52" y="49"/>
                </a:lnTo>
                <a:lnTo>
                  <a:pt x="56" y="45"/>
                </a:lnTo>
                <a:lnTo>
                  <a:pt x="60" y="41"/>
                </a:lnTo>
                <a:lnTo>
                  <a:pt x="61" y="37"/>
                </a:lnTo>
                <a:lnTo>
                  <a:pt x="64" y="32"/>
                </a:lnTo>
                <a:lnTo>
                  <a:pt x="64" y="27"/>
                </a:lnTo>
                <a:lnTo>
                  <a:pt x="64" y="21"/>
                </a:lnTo>
                <a:lnTo>
                  <a:pt x="61" y="17"/>
                </a:lnTo>
                <a:lnTo>
                  <a:pt x="60" y="12"/>
                </a:lnTo>
                <a:lnTo>
                  <a:pt x="56" y="8"/>
                </a:lnTo>
                <a:lnTo>
                  <a:pt x="52" y="5"/>
                </a:lnTo>
                <a:lnTo>
                  <a:pt x="48"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3" name="Line 169"/>
          <p:cNvSpPr>
            <a:spLocks noChangeShapeType="1"/>
          </p:cNvSpPr>
          <p:nvPr/>
        </p:nvSpPr>
        <p:spPr bwMode="auto">
          <a:xfrm>
            <a:off x="3225800" y="49752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4" name="Freeform 170"/>
          <p:cNvSpPr>
            <a:spLocks/>
          </p:cNvSpPr>
          <p:nvPr/>
        </p:nvSpPr>
        <p:spPr bwMode="auto">
          <a:xfrm>
            <a:off x="3225800" y="4949825"/>
            <a:ext cx="20638" cy="36513"/>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0" y="77"/>
                </a:lnTo>
                <a:lnTo>
                  <a:pt x="1" y="82"/>
                </a:lnTo>
                <a:lnTo>
                  <a:pt x="4" y="86"/>
                </a:lnTo>
                <a:lnTo>
                  <a:pt x="8" y="90"/>
                </a:lnTo>
                <a:lnTo>
                  <a:pt x="12" y="94"/>
                </a:lnTo>
                <a:lnTo>
                  <a:pt x="16" y="97"/>
                </a:lnTo>
                <a:lnTo>
                  <a:pt x="21" y="98"/>
                </a:lnTo>
                <a:lnTo>
                  <a:pt x="26" y="98"/>
                </a:lnTo>
                <a:lnTo>
                  <a:pt x="32" y="98"/>
                </a:lnTo>
                <a:lnTo>
                  <a:pt x="37" y="97"/>
                </a:lnTo>
                <a:lnTo>
                  <a:pt x="41" y="94"/>
                </a:lnTo>
                <a:lnTo>
                  <a:pt x="45" y="90"/>
                </a:lnTo>
                <a:lnTo>
                  <a:pt x="49" y="86"/>
                </a:lnTo>
                <a:lnTo>
                  <a:pt x="50" y="82"/>
                </a:lnTo>
                <a:lnTo>
                  <a:pt x="53" y="77"/>
                </a:lnTo>
                <a:lnTo>
                  <a:pt x="53" y="32"/>
                </a:lnTo>
                <a:lnTo>
                  <a:pt x="53" y="21"/>
                </a:lnTo>
                <a:lnTo>
                  <a:pt x="50" y="16"/>
                </a:lnTo>
                <a:lnTo>
                  <a:pt x="49" y="12"/>
                </a:lnTo>
                <a:lnTo>
                  <a:pt x="45" y="8"/>
                </a:lnTo>
                <a:lnTo>
                  <a:pt x="41" y="4"/>
                </a:lnTo>
                <a:lnTo>
                  <a:pt x="37" y="3"/>
                </a:lnTo>
                <a:lnTo>
                  <a:pt x="32" y="0"/>
                </a:lnTo>
                <a:lnTo>
                  <a:pt x="26" y="0"/>
                </a:lnTo>
                <a:lnTo>
                  <a:pt x="21" y="0"/>
                </a:lnTo>
                <a:lnTo>
                  <a:pt x="16" y="3"/>
                </a:lnTo>
                <a:lnTo>
                  <a:pt x="12" y="4"/>
                </a:lnTo>
                <a:lnTo>
                  <a:pt x="8" y="8"/>
                </a:lnTo>
                <a:lnTo>
                  <a:pt x="4" y="12"/>
                </a:lnTo>
                <a:lnTo>
                  <a:pt x="1"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5" name="Line 171"/>
          <p:cNvSpPr>
            <a:spLocks noChangeShapeType="1"/>
          </p:cNvSpPr>
          <p:nvPr/>
        </p:nvSpPr>
        <p:spPr bwMode="auto">
          <a:xfrm>
            <a:off x="3236913" y="49498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6" name="Freeform 172"/>
          <p:cNvSpPr>
            <a:spLocks/>
          </p:cNvSpPr>
          <p:nvPr/>
        </p:nvSpPr>
        <p:spPr bwMode="auto">
          <a:xfrm>
            <a:off x="3225800" y="4949825"/>
            <a:ext cx="215900" cy="19050"/>
          </a:xfrm>
          <a:custGeom>
            <a:avLst/>
            <a:gdLst>
              <a:gd name="T0" fmla="*/ 2147483647 w 544"/>
              <a:gd name="T1" fmla="*/ 0 h 53"/>
              <a:gd name="T2" fmla="*/ 2147483647 w 544"/>
              <a:gd name="T3" fmla="*/ 0 h 53"/>
              <a:gd name="T4" fmla="*/ 2147483647 w 544"/>
              <a:gd name="T5" fmla="*/ 2147483647 h 53"/>
              <a:gd name="T6" fmla="*/ 2147483647 w 544"/>
              <a:gd name="T7" fmla="*/ 2147483647 h 53"/>
              <a:gd name="T8" fmla="*/ 2147483647 w 544"/>
              <a:gd name="T9" fmla="*/ 2147483647 h 53"/>
              <a:gd name="T10" fmla="*/ 2147483647 w 544"/>
              <a:gd name="T11" fmla="*/ 2147483647 h 53"/>
              <a:gd name="T12" fmla="*/ 2147483647 w 544"/>
              <a:gd name="T13" fmla="*/ 2147483647 h 53"/>
              <a:gd name="T14" fmla="*/ 0 w 544"/>
              <a:gd name="T15" fmla="*/ 2147483647 h 53"/>
              <a:gd name="T16" fmla="*/ 0 w 544"/>
              <a:gd name="T17" fmla="*/ 2147483647 h 53"/>
              <a:gd name="T18" fmla="*/ 0 w 544"/>
              <a:gd name="T19" fmla="*/ 2147483647 h 53"/>
              <a:gd name="T20" fmla="*/ 2147483647 w 544"/>
              <a:gd name="T21" fmla="*/ 2147483647 h 53"/>
              <a:gd name="T22" fmla="*/ 2147483647 w 544"/>
              <a:gd name="T23" fmla="*/ 2147483647 h 53"/>
              <a:gd name="T24" fmla="*/ 2147483647 w 544"/>
              <a:gd name="T25" fmla="*/ 2147483647 h 53"/>
              <a:gd name="T26" fmla="*/ 2147483647 w 544"/>
              <a:gd name="T27" fmla="*/ 2147483647 h 53"/>
              <a:gd name="T28" fmla="*/ 2147483647 w 544"/>
              <a:gd name="T29" fmla="*/ 2147483647 h 53"/>
              <a:gd name="T30" fmla="*/ 2147483647 w 544"/>
              <a:gd name="T31" fmla="*/ 2147483647 h 53"/>
              <a:gd name="T32" fmla="*/ 2147483647 w 544"/>
              <a:gd name="T33" fmla="*/ 2147483647 h 53"/>
              <a:gd name="T34" fmla="*/ 2147483647 w 544"/>
              <a:gd name="T35" fmla="*/ 2147483647 h 53"/>
              <a:gd name="T36" fmla="*/ 2147483647 w 544"/>
              <a:gd name="T37" fmla="*/ 2147483647 h 53"/>
              <a:gd name="T38" fmla="*/ 2147483647 w 544"/>
              <a:gd name="T39" fmla="*/ 2147483647 h 53"/>
              <a:gd name="T40" fmla="*/ 2147483647 w 544"/>
              <a:gd name="T41" fmla="*/ 2147483647 h 53"/>
              <a:gd name="T42" fmla="*/ 2147483647 w 544"/>
              <a:gd name="T43" fmla="*/ 2147483647 h 53"/>
              <a:gd name="T44" fmla="*/ 2147483647 w 544"/>
              <a:gd name="T45" fmla="*/ 2147483647 h 53"/>
              <a:gd name="T46" fmla="*/ 2147483647 w 544"/>
              <a:gd name="T47" fmla="*/ 2147483647 h 53"/>
              <a:gd name="T48" fmla="*/ 2147483647 w 544"/>
              <a:gd name="T49" fmla="*/ 2147483647 h 53"/>
              <a:gd name="T50" fmla="*/ 2147483647 w 544"/>
              <a:gd name="T51" fmla="*/ 2147483647 h 53"/>
              <a:gd name="T52" fmla="*/ 2147483647 w 544"/>
              <a:gd name="T53" fmla="*/ 2147483647 h 53"/>
              <a:gd name="T54" fmla="*/ 2147483647 w 544"/>
              <a:gd name="T55" fmla="*/ 2147483647 h 53"/>
              <a:gd name="T56" fmla="*/ 2147483647 w 544"/>
              <a:gd name="T57" fmla="*/ 2147483647 h 53"/>
              <a:gd name="T58" fmla="*/ 2147483647 w 544"/>
              <a:gd name="T59" fmla="*/ 2147483647 h 53"/>
              <a:gd name="T60" fmla="*/ 2147483647 w 544"/>
              <a:gd name="T61" fmla="*/ 2147483647 h 53"/>
              <a:gd name="T62" fmla="*/ 2147483647 w 544"/>
              <a:gd name="T63" fmla="*/ 0 h 53"/>
              <a:gd name="T64" fmla="*/ 2147483647 w 54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4"/>
              <a:gd name="T100" fmla="*/ 0 h 53"/>
              <a:gd name="T101" fmla="*/ 544 w 54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4" h="53">
                <a:moveTo>
                  <a:pt x="26" y="0"/>
                </a:moveTo>
                <a:lnTo>
                  <a:pt x="21" y="0"/>
                </a:lnTo>
                <a:lnTo>
                  <a:pt x="16" y="3"/>
                </a:lnTo>
                <a:lnTo>
                  <a:pt x="12" y="4"/>
                </a:lnTo>
                <a:lnTo>
                  <a:pt x="8" y="8"/>
                </a:lnTo>
                <a:lnTo>
                  <a:pt x="4" y="12"/>
                </a:lnTo>
                <a:lnTo>
                  <a:pt x="1" y="16"/>
                </a:lnTo>
                <a:lnTo>
                  <a:pt x="0" y="21"/>
                </a:lnTo>
                <a:lnTo>
                  <a:pt x="0" y="27"/>
                </a:lnTo>
                <a:lnTo>
                  <a:pt x="0" y="32"/>
                </a:lnTo>
                <a:lnTo>
                  <a:pt x="1" y="37"/>
                </a:lnTo>
                <a:lnTo>
                  <a:pt x="4" y="41"/>
                </a:lnTo>
                <a:lnTo>
                  <a:pt x="8" y="45"/>
                </a:lnTo>
                <a:lnTo>
                  <a:pt x="12" y="49"/>
                </a:lnTo>
                <a:lnTo>
                  <a:pt x="16" y="52"/>
                </a:lnTo>
                <a:lnTo>
                  <a:pt x="21" y="53"/>
                </a:lnTo>
                <a:lnTo>
                  <a:pt x="513" y="53"/>
                </a:lnTo>
                <a:lnTo>
                  <a:pt x="523" y="53"/>
                </a:lnTo>
                <a:lnTo>
                  <a:pt x="529" y="52"/>
                </a:lnTo>
                <a:lnTo>
                  <a:pt x="532" y="49"/>
                </a:lnTo>
                <a:lnTo>
                  <a:pt x="536" y="45"/>
                </a:lnTo>
                <a:lnTo>
                  <a:pt x="540" y="41"/>
                </a:lnTo>
                <a:lnTo>
                  <a:pt x="543" y="37"/>
                </a:lnTo>
                <a:lnTo>
                  <a:pt x="544" y="32"/>
                </a:lnTo>
                <a:lnTo>
                  <a:pt x="544" y="27"/>
                </a:lnTo>
                <a:lnTo>
                  <a:pt x="544" y="21"/>
                </a:lnTo>
                <a:lnTo>
                  <a:pt x="543" y="16"/>
                </a:lnTo>
                <a:lnTo>
                  <a:pt x="540" y="12"/>
                </a:lnTo>
                <a:lnTo>
                  <a:pt x="536" y="8"/>
                </a:lnTo>
                <a:lnTo>
                  <a:pt x="532" y="4"/>
                </a:lnTo>
                <a:lnTo>
                  <a:pt x="529" y="3"/>
                </a:lnTo>
                <a:lnTo>
                  <a:pt x="518"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7" name="Line 173"/>
          <p:cNvSpPr>
            <a:spLocks noChangeShapeType="1"/>
          </p:cNvSpPr>
          <p:nvPr/>
        </p:nvSpPr>
        <p:spPr bwMode="auto">
          <a:xfrm>
            <a:off x="3430588" y="49498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8" name="Freeform 174"/>
          <p:cNvSpPr>
            <a:spLocks/>
          </p:cNvSpPr>
          <p:nvPr/>
        </p:nvSpPr>
        <p:spPr bwMode="auto">
          <a:xfrm>
            <a:off x="3421063" y="4949825"/>
            <a:ext cx="60325" cy="19050"/>
          </a:xfrm>
          <a:custGeom>
            <a:avLst/>
            <a:gdLst>
              <a:gd name="T0" fmla="*/ 2147483647 w 152"/>
              <a:gd name="T1" fmla="*/ 0 h 53"/>
              <a:gd name="T2" fmla="*/ 2147483647 w 152"/>
              <a:gd name="T3" fmla="*/ 0 h 53"/>
              <a:gd name="T4" fmla="*/ 2147483647 w 152"/>
              <a:gd name="T5" fmla="*/ 2147483647 h 53"/>
              <a:gd name="T6" fmla="*/ 2147483647 w 152"/>
              <a:gd name="T7" fmla="*/ 2147483647 h 53"/>
              <a:gd name="T8" fmla="*/ 2147483647 w 152"/>
              <a:gd name="T9" fmla="*/ 2147483647 h 53"/>
              <a:gd name="T10" fmla="*/ 2147483647 w 152"/>
              <a:gd name="T11" fmla="*/ 2147483647 h 53"/>
              <a:gd name="T12" fmla="*/ 2147483647 w 152"/>
              <a:gd name="T13" fmla="*/ 2147483647 h 53"/>
              <a:gd name="T14" fmla="*/ 2147483647 w 152"/>
              <a:gd name="T15" fmla="*/ 2147483647 h 53"/>
              <a:gd name="T16" fmla="*/ 0 w 152"/>
              <a:gd name="T17" fmla="*/ 2147483647 h 53"/>
              <a:gd name="T18" fmla="*/ 2147483647 w 152"/>
              <a:gd name="T19" fmla="*/ 2147483647 h 53"/>
              <a:gd name="T20" fmla="*/ 2147483647 w 152"/>
              <a:gd name="T21" fmla="*/ 2147483647 h 53"/>
              <a:gd name="T22" fmla="*/ 2147483647 w 152"/>
              <a:gd name="T23" fmla="*/ 2147483647 h 53"/>
              <a:gd name="T24" fmla="*/ 2147483647 w 152"/>
              <a:gd name="T25" fmla="*/ 2147483647 h 53"/>
              <a:gd name="T26" fmla="*/ 2147483647 w 152"/>
              <a:gd name="T27" fmla="*/ 2147483647 h 53"/>
              <a:gd name="T28" fmla="*/ 2147483647 w 152"/>
              <a:gd name="T29" fmla="*/ 2147483647 h 53"/>
              <a:gd name="T30" fmla="*/ 2147483647 w 152"/>
              <a:gd name="T31" fmla="*/ 2147483647 h 53"/>
              <a:gd name="T32" fmla="*/ 2147483647 w 152"/>
              <a:gd name="T33" fmla="*/ 2147483647 h 53"/>
              <a:gd name="T34" fmla="*/ 2147483647 w 152"/>
              <a:gd name="T35" fmla="*/ 2147483647 h 53"/>
              <a:gd name="T36" fmla="*/ 2147483647 w 152"/>
              <a:gd name="T37" fmla="*/ 2147483647 h 53"/>
              <a:gd name="T38" fmla="*/ 2147483647 w 152"/>
              <a:gd name="T39" fmla="*/ 2147483647 h 53"/>
              <a:gd name="T40" fmla="*/ 2147483647 w 152"/>
              <a:gd name="T41" fmla="*/ 2147483647 h 53"/>
              <a:gd name="T42" fmla="*/ 2147483647 w 152"/>
              <a:gd name="T43" fmla="*/ 2147483647 h 53"/>
              <a:gd name="T44" fmla="*/ 2147483647 w 152"/>
              <a:gd name="T45" fmla="*/ 2147483647 h 53"/>
              <a:gd name="T46" fmla="*/ 2147483647 w 152"/>
              <a:gd name="T47" fmla="*/ 2147483647 h 53"/>
              <a:gd name="T48" fmla="*/ 2147483647 w 152"/>
              <a:gd name="T49" fmla="*/ 2147483647 h 53"/>
              <a:gd name="T50" fmla="*/ 2147483647 w 152"/>
              <a:gd name="T51" fmla="*/ 2147483647 h 53"/>
              <a:gd name="T52" fmla="*/ 2147483647 w 152"/>
              <a:gd name="T53" fmla="*/ 2147483647 h 53"/>
              <a:gd name="T54" fmla="*/ 2147483647 w 152"/>
              <a:gd name="T55" fmla="*/ 2147483647 h 53"/>
              <a:gd name="T56" fmla="*/ 2147483647 w 152"/>
              <a:gd name="T57" fmla="*/ 2147483647 h 53"/>
              <a:gd name="T58" fmla="*/ 2147483647 w 152"/>
              <a:gd name="T59" fmla="*/ 2147483647 h 53"/>
              <a:gd name="T60" fmla="*/ 2147483647 w 152"/>
              <a:gd name="T61" fmla="*/ 2147483647 h 53"/>
              <a:gd name="T62" fmla="*/ 2147483647 w 152"/>
              <a:gd name="T63" fmla="*/ 0 h 53"/>
              <a:gd name="T64" fmla="*/ 2147483647 w 15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53"/>
              <a:gd name="T101" fmla="*/ 152 w 15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53">
                <a:moveTo>
                  <a:pt x="26" y="0"/>
                </a:moveTo>
                <a:lnTo>
                  <a:pt x="21" y="0"/>
                </a:lnTo>
                <a:lnTo>
                  <a:pt x="15" y="3"/>
                </a:lnTo>
                <a:lnTo>
                  <a:pt x="11" y="4"/>
                </a:lnTo>
                <a:lnTo>
                  <a:pt x="7" y="8"/>
                </a:lnTo>
                <a:lnTo>
                  <a:pt x="5" y="12"/>
                </a:lnTo>
                <a:lnTo>
                  <a:pt x="2" y="16"/>
                </a:lnTo>
                <a:lnTo>
                  <a:pt x="1" y="21"/>
                </a:lnTo>
                <a:lnTo>
                  <a:pt x="0" y="27"/>
                </a:lnTo>
                <a:lnTo>
                  <a:pt x="1" y="32"/>
                </a:lnTo>
                <a:lnTo>
                  <a:pt x="2" y="37"/>
                </a:lnTo>
                <a:lnTo>
                  <a:pt x="5" y="41"/>
                </a:lnTo>
                <a:lnTo>
                  <a:pt x="7" y="45"/>
                </a:lnTo>
                <a:lnTo>
                  <a:pt x="11" y="49"/>
                </a:lnTo>
                <a:lnTo>
                  <a:pt x="15" y="52"/>
                </a:lnTo>
                <a:lnTo>
                  <a:pt x="21" y="53"/>
                </a:lnTo>
                <a:lnTo>
                  <a:pt x="118" y="53"/>
                </a:lnTo>
                <a:lnTo>
                  <a:pt x="129" y="53"/>
                </a:lnTo>
                <a:lnTo>
                  <a:pt x="134" y="52"/>
                </a:lnTo>
                <a:lnTo>
                  <a:pt x="140" y="49"/>
                </a:lnTo>
                <a:lnTo>
                  <a:pt x="144" y="45"/>
                </a:lnTo>
                <a:lnTo>
                  <a:pt x="146" y="41"/>
                </a:lnTo>
                <a:lnTo>
                  <a:pt x="149" y="37"/>
                </a:lnTo>
                <a:lnTo>
                  <a:pt x="150" y="32"/>
                </a:lnTo>
                <a:lnTo>
                  <a:pt x="152" y="27"/>
                </a:lnTo>
                <a:lnTo>
                  <a:pt x="150" y="21"/>
                </a:lnTo>
                <a:lnTo>
                  <a:pt x="149" y="16"/>
                </a:lnTo>
                <a:lnTo>
                  <a:pt x="146" y="12"/>
                </a:lnTo>
                <a:lnTo>
                  <a:pt x="144" y="8"/>
                </a:lnTo>
                <a:lnTo>
                  <a:pt x="140" y="4"/>
                </a:lnTo>
                <a:lnTo>
                  <a:pt x="134" y="3"/>
                </a:lnTo>
                <a:lnTo>
                  <a:pt x="12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79" name="Line 175"/>
          <p:cNvSpPr>
            <a:spLocks noChangeShapeType="1"/>
          </p:cNvSpPr>
          <p:nvPr/>
        </p:nvSpPr>
        <p:spPr bwMode="auto">
          <a:xfrm>
            <a:off x="3460750" y="49593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0" name="Freeform 176"/>
          <p:cNvSpPr>
            <a:spLocks/>
          </p:cNvSpPr>
          <p:nvPr/>
        </p:nvSpPr>
        <p:spPr bwMode="auto">
          <a:xfrm>
            <a:off x="3460750" y="4930775"/>
            <a:ext cx="20638" cy="38100"/>
          </a:xfrm>
          <a:custGeom>
            <a:avLst/>
            <a:gdLst>
              <a:gd name="T0" fmla="*/ 0 w 51"/>
              <a:gd name="T1" fmla="*/ 2147483647 h 98"/>
              <a:gd name="T2" fmla="*/ 0 w 51"/>
              <a:gd name="T3" fmla="*/ 2147483647 h 98"/>
              <a:gd name="T4" fmla="*/ 2147483647 w 51"/>
              <a:gd name="T5" fmla="*/ 2147483647 h 98"/>
              <a:gd name="T6" fmla="*/ 2147483647 w 51"/>
              <a:gd name="T7" fmla="*/ 2147483647 h 98"/>
              <a:gd name="T8" fmla="*/ 2147483647 w 51"/>
              <a:gd name="T9" fmla="*/ 2147483647 h 98"/>
              <a:gd name="T10" fmla="*/ 2147483647 w 51"/>
              <a:gd name="T11" fmla="*/ 2147483647 h 98"/>
              <a:gd name="T12" fmla="*/ 2147483647 w 51"/>
              <a:gd name="T13" fmla="*/ 2147483647 h 98"/>
              <a:gd name="T14" fmla="*/ 2147483647 w 51"/>
              <a:gd name="T15" fmla="*/ 2147483647 h 98"/>
              <a:gd name="T16" fmla="*/ 2147483647 w 51"/>
              <a:gd name="T17" fmla="*/ 2147483647 h 98"/>
              <a:gd name="T18" fmla="*/ 2147483647 w 51"/>
              <a:gd name="T19" fmla="*/ 2147483647 h 98"/>
              <a:gd name="T20" fmla="*/ 2147483647 w 51"/>
              <a:gd name="T21" fmla="*/ 2147483647 h 98"/>
              <a:gd name="T22" fmla="*/ 2147483647 w 51"/>
              <a:gd name="T23" fmla="*/ 2147483647 h 98"/>
              <a:gd name="T24" fmla="*/ 2147483647 w 51"/>
              <a:gd name="T25" fmla="*/ 2147483647 h 98"/>
              <a:gd name="T26" fmla="*/ 2147483647 w 51"/>
              <a:gd name="T27" fmla="*/ 2147483647 h 98"/>
              <a:gd name="T28" fmla="*/ 2147483647 w 51"/>
              <a:gd name="T29" fmla="*/ 2147483647 h 98"/>
              <a:gd name="T30" fmla="*/ 2147483647 w 51"/>
              <a:gd name="T31" fmla="*/ 2147483647 h 98"/>
              <a:gd name="T32" fmla="*/ 2147483647 w 51"/>
              <a:gd name="T33" fmla="*/ 2147483647 h 98"/>
              <a:gd name="T34" fmla="*/ 2147483647 w 51"/>
              <a:gd name="T35" fmla="*/ 2147483647 h 98"/>
              <a:gd name="T36" fmla="*/ 2147483647 w 51"/>
              <a:gd name="T37" fmla="*/ 2147483647 h 98"/>
              <a:gd name="T38" fmla="*/ 2147483647 w 51"/>
              <a:gd name="T39" fmla="*/ 2147483647 h 98"/>
              <a:gd name="T40" fmla="*/ 2147483647 w 51"/>
              <a:gd name="T41" fmla="*/ 2147483647 h 98"/>
              <a:gd name="T42" fmla="*/ 2147483647 w 51"/>
              <a:gd name="T43" fmla="*/ 2147483647 h 98"/>
              <a:gd name="T44" fmla="*/ 2147483647 w 51"/>
              <a:gd name="T45" fmla="*/ 2147483647 h 98"/>
              <a:gd name="T46" fmla="*/ 2147483647 w 51"/>
              <a:gd name="T47" fmla="*/ 0 h 98"/>
              <a:gd name="T48" fmla="*/ 2147483647 w 51"/>
              <a:gd name="T49" fmla="*/ 0 h 98"/>
              <a:gd name="T50" fmla="*/ 2147483647 w 51"/>
              <a:gd name="T51" fmla="*/ 0 h 98"/>
              <a:gd name="T52" fmla="*/ 2147483647 w 51"/>
              <a:gd name="T53" fmla="*/ 2147483647 h 98"/>
              <a:gd name="T54" fmla="*/ 2147483647 w 51"/>
              <a:gd name="T55" fmla="*/ 2147483647 h 98"/>
              <a:gd name="T56" fmla="*/ 2147483647 w 51"/>
              <a:gd name="T57" fmla="*/ 2147483647 h 98"/>
              <a:gd name="T58" fmla="*/ 2147483647 w 51"/>
              <a:gd name="T59" fmla="*/ 2147483647 h 98"/>
              <a:gd name="T60" fmla="*/ 2147483647 w 51"/>
              <a:gd name="T61" fmla="*/ 2147483647 h 98"/>
              <a:gd name="T62" fmla="*/ 0 w 51"/>
              <a:gd name="T63" fmla="*/ 2147483647 h 98"/>
              <a:gd name="T64" fmla="*/ 0 w 51"/>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8"/>
              <a:gd name="T101" fmla="*/ 51 w 51"/>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8">
                <a:moveTo>
                  <a:pt x="0" y="72"/>
                </a:moveTo>
                <a:lnTo>
                  <a:pt x="0" y="77"/>
                </a:lnTo>
                <a:lnTo>
                  <a:pt x="1" y="82"/>
                </a:lnTo>
                <a:lnTo>
                  <a:pt x="4" y="86"/>
                </a:lnTo>
                <a:lnTo>
                  <a:pt x="6" y="90"/>
                </a:lnTo>
                <a:lnTo>
                  <a:pt x="10" y="94"/>
                </a:lnTo>
                <a:lnTo>
                  <a:pt x="16" y="97"/>
                </a:lnTo>
                <a:lnTo>
                  <a:pt x="21" y="98"/>
                </a:lnTo>
                <a:lnTo>
                  <a:pt x="26" y="98"/>
                </a:lnTo>
                <a:lnTo>
                  <a:pt x="30" y="98"/>
                </a:lnTo>
                <a:lnTo>
                  <a:pt x="35" y="97"/>
                </a:lnTo>
                <a:lnTo>
                  <a:pt x="41" y="94"/>
                </a:lnTo>
                <a:lnTo>
                  <a:pt x="45" y="90"/>
                </a:lnTo>
                <a:lnTo>
                  <a:pt x="47" y="86"/>
                </a:lnTo>
                <a:lnTo>
                  <a:pt x="50" y="82"/>
                </a:lnTo>
                <a:lnTo>
                  <a:pt x="51" y="77"/>
                </a:lnTo>
                <a:lnTo>
                  <a:pt x="51" y="32"/>
                </a:lnTo>
                <a:lnTo>
                  <a:pt x="51" y="21"/>
                </a:lnTo>
                <a:lnTo>
                  <a:pt x="50" y="16"/>
                </a:lnTo>
                <a:lnTo>
                  <a:pt x="47" y="12"/>
                </a:lnTo>
                <a:lnTo>
                  <a:pt x="45" y="8"/>
                </a:lnTo>
                <a:lnTo>
                  <a:pt x="41" y="4"/>
                </a:lnTo>
                <a:lnTo>
                  <a:pt x="35" y="2"/>
                </a:lnTo>
                <a:lnTo>
                  <a:pt x="30" y="0"/>
                </a:lnTo>
                <a:lnTo>
                  <a:pt x="26" y="0"/>
                </a:lnTo>
                <a:lnTo>
                  <a:pt x="21" y="0"/>
                </a:lnTo>
                <a:lnTo>
                  <a:pt x="16" y="2"/>
                </a:lnTo>
                <a:lnTo>
                  <a:pt x="10" y="4"/>
                </a:lnTo>
                <a:lnTo>
                  <a:pt x="6" y="8"/>
                </a:lnTo>
                <a:lnTo>
                  <a:pt x="4" y="12"/>
                </a:lnTo>
                <a:lnTo>
                  <a:pt x="1"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1" name="Line 177"/>
          <p:cNvSpPr>
            <a:spLocks noChangeShapeType="1"/>
          </p:cNvSpPr>
          <p:nvPr/>
        </p:nvSpPr>
        <p:spPr bwMode="auto">
          <a:xfrm>
            <a:off x="3470275" y="49307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2" name="Freeform 178"/>
          <p:cNvSpPr>
            <a:spLocks/>
          </p:cNvSpPr>
          <p:nvPr/>
        </p:nvSpPr>
        <p:spPr bwMode="auto">
          <a:xfrm>
            <a:off x="3460750" y="4930775"/>
            <a:ext cx="66675" cy="20638"/>
          </a:xfrm>
          <a:custGeom>
            <a:avLst/>
            <a:gdLst>
              <a:gd name="T0" fmla="*/ 2147483647 w 170"/>
              <a:gd name="T1" fmla="*/ 0 h 52"/>
              <a:gd name="T2" fmla="*/ 2147483647 w 170"/>
              <a:gd name="T3" fmla="*/ 0 h 52"/>
              <a:gd name="T4" fmla="*/ 2147483647 w 170"/>
              <a:gd name="T5" fmla="*/ 2147483647 h 52"/>
              <a:gd name="T6" fmla="*/ 2147483647 w 170"/>
              <a:gd name="T7" fmla="*/ 2147483647 h 52"/>
              <a:gd name="T8" fmla="*/ 2147483647 w 170"/>
              <a:gd name="T9" fmla="*/ 2147483647 h 52"/>
              <a:gd name="T10" fmla="*/ 2147483647 w 170"/>
              <a:gd name="T11" fmla="*/ 2147483647 h 52"/>
              <a:gd name="T12" fmla="*/ 2147483647 w 170"/>
              <a:gd name="T13" fmla="*/ 2147483647 h 52"/>
              <a:gd name="T14" fmla="*/ 0 w 170"/>
              <a:gd name="T15" fmla="*/ 2147483647 h 52"/>
              <a:gd name="T16" fmla="*/ 0 w 170"/>
              <a:gd name="T17" fmla="*/ 2147483647 h 52"/>
              <a:gd name="T18" fmla="*/ 0 w 170"/>
              <a:gd name="T19" fmla="*/ 2147483647 h 52"/>
              <a:gd name="T20" fmla="*/ 2147483647 w 170"/>
              <a:gd name="T21" fmla="*/ 2147483647 h 52"/>
              <a:gd name="T22" fmla="*/ 2147483647 w 170"/>
              <a:gd name="T23" fmla="*/ 2147483647 h 52"/>
              <a:gd name="T24" fmla="*/ 2147483647 w 170"/>
              <a:gd name="T25" fmla="*/ 2147483647 h 52"/>
              <a:gd name="T26" fmla="*/ 2147483647 w 170"/>
              <a:gd name="T27" fmla="*/ 2147483647 h 52"/>
              <a:gd name="T28" fmla="*/ 2147483647 w 170"/>
              <a:gd name="T29" fmla="*/ 2147483647 h 52"/>
              <a:gd name="T30" fmla="*/ 2147483647 w 170"/>
              <a:gd name="T31" fmla="*/ 2147483647 h 52"/>
              <a:gd name="T32" fmla="*/ 2147483647 w 170"/>
              <a:gd name="T33" fmla="*/ 2147483647 h 52"/>
              <a:gd name="T34" fmla="*/ 2147483647 w 170"/>
              <a:gd name="T35" fmla="*/ 2147483647 h 52"/>
              <a:gd name="T36" fmla="*/ 2147483647 w 170"/>
              <a:gd name="T37" fmla="*/ 2147483647 h 52"/>
              <a:gd name="T38" fmla="*/ 2147483647 w 170"/>
              <a:gd name="T39" fmla="*/ 2147483647 h 52"/>
              <a:gd name="T40" fmla="*/ 2147483647 w 170"/>
              <a:gd name="T41" fmla="*/ 2147483647 h 52"/>
              <a:gd name="T42" fmla="*/ 2147483647 w 170"/>
              <a:gd name="T43" fmla="*/ 2147483647 h 52"/>
              <a:gd name="T44" fmla="*/ 2147483647 w 170"/>
              <a:gd name="T45" fmla="*/ 2147483647 h 52"/>
              <a:gd name="T46" fmla="*/ 2147483647 w 170"/>
              <a:gd name="T47" fmla="*/ 2147483647 h 52"/>
              <a:gd name="T48" fmla="*/ 2147483647 w 170"/>
              <a:gd name="T49" fmla="*/ 2147483647 h 52"/>
              <a:gd name="T50" fmla="*/ 2147483647 w 170"/>
              <a:gd name="T51" fmla="*/ 2147483647 h 52"/>
              <a:gd name="T52" fmla="*/ 2147483647 w 170"/>
              <a:gd name="T53" fmla="*/ 2147483647 h 52"/>
              <a:gd name="T54" fmla="*/ 2147483647 w 170"/>
              <a:gd name="T55" fmla="*/ 2147483647 h 52"/>
              <a:gd name="T56" fmla="*/ 2147483647 w 170"/>
              <a:gd name="T57" fmla="*/ 2147483647 h 52"/>
              <a:gd name="T58" fmla="*/ 2147483647 w 170"/>
              <a:gd name="T59" fmla="*/ 2147483647 h 52"/>
              <a:gd name="T60" fmla="*/ 2147483647 w 170"/>
              <a:gd name="T61" fmla="*/ 2147483647 h 52"/>
              <a:gd name="T62" fmla="*/ 2147483647 w 170"/>
              <a:gd name="T63" fmla="*/ 0 h 52"/>
              <a:gd name="T64" fmla="*/ 2147483647 w 17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52"/>
              <a:gd name="T101" fmla="*/ 170 w 17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52">
                <a:moveTo>
                  <a:pt x="26" y="0"/>
                </a:moveTo>
                <a:lnTo>
                  <a:pt x="21" y="0"/>
                </a:lnTo>
                <a:lnTo>
                  <a:pt x="16" y="2"/>
                </a:lnTo>
                <a:lnTo>
                  <a:pt x="10" y="4"/>
                </a:lnTo>
                <a:lnTo>
                  <a:pt x="6" y="8"/>
                </a:lnTo>
                <a:lnTo>
                  <a:pt x="4" y="12"/>
                </a:lnTo>
                <a:lnTo>
                  <a:pt x="1" y="16"/>
                </a:lnTo>
                <a:lnTo>
                  <a:pt x="0" y="21"/>
                </a:lnTo>
                <a:lnTo>
                  <a:pt x="0" y="27"/>
                </a:lnTo>
                <a:lnTo>
                  <a:pt x="0" y="32"/>
                </a:lnTo>
                <a:lnTo>
                  <a:pt x="1" y="37"/>
                </a:lnTo>
                <a:lnTo>
                  <a:pt x="4" y="41"/>
                </a:lnTo>
                <a:lnTo>
                  <a:pt x="6" y="45"/>
                </a:lnTo>
                <a:lnTo>
                  <a:pt x="10" y="48"/>
                </a:lnTo>
                <a:lnTo>
                  <a:pt x="16" y="50"/>
                </a:lnTo>
                <a:lnTo>
                  <a:pt x="21" y="52"/>
                </a:lnTo>
                <a:lnTo>
                  <a:pt x="138" y="52"/>
                </a:lnTo>
                <a:lnTo>
                  <a:pt x="149" y="52"/>
                </a:lnTo>
                <a:lnTo>
                  <a:pt x="154" y="50"/>
                </a:lnTo>
                <a:lnTo>
                  <a:pt x="158" y="48"/>
                </a:lnTo>
                <a:lnTo>
                  <a:pt x="162" y="45"/>
                </a:lnTo>
                <a:lnTo>
                  <a:pt x="166" y="41"/>
                </a:lnTo>
                <a:lnTo>
                  <a:pt x="168" y="37"/>
                </a:lnTo>
                <a:lnTo>
                  <a:pt x="170" y="32"/>
                </a:lnTo>
                <a:lnTo>
                  <a:pt x="170" y="27"/>
                </a:lnTo>
                <a:lnTo>
                  <a:pt x="170" y="21"/>
                </a:lnTo>
                <a:lnTo>
                  <a:pt x="168" y="16"/>
                </a:lnTo>
                <a:lnTo>
                  <a:pt x="166" y="12"/>
                </a:lnTo>
                <a:lnTo>
                  <a:pt x="162" y="8"/>
                </a:lnTo>
                <a:lnTo>
                  <a:pt x="158" y="4"/>
                </a:lnTo>
                <a:lnTo>
                  <a:pt x="154" y="2"/>
                </a:lnTo>
                <a:lnTo>
                  <a:pt x="14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3" name="Line 179"/>
          <p:cNvSpPr>
            <a:spLocks noChangeShapeType="1"/>
          </p:cNvSpPr>
          <p:nvPr/>
        </p:nvSpPr>
        <p:spPr bwMode="auto">
          <a:xfrm>
            <a:off x="3506788" y="4941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4" name="Freeform 180"/>
          <p:cNvSpPr>
            <a:spLocks/>
          </p:cNvSpPr>
          <p:nvPr/>
        </p:nvSpPr>
        <p:spPr bwMode="auto">
          <a:xfrm>
            <a:off x="3506788" y="4914900"/>
            <a:ext cx="20637" cy="38100"/>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0" y="77"/>
                </a:lnTo>
                <a:lnTo>
                  <a:pt x="2" y="82"/>
                </a:lnTo>
                <a:lnTo>
                  <a:pt x="4" y="86"/>
                </a:lnTo>
                <a:lnTo>
                  <a:pt x="8" y="90"/>
                </a:lnTo>
                <a:lnTo>
                  <a:pt x="12" y="93"/>
                </a:lnTo>
                <a:lnTo>
                  <a:pt x="16" y="95"/>
                </a:lnTo>
                <a:lnTo>
                  <a:pt x="21" y="97"/>
                </a:lnTo>
                <a:lnTo>
                  <a:pt x="27" y="98"/>
                </a:lnTo>
                <a:lnTo>
                  <a:pt x="32" y="97"/>
                </a:lnTo>
                <a:lnTo>
                  <a:pt x="37" y="95"/>
                </a:lnTo>
                <a:lnTo>
                  <a:pt x="41" y="93"/>
                </a:lnTo>
                <a:lnTo>
                  <a:pt x="45" y="90"/>
                </a:lnTo>
                <a:lnTo>
                  <a:pt x="49" y="86"/>
                </a:lnTo>
                <a:lnTo>
                  <a:pt x="51" y="82"/>
                </a:lnTo>
                <a:lnTo>
                  <a:pt x="53" y="77"/>
                </a:lnTo>
                <a:lnTo>
                  <a:pt x="53" y="32"/>
                </a:lnTo>
                <a:lnTo>
                  <a:pt x="53" y="21"/>
                </a:lnTo>
                <a:lnTo>
                  <a:pt x="51" y="16"/>
                </a:lnTo>
                <a:lnTo>
                  <a:pt x="49" y="12"/>
                </a:lnTo>
                <a:lnTo>
                  <a:pt x="45" y="8"/>
                </a:lnTo>
                <a:lnTo>
                  <a:pt x="41" y="4"/>
                </a:lnTo>
                <a:lnTo>
                  <a:pt x="37" y="2"/>
                </a:lnTo>
                <a:lnTo>
                  <a:pt x="32" y="0"/>
                </a:lnTo>
                <a:lnTo>
                  <a:pt x="27" y="0"/>
                </a:lnTo>
                <a:lnTo>
                  <a:pt x="21" y="0"/>
                </a:lnTo>
                <a:lnTo>
                  <a:pt x="16" y="2"/>
                </a:lnTo>
                <a:lnTo>
                  <a:pt x="12" y="4"/>
                </a:lnTo>
                <a:lnTo>
                  <a:pt x="8" y="8"/>
                </a:lnTo>
                <a:lnTo>
                  <a:pt x="4" y="12"/>
                </a:lnTo>
                <a:lnTo>
                  <a:pt x="2"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5" name="Line 181"/>
          <p:cNvSpPr>
            <a:spLocks noChangeShapeType="1"/>
          </p:cNvSpPr>
          <p:nvPr/>
        </p:nvSpPr>
        <p:spPr bwMode="auto">
          <a:xfrm>
            <a:off x="3517900" y="4914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6" name="Freeform 182"/>
          <p:cNvSpPr>
            <a:spLocks/>
          </p:cNvSpPr>
          <p:nvPr/>
        </p:nvSpPr>
        <p:spPr bwMode="auto">
          <a:xfrm>
            <a:off x="3506788" y="4914900"/>
            <a:ext cx="84137" cy="19050"/>
          </a:xfrm>
          <a:custGeom>
            <a:avLst/>
            <a:gdLst>
              <a:gd name="T0" fmla="*/ 2147483647 w 210"/>
              <a:gd name="T1" fmla="*/ 0 h 52"/>
              <a:gd name="T2" fmla="*/ 2147483647 w 210"/>
              <a:gd name="T3" fmla="*/ 0 h 52"/>
              <a:gd name="T4" fmla="*/ 2147483647 w 210"/>
              <a:gd name="T5" fmla="*/ 2147483647 h 52"/>
              <a:gd name="T6" fmla="*/ 2147483647 w 210"/>
              <a:gd name="T7" fmla="*/ 2147483647 h 52"/>
              <a:gd name="T8" fmla="*/ 2147483647 w 210"/>
              <a:gd name="T9" fmla="*/ 2147483647 h 52"/>
              <a:gd name="T10" fmla="*/ 2147483647 w 210"/>
              <a:gd name="T11" fmla="*/ 2147483647 h 52"/>
              <a:gd name="T12" fmla="*/ 2147483647 w 210"/>
              <a:gd name="T13" fmla="*/ 2147483647 h 52"/>
              <a:gd name="T14" fmla="*/ 0 w 210"/>
              <a:gd name="T15" fmla="*/ 2147483647 h 52"/>
              <a:gd name="T16" fmla="*/ 0 w 210"/>
              <a:gd name="T17" fmla="*/ 2147483647 h 52"/>
              <a:gd name="T18" fmla="*/ 0 w 210"/>
              <a:gd name="T19" fmla="*/ 2147483647 h 52"/>
              <a:gd name="T20" fmla="*/ 2147483647 w 210"/>
              <a:gd name="T21" fmla="*/ 2147483647 h 52"/>
              <a:gd name="T22" fmla="*/ 2147483647 w 210"/>
              <a:gd name="T23" fmla="*/ 2147483647 h 52"/>
              <a:gd name="T24" fmla="*/ 2147483647 w 210"/>
              <a:gd name="T25" fmla="*/ 2147483647 h 52"/>
              <a:gd name="T26" fmla="*/ 2147483647 w 210"/>
              <a:gd name="T27" fmla="*/ 2147483647 h 52"/>
              <a:gd name="T28" fmla="*/ 2147483647 w 210"/>
              <a:gd name="T29" fmla="*/ 2147483647 h 52"/>
              <a:gd name="T30" fmla="*/ 2147483647 w 210"/>
              <a:gd name="T31" fmla="*/ 2147483647 h 52"/>
              <a:gd name="T32" fmla="*/ 2147483647 w 210"/>
              <a:gd name="T33" fmla="*/ 2147483647 h 52"/>
              <a:gd name="T34" fmla="*/ 2147483647 w 210"/>
              <a:gd name="T35" fmla="*/ 2147483647 h 52"/>
              <a:gd name="T36" fmla="*/ 2147483647 w 210"/>
              <a:gd name="T37" fmla="*/ 2147483647 h 52"/>
              <a:gd name="T38" fmla="*/ 2147483647 w 210"/>
              <a:gd name="T39" fmla="*/ 2147483647 h 52"/>
              <a:gd name="T40" fmla="*/ 2147483647 w 210"/>
              <a:gd name="T41" fmla="*/ 2147483647 h 52"/>
              <a:gd name="T42" fmla="*/ 2147483647 w 210"/>
              <a:gd name="T43" fmla="*/ 2147483647 h 52"/>
              <a:gd name="T44" fmla="*/ 2147483647 w 210"/>
              <a:gd name="T45" fmla="*/ 2147483647 h 52"/>
              <a:gd name="T46" fmla="*/ 2147483647 w 210"/>
              <a:gd name="T47" fmla="*/ 2147483647 h 52"/>
              <a:gd name="T48" fmla="*/ 2147483647 w 210"/>
              <a:gd name="T49" fmla="*/ 2147483647 h 52"/>
              <a:gd name="T50" fmla="*/ 2147483647 w 210"/>
              <a:gd name="T51" fmla="*/ 2147483647 h 52"/>
              <a:gd name="T52" fmla="*/ 2147483647 w 210"/>
              <a:gd name="T53" fmla="*/ 2147483647 h 52"/>
              <a:gd name="T54" fmla="*/ 2147483647 w 210"/>
              <a:gd name="T55" fmla="*/ 2147483647 h 52"/>
              <a:gd name="T56" fmla="*/ 2147483647 w 210"/>
              <a:gd name="T57" fmla="*/ 2147483647 h 52"/>
              <a:gd name="T58" fmla="*/ 2147483647 w 210"/>
              <a:gd name="T59" fmla="*/ 2147483647 h 52"/>
              <a:gd name="T60" fmla="*/ 2147483647 w 210"/>
              <a:gd name="T61" fmla="*/ 2147483647 h 52"/>
              <a:gd name="T62" fmla="*/ 2147483647 w 210"/>
              <a:gd name="T63" fmla="*/ 0 h 52"/>
              <a:gd name="T64" fmla="*/ 2147483647 w 21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52"/>
              <a:gd name="T101" fmla="*/ 210 w 21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52">
                <a:moveTo>
                  <a:pt x="27" y="0"/>
                </a:moveTo>
                <a:lnTo>
                  <a:pt x="21" y="0"/>
                </a:lnTo>
                <a:lnTo>
                  <a:pt x="16" y="2"/>
                </a:lnTo>
                <a:lnTo>
                  <a:pt x="12" y="4"/>
                </a:lnTo>
                <a:lnTo>
                  <a:pt x="8" y="8"/>
                </a:lnTo>
                <a:lnTo>
                  <a:pt x="4" y="12"/>
                </a:lnTo>
                <a:lnTo>
                  <a:pt x="2" y="16"/>
                </a:lnTo>
                <a:lnTo>
                  <a:pt x="0" y="21"/>
                </a:lnTo>
                <a:lnTo>
                  <a:pt x="0" y="27"/>
                </a:lnTo>
                <a:lnTo>
                  <a:pt x="0" y="32"/>
                </a:lnTo>
                <a:lnTo>
                  <a:pt x="2" y="36"/>
                </a:lnTo>
                <a:lnTo>
                  <a:pt x="4" y="41"/>
                </a:lnTo>
                <a:lnTo>
                  <a:pt x="8" y="45"/>
                </a:lnTo>
                <a:lnTo>
                  <a:pt x="12" y="48"/>
                </a:lnTo>
                <a:lnTo>
                  <a:pt x="16" y="51"/>
                </a:lnTo>
                <a:lnTo>
                  <a:pt x="21" y="52"/>
                </a:lnTo>
                <a:lnTo>
                  <a:pt x="179" y="52"/>
                </a:lnTo>
                <a:lnTo>
                  <a:pt x="189" y="52"/>
                </a:lnTo>
                <a:lnTo>
                  <a:pt x="195" y="51"/>
                </a:lnTo>
                <a:lnTo>
                  <a:pt x="199" y="48"/>
                </a:lnTo>
                <a:lnTo>
                  <a:pt x="203" y="45"/>
                </a:lnTo>
                <a:lnTo>
                  <a:pt x="206" y="41"/>
                </a:lnTo>
                <a:lnTo>
                  <a:pt x="209" y="36"/>
                </a:lnTo>
                <a:lnTo>
                  <a:pt x="210" y="32"/>
                </a:lnTo>
                <a:lnTo>
                  <a:pt x="210" y="27"/>
                </a:lnTo>
                <a:lnTo>
                  <a:pt x="210" y="21"/>
                </a:lnTo>
                <a:lnTo>
                  <a:pt x="209" y="16"/>
                </a:lnTo>
                <a:lnTo>
                  <a:pt x="206" y="12"/>
                </a:lnTo>
                <a:lnTo>
                  <a:pt x="203" y="8"/>
                </a:lnTo>
                <a:lnTo>
                  <a:pt x="199" y="4"/>
                </a:lnTo>
                <a:lnTo>
                  <a:pt x="195" y="2"/>
                </a:lnTo>
                <a:lnTo>
                  <a:pt x="18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7" name="Line 183"/>
          <p:cNvSpPr>
            <a:spLocks noChangeShapeType="1"/>
          </p:cNvSpPr>
          <p:nvPr/>
        </p:nvSpPr>
        <p:spPr bwMode="auto">
          <a:xfrm>
            <a:off x="3568700" y="49260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8" name="Freeform 184"/>
          <p:cNvSpPr>
            <a:spLocks/>
          </p:cNvSpPr>
          <p:nvPr/>
        </p:nvSpPr>
        <p:spPr bwMode="auto">
          <a:xfrm>
            <a:off x="3568700" y="4897438"/>
            <a:ext cx="22225" cy="36512"/>
          </a:xfrm>
          <a:custGeom>
            <a:avLst/>
            <a:gdLst>
              <a:gd name="T0" fmla="*/ 0 w 52"/>
              <a:gd name="T1" fmla="*/ 2147483647 h 99"/>
              <a:gd name="T2" fmla="*/ 0 w 52"/>
              <a:gd name="T3" fmla="*/ 2147483647 h 99"/>
              <a:gd name="T4" fmla="*/ 2147483647 w 52"/>
              <a:gd name="T5" fmla="*/ 2147483647 h 99"/>
              <a:gd name="T6" fmla="*/ 2147483647 w 52"/>
              <a:gd name="T7" fmla="*/ 2147483647 h 99"/>
              <a:gd name="T8" fmla="*/ 2147483647 w 52"/>
              <a:gd name="T9" fmla="*/ 2147483647 h 99"/>
              <a:gd name="T10" fmla="*/ 2147483647 w 52"/>
              <a:gd name="T11" fmla="*/ 2147483647 h 99"/>
              <a:gd name="T12" fmla="*/ 2147483647 w 52"/>
              <a:gd name="T13" fmla="*/ 2147483647 h 99"/>
              <a:gd name="T14" fmla="*/ 2147483647 w 52"/>
              <a:gd name="T15" fmla="*/ 2147483647 h 99"/>
              <a:gd name="T16" fmla="*/ 2147483647 w 52"/>
              <a:gd name="T17" fmla="*/ 2147483647 h 99"/>
              <a:gd name="T18" fmla="*/ 2147483647 w 52"/>
              <a:gd name="T19" fmla="*/ 2147483647 h 99"/>
              <a:gd name="T20" fmla="*/ 2147483647 w 52"/>
              <a:gd name="T21" fmla="*/ 2147483647 h 99"/>
              <a:gd name="T22" fmla="*/ 2147483647 w 52"/>
              <a:gd name="T23" fmla="*/ 2147483647 h 99"/>
              <a:gd name="T24" fmla="*/ 2147483647 w 52"/>
              <a:gd name="T25" fmla="*/ 2147483647 h 99"/>
              <a:gd name="T26" fmla="*/ 2147483647 w 52"/>
              <a:gd name="T27" fmla="*/ 2147483647 h 99"/>
              <a:gd name="T28" fmla="*/ 2147483647 w 52"/>
              <a:gd name="T29" fmla="*/ 2147483647 h 99"/>
              <a:gd name="T30" fmla="*/ 2147483647 w 52"/>
              <a:gd name="T31" fmla="*/ 2147483647 h 99"/>
              <a:gd name="T32" fmla="*/ 2147483647 w 52"/>
              <a:gd name="T33" fmla="*/ 2147483647 h 99"/>
              <a:gd name="T34" fmla="*/ 2147483647 w 52"/>
              <a:gd name="T35" fmla="*/ 2147483647 h 99"/>
              <a:gd name="T36" fmla="*/ 2147483647 w 52"/>
              <a:gd name="T37" fmla="*/ 2147483647 h 99"/>
              <a:gd name="T38" fmla="*/ 2147483647 w 52"/>
              <a:gd name="T39" fmla="*/ 2147483647 h 99"/>
              <a:gd name="T40" fmla="*/ 2147483647 w 52"/>
              <a:gd name="T41" fmla="*/ 2147483647 h 99"/>
              <a:gd name="T42" fmla="*/ 2147483647 w 52"/>
              <a:gd name="T43" fmla="*/ 2147483647 h 99"/>
              <a:gd name="T44" fmla="*/ 2147483647 w 52"/>
              <a:gd name="T45" fmla="*/ 2147483647 h 99"/>
              <a:gd name="T46" fmla="*/ 2147483647 w 52"/>
              <a:gd name="T47" fmla="*/ 2147483647 h 99"/>
              <a:gd name="T48" fmla="*/ 2147483647 w 52"/>
              <a:gd name="T49" fmla="*/ 0 h 99"/>
              <a:gd name="T50" fmla="*/ 2147483647 w 52"/>
              <a:gd name="T51" fmla="*/ 2147483647 h 99"/>
              <a:gd name="T52" fmla="*/ 2147483647 w 52"/>
              <a:gd name="T53" fmla="*/ 2147483647 h 99"/>
              <a:gd name="T54" fmla="*/ 2147483647 w 52"/>
              <a:gd name="T55" fmla="*/ 2147483647 h 99"/>
              <a:gd name="T56" fmla="*/ 2147483647 w 52"/>
              <a:gd name="T57" fmla="*/ 2147483647 h 99"/>
              <a:gd name="T58" fmla="*/ 2147483647 w 52"/>
              <a:gd name="T59" fmla="*/ 2147483647 h 99"/>
              <a:gd name="T60" fmla="*/ 2147483647 w 52"/>
              <a:gd name="T61" fmla="*/ 2147483647 h 99"/>
              <a:gd name="T62" fmla="*/ 0 w 52"/>
              <a:gd name="T63" fmla="*/ 2147483647 h 99"/>
              <a:gd name="T64" fmla="*/ 0 w 52"/>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9"/>
              <a:gd name="T101" fmla="*/ 52 w 5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9">
                <a:moveTo>
                  <a:pt x="0" y="73"/>
                </a:moveTo>
                <a:lnTo>
                  <a:pt x="0" y="78"/>
                </a:lnTo>
                <a:lnTo>
                  <a:pt x="2" y="82"/>
                </a:lnTo>
                <a:lnTo>
                  <a:pt x="4" y="87"/>
                </a:lnTo>
                <a:lnTo>
                  <a:pt x="7" y="91"/>
                </a:lnTo>
                <a:lnTo>
                  <a:pt x="11" y="94"/>
                </a:lnTo>
                <a:lnTo>
                  <a:pt x="15" y="97"/>
                </a:lnTo>
                <a:lnTo>
                  <a:pt x="21" y="98"/>
                </a:lnTo>
                <a:lnTo>
                  <a:pt x="26" y="99"/>
                </a:lnTo>
                <a:lnTo>
                  <a:pt x="31" y="98"/>
                </a:lnTo>
                <a:lnTo>
                  <a:pt x="37" y="97"/>
                </a:lnTo>
                <a:lnTo>
                  <a:pt x="41" y="94"/>
                </a:lnTo>
                <a:lnTo>
                  <a:pt x="45" y="91"/>
                </a:lnTo>
                <a:lnTo>
                  <a:pt x="48" y="87"/>
                </a:lnTo>
                <a:lnTo>
                  <a:pt x="51" y="82"/>
                </a:lnTo>
                <a:lnTo>
                  <a:pt x="52" y="78"/>
                </a:lnTo>
                <a:lnTo>
                  <a:pt x="52" y="33"/>
                </a:lnTo>
                <a:lnTo>
                  <a:pt x="52" y="23"/>
                </a:lnTo>
                <a:lnTo>
                  <a:pt x="51" y="17"/>
                </a:lnTo>
                <a:lnTo>
                  <a:pt x="48" y="12"/>
                </a:lnTo>
                <a:lnTo>
                  <a:pt x="45" y="8"/>
                </a:lnTo>
                <a:lnTo>
                  <a:pt x="41" y="5"/>
                </a:lnTo>
                <a:lnTo>
                  <a:pt x="37" y="3"/>
                </a:lnTo>
                <a:lnTo>
                  <a:pt x="31" y="1"/>
                </a:lnTo>
                <a:lnTo>
                  <a:pt x="26" y="0"/>
                </a:lnTo>
                <a:lnTo>
                  <a:pt x="21" y="1"/>
                </a:lnTo>
                <a:lnTo>
                  <a:pt x="15" y="3"/>
                </a:lnTo>
                <a:lnTo>
                  <a:pt x="11" y="5"/>
                </a:lnTo>
                <a:lnTo>
                  <a:pt x="7" y="8"/>
                </a:lnTo>
                <a:lnTo>
                  <a:pt x="4" y="12"/>
                </a:lnTo>
                <a:lnTo>
                  <a:pt x="2" y="17"/>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89" name="Line 185"/>
          <p:cNvSpPr>
            <a:spLocks noChangeShapeType="1"/>
          </p:cNvSpPr>
          <p:nvPr/>
        </p:nvSpPr>
        <p:spPr bwMode="auto">
          <a:xfrm>
            <a:off x="3579813" y="48974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0" name="Freeform 186"/>
          <p:cNvSpPr>
            <a:spLocks/>
          </p:cNvSpPr>
          <p:nvPr/>
        </p:nvSpPr>
        <p:spPr bwMode="auto">
          <a:xfrm>
            <a:off x="3568700" y="4897438"/>
            <a:ext cx="38100" cy="20637"/>
          </a:xfrm>
          <a:custGeom>
            <a:avLst/>
            <a:gdLst>
              <a:gd name="T0" fmla="*/ 2147483647 w 92"/>
              <a:gd name="T1" fmla="*/ 0 h 53"/>
              <a:gd name="T2" fmla="*/ 2147483647 w 92"/>
              <a:gd name="T3" fmla="*/ 2147483647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0 w 92"/>
              <a:gd name="T15" fmla="*/ 2147483647 h 53"/>
              <a:gd name="T16" fmla="*/ 0 w 92"/>
              <a:gd name="T17" fmla="*/ 2147483647 h 53"/>
              <a:gd name="T18" fmla="*/ 0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1"/>
                </a:lnTo>
                <a:lnTo>
                  <a:pt x="15" y="3"/>
                </a:lnTo>
                <a:lnTo>
                  <a:pt x="11" y="5"/>
                </a:lnTo>
                <a:lnTo>
                  <a:pt x="7" y="8"/>
                </a:lnTo>
                <a:lnTo>
                  <a:pt x="4" y="12"/>
                </a:lnTo>
                <a:lnTo>
                  <a:pt x="2" y="17"/>
                </a:lnTo>
                <a:lnTo>
                  <a:pt x="0" y="23"/>
                </a:lnTo>
                <a:lnTo>
                  <a:pt x="0" y="27"/>
                </a:lnTo>
                <a:lnTo>
                  <a:pt x="0" y="32"/>
                </a:lnTo>
                <a:lnTo>
                  <a:pt x="2" y="37"/>
                </a:lnTo>
                <a:lnTo>
                  <a:pt x="4" y="42"/>
                </a:lnTo>
                <a:lnTo>
                  <a:pt x="7" y="46"/>
                </a:lnTo>
                <a:lnTo>
                  <a:pt x="11" y="49"/>
                </a:lnTo>
                <a:lnTo>
                  <a:pt x="15" y="52"/>
                </a:lnTo>
                <a:lnTo>
                  <a:pt x="21" y="53"/>
                </a:lnTo>
                <a:lnTo>
                  <a:pt x="60" y="53"/>
                </a:lnTo>
                <a:lnTo>
                  <a:pt x="71" y="53"/>
                </a:lnTo>
                <a:lnTo>
                  <a:pt x="75" y="52"/>
                </a:lnTo>
                <a:lnTo>
                  <a:pt x="80" y="49"/>
                </a:lnTo>
                <a:lnTo>
                  <a:pt x="84" y="46"/>
                </a:lnTo>
                <a:lnTo>
                  <a:pt x="87" y="42"/>
                </a:lnTo>
                <a:lnTo>
                  <a:pt x="89" y="37"/>
                </a:lnTo>
                <a:lnTo>
                  <a:pt x="91" y="32"/>
                </a:lnTo>
                <a:lnTo>
                  <a:pt x="92" y="27"/>
                </a:lnTo>
                <a:lnTo>
                  <a:pt x="91" y="23"/>
                </a:lnTo>
                <a:lnTo>
                  <a:pt x="89" y="17"/>
                </a:lnTo>
                <a:lnTo>
                  <a:pt x="87" y="12"/>
                </a:lnTo>
                <a:lnTo>
                  <a:pt x="84" y="8"/>
                </a:lnTo>
                <a:lnTo>
                  <a:pt x="80" y="5"/>
                </a:lnTo>
                <a:lnTo>
                  <a:pt x="75" y="3"/>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1" name="Line 187"/>
          <p:cNvSpPr>
            <a:spLocks noChangeShapeType="1"/>
          </p:cNvSpPr>
          <p:nvPr/>
        </p:nvSpPr>
        <p:spPr bwMode="auto">
          <a:xfrm>
            <a:off x="3584575" y="49069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2" name="Freeform 188"/>
          <p:cNvSpPr>
            <a:spLocks/>
          </p:cNvSpPr>
          <p:nvPr/>
        </p:nvSpPr>
        <p:spPr bwMode="auto">
          <a:xfrm>
            <a:off x="3584575" y="4862513"/>
            <a:ext cx="20638" cy="55562"/>
          </a:xfrm>
          <a:custGeom>
            <a:avLst/>
            <a:gdLst>
              <a:gd name="T0" fmla="*/ 0 w 52"/>
              <a:gd name="T1" fmla="*/ 2147483647 h 143"/>
              <a:gd name="T2" fmla="*/ 0 w 52"/>
              <a:gd name="T3" fmla="*/ 2147483647 h 143"/>
              <a:gd name="T4" fmla="*/ 2147483647 w 52"/>
              <a:gd name="T5" fmla="*/ 2147483647 h 143"/>
              <a:gd name="T6" fmla="*/ 2147483647 w 52"/>
              <a:gd name="T7" fmla="*/ 2147483647 h 143"/>
              <a:gd name="T8" fmla="*/ 2147483647 w 52"/>
              <a:gd name="T9" fmla="*/ 2147483647 h 143"/>
              <a:gd name="T10" fmla="*/ 2147483647 w 52"/>
              <a:gd name="T11" fmla="*/ 2147483647 h 143"/>
              <a:gd name="T12" fmla="*/ 2147483647 w 52"/>
              <a:gd name="T13" fmla="*/ 2147483647 h 143"/>
              <a:gd name="T14" fmla="*/ 2147483647 w 52"/>
              <a:gd name="T15" fmla="*/ 2147483647 h 143"/>
              <a:gd name="T16" fmla="*/ 2147483647 w 52"/>
              <a:gd name="T17" fmla="*/ 2147483647 h 143"/>
              <a:gd name="T18" fmla="*/ 2147483647 w 52"/>
              <a:gd name="T19" fmla="*/ 2147483647 h 143"/>
              <a:gd name="T20" fmla="*/ 2147483647 w 52"/>
              <a:gd name="T21" fmla="*/ 2147483647 h 143"/>
              <a:gd name="T22" fmla="*/ 2147483647 w 52"/>
              <a:gd name="T23" fmla="*/ 2147483647 h 143"/>
              <a:gd name="T24" fmla="*/ 2147483647 w 52"/>
              <a:gd name="T25" fmla="*/ 2147483647 h 143"/>
              <a:gd name="T26" fmla="*/ 2147483647 w 52"/>
              <a:gd name="T27" fmla="*/ 2147483647 h 143"/>
              <a:gd name="T28" fmla="*/ 2147483647 w 52"/>
              <a:gd name="T29" fmla="*/ 2147483647 h 143"/>
              <a:gd name="T30" fmla="*/ 2147483647 w 52"/>
              <a:gd name="T31" fmla="*/ 2147483647 h 143"/>
              <a:gd name="T32" fmla="*/ 2147483647 w 52"/>
              <a:gd name="T33" fmla="*/ 2147483647 h 143"/>
              <a:gd name="T34" fmla="*/ 2147483647 w 52"/>
              <a:gd name="T35" fmla="*/ 2147483647 h 143"/>
              <a:gd name="T36" fmla="*/ 2147483647 w 52"/>
              <a:gd name="T37" fmla="*/ 2147483647 h 143"/>
              <a:gd name="T38" fmla="*/ 2147483647 w 52"/>
              <a:gd name="T39" fmla="*/ 2147483647 h 143"/>
              <a:gd name="T40" fmla="*/ 2147483647 w 52"/>
              <a:gd name="T41" fmla="*/ 2147483647 h 143"/>
              <a:gd name="T42" fmla="*/ 2147483647 w 52"/>
              <a:gd name="T43" fmla="*/ 2147483647 h 143"/>
              <a:gd name="T44" fmla="*/ 2147483647 w 52"/>
              <a:gd name="T45" fmla="*/ 2147483647 h 143"/>
              <a:gd name="T46" fmla="*/ 2147483647 w 52"/>
              <a:gd name="T47" fmla="*/ 0 h 143"/>
              <a:gd name="T48" fmla="*/ 2147483647 w 52"/>
              <a:gd name="T49" fmla="*/ 0 h 143"/>
              <a:gd name="T50" fmla="*/ 2147483647 w 52"/>
              <a:gd name="T51" fmla="*/ 0 h 143"/>
              <a:gd name="T52" fmla="*/ 2147483647 w 52"/>
              <a:gd name="T53" fmla="*/ 2147483647 h 143"/>
              <a:gd name="T54" fmla="*/ 2147483647 w 52"/>
              <a:gd name="T55" fmla="*/ 2147483647 h 143"/>
              <a:gd name="T56" fmla="*/ 2147483647 w 52"/>
              <a:gd name="T57" fmla="*/ 2147483647 h 143"/>
              <a:gd name="T58" fmla="*/ 2147483647 w 52"/>
              <a:gd name="T59" fmla="*/ 2147483647 h 143"/>
              <a:gd name="T60" fmla="*/ 2147483647 w 52"/>
              <a:gd name="T61" fmla="*/ 2147483647 h 143"/>
              <a:gd name="T62" fmla="*/ 0 w 52"/>
              <a:gd name="T63" fmla="*/ 2147483647 h 143"/>
              <a:gd name="T64" fmla="*/ 0 w 52"/>
              <a:gd name="T65" fmla="*/ 2147483647 h 1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43"/>
              <a:gd name="T101" fmla="*/ 52 w 52"/>
              <a:gd name="T102" fmla="*/ 143 h 1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43">
                <a:moveTo>
                  <a:pt x="0" y="117"/>
                </a:moveTo>
                <a:lnTo>
                  <a:pt x="0" y="122"/>
                </a:lnTo>
                <a:lnTo>
                  <a:pt x="2" y="127"/>
                </a:lnTo>
                <a:lnTo>
                  <a:pt x="4" y="132"/>
                </a:lnTo>
                <a:lnTo>
                  <a:pt x="8" y="136"/>
                </a:lnTo>
                <a:lnTo>
                  <a:pt x="12" y="139"/>
                </a:lnTo>
                <a:lnTo>
                  <a:pt x="16" y="142"/>
                </a:lnTo>
                <a:lnTo>
                  <a:pt x="21" y="143"/>
                </a:lnTo>
                <a:lnTo>
                  <a:pt x="27" y="143"/>
                </a:lnTo>
                <a:lnTo>
                  <a:pt x="32" y="143"/>
                </a:lnTo>
                <a:lnTo>
                  <a:pt x="36" y="142"/>
                </a:lnTo>
                <a:lnTo>
                  <a:pt x="41" y="139"/>
                </a:lnTo>
                <a:lnTo>
                  <a:pt x="45" y="136"/>
                </a:lnTo>
                <a:lnTo>
                  <a:pt x="48" y="132"/>
                </a:lnTo>
                <a:lnTo>
                  <a:pt x="50" y="127"/>
                </a:lnTo>
                <a:lnTo>
                  <a:pt x="52" y="122"/>
                </a:lnTo>
                <a:lnTo>
                  <a:pt x="52" y="32"/>
                </a:lnTo>
                <a:lnTo>
                  <a:pt x="52" y="21"/>
                </a:lnTo>
                <a:lnTo>
                  <a:pt x="50" y="16"/>
                </a:lnTo>
                <a:lnTo>
                  <a:pt x="48" y="12"/>
                </a:lnTo>
                <a:lnTo>
                  <a:pt x="45" y="8"/>
                </a:lnTo>
                <a:lnTo>
                  <a:pt x="41" y="4"/>
                </a:lnTo>
                <a:lnTo>
                  <a:pt x="36" y="3"/>
                </a:lnTo>
                <a:lnTo>
                  <a:pt x="32" y="0"/>
                </a:lnTo>
                <a:lnTo>
                  <a:pt x="27" y="0"/>
                </a:lnTo>
                <a:lnTo>
                  <a:pt x="21" y="0"/>
                </a:lnTo>
                <a:lnTo>
                  <a:pt x="16" y="3"/>
                </a:lnTo>
                <a:lnTo>
                  <a:pt x="12" y="4"/>
                </a:lnTo>
                <a:lnTo>
                  <a:pt x="8" y="8"/>
                </a:lnTo>
                <a:lnTo>
                  <a:pt x="4" y="12"/>
                </a:lnTo>
                <a:lnTo>
                  <a:pt x="2" y="16"/>
                </a:lnTo>
                <a:lnTo>
                  <a:pt x="0" y="27"/>
                </a:lnTo>
                <a:lnTo>
                  <a:pt x="0" y="117"/>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3" name="Line 189"/>
          <p:cNvSpPr>
            <a:spLocks noChangeShapeType="1"/>
          </p:cNvSpPr>
          <p:nvPr/>
        </p:nvSpPr>
        <p:spPr bwMode="auto">
          <a:xfrm>
            <a:off x="3595688" y="48625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4" name="Freeform 190"/>
          <p:cNvSpPr>
            <a:spLocks/>
          </p:cNvSpPr>
          <p:nvPr/>
        </p:nvSpPr>
        <p:spPr bwMode="auto">
          <a:xfrm>
            <a:off x="3584575" y="4862513"/>
            <a:ext cx="25400" cy="20637"/>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0"/>
                </a:lnTo>
                <a:lnTo>
                  <a:pt x="16" y="3"/>
                </a:lnTo>
                <a:lnTo>
                  <a:pt x="12" y="4"/>
                </a:lnTo>
                <a:lnTo>
                  <a:pt x="8" y="8"/>
                </a:lnTo>
                <a:lnTo>
                  <a:pt x="4" y="12"/>
                </a:lnTo>
                <a:lnTo>
                  <a:pt x="2" y="16"/>
                </a:lnTo>
                <a:lnTo>
                  <a:pt x="0" y="21"/>
                </a:lnTo>
                <a:lnTo>
                  <a:pt x="0" y="27"/>
                </a:lnTo>
                <a:lnTo>
                  <a:pt x="0" y="32"/>
                </a:lnTo>
                <a:lnTo>
                  <a:pt x="2" y="37"/>
                </a:lnTo>
                <a:lnTo>
                  <a:pt x="4" y="41"/>
                </a:lnTo>
                <a:lnTo>
                  <a:pt x="8" y="45"/>
                </a:lnTo>
                <a:lnTo>
                  <a:pt x="12" y="49"/>
                </a:lnTo>
                <a:lnTo>
                  <a:pt x="16" y="52"/>
                </a:lnTo>
                <a:lnTo>
                  <a:pt x="21" y="53"/>
                </a:lnTo>
                <a:lnTo>
                  <a:pt x="31" y="53"/>
                </a:lnTo>
                <a:lnTo>
                  <a:pt x="41" y="53"/>
                </a:lnTo>
                <a:lnTo>
                  <a:pt x="46" y="52"/>
                </a:lnTo>
                <a:lnTo>
                  <a:pt x="50" y="49"/>
                </a:lnTo>
                <a:lnTo>
                  <a:pt x="54" y="45"/>
                </a:lnTo>
                <a:lnTo>
                  <a:pt x="58" y="41"/>
                </a:lnTo>
                <a:lnTo>
                  <a:pt x="61" y="37"/>
                </a:lnTo>
                <a:lnTo>
                  <a:pt x="62" y="32"/>
                </a:lnTo>
                <a:lnTo>
                  <a:pt x="62" y="27"/>
                </a:lnTo>
                <a:lnTo>
                  <a:pt x="62" y="21"/>
                </a:lnTo>
                <a:lnTo>
                  <a:pt x="61" y="16"/>
                </a:lnTo>
                <a:lnTo>
                  <a:pt x="58" y="12"/>
                </a:lnTo>
                <a:lnTo>
                  <a:pt x="54" y="8"/>
                </a:lnTo>
                <a:lnTo>
                  <a:pt x="50" y="4"/>
                </a:lnTo>
                <a:lnTo>
                  <a:pt x="46"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5" name="Line 191"/>
          <p:cNvSpPr>
            <a:spLocks noChangeShapeType="1"/>
          </p:cNvSpPr>
          <p:nvPr/>
        </p:nvSpPr>
        <p:spPr bwMode="auto">
          <a:xfrm>
            <a:off x="3589338" y="48736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6" name="Freeform 192"/>
          <p:cNvSpPr>
            <a:spLocks/>
          </p:cNvSpPr>
          <p:nvPr/>
        </p:nvSpPr>
        <p:spPr bwMode="auto">
          <a:xfrm>
            <a:off x="3589338" y="4829175"/>
            <a:ext cx="20637" cy="53975"/>
          </a:xfrm>
          <a:custGeom>
            <a:avLst/>
            <a:gdLst>
              <a:gd name="T0" fmla="*/ 0 w 53"/>
              <a:gd name="T1" fmla="*/ 2147483647 h 143"/>
              <a:gd name="T2" fmla="*/ 2147483647 w 53"/>
              <a:gd name="T3" fmla="*/ 2147483647 h 143"/>
              <a:gd name="T4" fmla="*/ 2147483647 w 53"/>
              <a:gd name="T5" fmla="*/ 2147483647 h 143"/>
              <a:gd name="T6" fmla="*/ 2147483647 w 53"/>
              <a:gd name="T7" fmla="*/ 2147483647 h 143"/>
              <a:gd name="T8" fmla="*/ 2147483647 w 53"/>
              <a:gd name="T9" fmla="*/ 2147483647 h 143"/>
              <a:gd name="T10" fmla="*/ 2147483647 w 53"/>
              <a:gd name="T11" fmla="*/ 2147483647 h 143"/>
              <a:gd name="T12" fmla="*/ 2147483647 w 53"/>
              <a:gd name="T13" fmla="*/ 2147483647 h 143"/>
              <a:gd name="T14" fmla="*/ 2147483647 w 53"/>
              <a:gd name="T15" fmla="*/ 2147483647 h 143"/>
              <a:gd name="T16" fmla="*/ 2147483647 w 53"/>
              <a:gd name="T17" fmla="*/ 2147483647 h 143"/>
              <a:gd name="T18" fmla="*/ 2147483647 w 53"/>
              <a:gd name="T19" fmla="*/ 2147483647 h 143"/>
              <a:gd name="T20" fmla="*/ 2147483647 w 53"/>
              <a:gd name="T21" fmla="*/ 2147483647 h 143"/>
              <a:gd name="T22" fmla="*/ 2147483647 w 53"/>
              <a:gd name="T23" fmla="*/ 2147483647 h 143"/>
              <a:gd name="T24" fmla="*/ 2147483647 w 53"/>
              <a:gd name="T25" fmla="*/ 2147483647 h 143"/>
              <a:gd name="T26" fmla="*/ 2147483647 w 53"/>
              <a:gd name="T27" fmla="*/ 2147483647 h 143"/>
              <a:gd name="T28" fmla="*/ 2147483647 w 53"/>
              <a:gd name="T29" fmla="*/ 2147483647 h 143"/>
              <a:gd name="T30" fmla="*/ 2147483647 w 53"/>
              <a:gd name="T31" fmla="*/ 2147483647 h 143"/>
              <a:gd name="T32" fmla="*/ 2147483647 w 53"/>
              <a:gd name="T33" fmla="*/ 2147483647 h 143"/>
              <a:gd name="T34" fmla="*/ 2147483647 w 53"/>
              <a:gd name="T35" fmla="*/ 2147483647 h 143"/>
              <a:gd name="T36" fmla="*/ 2147483647 w 53"/>
              <a:gd name="T37" fmla="*/ 2147483647 h 143"/>
              <a:gd name="T38" fmla="*/ 2147483647 w 53"/>
              <a:gd name="T39" fmla="*/ 2147483647 h 143"/>
              <a:gd name="T40" fmla="*/ 2147483647 w 53"/>
              <a:gd name="T41" fmla="*/ 2147483647 h 143"/>
              <a:gd name="T42" fmla="*/ 2147483647 w 53"/>
              <a:gd name="T43" fmla="*/ 2147483647 h 143"/>
              <a:gd name="T44" fmla="*/ 2147483647 w 53"/>
              <a:gd name="T45" fmla="*/ 2147483647 h 143"/>
              <a:gd name="T46" fmla="*/ 2147483647 w 53"/>
              <a:gd name="T47" fmla="*/ 0 h 143"/>
              <a:gd name="T48" fmla="*/ 2147483647 w 53"/>
              <a:gd name="T49" fmla="*/ 0 h 143"/>
              <a:gd name="T50" fmla="*/ 2147483647 w 53"/>
              <a:gd name="T51" fmla="*/ 0 h 143"/>
              <a:gd name="T52" fmla="*/ 2147483647 w 53"/>
              <a:gd name="T53" fmla="*/ 2147483647 h 143"/>
              <a:gd name="T54" fmla="*/ 2147483647 w 53"/>
              <a:gd name="T55" fmla="*/ 2147483647 h 143"/>
              <a:gd name="T56" fmla="*/ 2147483647 w 53"/>
              <a:gd name="T57" fmla="*/ 2147483647 h 143"/>
              <a:gd name="T58" fmla="*/ 2147483647 w 53"/>
              <a:gd name="T59" fmla="*/ 2147483647 h 143"/>
              <a:gd name="T60" fmla="*/ 2147483647 w 53"/>
              <a:gd name="T61" fmla="*/ 2147483647 h 143"/>
              <a:gd name="T62" fmla="*/ 0 w 53"/>
              <a:gd name="T63" fmla="*/ 2147483647 h 143"/>
              <a:gd name="T64" fmla="*/ 0 w 53"/>
              <a:gd name="T65" fmla="*/ 2147483647 h 1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43"/>
              <a:gd name="T101" fmla="*/ 53 w 53"/>
              <a:gd name="T102" fmla="*/ 143 h 1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43">
                <a:moveTo>
                  <a:pt x="0" y="117"/>
                </a:moveTo>
                <a:lnTo>
                  <a:pt x="2" y="122"/>
                </a:lnTo>
                <a:lnTo>
                  <a:pt x="3" y="127"/>
                </a:lnTo>
                <a:lnTo>
                  <a:pt x="6" y="131"/>
                </a:lnTo>
                <a:lnTo>
                  <a:pt x="8" y="135"/>
                </a:lnTo>
                <a:lnTo>
                  <a:pt x="12" y="139"/>
                </a:lnTo>
                <a:lnTo>
                  <a:pt x="18" y="142"/>
                </a:lnTo>
                <a:lnTo>
                  <a:pt x="22" y="143"/>
                </a:lnTo>
                <a:lnTo>
                  <a:pt x="27" y="143"/>
                </a:lnTo>
                <a:lnTo>
                  <a:pt x="32" y="143"/>
                </a:lnTo>
                <a:lnTo>
                  <a:pt x="37" y="142"/>
                </a:lnTo>
                <a:lnTo>
                  <a:pt x="41" y="139"/>
                </a:lnTo>
                <a:lnTo>
                  <a:pt x="45" y="135"/>
                </a:lnTo>
                <a:lnTo>
                  <a:pt x="49" y="131"/>
                </a:lnTo>
                <a:lnTo>
                  <a:pt x="52" y="127"/>
                </a:lnTo>
                <a:lnTo>
                  <a:pt x="53" y="122"/>
                </a:lnTo>
                <a:lnTo>
                  <a:pt x="53" y="32"/>
                </a:lnTo>
                <a:lnTo>
                  <a:pt x="53" y="22"/>
                </a:lnTo>
                <a:lnTo>
                  <a:pt x="52" y="16"/>
                </a:lnTo>
                <a:lnTo>
                  <a:pt x="49" y="12"/>
                </a:lnTo>
                <a:lnTo>
                  <a:pt x="45" y="8"/>
                </a:lnTo>
                <a:lnTo>
                  <a:pt x="41" y="4"/>
                </a:lnTo>
                <a:lnTo>
                  <a:pt x="37" y="2"/>
                </a:lnTo>
                <a:lnTo>
                  <a:pt x="32" y="0"/>
                </a:lnTo>
                <a:lnTo>
                  <a:pt x="27" y="0"/>
                </a:lnTo>
                <a:lnTo>
                  <a:pt x="22" y="0"/>
                </a:lnTo>
                <a:lnTo>
                  <a:pt x="18" y="2"/>
                </a:lnTo>
                <a:lnTo>
                  <a:pt x="12" y="4"/>
                </a:lnTo>
                <a:lnTo>
                  <a:pt x="8" y="8"/>
                </a:lnTo>
                <a:lnTo>
                  <a:pt x="6" y="12"/>
                </a:lnTo>
                <a:lnTo>
                  <a:pt x="3" y="16"/>
                </a:lnTo>
                <a:lnTo>
                  <a:pt x="0" y="27"/>
                </a:lnTo>
                <a:lnTo>
                  <a:pt x="0" y="117"/>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7" name="Line 193"/>
          <p:cNvSpPr>
            <a:spLocks noChangeShapeType="1"/>
          </p:cNvSpPr>
          <p:nvPr/>
        </p:nvSpPr>
        <p:spPr bwMode="auto">
          <a:xfrm>
            <a:off x="3598863" y="48291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8" name="Freeform 194"/>
          <p:cNvSpPr>
            <a:spLocks/>
          </p:cNvSpPr>
          <p:nvPr/>
        </p:nvSpPr>
        <p:spPr bwMode="auto">
          <a:xfrm>
            <a:off x="3589338" y="4829175"/>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2147483647 w 73"/>
              <a:gd name="T15" fmla="*/ 2147483647 h 52"/>
              <a:gd name="T16" fmla="*/ 0 w 73"/>
              <a:gd name="T17" fmla="*/ 2147483647 h 52"/>
              <a:gd name="T18" fmla="*/ 2147483647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7" y="0"/>
                </a:moveTo>
                <a:lnTo>
                  <a:pt x="22" y="0"/>
                </a:lnTo>
                <a:lnTo>
                  <a:pt x="18" y="2"/>
                </a:lnTo>
                <a:lnTo>
                  <a:pt x="12" y="4"/>
                </a:lnTo>
                <a:lnTo>
                  <a:pt x="8" y="8"/>
                </a:lnTo>
                <a:lnTo>
                  <a:pt x="6" y="12"/>
                </a:lnTo>
                <a:lnTo>
                  <a:pt x="3" y="16"/>
                </a:lnTo>
                <a:lnTo>
                  <a:pt x="2" y="22"/>
                </a:lnTo>
                <a:lnTo>
                  <a:pt x="0" y="27"/>
                </a:lnTo>
                <a:lnTo>
                  <a:pt x="2" y="32"/>
                </a:lnTo>
                <a:lnTo>
                  <a:pt x="3" y="36"/>
                </a:lnTo>
                <a:lnTo>
                  <a:pt x="6" y="41"/>
                </a:lnTo>
                <a:lnTo>
                  <a:pt x="8" y="45"/>
                </a:lnTo>
                <a:lnTo>
                  <a:pt x="12" y="48"/>
                </a:lnTo>
                <a:lnTo>
                  <a:pt x="18" y="51"/>
                </a:lnTo>
                <a:lnTo>
                  <a:pt x="22" y="52"/>
                </a:lnTo>
                <a:lnTo>
                  <a:pt x="41" y="52"/>
                </a:lnTo>
                <a:lnTo>
                  <a:pt x="52" y="52"/>
                </a:lnTo>
                <a:lnTo>
                  <a:pt x="57" y="51"/>
                </a:lnTo>
                <a:lnTo>
                  <a:pt x="61" y="48"/>
                </a:lnTo>
                <a:lnTo>
                  <a:pt x="65" y="45"/>
                </a:lnTo>
                <a:lnTo>
                  <a:pt x="69" y="41"/>
                </a:lnTo>
                <a:lnTo>
                  <a:pt x="72" y="36"/>
                </a:lnTo>
                <a:lnTo>
                  <a:pt x="73" y="32"/>
                </a:lnTo>
                <a:lnTo>
                  <a:pt x="73" y="27"/>
                </a:lnTo>
                <a:lnTo>
                  <a:pt x="73" y="22"/>
                </a:lnTo>
                <a:lnTo>
                  <a:pt x="72" y="16"/>
                </a:lnTo>
                <a:lnTo>
                  <a:pt x="69" y="12"/>
                </a:lnTo>
                <a:lnTo>
                  <a:pt x="65" y="8"/>
                </a:lnTo>
                <a:lnTo>
                  <a:pt x="61" y="4"/>
                </a:lnTo>
                <a:lnTo>
                  <a:pt x="57" y="2"/>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899" name="Line 195"/>
          <p:cNvSpPr>
            <a:spLocks noChangeShapeType="1"/>
          </p:cNvSpPr>
          <p:nvPr/>
        </p:nvSpPr>
        <p:spPr bwMode="auto">
          <a:xfrm>
            <a:off x="3597275" y="48387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0" name="Freeform 196"/>
          <p:cNvSpPr>
            <a:spLocks/>
          </p:cNvSpPr>
          <p:nvPr/>
        </p:nvSpPr>
        <p:spPr bwMode="auto">
          <a:xfrm>
            <a:off x="3597275" y="4811713"/>
            <a:ext cx="20638" cy="38100"/>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2" y="77"/>
                </a:lnTo>
                <a:lnTo>
                  <a:pt x="3" y="81"/>
                </a:lnTo>
                <a:lnTo>
                  <a:pt x="6" y="86"/>
                </a:lnTo>
                <a:lnTo>
                  <a:pt x="8" y="90"/>
                </a:lnTo>
                <a:lnTo>
                  <a:pt x="12" y="93"/>
                </a:lnTo>
                <a:lnTo>
                  <a:pt x="16" y="96"/>
                </a:lnTo>
                <a:lnTo>
                  <a:pt x="21" y="97"/>
                </a:lnTo>
                <a:lnTo>
                  <a:pt x="27" y="98"/>
                </a:lnTo>
                <a:lnTo>
                  <a:pt x="32" y="97"/>
                </a:lnTo>
                <a:lnTo>
                  <a:pt x="37" y="96"/>
                </a:lnTo>
                <a:lnTo>
                  <a:pt x="41" y="93"/>
                </a:lnTo>
                <a:lnTo>
                  <a:pt x="45" y="90"/>
                </a:lnTo>
                <a:lnTo>
                  <a:pt x="49" y="86"/>
                </a:lnTo>
                <a:lnTo>
                  <a:pt x="52" y="81"/>
                </a:lnTo>
                <a:lnTo>
                  <a:pt x="53" y="77"/>
                </a:lnTo>
                <a:lnTo>
                  <a:pt x="53" y="32"/>
                </a:lnTo>
                <a:lnTo>
                  <a:pt x="53" y="22"/>
                </a:lnTo>
                <a:lnTo>
                  <a:pt x="52" y="16"/>
                </a:lnTo>
                <a:lnTo>
                  <a:pt x="49" y="11"/>
                </a:lnTo>
                <a:lnTo>
                  <a:pt x="45" y="7"/>
                </a:lnTo>
                <a:lnTo>
                  <a:pt x="41" y="4"/>
                </a:lnTo>
                <a:lnTo>
                  <a:pt x="37" y="2"/>
                </a:lnTo>
                <a:lnTo>
                  <a:pt x="32" y="0"/>
                </a:lnTo>
                <a:lnTo>
                  <a:pt x="27" y="0"/>
                </a:lnTo>
                <a:lnTo>
                  <a:pt x="21" y="0"/>
                </a:lnTo>
                <a:lnTo>
                  <a:pt x="16" y="2"/>
                </a:lnTo>
                <a:lnTo>
                  <a:pt x="12" y="4"/>
                </a:lnTo>
                <a:lnTo>
                  <a:pt x="8" y="7"/>
                </a:lnTo>
                <a:lnTo>
                  <a:pt x="6" y="11"/>
                </a:lnTo>
                <a:lnTo>
                  <a:pt x="3"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1" name="Line 197"/>
          <p:cNvSpPr>
            <a:spLocks noChangeShapeType="1"/>
          </p:cNvSpPr>
          <p:nvPr/>
        </p:nvSpPr>
        <p:spPr bwMode="auto">
          <a:xfrm>
            <a:off x="3606800" y="48117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2" name="Freeform 198"/>
          <p:cNvSpPr>
            <a:spLocks/>
          </p:cNvSpPr>
          <p:nvPr/>
        </p:nvSpPr>
        <p:spPr bwMode="auto">
          <a:xfrm>
            <a:off x="3597275" y="4811713"/>
            <a:ext cx="90488" cy="19050"/>
          </a:xfrm>
          <a:custGeom>
            <a:avLst/>
            <a:gdLst>
              <a:gd name="T0" fmla="*/ 2147483647 w 230"/>
              <a:gd name="T1" fmla="*/ 0 h 52"/>
              <a:gd name="T2" fmla="*/ 2147483647 w 230"/>
              <a:gd name="T3" fmla="*/ 0 h 52"/>
              <a:gd name="T4" fmla="*/ 2147483647 w 230"/>
              <a:gd name="T5" fmla="*/ 2147483647 h 52"/>
              <a:gd name="T6" fmla="*/ 2147483647 w 230"/>
              <a:gd name="T7" fmla="*/ 2147483647 h 52"/>
              <a:gd name="T8" fmla="*/ 2147483647 w 230"/>
              <a:gd name="T9" fmla="*/ 2147483647 h 52"/>
              <a:gd name="T10" fmla="*/ 2147483647 w 230"/>
              <a:gd name="T11" fmla="*/ 2147483647 h 52"/>
              <a:gd name="T12" fmla="*/ 2147483647 w 230"/>
              <a:gd name="T13" fmla="*/ 2147483647 h 52"/>
              <a:gd name="T14" fmla="*/ 2147483647 w 230"/>
              <a:gd name="T15" fmla="*/ 2147483647 h 52"/>
              <a:gd name="T16" fmla="*/ 0 w 230"/>
              <a:gd name="T17" fmla="*/ 2147483647 h 52"/>
              <a:gd name="T18" fmla="*/ 2147483647 w 230"/>
              <a:gd name="T19" fmla="*/ 2147483647 h 52"/>
              <a:gd name="T20" fmla="*/ 2147483647 w 230"/>
              <a:gd name="T21" fmla="*/ 2147483647 h 52"/>
              <a:gd name="T22" fmla="*/ 2147483647 w 230"/>
              <a:gd name="T23" fmla="*/ 2147483647 h 52"/>
              <a:gd name="T24" fmla="*/ 2147483647 w 230"/>
              <a:gd name="T25" fmla="*/ 2147483647 h 52"/>
              <a:gd name="T26" fmla="*/ 2147483647 w 230"/>
              <a:gd name="T27" fmla="*/ 2147483647 h 52"/>
              <a:gd name="T28" fmla="*/ 2147483647 w 230"/>
              <a:gd name="T29" fmla="*/ 2147483647 h 52"/>
              <a:gd name="T30" fmla="*/ 2147483647 w 230"/>
              <a:gd name="T31" fmla="*/ 2147483647 h 52"/>
              <a:gd name="T32" fmla="*/ 2147483647 w 230"/>
              <a:gd name="T33" fmla="*/ 2147483647 h 52"/>
              <a:gd name="T34" fmla="*/ 2147483647 w 230"/>
              <a:gd name="T35" fmla="*/ 2147483647 h 52"/>
              <a:gd name="T36" fmla="*/ 2147483647 w 230"/>
              <a:gd name="T37" fmla="*/ 2147483647 h 52"/>
              <a:gd name="T38" fmla="*/ 2147483647 w 230"/>
              <a:gd name="T39" fmla="*/ 2147483647 h 52"/>
              <a:gd name="T40" fmla="*/ 2147483647 w 230"/>
              <a:gd name="T41" fmla="*/ 2147483647 h 52"/>
              <a:gd name="T42" fmla="*/ 2147483647 w 230"/>
              <a:gd name="T43" fmla="*/ 2147483647 h 52"/>
              <a:gd name="T44" fmla="*/ 2147483647 w 230"/>
              <a:gd name="T45" fmla="*/ 2147483647 h 52"/>
              <a:gd name="T46" fmla="*/ 2147483647 w 230"/>
              <a:gd name="T47" fmla="*/ 2147483647 h 52"/>
              <a:gd name="T48" fmla="*/ 2147483647 w 230"/>
              <a:gd name="T49" fmla="*/ 2147483647 h 52"/>
              <a:gd name="T50" fmla="*/ 2147483647 w 230"/>
              <a:gd name="T51" fmla="*/ 2147483647 h 52"/>
              <a:gd name="T52" fmla="*/ 2147483647 w 230"/>
              <a:gd name="T53" fmla="*/ 2147483647 h 52"/>
              <a:gd name="T54" fmla="*/ 2147483647 w 230"/>
              <a:gd name="T55" fmla="*/ 2147483647 h 52"/>
              <a:gd name="T56" fmla="*/ 2147483647 w 230"/>
              <a:gd name="T57" fmla="*/ 2147483647 h 52"/>
              <a:gd name="T58" fmla="*/ 2147483647 w 230"/>
              <a:gd name="T59" fmla="*/ 2147483647 h 52"/>
              <a:gd name="T60" fmla="*/ 2147483647 w 230"/>
              <a:gd name="T61" fmla="*/ 2147483647 h 52"/>
              <a:gd name="T62" fmla="*/ 2147483647 w 230"/>
              <a:gd name="T63" fmla="*/ 0 h 52"/>
              <a:gd name="T64" fmla="*/ 2147483647 w 23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52"/>
              <a:gd name="T101" fmla="*/ 230 w 23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52">
                <a:moveTo>
                  <a:pt x="27" y="0"/>
                </a:moveTo>
                <a:lnTo>
                  <a:pt x="21" y="0"/>
                </a:lnTo>
                <a:lnTo>
                  <a:pt x="16" y="2"/>
                </a:lnTo>
                <a:lnTo>
                  <a:pt x="12" y="4"/>
                </a:lnTo>
                <a:lnTo>
                  <a:pt x="8" y="7"/>
                </a:lnTo>
                <a:lnTo>
                  <a:pt x="6" y="11"/>
                </a:lnTo>
                <a:lnTo>
                  <a:pt x="3" y="16"/>
                </a:lnTo>
                <a:lnTo>
                  <a:pt x="2" y="22"/>
                </a:lnTo>
                <a:lnTo>
                  <a:pt x="0" y="27"/>
                </a:lnTo>
                <a:lnTo>
                  <a:pt x="2" y="31"/>
                </a:lnTo>
                <a:lnTo>
                  <a:pt x="3" y="36"/>
                </a:lnTo>
                <a:lnTo>
                  <a:pt x="6" y="41"/>
                </a:lnTo>
                <a:lnTo>
                  <a:pt x="8" y="45"/>
                </a:lnTo>
                <a:lnTo>
                  <a:pt x="12" y="48"/>
                </a:lnTo>
                <a:lnTo>
                  <a:pt x="16" y="51"/>
                </a:lnTo>
                <a:lnTo>
                  <a:pt x="21" y="52"/>
                </a:lnTo>
                <a:lnTo>
                  <a:pt x="199" y="52"/>
                </a:lnTo>
                <a:lnTo>
                  <a:pt x="209" y="52"/>
                </a:lnTo>
                <a:lnTo>
                  <a:pt x="214" y="51"/>
                </a:lnTo>
                <a:lnTo>
                  <a:pt x="218" y="48"/>
                </a:lnTo>
                <a:lnTo>
                  <a:pt x="222" y="45"/>
                </a:lnTo>
                <a:lnTo>
                  <a:pt x="226" y="41"/>
                </a:lnTo>
                <a:lnTo>
                  <a:pt x="229" y="36"/>
                </a:lnTo>
                <a:lnTo>
                  <a:pt x="230" y="31"/>
                </a:lnTo>
                <a:lnTo>
                  <a:pt x="230" y="27"/>
                </a:lnTo>
                <a:lnTo>
                  <a:pt x="230" y="22"/>
                </a:lnTo>
                <a:lnTo>
                  <a:pt x="229" y="16"/>
                </a:lnTo>
                <a:lnTo>
                  <a:pt x="226" y="11"/>
                </a:lnTo>
                <a:lnTo>
                  <a:pt x="222" y="7"/>
                </a:lnTo>
                <a:lnTo>
                  <a:pt x="218" y="4"/>
                </a:lnTo>
                <a:lnTo>
                  <a:pt x="214" y="2"/>
                </a:lnTo>
                <a:lnTo>
                  <a:pt x="20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3" name="Line 199"/>
          <p:cNvSpPr>
            <a:spLocks noChangeShapeType="1"/>
          </p:cNvSpPr>
          <p:nvPr/>
        </p:nvSpPr>
        <p:spPr bwMode="auto">
          <a:xfrm>
            <a:off x="3667125" y="48212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4" name="Freeform 200"/>
          <p:cNvSpPr>
            <a:spLocks/>
          </p:cNvSpPr>
          <p:nvPr/>
        </p:nvSpPr>
        <p:spPr bwMode="auto">
          <a:xfrm>
            <a:off x="3667125" y="4794250"/>
            <a:ext cx="20638"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2147483647 h 99"/>
              <a:gd name="T48" fmla="*/ 2147483647 w 53"/>
              <a:gd name="T49" fmla="*/ 0 h 99"/>
              <a:gd name="T50" fmla="*/ 2147483647 w 53"/>
              <a:gd name="T51" fmla="*/ 2147483647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2" y="77"/>
                </a:lnTo>
                <a:lnTo>
                  <a:pt x="3" y="82"/>
                </a:lnTo>
                <a:lnTo>
                  <a:pt x="6" y="87"/>
                </a:lnTo>
                <a:lnTo>
                  <a:pt x="8" y="91"/>
                </a:lnTo>
                <a:lnTo>
                  <a:pt x="12" y="94"/>
                </a:lnTo>
                <a:lnTo>
                  <a:pt x="16" y="97"/>
                </a:lnTo>
                <a:lnTo>
                  <a:pt x="22" y="98"/>
                </a:lnTo>
                <a:lnTo>
                  <a:pt x="27" y="99"/>
                </a:lnTo>
                <a:lnTo>
                  <a:pt x="32" y="98"/>
                </a:lnTo>
                <a:lnTo>
                  <a:pt x="37" y="97"/>
                </a:lnTo>
                <a:lnTo>
                  <a:pt x="41" y="94"/>
                </a:lnTo>
                <a:lnTo>
                  <a:pt x="45" y="91"/>
                </a:lnTo>
                <a:lnTo>
                  <a:pt x="49" y="87"/>
                </a:lnTo>
                <a:lnTo>
                  <a:pt x="52" y="82"/>
                </a:lnTo>
                <a:lnTo>
                  <a:pt x="53" y="77"/>
                </a:lnTo>
                <a:lnTo>
                  <a:pt x="53" y="32"/>
                </a:lnTo>
                <a:lnTo>
                  <a:pt x="53" y="21"/>
                </a:lnTo>
                <a:lnTo>
                  <a:pt x="52" y="17"/>
                </a:lnTo>
                <a:lnTo>
                  <a:pt x="49" y="12"/>
                </a:lnTo>
                <a:lnTo>
                  <a:pt x="45" y="8"/>
                </a:lnTo>
                <a:lnTo>
                  <a:pt x="41" y="6"/>
                </a:lnTo>
                <a:lnTo>
                  <a:pt x="37" y="3"/>
                </a:lnTo>
                <a:lnTo>
                  <a:pt x="32" y="2"/>
                </a:lnTo>
                <a:lnTo>
                  <a:pt x="27" y="0"/>
                </a:lnTo>
                <a:lnTo>
                  <a:pt x="22" y="2"/>
                </a:lnTo>
                <a:lnTo>
                  <a:pt x="16" y="3"/>
                </a:lnTo>
                <a:lnTo>
                  <a:pt x="12" y="6"/>
                </a:lnTo>
                <a:lnTo>
                  <a:pt x="8" y="8"/>
                </a:lnTo>
                <a:lnTo>
                  <a:pt x="6" y="12"/>
                </a:lnTo>
                <a:lnTo>
                  <a:pt x="3" y="17"/>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5" name="Line 201"/>
          <p:cNvSpPr>
            <a:spLocks noChangeShapeType="1"/>
          </p:cNvSpPr>
          <p:nvPr/>
        </p:nvSpPr>
        <p:spPr bwMode="auto">
          <a:xfrm>
            <a:off x="3676650" y="47942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6" name="Freeform 202"/>
          <p:cNvSpPr>
            <a:spLocks/>
          </p:cNvSpPr>
          <p:nvPr/>
        </p:nvSpPr>
        <p:spPr bwMode="auto">
          <a:xfrm>
            <a:off x="3667125" y="4794250"/>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2" y="2"/>
                </a:lnTo>
                <a:lnTo>
                  <a:pt x="16" y="3"/>
                </a:lnTo>
                <a:lnTo>
                  <a:pt x="12" y="6"/>
                </a:lnTo>
                <a:lnTo>
                  <a:pt x="8" y="8"/>
                </a:lnTo>
                <a:lnTo>
                  <a:pt x="6" y="12"/>
                </a:lnTo>
                <a:lnTo>
                  <a:pt x="3" y="17"/>
                </a:lnTo>
                <a:lnTo>
                  <a:pt x="2" y="21"/>
                </a:lnTo>
                <a:lnTo>
                  <a:pt x="0" y="27"/>
                </a:lnTo>
                <a:lnTo>
                  <a:pt x="2" y="32"/>
                </a:lnTo>
                <a:lnTo>
                  <a:pt x="3" y="37"/>
                </a:lnTo>
                <a:lnTo>
                  <a:pt x="6" y="41"/>
                </a:lnTo>
                <a:lnTo>
                  <a:pt x="8" y="46"/>
                </a:lnTo>
                <a:lnTo>
                  <a:pt x="12" y="49"/>
                </a:lnTo>
                <a:lnTo>
                  <a:pt x="16" y="52"/>
                </a:lnTo>
                <a:lnTo>
                  <a:pt x="22" y="53"/>
                </a:lnTo>
                <a:lnTo>
                  <a:pt x="41" y="53"/>
                </a:lnTo>
                <a:lnTo>
                  <a:pt x="52" y="53"/>
                </a:lnTo>
                <a:lnTo>
                  <a:pt x="57" y="52"/>
                </a:lnTo>
                <a:lnTo>
                  <a:pt x="61" y="49"/>
                </a:lnTo>
                <a:lnTo>
                  <a:pt x="65" y="46"/>
                </a:lnTo>
                <a:lnTo>
                  <a:pt x="69" y="41"/>
                </a:lnTo>
                <a:lnTo>
                  <a:pt x="72" y="37"/>
                </a:lnTo>
                <a:lnTo>
                  <a:pt x="73" y="32"/>
                </a:lnTo>
                <a:lnTo>
                  <a:pt x="73" y="27"/>
                </a:lnTo>
                <a:lnTo>
                  <a:pt x="73" y="21"/>
                </a:lnTo>
                <a:lnTo>
                  <a:pt x="72" y="17"/>
                </a:lnTo>
                <a:lnTo>
                  <a:pt x="69" y="12"/>
                </a:lnTo>
                <a:lnTo>
                  <a:pt x="65" y="8"/>
                </a:lnTo>
                <a:lnTo>
                  <a:pt x="61" y="6"/>
                </a:lnTo>
                <a:lnTo>
                  <a:pt x="57" y="3"/>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7" name="Line 203"/>
          <p:cNvSpPr>
            <a:spLocks noChangeShapeType="1"/>
          </p:cNvSpPr>
          <p:nvPr/>
        </p:nvSpPr>
        <p:spPr bwMode="auto">
          <a:xfrm>
            <a:off x="3675063" y="48037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8" name="Freeform 204"/>
          <p:cNvSpPr>
            <a:spLocks/>
          </p:cNvSpPr>
          <p:nvPr/>
        </p:nvSpPr>
        <p:spPr bwMode="auto">
          <a:xfrm>
            <a:off x="3675063" y="4776788"/>
            <a:ext cx="20637" cy="38100"/>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2147483647 h 98"/>
              <a:gd name="T48" fmla="*/ 2147483647 w 53"/>
              <a:gd name="T49" fmla="*/ 0 h 98"/>
              <a:gd name="T50" fmla="*/ 2147483647 w 53"/>
              <a:gd name="T51" fmla="*/ 2147483647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0" y="77"/>
                </a:lnTo>
                <a:lnTo>
                  <a:pt x="3" y="82"/>
                </a:lnTo>
                <a:lnTo>
                  <a:pt x="4" y="86"/>
                </a:lnTo>
                <a:lnTo>
                  <a:pt x="8" y="91"/>
                </a:lnTo>
                <a:lnTo>
                  <a:pt x="12" y="94"/>
                </a:lnTo>
                <a:lnTo>
                  <a:pt x="16" y="97"/>
                </a:lnTo>
                <a:lnTo>
                  <a:pt x="21" y="98"/>
                </a:lnTo>
                <a:lnTo>
                  <a:pt x="27" y="98"/>
                </a:lnTo>
                <a:lnTo>
                  <a:pt x="32" y="98"/>
                </a:lnTo>
                <a:lnTo>
                  <a:pt x="37" y="97"/>
                </a:lnTo>
                <a:lnTo>
                  <a:pt x="41" y="94"/>
                </a:lnTo>
                <a:lnTo>
                  <a:pt x="45" y="91"/>
                </a:lnTo>
                <a:lnTo>
                  <a:pt x="49" y="86"/>
                </a:lnTo>
                <a:lnTo>
                  <a:pt x="52" y="82"/>
                </a:lnTo>
                <a:lnTo>
                  <a:pt x="53" y="77"/>
                </a:lnTo>
                <a:lnTo>
                  <a:pt x="53" y="32"/>
                </a:lnTo>
                <a:lnTo>
                  <a:pt x="53" y="21"/>
                </a:lnTo>
                <a:lnTo>
                  <a:pt x="52" y="17"/>
                </a:lnTo>
                <a:lnTo>
                  <a:pt x="49" y="12"/>
                </a:lnTo>
                <a:lnTo>
                  <a:pt x="45" y="8"/>
                </a:lnTo>
                <a:lnTo>
                  <a:pt x="41" y="6"/>
                </a:lnTo>
                <a:lnTo>
                  <a:pt x="37" y="3"/>
                </a:lnTo>
                <a:lnTo>
                  <a:pt x="32" y="2"/>
                </a:lnTo>
                <a:lnTo>
                  <a:pt x="27" y="0"/>
                </a:lnTo>
                <a:lnTo>
                  <a:pt x="21" y="2"/>
                </a:lnTo>
                <a:lnTo>
                  <a:pt x="16" y="3"/>
                </a:lnTo>
                <a:lnTo>
                  <a:pt x="12" y="6"/>
                </a:lnTo>
                <a:lnTo>
                  <a:pt x="8" y="8"/>
                </a:lnTo>
                <a:lnTo>
                  <a:pt x="4" y="12"/>
                </a:lnTo>
                <a:lnTo>
                  <a:pt x="3" y="17"/>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09" name="Line 205"/>
          <p:cNvSpPr>
            <a:spLocks noChangeShapeType="1"/>
          </p:cNvSpPr>
          <p:nvPr/>
        </p:nvSpPr>
        <p:spPr bwMode="auto">
          <a:xfrm>
            <a:off x="3684588" y="4776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0" name="Freeform 206"/>
          <p:cNvSpPr>
            <a:spLocks/>
          </p:cNvSpPr>
          <p:nvPr/>
        </p:nvSpPr>
        <p:spPr bwMode="auto">
          <a:xfrm>
            <a:off x="3675063" y="4776788"/>
            <a:ext cx="44450" cy="20637"/>
          </a:xfrm>
          <a:custGeom>
            <a:avLst/>
            <a:gdLst>
              <a:gd name="T0" fmla="*/ 2147483647 w 113"/>
              <a:gd name="T1" fmla="*/ 0 h 53"/>
              <a:gd name="T2" fmla="*/ 2147483647 w 113"/>
              <a:gd name="T3" fmla="*/ 2147483647 h 53"/>
              <a:gd name="T4" fmla="*/ 2147483647 w 113"/>
              <a:gd name="T5" fmla="*/ 2147483647 h 53"/>
              <a:gd name="T6" fmla="*/ 2147483647 w 113"/>
              <a:gd name="T7" fmla="*/ 2147483647 h 53"/>
              <a:gd name="T8" fmla="*/ 2147483647 w 113"/>
              <a:gd name="T9" fmla="*/ 2147483647 h 53"/>
              <a:gd name="T10" fmla="*/ 2147483647 w 113"/>
              <a:gd name="T11" fmla="*/ 2147483647 h 53"/>
              <a:gd name="T12" fmla="*/ 2147483647 w 113"/>
              <a:gd name="T13" fmla="*/ 2147483647 h 53"/>
              <a:gd name="T14" fmla="*/ 0 w 113"/>
              <a:gd name="T15" fmla="*/ 2147483647 h 53"/>
              <a:gd name="T16" fmla="*/ 0 w 113"/>
              <a:gd name="T17" fmla="*/ 2147483647 h 53"/>
              <a:gd name="T18" fmla="*/ 0 w 113"/>
              <a:gd name="T19" fmla="*/ 2147483647 h 53"/>
              <a:gd name="T20" fmla="*/ 2147483647 w 113"/>
              <a:gd name="T21" fmla="*/ 2147483647 h 53"/>
              <a:gd name="T22" fmla="*/ 2147483647 w 113"/>
              <a:gd name="T23" fmla="*/ 2147483647 h 53"/>
              <a:gd name="T24" fmla="*/ 2147483647 w 113"/>
              <a:gd name="T25" fmla="*/ 2147483647 h 53"/>
              <a:gd name="T26" fmla="*/ 2147483647 w 113"/>
              <a:gd name="T27" fmla="*/ 2147483647 h 53"/>
              <a:gd name="T28" fmla="*/ 2147483647 w 113"/>
              <a:gd name="T29" fmla="*/ 2147483647 h 53"/>
              <a:gd name="T30" fmla="*/ 2147483647 w 113"/>
              <a:gd name="T31" fmla="*/ 2147483647 h 53"/>
              <a:gd name="T32" fmla="*/ 2147483647 w 113"/>
              <a:gd name="T33" fmla="*/ 2147483647 h 53"/>
              <a:gd name="T34" fmla="*/ 2147483647 w 113"/>
              <a:gd name="T35" fmla="*/ 2147483647 h 53"/>
              <a:gd name="T36" fmla="*/ 2147483647 w 113"/>
              <a:gd name="T37" fmla="*/ 2147483647 h 53"/>
              <a:gd name="T38" fmla="*/ 2147483647 w 113"/>
              <a:gd name="T39" fmla="*/ 2147483647 h 53"/>
              <a:gd name="T40" fmla="*/ 2147483647 w 113"/>
              <a:gd name="T41" fmla="*/ 2147483647 h 53"/>
              <a:gd name="T42" fmla="*/ 2147483647 w 113"/>
              <a:gd name="T43" fmla="*/ 2147483647 h 53"/>
              <a:gd name="T44" fmla="*/ 2147483647 w 113"/>
              <a:gd name="T45" fmla="*/ 2147483647 h 53"/>
              <a:gd name="T46" fmla="*/ 2147483647 w 113"/>
              <a:gd name="T47" fmla="*/ 2147483647 h 53"/>
              <a:gd name="T48" fmla="*/ 2147483647 w 113"/>
              <a:gd name="T49" fmla="*/ 2147483647 h 53"/>
              <a:gd name="T50" fmla="*/ 2147483647 w 113"/>
              <a:gd name="T51" fmla="*/ 2147483647 h 53"/>
              <a:gd name="T52" fmla="*/ 2147483647 w 113"/>
              <a:gd name="T53" fmla="*/ 2147483647 h 53"/>
              <a:gd name="T54" fmla="*/ 2147483647 w 113"/>
              <a:gd name="T55" fmla="*/ 2147483647 h 53"/>
              <a:gd name="T56" fmla="*/ 2147483647 w 113"/>
              <a:gd name="T57" fmla="*/ 2147483647 h 53"/>
              <a:gd name="T58" fmla="*/ 2147483647 w 113"/>
              <a:gd name="T59" fmla="*/ 2147483647 h 53"/>
              <a:gd name="T60" fmla="*/ 2147483647 w 113"/>
              <a:gd name="T61" fmla="*/ 2147483647 h 53"/>
              <a:gd name="T62" fmla="*/ 2147483647 w 113"/>
              <a:gd name="T63" fmla="*/ 0 h 53"/>
              <a:gd name="T64" fmla="*/ 2147483647 w 11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3"/>
              <a:gd name="T101" fmla="*/ 113 w 11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3">
                <a:moveTo>
                  <a:pt x="27" y="0"/>
                </a:moveTo>
                <a:lnTo>
                  <a:pt x="21" y="2"/>
                </a:lnTo>
                <a:lnTo>
                  <a:pt x="16" y="3"/>
                </a:lnTo>
                <a:lnTo>
                  <a:pt x="12" y="6"/>
                </a:lnTo>
                <a:lnTo>
                  <a:pt x="8" y="8"/>
                </a:lnTo>
                <a:lnTo>
                  <a:pt x="4" y="12"/>
                </a:lnTo>
                <a:lnTo>
                  <a:pt x="3" y="17"/>
                </a:lnTo>
                <a:lnTo>
                  <a:pt x="0" y="21"/>
                </a:lnTo>
                <a:lnTo>
                  <a:pt x="0" y="27"/>
                </a:lnTo>
                <a:lnTo>
                  <a:pt x="0" y="32"/>
                </a:lnTo>
                <a:lnTo>
                  <a:pt x="3" y="37"/>
                </a:lnTo>
                <a:lnTo>
                  <a:pt x="4" y="41"/>
                </a:lnTo>
                <a:lnTo>
                  <a:pt x="8" y="45"/>
                </a:lnTo>
                <a:lnTo>
                  <a:pt x="12" y="49"/>
                </a:lnTo>
                <a:lnTo>
                  <a:pt x="16" y="52"/>
                </a:lnTo>
                <a:lnTo>
                  <a:pt x="21" y="53"/>
                </a:lnTo>
                <a:lnTo>
                  <a:pt x="81" y="53"/>
                </a:lnTo>
                <a:lnTo>
                  <a:pt x="91" y="53"/>
                </a:lnTo>
                <a:lnTo>
                  <a:pt x="95" y="52"/>
                </a:lnTo>
                <a:lnTo>
                  <a:pt x="101" y="49"/>
                </a:lnTo>
                <a:lnTo>
                  <a:pt x="105" y="45"/>
                </a:lnTo>
                <a:lnTo>
                  <a:pt x="107" y="41"/>
                </a:lnTo>
                <a:lnTo>
                  <a:pt x="110" y="37"/>
                </a:lnTo>
                <a:lnTo>
                  <a:pt x="111" y="32"/>
                </a:lnTo>
                <a:lnTo>
                  <a:pt x="113" y="27"/>
                </a:lnTo>
                <a:lnTo>
                  <a:pt x="111" y="21"/>
                </a:lnTo>
                <a:lnTo>
                  <a:pt x="110" y="17"/>
                </a:lnTo>
                <a:lnTo>
                  <a:pt x="107" y="12"/>
                </a:lnTo>
                <a:lnTo>
                  <a:pt x="105" y="8"/>
                </a:lnTo>
                <a:lnTo>
                  <a:pt x="101" y="6"/>
                </a:lnTo>
                <a:lnTo>
                  <a:pt x="95" y="3"/>
                </a:lnTo>
                <a:lnTo>
                  <a:pt x="8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1" name="Line 207"/>
          <p:cNvSpPr>
            <a:spLocks noChangeShapeType="1"/>
          </p:cNvSpPr>
          <p:nvPr/>
        </p:nvSpPr>
        <p:spPr bwMode="auto">
          <a:xfrm>
            <a:off x="3698875" y="47863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2" name="Freeform 208"/>
          <p:cNvSpPr>
            <a:spLocks/>
          </p:cNvSpPr>
          <p:nvPr/>
        </p:nvSpPr>
        <p:spPr bwMode="auto">
          <a:xfrm>
            <a:off x="3698875" y="4741863"/>
            <a:ext cx="20638" cy="55562"/>
          </a:xfrm>
          <a:custGeom>
            <a:avLst/>
            <a:gdLst>
              <a:gd name="T0" fmla="*/ 0 w 51"/>
              <a:gd name="T1" fmla="*/ 2147483647 h 143"/>
              <a:gd name="T2" fmla="*/ 0 w 51"/>
              <a:gd name="T3" fmla="*/ 2147483647 h 143"/>
              <a:gd name="T4" fmla="*/ 2147483647 w 51"/>
              <a:gd name="T5" fmla="*/ 2147483647 h 143"/>
              <a:gd name="T6" fmla="*/ 2147483647 w 51"/>
              <a:gd name="T7" fmla="*/ 2147483647 h 143"/>
              <a:gd name="T8" fmla="*/ 2147483647 w 51"/>
              <a:gd name="T9" fmla="*/ 2147483647 h 143"/>
              <a:gd name="T10" fmla="*/ 2147483647 w 51"/>
              <a:gd name="T11" fmla="*/ 2147483647 h 143"/>
              <a:gd name="T12" fmla="*/ 2147483647 w 51"/>
              <a:gd name="T13" fmla="*/ 2147483647 h 143"/>
              <a:gd name="T14" fmla="*/ 2147483647 w 51"/>
              <a:gd name="T15" fmla="*/ 2147483647 h 143"/>
              <a:gd name="T16" fmla="*/ 2147483647 w 51"/>
              <a:gd name="T17" fmla="*/ 2147483647 h 143"/>
              <a:gd name="T18" fmla="*/ 2147483647 w 51"/>
              <a:gd name="T19" fmla="*/ 2147483647 h 143"/>
              <a:gd name="T20" fmla="*/ 2147483647 w 51"/>
              <a:gd name="T21" fmla="*/ 2147483647 h 143"/>
              <a:gd name="T22" fmla="*/ 2147483647 w 51"/>
              <a:gd name="T23" fmla="*/ 2147483647 h 143"/>
              <a:gd name="T24" fmla="*/ 2147483647 w 51"/>
              <a:gd name="T25" fmla="*/ 2147483647 h 143"/>
              <a:gd name="T26" fmla="*/ 2147483647 w 51"/>
              <a:gd name="T27" fmla="*/ 2147483647 h 143"/>
              <a:gd name="T28" fmla="*/ 2147483647 w 51"/>
              <a:gd name="T29" fmla="*/ 2147483647 h 143"/>
              <a:gd name="T30" fmla="*/ 2147483647 w 51"/>
              <a:gd name="T31" fmla="*/ 2147483647 h 143"/>
              <a:gd name="T32" fmla="*/ 2147483647 w 51"/>
              <a:gd name="T33" fmla="*/ 2147483647 h 143"/>
              <a:gd name="T34" fmla="*/ 2147483647 w 51"/>
              <a:gd name="T35" fmla="*/ 2147483647 h 143"/>
              <a:gd name="T36" fmla="*/ 2147483647 w 51"/>
              <a:gd name="T37" fmla="*/ 2147483647 h 143"/>
              <a:gd name="T38" fmla="*/ 2147483647 w 51"/>
              <a:gd name="T39" fmla="*/ 2147483647 h 143"/>
              <a:gd name="T40" fmla="*/ 2147483647 w 51"/>
              <a:gd name="T41" fmla="*/ 2147483647 h 143"/>
              <a:gd name="T42" fmla="*/ 2147483647 w 51"/>
              <a:gd name="T43" fmla="*/ 2147483647 h 143"/>
              <a:gd name="T44" fmla="*/ 2147483647 w 51"/>
              <a:gd name="T45" fmla="*/ 2147483647 h 143"/>
              <a:gd name="T46" fmla="*/ 2147483647 w 51"/>
              <a:gd name="T47" fmla="*/ 0 h 143"/>
              <a:gd name="T48" fmla="*/ 2147483647 w 51"/>
              <a:gd name="T49" fmla="*/ 0 h 143"/>
              <a:gd name="T50" fmla="*/ 2147483647 w 51"/>
              <a:gd name="T51" fmla="*/ 0 h 143"/>
              <a:gd name="T52" fmla="*/ 2147483647 w 51"/>
              <a:gd name="T53" fmla="*/ 2147483647 h 143"/>
              <a:gd name="T54" fmla="*/ 2147483647 w 51"/>
              <a:gd name="T55" fmla="*/ 2147483647 h 143"/>
              <a:gd name="T56" fmla="*/ 2147483647 w 51"/>
              <a:gd name="T57" fmla="*/ 2147483647 h 143"/>
              <a:gd name="T58" fmla="*/ 2147483647 w 51"/>
              <a:gd name="T59" fmla="*/ 2147483647 h 143"/>
              <a:gd name="T60" fmla="*/ 2147483647 w 51"/>
              <a:gd name="T61" fmla="*/ 2147483647 h 143"/>
              <a:gd name="T62" fmla="*/ 0 w 51"/>
              <a:gd name="T63" fmla="*/ 2147483647 h 143"/>
              <a:gd name="T64" fmla="*/ 0 w 51"/>
              <a:gd name="T65" fmla="*/ 2147483647 h 1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43"/>
              <a:gd name="T101" fmla="*/ 51 w 51"/>
              <a:gd name="T102" fmla="*/ 143 h 1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43">
                <a:moveTo>
                  <a:pt x="0" y="117"/>
                </a:moveTo>
                <a:lnTo>
                  <a:pt x="0" y="122"/>
                </a:lnTo>
                <a:lnTo>
                  <a:pt x="1" y="127"/>
                </a:lnTo>
                <a:lnTo>
                  <a:pt x="4" y="131"/>
                </a:lnTo>
                <a:lnTo>
                  <a:pt x="8" y="135"/>
                </a:lnTo>
                <a:lnTo>
                  <a:pt x="12" y="139"/>
                </a:lnTo>
                <a:lnTo>
                  <a:pt x="16" y="142"/>
                </a:lnTo>
                <a:lnTo>
                  <a:pt x="21" y="143"/>
                </a:lnTo>
                <a:lnTo>
                  <a:pt x="26" y="143"/>
                </a:lnTo>
                <a:lnTo>
                  <a:pt x="31" y="143"/>
                </a:lnTo>
                <a:lnTo>
                  <a:pt x="35" y="142"/>
                </a:lnTo>
                <a:lnTo>
                  <a:pt x="41" y="139"/>
                </a:lnTo>
                <a:lnTo>
                  <a:pt x="45" y="135"/>
                </a:lnTo>
                <a:lnTo>
                  <a:pt x="47" y="131"/>
                </a:lnTo>
                <a:lnTo>
                  <a:pt x="50" y="127"/>
                </a:lnTo>
                <a:lnTo>
                  <a:pt x="51" y="122"/>
                </a:lnTo>
                <a:lnTo>
                  <a:pt x="51" y="32"/>
                </a:lnTo>
                <a:lnTo>
                  <a:pt x="51" y="22"/>
                </a:lnTo>
                <a:lnTo>
                  <a:pt x="50" y="16"/>
                </a:lnTo>
                <a:lnTo>
                  <a:pt x="47" y="12"/>
                </a:lnTo>
                <a:lnTo>
                  <a:pt x="45" y="8"/>
                </a:lnTo>
                <a:lnTo>
                  <a:pt x="41" y="4"/>
                </a:lnTo>
                <a:lnTo>
                  <a:pt x="35" y="2"/>
                </a:lnTo>
                <a:lnTo>
                  <a:pt x="31" y="0"/>
                </a:lnTo>
                <a:lnTo>
                  <a:pt x="26" y="0"/>
                </a:lnTo>
                <a:lnTo>
                  <a:pt x="21" y="0"/>
                </a:lnTo>
                <a:lnTo>
                  <a:pt x="16" y="2"/>
                </a:lnTo>
                <a:lnTo>
                  <a:pt x="12" y="4"/>
                </a:lnTo>
                <a:lnTo>
                  <a:pt x="8" y="8"/>
                </a:lnTo>
                <a:lnTo>
                  <a:pt x="4" y="12"/>
                </a:lnTo>
                <a:lnTo>
                  <a:pt x="1" y="16"/>
                </a:lnTo>
                <a:lnTo>
                  <a:pt x="0" y="27"/>
                </a:lnTo>
                <a:lnTo>
                  <a:pt x="0" y="117"/>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3" name="Line 209"/>
          <p:cNvSpPr>
            <a:spLocks noChangeShapeType="1"/>
          </p:cNvSpPr>
          <p:nvPr/>
        </p:nvSpPr>
        <p:spPr bwMode="auto">
          <a:xfrm>
            <a:off x="3708400" y="47418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4" name="Freeform 210"/>
          <p:cNvSpPr>
            <a:spLocks/>
          </p:cNvSpPr>
          <p:nvPr/>
        </p:nvSpPr>
        <p:spPr bwMode="auto">
          <a:xfrm>
            <a:off x="3698875" y="4741863"/>
            <a:ext cx="34925" cy="20637"/>
          </a:xfrm>
          <a:custGeom>
            <a:avLst/>
            <a:gdLst>
              <a:gd name="T0" fmla="*/ 2147483647 w 91"/>
              <a:gd name="T1" fmla="*/ 0 h 52"/>
              <a:gd name="T2" fmla="*/ 2147483647 w 91"/>
              <a:gd name="T3" fmla="*/ 0 h 52"/>
              <a:gd name="T4" fmla="*/ 2147483647 w 91"/>
              <a:gd name="T5" fmla="*/ 2147483647 h 52"/>
              <a:gd name="T6" fmla="*/ 2147483647 w 91"/>
              <a:gd name="T7" fmla="*/ 2147483647 h 52"/>
              <a:gd name="T8" fmla="*/ 2147483647 w 91"/>
              <a:gd name="T9" fmla="*/ 2147483647 h 52"/>
              <a:gd name="T10" fmla="*/ 2147483647 w 91"/>
              <a:gd name="T11" fmla="*/ 2147483647 h 52"/>
              <a:gd name="T12" fmla="*/ 2147483647 w 91"/>
              <a:gd name="T13" fmla="*/ 2147483647 h 52"/>
              <a:gd name="T14" fmla="*/ 0 w 91"/>
              <a:gd name="T15" fmla="*/ 2147483647 h 52"/>
              <a:gd name="T16" fmla="*/ 0 w 91"/>
              <a:gd name="T17" fmla="*/ 2147483647 h 52"/>
              <a:gd name="T18" fmla="*/ 0 w 91"/>
              <a:gd name="T19" fmla="*/ 2147483647 h 52"/>
              <a:gd name="T20" fmla="*/ 2147483647 w 91"/>
              <a:gd name="T21" fmla="*/ 2147483647 h 52"/>
              <a:gd name="T22" fmla="*/ 2147483647 w 91"/>
              <a:gd name="T23" fmla="*/ 2147483647 h 52"/>
              <a:gd name="T24" fmla="*/ 2147483647 w 91"/>
              <a:gd name="T25" fmla="*/ 2147483647 h 52"/>
              <a:gd name="T26" fmla="*/ 2147483647 w 91"/>
              <a:gd name="T27" fmla="*/ 2147483647 h 52"/>
              <a:gd name="T28" fmla="*/ 2147483647 w 91"/>
              <a:gd name="T29" fmla="*/ 2147483647 h 52"/>
              <a:gd name="T30" fmla="*/ 2147483647 w 91"/>
              <a:gd name="T31" fmla="*/ 2147483647 h 52"/>
              <a:gd name="T32" fmla="*/ 2147483647 w 91"/>
              <a:gd name="T33" fmla="*/ 2147483647 h 52"/>
              <a:gd name="T34" fmla="*/ 2147483647 w 91"/>
              <a:gd name="T35" fmla="*/ 2147483647 h 52"/>
              <a:gd name="T36" fmla="*/ 2147483647 w 91"/>
              <a:gd name="T37" fmla="*/ 2147483647 h 52"/>
              <a:gd name="T38" fmla="*/ 2147483647 w 91"/>
              <a:gd name="T39" fmla="*/ 2147483647 h 52"/>
              <a:gd name="T40" fmla="*/ 2147483647 w 91"/>
              <a:gd name="T41" fmla="*/ 2147483647 h 52"/>
              <a:gd name="T42" fmla="*/ 2147483647 w 91"/>
              <a:gd name="T43" fmla="*/ 2147483647 h 52"/>
              <a:gd name="T44" fmla="*/ 2147483647 w 91"/>
              <a:gd name="T45" fmla="*/ 2147483647 h 52"/>
              <a:gd name="T46" fmla="*/ 2147483647 w 91"/>
              <a:gd name="T47" fmla="*/ 2147483647 h 52"/>
              <a:gd name="T48" fmla="*/ 2147483647 w 91"/>
              <a:gd name="T49" fmla="*/ 2147483647 h 52"/>
              <a:gd name="T50" fmla="*/ 2147483647 w 91"/>
              <a:gd name="T51" fmla="*/ 2147483647 h 52"/>
              <a:gd name="T52" fmla="*/ 2147483647 w 91"/>
              <a:gd name="T53" fmla="*/ 2147483647 h 52"/>
              <a:gd name="T54" fmla="*/ 2147483647 w 91"/>
              <a:gd name="T55" fmla="*/ 2147483647 h 52"/>
              <a:gd name="T56" fmla="*/ 2147483647 w 91"/>
              <a:gd name="T57" fmla="*/ 2147483647 h 52"/>
              <a:gd name="T58" fmla="*/ 2147483647 w 91"/>
              <a:gd name="T59" fmla="*/ 2147483647 h 52"/>
              <a:gd name="T60" fmla="*/ 2147483647 w 91"/>
              <a:gd name="T61" fmla="*/ 2147483647 h 52"/>
              <a:gd name="T62" fmla="*/ 2147483647 w 91"/>
              <a:gd name="T63" fmla="*/ 0 h 52"/>
              <a:gd name="T64" fmla="*/ 2147483647 w 9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52"/>
              <a:gd name="T101" fmla="*/ 91 w 9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52">
                <a:moveTo>
                  <a:pt x="26" y="0"/>
                </a:moveTo>
                <a:lnTo>
                  <a:pt x="21" y="0"/>
                </a:lnTo>
                <a:lnTo>
                  <a:pt x="16" y="2"/>
                </a:lnTo>
                <a:lnTo>
                  <a:pt x="12" y="4"/>
                </a:lnTo>
                <a:lnTo>
                  <a:pt x="8" y="8"/>
                </a:lnTo>
                <a:lnTo>
                  <a:pt x="4" y="12"/>
                </a:lnTo>
                <a:lnTo>
                  <a:pt x="1" y="16"/>
                </a:lnTo>
                <a:lnTo>
                  <a:pt x="0" y="22"/>
                </a:lnTo>
                <a:lnTo>
                  <a:pt x="0" y="27"/>
                </a:lnTo>
                <a:lnTo>
                  <a:pt x="0" y="32"/>
                </a:lnTo>
                <a:lnTo>
                  <a:pt x="1" y="36"/>
                </a:lnTo>
                <a:lnTo>
                  <a:pt x="4" y="41"/>
                </a:lnTo>
                <a:lnTo>
                  <a:pt x="8" y="45"/>
                </a:lnTo>
                <a:lnTo>
                  <a:pt x="12" y="48"/>
                </a:lnTo>
                <a:lnTo>
                  <a:pt x="16" y="51"/>
                </a:lnTo>
                <a:lnTo>
                  <a:pt x="21" y="52"/>
                </a:lnTo>
                <a:lnTo>
                  <a:pt x="59" y="52"/>
                </a:lnTo>
                <a:lnTo>
                  <a:pt x="70" y="52"/>
                </a:lnTo>
                <a:lnTo>
                  <a:pt x="75" y="51"/>
                </a:lnTo>
                <a:lnTo>
                  <a:pt x="80" y="48"/>
                </a:lnTo>
                <a:lnTo>
                  <a:pt x="84" y="45"/>
                </a:lnTo>
                <a:lnTo>
                  <a:pt x="87" y="41"/>
                </a:lnTo>
                <a:lnTo>
                  <a:pt x="90" y="36"/>
                </a:lnTo>
                <a:lnTo>
                  <a:pt x="91" y="32"/>
                </a:lnTo>
                <a:lnTo>
                  <a:pt x="91" y="27"/>
                </a:lnTo>
                <a:lnTo>
                  <a:pt x="91" y="22"/>
                </a:lnTo>
                <a:lnTo>
                  <a:pt x="90" y="16"/>
                </a:lnTo>
                <a:lnTo>
                  <a:pt x="87" y="12"/>
                </a:lnTo>
                <a:lnTo>
                  <a:pt x="84" y="8"/>
                </a:lnTo>
                <a:lnTo>
                  <a:pt x="80" y="4"/>
                </a:lnTo>
                <a:lnTo>
                  <a:pt x="75" y="2"/>
                </a:lnTo>
                <a:lnTo>
                  <a:pt x="6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5" name="Line 211"/>
          <p:cNvSpPr>
            <a:spLocks noChangeShapeType="1"/>
          </p:cNvSpPr>
          <p:nvPr/>
        </p:nvSpPr>
        <p:spPr bwMode="auto">
          <a:xfrm>
            <a:off x="3713163" y="47529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6" name="Freeform 212"/>
          <p:cNvSpPr>
            <a:spLocks/>
          </p:cNvSpPr>
          <p:nvPr/>
        </p:nvSpPr>
        <p:spPr bwMode="auto">
          <a:xfrm>
            <a:off x="3713163" y="4725988"/>
            <a:ext cx="20637" cy="36512"/>
          </a:xfrm>
          <a:custGeom>
            <a:avLst/>
            <a:gdLst>
              <a:gd name="T0" fmla="*/ 0 w 53"/>
              <a:gd name="T1" fmla="*/ 2147483647 h 97"/>
              <a:gd name="T2" fmla="*/ 2147483647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1" y="76"/>
                </a:lnTo>
                <a:lnTo>
                  <a:pt x="3" y="80"/>
                </a:lnTo>
                <a:lnTo>
                  <a:pt x="5" y="85"/>
                </a:lnTo>
                <a:lnTo>
                  <a:pt x="8" y="89"/>
                </a:lnTo>
                <a:lnTo>
                  <a:pt x="12" y="92"/>
                </a:lnTo>
                <a:lnTo>
                  <a:pt x="17" y="95"/>
                </a:lnTo>
                <a:lnTo>
                  <a:pt x="22" y="96"/>
                </a:lnTo>
                <a:lnTo>
                  <a:pt x="26" y="97"/>
                </a:lnTo>
                <a:lnTo>
                  <a:pt x="32" y="96"/>
                </a:lnTo>
                <a:lnTo>
                  <a:pt x="37" y="95"/>
                </a:lnTo>
                <a:lnTo>
                  <a:pt x="42" y="92"/>
                </a:lnTo>
                <a:lnTo>
                  <a:pt x="46" y="89"/>
                </a:lnTo>
                <a:lnTo>
                  <a:pt x="49" y="85"/>
                </a:lnTo>
                <a:lnTo>
                  <a:pt x="52" y="80"/>
                </a:lnTo>
                <a:lnTo>
                  <a:pt x="53" y="76"/>
                </a:lnTo>
                <a:lnTo>
                  <a:pt x="53" y="31"/>
                </a:lnTo>
                <a:lnTo>
                  <a:pt x="53" y="21"/>
                </a:lnTo>
                <a:lnTo>
                  <a:pt x="52" y="15"/>
                </a:lnTo>
                <a:lnTo>
                  <a:pt x="49" y="11"/>
                </a:lnTo>
                <a:lnTo>
                  <a:pt x="46" y="6"/>
                </a:lnTo>
                <a:lnTo>
                  <a:pt x="42" y="3"/>
                </a:lnTo>
                <a:lnTo>
                  <a:pt x="37" y="1"/>
                </a:lnTo>
                <a:lnTo>
                  <a:pt x="32" y="0"/>
                </a:lnTo>
                <a:lnTo>
                  <a:pt x="26" y="0"/>
                </a:lnTo>
                <a:lnTo>
                  <a:pt x="22" y="0"/>
                </a:lnTo>
                <a:lnTo>
                  <a:pt x="17" y="1"/>
                </a:lnTo>
                <a:lnTo>
                  <a:pt x="12" y="3"/>
                </a:lnTo>
                <a:lnTo>
                  <a:pt x="8" y="6"/>
                </a:lnTo>
                <a:lnTo>
                  <a:pt x="5" y="11"/>
                </a:lnTo>
                <a:lnTo>
                  <a:pt x="3"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7" name="Line 213"/>
          <p:cNvSpPr>
            <a:spLocks noChangeShapeType="1"/>
          </p:cNvSpPr>
          <p:nvPr/>
        </p:nvSpPr>
        <p:spPr bwMode="auto">
          <a:xfrm>
            <a:off x="3724275" y="47259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8" name="Freeform 214"/>
          <p:cNvSpPr>
            <a:spLocks/>
          </p:cNvSpPr>
          <p:nvPr/>
        </p:nvSpPr>
        <p:spPr bwMode="auto">
          <a:xfrm>
            <a:off x="3713163" y="4725988"/>
            <a:ext cx="44450" cy="19050"/>
          </a:xfrm>
          <a:custGeom>
            <a:avLst/>
            <a:gdLst>
              <a:gd name="T0" fmla="*/ 2147483647 w 112"/>
              <a:gd name="T1" fmla="*/ 0 h 51"/>
              <a:gd name="T2" fmla="*/ 2147483647 w 112"/>
              <a:gd name="T3" fmla="*/ 0 h 51"/>
              <a:gd name="T4" fmla="*/ 2147483647 w 112"/>
              <a:gd name="T5" fmla="*/ 2147483647 h 51"/>
              <a:gd name="T6" fmla="*/ 2147483647 w 112"/>
              <a:gd name="T7" fmla="*/ 2147483647 h 51"/>
              <a:gd name="T8" fmla="*/ 2147483647 w 112"/>
              <a:gd name="T9" fmla="*/ 2147483647 h 51"/>
              <a:gd name="T10" fmla="*/ 2147483647 w 112"/>
              <a:gd name="T11" fmla="*/ 2147483647 h 51"/>
              <a:gd name="T12" fmla="*/ 2147483647 w 112"/>
              <a:gd name="T13" fmla="*/ 2147483647 h 51"/>
              <a:gd name="T14" fmla="*/ 2147483647 w 112"/>
              <a:gd name="T15" fmla="*/ 2147483647 h 51"/>
              <a:gd name="T16" fmla="*/ 0 w 112"/>
              <a:gd name="T17" fmla="*/ 2147483647 h 51"/>
              <a:gd name="T18" fmla="*/ 2147483647 w 112"/>
              <a:gd name="T19" fmla="*/ 2147483647 h 51"/>
              <a:gd name="T20" fmla="*/ 2147483647 w 112"/>
              <a:gd name="T21" fmla="*/ 2147483647 h 51"/>
              <a:gd name="T22" fmla="*/ 2147483647 w 112"/>
              <a:gd name="T23" fmla="*/ 2147483647 h 51"/>
              <a:gd name="T24" fmla="*/ 2147483647 w 112"/>
              <a:gd name="T25" fmla="*/ 2147483647 h 51"/>
              <a:gd name="T26" fmla="*/ 2147483647 w 112"/>
              <a:gd name="T27" fmla="*/ 2147483647 h 51"/>
              <a:gd name="T28" fmla="*/ 2147483647 w 112"/>
              <a:gd name="T29" fmla="*/ 2147483647 h 51"/>
              <a:gd name="T30" fmla="*/ 2147483647 w 112"/>
              <a:gd name="T31" fmla="*/ 2147483647 h 51"/>
              <a:gd name="T32" fmla="*/ 2147483647 w 112"/>
              <a:gd name="T33" fmla="*/ 2147483647 h 51"/>
              <a:gd name="T34" fmla="*/ 2147483647 w 112"/>
              <a:gd name="T35" fmla="*/ 2147483647 h 51"/>
              <a:gd name="T36" fmla="*/ 2147483647 w 112"/>
              <a:gd name="T37" fmla="*/ 2147483647 h 51"/>
              <a:gd name="T38" fmla="*/ 2147483647 w 112"/>
              <a:gd name="T39" fmla="*/ 2147483647 h 51"/>
              <a:gd name="T40" fmla="*/ 2147483647 w 112"/>
              <a:gd name="T41" fmla="*/ 2147483647 h 51"/>
              <a:gd name="T42" fmla="*/ 2147483647 w 112"/>
              <a:gd name="T43" fmla="*/ 2147483647 h 51"/>
              <a:gd name="T44" fmla="*/ 2147483647 w 112"/>
              <a:gd name="T45" fmla="*/ 2147483647 h 51"/>
              <a:gd name="T46" fmla="*/ 2147483647 w 112"/>
              <a:gd name="T47" fmla="*/ 2147483647 h 51"/>
              <a:gd name="T48" fmla="*/ 2147483647 w 112"/>
              <a:gd name="T49" fmla="*/ 2147483647 h 51"/>
              <a:gd name="T50" fmla="*/ 2147483647 w 112"/>
              <a:gd name="T51" fmla="*/ 2147483647 h 51"/>
              <a:gd name="T52" fmla="*/ 2147483647 w 112"/>
              <a:gd name="T53" fmla="*/ 2147483647 h 51"/>
              <a:gd name="T54" fmla="*/ 2147483647 w 112"/>
              <a:gd name="T55" fmla="*/ 2147483647 h 51"/>
              <a:gd name="T56" fmla="*/ 2147483647 w 112"/>
              <a:gd name="T57" fmla="*/ 2147483647 h 51"/>
              <a:gd name="T58" fmla="*/ 2147483647 w 112"/>
              <a:gd name="T59" fmla="*/ 2147483647 h 51"/>
              <a:gd name="T60" fmla="*/ 2147483647 w 112"/>
              <a:gd name="T61" fmla="*/ 2147483647 h 51"/>
              <a:gd name="T62" fmla="*/ 2147483647 w 112"/>
              <a:gd name="T63" fmla="*/ 0 h 51"/>
              <a:gd name="T64" fmla="*/ 2147483647 w 11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1"/>
              <a:gd name="T101" fmla="*/ 112 w 11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1">
                <a:moveTo>
                  <a:pt x="26" y="0"/>
                </a:moveTo>
                <a:lnTo>
                  <a:pt x="22" y="0"/>
                </a:lnTo>
                <a:lnTo>
                  <a:pt x="17" y="1"/>
                </a:lnTo>
                <a:lnTo>
                  <a:pt x="12" y="3"/>
                </a:lnTo>
                <a:lnTo>
                  <a:pt x="8" y="6"/>
                </a:lnTo>
                <a:lnTo>
                  <a:pt x="5" y="11"/>
                </a:lnTo>
                <a:lnTo>
                  <a:pt x="3" y="15"/>
                </a:lnTo>
                <a:lnTo>
                  <a:pt x="1" y="21"/>
                </a:lnTo>
                <a:lnTo>
                  <a:pt x="0" y="26"/>
                </a:lnTo>
                <a:lnTo>
                  <a:pt x="1" y="31"/>
                </a:lnTo>
                <a:lnTo>
                  <a:pt x="3" y="35"/>
                </a:lnTo>
                <a:lnTo>
                  <a:pt x="5" y="40"/>
                </a:lnTo>
                <a:lnTo>
                  <a:pt x="8" y="44"/>
                </a:lnTo>
                <a:lnTo>
                  <a:pt x="12" y="47"/>
                </a:lnTo>
                <a:lnTo>
                  <a:pt x="17" y="50"/>
                </a:lnTo>
                <a:lnTo>
                  <a:pt x="22" y="51"/>
                </a:lnTo>
                <a:lnTo>
                  <a:pt x="81" y="51"/>
                </a:lnTo>
                <a:lnTo>
                  <a:pt x="91" y="51"/>
                </a:lnTo>
                <a:lnTo>
                  <a:pt x="97" y="50"/>
                </a:lnTo>
                <a:lnTo>
                  <a:pt x="100" y="47"/>
                </a:lnTo>
                <a:lnTo>
                  <a:pt x="104" y="44"/>
                </a:lnTo>
                <a:lnTo>
                  <a:pt x="108" y="40"/>
                </a:lnTo>
                <a:lnTo>
                  <a:pt x="111" y="35"/>
                </a:lnTo>
                <a:lnTo>
                  <a:pt x="112" y="31"/>
                </a:lnTo>
                <a:lnTo>
                  <a:pt x="112" y="26"/>
                </a:lnTo>
                <a:lnTo>
                  <a:pt x="112" y="21"/>
                </a:lnTo>
                <a:lnTo>
                  <a:pt x="111" y="15"/>
                </a:lnTo>
                <a:lnTo>
                  <a:pt x="108" y="11"/>
                </a:lnTo>
                <a:lnTo>
                  <a:pt x="104" y="6"/>
                </a:lnTo>
                <a:lnTo>
                  <a:pt x="100" y="3"/>
                </a:lnTo>
                <a:lnTo>
                  <a:pt x="97" y="1"/>
                </a:lnTo>
                <a:lnTo>
                  <a:pt x="8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19" name="Line 215"/>
          <p:cNvSpPr>
            <a:spLocks noChangeShapeType="1"/>
          </p:cNvSpPr>
          <p:nvPr/>
        </p:nvSpPr>
        <p:spPr bwMode="auto">
          <a:xfrm>
            <a:off x="3736975" y="47355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0" name="Freeform 216"/>
          <p:cNvSpPr>
            <a:spLocks/>
          </p:cNvSpPr>
          <p:nvPr/>
        </p:nvSpPr>
        <p:spPr bwMode="auto">
          <a:xfrm>
            <a:off x="3736975" y="4706938"/>
            <a:ext cx="20638" cy="38100"/>
          </a:xfrm>
          <a:custGeom>
            <a:avLst/>
            <a:gdLst>
              <a:gd name="T0" fmla="*/ 0 w 52"/>
              <a:gd name="T1" fmla="*/ 2147483647 h 99"/>
              <a:gd name="T2" fmla="*/ 2147483647 w 52"/>
              <a:gd name="T3" fmla="*/ 2147483647 h 99"/>
              <a:gd name="T4" fmla="*/ 2147483647 w 52"/>
              <a:gd name="T5" fmla="*/ 2147483647 h 99"/>
              <a:gd name="T6" fmla="*/ 2147483647 w 52"/>
              <a:gd name="T7" fmla="*/ 2147483647 h 99"/>
              <a:gd name="T8" fmla="*/ 2147483647 w 52"/>
              <a:gd name="T9" fmla="*/ 2147483647 h 99"/>
              <a:gd name="T10" fmla="*/ 2147483647 w 52"/>
              <a:gd name="T11" fmla="*/ 2147483647 h 99"/>
              <a:gd name="T12" fmla="*/ 2147483647 w 52"/>
              <a:gd name="T13" fmla="*/ 2147483647 h 99"/>
              <a:gd name="T14" fmla="*/ 2147483647 w 52"/>
              <a:gd name="T15" fmla="*/ 2147483647 h 99"/>
              <a:gd name="T16" fmla="*/ 2147483647 w 52"/>
              <a:gd name="T17" fmla="*/ 2147483647 h 99"/>
              <a:gd name="T18" fmla="*/ 2147483647 w 52"/>
              <a:gd name="T19" fmla="*/ 2147483647 h 99"/>
              <a:gd name="T20" fmla="*/ 2147483647 w 52"/>
              <a:gd name="T21" fmla="*/ 2147483647 h 99"/>
              <a:gd name="T22" fmla="*/ 2147483647 w 52"/>
              <a:gd name="T23" fmla="*/ 2147483647 h 99"/>
              <a:gd name="T24" fmla="*/ 2147483647 w 52"/>
              <a:gd name="T25" fmla="*/ 2147483647 h 99"/>
              <a:gd name="T26" fmla="*/ 2147483647 w 52"/>
              <a:gd name="T27" fmla="*/ 2147483647 h 99"/>
              <a:gd name="T28" fmla="*/ 2147483647 w 52"/>
              <a:gd name="T29" fmla="*/ 2147483647 h 99"/>
              <a:gd name="T30" fmla="*/ 2147483647 w 52"/>
              <a:gd name="T31" fmla="*/ 2147483647 h 99"/>
              <a:gd name="T32" fmla="*/ 2147483647 w 52"/>
              <a:gd name="T33" fmla="*/ 2147483647 h 99"/>
              <a:gd name="T34" fmla="*/ 2147483647 w 52"/>
              <a:gd name="T35" fmla="*/ 2147483647 h 99"/>
              <a:gd name="T36" fmla="*/ 2147483647 w 52"/>
              <a:gd name="T37" fmla="*/ 2147483647 h 99"/>
              <a:gd name="T38" fmla="*/ 2147483647 w 52"/>
              <a:gd name="T39" fmla="*/ 2147483647 h 99"/>
              <a:gd name="T40" fmla="*/ 2147483647 w 52"/>
              <a:gd name="T41" fmla="*/ 2147483647 h 99"/>
              <a:gd name="T42" fmla="*/ 2147483647 w 52"/>
              <a:gd name="T43" fmla="*/ 2147483647 h 99"/>
              <a:gd name="T44" fmla="*/ 2147483647 w 52"/>
              <a:gd name="T45" fmla="*/ 2147483647 h 99"/>
              <a:gd name="T46" fmla="*/ 2147483647 w 52"/>
              <a:gd name="T47" fmla="*/ 2147483647 h 99"/>
              <a:gd name="T48" fmla="*/ 2147483647 w 52"/>
              <a:gd name="T49" fmla="*/ 0 h 99"/>
              <a:gd name="T50" fmla="*/ 2147483647 w 52"/>
              <a:gd name="T51" fmla="*/ 2147483647 h 99"/>
              <a:gd name="T52" fmla="*/ 2147483647 w 52"/>
              <a:gd name="T53" fmla="*/ 2147483647 h 99"/>
              <a:gd name="T54" fmla="*/ 2147483647 w 52"/>
              <a:gd name="T55" fmla="*/ 2147483647 h 99"/>
              <a:gd name="T56" fmla="*/ 2147483647 w 52"/>
              <a:gd name="T57" fmla="*/ 2147483647 h 99"/>
              <a:gd name="T58" fmla="*/ 2147483647 w 52"/>
              <a:gd name="T59" fmla="*/ 2147483647 h 99"/>
              <a:gd name="T60" fmla="*/ 2147483647 w 52"/>
              <a:gd name="T61" fmla="*/ 2147483647 h 99"/>
              <a:gd name="T62" fmla="*/ 0 w 52"/>
              <a:gd name="T63" fmla="*/ 2147483647 h 99"/>
              <a:gd name="T64" fmla="*/ 0 w 52"/>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9"/>
              <a:gd name="T101" fmla="*/ 52 w 5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9">
                <a:moveTo>
                  <a:pt x="0" y="73"/>
                </a:moveTo>
                <a:lnTo>
                  <a:pt x="1" y="78"/>
                </a:lnTo>
                <a:lnTo>
                  <a:pt x="2" y="82"/>
                </a:lnTo>
                <a:lnTo>
                  <a:pt x="5" y="87"/>
                </a:lnTo>
                <a:lnTo>
                  <a:pt x="7" y="91"/>
                </a:lnTo>
                <a:lnTo>
                  <a:pt x="11" y="94"/>
                </a:lnTo>
                <a:lnTo>
                  <a:pt x="15" y="97"/>
                </a:lnTo>
                <a:lnTo>
                  <a:pt x="21" y="98"/>
                </a:lnTo>
                <a:lnTo>
                  <a:pt x="26" y="99"/>
                </a:lnTo>
                <a:lnTo>
                  <a:pt x="31" y="98"/>
                </a:lnTo>
                <a:lnTo>
                  <a:pt x="37" y="97"/>
                </a:lnTo>
                <a:lnTo>
                  <a:pt x="40" y="94"/>
                </a:lnTo>
                <a:lnTo>
                  <a:pt x="44" y="91"/>
                </a:lnTo>
                <a:lnTo>
                  <a:pt x="48" y="87"/>
                </a:lnTo>
                <a:lnTo>
                  <a:pt x="51" y="82"/>
                </a:lnTo>
                <a:lnTo>
                  <a:pt x="52" y="78"/>
                </a:lnTo>
                <a:lnTo>
                  <a:pt x="52" y="33"/>
                </a:lnTo>
                <a:lnTo>
                  <a:pt x="52" y="23"/>
                </a:lnTo>
                <a:lnTo>
                  <a:pt x="51" y="17"/>
                </a:lnTo>
                <a:lnTo>
                  <a:pt x="48" y="12"/>
                </a:lnTo>
                <a:lnTo>
                  <a:pt x="44" y="8"/>
                </a:lnTo>
                <a:lnTo>
                  <a:pt x="40" y="6"/>
                </a:lnTo>
                <a:lnTo>
                  <a:pt x="37" y="3"/>
                </a:lnTo>
                <a:lnTo>
                  <a:pt x="31" y="2"/>
                </a:lnTo>
                <a:lnTo>
                  <a:pt x="26" y="0"/>
                </a:lnTo>
                <a:lnTo>
                  <a:pt x="21" y="2"/>
                </a:lnTo>
                <a:lnTo>
                  <a:pt x="15" y="3"/>
                </a:lnTo>
                <a:lnTo>
                  <a:pt x="11" y="6"/>
                </a:lnTo>
                <a:lnTo>
                  <a:pt x="7" y="8"/>
                </a:lnTo>
                <a:lnTo>
                  <a:pt x="5" y="12"/>
                </a:lnTo>
                <a:lnTo>
                  <a:pt x="2" y="17"/>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1" name="Line 217"/>
          <p:cNvSpPr>
            <a:spLocks noChangeShapeType="1"/>
          </p:cNvSpPr>
          <p:nvPr/>
        </p:nvSpPr>
        <p:spPr bwMode="auto">
          <a:xfrm>
            <a:off x="3748088" y="47069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2" name="Freeform 218"/>
          <p:cNvSpPr>
            <a:spLocks/>
          </p:cNvSpPr>
          <p:nvPr/>
        </p:nvSpPr>
        <p:spPr bwMode="auto">
          <a:xfrm>
            <a:off x="3736975" y="4706938"/>
            <a:ext cx="63500" cy="22225"/>
          </a:xfrm>
          <a:custGeom>
            <a:avLst/>
            <a:gdLst>
              <a:gd name="T0" fmla="*/ 2147483647 w 161"/>
              <a:gd name="T1" fmla="*/ 0 h 53"/>
              <a:gd name="T2" fmla="*/ 2147483647 w 161"/>
              <a:gd name="T3" fmla="*/ 2147483647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2147483647 w 161"/>
              <a:gd name="T15" fmla="*/ 2147483647 h 53"/>
              <a:gd name="T16" fmla="*/ 0 w 161"/>
              <a:gd name="T17" fmla="*/ 2147483647 h 53"/>
              <a:gd name="T18" fmla="*/ 2147483647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1" y="2"/>
                </a:lnTo>
                <a:lnTo>
                  <a:pt x="15" y="3"/>
                </a:lnTo>
                <a:lnTo>
                  <a:pt x="11" y="6"/>
                </a:lnTo>
                <a:lnTo>
                  <a:pt x="7" y="8"/>
                </a:lnTo>
                <a:lnTo>
                  <a:pt x="5" y="12"/>
                </a:lnTo>
                <a:lnTo>
                  <a:pt x="2" y="17"/>
                </a:lnTo>
                <a:lnTo>
                  <a:pt x="1" y="23"/>
                </a:lnTo>
                <a:lnTo>
                  <a:pt x="0" y="27"/>
                </a:lnTo>
                <a:lnTo>
                  <a:pt x="1" y="32"/>
                </a:lnTo>
                <a:lnTo>
                  <a:pt x="2" y="37"/>
                </a:lnTo>
                <a:lnTo>
                  <a:pt x="5" y="43"/>
                </a:lnTo>
                <a:lnTo>
                  <a:pt x="7" y="47"/>
                </a:lnTo>
                <a:lnTo>
                  <a:pt x="11" y="49"/>
                </a:lnTo>
                <a:lnTo>
                  <a:pt x="15" y="52"/>
                </a:lnTo>
                <a:lnTo>
                  <a:pt x="21" y="53"/>
                </a:lnTo>
                <a:lnTo>
                  <a:pt x="129" y="53"/>
                </a:lnTo>
                <a:lnTo>
                  <a:pt x="140" y="53"/>
                </a:lnTo>
                <a:lnTo>
                  <a:pt x="145" y="52"/>
                </a:lnTo>
                <a:lnTo>
                  <a:pt x="149" y="49"/>
                </a:lnTo>
                <a:lnTo>
                  <a:pt x="153" y="47"/>
                </a:lnTo>
                <a:lnTo>
                  <a:pt x="157" y="43"/>
                </a:lnTo>
                <a:lnTo>
                  <a:pt x="158" y="37"/>
                </a:lnTo>
                <a:lnTo>
                  <a:pt x="161" y="32"/>
                </a:lnTo>
                <a:lnTo>
                  <a:pt x="161" y="27"/>
                </a:lnTo>
                <a:lnTo>
                  <a:pt x="161" y="23"/>
                </a:lnTo>
                <a:lnTo>
                  <a:pt x="158" y="17"/>
                </a:lnTo>
                <a:lnTo>
                  <a:pt x="157" y="12"/>
                </a:lnTo>
                <a:lnTo>
                  <a:pt x="153" y="8"/>
                </a:lnTo>
                <a:lnTo>
                  <a:pt x="149" y="6"/>
                </a:lnTo>
                <a:lnTo>
                  <a:pt x="145" y="3"/>
                </a:lnTo>
                <a:lnTo>
                  <a:pt x="13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3" name="Line 219"/>
          <p:cNvSpPr>
            <a:spLocks noChangeShapeType="1"/>
          </p:cNvSpPr>
          <p:nvPr/>
        </p:nvSpPr>
        <p:spPr bwMode="auto">
          <a:xfrm>
            <a:off x="3779838" y="47180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4" name="Freeform 220"/>
          <p:cNvSpPr>
            <a:spLocks/>
          </p:cNvSpPr>
          <p:nvPr/>
        </p:nvSpPr>
        <p:spPr bwMode="auto">
          <a:xfrm>
            <a:off x="3779838" y="4691063"/>
            <a:ext cx="20637" cy="38100"/>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2147483647 h 98"/>
              <a:gd name="T48" fmla="*/ 2147483647 w 53"/>
              <a:gd name="T49" fmla="*/ 0 h 98"/>
              <a:gd name="T50" fmla="*/ 2147483647 w 53"/>
              <a:gd name="T51" fmla="*/ 2147483647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0" y="77"/>
                </a:lnTo>
                <a:lnTo>
                  <a:pt x="3" y="82"/>
                </a:lnTo>
                <a:lnTo>
                  <a:pt x="4" y="88"/>
                </a:lnTo>
                <a:lnTo>
                  <a:pt x="8" y="92"/>
                </a:lnTo>
                <a:lnTo>
                  <a:pt x="12" y="94"/>
                </a:lnTo>
                <a:lnTo>
                  <a:pt x="16" y="97"/>
                </a:lnTo>
                <a:lnTo>
                  <a:pt x="21" y="98"/>
                </a:lnTo>
                <a:lnTo>
                  <a:pt x="26" y="98"/>
                </a:lnTo>
                <a:lnTo>
                  <a:pt x="32" y="98"/>
                </a:lnTo>
                <a:lnTo>
                  <a:pt x="37" y="97"/>
                </a:lnTo>
                <a:lnTo>
                  <a:pt x="41" y="94"/>
                </a:lnTo>
                <a:lnTo>
                  <a:pt x="45" y="92"/>
                </a:lnTo>
                <a:lnTo>
                  <a:pt x="49" y="88"/>
                </a:lnTo>
                <a:lnTo>
                  <a:pt x="50" y="82"/>
                </a:lnTo>
                <a:lnTo>
                  <a:pt x="53" y="77"/>
                </a:lnTo>
                <a:lnTo>
                  <a:pt x="53" y="32"/>
                </a:lnTo>
                <a:lnTo>
                  <a:pt x="53" y="22"/>
                </a:lnTo>
                <a:lnTo>
                  <a:pt x="50" y="18"/>
                </a:lnTo>
                <a:lnTo>
                  <a:pt x="49" y="12"/>
                </a:lnTo>
                <a:lnTo>
                  <a:pt x="45" y="8"/>
                </a:lnTo>
                <a:lnTo>
                  <a:pt x="41" y="6"/>
                </a:lnTo>
                <a:lnTo>
                  <a:pt x="37" y="3"/>
                </a:lnTo>
                <a:lnTo>
                  <a:pt x="32" y="2"/>
                </a:lnTo>
                <a:lnTo>
                  <a:pt x="26" y="0"/>
                </a:lnTo>
                <a:lnTo>
                  <a:pt x="21" y="2"/>
                </a:lnTo>
                <a:lnTo>
                  <a:pt x="16" y="3"/>
                </a:lnTo>
                <a:lnTo>
                  <a:pt x="12" y="6"/>
                </a:lnTo>
                <a:lnTo>
                  <a:pt x="8" y="8"/>
                </a:lnTo>
                <a:lnTo>
                  <a:pt x="4" y="12"/>
                </a:lnTo>
                <a:lnTo>
                  <a:pt x="3" y="18"/>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5" name="Line 221"/>
          <p:cNvSpPr>
            <a:spLocks noChangeShapeType="1"/>
          </p:cNvSpPr>
          <p:nvPr/>
        </p:nvSpPr>
        <p:spPr bwMode="auto">
          <a:xfrm>
            <a:off x="3790950" y="46910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6" name="Freeform 222"/>
          <p:cNvSpPr>
            <a:spLocks/>
          </p:cNvSpPr>
          <p:nvPr/>
        </p:nvSpPr>
        <p:spPr bwMode="auto">
          <a:xfrm>
            <a:off x="3779838" y="4691063"/>
            <a:ext cx="65087" cy="19050"/>
          </a:xfrm>
          <a:custGeom>
            <a:avLst/>
            <a:gdLst>
              <a:gd name="T0" fmla="*/ 2147483647 w 161"/>
              <a:gd name="T1" fmla="*/ 0 h 53"/>
              <a:gd name="T2" fmla="*/ 2147483647 w 161"/>
              <a:gd name="T3" fmla="*/ 2147483647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1" y="2"/>
                </a:lnTo>
                <a:lnTo>
                  <a:pt x="16" y="3"/>
                </a:lnTo>
                <a:lnTo>
                  <a:pt x="12" y="6"/>
                </a:lnTo>
                <a:lnTo>
                  <a:pt x="8" y="8"/>
                </a:lnTo>
                <a:lnTo>
                  <a:pt x="4" y="12"/>
                </a:lnTo>
                <a:lnTo>
                  <a:pt x="3" y="18"/>
                </a:lnTo>
                <a:lnTo>
                  <a:pt x="0" y="22"/>
                </a:lnTo>
                <a:lnTo>
                  <a:pt x="0" y="27"/>
                </a:lnTo>
                <a:lnTo>
                  <a:pt x="0" y="32"/>
                </a:lnTo>
                <a:lnTo>
                  <a:pt x="3" y="37"/>
                </a:lnTo>
                <a:lnTo>
                  <a:pt x="4" y="41"/>
                </a:lnTo>
                <a:lnTo>
                  <a:pt x="8" y="45"/>
                </a:lnTo>
                <a:lnTo>
                  <a:pt x="12" y="49"/>
                </a:lnTo>
                <a:lnTo>
                  <a:pt x="16" y="52"/>
                </a:lnTo>
                <a:lnTo>
                  <a:pt x="21" y="53"/>
                </a:lnTo>
                <a:lnTo>
                  <a:pt x="129" y="53"/>
                </a:lnTo>
                <a:lnTo>
                  <a:pt x="140" y="53"/>
                </a:lnTo>
                <a:lnTo>
                  <a:pt x="145" y="52"/>
                </a:lnTo>
                <a:lnTo>
                  <a:pt x="149" y="49"/>
                </a:lnTo>
                <a:lnTo>
                  <a:pt x="153" y="45"/>
                </a:lnTo>
                <a:lnTo>
                  <a:pt x="157" y="41"/>
                </a:lnTo>
                <a:lnTo>
                  <a:pt x="158" y="37"/>
                </a:lnTo>
                <a:lnTo>
                  <a:pt x="161" y="32"/>
                </a:lnTo>
                <a:lnTo>
                  <a:pt x="161" y="27"/>
                </a:lnTo>
                <a:lnTo>
                  <a:pt x="161" y="22"/>
                </a:lnTo>
                <a:lnTo>
                  <a:pt x="158" y="18"/>
                </a:lnTo>
                <a:lnTo>
                  <a:pt x="157" y="12"/>
                </a:lnTo>
                <a:lnTo>
                  <a:pt x="153" y="8"/>
                </a:lnTo>
                <a:lnTo>
                  <a:pt x="149" y="6"/>
                </a:lnTo>
                <a:lnTo>
                  <a:pt x="145" y="3"/>
                </a:lnTo>
                <a:lnTo>
                  <a:pt x="1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7" name="Line 223"/>
          <p:cNvSpPr>
            <a:spLocks noChangeShapeType="1"/>
          </p:cNvSpPr>
          <p:nvPr/>
        </p:nvSpPr>
        <p:spPr bwMode="auto">
          <a:xfrm>
            <a:off x="3822700" y="47005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8" name="Freeform 224"/>
          <p:cNvSpPr>
            <a:spLocks/>
          </p:cNvSpPr>
          <p:nvPr/>
        </p:nvSpPr>
        <p:spPr bwMode="auto">
          <a:xfrm>
            <a:off x="3822700" y="4673600"/>
            <a:ext cx="22225" cy="36513"/>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0" y="77"/>
                </a:lnTo>
                <a:lnTo>
                  <a:pt x="2" y="82"/>
                </a:lnTo>
                <a:lnTo>
                  <a:pt x="4" y="86"/>
                </a:lnTo>
                <a:lnTo>
                  <a:pt x="8" y="90"/>
                </a:lnTo>
                <a:lnTo>
                  <a:pt x="12" y="94"/>
                </a:lnTo>
                <a:lnTo>
                  <a:pt x="16" y="97"/>
                </a:lnTo>
                <a:lnTo>
                  <a:pt x="21" y="98"/>
                </a:lnTo>
                <a:lnTo>
                  <a:pt x="27" y="98"/>
                </a:lnTo>
                <a:lnTo>
                  <a:pt x="32" y="98"/>
                </a:lnTo>
                <a:lnTo>
                  <a:pt x="37" y="97"/>
                </a:lnTo>
                <a:lnTo>
                  <a:pt x="41" y="94"/>
                </a:lnTo>
                <a:lnTo>
                  <a:pt x="45" y="90"/>
                </a:lnTo>
                <a:lnTo>
                  <a:pt x="49" y="86"/>
                </a:lnTo>
                <a:lnTo>
                  <a:pt x="50" y="82"/>
                </a:lnTo>
                <a:lnTo>
                  <a:pt x="53" y="77"/>
                </a:lnTo>
                <a:lnTo>
                  <a:pt x="53" y="32"/>
                </a:lnTo>
                <a:lnTo>
                  <a:pt x="53" y="22"/>
                </a:lnTo>
                <a:lnTo>
                  <a:pt x="50" y="16"/>
                </a:lnTo>
                <a:lnTo>
                  <a:pt x="49" y="12"/>
                </a:lnTo>
                <a:lnTo>
                  <a:pt x="45" y="8"/>
                </a:lnTo>
                <a:lnTo>
                  <a:pt x="41" y="4"/>
                </a:lnTo>
                <a:lnTo>
                  <a:pt x="37" y="3"/>
                </a:lnTo>
                <a:lnTo>
                  <a:pt x="32" y="0"/>
                </a:lnTo>
                <a:lnTo>
                  <a:pt x="27" y="0"/>
                </a:lnTo>
                <a:lnTo>
                  <a:pt x="21" y="0"/>
                </a:lnTo>
                <a:lnTo>
                  <a:pt x="16" y="3"/>
                </a:lnTo>
                <a:lnTo>
                  <a:pt x="12" y="4"/>
                </a:lnTo>
                <a:lnTo>
                  <a:pt x="8" y="8"/>
                </a:lnTo>
                <a:lnTo>
                  <a:pt x="4" y="12"/>
                </a:lnTo>
                <a:lnTo>
                  <a:pt x="2"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29" name="Line 225"/>
          <p:cNvSpPr>
            <a:spLocks noChangeShapeType="1"/>
          </p:cNvSpPr>
          <p:nvPr/>
        </p:nvSpPr>
        <p:spPr bwMode="auto">
          <a:xfrm>
            <a:off x="3833813" y="4673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0" name="Freeform 226"/>
          <p:cNvSpPr>
            <a:spLocks/>
          </p:cNvSpPr>
          <p:nvPr/>
        </p:nvSpPr>
        <p:spPr bwMode="auto">
          <a:xfrm>
            <a:off x="3822700" y="4673600"/>
            <a:ext cx="25400" cy="20638"/>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2"/>
                </a:lnTo>
                <a:lnTo>
                  <a:pt x="21" y="53"/>
                </a:lnTo>
                <a:lnTo>
                  <a:pt x="31" y="53"/>
                </a:lnTo>
                <a:lnTo>
                  <a:pt x="41" y="53"/>
                </a:lnTo>
                <a:lnTo>
                  <a:pt x="47" y="52"/>
                </a:lnTo>
                <a:lnTo>
                  <a:pt x="50" y="49"/>
                </a:lnTo>
                <a:lnTo>
                  <a:pt x="54" y="45"/>
                </a:lnTo>
                <a:lnTo>
                  <a:pt x="58" y="41"/>
                </a:lnTo>
                <a:lnTo>
                  <a:pt x="61" y="37"/>
                </a:lnTo>
                <a:lnTo>
                  <a:pt x="62" y="32"/>
                </a:lnTo>
                <a:lnTo>
                  <a:pt x="62" y="27"/>
                </a:lnTo>
                <a:lnTo>
                  <a:pt x="62" y="22"/>
                </a:lnTo>
                <a:lnTo>
                  <a:pt x="61" y="16"/>
                </a:lnTo>
                <a:lnTo>
                  <a:pt x="58" y="12"/>
                </a:lnTo>
                <a:lnTo>
                  <a:pt x="54" y="8"/>
                </a:lnTo>
                <a:lnTo>
                  <a:pt x="50" y="4"/>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1" name="Line 227"/>
          <p:cNvSpPr>
            <a:spLocks noChangeShapeType="1"/>
          </p:cNvSpPr>
          <p:nvPr/>
        </p:nvSpPr>
        <p:spPr bwMode="auto">
          <a:xfrm>
            <a:off x="3827463" y="46831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2" name="Freeform 228"/>
          <p:cNvSpPr>
            <a:spLocks/>
          </p:cNvSpPr>
          <p:nvPr/>
        </p:nvSpPr>
        <p:spPr bwMode="auto">
          <a:xfrm>
            <a:off x="3827463" y="4657725"/>
            <a:ext cx="20637" cy="36513"/>
          </a:xfrm>
          <a:custGeom>
            <a:avLst/>
            <a:gdLst>
              <a:gd name="T0" fmla="*/ 0 w 52"/>
              <a:gd name="T1" fmla="*/ 2147483647 h 97"/>
              <a:gd name="T2" fmla="*/ 2147483647 w 52"/>
              <a:gd name="T3" fmla="*/ 2147483647 h 97"/>
              <a:gd name="T4" fmla="*/ 2147483647 w 52"/>
              <a:gd name="T5" fmla="*/ 2147483647 h 97"/>
              <a:gd name="T6" fmla="*/ 2147483647 w 52"/>
              <a:gd name="T7" fmla="*/ 2147483647 h 97"/>
              <a:gd name="T8" fmla="*/ 2147483647 w 52"/>
              <a:gd name="T9" fmla="*/ 2147483647 h 97"/>
              <a:gd name="T10" fmla="*/ 2147483647 w 52"/>
              <a:gd name="T11" fmla="*/ 2147483647 h 97"/>
              <a:gd name="T12" fmla="*/ 2147483647 w 52"/>
              <a:gd name="T13" fmla="*/ 2147483647 h 97"/>
              <a:gd name="T14" fmla="*/ 2147483647 w 52"/>
              <a:gd name="T15" fmla="*/ 2147483647 h 97"/>
              <a:gd name="T16" fmla="*/ 2147483647 w 52"/>
              <a:gd name="T17" fmla="*/ 2147483647 h 97"/>
              <a:gd name="T18" fmla="*/ 2147483647 w 52"/>
              <a:gd name="T19" fmla="*/ 2147483647 h 97"/>
              <a:gd name="T20" fmla="*/ 2147483647 w 52"/>
              <a:gd name="T21" fmla="*/ 2147483647 h 97"/>
              <a:gd name="T22" fmla="*/ 2147483647 w 52"/>
              <a:gd name="T23" fmla="*/ 2147483647 h 97"/>
              <a:gd name="T24" fmla="*/ 2147483647 w 52"/>
              <a:gd name="T25" fmla="*/ 2147483647 h 97"/>
              <a:gd name="T26" fmla="*/ 2147483647 w 52"/>
              <a:gd name="T27" fmla="*/ 2147483647 h 97"/>
              <a:gd name="T28" fmla="*/ 2147483647 w 52"/>
              <a:gd name="T29" fmla="*/ 2147483647 h 97"/>
              <a:gd name="T30" fmla="*/ 2147483647 w 52"/>
              <a:gd name="T31" fmla="*/ 2147483647 h 97"/>
              <a:gd name="T32" fmla="*/ 2147483647 w 52"/>
              <a:gd name="T33" fmla="*/ 2147483647 h 97"/>
              <a:gd name="T34" fmla="*/ 2147483647 w 52"/>
              <a:gd name="T35" fmla="*/ 2147483647 h 97"/>
              <a:gd name="T36" fmla="*/ 2147483647 w 52"/>
              <a:gd name="T37" fmla="*/ 2147483647 h 97"/>
              <a:gd name="T38" fmla="*/ 2147483647 w 52"/>
              <a:gd name="T39" fmla="*/ 2147483647 h 97"/>
              <a:gd name="T40" fmla="*/ 2147483647 w 52"/>
              <a:gd name="T41" fmla="*/ 2147483647 h 97"/>
              <a:gd name="T42" fmla="*/ 2147483647 w 52"/>
              <a:gd name="T43" fmla="*/ 2147483647 h 97"/>
              <a:gd name="T44" fmla="*/ 2147483647 w 52"/>
              <a:gd name="T45" fmla="*/ 2147483647 h 97"/>
              <a:gd name="T46" fmla="*/ 2147483647 w 52"/>
              <a:gd name="T47" fmla="*/ 0 h 97"/>
              <a:gd name="T48" fmla="*/ 2147483647 w 52"/>
              <a:gd name="T49" fmla="*/ 0 h 97"/>
              <a:gd name="T50" fmla="*/ 2147483647 w 52"/>
              <a:gd name="T51" fmla="*/ 0 h 97"/>
              <a:gd name="T52" fmla="*/ 2147483647 w 52"/>
              <a:gd name="T53" fmla="*/ 2147483647 h 97"/>
              <a:gd name="T54" fmla="*/ 2147483647 w 52"/>
              <a:gd name="T55" fmla="*/ 2147483647 h 97"/>
              <a:gd name="T56" fmla="*/ 2147483647 w 52"/>
              <a:gd name="T57" fmla="*/ 2147483647 h 97"/>
              <a:gd name="T58" fmla="*/ 2147483647 w 52"/>
              <a:gd name="T59" fmla="*/ 2147483647 h 97"/>
              <a:gd name="T60" fmla="*/ 2147483647 w 52"/>
              <a:gd name="T61" fmla="*/ 2147483647 h 97"/>
              <a:gd name="T62" fmla="*/ 0 w 52"/>
              <a:gd name="T63" fmla="*/ 2147483647 h 97"/>
              <a:gd name="T64" fmla="*/ 0 w 52"/>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7"/>
              <a:gd name="T101" fmla="*/ 52 w 5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7">
                <a:moveTo>
                  <a:pt x="0" y="71"/>
                </a:moveTo>
                <a:lnTo>
                  <a:pt x="1" y="76"/>
                </a:lnTo>
                <a:lnTo>
                  <a:pt x="2" y="81"/>
                </a:lnTo>
                <a:lnTo>
                  <a:pt x="5" y="85"/>
                </a:lnTo>
                <a:lnTo>
                  <a:pt x="7" y="89"/>
                </a:lnTo>
                <a:lnTo>
                  <a:pt x="11" y="93"/>
                </a:lnTo>
                <a:lnTo>
                  <a:pt x="17" y="96"/>
                </a:lnTo>
                <a:lnTo>
                  <a:pt x="21" y="97"/>
                </a:lnTo>
                <a:lnTo>
                  <a:pt x="26" y="97"/>
                </a:lnTo>
                <a:lnTo>
                  <a:pt x="31" y="97"/>
                </a:lnTo>
                <a:lnTo>
                  <a:pt x="37" y="96"/>
                </a:lnTo>
                <a:lnTo>
                  <a:pt x="40" y="93"/>
                </a:lnTo>
                <a:lnTo>
                  <a:pt x="44" y="89"/>
                </a:lnTo>
                <a:lnTo>
                  <a:pt x="48" y="85"/>
                </a:lnTo>
                <a:lnTo>
                  <a:pt x="51" y="81"/>
                </a:lnTo>
                <a:lnTo>
                  <a:pt x="52" y="76"/>
                </a:lnTo>
                <a:lnTo>
                  <a:pt x="52" y="31"/>
                </a:lnTo>
                <a:lnTo>
                  <a:pt x="52" y="21"/>
                </a:lnTo>
                <a:lnTo>
                  <a:pt x="51" y="15"/>
                </a:lnTo>
                <a:lnTo>
                  <a:pt x="48" y="11"/>
                </a:lnTo>
                <a:lnTo>
                  <a:pt x="44" y="7"/>
                </a:lnTo>
                <a:lnTo>
                  <a:pt x="40" y="3"/>
                </a:lnTo>
                <a:lnTo>
                  <a:pt x="37" y="1"/>
                </a:lnTo>
                <a:lnTo>
                  <a:pt x="31" y="0"/>
                </a:lnTo>
                <a:lnTo>
                  <a:pt x="26" y="0"/>
                </a:lnTo>
                <a:lnTo>
                  <a:pt x="21" y="0"/>
                </a:lnTo>
                <a:lnTo>
                  <a:pt x="17" y="1"/>
                </a:lnTo>
                <a:lnTo>
                  <a:pt x="11" y="3"/>
                </a:lnTo>
                <a:lnTo>
                  <a:pt x="7" y="7"/>
                </a:lnTo>
                <a:lnTo>
                  <a:pt x="5" y="11"/>
                </a:lnTo>
                <a:lnTo>
                  <a:pt x="2"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3" name="Line 229"/>
          <p:cNvSpPr>
            <a:spLocks noChangeShapeType="1"/>
          </p:cNvSpPr>
          <p:nvPr/>
        </p:nvSpPr>
        <p:spPr bwMode="auto">
          <a:xfrm>
            <a:off x="3836988" y="46577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4" name="Freeform 230"/>
          <p:cNvSpPr>
            <a:spLocks/>
          </p:cNvSpPr>
          <p:nvPr/>
        </p:nvSpPr>
        <p:spPr bwMode="auto">
          <a:xfrm>
            <a:off x="3827463" y="4657725"/>
            <a:ext cx="36512" cy="19050"/>
          </a:xfrm>
          <a:custGeom>
            <a:avLst/>
            <a:gdLst>
              <a:gd name="T0" fmla="*/ 2147483647 w 92"/>
              <a:gd name="T1" fmla="*/ 0 h 51"/>
              <a:gd name="T2" fmla="*/ 2147483647 w 92"/>
              <a:gd name="T3" fmla="*/ 0 h 51"/>
              <a:gd name="T4" fmla="*/ 2147483647 w 92"/>
              <a:gd name="T5" fmla="*/ 2147483647 h 51"/>
              <a:gd name="T6" fmla="*/ 2147483647 w 92"/>
              <a:gd name="T7" fmla="*/ 2147483647 h 51"/>
              <a:gd name="T8" fmla="*/ 2147483647 w 92"/>
              <a:gd name="T9" fmla="*/ 2147483647 h 51"/>
              <a:gd name="T10" fmla="*/ 2147483647 w 92"/>
              <a:gd name="T11" fmla="*/ 2147483647 h 51"/>
              <a:gd name="T12" fmla="*/ 2147483647 w 92"/>
              <a:gd name="T13" fmla="*/ 2147483647 h 51"/>
              <a:gd name="T14" fmla="*/ 2147483647 w 92"/>
              <a:gd name="T15" fmla="*/ 2147483647 h 51"/>
              <a:gd name="T16" fmla="*/ 0 w 92"/>
              <a:gd name="T17" fmla="*/ 2147483647 h 51"/>
              <a:gd name="T18" fmla="*/ 2147483647 w 92"/>
              <a:gd name="T19" fmla="*/ 2147483647 h 51"/>
              <a:gd name="T20" fmla="*/ 2147483647 w 92"/>
              <a:gd name="T21" fmla="*/ 2147483647 h 51"/>
              <a:gd name="T22" fmla="*/ 2147483647 w 92"/>
              <a:gd name="T23" fmla="*/ 2147483647 h 51"/>
              <a:gd name="T24" fmla="*/ 2147483647 w 92"/>
              <a:gd name="T25" fmla="*/ 2147483647 h 51"/>
              <a:gd name="T26" fmla="*/ 2147483647 w 92"/>
              <a:gd name="T27" fmla="*/ 2147483647 h 51"/>
              <a:gd name="T28" fmla="*/ 2147483647 w 92"/>
              <a:gd name="T29" fmla="*/ 2147483647 h 51"/>
              <a:gd name="T30" fmla="*/ 2147483647 w 92"/>
              <a:gd name="T31" fmla="*/ 2147483647 h 51"/>
              <a:gd name="T32" fmla="*/ 2147483647 w 92"/>
              <a:gd name="T33" fmla="*/ 2147483647 h 51"/>
              <a:gd name="T34" fmla="*/ 2147483647 w 92"/>
              <a:gd name="T35" fmla="*/ 2147483647 h 51"/>
              <a:gd name="T36" fmla="*/ 2147483647 w 92"/>
              <a:gd name="T37" fmla="*/ 2147483647 h 51"/>
              <a:gd name="T38" fmla="*/ 2147483647 w 92"/>
              <a:gd name="T39" fmla="*/ 2147483647 h 51"/>
              <a:gd name="T40" fmla="*/ 2147483647 w 92"/>
              <a:gd name="T41" fmla="*/ 2147483647 h 51"/>
              <a:gd name="T42" fmla="*/ 2147483647 w 92"/>
              <a:gd name="T43" fmla="*/ 2147483647 h 51"/>
              <a:gd name="T44" fmla="*/ 2147483647 w 92"/>
              <a:gd name="T45" fmla="*/ 2147483647 h 51"/>
              <a:gd name="T46" fmla="*/ 2147483647 w 92"/>
              <a:gd name="T47" fmla="*/ 2147483647 h 51"/>
              <a:gd name="T48" fmla="*/ 2147483647 w 92"/>
              <a:gd name="T49" fmla="*/ 2147483647 h 51"/>
              <a:gd name="T50" fmla="*/ 2147483647 w 92"/>
              <a:gd name="T51" fmla="*/ 2147483647 h 51"/>
              <a:gd name="T52" fmla="*/ 2147483647 w 92"/>
              <a:gd name="T53" fmla="*/ 2147483647 h 51"/>
              <a:gd name="T54" fmla="*/ 2147483647 w 92"/>
              <a:gd name="T55" fmla="*/ 2147483647 h 51"/>
              <a:gd name="T56" fmla="*/ 2147483647 w 92"/>
              <a:gd name="T57" fmla="*/ 2147483647 h 51"/>
              <a:gd name="T58" fmla="*/ 2147483647 w 92"/>
              <a:gd name="T59" fmla="*/ 2147483647 h 51"/>
              <a:gd name="T60" fmla="*/ 2147483647 w 92"/>
              <a:gd name="T61" fmla="*/ 2147483647 h 51"/>
              <a:gd name="T62" fmla="*/ 2147483647 w 92"/>
              <a:gd name="T63" fmla="*/ 0 h 51"/>
              <a:gd name="T64" fmla="*/ 2147483647 w 9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1"/>
              <a:gd name="T101" fmla="*/ 92 w 9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1">
                <a:moveTo>
                  <a:pt x="26" y="0"/>
                </a:moveTo>
                <a:lnTo>
                  <a:pt x="21" y="0"/>
                </a:lnTo>
                <a:lnTo>
                  <a:pt x="17" y="1"/>
                </a:lnTo>
                <a:lnTo>
                  <a:pt x="11" y="3"/>
                </a:lnTo>
                <a:lnTo>
                  <a:pt x="7" y="7"/>
                </a:lnTo>
                <a:lnTo>
                  <a:pt x="5" y="11"/>
                </a:lnTo>
                <a:lnTo>
                  <a:pt x="2" y="15"/>
                </a:lnTo>
                <a:lnTo>
                  <a:pt x="1" y="21"/>
                </a:lnTo>
                <a:lnTo>
                  <a:pt x="0" y="26"/>
                </a:lnTo>
                <a:lnTo>
                  <a:pt x="1" y="31"/>
                </a:lnTo>
                <a:lnTo>
                  <a:pt x="2" y="37"/>
                </a:lnTo>
                <a:lnTo>
                  <a:pt x="5" y="40"/>
                </a:lnTo>
                <a:lnTo>
                  <a:pt x="7" y="44"/>
                </a:lnTo>
                <a:lnTo>
                  <a:pt x="11" y="48"/>
                </a:lnTo>
                <a:lnTo>
                  <a:pt x="17" y="50"/>
                </a:lnTo>
                <a:lnTo>
                  <a:pt x="21" y="51"/>
                </a:lnTo>
                <a:lnTo>
                  <a:pt x="60" y="51"/>
                </a:lnTo>
                <a:lnTo>
                  <a:pt x="71" y="51"/>
                </a:lnTo>
                <a:lnTo>
                  <a:pt x="76" y="50"/>
                </a:lnTo>
                <a:lnTo>
                  <a:pt x="80" y="48"/>
                </a:lnTo>
                <a:lnTo>
                  <a:pt x="84" y="44"/>
                </a:lnTo>
                <a:lnTo>
                  <a:pt x="88" y="40"/>
                </a:lnTo>
                <a:lnTo>
                  <a:pt x="91" y="37"/>
                </a:lnTo>
                <a:lnTo>
                  <a:pt x="92" y="31"/>
                </a:lnTo>
                <a:lnTo>
                  <a:pt x="92" y="26"/>
                </a:lnTo>
                <a:lnTo>
                  <a:pt x="92" y="21"/>
                </a:lnTo>
                <a:lnTo>
                  <a:pt x="91" y="15"/>
                </a:lnTo>
                <a:lnTo>
                  <a:pt x="88" y="11"/>
                </a:lnTo>
                <a:lnTo>
                  <a:pt x="84" y="7"/>
                </a:lnTo>
                <a:lnTo>
                  <a:pt x="80" y="3"/>
                </a:lnTo>
                <a:lnTo>
                  <a:pt x="76" y="1"/>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5" name="Line 231"/>
          <p:cNvSpPr>
            <a:spLocks noChangeShapeType="1"/>
          </p:cNvSpPr>
          <p:nvPr/>
        </p:nvSpPr>
        <p:spPr bwMode="auto">
          <a:xfrm>
            <a:off x="3843338" y="46656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6" name="Freeform 232"/>
          <p:cNvSpPr>
            <a:spLocks/>
          </p:cNvSpPr>
          <p:nvPr/>
        </p:nvSpPr>
        <p:spPr bwMode="auto">
          <a:xfrm>
            <a:off x="3843338" y="4638675"/>
            <a:ext cx="20637" cy="38100"/>
          </a:xfrm>
          <a:custGeom>
            <a:avLst/>
            <a:gdLst>
              <a:gd name="T0" fmla="*/ 0 w 53"/>
              <a:gd name="T1" fmla="*/ 2147483647 h 97"/>
              <a:gd name="T2" fmla="*/ 2147483647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1" y="76"/>
                </a:lnTo>
                <a:lnTo>
                  <a:pt x="3" y="82"/>
                </a:lnTo>
                <a:lnTo>
                  <a:pt x="5" y="85"/>
                </a:lnTo>
                <a:lnTo>
                  <a:pt x="8" y="89"/>
                </a:lnTo>
                <a:lnTo>
                  <a:pt x="12" y="93"/>
                </a:lnTo>
                <a:lnTo>
                  <a:pt x="16" y="95"/>
                </a:lnTo>
                <a:lnTo>
                  <a:pt x="21" y="96"/>
                </a:lnTo>
                <a:lnTo>
                  <a:pt x="27" y="97"/>
                </a:lnTo>
                <a:lnTo>
                  <a:pt x="32" y="96"/>
                </a:lnTo>
                <a:lnTo>
                  <a:pt x="37" y="95"/>
                </a:lnTo>
                <a:lnTo>
                  <a:pt x="41" y="93"/>
                </a:lnTo>
                <a:lnTo>
                  <a:pt x="45" y="89"/>
                </a:lnTo>
                <a:lnTo>
                  <a:pt x="49" y="85"/>
                </a:lnTo>
                <a:lnTo>
                  <a:pt x="52" y="82"/>
                </a:lnTo>
                <a:lnTo>
                  <a:pt x="53" y="76"/>
                </a:lnTo>
                <a:lnTo>
                  <a:pt x="53" y="31"/>
                </a:lnTo>
                <a:lnTo>
                  <a:pt x="53" y="21"/>
                </a:lnTo>
                <a:lnTo>
                  <a:pt x="52" y="15"/>
                </a:lnTo>
                <a:lnTo>
                  <a:pt x="49" y="11"/>
                </a:lnTo>
                <a:lnTo>
                  <a:pt x="45" y="8"/>
                </a:lnTo>
                <a:lnTo>
                  <a:pt x="41" y="4"/>
                </a:lnTo>
                <a:lnTo>
                  <a:pt x="37" y="1"/>
                </a:lnTo>
                <a:lnTo>
                  <a:pt x="32" y="0"/>
                </a:lnTo>
                <a:lnTo>
                  <a:pt x="27" y="0"/>
                </a:lnTo>
                <a:lnTo>
                  <a:pt x="21" y="0"/>
                </a:lnTo>
                <a:lnTo>
                  <a:pt x="16" y="1"/>
                </a:lnTo>
                <a:lnTo>
                  <a:pt x="12" y="4"/>
                </a:lnTo>
                <a:lnTo>
                  <a:pt x="8" y="8"/>
                </a:lnTo>
                <a:lnTo>
                  <a:pt x="5" y="11"/>
                </a:lnTo>
                <a:lnTo>
                  <a:pt x="3"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7" name="Line 233"/>
          <p:cNvSpPr>
            <a:spLocks noChangeShapeType="1"/>
          </p:cNvSpPr>
          <p:nvPr/>
        </p:nvSpPr>
        <p:spPr bwMode="auto">
          <a:xfrm>
            <a:off x="3852863" y="46386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8" name="Freeform 234"/>
          <p:cNvSpPr>
            <a:spLocks/>
          </p:cNvSpPr>
          <p:nvPr/>
        </p:nvSpPr>
        <p:spPr bwMode="auto">
          <a:xfrm>
            <a:off x="3843338" y="4638675"/>
            <a:ext cx="106362" cy="20638"/>
          </a:xfrm>
          <a:custGeom>
            <a:avLst/>
            <a:gdLst>
              <a:gd name="T0" fmla="*/ 2147483647 w 270"/>
              <a:gd name="T1" fmla="*/ 0 h 51"/>
              <a:gd name="T2" fmla="*/ 2147483647 w 270"/>
              <a:gd name="T3" fmla="*/ 0 h 51"/>
              <a:gd name="T4" fmla="*/ 2147483647 w 270"/>
              <a:gd name="T5" fmla="*/ 2147483647 h 51"/>
              <a:gd name="T6" fmla="*/ 2147483647 w 270"/>
              <a:gd name="T7" fmla="*/ 2147483647 h 51"/>
              <a:gd name="T8" fmla="*/ 2147483647 w 270"/>
              <a:gd name="T9" fmla="*/ 2147483647 h 51"/>
              <a:gd name="T10" fmla="*/ 2147483647 w 270"/>
              <a:gd name="T11" fmla="*/ 2147483647 h 51"/>
              <a:gd name="T12" fmla="*/ 2147483647 w 270"/>
              <a:gd name="T13" fmla="*/ 2147483647 h 51"/>
              <a:gd name="T14" fmla="*/ 2147483647 w 270"/>
              <a:gd name="T15" fmla="*/ 2147483647 h 51"/>
              <a:gd name="T16" fmla="*/ 0 w 270"/>
              <a:gd name="T17" fmla="*/ 2147483647 h 51"/>
              <a:gd name="T18" fmla="*/ 2147483647 w 270"/>
              <a:gd name="T19" fmla="*/ 2147483647 h 51"/>
              <a:gd name="T20" fmla="*/ 2147483647 w 270"/>
              <a:gd name="T21" fmla="*/ 2147483647 h 51"/>
              <a:gd name="T22" fmla="*/ 2147483647 w 270"/>
              <a:gd name="T23" fmla="*/ 2147483647 h 51"/>
              <a:gd name="T24" fmla="*/ 2147483647 w 270"/>
              <a:gd name="T25" fmla="*/ 2147483647 h 51"/>
              <a:gd name="T26" fmla="*/ 2147483647 w 270"/>
              <a:gd name="T27" fmla="*/ 2147483647 h 51"/>
              <a:gd name="T28" fmla="*/ 2147483647 w 270"/>
              <a:gd name="T29" fmla="*/ 2147483647 h 51"/>
              <a:gd name="T30" fmla="*/ 2147483647 w 270"/>
              <a:gd name="T31" fmla="*/ 2147483647 h 51"/>
              <a:gd name="T32" fmla="*/ 2147483647 w 270"/>
              <a:gd name="T33" fmla="*/ 2147483647 h 51"/>
              <a:gd name="T34" fmla="*/ 2147483647 w 270"/>
              <a:gd name="T35" fmla="*/ 2147483647 h 51"/>
              <a:gd name="T36" fmla="*/ 2147483647 w 270"/>
              <a:gd name="T37" fmla="*/ 2147483647 h 51"/>
              <a:gd name="T38" fmla="*/ 2147483647 w 270"/>
              <a:gd name="T39" fmla="*/ 2147483647 h 51"/>
              <a:gd name="T40" fmla="*/ 2147483647 w 270"/>
              <a:gd name="T41" fmla="*/ 2147483647 h 51"/>
              <a:gd name="T42" fmla="*/ 2147483647 w 270"/>
              <a:gd name="T43" fmla="*/ 2147483647 h 51"/>
              <a:gd name="T44" fmla="*/ 2147483647 w 270"/>
              <a:gd name="T45" fmla="*/ 2147483647 h 51"/>
              <a:gd name="T46" fmla="*/ 2147483647 w 270"/>
              <a:gd name="T47" fmla="*/ 2147483647 h 51"/>
              <a:gd name="T48" fmla="*/ 2147483647 w 270"/>
              <a:gd name="T49" fmla="*/ 2147483647 h 51"/>
              <a:gd name="T50" fmla="*/ 2147483647 w 270"/>
              <a:gd name="T51" fmla="*/ 2147483647 h 51"/>
              <a:gd name="T52" fmla="*/ 2147483647 w 270"/>
              <a:gd name="T53" fmla="*/ 2147483647 h 51"/>
              <a:gd name="T54" fmla="*/ 2147483647 w 270"/>
              <a:gd name="T55" fmla="*/ 2147483647 h 51"/>
              <a:gd name="T56" fmla="*/ 2147483647 w 270"/>
              <a:gd name="T57" fmla="*/ 2147483647 h 51"/>
              <a:gd name="T58" fmla="*/ 2147483647 w 270"/>
              <a:gd name="T59" fmla="*/ 2147483647 h 51"/>
              <a:gd name="T60" fmla="*/ 2147483647 w 270"/>
              <a:gd name="T61" fmla="*/ 2147483647 h 51"/>
              <a:gd name="T62" fmla="*/ 2147483647 w 270"/>
              <a:gd name="T63" fmla="*/ 0 h 51"/>
              <a:gd name="T64" fmla="*/ 2147483647 w 27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51"/>
              <a:gd name="T101" fmla="*/ 270 w 27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51">
                <a:moveTo>
                  <a:pt x="27" y="0"/>
                </a:moveTo>
                <a:lnTo>
                  <a:pt x="21" y="0"/>
                </a:lnTo>
                <a:lnTo>
                  <a:pt x="16" y="1"/>
                </a:lnTo>
                <a:lnTo>
                  <a:pt x="12" y="4"/>
                </a:lnTo>
                <a:lnTo>
                  <a:pt x="8" y="8"/>
                </a:lnTo>
                <a:lnTo>
                  <a:pt x="5" y="11"/>
                </a:lnTo>
                <a:lnTo>
                  <a:pt x="3" y="15"/>
                </a:lnTo>
                <a:lnTo>
                  <a:pt x="1" y="21"/>
                </a:lnTo>
                <a:lnTo>
                  <a:pt x="0" y="26"/>
                </a:lnTo>
                <a:lnTo>
                  <a:pt x="1" y="31"/>
                </a:lnTo>
                <a:lnTo>
                  <a:pt x="3" y="35"/>
                </a:lnTo>
                <a:lnTo>
                  <a:pt x="5" y="41"/>
                </a:lnTo>
                <a:lnTo>
                  <a:pt x="8" y="45"/>
                </a:lnTo>
                <a:lnTo>
                  <a:pt x="12" y="47"/>
                </a:lnTo>
                <a:lnTo>
                  <a:pt x="16" y="50"/>
                </a:lnTo>
                <a:lnTo>
                  <a:pt x="21" y="51"/>
                </a:lnTo>
                <a:lnTo>
                  <a:pt x="238" y="51"/>
                </a:lnTo>
                <a:lnTo>
                  <a:pt x="249" y="51"/>
                </a:lnTo>
                <a:lnTo>
                  <a:pt x="254" y="50"/>
                </a:lnTo>
                <a:lnTo>
                  <a:pt x="258" y="47"/>
                </a:lnTo>
                <a:lnTo>
                  <a:pt x="262" y="45"/>
                </a:lnTo>
                <a:lnTo>
                  <a:pt x="266" y="41"/>
                </a:lnTo>
                <a:lnTo>
                  <a:pt x="267" y="35"/>
                </a:lnTo>
                <a:lnTo>
                  <a:pt x="270" y="31"/>
                </a:lnTo>
                <a:lnTo>
                  <a:pt x="270" y="26"/>
                </a:lnTo>
                <a:lnTo>
                  <a:pt x="270" y="21"/>
                </a:lnTo>
                <a:lnTo>
                  <a:pt x="267" y="15"/>
                </a:lnTo>
                <a:lnTo>
                  <a:pt x="266" y="11"/>
                </a:lnTo>
                <a:lnTo>
                  <a:pt x="262" y="8"/>
                </a:lnTo>
                <a:lnTo>
                  <a:pt x="258" y="4"/>
                </a:lnTo>
                <a:lnTo>
                  <a:pt x="254" y="1"/>
                </a:lnTo>
                <a:lnTo>
                  <a:pt x="243"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39" name="Line 235"/>
          <p:cNvSpPr>
            <a:spLocks noChangeShapeType="1"/>
          </p:cNvSpPr>
          <p:nvPr/>
        </p:nvSpPr>
        <p:spPr bwMode="auto">
          <a:xfrm>
            <a:off x="3929063" y="4649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0" name="Freeform 236"/>
          <p:cNvSpPr>
            <a:spLocks/>
          </p:cNvSpPr>
          <p:nvPr/>
        </p:nvSpPr>
        <p:spPr bwMode="auto">
          <a:xfrm>
            <a:off x="3929063" y="4622800"/>
            <a:ext cx="20637" cy="38100"/>
          </a:xfrm>
          <a:custGeom>
            <a:avLst/>
            <a:gdLst>
              <a:gd name="T0" fmla="*/ 0 w 53"/>
              <a:gd name="T1" fmla="*/ 2147483647 h 97"/>
              <a:gd name="T2" fmla="*/ 0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0" y="76"/>
                </a:lnTo>
                <a:lnTo>
                  <a:pt x="1" y="80"/>
                </a:lnTo>
                <a:lnTo>
                  <a:pt x="4" y="86"/>
                </a:lnTo>
                <a:lnTo>
                  <a:pt x="8" y="90"/>
                </a:lnTo>
                <a:lnTo>
                  <a:pt x="12" y="92"/>
                </a:lnTo>
                <a:lnTo>
                  <a:pt x="16" y="95"/>
                </a:lnTo>
                <a:lnTo>
                  <a:pt x="21" y="96"/>
                </a:lnTo>
                <a:lnTo>
                  <a:pt x="26" y="97"/>
                </a:lnTo>
                <a:lnTo>
                  <a:pt x="32" y="96"/>
                </a:lnTo>
                <a:lnTo>
                  <a:pt x="37" y="95"/>
                </a:lnTo>
                <a:lnTo>
                  <a:pt x="41" y="92"/>
                </a:lnTo>
                <a:lnTo>
                  <a:pt x="45" y="90"/>
                </a:lnTo>
                <a:lnTo>
                  <a:pt x="49" y="86"/>
                </a:lnTo>
                <a:lnTo>
                  <a:pt x="50" y="80"/>
                </a:lnTo>
                <a:lnTo>
                  <a:pt x="53" y="76"/>
                </a:lnTo>
                <a:lnTo>
                  <a:pt x="53" y="31"/>
                </a:lnTo>
                <a:lnTo>
                  <a:pt x="53" y="21"/>
                </a:lnTo>
                <a:lnTo>
                  <a:pt x="50" y="16"/>
                </a:lnTo>
                <a:lnTo>
                  <a:pt x="49" y="10"/>
                </a:lnTo>
                <a:lnTo>
                  <a:pt x="45" y="6"/>
                </a:lnTo>
                <a:lnTo>
                  <a:pt x="41" y="4"/>
                </a:lnTo>
                <a:lnTo>
                  <a:pt x="37" y="1"/>
                </a:lnTo>
                <a:lnTo>
                  <a:pt x="32" y="0"/>
                </a:lnTo>
                <a:lnTo>
                  <a:pt x="26" y="0"/>
                </a:lnTo>
                <a:lnTo>
                  <a:pt x="21" y="0"/>
                </a:lnTo>
                <a:lnTo>
                  <a:pt x="16" y="1"/>
                </a:lnTo>
                <a:lnTo>
                  <a:pt x="12" y="4"/>
                </a:lnTo>
                <a:lnTo>
                  <a:pt x="8" y="6"/>
                </a:lnTo>
                <a:lnTo>
                  <a:pt x="4" y="10"/>
                </a:lnTo>
                <a:lnTo>
                  <a:pt x="1"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1" name="Line 237"/>
          <p:cNvSpPr>
            <a:spLocks noChangeShapeType="1"/>
          </p:cNvSpPr>
          <p:nvPr/>
        </p:nvSpPr>
        <p:spPr bwMode="auto">
          <a:xfrm>
            <a:off x="3938588" y="46228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2" name="Freeform 238"/>
          <p:cNvSpPr>
            <a:spLocks/>
          </p:cNvSpPr>
          <p:nvPr/>
        </p:nvSpPr>
        <p:spPr bwMode="auto">
          <a:xfrm>
            <a:off x="3929063" y="4622800"/>
            <a:ext cx="90487" cy="19050"/>
          </a:xfrm>
          <a:custGeom>
            <a:avLst/>
            <a:gdLst>
              <a:gd name="T0" fmla="*/ 2147483647 w 230"/>
              <a:gd name="T1" fmla="*/ 0 h 51"/>
              <a:gd name="T2" fmla="*/ 2147483647 w 230"/>
              <a:gd name="T3" fmla="*/ 0 h 51"/>
              <a:gd name="T4" fmla="*/ 2147483647 w 230"/>
              <a:gd name="T5" fmla="*/ 2147483647 h 51"/>
              <a:gd name="T6" fmla="*/ 2147483647 w 230"/>
              <a:gd name="T7" fmla="*/ 2147483647 h 51"/>
              <a:gd name="T8" fmla="*/ 2147483647 w 230"/>
              <a:gd name="T9" fmla="*/ 2147483647 h 51"/>
              <a:gd name="T10" fmla="*/ 2147483647 w 230"/>
              <a:gd name="T11" fmla="*/ 2147483647 h 51"/>
              <a:gd name="T12" fmla="*/ 2147483647 w 230"/>
              <a:gd name="T13" fmla="*/ 2147483647 h 51"/>
              <a:gd name="T14" fmla="*/ 0 w 230"/>
              <a:gd name="T15" fmla="*/ 2147483647 h 51"/>
              <a:gd name="T16" fmla="*/ 0 w 230"/>
              <a:gd name="T17" fmla="*/ 2147483647 h 51"/>
              <a:gd name="T18" fmla="*/ 0 w 230"/>
              <a:gd name="T19" fmla="*/ 2147483647 h 51"/>
              <a:gd name="T20" fmla="*/ 2147483647 w 230"/>
              <a:gd name="T21" fmla="*/ 2147483647 h 51"/>
              <a:gd name="T22" fmla="*/ 2147483647 w 230"/>
              <a:gd name="T23" fmla="*/ 2147483647 h 51"/>
              <a:gd name="T24" fmla="*/ 2147483647 w 230"/>
              <a:gd name="T25" fmla="*/ 2147483647 h 51"/>
              <a:gd name="T26" fmla="*/ 2147483647 w 230"/>
              <a:gd name="T27" fmla="*/ 2147483647 h 51"/>
              <a:gd name="T28" fmla="*/ 2147483647 w 230"/>
              <a:gd name="T29" fmla="*/ 2147483647 h 51"/>
              <a:gd name="T30" fmla="*/ 2147483647 w 230"/>
              <a:gd name="T31" fmla="*/ 2147483647 h 51"/>
              <a:gd name="T32" fmla="*/ 2147483647 w 230"/>
              <a:gd name="T33" fmla="*/ 2147483647 h 51"/>
              <a:gd name="T34" fmla="*/ 2147483647 w 230"/>
              <a:gd name="T35" fmla="*/ 2147483647 h 51"/>
              <a:gd name="T36" fmla="*/ 2147483647 w 230"/>
              <a:gd name="T37" fmla="*/ 2147483647 h 51"/>
              <a:gd name="T38" fmla="*/ 2147483647 w 230"/>
              <a:gd name="T39" fmla="*/ 2147483647 h 51"/>
              <a:gd name="T40" fmla="*/ 2147483647 w 230"/>
              <a:gd name="T41" fmla="*/ 2147483647 h 51"/>
              <a:gd name="T42" fmla="*/ 2147483647 w 230"/>
              <a:gd name="T43" fmla="*/ 2147483647 h 51"/>
              <a:gd name="T44" fmla="*/ 2147483647 w 230"/>
              <a:gd name="T45" fmla="*/ 2147483647 h 51"/>
              <a:gd name="T46" fmla="*/ 2147483647 w 230"/>
              <a:gd name="T47" fmla="*/ 2147483647 h 51"/>
              <a:gd name="T48" fmla="*/ 2147483647 w 230"/>
              <a:gd name="T49" fmla="*/ 2147483647 h 51"/>
              <a:gd name="T50" fmla="*/ 2147483647 w 230"/>
              <a:gd name="T51" fmla="*/ 2147483647 h 51"/>
              <a:gd name="T52" fmla="*/ 2147483647 w 230"/>
              <a:gd name="T53" fmla="*/ 2147483647 h 51"/>
              <a:gd name="T54" fmla="*/ 2147483647 w 230"/>
              <a:gd name="T55" fmla="*/ 2147483647 h 51"/>
              <a:gd name="T56" fmla="*/ 2147483647 w 230"/>
              <a:gd name="T57" fmla="*/ 2147483647 h 51"/>
              <a:gd name="T58" fmla="*/ 2147483647 w 230"/>
              <a:gd name="T59" fmla="*/ 2147483647 h 51"/>
              <a:gd name="T60" fmla="*/ 2147483647 w 230"/>
              <a:gd name="T61" fmla="*/ 2147483647 h 51"/>
              <a:gd name="T62" fmla="*/ 2147483647 w 230"/>
              <a:gd name="T63" fmla="*/ 0 h 51"/>
              <a:gd name="T64" fmla="*/ 2147483647 w 23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51"/>
              <a:gd name="T101" fmla="*/ 230 w 23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51">
                <a:moveTo>
                  <a:pt x="26" y="0"/>
                </a:moveTo>
                <a:lnTo>
                  <a:pt x="21" y="0"/>
                </a:lnTo>
                <a:lnTo>
                  <a:pt x="16" y="1"/>
                </a:lnTo>
                <a:lnTo>
                  <a:pt x="12" y="4"/>
                </a:lnTo>
                <a:lnTo>
                  <a:pt x="8" y="6"/>
                </a:lnTo>
                <a:lnTo>
                  <a:pt x="4" y="10"/>
                </a:lnTo>
                <a:lnTo>
                  <a:pt x="1" y="16"/>
                </a:lnTo>
                <a:lnTo>
                  <a:pt x="0" y="21"/>
                </a:lnTo>
                <a:lnTo>
                  <a:pt x="0" y="26"/>
                </a:lnTo>
                <a:lnTo>
                  <a:pt x="0" y="30"/>
                </a:lnTo>
                <a:lnTo>
                  <a:pt x="1" y="35"/>
                </a:lnTo>
                <a:lnTo>
                  <a:pt x="4" y="41"/>
                </a:lnTo>
                <a:lnTo>
                  <a:pt x="8" y="45"/>
                </a:lnTo>
                <a:lnTo>
                  <a:pt x="12" y="47"/>
                </a:lnTo>
                <a:lnTo>
                  <a:pt x="16" y="50"/>
                </a:lnTo>
                <a:lnTo>
                  <a:pt x="21" y="51"/>
                </a:lnTo>
                <a:lnTo>
                  <a:pt x="198" y="51"/>
                </a:lnTo>
                <a:lnTo>
                  <a:pt x="209" y="51"/>
                </a:lnTo>
                <a:lnTo>
                  <a:pt x="214" y="50"/>
                </a:lnTo>
                <a:lnTo>
                  <a:pt x="218" y="47"/>
                </a:lnTo>
                <a:lnTo>
                  <a:pt x="222" y="45"/>
                </a:lnTo>
                <a:lnTo>
                  <a:pt x="226" y="41"/>
                </a:lnTo>
                <a:lnTo>
                  <a:pt x="227" y="35"/>
                </a:lnTo>
                <a:lnTo>
                  <a:pt x="230" y="30"/>
                </a:lnTo>
                <a:lnTo>
                  <a:pt x="230" y="26"/>
                </a:lnTo>
                <a:lnTo>
                  <a:pt x="230" y="21"/>
                </a:lnTo>
                <a:lnTo>
                  <a:pt x="227" y="16"/>
                </a:lnTo>
                <a:lnTo>
                  <a:pt x="226" y="10"/>
                </a:lnTo>
                <a:lnTo>
                  <a:pt x="222" y="6"/>
                </a:lnTo>
                <a:lnTo>
                  <a:pt x="218" y="4"/>
                </a:lnTo>
                <a:lnTo>
                  <a:pt x="214" y="1"/>
                </a:lnTo>
                <a:lnTo>
                  <a:pt x="202"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3" name="Line 239"/>
          <p:cNvSpPr>
            <a:spLocks noChangeShapeType="1"/>
          </p:cNvSpPr>
          <p:nvPr/>
        </p:nvSpPr>
        <p:spPr bwMode="auto">
          <a:xfrm>
            <a:off x="3998913" y="46323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4" name="Freeform 240"/>
          <p:cNvSpPr>
            <a:spLocks/>
          </p:cNvSpPr>
          <p:nvPr/>
        </p:nvSpPr>
        <p:spPr bwMode="auto">
          <a:xfrm>
            <a:off x="3998913" y="4605338"/>
            <a:ext cx="20637" cy="36512"/>
          </a:xfrm>
          <a:custGeom>
            <a:avLst/>
            <a:gdLst>
              <a:gd name="T0" fmla="*/ 0 w 53"/>
              <a:gd name="T1" fmla="*/ 2147483647 h 100"/>
              <a:gd name="T2" fmla="*/ 0 w 53"/>
              <a:gd name="T3" fmla="*/ 2147483647 h 100"/>
              <a:gd name="T4" fmla="*/ 2147483647 w 53"/>
              <a:gd name="T5" fmla="*/ 2147483647 h 100"/>
              <a:gd name="T6" fmla="*/ 2147483647 w 53"/>
              <a:gd name="T7" fmla="*/ 2147483647 h 100"/>
              <a:gd name="T8" fmla="*/ 2147483647 w 53"/>
              <a:gd name="T9" fmla="*/ 2147483647 h 100"/>
              <a:gd name="T10" fmla="*/ 2147483647 w 53"/>
              <a:gd name="T11" fmla="*/ 2147483647 h 100"/>
              <a:gd name="T12" fmla="*/ 2147483647 w 53"/>
              <a:gd name="T13" fmla="*/ 2147483647 h 100"/>
              <a:gd name="T14" fmla="*/ 2147483647 w 53"/>
              <a:gd name="T15" fmla="*/ 2147483647 h 100"/>
              <a:gd name="T16" fmla="*/ 2147483647 w 53"/>
              <a:gd name="T17" fmla="*/ 2147483647 h 100"/>
              <a:gd name="T18" fmla="*/ 2147483647 w 53"/>
              <a:gd name="T19" fmla="*/ 2147483647 h 100"/>
              <a:gd name="T20" fmla="*/ 2147483647 w 53"/>
              <a:gd name="T21" fmla="*/ 2147483647 h 100"/>
              <a:gd name="T22" fmla="*/ 2147483647 w 53"/>
              <a:gd name="T23" fmla="*/ 2147483647 h 100"/>
              <a:gd name="T24" fmla="*/ 2147483647 w 53"/>
              <a:gd name="T25" fmla="*/ 2147483647 h 100"/>
              <a:gd name="T26" fmla="*/ 2147483647 w 53"/>
              <a:gd name="T27" fmla="*/ 2147483647 h 100"/>
              <a:gd name="T28" fmla="*/ 2147483647 w 53"/>
              <a:gd name="T29" fmla="*/ 2147483647 h 100"/>
              <a:gd name="T30" fmla="*/ 2147483647 w 53"/>
              <a:gd name="T31" fmla="*/ 2147483647 h 100"/>
              <a:gd name="T32" fmla="*/ 2147483647 w 53"/>
              <a:gd name="T33" fmla="*/ 2147483647 h 100"/>
              <a:gd name="T34" fmla="*/ 2147483647 w 53"/>
              <a:gd name="T35" fmla="*/ 2147483647 h 100"/>
              <a:gd name="T36" fmla="*/ 2147483647 w 53"/>
              <a:gd name="T37" fmla="*/ 2147483647 h 100"/>
              <a:gd name="T38" fmla="*/ 2147483647 w 53"/>
              <a:gd name="T39" fmla="*/ 2147483647 h 100"/>
              <a:gd name="T40" fmla="*/ 2147483647 w 53"/>
              <a:gd name="T41" fmla="*/ 2147483647 h 100"/>
              <a:gd name="T42" fmla="*/ 2147483647 w 53"/>
              <a:gd name="T43" fmla="*/ 2147483647 h 100"/>
              <a:gd name="T44" fmla="*/ 2147483647 w 53"/>
              <a:gd name="T45" fmla="*/ 2147483647 h 100"/>
              <a:gd name="T46" fmla="*/ 2147483647 w 53"/>
              <a:gd name="T47" fmla="*/ 2147483647 h 100"/>
              <a:gd name="T48" fmla="*/ 2147483647 w 53"/>
              <a:gd name="T49" fmla="*/ 0 h 100"/>
              <a:gd name="T50" fmla="*/ 2147483647 w 53"/>
              <a:gd name="T51" fmla="*/ 2147483647 h 100"/>
              <a:gd name="T52" fmla="*/ 2147483647 w 53"/>
              <a:gd name="T53" fmla="*/ 2147483647 h 100"/>
              <a:gd name="T54" fmla="*/ 2147483647 w 53"/>
              <a:gd name="T55" fmla="*/ 2147483647 h 100"/>
              <a:gd name="T56" fmla="*/ 2147483647 w 53"/>
              <a:gd name="T57" fmla="*/ 2147483647 h 100"/>
              <a:gd name="T58" fmla="*/ 2147483647 w 53"/>
              <a:gd name="T59" fmla="*/ 2147483647 h 100"/>
              <a:gd name="T60" fmla="*/ 2147483647 w 53"/>
              <a:gd name="T61" fmla="*/ 2147483647 h 100"/>
              <a:gd name="T62" fmla="*/ 0 w 53"/>
              <a:gd name="T63" fmla="*/ 2147483647 h 100"/>
              <a:gd name="T64" fmla="*/ 0 w 53"/>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0"/>
              <a:gd name="T101" fmla="*/ 53 w 53"/>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0">
                <a:moveTo>
                  <a:pt x="0" y="73"/>
                </a:moveTo>
                <a:lnTo>
                  <a:pt x="0" y="77"/>
                </a:lnTo>
                <a:lnTo>
                  <a:pt x="1" y="82"/>
                </a:lnTo>
                <a:lnTo>
                  <a:pt x="4" y="88"/>
                </a:lnTo>
                <a:lnTo>
                  <a:pt x="8" y="92"/>
                </a:lnTo>
                <a:lnTo>
                  <a:pt x="12" y="94"/>
                </a:lnTo>
                <a:lnTo>
                  <a:pt x="16" y="97"/>
                </a:lnTo>
                <a:lnTo>
                  <a:pt x="21" y="98"/>
                </a:lnTo>
                <a:lnTo>
                  <a:pt x="26" y="100"/>
                </a:lnTo>
                <a:lnTo>
                  <a:pt x="32" y="98"/>
                </a:lnTo>
                <a:lnTo>
                  <a:pt x="37" y="97"/>
                </a:lnTo>
                <a:lnTo>
                  <a:pt x="41" y="94"/>
                </a:lnTo>
                <a:lnTo>
                  <a:pt x="45" y="92"/>
                </a:lnTo>
                <a:lnTo>
                  <a:pt x="49" y="88"/>
                </a:lnTo>
                <a:lnTo>
                  <a:pt x="50" y="82"/>
                </a:lnTo>
                <a:lnTo>
                  <a:pt x="53" y="77"/>
                </a:lnTo>
                <a:lnTo>
                  <a:pt x="53" y="32"/>
                </a:lnTo>
                <a:lnTo>
                  <a:pt x="53" y="22"/>
                </a:lnTo>
                <a:lnTo>
                  <a:pt x="50" y="18"/>
                </a:lnTo>
                <a:lnTo>
                  <a:pt x="49" y="12"/>
                </a:lnTo>
                <a:lnTo>
                  <a:pt x="45" y="8"/>
                </a:lnTo>
                <a:lnTo>
                  <a:pt x="41" y="6"/>
                </a:lnTo>
                <a:lnTo>
                  <a:pt x="37" y="3"/>
                </a:lnTo>
                <a:lnTo>
                  <a:pt x="32" y="2"/>
                </a:lnTo>
                <a:lnTo>
                  <a:pt x="26" y="0"/>
                </a:lnTo>
                <a:lnTo>
                  <a:pt x="21" y="2"/>
                </a:lnTo>
                <a:lnTo>
                  <a:pt x="16" y="3"/>
                </a:lnTo>
                <a:lnTo>
                  <a:pt x="12" y="6"/>
                </a:lnTo>
                <a:lnTo>
                  <a:pt x="8" y="8"/>
                </a:lnTo>
                <a:lnTo>
                  <a:pt x="4" y="12"/>
                </a:lnTo>
                <a:lnTo>
                  <a:pt x="1" y="18"/>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5" name="Line 241"/>
          <p:cNvSpPr>
            <a:spLocks noChangeShapeType="1"/>
          </p:cNvSpPr>
          <p:nvPr/>
        </p:nvSpPr>
        <p:spPr bwMode="auto">
          <a:xfrm>
            <a:off x="4010025" y="46053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6" name="Freeform 242"/>
          <p:cNvSpPr>
            <a:spLocks/>
          </p:cNvSpPr>
          <p:nvPr/>
        </p:nvSpPr>
        <p:spPr bwMode="auto">
          <a:xfrm>
            <a:off x="3998913" y="4605338"/>
            <a:ext cx="31750" cy="19050"/>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2"/>
                </a:lnTo>
                <a:lnTo>
                  <a:pt x="16" y="3"/>
                </a:lnTo>
                <a:lnTo>
                  <a:pt x="12" y="6"/>
                </a:lnTo>
                <a:lnTo>
                  <a:pt x="8" y="8"/>
                </a:lnTo>
                <a:lnTo>
                  <a:pt x="4" y="12"/>
                </a:lnTo>
                <a:lnTo>
                  <a:pt x="1" y="18"/>
                </a:lnTo>
                <a:lnTo>
                  <a:pt x="0" y="22"/>
                </a:lnTo>
                <a:lnTo>
                  <a:pt x="0" y="27"/>
                </a:lnTo>
                <a:lnTo>
                  <a:pt x="0" y="32"/>
                </a:lnTo>
                <a:lnTo>
                  <a:pt x="1" y="37"/>
                </a:lnTo>
                <a:lnTo>
                  <a:pt x="4" y="41"/>
                </a:lnTo>
                <a:lnTo>
                  <a:pt x="8" y="45"/>
                </a:lnTo>
                <a:lnTo>
                  <a:pt x="12" y="49"/>
                </a:lnTo>
                <a:lnTo>
                  <a:pt x="16" y="52"/>
                </a:lnTo>
                <a:lnTo>
                  <a:pt x="21" y="53"/>
                </a:lnTo>
                <a:lnTo>
                  <a:pt x="50" y="53"/>
                </a:lnTo>
                <a:lnTo>
                  <a:pt x="61" y="53"/>
                </a:lnTo>
                <a:lnTo>
                  <a:pt x="66" y="52"/>
                </a:lnTo>
                <a:lnTo>
                  <a:pt x="70" y="49"/>
                </a:lnTo>
                <a:lnTo>
                  <a:pt x="74" y="45"/>
                </a:lnTo>
                <a:lnTo>
                  <a:pt x="78" y="41"/>
                </a:lnTo>
                <a:lnTo>
                  <a:pt x="81" y="37"/>
                </a:lnTo>
                <a:lnTo>
                  <a:pt x="82" y="32"/>
                </a:lnTo>
                <a:lnTo>
                  <a:pt x="82" y="27"/>
                </a:lnTo>
                <a:lnTo>
                  <a:pt x="82" y="22"/>
                </a:lnTo>
                <a:lnTo>
                  <a:pt x="81" y="18"/>
                </a:lnTo>
                <a:lnTo>
                  <a:pt x="78" y="12"/>
                </a:lnTo>
                <a:lnTo>
                  <a:pt x="74" y="8"/>
                </a:lnTo>
                <a:lnTo>
                  <a:pt x="70" y="6"/>
                </a:lnTo>
                <a:lnTo>
                  <a:pt x="66" y="3"/>
                </a:lnTo>
                <a:lnTo>
                  <a:pt x="5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7" name="Line 243"/>
          <p:cNvSpPr>
            <a:spLocks noChangeShapeType="1"/>
          </p:cNvSpPr>
          <p:nvPr/>
        </p:nvSpPr>
        <p:spPr bwMode="auto">
          <a:xfrm>
            <a:off x="4010025" y="46148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8" name="Freeform 244"/>
          <p:cNvSpPr>
            <a:spLocks/>
          </p:cNvSpPr>
          <p:nvPr/>
        </p:nvSpPr>
        <p:spPr bwMode="auto">
          <a:xfrm>
            <a:off x="4010025" y="4586288"/>
            <a:ext cx="20638" cy="38100"/>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2147483647 h 98"/>
              <a:gd name="T48" fmla="*/ 2147483647 w 53"/>
              <a:gd name="T49" fmla="*/ 0 h 98"/>
              <a:gd name="T50" fmla="*/ 2147483647 w 53"/>
              <a:gd name="T51" fmla="*/ 2147483647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1" y="77"/>
                </a:lnTo>
                <a:lnTo>
                  <a:pt x="3" y="82"/>
                </a:lnTo>
                <a:lnTo>
                  <a:pt x="5" y="86"/>
                </a:lnTo>
                <a:lnTo>
                  <a:pt x="8" y="90"/>
                </a:lnTo>
                <a:lnTo>
                  <a:pt x="12" y="94"/>
                </a:lnTo>
                <a:lnTo>
                  <a:pt x="17" y="97"/>
                </a:lnTo>
                <a:lnTo>
                  <a:pt x="21" y="98"/>
                </a:lnTo>
                <a:lnTo>
                  <a:pt x="27" y="98"/>
                </a:lnTo>
                <a:lnTo>
                  <a:pt x="32" y="98"/>
                </a:lnTo>
                <a:lnTo>
                  <a:pt x="37" y="97"/>
                </a:lnTo>
                <a:lnTo>
                  <a:pt x="41" y="94"/>
                </a:lnTo>
                <a:lnTo>
                  <a:pt x="45" y="90"/>
                </a:lnTo>
                <a:lnTo>
                  <a:pt x="49" y="86"/>
                </a:lnTo>
                <a:lnTo>
                  <a:pt x="52" y="82"/>
                </a:lnTo>
                <a:lnTo>
                  <a:pt x="53" y="77"/>
                </a:lnTo>
                <a:lnTo>
                  <a:pt x="53" y="32"/>
                </a:lnTo>
                <a:lnTo>
                  <a:pt x="53" y="22"/>
                </a:lnTo>
                <a:lnTo>
                  <a:pt x="52" y="16"/>
                </a:lnTo>
                <a:lnTo>
                  <a:pt x="49" y="12"/>
                </a:lnTo>
                <a:lnTo>
                  <a:pt x="45" y="8"/>
                </a:lnTo>
                <a:lnTo>
                  <a:pt x="41" y="4"/>
                </a:lnTo>
                <a:lnTo>
                  <a:pt x="37" y="3"/>
                </a:lnTo>
                <a:lnTo>
                  <a:pt x="32" y="2"/>
                </a:lnTo>
                <a:lnTo>
                  <a:pt x="27" y="0"/>
                </a:lnTo>
                <a:lnTo>
                  <a:pt x="21" y="2"/>
                </a:lnTo>
                <a:lnTo>
                  <a:pt x="17" y="3"/>
                </a:lnTo>
                <a:lnTo>
                  <a:pt x="12" y="4"/>
                </a:lnTo>
                <a:lnTo>
                  <a:pt x="8" y="8"/>
                </a:lnTo>
                <a:lnTo>
                  <a:pt x="5" y="12"/>
                </a:lnTo>
                <a:lnTo>
                  <a:pt x="3"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49" name="Line 245"/>
          <p:cNvSpPr>
            <a:spLocks noChangeShapeType="1"/>
          </p:cNvSpPr>
          <p:nvPr/>
        </p:nvSpPr>
        <p:spPr bwMode="auto">
          <a:xfrm>
            <a:off x="4021138" y="45862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0" name="Freeform 246"/>
          <p:cNvSpPr>
            <a:spLocks/>
          </p:cNvSpPr>
          <p:nvPr/>
        </p:nvSpPr>
        <p:spPr bwMode="auto">
          <a:xfrm>
            <a:off x="4010025" y="4586288"/>
            <a:ext cx="25400" cy="22225"/>
          </a:xfrm>
          <a:custGeom>
            <a:avLst/>
            <a:gdLst>
              <a:gd name="T0" fmla="*/ 2147483647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1" y="2"/>
                </a:lnTo>
                <a:lnTo>
                  <a:pt x="17" y="3"/>
                </a:lnTo>
                <a:lnTo>
                  <a:pt x="12" y="4"/>
                </a:lnTo>
                <a:lnTo>
                  <a:pt x="8" y="8"/>
                </a:lnTo>
                <a:lnTo>
                  <a:pt x="5" y="12"/>
                </a:lnTo>
                <a:lnTo>
                  <a:pt x="3" y="16"/>
                </a:lnTo>
                <a:lnTo>
                  <a:pt x="1" y="22"/>
                </a:lnTo>
                <a:lnTo>
                  <a:pt x="0" y="27"/>
                </a:lnTo>
                <a:lnTo>
                  <a:pt x="1" y="32"/>
                </a:lnTo>
                <a:lnTo>
                  <a:pt x="3" y="37"/>
                </a:lnTo>
                <a:lnTo>
                  <a:pt x="5" y="41"/>
                </a:lnTo>
                <a:lnTo>
                  <a:pt x="8" y="45"/>
                </a:lnTo>
                <a:lnTo>
                  <a:pt x="12" y="49"/>
                </a:lnTo>
                <a:lnTo>
                  <a:pt x="17" y="52"/>
                </a:lnTo>
                <a:lnTo>
                  <a:pt x="21" y="53"/>
                </a:lnTo>
                <a:lnTo>
                  <a:pt x="31" y="53"/>
                </a:lnTo>
                <a:lnTo>
                  <a:pt x="42" y="53"/>
                </a:lnTo>
                <a:lnTo>
                  <a:pt x="46" y="52"/>
                </a:lnTo>
                <a:lnTo>
                  <a:pt x="52" y="49"/>
                </a:lnTo>
                <a:lnTo>
                  <a:pt x="56" y="45"/>
                </a:lnTo>
                <a:lnTo>
                  <a:pt x="58" y="41"/>
                </a:lnTo>
                <a:lnTo>
                  <a:pt x="61" y="37"/>
                </a:lnTo>
                <a:lnTo>
                  <a:pt x="62" y="32"/>
                </a:lnTo>
                <a:lnTo>
                  <a:pt x="64" y="27"/>
                </a:lnTo>
                <a:lnTo>
                  <a:pt x="62" y="22"/>
                </a:lnTo>
                <a:lnTo>
                  <a:pt x="61" y="16"/>
                </a:lnTo>
                <a:lnTo>
                  <a:pt x="58" y="12"/>
                </a:lnTo>
                <a:lnTo>
                  <a:pt x="56" y="8"/>
                </a:lnTo>
                <a:lnTo>
                  <a:pt x="52" y="4"/>
                </a:lnTo>
                <a:lnTo>
                  <a:pt x="46"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1" name="Line 247"/>
          <p:cNvSpPr>
            <a:spLocks noChangeShapeType="1"/>
          </p:cNvSpPr>
          <p:nvPr/>
        </p:nvSpPr>
        <p:spPr bwMode="auto">
          <a:xfrm>
            <a:off x="4014788" y="4597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2" name="Freeform 248"/>
          <p:cNvSpPr>
            <a:spLocks/>
          </p:cNvSpPr>
          <p:nvPr/>
        </p:nvSpPr>
        <p:spPr bwMode="auto">
          <a:xfrm>
            <a:off x="4014788" y="4570413"/>
            <a:ext cx="20637" cy="38100"/>
          </a:xfrm>
          <a:custGeom>
            <a:avLst/>
            <a:gdLst>
              <a:gd name="T0" fmla="*/ 0 w 51"/>
              <a:gd name="T1" fmla="*/ 2147483647 h 97"/>
              <a:gd name="T2" fmla="*/ 0 w 51"/>
              <a:gd name="T3" fmla="*/ 2147483647 h 97"/>
              <a:gd name="T4" fmla="*/ 2147483647 w 51"/>
              <a:gd name="T5" fmla="*/ 2147483647 h 97"/>
              <a:gd name="T6" fmla="*/ 2147483647 w 51"/>
              <a:gd name="T7" fmla="*/ 2147483647 h 97"/>
              <a:gd name="T8" fmla="*/ 2147483647 w 51"/>
              <a:gd name="T9" fmla="*/ 2147483647 h 97"/>
              <a:gd name="T10" fmla="*/ 2147483647 w 51"/>
              <a:gd name="T11" fmla="*/ 2147483647 h 97"/>
              <a:gd name="T12" fmla="*/ 2147483647 w 51"/>
              <a:gd name="T13" fmla="*/ 2147483647 h 97"/>
              <a:gd name="T14" fmla="*/ 2147483647 w 51"/>
              <a:gd name="T15" fmla="*/ 2147483647 h 97"/>
              <a:gd name="T16" fmla="*/ 2147483647 w 51"/>
              <a:gd name="T17" fmla="*/ 2147483647 h 97"/>
              <a:gd name="T18" fmla="*/ 2147483647 w 51"/>
              <a:gd name="T19" fmla="*/ 2147483647 h 97"/>
              <a:gd name="T20" fmla="*/ 2147483647 w 51"/>
              <a:gd name="T21" fmla="*/ 2147483647 h 97"/>
              <a:gd name="T22" fmla="*/ 2147483647 w 51"/>
              <a:gd name="T23" fmla="*/ 2147483647 h 97"/>
              <a:gd name="T24" fmla="*/ 2147483647 w 51"/>
              <a:gd name="T25" fmla="*/ 2147483647 h 97"/>
              <a:gd name="T26" fmla="*/ 2147483647 w 51"/>
              <a:gd name="T27" fmla="*/ 2147483647 h 97"/>
              <a:gd name="T28" fmla="*/ 2147483647 w 51"/>
              <a:gd name="T29" fmla="*/ 2147483647 h 97"/>
              <a:gd name="T30" fmla="*/ 2147483647 w 51"/>
              <a:gd name="T31" fmla="*/ 2147483647 h 97"/>
              <a:gd name="T32" fmla="*/ 2147483647 w 51"/>
              <a:gd name="T33" fmla="*/ 2147483647 h 97"/>
              <a:gd name="T34" fmla="*/ 2147483647 w 51"/>
              <a:gd name="T35" fmla="*/ 2147483647 h 97"/>
              <a:gd name="T36" fmla="*/ 2147483647 w 51"/>
              <a:gd name="T37" fmla="*/ 2147483647 h 97"/>
              <a:gd name="T38" fmla="*/ 2147483647 w 51"/>
              <a:gd name="T39" fmla="*/ 2147483647 h 97"/>
              <a:gd name="T40" fmla="*/ 2147483647 w 51"/>
              <a:gd name="T41" fmla="*/ 2147483647 h 97"/>
              <a:gd name="T42" fmla="*/ 2147483647 w 51"/>
              <a:gd name="T43" fmla="*/ 2147483647 h 97"/>
              <a:gd name="T44" fmla="*/ 2147483647 w 51"/>
              <a:gd name="T45" fmla="*/ 2147483647 h 97"/>
              <a:gd name="T46" fmla="*/ 2147483647 w 51"/>
              <a:gd name="T47" fmla="*/ 0 h 97"/>
              <a:gd name="T48" fmla="*/ 2147483647 w 51"/>
              <a:gd name="T49" fmla="*/ 0 h 97"/>
              <a:gd name="T50" fmla="*/ 2147483647 w 51"/>
              <a:gd name="T51" fmla="*/ 0 h 97"/>
              <a:gd name="T52" fmla="*/ 2147483647 w 51"/>
              <a:gd name="T53" fmla="*/ 2147483647 h 97"/>
              <a:gd name="T54" fmla="*/ 2147483647 w 51"/>
              <a:gd name="T55" fmla="*/ 2147483647 h 97"/>
              <a:gd name="T56" fmla="*/ 2147483647 w 51"/>
              <a:gd name="T57" fmla="*/ 2147483647 h 97"/>
              <a:gd name="T58" fmla="*/ 2147483647 w 51"/>
              <a:gd name="T59" fmla="*/ 2147483647 h 97"/>
              <a:gd name="T60" fmla="*/ 2147483647 w 51"/>
              <a:gd name="T61" fmla="*/ 2147483647 h 97"/>
              <a:gd name="T62" fmla="*/ 0 w 51"/>
              <a:gd name="T63" fmla="*/ 2147483647 h 97"/>
              <a:gd name="T64" fmla="*/ 0 w 51"/>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7"/>
              <a:gd name="T101" fmla="*/ 51 w 51"/>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7">
                <a:moveTo>
                  <a:pt x="0" y="71"/>
                </a:moveTo>
                <a:lnTo>
                  <a:pt x="0" y="76"/>
                </a:lnTo>
                <a:lnTo>
                  <a:pt x="1" y="81"/>
                </a:lnTo>
                <a:lnTo>
                  <a:pt x="4" y="85"/>
                </a:lnTo>
                <a:lnTo>
                  <a:pt x="8" y="89"/>
                </a:lnTo>
                <a:lnTo>
                  <a:pt x="12" y="93"/>
                </a:lnTo>
                <a:lnTo>
                  <a:pt x="16" y="96"/>
                </a:lnTo>
                <a:lnTo>
                  <a:pt x="21" y="97"/>
                </a:lnTo>
                <a:lnTo>
                  <a:pt x="26" y="97"/>
                </a:lnTo>
                <a:lnTo>
                  <a:pt x="31" y="97"/>
                </a:lnTo>
                <a:lnTo>
                  <a:pt x="35" y="96"/>
                </a:lnTo>
                <a:lnTo>
                  <a:pt x="41" y="93"/>
                </a:lnTo>
                <a:lnTo>
                  <a:pt x="45" y="89"/>
                </a:lnTo>
                <a:lnTo>
                  <a:pt x="47" y="85"/>
                </a:lnTo>
                <a:lnTo>
                  <a:pt x="50" y="81"/>
                </a:lnTo>
                <a:lnTo>
                  <a:pt x="51" y="76"/>
                </a:lnTo>
                <a:lnTo>
                  <a:pt x="51" y="31"/>
                </a:lnTo>
                <a:lnTo>
                  <a:pt x="51" y="21"/>
                </a:lnTo>
                <a:lnTo>
                  <a:pt x="50" y="15"/>
                </a:lnTo>
                <a:lnTo>
                  <a:pt x="47" y="11"/>
                </a:lnTo>
                <a:lnTo>
                  <a:pt x="45" y="7"/>
                </a:lnTo>
                <a:lnTo>
                  <a:pt x="41" y="4"/>
                </a:lnTo>
                <a:lnTo>
                  <a:pt x="35" y="1"/>
                </a:lnTo>
                <a:lnTo>
                  <a:pt x="31" y="0"/>
                </a:lnTo>
                <a:lnTo>
                  <a:pt x="26" y="0"/>
                </a:lnTo>
                <a:lnTo>
                  <a:pt x="21" y="0"/>
                </a:lnTo>
                <a:lnTo>
                  <a:pt x="16" y="1"/>
                </a:lnTo>
                <a:lnTo>
                  <a:pt x="12" y="4"/>
                </a:lnTo>
                <a:lnTo>
                  <a:pt x="8" y="7"/>
                </a:lnTo>
                <a:lnTo>
                  <a:pt x="4" y="11"/>
                </a:lnTo>
                <a:lnTo>
                  <a:pt x="1"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3" name="Line 249"/>
          <p:cNvSpPr>
            <a:spLocks noChangeShapeType="1"/>
          </p:cNvSpPr>
          <p:nvPr/>
        </p:nvSpPr>
        <p:spPr bwMode="auto">
          <a:xfrm>
            <a:off x="4025900" y="45704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4" name="Freeform 250"/>
          <p:cNvSpPr>
            <a:spLocks/>
          </p:cNvSpPr>
          <p:nvPr/>
        </p:nvSpPr>
        <p:spPr bwMode="auto">
          <a:xfrm>
            <a:off x="4014788" y="4570413"/>
            <a:ext cx="250825" cy="19050"/>
          </a:xfrm>
          <a:custGeom>
            <a:avLst/>
            <a:gdLst>
              <a:gd name="T0" fmla="*/ 2147483647 w 633"/>
              <a:gd name="T1" fmla="*/ 0 h 52"/>
              <a:gd name="T2" fmla="*/ 2147483647 w 633"/>
              <a:gd name="T3" fmla="*/ 0 h 52"/>
              <a:gd name="T4" fmla="*/ 2147483647 w 633"/>
              <a:gd name="T5" fmla="*/ 2147483647 h 52"/>
              <a:gd name="T6" fmla="*/ 2147483647 w 633"/>
              <a:gd name="T7" fmla="*/ 2147483647 h 52"/>
              <a:gd name="T8" fmla="*/ 2147483647 w 633"/>
              <a:gd name="T9" fmla="*/ 2147483647 h 52"/>
              <a:gd name="T10" fmla="*/ 2147483647 w 633"/>
              <a:gd name="T11" fmla="*/ 2147483647 h 52"/>
              <a:gd name="T12" fmla="*/ 2147483647 w 633"/>
              <a:gd name="T13" fmla="*/ 2147483647 h 52"/>
              <a:gd name="T14" fmla="*/ 0 w 633"/>
              <a:gd name="T15" fmla="*/ 2147483647 h 52"/>
              <a:gd name="T16" fmla="*/ 0 w 633"/>
              <a:gd name="T17" fmla="*/ 2147483647 h 52"/>
              <a:gd name="T18" fmla="*/ 0 w 633"/>
              <a:gd name="T19" fmla="*/ 2147483647 h 52"/>
              <a:gd name="T20" fmla="*/ 2147483647 w 633"/>
              <a:gd name="T21" fmla="*/ 2147483647 h 52"/>
              <a:gd name="T22" fmla="*/ 2147483647 w 633"/>
              <a:gd name="T23" fmla="*/ 2147483647 h 52"/>
              <a:gd name="T24" fmla="*/ 2147483647 w 633"/>
              <a:gd name="T25" fmla="*/ 2147483647 h 52"/>
              <a:gd name="T26" fmla="*/ 2147483647 w 633"/>
              <a:gd name="T27" fmla="*/ 2147483647 h 52"/>
              <a:gd name="T28" fmla="*/ 2147483647 w 633"/>
              <a:gd name="T29" fmla="*/ 2147483647 h 52"/>
              <a:gd name="T30" fmla="*/ 2147483647 w 633"/>
              <a:gd name="T31" fmla="*/ 2147483647 h 52"/>
              <a:gd name="T32" fmla="*/ 2147483647 w 633"/>
              <a:gd name="T33" fmla="*/ 2147483647 h 52"/>
              <a:gd name="T34" fmla="*/ 2147483647 w 633"/>
              <a:gd name="T35" fmla="*/ 2147483647 h 52"/>
              <a:gd name="T36" fmla="*/ 2147483647 w 633"/>
              <a:gd name="T37" fmla="*/ 2147483647 h 52"/>
              <a:gd name="T38" fmla="*/ 2147483647 w 633"/>
              <a:gd name="T39" fmla="*/ 2147483647 h 52"/>
              <a:gd name="T40" fmla="*/ 2147483647 w 633"/>
              <a:gd name="T41" fmla="*/ 2147483647 h 52"/>
              <a:gd name="T42" fmla="*/ 2147483647 w 633"/>
              <a:gd name="T43" fmla="*/ 2147483647 h 52"/>
              <a:gd name="T44" fmla="*/ 2147483647 w 633"/>
              <a:gd name="T45" fmla="*/ 2147483647 h 52"/>
              <a:gd name="T46" fmla="*/ 2147483647 w 633"/>
              <a:gd name="T47" fmla="*/ 2147483647 h 52"/>
              <a:gd name="T48" fmla="*/ 2147483647 w 633"/>
              <a:gd name="T49" fmla="*/ 2147483647 h 52"/>
              <a:gd name="T50" fmla="*/ 2147483647 w 633"/>
              <a:gd name="T51" fmla="*/ 2147483647 h 52"/>
              <a:gd name="T52" fmla="*/ 2147483647 w 633"/>
              <a:gd name="T53" fmla="*/ 2147483647 h 52"/>
              <a:gd name="T54" fmla="*/ 2147483647 w 633"/>
              <a:gd name="T55" fmla="*/ 2147483647 h 52"/>
              <a:gd name="T56" fmla="*/ 2147483647 w 633"/>
              <a:gd name="T57" fmla="*/ 2147483647 h 52"/>
              <a:gd name="T58" fmla="*/ 2147483647 w 633"/>
              <a:gd name="T59" fmla="*/ 2147483647 h 52"/>
              <a:gd name="T60" fmla="*/ 2147483647 w 633"/>
              <a:gd name="T61" fmla="*/ 2147483647 h 52"/>
              <a:gd name="T62" fmla="*/ 2147483647 w 633"/>
              <a:gd name="T63" fmla="*/ 0 h 52"/>
              <a:gd name="T64" fmla="*/ 2147483647 w 63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3"/>
              <a:gd name="T100" fmla="*/ 0 h 52"/>
              <a:gd name="T101" fmla="*/ 633 w 63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3" h="52">
                <a:moveTo>
                  <a:pt x="26" y="0"/>
                </a:moveTo>
                <a:lnTo>
                  <a:pt x="21" y="0"/>
                </a:lnTo>
                <a:lnTo>
                  <a:pt x="16" y="1"/>
                </a:lnTo>
                <a:lnTo>
                  <a:pt x="12" y="4"/>
                </a:lnTo>
                <a:lnTo>
                  <a:pt x="8" y="7"/>
                </a:lnTo>
                <a:lnTo>
                  <a:pt x="4" y="11"/>
                </a:lnTo>
                <a:lnTo>
                  <a:pt x="1" y="15"/>
                </a:lnTo>
                <a:lnTo>
                  <a:pt x="0" y="21"/>
                </a:lnTo>
                <a:lnTo>
                  <a:pt x="0" y="26"/>
                </a:lnTo>
                <a:lnTo>
                  <a:pt x="0" y="31"/>
                </a:lnTo>
                <a:lnTo>
                  <a:pt x="1" y="37"/>
                </a:lnTo>
                <a:lnTo>
                  <a:pt x="4" y="41"/>
                </a:lnTo>
                <a:lnTo>
                  <a:pt x="8" y="44"/>
                </a:lnTo>
                <a:lnTo>
                  <a:pt x="12" y="48"/>
                </a:lnTo>
                <a:lnTo>
                  <a:pt x="16" y="50"/>
                </a:lnTo>
                <a:lnTo>
                  <a:pt x="21" y="52"/>
                </a:lnTo>
                <a:lnTo>
                  <a:pt x="601" y="52"/>
                </a:lnTo>
                <a:lnTo>
                  <a:pt x="612" y="52"/>
                </a:lnTo>
                <a:lnTo>
                  <a:pt x="617" y="50"/>
                </a:lnTo>
                <a:lnTo>
                  <a:pt x="621" y="48"/>
                </a:lnTo>
                <a:lnTo>
                  <a:pt x="625" y="44"/>
                </a:lnTo>
                <a:lnTo>
                  <a:pt x="629" y="41"/>
                </a:lnTo>
                <a:lnTo>
                  <a:pt x="630" y="37"/>
                </a:lnTo>
                <a:lnTo>
                  <a:pt x="633" y="31"/>
                </a:lnTo>
                <a:lnTo>
                  <a:pt x="633" y="26"/>
                </a:lnTo>
                <a:lnTo>
                  <a:pt x="633" y="21"/>
                </a:lnTo>
                <a:lnTo>
                  <a:pt x="630" y="15"/>
                </a:lnTo>
                <a:lnTo>
                  <a:pt x="629" y="11"/>
                </a:lnTo>
                <a:lnTo>
                  <a:pt x="625" y="7"/>
                </a:lnTo>
                <a:lnTo>
                  <a:pt x="621" y="4"/>
                </a:lnTo>
                <a:lnTo>
                  <a:pt x="617" y="1"/>
                </a:lnTo>
                <a:lnTo>
                  <a:pt x="60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5" name="Line 251"/>
          <p:cNvSpPr>
            <a:spLocks noChangeShapeType="1"/>
          </p:cNvSpPr>
          <p:nvPr/>
        </p:nvSpPr>
        <p:spPr bwMode="auto">
          <a:xfrm>
            <a:off x="4244975" y="4581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6" name="Freeform 252"/>
          <p:cNvSpPr>
            <a:spLocks/>
          </p:cNvSpPr>
          <p:nvPr/>
        </p:nvSpPr>
        <p:spPr bwMode="auto">
          <a:xfrm>
            <a:off x="4244975" y="4552950"/>
            <a:ext cx="20638" cy="36513"/>
          </a:xfrm>
          <a:custGeom>
            <a:avLst/>
            <a:gdLst>
              <a:gd name="T0" fmla="*/ 0 w 53"/>
              <a:gd name="T1" fmla="*/ 2147483647 h 97"/>
              <a:gd name="T2" fmla="*/ 0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0" y="76"/>
                </a:lnTo>
                <a:lnTo>
                  <a:pt x="1" y="82"/>
                </a:lnTo>
                <a:lnTo>
                  <a:pt x="4" y="86"/>
                </a:lnTo>
                <a:lnTo>
                  <a:pt x="8" y="89"/>
                </a:lnTo>
                <a:lnTo>
                  <a:pt x="12" y="93"/>
                </a:lnTo>
                <a:lnTo>
                  <a:pt x="16" y="95"/>
                </a:lnTo>
                <a:lnTo>
                  <a:pt x="21" y="97"/>
                </a:lnTo>
                <a:lnTo>
                  <a:pt x="26" y="97"/>
                </a:lnTo>
                <a:lnTo>
                  <a:pt x="32" y="97"/>
                </a:lnTo>
                <a:lnTo>
                  <a:pt x="37" y="95"/>
                </a:lnTo>
                <a:lnTo>
                  <a:pt x="41" y="93"/>
                </a:lnTo>
                <a:lnTo>
                  <a:pt x="45" y="89"/>
                </a:lnTo>
                <a:lnTo>
                  <a:pt x="49" y="86"/>
                </a:lnTo>
                <a:lnTo>
                  <a:pt x="50" y="82"/>
                </a:lnTo>
                <a:lnTo>
                  <a:pt x="53" y="76"/>
                </a:lnTo>
                <a:lnTo>
                  <a:pt x="53" y="31"/>
                </a:lnTo>
                <a:lnTo>
                  <a:pt x="53" y="21"/>
                </a:lnTo>
                <a:lnTo>
                  <a:pt x="50" y="15"/>
                </a:lnTo>
                <a:lnTo>
                  <a:pt x="49" y="12"/>
                </a:lnTo>
                <a:lnTo>
                  <a:pt x="45" y="8"/>
                </a:lnTo>
                <a:lnTo>
                  <a:pt x="41" y="4"/>
                </a:lnTo>
                <a:lnTo>
                  <a:pt x="37" y="1"/>
                </a:lnTo>
                <a:lnTo>
                  <a:pt x="32" y="0"/>
                </a:lnTo>
                <a:lnTo>
                  <a:pt x="26" y="0"/>
                </a:lnTo>
                <a:lnTo>
                  <a:pt x="21" y="0"/>
                </a:lnTo>
                <a:lnTo>
                  <a:pt x="16" y="1"/>
                </a:lnTo>
                <a:lnTo>
                  <a:pt x="12" y="4"/>
                </a:lnTo>
                <a:lnTo>
                  <a:pt x="8" y="8"/>
                </a:lnTo>
                <a:lnTo>
                  <a:pt x="4" y="12"/>
                </a:lnTo>
                <a:lnTo>
                  <a:pt x="1"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7" name="Line 253"/>
          <p:cNvSpPr>
            <a:spLocks noChangeShapeType="1"/>
          </p:cNvSpPr>
          <p:nvPr/>
        </p:nvSpPr>
        <p:spPr bwMode="auto">
          <a:xfrm>
            <a:off x="4256088" y="45529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8" name="Freeform 254"/>
          <p:cNvSpPr>
            <a:spLocks/>
          </p:cNvSpPr>
          <p:nvPr/>
        </p:nvSpPr>
        <p:spPr bwMode="auto">
          <a:xfrm>
            <a:off x="4244975" y="4552950"/>
            <a:ext cx="31750" cy="20638"/>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6" y="0"/>
                </a:moveTo>
                <a:lnTo>
                  <a:pt x="21" y="0"/>
                </a:lnTo>
                <a:lnTo>
                  <a:pt x="16" y="1"/>
                </a:lnTo>
                <a:lnTo>
                  <a:pt x="12" y="4"/>
                </a:lnTo>
                <a:lnTo>
                  <a:pt x="8" y="8"/>
                </a:lnTo>
                <a:lnTo>
                  <a:pt x="4" y="12"/>
                </a:lnTo>
                <a:lnTo>
                  <a:pt x="1" y="15"/>
                </a:lnTo>
                <a:lnTo>
                  <a:pt x="0" y="21"/>
                </a:lnTo>
                <a:lnTo>
                  <a:pt x="0" y="26"/>
                </a:lnTo>
                <a:lnTo>
                  <a:pt x="0" y="31"/>
                </a:lnTo>
                <a:lnTo>
                  <a:pt x="1" y="35"/>
                </a:lnTo>
                <a:lnTo>
                  <a:pt x="4" y="41"/>
                </a:lnTo>
                <a:lnTo>
                  <a:pt x="8" y="45"/>
                </a:lnTo>
                <a:lnTo>
                  <a:pt x="12" y="47"/>
                </a:lnTo>
                <a:lnTo>
                  <a:pt x="16" y="50"/>
                </a:lnTo>
                <a:lnTo>
                  <a:pt x="21" y="51"/>
                </a:lnTo>
                <a:lnTo>
                  <a:pt x="50" y="51"/>
                </a:lnTo>
                <a:lnTo>
                  <a:pt x="61" y="51"/>
                </a:lnTo>
                <a:lnTo>
                  <a:pt x="66" y="50"/>
                </a:lnTo>
                <a:lnTo>
                  <a:pt x="70" y="47"/>
                </a:lnTo>
                <a:lnTo>
                  <a:pt x="74" y="45"/>
                </a:lnTo>
                <a:lnTo>
                  <a:pt x="78" y="41"/>
                </a:lnTo>
                <a:lnTo>
                  <a:pt x="81" y="35"/>
                </a:lnTo>
                <a:lnTo>
                  <a:pt x="82" y="31"/>
                </a:lnTo>
                <a:lnTo>
                  <a:pt x="82" y="26"/>
                </a:lnTo>
                <a:lnTo>
                  <a:pt x="82" y="21"/>
                </a:lnTo>
                <a:lnTo>
                  <a:pt x="81" y="15"/>
                </a:lnTo>
                <a:lnTo>
                  <a:pt x="78" y="12"/>
                </a:lnTo>
                <a:lnTo>
                  <a:pt x="74" y="8"/>
                </a:lnTo>
                <a:lnTo>
                  <a:pt x="70"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59" name="Line 255"/>
          <p:cNvSpPr>
            <a:spLocks noChangeShapeType="1"/>
          </p:cNvSpPr>
          <p:nvPr/>
        </p:nvSpPr>
        <p:spPr bwMode="auto">
          <a:xfrm>
            <a:off x="4256088" y="45640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0" name="Freeform 256"/>
          <p:cNvSpPr>
            <a:spLocks/>
          </p:cNvSpPr>
          <p:nvPr/>
        </p:nvSpPr>
        <p:spPr bwMode="auto">
          <a:xfrm>
            <a:off x="4256088" y="4518025"/>
            <a:ext cx="20637" cy="55563"/>
          </a:xfrm>
          <a:custGeom>
            <a:avLst/>
            <a:gdLst>
              <a:gd name="T0" fmla="*/ 0 w 53"/>
              <a:gd name="T1" fmla="*/ 2147483647 h 144"/>
              <a:gd name="T2" fmla="*/ 2147483647 w 53"/>
              <a:gd name="T3" fmla="*/ 2147483647 h 144"/>
              <a:gd name="T4" fmla="*/ 2147483647 w 53"/>
              <a:gd name="T5" fmla="*/ 2147483647 h 144"/>
              <a:gd name="T6" fmla="*/ 2147483647 w 53"/>
              <a:gd name="T7" fmla="*/ 2147483647 h 144"/>
              <a:gd name="T8" fmla="*/ 2147483647 w 53"/>
              <a:gd name="T9" fmla="*/ 2147483647 h 144"/>
              <a:gd name="T10" fmla="*/ 2147483647 w 53"/>
              <a:gd name="T11" fmla="*/ 2147483647 h 144"/>
              <a:gd name="T12" fmla="*/ 2147483647 w 53"/>
              <a:gd name="T13" fmla="*/ 2147483647 h 144"/>
              <a:gd name="T14" fmla="*/ 2147483647 w 53"/>
              <a:gd name="T15" fmla="*/ 2147483647 h 144"/>
              <a:gd name="T16" fmla="*/ 2147483647 w 53"/>
              <a:gd name="T17" fmla="*/ 2147483647 h 144"/>
              <a:gd name="T18" fmla="*/ 2147483647 w 53"/>
              <a:gd name="T19" fmla="*/ 2147483647 h 144"/>
              <a:gd name="T20" fmla="*/ 2147483647 w 53"/>
              <a:gd name="T21" fmla="*/ 2147483647 h 144"/>
              <a:gd name="T22" fmla="*/ 2147483647 w 53"/>
              <a:gd name="T23" fmla="*/ 2147483647 h 144"/>
              <a:gd name="T24" fmla="*/ 2147483647 w 53"/>
              <a:gd name="T25" fmla="*/ 2147483647 h 144"/>
              <a:gd name="T26" fmla="*/ 2147483647 w 53"/>
              <a:gd name="T27" fmla="*/ 2147483647 h 144"/>
              <a:gd name="T28" fmla="*/ 2147483647 w 53"/>
              <a:gd name="T29" fmla="*/ 2147483647 h 144"/>
              <a:gd name="T30" fmla="*/ 2147483647 w 53"/>
              <a:gd name="T31" fmla="*/ 2147483647 h 144"/>
              <a:gd name="T32" fmla="*/ 2147483647 w 53"/>
              <a:gd name="T33" fmla="*/ 2147483647 h 144"/>
              <a:gd name="T34" fmla="*/ 2147483647 w 53"/>
              <a:gd name="T35" fmla="*/ 2147483647 h 144"/>
              <a:gd name="T36" fmla="*/ 2147483647 w 53"/>
              <a:gd name="T37" fmla="*/ 2147483647 h 144"/>
              <a:gd name="T38" fmla="*/ 2147483647 w 53"/>
              <a:gd name="T39" fmla="*/ 2147483647 h 144"/>
              <a:gd name="T40" fmla="*/ 2147483647 w 53"/>
              <a:gd name="T41" fmla="*/ 2147483647 h 144"/>
              <a:gd name="T42" fmla="*/ 2147483647 w 53"/>
              <a:gd name="T43" fmla="*/ 2147483647 h 144"/>
              <a:gd name="T44" fmla="*/ 2147483647 w 53"/>
              <a:gd name="T45" fmla="*/ 2147483647 h 144"/>
              <a:gd name="T46" fmla="*/ 2147483647 w 53"/>
              <a:gd name="T47" fmla="*/ 2147483647 h 144"/>
              <a:gd name="T48" fmla="*/ 2147483647 w 53"/>
              <a:gd name="T49" fmla="*/ 0 h 144"/>
              <a:gd name="T50" fmla="*/ 2147483647 w 53"/>
              <a:gd name="T51" fmla="*/ 2147483647 h 144"/>
              <a:gd name="T52" fmla="*/ 2147483647 w 53"/>
              <a:gd name="T53" fmla="*/ 2147483647 h 144"/>
              <a:gd name="T54" fmla="*/ 2147483647 w 53"/>
              <a:gd name="T55" fmla="*/ 2147483647 h 144"/>
              <a:gd name="T56" fmla="*/ 2147483647 w 53"/>
              <a:gd name="T57" fmla="*/ 2147483647 h 144"/>
              <a:gd name="T58" fmla="*/ 2147483647 w 53"/>
              <a:gd name="T59" fmla="*/ 2147483647 h 144"/>
              <a:gd name="T60" fmla="*/ 2147483647 w 53"/>
              <a:gd name="T61" fmla="*/ 2147483647 h 144"/>
              <a:gd name="T62" fmla="*/ 0 w 53"/>
              <a:gd name="T63" fmla="*/ 2147483647 h 144"/>
              <a:gd name="T64" fmla="*/ 0 w 53"/>
              <a:gd name="T65" fmla="*/ 2147483647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44"/>
              <a:gd name="T101" fmla="*/ 53 w 53"/>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44">
                <a:moveTo>
                  <a:pt x="0" y="118"/>
                </a:moveTo>
                <a:lnTo>
                  <a:pt x="1" y="123"/>
                </a:lnTo>
                <a:lnTo>
                  <a:pt x="3" y="127"/>
                </a:lnTo>
                <a:lnTo>
                  <a:pt x="5" y="133"/>
                </a:lnTo>
                <a:lnTo>
                  <a:pt x="8" y="137"/>
                </a:lnTo>
                <a:lnTo>
                  <a:pt x="12" y="139"/>
                </a:lnTo>
                <a:lnTo>
                  <a:pt x="17" y="142"/>
                </a:lnTo>
                <a:lnTo>
                  <a:pt x="21" y="143"/>
                </a:lnTo>
                <a:lnTo>
                  <a:pt x="26" y="144"/>
                </a:lnTo>
                <a:lnTo>
                  <a:pt x="32" y="143"/>
                </a:lnTo>
                <a:lnTo>
                  <a:pt x="37" y="142"/>
                </a:lnTo>
                <a:lnTo>
                  <a:pt x="41" y="139"/>
                </a:lnTo>
                <a:lnTo>
                  <a:pt x="45" y="137"/>
                </a:lnTo>
                <a:lnTo>
                  <a:pt x="49" y="133"/>
                </a:lnTo>
                <a:lnTo>
                  <a:pt x="52" y="127"/>
                </a:lnTo>
                <a:lnTo>
                  <a:pt x="53" y="123"/>
                </a:lnTo>
                <a:lnTo>
                  <a:pt x="53" y="34"/>
                </a:lnTo>
                <a:lnTo>
                  <a:pt x="53" y="22"/>
                </a:lnTo>
                <a:lnTo>
                  <a:pt x="52" y="18"/>
                </a:lnTo>
                <a:lnTo>
                  <a:pt x="49" y="12"/>
                </a:lnTo>
                <a:lnTo>
                  <a:pt x="45" y="8"/>
                </a:lnTo>
                <a:lnTo>
                  <a:pt x="41" y="6"/>
                </a:lnTo>
                <a:lnTo>
                  <a:pt x="37" y="3"/>
                </a:lnTo>
                <a:lnTo>
                  <a:pt x="32" y="2"/>
                </a:lnTo>
                <a:lnTo>
                  <a:pt x="26" y="0"/>
                </a:lnTo>
                <a:lnTo>
                  <a:pt x="21" y="2"/>
                </a:lnTo>
                <a:lnTo>
                  <a:pt x="17" y="3"/>
                </a:lnTo>
                <a:lnTo>
                  <a:pt x="12" y="6"/>
                </a:lnTo>
                <a:lnTo>
                  <a:pt x="8" y="8"/>
                </a:lnTo>
                <a:lnTo>
                  <a:pt x="5" y="12"/>
                </a:lnTo>
                <a:lnTo>
                  <a:pt x="3" y="18"/>
                </a:lnTo>
                <a:lnTo>
                  <a:pt x="0" y="28"/>
                </a:lnTo>
                <a:lnTo>
                  <a:pt x="0" y="118"/>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1" name="Line 257"/>
          <p:cNvSpPr>
            <a:spLocks noChangeShapeType="1"/>
          </p:cNvSpPr>
          <p:nvPr/>
        </p:nvSpPr>
        <p:spPr bwMode="auto">
          <a:xfrm>
            <a:off x="4267200" y="4518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2" name="Freeform 258"/>
          <p:cNvSpPr>
            <a:spLocks/>
          </p:cNvSpPr>
          <p:nvPr/>
        </p:nvSpPr>
        <p:spPr bwMode="auto">
          <a:xfrm>
            <a:off x="4256088" y="4518025"/>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2"/>
                </a:lnTo>
                <a:lnTo>
                  <a:pt x="17" y="3"/>
                </a:lnTo>
                <a:lnTo>
                  <a:pt x="12" y="6"/>
                </a:lnTo>
                <a:lnTo>
                  <a:pt x="8" y="8"/>
                </a:lnTo>
                <a:lnTo>
                  <a:pt x="5" y="12"/>
                </a:lnTo>
                <a:lnTo>
                  <a:pt x="3" y="18"/>
                </a:lnTo>
                <a:lnTo>
                  <a:pt x="1" y="22"/>
                </a:lnTo>
                <a:lnTo>
                  <a:pt x="0" y="27"/>
                </a:lnTo>
                <a:lnTo>
                  <a:pt x="1" y="32"/>
                </a:lnTo>
                <a:lnTo>
                  <a:pt x="3" y="37"/>
                </a:lnTo>
                <a:lnTo>
                  <a:pt x="5" y="41"/>
                </a:lnTo>
                <a:lnTo>
                  <a:pt x="8" y="47"/>
                </a:lnTo>
                <a:lnTo>
                  <a:pt x="12" y="49"/>
                </a:lnTo>
                <a:lnTo>
                  <a:pt x="17" y="52"/>
                </a:lnTo>
                <a:lnTo>
                  <a:pt x="21" y="53"/>
                </a:lnTo>
                <a:lnTo>
                  <a:pt x="41" y="53"/>
                </a:lnTo>
                <a:lnTo>
                  <a:pt x="52" y="53"/>
                </a:lnTo>
                <a:lnTo>
                  <a:pt x="57" y="52"/>
                </a:lnTo>
                <a:lnTo>
                  <a:pt x="61" y="49"/>
                </a:lnTo>
                <a:lnTo>
                  <a:pt x="65" y="47"/>
                </a:lnTo>
                <a:lnTo>
                  <a:pt x="69" y="41"/>
                </a:lnTo>
                <a:lnTo>
                  <a:pt x="71" y="37"/>
                </a:lnTo>
                <a:lnTo>
                  <a:pt x="73" y="32"/>
                </a:lnTo>
                <a:lnTo>
                  <a:pt x="73" y="27"/>
                </a:lnTo>
                <a:lnTo>
                  <a:pt x="73" y="22"/>
                </a:lnTo>
                <a:lnTo>
                  <a:pt x="71" y="18"/>
                </a:lnTo>
                <a:lnTo>
                  <a:pt x="69" y="12"/>
                </a:lnTo>
                <a:lnTo>
                  <a:pt x="65" y="8"/>
                </a:lnTo>
                <a:lnTo>
                  <a:pt x="61" y="6"/>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3" name="Line 259"/>
          <p:cNvSpPr>
            <a:spLocks noChangeShapeType="1"/>
          </p:cNvSpPr>
          <p:nvPr/>
        </p:nvSpPr>
        <p:spPr bwMode="auto">
          <a:xfrm>
            <a:off x="4264025" y="45291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4" name="Freeform 260"/>
          <p:cNvSpPr>
            <a:spLocks/>
          </p:cNvSpPr>
          <p:nvPr/>
        </p:nvSpPr>
        <p:spPr bwMode="auto">
          <a:xfrm>
            <a:off x="4264025" y="4502150"/>
            <a:ext cx="20638" cy="36513"/>
          </a:xfrm>
          <a:custGeom>
            <a:avLst/>
            <a:gdLst>
              <a:gd name="T0" fmla="*/ 0 w 53"/>
              <a:gd name="T1" fmla="*/ 2147483647 h 97"/>
              <a:gd name="T2" fmla="*/ 2147483647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2147483647 h 97"/>
              <a:gd name="T48" fmla="*/ 2147483647 w 53"/>
              <a:gd name="T49" fmla="*/ 0 h 97"/>
              <a:gd name="T50" fmla="*/ 2147483647 w 53"/>
              <a:gd name="T51" fmla="*/ 2147483647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1" y="76"/>
                </a:lnTo>
                <a:lnTo>
                  <a:pt x="2" y="81"/>
                </a:lnTo>
                <a:lnTo>
                  <a:pt x="4" y="85"/>
                </a:lnTo>
                <a:lnTo>
                  <a:pt x="8" y="91"/>
                </a:lnTo>
                <a:lnTo>
                  <a:pt x="12" y="93"/>
                </a:lnTo>
                <a:lnTo>
                  <a:pt x="16" y="96"/>
                </a:lnTo>
                <a:lnTo>
                  <a:pt x="21" y="97"/>
                </a:lnTo>
                <a:lnTo>
                  <a:pt x="26" y="97"/>
                </a:lnTo>
                <a:lnTo>
                  <a:pt x="32" y="97"/>
                </a:lnTo>
                <a:lnTo>
                  <a:pt x="37" y="96"/>
                </a:lnTo>
                <a:lnTo>
                  <a:pt x="41" y="93"/>
                </a:lnTo>
                <a:lnTo>
                  <a:pt x="45" y="91"/>
                </a:lnTo>
                <a:lnTo>
                  <a:pt x="49" y="85"/>
                </a:lnTo>
                <a:lnTo>
                  <a:pt x="51" y="81"/>
                </a:lnTo>
                <a:lnTo>
                  <a:pt x="53" y="76"/>
                </a:lnTo>
                <a:lnTo>
                  <a:pt x="53" y="31"/>
                </a:lnTo>
                <a:lnTo>
                  <a:pt x="53" y="21"/>
                </a:lnTo>
                <a:lnTo>
                  <a:pt x="51" y="17"/>
                </a:lnTo>
                <a:lnTo>
                  <a:pt x="49" y="11"/>
                </a:lnTo>
                <a:lnTo>
                  <a:pt x="45" y="7"/>
                </a:lnTo>
                <a:lnTo>
                  <a:pt x="41" y="5"/>
                </a:lnTo>
                <a:lnTo>
                  <a:pt x="37" y="2"/>
                </a:lnTo>
                <a:lnTo>
                  <a:pt x="32" y="1"/>
                </a:lnTo>
                <a:lnTo>
                  <a:pt x="26" y="0"/>
                </a:lnTo>
                <a:lnTo>
                  <a:pt x="21" y="1"/>
                </a:lnTo>
                <a:lnTo>
                  <a:pt x="16" y="2"/>
                </a:lnTo>
                <a:lnTo>
                  <a:pt x="12" y="5"/>
                </a:lnTo>
                <a:lnTo>
                  <a:pt x="8" y="7"/>
                </a:lnTo>
                <a:lnTo>
                  <a:pt x="4" y="11"/>
                </a:lnTo>
                <a:lnTo>
                  <a:pt x="2" y="17"/>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5" name="Line 261"/>
          <p:cNvSpPr>
            <a:spLocks noChangeShapeType="1"/>
          </p:cNvSpPr>
          <p:nvPr/>
        </p:nvSpPr>
        <p:spPr bwMode="auto">
          <a:xfrm>
            <a:off x="4275138"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6" name="Freeform 262"/>
          <p:cNvSpPr>
            <a:spLocks/>
          </p:cNvSpPr>
          <p:nvPr/>
        </p:nvSpPr>
        <p:spPr bwMode="auto">
          <a:xfrm>
            <a:off x="4264025" y="4502150"/>
            <a:ext cx="25400" cy="19050"/>
          </a:xfrm>
          <a:custGeom>
            <a:avLst/>
            <a:gdLst>
              <a:gd name="T0" fmla="*/ 2147483647 w 63"/>
              <a:gd name="T1" fmla="*/ 0 h 52"/>
              <a:gd name="T2" fmla="*/ 2147483647 w 63"/>
              <a:gd name="T3" fmla="*/ 2147483647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1"/>
                </a:lnTo>
                <a:lnTo>
                  <a:pt x="16" y="2"/>
                </a:lnTo>
                <a:lnTo>
                  <a:pt x="12" y="5"/>
                </a:lnTo>
                <a:lnTo>
                  <a:pt x="8" y="7"/>
                </a:lnTo>
                <a:lnTo>
                  <a:pt x="4" y="11"/>
                </a:lnTo>
                <a:lnTo>
                  <a:pt x="2" y="17"/>
                </a:lnTo>
                <a:lnTo>
                  <a:pt x="1" y="21"/>
                </a:lnTo>
                <a:lnTo>
                  <a:pt x="0" y="26"/>
                </a:lnTo>
                <a:lnTo>
                  <a:pt x="1" y="31"/>
                </a:lnTo>
                <a:lnTo>
                  <a:pt x="2" y="37"/>
                </a:lnTo>
                <a:lnTo>
                  <a:pt x="4" y="41"/>
                </a:lnTo>
                <a:lnTo>
                  <a:pt x="8" y="44"/>
                </a:lnTo>
                <a:lnTo>
                  <a:pt x="12" y="48"/>
                </a:lnTo>
                <a:lnTo>
                  <a:pt x="16" y="51"/>
                </a:lnTo>
                <a:lnTo>
                  <a:pt x="21" y="52"/>
                </a:lnTo>
                <a:lnTo>
                  <a:pt x="30" y="52"/>
                </a:lnTo>
                <a:lnTo>
                  <a:pt x="41" y="52"/>
                </a:lnTo>
                <a:lnTo>
                  <a:pt x="46" y="51"/>
                </a:lnTo>
                <a:lnTo>
                  <a:pt x="51" y="48"/>
                </a:lnTo>
                <a:lnTo>
                  <a:pt x="55" y="44"/>
                </a:lnTo>
                <a:lnTo>
                  <a:pt x="58" y="41"/>
                </a:lnTo>
                <a:lnTo>
                  <a:pt x="61" y="37"/>
                </a:lnTo>
                <a:lnTo>
                  <a:pt x="62" y="31"/>
                </a:lnTo>
                <a:lnTo>
                  <a:pt x="63" y="26"/>
                </a:lnTo>
                <a:lnTo>
                  <a:pt x="62" y="21"/>
                </a:lnTo>
                <a:lnTo>
                  <a:pt x="61" y="17"/>
                </a:lnTo>
                <a:lnTo>
                  <a:pt x="58" y="11"/>
                </a:lnTo>
                <a:lnTo>
                  <a:pt x="55" y="7"/>
                </a:lnTo>
                <a:lnTo>
                  <a:pt x="51" y="5"/>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7" name="Line 263"/>
          <p:cNvSpPr>
            <a:spLocks noChangeShapeType="1"/>
          </p:cNvSpPr>
          <p:nvPr/>
        </p:nvSpPr>
        <p:spPr bwMode="auto">
          <a:xfrm>
            <a:off x="4268788" y="45100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8" name="Freeform 264"/>
          <p:cNvSpPr>
            <a:spLocks/>
          </p:cNvSpPr>
          <p:nvPr/>
        </p:nvSpPr>
        <p:spPr bwMode="auto">
          <a:xfrm>
            <a:off x="4268788" y="4484688"/>
            <a:ext cx="20637" cy="36512"/>
          </a:xfrm>
          <a:custGeom>
            <a:avLst/>
            <a:gdLst>
              <a:gd name="T0" fmla="*/ 0 w 52"/>
              <a:gd name="T1" fmla="*/ 2147483647 h 97"/>
              <a:gd name="T2" fmla="*/ 0 w 52"/>
              <a:gd name="T3" fmla="*/ 2147483647 h 97"/>
              <a:gd name="T4" fmla="*/ 2147483647 w 52"/>
              <a:gd name="T5" fmla="*/ 2147483647 h 97"/>
              <a:gd name="T6" fmla="*/ 2147483647 w 52"/>
              <a:gd name="T7" fmla="*/ 2147483647 h 97"/>
              <a:gd name="T8" fmla="*/ 2147483647 w 52"/>
              <a:gd name="T9" fmla="*/ 2147483647 h 97"/>
              <a:gd name="T10" fmla="*/ 2147483647 w 52"/>
              <a:gd name="T11" fmla="*/ 2147483647 h 97"/>
              <a:gd name="T12" fmla="*/ 2147483647 w 52"/>
              <a:gd name="T13" fmla="*/ 2147483647 h 97"/>
              <a:gd name="T14" fmla="*/ 2147483647 w 52"/>
              <a:gd name="T15" fmla="*/ 2147483647 h 97"/>
              <a:gd name="T16" fmla="*/ 2147483647 w 52"/>
              <a:gd name="T17" fmla="*/ 2147483647 h 97"/>
              <a:gd name="T18" fmla="*/ 2147483647 w 52"/>
              <a:gd name="T19" fmla="*/ 2147483647 h 97"/>
              <a:gd name="T20" fmla="*/ 2147483647 w 52"/>
              <a:gd name="T21" fmla="*/ 2147483647 h 97"/>
              <a:gd name="T22" fmla="*/ 2147483647 w 52"/>
              <a:gd name="T23" fmla="*/ 2147483647 h 97"/>
              <a:gd name="T24" fmla="*/ 2147483647 w 52"/>
              <a:gd name="T25" fmla="*/ 2147483647 h 97"/>
              <a:gd name="T26" fmla="*/ 2147483647 w 52"/>
              <a:gd name="T27" fmla="*/ 2147483647 h 97"/>
              <a:gd name="T28" fmla="*/ 2147483647 w 52"/>
              <a:gd name="T29" fmla="*/ 2147483647 h 97"/>
              <a:gd name="T30" fmla="*/ 2147483647 w 52"/>
              <a:gd name="T31" fmla="*/ 2147483647 h 97"/>
              <a:gd name="T32" fmla="*/ 2147483647 w 52"/>
              <a:gd name="T33" fmla="*/ 2147483647 h 97"/>
              <a:gd name="T34" fmla="*/ 2147483647 w 52"/>
              <a:gd name="T35" fmla="*/ 2147483647 h 97"/>
              <a:gd name="T36" fmla="*/ 2147483647 w 52"/>
              <a:gd name="T37" fmla="*/ 2147483647 h 97"/>
              <a:gd name="T38" fmla="*/ 2147483647 w 52"/>
              <a:gd name="T39" fmla="*/ 2147483647 h 97"/>
              <a:gd name="T40" fmla="*/ 2147483647 w 52"/>
              <a:gd name="T41" fmla="*/ 2147483647 h 97"/>
              <a:gd name="T42" fmla="*/ 2147483647 w 52"/>
              <a:gd name="T43" fmla="*/ 2147483647 h 97"/>
              <a:gd name="T44" fmla="*/ 2147483647 w 52"/>
              <a:gd name="T45" fmla="*/ 2147483647 h 97"/>
              <a:gd name="T46" fmla="*/ 2147483647 w 52"/>
              <a:gd name="T47" fmla="*/ 0 h 97"/>
              <a:gd name="T48" fmla="*/ 2147483647 w 52"/>
              <a:gd name="T49" fmla="*/ 0 h 97"/>
              <a:gd name="T50" fmla="*/ 2147483647 w 52"/>
              <a:gd name="T51" fmla="*/ 0 h 97"/>
              <a:gd name="T52" fmla="*/ 2147483647 w 52"/>
              <a:gd name="T53" fmla="*/ 2147483647 h 97"/>
              <a:gd name="T54" fmla="*/ 2147483647 w 52"/>
              <a:gd name="T55" fmla="*/ 2147483647 h 97"/>
              <a:gd name="T56" fmla="*/ 2147483647 w 52"/>
              <a:gd name="T57" fmla="*/ 2147483647 h 97"/>
              <a:gd name="T58" fmla="*/ 2147483647 w 52"/>
              <a:gd name="T59" fmla="*/ 2147483647 h 97"/>
              <a:gd name="T60" fmla="*/ 2147483647 w 52"/>
              <a:gd name="T61" fmla="*/ 2147483647 h 97"/>
              <a:gd name="T62" fmla="*/ 0 w 52"/>
              <a:gd name="T63" fmla="*/ 2147483647 h 97"/>
              <a:gd name="T64" fmla="*/ 0 w 52"/>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7"/>
              <a:gd name="T101" fmla="*/ 52 w 5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7">
                <a:moveTo>
                  <a:pt x="0" y="71"/>
                </a:moveTo>
                <a:lnTo>
                  <a:pt x="0" y="76"/>
                </a:lnTo>
                <a:lnTo>
                  <a:pt x="2" y="82"/>
                </a:lnTo>
                <a:lnTo>
                  <a:pt x="4" y="86"/>
                </a:lnTo>
                <a:lnTo>
                  <a:pt x="7" y="89"/>
                </a:lnTo>
                <a:lnTo>
                  <a:pt x="11" y="93"/>
                </a:lnTo>
                <a:lnTo>
                  <a:pt x="16" y="96"/>
                </a:lnTo>
                <a:lnTo>
                  <a:pt x="22" y="97"/>
                </a:lnTo>
                <a:lnTo>
                  <a:pt x="27" y="97"/>
                </a:lnTo>
                <a:lnTo>
                  <a:pt x="31" y="97"/>
                </a:lnTo>
                <a:lnTo>
                  <a:pt x="36" y="96"/>
                </a:lnTo>
                <a:lnTo>
                  <a:pt x="41" y="93"/>
                </a:lnTo>
                <a:lnTo>
                  <a:pt x="45" y="89"/>
                </a:lnTo>
                <a:lnTo>
                  <a:pt x="48" y="86"/>
                </a:lnTo>
                <a:lnTo>
                  <a:pt x="51" y="82"/>
                </a:lnTo>
                <a:lnTo>
                  <a:pt x="52" y="76"/>
                </a:lnTo>
                <a:lnTo>
                  <a:pt x="52" y="31"/>
                </a:lnTo>
                <a:lnTo>
                  <a:pt x="52" y="21"/>
                </a:lnTo>
                <a:lnTo>
                  <a:pt x="51" y="15"/>
                </a:lnTo>
                <a:lnTo>
                  <a:pt x="48" y="12"/>
                </a:lnTo>
                <a:lnTo>
                  <a:pt x="45" y="8"/>
                </a:lnTo>
                <a:lnTo>
                  <a:pt x="41" y="4"/>
                </a:lnTo>
                <a:lnTo>
                  <a:pt x="36" y="2"/>
                </a:lnTo>
                <a:lnTo>
                  <a:pt x="31" y="0"/>
                </a:lnTo>
                <a:lnTo>
                  <a:pt x="27" y="0"/>
                </a:lnTo>
                <a:lnTo>
                  <a:pt x="22" y="0"/>
                </a:lnTo>
                <a:lnTo>
                  <a:pt x="16" y="2"/>
                </a:lnTo>
                <a:lnTo>
                  <a:pt x="11" y="4"/>
                </a:lnTo>
                <a:lnTo>
                  <a:pt x="7" y="8"/>
                </a:lnTo>
                <a:lnTo>
                  <a:pt x="4" y="12"/>
                </a:lnTo>
                <a:lnTo>
                  <a:pt x="2"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69" name="Line 265"/>
          <p:cNvSpPr>
            <a:spLocks noChangeShapeType="1"/>
          </p:cNvSpPr>
          <p:nvPr/>
        </p:nvSpPr>
        <p:spPr bwMode="auto">
          <a:xfrm>
            <a:off x="4278313" y="44846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0" name="Freeform 266"/>
          <p:cNvSpPr>
            <a:spLocks/>
          </p:cNvSpPr>
          <p:nvPr/>
        </p:nvSpPr>
        <p:spPr bwMode="auto">
          <a:xfrm>
            <a:off x="4268788" y="4484688"/>
            <a:ext cx="44450" cy="20637"/>
          </a:xfrm>
          <a:custGeom>
            <a:avLst/>
            <a:gdLst>
              <a:gd name="T0" fmla="*/ 2147483647 w 111"/>
              <a:gd name="T1" fmla="*/ 0 h 52"/>
              <a:gd name="T2" fmla="*/ 2147483647 w 111"/>
              <a:gd name="T3" fmla="*/ 0 h 52"/>
              <a:gd name="T4" fmla="*/ 2147483647 w 111"/>
              <a:gd name="T5" fmla="*/ 2147483647 h 52"/>
              <a:gd name="T6" fmla="*/ 2147483647 w 111"/>
              <a:gd name="T7" fmla="*/ 2147483647 h 52"/>
              <a:gd name="T8" fmla="*/ 2147483647 w 111"/>
              <a:gd name="T9" fmla="*/ 2147483647 h 52"/>
              <a:gd name="T10" fmla="*/ 2147483647 w 111"/>
              <a:gd name="T11" fmla="*/ 2147483647 h 52"/>
              <a:gd name="T12" fmla="*/ 2147483647 w 111"/>
              <a:gd name="T13" fmla="*/ 2147483647 h 52"/>
              <a:gd name="T14" fmla="*/ 0 w 111"/>
              <a:gd name="T15" fmla="*/ 2147483647 h 52"/>
              <a:gd name="T16" fmla="*/ 0 w 111"/>
              <a:gd name="T17" fmla="*/ 2147483647 h 52"/>
              <a:gd name="T18" fmla="*/ 0 w 111"/>
              <a:gd name="T19" fmla="*/ 2147483647 h 52"/>
              <a:gd name="T20" fmla="*/ 2147483647 w 111"/>
              <a:gd name="T21" fmla="*/ 2147483647 h 52"/>
              <a:gd name="T22" fmla="*/ 2147483647 w 111"/>
              <a:gd name="T23" fmla="*/ 2147483647 h 52"/>
              <a:gd name="T24" fmla="*/ 2147483647 w 111"/>
              <a:gd name="T25" fmla="*/ 2147483647 h 52"/>
              <a:gd name="T26" fmla="*/ 2147483647 w 111"/>
              <a:gd name="T27" fmla="*/ 2147483647 h 52"/>
              <a:gd name="T28" fmla="*/ 2147483647 w 111"/>
              <a:gd name="T29" fmla="*/ 2147483647 h 52"/>
              <a:gd name="T30" fmla="*/ 2147483647 w 111"/>
              <a:gd name="T31" fmla="*/ 2147483647 h 52"/>
              <a:gd name="T32" fmla="*/ 2147483647 w 111"/>
              <a:gd name="T33" fmla="*/ 2147483647 h 52"/>
              <a:gd name="T34" fmla="*/ 2147483647 w 111"/>
              <a:gd name="T35" fmla="*/ 2147483647 h 52"/>
              <a:gd name="T36" fmla="*/ 2147483647 w 111"/>
              <a:gd name="T37" fmla="*/ 2147483647 h 52"/>
              <a:gd name="T38" fmla="*/ 2147483647 w 111"/>
              <a:gd name="T39" fmla="*/ 2147483647 h 52"/>
              <a:gd name="T40" fmla="*/ 2147483647 w 111"/>
              <a:gd name="T41" fmla="*/ 2147483647 h 52"/>
              <a:gd name="T42" fmla="*/ 2147483647 w 111"/>
              <a:gd name="T43" fmla="*/ 2147483647 h 52"/>
              <a:gd name="T44" fmla="*/ 2147483647 w 111"/>
              <a:gd name="T45" fmla="*/ 2147483647 h 52"/>
              <a:gd name="T46" fmla="*/ 2147483647 w 111"/>
              <a:gd name="T47" fmla="*/ 2147483647 h 52"/>
              <a:gd name="T48" fmla="*/ 2147483647 w 111"/>
              <a:gd name="T49" fmla="*/ 2147483647 h 52"/>
              <a:gd name="T50" fmla="*/ 2147483647 w 111"/>
              <a:gd name="T51" fmla="*/ 2147483647 h 52"/>
              <a:gd name="T52" fmla="*/ 2147483647 w 111"/>
              <a:gd name="T53" fmla="*/ 2147483647 h 52"/>
              <a:gd name="T54" fmla="*/ 2147483647 w 111"/>
              <a:gd name="T55" fmla="*/ 2147483647 h 52"/>
              <a:gd name="T56" fmla="*/ 2147483647 w 111"/>
              <a:gd name="T57" fmla="*/ 2147483647 h 52"/>
              <a:gd name="T58" fmla="*/ 2147483647 w 111"/>
              <a:gd name="T59" fmla="*/ 2147483647 h 52"/>
              <a:gd name="T60" fmla="*/ 2147483647 w 111"/>
              <a:gd name="T61" fmla="*/ 2147483647 h 52"/>
              <a:gd name="T62" fmla="*/ 2147483647 w 111"/>
              <a:gd name="T63" fmla="*/ 0 h 52"/>
              <a:gd name="T64" fmla="*/ 2147483647 w 11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2"/>
              <a:gd name="T101" fmla="*/ 111 w 11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2">
                <a:moveTo>
                  <a:pt x="27" y="0"/>
                </a:moveTo>
                <a:lnTo>
                  <a:pt x="22" y="0"/>
                </a:lnTo>
                <a:lnTo>
                  <a:pt x="16" y="2"/>
                </a:lnTo>
                <a:lnTo>
                  <a:pt x="11" y="4"/>
                </a:lnTo>
                <a:lnTo>
                  <a:pt x="7" y="8"/>
                </a:lnTo>
                <a:lnTo>
                  <a:pt x="4" y="12"/>
                </a:lnTo>
                <a:lnTo>
                  <a:pt x="2" y="15"/>
                </a:lnTo>
                <a:lnTo>
                  <a:pt x="0" y="21"/>
                </a:lnTo>
                <a:lnTo>
                  <a:pt x="0" y="26"/>
                </a:lnTo>
                <a:lnTo>
                  <a:pt x="0" y="31"/>
                </a:lnTo>
                <a:lnTo>
                  <a:pt x="2" y="37"/>
                </a:lnTo>
                <a:lnTo>
                  <a:pt x="4" y="41"/>
                </a:lnTo>
                <a:lnTo>
                  <a:pt x="7" y="45"/>
                </a:lnTo>
                <a:lnTo>
                  <a:pt x="11" y="49"/>
                </a:lnTo>
                <a:lnTo>
                  <a:pt x="16" y="50"/>
                </a:lnTo>
                <a:lnTo>
                  <a:pt x="22" y="52"/>
                </a:lnTo>
                <a:lnTo>
                  <a:pt x="80" y="52"/>
                </a:lnTo>
                <a:lnTo>
                  <a:pt x="90" y="52"/>
                </a:lnTo>
                <a:lnTo>
                  <a:pt x="96" y="50"/>
                </a:lnTo>
                <a:lnTo>
                  <a:pt x="100" y="49"/>
                </a:lnTo>
                <a:lnTo>
                  <a:pt x="103" y="45"/>
                </a:lnTo>
                <a:lnTo>
                  <a:pt x="107" y="41"/>
                </a:lnTo>
                <a:lnTo>
                  <a:pt x="110" y="37"/>
                </a:lnTo>
                <a:lnTo>
                  <a:pt x="111" y="31"/>
                </a:lnTo>
                <a:lnTo>
                  <a:pt x="111" y="26"/>
                </a:lnTo>
                <a:lnTo>
                  <a:pt x="111" y="21"/>
                </a:lnTo>
                <a:lnTo>
                  <a:pt x="110" y="15"/>
                </a:lnTo>
                <a:lnTo>
                  <a:pt x="107" y="12"/>
                </a:lnTo>
                <a:lnTo>
                  <a:pt x="103" y="8"/>
                </a:lnTo>
                <a:lnTo>
                  <a:pt x="100" y="4"/>
                </a:lnTo>
                <a:lnTo>
                  <a:pt x="96" y="2"/>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1" name="Line 267"/>
          <p:cNvSpPr>
            <a:spLocks noChangeShapeType="1"/>
          </p:cNvSpPr>
          <p:nvPr/>
        </p:nvSpPr>
        <p:spPr bwMode="auto">
          <a:xfrm>
            <a:off x="4291013" y="44942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2" name="Freeform 268"/>
          <p:cNvSpPr>
            <a:spLocks/>
          </p:cNvSpPr>
          <p:nvPr/>
        </p:nvSpPr>
        <p:spPr bwMode="auto">
          <a:xfrm>
            <a:off x="4291013" y="4467225"/>
            <a:ext cx="22225" cy="38100"/>
          </a:xfrm>
          <a:custGeom>
            <a:avLst/>
            <a:gdLst>
              <a:gd name="T0" fmla="*/ 0 w 52"/>
              <a:gd name="T1" fmla="*/ 2147483647 h 97"/>
              <a:gd name="T2" fmla="*/ 2147483647 w 52"/>
              <a:gd name="T3" fmla="*/ 2147483647 h 97"/>
              <a:gd name="T4" fmla="*/ 2147483647 w 52"/>
              <a:gd name="T5" fmla="*/ 2147483647 h 97"/>
              <a:gd name="T6" fmla="*/ 2147483647 w 52"/>
              <a:gd name="T7" fmla="*/ 2147483647 h 97"/>
              <a:gd name="T8" fmla="*/ 2147483647 w 52"/>
              <a:gd name="T9" fmla="*/ 2147483647 h 97"/>
              <a:gd name="T10" fmla="*/ 2147483647 w 52"/>
              <a:gd name="T11" fmla="*/ 2147483647 h 97"/>
              <a:gd name="T12" fmla="*/ 2147483647 w 52"/>
              <a:gd name="T13" fmla="*/ 2147483647 h 97"/>
              <a:gd name="T14" fmla="*/ 2147483647 w 52"/>
              <a:gd name="T15" fmla="*/ 2147483647 h 97"/>
              <a:gd name="T16" fmla="*/ 2147483647 w 52"/>
              <a:gd name="T17" fmla="*/ 2147483647 h 97"/>
              <a:gd name="T18" fmla="*/ 2147483647 w 52"/>
              <a:gd name="T19" fmla="*/ 2147483647 h 97"/>
              <a:gd name="T20" fmla="*/ 2147483647 w 52"/>
              <a:gd name="T21" fmla="*/ 2147483647 h 97"/>
              <a:gd name="T22" fmla="*/ 2147483647 w 52"/>
              <a:gd name="T23" fmla="*/ 2147483647 h 97"/>
              <a:gd name="T24" fmla="*/ 2147483647 w 52"/>
              <a:gd name="T25" fmla="*/ 2147483647 h 97"/>
              <a:gd name="T26" fmla="*/ 2147483647 w 52"/>
              <a:gd name="T27" fmla="*/ 2147483647 h 97"/>
              <a:gd name="T28" fmla="*/ 2147483647 w 52"/>
              <a:gd name="T29" fmla="*/ 2147483647 h 97"/>
              <a:gd name="T30" fmla="*/ 2147483647 w 52"/>
              <a:gd name="T31" fmla="*/ 2147483647 h 97"/>
              <a:gd name="T32" fmla="*/ 2147483647 w 52"/>
              <a:gd name="T33" fmla="*/ 2147483647 h 97"/>
              <a:gd name="T34" fmla="*/ 2147483647 w 52"/>
              <a:gd name="T35" fmla="*/ 2147483647 h 97"/>
              <a:gd name="T36" fmla="*/ 2147483647 w 52"/>
              <a:gd name="T37" fmla="*/ 2147483647 h 97"/>
              <a:gd name="T38" fmla="*/ 2147483647 w 52"/>
              <a:gd name="T39" fmla="*/ 2147483647 h 97"/>
              <a:gd name="T40" fmla="*/ 2147483647 w 52"/>
              <a:gd name="T41" fmla="*/ 2147483647 h 97"/>
              <a:gd name="T42" fmla="*/ 2147483647 w 52"/>
              <a:gd name="T43" fmla="*/ 2147483647 h 97"/>
              <a:gd name="T44" fmla="*/ 2147483647 w 52"/>
              <a:gd name="T45" fmla="*/ 2147483647 h 97"/>
              <a:gd name="T46" fmla="*/ 2147483647 w 52"/>
              <a:gd name="T47" fmla="*/ 0 h 97"/>
              <a:gd name="T48" fmla="*/ 2147483647 w 52"/>
              <a:gd name="T49" fmla="*/ 0 h 97"/>
              <a:gd name="T50" fmla="*/ 2147483647 w 52"/>
              <a:gd name="T51" fmla="*/ 0 h 97"/>
              <a:gd name="T52" fmla="*/ 2147483647 w 52"/>
              <a:gd name="T53" fmla="*/ 2147483647 h 97"/>
              <a:gd name="T54" fmla="*/ 2147483647 w 52"/>
              <a:gd name="T55" fmla="*/ 2147483647 h 97"/>
              <a:gd name="T56" fmla="*/ 2147483647 w 52"/>
              <a:gd name="T57" fmla="*/ 2147483647 h 97"/>
              <a:gd name="T58" fmla="*/ 2147483647 w 52"/>
              <a:gd name="T59" fmla="*/ 2147483647 h 97"/>
              <a:gd name="T60" fmla="*/ 2147483647 w 52"/>
              <a:gd name="T61" fmla="*/ 2147483647 h 97"/>
              <a:gd name="T62" fmla="*/ 0 w 52"/>
              <a:gd name="T63" fmla="*/ 2147483647 h 97"/>
              <a:gd name="T64" fmla="*/ 0 w 52"/>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7"/>
              <a:gd name="T101" fmla="*/ 52 w 5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7">
                <a:moveTo>
                  <a:pt x="0" y="71"/>
                </a:moveTo>
                <a:lnTo>
                  <a:pt x="1" y="76"/>
                </a:lnTo>
                <a:lnTo>
                  <a:pt x="2" y="82"/>
                </a:lnTo>
                <a:lnTo>
                  <a:pt x="5" y="86"/>
                </a:lnTo>
                <a:lnTo>
                  <a:pt x="7" y="90"/>
                </a:lnTo>
                <a:lnTo>
                  <a:pt x="11" y="94"/>
                </a:lnTo>
                <a:lnTo>
                  <a:pt x="17" y="95"/>
                </a:lnTo>
                <a:lnTo>
                  <a:pt x="21" y="97"/>
                </a:lnTo>
                <a:lnTo>
                  <a:pt x="26" y="97"/>
                </a:lnTo>
                <a:lnTo>
                  <a:pt x="31" y="97"/>
                </a:lnTo>
                <a:lnTo>
                  <a:pt x="37" y="95"/>
                </a:lnTo>
                <a:lnTo>
                  <a:pt x="41" y="94"/>
                </a:lnTo>
                <a:lnTo>
                  <a:pt x="44" y="90"/>
                </a:lnTo>
                <a:lnTo>
                  <a:pt x="48" y="86"/>
                </a:lnTo>
                <a:lnTo>
                  <a:pt x="51" y="82"/>
                </a:lnTo>
                <a:lnTo>
                  <a:pt x="52" y="76"/>
                </a:lnTo>
                <a:lnTo>
                  <a:pt x="52" y="31"/>
                </a:lnTo>
                <a:lnTo>
                  <a:pt x="52" y="21"/>
                </a:lnTo>
                <a:lnTo>
                  <a:pt x="51" y="16"/>
                </a:lnTo>
                <a:lnTo>
                  <a:pt x="48" y="12"/>
                </a:lnTo>
                <a:lnTo>
                  <a:pt x="44" y="8"/>
                </a:lnTo>
                <a:lnTo>
                  <a:pt x="41" y="4"/>
                </a:lnTo>
                <a:lnTo>
                  <a:pt x="37" y="1"/>
                </a:lnTo>
                <a:lnTo>
                  <a:pt x="31" y="0"/>
                </a:lnTo>
                <a:lnTo>
                  <a:pt x="26" y="0"/>
                </a:lnTo>
                <a:lnTo>
                  <a:pt x="21" y="0"/>
                </a:lnTo>
                <a:lnTo>
                  <a:pt x="17" y="1"/>
                </a:lnTo>
                <a:lnTo>
                  <a:pt x="11" y="4"/>
                </a:lnTo>
                <a:lnTo>
                  <a:pt x="7" y="8"/>
                </a:lnTo>
                <a:lnTo>
                  <a:pt x="5" y="12"/>
                </a:lnTo>
                <a:lnTo>
                  <a:pt x="2"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3" name="Line 269"/>
          <p:cNvSpPr>
            <a:spLocks noChangeShapeType="1"/>
          </p:cNvSpPr>
          <p:nvPr/>
        </p:nvSpPr>
        <p:spPr bwMode="auto">
          <a:xfrm>
            <a:off x="4302125" y="44672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4" name="Freeform 270"/>
          <p:cNvSpPr>
            <a:spLocks/>
          </p:cNvSpPr>
          <p:nvPr/>
        </p:nvSpPr>
        <p:spPr bwMode="auto">
          <a:xfrm>
            <a:off x="4291013" y="4467225"/>
            <a:ext cx="60325" cy="19050"/>
          </a:xfrm>
          <a:custGeom>
            <a:avLst/>
            <a:gdLst>
              <a:gd name="T0" fmla="*/ 2147483647 w 152"/>
              <a:gd name="T1" fmla="*/ 0 h 51"/>
              <a:gd name="T2" fmla="*/ 2147483647 w 152"/>
              <a:gd name="T3" fmla="*/ 0 h 51"/>
              <a:gd name="T4" fmla="*/ 2147483647 w 152"/>
              <a:gd name="T5" fmla="*/ 2147483647 h 51"/>
              <a:gd name="T6" fmla="*/ 2147483647 w 152"/>
              <a:gd name="T7" fmla="*/ 2147483647 h 51"/>
              <a:gd name="T8" fmla="*/ 2147483647 w 152"/>
              <a:gd name="T9" fmla="*/ 2147483647 h 51"/>
              <a:gd name="T10" fmla="*/ 2147483647 w 152"/>
              <a:gd name="T11" fmla="*/ 2147483647 h 51"/>
              <a:gd name="T12" fmla="*/ 2147483647 w 152"/>
              <a:gd name="T13" fmla="*/ 2147483647 h 51"/>
              <a:gd name="T14" fmla="*/ 2147483647 w 152"/>
              <a:gd name="T15" fmla="*/ 2147483647 h 51"/>
              <a:gd name="T16" fmla="*/ 0 w 152"/>
              <a:gd name="T17" fmla="*/ 2147483647 h 51"/>
              <a:gd name="T18" fmla="*/ 2147483647 w 152"/>
              <a:gd name="T19" fmla="*/ 2147483647 h 51"/>
              <a:gd name="T20" fmla="*/ 2147483647 w 152"/>
              <a:gd name="T21" fmla="*/ 2147483647 h 51"/>
              <a:gd name="T22" fmla="*/ 2147483647 w 152"/>
              <a:gd name="T23" fmla="*/ 2147483647 h 51"/>
              <a:gd name="T24" fmla="*/ 2147483647 w 152"/>
              <a:gd name="T25" fmla="*/ 2147483647 h 51"/>
              <a:gd name="T26" fmla="*/ 2147483647 w 152"/>
              <a:gd name="T27" fmla="*/ 2147483647 h 51"/>
              <a:gd name="T28" fmla="*/ 2147483647 w 152"/>
              <a:gd name="T29" fmla="*/ 2147483647 h 51"/>
              <a:gd name="T30" fmla="*/ 2147483647 w 152"/>
              <a:gd name="T31" fmla="*/ 2147483647 h 51"/>
              <a:gd name="T32" fmla="*/ 2147483647 w 152"/>
              <a:gd name="T33" fmla="*/ 2147483647 h 51"/>
              <a:gd name="T34" fmla="*/ 2147483647 w 152"/>
              <a:gd name="T35" fmla="*/ 2147483647 h 51"/>
              <a:gd name="T36" fmla="*/ 2147483647 w 152"/>
              <a:gd name="T37" fmla="*/ 2147483647 h 51"/>
              <a:gd name="T38" fmla="*/ 2147483647 w 152"/>
              <a:gd name="T39" fmla="*/ 2147483647 h 51"/>
              <a:gd name="T40" fmla="*/ 2147483647 w 152"/>
              <a:gd name="T41" fmla="*/ 2147483647 h 51"/>
              <a:gd name="T42" fmla="*/ 2147483647 w 152"/>
              <a:gd name="T43" fmla="*/ 2147483647 h 51"/>
              <a:gd name="T44" fmla="*/ 2147483647 w 152"/>
              <a:gd name="T45" fmla="*/ 2147483647 h 51"/>
              <a:gd name="T46" fmla="*/ 2147483647 w 152"/>
              <a:gd name="T47" fmla="*/ 2147483647 h 51"/>
              <a:gd name="T48" fmla="*/ 2147483647 w 152"/>
              <a:gd name="T49" fmla="*/ 2147483647 h 51"/>
              <a:gd name="T50" fmla="*/ 2147483647 w 152"/>
              <a:gd name="T51" fmla="*/ 2147483647 h 51"/>
              <a:gd name="T52" fmla="*/ 2147483647 w 152"/>
              <a:gd name="T53" fmla="*/ 2147483647 h 51"/>
              <a:gd name="T54" fmla="*/ 2147483647 w 152"/>
              <a:gd name="T55" fmla="*/ 2147483647 h 51"/>
              <a:gd name="T56" fmla="*/ 2147483647 w 152"/>
              <a:gd name="T57" fmla="*/ 2147483647 h 51"/>
              <a:gd name="T58" fmla="*/ 2147483647 w 152"/>
              <a:gd name="T59" fmla="*/ 2147483647 h 51"/>
              <a:gd name="T60" fmla="*/ 2147483647 w 152"/>
              <a:gd name="T61" fmla="*/ 2147483647 h 51"/>
              <a:gd name="T62" fmla="*/ 2147483647 w 152"/>
              <a:gd name="T63" fmla="*/ 0 h 51"/>
              <a:gd name="T64" fmla="*/ 2147483647 w 15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51"/>
              <a:gd name="T101" fmla="*/ 152 w 15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51">
                <a:moveTo>
                  <a:pt x="26" y="0"/>
                </a:moveTo>
                <a:lnTo>
                  <a:pt x="21" y="0"/>
                </a:lnTo>
                <a:lnTo>
                  <a:pt x="17" y="1"/>
                </a:lnTo>
                <a:lnTo>
                  <a:pt x="11" y="4"/>
                </a:lnTo>
                <a:lnTo>
                  <a:pt x="7" y="8"/>
                </a:lnTo>
                <a:lnTo>
                  <a:pt x="5" y="12"/>
                </a:lnTo>
                <a:lnTo>
                  <a:pt x="2" y="16"/>
                </a:lnTo>
                <a:lnTo>
                  <a:pt x="1" y="21"/>
                </a:lnTo>
                <a:lnTo>
                  <a:pt x="0" y="26"/>
                </a:lnTo>
                <a:lnTo>
                  <a:pt x="1" y="31"/>
                </a:lnTo>
                <a:lnTo>
                  <a:pt x="2" y="35"/>
                </a:lnTo>
                <a:lnTo>
                  <a:pt x="5" y="41"/>
                </a:lnTo>
                <a:lnTo>
                  <a:pt x="7" y="45"/>
                </a:lnTo>
                <a:lnTo>
                  <a:pt x="11" y="47"/>
                </a:lnTo>
                <a:lnTo>
                  <a:pt x="17" y="50"/>
                </a:lnTo>
                <a:lnTo>
                  <a:pt x="21" y="51"/>
                </a:lnTo>
                <a:lnTo>
                  <a:pt x="118" y="51"/>
                </a:lnTo>
                <a:lnTo>
                  <a:pt x="130" y="51"/>
                </a:lnTo>
                <a:lnTo>
                  <a:pt x="134" y="50"/>
                </a:lnTo>
                <a:lnTo>
                  <a:pt x="140" y="47"/>
                </a:lnTo>
                <a:lnTo>
                  <a:pt x="144" y="45"/>
                </a:lnTo>
                <a:lnTo>
                  <a:pt x="146" y="41"/>
                </a:lnTo>
                <a:lnTo>
                  <a:pt x="149" y="35"/>
                </a:lnTo>
                <a:lnTo>
                  <a:pt x="150" y="31"/>
                </a:lnTo>
                <a:lnTo>
                  <a:pt x="152" y="26"/>
                </a:lnTo>
                <a:lnTo>
                  <a:pt x="150" y="21"/>
                </a:lnTo>
                <a:lnTo>
                  <a:pt x="149" y="16"/>
                </a:lnTo>
                <a:lnTo>
                  <a:pt x="146" y="12"/>
                </a:lnTo>
                <a:lnTo>
                  <a:pt x="144" y="8"/>
                </a:lnTo>
                <a:lnTo>
                  <a:pt x="140" y="4"/>
                </a:lnTo>
                <a:lnTo>
                  <a:pt x="134" y="1"/>
                </a:lnTo>
                <a:lnTo>
                  <a:pt x="12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5" name="Line 271"/>
          <p:cNvSpPr>
            <a:spLocks noChangeShapeType="1"/>
          </p:cNvSpPr>
          <p:nvPr/>
        </p:nvSpPr>
        <p:spPr bwMode="auto">
          <a:xfrm>
            <a:off x="4330700" y="44767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6" name="Freeform 272"/>
          <p:cNvSpPr>
            <a:spLocks/>
          </p:cNvSpPr>
          <p:nvPr/>
        </p:nvSpPr>
        <p:spPr bwMode="auto">
          <a:xfrm>
            <a:off x="4330700" y="4449763"/>
            <a:ext cx="20638" cy="38100"/>
          </a:xfrm>
          <a:custGeom>
            <a:avLst/>
            <a:gdLst>
              <a:gd name="T0" fmla="*/ 0 w 51"/>
              <a:gd name="T1" fmla="*/ 2147483647 h 98"/>
              <a:gd name="T2" fmla="*/ 0 w 51"/>
              <a:gd name="T3" fmla="*/ 2147483647 h 98"/>
              <a:gd name="T4" fmla="*/ 2147483647 w 51"/>
              <a:gd name="T5" fmla="*/ 2147483647 h 98"/>
              <a:gd name="T6" fmla="*/ 2147483647 w 51"/>
              <a:gd name="T7" fmla="*/ 2147483647 h 98"/>
              <a:gd name="T8" fmla="*/ 2147483647 w 51"/>
              <a:gd name="T9" fmla="*/ 2147483647 h 98"/>
              <a:gd name="T10" fmla="*/ 2147483647 w 51"/>
              <a:gd name="T11" fmla="*/ 2147483647 h 98"/>
              <a:gd name="T12" fmla="*/ 2147483647 w 51"/>
              <a:gd name="T13" fmla="*/ 2147483647 h 98"/>
              <a:gd name="T14" fmla="*/ 2147483647 w 51"/>
              <a:gd name="T15" fmla="*/ 2147483647 h 98"/>
              <a:gd name="T16" fmla="*/ 2147483647 w 51"/>
              <a:gd name="T17" fmla="*/ 2147483647 h 98"/>
              <a:gd name="T18" fmla="*/ 2147483647 w 51"/>
              <a:gd name="T19" fmla="*/ 2147483647 h 98"/>
              <a:gd name="T20" fmla="*/ 2147483647 w 51"/>
              <a:gd name="T21" fmla="*/ 2147483647 h 98"/>
              <a:gd name="T22" fmla="*/ 2147483647 w 51"/>
              <a:gd name="T23" fmla="*/ 2147483647 h 98"/>
              <a:gd name="T24" fmla="*/ 2147483647 w 51"/>
              <a:gd name="T25" fmla="*/ 2147483647 h 98"/>
              <a:gd name="T26" fmla="*/ 2147483647 w 51"/>
              <a:gd name="T27" fmla="*/ 2147483647 h 98"/>
              <a:gd name="T28" fmla="*/ 2147483647 w 51"/>
              <a:gd name="T29" fmla="*/ 2147483647 h 98"/>
              <a:gd name="T30" fmla="*/ 2147483647 w 51"/>
              <a:gd name="T31" fmla="*/ 2147483647 h 98"/>
              <a:gd name="T32" fmla="*/ 2147483647 w 51"/>
              <a:gd name="T33" fmla="*/ 2147483647 h 98"/>
              <a:gd name="T34" fmla="*/ 2147483647 w 51"/>
              <a:gd name="T35" fmla="*/ 2147483647 h 98"/>
              <a:gd name="T36" fmla="*/ 2147483647 w 51"/>
              <a:gd name="T37" fmla="*/ 2147483647 h 98"/>
              <a:gd name="T38" fmla="*/ 2147483647 w 51"/>
              <a:gd name="T39" fmla="*/ 2147483647 h 98"/>
              <a:gd name="T40" fmla="*/ 2147483647 w 51"/>
              <a:gd name="T41" fmla="*/ 2147483647 h 98"/>
              <a:gd name="T42" fmla="*/ 2147483647 w 51"/>
              <a:gd name="T43" fmla="*/ 2147483647 h 98"/>
              <a:gd name="T44" fmla="*/ 2147483647 w 51"/>
              <a:gd name="T45" fmla="*/ 2147483647 h 98"/>
              <a:gd name="T46" fmla="*/ 2147483647 w 51"/>
              <a:gd name="T47" fmla="*/ 0 h 98"/>
              <a:gd name="T48" fmla="*/ 2147483647 w 51"/>
              <a:gd name="T49" fmla="*/ 0 h 98"/>
              <a:gd name="T50" fmla="*/ 2147483647 w 51"/>
              <a:gd name="T51" fmla="*/ 0 h 98"/>
              <a:gd name="T52" fmla="*/ 2147483647 w 51"/>
              <a:gd name="T53" fmla="*/ 2147483647 h 98"/>
              <a:gd name="T54" fmla="*/ 2147483647 w 51"/>
              <a:gd name="T55" fmla="*/ 2147483647 h 98"/>
              <a:gd name="T56" fmla="*/ 2147483647 w 51"/>
              <a:gd name="T57" fmla="*/ 2147483647 h 98"/>
              <a:gd name="T58" fmla="*/ 2147483647 w 51"/>
              <a:gd name="T59" fmla="*/ 2147483647 h 98"/>
              <a:gd name="T60" fmla="*/ 2147483647 w 51"/>
              <a:gd name="T61" fmla="*/ 2147483647 h 98"/>
              <a:gd name="T62" fmla="*/ 0 w 51"/>
              <a:gd name="T63" fmla="*/ 2147483647 h 98"/>
              <a:gd name="T64" fmla="*/ 0 w 51"/>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8"/>
              <a:gd name="T101" fmla="*/ 51 w 51"/>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8">
                <a:moveTo>
                  <a:pt x="0" y="71"/>
                </a:moveTo>
                <a:lnTo>
                  <a:pt x="0" y="76"/>
                </a:lnTo>
                <a:lnTo>
                  <a:pt x="1" y="80"/>
                </a:lnTo>
                <a:lnTo>
                  <a:pt x="4" y="86"/>
                </a:lnTo>
                <a:lnTo>
                  <a:pt x="8" y="90"/>
                </a:lnTo>
                <a:lnTo>
                  <a:pt x="12" y="92"/>
                </a:lnTo>
                <a:lnTo>
                  <a:pt x="16" y="95"/>
                </a:lnTo>
                <a:lnTo>
                  <a:pt x="21" y="96"/>
                </a:lnTo>
                <a:lnTo>
                  <a:pt x="26" y="98"/>
                </a:lnTo>
                <a:lnTo>
                  <a:pt x="31" y="96"/>
                </a:lnTo>
                <a:lnTo>
                  <a:pt x="35" y="95"/>
                </a:lnTo>
                <a:lnTo>
                  <a:pt x="41" y="92"/>
                </a:lnTo>
                <a:lnTo>
                  <a:pt x="45" y="90"/>
                </a:lnTo>
                <a:lnTo>
                  <a:pt x="47" y="86"/>
                </a:lnTo>
                <a:lnTo>
                  <a:pt x="50" y="80"/>
                </a:lnTo>
                <a:lnTo>
                  <a:pt x="51" y="76"/>
                </a:lnTo>
                <a:lnTo>
                  <a:pt x="51" y="31"/>
                </a:lnTo>
                <a:lnTo>
                  <a:pt x="51" y="21"/>
                </a:lnTo>
                <a:lnTo>
                  <a:pt x="50" y="16"/>
                </a:lnTo>
                <a:lnTo>
                  <a:pt x="47" y="12"/>
                </a:lnTo>
                <a:lnTo>
                  <a:pt x="45" y="6"/>
                </a:lnTo>
                <a:lnTo>
                  <a:pt x="41" y="4"/>
                </a:lnTo>
                <a:lnTo>
                  <a:pt x="35" y="1"/>
                </a:lnTo>
                <a:lnTo>
                  <a:pt x="31" y="0"/>
                </a:lnTo>
                <a:lnTo>
                  <a:pt x="26" y="0"/>
                </a:lnTo>
                <a:lnTo>
                  <a:pt x="21" y="0"/>
                </a:lnTo>
                <a:lnTo>
                  <a:pt x="16" y="1"/>
                </a:lnTo>
                <a:lnTo>
                  <a:pt x="12" y="4"/>
                </a:lnTo>
                <a:lnTo>
                  <a:pt x="8" y="6"/>
                </a:lnTo>
                <a:lnTo>
                  <a:pt x="4" y="12"/>
                </a:lnTo>
                <a:lnTo>
                  <a:pt x="1"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7" name="Line 273"/>
          <p:cNvSpPr>
            <a:spLocks noChangeShapeType="1"/>
          </p:cNvSpPr>
          <p:nvPr/>
        </p:nvSpPr>
        <p:spPr bwMode="auto">
          <a:xfrm>
            <a:off x="4341813" y="44497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8" name="Freeform 274"/>
          <p:cNvSpPr>
            <a:spLocks/>
          </p:cNvSpPr>
          <p:nvPr/>
        </p:nvSpPr>
        <p:spPr bwMode="auto">
          <a:xfrm>
            <a:off x="4330700" y="4449763"/>
            <a:ext cx="71438" cy="20637"/>
          </a:xfrm>
          <a:custGeom>
            <a:avLst/>
            <a:gdLst>
              <a:gd name="T0" fmla="*/ 2147483647 w 179"/>
              <a:gd name="T1" fmla="*/ 0 h 51"/>
              <a:gd name="T2" fmla="*/ 2147483647 w 179"/>
              <a:gd name="T3" fmla="*/ 0 h 51"/>
              <a:gd name="T4" fmla="*/ 2147483647 w 179"/>
              <a:gd name="T5" fmla="*/ 2147483647 h 51"/>
              <a:gd name="T6" fmla="*/ 2147483647 w 179"/>
              <a:gd name="T7" fmla="*/ 2147483647 h 51"/>
              <a:gd name="T8" fmla="*/ 2147483647 w 179"/>
              <a:gd name="T9" fmla="*/ 2147483647 h 51"/>
              <a:gd name="T10" fmla="*/ 2147483647 w 179"/>
              <a:gd name="T11" fmla="*/ 2147483647 h 51"/>
              <a:gd name="T12" fmla="*/ 2147483647 w 179"/>
              <a:gd name="T13" fmla="*/ 2147483647 h 51"/>
              <a:gd name="T14" fmla="*/ 0 w 179"/>
              <a:gd name="T15" fmla="*/ 2147483647 h 51"/>
              <a:gd name="T16" fmla="*/ 0 w 179"/>
              <a:gd name="T17" fmla="*/ 2147483647 h 51"/>
              <a:gd name="T18" fmla="*/ 0 w 179"/>
              <a:gd name="T19" fmla="*/ 2147483647 h 51"/>
              <a:gd name="T20" fmla="*/ 2147483647 w 179"/>
              <a:gd name="T21" fmla="*/ 2147483647 h 51"/>
              <a:gd name="T22" fmla="*/ 2147483647 w 179"/>
              <a:gd name="T23" fmla="*/ 2147483647 h 51"/>
              <a:gd name="T24" fmla="*/ 2147483647 w 179"/>
              <a:gd name="T25" fmla="*/ 2147483647 h 51"/>
              <a:gd name="T26" fmla="*/ 2147483647 w 179"/>
              <a:gd name="T27" fmla="*/ 2147483647 h 51"/>
              <a:gd name="T28" fmla="*/ 2147483647 w 179"/>
              <a:gd name="T29" fmla="*/ 2147483647 h 51"/>
              <a:gd name="T30" fmla="*/ 2147483647 w 179"/>
              <a:gd name="T31" fmla="*/ 2147483647 h 51"/>
              <a:gd name="T32" fmla="*/ 2147483647 w 179"/>
              <a:gd name="T33" fmla="*/ 2147483647 h 51"/>
              <a:gd name="T34" fmla="*/ 2147483647 w 179"/>
              <a:gd name="T35" fmla="*/ 2147483647 h 51"/>
              <a:gd name="T36" fmla="*/ 2147483647 w 179"/>
              <a:gd name="T37" fmla="*/ 2147483647 h 51"/>
              <a:gd name="T38" fmla="*/ 2147483647 w 179"/>
              <a:gd name="T39" fmla="*/ 2147483647 h 51"/>
              <a:gd name="T40" fmla="*/ 2147483647 w 179"/>
              <a:gd name="T41" fmla="*/ 2147483647 h 51"/>
              <a:gd name="T42" fmla="*/ 2147483647 w 179"/>
              <a:gd name="T43" fmla="*/ 2147483647 h 51"/>
              <a:gd name="T44" fmla="*/ 2147483647 w 179"/>
              <a:gd name="T45" fmla="*/ 2147483647 h 51"/>
              <a:gd name="T46" fmla="*/ 2147483647 w 179"/>
              <a:gd name="T47" fmla="*/ 2147483647 h 51"/>
              <a:gd name="T48" fmla="*/ 2147483647 w 179"/>
              <a:gd name="T49" fmla="*/ 2147483647 h 51"/>
              <a:gd name="T50" fmla="*/ 2147483647 w 179"/>
              <a:gd name="T51" fmla="*/ 2147483647 h 51"/>
              <a:gd name="T52" fmla="*/ 2147483647 w 179"/>
              <a:gd name="T53" fmla="*/ 2147483647 h 51"/>
              <a:gd name="T54" fmla="*/ 2147483647 w 179"/>
              <a:gd name="T55" fmla="*/ 2147483647 h 51"/>
              <a:gd name="T56" fmla="*/ 2147483647 w 179"/>
              <a:gd name="T57" fmla="*/ 2147483647 h 51"/>
              <a:gd name="T58" fmla="*/ 2147483647 w 179"/>
              <a:gd name="T59" fmla="*/ 2147483647 h 51"/>
              <a:gd name="T60" fmla="*/ 2147483647 w 179"/>
              <a:gd name="T61" fmla="*/ 2147483647 h 51"/>
              <a:gd name="T62" fmla="*/ 2147483647 w 179"/>
              <a:gd name="T63" fmla="*/ 0 h 51"/>
              <a:gd name="T64" fmla="*/ 2147483647 w 179"/>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9"/>
              <a:gd name="T100" fmla="*/ 0 h 51"/>
              <a:gd name="T101" fmla="*/ 179 w 179"/>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9" h="51">
                <a:moveTo>
                  <a:pt x="26" y="0"/>
                </a:moveTo>
                <a:lnTo>
                  <a:pt x="21" y="0"/>
                </a:lnTo>
                <a:lnTo>
                  <a:pt x="16" y="1"/>
                </a:lnTo>
                <a:lnTo>
                  <a:pt x="12" y="4"/>
                </a:lnTo>
                <a:lnTo>
                  <a:pt x="8" y="6"/>
                </a:lnTo>
                <a:lnTo>
                  <a:pt x="4" y="12"/>
                </a:lnTo>
                <a:lnTo>
                  <a:pt x="1" y="16"/>
                </a:lnTo>
                <a:lnTo>
                  <a:pt x="0" y="21"/>
                </a:lnTo>
                <a:lnTo>
                  <a:pt x="0" y="26"/>
                </a:lnTo>
                <a:lnTo>
                  <a:pt x="0" y="31"/>
                </a:lnTo>
                <a:lnTo>
                  <a:pt x="1" y="35"/>
                </a:lnTo>
                <a:lnTo>
                  <a:pt x="4" y="41"/>
                </a:lnTo>
                <a:lnTo>
                  <a:pt x="8" y="45"/>
                </a:lnTo>
                <a:lnTo>
                  <a:pt x="12" y="47"/>
                </a:lnTo>
                <a:lnTo>
                  <a:pt x="16" y="50"/>
                </a:lnTo>
                <a:lnTo>
                  <a:pt x="21" y="51"/>
                </a:lnTo>
                <a:lnTo>
                  <a:pt x="148" y="51"/>
                </a:lnTo>
                <a:lnTo>
                  <a:pt x="158" y="51"/>
                </a:lnTo>
                <a:lnTo>
                  <a:pt x="164" y="50"/>
                </a:lnTo>
                <a:lnTo>
                  <a:pt x="169" y="47"/>
                </a:lnTo>
                <a:lnTo>
                  <a:pt x="173" y="45"/>
                </a:lnTo>
                <a:lnTo>
                  <a:pt x="175" y="41"/>
                </a:lnTo>
                <a:lnTo>
                  <a:pt x="178" y="35"/>
                </a:lnTo>
                <a:lnTo>
                  <a:pt x="179" y="31"/>
                </a:lnTo>
                <a:lnTo>
                  <a:pt x="179" y="26"/>
                </a:lnTo>
                <a:lnTo>
                  <a:pt x="179" y="21"/>
                </a:lnTo>
                <a:lnTo>
                  <a:pt x="178" y="16"/>
                </a:lnTo>
                <a:lnTo>
                  <a:pt x="175" y="12"/>
                </a:lnTo>
                <a:lnTo>
                  <a:pt x="173" y="6"/>
                </a:lnTo>
                <a:lnTo>
                  <a:pt x="169" y="4"/>
                </a:lnTo>
                <a:lnTo>
                  <a:pt x="164" y="1"/>
                </a:lnTo>
                <a:lnTo>
                  <a:pt x="15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79" name="Line 275"/>
          <p:cNvSpPr>
            <a:spLocks noChangeShapeType="1"/>
          </p:cNvSpPr>
          <p:nvPr/>
        </p:nvSpPr>
        <p:spPr bwMode="auto">
          <a:xfrm>
            <a:off x="4391025" y="44497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0" name="Freeform 276"/>
          <p:cNvSpPr>
            <a:spLocks/>
          </p:cNvSpPr>
          <p:nvPr/>
        </p:nvSpPr>
        <p:spPr bwMode="auto">
          <a:xfrm>
            <a:off x="4381500" y="4449763"/>
            <a:ext cx="28575" cy="20637"/>
          </a:xfrm>
          <a:custGeom>
            <a:avLst/>
            <a:gdLst>
              <a:gd name="T0" fmla="*/ 2147483647 w 72"/>
              <a:gd name="T1" fmla="*/ 0 h 51"/>
              <a:gd name="T2" fmla="*/ 2147483647 w 72"/>
              <a:gd name="T3" fmla="*/ 0 h 51"/>
              <a:gd name="T4" fmla="*/ 2147483647 w 72"/>
              <a:gd name="T5" fmla="*/ 2147483647 h 51"/>
              <a:gd name="T6" fmla="*/ 2147483647 w 72"/>
              <a:gd name="T7" fmla="*/ 2147483647 h 51"/>
              <a:gd name="T8" fmla="*/ 2147483647 w 72"/>
              <a:gd name="T9" fmla="*/ 2147483647 h 51"/>
              <a:gd name="T10" fmla="*/ 2147483647 w 72"/>
              <a:gd name="T11" fmla="*/ 2147483647 h 51"/>
              <a:gd name="T12" fmla="*/ 2147483647 w 72"/>
              <a:gd name="T13" fmla="*/ 2147483647 h 51"/>
              <a:gd name="T14" fmla="*/ 2147483647 w 72"/>
              <a:gd name="T15" fmla="*/ 2147483647 h 51"/>
              <a:gd name="T16" fmla="*/ 0 w 72"/>
              <a:gd name="T17" fmla="*/ 2147483647 h 51"/>
              <a:gd name="T18" fmla="*/ 2147483647 w 72"/>
              <a:gd name="T19" fmla="*/ 2147483647 h 51"/>
              <a:gd name="T20" fmla="*/ 2147483647 w 72"/>
              <a:gd name="T21" fmla="*/ 2147483647 h 51"/>
              <a:gd name="T22" fmla="*/ 2147483647 w 72"/>
              <a:gd name="T23" fmla="*/ 2147483647 h 51"/>
              <a:gd name="T24" fmla="*/ 2147483647 w 72"/>
              <a:gd name="T25" fmla="*/ 2147483647 h 51"/>
              <a:gd name="T26" fmla="*/ 2147483647 w 72"/>
              <a:gd name="T27" fmla="*/ 2147483647 h 51"/>
              <a:gd name="T28" fmla="*/ 2147483647 w 72"/>
              <a:gd name="T29" fmla="*/ 2147483647 h 51"/>
              <a:gd name="T30" fmla="*/ 2147483647 w 72"/>
              <a:gd name="T31" fmla="*/ 2147483647 h 51"/>
              <a:gd name="T32" fmla="*/ 2147483647 w 72"/>
              <a:gd name="T33" fmla="*/ 2147483647 h 51"/>
              <a:gd name="T34" fmla="*/ 2147483647 w 72"/>
              <a:gd name="T35" fmla="*/ 2147483647 h 51"/>
              <a:gd name="T36" fmla="*/ 2147483647 w 72"/>
              <a:gd name="T37" fmla="*/ 2147483647 h 51"/>
              <a:gd name="T38" fmla="*/ 2147483647 w 72"/>
              <a:gd name="T39" fmla="*/ 2147483647 h 51"/>
              <a:gd name="T40" fmla="*/ 2147483647 w 72"/>
              <a:gd name="T41" fmla="*/ 2147483647 h 51"/>
              <a:gd name="T42" fmla="*/ 2147483647 w 72"/>
              <a:gd name="T43" fmla="*/ 2147483647 h 51"/>
              <a:gd name="T44" fmla="*/ 2147483647 w 72"/>
              <a:gd name="T45" fmla="*/ 2147483647 h 51"/>
              <a:gd name="T46" fmla="*/ 2147483647 w 72"/>
              <a:gd name="T47" fmla="*/ 2147483647 h 51"/>
              <a:gd name="T48" fmla="*/ 2147483647 w 72"/>
              <a:gd name="T49" fmla="*/ 2147483647 h 51"/>
              <a:gd name="T50" fmla="*/ 2147483647 w 72"/>
              <a:gd name="T51" fmla="*/ 2147483647 h 51"/>
              <a:gd name="T52" fmla="*/ 2147483647 w 72"/>
              <a:gd name="T53" fmla="*/ 2147483647 h 51"/>
              <a:gd name="T54" fmla="*/ 2147483647 w 72"/>
              <a:gd name="T55" fmla="*/ 2147483647 h 51"/>
              <a:gd name="T56" fmla="*/ 2147483647 w 72"/>
              <a:gd name="T57" fmla="*/ 2147483647 h 51"/>
              <a:gd name="T58" fmla="*/ 2147483647 w 72"/>
              <a:gd name="T59" fmla="*/ 2147483647 h 51"/>
              <a:gd name="T60" fmla="*/ 2147483647 w 72"/>
              <a:gd name="T61" fmla="*/ 2147483647 h 51"/>
              <a:gd name="T62" fmla="*/ 2147483647 w 72"/>
              <a:gd name="T63" fmla="*/ 0 h 51"/>
              <a:gd name="T64" fmla="*/ 2147483647 w 7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1"/>
              <a:gd name="T101" fmla="*/ 72 w 7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1">
                <a:moveTo>
                  <a:pt x="26" y="0"/>
                </a:moveTo>
                <a:lnTo>
                  <a:pt x="22" y="0"/>
                </a:lnTo>
                <a:lnTo>
                  <a:pt x="17" y="1"/>
                </a:lnTo>
                <a:lnTo>
                  <a:pt x="11" y="4"/>
                </a:lnTo>
                <a:lnTo>
                  <a:pt x="7" y="6"/>
                </a:lnTo>
                <a:lnTo>
                  <a:pt x="5" y="12"/>
                </a:lnTo>
                <a:lnTo>
                  <a:pt x="2" y="16"/>
                </a:lnTo>
                <a:lnTo>
                  <a:pt x="1" y="21"/>
                </a:lnTo>
                <a:lnTo>
                  <a:pt x="0" y="26"/>
                </a:lnTo>
                <a:lnTo>
                  <a:pt x="1" y="31"/>
                </a:lnTo>
                <a:lnTo>
                  <a:pt x="2" y="35"/>
                </a:lnTo>
                <a:lnTo>
                  <a:pt x="5" y="41"/>
                </a:lnTo>
                <a:lnTo>
                  <a:pt x="7" y="45"/>
                </a:lnTo>
                <a:lnTo>
                  <a:pt x="11" y="47"/>
                </a:lnTo>
                <a:lnTo>
                  <a:pt x="17" y="50"/>
                </a:lnTo>
                <a:lnTo>
                  <a:pt x="22" y="51"/>
                </a:lnTo>
                <a:lnTo>
                  <a:pt x="41" y="51"/>
                </a:lnTo>
                <a:lnTo>
                  <a:pt x="51" y="51"/>
                </a:lnTo>
                <a:lnTo>
                  <a:pt x="56" y="50"/>
                </a:lnTo>
                <a:lnTo>
                  <a:pt x="60" y="47"/>
                </a:lnTo>
                <a:lnTo>
                  <a:pt x="64" y="45"/>
                </a:lnTo>
                <a:lnTo>
                  <a:pt x="68" y="41"/>
                </a:lnTo>
                <a:lnTo>
                  <a:pt x="71" y="35"/>
                </a:lnTo>
                <a:lnTo>
                  <a:pt x="72" y="31"/>
                </a:lnTo>
                <a:lnTo>
                  <a:pt x="72" y="26"/>
                </a:lnTo>
                <a:lnTo>
                  <a:pt x="72" y="21"/>
                </a:lnTo>
                <a:lnTo>
                  <a:pt x="71" y="16"/>
                </a:lnTo>
                <a:lnTo>
                  <a:pt x="68" y="12"/>
                </a:lnTo>
                <a:lnTo>
                  <a:pt x="64" y="6"/>
                </a:lnTo>
                <a:lnTo>
                  <a:pt x="60" y="4"/>
                </a:lnTo>
                <a:lnTo>
                  <a:pt x="56"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1" name="Line 277"/>
          <p:cNvSpPr>
            <a:spLocks noChangeShapeType="1"/>
          </p:cNvSpPr>
          <p:nvPr/>
        </p:nvSpPr>
        <p:spPr bwMode="auto">
          <a:xfrm>
            <a:off x="4389438" y="44608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2" name="Freeform 278"/>
          <p:cNvSpPr>
            <a:spLocks/>
          </p:cNvSpPr>
          <p:nvPr/>
        </p:nvSpPr>
        <p:spPr bwMode="auto">
          <a:xfrm>
            <a:off x="4389438" y="4414838"/>
            <a:ext cx="20637" cy="55562"/>
          </a:xfrm>
          <a:custGeom>
            <a:avLst/>
            <a:gdLst>
              <a:gd name="T0" fmla="*/ 0 w 53"/>
              <a:gd name="T1" fmla="*/ 2147483647 h 144"/>
              <a:gd name="T2" fmla="*/ 2147483647 w 53"/>
              <a:gd name="T3" fmla="*/ 2147483647 h 144"/>
              <a:gd name="T4" fmla="*/ 2147483647 w 53"/>
              <a:gd name="T5" fmla="*/ 2147483647 h 144"/>
              <a:gd name="T6" fmla="*/ 2147483647 w 53"/>
              <a:gd name="T7" fmla="*/ 2147483647 h 144"/>
              <a:gd name="T8" fmla="*/ 2147483647 w 53"/>
              <a:gd name="T9" fmla="*/ 2147483647 h 144"/>
              <a:gd name="T10" fmla="*/ 2147483647 w 53"/>
              <a:gd name="T11" fmla="*/ 2147483647 h 144"/>
              <a:gd name="T12" fmla="*/ 2147483647 w 53"/>
              <a:gd name="T13" fmla="*/ 2147483647 h 144"/>
              <a:gd name="T14" fmla="*/ 2147483647 w 53"/>
              <a:gd name="T15" fmla="*/ 2147483647 h 144"/>
              <a:gd name="T16" fmla="*/ 2147483647 w 53"/>
              <a:gd name="T17" fmla="*/ 2147483647 h 144"/>
              <a:gd name="T18" fmla="*/ 2147483647 w 53"/>
              <a:gd name="T19" fmla="*/ 2147483647 h 144"/>
              <a:gd name="T20" fmla="*/ 2147483647 w 53"/>
              <a:gd name="T21" fmla="*/ 2147483647 h 144"/>
              <a:gd name="T22" fmla="*/ 2147483647 w 53"/>
              <a:gd name="T23" fmla="*/ 2147483647 h 144"/>
              <a:gd name="T24" fmla="*/ 2147483647 w 53"/>
              <a:gd name="T25" fmla="*/ 2147483647 h 144"/>
              <a:gd name="T26" fmla="*/ 2147483647 w 53"/>
              <a:gd name="T27" fmla="*/ 2147483647 h 144"/>
              <a:gd name="T28" fmla="*/ 2147483647 w 53"/>
              <a:gd name="T29" fmla="*/ 2147483647 h 144"/>
              <a:gd name="T30" fmla="*/ 2147483647 w 53"/>
              <a:gd name="T31" fmla="*/ 2147483647 h 144"/>
              <a:gd name="T32" fmla="*/ 2147483647 w 53"/>
              <a:gd name="T33" fmla="*/ 2147483647 h 144"/>
              <a:gd name="T34" fmla="*/ 2147483647 w 53"/>
              <a:gd name="T35" fmla="*/ 2147483647 h 144"/>
              <a:gd name="T36" fmla="*/ 2147483647 w 53"/>
              <a:gd name="T37" fmla="*/ 2147483647 h 144"/>
              <a:gd name="T38" fmla="*/ 2147483647 w 53"/>
              <a:gd name="T39" fmla="*/ 2147483647 h 144"/>
              <a:gd name="T40" fmla="*/ 2147483647 w 53"/>
              <a:gd name="T41" fmla="*/ 2147483647 h 144"/>
              <a:gd name="T42" fmla="*/ 2147483647 w 53"/>
              <a:gd name="T43" fmla="*/ 2147483647 h 144"/>
              <a:gd name="T44" fmla="*/ 2147483647 w 53"/>
              <a:gd name="T45" fmla="*/ 2147483647 h 144"/>
              <a:gd name="T46" fmla="*/ 2147483647 w 53"/>
              <a:gd name="T47" fmla="*/ 2147483647 h 144"/>
              <a:gd name="T48" fmla="*/ 2147483647 w 53"/>
              <a:gd name="T49" fmla="*/ 0 h 144"/>
              <a:gd name="T50" fmla="*/ 2147483647 w 53"/>
              <a:gd name="T51" fmla="*/ 2147483647 h 144"/>
              <a:gd name="T52" fmla="*/ 2147483647 w 53"/>
              <a:gd name="T53" fmla="*/ 2147483647 h 144"/>
              <a:gd name="T54" fmla="*/ 2147483647 w 53"/>
              <a:gd name="T55" fmla="*/ 2147483647 h 144"/>
              <a:gd name="T56" fmla="*/ 2147483647 w 53"/>
              <a:gd name="T57" fmla="*/ 2147483647 h 144"/>
              <a:gd name="T58" fmla="*/ 2147483647 w 53"/>
              <a:gd name="T59" fmla="*/ 2147483647 h 144"/>
              <a:gd name="T60" fmla="*/ 2147483647 w 53"/>
              <a:gd name="T61" fmla="*/ 2147483647 h 144"/>
              <a:gd name="T62" fmla="*/ 0 w 53"/>
              <a:gd name="T63" fmla="*/ 2147483647 h 144"/>
              <a:gd name="T64" fmla="*/ 0 w 53"/>
              <a:gd name="T65" fmla="*/ 2147483647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44"/>
              <a:gd name="T101" fmla="*/ 53 w 53"/>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44">
                <a:moveTo>
                  <a:pt x="0" y="117"/>
                </a:moveTo>
                <a:lnTo>
                  <a:pt x="2" y="122"/>
                </a:lnTo>
                <a:lnTo>
                  <a:pt x="3" y="126"/>
                </a:lnTo>
                <a:lnTo>
                  <a:pt x="6" y="132"/>
                </a:lnTo>
                <a:lnTo>
                  <a:pt x="8" y="136"/>
                </a:lnTo>
                <a:lnTo>
                  <a:pt x="12" y="138"/>
                </a:lnTo>
                <a:lnTo>
                  <a:pt x="18" y="141"/>
                </a:lnTo>
                <a:lnTo>
                  <a:pt x="22" y="142"/>
                </a:lnTo>
                <a:lnTo>
                  <a:pt x="27" y="144"/>
                </a:lnTo>
                <a:lnTo>
                  <a:pt x="32" y="142"/>
                </a:lnTo>
                <a:lnTo>
                  <a:pt x="37" y="141"/>
                </a:lnTo>
                <a:lnTo>
                  <a:pt x="41" y="138"/>
                </a:lnTo>
                <a:lnTo>
                  <a:pt x="45" y="136"/>
                </a:lnTo>
                <a:lnTo>
                  <a:pt x="49" y="132"/>
                </a:lnTo>
                <a:lnTo>
                  <a:pt x="52" y="126"/>
                </a:lnTo>
                <a:lnTo>
                  <a:pt x="53" y="122"/>
                </a:lnTo>
                <a:lnTo>
                  <a:pt x="53" y="31"/>
                </a:lnTo>
                <a:lnTo>
                  <a:pt x="53" y="21"/>
                </a:lnTo>
                <a:lnTo>
                  <a:pt x="52" y="15"/>
                </a:lnTo>
                <a:lnTo>
                  <a:pt x="49" y="11"/>
                </a:lnTo>
                <a:lnTo>
                  <a:pt x="45" y="8"/>
                </a:lnTo>
                <a:lnTo>
                  <a:pt x="41" y="4"/>
                </a:lnTo>
                <a:lnTo>
                  <a:pt x="37" y="2"/>
                </a:lnTo>
                <a:lnTo>
                  <a:pt x="32" y="1"/>
                </a:lnTo>
                <a:lnTo>
                  <a:pt x="27" y="0"/>
                </a:lnTo>
                <a:lnTo>
                  <a:pt x="22" y="1"/>
                </a:lnTo>
                <a:lnTo>
                  <a:pt x="18" y="2"/>
                </a:lnTo>
                <a:lnTo>
                  <a:pt x="12" y="4"/>
                </a:lnTo>
                <a:lnTo>
                  <a:pt x="8" y="8"/>
                </a:lnTo>
                <a:lnTo>
                  <a:pt x="6" y="11"/>
                </a:lnTo>
                <a:lnTo>
                  <a:pt x="3" y="15"/>
                </a:lnTo>
                <a:lnTo>
                  <a:pt x="0" y="26"/>
                </a:lnTo>
                <a:lnTo>
                  <a:pt x="0" y="117"/>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3" name="Line 279"/>
          <p:cNvSpPr>
            <a:spLocks noChangeShapeType="1"/>
          </p:cNvSpPr>
          <p:nvPr/>
        </p:nvSpPr>
        <p:spPr bwMode="auto">
          <a:xfrm>
            <a:off x="4398963" y="4414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4" name="Freeform 280"/>
          <p:cNvSpPr>
            <a:spLocks/>
          </p:cNvSpPr>
          <p:nvPr/>
        </p:nvSpPr>
        <p:spPr bwMode="auto">
          <a:xfrm>
            <a:off x="4389438" y="4414838"/>
            <a:ext cx="55562" cy="20637"/>
          </a:xfrm>
          <a:custGeom>
            <a:avLst/>
            <a:gdLst>
              <a:gd name="T0" fmla="*/ 2147483647 w 142"/>
              <a:gd name="T1" fmla="*/ 0 h 52"/>
              <a:gd name="T2" fmla="*/ 2147483647 w 142"/>
              <a:gd name="T3" fmla="*/ 2147483647 h 52"/>
              <a:gd name="T4" fmla="*/ 2147483647 w 142"/>
              <a:gd name="T5" fmla="*/ 2147483647 h 52"/>
              <a:gd name="T6" fmla="*/ 2147483647 w 142"/>
              <a:gd name="T7" fmla="*/ 2147483647 h 52"/>
              <a:gd name="T8" fmla="*/ 2147483647 w 142"/>
              <a:gd name="T9" fmla="*/ 2147483647 h 52"/>
              <a:gd name="T10" fmla="*/ 2147483647 w 142"/>
              <a:gd name="T11" fmla="*/ 2147483647 h 52"/>
              <a:gd name="T12" fmla="*/ 2147483647 w 142"/>
              <a:gd name="T13" fmla="*/ 2147483647 h 52"/>
              <a:gd name="T14" fmla="*/ 2147483647 w 142"/>
              <a:gd name="T15" fmla="*/ 2147483647 h 52"/>
              <a:gd name="T16" fmla="*/ 0 w 142"/>
              <a:gd name="T17" fmla="*/ 2147483647 h 52"/>
              <a:gd name="T18" fmla="*/ 2147483647 w 142"/>
              <a:gd name="T19" fmla="*/ 2147483647 h 52"/>
              <a:gd name="T20" fmla="*/ 2147483647 w 142"/>
              <a:gd name="T21" fmla="*/ 2147483647 h 52"/>
              <a:gd name="T22" fmla="*/ 2147483647 w 142"/>
              <a:gd name="T23" fmla="*/ 2147483647 h 52"/>
              <a:gd name="T24" fmla="*/ 2147483647 w 142"/>
              <a:gd name="T25" fmla="*/ 2147483647 h 52"/>
              <a:gd name="T26" fmla="*/ 2147483647 w 142"/>
              <a:gd name="T27" fmla="*/ 2147483647 h 52"/>
              <a:gd name="T28" fmla="*/ 2147483647 w 142"/>
              <a:gd name="T29" fmla="*/ 2147483647 h 52"/>
              <a:gd name="T30" fmla="*/ 2147483647 w 142"/>
              <a:gd name="T31" fmla="*/ 2147483647 h 52"/>
              <a:gd name="T32" fmla="*/ 2147483647 w 142"/>
              <a:gd name="T33" fmla="*/ 2147483647 h 52"/>
              <a:gd name="T34" fmla="*/ 2147483647 w 142"/>
              <a:gd name="T35" fmla="*/ 2147483647 h 52"/>
              <a:gd name="T36" fmla="*/ 2147483647 w 142"/>
              <a:gd name="T37" fmla="*/ 2147483647 h 52"/>
              <a:gd name="T38" fmla="*/ 2147483647 w 142"/>
              <a:gd name="T39" fmla="*/ 2147483647 h 52"/>
              <a:gd name="T40" fmla="*/ 2147483647 w 142"/>
              <a:gd name="T41" fmla="*/ 2147483647 h 52"/>
              <a:gd name="T42" fmla="*/ 2147483647 w 142"/>
              <a:gd name="T43" fmla="*/ 2147483647 h 52"/>
              <a:gd name="T44" fmla="*/ 2147483647 w 142"/>
              <a:gd name="T45" fmla="*/ 2147483647 h 52"/>
              <a:gd name="T46" fmla="*/ 2147483647 w 142"/>
              <a:gd name="T47" fmla="*/ 2147483647 h 52"/>
              <a:gd name="T48" fmla="*/ 2147483647 w 142"/>
              <a:gd name="T49" fmla="*/ 2147483647 h 52"/>
              <a:gd name="T50" fmla="*/ 2147483647 w 142"/>
              <a:gd name="T51" fmla="*/ 2147483647 h 52"/>
              <a:gd name="T52" fmla="*/ 2147483647 w 142"/>
              <a:gd name="T53" fmla="*/ 2147483647 h 52"/>
              <a:gd name="T54" fmla="*/ 2147483647 w 142"/>
              <a:gd name="T55" fmla="*/ 2147483647 h 52"/>
              <a:gd name="T56" fmla="*/ 2147483647 w 142"/>
              <a:gd name="T57" fmla="*/ 2147483647 h 52"/>
              <a:gd name="T58" fmla="*/ 2147483647 w 142"/>
              <a:gd name="T59" fmla="*/ 2147483647 h 52"/>
              <a:gd name="T60" fmla="*/ 2147483647 w 142"/>
              <a:gd name="T61" fmla="*/ 2147483647 h 52"/>
              <a:gd name="T62" fmla="*/ 2147483647 w 142"/>
              <a:gd name="T63" fmla="*/ 0 h 52"/>
              <a:gd name="T64" fmla="*/ 2147483647 w 14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2"/>
              <a:gd name="T101" fmla="*/ 142 w 14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2">
                <a:moveTo>
                  <a:pt x="27" y="0"/>
                </a:moveTo>
                <a:lnTo>
                  <a:pt x="22" y="1"/>
                </a:lnTo>
                <a:lnTo>
                  <a:pt x="18" y="2"/>
                </a:lnTo>
                <a:lnTo>
                  <a:pt x="12" y="4"/>
                </a:lnTo>
                <a:lnTo>
                  <a:pt x="8" y="8"/>
                </a:lnTo>
                <a:lnTo>
                  <a:pt x="6" y="11"/>
                </a:lnTo>
                <a:lnTo>
                  <a:pt x="3" y="15"/>
                </a:lnTo>
                <a:lnTo>
                  <a:pt x="2" y="21"/>
                </a:lnTo>
                <a:lnTo>
                  <a:pt x="0" y="26"/>
                </a:lnTo>
                <a:lnTo>
                  <a:pt x="2" y="31"/>
                </a:lnTo>
                <a:lnTo>
                  <a:pt x="3" y="37"/>
                </a:lnTo>
                <a:lnTo>
                  <a:pt x="6" y="41"/>
                </a:lnTo>
                <a:lnTo>
                  <a:pt x="8" y="45"/>
                </a:lnTo>
                <a:lnTo>
                  <a:pt x="12" y="48"/>
                </a:lnTo>
                <a:lnTo>
                  <a:pt x="18" y="51"/>
                </a:lnTo>
                <a:lnTo>
                  <a:pt x="22" y="52"/>
                </a:lnTo>
                <a:lnTo>
                  <a:pt x="110" y="52"/>
                </a:lnTo>
                <a:lnTo>
                  <a:pt x="121" y="52"/>
                </a:lnTo>
                <a:lnTo>
                  <a:pt x="126" y="51"/>
                </a:lnTo>
                <a:lnTo>
                  <a:pt x="130" y="48"/>
                </a:lnTo>
                <a:lnTo>
                  <a:pt x="134" y="45"/>
                </a:lnTo>
                <a:lnTo>
                  <a:pt x="138" y="41"/>
                </a:lnTo>
                <a:lnTo>
                  <a:pt x="140" y="37"/>
                </a:lnTo>
                <a:lnTo>
                  <a:pt x="142" y="31"/>
                </a:lnTo>
                <a:lnTo>
                  <a:pt x="142" y="26"/>
                </a:lnTo>
                <a:lnTo>
                  <a:pt x="142" y="21"/>
                </a:lnTo>
                <a:lnTo>
                  <a:pt x="140" y="15"/>
                </a:lnTo>
                <a:lnTo>
                  <a:pt x="138" y="11"/>
                </a:lnTo>
                <a:lnTo>
                  <a:pt x="134" y="8"/>
                </a:lnTo>
                <a:lnTo>
                  <a:pt x="130" y="4"/>
                </a:lnTo>
                <a:lnTo>
                  <a:pt x="126" y="2"/>
                </a:lnTo>
                <a:lnTo>
                  <a:pt x="11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5" name="Line 281"/>
          <p:cNvSpPr>
            <a:spLocks noChangeShapeType="1"/>
          </p:cNvSpPr>
          <p:nvPr/>
        </p:nvSpPr>
        <p:spPr bwMode="auto">
          <a:xfrm>
            <a:off x="4424363" y="44259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6" name="Freeform 282"/>
          <p:cNvSpPr>
            <a:spLocks/>
          </p:cNvSpPr>
          <p:nvPr/>
        </p:nvSpPr>
        <p:spPr bwMode="auto">
          <a:xfrm>
            <a:off x="4424363" y="4397375"/>
            <a:ext cx="20637" cy="38100"/>
          </a:xfrm>
          <a:custGeom>
            <a:avLst/>
            <a:gdLst>
              <a:gd name="T0" fmla="*/ 0 w 53"/>
              <a:gd name="T1" fmla="*/ 2147483647 h 97"/>
              <a:gd name="T2" fmla="*/ 2147483647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1" y="76"/>
                </a:lnTo>
                <a:lnTo>
                  <a:pt x="3" y="82"/>
                </a:lnTo>
                <a:lnTo>
                  <a:pt x="5" y="86"/>
                </a:lnTo>
                <a:lnTo>
                  <a:pt x="8" y="90"/>
                </a:lnTo>
                <a:lnTo>
                  <a:pt x="12" y="93"/>
                </a:lnTo>
                <a:lnTo>
                  <a:pt x="17" y="96"/>
                </a:lnTo>
                <a:lnTo>
                  <a:pt x="21" y="97"/>
                </a:lnTo>
                <a:lnTo>
                  <a:pt x="26" y="97"/>
                </a:lnTo>
                <a:lnTo>
                  <a:pt x="32" y="97"/>
                </a:lnTo>
                <a:lnTo>
                  <a:pt x="37" y="96"/>
                </a:lnTo>
                <a:lnTo>
                  <a:pt x="41" y="93"/>
                </a:lnTo>
                <a:lnTo>
                  <a:pt x="45" y="90"/>
                </a:lnTo>
                <a:lnTo>
                  <a:pt x="49" y="86"/>
                </a:lnTo>
                <a:lnTo>
                  <a:pt x="51" y="82"/>
                </a:lnTo>
                <a:lnTo>
                  <a:pt x="53" y="76"/>
                </a:lnTo>
                <a:lnTo>
                  <a:pt x="53" y="31"/>
                </a:lnTo>
                <a:lnTo>
                  <a:pt x="53" y="21"/>
                </a:lnTo>
                <a:lnTo>
                  <a:pt x="51" y="16"/>
                </a:lnTo>
                <a:lnTo>
                  <a:pt x="49" y="12"/>
                </a:lnTo>
                <a:lnTo>
                  <a:pt x="45" y="8"/>
                </a:lnTo>
                <a:lnTo>
                  <a:pt x="41" y="4"/>
                </a:lnTo>
                <a:lnTo>
                  <a:pt x="37" y="1"/>
                </a:lnTo>
                <a:lnTo>
                  <a:pt x="32" y="0"/>
                </a:lnTo>
                <a:lnTo>
                  <a:pt x="26" y="0"/>
                </a:lnTo>
                <a:lnTo>
                  <a:pt x="21" y="0"/>
                </a:lnTo>
                <a:lnTo>
                  <a:pt x="17" y="1"/>
                </a:lnTo>
                <a:lnTo>
                  <a:pt x="12" y="4"/>
                </a:lnTo>
                <a:lnTo>
                  <a:pt x="8" y="8"/>
                </a:lnTo>
                <a:lnTo>
                  <a:pt x="5" y="12"/>
                </a:lnTo>
                <a:lnTo>
                  <a:pt x="3"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7" name="Line 283"/>
          <p:cNvSpPr>
            <a:spLocks noChangeShapeType="1"/>
          </p:cNvSpPr>
          <p:nvPr/>
        </p:nvSpPr>
        <p:spPr bwMode="auto">
          <a:xfrm>
            <a:off x="4435475" y="43973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8" name="Freeform 284"/>
          <p:cNvSpPr>
            <a:spLocks/>
          </p:cNvSpPr>
          <p:nvPr/>
        </p:nvSpPr>
        <p:spPr bwMode="auto">
          <a:xfrm>
            <a:off x="4424363" y="4397375"/>
            <a:ext cx="28575" cy="20638"/>
          </a:xfrm>
          <a:custGeom>
            <a:avLst/>
            <a:gdLst>
              <a:gd name="T0" fmla="*/ 2147483647 w 73"/>
              <a:gd name="T1" fmla="*/ 0 h 51"/>
              <a:gd name="T2" fmla="*/ 2147483647 w 73"/>
              <a:gd name="T3" fmla="*/ 0 h 51"/>
              <a:gd name="T4" fmla="*/ 2147483647 w 73"/>
              <a:gd name="T5" fmla="*/ 2147483647 h 51"/>
              <a:gd name="T6" fmla="*/ 2147483647 w 73"/>
              <a:gd name="T7" fmla="*/ 2147483647 h 51"/>
              <a:gd name="T8" fmla="*/ 2147483647 w 73"/>
              <a:gd name="T9" fmla="*/ 2147483647 h 51"/>
              <a:gd name="T10" fmla="*/ 2147483647 w 73"/>
              <a:gd name="T11" fmla="*/ 2147483647 h 51"/>
              <a:gd name="T12" fmla="*/ 2147483647 w 73"/>
              <a:gd name="T13" fmla="*/ 2147483647 h 51"/>
              <a:gd name="T14" fmla="*/ 2147483647 w 73"/>
              <a:gd name="T15" fmla="*/ 2147483647 h 51"/>
              <a:gd name="T16" fmla="*/ 0 w 73"/>
              <a:gd name="T17" fmla="*/ 2147483647 h 51"/>
              <a:gd name="T18" fmla="*/ 2147483647 w 73"/>
              <a:gd name="T19" fmla="*/ 2147483647 h 51"/>
              <a:gd name="T20" fmla="*/ 2147483647 w 73"/>
              <a:gd name="T21" fmla="*/ 2147483647 h 51"/>
              <a:gd name="T22" fmla="*/ 2147483647 w 73"/>
              <a:gd name="T23" fmla="*/ 2147483647 h 51"/>
              <a:gd name="T24" fmla="*/ 2147483647 w 73"/>
              <a:gd name="T25" fmla="*/ 2147483647 h 51"/>
              <a:gd name="T26" fmla="*/ 2147483647 w 73"/>
              <a:gd name="T27" fmla="*/ 2147483647 h 51"/>
              <a:gd name="T28" fmla="*/ 2147483647 w 73"/>
              <a:gd name="T29" fmla="*/ 2147483647 h 51"/>
              <a:gd name="T30" fmla="*/ 2147483647 w 73"/>
              <a:gd name="T31" fmla="*/ 2147483647 h 51"/>
              <a:gd name="T32" fmla="*/ 2147483647 w 73"/>
              <a:gd name="T33" fmla="*/ 2147483647 h 51"/>
              <a:gd name="T34" fmla="*/ 2147483647 w 73"/>
              <a:gd name="T35" fmla="*/ 2147483647 h 51"/>
              <a:gd name="T36" fmla="*/ 2147483647 w 73"/>
              <a:gd name="T37" fmla="*/ 2147483647 h 51"/>
              <a:gd name="T38" fmla="*/ 2147483647 w 73"/>
              <a:gd name="T39" fmla="*/ 2147483647 h 51"/>
              <a:gd name="T40" fmla="*/ 2147483647 w 73"/>
              <a:gd name="T41" fmla="*/ 2147483647 h 51"/>
              <a:gd name="T42" fmla="*/ 2147483647 w 73"/>
              <a:gd name="T43" fmla="*/ 2147483647 h 51"/>
              <a:gd name="T44" fmla="*/ 2147483647 w 73"/>
              <a:gd name="T45" fmla="*/ 2147483647 h 51"/>
              <a:gd name="T46" fmla="*/ 2147483647 w 73"/>
              <a:gd name="T47" fmla="*/ 2147483647 h 51"/>
              <a:gd name="T48" fmla="*/ 2147483647 w 73"/>
              <a:gd name="T49" fmla="*/ 2147483647 h 51"/>
              <a:gd name="T50" fmla="*/ 2147483647 w 73"/>
              <a:gd name="T51" fmla="*/ 2147483647 h 51"/>
              <a:gd name="T52" fmla="*/ 2147483647 w 73"/>
              <a:gd name="T53" fmla="*/ 2147483647 h 51"/>
              <a:gd name="T54" fmla="*/ 2147483647 w 73"/>
              <a:gd name="T55" fmla="*/ 2147483647 h 51"/>
              <a:gd name="T56" fmla="*/ 2147483647 w 73"/>
              <a:gd name="T57" fmla="*/ 2147483647 h 51"/>
              <a:gd name="T58" fmla="*/ 2147483647 w 73"/>
              <a:gd name="T59" fmla="*/ 2147483647 h 51"/>
              <a:gd name="T60" fmla="*/ 2147483647 w 73"/>
              <a:gd name="T61" fmla="*/ 2147483647 h 51"/>
              <a:gd name="T62" fmla="*/ 2147483647 w 73"/>
              <a:gd name="T63" fmla="*/ 0 h 51"/>
              <a:gd name="T64" fmla="*/ 2147483647 w 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1"/>
              <a:gd name="T101" fmla="*/ 73 w 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1">
                <a:moveTo>
                  <a:pt x="26" y="0"/>
                </a:moveTo>
                <a:lnTo>
                  <a:pt x="21" y="0"/>
                </a:lnTo>
                <a:lnTo>
                  <a:pt x="17" y="1"/>
                </a:lnTo>
                <a:lnTo>
                  <a:pt x="12" y="4"/>
                </a:lnTo>
                <a:lnTo>
                  <a:pt x="8" y="8"/>
                </a:lnTo>
                <a:lnTo>
                  <a:pt x="5" y="12"/>
                </a:lnTo>
                <a:lnTo>
                  <a:pt x="3" y="16"/>
                </a:lnTo>
                <a:lnTo>
                  <a:pt x="1" y="21"/>
                </a:lnTo>
                <a:lnTo>
                  <a:pt x="0" y="26"/>
                </a:lnTo>
                <a:lnTo>
                  <a:pt x="1" y="31"/>
                </a:lnTo>
                <a:lnTo>
                  <a:pt x="3" y="37"/>
                </a:lnTo>
                <a:lnTo>
                  <a:pt x="5" y="41"/>
                </a:lnTo>
                <a:lnTo>
                  <a:pt x="8" y="45"/>
                </a:lnTo>
                <a:lnTo>
                  <a:pt x="12" y="47"/>
                </a:lnTo>
                <a:lnTo>
                  <a:pt x="17" y="50"/>
                </a:lnTo>
                <a:lnTo>
                  <a:pt x="21" y="51"/>
                </a:lnTo>
                <a:lnTo>
                  <a:pt x="41" y="51"/>
                </a:lnTo>
                <a:lnTo>
                  <a:pt x="51" y="51"/>
                </a:lnTo>
                <a:lnTo>
                  <a:pt x="57" y="50"/>
                </a:lnTo>
                <a:lnTo>
                  <a:pt x="61" y="47"/>
                </a:lnTo>
                <a:lnTo>
                  <a:pt x="65" y="45"/>
                </a:lnTo>
                <a:lnTo>
                  <a:pt x="69" y="41"/>
                </a:lnTo>
                <a:lnTo>
                  <a:pt x="71" y="37"/>
                </a:lnTo>
                <a:lnTo>
                  <a:pt x="73" y="31"/>
                </a:lnTo>
                <a:lnTo>
                  <a:pt x="73" y="26"/>
                </a:lnTo>
                <a:lnTo>
                  <a:pt x="73" y="21"/>
                </a:lnTo>
                <a:lnTo>
                  <a:pt x="71" y="16"/>
                </a:lnTo>
                <a:lnTo>
                  <a:pt x="69" y="12"/>
                </a:lnTo>
                <a:lnTo>
                  <a:pt x="65" y="8"/>
                </a:lnTo>
                <a:lnTo>
                  <a:pt x="61" y="4"/>
                </a:lnTo>
                <a:lnTo>
                  <a:pt x="57"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89" name="Line 285"/>
          <p:cNvSpPr>
            <a:spLocks noChangeShapeType="1"/>
          </p:cNvSpPr>
          <p:nvPr/>
        </p:nvSpPr>
        <p:spPr bwMode="auto">
          <a:xfrm>
            <a:off x="4432300" y="44084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0" name="Freeform 286"/>
          <p:cNvSpPr>
            <a:spLocks/>
          </p:cNvSpPr>
          <p:nvPr/>
        </p:nvSpPr>
        <p:spPr bwMode="auto">
          <a:xfrm>
            <a:off x="4432300" y="4381500"/>
            <a:ext cx="20638" cy="36513"/>
          </a:xfrm>
          <a:custGeom>
            <a:avLst/>
            <a:gdLst>
              <a:gd name="T0" fmla="*/ 0 w 53"/>
              <a:gd name="T1" fmla="*/ 2147483647 h 98"/>
              <a:gd name="T2" fmla="*/ 2147483647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1"/>
                </a:moveTo>
                <a:lnTo>
                  <a:pt x="1" y="76"/>
                </a:lnTo>
                <a:lnTo>
                  <a:pt x="2" y="82"/>
                </a:lnTo>
                <a:lnTo>
                  <a:pt x="5" y="86"/>
                </a:lnTo>
                <a:lnTo>
                  <a:pt x="8" y="90"/>
                </a:lnTo>
                <a:lnTo>
                  <a:pt x="12" y="92"/>
                </a:lnTo>
                <a:lnTo>
                  <a:pt x="17" y="95"/>
                </a:lnTo>
                <a:lnTo>
                  <a:pt x="21" y="96"/>
                </a:lnTo>
                <a:lnTo>
                  <a:pt x="26" y="98"/>
                </a:lnTo>
                <a:lnTo>
                  <a:pt x="31" y="96"/>
                </a:lnTo>
                <a:lnTo>
                  <a:pt x="37" y="95"/>
                </a:lnTo>
                <a:lnTo>
                  <a:pt x="41" y="92"/>
                </a:lnTo>
                <a:lnTo>
                  <a:pt x="45" y="90"/>
                </a:lnTo>
                <a:lnTo>
                  <a:pt x="49" y="86"/>
                </a:lnTo>
                <a:lnTo>
                  <a:pt x="51" y="82"/>
                </a:lnTo>
                <a:lnTo>
                  <a:pt x="53" y="76"/>
                </a:lnTo>
                <a:lnTo>
                  <a:pt x="53" y="31"/>
                </a:lnTo>
                <a:lnTo>
                  <a:pt x="53" y="21"/>
                </a:lnTo>
                <a:lnTo>
                  <a:pt x="51" y="16"/>
                </a:lnTo>
                <a:lnTo>
                  <a:pt x="49" y="10"/>
                </a:lnTo>
                <a:lnTo>
                  <a:pt x="45" y="6"/>
                </a:lnTo>
                <a:lnTo>
                  <a:pt x="41" y="4"/>
                </a:lnTo>
                <a:lnTo>
                  <a:pt x="37" y="1"/>
                </a:lnTo>
                <a:lnTo>
                  <a:pt x="31" y="0"/>
                </a:lnTo>
                <a:lnTo>
                  <a:pt x="26" y="0"/>
                </a:lnTo>
                <a:lnTo>
                  <a:pt x="21" y="0"/>
                </a:lnTo>
                <a:lnTo>
                  <a:pt x="17" y="1"/>
                </a:lnTo>
                <a:lnTo>
                  <a:pt x="12" y="4"/>
                </a:lnTo>
                <a:lnTo>
                  <a:pt x="8" y="6"/>
                </a:lnTo>
                <a:lnTo>
                  <a:pt x="5" y="10"/>
                </a:lnTo>
                <a:lnTo>
                  <a:pt x="2"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1" name="Line 287"/>
          <p:cNvSpPr>
            <a:spLocks noChangeShapeType="1"/>
          </p:cNvSpPr>
          <p:nvPr/>
        </p:nvSpPr>
        <p:spPr bwMode="auto">
          <a:xfrm>
            <a:off x="4443413" y="43815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2" name="Freeform 288"/>
          <p:cNvSpPr>
            <a:spLocks/>
          </p:cNvSpPr>
          <p:nvPr/>
        </p:nvSpPr>
        <p:spPr bwMode="auto">
          <a:xfrm>
            <a:off x="4432300" y="4381500"/>
            <a:ext cx="25400" cy="19050"/>
          </a:xfrm>
          <a:custGeom>
            <a:avLst/>
            <a:gdLst>
              <a:gd name="T0" fmla="*/ 2147483647 w 63"/>
              <a:gd name="T1" fmla="*/ 0 h 51"/>
              <a:gd name="T2" fmla="*/ 2147483647 w 63"/>
              <a:gd name="T3" fmla="*/ 0 h 51"/>
              <a:gd name="T4" fmla="*/ 2147483647 w 63"/>
              <a:gd name="T5" fmla="*/ 2147483647 h 51"/>
              <a:gd name="T6" fmla="*/ 2147483647 w 63"/>
              <a:gd name="T7" fmla="*/ 2147483647 h 51"/>
              <a:gd name="T8" fmla="*/ 2147483647 w 63"/>
              <a:gd name="T9" fmla="*/ 2147483647 h 51"/>
              <a:gd name="T10" fmla="*/ 2147483647 w 63"/>
              <a:gd name="T11" fmla="*/ 2147483647 h 51"/>
              <a:gd name="T12" fmla="*/ 2147483647 w 63"/>
              <a:gd name="T13" fmla="*/ 2147483647 h 51"/>
              <a:gd name="T14" fmla="*/ 2147483647 w 63"/>
              <a:gd name="T15" fmla="*/ 2147483647 h 51"/>
              <a:gd name="T16" fmla="*/ 0 w 63"/>
              <a:gd name="T17" fmla="*/ 2147483647 h 51"/>
              <a:gd name="T18" fmla="*/ 2147483647 w 63"/>
              <a:gd name="T19" fmla="*/ 2147483647 h 51"/>
              <a:gd name="T20" fmla="*/ 2147483647 w 63"/>
              <a:gd name="T21" fmla="*/ 2147483647 h 51"/>
              <a:gd name="T22" fmla="*/ 2147483647 w 63"/>
              <a:gd name="T23" fmla="*/ 2147483647 h 51"/>
              <a:gd name="T24" fmla="*/ 2147483647 w 63"/>
              <a:gd name="T25" fmla="*/ 2147483647 h 51"/>
              <a:gd name="T26" fmla="*/ 2147483647 w 63"/>
              <a:gd name="T27" fmla="*/ 2147483647 h 51"/>
              <a:gd name="T28" fmla="*/ 2147483647 w 63"/>
              <a:gd name="T29" fmla="*/ 2147483647 h 51"/>
              <a:gd name="T30" fmla="*/ 2147483647 w 63"/>
              <a:gd name="T31" fmla="*/ 2147483647 h 51"/>
              <a:gd name="T32" fmla="*/ 2147483647 w 63"/>
              <a:gd name="T33" fmla="*/ 2147483647 h 51"/>
              <a:gd name="T34" fmla="*/ 2147483647 w 63"/>
              <a:gd name="T35" fmla="*/ 2147483647 h 51"/>
              <a:gd name="T36" fmla="*/ 2147483647 w 63"/>
              <a:gd name="T37" fmla="*/ 2147483647 h 51"/>
              <a:gd name="T38" fmla="*/ 2147483647 w 63"/>
              <a:gd name="T39" fmla="*/ 2147483647 h 51"/>
              <a:gd name="T40" fmla="*/ 2147483647 w 63"/>
              <a:gd name="T41" fmla="*/ 2147483647 h 51"/>
              <a:gd name="T42" fmla="*/ 2147483647 w 63"/>
              <a:gd name="T43" fmla="*/ 2147483647 h 51"/>
              <a:gd name="T44" fmla="*/ 2147483647 w 63"/>
              <a:gd name="T45" fmla="*/ 2147483647 h 51"/>
              <a:gd name="T46" fmla="*/ 2147483647 w 63"/>
              <a:gd name="T47" fmla="*/ 2147483647 h 51"/>
              <a:gd name="T48" fmla="*/ 2147483647 w 63"/>
              <a:gd name="T49" fmla="*/ 2147483647 h 51"/>
              <a:gd name="T50" fmla="*/ 2147483647 w 63"/>
              <a:gd name="T51" fmla="*/ 2147483647 h 51"/>
              <a:gd name="T52" fmla="*/ 2147483647 w 63"/>
              <a:gd name="T53" fmla="*/ 2147483647 h 51"/>
              <a:gd name="T54" fmla="*/ 2147483647 w 63"/>
              <a:gd name="T55" fmla="*/ 2147483647 h 51"/>
              <a:gd name="T56" fmla="*/ 2147483647 w 63"/>
              <a:gd name="T57" fmla="*/ 2147483647 h 51"/>
              <a:gd name="T58" fmla="*/ 2147483647 w 63"/>
              <a:gd name="T59" fmla="*/ 2147483647 h 51"/>
              <a:gd name="T60" fmla="*/ 2147483647 w 63"/>
              <a:gd name="T61" fmla="*/ 2147483647 h 51"/>
              <a:gd name="T62" fmla="*/ 2147483647 w 63"/>
              <a:gd name="T63" fmla="*/ 0 h 51"/>
              <a:gd name="T64" fmla="*/ 2147483647 w 6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1"/>
              <a:gd name="T101" fmla="*/ 63 w 6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1">
                <a:moveTo>
                  <a:pt x="26" y="0"/>
                </a:moveTo>
                <a:lnTo>
                  <a:pt x="21" y="0"/>
                </a:lnTo>
                <a:lnTo>
                  <a:pt x="17" y="1"/>
                </a:lnTo>
                <a:lnTo>
                  <a:pt x="12" y="4"/>
                </a:lnTo>
                <a:lnTo>
                  <a:pt x="8" y="6"/>
                </a:lnTo>
                <a:lnTo>
                  <a:pt x="5" y="10"/>
                </a:lnTo>
                <a:lnTo>
                  <a:pt x="2" y="16"/>
                </a:lnTo>
                <a:lnTo>
                  <a:pt x="1" y="21"/>
                </a:lnTo>
                <a:lnTo>
                  <a:pt x="0" y="26"/>
                </a:lnTo>
                <a:lnTo>
                  <a:pt x="1" y="31"/>
                </a:lnTo>
                <a:lnTo>
                  <a:pt x="2" y="35"/>
                </a:lnTo>
                <a:lnTo>
                  <a:pt x="5" y="41"/>
                </a:lnTo>
                <a:lnTo>
                  <a:pt x="8" y="45"/>
                </a:lnTo>
                <a:lnTo>
                  <a:pt x="12" y="47"/>
                </a:lnTo>
                <a:lnTo>
                  <a:pt x="17" y="50"/>
                </a:lnTo>
                <a:lnTo>
                  <a:pt x="21" y="51"/>
                </a:lnTo>
                <a:lnTo>
                  <a:pt x="30" y="51"/>
                </a:lnTo>
                <a:lnTo>
                  <a:pt x="42" y="51"/>
                </a:lnTo>
                <a:lnTo>
                  <a:pt x="46" y="50"/>
                </a:lnTo>
                <a:lnTo>
                  <a:pt x="51" y="47"/>
                </a:lnTo>
                <a:lnTo>
                  <a:pt x="55" y="45"/>
                </a:lnTo>
                <a:lnTo>
                  <a:pt x="58" y="41"/>
                </a:lnTo>
                <a:lnTo>
                  <a:pt x="61" y="35"/>
                </a:lnTo>
                <a:lnTo>
                  <a:pt x="62" y="31"/>
                </a:lnTo>
                <a:lnTo>
                  <a:pt x="63" y="26"/>
                </a:lnTo>
                <a:lnTo>
                  <a:pt x="62" y="21"/>
                </a:lnTo>
                <a:lnTo>
                  <a:pt x="61" y="16"/>
                </a:lnTo>
                <a:lnTo>
                  <a:pt x="58" y="10"/>
                </a:lnTo>
                <a:lnTo>
                  <a:pt x="55" y="6"/>
                </a:lnTo>
                <a:lnTo>
                  <a:pt x="51"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3" name="Line 289"/>
          <p:cNvSpPr>
            <a:spLocks noChangeShapeType="1"/>
          </p:cNvSpPr>
          <p:nvPr/>
        </p:nvSpPr>
        <p:spPr bwMode="auto">
          <a:xfrm>
            <a:off x="4437063" y="43926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4" name="Freeform 290"/>
          <p:cNvSpPr>
            <a:spLocks/>
          </p:cNvSpPr>
          <p:nvPr/>
        </p:nvSpPr>
        <p:spPr bwMode="auto">
          <a:xfrm>
            <a:off x="4437063" y="4362450"/>
            <a:ext cx="19050" cy="38100"/>
          </a:xfrm>
          <a:custGeom>
            <a:avLst/>
            <a:gdLst>
              <a:gd name="T0" fmla="*/ 0 w 52"/>
              <a:gd name="T1" fmla="*/ 2147483647 h 99"/>
              <a:gd name="T2" fmla="*/ 0 w 52"/>
              <a:gd name="T3" fmla="*/ 2147483647 h 99"/>
              <a:gd name="T4" fmla="*/ 2147483647 w 52"/>
              <a:gd name="T5" fmla="*/ 2147483647 h 99"/>
              <a:gd name="T6" fmla="*/ 2147483647 w 52"/>
              <a:gd name="T7" fmla="*/ 2147483647 h 99"/>
              <a:gd name="T8" fmla="*/ 2147483647 w 52"/>
              <a:gd name="T9" fmla="*/ 2147483647 h 99"/>
              <a:gd name="T10" fmla="*/ 2147483647 w 52"/>
              <a:gd name="T11" fmla="*/ 2147483647 h 99"/>
              <a:gd name="T12" fmla="*/ 2147483647 w 52"/>
              <a:gd name="T13" fmla="*/ 2147483647 h 99"/>
              <a:gd name="T14" fmla="*/ 2147483647 w 52"/>
              <a:gd name="T15" fmla="*/ 2147483647 h 99"/>
              <a:gd name="T16" fmla="*/ 2147483647 w 52"/>
              <a:gd name="T17" fmla="*/ 2147483647 h 99"/>
              <a:gd name="T18" fmla="*/ 2147483647 w 52"/>
              <a:gd name="T19" fmla="*/ 2147483647 h 99"/>
              <a:gd name="T20" fmla="*/ 2147483647 w 52"/>
              <a:gd name="T21" fmla="*/ 2147483647 h 99"/>
              <a:gd name="T22" fmla="*/ 2147483647 w 52"/>
              <a:gd name="T23" fmla="*/ 2147483647 h 99"/>
              <a:gd name="T24" fmla="*/ 2147483647 w 52"/>
              <a:gd name="T25" fmla="*/ 2147483647 h 99"/>
              <a:gd name="T26" fmla="*/ 2147483647 w 52"/>
              <a:gd name="T27" fmla="*/ 2147483647 h 99"/>
              <a:gd name="T28" fmla="*/ 2147483647 w 52"/>
              <a:gd name="T29" fmla="*/ 2147483647 h 99"/>
              <a:gd name="T30" fmla="*/ 2147483647 w 52"/>
              <a:gd name="T31" fmla="*/ 2147483647 h 99"/>
              <a:gd name="T32" fmla="*/ 2147483647 w 52"/>
              <a:gd name="T33" fmla="*/ 2147483647 h 99"/>
              <a:gd name="T34" fmla="*/ 2147483647 w 52"/>
              <a:gd name="T35" fmla="*/ 2147483647 h 99"/>
              <a:gd name="T36" fmla="*/ 2147483647 w 52"/>
              <a:gd name="T37" fmla="*/ 2147483647 h 99"/>
              <a:gd name="T38" fmla="*/ 2147483647 w 52"/>
              <a:gd name="T39" fmla="*/ 2147483647 h 99"/>
              <a:gd name="T40" fmla="*/ 2147483647 w 52"/>
              <a:gd name="T41" fmla="*/ 2147483647 h 99"/>
              <a:gd name="T42" fmla="*/ 2147483647 w 52"/>
              <a:gd name="T43" fmla="*/ 2147483647 h 99"/>
              <a:gd name="T44" fmla="*/ 2147483647 w 52"/>
              <a:gd name="T45" fmla="*/ 2147483647 h 99"/>
              <a:gd name="T46" fmla="*/ 2147483647 w 52"/>
              <a:gd name="T47" fmla="*/ 2147483647 h 99"/>
              <a:gd name="T48" fmla="*/ 2147483647 w 52"/>
              <a:gd name="T49" fmla="*/ 0 h 99"/>
              <a:gd name="T50" fmla="*/ 2147483647 w 52"/>
              <a:gd name="T51" fmla="*/ 2147483647 h 99"/>
              <a:gd name="T52" fmla="*/ 2147483647 w 52"/>
              <a:gd name="T53" fmla="*/ 2147483647 h 99"/>
              <a:gd name="T54" fmla="*/ 2147483647 w 52"/>
              <a:gd name="T55" fmla="*/ 2147483647 h 99"/>
              <a:gd name="T56" fmla="*/ 2147483647 w 52"/>
              <a:gd name="T57" fmla="*/ 2147483647 h 99"/>
              <a:gd name="T58" fmla="*/ 2147483647 w 52"/>
              <a:gd name="T59" fmla="*/ 2147483647 h 99"/>
              <a:gd name="T60" fmla="*/ 2147483647 w 52"/>
              <a:gd name="T61" fmla="*/ 2147483647 h 99"/>
              <a:gd name="T62" fmla="*/ 0 w 52"/>
              <a:gd name="T63" fmla="*/ 2147483647 h 99"/>
              <a:gd name="T64" fmla="*/ 0 w 52"/>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9"/>
              <a:gd name="T101" fmla="*/ 52 w 5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9">
                <a:moveTo>
                  <a:pt x="0" y="72"/>
                </a:moveTo>
                <a:lnTo>
                  <a:pt x="0" y="77"/>
                </a:lnTo>
                <a:lnTo>
                  <a:pt x="2" y="81"/>
                </a:lnTo>
                <a:lnTo>
                  <a:pt x="4" y="87"/>
                </a:lnTo>
                <a:lnTo>
                  <a:pt x="8" y="91"/>
                </a:lnTo>
                <a:lnTo>
                  <a:pt x="12" y="93"/>
                </a:lnTo>
                <a:lnTo>
                  <a:pt x="16" y="96"/>
                </a:lnTo>
                <a:lnTo>
                  <a:pt x="21" y="97"/>
                </a:lnTo>
                <a:lnTo>
                  <a:pt x="27" y="99"/>
                </a:lnTo>
                <a:lnTo>
                  <a:pt x="32" y="97"/>
                </a:lnTo>
                <a:lnTo>
                  <a:pt x="36" y="96"/>
                </a:lnTo>
                <a:lnTo>
                  <a:pt x="41" y="93"/>
                </a:lnTo>
                <a:lnTo>
                  <a:pt x="45" y="91"/>
                </a:lnTo>
                <a:lnTo>
                  <a:pt x="48" y="87"/>
                </a:lnTo>
                <a:lnTo>
                  <a:pt x="51" y="81"/>
                </a:lnTo>
                <a:lnTo>
                  <a:pt x="52" y="77"/>
                </a:lnTo>
                <a:lnTo>
                  <a:pt x="52" y="33"/>
                </a:lnTo>
                <a:lnTo>
                  <a:pt x="52" y="21"/>
                </a:lnTo>
                <a:lnTo>
                  <a:pt x="51" y="17"/>
                </a:lnTo>
                <a:lnTo>
                  <a:pt x="48" y="11"/>
                </a:lnTo>
                <a:lnTo>
                  <a:pt x="45" y="7"/>
                </a:lnTo>
                <a:lnTo>
                  <a:pt x="41" y="5"/>
                </a:lnTo>
                <a:lnTo>
                  <a:pt x="36" y="2"/>
                </a:lnTo>
                <a:lnTo>
                  <a:pt x="32" y="1"/>
                </a:lnTo>
                <a:lnTo>
                  <a:pt x="27" y="0"/>
                </a:lnTo>
                <a:lnTo>
                  <a:pt x="21" y="1"/>
                </a:lnTo>
                <a:lnTo>
                  <a:pt x="16" y="2"/>
                </a:lnTo>
                <a:lnTo>
                  <a:pt x="12" y="5"/>
                </a:lnTo>
                <a:lnTo>
                  <a:pt x="8" y="7"/>
                </a:lnTo>
                <a:lnTo>
                  <a:pt x="4" y="11"/>
                </a:lnTo>
                <a:lnTo>
                  <a:pt x="2" y="17"/>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5" name="Line 291"/>
          <p:cNvSpPr>
            <a:spLocks noChangeShapeType="1"/>
          </p:cNvSpPr>
          <p:nvPr/>
        </p:nvSpPr>
        <p:spPr bwMode="auto">
          <a:xfrm>
            <a:off x="4446588" y="43624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6" name="Freeform 292"/>
          <p:cNvSpPr>
            <a:spLocks/>
          </p:cNvSpPr>
          <p:nvPr/>
        </p:nvSpPr>
        <p:spPr bwMode="auto">
          <a:xfrm>
            <a:off x="4437063" y="4362450"/>
            <a:ext cx="39687" cy="22225"/>
          </a:xfrm>
          <a:custGeom>
            <a:avLst/>
            <a:gdLst>
              <a:gd name="T0" fmla="*/ 2147483647 w 102"/>
              <a:gd name="T1" fmla="*/ 0 h 52"/>
              <a:gd name="T2" fmla="*/ 2147483647 w 102"/>
              <a:gd name="T3" fmla="*/ 2147483647 h 52"/>
              <a:gd name="T4" fmla="*/ 2147483647 w 102"/>
              <a:gd name="T5" fmla="*/ 2147483647 h 52"/>
              <a:gd name="T6" fmla="*/ 2147483647 w 102"/>
              <a:gd name="T7" fmla="*/ 2147483647 h 52"/>
              <a:gd name="T8" fmla="*/ 2147483647 w 102"/>
              <a:gd name="T9" fmla="*/ 2147483647 h 52"/>
              <a:gd name="T10" fmla="*/ 2147483647 w 102"/>
              <a:gd name="T11" fmla="*/ 2147483647 h 52"/>
              <a:gd name="T12" fmla="*/ 2147483647 w 102"/>
              <a:gd name="T13" fmla="*/ 2147483647 h 52"/>
              <a:gd name="T14" fmla="*/ 0 w 102"/>
              <a:gd name="T15" fmla="*/ 2147483647 h 52"/>
              <a:gd name="T16" fmla="*/ 0 w 102"/>
              <a:gd name="T17" fmla="*/ 2147483647 h 52"/>
              <a:gd name="T18" fmla="*/ 0 w 102"/>
              <a:gd name="T19" fmla="*/ 2147483647 h 52"/>
              <a:gd name="T20" fmla="*/ 2147483647 w 102"/>
              <a:gd name="T21" fmla="*/ 2147483647 h 52"/>
              <a:gd name="T22" fmla="*/ 2147483647 w 102"/>
              <a:gd name="T23" fmla="*/ 2147483647 h 52"/>
              <a:gd name="T24" fmla="*/ 2147483647 w 102"/>
              <a:gd name="T25" fmla="*/ 2147483647 h 52"/>
              <a:gd name="T26" fmla="*/ 2147483647 w 102"/>
              <a:gd name="T27" fmla="*/ 2147483647 h 52"/>
              <a:gd name="T28" fmla="*/ 2147483647 w 102"/>
              <a:gd name="T29" fmla="*/ 2147483647 h 52"/>
              <a:gd name="T30" fmla="*/ 2147483647 w 102"/>
              <a:gd name="T31" fmla="*/ 2147483647 h 52"/>
              <a:gd name="T32" fmla="*/ 2147483647 w 102"/>
              <a:gd name="T33" fmla="*/ 2147483647 h 52"/>
              <a:gd name="T34" fmla="*/ 2147483647 w 102"/>
              <a:gd name="T35" fmla="*/ 2147483647 h 52"/>
              <a:gd name="T36" fmla="*/ 2147483647 w 102"/>
              <a:gd name="T37" fmla="*/ 2147483647 h 52"/>
              <a:gd name="T38" fmla="*/ 2147483647 w 102"/>
              <a:gd name="T39" fmla="*/ 2147483647 h 52"/>
              <a:gd name="T40" fmla="*/ 2147483647 w 102"/>
              <a:gd name="T41" fmla="*/ 2147483647 h 52"/>
              <a:gd name="T42" fmla="*/ 2147483647 w 102"/>
              <a:gd name="T43" fmla="*/ 2147483647 h 52"/>
              <a:gd name="T44" fmla="*/ 2147483647 w 102"/>
              <a:gd name="T45" fmla="*/ 2147483647 h 52"/>
              <a:gd name="T46" fmla="*/ 2147483647 w 102"/>
              <a:gd name="T47" fmla="*/ 2147483647 h 52"/>
              <a:gd name="T48" fmla="*/ 2147483647 w 102"/>
              <a:gd name="T49" fmla="*/ 2147483647 h 52"/>
              <a:gd name="T50" fmla="*/ 2147483647 w 102"/>
              <a:gd name="T51" fmla="*/ 2147483647 h 52"/>
              <a:gd name="T52" fmla="*/ 2147483647 w 102"/>
              <a:gd name="T53" fmla="*/ 2147483647 h 52"/>
              <a:gd name="T54" fmla="*/ 2147483647 w 102"/>
              <a:gd name="T55" fmla="*/ 2147483647 h 52"/>
              <a:gd name="T56" fmla="*/ 2147483647 w 102"/>
              <a:gd name="T57" fmla="*/ 2147483647 h 52"/>
              <a:gd name="T58" fmla="*/ 2147483647 w 102"/>
              <a:gd name="T59" fmla="*/ 2147483647 h 52"/>
              <a:gd name="T60" fmla="*/ 2147483647 w 102"/>
              <a:gd name="T61" fmla="*/ 2147483647 h 52"/>
              <a:gd name="T62" fmla="*/ 2147483647 w 102"/>
              <a:gd name="T63" fmla="*/ 0 h 52"/>
              <a:gd name="T64" fmla="*/ 2147483647 w 10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2"/>
              <a:gd name="T101" fmla="*/ 102 w 10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2">
                <a:moveTo>
                  <a:pt x="27" y="0"/>
                </a:moveTo>
                <a:lnTo>
                  <a:pt x="21" y="1"/>
                </a:lnTo>
                <a:lnTo>
                  <a:pt x="16" y="2"/>
                </a:lnTo>
                <a:lnTo>
                  <a:pt x="12" y="5"/>
                </a:lnTo>
                <a:lnTo>
                  <a:pt x="8" y="7"/>
                </a:lnTo>
                <a:lnTo>
                  <a:pt x="4" y="11"/>
                </a:lnTo>
                <a:lnTo>
                  <a:pt x="2" y="17"/>
                </a:lnTo>
                <a:lnTo>
                  <a:pt x="0" y="21"/>
                </a:lnTo>
                <a:lnTo>
                  <a:pt x="0" y="26"/>
                </a:lnTo>
                <a:lnTo>
                  <a:pt x="0" y="31"/>
                </a:lnTo>
                <a:lnTo>
                  <a:pt x="2" y="36"/>
                </a:lnTo>
                <a:lnTo>
                  <a:pt x="4" y="40"/>
                </a:lnTo>
                <a:lnTo>
                  <a:pt x="8" y="44"/>
                </a:lnTo>
                <a:lnTo>
                  <a:pt x="12" y="48"/>
                </a:lnTo>
                <a:lnTo>
                  <a:pt x="16" y="51"/>
                </a:lnTo>
                <a:lnTo>
                  <a:pt x="21" y="52"/>
                </a:lnTo>
                <a:lnTo>
                  <a:pt x="70" y="52"/>
                </a:lnTo>
                <a:lnTo>
                  <a:pt x="81" y="52"/>
                </a:lnTo>
                <a:lnTo>
                  <a:pt x="86" y="51"/>
                </a:lnTo>
                <a:lnTo>
                  <a:pt x="90" y="48"/>
                </a:lnTo>
                <a:lnTo>
                  <a:pt x="94" y="44"/>
                </a:lnTo>
                <a:lnTo>
                  <a:pt x="98" y="40"/>
                </a:lnTo>
                <a:lnTo>
                  <a:pt x="99" y="36"/>
                </a:lnTo>
                <a:lnTo>
                  <a:pt x="102" y="31"/>
                </a:lnTo>
                <a:lnTo>
                  <a:pt x="102" y="26"/>
                </a:lnTo>
                <a:lnTo>
                  <a:pt x="102" y="21"/>
                </a:lnTo>
                <a:lnTo>
                  <a:pt x="99" y="17"/>
                </a:lnTo>
                <a:lnTo>
                  <a:pt x="98" y="11"/>
                </a:lnTo>
                <a:lnTo>
                  <a:pt x="94" y="7"/>
                </a:lnTo>
                <a:lnTo>
                  <a:pt x="90" y="5"/>
                </a:lnTo>
                <a:lnTo>
                  <a:pt x="86" y="2"/>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7" name="Line 293"/>
          <p:cNvSpPr>
            <a:spLocks noChangeShapeType="1"/>
          </p:cNvSpPr>
          <p:nvPr/>
        </p:nvSpPr>
        <p:spPr bwMode="auto">
          <a:xfrm>
            <a:off x="4456113" y="43735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8" name="Freeform 294"/>
          <p:cNvSpPr>
            <a:spLocks/>
          </p:cNvSpPr>
          <p:nvPr/>
        </p:nvSpPr>
        <p:spPr bwMode="auto">
          <a:xfrm>
            <a:off x="4456113" y="4346575"/>
            <a:ext cx="20637" cy="38100"/>
          </a:xfrm>
          <a:custGeom>
            <a:avLst/>
            <a:gdLst>
              <a:gd name="T0" fmla="*/ 0 w 53"/>
              <a:gd name="T1" fmla="*/ 2147483647 h 97"/>
              <a:gd name="T2" fmla="*/ 0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0" y="76"/>
                </a:lnTo>
                <a:lnTo>
                  <a:pt x="2" y="81"/>
                </a:lnTo>
                <a:lnTo>
                  <a:pt x="4" y="85"/>
                </a:lnTo>
                <a:lnTo>
                  <a:pt x="8" y="89"/>
                </a:lnTo>
                <a:lnTo>
                  <a:pt x="12" y="93"/>
                </a:lnTo>
                <a:lnTo>
                  <a:pt x="16" y="96"/>
                </a:lnTo>
                <a:lnTo>
                  <a:pt x="21" y="97"/>
                </a:lnTo>
                <a:lnTo>
                  <a:pt x="27" y="97"/>
                </a:lnTo>
                <a:lnTo>
                  <a:pt x="32" y="97"/>
                </a:lnTo>
                <a:lnTo>
                  <a:pt x="37" y="96"/>
                </a:lnTo>
                <a:lnTo>
                  <a:pt x="41" y="93"/>
                </a:lnTo>
                <a:lnTo>
                  <a:pt x="45" y="89"/>
                </a:lnTo>
                <a:lnTo>
                  <a:pt x="49" y="85"/>
                </a:lnTo>
                <a:lnTo>
                  <a:pt x="50" y="81"/>
                </a:lnTo>
                <a:lnTo>
                  <a:pt x="53" y="76"/>
                </a:lnTo>
                <a:lnTo>
                  <a:pt x="53" y="31"/>
                </a:lnTo>
                <a:lnTo>
                  <a:pt x="53" y="21"/>
                </a:lnTo>
                <a:lnTo>
                  <a:pt x="50" y="15"/>
                </a:lnTo>
                <a:lnTo>
                  <a:pt x="49" y="11"/>
                </a:lnTo>
                <a:lnTo>
                  <a:pt x="45" y="8"/>
                </a:lnTo>
                <a:lnTo>
                  <a:pt x="41" y="4"/>
                </a:lnTo>
                <a:lnTo>
                  <a:pt x="37" y="2"/>
                </a:lnTo>
                <a:lnTo>
                  <a:pt x="32" y="0"/>
                </a:lnTo>
                <a:lnTo>
                  <a:pt x="27" y="0"/>
                </a:lnTo>
                <a:lnTo>
                  <a:pt x="21" y="0"/>
                </a:lnTo>
                <a:lnTo>
                  <a:pt x="16" y="2"/>
                </a:lnTo>
                <a:lnTo>
                  <a:pt x="12" y="4"/>
                </a:lnTo>
                <a:lnTo>
                  <a:pt x="8" y="8"/>
                </a:lnTo>
                <a:lnTo>
                  <a:pt x="4" y="11"/>
                </a:lnTo>
                <a:lnTo>
                  <a:pt x="2"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0999" name="Line 295"/>
          <p:cNvSpPr>
            <a:spLocks noChangeShapeType="1"/>
          </p:cNvSpPr>
          <p:nvPr/>
        </p:nvSpPr>
        <p:spPr bwMode="auto">
          <a:xfrm>
            <a:off x="4465638" y="43465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0" name="Freeform 296"/>
          <p:cNvSpPr>
            <a:spLocks/>
          </p:cNvSpPr>
          <p:nvPr/>
        </p:nvSpPr>
        <p:spPr bwMode="auto">
          <a:xfrm>
            <a:off x="4456113" y="4346575"/>
            <a:ext cx="44450" cy="19050"/>
          </a:xfrm>
          <a:custGeom>
            <a:avLst/>
            <a:gdLst>
              <a:gd name="T0" fmla="*/ 2147483647 w 113"/>
              <a:gd name="T1" fmla="*/ 0 h 52"/>
              <a:gd name="T2" fmla="*/ 2147483647 w 113"/>
              <a:gd name="T3" fmla="*/ 0 h 52"/>
              <a:gd name="T4" fmla="*/ 2147483647 w 113"/>
              <a:gd name="T5" fmla="*/ 2147483647 h 52"/>
              <a:gd name="T6" fmla="*/ 2147483647 w 113"/>
              <a:gd name="T7" fmla="*/ 2147483647 h 52"/>
              <a:gd name="T8" fmla="*/ 2147483647 w 113"/>
              <a:gd name="T9" fmla="*/ 2147483647 h 52"/>
              <a:gd name="T10" fmla="*/ 2147483647 w 113"/>
              <a:gd name="T11" fmla="*/ 2147483647 h 52"/>
              <a:gd name="T12" fmla="*/ 2147483647 w 113"/>
              <a:gd name="T13" fmla="*/ 2147483647 h 52"/>
              <a:gd name="T14" fmla="*/ 0 w 113"/>
              <a:gd name="T15" fmla="*/ 2147483647 h 52"/>
              <a:gd name="T16" fmla="*/ 0 w 113"/>
              <a:gd name="T17" fmla="*/ 2147483647 h 52"/>
              <a:gd name="T18" fmla="*/ 0 w 113"/>
              <a:gd name="T19" fmla="*/ 2147483647 h 52"/>
              <a:gd name="T20" fmla="*/ 2147483647 w 113"/>
              <a:gd name="T21" fmla="*/ 2147483647 h 52"/>
              <a:gd name="T22" fmla="*/ 2147483647 w 113"/>
              <a:gd name="T23" fmla="*/ 2147483647 h 52"/>
              <a:gd name="T24" fmla="*/ 2147483647 w 113"/>
              <a:gd name="T25" fmla="*/ 2147483647 h 52"/>
              <a:gd name="T26" fmla="*/ 2147483647 w 113"/>
              <a:gd name="T27" fmla="*/ 2147483647 h 52"/>
              <a:gd name="T28" fmla="*/ 2147483647 w 113"/>
              <a:gd name="T29" fmla="*/ 2147483647 h 52"/>
              <a:gd name="T30" fmla="*/ 2147483647 w 113"/>
              <a:gd name="T31" fmla="*/ 2147483647 h 52"/>
              <a:gd name="T32" fmla="*/ 2147483647 w 113"/>
              <a:gd name="T33" fmla="*/ 2147483647 h 52"/>
              <a:gd name="T34" fmla="*/ 2147483647 w 113"/>
              <a:gd name="T35" fmla="*/ 2147483647 h 52"/>
              <a:gd name="T36" fmla="*/ 2147483647 w 113"/>
              <a:gd name="T37" fmla="*/ 2147483647 h 52"/>
              <a:gd name="T38" fmla="*/ 2147483647 w 113"/>
              <a:gd name="T39" fmla="*/ 2147483647 h 52"/>
              <a:gd name="T40" fmla="*/ 2147483647 w 113"/>
              <a:gd name="T41" fmla="*/ 2147483647 h 52"/>
              <a:gd name="T42" fmla="*/ 2147483647 w 113"/>
              <a:gd name="T43" fmla="*/ 2147483647 h 52"/>
              <a:gd name="T44" fmla="*/ 2147483647 w 113"/>
              <a:gd name="T45" fmla="*/ 2147483647 h 52"/>
              <a:gd name="T46" fmla="*/ 2147483647 w 113"/>
              <a:gd name="T47" fmla="*/ 2147483647 h 52"/>
              <a:gd name="T48" fmla="*/ 2147483647 w 113"/>
              <a:gd name="T49" fmla="*/ 2147483647 h 52"/>
              <a:gd name="T50" fmla="*/ 2147483647 w 113"/>
              <a:gd name="T51" fmla="*/ 2147483647 h 52"/>
              <a:gd name="T52" fmla="*/ 2147483647 w 113"/>
              <a:gd name="T53" fmla="*/ 2147483647 h 52"/>
              <a:gd name="T54" fmla="*/ 2147483647 w 113"/>
              <a:gd name="T55" fmla="*/ 2147483647 h 52"/>
              <a:gd name="T56" fmla="*/ 2147483647 w 113"/>
              <a:gd name="T57" fmla="*/ 2147483647 h 52"/>
              <a:gd name="T58" fmla="*/ 2147483647 w 113"/>
              <a:gd name="T59" fmla="*/ 2147483647 h 52"/>
              <a:gd name="T60" fmla="*/ 2147483647 w 113"/>
              <a:gd name="T61" fmla="*/ 2147483647 h 52"/>
              <a:gd name="T62" fmla="*/ 2147483647 w 113"/>
              <a:gd name="T63" fmla="*/ 0 h 52"/>
              <a:gd name="T64" fmla="*/ 2147483647 w 11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2"/>
              <a:gd name="T101" fmla="*/ 113 w 11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2">
                <a:moveTo>
                  <a:pt x="27" y="0"/>
                </a:moveTo>
                <a:lnTo>
                  <a:pt x="21" y="0"/>
                </a:lnTo>
                <a:lnTo>
                  <a:pt x="16" y="2"/>
                </a:lnTo>
                <a:lnTo>
                  <a:pt x="12" y="4"/>
                </a:lnTo>
                <a:lnTo>
                  <a:pt x="8" y="8"/>
                </a:lnTo>
                <a:lnTo>
                  <a:pt x="4" y="11"/>
                </a:lnTo>
                <a:lnTo>
                  <a:pt x="2" y="15"/>
                </a:lnTo>
                <a:lnTo>
                  <a:pt x="0" y="21"/>
                </a:lnTo>
                <a:lnTo>
                  <a:pt x="0" y="26"/>
                </a:lnTo>
                <a:lnTo>
                  <a:pt x="0" y="31"/>
                </a:lnTo>
                <a:lnTo>
                  <a:pt x="2" y="37"/>
                </a:lnTo>
                <a:lnTo>
                  <a:pt x="4" y="41"/>
                </a:lnTo>
                <a:lnTo>
                  <a:pt x="8" y="45"/>
                </a:lnTo>
                <a:lnTo>
                  <a:pt x="12" y="48"/>
                </a:lnTo>
                <a:lnTo>
                  <a:pt x="16" y="51"/>
                </a:lnTo>
                <a:lnTo>
                  <a:pt x="21" y="52"/>
                </a:lnTo>
                <a:lnTo>
                  <a:pt x="80" y="52"/>
                </a:lnTo>
                <a:lnTo>
                  <a:pt x="90" y="52"/>
                </a:lnTo>
                <a:lnTo>
                  <a:pt x="95" y="51"/>
                </a:lnTo>
                <a:lnTo>
                  <a:pt x="101" y="48"/>
                </a:lnTo>
                <a:lnTo>
                  <a:pt x="105" y="45"/>
                </a:lnTo>
                <a:lnTo>
                  <a:pt x="107" y="41"/>
                </a:lnTo>
                <a:lnTo>
                  <a:pt x="110" y="37"/>
                </a:lnTo>
                <a:lnTo>
                  <a:pt x="111" y="31"/>
                </a:lnTo>
                <a:lnTo>
                  <a:pt x="113" y="26"/>
                </a:lnTo>
                <a:lnTo>
                  <a:pt x="111" y="21"/>
                </a:lnTo>
                <a:lnTo>
                  <a:pt x="110" y="15"/>
                </a:lnTo>
                <a:lnTo>
                  <a:pt x="107" y="11"/>
                </a:lnTo>
                <a:lnTo>
                  <a:pt x="105" y="8"/>
                </a:lnTo>
                <a:lnTo>
                  <a:pt x="101" y="4"/>
                </a:lnTo>
                <a:lnTo>
                  <a:pt x="95" y="2"/>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1" name="Line 297"/>
          <p:cNvSpPr>
            <a:spLocks noChangeShapeType="1"/>
          </p:cNvSpPr>
          <p:nvPr/>
        </p:nvSpPr>
        <p:spPr bwMode="auto">
          <a:xfrm>
            <a:off x="4479925" y="4357688"/>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2" name="Freeform 298"/>
          <p:cNvSpPr>
            <a:spLocks/>
          </p:cNvSpPr>
          <p:nvPr/>
        </p:nvSpPr>
        <p:spPr bwMode="auto">
          <a:xfrm>
            <a:off x="4479925" y="4329113"/>
            <a:ext cx="20638" cy="36512"/>
          </a:xfrm>
          <a:custGeom>
            <a:avLst/>
            <a:gdLst>
              <a:gd name="T0" fmla="*/ 0 w 51"/>
              <a:gd name="T1" fmla="*/ 2147483647 h 97"/>
              <a:gd name="T2" fmla="*/ 0 w 51"/>
              <a:gd name="T3" fmla="*/ 2147483647 h 97"/>
              <a:gd name="T4" fmla="*/ 2147483647 w 51"/>
              <a:gd name="T5" fmla="*/ 2147483647 h 97"/>
              <a:gd name="T6" fmla="*/ 2147483647 w 51"/>
              <a:gd name="T7" fmla="*/ 2147483647 h 97"/>
              <a:gd name="T8" fmla="*/ 2147483647 w 51"/>
              <a:gd name="T9" fmla="*/ 2147483647 h 97"/>
              <a:gd name="T10" fmla="*/ 2147483647 w 51"/>
              <a:gd name="T11" fmla="*/ 2147483647 h 97"/>
              <a:gd name="T12" fmla="*/ 2147483647 w 51"/>
              <a:gd name="T13" fmla="*/ 2147483647 h 97"/>
              <a:gd name="T14" fmla="*/ 2147483647 w 51"/>
              <a:gd name="T15" fmla="*/ 2147483647 h 97"/>
              <a:gd name="T16" fmla="*/ 2147483647 w 51"/>
              <a:gd name="T17" fmla="*/ 2147483647 h 97"/>
              <a:gd name="T18" fmla="*/ 2147483647 w 51"/>
              <a:gd name="T19" fmla="*/ 2147483647 h 97"/>
              <a:gd name="T20" fmla="*/ 2147483647 w 51"/>
              <a:gd name="T21" fmla="*/ 2147483647 h 97"/>
              <a:gd name="T22" fmla="*/ 2147483647 w 51"/>
              <a:gd name="T23" fmla="*/ 2147483647 h 97"/>
              <a:gd name="T24" fmla="*/ 2147483647 w 51"/>
              <a:gd name="T25" fmla="*/ 2147483647 h 97"/>
              <a:gd name="T26" fmla="*/ 2147483647 w 51"/>
              <a:gd name="T27" fmla="*/ 2147483647 h 97"/>
              <a:gd name="T28" fmla="*/ 2147483647 w 51"/>
              <a:gd name="T29" fmla="*/ 2147483647 h 97"/>
              <a:gd name="T30" fmla="*/ 2147483647 w 51"/>
              <a:gd name="T31" fmla="*/ 2147483647 h 97"/>
              <a:gd name="T32" fmla="*/ 2147483647 w 51"/>
              <a:gd name="T33" fmla="*/ 2147483647 h 97"/>
              <a:gd name="T34" fmla="*/ 2147483647 w 51"/>
              <a:gd name="T35" fmla="*/ 2147483647 h 97"/>
              <a:gd name="T36" fmla="*/ 2147483647 w 51"/>
              <a:gd name="T37" fmla="*/ 2147483647 h 97"/>
              <a:gd name="T38" fmla="*/ 2147483647 w 51"/>
              <a:gd name="T39" fmla="*/ 2147483647 h 97"/>
              <a:gd name="T40" fmla="*/ 2147483647 w 51"/>
              <a:gd name="T41" fmla="*/ 2147483647 h 97"/>
              <a:gd name="T42" fmla="*/ 2147483647 w 51"/>
              <a:gd name="T43" fmla="*/ 2147483647 h 97"/>
              <a:gd name="T44" fmla="*/ 2147483647 w 51"/>
              <a:gd name="T45" fmla="*/ 2147483647 h 97"/>
              <a:gd name="T46" fmla="*/ 2147483647 w 51"/>
              <a:gd name="T47" fmla="*/ 0 h 97"/>
              <a:gd name="T48" fmla="*/ 2147483647 w 51"/>
              <a:gd name="T49" fmla="*/ 0 h 97"/>
              <a:gd name="T50" fmla="*/ 2147483647 w 51"/>
              <a:gd name="T51" fmla="*/ 0 h 97"/>
              <a:gd name="T52" fmla="*/ 2147483647 w 51"/>
              <a:gd name="T53" fmla="*/ 2147483647 h 97"/>
              <a:gd name="T54" fmla="*/ 2147483647 w 51"/>
              <a:gd name="T55" fmla="*/ 2147483647 h 97"/>
              <a:gd name="T56" fmla="*/ 2147483647 w 51"/>
              <a:gd name="T57" fmla="*/ 2147483647 h 97"/>
              <a:gd name="T58" fmla="*/ 2147483647 w 51"/>
              <a:gd name="T59" fmla="*/ 2147483647 h 97"/>
              <a:gd name="T60" fmla="*/ 2147483647 w 51"/>
              <a:gd name="T61" fmla="*/ 2147483647 h 97"/>
              <a:gd name="T62" fmla="*/ 0 w 51"/>
              <a:gd name="T63" fmla="*/ 2147483647 h 97"/>
              <a:gd name="T64" fmla="*/ 0 w 51"/>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7"/>
              <a:gd name="T101" fmla="*/ 51 w 51"/>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7">
                <a:moveTo>
                  <a:pt x="0" y="71"/>
                </a:moveTo>
                <a:lnTo>
                  <a:pt x="0" y="76"/>
                </a:lnTo>
                <a:lnTo>
                  <a:pt x="1" y="82"/>
                </a:lnTo>
                <a:lnTo>
                  <a:pt x="4" y="86"/>
                </a:lnTo>
                <a:lnTo>
                  <a:pt x="6" y="90"/>
                </a:lnTo>
                <a:lnTo>
                  <a:pt x="10" y="93"/>
                </a:lnTo>
                <a:lnTo>
                  <a:pt x="16" y="96"/>
                </a:lnTo>
                <a:lnTo>
                  <a:pt x="21" y="97"/>
                </a:lnTo>
                <a:lnTo>
                  <a:pt x="26" y="97"/>
                </a:lnTo>
                <a:lnTo>
                  <a:pt x="30" y="97"/>
                </a:lnTo>
                <a:lnTo>
                  <a:pt x="35" y="96"/>
                </a:lnTo>
                <a:lnTo>
                  <a:pt x="41" y="93"/>
                </a:lnTo>
                <a:lnTo>
                  <a:pt x="45" y="90"/>
                </a:lnTo>
                <a:lnTo>
                  <a:pt x="47" y="86"/>
                </a:lnTo>
                <a:lnTo>
                  <a:pt x="50" y="82"/>
                </a:lnTo>
                <a:lnTo>
                  <a:pt x="51" y="76"/>
                </a:lnTo>
                <a:lnTo>
                  <a:pt x="51" y="31"/>
                </a:lnTo>
                <a:lnTo>
                  <a:pt x="51" y="21"/>
                </a:lnTo>
                <a:lnTo>
                  <a:pt x="50" y="16"/>
                </a:lnTo>
                <a:lnTo>
                  <a:pt x="47" y="12"/>
                </a:lnTo>
                <a:lnTo>
                  <a:pt x="45" y="8"/>
                </a:lnTo>
                <a:lnTo>
                  <a:pt x="41" y="4"/>
                </a:lnTo>
                <a:lnTo>
                  <a:pt x="35" y="1"/>
                </a:lnTo>
                <a:lnTo>
                  <a:pt x="30" y="0"/>
                </a:lnTo>
                <a:lnTo>
                  <a:pt x="26" y="0"/>
                </a:lnTo>
                <a:lnTo>
                  <a:pt x="21" y="0"/>
                </a:lnTo>
                <a:lnTo>
                  <a:pt x="16" y="1"/>
                </a:lnTo>
                <a:lnTo>
                  <a:pt x="10" y="4"/>
                </a:lnTo>
                <a:lnTo>
                  <a:pt x="6" y="8"/>
                </a:lnTo>
                <a:lnTo>
                  <a:pt x="4" y="12"/>
                </a:lnTo>
                <a:lnTo>
                  <a:pt x="1" y="16"/>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3" name="Line 299"/>
          <p:cNvSpPr>
            <a:spLocks noChangeShapeType="1"/>
          </p:cNvSpPr>
          <p:nvPr/>
        </p:nvSpPr>
        <p:spPr bwMode="auto">
          <a:xfrm>
            <a:off x="4489450" y="43291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4" name="Freeform 300"/>
          <p:cNvSpPr>
            <a:spLocks/>
          </p:cNvSpPr>
          <p:nvPr/>
        </p:nvSpPr>
        <p:spPr bwMode="auto">
          <a:xfrm>
            <a:off x="4479925" y="4329113"/>
            <a:ext cx="47625" cy="20637"/>
          </a:xfrm>
          <a:custGeom>
            <a:avLst/>
            <a:gdLst>
              <a:gd name="T0" fmla="*/ 2147483647 w 121"/>
              <a:gd name="T1" fmla="*/ 0 h 51"/>
              <a:gd name="T2" fmla="*/ 2147483647 w 121"/>
              <a:gd name="T3" fmla="*/ 0 h 51"/>
              <a:gd name="T4" fmla="*/ 2147483647 w 121"/>
              <a:gd name="T5" fmla="*/ 2147483647 h 51"/>
              <a:gd name="T6" fmla="*/ 2147483647 w 121"/>
              <a:gd name="T7" fmla="*/ 2147483647 h 51"/>
              <a:gd name="T8" fmla="*/ 2147483647 w 121"/>
              <a:gd name="T9" fmla="*/ 2147483647 h 51"/>
              <a:gd name="T10" fmla="*/ 2147483647 w 121"/>
              <a:gd name="T11" fmla="*/ 2147483647 h 51"/>
              <a:gd name="T12" fmla="*/ 2147483647 w 121"/>
              <a:gd name="T13" fmla="*/ 2147483647 h 51"/>
              <a:gd name="T14" fmla="*/ 0 w 121"/>
              <a:gd name="T15" fmla="*/ 2147483647 h 51"/>
              <a:gd name="T16" fmla="*/ 0 w 121"/>
              <a:gd name="T17" fmla="*/ 2147483647 h 51"/>
              <a:gd name="T18" fmla="*/ 0 w 121"/>
              <a:gd name="T19" fmla="*/ 2147483647 h 51"/>
              <a:gd name="T20" fmla="*/ 2147483647 w 121"/>
              <a:gd name="T21" fmla="*/ 2147483647 h 51"/>
              <a:gd name="T22" fmla="*/ 2147483647 w 121"/>
              <a:gd name="T23" fmla="*/ 2147483647 h 51"/>
              <a:gd name="T24" fmla="*/ 2147483647 w 121"/>
              <a:gd name="T25" fmla="*/ 2147483647 h 51"/>
              <a:gd name="T26" fmla="*/ 2147483647 w 121"/>
              <a:gd name="T27" fmla="*/ 2147483647 h 51"/>
              <a:gd name="T28" fmla="*/ 2147483647 w 121"/>
              <a:gd name="T29" fmla="*/ 2147483647 h 51"/>
              <a:gd name="T30" fmla="*/ 2147483647 w 121"/>
              <a:gd name="T31" fmla="*/ 2147483647 h 51"/>
              <a:gd name="T32" fmla="*/ 2147483647 w 121"/>
              <a:gd name="T33" fmla="*/ 2147483647 h 51"/>
              <a:gd name="T34" fmla="*/ 2147483647 w 121"/>
              <a:gd name="T35" fmla="*/ 2147483647 h 51"/>
              <a:gd name="T36" fmla="*/ 2147483647 w 121"/>
              <a:gd name="T37" fmla="*/ 2147483647 h 51"/>
              <a:gd name="T38" fmla="*/ 2147483647 w 121"/>
              <a:gd name="T39" fmla="*/ 2147483647 h 51"/>
              <a:gd name="T40" fmla="*/ 2147483647 w 121"/>
              <a:gd name="T41" fmla="*/ 2147483647 h 51"/>
              <a:gd name="T42" fmla="*/ 2147483647 w 121"/>
              <a:gd name="T43" fmla="*/ 2147483647 h 51"/>
              <a:gd name="T44" fmla="*/ 2147483647 w 121"/>
              <a:gd name="T45" fmla="*/ 2147483647 h 51"/>
              <a:gd name="T46" fmla="*/ 2147483647 w 121"/>
              <a:gd name="T47" fmla="*/ 2147483647 h 51"/>
              <a:gd name="T48" fmla="*/ 2147483647 w 121"/>
              <a:gd name="T49" fmla="*/ 2147483647 h 51"/>
              <a:gd name="T50" fmla="*/ 2147483647 w 121"/>
              <a:gd name="T51" fmla="*/ 2147483647 h 51"/>
              <a:gd name="T52" fmla="*/ 2147483647 w 121"/>
              <a:gd name="T53" fmla="*/ 2147483647 h 51"/>
              <a:gd name="T54" fmla="*/ 2147483647 w 121"/>
              <a:gd name="T55" fmla="*/ 2147483647 h 51"/>
              <a:gd name="T56" fmla="*/ 2147483647 w 121"/>
              <a:gd name="T57" fmla="*/ 2147483647 h 51"/>
              <a:gd name="T58" fmla="*/ 2147483647 w 121"/>
              <a:gd name="T59" fmla="*/ 2147483647 h 51"/>
              <a:gd name="T60" fmla="*/ 2147483647 w 121"/>
              <a:gd name="T61" fmla="*/ 2147483647 h 51"/>
              <a:gd name="T62" fmla="*/ 2147483647 w 121"/>
              <a:gd name="T63" fmla="*/ 0 h 51"/>
              <a:gd name="T64" fmla="*/ 2147483647 w 12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1"/>
              <a:gd name="T101" fmla="*/ 121 w 12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1">
                <a:moveTo>
                  <a:pt x="26" y="0"/>
                </a:moveTo>
                <a:lnTo>
                  <a:pt x="21" y="0"/>
                </a:lnTo>
                <a:lnTo>
                  <a:pt x="16" y="1"/>
                </a:lnTo>
                <a:lnTo>
                  <a:pt x="10" y="4"/>
                </a:lnTo>
                <a:lnTo>
                  <a:pt x="6" y="8"/>
                </a:lnTo>
                <a:lnTo>
                  <a:pt x="4" y="12"/>
                </a:lnTo>
                <a:lnTo>
                  <a:pt x="1" y="16"/>
                </a:lnTo>
                <a:lnTo>
                  <a:pt x="0" y="21"/>
                </a:lnTo>
                <a:lnTo>
                  <a:pt x="0" y="26"/>
                </a:lnTo>
                <a:lnTo>
                  <a:pt x="0" y="31"/>
                </a:lnTo>
                <a:lnTo>
                  <a:pt x="1" y="35"/>
                </a:lnTo>
                <a:lnTo>
                  <a:pt x="4" y="41"/>
                </a:lnTo>
                <a:lnTo>
                  <a:pt x="6" y="45"/>
                </a:lnTo>
                <a:lnTo>
                  <a:pt x="10" y="47"/>
                </a:lnTo>
                <a:lnTo>
                  <a:pt x="16" y="50"/>
                </a:lnTo>
                <a:lnTo>
                  <a:pt x="21" y="51"/>
                </a:lnTo>
                <a:lnTo>
                  <a:pt x="90" y="51"/>
                </a:lnTo>
                <a:lnTo>
                  <a:pt x="100" y="51"/>
                </a:lnTo>
                <a:lnTo>
                  <a:pt x="104" y="50"/>
                </a:lnTo>
                <a:lnTo>
                  <a:pt x="109" y="47"/>
                </a:lnTo>
                <a:lnTo>
                  <a:pt x="113" y="45"/>
                </a:lnTo>
                <a:lnTo>
                  <a:pt x="116" y="41"/>
                </a:lnTo>
                <a:lnTo>
                  <a:pt x="119" y="35"/>
                </a:lnTo>
                <a:lnTo>
                  <a:pt x="120" y="31"/>
                </a:lnTo>
                <a:lnTo>
                  <a:pt x="121" y="26"/>
                </a:lnTo>
                <a:lnTo>
                  <a:pt x="120" y="21"/>
                </a:lnTo>
                <a:lnTo>
                  <a:pt x="119" y="16"/>
                </a:lnTo>
                <a:lnTo>
                  <a:pt x="116" y="12"/>
                </a:lnTo>
                <a:lnTo>
                  <a:pt x="113" y="8"/>
                </a:lnTo>
                <a:lnTo>
                  <a:pt x="109" y="4"/>
                </a:lnTo>
                <a:lnTo>
                  <a:pt x="104" y="1"/>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5" name="Line 301"/>
          <p:cNvSpPr>
            <a:spLocks noChangeShapeType="1"/>
          </p:cNvSpPr>
          <p:nvPr/>
        </p:nvSpPr>
        <p:spPr bwMode="auto">
          <a:xfrm>
            <a:off x="4516438" y="43291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6" name="Freeform 302"/>
          <p:cNvSpPr>
            <a:spLocks/>
          </p:cNvSpPr>
          <p:nvPr/>
        </p:nvSpPr>
        <p:spPr bwMode="auto">
          <a:xfrm>
            <a:off x="4506913" y="4329113"/>
            <a:ext cx="28575" cy="20637"/>
          </a:xfrm>
          <a:custGeom>
            <a:avLst/>
            <a:gdLst>
              <a:gd name="T0" fmla="*/ 2147483647 w 73"/>
              <a:gd name="T1" fmla="*/ 0 h 51"/>
              <a:gd name="T2" fmla="*/ 2147483647 w 73"/>
              <a:gd name="T3" fmla="*/ 0 h 51"/>
              <a:gd name="T4" fmla="*/ 2147483647 w 73"/>
              <a:gd name="T5" fmla="*/ 2147483647 h 51"/>
              <a:gd name="T6" fmla="*/ 2147483647 w 73"/>
              <a:gd name="T7" fmla="*/ 2147483647 h 51"/>
              <a:gd name="T8" fmla="*/ 2147483647 w 73"/>
              <a:gd name="T9" fmla="*/ 2147483647 h 51"/>
              <a:gd name="T10" fmla="*/ 2147483647 w 73"/>
              <a:gd name="T11" fmla="*/ 2147483647 h 51"/>
              <a:gd name="T12" fmla="*/ 2147483647 w 73"/>
              <a:gd name="T13" fmla="*/ 2147483647 h 51"/>
              <a:gd name="T14" fmla="*/ 0 w 73"/>
              <a:gd name="T15" fmla="*/ 2147483647 h 51"/>
              <a:gd name="T16" fmla="*/ 0 w 73"/>
              <a:gd name="T17" fmla="*/ 2147483647 h 51"/>
              <a:gd name="T18" fmla="*/ 0 w 73"/>
              <a:gd name="T19" fmla="*/ 2147483647 h 51"/>
              <a:gd name="T20" fmla="*/ 2147483647 w 73"/>
              <a:gd name="T21" fmla="*/ 2147483647 h 51"/>
              <a:gd name="T22" fmla="*/ 2147483647 w 73"/>
              <a:gd name="T23" fmla="*/ 2147483647 h 51"/>
              <a:gd name="T24" fmla="*/ 2147483647 w 73"/>
              <a:gd name="T25" fmla="*/ 2147483647 h 51"/>
              <a:gd name="T26" fmla="*/ 2147483647 w 73"/>
              <a:gd name="T27" fmla="*/ 2147483647 h 51"/>
              <a:gd name="T28" fmla="*/ 2147483647 w 73"/>
              <a:gd name="T29" fmla="*/ 2147483647 h 51"/>
              <a:gd name="T30" fmla="*/ 2147483647 w 73"/>
              <a:gd name="T31" fmla="*/ 2147483647 h 51"/>
              <a:gd name="T32" fmla="*/ 2147483647 w 73"/>
              <a:gd name="T33" fmla="*/ 2147483647 h 51"/>
              <a:gd name="T34" fmla="*/ 2147483647 w 73"/>
              <a:gd name="T35" fmla="*/ 2147483647 h 51"/>
              <a:gd name="T36" fmla="*/ 2147483647 w 73"/>
              <a:gd name="T37" fmla="*/ 2147483647 h 51"/>
              <a:gd name="T38" fmla="*/ 2147483647 w 73"/>
              <a:gd name="T39" fmla="*/ 2147483647 h 51"/>
              <a:gd name="T40" fmla="*/ 2147483647 w 73"/>
              <a:gd name="T41" fmla="*/ 2147483647 h 51"/>
              <a:gd name="T42" fmla="*/ 2147483647 w 73"/>
              <a:gd name="T43" fmla="*/ 2147483647 h 51"/>
              <a:gd name="T44" fmla="*/ 2147483647 w 73"/>
              <a:gd name="T45" fmla="*/ 2147483647 h 51"/>
              <a:gd name="T46" fmla="*/ 2147483647 w 73"/>
              <a:gd name="T47" fmla="*/ 2147483647 h 51"/>
              <a:gd name="T48" fmla="*/ 2147483647 w 73"/>
              <a:gd name="T49" fmla="*/ 2147483647 h 51"/>
              <a:gd name="T50" fmla="*/ 2147483647 w 73"/>
              <a:gd name="T51" fmla="*/ 2147483647 h 51"/>
              <a:gd name="T52" fmla="*/ 2147483647 w 73"/>
              <a:gd name="T53" fmla="*/ 2147483647 h 51"/>
              <a:gd name="T54" fmla="*/ 2147483647 w 73"/>
              <a:gd name="T55" fmla="*/ 2147483647 h 51"/>
              <a:gd name="T56" fmla="*/ 2147483647 w 73"/>
              <a:gd name="T57" fmla="*/ 2147483647 h 51"/>
              <a:gd name="T58" fmla="*/ 2147483647 w 73"/>
              <a:gd name="T59" fmla="*/ 2147483647 h 51"/>
              <a:gd name="T60" fmla="*/ 2147483647 w 73"/>
              <a:gd name="T61" fmla="*/ 2147483647 h 51"/>
              <a:gd name="T62" fmla="*/ 2147483647 w 73"/>
              <a:gd name="T63" fmla="*/ 0 h 51"/>
              <a:gd name="T64" fmla="*/ 2147483647 w 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1"/>
              <a:gd name="T101" fmla="*/ 73 w 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1">
                <a:moveTo>
                  <a:pt x="27" y="0"/>
                </a:moveTo>
                <a:lnTo>
                  <a:pt x="22" y="0"/>
                </a:lnTo>
                <a:lnTo>
                  <a:pt x="16" y="1"/>
                </a:lnTo>
                <a:lnTo>
                  <a:pt x="12" y="4"/>
                </a:lnTo>
                <a:lnTo>
                  <a:pt x="8" y="8"/>
                </a:lnTo>
                <a:lnTo>
                  <a:pt x="4" y="12"/>
                </a:lnTo>
                <a:lnTo>
                  <a:pt x="2" y="16"/>
                </a:lnTo>
                <a:lnTo>
                  <a:pt x="0" y="21"/>
                </a:lnTo>
                <a:lnTo>
                  <a:pt x="0" y="26"/>
                </a:lnTo>
                <a:lnTo>
                  <a:pt x="0" y="31"/>
                </a:lnTo>
                <a:lnTo>
                  <a:pt x="2" y="35"/>
                </a:lnTo>
                <a:lnTo>
                  <a:pt x="4" y="41"/>
                </a:lnTo>
                <a:lnTo>
                  <a:pt x="8" y="45"/>
                </a:lnTo>
                <a:lnTo>
                  <a:pt x="12" y="47"/>
                </a:lnTo>
                <a:lnTo>
                  <a:pt x="16" y="50"/>
                </a:lnTo>
                <a:lnTo>
                  <a:pt x="22" y="51"/>
                </a:lnTo>
                <a:lnTo>
                  <a:pt x="40" y="51"/>
                </a:lnTo>
                <a:lnTo>
                  <a:pt x="51" y="51"/>
                </a:lnTo>
                <a:lnTo>
                  <a:pt x="56" y="50"/>
                </a:lnTo>
                <a:lnTo>
                  <a:pt x="61" y="47"/>
                </a:lnTo>
                <a:lnTo>
                  <a:pt x="65" y="45"/>
                </a:lnTo>
                <a:lnTo>
                  <a:pt x="68" y="41"/>
                </a:lnTo>
                <a:lnTo>
                  <a:pt x="70" y="35"/>
                </a:lnTo>
                <a:lnTo>
                  <a:pt x="72" y="31"/>
                </a:lnTo>
                <a:lnTo>
                  <a:pt x="73" y="26"/>
                </a:lnTo>
                <a:lnTo>
                  <a:pt x="72" y="21"/>
                </a:lnTo>
                <a:lnTo>
                  <a:pt x="70" y="16"/>
                </a:lnTo>
                <a:lnTo>
                  <a:pt x="68" y="12"/>
                </a:lnTo>
                <a:lnTo>
                  <a:pt x="65" y="8"/>
                </a:lnTo>
                <a:lnTo>
                  <a:pt x="61" y="4"/>
                </a:lnTo>
                <a:lnTo>
                  <a:pt x="56" y="1"/>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7" name="Line 303"/>
          <p:cNvSpPr>
            <a:spLocks noChangeShapeType="1"/>
          </p:cNvSpPr>
          <p:nvPr/>
        </p:nvSpPr>
        <p:spPr bwMode="auto">
          <a:xfrm>
            <a:off x="4524375" y="43291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8" name="Freeform 304"/>
          <p:cNvSpPr>
            <a:spLocks/>
          </p:cNvSpPr>
          <p:nvPr/>
        </p:nvSpPr>
        <p:spPr bwMode="auto">
          <a:xfrm>
            <a:off x="4514850" y="4329113"/>
            <a:ext cx="31750" cy="20637"/>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7" y="0"/>
                </a:moveTo>
                <a:lnTo>
                  <a:pt x="21" y="0"/>
                </a:lnTo>
                <a:lnTo>
                  <a:pt x="16" y="1"/>
                </a:lnTo>
                <a:lnTo>
                  <a:pt x="11" y="4"/>
                </a:lnTo>
                <a:lnTo>
                  <a:pt x="7" y="8"/>
                </a:lnTo>
                <a:lnTo>
                  <a:pt x="4" y="12"/>
                </a:lnTo>
                <a:lnTo>
                  <a:pt x="2" y="16"/>
                </a:lnTo>
                <a:lnTo>
                  <a:pt x="0" y="21"/>
                </a:lnTo>
                <a:lnTo>
                  <a:pt x="0" y="26"/>
                </a:lnTo>
                <a:lnTo>
                  <a:pt x="0" y="31"/>
                </a:lnTo>
                <a:lnTo>
                  <a:pt x="2" y="35"/>
                </a:lnTo>
                <a:lnTo>
                  <a:pt x="4" y="41"/>
                </a:lnTo>
                <a:lnTo>
                  <a:pt x="7" y="45"/>
                </a:lnTo>
                <a:lnTo>
                  <a:pt x="11" y="47"/>
                </a:lnTo>
                <a:lnTo>
                  <a:pt x="16" y="50"/>
                </a:lnTo>
                <a:lnTo>
                  <a:pt x="21" y="51"/>
                </a:lnTo>
                <a:lnTo>
                  <a:pt x="50" y="51"/>
                </a:lnTo>
                <a:lnTo>
                  <a:pt x="61" y="51"/>
                </a:lnTo>
                <a:lnTo>
                  <a:pt x="66" y="50"/>
                </a:lnTo>
                <a:lnTo>
                  <a:pt x="70" y="47"/>
                </a:lnTo>
                <a:lnTo>
                  <a:pt x="74" y="45"/>
                </a:lnTo>
                <a:lnTo>
                  <a:pt x="78" y="41"/>
                </a:lnTo>
                <a:lnTo>
                  <a:pt x="80" y="35"/>
                </a:lnTo>
                <a:lnTo>
                  <a:pt x="82" y="31"/>
                </a:lnTo>
                <a:lnTo>
                  <a:pt x="82" y="26"/>
                </a:lnTo>
                <a:lnTo>
                  <a:pt x="82" y="21"/>
                </a:lnTo>
                <a:lnTo>
                  <a:pt x="80" y="16"/>
                </a:lnTo>
                <a:lnTo>
                  <a:pt x="78" y="12"/>
                </a:lnTo>
                <a:lnTo>
                  <a:pt x="74" y="8"/>
                </a:lnTo>
                <a:lnTo>
                  <a:pt x="70" y="4"/>
                </a:lnTo>
                <a:lnTo>
                  <a:pt x="66" y="1"/>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09" name="Line 305"/>
          <p:cNvSpPr>
            <a:spLocks noChangeShapeType="1"/>
          </p:cNvSpPr>
          <p:nvPr/>
        </p:nvSpPr>
        <p:spPr bwMode="auto">
          <a:xfrm>
            <a:off x="4525963" y="43402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0" name="Freeform 306"/>
          <p:cNvSpPr>
            <a:spLocks/>
          </p:cNvSpPr>
          <p:nvPr/>
        </p:nvSpPr>
        <p:spPr bwMode="auto">
          <a:xfrm>
            <a:off x="4525963" y="4311650"/>
            <a:ext cx="20637" cy="38100"/>
          </a:xfrm>
          <a:custGeom>
            <a:avLst/>
            <a:gdLst>
              <a:gd name="T0" fmla="*/ 0 w 53"/>
              <a:gd name="T1" fmla="*/ 2147483647 h 100"/>
              <a:gd name="T2" fmla="*/ 0 w 53"/>
              <a:gd name="T3" fmla="*/ 2147483647 h 100"/>
              <a:gd name="T4" fmla="*/ 2147483647 w 53"/>
              <a:gd name="T5" fmla="*/ 2147483647 h 100"/>
              <a:gd name="T6" fmla="*/ 2147483647 w 53"/>
              <a:gd name="T7" fmla="*/ 2147483647 h 100"/>
              <a:gd name="T8" fmla="*/ 2147483647 w 53"/>
              <a:gd name="T9" fmla="*/ 2147483647 h 100"/>
              <a:gd name="T10" fmla="*/ 2147483647 w 53"/>
              <a:gd name="T11" fmla="*/ 2147483647 h 100"/>
              <a:gd name="T12" fmla="*/ 2147483647 w 53"/>
              <a:gd name="T13" fmla="*/ 2147483647 h 100"/>
              <a:gd name="T14" fmla="*/ 2147483647 w 53"/>
              <a:gd name="T15" fmla="*/ 2147483647 h 100"/>
              <a:gd name="T16" fmla="*/ 2147483647 w 53"/>
              <a:gd name="T17" fmla="*/ 2147483647 h 100"/>
              <a:gd name="T18" fmla="*/ 2147483647 w 53"/>
              <a:gd name="T19" fmla="*/ 2147483647 h 100"/>
              <a:gd name="T20" fmla="*/ 2147483647 w 53"/>
              <a:gd name="T21" fmla="*/ 2147483647 h 100"/>
              <a:gd name="T22" fmla="*/ 2147483647 w 53"/>
              <a:gd name="T23" fmla="*/ 2147483647 h 100"/>
              <a:gd name="T24" fmla="*/ 2147483647 w 53"/>
              <a:gd name="T25" fmla="*/ 2147483647 h 100"/>
              <a:gd name="T26" fmla="*/ 2147483647 w 53"/>
              <a:gd name="T27" fmla="*/ 2147483647 h 100"/>
              <a:gd name="T28" fmla="*/ 2147483647 w 53"/>
              <a:gd name="T29" fmla="*/ 2147483647 h 100"/>
              <a:gd name="T30" fmla="*/ 2147483647 w 53"/>
              <a:gd name="T31" fmla="*/ 2147483647 h 100"/>
              <a:gd name="T32" fmla="*/ 2147483647 w 53"/>
              <a:gd name="T33" fmla="*/ 2147483647 h 100"/>
              <a:gd name="T34" fmla="*/ 2147483647 w 53"/>
              <a:gd name="T35" fmla="*/ 2147483647 h 100"/>
              <a:gd name="T36" fmla="*/ 2147483647 w 53"/>
              <a:gd name="T37" fmla="*/ 2147483647 h 100"/>
              <a:gd name="T38" fmla="*/ 2147483647 w 53"/>
              <a:gd name="T39" fmla="*/ 2147483647 h 100"/>
              <a:gd name="T40" fmla="*/ 2147483647 w 53"/>
              <a:gd name="T41" fmla="*/ 2147483647 h 100"/>
              <a:gd name="T42" fmla="*/ 2147483647 w 53"/>
              <a:gd name="T43" fmla="*/ 2147483647 h 100"/>
              <a:gd name="T44" fmla="*/ 2147483647 w 53"/>
              <a:gd name="T45" fmla="*/ 2147483647 h 100"/>
              <a:gd name="T46" fmla="*/ 2147483647 w 53"/>
              <a:gd name="T47" fmla="*/ 2147483647 h 100"/>
              <a:gd name="T48" fmla="*/ 2147483647 w 53"/>
              <a:gd name="T49" fmla="*/ 0 h 100"/>
              <a:gd name="T50" fmla="*/ 2147483647 w 53"/>
              <a:gd name="T51" fmla="*/ 2147483647 h 100"/>
              <a:gd name="T52" fmla="*/ 2147483647 w 53"/>
              <a:gd name="T53" fmla="*/ 2147483647 h 100"/>
              <a:gd name="T54" fmla="*/ 2147483647 w 53"/>
              <a:gd name="T55" fmla="*/ 2147483647 h 100"/>
              <a:gd name="T56" fmla="*/ 2147483647 w 53"/>
              <a:gd name="T57" fmla="*/ 2147483647 h 100"/>
              <a:gd name="T58" fmla="*/ 2147483647 w 53"/>
              <a:gd name="T59" fmla="*/ 2147483647 h 100"/>
              <a:gd name="T60" fmla="*/ 2147483647 w 53"/>
              <a:gd name="T61" fmla="*/ 2147483647 h 100"/>
              <a:gd name="T62" fmla="*/ 0 w 53"/>
              <a:gd name="T63" fmla="*/ 2147483647 h 100"/>
              <a:gd name="T64" fmla="*/ 0 w 53"/>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0"/>
              <a:gd name="T101" fmla="*/ 53 w 53"/>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0">
                <a:moveTo>
                  <a:pt x="0" y="73"/>
                </a:moveTo>
                <a:lnTo>
                  <a:pt x="0" y="78"/>
                </a:lnTo>
                <a:lnTo>
                  <a:pt x="2" y="82"/>
                </a:lnTo>
                <a:lnTo>
                  <a:pt x="4" y="88"/>
                </a:lnTo>
                <a:lnTo>
                  <a:pt x="8" y="92"/>
                </a:lnTo>
                <a:lnTo>
                  <a:pt x="12" y="94"/>
                </a:lnTo>
                <a:lnTo>
                  <a:pt x="16" y="97"/>
                </a:lnTo>
                <a:lnTo>
                  <a:pt x="21" y="98"/>
                </a:lnTo>
                <a:lnTo>
                  <a:pt x="27" y="100"/>
                </a:lnTo>
                <a:lnTo>
                  <a:pt x="32" y="98"/>
                </a:lnTo>
                <a:lnTo>
                  <a:pt x="37" y="97"/>
                </a:lnTo>
                <a:lnTo>
                  <a:pt x="41" y="94"/>
                </a:lnTo>
                <a:lnTo>
                  <a:pt x="45" y="92"/>
                </a:lnTo>
                <a:lnTo>
                  <a:pt x="49" y="88"/>
                </a:lnTo>
                <a:lnTo>
                  <a:pt x="51" y="82"/>
                </a:lnTo>
                <a:lnTo>
                  <a:pt x="53" y="78"/>
                </a:lnTo>
                <a:lnTo>
                  <a:pt x="53" y="33"/>
                </a:lnTo>
                <a:lnTo>
                  <a:pt x="53" y="23"/>
                </a:lnTo>
                <a:lnTo>
                  <a:pt x="51" y="18"/>
                </a:lnTo>
                <a:lnTo>
                  <a:pt x="49" y="12"/>
                </a:lnTo>
                <a:lnTo>
                  <a:pt x="45" y="8"/>
                </a:lnTo>
                <a:lnTo>
                  <a:pt x="41" y="6"/>
                </a:lnTo>
                <a:lnTo>
                  <a:pt x="37" y="3"/>
                </a:lnTo>
                <a:lnTo>
                  <a:pt x="32" y="2"/>
                </a:lnTo>
                <a:lnTo>
                  <a:pt x="27" y="0"/>
                </a:lnTo>
                <a:lnTo>
                  <a:pt x="21" y="2"/>
                </a:lnTo>
                <a:lnTo>
                  <a:pt x="16" y="3"/>
                </a:lnTo>
                <a:lnTo>
                  <a:pt x="12" y="6"/>
                </a:lnTo>
                <a:lnTo>
                  <a:pt x="8" y="8"/>
                </a:lnTo>
                <a:lnTo>
                  <a:pt x="4" y="12"/>
                </a:lnTo>
                <a:lnTo>
                  <a:pt x="2" y="18"/>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1" name="Line 307"/>
          <p:cNvSpPr>
            <a:spLocks noChangeShapeType="1"/>
          </p:cNvSpPr>
          <p:nvPr/>
        </p:nvSpPr>
        <p:spPr bwMode="auto">
          <a:xfrm>
            <a:off x="4537075" y="43116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2" name="Freeform 308"/>
          <p:cNvSpPr>
            <a:spLocks/>
          </p:cNvSpPr>
          <p:nvPr/>
        </p:nvSpPr>
        <p:spPr bwMode="auto">
          <a:xfrm>
            <a:off x="4525963" y="4311650"/>
            <a:ext cx="36512" cy="20638"/>
          </a:xfrm>
          <a:custGeom>
            <a:avLst/>
            <a:gdLst>
              <a:gd name="T0" fmla="*/ 2147483647 w 93"/>
              <a:gd name="T1" fmla="*/ 0 h 53"/>
              <a:gd name="T2" fmla="*/ 2147483647 w 93"/>
              <a:gd name="T3" fmla="*/ 2147483647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0 w 93"/>
              <a:gd name="T15" fmla="*/ 2147483647 h 53"/>
              <a:gd name="T16" fmla="*/ 0 w 93"/>
              <a:gd name="T17" fmla="*/ 2147483647 h 53"/>
              <a:gd name="T18" fmla="*/ 0 w 93"/>
              <a:gd name="T19" fmla="*/ 2147483647 h 53"/>
              <a:gd name="T20" fmla="*/ 2147483647 w 93"/>
              <a:gd name="T21" fmla="*/ 2147483647 h 53"/>
              <a:gd name="T22" fmla="*/ 2147483647 w 93"/>
              <a:gd name="T23" fmla="*/ 2147483647 h 53"/>
              <a:gd name="T24" fmla="*/ 2147483647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0 h 53"/>
              <a:gd name="T64" fmla="*/ 2147483647 w 9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3"/>
              <a:gd name="T101" fmla="*/ 93 w 9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3">
                <a:moveTo>
                  <a:pt x="27" y="0"/>
                </a:moveTo>
                <a:lnTo>
                  <a:pt x="21" y="2"/>
                </a:lnTo>
                <a:lnTo>
                  <a:pt x="16" y="3"/>
                </a:lnTo>
                <a:lnTo>
                  <a:pt x="12" y="6"/>
                </a:lnTo>
                <a:lnTo>
                  <a:pt x="8" y="8"/>
                </a:lnTo>
                <a:lnTo>
                  <a:pt x="4" y="12"/>
                </a:lnTo>
                <a:lnTo>
                  <a:pt x="2" y="18"/>
                </a:lnTo>
                <a:lnTo>
                  <a:pt x="0" y="23"/>
                </a:lnTo>
                <a:lnTo>
                  <a:pt x="0" y="27"/>
                </a:lnTo>
                <a:lnTo>
                  <a:pt x="0" y="32"/>
                </a:lnTo>
                <a:lnTo>
                  <a:pt x="2" y="37"/>
                </a:lnTo>
                <a:lnTo>
                  <a:pt x="4" y="43"/>
                </a:lnTo>
                <a:lnTo>
                  <a:pt x="8" y="47"/>
                </a:lnTo>
                <a:lnTo>
                  <a:pt x="12" y="49"/>
                </a:lnTo>
                <a:lnTo>
                  <a:pt x="16" y="52"/>
                </a:lnTo>
                <a:lnTo>
                  <a:pt x="21" y="53"/>
                </a:lnTo>
                <a:lnTo>
                  <a:pt x="60" y="53"/>
                </a:lnTo>
                <a:lnTo>
                  <a:pt x="72" y="53"/>
                </a:lnTo>
                <a:lnTo>
                  <a:pt x="76" y="52"/>
                </a:lnTo>
                <a:lnTo>
                  <a:pt x="81" y="49"/>
                </a:lnTo>
                <a:lnTo>
                  <a:pt x="85" y="47"/>
                </a:lnTo>
                <a:lnTo>
                  <a:pt x="88" y="43"/>
                </a:lnTo>
                <a:lnTo>
                  <a:pt x="90" y="37"/>
                </a:lnTo>
                <a:lnTo>
                  <a:pt x="92" y="32"/>
                </a:lnTo>
                <a:lnTo>
                  <a:pt x="93" y="27"/>
                </a:lnTo>
                <a:lnTo>
                  <a:pt x="92" y="23"/>
                </a:lnTo>
                <a:lnTo>
                  <a:pt x="90" y="18"/>
                </a:lnTo>
                <a:lnTo>
                  <a:pt x="88" y="12"/>
                </a:lnTo>
                <a:lnTo>
                  <a:pt x="85" y="8"/>
                </a:lnTo>
                <a:lnTo>
                  <a:pt x="81" y="6"/>
                </a:lnTo>
                <a:lnTo>
                  <a:pt x="76" y="3"/>
                </a:lnTo>
                <a:lnTo>
                  <a:pt x="6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3" name="Line 309"/>
          <p:cNvSpPr>
            <a:spLocks noChangeShapeType="1"/>
          </p:cNvSpPr>
          <p:nvPr/>
        </p:nvSpPr>
        <p:spPr bwMode="auto">
          <a:xfrm>
            <a:off x="4541838" y="43211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4" name="Freeform 310"/>
          <p:cNvSpPr>
            <a:spLocks/>
          </p:cNvSpPr>
          <p:nvPr/>
        </p:nvSpPr>
        <p:spPr bwMode="auto">
          <a:xfrm>
            <a:off x="4541838" y="4294188"/>
            <a:ext cx="20637" cy="38100"/>
          </a:xfrm>
          <a:custGeom>
            <a:avLst/>
            <a:gdLst>
              <a:gd name="T0" fmla="*/ 0 w 52"/>
              <a:gd name="T1" fmla="*/ 2147483647 h 98"/>
              <a:gd name="T2" fmla="*/ 0 w 52"/>
              <a:gd name="T3" fmla="*/ 2147483647 h 98"/>
              <a:gd name="T4" fmla="*/ 2147483647 w 52"/>
              <a:gd name="T5" fmla="*/ 2147483647 h 98"/>
              <a:gd name="T6" fmla="*/ 2147483647 w 52"/>
              <a:gd name="T7" fmla="*/ 2147483647 h 98"/>
              <a:gd name="T8" fmla="*/ 2147483647 w 52"/>
              <a:gd name="T9" fmla="*/ 2147483647 h 98"/>
              <a:gd name="T10" fmla="*/ 2147483647 w 52"/>
              <a:gd name="T11" fmla="*/ 2147483647 h 98"/>
              <a:gd name="T12" fmla="*/ 2147483647 w 52"/>
              <a:gd name="T13" fmla="*/ 2147483647 h 98"/>
              <a:gd name="T14" fmla="*/ 2147483647 w 52"/>
              <a:gd name="T15" fmla="*/ 2147483647 h 98"/>
              <a:gd name="T16" fmla="*/ 2147483647 w 52"/>
              <a:gd name="T17" fmla="*/ 2147483647 h 98"/>
              <a:gd name="T18" fmla="*/ 2147483647 w 52"/>
              <a:gd name="T19" fmla="*/ 2147483647 h 98"/>
              <a:gd name="T20" fmla="*/ 2147483647 w 52"/>
              <a:gd name="T21" fmla="*/ 2147483647 h 98"/>
              <a:gd name="T22" fmla="*/ 2147483647 w 52"/>
              <a:gd name="T23" fmla="*/ 2147483647 h 98"/>
              <a:gd name="T24" fmla="*/ 2147483647 w 52"/>
              <a:gd name="T25" fmla="*/ 2147483647 h 98"/>
              <a:gd name="T26" fmla="*/ 2147483647 w 52"/>
              <a:gd name="T27" fmla="*/ 2147483647 h 98"/>
              <a:gd name="T28" fmla="*/ 2147483647 w 52"/>
              <a:gd name="T29" fmla="*/ 2147483647 h 98"/>
              <a:gd name="T30" fmla="*/ 2147483647 w 52"/>
              <a:gd name="T31" fmla="*/ 2147483647 h 98"/>
              <a:gd name="T32" fmla="*/ 2147483647 w 52"/>
              <a:gd name="T33" fmla="*/ 2147483647 h 98"/>
              <a:gd name="T34" fmla="*/ 2147483647 w 52"/>
              <a:gd name="T35" fmla="*/ 2147483647 h 98"/>
              <a:gd name="T36" fmla="*/ 2147483647 w 52"/>
              <a:gd name="T37" fmla="*/ 2147483647 h 98"/>
              <a:gd name="T38" fmla="*/ 2147483647 w 52"/>
              <a:gd name="T39" fmla="*/ 2147483647 h 98"/>
              <a:gd name="T40" fmla="*/ 2147483647 w 52"/>
              <a:gd name="T41" fmla="*/ 2147483647 h 98"/>
              <a:gd name="T42" fmla="*/ 2147483647 w 52"/>
              <a:gd name="T43" fmla="*/ 2147483647 h 98"/>
              <a:gd name="T44" fmla="*/ 2147483647 w 52"/>
              <a:gd name="T45" fmla="*/ 2147483647 h 98"/>
              <a:gd name="T46" fmla="*/ 2147483647 w 52"/>
              <a:gd name="T47" fmla="*/ 0 h 98"/>
              <a:gd name="T48" fmla="*/ 2147483647 w 52"/>
              <a:gd name="T49" fmla="*/ 0 h 98"/>
              <a:gd name="T50" fmla="*/ 2147483647 w 52"/>
              <a:gd name="T51" fmla="*/ 0 h 98"/>
              <a:gd name="T52" fmla="*/ 2147483647 w 52"/>
              <a:gd name="T53" fmla="*/ 2147483647 h 98"/>
              <a:gd name="T54" fmla="*/ 2147483647 w 52"/>
              <a:gd name="T55" fmla="*/ 2147483647 h 98"/>
              <a:gd name="T56" fmla="*/ 2147483647 w 52"/>
              <a:gd name="T57" fmla="*/ 2147483647 h 98"/>
              <a:gd name="T58" fmla="*/ 2147483647 w 52"/>
              <a:gd name="T59" fmla="*/ 2147483647 h 98"/>
              <a:gd name="T60" fmla="*/ 2147483647 w 52"/>
              <a:gd name="T61" fmla="*/ 2147483647 h 98"/>
              <a:gd name="T62" fmla="*/ 0 w 52"/>
              <a:gd name="T63" fmla="*/ 2147483647 h 98"/>
              <a:gd name="T64" fmla="*/ 0 w 52"/>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8"/>
              <a:gd name="T101" fmla="*/ 52 w 52"/>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8">
                <a:moveTo>
                  <a:pt x="0" y="72"/>
                </a:moveTo>
                <a:lnTo>
                  <a:pt x="0" y="77"/>
                </a:lnTo>
                <a:lnTo>
                  <a:pt x="1" y="82"/>
                </a:lnTo>
                <a:lnTo>
                  <a:pt x="4" y="88"/>
                </a:lnTo>
                <a:lnTo>
                  <a:pt x="8" y="92"/>
                </a:lnTo>
                <a:lnTo>
                  <a:pt x="12" y="94"/>
                </a:lnTo>
                <a:lnTo>
                  <a:pt x="16" y="97"/>
                </a:lnTo>
                <a:lnTo>
                  <a:pt x="21" y="98"/>
                </a:lnTo>
                <a:lnTo>
                  <a:pt x="26" y="98"/>
                </a:lnTo>
                <a:lnTo>
                  <a:pt x="32" y="98"/>
                </a:lnTo>
                <a:lnTo>
                  <a:pt x="36" y="97"/>
                </a:lnTo>
                <a:lnTo>
                  <a:pt x="41" y="94"/>
                </a:lnTo>
                <a:lnTo>
                  <a:pt x="45" y="92"/>
                </a:lnTo>
                <a:lnTo>
                  <a:pt x="48" y="88"/>
                </a:lnTo>
                <a:lnTo>
                  <a:pt x="50" y="82"/>
                </a:lnTo>
                <a:lnTo>
                  <a:pt x="52" y="77"/>
                </a:lnTo>
                <a:lnTo>
                  <a:pt x="52" y="32"/>
                </a:lnTo>
                <a:lnTo>
                  <a:pt x="52" y="22"/>
                </a:lnTo>
                <a:lnTo>
                  <a:pt x="50" y="16"/>
                </a:lnTo>
                <a:lnTo>
                  <a:pt x="48" y="12"/>
                </a:lnTo>
                <a:lnTo>
                  <a:pt x="45" y="8"/>
                </a:lnTo>
                <a:lnTo>
                  <a:pt x="41" y="4"/>
                </a:lnTo>
                <a:lnTo>
                  <a:pt x="36" y="3"/>
                </a:lnTo>
                <a:lnTo>
                  <a:pt x="32" y="0"/>
                </a:lnTo>
                <a:lnTo>
                  <a:pt x="26" y="0"/>
                </a:lnTo>
                <a:lnTo>
                  <a:pt x="21" y="0"/>
                </a:lnTo>
                <a:lnTo>
                  <a:pt x="16" y="3"/>
                </a:lnTo>
                <a:lnTo>
                  <a:pt x="12" y="4"/>
                </a:lnTo>
                <a:lnTo>
                  <a:pt x="8" y="8"/>
                </a:lnTo>
                <a:lnTo>
                  <a:pt x="4" y="12"/>
                </a:lnTo>
                <a:lnTo>
                  <a:pt x="1"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5" name="Line 311"/>
          <p:cNvSpPr>
            <a:spLocks noChangeShapeType="1"/>
          </p:cNvSpPr>
          <p:nvPr/>
        </p:nvSpPr>
        <p:spPr bwMode="auto">
          <a:xfrm>
            <a:off x="4552950" y="42941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6" name="Freeform 312"/>
          <p:cNvSpPr>
            <a:spLocks/>
          </p:cNvSpPr>
          <p:nvPr/>
        </p:nvSpPr>
        <p:spPr bwMode="auto">
          <a:xfrm>
            <a:off x="4541838" y="4294188"/>
            <a:ext cx="25400" cy="20637"/>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6" y="3"/>
                </a:lnTo>
                <a:lnTo>
                  <a:pt x="12" y="4"/>
                </a:lnTo>
                <a:lnTo>
                  <a:pt x="8" y="8"/>
                </a:lnTo>
                <a:lnTo>
                  <a:pt x="4" y="12"/>
                </a:lnTo>
                <a:lnTo>
                  <a:pt x="1" y="16"/>
                </a:lnTo>
                <a:lnTo>
                  <a:pt x="0" y="22"/>
                </a:lnTo>
                <a:lnTo>
                  <a:pt x="0" y="27"/>
                </a:lnTo>
                <a:lnTo>
                  <a:pt x="0" y="32"/>
                </a:lnTo>
                <a:lnTo>
                  <a:pt x="1" y="37"/>
                </a:lnTo>
                <a:lnTo>
                  <a:pt x="4" y="41"/>
                </a:lnTo>
                <a:lnTo>
                  <a:pt x="8" y="45"/>
                </a:lnTo>
                <a:lnTo>
                  <a:pt x="12" y="49"/>
                </a:lnTo>
                <a:lnTo>
                  <a:pt x="16" y="52"/>
                </a:lnTo>
                <a:lnTo>
                  <a:pt x="21" y="53"/>
                </a:lnTo>
                <a:lnTo>
                  <a:pt x="30" y="53"/>
                </a:lnTo>
                <a:lnTo>
                  <a:pt x="41" y="53"/>
                </a:lnTo>
                <a:lnTo>
                  <a:pt x="46" y="52"/>
                </a:lnTo>
                <a:lnTo>
                  <a:pt x="50" y="49"/>
                </a:lnTo>
                <a:lnTo>
                  <a:pt x="54" y="45"/>
                </a:lnTo>
                <a:lnTo>
                  <a:pt x="58" y="41"/>
                </a:lnTo>
                <a:lnTo>
                  <a:pt x="61" y="37"/>
                </a:lnTo>
                <a:lnTo>
                  <a:pt x="62" y="32"/>
                </a:lnTo>
                <a:lnTo>
                  <a:pt x="62" y="27"/>
                </a:lnTo>
                <a:lnTo>
                  <a:pt x="62" y="22"/>
                </a:lnTo>
                <a:lnTo>
                  <a:pt x="61" y="16"/>
                </a:lnTo>
                <a:lnTo>
                  <a:pt x="58" y="12"/>
                </a:lnTo>
                <a:lnTo>
                  <a:pt x="54" y="8"/>
                </a:lnTo>
                <a:lnTo>
                  <a:pt x="50" y="4"/>
                </a:lnTo>
                <a:lnTo>
                  <a:pt x="46" y="3"/>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7" name="Line 313"/>
          <p:cNvSpPr>
            <a:spLocks noChangeShapeType="1"/>
          </p:cNvSpPr>
          <p:nvPr/>
        </p:nvSpPr>
        <p:spPr bwMode="auto">
          <a:xfrm>
            <a:off x="4545013" y="43053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8" name="Freeform 314"/>
          <p:cNvSpPr>
            <a:spLocks/>
          </p:cNvSpPr>
          <p:nvPr/>
        </p:nvSpPr>
        <p:spPr bwMode="auto">
          <a:xfrm>
            <a:off x="4545013" y="4278313"/>
            <a:ext cx="22225" cy="36512"/>
          </a:xfrm>
          <a:custGeom>
            <a:avLst/>
            <a:gdLst>
              <a:gd name="T0" fmla="*/ 0 w 53"/>
              <a:gd name="T1" fmla="*/ 2147483647 h 97"/>
              <a:gd name="T2" fmla="*/ 0 w 53"/>
              <a:gd name="T3" fmla="*/ 2147483647 h 97"/>
              <a:gd name="T4" fmla="*/ 2147483647 w 53"/>
              <a:gd name="T5" fmla="*/ 2147483647 h 97"/>
              <a:gd name="T6" fmla="*/ 2147483647 w 53"/>
              <a:gd name="T7" fmla="*/ 2147483647 h 97"/>
              <a:gd name="T8" fmla="*/ 2147483647 w 53"/>
              <a:gd name="T9" fmla="*/ 2147483647 h 97"/>
              <a:gd name="T10" fmla="*/ 2147483647 w 53"/>
              <a:gd name="T11" fmla="*/ 2147483647 h 97"/>
              <a:gd name="T12" fmla="*/ 2147483647 w 53"/>
              <a:gd name="T13" fmla="*/ 2147483647 h 97"/>
              <a:gd name="T14" fmla="*/ 2147483647 w 53"/>
              <a:gd name="T15" fmla="*/ 2147483647 h 97"/>
              <a:gd name="T16" fmla="*/ 2147483647 w 53"/>
              <a:gd name="T17" fmla="*/ 2147483647 h 97"/>
              <a:gd name="T18" fmla="*/ 2147483647 w 53"/>
              <a:gd name="T19" fmla="*/ 2147483647 h 97"/>
              <a:gd name="T20" fmla="*/ 2147483647 w 53"/>
              <a:gd name="T21" fmla="*/ 2147483647 h 97"/>
              <a:gd name="T22" fmla="*/ 2147483647 w 53"/>
              <a:gd name="T23" fmla="*/ 2147483647 h 97"/>
              <a:gd name="T24" fmla="*/ 2147483647 w 53"/>
              <a:gd name="T25" fmla="*/ 2147483647 h 97"/>
              <a:gd name="T26" fmla="*/ 2147483647 w 53"/>
              <a:gd name="T27" fmla="*/ 2147483647 h 97"/>
              <a:gd name="T28" fmla="*/ 2147483647 w 53"/>
              <a:gd name="T29" fmla="*/ 2147483647 h 97"/>
              <a:gd name="T30" fmla="*/ 2147483647 w 53"/>
              <a:gd name="T31" fmla="*/ 2147483647 h 97"/>
              <a:gd name="T32" fmla="*/ 2147483647 w 53"/>
              <a:gd name="T33" fmla="*/ 2147483647 h 97"/>
              <a:gd name="T34" fmla="*/ 2147483647 w 53"/>
              <a:gd name="T35" fmla="*/ 2147483647 h 97"/>
              <a:gd name="T36" fmla="*/ 2147483647 w 53"/>
              <a:gd name="T37" fmla="*/ 2147483647 h 97"/>
              <a:gd name="T38" fmla="*/ 2147483647 w 53"/>
              <a:gd name="T39" fmla="*/ 2147483647 h 97"/>
              <a:gd name="T40" fmla="*/ 2147483647 w 53"/>
              <a:gd name="T41" fmla="*/ 2147483647 h 97"/>
              <a:gd name="T42" fmla="*/ 2147483647 w 53"/>
              <a:gd name="T43" fmla="*/ 2147483647 h 97"/>
              <a:gd name="T44" fmla="*/ 2147483647 w 53"/>
              <a:gd name="T45" fmla="*/ 2147483647 h 97"/>
              <a:gd name="T46" fmla="*/ 2147483647 w 53"/>
              <a:gd name="T47" fmla="*/ 0 h 97"/>
              <a:gd name="T48" fmla="*/ 2147483647 w 53"/>
              <a:gd name="T49" fmla="*/ 0 h 97"/>
              <a:gd name="T50" fmla="*/ 2147483647 w 53"/>
              <a:gd name="T51" fmla="*/ 0 h 97"/>
              <a:gd name="T52" fmla="*/ 2147483647 w 53"/>
              <a:gd name="T53" fmla="*/ 2147483647 h 97"/>
              <a:gd name="T54" fmla="*/ 2147483647 w 53"/>
              <a:gd name="T55" fmla="*/ 2147483647 h 97"/>
              <a:gd name="T56" fmla="*/ 2147483647 w 53"/>
              <a:gd name="T57" fmla="*/ 2147483647 h 97"/>
              <a:gd name="T58" fmla="*/ 2147483647 w 53"/>
              <a:gd name="T59" fmla="*/ 2147483647 h 97"/>
              <a:gd name="T60" fmla="*/ 2147483647 w 53"/>
              <a:gd name="T61" fmla="*/ 2147483647 h 97"/>
              <a:gd name="T62" fmla="*/ 0 w 53"/>
              <a:gd name="T63" fmla="*/ 2147483647 h 97"/>
              <a:gd name="T64" fmla="*/ 0 w 53"/>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7"/>
              <a:gd name="T101" fmla="*/ 53 w 53"/>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7">
                <a:moveTo>
                  <a:pt x="0" y="71"/>
                </a:moveTo>
                <a:lnTo>
                  <a:pt x="0" y="76"/>
                </a:lnTo>
                <a:lnTo>
                  <a:pt x="3" y="81"/>
                </a:lnTo>
                <a:lnTo>
                  <a:pt x="4" y="85"/>
                </a:lnTo>
                <a:lnTo>
                  <a:pt x="8" y="89"/>
                </a:lnTo>
                <a:lnTo>
                  <a:pt x="12" y="93"/>
                </a:lnTo>
                <a:lnTo>
                  <a:pt x="16" y="96"/>
                </a:lnTo>
                <a:lnTo>
                  <a:pt x="21" y="97"/>
                </a:lnTo>
                <a:lnTo>
                  <a:pt x="27" y="97"/>
                </a:lnTo>
                <a:lnTo>
                  <a:pt x="32" y="97"/>
                </a:lnTo>
                <a:lnTo>
                  <a:pt x="37" y="96"/>
                </a:lnTo>
                <a:lnTo>
                  <a:pt x="41" y="93"/>
                </a:lnTo>
                <a:lnTo>
                  <a:pt x="45" y="89"/>
                </a:lnTo>
                <a:lnTo>
                  <a:pt x="49" y="85"/>
                </a:lnTo>
                <a:lnTo>
                  <a:pt x="52" y="81"/>
                </a:lnTo>
                <a:lnTo>
                  <a:pt x="53" y="76"/>
                </a:lnTo>
                <a:lnTo>
                  <a:pt x="53" y="31"/>
                </a:lnTo>
                <a:lnTo>
                  <a:pt x="53" y="21"/>
                </a:lnTo>
                <a:lnTo>
                  <a:pt x="52" y="15"/>
                </a:lnTo>
                <a:lnTo>
                  <a:pt x="49" y="11"/>
                </a:lnTo>
                <a:lnTo>
                  <a:pt x="45" y="6"/>
                </a:lnTo>
                <a:lnTo>
                  <a:pt x="41" y="4"/>
                </a:lnTo>
                <a:lnTo>
                  <a:pt x="37" y="1"/>
                </a:lnTo>
                <a:lnTo>
                  <a:pt x="32" y="0"/>
                </a:lnTo>
                <a:lnTo>
                  <a:pt x="27" y="0"/>
                </a:lnTo>
                <a:lnTo>
                  <a:pt x="21" y="0"/>
                </a:lnTo>
                <a:lnTo>
                  <a:pt x="16" y="1"/>
                </a:lnTo>
                <a:lnTo>
                  <a:pt x="12" y="4"/>
                </a:lnTo>
                <a:lnTo>
                  <a:pt x="8" y="6"/>
                </a:lnTo>
                <a:lnTo>
                  <a:pt x="4" y="11"/>
                </a:lnTo>
                <a:lnTo>
                  <a:pt x="3" y="15"/>
                </a:lnTo>
                <a:lnTo>
                  <a:pt x="0" y="26"/>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19" name="Line 315"/>
          <p:cNvSpPr>
            <a:spLocks noChangeShapeType="1"/>
          </p:cNvSpPr>
          <p:nvPr/>
        </p:nvSpPr>
        <p:spPr bwMode="auto">
          <a:xfrm>
            <a:off x="4556125" y="42783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0" name="Freeform 316"/>
          <p:cNvSpPr>
            <a:spLocks/>
          </p:cNvSpPr>
          <p:nvPr/>
        </p:nvSpPr>
        <p:spPr bwMode="auto">
          <a:xfrm>
            <a:off x="4545013" y="4278313"/>
            <a:ext cx="68262" cy="19050"/>
          </a:xfrm>
          <a:custGeom>
            <a:avLst/>
            <a:gdLst>
              <a:gd name="T0" fmla="*/ 2147483647 w 171"/>
              <a:gd name="T1" fmla="*/ 0 h 51"/>
              <a:gd name="T2" fmla="*/ 2147483647 w 171"/>
              <a:gd name="T3" fmla="*/ 0 h 51"/>
              <a:gd name="T4" fmla="*/ 2147483647 w 171"/>
              <a:gd name="T5" fmla="*/ 2147483647 h 51"/>
              <a:gd name="T6" fmla="*/ 2147483647 w 171"/>
              <a:gd name="T7" fmla="*/ 2147483647 h 51"/>
              <a:gd name="T8" fmla="*/ 2147483647 w 171"/>
              <a:gd name="T9" fmla="*/ 2147483647 h 51"/>
              <a:gd name="T10" fmla="*/ 2147483647 w 171"/>
              <a:gd name="T11" fmla="*/ 2147483647 h 51"/>
              <a:gd name="T12" fmla="*/ 2147483647 w 171"/>
              <a:gd name="T13" fmla="*/ 2147483647 h 51"/>
              <a:gd name="T14" fmla="*/ 0 w 171"/>
              <a:gd name="T15" fmla="*/ 2147483647 h 51"/>
              <a:gd name="T16" fmla="*/ 0 w 171"/>
              <a:gd name="T17" fmla="*/ 2147483647 h 51"/>
              <a:gd name="T18" fmla="*/ 0 w 171"/>
              <a:gd name="T19" fmla="*/ 2147483647 h 51"/>
              <a:gd name="T20" fmla="*/ 2147483647 w 171"/>
              <a:gd name="T21" fmla="*/ 2147483647 h 51"/>
              <a:gd name="T22" fmla="*/ 2147483647 w 171"/>
              <a:gd name="T23" fmla="*/ 2147483647 h 51"/>
              <a:gd name="T24" fmla="*/ 2147483647 w 171"/>
              <a:gd name="T25" fmla="*/ 2147483647 h 51"/>
              <a:gd name="T26" fmla="*/ 2147483647 w 171"/>
              <a:gd name="T27" fmla="*/ 2147483647 h 51"/>
              <a:gd name="T28" fmla="*/ 2147483647 w 171"/>
              <a:gd name="T29" fmla="*/ 2147483647 h 51"/>
              <a:gd name="T30" fmla="*/ 2147483647 w 171"/>
              <a:gd name="T31" fmla="*/ 2147483647 h 51"/>
              <a:gd name="T32" fmla="*/ 2147483647 w 171"/>
              <a:gd name="T33" fmla="*/ 2147483647 h 51"/>
              <a:gd name="T34" fmla="*/ 2147483647 w 171"/>
              <a:gd name="T35" fmla="*/ 2147483647 h 51"/>
              <a:gd name="T36" fmla="*/ 2147483647 w 171"/>
              <a:gd name="T37" fmla="*/ 2147483647 h 51"/>
              <a:gd name="T38" fmla="*/ 2147483647 w 171"/>
              <a:gd name="T39" fmla="*/ 2147483647 h 51"/>
              <a:gd name="T40" fmla="*/ 2147483647 w 171"/>
              <a:gd name="T41" fmla="*/ 2147483647 h 51"/>
              <a:gd name="T42" fmla="*/ 2147483647 w 171"/>
              <a:gd name="T43" fmla="*/ 2147483647 h 51"/>
              <a:gd name="T44" fmla="*/ 2147483647 w 171"/>
              <a:gd name="T45" fmla="*/ 2147483647 h 51"/>
              <a:gd name="T46" fmla="*/ 2147483647 w 171"/>
              <a:gd name="T47" fmla="*/ 2147483647 h 51"/>
              <a:gd name="T48" fmla="*/ 2147483647 w 171"/>
              <a:gd name="T49" fmla="*/ 2147483647 h 51"/>
              <a:gd name="T50" fmla="*/ 2147483647 w 171"/>
              <a:gd name="T51" fmla="*/ 2147483647 h 51"/>
              <a:gd name="T52" fmla="*/ 2147483647 w 171"/>
              <a:gd name="T53" fmla="*/ 2147483647 h 51"/>
              <a:gd name="T54" fmla="*/ 2147483647 w 171"/>
              <a:gd name="T55" fmla="*/ 2147483647 h 51"/>
              <a:gd name="T56" fmla="*/ 2147483647 w 171"/>
              <a:gd name="T57" fmla="*/ 2147483647 h 51"/>
              <a:gd name="T58" fmla="*/ 2147483647 w 171"/>
              <a:gd name="T59" fmla="*/ 2147483647 h 51"/>
              <a:gd name="T60" fmla="*/ 2147483647 w 171"/>
              <a:gd name="T61" fmla="*/ 2147483647 h 51"/>
              <a:gd name="T62" fmla="*/ 2147483647 w 171"/>
              <a:gd name="T63" fmla="*/ 0 h 51"/>
              <a:gd name="T64" fmla="*/ 2147483647 w 17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51"/>
              <a:gd name="T101" fmla="*/ 171 w 17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51">
                <a:moveTo>
                  <a:pt x="27" y="0"/>
                </a:moveTo>
                <a:lnTo>
                  <a:pt x="21" y="0"/>
                </a:lnTo>
                <a:lnTo>
                  <a:pt x="16" y="1"/>
                </a:lnTo>
                <a:lnTo>
                  <a:pt x="12" y="4"/>
                </a:lnTo>
                <a:lnTo>
                  <a:pt x="8" y="6"/>
                </a:lnTo>
                <a:lnTo>
                  <a:pt x="4" y="11"/>
                </a:lnTo>
                <a:lnTo>
                  <a:pt x="3" y="15"/>
                </a:lnTo>
                <a:lnTo>
                  <a:pt x="0" y="21"/>
                </a:lnTo>
                <a:lnTo>
                  <a:pt x="0" y="26"/>
                </a:lnTo>
                <a:lnTo>
                  <a:pt x="0" y="31"/>
                </a:lnTo>
                <a:lnTo>
                  <a:pt x="3" y="35"/>
                </a:lnTo>
                <a:lnTo>
                  <a:pt x="4" y="41"/>
                </a:lnTo>
                <a:lnTo>
                  <a:pt x="8" y="44"/>
                </a:lnTo>
                <a:lnTo>
                  <a:pt x="12" y="47"/>
                </a:lnTo>
                <a:lnTo>
                  <a:pt x="16" y="50"/>
                </a:lnTo>
                <a:lnTo>
                  <a:pt x="21" y="51"/>
                </a:lnTo>
                <a:lnTo>
                  <a:pt x="139" y="51"/>
                </a:lnTo>
                <a:lnTo>
                  <a:pt x="150" y="51"/>
                </a:lnTo>
                <a:lnTo>
                  <a:pt x="155" y="50"/>
                </a:lnTo>
                <a:lnTo>
                  <a:pt x="160" y="47"/>
                </a:lnTo>
                <a:lnTo>
                  <a:pt x="164" y="44"/>
                </a:lnTo>
                <a:lnTo>
                  <a:pt x="167" y="41"/>
                </a:lnTo>
                <a:lnTo>
                  <a:pt x="169" y="35"/>
                </a:lnTo>
                <a:lnTo>
                  <a:pt x="171" y="31"/>
                </a:lnTo>
                <a:lnTo>
                  <a:pt x="171" y="26"/>
                </a:lnTo>
                <a:lnTo>
                  <a:pt x="171" y="21"/>
                </a:lnTo>
                <a:lnTo>
                  <a:pt x="169" y="15"/>
                </a:lnTo>
                <a:lnTo>
                  <a:pt x="167" y="11"/>
                </a:lnTo>
                <a:lnTo>
                  <a:pt x="164" y="6"/>
                </a:lnTo>
                <a:lnTo>
                  <a:pt x="160" y="4"/>
                </a:lnTo>
                <a:lnTo>
                  <a:pt x="155" y="1"/>
                </a:lnTo>
                <a:lnTo>
                  <a:pt x="14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1" name="Line 317"/>
          <p:cNvSpPr>
            <a:spLocks noChangeShapeType="1"/>
          </p:cNvSpPr>
          <p:nvPr/>
        </p:nvSpPr>
        <p:spPr bwMode="auto">
          <a:xfrm>
            <a:off x="4602163" y="42783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2" name="Freeform 318"/>
          <p:cNvSpPr>
            <a:spLocks/>
          </p:cNvSpPr>
          <p:nvPr/>
        </p:nvSpPr>
        <p:spPr bwMode="auto">
          <a:xfrm>
            <a:off x="4592638" y="4278313"/>
            <a:ext cx="76200" cy="19050"/>
          </a:xfrm>
          <a:custGeom>
            <a:avLst/>
            <a:gdLst>
              <a:gd name="T0" fmla="*/ 2147483647 w 192"/>
              <a:gd name="T1" fmla="*/ 0 h 51"/>
              <a:gd name="T2" fmla="*/ 2147483647 w 192"/>
              <a:gd name="T3" fmla="*/ 0 h 51"/>
              <a:gd name="T4" fmla="*/ 2147483647 w 192"/>
              <a:gd name="T5" fmla="*/ 2147483647 h 51"/>
              <a:gd name="T6" fmla="*/ 2147483647 w 192"/>
              <a:gd name="T7" fmla="*/ 2147483647 h 51"/>
              <a:gd name="T8" fmla="*/ 2147483647 w 192"/>
              <a:gd name="T9" fmla="*/ 2147483647 h 51"/>
              <a:gd name="T10" fmla="*/ 2147483647 w 192"/>
              <a:gd name="T11" fmla="*/ 2147483647 h 51"/>
              <a:gd name="T12" fmla="*/ 2147483647 w 192"/>
              <a:gd name="T13" fmla="*/ 2147483647 h 51"/>
              <a:gd name="T14" fmla="*/ 2147483647 w 192"/>
              <a:gd name="T15" fmla="*/ 2147483647 h 51"/>
              <a:gd name="T16" fmla="*/ 0 w 192"/>
              <a:gd name="T17" fmla="*/ 2147483647 h 51"/>
              <a:gd name="T18" fmla="*/ 2147483647 w 192"/>
              <a:gd name="T19" fmla="*/ 2147483647 h 51"/>
              <a:gd name="T20" fmla="*/ 2147483647 w 192"/>
              <a:gd name="T21" fmla="*/ 2147483647 h 51"/>
              <a:gd name="T22" fmla="*/ 2147483647 w 192"/>
              <a:gd name="T23" fmla="*/ 2147483647 h 51"/>
              <a:gd name="T24" fmla="*/ 2147483647 w 192"/>
              <a:gd name="T25" fmla="*/ 2147483647 h 51"/>
              <a:gd name="T26" fmla="*/ 2147483647 w 192"/>
              <a:gd name="T27" fmla="*/ 2147483647 h 51"/>
              <a:gd name="T28" fmla="*/ 2147483647 w 192"/>
              <a:gd name="T29" fmla="*/ 2147483647 h 51"/>
              <a:gd name="T30" fmla="*/ 2147483647 w 192"/>
              <a:gd name="T31" fmla="*/ 2147483647 h 51"/>
              <a:gd name="T32" fmla="*/ 2147483647 w 192"/>
              <a:gd name="T33" fmla="*/ 2147483647 h 51"/>
              <a:gd name="T34" fmla="*/ 2147483647 w 192"/>
              <a:gd name="T35" fmla="*/ 2147483647 h 51"/>
              <a:gd name="T36" fmla="*/ 2147483647 w 192"/>
              <a:gd name="T37" fmla="*/ 2147483647 h 51"/>
              <a:gd name="T38" fmla="*/ 2147483647 w 192"/>
              <a:gd name="T39" fmla="*/ 2147483647 h 51"/>
              <a:gd name="T40" fmla="*/ 2147483647 w 192"/>
              <a:gd name="T41" fmla="*/ 2147483647 h 51"/>
              <a:gd name="T42" fmla="*/ 2147483647 w 192"/>
              <a:gd name="T43" fmla="*/ 2147483647 h 51"/>
              <a:gd name="T44" fmla="*/ 2147483647 w 192"/>
              <a:gd name="T45" fmla="*/ 2147483647 h 51"/>
              <a:gd name="T46" fmla="*/ 2147483647 w 192"/>
              <a:gd name="T47" fmla="*/ 2147483647 h 51"/>
              <a:gd name="T48" fmla="*/ 2147483647 w 192"/>
              <a:gd name="T49" fmla="*/ 2147483647 h 51"/>
              <a:gd name="T50" fmla="*/ 2147483647 w 192"/>
              <a:gd name="T51" fmla="*/ 2147483647 h 51"/>
              <a:gd name="T52" fmla="*/ 2147483647 w 192"/>
              <a:gd name="T53" fmla="*/ 2147483647 h 51"/>
              <a:gd name="T54" fmla="*/ 2147483647 w 192"/>
              <a:gd name="T55" fmla="*/ 2147483647 h 51"/>
              <a:gd name="T56" fmla="*/ 2147483647 w 192"/>
              <a:gd name="T57" fmla="*/ 2147483647 h 51"/>
              <a:gd name="T58" fmla="*/ 2147483647 w 192"/>
              <a:gd name="T59" fmla="*/ 2147483647 h 51"/>
              <a:gd name="T60" fmla="*/ 2147483647 w 192"/>
              <a:gd name="T61" fmla="*/ 2147483647 h 51"/>
              <a:gd name="T62" fmla="*/ 2147483647 w 192"/>
              <a:gd name="T63" fmla="*/ 0 h 51"/>
              <a:gd name="T64" fmla="*/ 2147483647 w 19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2"/>
              <a:gd name="T100" fmla="*/ 0 h 51"/>
              <a:gd name="T101" fmla="*/ 192 w 19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2" h="51">
                <a:moveTo>
                  <a:pt x="26" y="0"/>
                </a:moveTo>
                <a:lnTo>
                  <a:pt x="22" y="0"/>
                </a:lnTo>
                <a:lnTo>
                  <a:pt x="17" y="1"/>
                </a:lnTo>
                <a:lnTo>
                  <a:pt x="12" y="4"/>
                </a:lnTo>
                <a:lnTo>
                  <a:pt x="8" y="6"/>
                </a:lnTo>
                <a:lnTo>
                  <a:pt x="5" y="11"/>
                </a:lnTo>
                <a:lnTo>
                  <a:pt x="3" y="15"/>
                </a:lnTo>
                <a:lnTo>
                  <a:pt x="1" y="21"/>
                </a:lnTo>
                <a:lnTo>
                  <a:pt x="0" y="26"/>
                </a:lnTo>
                <a:lnTo>
                  <a:pt x="1" y="31"/>
                </a:lnTo>
                <a:lnTo>
                  <a:pt x="3" y="35"/>
                </a:lnTo>
                <a:lnTo>
                  <a:pt x="5" y="41"/>
                </a:lnTo>
                <a:lnTo>
                  <a:pt x="8" y="44"/>
                </a:lnTo>
                <a:lnTo>
                  <a:pt x="12" y="47"/>
                </a:lnTo>
                <a:lnTo>
                  <a:pt x="17" y="50"/>
                </a:lnTo>
                <a:lnTo>
                  <a:pt x="22" y="51"/>
                </a:lnTo>
                <a:lnTo>
                  <a:pt x="160" y="51"/>
                </a:lnTo>
                <a:lnTo>
                  <a:pt x="170" y="51"/>
                </a:lnTo>
                <a:lnTo>
                  <a:pt x="174" y="50"/>
                </a:lnTo>
                <a:lnTo>
                  <a:pt x="180" y="47"/>
                </a:lnTo>
                <a:lnTo>
                  <a:pt x="184" y="44"/>
                </a:lnTo>
                <a:lnTo>
                  <a:pt x="186" y="41"/>
                </a:lnTo>
                <a:lnTo>
                  <a:pt x="189" y="35"/>
                </a:lnTo>
                <a:lnTo>
                  <a:pt x="190" y="31"/>
                </a:lnTo>
                <a:lnTo>
                  <a:pt x="192" y="26"/>
                </a:lnTo>
                <a:lnTo>
                  <a:pt x="190" y="21"/>
                </a:lnTo>
                <a:lnTo>
                  <a:pt x="189" y="15"/>
                </a:lnTo>
                <a:lnTo>
                  <a:pt x="186" y="11"/>
                </a:lnTo>
                <a:lnTo>
                  <a:pt x="184" y="6"/>
                </a:lnTo>
                <a:lnTo>
                  <a:pt x="180" y="4"/>
                </a:lnTo>
                <a:lnTo>
                  <a:pt x="174" y="1"/>
                </a:lnTo>
                <a:lnTo>
                  <a:pt x="16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3" name="Line 319"/>
          <p:cNvSpPr>
            <a:spLocks noChangeShapeType="1"/>
          </p:cNvSpPr>
          <p:nvPr/>
        </p:nvSpPr>
        <p:spPr bwMode="auto">
          <a:xfrm>
            <a:off x="4657725" y="42783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4" name="Freeform 320"/>
          <p:cNvSpPr>
            <a:spLocks/>
          </p:cNvSpPr>
          <p:nvPr/>
        </p:nvSpPr>
        <p:spPr bwMode="auto">
          <a:xfrm>
            <a:off x="4646613" y="4278313"/>
            <a:ext cx="36512" cy="19050"/>
          </a:xfrm>
          <a:custGeom>
            <a:avLst/>
            <a:gdLst>
              <a:gd name="T0" fmla="*/ 2147483647 w 91"/>
              <a:gd name="T1" fmla="*/ 0 h 51"/>
              <a:gd name="T2" fmla="*/ 2147483647 w 91"/>
              <a:gd name="T3" fmla="*/ 0 h 51"/>
              <a:gd name="T4" fmla="*/ 2147483647 w 91"/>
              <a:gd name="T5" fmla="*/ 2147483647 h 51"/>
              <a:gd name="T6" fmla="*/ 2147483647 w 91"/>
              <a:gd name="T7" fmla="*/ 2147483647 h 51"/>
              <a:gd name="T8" fmla="*/ 2147483647 w 91"/>
              <a:gd name="T9" fmla="*/ 2147483647 h 51"/>
              <a:gd name="T10" fmla="*/ 2147483647 w 91"/>
              <a:gd name="T11" fmla="*/ 2147483647 h 51"/>
              <a:gd name="T12" fmla="*/ 2147483647 w 91"/>
              <a:gd name="T13" fmla="*/ 2147483647 h 51"/>
              <a:gd name="T14" fmla="*/ 0 w 91"/>
              <a:gd name="T15" fmla="*/ 2147483647 h 51"/>
              <a:gd name="T16" fmla="*/ 0 w 91"/>
              <a:gd name="T17" fmla="*/ 2147483647 h 51"/>
              <a:gd name="T18" fmla="*/ 0 w 91"/>
              <a:gd name="T19" fmla="*/ 2147483647 h 51"/>
              <a:gd name="T20" fmla="*/ 2147483647 w 91"/>
              <a:gd name="T21" fmla="*/ 2147483647 h 51"/>
              <a:gd name="T22" fmla="*/ 2147483647 w 91"/>
              <a:gd name="T23" fmla="*/ 2147483647 h 51"/>
              <a:gd name="T24" fmla="*/ 2147483647 w 91"/>
              <a:gd name="T25" fmla="*/ 2147483647 h 51"/>
              <a:gd name="T26" fmla="*/ 2147483647 w 91"/>
              <a:gd name="T27" fmla="*/ 2147483647 h 51"/>
              <a:gd name="T28" fmla="*/ 2147483647 w 91"/>
              <a:gd name="T29" fmla="*/ 2147483647 h 51"/>
              <a:gd name="T30" fmla="*/ 2147483647 w 91"/>
              <a:gd name="T31" fmla="*/ 2147483647 h 51"/>
              <a:gd name="T32" fmla="*/ 2147483647 w 91"/>
              <a:gd name="T33" fmla="*/ 2147483647 h 51"/>
              <a:gd name="T34" fmla="*/ 2147483647 w 91"/>
              <a:gd name="T35" fmla="*/ 2147483647 h 51"/>
              <a:gd name="T36" fmla="*/ 2147483647 w 91"/>
              <a:gd name="T37" fmla="*/ 2147483647 h 51"/>
              <a:gd name="T38" fmla="*/ 2147483647 w 91"/>
              <a:gd name="T39" fmla="*/ 2147483647 h 51"/>
              <a:gd name="T40" fmla="*/ 2147483647 w 91"/>
              <a:gd name="T41" fmla="*/ 2147483647 h 51"/>
              <a:gd name="T42" fmla="*/ 2147483647 w 91"/>
              <a:gd name="T43" fmla="*/ 2147483647 h 51"/>
              <a:gd name="T44" fmla="*/ 2147483647 w 91"/>
              <a:gd name="T45" fmla="*/ 2147483647 h 51"/>
              <a:gd name="T46" fmla="*/ 2147483647 w 91"/>
              <a:gd name="T47" fmla="*/ 2147483647 h 51"/>
              <a:gd name="T48" fmla="*/ 2147483647 w 91"/>
              <a:gd name="T49" fmla="*/ 2147483647 h 51"/>
              <a:gd name="T50" fmla="*/ 2147483647 w 91"/>
              <a:gd name="T51" fmla="*/ 2147483647 h 51"/>
              <a:gd name="T52" fmla="*/ 2147483647 w 91"/>
              <a:gd name="T53" fmla="*/ 2147483647 h 51"/>
              <a:gd name="T54" fmla="*/ 2147483647 w 91"/>
              <a:gd name="T55" fmla="*/ 2147483647 h 51"/>
              <a:gd name="T56" fmla="*/ 2147483647 w 91"/>
              <a:gd name="T57" fmla="*/ 2147483647 h 51"/>
              <a:gd name="T58" fmla="*/ 2147483647 w 91"/>
              <a:gd name="T59" fmla="*/ 2147483647 h 51"/>
              <a:gd name="T60" fmla="*/ 2147483647 w 91"/>
              <a:gd name="T61" fmla="*/ 2147483647 h 51"/>
              <a:gd name="T62" fmla="*/ 2147483647 w 91"/>
              <a:gd name="T63" fmla="*/ 0 h 51"/>
              <a:gd name="T64" fmla="*/ 2147483647 w 9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51"/>
              <a:gd name="T101" fmla="*/ 91 w 9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51">
                <a:moveTo>
                  <a:pt x="26" y="0"/>
                </a:moveTo>
                <a:lnTo>
                  <a:pt x="21" y="0"/>
                </a:lnTo>
                <a:lnTo>
                  <a:pt x="16" y="1"/>
                </a:lnTo>
                <a:lnTo>
                  <a:pt x="12" y="4"/>
                </a:lnTo>
                <a:lnTo>
                  <a:pt x="8" y="6"/>
                </a:lnTo>
                <a:lnTo>
                  <a:pt x="4" y="11"/>
                </a:lnTo>
                <a:lnTo>
                  <a:pt x="1" y="15"/>
                </a:lnTo>
                <a:lnTo>
                  <a:pt x="0" y="21"/>
                </a:lnTo>
                <a:lnTo>
                  <a:pt x="0" y="26"/>
                </a:lnTo>
                <a:lnTo>
                  <a:pt x="0" y="31"/>
                </a:lnTo>
                <a:lnTo>
                  <a:pt x="1" y="35"/>
                </a:lnTo>
                <a:lnTo>
                  <a:pt x="4" y="41"/>
                </a:lnTo>
                <a:lnTo>
                  <a:pt x="8" y="44"/>
                </a:lnTo>
                <a:lnTo>
                  <a:pt x="12" y="47"/>
                </a:lnTo>
                <a:lnTo>
                  <a:pt x="16" y="50"/>
                </a:lnTo>
                <a:lnTo>
                  <a:pt x="21" y="51"/>
                </a:lnTo>
                <a:lnTo>
                  <a:pt x="59" y="51"/>
                </a:lnTo>
                <a:lnTo>
                  <a:pt x="70" y="51"/>
                </a:lnTo>
                <a:lnTo>
                  <a:pt x="75" y="50"/>
                </a:lnTo>
                <a:lnTo>
                  <a:pt x="80" y="47"/>
                </a:lnTo>
                <a:lnTo>
                  <a:pt x="84" y="44"/>
                </a:lnTo>
                <a:lnTo>
                  <a:pt x="87" y="41"/>
                </a:lnTo>
                <a:lnTo>
                  <a:pt x="90" y="35"/>
                </a:lnTo>
                <a:lnTo>
                  <a:pt x="91" y="31"/>
                </a:lnTo>
                <a:lnTo>
                  <a:pt x="91" y="26"/>
                </a:lnTo>
                <a:lnTo>
                  <a:pt x="91" y="21"/>
                </a:lnTo>
                <a:lnTo>
                  <a:pt x="90" y="15"/>
                </a:lnTo>
                <a:lnTo>
                  <a:pt x="87" y="11"/>
                </a:lnTo>
                <a:lnTo>
                  <a:pt x="84" y="6"/>
                </a:lnTo>
                <a:lnTo>
                  <a:pt x="80" y="4"/>
                </a:lnTo>
                <a:lnTo>
                  <a:pt x="75" y="1"/>
                </a:lnTo>
                <a:lnTo>
                  <a:pt x="6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5" name="Line 321"/>
          <p:cNvSpPr>
            <a:spLocks noChangeShapeType="1"/>
          </p:cNvSpPr>
          <p:nvPr/>
        </p:nvSpPr>
        <p:spPr bwMode="auto">
          <a:xfrm>
            <a:off x="4662488" y="42862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6" name="Freeform 322"/>
          <p:cNvSpPr>
            <a:spLocks/>
          </p:cNvSpPr>
          <p:nvPr/>
        </p:nvSpPr>
        <p:spPr bwMode="auto">
          <a:xfrm>
            <a:off x="4662488" y="4259263"/>
            <a:ext cx="20637"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1" y="78"/>
                </a:lnTo>
                <a:lnTo>
                  <a:pt x="3" y="82"/>
                </a:lnTo>
                <a:lnTo>
                  <a:pt x="5" y="88"/>
                </a:lnTo>
                <a:lnTo>
                  <a:pt x="8" y="91"/>
                </a:lnTo>
                <a:lnTo>
                  <a:pt x="12" y="94"/>
                </a:lnTo>
                <a:lnTo>
                  <a:pt x="17" y="97"/>
                </a:lnTo>
                <a:lnTo>
                  <a:pt x="22" y="98"/>
                </a:lnTo>
                <a:lnTo>
                  <a:pt x="26" y="99"/>
                </a:lnTo>
                <a:lnTo>
                  <a:pt x="32" y="98"/>
                </a:lnTo>
                <a:lnTo>
                  <a:pt x="37" y="97"/>
                </a:lnTo>
                <a:lnTo>
                  <a:pt x="42" y="94"/>
                </a:lnTo>
                <a:lnTo>
                  <a:pt x="46" y="91"/>
                </a:lnTo>
                <a:lnTo>
                  <a:pt x="49" y="88"/>
                </a:lnTo>
                <a:lnTo>
                  <a:pt x="52" y="82"/>
                </a:lnTo>
                <a:lnTo>
                  <a:pt x="53" y="78"/>
                </a:lnTo>
                <a:lnTo>
                  <a:pt x="53" y="32"/>
                </a:lnTo>
                <a:lnTo>
                  <a:pt x="53" y="21"/>
                </a:lnTo>
                <a:lnTo>
                  <a:pt x="52" y="16"/>
                </a:lnTo>
                <a:lnTo>
                  <a:pt x="49" y="12"/>
                </a:lnTo>
                <a:lnTo>
                  <a:pt x="46" y="8"/>
                </a:lnTo>
                <a:lnTo>
                  <a:pt x="42" y="4"/>
                </a:lnTo>
                <a:lnTo>
                  <a:pt x="37" y="3"/>
                </a:lnTo>
                <a:lnTo>
                  <a:pt x="32" y="0"/>
                </a:lnTo>
                <a:lnTo>
                  <a:pt x="26" y="0"/>
                </a:lnTo>
                <a:lnTo>
                  <a:pt x="22" y="0"/>
                </a:lnTo>
                <a:lnTo>
                  <a:pt x="17" y="3"/>
                </a:lnTo>
                <a:lnTo>
                  <a:pt x="12" y="4"/>
                </a:lnTo>
                <a:lnTo>
                  <a:pt x="8" y="8"/>
                </a:lnTo>
                <a:lnTo>
                  <a:pt x="5" y="12"/>
                </a:lnTo>
                <a:lnTo>
                  <a:pt x="3" y="16"/>
                </a:lnTo>
                <a:lnTo>
                  <a:pt x="0" y="27"/>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7" name="Line 323"/>
          <p:cNvSpPr>
            <a:spLocks noChangeShapeType="1"/>
          </p:cNvSpPr>
          <p:nvPr/>
        </p:nvSpPr>
        <p:spPr bwMode="auto">
          <a:xfrm>
            <a:off x="4673600" y="42592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8" name="Freeform 324"/>
          <p:cNvSpPr>
            <a:spLocks/>
          </p:cNvSpPr>
          <p:nvPr/>
        </p:nvSpPr>
        <p:spPr bwMode="auto">
          <a:xfrm>
            <a:off x="4662488" y="4259263"/>
            <a:ext cx="33337" cy="22225"/>
          </a:xfrm>
          <a:custGeom>
            <a:avLst/>
            <a:gdLst>
              <a:gd name="T0" fmla="*/ 2147483647 w 83"/>
              <a:gd name="T1" fmla="*/ 0 h 53"/>
              <a:gd name="T2" fmla="*/ 2147483647 w 83"/>
              <a:gd name="T3" fmla="*/ 0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6" y="0"/>
                </a:moveTo>
                <a:lnTo>
                  <a:pt x="22" y="0"/>
                </a:lnTo>
                <a:lnTo>
                  <a:pt x="17" y="3"/>
                </a:lnTo>
                <a:lnTo>
                  <a:pt x="12" y="4"/>
                </a:lnTo>
                <a:lnTo>
                  <a:pt x="8" y="8"/>
                </a:lnTo>
                <a:lnTo>
                  <a:pt x="5" y="12"/>
                </a:lnTo>
                <a:lnTo>
                  <a:pt x="3" y="16"/>
                </a:lnTo>
                <a:lnTo>
                  <a:pt x="1" y="21"/>
                </a:lnTo>
                <a:lnTo>
                  <a:pt x="0" y="27"/>
                </a:lnTo>
                <a:lnTo>
                  <a:pt x="1" y="32"/>
                </a:lnTo>
                <a:lnTo>
                  <a:pt x="3" y="37"/>
                </a:lnTo>
                <a:lnTo>
                  <a:pt x="5" y="41"/>
                </a:lnTo>
                <a:lnTo>
                  <a:pt x="8" y="45"/>
                </a:lnTo>
                <a:lnTo>
                  <a:pt x="12" y="49"/>
                </a:lnTo>
                <a:lnTo>
                  <a:pt x="17" y="52"/>
                </a:lnTo>
                <a:lnTo>
                  <a:pt x="22" y="53"/>
                </a:lnTo>
                <a:lnTo>
                  <a:pt x="52" y="53"/>
                </a:lnTo>
                <a:lnTo>
                  <a:pt x="62" y="53"/>
                </a:lnTo>
                <a:lnTo>
                  <a:pt x="66" y="52"/>
                </a:lnTo>
                <a:lnTo>
                  <a:pt x="71" y="49"/>
                </a:lnTo>
                <a:lnTo>
                  <a:pt x="75" y="45"/>
                </a:lnTo>
                <a:lnTo>
                  <a:pt x="78" y="41"/>
                </a:lnTo>
                <a:lnTo>
                  <a:pt x="81" y="37"/>
                </a:lnTo>
                <a:lnTo>
                  <a:pt x="82" y="32"/>
                </a:lnTo>
                <a:lnTo>
                  <a:pt x="83" y="27"/>
                </a:lnTo>
                <a:lnTo>
                  <a:pt x="82" y="21"/>
                </a:lnTo>
                <a:lnTo>
                  <a:pt x="81" y="16"/>
                </a:lnTo>
                <a:lnTo>
                  <a:pt x="78" y="12"/>
                </a:lnTo>
                <a:lnTo>
                  <a:pt x="75" y="8"/>
                </a:lnTo>
                <a:lnTo>
                  <a:pt x="71" y="4"/>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29" name="Line 325"/>
          <p:cNvSpPr>
            <a:spLocks noChangeShapeType="1"/>
          </p:cNvSpPr>
          <p:nvPr/>
        </p:nvSpPr>
        <p:spPr bwMode="auto">
          <a:xfrm>
            <a:off x="4684713" y="42592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0" name="Freeform 326"/>
          <p:cNvSpPr>
            <a:spLocks/>
          </p:cNvSpPr>
          <p:nvPr/>
        </p:nvSpPr>
        <p:spPr bwMode="auto">
          <a:xfrm>
            <a:off x="4675188" y="4259263"/>
            <a:ext cx="23812" cy="22225"/>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2" y="0"/>
                </a:lnTo>
                <a:lnTo>
                  <a:pt x="16" y="3"/>
                </a:lnTo>
                <a:lnTo>
                  <a:pt x="12" y="4"/>
                </a:lnTo>
                <a:lnTo>
                  <a:pt x="8" y="8"/>
                </a:lnTo>
                <a:lnTo>
                  <a:pt x="4" y="12"/>
                </a:lnTo>
                <a:lnTo>
                  <a:pt x="2" y="16"/>
                </a:lnTo>
                <a:lnTo>
                  <a:pt x="0" y="21"/>
                </a:lnTo>
                <a:lnTo>
                  <a:pt x="0" y="27"/>
                </a:lnTo>
                <a:lnTo>
                  <a:pt x="0" y="32"/>
                </a:lnTo>
                <a:lnTo>
                  <a:pt x="2" y="37"/>
                </a:lnTo>
                <a:lnTo>
                  <a:pt x="4" y="41"/>
                </a:lnTo>
                <a:lnTo>
                  <a:pt x="8" y="45"/>
                </a:lnTo>
                <a:lnTo>
                  <a:pt x="12" y="49"/>
                </a:lnTo>
                <a:lnTo>
                  <a:pt x="16" y="52"/>
                </a:lnTo>
                <a:lnTo>
                  <a:pt x="22" y="53"/>
                </a:lnTo>
                <a:lnTo>
                  <a:pt x="31" y="53"/>
                </a:lnTo>
                <a:lnTo>
                  <a:pt x="41" y="53"/>
                </a:lnTo>
                <a:lnTo>
                  <a:pt x="47" y="52"/>
                </a:lnTo>
                <a:lnTo>
                  <a:pt x="51" y="49"/>
                </a:lnTo>
                <a:lnTo>
                  <a:pt x="55" y="45"/>
                </a:lnTo>
                <a:lnTo>
                  <a:pt x="59" y="41"/>
                </a:lnTo>
                <a:lnTo>
                  <a:pt x="61" y="37"/>
                </a:lnTo>
                <a:lnTo>
                  <a:pt x="62" y="32"/>
                </a:lnTo>
                <a:lnTo>
                  <a:pt x="62" y="27"/>
                </a:lnTo>
                <a:lnTo>
                  <a:pt x="62" y="21"/>
                </a:lnTo>
                <a:lnTo>
                  <a:pt x="61" y="16"/>
                </a:lnTo>
                <a:lnTo>
                  <a:pt x="59" y="12"/>
                </a:lnTo>
                <a:lnTo>
                  <a:pt x="55" y="8"/>
                </a:lnTo>
                <a:lnTo>
                  <a:pt x="51" y="4"/>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1" name="Line 327"/>
          <p:cNvSpPr>
            <a:spLocks noChangeShapeType="1"/>
          </p:cNvSpPr>
          <p:nvPr/>
        </p:nvSpPr>
        <p:spPr bwMode="auto">
          <a:xfrm>
            <a:off x="4678363" y="42703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2" name="Freeform 328"/>
          <p:cNvSpPr>
            <a:spLocks/>
          </p:cNvSpPr>
          <p:nvPr/>
        </p:nvSpPr>
        <p:spPr bwMode="auto">
          <a:xfrm>
            <a:off x="4678363" y="4243388"/>
            <a:ext cx="20637" cy="38100"/>
          </a:xfrm>
          <a:custGeom>
            <a:avLst/>
            <a:gdLst>
              <a:gd name="T0" fmla="*/ 0 w 52"/>
              <a:gd name="T1" fmla="*/ 2147483647 h 99"/>
              <a:gd name="T2" fmla="*/ 2147483647 w 52"/>
              <a:gd name="T3" fmla="*/ 2147483647 h 99"/>
              <a:gd name="T4" fmla="*/ 2147483647 w 52"/>
              <a:gd name="T5" fmla="*/ 2147483647 h 99"/>
              <a:gd name="T6" fmla="*/ 2147483647 w 52"/>
              <a:gd name="T7" fmla="*/ 2147483647 h 99"/>
              <a:gd name="T8" fmla="*/ 2147483647 w 52"/>
              <a:gd name="T9" fmla="*/ 2147483647 h 99"/>
              <a:gd name="T10" fmla="*/ 2147483647 w 52"/>
              <a:gd name="T11" fmla="*/ 2147483647 h 99"/>
              <a:gd name="T12" fmla="*/ 2147483647 w 52"/>
              <a:gd name="T13" fmla="*/ 2147483647 h 99"/>
              <a:gd name="T14" fmla="*/ 2147483647 w 52"/>
              <a:gd name="T15" fmla="*/ 2147483647 h 99"/>
              <a:gd name="T16" fmla="*/ 2147483647 w 52"/>
              <a:gd name="T17" fmla="*/ 2147483647 h 99"/>
              <a:gd name="T18" fmla="*/ 2147483647 w 52"/>
              <a:gd name="T19" fmla="*/ 2147483647 h 99"/>
              <a:gd name="T20" fmla="*/ 2147483647 w 52"/>
              <a:gd name="T21" fmla="*/ 2147483647 h 99"/>
              <a:gd name="T22" fmla="*/ 2147483647 w 52"/>
              <a:gd name="T23" fmla="*/ 2147483647 h 99"/>
              <a:gd name="T24" fmla="*/ 2147483647 w 52"/>
              <a:gd name="T25" fmla="*/ 2147483647 h 99"/>
              <a:gd name="T26" fmla="*/ 2147483647 w 52"/>
              <a:gd name="T27" fmla="*/ 2147483647 h 99"/>
              <a:gd name="T28" fmla="*/ 2147483647 w 52"/>
              <a:gd name="T29" fmla="*/ 2147483647 h 99"/>
              <a:gd name="T30" fmla="*/ 2147483647 w 52"/>
              <a:gd name="T31" fmla="*/ 2147483647 h 99"/>
              <a:gd name="T32" fmla="*/ 2147483647 w 52"/>
              <a:gd name="T33" fmla="*/ 2147483647 h 99"/>
              <a:gd name="T34" fmla="*/ 2147483647 w 52"/>
              <a:gd name="T35" fmla="*/ 2147483647 h 99"/>
              <a:gd name="T36" fmla="*/ 2147483647 w 52"/>
              <a:gd name="T37" fmla="*/ 2147483647 h 99"/>
              <a:gd name="T38" fmla="*/ 2147483647 w 52"/>
              <a:gd name="T39" fmla="*/ 2147483647 h 99"/>
              <a:gd name="T40" fmla="*/ 2147483647 w 52"/>
              <a:gd name="T41" fmla="*/ 2147483647 h 99"/>
              <a:gd name="T42" fmla="*/ 2147483647 w 52"/>
              <a:gd name="T43" fmla="*/ 2147483647 h 99"/>
              <a:gd name="T44" fmla="*/ 2147483647 w 52"/>
              <a:gd name="T45" fmla="*/ 2147483647 h 99"/>
              <a:gd name="T46" fmla="*/ 2147483647 w 52"/>
              <a:gd name="T47" fmla="*/ 2147483647 h 99"/>
              <a:gd name="T48" fmla="*/ 2147483647 w 52"/>
              <a:gd name="T49" fmla="*/ 0 h 99"/>
              <a:gd name="T50" fmla="*/ 2147483647 w 52"/>
              <a:gd name="T51" fmla="*/ 2147483647 h 99"/>
              <a:gd name="T52" fmla="*/ 2147483647 w 52"/>
              <a:gd name="T53" fmla="*/ 2147483647 h 99"/>
              <a:gd name="T54" fmla="*/ 2147483647 w 52"/>
              <a:gd name="T55" fmla="*/ 2147483647 h 99"/>
              <a:gd name="T56" fmla="*/ 2147483647 w 52"/>
              <a:gd name="T57" fmla="*/ 2147483647 h 99"/>
              <a:gd name="T58" fmla="*/ 2147483647 w 52"/>
              <a:gd name="T59" fmla="*/ 2147483647 h 99"/>
              <a:gd name="T60" fmla="*/ 2147483647 w 52"/>
              <a:gd name="T61" fmla="*/ 2147483647 h 99"/>
              <a:gd name="T62" fmla="*/ 0 w 52"/>
              <a:gd name="T63" fmla="*/ 2147483647 h 99"/>
              <a:gd name="T64" fmla="*/ 0 w 52"/>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9"/>
              <a:gd name="T101" fmla="*/ 52 w 5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9">
                <a:moveTo>
                  <a:pt x="0" y="73"/>
                </a:moveTo>
                <a:lnTo>
                  <a:pt x="1" y="78"/>
                </a:lnTo>
                <a:lnTo>
                  <a:pt x="2" y="83"/>
                </a:lnTo>
                <a:lnTo>
                  <a:pt x="5" y="87"/>
                </a:lnTo>
                <a:lnTo>
                  <a:pt x="8" y="91"/>
                </a:lnTo>
                <a:lnTo>
                  <a:pt x="12" y="95"/>
                </a:lnTo>
                <a:lnTo>
                  <a:pt x="17" y="98"/>
                </a:lnTo>
                <a:lnTo>
                  <a:pt x="21" y="99"/>
                </a:lnTo>
                <a:lnTo>
                  <a:pt x="26" y="99"/>
                </a:lnTo>
                <a:lnTo>
                  <a:pt x="31" y="99"/>
                </a:lnTo>
                <a:lnTo>
                  <a:pt x="37" y="98"/>
                </a:lnTo>
                <a:lnTo>
                  <a:pt x="41" y="95"/>
                </a:lnTo>
                <a:lnTo>
                  <a:pt x="45" y="91"/>
                </a:lnTo>
                <a:lnTo>
                  <a:pt x="49" y="87"/>
                </a:lnTo>
                <a:lnTo>
                  <a:pt x="51" y="83"/>
                </a:lnTo>
                <a:lnTo>
                  <a:pt x="52" y="78"/>
                </a:lnTo>
                <a:lnTo>
                  <a:pt x="52" y="32"/>
                </a:lnTo>
                <a:lnTo>
                  <a:pt x="52" y="23"/>
                </a:lnTo>
                <a:lnTo>
                  <a:pt x="51" y="17"/>
                </a:lnTo>
                <a:lnTo>
                  <a:pt x="49" y="12"/>
                </a:lnTo>
                <a:lnTo>
                  <a:pt x="45" y="8"/>
                </a:lnTo>
                <a:lnTo>
                  <a:pt x="41" y="5"/>
                </a:lnTo>
                <a:lnTo>
                  <a:pt x="37" y="3"/>
                </a:lnTo>
                <a:lnTo>
                  <a:pt x="31" y="1"/>
                </a:lnTo>
                <a:lnTo>
                  <a:pt x="26" y="0"/>
                </a:lnTo>
                <a:lnTo>
                  <a:pt x="21" y="1"/>
                </a:lnTo>
                <a:lnTo>
                  <a:pt x="17" y="3"/>
                </a:lnTo>
                <a:lnTo>
                  <a:pt x="12" y="5"/>
                </a:lnTo>
                <a:lnTo>
                  <a:pt x="8" y="8"/>
                </a:lnTo>
                <a:lnTo>
                  <a:pt x="5" y="12"/>
                </a:lnTo>
                <a:lnTo>
                  <a:pt x="2" y="17"/>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3" name="Line 329"/>
          <p:cNvSpPr>
            <a:spLocks noChangeShapeType="1"/>
          </p:cNvSpPr>
          <p:nvPr/>
        </p:nvSpPr>
        <p:spPr bwMode="auto">
          <a:xfrm>
            <a:off x="4689475" y="4243388"/>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4" name="Freeform 330"/>
          <p:cNvSpPr>
            <a:spLocks/>
          </p:cNvSpPr>
          <p:nvPr/>
        </p:nvSpPr>
        <p:spPr bwMode="auto">
          <a:xfrm>
            <a:off x="4678363" y="4243388"/>
            <a:ext cx="71437" cy="19050"/>
          </a:xfrm>
          <a:custGeom>
            <a:avLst/>
            <a:gdLst>
              <a:gd name="T0" fmla="*/ 2147483647 w 181"/>
              <a:gd name="T1" fmla="*/ 0 h 53"/>
              <a:gd name="T2" fmla="*/ 2147483647 w 181"/>
              <a:gd name="T3" fmla="*/ 2147483647 h 53"/>
              <a:gd name="T4" fmla="*/ 2147483647 w 181"/>
              <a:gd name="T5" fmla="*/ 2147483647 h 53"/>
              <a:gd name="T6" fmla="*/ 2147483647 w 181"/>
              <a:gd name="T7" fmla="*/ 2147483647 h 53"/>
              <a:gd name="T8" fmla="*/ 2147483647 w 181"/>
              <a:gd name="T9" fmla="*/ 2147483647 h 53"/>
              <a:gd name="T10" fmla="*/ 2147483647 w 181"/>
              <a:gd name="T11" fmla="*/ 2147483647 h 53"/>
              <a:gd name="T12" fmla="*/ 2147483647 w 181"/>
              <a:gd name="T13" fmla="*/ 2147483647 h 53"/>
              <a:gd name="T14" fmla="*/ 2147483647 w 181"/>
              <a:gd name="T15" fmla="*/ 2147483647 h 53"/>
              <a:gd name="T16" fmla="*/ 0 w 181"/>
              <a:gd name="T17" fmla="*/ 2147483647 h 53"/>
              <a:gd name="T18" fmla="*/ 2147483647 w 181"/>
              <a:gd name="T19" fmla="*/ 2147483647 h 53"/>
              <a:gd name="T20" fmla="*/ 2147483647 w 181"/>
              <a:gd name="T21" fmla="*/ 2147483647 h 53"/>
              <a:gd name="T22" fmla="*/ 2147483647 w 181"/>
              <a:gd name="T23" fmla="*/ 2147483647 h 53"/>
              <a:gd name="T24" fmla="*/ 2147483647 w 181"/>
              <a:gd name="T25" fmla="*/ 2147483647 h 53"/>
              <a:gd name="T26" fmla="*/ 2147483647 w 181"/>
              <a:gd name="T27" fmla="*/ 2147483647 h 53"/>
              <a:gd name="T28" fmla="*/ 2147483647 w 181"/>
              <a:gd name="T29" fmla="*/ 2147483647 h 53"/>
              <a:gd name="T30" fmla="*/ 2147483647 w 181"/>
              <a:gd name="T31" fmla="*/ 2147483647 h 53"/>
              <a:gd name="T32" fmla="*/ 2147483647 w 181"/>
              <a:gd name="T33" fmla="*/ 2147483647 h 53"/>
              <a:gd name="T34" fmla="*/ 2147483647 w 181"/>
              <a:gd name="T35" fmla="*/ 2147483647 h 53"/>
              <a:gd name="T36" fmla="*/ 2147483647 w 181"/>
              <a:gd name="T37" fmla="*/ 2147483647 h 53"/>
              <a:gd name="T38" fmla="*/ 2147483647 w 181"/>
              <a:gd name="T39" fmla="*/ 2147483647 h 53"/>
              <a:gd name="T40" fmla="*/ 2147483647 w 181"/>
              <a:gd name="T41" fmla="*/ 2147483647 h 53"/>
              <a:gd name="T42" fmla="*/ 2147483647 w 181"/>
              <a:gd name="T43" fmla="*/ 2147483647 h 53"/>
              <a:gd name="T44" fmla="*/ 2147483647 w 181"/>
              <a:gd name="T45" fmla="*/ 2147483647 h 53"/>
              <a:gd name="T46" fmla="*/ 2147483647 w 181"/>
              <a:gd name="T47" fmla="*/ 2147483647 h 53"/>
              <a:gd name="T48" fmla="*/ 2147483647 w 181"/>
              <a:gd name="T49" fmla="*/ 2147483647 h 53"/>
              <a:gd name="T50" fmla="*/ 2147483647 w 181"/>
              <a:gd name="T51" fmla="*/ 2147483647 h 53"/>
              <a:gd name="T52" fmla="*/ 2147483647 w 181"/>
              <a:gd name="T53" fmla="*/ 2147483647 h 53"/>
              <a:gd name="T54" fmla="*/ 2147483647 w 181"/>
              <a:gd name="T55" fmla="*/ 2147483647 h 53"/>
              <a:gd name="T56" fmla="*/ 2147483647 w 181"/>
              <a:gd name="T57" fmla="*/ 2147483647 h 53"/>
              <a:gd name="T58" fmla="*/ 2147483647 w 181"/>
              <a:gd name="T59" fmla="*/ 2147483647 h 53"/>
              <a:gd name="T60" fmla="*/ 2147483647 w 181"/>
              <a:gd name="T61" fmla="*/ 2147483647 h 53"/>
              <a:gd name="T62" fmla="*/ 2147483647 w 181"/>
              <a:gd name="T63" fmla="*/ 0 h 53"/>
              <a:gd name="T64" fmla="*/ 2147483647 w 1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
              <a:gd name="T100" fmla="*/ 0 h 53"/>
              <a:gd name="T101" fmla="*/ 181 w 1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 h="53">
                <a:moveTo>
                  <a:pt x="26" y="0"/>
                </a:moveTo>
                <a:lnTo>
                  <a:pt x="21" y="1"/>
                </a:lnTo>
                <a:lnTo>
                  <a:pt x="17" y="3"/>
                </a:lnTo>
                <a:lnTo>
                  <a:pt x="12" y="5"/>
                </a:lnTo>
                <a:lnTo>
                  <a:pt x="8" y="8"/>
                </a:lnTo>
                <a:lnTo>
                  <a:pt x="5" y="12"/>
                </a:lnTo>
                <a:lnTo>
                  <a:pt x="2" y="17"/>
                </a:lnTo>
                <a:lnTo>
                  <a:pt x="1" y="23"/>
                </a:lnTo>
                <a:lnTo>
                  <a:pt x="0" y="26"/>
                </a:lnTo>
                <a:lnTo>
                  <a:pt x="1" y="32"/>
                </a:lnTo>
                <a:lnTo>
                  <a:pt x="2" y="37"/>
                </a:lnTo>
                <a:lnTo>
                  <a:pt x="5" y="42"/>
                </a:lnTo>
                <a:lnTo>
                  <a:pt x="8" y="46"/>
                </a:lnTo>
                <a:lnTo>
                  <a:pt x="12" y="49"/>
                </a:lnTo>
                <a:lnTo>
                  <a:pt x="17" y="52"/>
                </a:lnTo>
                <a:lnTo>
                  <a:pt x="21" y="53"/>
                </a:lnTo>
                <a:lnTo>
                  <a:pt x="149" y="53"/>
                </a:lnTo>
                <a:lnTo>
                  <a:pt x="160" y="53"/>
                </a:lnTo>
                <a:lnTo>
                  <a:pt x="165" y="52"/>
                </a:lnTo>
                <a:lnTo>
                  <a:pt x="169" y="49"/>
                </a:lnTo>
                <a:lnTo>
                  <a:pt x="173" y="46"/>
                </a:lnTo>
                <a:lnTo>
                  <a:pt x="177" y="42"/>
                </a:lnTo>
                <a:lnTo>
                  <a:pt x="178" y="37"/>
                </a:lnTo>
                <a:lnTo>
                  <a:pt x="181" y="32"/>
                </a:lnTo>
                <a:lnTo>
                  <a:pt x="181" y="26"/>
                </a:lnTo>
                <a:lnTo>
                  <a:pt x="181" y="23"/>
                </a:lnTo>
                <a:lnTo>
                  <a:pt x="178" y="17"/>
                </a:lnTo>
                <a:lnTo>
                  <a:pt x="177" y="12"/>
                </a:lnTo>
                <a:lnTo>
                  <a:pt x="173" y="8"/>
                </a:lnTo>
                <a:lnTo>
                  <a:pt x="169" y="5"/>
                </a:lnTo>
                <a:lnTo>
                  <a:pt x="165" y="3"/>
                </a:lnTo>
                <a:lnTo>
                  <a:pt x="15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5" name="Line 331"/>
          <p:cNvSpPr>
            <a:spLocks noChangeShapeType="1"/>
          </p:cNvSpPr>
          <p:nvPr/>
        </p:nvSpPr>
        <p:spPr bwMode="auto">
          <a:xfrm>
            <a:off x="4729163" y="42513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6" name="Freeform 332"/>
          <p:cNvSpPr>
            <a:spLocks/>
          </p:cNvSpPr>
          <p:nvPr/>
        </p:nvSpPr>
        <p:spPr bwMode="auto">
          <a:xfrm>
            <a:off x="4729163" y="4225925"/>
            <a:ext cx="20637" cy="36513"/>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1"/>
                </a:moveTo>
                <a:lnTo>
                  <a:pt x="0" y="77"/>
                </a:lnTo>
                <a:lnTo>
                  <a:pt x="2" y="82"/>
                </a:lnTo>
                <a:lnTo>
                  <a:pt x="4" y="87"/>
                </a:lnTo>
                <a:lnTo>
                  <a:pt x="8" y="91"/>
                </a:lnTo>
                <a:lnTo>
                  <a:pt x="12" y="94"/>
                </a:lnTo>
                <a:lnTo>
                  <a:pt x="16" y="97"/>
                </a:lnTo>
                <a:lnTo>
                  <a:pt x="21" y="98"/>
                </a:lnTo>
                <a:lnTo>
                  <a:pt x="26" y="98"/>
                </a:lnTo>
                <a:lnTo>
                  <a:pt x="32" y="98"/>
                </a:lnTo>
                <a:lnTo>
                  <a:pt x="37" y="97"/>
                </a:lnTo>
                <a:lnTo>
                  <a:pt x="41" y="94"/>
                </a:lnTo>
                <a:lnTo>
                  <a:pt x="45" y="91"/>
                </a:lnTo>
                <a:lnTo>
                  <a:pt x="49" y="87"/>
                </a:lnTo>
                <a:lnTo>
                  <a:pt x="50" y="82"/>
                </a:lnTo>
                <a:lnTo>
                  <a:pt x="53" y="77"/>
                </a:lnTo>
                <a:lnTo>
                  <a:pt x="53" y="32"/>
                </a:lnTo>
                <a:lnTo>
                  <a:pt x="53" y="21"/>
                </a:lnTo>
                <a:lnTo>
                  <a:pt x="50" y="16"/>
                </a:lnTo>
                <a:lnTo>
                  <a:pt x="49" y="12"/>
                </a:lnTo>
                <a:lnTo>
                  <a:pt x="45" y="8"/>
                </a:lnTo>
                <a:lnTo>
                  <a:pt x="41" y="4"/>
                </a:lnTo>
                <a:lnTo>
                  <a:pt x="37" y="1"/>
                </a:lnTo>
                <a:lnTo>
                  <a:pt x="32" y="0"/>
                </a:lnTo>
                <a:lnTo>
                  <a:pt x="26" y="0"/>
                </a:lnTo>
                <a:lnTo>
                  <a:pt x="21" y="0"/>
                </a:lnTo>
                <a:lnTo>
                  <a:pt x="16" y="1"/>
                </a:lnTo>
                <a:lnTo>
                  <a:pt x="12" y="4"/>
                </a:lnTo>
                <a:lnTo>
                  <a:pt x="8" y="8"/>
                </a:lnTo>
                <a:lnTo>
                  <a:pt x="4" y="12"/>
                </a:lnTo>
                <a:lnTo>
                  <a:pt x="2" y="16"/>
                </a:lnTo>
                <a:lnTo>
                  <a:pt x="0" y="27"/>
                </a:lnTo>
                <a:lnTo>
                  <a:pt x="0" y="7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7" name="Line 333"/>
          <p:cNvSpPr>
            <a:spLocks noChangeShapeType="1"/>
          </p:cNvSpPr>
          <p:nvPr/>
        </p:nvSpPr>
        <p:spPr bwMode="auto">
          <a:xfrm>
            <a:off x="4740275" y="4225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8" name="Freeform 334"/>
          <p:cNvSpPr>
            <a:spLocks/>
          </p:cNvSpPr>
          <p:nvPr/>
        </p:nvSpPr>
        <p:spPr bwMode="auto">
          <a:xfrm>
            <a:off x="4729163" y="4225925"/>
            <a:ext cx="79375" cy="17463"/>
          </a:xfrm>
          <a:custGeom>
            <a:avLst/>
            <a:gdLst>
              <a:gd name="T0" fmla="*/ 2147483647 w 201"/>
              <a:gd name="T1" fmla="*/ 0 h 52"/>
              <a:gd name="T2" fmla="*/ 2147483647 w 201"/>
              <a:gd name="T3" fmla="*/ 0 h 52"/>
              <a:gd name="T4" fmla="*/ 2147483647 w 201"/>
              <a:gd name="T5" fmla="*/ 2147483647 h 52"/>
              <a:gd name="T6" fmla="*/ 2147483647 w 201"/>
              <a:gd name="T7" fmla="*/ 2147483647 h 52"/>
              <a:gd name="T8" fmla="*/ 2147483647 w 201"/>
              <a:gd name="T9" fmla="*/ 2147483647 h 52"/>
              <a:gd name="T10" fmla="*/ 2147483647 w 201"/>
              <a:gd name="T11" fmla="*/ 2147483647 h 52"/>
              <a:gd name="T12" fmla="*/ 2147483647 w 201"/>
              <a:gd name="T13" fmla="*/ 2147483647 h 52"/>
              <a:gd name="T14" fmla="*/ 0 w 201"/>
              <a:gd name="T15" fmla="*/ 2147483647 h 52"/>
              <a:gd name="T16" fmla="*/ 0 w 201"/>
              <a:gd name="T17" fmla="*/ 2147483647 h 52"/>
              <a:gd name="T18" fmla="*/ 0 w 201"/>
              <a:gd name="T19" fmla="*/ 2147483647 h 52"/>
              <a:gd name="T20" fmla="*/ 2147483647 w 201"/>
              <a:gd name="T21" fmla="*/ 2147483647 h 52"/>
              <a:gd name="T22" fmla="*/ 2147483647 w 201"/>
              <a:gd name="T23" fmla="*/ 2147483647 h 52"/>
              <a:gd name="T24" fmla="*/ 2147483647 w 201"/>
              <a:gd name="T25" fmla="*/ 2147483647 h 52"/>
              <a:gd name="T26" fmla="*/ 2147483647 w 201"/>
              <a:gd name="T27" fmla="*/ 2147483647 h 52"/>
              <a:gd name="T28" fmla="*/ 2147483647 w 201"/>
              <a:gd name="T29" fmla="*/ 2147483647 h 52"/>
              <a:gd name="T30" fmla="*/ 2147483647 w 201"/>
              <a:gd name="T31" fmla="*/ 2147483647 h 52"/>
              <a:gd name="T32" fmla="*/ 2147483647 w 201"/>
              <a:gd name="T33" fmla="*/ 2147483647 h 52"/>
              <a:gd name="T34" fmla="*/ 2147483647 w 201"/>
              <a:gd name="T35" fmla="*/ 2147483647 h 52"/>
              <a:gd name="T36" fmla="*/ 2147483647 w 201"/>
              <a:gd name="T37" fmla="*/ 2147483647 h 52"/>
              <a:gd name="T38" fmla="*/ 2147483647 w 201"/>
              <a:gd name="T39" fmla="*/ 2147483647 h 52"/>
              <a:gd name="T40" fmla="*/ 2147483647 w 201"/>
              <a:gd name="T41" fmla="*/ 2147483647 h 52"/>
              <a:gd name="T42" fmla="*/ 2147483647 w 201"/>
              <a:gd name="T43" fmla="*/ 2147483647 h 52"/>
              <a:gd name="T44" fmla="*/ 2147483647 w 201"/>
              <a:gd name="T45" fmla="*/ 2147483647 h 52"/>
              <a:gd name="T46" fmla="*/ 2147483647 w 201"/>
              <a:gd name="T47" fmla="*/ 2147483647 h 52"/>
              <a:gd name="T48" fmla="*/ 2147483647 w 201"/>
              <a:gd name="T49" fmla="*/ 2147483647 h 52"/>
              <a:gd name="T50" fmla="*/ 2147483647 w 201"/>
              <a:gd name="T51" fmla="*/ 2147483647 h 52"/>
              <a:gd name="T52" fmla="*/ 2147483647 w 201"/>
              <a:gd name="T53" fmla="*/ 2147483647 h 52"/>
              <a:gd name="T54" fmla="*/ 2147483647 w 201"/>
              <a:gd name="T55" fmla="*/ 2147483647 h 52"/>
              <a:gd name="T56" fmla="*/ 2147483647 w 201"/>
              <a:gd name="T57" fmla="*/ 2147483647 h 52"/>
              <a:gd name="T58" fmla="*/ 2147483647 w 201"/>
              <a:gd name="T59" fmla="*/ 2147483647 h 52"/>
              <a:gd name="T60" fmla="*/ 2147483647 w 201"/>
              <a:gd name="T61" fmla="*/ 2147483647 h 52"/>
              <a:gd name="T62" fmla="*/ 2147483647 w 201"/>
              <a:gd name="T63" fmla="*/ 0 h 52"/>
              <a:gd name="T64" fmla="*/ 2147483647 w 20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52"/>
              <a:gd name="T101" fmla="*/ 201 w 20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52">
                <a:moveTo>
                  <a:pt x="26" y="0"/>
                </a:moveTo>
                <a:lnTo>
                  <a:pt x="21" y="0"/>
                </a:lnTo>
                <a:lnTo>
                  <a:pt x="16" y="1"/>
                </a:lnTo>
                <a:lnTo>
                  <a:pt x="12" y="4"/>
                </a:lnTo>
                <a:lnTo>
                  <a:pt x="8" y="8"/>
                </a:lnTo>
                <a:lnTo>
                  <a:pt x="4" y="12"/>
                </a:lnTo>
                <a:lnTo>
                  <a:pt x="2" y="16"/>
                </a:lnTo>
                <a:lnTo>
                  <a:pt x="0" y="21"/>
                </a:lnTo>
                <a:lnTo>
                  <a:pt x="0" y="27"/>
                </a:lnTo>
                <a:lnTo>
                  <a:pt x="0" y="32"/>
                </a:lnTo>
                <a:lnTo>
                  <a:pt x="2" y="36"/>
                </a:lnTo>
                <a:lnTo>
                  <a:pt x="4" y="41"/>
                </a:lnTo>
                <a:lnTo>
                  <a:pt x="8" y="45"/>
                </a:lnTo>
                <a:lnTo>
                  <a:pt x="12" y="48"/>
                </a:lnTo>
                <a:lnTo>
                  <a:pt x="16" y="50"/>
                </a:lnTo>
                <a:lnTo>
                  <a:pt x="21" y="52"/>
                </a:lnTo>
                <a:lnTo>
                  <a:pt x="169" y="52"/>
                </a:lnTo>
                <a:lnTo>
                  <a:pt x="180" y="52"/>
                </a:lnTo>
                <a:lnTo>
                  <a:pt x="184" y="50"/>
                </a:lnTo>
                <a:lnTo>
                  <a:pt x="189" y="48"/>
                </a:lnTo>
                <a:lnTo>
                  <a:pt x="193" y="45"/>
                </a:lnTo>
                <a:lnTo>
                  <a:pt x="195" y="41"/>
                </a:lnTo>
                <a:lnTo>
                  <a:pt x="198" y="36"/>
                </a:lnTo>
                <a:lnTo>
                  <a:pt x="199" y="32"/>
                </a:lnTo>
                <a:lnTo>
                  <a:pt x="201" y="27"/>
                </a:lnTo>
                <a:lnTo>
                  <a:pt x="199" y="21"/>
                </a:lnTo>
                <a:lnTo>
                  <a:pt x="198" y="16"/>
                </a:lnTo>
                <a:lnTo>
                  <a:pt x="195" y="12"/>
                </a:lnTo>
                <a:lnTo>
                  <a:pt x="193" y="8"/>
                </a:lnTo>
                <a:lnTo>
                  <a:pt x="189" y="4"/>
                </a:lnTo>
                <a:lnTo>
                  <a:pt x="184" y="1"/>
                </a:lnTo>
                <a:lnTo>
                  <a:pt x="17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39" name="Line 335"/>
          <p:cNvSpPr>
            <a:spLocks noChangeShapeType="1"/>
          </p:cNvSpPr>
          <p:nvPr/>
        </p:nvSpPr>
        <p:spPr bwMode="auto">
          <a:xfrm>
            <a:off x="4799013" y="42259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0" name="Freeform 336"/>
          <p:cNvSpPr>
            <a:spLocks/>
          </p:cNvSpPr>
          <p:nvPr/>
        </p:nvSpPr>
        <p:spPr bwMode="auto">
          <a:xfrm>
            <a:off x="4787900" y="4225925"/>
            <a:ext cx="52388" cy="17463"/>
          </a:xfrm>
          <a:custGeom>
            <a:avLst/>
            <a:gdLst>
              <a:gd name="T0" fmla="*/ 2147483647 w 131"/>
              <a:gd name="T1" fmla="*/ 0 h 52"/>
              <a:gd name="T2" fmla="*/ 2147483647 w 131"/>
              <a:gd name="T3" fmla="*/ 0 h 52"/>
              <a:gd name="T4" fmla="*/ 2147483647 w 131"/>
              <a:gd name="T5" fmla="*/ 2147483647 h 52"/>
              <a:gd name="T6" fmla="*/ 2147483647 w 131"/>
              <a:gd name="T7" fmla="*/ 2147483647 h 52"/>
              <a:gd name="T8" fmla="*/ 2147483647 w 131"/>
              <a:gd name="T9" fmla="*/ 2147483647 h 52"/>
              <a:gd name="T10" fmla="*/ 2147483647 w 131"/>
              <a:gd name="T11" fmla="*/ 2147483647 h 52"/>
              <a:gd name="T12" fmla="*/ 2147483647 w 131"/>
              <a:gd name="T13" fmla="*/ 2147483647 h 52"/>
              <a:gd name="T14" fmla="*/ 0 w 131"/>
              <a:gd name="T15" fmla="*/ 2147483647 h 52"/>
              <a:gd name="T16" fmla="*/ 0 w 131"/>
              <a:gd name="T17" fmla="*/ 2147483647 h 52"/>
              <a:gd name="T18" fmla="*/ 0 w 131"/>
              <a:gd name="T19" fmla="*/ 2147483647 h 52"/>
              <a:gd name="T20" fmla="*/ 2147483647 w 131"/>
              <a:gd name="T21" fmla="*/ 2147483647 h 52"/>
              <a:gd name="T22" fmla="*/ 2147483647 w 131"/>
              <a:gd name="T23" fmla="*/ 2147483647 h 52"/>
              <a:gd name="T24" fmla="*/ 2147483647 w 131"/>
              <a:gd name="T25" fmla="*/ 2147483647 h 52"/>
              <a:gd name="T26" fmla="*/ 2147483647 w 131"/>
              <a:gd name="T27" fmla="*/ 2147483647 h 52"/>
              <a:gd name="T28" fmla="*/ 2147483647 w 131"/>
              <a:gd name="T29" fmla="*/ 2147483647 h 52"/>
              <a:gd name="T30" fmla="*/ 2147483647 w 131"/>
              <a:gd name="T31" fmla="*/ 2147483647 h 52"/>
              <a:gd name="T32" fmla="*/ 2147483647 w 131"/>
              <a:gd name="T33" fmla="*/ 2147483647 h 52"/>
              <a:gd name="T34" fmla="*/ 2147483647 w 131"/>
              <a:gd name="T35" fmla="*/ 2147483647 h 52"/>
              <a:gd name="T36" fmla="*/ 2147483647 w 131"/>
              <a:gd name="T37" fmla="*/ 2147483647 h 52"/>
              <a:gd name="T38" fmla="*/ 2147483647 w 131"/>
              <a:gd name="T39" fmla="*/ 2147483647 h 52"/>
              <a:gd name="T40" fmla="*/ 2147483647 w 131"/>
              <a:gd name="T41" fmla="*/ 2147483647 h 52"/>
              <a:gd name="T42" fmla="*/ 2147483647 w 131"/>
              <a:gd name="T43" fmla="*/ 2147483647 h 52"/>
              <a:gd name="T44" fmla="*/ 2147483647 w 131"/>
              <a:gd name="T45" fmla="*/ 2147483647 h 52"/>
              <a:gd name="T46" fmla="*/ 2147483647 w 131"/>
              <a:gd name="T47" fmla="*/ 2147483647 h 52"/>
              <a:gd name="T48" fmla="*/ 2147483647 w 131"/>
              <a:gd name="T49" fmla="*/ 2147483647 h 52"/>
              <a:gd name="T50" fmla="*/ 2147483647 w 131"/>
              <a:gd name="T51" fmla="*/ 2147483647 h 52"/>
              <a:gd name="T52" fmla="*/ 2147483647 w 131"/>
              <a:gd name="T53" fmla="*/ 2147483647 h 52"/>
              <a:gd name="T54" fmla="*/ 2147483647 w 131"/>
              <a:gd name="T55" fmla="*/ 2147483647 h 52"/>
              <a:gd name="T56" fmla="*/ 2147483647 w 131"/>
              <a:gd name="T57" fmla="*/ 2147483647 h 52"/>
              <a:gd name="T58" fmla="*/ 2147483647 w 131"/>
              <a:gd name="T59" fmla="*/ 2147483647 h 52"/>
              <a:gd name="T60" fmla="*/ 2147483647 w 131"/>
              <a:gd name="T61" fmla="*/ 2147483647 h 52"/>
              <a:gd name="T62" fmla="*/ 2147483647 w 131"/>
              <a:gd name="T63" fmla="*/ 0 h 52"/>
              <a:gd name="T64" fmla="*/ 2147483647 w 13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
              <a:gd name="T100" fmla="*/ 0 h 52"/>
              <a:gd name="T101" fmla="*/ 131 w 13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 h="52">
                <a:moveTo>
                  <a:pt x="26" y="0"/>
                </a:moveTo>
                <a:lnTo>
                  <a:pt x="21" y="0"/>
                </a:lnTo>
                <a:lnTo>
                  <a:pt x="16" y="1"/>
                </a:lnTo>
                <a:lnTo>
                  <a:pt x="12" y="4"/>
                </a:lnTo>
                <a:lnTo>
                  <a:pt x="8" y="8"/>
                </a:lnTo>
                <a:lnTo>
                  <a:pt x="4" y="12"/>
                </a:lnTo>
                <a:lnTo>
                  <a:pt x="1" y="16"/>
                </a:lnTo>
                <a:lnTo>
                  <a:pt x="0" y="21"/>
                </a:lnTo>
                <a:lnTo>
                  <a:pt x="0" y="27"/>
                </a:lnTo>
                <a:lnTo>
                  <a:pt x="0" y="32"/>
                </a:lnTo>
                <a:lnTo>
                  <a:pt x="1" y="36"/>
                </a:lnTo>
                <a:lnTo>
                  <a:pt x="4" y="41"/>
                </a:lnTo>
                <a:lnTo>
                  <a:pt x="8" y="45"/>
                </a:lnTo>
                <a:lnTo>
                  <a:pt x="12" y="48"/>
                </a:lnTo>
                <a:lnTo>
                  <a:pt x="16" y="50"/>
                </a:lnTo>
                <a:lnTo>
                  <a:pt x="21" y="52"/>
                </a:lnTo>
                <a:lnTo>
                  <a:pt x="99" y="52"/>
                </a:lnTo>
                <a:lnTo>
                  <a:pt x="110" y="52"/>
                </a:lnTo>
                <a:lnTo>
                  <a:pt x="115" y="50"/>
                </a:lnTo>
                <a:lnTo>
                  <a:pt x="119" y="48"/>
                </a:lnTo>
                <a:lnTo>
                  <a:pt x="123" y="45"/>
                </a:lnTo>
                <a:lnTo>
                  <a:pt x="127" y="41"/>
                </a:lnTo>
                <a:lnTo>
                  <a:pt x="129" y="36"/>
                </a:lnTo>
                <a:lnTo>
                  <a:pt x="131" y="32"/>
                </a:lnTo>
                <a:lnTo>
                  <a:pt x="131" y="27"/>
                </a:lnTo>
                <a:lnTo>
                  <a:pt x="131" y="21"/>
                </a:lnTo>
                <a:lnTo>
                  <a:pt x="129" y="16"/>
                </a:lnTo>
                <a:lnTo>
                  <a:pt x="127" y="12"/>
                </a:lnTo>
                <a:lnTo>
                  <a:pt x="123" y="8"/>
                </a:lnTo>
                <a:lnTo>
                  <a:pt x="119" y="4"/>
                </a:lnTo>
                <a:lnTo>
                  <a:pt x="115" y="1"/>
                </a:lnTo>
                <a:lnTo>
                  <a:pt x="10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1" name="Line 337"/>
          <p:cNvSpPr>
            <a:spLocks noChangeShapeType="1"/>
          </p:cNvSpPr>
          <p:nvPr/>
        </p:nvSpPr>
        <p:spPr bwMode="auto">
          <a:xfrm>
            <a:off x="4829175" y="4225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2" name="Freeform 338"/>
          <p:cNvSpPr>
            <a:spLocks/>
          </p:cNvSpPr>
          <p:nvPr/>
        </p:nvSpPr>
        <p:spPr bwMode="auto">
          <a:xfrm>
            <a:off x="4818063" y="4225925"/>
            <a:ext cx="30162" cy="17463"/>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2147483647 w 73"/>
              <a:gd name="T15" fmla="*/ 2147483647 h 52"/>
              <a:gd name="T16" fmla="*/ 0 w 73"/>
              <a:gd name="T17" fmla="*/ 2147483647 h 52"/>
              <a:gd name="T18" fmla="*/ 2147483647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7" y="1"/>
                </a:lnTo>
                <a:lnTo>
                  <a:pt x="12" y="4"/>
                </a:lnTo>
                <a:lnTo>
                  <a:pt x="8" y="8"/>
                </a:lnTo>
                <a:lnTo>
                  <a:pt x="5" y="12"/>
                </a:lnTo>
                <a:lnTo>
                  <a:pt x="2" y="16"/>
                </a:lnTo>
                <a:lnTo>
                  <a:pt x="1" y="21"/>
                </a:lnTo>
                <a:lnTo>
                  <a:pt x="0" y="27"/>
                </a:lnTo>
                <a:lnTo>
                  <a:pt x="1" y="32"/>
                </a:lnTo>
                <a:lnTo>
                  <a:pt x="2" y="36"/>
                </a:lnTo>
                <a:lnTo>
                  <a:pt x="5" y="41"/>
                </a:lnTo>
                <a:lnTo>
                  <a:pt x="8" y="45"/>
                </a:lnTo>
                <a:lnTo>
                  <a:pt x="12" y="48"/>
                </a:lnTo>
                <a:lnTo>
                  <a:pt x="17" y="50"/>
                </a:lnTo>
                <a:lnTo>
                  <a:pt x="21" y="52"/>
                </a:lnTo>
                <a:lnTo>
                  <a:pt x="41" y="52"/>
                </a:lnTo>
                <a:lnTo>
                  <a:pt x="51" y="52"/>
                </a:lnTo>
                <a:lnTo>
                  <a:pt x="57" y="50"/>
                </a:lnTo>
                <a:lnTo>
                  <a:pt x="61" y="48"/>
                </a:lnTo>
                <a:lnTo>
                  <a:pt x="65" y="45"/>
                </a:lnTo>
                <a:lnTo>
                  <a:pt x="69" y="41"/>
                </a:lnTo>
                <a:lnTo>
                  <a:pt x="71" y="36"/>
                </a:lnTo>
                <a:lnTo>
                  <a:pt x="73" y="32"/>
                </a:lnTo>
                <a:lnTo>
                  <a:pt x="73" y="27"/>
                </a:lnTo>
                <a:lnTo>
                  <a:pt x="73" y="21"/>
                </a:lnTo>
                <a:lnTo>
                  <a:pt x="71" y="16"/>
                </a:lnTo>
                <a:lnTo>
                  <a:pt x="69" y="12"/>
                </a:lnTo>
                <a:lnTo>
                  <a:pt x="65" y="8"/>
                </a:lnTo>
                <a:lnTo>
                  <a:pt x="61" y="4"/>
                </a:lnTo>
                <a:lnTo>
                  <a:pt x="57"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3" name="Line 339"/>
          <p:cNvSpPr>
            <a:spLocks noChangeShapeType="1"/>
          </p:cNvSpPr>
          <p:nvPr/>
        </p:nvSpPr>
        <p:spPr bwMode="auto">
          <a:xfrm>
            <a:off x="4826000" y="4235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4" name="Freeform 340"/>
          <p:cNvSpPr>
            <a:spLocks/>
          </p:cNvSpPr>
          <p:nvPr/>
        </p:nvSpPr>
        <p:spPr bwMode="auto">
          <a:xfrm>
            <a:off x="4826000" y="4206875"/>
            <a:ext cx="22225" cy="38100"/>
          </a:xfrm>
          <a:custGeom>
            <a:avLst/>
            <a:gdLst>
              <a:gd name="T0" fmla="*/ 0 w 53"/>
              <a:gd name="T1" fmla="*/ 2147483647 h 99"/>
              <a:gd name="T2" fmla="*/ 0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0" y="78"/>
                </a:lnTo>
                <a:lnTo>
                  <a:pt x="2" y="82"/>
                </a:lnTo>
                <a:lnTo>
                  <a:pt x="4" y="87"/>
                </a:lnTo>
                <a:lnTo>
                  <a:pt x="8" y="91"/>
                </a:lnTo>
                <a:lnTo>
                  <a:pt x="12" y="94"/>
                </a:lnTo>
                <a:lnTo>
                  <a:pt x="16" y="96"/>
                </a:lnTo>
                <a:lnTo>
                  <a:pt x="21" y="98"/>
                </a:lnTo>
                <a:lnTo>
                  <a:pt x="26" y="99"/>
                </a:lnTo>
                <a:lnTo>
                  <a:pt x="31" y="98"/>
                </a:lnTo>
                <a:lnTo>
                  <a:pt x="37" y="96"/>
                </a:lnTo>
                <a:lnTo>
                  <a:pt x="41" y="94"/>
                </a:lnTo>
                <a:lnTo>
                  <a:pt x="45" y="91"/>
                </a:lnTo>
                <a:lnTo>
                  <a:pt x="49" y="87"/>
                </a:lnTo>
                <a:lnTo>
                  <a:pt x="51" y="82"/>
                </a:lnTo>
                <a:lnTo>
                  <a:pt x="53" y="78"/>
                </a:lnTo>
                <a:lnTo>
                  <a:pt x="53" y="32"/>
                </a:lnTo>
                <a:lnTo>
                  <a:pt x="53" y="21"/>
                </a:lnTo>
                <a:lnTo>
                  <a:pt x="51" y="16"/>
                </a:lnTo>
                <a:lnTo>
                  <a:pt x="49" y="12"/>
                </a:lnTo>
                <a:lnTo>
                  <a:pt x="45" y="8"/>
                </a:lnTo>
                <a:lnTo>
                  <a:pt x="41" y="4"/>
                </a:lnTo>
                <a:lnTo>
                  <a:pt x="37" y="1"/>
                </a:lnTo>
                <a:lnTo>
                  <a:pt x="31" y="0"/>
                </a:lnTo>
                <a:lnTo>
                  <a:pt x="26" y="0"/>
                </a:lnTo>
                <a:lnTo>
                  <a:pt x="21" y="0"/>
                </a:lnTo>
                <a:lnTo>
                  <a:pt x="16" y="1"/>
                </a:lnTo>
                <a:lnTo>
                  <a:pt x="12" y="4"/>
                </a:lnTo>
                <a:lnTo>
                  <a:pt x="8" y="8"/>
                </a:lnTo>
                <a:lnTo>
                  <a:pt x="4" y="12"/>
                </a:lnTo>
                <a:lnTo>
                  <a:pt x="2" y="16"/>
                </a:lnTo>
                <a:lnTo>
                  <a:pt x="0" y="26"/>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5" name="Line 341"/>
          <p:cNvSpPr>
            <a:spLocks noChangeShapeType="1"/>
          </p:cNvSpPr>
          <p:nvPr/>
        </p:nvSpPr>
        <p:spPr bwMode="auto">
          <a:xfrm>
            <a:off x="4837113" y="42068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6" name="Freeform 342"/>
          <p:cNvSpPr>
            <a:spLocks/>
          </p:cNvSpPr>
          <p:nvPr/>
        </p:nvSpPr>
        <p:spPr bwMode="auto">
          <a:xfrm>
            <a:off x="4826000" y="4206875"/>
            <a:ext cx="52388" cy="20638"/>
          </a:xfrm>
          <a:custGeom>
            <a:avLst/>
            <a:gdLst>
              <a:gd name="T0" fmla="*/ 2147483647 w 132"/>
              <a:gd name="T1" fmla="*/ 0 h 53"/>
              <a:gd name="T2" fmla="*/ 2147483647 w 132"/>
              <a:gd name="T3" fmla="*/ 0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0 w 132"/>
              <a:gd name="T15" fmla="*/ 2147483647 h 53"/>
              <a:gd name="T16" fmla="*/ 0 w 132"/>
              <a:gd name="T17" fmla="*/ 2147483647 h 53"/>
              <a:gd name="T18" fmla="*/ 0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6" y="0"/>
                </a:moveTo>
                <a:lnTo>
                  <a:pt x="21" y="0"/>
                </a:lnTo>
                <a:lnTo>
                  <a:pt x="16" y="1"/>
                </a:lnTo>
                <a:lnTo>
                  <a:pt x="12" y="4"/>
                </a:lnTo>
                <a:lnTo>
                  <a:pt x="8" y="8"/>
                </a:lnTo>
                <a:lnTo>
                  <a:pt x="4" y="12"/>
                </a:lnTo>
                <a:lnTo>
                  <a:pt x="2" y="16"/>
                </a:lnTo>
                <a:lnTo>
                  <a:pt x="0" y="21"/>
                </a:lnTo>
                <a:lnTo>
                  <a:pt x="0" y="26"/>
                </a:lnTo>
                <a:lnTo>
                  <a:pt x="0" y="32"/>
                </a:lnTo>
                <a:lnTo>
                  <a:pt x="2" y="37"/>
                </a:lnTo>
                <a:lnTo>
                  <a:pt x="4" y="41"/>
                </a:lnTo>
                <a:lnTo>
                  <a:pt x="8" y="45"/>
                </a:lnTo>
                <a:lnTo>
                  <a:pt x="12" y="49"/>
                </a:lnTo>
                <a:lnTo>
                  <a:pt x="16" y="50"/>
                </a:lnTo>
                <a:lnTo>
                  <a:pt x="21" y="53"/>
                </a:lnTo>
                <a:lnTo>
                  <a:pt x="100" y="53"/>
                </a:lnTo>
                <a:lnTo>
                  <a:pt x="111" y="53"/>
                </a:lnTo>
                <a:lnTo>
                  <a:pt x="115" y="50"/>
                </a:lnTo>
                <a:lnTo>
                  <a:pt x="120" y="49"/>
                </a:lnTo>
                <a:lnTo>
                  <a:pt x="124" y="45"/>
                </a:lnTo>
                <a:lnTo>
                  <a:pt x="127" y="41"/>
                </a:lnTo>
                <a:lnTo>
                  <a:pt x="129" y="37"/>
                </a:lnTo>
                <a:lnTo>
                  <a:pt x="131" y="32"/>
                </a:lnTo>
                <a:lnTo>
                  <a:pt x="132" y="26"/>
                </a:lnTo>
                <a:lnTo>
                  <a:pt x="131" y="21"/>
                </a:lnTo>
                <a:lnTo>
                  <a:pt x="129" y="16"/>
                </a:lnTo>
                <a:lnTo>
                  <a:pt x="127" y="12"/>
                </a:lnTo>
                <a:lnTo>
                  <a:pt x="124" y="8"/>
                </a:lnTo>
                <a:lnTo>
                  <a:pt x="120" y="4"/>
                </a:lnTo>
                <a:lnTo>
                  <a:pt x="115" y="1"/>
                </a:lnTo>
                <a:lnTo>
                  <a:pt x="10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7" name="Line 343"/>
          <p:cNvSpPr>
            <a:spLocks noChangeShapeType="1"/>
          </p:cNvSpPr>
          <p:nvPr/>
        </p:nvSpPr>
        <p:spPr bwMode="auto">
          <a:xfrm>
            <a:off x="4857750" y="42179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8" name="Freeform 344"/>
          <p:cNvSpPr>
            <a:spLocks/>
          </p:cNvSpPr>
          <p:nvPr/>
        </p:nvSpPr>
        <p:spPr bwMode="auto">
          <a:xfrm>
            <a:off x="4857750" y="4189413"/>
            <a:ext cx="20638" cy="38100"/>
          </a:xfrm>
          <a:custGeom>
            <a:avLst/>
            <a:gdLst>
              <a:gd name="T0" fmla="*/ 0 w 52"/>
              <a:gd name="T1" fmla="*/ 2147483647 h 99"/>
              <a:gd name="T2" fmla="*/ 0 w 52"/>
              <a:gd name="T3" fmla="*/ 2147483647 h 99"/>
              <a:gd name="T4" fmla="*/ 2147483647 w 52"/>
              <a:gd name="T5" fmla="*/ 2147483647 h 99"/>
              <a:gd name="T6" fmla="*/ 2147483647 w 52"/>
              <a:gd name="T7" fmla="*/ 2147483647 h 99"/>
              <a:gd name="T8" fmla="*/ 2147483647 w 52"/>
              <a:gd name="T9" fmla="*/ 2147483647 h 99"/>
              <a:gd name="T10" fmla="*/ 2147483647 w 52"/>
              <a:gd name="T11" fmla="*/ 2147483647 h 99"/>
              <a:gd name="T12" fmla="*/ 2147483647 w 52"/>
              <a:gd name="T13" fmla="*/ 2147483647 h 99"/>
              <a:gd name="T14" fmla="*/ 2147483647 w 52"/>
              <a:gd name="T15" fmla="*/ 2147483647 h 99"/>
              <a:gd name="T16" fmla="*/ 2147483647 w 52"/>
              <a:gd name="T17" fmla="*/ 2147483647 h 99"/>
              <a:gd name="T18" fmla="*/ 2147483647 w 52"/>
              <a:gd name="T19" fmla="*/ 2147483647 h 99"/>
              <a:gd name="T20" fmla="*/ 2147483647 w 52"/>
              <a:gd name="T21" fmla="*/ 2147483647 h 99"/>
              <a:gd name="T22" fmla="*/ 2147483647 w 52"/>
              <a:gd name="T23" fmla="*/ 2147483647 h 99"/>
              <a:gd name="T24" fmla="*/ 2147483647 w 52"/>
              <a:gd name="T25" fmla="*/ 2147483647 h 99"/>
              <a:gd name="T26" fmla="*/ 2147483647 w 52"/>
              <a:gd name="T27" fmla="*/ 2147483647 h 99"/>
              <a:gd name="T28" fmla="*/ 2147483647 w 52"/>
              <a:gd name="T29" fmla="*/ 2147483647 h 99"/>
              <a:gd name="T30" fmla="*/ 2147483647 w 52"/>
              <a:gd name="T31" fmla="*/ 2147483647 h 99"/>
              <a:gd name="T32" fmla="*/ 2147483647 w 52"/>
              <a:gd name="T33" fmla="*/ 2147483647 h 99"/>
              <a:gd name="T34" fmla="*/ 2147483647 w 52"/>
              <a:gd name="T35" fmla="*/ 2147483647 h 99"/>
              <a:gd name="T36" fmla="*/ 2147483647 w 52"/>
              <a:gd name="T37" fmla="*/ 2147483647 h 99"/>
              <a:gd name="T38" fmla="*/ 2147483647 w 52"/>
              <a:gd name="T39" fmla="*/ 2147483647 h 99"/>
              <a:gd name="T40" fmla="*/ 2147483647 w 52"/>
              <a:gd name="T41" fmla="*/ 2147483647 h 99"/>
              <a:gd name="T42" fmla="*/ 2147483647 w 52"/>
              <a:gd name="T43" fmla="*/ 2147483647 h 99"/>
              <a:gd name="T44" fmla="*/ 2147483647 w 52"/>
              <a:gd name="T45" fmla="*/ 2147483647 h 99"/>
              <a:gd name="T46" fmla="*/ 2147483647 w 52"/>
              <a:gd name="T47" fmla="*/ 0 h 99"/>
              <a:gd name="T48" fmla="*/ 2147483647 w 52"/>
              <a:gd name="T49" fmla="*/ 0 h 99"/>
              <a:gd name="T50" fmla="*/ 2147483647 w 52"/>
              <a:gd name="T51" fmla="*/ 0 h 99"/>
              <a:gd name="T52" fmla="*/ 2147483647 w 52"/>
              <a:gd name="T53" fmla="*/ 2147483647 h 99"/>
              <a:gd name="T54" fmla="*/ 2147483647 w 52"/>
              <a:gd name="T55" fmla="*/ 2147483647 h 99"/>
              <a:gd name="T56" fmla="*/ 2147483647 w 52"/>
              <a:gd name="T57" fmla="*/ 2147483647 h 99"/>
              <a:gd name="T58" fmla="*/ 2147483647 w 52"/>
              <a:gd name="T59" fmla="*/ 2147483647 h 99"/>
              <a:gd name="T60" fmla="*/ 2147483647 w 52"/>
              <a:gd name="T61" fmla="*/ 2147483647 h 99"/>
              <a:gd name="T62" fmla="*/ 0 w 52"/>
              <a:gd name="T63" fmla="*/ 2147483647 h 99"/>
              <a:gd name="T64" fmla="*/ 0 w 52"/>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9"/>
              <a:gd name="T101" fmla="*/ 52 w 5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9">
                <a:moveTo>
                  <a:pt x="0" y="72"/>
                </a:moveTo>
                <a:lnTo>
                  <a:pt x="0" y="78"/>
                </a:lnTo>
                <a:lnTo>
                  <a:pt x="1" y="83"/>
                </a:lnTo>
                <a:lnTo>
                  <a:pt x="4" y="87"/>
                </a:lnTo>
                <a:lnTo>
                  <a:pt x="8" y="91"/>
                </a:lnTo>
                <a:lnTo>
                  <a:pt x="12" y="95"/>
                </a:lnTo>
                <a:lnTo>
                  <a:pt x="16" y="96"/>
                </a:lnTo>
                <a:lnTo>
                  <a:pt x="21" y="99"/>
                </a:lnTo>
                <a:lnTo>
                  <a:pt x="26" y="99"/>
                </a:lnTo>
                <a:lnTo>
                  <a:pt x="32" y="99"/>
                </a:lnTo>
                <a:lnTo>
                  <a:pt x="36" y="96"/>
                </a:lnTo>
                <a:lnTo>
                  <a:pt x="41" y="95"/>
                </a:lnTo>
                <a:lnTo>
                  <a:pt x="45" y="91"/>
                </a:lnTo>
                <a:lnTo>
                  <a:pt x="48" y="87"/>
                </a:lnTo>
                <a:lnTo>
                  <a:pt x="50" y="83"/>
                </a:lnTo>
                <a:lnTo>
                  <a:pt x="52" y="78"/>
                </a:lnTo>
                <a:lnTo>
                  <a:pt x="52" y="31"/>
                </a:lnTo>
                <a:lnTo>
                  <a:pt x="52" y="21"/>
                </a:lnTo>
                <a:lnTo>
                  <a:pt x="50" y="15"/>
                </a:lnTo>
                <a:lnTo>
                  <a:pt x="48" y="12"/>
                </a:lnTo>
                <a:lnTo>
                  <a:pt x="45" y="8"/>
                </a:lnTo>
                <a:lnTo>
                  <a:pt x="41" y="4"/>
                </a:lnTo>
                <a:lnTo>
                  <a:pt x="36" y="2"/>
                </a:lnTo>
                <a:lnTo>
                  <a:pt x="32" y="0"/>
                </a:lnTo>
                <a:lnTo>
                  <a:pt x="26" y="0"/>
                </a:lnTo>
                <a:lnTo>
                  <a:pt x="21" y="0"/>
                </a:lnTo>
                <a:lnTo>
                  <a:pt x="16" y="2"/>
                </a:lnTo>
                <a:lnTo>
                  <a:pt x="12" y="4"/>
                </a:lnTo>
                <a:lnTo>
                  <a:pt x="8" y="8"/>
                </a:lnTo>
                <a:lnTo>
                  <a:pt x="4" y="12"/>
                </a:lnTo>
                <a:lnTo>
                  <a:pt x="1" y="15"/>
                </a:lnTo>
                <a:lnTo>
                  <a:pt x="0" y="26"/>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49" name="Line 345"/>
          <p:cNvSpPr>
            <a:spLocks noChangeShapeType="1"/>
          </p:cNvSpPr>
          <p:nvPr/>
        </p:nvSpPr>
        <p:spPr bwMode="auto">
          <a:xfrm>
            <a:off x="4868863" y="41894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0" name="Freeform 346"/>
          <p:cNvSpPr>
            <a:spLocks/>
          </p:cNvSpPr>
          <p:nvPr/>
        </p:nvSpPr>
        <p:spPr bwMode="auto">
          <a:xfrm>
            <a:off x="4857750" y="4189413"/>
            <a:ext cx="28575" cy="20637"/>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6" y="2"/>
                </a:lnTo>
                <a:lnTo>
                  <a:pt x="12" y="4"/>
                </a:lnTo>
                <a:lnTo>
                  <a:pt x="8" y="8"/>
                </a:lnTo>
                <a:lnTo>
                  <a:pt x="4" y="12"/>
                </a:lnTo>
                <a:lnTo>
                  <a:pt x="1" y="15"/>
                </a:lnTo>
                <a:lnTo>
                  <a:pt x="0" y="21"/>
                </a:lnTo>
                <a:lnTo>
                  <a:pt x="0" y="26"/>
                </a:lnTo>
                <a:lnTo>
                  <a:pt x="0" y="31"/>
                </a:lnTo>
                <a:lnTo>
                  <a:pt x="1" y="37"/>
                </a:lnTo>
                <a:lnTo>
                  <a:pt x="4" y="41"/>
                </a:lnTo>
                <a:lnTo>
                  <a:pt x="8" y="45"/>
                </a:lnTo>
                <a:lnTo>
                  <a:pt x="12" y="49"/>
                </a:lnTo>
                <a:lnTo>
                  <a:pt x="16" y="51"/>
                </a:lnTo>
                <a:lnTo>
                  <a:pt x="21" y="52"/>
                </a:lnTo>
                <a:lnTo>
                  <a:pt x="40" y="52"/>
                </a:lnTo>
                <a:lnTo>
                  <a:pt x="50" y="52"/>
                </a:lnTo>
                <a:lnTo>
                  <a:pt x="55" y="51"/>
                </a:lnTo>
                <a:lnTo>
                  <a:pt x="61" y="49"/>
                </a:lnTo>
                <a:lnTo>
                  <a:pt x="65" y="45"/>
                </a:lnTo>
                <a:lnTo>
                  <a:pt x="67" y="41"/>
                </a:lnTo>
                <a:lnTo>
                  <a:pt x="70" y="37"/>
                </a:lnTo>
                <a:lnTo>
                  <a:pt x="71" y="31"/>
                </a:lnTo>
                <a:lnTo>
                  <a:pt x="73" y="26"/>
                </a:lnTo>
                <a:lnTo>
                  <a:pt x="71" y="21"/>
                </a:lnTo>
                <a:lnTo>
                  <a:pt x="70" y="15"/>
                </a:lnTo>
                <a:lnTo>
                  <a:pt x="67" y="12"/>
                </a:lnTo>
                <a:lnTo>
                  <a:pt x="65" y="8"/>
                </a:lnTo>
                <a:lnTo>
                  <a:pt x="61" y="4"/>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1" name="Line 347"/>
          <p:cNvSpPr>
            <a:spLocks noChangeShapeType="1"/>
          </p:cNvSpPr>
          <p:nvPr/>
        </p:nvSpPr>
        <p:spPr bwMode="auto">
          <a:xfrm>
            <a:off x="4865688" y="42005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2" name="Freeform 348"/>
          <p:cNvSpPr>
            <a:spLocks/>
          </p:cNvSpPr>
          <p:nvPr/>
        </p:nvSpPr>
        <p:spPr bwMode="auto">
          <a:xfrm>
            <a:off x="4865688" y="4171950"/>
            <a:ext cx="20637" cy="38100"/>
          </a:xfrm>
          <a:custGeom>
            <a:avLst/>
            <a:gdLst>
              <a:gd name="T0" fmla="*/ 0 w 51"/>
              <a:gd name="T1" fmla="*/ 2147483647 h 99"/>
              <a:gd name="T2" fmla="*/ 0 w 51"/>
              <a:gd name="T3" fmla="*/ 2147483647 h 99"/>
              <a:gd name="T4" fmla="*/ 2147483647 w 51"/>
              <a:gd name="T5" fmla="*/ 2147483647 h 99"/>
              <a:gd name="T6" fmla="*/ 2147483647 w 51"/>
              <a:gd name="T7" fmla="*/ 2147483647 h 99"/>
              <a:gd name="T8" fmla="*/ 2147483647 w 51"/>
              <a:gd name="T9" fmla="*/ 2147483647 h 99"/>
              <a:gd name="T10" fmla="*/ 2147483647 w 51"/>
              <a:gd name="T11" fmla="*/ 2147483647 h 99"/>
              <a:gd name="T12" fmla="*/ 2147483647 w 51"/>
              <a:gd name="T13" fmla="*/ 2147483647 h 99"/>
              <a:gd name="T14" fmla="*/ 2147483647 w 51"/>
              <a:gd name="T15" fmla="*/ 2147483647 h 99"/>
              <a:gd name="T16" fmla="*/ 2147483647 w 51"/>
              <a:gd name="T17" fmla="*/ 2147483647 h 99"/>
              <a:gd name="T18" fmla="*/ 2147483647 w 51"/>
              <a:gd name="T19" fmla="*/ 2147483647 h 99"/>
              <a:gd name="T20" fmla="*/ 2147483647 w 51"/>
              <a:gd name="T21" fmla="*/ 2147483647 h 99"/>
              <a:gd name="T22" fmla="*/ 2147483647 w 51"/>
              <a:gd name="T23" fmla="*/ 2147483647 h 99"/>
              <a:gd name="T24" fmla="*/ 2147483647 w 51"/>
              <a:gd name="T25" fmla="*/ 2147483647 h 99"/>
              <a:gd name="T26" fmla="*/ 2147483647 w 51"/>
              <a:gd name="T27" fmla="*/ 2147483647 h 99"/>
              <a:gd name="T28" fmla="*/ 2147483647 w 51"/>
              <a:gd name="T29" fmla="*/ 2147483647 h 99"/>
              <a:gd name="T30" fmla="*/ 2147483647 w 51"/>
              <a:gd name="T31" fmla="*/ 2147483647 h 99"/>
              <a:gd name="T32" fmla="*/ 2147483647 w 51"/>
              <a:gd name="T33" fmla="*/ 2147483647 h 99"/>
              <a:gd name="T34" fmla="*/ 2147483647 w 51"/>
              <a:gd name="T35" fmla="*/ 2147483647 h 99"/>
              <a:gd name="T36" fmla="*/ 2147483647 w 51"/>
              <a:gd name="T37" fmla="*/ 2147483647 h 99"/>
              <a:gd name="T38" fmla="*/ 2147483647 w 51"/>
              <a:gd name="T39" fmla="*/ 2147483647 h 99"/>
              <a:gd name="T40" fmla="*/ 2147483647 w 51"/>
              <a:gd name="T41" fmla="*/ 2147483647 h 99"/>
              <a:gd name="T42" fmla="*/ 2147483647 w 51"/>
              <a:gd name="T43" fmla="*/ 2147483647 h 99"/>
              <a:gd name="T44" fmla="*/ 2147483647 w 51"/>
              <a:gd name="T45" fmla="*/ 2147483647 h 99"/>
              <a:gd name="T46" fmla="*/ 2147483647 w 51"/>
              <a:gd name="T47" fmla="*/ 2147483647 h 99"/>
              <a:gd name="T48" fmla="*/ 2147483647 w 51"/>
              <a:gd name="T49" fmla="*/ 0 h 99"/>
              <a:gd name="T50" fmla="*/ 2147483647 w 51"/>
              <a:gd name="T51" fmla="*/ 2147483647 h 99"/>
              <a:gd name="T52" fmla="*/ 2147483647 w 51"/>
              <a:gd name="T53" fmla="*/ 2147483647 h 99"/>
              <a:gd name="T54" fmla="*/ 2147483647 w 51"/>
              <a:gd name="T55" fmla="*/ 2147483647 h 99"/>
              <a:gd name="T56" fmla="*/ 2147483647 w 51"/>
              <a:gd name="T57" fmla="*/ 2147483647 h 99"/>
              <a:gd name="T58" fmla="*/ 2147483647 w 51"/>
              <a:gd name="T59" fmla="*/ 2147483647 h 99"/>
              <a:gd name="T60" fmla="*/ 2147483647 w 51"/>
              <a:gd name="T61" fmla="*/ 2147483647 h 99"/>
              <a:gd name="T62" fmla="*/ 0 w 51"/>
              <a:gd name="T63" fmla="*/ 2147483647 h 99"/>
              <a:gd name="T64" fmla="*/ 0 w 51"/>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9"/>
              <a:gd name="T101" fmla="*/ 51 w 5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9">
                <a:moveTo>
                  <a:pt x="0" y="73"/>
                </a:moveTo>
                <a:lnTo>
                  <a:pt x="0" y="78"/>
                </a:lnTo>
                <a:lnTo>
                  <a:pt x="1" y="84"/>
                </a:lnTo>
                <a:lnTo>
                  <a:pt x="4" y="88"/>
                </a:lnTo>
                <a:lnTo>
                  <a:pt x="6" y="92"/>
                </a:lnTo>
                <a:lnTo>
                  <a:pt x="10" y="96"/>
                </a:lnTo>
                <a:lnTo>
                  <a:pt x="16" y="98"/>
                </a:lnTo>
                <a:lnTo>
                  <a:pt x="21" y="99"/>
                </a:lnTo>
                <a:lnTo>
                  <a:pt x="26" y="99"/>
                </a:lnTo>
                <a:lnTo>
                  <a:pt x="30" y="99"/>
                </a:lnTo>
                <a:lnTo>
                  <a:pt x="35" y="98"/>
                </a:lnTo>
                <a:lnTo>
                  <a:pt x="41" y="96"/>
                </a:lnTo>
                <a:lnTo>
                  <a:pt x="45" y="92"/>
                </a:lnTo>
                <a:lnTo>
                  <a:pt x="47" y="88"/>
                </a:lnTo>
                <a:lnTo>
                  <a:pt x="50" y="84"/>
                </a:lnTo>
                <a:lnTo>
                  <a:pt x="51" y="78"/>
                </a:lnTo>
                <a:lnTo>
                  <a:pt x="51" y="32"/>
                </a:lnTo>
                <a:lnTo>
                  <a:pt x="51" y="22"/>
                </a:lnTo>
                <a:lnTo>
                  <a:pt x="50" y="18"/>
                </a:lnTo>
                <a:lnTo>
                  <a:pt x="47" y="12"/>
                </a:lnTo>
                <a:lnTo>
                  <a:pt x="45" y="8"/>
                </a:lnTo>
                <a:lnTo>
                  <a:pt x="41" y="6"/>
                </a:lnTo>
                <a:lnTo>
                  <a:pt x="35" y="3"/>
                </a:lnTo>
                <a:lnTo>
                  <a:pt x="30" y="2"/>
                </a:lnTo>
                <a:lnTo>
                  <a:pt x="26" y="0"/>
                </a:lnTo>
                <a:lnTo>
                  <a:pt x="21" y="2"/>
                </a:lnTo>
                <a:lnTo>
                  <a:pt x="16" y="3"/>
                </a:lnTo>
                <a:lnTo>
                  <a:pt x="10" y="6"/>
                </a:lnTo>
                <a:lnTo>
                  <a:pt x="6" y="8"/>
                </a:lnTo>
                <a:lnTo>
                  <a:pt x="4" y="12"/>
                </a:lnTo>
                <a:lnTo>
                  <a:pt x="1" y="18"/>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3" name="Line 349"/>
          <p:cNvSpPr>
            <a:spLocks noChangeShapeType="1"/>
          </p:cNvSpPr>
          <p:nvPr/>
        </p:nvSpPr>
        <p:spPr bwMode="auto">
          <a:xfrm>
            <a:off x="4876800" y="41719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4" name="Freeform 350"/>
          <p:cNvSpPr>
            <a:spLocks/>
          </p:cNvSpPr>
          <p:nvPr/>
        </p:nvSpPr>
        <p:spPr bwMode="auto">
          <a:xfrm>
            <a:off x="4865688" y="4171950"/>
            <a:ext cx="60325" cy="20638"/>
          </a:xfrm>
          <a:custGeom>
            <a:avLst/>
            <a:gdLst>
              <a:gd name="T0" fmla="*/ 2147483647 w 150"/>
              <a:gd name="T1" fmla="*/ 0 h 53"/>
              <a:gd name="T2" fmla="*/ 2147483647 w 150"/>
              <a:gd name="T3" fmla="*/ 2147483647 h 53"/>
              <a:gd name="T4" fmla="*/ 2147483647 w 150"/>
              <a:gd name="T5" fmla="*/ 2147483647 h 53"/>
              <a:gd name="T6" fmla="*/ 2147483647 w 150"/>
              <a:gd name="T7" fmla="*/ 2147483647 h 53"/>
              <a:gd name="T8" fmla="*/ 2147483647 w 150"/>
              <a:gd name="T9" fmla="*/ 2147483647 h 53"/>
              <a:gd name="T10" fmla="*/ 2147483647 w 150"/>
              <a:gd name="T11" fmla="*/ 2147483647 h 53"/>
              <a:gd name="T12" fmla="*/ 2147483647 w 150"/>
              <a:gd name="T13" fmla="*/ 2147483647 h 53"/>
              <a:gd name="T14" fmla="*/ 0 w 150"/>
              <a:gd name="T15" fmla="*/ 2147483647 h 53"/>
              <a:gd name="T16" fmla="*/ 0 w 150"/>
              <a:gd name="T17" fmla="*/ 2147483647 h 53"/>
              <a:gd name="T18" fmla="*/ 0 w 150"/>
              <a:gd name="T19" fmla="*/ 2147483647 h 53"/>
              <a:gd name="T20" fmla="*/ 2147483647 w 150"/>
              <a:gd name="T21" fmla="*/ 2147483647 h 53"/>
              <a:gd name="T22" fmla="*/ 2147483647 w 150"/>
              <a:gd name="T23" fmla="*/ 2147483647 h 53"/>
              <a:gd name="T24" fmla="*/ 2147483647 w 150"/>
              <a:gd name="T25" fmla="*/ 2147483647 h 53"/>
              <a:gd name="T26" fmla="*/ 2147483647 w 150"/>
              <a:gd name="T27" fmla="*/ 2147483647 h 53"/>
              <a:gd name="T28" fmla="*/ 2147483647 w 150"/>
              <a:gd name="T29" fmla="*/ 2147483647 h 53"/>
              <a:gd name="T30" fmla="*/ 2147483647 w 150"/>
              <a:gd name="T31" fmla="*/ 2147483647 h 53"/>
              <a:gd name="T32" fmla="*/ 2147483647 w 150"/>
              <a:gd name="T33" fmla="*/ 2147483647 h 53"/>
              <a:gd name="T34" fmla="*/ 2147483647 w 150"/>
              <a:gd name="T35" fmla="*/ 2147483647 h 53"/>
              <a:gd name="T36" fmla="*/ 2147483647 w 150"/>
              <a:gd name="T37" fmla="*/ 2147483647 h 53"/>
              <a:gd name="T38" fmla="*/ 2147483647 w 150"/>
              <a:gd name="T39" fmla="*/ 2147483647 h 53"/>
              <a:gd name="T40" fmla="*/ 2147483647 w 150"/>
              <a:gd name="T41" fmla="*/ 2147483647 h 53"/>
              <a:gd name="T42" fmla="*/ 2147483647 w 150"/>
              <a:gd name="T43" fmla="*/ 2147483647 h 53"/>
              <a:gd name="T44" fmla="*/ 2147483647 w 150"/>
              <a:gd name="T45" fmla="*/ 2147483647 h 53"/>
              <a:gd name="T46" fmla="*/ 2147483647 w 150"/>
              <a:gd name="T47" fmla="*/ 2147483647 h 53"/>
              <a:gd name="T48" fmla="*/ 2147483647 w 150"/>
              <a:gd name="T49" fmla="*/ 2147483647 h 53"/>
              <a:gd name="T50" fmla="*/ 2147483647 w 150"/>
              <a:gd name="T51" fmla="*/ 2147483647 h 53"/>
              <a:gd name="T52" fmla="*/ 2147483647 w 150"/>
              <a:gd name="T53" fmla="*/ 2147483647 h 53"/>
              <a:gd name="T54" fmla="*/ 2147483647 w 150"/>
              <a:gd name="T55" fmla="*/ 2147483647 h 53"/>
              <a:gd name="T56" fmla="*/ 2147483647 w 150"/>
              <a:gd name="T57" fmla="*/ 2147483647 h 53"/>
              <a:gd name="T58" fmla="*/ 2147483647 w 150"/>
              <a:gd name="T59" fmla="*/ 2147483647 h 53"/>
              <a:gd name="T60" fmla="*/ 2147483647 w 150"/>
              <a:gd name="T61" fmla="*/ 2147483647 h 53"/>
              <a:gd name="T62" fmla="*/ 2147483647 w 150"/>
              <a:gd name="T63" fmla="*/ 0 h 53"/>
              <a:gd name="T64" fmla="*/ 2147483647 w 15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0"/>
              <a:gd name="T100" fmla="*/ 0 h 53"/>
              <a:gd name="T101" fmla="*/ 150 w 15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0" h="53">
                <a:moveTo>
                  <a:pt x="26" y="0"/>
                </a:moveTo>
                <a:lnTo>
                  <a:pt x="21" y="2"/>
                </a:lnTo>
                <a:lnTo>
                  <a:pt x="16" y="3"/>
                </a:lnTo>
                <a:lnTo>
                  <a:pt x="10" y="6"/>
                </a:lnTo>
                <a:lnTo>
                  <a:pt x="6" y="8"/>
                </a:lnTo>
                <a:lnTo>
                  <a:pt x="4" y="12"/>
                </a:lnTo>
                <a:lnTo>
                  <a:pt x="1" y="18"/>
                </a:lnTo>
                <a:lnTo>
                  <a:pt x="0" y="22"/>
                </a:lnTo>
                <a:lnTo>
                  <a:pt x="0" y="27"/>
                </a:lnTo>
                <a:lnTo>
                  <a:pt x="0" y="32"/>
                </a:lnTo>
                <a:lnTo>
                  <a:pt x="1" y="37"/>
                </a:lnTo>
                <a:lnTo>
                  <a:pt x="4" y="41"/>
                </a:lnTo>
                <a:lnTo>
                  <a:pt x="6" y="45"/>
                </a:lnTo>
                <a:lnTo>
                  <a:pt x="10" y="49"/>
                </a:lnTo>
                <a:lnTo>
                  <a:pt x="16" y="52"/>
                </a:lnTo>
                <a:lnTo>
                  <a:pt x="21" y="53"/>
                </a:lnTo>
                <a:lnTo>
                  <a:pt x="119" y="53"/>
                </a:lnTo>
                <a:lnTo>
                  <a:pt x="129" y="53"/>
                </a:lnTo>
                <a:lnTo>
                  <a:pt x="135" y="52"/>
                </a:lnTo>
                <a:lnTo>
                  <a:pt x="139" y="49"/>
                </a:lnTo>
                <a:lnTo>
                  <a:pt x="143" y="45"/>
                </a:lnTo>
                <a:lnTo>
                  <a:pt x="147" y="41"/>
                </a:lnTo>
                <a:lnTo>
                  <a:pt x="148" y="37"/>
                </a:lnTo>
                <a:lnTo>
                  <a:pt x="150" y="32"/>
                </a:lnTo>
                <a:lnTo>
                  <a:pt x="150" y="27"/>
                </a:lnTo>
                <a:lnTo>
                  <a:pt x="150" y="22"/>
                </a:lnTo>
                <a:lnTo>
                  <a:pt x="148" y="18"/>
                </a:lnTo>
                <a:lnTo>
                  <a:pt x="147" y="12"/>
                </a:lnTo>
                <a:lnTo>
                  <a:pt x="143" y="8"/>
                </a:lnTo>
                <a:lnTo>
                  <a:pt x="139" y="6"/>
                </a:lnTo>
                <a:lnTo>
                  <a:pt x="135" y="3"/>
                </a:lnTo>
                <a:lnTo>
                  <a:pt x="12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5" name="Line 351"/>
          <p:cNvSpPr>
            <a:spLocks noChangeShapeType="1"/>
          </p:cNvSpPr>
          <p:nvPr/>
        </p:nvSpPr>
        <p:spPr bwMode="auto">
          <a:xfrm>
            <a:off x="4905375" y="41814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6" name="Freeform 352"/>
          <p:cNvSpPr>
            <a:spLocks/>
          </p:cNvSpPr>
          <p:nvPr/>
        </p:nvSpPr>
        <p:spPr bwMode="auto">
          <a:xfrm>
            <a:off x="4905375" y="4154488"/>
            <a:ext cx="20638" cy="38100"/>
          </a:xfrm>
          <a:custGeom>
            <a:avLst/>
            <a:gdLst>
              <a:gd name="T0" fmla="*/ 0 w 52"/>
              <a:gd name="T1" fmla="*/ 2147483647 h 99"/>
              <a:gd name="T2" fmla="*/ 0 w 52"/>
              <a:gd name="T3" fmla="*/ 2147483647 h 99"/>
              <a:gd name="T4" fmla="*/ 2147483647 w 52"/>
              <a:gd name="T5" fmla="*/ 2147483647 h 99"/>
              <a:gd name="T6" fmla="*/ 2147483647 w 52"/>
              <a:gd name="T7" fmla="*/ 2147483647 h 99"/>
              <a:gd name="T8" fmla="*/ 2147483647 w 52"/>
              <a:gd name="T9" fmla="*/ 2147483647 h 99"/>
              <a:gd name="T10" fmla="*/ 2147483647 w 52"/>
              <a:gd name="T11" fmla="*/ 2147483647 h 99"/>
              <a:gd name="T12" fmla="*/ 2147483647 w 52"/>
              <a:gd name="T13" fmla="*/ 2147483647 h 99"/>
              <a:gd name="T14" fmla="*/ 2147483647 w 52"/>
              <a:gd name="T15" fmla="*/ 2147483647 h 99"/>
              <a:gd name="T16" fmla="*/ 2147483647 w 52"/>
              <a:gd name="T17" fmla="*/ 2147483647 h 99"/>
              <a:gd name="T18" fmla="*/ 2147483647 w 52"/>
              <a:gd name="T19" fmla="*/ 2147483647 h 99"/>
              <a:gd name="T20" fmla="*/ 2147483647 w 52"/>
              <a:gd name="T21" fmla="*/ 2147483647 h 99"/>
              <a:gd name="T22" fmla="*/ 2147483647 w 52"/>
              <a:gd name="T23" fmla="*/ 2147483647 h 99"/>
              <a:gd name="T24" fmla="*/ 2147483647 w 52"/>
              <a:gd name="T25" fmla="*/ 2147483647 h 99"/>
              <a:gd name="T26" fmla="*/ 2147483647 w 52"/>
              <a:gd name="T27" fmla="*/ 2147483647 h 99"/>
              <a:gd name="T28" fmla="*/ 2147483647 w 52"/>
              <a:gd name="T29" fmla="*/ 2147483647 h 99"/>
              <a:gd name="T30" fmla="*/ 2147483647 w 52"/>
              <a:gd name="T31" fmla="*/ 2147483647 h 99"/>
              <a:gd name="T32" fmla="*/ 2147483647 w 52"/>
              <a:gd name="T33" fmla="*/ 2147483647 h 99"/>
              <a:gd name="T34" fmla="*/ 2147483647 w 52"/>
              <a:gd name="T35" fmla="*/ 2147483647 h 99"/>
              <a:gd name="T36" fmla="*/ 2147483647 w 52"/>
              <a:gd name="T37" fmla="*/ 2147483647 h 99"/>
              <a:gd name="T38" fmla="*/ 2147483647 w 52"/>
              <a:gd name="T39" fmla="*/ 2147483647 h 99"/>
              <a:gd name="T40" fmla="*/ 2147483647 w 52"/>
              <a:gd name="T41" fmla="*/ 2147483647 h 99"/>
              <a:gd name="T42" fmla="*/ 2147483647 w 52"/>
              <a:gd name="T43" fmla="*/ 2147483647 h 99"/>
              <a:gd name="T44" fmla="*/ 2147483647 w 52"/>
              <a:gd name="T45" fmla="*/ 2147483647 h 99"/>
              <a:gd name="T46" fmla="*/ 2147483647 w 52"/>
              <a:gd name="T47" fmla="*/ 2147483647 h 99"/>
              <a:gd name="T48" fmla="*/ 2147483647 w 52"/>
              <a:gd name="T49" fmla="*/ 0 h 99"/>
              <a:gd name="T50" fmla="*/ 2147483647 w 52"/>
              <a:gd name="T51" fmla="*/ 2147483647 h 99"/>
              <a:gd name="T52" fmla="*/ 2147483647 w 52"/>
              <a:gd name="T53" fmla="*/ 2147483647 h 99"/>
              <a:gd name="T54" fmla="*/ 2147483647 w 52"/>
              <a:gd name="T55" fmla="*/ 2147483647 h 99"/>
              <a:gd name="T56" fmla="*/ 2147483647 w 52"/>
              <a:gd name="T57" fmla="*/ 2147483647 h 99"/>
              <a:gd name="T58" fmla="*/ 2147483647 w 52"/>
              <a:gd name="T59" fmla="*/ 2147483647 h 99"/>
              <a:gd name="T60" fmla="*/ 2147483647 w 52"/>
              <a:gd name="T61" fmla="*/ 2147483647 h 99"/>
              <a:gd name="T62" fmla="*/ 0 w 52"/>
              <a:gd name="T63" fmla="*/ 2147483647 h 99"/>
              <a:gd name="T64" fmla="*/ 0 w 52"/>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9"/>
              <a:gd name="T101" fmla="*/ 52 w 5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9">
                <a:moveTo>
                  <a:pt x="0" y="73"/>
                </a:moveTo>
                <a:lnTo>
                  <a:pt x="0" y="78"/>
                </a:lnTo>
                <a:lnTo>
                  <a:pt x="2" y="83"/>
                </a:lnTo>
                <a:lnTo>
                  <a:pt x="4" y="87"/>
                </a:lnTo>
                <a:lnTo>
                  <a:pt x="8" y="91"/>
                </a:lnTo>
                <a:lnTo>
                  <a:pt x="11" y="95"/>
                </a:lnTo>
                <a:lnTo>
                  <a:pt x="15" y="98"/>
                </a:lnTo>
                <a:lnTo>
                  <a:pt x="21" y="99"/>
                </a:lnTo>
                <a:lnTo>
                  <a:pt x="26" y="99"/>
                </a:lnTo>
                <a:lnTo>
                  <a:pt x="31" y="99"/>
                </a:lnTo>
                <a:lnTo>
                  <a:pt x="37" y="98"/>
                </a:lnTo>
                <a:lnTo>
                  <a:pt x="41" y="95"/>
                </a:lnTo>
                <a:lnTo>
                  <a:pt x="45" y="91"/>
                </a:lnTo>
                <a:lnTo>
                  <a:pt x="49" y="87"/>
                </a:lnTo>
                <a:lnTo>
                  <a:pt x="50" y="83"/>
                </a:lnTo>
                <a:lnTo>
                  <a:pt x="52" y="78"/>
                </a:lnTo>
                <a:lnTo>
                  <a:pt x="52" y="33"/>
                </a:lnTo>
                <a:lnTo>
                  <a:pt x="52" y="21"/>
                </a:lnTo>
                <a:lnTo>
                  <a:pt x="50" y="17"/>
                </a:lnTo>
                <a:lnTo>
                  <a:pt x="49" y="12"/>
                </a:lnTo>
                <a:lnTo>
                  <a:pt x="45" y="8"/>
                </a:lnTo>
                <a:lnTo>
                  <a:pt x="41" y="5"/>
                </a:lnTo>
                <a:lnTo>
                  <a:pt x="37" y="3"/>
                </a:lnTo>
                <a:lnTo>
                  <a:pt x="31" y="1"/>
                </a:lnTo>
                <a:lnTo>
                  <a:pt x="26" y="0"/>
                </a:lnTo>
                <a:lnTo>
                  <a:pt x="21" y="1"/>
                </a:lnTo>
                <a:lnTo>
                  <a:pt x="15" y="3"/>
                </a:lnTo>
                <a:lnTo>
                  <a:pt x="11" y="5"/>
                </a:lnTo>
                <a:lnTo>
                  <a:pt x="8" y="8"/>
                </a:lnTo>
                <a:lnTo>
                  <a:pt x="4" y="12"/>
                </a:lnTo>
                <a:lnTo>
                  <a:pt x="2" y="17"/>
                </a:lnTo>
                <a:lnTo>
                  <a:pt x="0" y="28"/>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7" name="Line 353"/>
          <p:cNvSpPr>
            <a:spLocks noChangeShapeType="1"/>
          </p:cNvSpPr>
          <p:nvPr/>
        </p:nvSpPr>
        <p:spPr bwMode="auto">
          <a:xfrm>
            <a:off x="4914900" y="41544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8" name="Freeform 354"/>
          <p:cNvSpPr>
            <a:spLocks/>
          </p:cNvSpPr>
          <p:nvPr/>
        </p:nvSpPr>
        <p:spPr bwMode="auto">
          <a:xfrm>
            <a:off x="4905375" y="4154488"/>
            <a:ext cx="63500" cy="20637"/>
          </a:xfrm>
          <a:custGeom>
            <a:avLst/>
            <a:gdLst>
              <a:gd name="T0" fmla="*/ 2147483647 w 161"/>
              <a:gd name="T1" fmla="*/ 0 h 53"/>
              <a:gd name="T2" fmla="*/ 2147483647 w 161"/>
              <a:gd name="T3" fmla="*/ 2147483647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1" y="1"/>
                </a:lnTo>
                <a:lnTo>
                  <a:pt x="15" y="3"/>
                </a:lnTo>
                <a:lnTo>
                  <a:pt x="11" y="5"/>
                </a:lnTo>
                <a:lnTo>
                  <a:pt x="8" y="8"/>
                </a:lnTo>
                <a:lnTo>
                  <a:pt x="4" y="12"/>
                </a:lnTo>
                <a:lnTo>
                  <a:pt x="2" y="17"/>
                </a:lnTo>
                <a:lnTo>
                  <a:pt x="0" y="21"/>
                </a:lnTo>
                <a:lnTo>
                  <a:pt x="0" y="27"/>
                </a:lnTo>
                <a:lnTo>
                  <a:pt x="0" y="32"/>
                </a:lnTo>
                <a:lnTo>
                  <a:pt x="2" y="37"/>
                </a:lnTo>
                <a:lnTo>
                  <a:pt x="4" y="41"/>
                </a:lnTo>
                <a:lnTo>
                  <a:pt x="8" y="45"/>
                </a:lnTo>
                <a:lnTo>
                  <a:pt x="11" y="49"/>
                </a:lnTo>
                <a:lnTo>
                  <a:pt x="15" y="52"/>
                </a:lnTo>
                <a:lnTo>
                  <a:pt x="21" y="53"/>
                </a:lnTo>
                <a:lnTo>
                  <a:pt x="129" y="53"/>
                </a:lnTo>
                <a:lnTo>
                  <a:pt x="140" y="53"/>
                </a:lnTo>
                <a:lnTo>
                  <a:pt x="145" y="52"/>
                </a:lnTo>
                <a:lnTo>
                  <a:pt x="149" y="49"/>
                </a:lnTo>
                <a:lnTo>
                  <a:pt x="153" y="45"/>
                </a:lnTo>
                <a:lnTo>
                  <a:pt x="157" y="41"/>
                </a:lnTo>
                <a:lnTo>
                  <a:pt x="158" y="37"/>
                </a:lnTo>
                <a:lnTo>
                  <a:pt x="160" y="32"/>
                </a:lnTo>
                <a:lnTo>
                  <a:pt x="161" y="27"/>
                </a:lnTo>
                <a:lnTo>
                  <a:pt x="160" y="21"/>
                </a:lnTo>
                <a:lnTo>
                  <a:pt x="158" y="17"/>
                </a:lnTo>
                <a:lnTo>
                  <a:pt x="157" y="12"/>
                </a:lnTo>
                <a:lnTo>
                  <a:pt x="153" y="8"/>
                </a:lnTo>
                <a:lnTo>
                  <a:pt x="149" y="5"/>
                </a:lnTo>
                <a:lnTo>
                  <a:pt x="145" y="3"/>
                </a:lnTo>
                <a:lnTo>
                  <a:pt x="13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59" name="Line 355"/>
          <p:cNvSpPr>
            <a:spLocks noChangeShapeType="1"/>
          </p:cNvSpPr>
          <p:nvPr/>
        </p:nvSpPr>
        <p:spPr bwMode="auto">
          <a:xfrm>
            <a:off x="4957763" y="41544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0" name="Freeform 356"/>
          <p:cNvSpPr>
            <a:spLocks/>
          </p:cNvSpPr>
          <p:nvPr/>
        </p:nvSpPr>
        <p:spPr bwMode="auto">
          <a:xfrm>
            <a:off x="4948238" y="4154488"/>
            <a:ext cx="23812" cy="20637"/>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3"/>
                </a:lnTo>
                <a:lnTo>
                  <a:pt x="12" y="5"/>
                </a:lnTo>
                <a:lnTo>
                  <a:pt x="8" y="8"/>
                </a:lnTo>
                <a:lnTo>
                  <a:pt x="4" y="12"/>
                </a:lnTo>
                <a:lnTo>
                  <a:pt x="1" y="17"/>
                </a:lnTo>
                <a:lnTo>
                  <a:pt x="0" y="21"/>
                </a:lnTo>
                <a:lnTo>
                  <a:pt x="0" y="27"/>
                </a:lnTo>
                <a:lnTo>
                  <a:pt x="0" y="32"/>
                </a:lnTo>
                <a:lnTo>
                  <a:pt x="1" y="37"/>
                </a:lnTo>
                <a:lnTo>
                  <a:pt x="4" y="41"/>
                </a:lnTo>
                <a:lnTo>
                  <a:pt x="8" y="45"/>
                </a:lnTo>
                <a:lnTo>
                  <a:pt x="12" y="49"/>
                </a:lnTo>
                <a:lnTo>
                  <a:pt x="16" y="52"/>
                </a:lnTo>
                <a:lnTo>
                  <a:pt x="21" y="53"/>
                </a:lnTo>
                <a:lnTo>
                  <a:pt x="30" y="53"/>
                </a:lnTo>
                <a:lnTo>
                  <a:pt x="41" y="53"/>
                </a:lnTo>
                <a:lnTo>
                  <a:pt x="46" y="52"/>
                </a:lnTo>
                <a:lnTo>
                  <a:pt x="50" y="49"/>
                </a:lnTo>
                <a:lnTo>
                  <a:pt x="54" y="45"/>
                </a:lnTo>
                <a:lnTo>
                  <a:pt x="58" y="41"/>
                </a:lnTo>
                <a:lnTo>
                  <a:pt x="61" y="37"/>
                </a:lnTo>
                <a:lnTo>
                  <a:pt x="62" y="32"/>
                </a:lnTo>
                <a:lnTo>
                  <a:pt x="62" y="27"/>
                </a:lnTo>
                <a:lnTo>
                  <a:pt x="62" y="21"/>
                </a:lnTo>
                <a:lnTo>
                  <a:pt x="61" y="17"/>
                </a:lnTo>
                <a:lnTo>
                  <a:pt x="58" y="12"/>
                </a:lnTo>
                <a:lnTo>
                  <a:pt x="54" y="8"/>
                </a:lnTo>
                <a:lnTo>
                  <a:pt x="50" y="5"/>
                </a:lnTo>
                <a:lnTo>
                  <a:pt x="46" y="3"/>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1" name="Line 357"/>
          <p:cNvSpPr>
            <a:spLocks noChangeShapeType="1"/>
          </p:cNvSpPr>
          <p:nvPr/>
        </p:nvSpPr>
        <p:spPr bwMode="auto">
          <a:xfrm>
            <a:off x="4962525" y="41544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2" name="Freeform 358"/>
          <p:cNvSpPr>
            <a:spLocks/>
          </p:cNvSpPr>
          <p:nvPr/>
        </p:nvSpPr>
        <p:spPr bwMode="auto">
          <a:xfrm>
            <a:off x="4951413" y="4154488"/>
            <a:ext cx="47625" cy="20637"/>
          </a:xfrm>
          <a:custGeom>
            <a:avLst/>
            <a:gdLst>
              <a:gd name="T0" fmla="*/ 2147483647 w 122"/>
              <a:gd name="T1" fmla="*/ 0 h 53"/>
              <a:gd name="T2" fmla="*/ 2147483647 w 122"/>
              <a:gd name="T3" fmla="*/ 2147483647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2147483647 w 122"/>
              <a:gd name="T15" fmla="*/ 2147483647 h 53"/>
              <a:gd name="T16" fmla="*/ 0 w 122"/>
              <a:gd name="T17" fmla="*/ 2147483647 h 53"/>
              <a:gd name="T18" fmla="*/ 2147483647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7" y="0"/>
                </a:moveTo>
                <a:lnTo>
                  <a:pt x="21" y="1"/>
                </a:lnTo>
                <a:lnTo>
                  <a:pt x="17" y="3"/>
                </a:lnTo>
                <a:lnTo>
                  <a:pt x="12" y="5"/>
                </a:lnTo>
                <a:lnTo>
                  <a:pt x="8" y="8"/>
                </a:lnTo>
                <a:lnTo>
                  <a:pt x="6" y="12"/>
                </a:lnTo>
                <a:lnTo>
                  <a:pt x="3" y="17"/>
                </a:lnTo>
                <a:lnTo>
                  <a:pt x="2" y="21"/>
                </a:lnTo>
                <a:lnTo>
                  <a:pt x="0" y="27"/>
                </a:lnTo>
                <a:lnTo>
                  <a:pt x="2" y="32"/>
                </a:lnTo>
                <a:lnTo>
                  <a:pt x="3" y="37"/>
                </a:lnTo>
                <a:lnTo>
                  <a:pt x="6" y="41"/>
                </a:lnTo>
                <a:lnTo>
                  <a:pt x="8" y="45"/>
                </a:lnTo>
                <a:lnTo>
                  <a:pt x="12" y="49"/>
                </a:lnTo>
                <a:lnTo>
                  <a:pt x="17" y="52"/>
                </a:lnTo>
                <a:lnTo>
                  <a:pt x="21" y="53"/>
                </a:lnTo>
                <a:lnTo>
                  <a:pt x="90" y="53"/>
                </a:lnTo>
                <a:lnTo>
                  <a:pt x="101" y="53"/>
                </a:lnTo>
                <a:lnTo>
                  <a:pt x="106" y="52"/>
                </a:lnTo>
                <a:lnTo>
                  <a:pt x="111" y="49"/>
                </a:lnTo>
                <a:lnTo>
                  <a:pt x="115" y="45"/>
                </a:lnTo>
                <a:lnTo>
                  <a:pt x="118" y="41"/>
                </a:lnTo>
                <a:lnTo>
                  <a:pt x="121" y="37"/>
                </a:lnTo>
                <a:lnTo>
                  <a:pt x="122" y="32"/>
                </a:lnTo>
                <a:lnTo>
                  <a:pt x="122" y="27"/>
                </a:lnTo>
                <a:lnTo>
                  <a:pt x="122" y="21"/>
                </a:lnTo>
                <a:lnTo>
                  <a:pt x="121" y="17"/>
                </a:lnTo>
                <a:lnTo>
                  <a:pt x="118" y="12"/>
                </a:lnTo>
                <a:lnTo>
                  <a:pt x="115" y="8"/>
                </a:lnTo>
                <a:lnTo>
                  <a:pt x="111" y="5"/>
                </a:lnTo>
                <a:lnTo>
                  <a:pt x="106" y="3"/>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3" name="Line 359"/>
          <p:cNvSpPr>
            <a:spLocks noChangeShapeType="1"/>
          </p:cNvSpPr>
          <p:nvPr/>
        </p:nvSpPr>
        <p:spPr bwMode="auto">
          <a:xfrm>
            <a:off x="4978400" y="4165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4" name="Freeform 360"/>
          <p:cNvSpPr>
            <a:spLocks/>
          </p:cNvSpPr>
          <p:nvPr/>
        </p:nvSpPr>
        <p:spPr bwMode="auto">
          <a:xfrm>
            <a:off x="4978400" y="4137025"/>
            <a:ext cx="20638"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2147483647 h 99"/>
              <a:gd name="T48" fmla="*/ 2147483647 w 53"/>
              <a:gd name="T49" fmla="*/ 0 h 99"/>
              <a:gd name="T50" fmla="*/ 2147483647 w 53"/>
              <a:gd name="T51" fmla="*/ 2147483647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1" y="78"/>
                </a:lnTo>
                <a:lnTo>
                  <a:pt x="3" y="83"/>
                </a:lnTo>
                <a:lnTo>
                  <a:pt x="5" y="87"/>
                </a:lnTo>
                <a:lnTo>
                  <a:pt x="8" y="91"/>
                </a:lnTo>
                <a:lnTo>
                  <a:pt x="12" y="95"/>
                </a:lnTo>
                <a:lnTo>
                  <a:pt x="17" y="98"/>
                </a:lnTo>
                <a:lnTo>
                  <a:pt x="22" y="99"/>
                </a:lnTo>
                <a:lnTo>
                  <a:pt x="26" y="99"/>
                </a:lnTo>
                <a:lnTo>
                  <a:pt x="32" y="99"/>
                </a:lnTo>
                <a:lnTo>
                  <a:pt x="37" y="98"/>
                </a:lnTo>
                <a:lnTo>
                  <a:pt x="42" y="95"/>
                </a:lnTo>
                <a:lnTo>
                  <a:pt x="46" y="91"/>
                </a:lnTo>
                <a:lnTo>
                  <a:pt x="49" y="87"/>
                </a:lnTo>
                <a:lnTo>
                  <a:pt x="52" y="83"/>
                </a:lnTo>
                <a:lnTo>
                  <a:pt x="53" y="78"/>
                </a:lnTo>
                <a:lnTo>
                  <a:pt x="53" y="32"/>
                </a:lnTo>
                <a:lnTo>
                  <a:pt x="53" y="21"/>
                </a:lnTo>
                <a:lnTo>
                  <a:pt x="52" y="17"/>
                </a:lnTo>
                <a:lnTo>
                  <a:pt x="49" y="12"/>
                </a:lnTo>
                <a:lnTo>
                  <a:pt x="46" y="8"/>
                </a:lnTo>
                <a:lnTo>
                  <a:pt x="42" y="5"/>
                </a:lnTo>
                <a:lnTo>
                  <a:pt x="37" y="3"/>
                </a:lnTo>
                <a:lnTo>
                  <a:pt x="32" y="1"/>
                </a:lnTo>
                <a:lnTo>
                  <a:pt x="26" y="0"/>
                </a:lnTo>
                <a:lnTo>
                  <a:pt x="22" y="1"/>
                </a:lnTo>
                <a:lnTo>
                  <a:pt x="17" y="3"/>
                </a:lnTo>
                <a:lnTo>
                  <a:pt x="12" y="5"/>
                </a:lnTo>
                <a:lnTo>
                  <a:pt x="8" y="8"/>
                </a:lnTo>
                <a:lnTo>
                  <a:pt x="5" y="12"/>
                </a:lnTo>
                <a:lnTo>
                  <a:pt x="3" y="17"/>
                </a:lnTo>
                <a:lnTo>
                  <a:pt x="0" y="26"/>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5" name="Line 361"/>
          <p:cNvSpPr>
            <a:spLocks noChangeShapeType="1"/>
          </p:cNvSpPr>
          <p:nvPr/>
        </p:nvSpPr>
        <p:spPr bwMode="auto">
          <a:xfrm>
            <a:off x="4989513" y="4137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6" name="Freeform 362"/>
          <p:cNvSpPr>
            <a:spLocks/>
          </p:cNvSpPr>
          <p:nvPr/>
        </p:nvSpPr>
        <p:spPr bwMode="auto">
          <a:xfrm>
            <a:off x="4978400" y="4137025"/>
            <a:ext cx="36513" cy="20638"/>
          </a:xfrm>
          <a:custGeom>
            <a:avLst/>
            <a:gdLst>
              <a:gd name="T0" fmla="*/ 2147483647 w 92"/>
              <a:gd name="T1" fmla="*/ 0 h 53"/>
              <a:gd name="T2" fmla="*/ 2147483647 w 92"/>
              <a:gd name="T3" fmla="*/ 2147483647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2147483647 w 92"/>
              <a:gd name="T15" fmla="*/ 2147483647 h 53"/>
              <a:gd name="T16" fmla="*/ 0 w 92"/>
              <a:gd name="T17" fmla="*/ 2147483647 h 53"/>
              <a:gd name="T18" fmla="*/ 2147483647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2" y="1"/>
                </a:lnTo>
                <a:lnTo>
                  <a:pt x="17" y="3"/>
                </a:lnTo>
                <a:lnTo>
                  <a:pt x="12" y="5"/>
                </a:lnTo>
                <a:lnTo>
                  <a:pt x="8" y="8"/>
                </a:lnTo>
                <a:lnTo>
                  <a:pt x="5" y="12"/>
                </a:lnTo>
                <a:lnTo>
                  <a:pt x="3" y="17"/>
                </a:lnTo>
                <a:lnTo>
                  <a:pt x="1" y="21"/>
                </a:lnTo>
                <a:lnTo>
                  <a:pt x="0" y="26"/>
                </a:lnTo>
                <a:lnTo>
                  <a:pt x="1" y="32"/>
                </a:lnTo>
                <a:lnTo>
                  <a:pt x="3" y="37"/>
                </a:lnTo>
                <a:lnTo>
                  <a:pt x="5" y="41"/>
                </a:lnTo>
                <a:lnTo>
                  <a:pt x="8" y="45"/>
                </a:lnTo>
                <a:lnTo>
                  <a:pt x="12" y="49"/>
                </a:lnTo>
                <a:lnTo>
                  <a:pt x="17" y="51"/>
                </a:lnTo>
                <a:lnTo>
                  <a:pt x="22" y="53"/>
                </a:lnTo>
                <a:lnTo>
                  <a:pt x="61" y="53"/>
                </a:lnTo>
                <a:lnTo>
                  <a:pt x="71" y="53"/>
                </a:lnTo>
                <a:lnTo>
                  <a:pt x="77" y="51"/>
                </a:lnTo>
                <a:lnTo>
                  <a:pt x="81" y="49"/>
                </a:lnTo>
                <a:lnTo>
                  <a:pt x="85" y="45"/>
                </a:lnTo>
                <a:lnTo>
                  <a:pt x="89" y="41"/>
                </a:lnTo>
                <a:lnTo>
                  <a:pt x="91" y="37"/>
                </a:lnTo>
                <a:lnTo>
                  <a:pt x="92" y="32"/>
                </a:lnTo>
                <a:lnTo>
                  <a:pt x="92" y="26"/>
                </a:lnTo>
                <a:lnTo>
                  <a:pt x="92" y="21"/>
                </a:lnTo>
                <a:lnTo>
                  <a:pt x="91" y="17"/>
                </a:lnTo>
                <a:lnTo>
                  <a:pt x="89" y="12"/>
                </a:lnTo>
                <a:lnTo>
                  <a:pt x="85" y="8"/>
                </a:lnTo>
                <a:lnTo>
                  <a:pt x="81" y="5"/>
                </a:lnTo>
                <a:lnTo>
                  <a:pt x="77" y="3"/>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7" name="Line 363"/>
          <p:cNvSpPr>
            <a:spLocks noChangeShapeType="1"/>
          </p:cNvSpPr>
          <p:nvPr/>
        </p:nvSpPr>
        <p:spPr bwMode="auto">
          <a:xfrm>
            <a:off x="4994275" y="41465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8" name="Freeform 364"/>
          <p:cNvSpPr>
            <a:spLocks/>
          </p:cNvSpPr>
          <p:nvPr/>
        </p:nvSpPr>
        <p:spPr bwMode="auto">
          <a:xfrm>
            <a:off x="4994275" y="4119563"/>
            <a:ext cx="20638" cy="38100"/>
          </a:xfrm>
          <a:custGeom>
            <a:avLst/>
            <a:gdLst>
              <a:gd name="T0" fmla="*/ 0 w 52"/>
              <a:gd name="T1" fmla="*/ 2147483647 h 99"/>
              <a:gd name="T2" fmla="*/ 2147483647 w 52"/>
              <a:gd name="T3" fmla="*/ 2147483647 h 99"/>
              <a:gd name="T4" fmla="*/ 2147483647 w 52"/>
              <a:gd name="T5" fmla="*/ 2147483647 h 99"/>
              <a:gd name="T6" fmla="*/ 2147483647 w 52"/>
              <a:gd name="T7" fmla="*/ 2147483647 h 99"/>
              <a:gd name="T8" fmla="*/ 2147483647 w 52"/>
              <a:gd name="T9" fmla="*/ 2147483647 h 99"/>
              <a:gd name="T10" fmla="*/ 2147483647 w 52"/>
              <a:gd name="T11" fmla="*/ 2147483647 h 99"/>
              <a:gd name="T12" fmla="*/ 2147483647 w 52"/>
              <a:gd name="T13" fmla="*/ 2147483647 h 99"/>
              <a:gd name="T14" fmla="*/ 2147483647 w 52"/>
              <a:gd name="T15" fmla="*/ 2147483647 h 99"/>
              <a:gd name="T16" fmla="*/ 2147483647 w 52"/>
              <a:gd name="T17" fmla="*/ 2147483647 h 99"/>
              <a:gd name="T18" fmla="*/ 2147483647 w 52"/>
              <a:gd name="T19" fmla="*/ 2147483647 h 99"/>
              <a:gd name="T20" fmla="*/ 2147483647 w 52"/>
              <a:gd name="T21" fmla="*/ 2147483647 h 99"/>
              <a:gd name="T22" fmla="*/ 2147483647 w 52"/>
              <a:gd name="T23" fmla="*/ 2147483647 h 99"/>
              <a:gd name="T24" fmla="*/ 2147483647 w 52"/>
              <a:gd name="T25" fmla="*/ 2147483647 h 99"/>
              <a:gd name="T26" fmla="*/ 2147483647 w 52"/>
              <a:gd name="T27" fmla="*/ 2147483647 h 99"/>
              <a:gd name="T28" fmla="*/ 2147483647 w 52"/>
              <a:gd name="T29" fmla="*/ 2147483647 h 99"/>
              <a:gd name="T30" fmla="*/ 2147483647 w 52"/>
              <a:gd name="T31" fmla="*/ 2147483647 h 99"/>
              <a:gd name="T32" fmla="*/ 2147483647 w 52"/>
              <a:gd name="T33" fmla="*/ 2147483647 h 99"/>
              <a:gd name="T34" fmla="*/ 2147483647 w 52"/>
              <a:gd name="T35" fmla="*/ 2147483647 h 99"/>
              <a:gd name="T36" fmla="*/ 2147483647 w 52"/>
              <a:gd name="T37" fmla="*/ 2147483647 h 99"/>
              <a:gd name="T38" fmla="*/ 2147483647 w 52"/>
              <a:gd name="T39" fmla="*/ 2147483647 h 99"/>
              <a:gd name="T40" fmla="*/ 2147483647 w 52"/>
              <a:gd name="T41" fmla="*/ 2147483647 h 99"/>
              <a:gd name="T42" fmla="*/ 2147483647 w 52"/>
              <a:gd name="T43" fmla="*/ 2147483647 h 99"/>
              <a:gd name="T44" fmla="*/ 2147483647 w 52"/>
              <a:gd name="T45" fmla="*/ 2147483647 h 99"/>
              <a:gd name="T46" fmla="*/ 2147483647 w 52"/>
              <a:gd name="T47" fmla="*/ 2147483647 h 99"/>
              <a:gd name="T48" fmla="*/ 2147483647 w 52"/>
              <a:gd name="T49" fmla="*/ 0 h 99"/>
              <a:gd name="T50" fmla="*/ 2147483647 w 52"/>
              <a:gd name="T51" fmla="*/ 2147483647 h 99"/>
              <a:gd name="T52" fmla="*/ 2147483647 w 52"/>
              <a:gd name="T53" fmla="*/ 2147483647 h 99"/>
              <a:gd name="T54" fmla="*/ 2147483647 w 52"/>
              <a:gd name="T55" fmla="*/ 2147483647 h 99"/>
              <a:gd name="T56" fmla="*/ 2147483647 w 52"/>
              <a:gd name="T57" fmla="*/ 2147483647 h 99"/>
              <a:gd name="T58" fmla="*/ 2147483647 w 52"/>
              <a:gd name="T59" fmla="*/ 2147483647 h 99"/>
              <a:gd name="T60" fmla="*/ 2147483647 w 52"/>
              <a:gd name="T61" fmla="*/ 2147483647 h 99"/>
              <a:gd name="T62" fmla="*/ 0 w 52"/>
              <a:gd name="T63" fmla="*/ 2147483647 h 99"/>
              <a:gd name="T64" fmla="*/ 0 w 52"/>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9"/>
              <a:gd name="T101" fmla="*/ 52 w 5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9">
                <a:moveTo>
                  <a:pt x="0" y="72"/>
                </a:moveTo>
                <a:lnTo>
                  <a:pt x="1" y="78"/>
                </a:lnTo>
                <a:lnTo>
                  <a:pt x="2" y="83"/>
                </a:lnTo>
                <a:lnTo>
                  <a:pt x="5" y="87"/>
                </a:lnTo>
                <a:lnTo>
                  <a:pt x="8" y="91"/>
                </a:lnTo>
                <a:lnTo>
                  <a:pt x="12" y="95"/>
                </a:lnTo>
                <a:lnTo>
                  <a:pt x="17" y="97"/>
                </a:lnTo>
                <a:lnTo>
                  <a:pt x="21" y="99"/>
                </a:lnTo>
                <a:lnTo>
                  <a:pt x="26" y="99"/>
                </a:lnTo>
                <a:lnTo>
                  <a:pt x="31" y="99"/>
                </a:lnTo>
                <a:lnTo>
                  <a:pt x="37" y="97"/>
                </a:lnTo>
                <a:lnTo>
                  <a:pt x="41" y="95"/>
                </a:lnTo>
                <a:lnTo>
                  <a:pt x="45" y="91"/>
                </a:lnTo>
                <a:lnTo>
                  <a:pt x="49" y="87"/>
                </a:lnTo>
                <a:lnTo>
                  <a:pt x="51" y="83"/>
                </a:lnTo>
                <a:lnTo>
                  <a:pt x="52" y="78"/>
                </a:lnTo>
                <a:lnTo>
                  <a:pt x="52" y="31"/>
                </a:lnTo>
                <a:lnTo>
                  <a:pt x="52" y="21"/>
                </a:lnTo>
                <a:lnTo>
                  <a:pt x="51" y="17"/>
                </a:lnTo>
                <a:lnTo>
                  <a:pt x="49" y="12"/>
                </a:lnTo>
                <a:lnTo>
                  <a:pt x="45" y="8"/>
                </a:lnTo>
                <a:lnTo>
                  <a:pt x="41" y="5"/>
                </a:lnTo>
                <a:lnTo>
                  <a:pt x="37" y="2"/>
                </a:lnTo>
                <a:lnTo>
                  <a:pt x="31" y="1"/>
                </a:lnTo>
                <a:lnTo>
                  <a:pt x="26" y="0"/>
                </a:lnTo>
                <a:lnTo>
                  <a:pt x="21" y="1"/>
                </a:lnTo>
                <a:lnTo>
                  <a:pt x="17" y="2"/>
                </a:lnTo>
                <a:lnTo>
                  <a:pt x="12" y="5"/>
                </a:lnTo>
                <a:lnTo>
                  <a:pt x="8" y="8"/>
                </a:lnTo>
                <a:lnTo>
                  <a:pt x="5" y="12"/>
                </a:lnTo>
                <a:lnTo>
                  <a:pt x="2" y="17"/>
                </a:lnTo>
                <a:lnTo>
                  <a:pt x="0" y="26"/>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69" name="Line 365"/>
          <p:cNvSpPr>
            <a:spLocks noChangeShapeType="1"/>
          </p:cNvSpPr>
          <p:nvPr/>
        </p:nvSpPr>
        <p:spPr bwMode="auto">
          <a:xfrm>
            <a:off x="5005388" y="41195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0" name="Freeform 366"/>
          <p:cNvSpPr>
            <a:spLocks/>
          </p:cNvSpPr>
          <p:nvPr/>
        </p:nvSpPr>
        <p:spPr bwMode="auto">
          <a:xfrm>
            <a:off x="4994275" y="4119563"/>
            <a:ext cx="52388" cy="19050"/>
          </a:xfrm>
          <a:custGeom>
            <a:avLst/>
            <a:gdLst>
              <a:gd name="T0" fmla="*/ 2147483647 w 132"/>
              <a:gd name="T1" fmla="*/ 0 h 53"/>
              <a:gd name="T2" fmla="*/ 2147483647 w 132"/>
              <a:gd name="T3" fmla="*/ 2147483647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2147483647 w 132"/>
              <a:gd name="T15" fmla="*/ 2147483647 h 53"/>
              <a:gd name="T16" fmla="*/ 0 w 132"/>
              <a:gd name="T17" fmla="*/ 2147483647 h 53"/>
              <a:gd name="T18" fmla="*/ 2147483647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6" y="0"/>
                </a:moveTo>
                <a:lnTo>
                  <a:pt x="21" y="1"/>
                </a:lnTo>
                <a:lnTo>
                  <a:pt x="17" y="2"/>
                </a:lnTo>
                <a:lnTo>
                  <a:pt x="12" y="5"/>
                </a:lnTo>
                <a:lnTo>
                  <a:pt x="8" y="8"/>
                </a:lnTo>
                <a:lnTo>
                  <a:pt x="5" y="12"/>
                </a:lnTo>
                <a:lnTo>
                  <a:pt x="2" y="17"/>
                </a:lnTo>
                <a:lnTo>
                  <a:pt x="1" y="21"/>
                </a:lnTo>
                <a:lnTo>
                  <a:pt x="0" y="26"/>
                </a:lnTo>
                <a:lnTo>
                  <a:pt x="1" y="31"/>
                </a:lnTo>
                <a:lnTo>
                  <a:pt x="2" y="37"/>
                </a:lnTo>
                <a:lnTo>
                  <a:pt x="5" y="41"/>
                </a:lnTo>
                <a:lnTo>
                  <a:pt x="8" y="45"/>
                </a:lnTo>
                <a:lnTo>
                  <a:pt x="12" y="49"/>
                </a:lnTo>
                <a:lnTo>
                  <a:pt x="17" y="51"/>
                </a:lnTo>
                <a:lnTo>
                  <a:pt x="21" y="53"/>
                </a:lnTo>
                <a:lnTo>
                  <a:pt x="100" y="53"/>
                </a:lnTo>
                <a:lnTo>
                  <a:pt x="111" y="53"/>
                </a:lnTo>
                <a:lnTo>
                  <a:pt x="115" y="51"/>
                </a:lnTo>
                <a:lnTo>
                  <a:pt x="120" y="49"/>
                </a:lnTo>
                <a:lnTo>
                  <a:pt x="124" y="45"/>
                </a:lnTo>
                <a:lnTo>
                  <a:pt x="126" y="41"/>
                </a:lnTo>
                <a:lnTo>
                  <a:pt x="129" y="37"/>
                </a:lnTo>
                <a:lnTo>
                  <a:pt x="130" y="31"/>
                </a:lnTo>
                <a:lnTo>
                  <a:pt x="132" y="26"/>
                </a:lnTo>
                <a:lnTo>
                  <a:pt x="130" y="21"/>
                </a:lnTo>
                <a:lnTo>
                  <a:pt x="129" y="17"/>
                </a:lnTo>
                <a:lnTo>
                  <a:pt x="126" y="12"/>
                </a:lnTo>
                <a:lnTo>
                  <a:pt x="124" y="8"/>
                </a:lnTo>
                <a:lnTo>
                  <a:pt x="120" y="5"/>
                </a:lnTo>
                <a:lnTo>
                  <a:pt x="115" y="2"/>
                </a:lnTo>
                <a:lnTo>
                  <a:pt x="10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1" name="Line 367"/>
          <p:cNvSpPr>
            <a:spLocks noChangeShapeType="1"/>
          </p:cNvSpPr>
          <p:nvPr/>
        </p:nvSpPr>
        <p:spPr bwMode="auto">
          <a:xfrm>
            <a:off x="5026025" y="41290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2" name="Freeform 368"/>
          <p:cNvSpPr>
            <a:spLocks/>
          </p:cNvSpPr>
          <p:nvPr/>
        </p:nvSpPr>
        <p:spPr bwMode="auto">
          <a:xfrm>
            <a:off x="5026025" y="4102100"/>
            <a:ext cx="20638" cy="36513"/>
          </a:xfrm>
          <a:custGeom>
            <a:avLst/>
            <a:gdLst>
              <a:gd name="T0" fmla="*/ 0 w 51"/>
              <a:gd name="T1" fmla="*/ 2147483647 h 100"/>
              <a:gd name="T2" fmla="*/ 0 w 51"/>
              <a:gd name="T3" fmla="*/ 2147483647 h 100"/>
              <a:gd name="T4" fmla="*/ 2147483647 w 51"/>
              <a:gd name="T5" fmla="*/ 2147483647 h 100"/>
              <a:gd name="T6" fmla="*/ 2147483647 w 51"/>
              <a:gd name="T7" fmla="*/ 2147483647 h 100"/>
              <a:gd name="T8" fmla="*/ 2147483647 w 51"/>
              <a:gd name="T9" fmla="*/ 2147483647 h 100"/>
              <a:gd name="T10" fmla="*/ 2147483647 w 51"/>
              <a:gd name="T11" fmla="*/ 2147483647 h 100"/>
              <a:gd name="T12" fmla="*/ 2147483647 w 51"/>
              <a:gd name="T13" fmla="*/ 2147483647 h 100"/>
              <a:gd name="T14" fmla="*/ 2147483647 w 51"/>
              <a:gd name="T15" fmla="*/ 2147483647 h 100"/>
              <a:gd name="T16" fmla="*/ 2147483647 w 51"/>
              <a:gd name="T17" fmla="*/ 2147483647 h 100"/>
              <a:gd name="T18" fmla="*/ 2147483647 w 51"/>
              <a:gd name="T19" fmla="*/ 2147483647 h 100"/>
              <a:gd name="T20" fmla="*/ 2147483647 w 51"/>
              <a:gd name="T21" fmla="*/ 2147483647 h 100"/>
              <a:gd name="T22" fmla="*/ 2147483647 w 51"/>
              <a:gd name="T23" fmla="*/ 2147483647 h 100"/>
              <a:gd name="T24" fmla="*/ 2147483647 w 51"/>
              <a:gd name="T25" fmla="*/ 2147483647 h 100"/>
              <a:gd name="T26" fmla="*/ 2147483647 w 51"/>
              <a:gd name="T27" fmla="*/ 2147483647 h 100"/>
              <a:gd name="T28" fmla="*/ 2147483647 w 51"/>
              <a:gd name="T29" fmla="*/ 2147483647 h 100"/>
              <a:gd name="T30" fmla="*/ 2147483647 w 51"/>
              <a:gd name="T31" fmla="*/ 2147483647 h 100"/>
              <a:gd name="T32" fmla="*/ 2147483647 w 51"/>
              <a:gd name="T33" fmla="*/ 2147483647 h 100"/>
              <a:gd name="T34" fmla="*/ 2147483647 w 51"/>
              <a:gd name="T35" fmla="*/ 2147483647 h 100"/>
              <a:gd name="T36" fmla="*/ 2147483647 w 51"/>
              <a:gd name="T37" fmla="*/ 2147483647 h 100"/>
              <a:gd name="T38" fmla="*/ 2147483647 w 51"/>
              <a:gd name="T39" fmla="*/ 2147483647 h 100"/>
              <a:gd name="T40" fmla="*/ 2147483647 w 51"/>
              <a:gd name="T41" fmla="*/ 2147483647 h 100"/>
              <a:gd name="T42" fmla="*/ 2147483647 w 51"/>
              <a:gd name="T43" fmla="*/ 2147483647 h 100"/>
              <a:gd name="T44" fmla="*/ 2147483647 w 51"/>
              <a:gd name="T45" fmla="*/ 2147483647 h 100"/>
              <a:gd name="T46" fmla="*/ 2147483647 w 51"/>
              <a:gd name="T47" fmla="*/ 2147483647 h 100"/>
              <a:gd name="T48" fmla="*/ 2147483647 w 51"/>
              <a:gd name="T49" fmla="*/ 0 h 100"/>
              <a:gd name="T50" fmla="*/ 2147483647 w 51"/>
              <a:gd name="T51" fmla="*/ 2147483647 h 100"/>
              <a:gd name="T52" fmla="*/ 2147483647 w 51"/>
              <a:gd name="T53" fmla="*/ 2147483647 h 100"/>
              <a:gd name="T54" fmla="*/ 2147483647 w 51"/>
              <a:gd name="T55" fmla="*/ 2147483647 h 100"/>
              <a:gd name="T56" fmla="*/ 2147483647 w 51"/>
              <a:gd name="T57" fmla="*/ 2147483647 h 100"/>
              <a:gd name="T58" fmla="*/ 2147483647 w 51"/>
              <a:gd name="T59" fmla="*/ 2147483647 h 100"/>
              <a:gd name="T60" fmla="*/ 2147483647 w 51"/>
              <a:gd name="T61" fmla="*/ 2147483647 h 100"/>
              <a:gd name="T62" fmla="*/ 0 w 51"/>
              <a:gd name="T63" fmla="*/ 2147483647 h 100"/>
              <a:gd name="T64" fmla="*/ 0 w 51"/>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00"/>
              <a:gd name="T101" fmla="*/ 51 w 51"/>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00">
                <a:moveTo>
                  <a:pt x="0" y="73"/>
                </a:moveTo>
                <a:lnTo>
                  <a:pt x="0" y="78"/>
                </a:lnTo>
                <a:lnTo>
                  <a:pt x="1" y="84"/>
                </a:lnTo>
                <a:lnTo>
                  <a:pt x="4" y="88"/>
                </a:lnTo>
                <a:lnTo>
                  <a:pt x="8" y="92"/>
                </a:lnTo>
                <a:lnTo>
                  <a:pt x="12" y="96"/>
                </a:lnTo>
                <a:lnTo>
                  <a:pt x="16" y="98"/>
                </a:lnTo>
                <a:lnTo>
                  <a:pt x="21" y="100"/>
                </a:lnTo>
                <a:lnTo>
                  <a:pt x="26" y="100"/>
                </a:lnTo>
                <a:lnTo>
                  <a:pt x="32" y="100"/>
                </a:lnTo>
                <a:lnTo>
                  <a:pt x="36" y="98"/>
                </a:lnTo>
                <a:lnTo>
                  <a:pt x="41" y="96"/>
                </a:lnTo>
                <a:lnTo>
                  <a:pt x="45" y="92"/>
                </a:lnTo>
                <a:lnTo>
                  <a:pt x="47" y="88"/>
                </a:lnTo>
                <a:lnTo>
                  <a:pt x="50" y="84"/>
                </a:lnTo>
                <a:lnTo>
                  <a:pt x="51" y="78"/>
                </a:lnTo>
                <a:lnTo>
                  <a:pt x="51" y="32"/>
                </a:lnTo>
                <a:lnTo>
                  <a:pt x="51" y="22"/>
                </a:lnTo>
                <a:lnTo>
                  <a:pt x="50" y="18"/>
                </a:lnTo>
                <a:lnTo>
                  <a:pt x="47" y="12"/>
                </a:lnTo>
                <a:lnTo>
                  <a:pt x="45" y="8"/>
                </a:lnTo>
                <a:lnTo>
                  <a:pt x="41" y="6"/>
                </a:lnTo>
                <a:lnTo>
                  <a:pt x="36" y="3"/>
                </a:lnTo>
                <a:lnTo>
                  <a:pt x="32" y="2"/>
                </a:lnTo>
                <a:lnTo>
                  <a:pt x="26" y="0"/>
                </a:lnTo>
                <a:lnTo>
                  <a:pt x="21" y="2"/>
                </a:lnTo>
                <a:lnTo>
                  <a:pt x="16" y="3"/>
                </a:lnTo>
                <a:lnTo>
                  <a:pt x="12" y="6"/>
                </a:lnTo>
                <a:lnTo>
                  <a:pt x="8" y="8"/>
                </a:lnTo>
                <a:lnTo>
                  <a:pt x="4" y="12"/>
                </a:lnTo>
                <a:lnTo>
                  <a:pt x="1" y="18"/>
                </a:lnTo>
                <a:lnTo>
                  <a:pt x="0" y="27"/>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3" name="Line 369"/>
          <p:cNvSpPr>
            <a:spLocks noChangeShapeType="1"/>
          </p:cNvSpPr>
          <p:nvPr/>
        </p:nvSpPr>
        <p:spPr bwMode="auto">
          <a:xfrm>
            <a:off x="5037138" y="41021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4" name="Freeform 370"/>
          <p:cNvSpPr>
            <a:spLocks/>
          </p:cNvSpPr>
          <p:nvPr/>
        </p:nvSpPr>
        <p:spPr bwMode="auto">
          <a:xfrm>
            <a:off x="5026025" y="4102100"/>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2"/>
                </a:lnTo>
                <a:lnTo>
                  <a:pt x="16" y="3"/>
                </a:lnTo>
                <a:lnTo>
                  <a:pt x="12" y="6"/>
                </a:lnTo>
                <a:lnTo>
                  <a:pt x="8" y="8"/>
                </a:lnTo>
                <a:lnTo>
                  <a:pt x="4" y="12"/>
                </a:lnTo>
                <a:lnTo>
                  <a:pt x="1" y="18"/>
                </a:lnTo>
                <a:lnTo>
                  <a:pt x="0" y="22"/>
                </a:lnTo>
                <a:lnTo>
                  <a:pt x="0" y="27"/>
                </a:lnTo>
                <a:lnTo>
                  <a:pt x="0" y="32"/>
                </a:lnTo>
                <a:lnTo>
                  <a:pt x="1" y="37"/>
                </a:lnTo>
                <a:lnTo>
                  <a:pt x="4" y="41"/>
                </a:lnTo>
                <a:lnTo>
                  <a:pt x="8" y="45"/>
                </a:lnTo>
                <a:lnTo>
                  <a:pt x="12" y="49"/>
                </a:lnTo>
                <a:lnTo>
                  <a:pt x="16" y="52"/>
                </a:lnTo>
                <a:lnTo>
                  <a:pt x="21" y="53"/>
                </a:lnTo>
                <a:lnTo>
                  <a:pt x="40" y="53"/>
                </a:lnTo>
                <a:lnTo>
                  <a:pt x="51" y="53"/>
                </a:lnTo>
                <a:lnTo>
                  <a:pt x="55" y="52"/>
                </a:lnTo>
                <a:lnTo>
                  <a:pt x="61" y="49"/>
                </a:lnTo>
                <a:lnTo>
                  <a:pt x="65" y="45"/>
                </a:lnTo>
                <a:lnTo>
                  <a:pt x="67" y="41"/>
                </a:lnTo>
                <a:lnTo>
                  <a:pt x="70" y="37"/>
                </a:lnTo>
                <a:lnTo>
                  <a:pt x="71" y="32"/>
                </a:lnTo>
                <a:lnTo>
                  <a:pt x="73" y="27"/>
                </a:lnTo>
                <a:lnTo>
                  <a:pt x="71" y="22"/>
                </a:lnTo>
                <a:lnTo>
                  <a:pt x="70" y="18"/>
                </a:lnTo>
                <a:lnTo>
                  <a:pt x="67" y="12"/>
                </a:lnTo>
                <a:lnTo>
                  <a:pt x="65" y="8"/>
                </a:lnTo>
                <a:lnTo>
                  <a:pt x="61" y="6"/>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5" name="Line 371"/>
          <p:cNvSpPr>
            <a:spLocks noChangeShapeType="1"/>
          </p:cNvSpPr>
          <p:nvPr/>
        </p:nvSpPr>
        <p:spPr bwMode="auto">
          <a:xfrm>
            <a:off x="5045075" y="41021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6" name="Freeform 372"/>
          <p:cNvSpPr>
            <a:spLocks/>
          </p:cNvSpPr>
          <p:nvPr/>
        </p:nvSpPr>
        <p:spPr bwMode="auto">
          <a:xfrm>
            <a:off x="5033963" y="4102100"/>
            <a:ext cx="31750" cy="20638"/>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2"/>
                </a:lnTo>
                <a:lnTo>
                  <a:pt x="16" y="3"/>
                </a:lnTo>
                <a:lnTo>
                  <a:pt x="12" y="6"/>
                </a:lnTo>
                <a:lnTo>
                  <a:pt x="8" y="8"/>
                </a:lnTo>
                <a:lnTo>
                  <a:pt x="4" y="12"/>
                </a:lnTo>
                <a:lnTo>
                  <a:pt x="1" y="18"/>
                </a:lnTo>
                <a:lnTo>
                  <a:pt x="0" y="22"/>
                </a:lnTo>
                <a:lnTo>
                  <a:pt x="0" y="27"/>
                </a:lnTo>
                <a:lnTo>
                  <a:pt x="0" y="32"/>
                </a:lnTo>
                <a:lnTo>
                  <a:pt x="1" y="37"/>
                </a:lnTo>
                <a:lnTo>
                  <a:pt x="4" y="41"/>
                </a:lnTo>
                <a:lnTo>
                  <a:pt x="8" y="45"/>
                </a:lnTo>
                <a:lnTo>
                  <a:pt x="12" y="49"/>
                </a:lnTo>
                <a:lnTo>
                  <a:pt x="16" y="52"/>
                </a:lnTo>
                <a:lnTo>
                  <a:pt x="21" y="53"/>
                </a:lnTo>
                <a:lnTo>
                  <a:pt x="50" y="53"/>
                </a:lnTo>
                <a:lnTo>
                  <a:pt x="61" y="53"/>
                </a:lnTo>
                <a:lnTo>
                  <a:pt x="66" y="52"/>
                </a:lnTo>
                <a:lnTo>
                  <a:pt x="70" y="49"/>
                </a:lnTo>
                <a:lnTo>
                  <a:pt x="74" y="45"/>
                </a:lnTo>
                <a:lnTo>
                  <a:pt x="78" y="41"/>
                </a:lnTo>
                <a:lnTo>
                  <a:pt x="79" y="37"/>
                </a:lnTo>
                <a:lnTo>
                  <a:pt x="82" y="32"/>
                </a:lnTo>
                <a:lnTo>
                  <a:pt x="82" y="27"/>
                </a:lnTo>
                <a:lnTo>
                  <a:pt x="82" y="22"/>
                </a:lnTo>
                <a:lnTo>
                  <a:pt x="79" y="18"/>
                </a:lnTo>
                <a:lnTo>
                  <a:pt x="78" y="12"/>
                </a:lnTo>
                <a:lnTo>
                  <a:pt x="74" y="8"/>
                </a:lnTo>
                <a:lnTo>
                  <a:pt x="70" y="6"/>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7" name="Line 373"/>
          <p:cNvSpPr>
            <a:spLocks noChangeShapeType="1"/>
          </p:cNvSpPr>
          <p:nvPr/>
        </p:nvSpPr>
        <p:spPr bwMode="auto">
          <a:xfrm>
            <a:off x="5045075" y="41116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8" name="Freeform 374"/>
          <p:cNvSpPr>
            <a:spLocks/>
          </p:cNvSpPr>
          <p:nvPr/>
        </p:nvSpPr>
        <p:spPr bwMode="auto">
          <a:xfrm>
            <a:off x="5045075" y="4084638"/>
            <a:ext cx="20638" cy="38100"/>
          </a:xfrm>
          <a:custGeom>
            <a:avLst/>
            <a:gdLst>
              <a:gd name="T0" fmla="*/ 0 w 53"/>
              <a:gd name="T1" fmla="*/ 2147483647 h 99"/>
              <a:gd name="T2" fmla="*/ 0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2147483647 h 99"/>
              <a:gd name="T48" fmla="*/ 2147483647 w 53"/>
              <a:gd name="T49" fmla="*/ 0 h 99"/>
              <a:gd name="T50" fmla="*/ 2147483647 w 53"/>
              <a:gd name="T51" fmla="*/ 2147483647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0" y="78"/>
                </a:lnTo>
                <a:lnTo>
                  <a:pt x="2" y="83"/>
                </a:lnTo>
                <a:lnTo>
                  <a:pt x="4" y="87"/>
                </a:lnTo>
                <a:lnTo>
                  <a:pt x="8" y="91"/>
                </a:lnTo>
                <a:lnTo>
                  <a:pt x="12" y="95"/>
                </a:lnTo>
                <a:lnTo>
                  <a:pt x="16" y="98"/>
                </a:lnTo>
                <a:lnTo>
                  <a:pt x="21" y="99"/>
                </a:lnTo>
                <a:lnTo>
                  <a:pt x="26" y="99"/>
                </a:lnTo>
                <a:lnTo>
                  <a:pt x="32" y="99"/>
                </a:lnTo>
                <a:lnTo>
                  <a:pt x="37" y="98"/>
                </a:lnTo>
                <a:lnTo>
                  <a:pt x="41" y="95"/>
                </a:lnTo>
                <a:lnTo>
                  <a:pt x="45" y="91"/>
                </a:lnTo>
                <a:lnTo>
                  <a:pt x="49" y="87"/>
                </a:lnTo>
                <a:lnTo>
                  <a:pt x="50" y="83"/>
                </a:lnTo>
                <a:lnTo>
                  <a:pt x="53" y="78"/>
                </a:lnTo>
                <a:lnTo>
                  <a:pt x="53" y="32"/>
                </a:lnTo>
                <a:lnTo>
                  <a:pt x="53" y="21"/>
                </a:lnTo>
                <a:lnTo>
                  <a:pt x="50" y="16"/>
                </a:lnTo>
                <a:lnTo>
                  <a:pt x="49" y="12"/>
                </a:lnTo>
                <a:lnTo>
                  <a:pt x="45" y="8"/>
                </a:lnTo>
                <a:lnTo>
                  <a:pt x="41" y="5"/>
                </a:lnTo>
                <a:lnTo>
                  <a:pt x="37" y="3"/>
                </a:lnTo>
                <a:lnTo>
                  <a:pt x="32" y="1"/>
                </a:lnTo>
                <a:lnTo>
                  <a:pt x="26" y="0"/>
                </a:lnTo>
                <a:lnTo>
                  <a:pt x="21" y="1"/>
                </a:lnTo>
                <a:lnTo>
                  <a:pt x="16" y="3"/>
                </a:lnTo>
                <a:lnTo>
                  <a:pt x="12" y="5"/>
                </a:lnTo>
                <a:lnTo>
                  <a:pt x="8" y="8"/>
                </a:lnTo>
                <a:lnTo>
                  <a:pt x="4" y="12"/>
                </a:lnTo>
                <a:lnTo>
                  <a:pt x="2" y="16"/>
                </a:lnTo>
                <a:lnTo>
                  <a:pt x="0" y="27"/>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79" name="Line 375"/>
          <p:cNvSpPr>
            <a:spLocks noChangeShapeType="1"/>
          </p:cNvSpPr>
          <p:nvPr/>
        </p:nvSpPr>
        <p:spPr bwMode="auto">
          <a:xfrm>
            <a:off x="5056188" y="40846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0" name="Freeform 376"/>
          <p:cNvSpPr>
            <a:spLocks/>
          </p:cNvSpPr>
          <p:nvPr/>
        </p:nvSpPr>
        <p:spPr bwMode="auto">
          <a:xfrm>
            <a:off x="5045075" y="4084638"/>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3"/>
                </a:lnTo>
                <a:lnTo>
                  <a:pt x="12" y="5"/>
                </a:lnTo>
                <a:lnTo>
                  <a:pt x="8" y="8"/>
                </a:lnTo>
                <a:lnTo>
                  <a:pt x="4" y="12"/>
                </a:lnTo>
                <a:lnTo>
                  <a:pt x="2" y="16"/>
                </a:lnTo>
                <a:lnTo>
                  <a:pt x="0" y="21"/>
                </a:lnTo>
                <a:lnTo>
                  <a:pt x="0" y="27"/>
                </a:lnTo>
                <a:lnTo>
                  <a:pt x="0" y="32"/>
                </a:lnTo>
                <a:lnTo>
                  <a:pt x="2" y="37"/>
                </a:lnTo>
                <a:lnTo>
                  <a:pt x="4" y="41"/>
                </a:lnTo>
                <a:lnTo>
                  <a:pt x="8" y="45"/>
                </a:lnTo>
                <a:lnTo>
                  <a:pt x="12" y="49"/>
                </a:lnTo>
                <a:lnTo>
                  <a:pt x="16" y="52"/>
                </a:lnTo>
                <a:lnTo>
                  <a:pt x="21" y="53"/>
                </a:lnTo>
                <a:lnTo>
                  <a:pt x="30" y="53"/>
                </a:lnTo>
                <a:lnTo>
                  <a:pt x="41" y="53"/>
                </a:lnTo>
                <a:lnTo>
                  <a:pt x="46" y="52"/>
                </a:lnTo>
                <a:lnTo>
                  <a:pt x="51" y="49"/>
                </a:lnTo>
                <a:lnTo>
                  <a:pt x="55" y="45"/>
                </a:lnTo>
                <a:lnTo>
                  <a:pt x="58" y="41"/>
                </a:lnTo>
                <a:lnTo>
                  <a:pt x="61" y="37"/>
                </a:lnTo>
                <a:lnTo>
                  <a:pt x="62" y="32"/>
                </a:lnTo>
                <a:lnTo>
                  <a:pt x="62" y="27"/>
                </a:lnTo>
                <a:lnTo>
                  <a:pt x="62" y="21"/>
                </a:lnTo>
                <a:lnTo>
                  <a:pt x="61" y="16"/>
                </a:lnTo>
                <a:lnTo>
                  <a:pt x="58" y="12"/>
                </a:lnTo>
                <a:lnTo>
                  <a:pt x="55" y="8"/>
                </a:lnTo>
                <a:lnTo>
                  <a:pt x="51" y="5"/>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1" name="Line 377"/>
          <p:cNvSpPr>
            <a:spLocks noChangeShapeType="1"/>
          </p:cNvSpPr>
          <p:nvPr/>
        </p:nvSpPr>
        <p:spPr bwMode="auto">
          <a:xfrm>
            <a:off x="5049838" y="4094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2" name="Freeform 378"/>
          <p:cNvSpPr>
            <a:spLocks/>
          </p:cNvSpPr>
          <p:nvPr/>
        </p:nvSpPr>
        <p:spPr bwMode="auto">
          <a:xfrm>
            <a:off x="5049838" y="4049713"/>
            <a:ext cx="20637" cy="53975"/>
          </a:xfrm>
          <a:custGeom>
            <a:avLst/>
            <a:gdLst>
              <a:gd name="T0" fmla="*/ 0 w 53"/>
              <a:gd name="T1" fmla="*/ 2147483647 h 145"/>
              <a:gd name="T2" fmla="*/ 2147483647 w 53"/>
              <a:gd name="T3" fmla="*/ 2147483647 h 145"/>
              <a:gd name="T4" fmla="*/ 2147483647 w 53"/>
              <a:gd name="T5" fmla="*/ 2147483647 h 145"/>
              <a:gd name="T6" fmla="*/ 2147483647 w 53"/>
              <a:gd name="T7" fmla="*/ 2147483647 h 145"/>
              <a:gd name="T8" fmla="*/ 2147483647 w 53"/>
              <a:gd name="T9" fmla="*/ 2147483647 h 145"/>
              <a:gd name="T10" fmla="*/ 2147483647 w 53"/>
              <a:gd name="T11" fmla="*/ 2147483647 h 145"/>
              <a:gd name="T12" fmla="*/ 2147483647 w 53"/>
              <a:gd name="T13" fmla="*/ 2147483647 h 145"/>
              <a:gd name="T14" fmla="*/ 2147483647 w 53"/>
              <a:gd name="T15" fmla="*/ 2147483647 h 145"/>
              <a:gd name="T16" fmla="*/ 2147483647 w 53"/>
              <a:gd name="T17" fmla="*/ 2147483647 h 145"/>
              <a:gd name="T18" fmla="*/ 2147483647 w 53"/>
              <a:gd name="T19" fmla="*/ 2147483647 h 145"/>
              <a:gd name="T20" fmla="*/ 2147483647 w 53"/>
              <a:gd name="T21" fmla="*/ 2147483647 h 145"/>
              <a:gd name="T22" fmla="*/ 2147483647 w 53"/>
              <a:gd name="T23" fmla="*/ 2147483647 h 145"/>
              <a:gd name="T24" fmla="*/ 2147483647 w 53"/>
              <a:gd name="T25" fmla="*/ 2147483647 h 145"/>
              <a:gd name="T26" fmla="*/ 2147483647 w 53"/>
              <a:gd name="T27" fmla="*/ 2147483647 h 145"/>
              <a:gd name="T28" fmla="*/ 2147483647 w 53"/>
              <a:gd name="T29" fmla="*/ 2147483647 h 145"/>
              <a:gd name="T30" fmla="*/ 2147483647 w 53"/>
              <a:gd name="T31" fmla="*/ 2147483647 h 145"/>
              <a:gd name="T32" fmla="*/ 2147483647 w 53"/>
              <a:gd name="T33" fmla="*/ 2147483647 h 145"/>
              <a:gd name="T34" fmla="*/ 2147483647 w 53"/>
              <a:gd name="T35" fmla="*/ 2147483647 h 145"/>
              <a:gd name="T36" fmla="*/ 2147483647 w 53"/>
              <a:gd name="T37" fmla="*/ 2147483647 h 145"/>
              <a:gd name="T38" fmla="*/ 2147483647 w 53"/>
              <a:gd name="T39" fmla="*/ 2147483647 h 145"/>
              <a:gd name="T40" fmla="*/ 2147483647 w 53"/>
              <a:gd name="T41" fmla="*/ 2147483647 h 145"/>
              <a:gd name="T42" fmla="*/ 2147483647 w 53"/>
              <a:gd name="T43" fmla="*/ 2147483647 h 145"/>
              <a:gd name="T44" fmla="*/ 2147483647 w 53"/>
              <a:gd name="T45" fmla="*/ 2147483647 h 145"/>
              <a:gd name="T46" fmla="*/ 2147483647 w 53"/>
              <a:gd name="T47" fmla="*/ 0 h 145"/>
              <a:gd name="T48" fmla="*/ 2147483647 w 53"/>
              <a:gd name="T49" fmla="*/ 0 h 145"/>
              <a:gd name="T50" fmla="*/ 2147483647 w 53"/>
              <a:gd name="T51" fmla="*/ 0 h 145"/>
              <a:gd name="T52" fmla="*/ 2147483647 w 53"/>
              <a:gd name="T53" fmla="*/ 2147483647 h 145"/>
              <a:gd name="T54" fmla="*/ 2147483647 w 53"/>
              <a:gd name="T55" fmla="*/ 2147483647 h 145"/>
              <a:gd name="T56" fmla="*/ 2147483647 w 53"/>
              <a:gd name="T57" fmla="*/ 2147483647 h 145"/>
              <a:gd name="T58" fmla="*/ 2147483647 w 53"/>
              <a:gd name="T59" fmla="*/ 2147483647 h 145"/>
              <a:gd name="T60" fmla="*/ 2147483647 w 53"/>
              <a:gd name="T61" fmla="*/ 2147483647 h 145"/>
              <a:gd name="T62" fmla="*/ 0 w 53"/>
              <a:gd name="T63" fmla="*/ 2147483647 h 145"/>
              <a:gd name="T64" fmla="*/ 0 w 53"/>
              <a:gd name="T65" fmla="*/ 2147483647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45"/>
              <a:gd name="T101" fmla="*/ 53 w 53"/>
              <a:gd name="T102" fmla="*/ 145 h 1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45">
                <a:moveTo>
                  <a:pt x="0" y="119"/>
                </a:moveTo>
                <a:lnTo>
                  <a:pt x="1" y="124"/>
                </a:lnTo>
                <a:lnTo>
                  <a:pt x="3" y="129"/>
                </a:lnTo>
                <a:lnTo>
                  <a:pt x="5" y="133"/>
                </a:lnTo>
                <a:lnTo>
                  <a:pt x="8" y="137"/>
                </a:lnTo>
                <a:lnTo>
                  <a:pt x="12" y="141"/>
                </a:lnTo>
                <a:lnTo>
                  <a:pt x="17" y="144"/>
                </a:lnTo>
                <a:lnTo>
                  <a:pt x="23" y="145"/>
                </a:lnTo>
                <a:lnTo>
                  <a:pt x="26" y="145"/>
                </a:lnTo>
                <a:lnTo>
                  <a:pt x="32" y="145"/>
                </a:lnTo>
                <a:lnTo>
                  <a:pt x="37" y="144"/>
                </a:lnTo>
                <a:lnTo>
                  <a:pt x="42" y="141"/>
                </a:lnTo>
                <a:lnTo>
                  <a:pt x="46" y="137"/>
                </a:lnTo>
                <a:lnTo>
                  <a:pt x="49" y="133"/>
                </a:lnTo>
                <a:lnTo>
                  <a:pt x="52" y="129"/>
                </a:lnTo>
                <a:lnTo>
                  <a:pt x="53" y="124"/>
                </a:lnTo>
                <a:lnTo>
                  <a:pt x="53" y="31"/>
                </a:lnTo>
                <a:lnTo>
                  <a:pt x="53" y="21"/>
                </a:lnTo>
                <a:lnTo>
                  <a:pt x="52" y="16"/>
                </a:lnTo>
                <a:lnTo>
                  <a:pt x="49" y="12"/>
                </a:lnTo>
                <a:lnTo>
                  <a:pt x="46" y="8"/>
                </a:lnTo>
                <a:lnTo>
                  <a:pt x="42" y="4"/>
                </a:lnTo>
                <a:lnTo>
                  <a:pt x="37" y="1"/>
                </a:lnTo>
                <a:lnTo>
                  <a:pt x="32" y="0"/>
                </a:lnTo>
                <a:lnTo>
                  <a:pt x="26" y="0"/>
                </a:lnTo>
                <a:lnTo>
                  <a:pt x="23" y="0"/>
                </a:lnTo>
                <a:lnTo>
                  <a:pt x="17" y="1"/>
                </a:lnTo>
                <a:lnTo>
                  <a:pt x="12" y="4"/>
                </a:lnTo>
                <a:lnTo>
                  <a:pt x="8" y="8"/>
                </a:lnTo>
                <a:lnTo>
                  <a:pt x="5" y="12"/>
                </a:lnTo>
                <a:lnTo>
                  <a:pt x="3" y="16"/>
                </a:lnTo>
                <a:lnTo>
                  <a:pt x="0" y="26"/>
                </a:lnTo>
                <a:lnTo>
                  <a:pt x="0" y="11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3" name="Line 379"/>
          <p:cNvSpPr>
            <a:spLocks noChangeShapeType="1"/>
          </p:cNvSpPr>
          <p:nvPr/>
        </p:nvSpPr>
        <p:spPr bwMode="auto">
          <a:xfrm>
            <a:off x="5059363" y="40497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4" name="Freeform 380"/>
          <p:cNvSpPr>
            <a:spLocks/>
          </p:cNvSpPr>
          <p:nvPr/>
        </p:nvSpPr>
        <p:spPr bwMode="auto">
          <a:xfrm>
            <a:off x="5049838" y="4049713"/>
            <a:ext cx="44450" cy="19050"/>
          </a:xfrm>
          <a:custGeom>
            <a:avLst/>
            <a:gdLst>
              <a:gd name="T0" fmla="*/ 2147483647 w 112"/>
              <a:gd name="T1" fmla="*/ 0 h 51"/>
              <a:gd name="T2" fmla="*/ 2147483647 w 112"/>
              <a:gd name="T3" fmla="*/ 0 h 51"/>
              <a:gd name="T4" fmla="*/ 2147483647 w 112"/>
              <a:gd name="T5" fmla="*/ 2147483647 h 51"/>
              <a:gd name="T6" fmla="*/ 2147483647 w 112"/>
              <a:gd name="T7" fmla="*/ 2147483647 h 51"/>
              <a:gd name="T8" fmla="*/ 2147483647 w 112"/>
              <a:gd name="T9" fmla="*/ 2147483647 h 51"/>
              <a:gd name="T10" fmla="*/ 2147483647 w 112"/>
              <a:gd name="T11" fmla="*/ 2147483647 h 51"/>
              <a:gd name="T12" fmla="*/ 2147483647 w 112"/>
              <a:gd name="T13" fmla="*/ 2147483647 h 51"/>
              <a:gd name="T14" fmla="*/ 2147483647 w 112"/>
              <a:gd name="T15" fmla="*/ 2147483647 h 51"/>
              <a:gd name="T16" fmla="*/ 0 w 112"/>
              <a:gd name="T17" fmla="*/ 2147483647 h 51"/>
              <a:gd name="T18" fmla="*/ 2147483647 w 112"/>
              <a:gd name="T19" fmla="*/ 2147483647 h 51"/>
              <a:gd name="T20" fmla="*/ 2147483647 w 112"/>
              <a:gd name="T21" fmla="*/ 2147483647 h 51"/>
              <a:gd name="T22" fmla="*/ 2147483647 w 112"/>
              <a:gd name="T23" fmla="*/ 2147483647 h 51"/>
              <a:gd name="T24" fmla="*/ 2147483647 w 112"/>
              <a:gd name="T25" fmla="*/ 2147483647 h 51"/>
              <a:gd name="T26" fmla="*/ 2147483647 w 112"/>
              <a:gd name="T27" fmla="*/ 2147483647 h 51"/>
              <a:gd name="T28" fmla="*/ 2147483647 w 112"/>
              <a:gd name="T29" fmla="*/ 2147483647 h 51"/>
              <a:gd name="T30" fmla="*/ 2147483647 w 112"/>
              <a:gd name="T31" fmla="*/ 2147483647 h 51"/>
              <a:gd name="T32" fmla="*/ 2147483647 w 112"/>
              <a:gd name="T33" fmla="*/ 2147483647 h 51"/>
              <a:gd name="T34" fmla="*/ 2147483647 w 112"/>
              <a:gd name="T35" fmla="*/ 2147483647 h 51"/>
              <a:gd name="T36" fmla="*/ 2147483647 w 112"/>
              <a:gd name="T37" fmla="*/ 2147483647 h 51"/>
              <a:gd name="T38" fmla="*/ 2147483647 w 112"/>
              <a:gd name="T39" fmla="*/ 2147483647 h 51"/>
              <a:gd name="T40" fmla="*/ 2147483647 w 112"/>
              <a:gd name="T41" fmla="*/ 2147483647 h 51"/>
              <a:gd name="T42" fmla="*/ 2147483647 w 112"/>
              <a:gd name="T43" fmla="*/ 2147483647 h 51"/>
              <a:gd name="T44" fmla="*/ 2147483647 w 112"/>
              <a:gd name="T45" fmla="*/ 2147483647 h 51"/>
              <a:gd name="T46" fmla="*/ 2147483647 w 112"/>
              <a:gd name="T47" fmla="*/ 2147483647 h 51"/>
              <a:gd name="T48" fmla="*/ 2147483647 w 112"/>
              <a:gd name="T49" fmla="*/ 2147483647 h 51"/>
              <a:gd name="T50" fmla="*/ 2147483647 w 112"/>
              <a:gd name="T51" fmla="*/ 2147483647 h 51"/>
              <a:gd name="T52" fmla="*/ 2147483647 w 112"/>
              <a:gd name="T53" fmla="*/ 2147483647 h 51"/>
              <a:gd name="T54" fmla="*/ 2147483647 w 112"/>
              <a:gd name="T55" fmla="*/ 2147483647 h 51"/>
              <a:gd name="T56" fmla="*/ 2147483647 w 112"/>
              <a:gd name="T57" fmla="*/ 2147483647 h 51"/>
              <a:gd name="T58" fmla="*/ 2147483647 w 112"/>
              <a:gd name="T59" fmla="*/ 2147483647 h 51"/>
              <a:gd name="T60" fmla="*/ 2147483647 w 112"/>
              <a:gd name="T61" fmla="*/ 2147483647 h 51"/>
              <a:gd name="T62" fmla="*/ 2147483647 w 112"/>
              <a:gd name="T63" fmla="*/ 0 h 51"/>
              <a:gd name="T64" fmla="*/ 2147483647 w 11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1"/>
              <a:gd name="T101" fmla="*/ 112 w 11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1">
                <a:moveTo>
                  <a:pt x="26" y="0"/>
                </a:moveTo>
                <a:lnTo>
                  <a:pt x="23" y="0"/>
                </a:lnTo>
                <a:lnTo>
                  <a:pt x="17" y="1"/>
                </a:lnTo>
                <a:lnTo>
                  <a:pt x="12" y="4"/>
                </a:lnTo>
                <a:lnTo>
                  <a:pt x="8" y="8"/>
                </a:lnTo>
                <a:lnTo>
                  <a:pt x="5" y="12"/>
                </a:lnTo>
                <a:lnTo>
                  <a:pt x="3" y="16"/>
                </a:lnTo>
                <a:lnTo>
                  <a:pt x="1" y="21"/>
                </a:lnTo>
                <a:lnTo>
                  <a:pt x="0" y="26"/>
                </a:lnTo>
                <a:lnTo>
                  <a:pt x="1" y="31"/>
                </a:lnTo>
                <a:lnTo>
                  <a:pt x="3" y="35"/>
                </a:lnTo>
                <a:lnTo>
                  <a:pt x="5" y="41"/>
                </a:lnTo>
                <a:lnTo>
                  <a:pt x="8" y="45"/>
                </a:lnTo>
                <a:lnTo>
                  <a:pt x="12" y="47"/>
                </a:lnTo>
                <a:lnTo>
                  <a:pt x="17" y="50"/>
                </a:lnTo>
                <a:lnTo>
                  <a:pt x="23" y="51"/>
                </a:lnTo>
                <a:lnTo>
                  <a:pt x="81" y="51"/>
                </a:lnTo>
                <a:lnTo>
                  <a:pt x="91" y="51"/>
                </a:lnTo>
                <a:lnTo>
                  <a:pt x="97" y="50"/>
                </a:lnTo>
                <a:lnTo>
                  <a:pt x="101" y="47"/>
                </a:lnTo>
                <a:lnTo>
                  <a:pt x="104" y="45"/>
                </a:lnTo>
                <a:lnTo>
                  <a:pt x="108" y="41"/>
                </a:lnTo>
                <a:lnTo>
                  <a:pt x="111" y="35"/>
                </a:lnTo>
                <a:lnTo>
                  <a:pt x="112" y="31"/>
                </a:lnTo>
                <a:lnTo>
                  <a:pt x="112" y="26"/>
                </a:lnTo>
                <a:lnTo>
                  <a:pt x="112" y="21"/>
                </a:lnTo>
                <a:lnTo>
                  <a:pt x="111" y="16"/>
                </a:lnTo>
                <a:lnTo>
                  <a:pt x="108" y="12"/>
                </a:lnTo>
                <a:lnTo>
                  <a:pt x="104" y="8"/>
                </a:lnTo>
                <a:lnTo>
                  <a:pt x="101" y="4"/>
                </a:lnTo>
                <a:lnTo>
                  <a:pt x="97" y="1"/>
                </a:lnTo>
                <a:lnTo>
                  <a:pt x="8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5" name="Line 381"/>
          <p:cNvSpPr>
            <a:spLocks noChangeShapeType="1"/>
          </p:cNvSpPr>
          <p:nvPr/>
        </p:nvSpPr>
        <p:spPr bwMode="auto">
          <a:xfrm>
            <a:off x="5072063" y="40592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6" name="Freeform 382"/>
          <p:cNvSpPr>
            <a:spLocks/>
          </p:cNvSpPr>
          <p:nvPr/>
        </p:nvSpPr>
        <p:spPr bwMode="auto">
          <a:xfrm>
            <a:off x="5072063" y="4030663"/>
            <a:ext cx="22225" cy="38100"/>
          </a:xfrm>
          <a:custGeom>
            <a:avLst/>
            <a:gdLst>
              <a:gd name="T0" fmla="*/ 0 w 52"/>
              <a:gd name="T1" fmla="*/ 2147483647 h 100"/>
              <a:gd name="T2" fmla="*/ 0 w 52"/>
              <a:gd name="T3" fmla="*/ 2147483647 h 100"/>
              <a:gd name="T4" fmla="*/ 2147483647 w 52"/>
              <a:gd name="T5" fmla="*/ 2147483647 h 100"/>
              <a:gd name="T6" fmla="*/ 2147483647 w 52"/>
              <a:gd name="T7" fmla="*/ 2147483647 h 100"/>
              <a:gd name="T8" fmla="*/ 2147483647 w 52"/>
              <a:gd name="T9" fmla="*/ 2147483647 h 100"/>
              <a:gd name="T10" fmla="*/ 2147483647 w 52"/>
              <a:gd name="T11" fmla="*/ 2147483647 h 100"/>
              <a:gd name="T12" fmla="*/ 2147483647 w 52"/>
              <a:gd name="T13" fmla="*/ 2147483647 h 100"/>
              <a:gd name="T14" fmla="*/ 2147483647 w 52"/>
              <a:gd name="T15" fmla="*/ 2147483647 h 100"/>
              <a:gd name="T16" fmla="*/ 2147483647 w 52"/>
              <a:gd name="T17" fmla="*/ 2147483647 h 100"/>
              <a:gd name="T18" fmla="*/ 2147483647 w 52"/>
              <a:gd name="T19" fmla="*/ 2147483647 h 100"/>
              <a:gd name="T20" fmla="*/ 2147483647 w 52"/>
              <a:gd name="T21" fmla="*/ 2147483647 h 100"/>
              <a:gd name="T22" fmla="*/ 2147483647 w 52"/>
              <a:gd name="T23" fmla="*/ 2147483647 h 100"/>
              <a:gd name="T24" fmla="*/ 2147483647 w 52"/>
              <a:gd name="T25" fmla="*/ 2147483647 h 100"/>
              <a:gd name="T26" fmla="*/ 2147483647 w 52"/>
              <a:gd name="T27" fmla="*/ 2147483647 h 100"/>
              <a:gd name="T28" fmla="*/ 2147483647 w 52"/>
              <a:gd name="T29" fmla="*/ 2147483647 h 100"/>
              <a:gd name="T30" fmla="*/ 2147483647 w 52"/>
              <a:gd name="T31" fmla="*/ 2147483647 h 100"/>
              <a:gd name="T32" fmla="*/ 2147483647 w 52"/>
              <a:gd name="T33" fmla="*/ 2147483647 h 100"/>
              <a:gd name="T34" fmla="*/ 2147483647 w 52"/>
              <a:gd name="T35" fmla="*/ 2147483647 h 100"/>
              <a:gd name="T36" fmla="*/ 2147483647 w 52"/>
              <a:gd name="T37" fmla="*/ 2147483647 h 100"/>
              <a:gd name="T38" fmla="*/ 2147483647 w 52"/>
              <a:gd name="T39" fmla="*/ 2147483647 h 100"/>
              <a:gd name="T40" fmla="*/ 2147483647 w 52"/>
              <a:gd name="T41" fmla="*/ 2147483647 h 100"/>
              <a:gd name="T42" fmla="*/ 2147483647 w 52"/>
              <a:gd name="T43" fmla="*/ 2147483647 h 100"/>
              <a:gd name="T44" fmla="*/ 2147483647 w 52"/>
              <a:gd name="T45" fmla="*/ 2147483647 h 100"/>
              <a:gd name="T46" fmla="*/ 2147483647 w 52"/>
              <a:gd name="T47" fmla="*/ 0 h 100"/>
              <a:gd name="T48" fmla="*/ 2147483647 w 52"/>
              <a:gd name="T49" fmla="*/ 0 h 100"/>
              <a:gd name="T50" fmla="*/ 2147483647 w 52"/>
              <a:gd name="T51" fmla="*/ 0 h 100"/>
              <a:gd name="T52" fmla="*/ 2147483647 w 52"/>
              <a:gd name="T53" fmla="*/ 2147483647 h 100"/>
              <a:gd name="T54" fmla="*/ 2147483647 w 52"/>
              <a:gd name="T55" fmla="*/ 2147483647 h 100"/>
              <a:gd name="T56" fmla="*/ 2147483647 w 52"/>
              <a:gd name="T57" fmla="*/ 2147483647 h 100"/>
              <a:gd name="T58" fmla="*/ 2147483647 w 52"/>
              <a:gd name="T59" fmla="*/ 2147483647 h 100"/>
              <a:gd name="T60" fmla="*/ 2147483647 w 52"/>
              <a:gd name="T61" fmla="*/ 2147483647 h 100"/>
              <a:gd name="T62" fmla="*/ 0 w 52"/>
              <a:gd name="T63" fmla="*/ 2147483647 h 100"/>
              <a:gd name="T64" fmla="*/ 0 w 52"/>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0"/>
              <a:gd name="T101" fmla="*/ 52 w 5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0">
                <a:moveTo>
                  <a:pt x="0" y="73"/>
                </a:moveTo>
                <a:lnTo>
                  <a:pt x="0" y="78"/>
                </a:lnTo>
                <a:lnTo>
                  <a:pt x="2" y="82"/>
                </a:lnTo>
                <a:lnTo>
                  <a:pt x="4" y="88"/>
                </a:lnTo>
                <a:lnTo>
                  <a:pt x="7" y="92"/>
                </a:lnTo>
                <a:lnTo>
                  <a:pt x="11" y="94"/>
                </a:lnTo>
                <a:lnTo>
                  <a:pt x="15" y="97"/>
                </a:lnTo>
                <a:lnTo>
                  <a:pt x="21" y="98"/>
                </a:lnTo>
                <a:lnTo>
                  <a:pt x="26" y="100"/>
                </a:lnTo>
                <a:lnTo>
                  <a:pt x="31" y="98"/>
                </a:lnTo>
                <a:lnTo>
                  <a:pt x="37" y="97"/>
                </a:lnTo>
                <a:lnTo>
                  <a:pt x="41" y="94"/>
                </a:lnTo>
                <a:lnTo>
                  <a:pt x="44" y="92"/>
                </a:lnTo>
                <a:lnTo>
                  <a:pt x="48" y="88"/>
                </a:lnTo>
                <a:lnTo>
                  <a:pt x="51" y="82"/>
                </a:lnTo>
                <a:lnTo>
                  <a:pt x="52" y="78"/>
                </a:lnTo>
                <a:lnTo>
                  <a:pt x="52" y="32"/>
                </a:lnTo>
                <a:lnTo>
                  <a:pt x="52" y="22"/>
                </a:lnTo>
                <a:lnTo>
                  <a:pt x="51" y="16"/>
                </a:lnTo>
                <a:lnTo>
                  <a:pt x="48" y="12"/>
                </a:lnTo>
                <a:lnTo>
                  <a:pt x="44" y="7"/>
                </a:lnTo>
                <a:lnTo>
                  <a:pt x="41" y="4"/>
                </a:lnTo>
                <a:lnTo>
                  <a:pt x="37" y="2"/>
                </a:lnTo>
                <a:lnTo>
                  <a:pt x="31" y="0"/>
                </a:lnTo>
                <a:lnTo>
                  <a:pt x="26" y="0"/>
                </a:lnTo>
                <a:lnTo>
                  <a:pt x="21" y="0"/>
                </a:lnTo>
                <a:lnTo>
                  <a:pt x="15" y="2"/>
                </a:lnTo>
                <a:lnTo>
                  <a:pt x="11" y="4"/>
                </a:lnTo>
                <a:lnTo>
                  <a:pt x="7" y="7"/>
                </a:lnTo>
                <a:lnTo>
                  <a:pt x="4" y="12"/>
                </a:lnTo>
                <a:lnTo>
                  <a:pt x="2" y="16"/>
                </a:lnTo>
                <a:lnTo>
                  <a:pt x="0" y="27"/>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7" name="Line 383"/>
          <p:cNvSpPr>
            <a:spLocks noChangeShapeType="1"/>
          </p:cNvSpPr>
          <p:nvPr/>
        </p:nvSpPr>
        <p:spPr bwMode="auto">
          <a:xfrm>
            <a:off x="5083175" y="40306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8" name="Freeform 384"/>
          <p:cNvSpPr>
            <a:spLocks/>
          </p:cNvSpPr>
          <p:nvPr/>
        </p:nvSpPr>
        <p:spPr bwMode="auto">
          <a:xfrm>
            <a:off x="5072063" y="4030663"/>
            <a:ext cx="41275" cy="20637"/>
          </a:xfrm>
          <a:custGeom>
            <a:avLst/>
            <a:gdLst>
              <a:gd name="T0" fmla="*/ 2147483647 w 101"/>
              <a:gd name="T1" fmla="*/ 0 h 52"/>
              <a:gd name="T2" fmla="*/ 2147483647 w 101"/>
              <a:gd name="T3" fmla="*/ 0 h 52"/>
              <a:gd name="T4" fmla="*/ 2147483647 w 101"/>
              <a:gd name="T5" fmla="*/ 2147483647 h 52"/>
              <a:gd name="T6" fmla="*/ 2147483647 w 101"/>
              <a:gd name="T7" fmla="*/ 2147483647 h 52"/>
              <a:gd name="T8" fmla="*/ 2147483647 w 101"/>
              <a:gd name="T9" fmla="*/ 2147483647 h 52"/>
              <a:gd name="T10" fmla="*/ 2147483647 w 101"/>
              <a:gd name="T11" fmla="*/ 2147483647 h 52"/>
              <a:gd name="T12" fmla="*/ 2147483647 w 101"/>
              <a:gd name="T13" fmla="*/ 2147483647 h 52"/>
              <a:gd name="T14" fmla="*/ 0 w 101"/>
              <a:gd name="T15" fmla="*/ 2147483647 h 52"/>
              <a:gd name="T16" fmla="*/ 0 w 101"/>
              <a:gd name="T17" fmla="*/ 2147483647 h 52"/>
              <a:gd name="T18" fmla="*/ 0 w 101"/>
              <a:gd name="T19" fmla="*/ 2147483647 h 52"/>
              <a:gd name="T20" fmla="*/ 2147483647 w 101"/>
              <a:gd name="T21" fmla="*/ 2147483647 h 52"/>
              <a:gd name="T22" fmla="*/ 2147483647 w 101"/>
              <a:gd name="T23" fmla="*/ 2147483647 h 52"/>
              <a:gd name="T24" fmla="*/ 2147483647 w 101"/>
              <a:gd name="T25" fmla="*/ 2147483647 h 52"/>
              <a:gd name="T26" fmla="*/ 2147483647 w 101"/>
              <a:gd name="T27" fmla="*/ 2147483647 h 52"/>
              <a:gd name="T28" fmla="*/ 2147483647 w 101"/>
              <a:gd name="T29" fmla="*/ 2147483647 h 52"/>
              <a:gd name="T30" fmla="*/ 2147483647 w 101"/>
              <a:gd name="T31" fmla="*/ 2147483647 h 52"/>
              <a:gd name="T32" fmla="*/ 2147483647 w 101"/>
              <a:gd name="T33" fmla="*/ 2147483647 h 52"/>
              <a:gd name="T34" fmla="*/ 2147483647 w 101"/>
              <a:gd name="T35" fmla="*/ 2147483647 h 52"/>
              <a:gd name="T36" fmla="*/ 2147483647 w 101"/>
              <a:gd name="T37" fmla="*/ 2147483647 h 52"/>
              <a:gd name="T38" fmla="*/ 2147483647 w 101"/>
              <a:gd name="T39" fmla="*/ 2147483647 h 52"/>
              <a:gd name="T40" fmla="*/ 2147483647 w 101"/>
              <a:gd name="T41" fmla="*/ 2147483647 h 52"/>
              <a:gd name="T42" fmla="*/ 2147483647 w 101"/>
              <a:gd name="T43" fmla="*/ 2147483647 h 52"/>
              <a:gd name="T44" fmla="*/ 2147483647 w 101"/>
              <a:gd name="T45" fmla="*/ 2147483647 h 52"/>
              <a:gd name="T46" fmla="*/ 2147483647 w 101"/>
              <a:gd name="T47" fmla="*/ 2147483647 h 52"/>
              <a:gd name="T48" fmla="*/ 2147483647 w 101"/>
              <a:gd name="T49" fmla="*/ 2147483647 h 52"/>
              <a:gd name="T50" fmla="*/ 2147483647 w 101"/>
              <a:gd name="T51" fmla="*/ 2147483647 h 52"/>
              <a:gd name="T52" fmla="*/ 2147483647 w 101"/>
              <a:gd name="T53" fmla="*/ 2147483647 h 52"/>
              <a:gd name="T54" fmla="*/ 2147483647 w 101"/>
              <a:gd name="T55" fmla="*/ 2147483647 h 52"/>
              <a:gd name="T56" fmla="*/ 2147483647 w 101"/>
              <a:gd name="T57" fmla="*/ 2147483647 h 52"/>
              <a:gd name="T58" fmla="*/ 2147483647 w 101"/>
              <a:gd name="T59" fmla="*/ 2147483647 h 52"/>
              <a:gd name="T60" fmla="*/ 2147483647 w 101"/>
              <a:gd name="T61" fmla="*/ 2147483647 h 52"/>
              <a:gd name="T62" fmla="*/ 2147483647 w 101"/>
              <a:gd name="T63" fmla="*/ 0 h 52"/>
              <a:gd name="T64" fmla="*/ 2147483647 w 10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2"/>
              <a:gd name="T101" fmla="*/ 101 w 10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2">
                <a:moveTo>
                  <a:pt x="26" y="0"/>
                </a:moveTo>
                <a:lnTo>
                  <a:pt x="21" y="0"/>
                </a:lnTo>
                <a:lnTo>
                  <a:pt x="15" y="2"/>
                </a:lnTo>
                <a:lnTo>
                  <a:pt x="11" y="4"/>
                </a:lnTo>
                <a:lnTo>
                  <a:pt x="7" y="7"/>
                </a:lnTo>
                <a:lnTo>
                  <a:pt x="4" y="12"/>
                </a:lnTo>
                <a:lnTo>
                  <a:pt x="2" y="16"/>
                </a:lnTo>
                <a:lnTo>
                  <a:pt x="0" y="22"/>
                </a:lnTo>
                <a:lnTo>
                  <a:pt x="0" y="27"/>
                </a:lnTo>
                <a:lnTo>
                  <a:pt x="0" y="32"/>
                </a:lnTo>
                <a:lnTo>
                  <a:pt x="2" y="36"/>
                </a:lnTo>
                <a:lnTo>
                  <a:pt x="4" y="41"/>
                </a:lnTo>
                <a:lnTo>
                  <a:pt x="7" y="45"/>
                </a:lnTo>
                <a:lnTo>
                  <a:pt x="11" y="48"/>
                </a:lnTo>
                <a:lnTo>
                  <a:pt x="15" y="51"/>
                </a:lnTo>
                <a:lnTo>
                  <a:pt x="21" y="52"/>
                </a:lnTo>
                <a:lnTo>
                  <a:pt x="70" y="52"/>
                </a:lnTo>
                <a:lnTo>
                  <a:pt x="80" y="52"/>
                </a:lnTo>
                <a:lnTo>
                  <a:pt x="85" y="51"/>
                </a:lnTo>
                <a:lnTo>
                  <a:pt x="89" y="48"/>
                </a:lnTo>
                <a:lnTo>
                  <a:pt x="93" y="45"/>
                </a:lnTo>
                <a:lnTo>
                  <a:pt x="97" y="41"/>
                </a:lnTo>
                <a:lnTo>
                  <a:pt x="100" y="36"/>
                </a:lnTo>
                <a:lnTo>
                  <a:pt x="101" y="32"/>
                </a:lnTo>
                <a:lnTo>
                  <a:pt x="101" y="27"/>
                </a:lnTo>
                <a:lnTo>
                  <a:pt x="101" y="22"/>
                </a:lnTo>
                <a:lnTo>
                  <a:pt x="100" y="16"/>
                </a:lnTo>
                <a:lnTo>
                  <a:pt x="97" y="12"/>
                </a:lnTo>
                <a:lnTo>
                  <a:pt x="93" y="7"/>
                </a:lnTo>
                <a:lnTo>
                  <a:pt x="89" y="4"/>
                </a:lnTo>
                <a:lnTo>
                  <a:pt x="85" y="2"/>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89" name="Line 385"/>
          <p:cNvSpPr>
            <a:spLocks noChangeShapeType="1"/>
          </p:cNvSpPr>
          <p:nvPr/>
        </p:nvSpPr>
        <p:spPr bwMode="auto">
          <a:xfrm>
            <a:off x="5092700" y="40417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0" name="Freeform 386"/>
          <p:cNvSpPr>
            <a:spLocks/>
          </p:cNvSpPr>
          <p:nvPr/>
        </p:nvSpPr>
        <p:spPr bwMode="auto">
          <a:xfrm>
            <a:off x="5092700" y="4013200"/>
            <a:ext cx="20638" cy="39688"/>
          </a:xfrm>
          <a:custGeom>
            <a:avLst/>
            <a:gdLst>
              <a:gd name="T0" fmla="*/ 0 w 53"/>
              <a:gd name="T1" fmla="*/ 2147483647 h 100"/>
              <a:gd name="T2" fmla="*/ 2147483647 w 53"/>
              <a:gd name="T3" fmla="*/ 2147483647 h 100"/>
              <a:gd name="T4" fmla="*/ 2147483647 w 53"/>
              <a:gd name="T5" fmla="*/ 2147483647 h 100"/>
              <a:gd name="T6" fmla="*/ 2147483647 w 53"/>
              <a:gd name="T7" fmla="*/ 2147483647 h 100"/>
              <a:gd name="T8" fmla="*/ 2147483647 w 53"/>
              <a:gd name="T9" fmla="*/ 2147483647 h 100"/>
              <a:gd name="T10" fmla="*/ 2147483647 w 53"/>
              <a:gd name="T11" fmla="*/ 2147483647 h 100"/>
              <a:gd name="T12" fmla="*/ 2147483647 w 53"/>
              <a:gd name="T13" fmla="*/ 2147483647 h 100"/>
              <a:gd name="T14" fmla="*/ 2147483647 w 53"/>
              <a:gd name="T15" fmla="*/ 2147483647 h 100"/>
              <a:gd name="T16" fmla="*/ 2147483647 w 53"/>
              <a:gd name="T17" fmla="*/ 2147483647 h 100"/>
              <a:gd name="T18" fmla="*/ 2147483647 w 53"/>
              <a:gd name="T19" fmla="*/ 2147483647 h 100"/>
              <a:gd name="T20" fmla="*/ 2147483647 w 53"/>
              <a:gd name="T21" fmla="*/ 2147483647 h 100"/>
              <a:gd name="T22" fmla="*/ 2147483647 w 53"/>
              <a:gd name="T23" fmla="*/ 2147483647 h 100"/>
              <a:gd name="T24" fmla="*/ 2147483647 w 53"/>
              <a:gd name="T25" fmla="*/ 2147483647 h 100"/>
              <a:gd name="T26" fmla="*/ 2147483647 w 53"/>
              <a:gd name="T27" fmla="*/ 2147483647 h 100"/>
              <a:gd name="T28" fmla="*/ 2147483647 w 53"/>
              <a:gd name="T29" fmla="*/ 2147483647 h 100"/>
              <a:gd name="T30" fmla="*/ 2147483647 w 53"/>
              <a:gd name="T31" fmla="*/ 2147483647 h 100"/>
              <a:gd name="T32" fmla="*/ 2147483647 w 53"/>
              <a:gd name="T33" fmla="*/ 2147483647 h 100"/>
              <a:gd name="T34" fmla="*/ 2147483647 w 53"/>
              <a:gd name="T35" fmla="*/ 2147483647 h 100"/>
              <a:gd name="T36" fmla="*/ 2147483647 w 53"/>
              <a:gd name="T37" fmla="*/ 2147483647 h 100"/>
              <a:gd name="T38" fmla="*/ 2147483647 w 53"/>
              <a:gd name="T39" fmla="*/ 2147483647 h 100"/>
              <a:gd name="T40" fmla="*/ 2147483647 w 53"/>
              <a:gd name="T41" fmla="*/ 2147483647 h 100"/>
              <a:gd name="T42" fmla="*/ 2147483647 w 53"/>
              <a:gd name="T43" fmla="*/ 2147483647 h 100"/>
              <a:gd name="T44" fmla="*/ 2147483647 w 53"/>
              <a:gd name="T45" fmla="*/ 2147483647 h 100"/>
              <a:gd name="T46" fmla="*/ 2147483647 w 53"/>
              <a:gd name="T47" fmla="*/ 2147483647 h 100"/>
              <a:gd name="T48" fmla="*/ 2147483647 w 53"/>
              <a:gd name="T49" fmla="*/ 0 h 100"/>
              <a:gd name="T50" fmla="*/ 2147483647 w 53"/>
              <a:gd name="T51" fmla="*/ 2147483647 h 100"/>
              <a:gd name="T52" fmla="*/ 2147483647 w 53"/>
              <a:gd name="T53" fmla="*/ 2147483647 h 100"/>
              <a:gd name="T54" fmla="*/ 2147483647 w 53"/>
              <a:gd name="T55" fmla="*/ 2147483647 h 100"/>
              <a:gd name="T56" fmla="*/ 2147483647 w 53"/>
              <a:gd name="T57" fmla="*/ 2147483647 h 100"/>
              <a:gd name="T58" fmla="*/ 2147483647 w 53"/>
              <a:gd name="T59" fmla="*/ 2147483647 h 100"/>
              <a:gd name="T60" fmla="*/ 2147483647 w 53"/>
              <a:gd name="T61" fmla="*/ 2147483647 h 100"/>
              <a:gd name="T62" fmla="*/ 0 w 53"/>
              <a:gd name="T63" fmla="*/ 2147483647 h 100"/>
              <a:gd name="T64" fmla="*/ 0 w 53"/>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0"/>
              <a:gd name="T101" fmla="*/ 53 w 53"/>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0">
                <a:moveTo>
                  <a:pt x="0" y="74"/>
                </a:moveTo>
                <a:lnTo>
                  <a:pt x="2" y="79"/>
                </a:lnTo>
                <a:lnTo>
                  <a:pt x="3" y="83"/>
                </a:lnTo>
                <a:lnTo>
                  <a:pt x="6" y="88"/>
                </a:lnTo>
                <a:lnTo>
                  <a:pt x="8" y="92"/>
                </a:lnTo>
                <a:lnTo>
                  <a:pt x="12" y="95"/>
                </a:lnTo>
                <a:lnTo>
                  <a:pt x="18" y="98"/>
                </a:lnTo>
                <a:lnTo>
                  <a:pt x="22" y="99"/>
                </a:lnTo>
                <a:lnTo>
                  <a:pt x="27" y="100"/>
                </a:lnTo>
                <a:lnTo>
                  <a:pt x="32" y="99"/>
                </a:lnTo>
                <a:lnTo>
                  <a:pt x="37" y="98"/>
                </a:lnTo>
                <a:lnTo>
                  <a:pt x="41" y="95"/>
                </a:lnTo>
                <a:lnTo>
                  <a:pt x="45" y="92"/>
                </a:lnTo>
                <a:lnTo>
                  <a:pt x="49" y="88"/>
                </a:lnTo>
                <a:lnTo>
                  <a:pt x="52" y="83"/>
                </a:lnTo>
                <a:lnTo>
                  <a:pt x="53" y="79"/>
                </a:lnTo>
                <a:lnTo>
                  <a:pt x="53" y="33"/>
                </a:lnTo>
                <a:lnTo>
                  <a:pt x="53" y="22"/>
                </a:lnTo>
                <a:lnTo>
                  <a:pt x="52" y="17"/>
                </a:lnTo>
                <a:lnTo>
                  <a:pt x="49" y="12"/>
                </a:lnTo>
                <a:lnTo>
                  <a:pt x="45" y="8"/>
                </a:lnTo>
                <a:lnTo>
                  <a:pt x="41" y="5"/>
                </a:lnTo>
                <a:lnTo>
                  <a:pt x="37" y="3"/>
                </a:lnTo>
                <a:lnTo>
                  <a:pt x="32" y="1"/>
                </a:lnTo>
                <a:lnTo>
                  <a:pt x="27" y="0"/>
                </a:lnTo>
                <a:lnTo>
                  <a:pt x="22" y="1"/>
                </a:lnTo>
                <a:lnTo>
                  <a:pt x="18" y="3"/>
                </a:lnTo>
                <a:lnTo>
                  <a:pt x="12" y="5"/>
                </a:lnTo>
                <a:lnTo>
                  <a:pt x="8" y="8"/>
                </a:lnTo>
                <a:lnTo>
                  <a:pt x="6" y="12"/>
                </a:lnTo>
                <a:lnTo>
                  <a:pt x="3" y="17"/>
                </a:lnTo>
                <a:lnTo>
                  <a:pt x="0" y="28"/>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1" name="Line 387"/>
          <p:cNvSpPr>
            <a:spLocks noChangeShapeType="1"/>
          </p:cNvSpPr>
          <p:nvPr/>
        </p:nvSpPr>
        <p:spPr bwMode="auto">
          <a:xfrm>
            <a:off x="5102225" y="40132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2" name="Freeform 388"/>
          <p:cNvSpPr>
            <a:spLocks/>
          </p:cNvSpPr>
          <p:nvPr/>
        </p:nvSpPr>
        <p:spPr bwMode="auto">
          <a:xfrm>
            <a:off x="5092700" y="4013200"/>
            <a:ext cx="31750" cy="20638"/>
          </a:xfrm>
          <a:custGeom>
            <a:avLst/>
            <a:gdLst>
              <a:gd name="T0" fmla="*/ 2147483647 w 84"/>
              <a:gd name="T1" fmla="*/ 0 h 53"/>
              <a:gd name="T2" fmla="*/ 2147483647 w 84"/>
              <a:gd name="T3" fmla="*/ 2147483647 h 53"/>
              <a:gd name="T4" fmla="*/ 2147483647 w 84"/>
              <a:gd name="T5" fmla="*/ 2147483647 h 53"/>
              <a:gd name="T6" fmla="*/ 2147483647 w 84"/>
              <a:gd name="T7" fmla="*/ 2147483647 h 53"/>
              <a:gd name="T8" fmla="*/ 2147483647 w 84"/>
              <a:gd name="T9" fmla="*/ 2147483647 h 53"/>
              <a:gd name="T10" fmla="*/ 2147483647 w 84"/>
              <a:gd name="T11" fmla="*/ 2147483647 h 53"/>
              <a:gd name="T12" fmla="*/ 2147483647 w 84"/>
              <a:gd name="T13" fmla="*/ 2147483647 h 53"/>
              <a:gd name="T14" fmla="*/ 2147483647 w 84"/>
              <a:gd name="T15" fmla="*/ 2147483647 h 53"/>
              <a:gd name="T16" fmla="*/ 0 w 84"/>
              <a:gd name="T17" fmla="*/ 2147483647 h 53"/>
              <a:gd name="T18" fmla="*/ 2147483647 w 84"/>
              <a:gd name="T19" fmla="*/ 2147483647 h 53"/>
              <a:gd name="T20" fmla="*/ 2147483647 w 84"/>
              <a:gd name="T21" fmla="*/ 2147483647 h 53"/>
              <a:gd name="T22" fmla="*/ 2147483647 w 84"/>
              <a:gd name="T23" fmla="*/ 2147483647 h 53"/>
              <a:gd name="T24" fmla="*/ 2147483647 w 84"/>
              <a:gd name="T25" fmla="*/ 2147483647 h 53"/>
              <a:gd name="T26" fmla="*/ 2147483647 w 84"/>
              <a:gd name="T27" fmla="*/ 2147483647 h 53"/>
              <a:gd name="T28" fmla="*/ 2147483647 w 84"/>
              <a:gd name="T29" fmla="*/ 2147483647 h 53"/>
              <a:gd name="T30" fmla="*/ 2147483647 w 84"/>
              <a:gd name="T31" fmla="*/ 2147483647 h 53"/>
              <a:gd name="T32" fmla="*/ 2147483647 w 84"/>
              <a:gd name="T33" fmla="*/ 2147483647 h 53"/>
              <a:gd name="T34" fmla="*/ 2147483647 w 84"/>
              <a:gd name="T35" fmla="*/ 2147483647 h 53"/>
              <a:gd name="T36" fmla="*/ 2147483647 w 84"/>
              <a:gd name="T37" fmla="*/ 2147483647 h 53"/>
              <a:gd name="T38" fmla="*/ 2147483647 w 84"/>
              <a:gd name="T39" fmla="*/ 2147483647 h 53"/>
              <a:gd name="T40" fmla="*/ 2147483647 w 84"/>
              <a:gd name="T41" fmla="*/ 2147483647 h 53"/>
              <a:gd name="T42" fmla="*/ 2147483647 w 84"/>
              <a:gd name="T43" fmla="*/ 2147483647 h 53"/>
              <a:gd name="T44" fmla="*/ 2147483647 w 84"/>
              <a:gd name="T45" fmla="*/ 2147483647 h 53"/>
              <a:gd name="T46" fmla="*/ 2147483647 w 84"/>
              <a:gd name="T47" fmla="*/ 2147483647 h 53"/>
              <a:gd name="T48" fmla="*/ 2147483647 w 84"/>
              <a:gd name="T49" fmla="*/ 2147483647 h 53"/>
              <a:gd name="T50" fmla="*/ 2147483647 w 84"/>
              <a:gd name="T51" fmla="*/ 2147483647 h 53"/>
              <a:gd name="T52" fmla="*/ 2147483647 w 84"/>
              <a:gd name="T53" fmla="*/ 2147483647 h 53"/>
              <a:gd name="T54" fmla="*/ 2147483647 w 84"/>
              <a:gd name="T55" fmla="*/ 2147483647 h 53"/>
              <a:gd name="T56" fmla="*/ 2147483647 w 84"/>
              <a:gd name="T57" fmla="*/ 2147483647 h 53"/>
              <a:gd name="T58" fmla="*/ 2147483647 w 84"/>
              <a:gd name="T59" fmla="*/ 2147483647 h 53"/>
              <a:gd name="T60" fmla="*/ 2147483647 w 84"/>
              <a:gd name="T61" fmla="*/ 2147483647 h 53"/>
              <a:gd name="T62" fmla="*/ 2147483647 w 84"/>
              <a:gd name="T63" fmla="*/ 0 h 53"/>
              <a:gd name="T64" fmla="*/ 2147483647 w 8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53"/>
              <a:gd name="T101" fmla="*/ 84 w 8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53">
                <a:moveTo>
                  <a:pt x="27" y="0"/>
                </a:moveTo>
                <a:lnTo>
                  <a:pt x="22" y="1"/>
                </a:lnTo>
                <a:lnTo>
                  <a:pt x="18" y="3"/>
                </a:lnTo>
                <a:lnTo>
                  <a:pt x="12" y="5"/>
                </a:lnTo>
                <a:lnTo>
                  <a:pt x="8" y="8"/>
                </a:lnTo>
                <a:lnTo>
                  <a:pt x="6" y="12"/>
                </a:lnTo>
                <a:lnTo>
                  <a:pt x="3" y="17"/>
                </a:lnTo>
                <a:lnTo>
                  <a:pt x="2" y="22"/>
                </a:lnTo>
                <a:lnTo>
                  <a:pt x="0" y="26"/>
                </a:lnTo>
                <a:lnTo>
                  <a:pt x="2" y="32"/>
                </a:lnTo>
                <a:lnTo>
                  <a:pt x="3" y="37"/>
                </a:lnTo>
                <a:lnTo>
                  <a:pt x="6" y="42"/>
                </a:lnTo>
                <a:lnTo>
                  <a:pt x="8" y="46"/>
                </a:lnTo>
                <a:lnTo>
                  <a:pt x="12" y="49"/>
                </a:lnTo>
                <a:lnTo>
                  <a:pt x="18" y="51"/>
                </a:lnTo>
                <a:lnTo>
                  <a:pt x="22" y="53"/>
                </a:lnTo>
                <a:lnTo>
                  <a:pt x="51" y="53"/>
                </a:lnTo>
                <a:lnTo>
                  <a:pt x="63" y="53"/>
                </a:lnTo>
                <a:lnTo>
                  <a:pt x="67" y="51"/>
                </a:lnTo>
                <a:lnTo>
                  <a:pt x="72" y="49"/>
                </a:lnTo>
                <a:lnTo>
                  <a:pt x="76" y="46"/>
                </a:lnTo>
                <a:lnTo>
                  <a:pt x="78" y="42"/>
                </a:lnTo>
                <a:lnTo>
                  <a:pt x="81" y="37"/>
                </a:lnTo>
                <a:lnTo>
                  <a:pt x="82" y="32"/>
                </a:lnTo>
                <a:lnTo>
                  <a:pt x="84" y="26"/>
                </a:lnTo>
                <a:lnTo>
                  <a:pt x="82" y="22"/>
                </a:lnTo>
                <a:lnTo>
                  <a:pt x="81" y="17"/>
                </a:lnTo>
                <a:lnTo>
                  <a:pt x="78" y="12"/>
                </a:lnTo>
                <a:lnTo>
                  <a:pt x="76" y="8"/>
                </a:lnTo>
                <a:lnTo>
                  <a:pt x="72" y="5"/>
                </a:lnTo>
                <a:lnTo>
                  <a:pt x="67"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3" name="Line 389"/>
          <p:cNvSpPr>
            <a:spLocks noChangeShapeType="1"/>
          </p:cNvSpPr>
          <p:nvPr/>
        </p:nvSpPr>
        <p:spPr bwMode="auto">
          <a:xfrm>
            <a:off x="5103813" y="40227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4" name="Freeform 390"/>
          <p:cNvSpPr>
            <a:spLocks/>
          </p:cNvSpPr>
          <p:nvPr/>
        </p:nvSpPr>
        <p:spPr bwMode="auto">
          <a:xfrm>
            <a:off x="5103813" y="3995738"/>
            <a:ext cx="20637" cy="38100"/>
          </a:xfrm>
          <a:custGeom>
            <a:avLst/>
            <a:gdLst>
              <a:gd name="T0" fmla="*/ 0 w 51"/>
              <a:gd name="T1" fmla="*/ 2147483647 h 99"/>
              <a:gd name="T2" fmla="*/ 0 w 51"/>
              <a:gd name="T3" fmla="*/ 2147483647 h 99"/>
              <a:gd name="T4" fmla="*/ 2147483647 w 51"/>
              <a:gd name="T5" fmla="*/ 2147483647 h 99"/>
              <a:gd name="T6" fmla="*/ 2147483647 w 51"/>
              <a:gd name="T7" fmla="*/ 2147483647 h 99"/>
              <a:gd name="T8" fmla="*/ 2147483647 w 51"/>
              <a:gd name="T9" fmla="*/ 2147483647 h 99"/>
              <a:gd name="T10" fmla="*/ 2147483647 w 51"/>
              <a:gd name="T11" fmla="*/ 2147483647 h 99"/>
              <a:gd name="T12" fmla="*/ 2147483647 w 51"/>
              <a:gd name="T13" fmla="*/ 2147483647 h 99"/>
              <a:gd name="T14" fmla="*/ 2147483647 w 51"/>
              <a:gd name="T15" fmla="*/ 2147483647 h 99"/>
              <a:gd name="T16" fmla="*/ 2147483647 w 51"/>
              <a:gd name="T17" fmla="*/ 2147483647 h 99"/>
              <a:gd name="T18" fmla="*/ 2147483647 w 51"/>
              <a:gd name="T19" fmla="*/ 2147483647 h 99"/>
              <a:gd name="T20" fmla="*/ 2147483647 w 51"/>
              <a:gd name="T21" fmla="*/ 2147483647 h 99"/>
              <a:gd name="T22" fmla="*/ 2147483647 w 51"/>
              <a:gd name="T23" fmla="*/ 2147483647 h 99"/>
              <a:gd name="T24" fmla="*/ 2147483647 w 51"/>
              <a:gd name="T25" fmla="*/ 2147483647 h 99"/>
              <a:gd name="T26" fmla="*/ 2147483647 w 51"/>
              <a:gd name="T27" fmla="*/ 2147483647 h 99"/>
              <a:gd name="T28" fmla="*/ 2147483647 w 51"/>
              <a:gd name="T29" fmla="*/ 2147483647 h 99"/>
              <a:gd name="T30" fmla="*/ 2147483647 w 51"/>
              <a:gd name="T31" fmla="*/ 2147483647 h 99"/>
              <a:gd name="T32" fmla="*/ 2147483647 w 51"/>
              <a:gd name="T33" fmla="*/ 2147483647 h 99"/>
              <a:gd name="T34" fmla="*/ 2147483647 w 51"/>
              <a:gd name="T35" fmla="*/ 2147483647 h 99"/>
              <a:gd name="T36" fmla="*/ 2147483647 w 51"/>
              <a:gd name="T37" fmla="*/ 2147483647 h 99"/>
              <a:gd name="T38" fmla="*/ 2147483647 w 51"/>
              <a:gd name="T39" fmla="*/ 2147483647 h 99"/>
              <a:gd name="T40" fmla="*/ 2147483647 w 51"/>
              <a:gd name="T41" fmla="*/ 2147483647 h 99"/>
              <a:gd name="T42" fmla="*/ 2147483647 w 51"/>
              <a:gd name="T43" fmla="*/ 2147483647 h 99"/>
              <a:gd name="T44" fmla="*/ 2147483647 w 51"/>
              <a:gd name="T45" fmla="*/ 2147483647 h 99"/>
              <a:gd name="T46" fmla="*/ 2147483647 w 51"/>
              <a:gd name="T47" fmla="*/ 2147483647 h 99"/>
              <a:gd name="T48" fmla="*/ 2147483647 w 51"/>
              <a:gd name="T49" fmla="*/ 0 h 99"/>
              <a:gd name="T50" fmla="*/ 2147483647 w 51"/>
              <a:gd name="T51" fmla="*/ 2147483647 h 99"/>
              <a:gd name="T52" fmla="*/ 2147483647 w 51"/>
              <a:gd name="T53" fmla="*/ 2147483647 h 99"/>
              <a:gd name="T54" fmla="*/ 2147483647 w 51"/>
              <a:gd name="T55" fmla="*/ 2147483647 h 99"/>
              <a:gd name="T56" fmla="*/ 2147483647 w 51"/>
              <a:gd name="T57" fmla="*/ 2147483647 h 99"/>
              <a:gd name="T58" fmla="*/ 2147483647 w 51"/>
              <a:gd name="T59" fmla="*/ 2147483647 h 99"/>
              <a:gd name="T60" fmla="*/ 2147483647 w 51"/>
              <a:gd name="T61" fmla="*/ 2147483647 h 99"/>
              <a:gd name="T62" fmla="*/ 0 w 51"/>
              <a:gd name="T63" fmla="*/ 2147483647 h 99"/>
              <a:gd name="T64" fmla="*/ 0 w 51"/>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9"/>
              <a:gd name="T101" fmla="*/ 51 w 5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9">
                <a:moveTo>
                  <a:pt x="0" y="72"/>
                </a:moveTo>
                <a:lnTo>
                  <a:pt x="0" y="78"/>
                </a:lnTo>
                <a:lnTo>
                  <a:pt x="1" y="83"/>
                </a:lnTo>
                <a:lnTo>
                  <a:pt x="4" y="88"/>
                </a:lnTo>
                <a:lnTo>
                  <a:pt x="8" y="92"/>
                </a:lnTo>
                <a:lnTo>
                  <a:pt x="12" y="95"/>
                </a:lnTo>
                <a:lnTo>
                  <a:pt x="16" y="97"/>
                </a:lnTo>
                <a:lnTo>
                  <a:pt x="21" y="99"/>
                </a:lnTo>
                <a:lnTo>
                  <a:pt x="26" y="99"/>
                </a:lnTo>
                <a:lnTo>
                  <a:pt x="32" y="99"/>
                </a:lnTo>
                <a:lnTo>
                  <a:pt x="36" y="97"/>
                </a:lnTo>
                <a:lnTo>
                  <a:pt x="41" y="95"/>
                </a:lnTo>
                <a:lnTo>
                  <a:pt x="45" y="92"/>
                </a:lnTo>
                <a:lnTo>
                  <a:pt x="47" y="88"/>
                </a:lnTo>
                <a:lnTo>
                  <a:pt x="50" y="83"/>
                </a:lnTo>
                <a:lnTo>
                  <a:pt x="51" y="78"/>
                </a:lnTo>
                <a:lnTo>
                  <a:pt x="51" y="31"/>
                </a:lnTo>
                <a:lnTo>
                  <a:pt x="51" y="21"/>
                </a:lnTo>
                <a:lnTo>
                  <a:pt x="50" y="17"/>
                </a:lnTo>
                <a:lnTo>
                  <a:pt x="47" y="12"/>
                </a:lnTo>
                <a:lnTo>
                  <a:pt x="45" y="8"/>
                </a:lnTo>
                <a:lnTo>
                  <a:pt x="41" y="5"/>
                </a:lnTo>
                <a:lnTo>
                  <a:pt x="36" y="2"/>
                </a:lnTo>
                <a:lnTo>
                  <a:pt x="32" y="1"/>
                </a:lnTo>
                <a:lnTo>
                  <a:pt x="26" y="0"/>
                </a:lnTo>
                <a:lnTo>
                  <a:pt x="21" y="1"/>
                </a:lnTo>
                <a:lnTo>
                  <a:pt x="16" y="2"/>
                </a:lnTo>
                <a:lnTo>
                  <a:pt x="12" y="5"/>
                </a:lnTo>
                <a:lnTo>
                  <a:pt x="8" y="8"/>
                </a:lnTo>
                <a:lnTo>
                  <a:pt x="4" y="12"/>
                </a:lnTo>
                <a:lnTo>
                  <a:pt x="1" y="17"/>
                </a:lnTo>
                <a:lnTo>
                  <a:pt x="0" y="26"/>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5" name="Line 391"/>
          <p:cNvSpPr>
            <a:spLocks noChangeShapeType="1"/>
          </p:cNvSpPr>
          <p:nvPr/>
        </p:nvSpPr>
        <p:spPr bwMode="auto">
          <a:xfrm>
            <a:off x="5114925" y="3995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6" name="Freeform 392"/>
          <p:cNvSpPr>
            <a:spLocks/>
          </p:cNvSpPr>
          <p:nvPr/>
        </p:nvSpPr>
        <p:spPr bwMode="auto">
          <a:xfrm>
            <a:off x="5103813" y="3995738"/>
            <a:ext cx="25400" cy="19050"/>
          </a:xfrm>
          <a:custGeom>
            <a:avLst/>
            <a:gdLst>
              <a:gd name="T0" fmla="*/ 2147483647 w 62"/>
              <a:gd name="T1" fmla="*/ 0 h 52"/>
              <a:gd name="T2" fmla="*/ 2147483647 w 62"/>
              <a:gd name="T3" fmla="*/ 2147483647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1"/>
                </a:lnTo>
                <a:lnTo>
                  <a:pt x="16" y="2"/>
                </a:lnTo>
                <a:lnTo>
                  <a:pt x="12" y="5"/>
                </a:lnTo>
                <a:lnTo>
                  <a:pt x="8" y="8"/>
                </a:lnTo>
                <a:lnTo>
                  <a:pt x="4" y="12"/>
                </a:lnTo>
                <a:lnTo>
                  <a:pt x="1" y="17"/>
                </a:lnTo>
                <a:lnTo>
                  <a:pt x="0" y="21"/>
                </a:lnTo>
                <a:lnTo>
                  <a:pt x="0" y="26"/>
                </a:lnTo>
                <a:lnTo>
                  <a:pt x="0" y="31"/>
                </a:lnTo>
                <a:lnTo>
                  <a:pt x="1" y="37"/>
                </a:lnTo>
                <a:lnTo>
                  <a:pt x="4" y="41"/>
                </a:lnTo>
                <a:lnTo>
                  <a:pt x="8" y="45"/>
                </a:lnTo>
                <a:lnTo>
                  <a:pt x="12" y="49"/>
                </a:lnTo>
                <a:lnTo>
                  <a:pt x="16" y="51"/>
                </a:lnTo>
                <a:lnTo>
                  <a:pt x="21" y="52"/>
                </a:lnTo>
                <a:lnTo>
                  <a:pt x="30" y="52"/>
                </a:lnTo>
                <a:lnTo>
                  <a:pt x="41" y="52"/>
                </a:lnTo>
                <a:lnTo>
                  <a:pt x="46" y="51"/>
                </a:lnTo>
                <a:lnTo>
                  <a:pt x="50" y="49"/>
                </a:lnTo>
                <a:lnTo>
                  <a:pt x="54" y="45"/>
                </a:lnTo>
                <a:lnTo>
                  <a:pt x="58" y="41"/>
                </a:lnTo>
                <a:lnTo>
                  <a:pt x="61" y="37"/>
                </a:lnTo>
                <a:lnTo>
                  <a:pt x="62" y="31"/>
                </a:lnTo>
                <a:lnTo>
                  <a:pt x="62" y="26"/>
                </a:lnTo>
                <a:lnTo>
                  <a:pt x="62" y="21"/>
                </a:lnTo>
                <a:lnTo>
                  <a:pt x="61" y="17"/>
                </a:lnTo>
                <a:lnTo>
                  <a:pt x="58" y="12"/>
                </a:lnTo>
                <a:lnTo>
                  <a:pt x="54" y="8"/>
                </a:lnTo>
                <a:lnTo>
                  <a:pt x="50" y="5"/>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7" name="Line 393"/>
          <p:cNvSpPr>
            <a:spLocks noChangeShapeType="1"/>
          </p:cNvSpPr>
          <p:nvPr/>
        </p:nvSpPr>
        <p:spPr bwMode="auto">
          <a:xfrm>
            <a:off x="5118100" y="3995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8" name="Freeform 394"/>
          <p:cNvSpPr>
            <a:spLocks/>
          </p:cNvSpPr>
          <p:nvPr/>
        </p:nvSpPr>
        <p:spPr bwMode="auto">
          <a:xfrm>
            <a:off x="5108575" y="3995738"/>
            <a:ext cx="36513" cy="19050"/>
          </a:xfrm>
          <a:custGeom>
            <a:avLst/>
            <a:gdLst>
              <a:gd name="T0" fmla="*/ 2147483647 w 93"/>
              <a:gd name="T1" fmla="*/ 0 h 52"/>
              <a:gd name="T2" fmla="*/ 2147483647 w 93"/>
              <a:gd name="T3" fmla="*/ 2147483647 h 52"/>
              <a:gd name="T4" fmla="*/ 2147483647 w 93"/>
              <a:gd name="T5" fmla="*/ 2147483647 h 52"/>
              <a:gd name="T6" fmla="*/ 2147483647 w 93"/>
              <a:gd name="T7" fmla="*/ 2147483647 h 52"/>
              <a:gd name="T8" fmla="*/ 2147483647 w 93"/>
              <a:gd name="T9" fmla="*/ 2147483647 h 52"/>
              <a:gd name="T10" fmla="*/ 2147483647 w 93"/>
              <a:gd name="T11" fmla="*/ 2147483647 h 52"/>
              <a:gd name="T12" fmla="*/ 2147483647 w 93"/>
              <a:gd name="T13" fmla="*/ 2147483647 h 52"/>
              <a:gd name="T14" fmla="*/ 0 w 93"/>
              <a:gd name="T15" fmla="*/ 2147483647 h 52"/>
              <a:gd name="T16" fmla="*/ 0 w 93"/>
              <a:gd name="T17" fmla="*/ 2147483647 h 52"/>
              <a:gd name="T18" fmla="*/ 0 w 93"/>
              <a:gd name="T19" fmla="*/ 2147483647 h 52"/>
              <a:gd name="T20" fmla="*/ 2147483647 w 93"/>
              <a:gd name="T21" fmla="*/ 2147483647 h 52"/>
              <a:gd name="T22" fmla="*/ 2147483647 w 93"/>
              <a:gd name="T23" fmla="*/ 2147483647 h 52"/>
              <a:gd name="T24" fmla="*/ 2147483647 w 93"/>
              <a:gd name="T25" fmla="*/ 2147483647 h 52"/>
              <a:gd name="T26" fmla="*/ 2147483647 w 93"/>
              <a:gd name="T27" fmla="*/ 2147483647 h 52"/>
              <a:gd name="T28" fmla="*/ 2147483647 w 93"/>
              <a:gd name="T29" fmla="*/ 2147483647 h 52"/>
              <a:gd name="T30" fmla="*/ 2147483647 w 93"/>
              <a:gd name="T31" fmla="*/ 2147483647 h 52"/>
              <a:gd name="T32" fmla="*/ 2147483647 w 93"/>
              <a:gd name="T33" fmla="*/ 2147483647 h 52"/>
              <a:gd name="T34" fmla="*/ 2147483647 w 93"/>
              <a:gd name="T35" fmla="*/ 2147483647 h 52"/>
              <a:gd name="T36" fmla="*/ 2147483647 w 93"/>
              <a:gd name="T37" fmla="*/ 2147483647 h 52"/>
              <a:gd name="T38" fmla="*/ 2147483647 w 93"/>
              <a:gd name="T39" fmla="*/ 2147483647 h 52"/>
              <a:gd name="T40" fmla="*/ 2147483647 w 93"/>
              <a:gd name="T41" fmla="*/ 2147483647 h 52"/>
              <a:gd name="T42" fmla="*/ 2147483647 w 93"/>
              <a:gd name="T43" fmla="*/ 2147483647 h 52"/>
              <a:gd name="T44" fmla="*/ 2147483647 w 93"/>
              <a:gd name="T45" fmla="*/ 2147483647 h 52"/>
              <a:gd name="T46" fmla="*/ 2147483647 w 93"/>
              <a:gd name="T47" fmla="*/ 2147483647 h 52"/>
              <a:gd name="T48" fmla="*/ 2147483647 w 93"/>
              <a:gd name="T49" fmla="*/ 2147483647 h 52"/>
              <a:gd name="T50" fmla="*/ 2147483647 w 93"/>
              <a:gd name="T51" fmla="*/ 2147483647 h 52"/>
              <a:gd name="T52" fmla="*/ 2147483647 w 93"/>
              <a:gd name="T53" fmla="*/ 2147483647 h 52"/>
              <a:gd name="T54" fmla="*/ 2147483647 w 93"/>
              <a:gd name="T55" fmla="*/ 2147483647 h 52"/>
              <a:gd name="T56" fmla="*/ 2147483647 w 93"/>
              <a:gd name="T57" fmla="*/ 2147483647 h 52"/>
              <a:gd name="T58" fmla="*/ 2147483647 w 93"/>
              <a:gd name="T59" fmla="*/ 2147483647 h 52"/>
              <a:gd name="T60" fmla="*/ 2147483647 w 93"/>
              <a:gd name="T61" fmla="*/ 2147483647 h 52"/>
              <a:gd name="T62" fmla="*/ 2147483647 w 93"/>
              <a:gd name="T63" fmla="*/ 0 h 52"/>
              <a:gd name="T64" fmla="*/ 2147483647 w 9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2"/>
              <a:gd name="T101" fmla="*/ 93 w 9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2">
                <a:moveTo>
                  <a:pt x="27" y="0"/>
                </a:moveTo>
                <a:lnTo>
                  <a:pt x="21" y="1"/>
                </a:lnTo>
                <a:lnTo>
                  <a:pt x="16" y="2"/>
                </a:lnTo>
                <a:lnTo>
                  <a:pt x="12" y="5"/>
                </a:lnTo>
                <a:lnTo>
                  <a:pt x="8" y="8"/>
                </a:lnTo>
                <a:lnTo>
                  <a:pt x="4" y="12"/>
                </a:lnTo>
                <a:lnTo>
                  <a:pt x="3" y="17"/>
                </a:lnTo>
                <a:lnTo>
                  <a:pt x="0" y="21"/>
                </a:lnTo>
                <a:lnTo>
                  <a:pt x="0" y="26"/>
                </a:lnTo>
                <a:lnTo>
                  <a:pt x="0" y="31"/>
                </a:lnTo>
                <a:lnTo>
                  <a:pt x="3" y="37"/>
                </a:lnTo>
                <a:lnTo>
                  <a:pt x="4" y="41"/>
                </a:lnTo>
                <a:lnTo>
                  <a:pt x="8" y="45"/>
                </a:lnTo>
                <a:lnTo>
                  <a:pt x="12" y="49"/>
                </a:lnTo>
                <a:lnTo>
                  <a:pt x="16" y="51"/>
                </a:lnTo>
                <a:lnTo>
                  <a:pt x="21" y="52"/>
                </a:lnTo>
                <a:lnTo>
                  <a:pt x="61" y="52"/>
                </a:lnTo>
                <a:lnTo>
                  <a:pt x="71" y="52"/>
                </a:lnTo>
                <a:lnTo>
                  <a:pt x="77" y="51"/>
                </a:lnTo>
                <a:lnTo>
                  <a:pt x="81" y="49"/>
                </a:lnTo>
                <a:lnTo>
                  <a:pt x="85" y="45"/>
                </a:lnTo>
                <a:lnTo>
                  <a:pt x="87" y="41"/>
                </a:lnTo>
                <a:lnTo>
                  <a:pt x="90" y="37"/>
                </a:lnTo>
                <a:lnTo>
                  <a:pt x="91" y="31"/>
                </a:lnTo>
                <a:lnTo>
                  <a:pt x="93" y="26"/>
                </a:lnTo>
                <a:lnTo>
                  <a:pt x="91" y="21"/>
                </a:lnTo>
                <a:lnTo>
                  <a:pt x="90" y="17"/>
                </a:lnTo>
                <a:lnTo>
                  <a:pt x="87" y="12"/>
                </a:lnTo>
                <a:lnTo>
                  <a:pt x="85" y="8"/>
                </a:lnTo>
                <a:lnTo>
                  <a:pt x="81" y="5"/>
                </a:lnTo>
                <a:lnTo>
                  <a:pt x="77" y="2"/>
                </a:lnTo>
                <a:lnTo>
                  <a:pt x="6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099" name="Line 395"/>
          <p:cNvSpPr>
            <a:spLocks noChangeShapeType="1"/>
          </p:cNvSpPr>
          <p:nvPr/>
        </p:nvSpPr>
        <p:spPr bwMode="auto">
          <a:xfrm>
            <a:off x="5122863" y="40068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0" name="Freeform 396"/>
          <p:cNvSpPr>
            <a:spLocks/>
          </p:cNvSpPr>
          <p:nvPr/>
        </p:nvSpPr>
        <p:spPr bwMode="auto">
          <a:xfrm>
            <a:off x="5122863" y="3976688"/>
            <a:ext cx="20637" cy="38100"/>
          </a:xfrm>
          <a:custGeom>
            <a:avLst/>
            <a:gdLst>
              <a:gd name="T0" fmla="*/ 0 w 51"/>
              <a:gd name="T1" fmla="*/ 2147483647 h 99"/>
              <a:gd name="T2" fmla="*/ 0 w 51"/>
              <a:gd name="T3" fmla="*/ 2147483647 h 99"/>
              <a:gd name="T4" fmla="*/ 2147483647 w 51"/>
              <a:gd name="T5" fmla="*/ 2147483647 h 99"/>
              <a:gd name="T6" fmla="*/ 2147483647 w 51"/>
              <a:gd name="T7" fmla="*/ 2147483647 h 99"/>
              <a:gd name="T8" fmla="*/ 2147483647 w 51"/>
              <a:gd name="T9" fmla="*/ 2147483647 h 99"/>
              <a:gd name="T10" fmla="*/ 2147483647 w 51"/>
              <a:gd name="T11" fmla="*/ 2147483647 h 99"/>
              <a:gd name="T12" fmla="*/ 2147483647 w 51"/>
              <a:gd name="T13" fmla="*/ 2147483647 h 99"/>
              <a:gd name="T14" fmla="*/ 2147483647 w 51"/>
              <a:gd name="T15" fmla="*/ 2147483647 h 99"/>
              <a:gd name="T16" fmla="*/ 2147483647 w 51"/>
              <a:gd name="T17" fmla="*/ 2147483647 h 99"/>
              <a:gd name="T18" fmla="*/ 2147483647 w 51"/>
              <a:gd name="T19" fmla="*/ 2147483647 h 99"/>
              <a:gd name="T20" fmla="*/ 2147483647 w 51"/>
              <a:gd name="T21" fmla="*/ 2147483647 h 99"/>
              <a:gd name="T22" fmla="*/ 2147483647 w 51"/>
              <a:gd name="T23" fmla="*/ 2147483647 h 99"/>
              <a:gd name="T24" fmla="*/ 2147483647 w 51"/>
              <a:gd name="T25" fmla="*/ 2147483647 h 99"/>
              <a:gd name="T26" fmla="*/ 2147483647 w 51"/>
              <a:gd name="T27" fmla="*/ 2147483647 h 99"/>
              <a:gd name="T28" fmla="*/ 2147483647 w 51"/>
              <a:gd name="T29" fmla="*/ 2147483647 h 99"/>
              <a:gd name="T30" fmla="*/ 2147483647 w 51"/>
              <a:gd name="T31" fmla="*/ 2147483647 h 99"/>
              <a:gd name="T32" fmla="*/ 2147483647 w 51"/>
              <a:gd name="T33" fmla="*/ 2147483647 h 99"/>
              <a:gd name="T34" fmla="*/ 2147483647 w 51"/>
              <a:gd name="T35" fmla="*/ 2147483647 h 99"/>
              <a:gd name="T36" fmla="*/ 2147483647 w 51"/>
              <a:gd name="T37" fmla="*/ 2147483647 h 99"/>
              <a:gd name="T38" fmla="*/ 2147483647 w 51"/>
              <a:gd name="T39" fmla="*/ 2147483647 h 99"/>
              <a:gd name="T40" fmla="*/ 2147483647 w 51"/>
              <a:gd name="T41" fmla="*/ 2147483647 h 99"/>
              <a:gd name="T42" fmla="*/ 2147483647 w 51"/>
              <a:gd name="T43" fmla="*/ 2147483647 h 99"/>
              <a:gd name="T44" fmla="*/ 2147483647 w 51"/>
              <a:gd name="T45" fmla="*/ 2147483647 h 99"/>
              <a:gd name="T46" fmla="*/ 2147483647 w 51"/>
              <a:gd name="T47" fmla="*/ 0 h 99"/>
              <a:gd name="T48" fmla="*/ 2147483647 w 51"/>
              <a:gd name="T49" fmla="*/ 0 h 99"/>
              <a:gd name="T50" fmla="*/ 2147483647 w 51"/>
              <a:gd name="T51" fmla="*/ 0 h 99"/>
              <a:gd name="T52" fmla="*/ 2147483647 w 51"/>
              <a:gd name="T53" fmla="*/ 2147483647 h 99"/>
              <a:gd name="T54" fmla="*/ 2147483647 w 51"/>
              <a:gd name="T55" fmla="*/ 2147483647 h 99"/>
              <a:gd name="T56" fmla="*/ 2147483647 w 51"/>
              <a:gd name="T57" fmla="*/ 2147483647 h 99"/>
              <a:gd name="T58" fmla="*/ 2147483647 w 51"/>
              <a:gd name="T59" fmla="*/ 2147483647 h 99"/>
              <a:gd name="T60" fmla="*/ 2147483647 w 51"/>
              <a:gd name="T61" fmla="*/ 2147483647 h 99"/>
              <a:gd name="T62" fmla="*/ 0 w 51"/>
              <a:gd name="T63" fmla="*/ 2147483647 h 99"/>
              <a:gd name="T64" fmla="*/ 0 w 51"/>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9"/>
              <a:gd name="T101" fmla="*/ 51 w 5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9">
                <a:moveTo>
                  <a:pt x="0" y="73"/>
                </a:moveTo>
                <a:lnTo>
                  <a:pt x="0" y="78"/>
                </a:lnTo>
                <a:lnTo>
                  <a:pt x="1" y="84"/>
                </a:lnTo>
                <a:lnTo>
                  <a:pt x="4" y="88"/>
                </a:lnTo>
                <a:lnTo>
                  <a:pt x="8" y="92"/>
                </a:lnTo>
                <a:lnTo>
                  <a:pt x="12" y="96"/>
                </a:lnTo>
                <a:lnTo>
                  <a:pt x="16" y="98"/>
                </a:lnTo>
                <a:lnTo>
                  <a:pt x="21" y="99"/>
                </a:lnTo>
                <a:lnTo>
                  <a:pt x="26" y="99"/>
                </a:lnTo>
                <a:lnTo>
                  <a:pt x="31" y="99"/>
                </a:lnTo>
                <a:lnTo>
                  <a:pt x="37" y="98"/>
                </a:lnTo>
                <a:lnTo>
                  <a:pt x="41" y="96"/>
                </a:lnTo>
                <a:lnTo>
                  <a:pt x="45" y="92"/>
                </a:lnTo>
                <a:lnTo>
                  <a:pt x="47" y="88"/>
                </a:lnTo>
                <a:lnTo>
                  <a:pt x="50" y="84"/>
                </a:lnTo>
                <a:lnTo>
                  <a:pt x="51" y="78"/>
                </a:lnTo>
                <a:lnTo>
                  <a:pt x="51" y="32"/>
                </a:lnTo>
                <a:lnTo>
                  <a:pt x="51" y="22"/>
                </a:lnTo>
                <a:lnTo>
                  <a:pt x="50" y="16"/>
                </a:lnTo>
                <a:lnTo>
                  <a:pt x="47" y="12"/>
                </a:lnTo>
                <a:lnTo>
                  <a:pt x="45" y="8"/>
                </a:lnTo>
                <a:lnTo>
                  <a:pt x="41" y="4"/>
                </a:lnTo>
                <a:lnTo>
                  <a:pt x="37" y="3"/>
                </a:lnTo>
                <a:lnTo>
                  <a:pt x="31" y="0"/>
                </a:lnTo>
                <a:lnTo>
                  <a:pt x="26" y="0"/>
                </a:lnTo>
                <a:lnTo>
                  <a:pt x="21" y="0"/>
                </a:lnTo>
                <a:lnTo>
                  <a:pt x="16" y="3"/>
                </a:lnTo>
                <a:lnTo>
                  <a:pt x="12" y="4"/>
                </a:lnTo>
                <a:lnTo>
                  <a:pt x="8" y="8"/>
                </a:lnTo>
                <a:lnTo>
                  <a:pt x="4" y="12"/>
                </a:lnTo>
                <a:lnTo>
                  <a:pt x="1" y="16"/>
                </a:lnTo>
                <a:lnTo>
                  <a:pt x="0" y="27"/>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1" name="Line 397"/>
          <p:cNvSpPr>
            <a:spLocks noChangeShapeType="1"/>
          </p:cNvSpPr>
          <p:nvPr/>
        </p:nvSpPr>
        <p:spPr bwMode="auto">
          <a:xfrm>
            <a:off x="5133975" y="39766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2" name="Freeform 398"/>
          <p:cNvSpPr>
            <a:spLocks/>
          </p:cNvSpPr>
          <p:nvPr/>
        </p:nvSpPr>
        <p:spPr bwMode="auto">
          <a:xfrm>
            <a:off x="5122863" y="3976688"/>
            <a:ext cx="30162" cy="22225"/>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0"/>
                </a:lnTo>
                <a:lnTo>
                  <a:pt x="16" y="3"/>
                </a:lnTo>
                <a:lnTo>
                  <a:pt x="12" y="4"/>
                </a:lnTo>
                <a:lnTo>
                  <a:pt x="8" y="8"/>
                </a:lnTo>
                <a:lnTo>
                  <a:pt x="4" y="12"/>
                </a:lnTo>
                <a:lnTo>
                  <a:pt x="1" y="16"/>
                </a:lnTo>
                <a:lnTo>
                  <a:pt x="0" y="22"/>
                </a:lnTo>
                <a:lnTo>
                  <a:pt x="0" y="27"/>
                </a:lnTo>
                <a:lnTo>
                  <a:pt x="0" y="32"/>
                </a:lnTo>
                <a:lnTo>
                  <a:pt x="1" y="37"/>
                </a:lnTo>
                <a:lnTo>
                  <a:pt x="4" y="41"/>
                </a:lnTo>
                <a:lnTo>
                  <a:pt x="8" y="45"/>
                </a:lnTo>
                <a:lnTo>
                  <a:pt x="12" y="49"/>
                </a:lnTo>
                <a:lnTo>
                  <a:pt x="16" y="52"/>
                </a:lnTo>
                <a:lnTo>
                  <a:pt x="21" y="53"/>
                </a:lnTo>
                <a:lnTo>
                  <a:pt x="39" y="53"/>
                </a:lnTo>
                <a:lnTo>
                  <a:pt x="51" y="53"/>
                </a:lnTo>
                <a:lnTo>
                  <a:pt x="55" y="52"/>
                </a:lnTo>
                <a:lnTo>
                  <a:pt x="61" y="49"/>
                </a:lnTo>
                <a:lnTo>
                  <a:pt x="65" y="45"/>
                </a:lnTo>
                <a:lnTo>
                  <a:pt x="67" y="41"/>
                </a:lnTo>
                <a:lnTo>
                  <a:pt x="70" y="37"/>
                </a:lnTo>
                <a:lnTo>
                  <a:pt x="71" y="32"/>
                </a:lnTo>
                <a:lnTo>
                  <a:pt x="72" y="27"/>
                </a:lnTo>
                <a:lnTo>
                  <a:pt x="71" y="22"/>
                </a:lnTo>
                <a:lnTo>
                  <a:pt x="70" y="16"/>
                </a:lnTo>
                <a:lnTo>
                  <a:pt x="67" y="12"/>
                </a:lnTo>
                <a:lnTo>
                  <a:pt x="65" y="8"/>
                </a:lnTo>
                <a:lnTo>
                  <a:pt x="61" y="4"/>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3" name="Line 399"/>
          <p:cNvSpPr>
            <a:spLocks noChangeShapeType="1"/>
          </p:cNvSpPr>
          <p:nvPr/>
        </p:nvSpPr>
        <p:spPr bwMode="auto">
          <a:xfrm>
            <a:off x="5130800" y="39878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4" name="Freeform 400"/>
          <p:cNvSpPr>
            <a:spLocks/>
          </p:cNvSpPr>
          <p:nvPr/>
        </p:nvSpPr>
        <p:spPr bwMode="auto">
          <a:xfrm>
            <a:off x="5130800" y="3960813"/>
            <a:ext cx="20638" cy="38100"/>
          </a:xfrm>
          <a:custGeom>
            <a:avLst/>
            <a:gdLst>
              <a:gd name="T0" fmla="*/ 0 w 51"/>
              <a:gd name="T1" fmla="*/ 2147483647 h 99"/>
              <a:gd name="T2" fmla="*/ 0 w 51"/>
              <a:gd name="T3" fmla="*/ 2147483647 h 99"/>
              <a:gd name="T4" fmla="*/ 2147483647 w 51"/>
              <a:gd name="T5" fmla="*/ 2147483647 h 99"/>
              <a:gd name="T6" fmla="*/ 2147483647 w 51"/>
              <a:gd name="T7" fmla="*/ 2147483647 h 99"/>
              <a:gd name="T8" fmla="*/ 2147483647 w 51"/>
              <a:gd name="T9" fmla="*/ 2147483647 h 99"/>
              <a:gd name="T10" fmla="*/ 2147483647 w 51"/>
              <a:gd name="T11" fmla="*/ 2147483647 h 99"/>
              <a:gd name="T12" fmla="*/ 2147483647 w 51"/>
              <a:gd name="T13" fmla="*/ 2147483647 h 99"/>
              <a:gd name="T14" fmla="*/ 2147483647 w 51"/>
              <a:gd name="T15" fmla="*/ 2147483647 h 99"/>
              <a:gd name="T16" fmla="*/ 2147483647 w 51"/>
              <a:gd name="T17" fmla="*/ 2147483647 h 99"/>
              <a:gd name="T18" fmla="*/ 2147483647 w 51"/>
              <a:gd name="T19" fmla="*/ 2147483647 h 99"/>
              <a:gd name="T20" fmla="*/ 2147483647 w 51"/>
              <a:gd name="T21" fmla="*/ 2147483647 h 99"/>
              <a:gd name="T22" fmla="*/ 2147483647 w 51"/>
              <a:gd name="T23" fmla="*/ 2147483647 h 99"/>
              <a:gd name="T24" fmla="*/ 2147483647 w 51"/>
              <a:gd name="T25" fmla="*/ 2147483647 h 99"/>
              <a:gd name="T26" fmla="*/ 2147483647 w 51"/>
              <a:gd name="T27" fmla="*/ 2147483647 h 99"/>
              <a:gd name="T28" fmla="*/ 2147483647 w 51"/>
              <a:gd name="T29" fmla="*/ 2147483647 h 99"/>
              <a:gd name="T30" fmla="*/ 2147483647 w 51"/>
              <a:gd name="T31" fmla="*/ 2147483647 h 99"/>
              <a:gd name="T32" fmla="*/ 2147483647 w 51"/>
              <a:gd name="T33" fmla="*/ 2147483647 h 99"/>
              <a:gd name="T34" fmla="*/ 2147483647 w 51"/>
              <a:gd name="T35" fmla="*/ 2147483647 h 99"/>
              <a:gd name="T36" fmla="*/ 2147483647 w 51"/>
              <a:gd name="T37" fmla="*/ 2147483647 h 99"/>
              <a:gd name="T38" fmla="*/ 2147483647 w 51"/>
              <a:gd name="T39" fmla="*/ 2147483647 h 99"/>
              <a:gd name="T40" fmla="*/ 2147483647 w 51"/>
              <a:gd name="T41" fmla="*/ 2147483647 h 99"/>
              <a:gd name="T42" fmla="*/ 2147483647 w 51"/>
              <a:gd name="T43" fmla="*/ 2147483647 h 99"/>
              <a:gd name="T44" fmla="*/ 2147483647 w 51"/>
              <a:gd name="T45" fmla="*/ 2147483647 h 99"/>
              <a:gd name="T46" fmla="*/ 2147483647 w 51"/>
              <a:gd name="T47" fmla="*/ 0 h 99"/>
              <a:gd name="T48" fmla="*/ 2147483647 w 51"/>
              <a:gd name="T49" fmla="*/ 0 h 99"/>
              <a:gd name="T50" fmla="*/ 2147483647 w 51"/>
              <a:gd name="T51" fmla="*/ 0 h 99"/>
              <a:gd name="T52" fmla="*/ 2147483647 w 51"/>
              <a:gd name="T53" fmla="*/ 2147483647 h 99"/>
              <a:gd name="T54" fmla="*/ 2147483647 w 51"/>
              <a:gd name="T55" fmla="*/ 2147483647 h 99"/>
              <a:gd name="T56" fmla="*/ 2147483647 w 51"/>
              <a:gd name="T57" fmla="*/ 2147483647 h 99"/>
              <a:gd name="T58" fmla="*/ 2147483647 w 51"/>
              <a:gd name="T59" fmla="*/ 2147483647 h 99"/>
              <a:gd name="T60" fmla="*/ 2147483647 w 51"/>
              <a:gd name="T61" fmla="*/ 2147483647 h 99"/>
              <a:gd name="T62" fmla="*/ 0 w 51"/>
              <a:gd name="T63" fmla="*/ 2147483647 h 99"/>
              <a:gd name="T64" fmla="*/ 0 w 51"/>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9"/>
              <a:gd name="T101" fmla="*/ 51 w 5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9">
                <a:moveTo>
                  <a:pt x="0" y="73"/>
                </a:moveTo>
                <a:lnTo>
                  <a:pt x="0" y="78"/>
                </a:lnTo>
                <a:lnTo>
                  <a:pt x="1" y="83"/>
                </a:lnTo>
                <a:lnTo>
                  <a:pt x="4" y="87"/>
                </a:lnTo>
                <a:lnTo>
                  <a:pt x="7" y="91"/>
                </a:lnTo>
                <a:lnTo>
                  <a:pt x="11" y="95"/>
                </a:lnTo>
                <a:lnTo>
                  <a:pt x="15" y="98"/>
                </a:lnTo>
                <a:lnTo>
                  <a:pt x="21" y="99"/>
                </a:lnTo>
                <a:lnTo>
                  <a:pt x="26" y="99"/>
                </a:lnTo>
                <a:lnTo>
                  <a:pt x="31" y="99"/>
                </a:lnTo>
                <a:lnTo>
                  <a:pt x="35" y="98"/>
                </a:lnTo>
                <a:lnTo>
                  <a:pt x="41" y="95"/>
                </a:lnTo>
                <a:lnTo>
                  <a:pt x="45" y="91"/>
                </a:lnTo>
                <a:lnTo>
                  <a:pt x="47" y="87"/>
                </a:lnTo>
                <a:lnTo>
                  <a:pt x="50" y="83"/>
                </a:lnTo>
                <a:lnTo>
                  <a:pt x="51" y="78"/>
                </a:lnTo>
                <a:lnTo>
                  <a:pt x="51" y="32"/>
                </a:lnTo>
                <a:lnTo>
                  <a:pt x="51" y="21"/>
                </a:lnTo>
                <a:lnTo>
                  <a:pt x="50" y="16"/>
                </a:lnTo>
                <a:lnTo>
                  <a:pt x="47" y="12"/>
                </a:lnTo>
                <a:lnTo>
                  <a:pt x="45" y="8"/>
                </a:lnTo>
                <a:lnTo>
                  <a:pt x="41" y="4"/>
                </a:lnTo>
                <a:lnTo>
                  <a:pt x="35" y="1"/>
                </a:lnTo>
                <a:lnTo>
                  <a:pt x="31" y="0"/>
                </a:lnTo>
                <a:lnTo>
                  <a:pt x="26" y="0"/>
                </a:lnTo>
                <a:lnTo>
                  <a:pt x="21" y="0"/>
                </a:lnTo>
                <a:lnTo>
                  <a:pt x="15" y="1"/>
                </a:lnTo>
                <a:lnTo>
                  <a:pt x="11" y="4"/>
                </a:lnTo>
                <a:lnTo>
                  <a:pt x="7" y="8"/>
                </a:lnTo>
                <a:lnTo>
                  <a:pt x="4" y="12"/>
                </a:lnTo>
                <a:lnTo>
                  <a:pt x="1" y="16"/>
                </a:lnTo>
                <a:lnTo>
                  <a:pt x="0" y="27"/>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5" name="Line 401"/>
          <p:cNvSpPr>
            <a:spLocks noChangeShapeType="1"/>
          </p:cNvSpPr>
          <p:nvPr/>
        </p:nvSpPr>
        <p:spPr bwMode="auto">
          <a:xfrm>
            <a:off x="5141913" y="39608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6" name="Freeform 402"/>
          <p:cNvSpPr>
            <a:spLocks/>
          </p:cNvSpPr>
          <p:nvPr/>
        </p:nvSpPr>
        <p:spPr bwMode="auto">
          <a:xfrm>
            <a:off x="5130800" y="3960813"/>
            <a:ext cx="25400" cy="19050"/>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5" y="1"/>
                </a:lnTo>
                <a:lnTo>
                  <a:pt x="11" y="4"/>
                </a:lnTo>
                <a:lnTo>
                  <a:pt x="7" y="8"/>
                </a:lnTo>
                <a:lnTo>
                  <a:pt x="4" y="12"/>
                </a:lnTo>
                <a:lnTo>
                  <a:pt x="1" y="16"/>
                </a:lnTo>
                <a:lnTo>
                  <a:pt x="0" y="21"/>
                </a:lnTo>
                <a:lnTo>
                  <a:pt x="0" y="27"/>
                </a:lnTo>
                <a:lnTo>
                  <a:pt x="0" y="32"/>
                </a:lnTo>
                <a:lnTo>
                  <a:pt x="1" y="36"/>
                </a:lnTo>
                <a:lnTo>
                  <a:pt x="4" y="41"/>
                </a:lnTo>
                <a:lnTo>
                  <a:pt x="7" y="45"/>
                </a:lnTo>
                <a:lnTo>
                  <a:pt x="11" y="48"/>
                </a:lnTo>
                <a:lnTo>
                  <a:pt x="15" y="50"/>
                </a:lnTo>
                <a:lnTo>
                  <a:pt x="21" y="52"/>
                </a:lnTo>
                <a:lnTo>
                  <a:pt x="30" y="52"/>
                </a:lnTo>
                <a:lnTo>
                  <a:pt x="41" y="52"/>
                </a:lnTo>
                <a:lnTo>
                  <a:pt x="46" y="50"/>
                </a:lnTo>
                <a:lnTo>
                  <a:pt x="50" y="48"/>
                </a:lnTo>
                <a:lnTo>
                  <a:pt x="54" y="45"/>
                </a:lnTo>
                <a:lnTo>
                  <a:pt x="58" y="41"/>
                </a:lnTo>
                <a:lnTo>
                  <a:pt x="60" y="36"/>
                </a:lnTo>
                <a:lnTo>
                  <a:pt x="62" y="32"/>
                </a:lnTo>
                <a:lnTo>
                  <a:pt x="62" y="27"/>
                </a:lnTo>
                <a:lnTo>
                  <a:pt x="62" y="21"/>
                </a:lnTo>
                <a:lnTo>
                  <a:pt x="60" y="16"/>
                </a:lnTo>
                <a:lnTo>
                  <a:pt x="58" y="12"/>
                </a:lnTo>
                <a:lnTo>
                  <a:pt x="54" y="8"/>
                </a:lnTo>
                <a:lnTo>
                  <a:pt x="50"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7" name="Line 403"/>
          <p:cNvSpPr>
            <a:spLocks noChangeShapeType="1"/>
          </p:cNvSpPr>
          <p:nvPr/>
        </p:nvSpPr>
        <p:spPr bwMode="auto">
          <a:xfrm>
            <a:off x="5135563" y="39703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8" name="Freeform 404"/>
          <p:cNvSpPr>
            <a:spLocks/>
          </p:cNvSpPr>
          <p:nvPr/>
        </p:nvSpPr>
        <p:spPr bwMode="auto">
          <a:xfrm>
            <a:off x="5135563" y="3941763"/>
            <a:ext cx="20637"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1" y="78"/>
                </a:lnTo>
                <a:lnTo>
                  <a:pt x="2" y="82"/>
                </a:lnTo>
                <a:lnTo>
                  <a:pt x="5" y="87"/>
                </a:lnTo>
                <a:lnTo>
                  <a:pt x="8" y="91"/>
                </a:lnTo>
                <a:lnTo>
                  <a:pt x="12" y="94"/>
                </a:lnTo>
                <a:lnTo>
                  <a:pt x="17" y="96"/>
                </a:lnTo>
                <a:lnTo>
                  <a:pt x="21" y="98"/>
                </a:lnTo>
                <a:lnTo>
                  <a:pt x="26" y="99"/>
                </a:lnTo>
                <a:lnTo>
                  <a:pt x="32" y="98"/>
                </a:lnTo>
                <a:lnTo>
                  <a:pt x="37" y="96"/>
                </a:lnTo>
                <a:lnTo>
                  <a:pt x="41" y="94"/>
                </a:lnTo>
                <a:lnTo>
                  <a:pt x="45" y="91"/>
                </a:lnTo>
                <a:lnTo>
                  <a:pt x="49" y="87"/>
                </a:lnTo>
                <a:lnTo>
                  <a:pt x="51" y="82"/>
                </a:lnTo>
                <a:lnTo>
                  <a:pt x="53" y="78"/>
                </a:lnTo>
                <a:lnTo>
                  <a:pt x="53" y="32"/>
                </a:lnTo>
                <a:lnTo>
                  <a:pt x="53" y="21"/>
                </a:lnTo>
                <a:lnTo>
                  <a:pt x="51" y="16"/>
                </a:lnTo>
                <a:lnTo>
                  <a:pt x="49" y="10"/>
                </a:lnTo>
                <a:lnTo>
                  <a:pt x="45" y="6"/>
                </a:lnTo>
                <a:lnTo>
                  <a:pt x="41" y="4"/>
                </a:lnTo>
                <a:lnTo>
                  <a:pt x="37" y="1"/>
                </a:lnTo>
                <a:lnTo>
                  <a:pt x="32" y="0"/>
                </a:lnTo>
                <a:lnTo>
                  <a:pt x="26" y="0"/>
                </a:lnTo>
                <a:lnTo>
                  <a:pt x="21" y="0"/>
                </a:lnTo>
                <a:lnTo>
                  <a:pt x="17" y="1"/>
                </a:lnTo>
                <a:lnTo>
                  <a:pt x="12" y="4"/>
                </a:lnTo>
                <a:lnTo>
                  <a:pt x="8" y="6"/>
                </a:lnTo>
                <a:lnTo>
                  <a:pt x="5" y="10"/>
                </a:lnTo>
                <a:lnTo>
                  <a:pt x="2" y="16"/>
                </a:lnTo>
                <a:lnTo>
                  <a:pt x="0" y="26"/>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09" name="Line 405"/>
          <p:cNvSpPr>
            <a:spLocks noChangeShapeType="1"/>
          </p:cNvSpPr>
          <p:nvPr/>
        </p:nvSpPr>
        <p:spPr bwMode="auto">
          <a:xfrm>
            <a:off x="5145088" y="39417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0" name="Freeform 406"/>
          <p:cNvSpPr>
            <a:spLocks/>
          </p:cNvSpPr>
          <p:nvPr/>
        </p:nvSpPr>
        <p:spPr bwMode="auto">
          <a:xfrm>
            <a:off x="5135563" y="3941763"/>
            <a:ext cx="33337" cy="20637"/>
          </a:xfrm>
          <a:custGeom>
            <a:avLst/>
            <a:gdLst>
              <a:gd name="T0" fmla="*/ 2147483647 w 83"/>
              <a:gd name="T1" fmla="*/ 0 h 51"/>
              <a:gd name="T2" fmla="*/ 2147483647 w 83"/>
              <a:gd name="T3" fmla="*/ 0 h 51"/>
              <a:gd name="T4" fmla="*/ 2147483647 w 83"/>
              <a:gd name="T5" fmla="*/ 2147483647 h 51"/>
              <a:gd name="T6" fmla="*/ 2147483647 w 83"/>
              <a:gd name="T7" fmla="*/ 2147483647 h 51"/>
              <a:gd name="T8" fmla="*/ 2147483647 w 83"/>
              <a:gd name="T9" fmla="*/ 2147483647 h 51"/>
              <a:gd name="T10" fmla="*/ 2147483647 w 83"/>
              <a:gd name="T11" fmla="*/ 2147483647 h 51"/>
              <a:gd name="T12" fmla="*/ 2147483647 w 83"/>
              <a:gd name="T13" fmla="*/ 2147483647 h 51"/>
              <a:gd name="T14" fmla="*/ 2147483647 w 83"/>
              <a:gd name="T15" fmla="*/ 2147483647 h 51"/>
              <a:gd name="T16" fmla="*/ 0 w 83"/>
              <a:gd name="T17" fmla="*/ 2147483647 h 51"/>
              <a:gd name="T18" fmla="*/ 2147483647 w 83"/>
              <a:gd name="T19" fmla="*/ 2147483647 h 51"/>
              <a:gd name="T20" fmla="*/ 2147483647 w 83"/>
              <a:gd name="T21" fmla="*/ 2147483647 h 51"/>
              <a:gd name="T22" fmla="*/ 2147483647 w 83"/>
              <a:gd name="T23" fmla="*/ 2147483647 h 51"/>
              <a:gd name="T24" fmla="*/ 2147483647 w 83"/>
              <a:gd name="T25" fmla="*/ 2147483647 h 51"/>
              <a:gd name="T26" fmla="*/ 2147483647 w 83"/>
              <a:gd name="T27" fmla="*/ 2147483647 h 51"/>
              <a:gd name="T28" fmla="*/ 2147483647 w 83"/>
              <a:gd name="T29" fmla="*/ 2147483647 h 51"/>
              <a:gd name="T30" fmla="*/ 2147483647 w 83"/>
              <a:gd name="T31" fmla="*/ 2147483647 h 51"/>
              <a:gd name="T32" fmla="*/ 2147483647 w 83"/>
              <a:gd name="T33" fmla="*/ 2147483647 h 51"/>
              <a:gd name="T34" fmla="*/ 2147483647 w 83"/>
              <a:gd name="T35" fmla="*/ 2147483647 h 51"/>
              <a:gd name="T36" fmla="*/ 2147483647 w 83"/>
              <a:gd name="T37" fmla="*/ 2147483647 h 51"/>
              <a:gd name="T38" fmla="*/ 2147483647 w 83"/>
              <a:gd name="T39" fmla="*/ 2147483647 h 51"/>
              <a:gd name="T40" fmla="*/ 2147483647 w 83"/>
              <a:gd name="T41" fmla="*/ 2147483647 h 51"/>
              <a:gd name="T42" fmla="*/ 2147483647 w 83"/>
              <a:gd name="T43" fmla="*/ 2147483647 h 51"/>
              <a:gd name="T44" fmla="*/ 2147483647 w 83"/>
              <a:gd name="T45" fmla="*/ 2147483647 h 51"/>
              <a:gd name="T46" fmla="*/ 2147483647 w 83"/>
              <a:gd name="T47" fmla="*/ 2147483647 h 51"/>
              <a:gd name="T48" fmla="*/ 2147483647 w 83"/>
              <a:gd name="T49" fmla="*/ 2147483647 h 51"/>
              <a:gd name="T50" fmla="*/ 2147483647 w 83"/>
              <a:gd name="T51" fmla="*/ 2147483647 h 51"/>
              <a:gd name="T52" fmla="*/ 2147483647 w 83"/>
              <a:gd name="T53" fmla="*/ 2147483647 h 51"/>
              <a:gd name="T54" fmla="*/ 2147483647 w 83"/>
              <a:gd name="T55" fmla="*/ 2147483647 h 51"/>
              <a:gd name="T56" fmla="*/ 2147483647 w 83"/>
              <a:gd name="T57" fmla="*/ 2147483647 h 51"/>
              <a:gd name="T58" fmla="*/ 2147483647 w 83"/>
              <a:gd name="T59" fmla="*/ 2147483647 h 51"/>
              <a:gd name="T60" fmla="*/ 2147483647 w 83"/>
              <a:gd name="T61" fmla="*/ 2147483647 h 51"/>
              <a:gd name="T62" fmla="*/ 2147483647 w 83"/>
              <a:gd name="T63" fmla="*/ 0 h 51"/>
              <a:gd name="T64" fmla="*/ 2147483647 w 8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1"/>
              <a:gd name="T101" fmla="*/ 83 w 8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1">
                <a:moveTo>
                  <a:pt x="26" y="0"/>
                </a:moveTo>
                <a:lnTo>
                  <a:pt x="21" y="0"/>
                </a:lnTo>
                <a:lnTo>
                  <a:pt x="17" y="1"/>
                </a:lnTo>
                <a:lnTo>
                  <a:pt x="12" y="4"/>
                </a:lnTo>
                <a:lnTo>
                  <a:pt x="8" y="6"/>
                </a:lnTo>
                <a:lnTo>
                  <a:pt x="5" y="10"/>
                </a:lnTo>
                <a:lnTo>
                  <a:pt x="2" y="16"/>
                </a:lnTo>
                <a:lnTo>
                  <a:pt x="1" y="21"/>
                </a:lnTo>
                <a:lnTo>
                  <a:pt x="0" y="26"/>
                </a:lnTo>
                <a:lnTo>
                  <a:pt x="1" y="30"/>
                </a:lnTo>
                <a:lnTo>
                  <a:pt x="2" y="36"/>
                </a:lnTo>
                <a:lnTo>
                  <a:pt x="5" y="41"/>
                </a:lnTo>
                <a:lnTo>
                  <a:pt x="8" y="45"/>
                </a:lnTo>
                <a:lnTo>
                  <a:pt x="12" y="47"/>
                </a:lnTo>
                <a:lnTo>
                  <a:pt x="17" y="50"/>
                </a:lnTo>
                <a:lnTo>
                  <a:pt x="21" y="51"/>
                </a:lnTo>
                <a:lnTo>
                  <a:pt x="50" y="51"/>
                </a:lnTo>
                <a:lnTo>
                  <a:pt x="61" y="51"/>
                </a:lnTo>
                <a:lnTo>
                  <a:pt x="66" y="50"/>
                </a:lnTo>
                <a:lnTo>
                  <a:pt x="71" y="47"/>
                </a:lnTo>
                <a:lnTo>
                  <a:pt x="75" y="45"/>
                </a:lnTo>
                <a:lnTo>
                  <a:pt x="78" y="41"/>
                </a:lnTo>
                <a:lnTo>
                  <a:pt x="80" y="36"/>
                </a:lnTo>
                <a:lnTo>
                  <a:pt x="82" y="30"/>
                </a:lnTo>
                <a:lnTo>
                  <a:pt x="83" y="26"/>
                </a:lnTo>
                <a:lnTo>
                  <a:pt x="82" y="21"/>
                </a:lnTo>
                <a:lnTo>
                  <a:pt x="80" y="16"/>
                </a:lnTo>
                <a:lnTo>
                  <a:pt x="78" y="10"/>
                </a:lnTo>
                <a:lnTo>
                  <a:pt x="75" y="6"/>
                </a:lnTo>
                <a:lnTo>
                  <a:pt x="71"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1" name="Line 407"/>
          <p:cNvSpPr>
            <a:spLocks noChangeShapeType="1"/>
          </p:cNvSpPr>
          <p:nvPr/>
        </p:nvSpPr>
        <p:spPr bwMode="auto">
          <a:xfrm>
            <a:off x="5146675" y="39528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2" name="Freeform 408"/>
          <p:cNvSpPr>
            <a:spLocks/>
          </p:cNvSpPr>
          <p:nvPr/>
        </p:nvSpPr>
        <p:spPr bwMode="auto">
          <a:xfrm>
            <a:off x="5146675" y="3924300"/>
            <a:ext cx="20638" cy="38100"/>
          </a:xfrm>
          <a:custGeom>
            <a:avLst/>
            <a:gdLst>
              <a:gd name="T0" fmla="*/ 0 w 52"/>
              <a:gd name="T1" fmla="*/ 2147483647 h 101"/>
              <a:gd name="T2" fmla="*/ 0 w 52"/>
              <a:gd name="T3" fmla="*/ 2147483647 h 101"/>
              <a:gd name="T4" fmla="*/ 2147483647 w 52"/>
              <a:gd name="T5" fmla="*/ 2147483647 h 101"/>
              <a:gd name="T6" fmla="*/ 2147483647 w 52"/>
              <a:gd name="T7" fmla="*/ 2147483647 h 101"/>
              <a:gd name="T8" fmla="*/ 2147483647 w 52"/>
              <a:gd name="T9" fmla="*/ 2147483647 h 101"/>
              <a:gd name="T10" fmla="*/ 2147483647 w 52"/>
              <a:gd name="T11" fmla="*/ 2147483647 h 101"/>
              <a:gd name="T12" fmla="*/ 2147483647 w 52"/>
              <a:gd name="T13" fmla="*/ 2147483647 h 101"/>
              <a:gd name="T14" fmla="*/ 2147483647 w 52"/>
              <a:gd name="T15" fmla="*/ 2147483647 h 101"/>
              <a:gd name="T16" fmla="*/ 2147483647 w 52"/>
              <a:gd name="T17" fmla="*/ 2147483647 h 101"/>
              <a:gd name="T18" fmla="*/ 2147483647 w 52"/>
              <a:gd name="T19" fmla="*/ 2147483647 h 101"/>
              <a:gd name="T20" fmla="*/ 2147483647 w 52"/>
              <a:gd name="T21" fmla="*/ 2147483647 h 101"/>
              <a:gd name="T22" fmla="*/ 2147483647 w 52"/>
              <a:gd name="T23" fmla="*/ 2147483647 h 101"/>
              <a:gd name="T24" fmla="*/ 2147483647 w 52"/>
              <a:gd name="T25" fmla="*/ 2147483647 h 101"/>
              <a:gd name="T26" fmla="*/ 2147483647 w 52"/>
              <a:gd name="T27" fmla="*/ 2147483647 h 101"/>
              <a:gd name="T28" fmla="*/ 2147483647 w 52"/>
              <a:gd name="T29" fmla="*/ 2147483647 h 101"/>
              <a:gd name="T30" fmla="*/ 2147483647 w 52"/>
              <a:gd name="T31" fmla="*/ 2147483647 h 101"/>
              <a:gd name="T32" fmla="*/ 2147483647 w 52"/>
              <a:gd name="T33" fmla="*/ 2147483647 h 101"/>
              <a:gd name="T34" fmla="*/ 2147483647 w 52"/>
              <a:gd name="T35" fmla="*/ 2147483647 h 101"/>
              <a:gd name="T36" fmla="*/ 2147483647 w 52"/>
              <a:gd name="T37" fmla="*/ 2147483647 h 101"/>
              <a:gd name="T38" fmla="*/ 2147483647 w 52"/>
              <a:gd name="T39" fmla="*/ 2147483647 h 101"/>
              <a:gd name="T40" fmla="*/ 2147483647 w 52"/>
              <a:gd name="T41" fmla="*/ 2147483647 h 101"/>
              <a:gd name="T42" fmla="*/ 2147483647 w 52"/>
              <a:gd name="T43" fmla="*/ 2147483647 h 101"/>
              <a:gd name="T44" fmla="*/ 2147483647 w 52"/>
              <a:gd name="T45" fmla="*/ 2147483647 h 101"/>
              <a:gd name="T46" fmla="*/ 2147483647 w 52"/>
              <a:gd name="T47" fmla="*/ 2147483647 h 101"/>
              <a:gd name="T48" fmla="*/ 2147483647 w 52"/>
              <a:gd name="T49" fmla="*/ 0 h 101"/>
              <a:gd name="T50" fmla="*/ 2147483647 w 52"/>
              <a:gd name="T51" fmla="*/ 2147483647 h 101"/>
              <a:gd name="T52" fmla="*/ 2147483647 w 52"/>
              <a:gd name="T53" fmla="*/ 2147483647 h 101"/>
              <a:gd name="T54" fmla="*/ 2147483647 w 52"/>
              <a:gd name="T55" fmla="*/ 2147483647 h 101"/>
              <a:gd name="T56" fmla="*/ 2147483647 w 52"/>
              <a:gd name="T57" fmla="*/ 2147483647 h 101"/>
              <a:gd name="T58" fmla="*/ 2147483647 w 52"/>
              <a:gd name="T59" fmla="*/ 2147483647 h 101"/>
              <a:gd name="T60" fmla="*/ 2147483647 w 52"/>
              <a:gd name="T61" fmla="*/ 2147483647 h 101"/>
              <a:gd name="T62" fmla="*/ 0 w 52"/>
              <a:gd name="T63" fmla="*/ 2147483647 h 101"/>
              <a:gd name="T64" fmla="*/ 0 w 52"/>
              <a:gd name="T65" fmla="*/ 2147483647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1"/>
              <a:gd name="T101" fmla="*/ 52 w 52"/>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1">
                <a:moveTo>
                  <a:pt x="0" y="74"/>
                </a:moveTo>
                <a:lnTo>
                  <a:pt x="0" y="78"/>
                </a:lnTo>
                <a:lnTo>
                  <a:pt x="2" y="84"/>
                </a:lnTo>
                <a:lnTo>
                  <a:pt x="4" y="89"/>
                </a:lnTo>
                <a:lnTo>
                  <a:pt x="7" y="93"/>
                </a:lnTo>
                <a:lnTo>
                  <a:pt x="11" y="95"/>
                </a:lnTo>
                <a:lnTo>
                  <a:pt x="16" y="98"/>
                </a:lnTo>
                <a:lnTo>
                  <a:pt x="21" y="99"/>
                </a:lnTo>
                <a:lnTo>
                  <a:pt x="27" y="101"/>
                </a:lnTo>
                <a:lnTo>
                  <a:pt x="31" y="99"/>
                </a:lnTo>
                <a:lnTo>
                  <a:pt x="36" y="98"/>
                </a:lnTo>
                <a:lnTo>
                  <a:pt x="41" y="95"/>
                </a:lnTo>
                <a:lnTo>
                  <a:pt x="45" y="93"/>
                </a:lnTo>
                <a:lnTo>
                  <a:pt x="48" y="89"/>
                </a:lnTo>
                <a:lnTo>
                  <a:pt x="50" y="84"/>
                </a:lnTo>
                <a:lnTo>
                  <a:pt x="52" y="78"/>
                </a:lnTo>
                <a:lnTo>
                  <a:pt x="52" y="32"/>
                </a:lnTo>
                <a:lnTo>
                  <a:pt x="52" y="21"/>
                </a:lnTo>
                <a:lnTo>
                  <a:pt x="50" y="17"/>
                </a:lnTo>
                <a:lnTo>
                  <a:pt x="48" y="12"/>
                </a:lnTo>
                <a:lnTo>
                  <a:pt x="45" y="8"/>
                </a:lnTo>
                <a:lnTo>
                  <a:pt x="41" y="6"/>
                </a:lnTo>
                <a:lnTo>
                  <a:pt x="36" y="3"/>
                </a:lnTo>
                <a:lnTo>
                  <a:pt x="31" y="2"/>
                </a:lnTo>
                <a:lnTo>
                  <a:pt x="27" y="0"/>
                </a:lnTo>
                <a:lnTo>
                  <a:pt x="21" y="2"/>
                </a:lnTo>
                <a:lnTo>
                  <a:pt x="16" y="3"/>
                </a:lnTo>
                <a:lnTo>
                  <a:pt x="11" y="6"/>
                </a:lnTo>
                <a:lnTo>
                  <a:pt x="7" y="8"/>
                </a:lnTo>
                <a:lnTo>
                  <a:pt x="4" y="12"/>
                </a:lnTo>
                <a:lnTo>
                  <a:pt x="2" y="17"/>
                </a:lnTo>
                <a:lnTo>
                  <a:pt x="0" y="28"/>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3" name="Line 409"/>
          <p:cNvSpPr>
            <a:spLocks noChangeShapeType="1"/>
          </p:cNvSpPr>
          <p:nvPr/>
        </p:nvSpPr>
        <p:spPr bwMode="auto">
          <a:xfrm>
            <a:off x="5157788" y="39243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4" name="Freeform 410"/>
          <p:cNvSpPr>
            <a:spLocks/>
          </p:cNvSpPr>
          <p:nvPr/>
        </p:nvSpPr>
        <p:spPr bwMode="auto">
          <a:xfrm>
            <a:off x="5146675" y="3924300"/>
            <a:ext cx="44450" cy="20638"/>
          </a:xfrm>
          <a:custGeom>
            <a:avLst/>
            <a:gdLst>
              <a:gd name="T0" fmla="*/ 2147483647 w 111"/>
              <a:gd name="T1" fmla="*/ 0 h 53"/>
              <a:gd name="T2" fmla="*/ 2147483647 w 111"/>
              <a:gd name="T3" fmla="*/ 2147483647 h 53"/>
              <a:gd name="T4" fmla="*/ 2147483647 w 111"/>
              <a:gd name="T5" fmla="*/ 2147483647 h 53"/>
              <a:gd name="T6" fmla="*/ 2147483647 w 111"/>
              <a:gd name="T7" fmla="*/ 2147483647 h 53"/>
              <a:gd name="T8" fmla="*/ 2147483647 w 111"/>
              <a:gd name="T9" fmla="*/ 2147483647 h 53"/>
              <a:gd name="T10" fmla="*/ 2147483647 w 111"/>
              <a:gd name="T11" fmla="*/ 2147483647 h 53"/>
              <a:gd name="T12" fmla="*/ 2147483647 w 111"/>
              <a:gd name="T13" fmla="*/ 2147483647 h 53"/>
              <a:gd name="T14" fmla="*/ 0 w 111"/>
              <a:gd name="T15" fmla="*/ 2147483647 h 53"/>
              <a:gd name="T16" fmla="*/ 0 w 111"/>
              <a:gd name="T17" fmla="*/ 2147483647 h 53"/>
              <a:gd name="T18" fmla="*/ 0 w 111"/>
              <a:gd name="T19" fmla="*/ 2147483647 h 53"/>
              <a:gd name="T20" fmla="*/ 2147483647 w 111"/>
              <a:gd name="T21" fmla="*/ 2147483647 h 53"/>
              <a:gd name="T22" fmla="*/ 2147483647 w 111"/>
              <a:gd name="T23" fmla="*/ 2147483647 h 53"/>
              <a:gd name="T24" fmla="*/ 2147483647 w 111"/>
              <a:gd name="T25" fmla="*/ 2147483647 h 53"/>
              <a:gd name="T26" fmla="*/ 2147483647 w 111"/>
              <a:gd name="T27" fmla="*/ 2147483647 h 53"/>
              <a:gd name="T28" fmla="*/ 2147483647 w 111"/>
              <a:gd name="T29" fmla="*/ 2147483647 h 53"/>
              <a:gd name="T30" fmla="*/ 2147483647 w 111"/>
              <a:gd name="T31" fmla="*/ 2147483647 h 53"/>
              <a:gd name="T32" fmla="*/ 2147483647 w 111"/>
              <a:gd name="T33" fmla="*/ 2147483647 h 53"/>
              <a:gd name="T34" fmla="*/ 2147483647 w 111"/>
              <a:gd name="T35" fmla="*/ 2147483647 h 53"/>
              <a:gd name="T36" fmla="*/ 2147483647 w 111"/>
              <a:gd name="T37" fmla="*/ 2147483647 h 53"/>
              <a:gd name="T38" fmla="*/ 2147483647 w 111"/>
              <a:gd name="T39" fmla="*/ 2147483647 h 53"/>
              <a:gd name="T40" fmla="*/ 2147483647 w 111"/>
              <a:gd name="T41" fmla="*/ 2147483647 h 53"/>
              <a:gd name="T42" fmla="*/ 2147483647 w 111"/>
              <a:gd name="T43" fmla="*/ 2147483647 h 53"/>
              <a:gd name="T44" fmla="*/ 2147483647 w 111"/>
              <a:gd name="T45" fmla="*/ 2147483647 h 53"/>
              <a:gd name="T46" fmla="*/ 2147483647 w 111"/>
              <a:gd name="T47" fmla="*/ 2147483647 h 53"/>
              <a:gd name="T48" fmla="*/ 2147483647 w 111"/>
              <a:gd name="T49" fmla="*/ 2147483647 h 53"/>
              <a:gd name="T50" fmla="*/ 2147483647 w 111"/>
              <a:gd name="T51" fmla="*/ 2147483647 h 53"/>
              <a:gd name="T52" fmla="*/ 2147483647 w 111"/>
              <a:gd name="T53" fmla="*/ 2147483647 h 53"/>
              <a:gd name="T54" fmla="*/ 2147483647 w 111"/>
              <a:gd name="T55" fmla="*/ 2147483647 h 53"/>
              <a:gd name="T56" fmla="*/ 2147483647 w 111"/>
              <a:gd name="T57" fmla="*/ 2147483647 h 53"/>
              <a:gd name="T58" fmla="*/ 2147483647 w 111"/>
              <a:gd name="T59" fmla="*/ 2147483647 h 53"/>
              <a:gd name="T60" fmla="*/ 2147483647 w 111"/>
              <a:gd name="T61" fmla="*/ 2147483647 h 53"/>
              <a:gd name="T62" fmla="*/ 2147483647 w 111"/>
              <a:gd name="T63" fmla="*/ 0 h 53"/>
              <a:gd name="T64" fmla="*/ 2147483647 w 1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3"/>
              <a:gd name="T101" fmla="*/ 111 w 1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3">
                <a:moveTo>
                  <a:pt x="27" y="0"/>
                </a:moveTo>
                <a:lnTo>
                  <a:pt x="21" y="2"/>
                </a:lnTo>
                <a:lnTo>
                  <a:pt x="16" y="3"/>
                </a:lnTo>
                <a:lnTo>
                  <a:pt x="11" y="6"/>
                </a:lnTo>
                <a:lnTo>
                  <a:pt x="7" y="8"/>
                </a:lnTo>
                <a:lnTo>
                  <a:pt x="4" y="12"/>
                </a:lnTo>
                <a:lnTo>
                  <a:pt x="2" y="17"/>
                </a:lnTo>
                <a:lnTo>
                  <a:pt x="0" y="21"/>
                </a:lnTo>
                <a:lnTo>
                  <a:pt x="0" y="27"/>
                </a:lnTo>
                <a:lnTo>
                  <a:pt x="0" y="32"/>
                </a:lnTo>
                <a:lnTo>
                  <a:pt x="2" y="37"/>
                </a:lnTo>
                <a:lnTo>
                  <a:pt x="4" y="41"/>
                </a:lnTo>
                <a:lnTo>
                  <a:pt x="7" y="45"/>
                </a:lnTo>
                <a:lnTo>
                  <a:pt x="11" y="49"/>
                </a:lnTo>
                <a:lnTo>
                  <a:pt x="16" y="52"/>
                </a:lnTo>
                <a:lnTo>
                  <a:pt x="21" y="53"/>
                </a:lnTo>
                <a:lnTo>
                  <a:pt x="80" y="53"/>
                </a:lnTo>
                <a:lnTo>
                  <a:pt x="90" y="53"/>
                </a:lnTo>
                <a:lnTo>
                  <a:pt x="95" y="52"/>
                </a:lnTo>
                <a:lnTo>
                  <a:pt x="99" y="49"/>
                </a:lnTo>
                <a:lnTo>
                  <a:pt x="103" y="45"/>
                </a:lnTo>
                <a:lnTo>
                  <a:pt x="107" y="41"/>
                </a:lnTo>
                <a:lnTo>
                  <a:pt x="110" y="37"/>
                </a:lnTo>
                <a:lnTo>
                  <a:pt x="111" y="32"/>
                </a:lnTo>
                <a:lnTo>
                  <a:pt x="111" y="27"/>
                </a:lnTo>
                <a:lnTo>
                  <a:pt x="111" y="21"/>
                </a:lnTo>
                <a:lnTo>
                  <a:pt x="110" y="17"/>
                </a:lnTo>
                <a:lnTo>
                  <a:pt x="107" y="12"/>
                </a:lnTo>
                <a:lnTo>
                  <a:pt x="103" y="8"/>
                </a:lnTo>
                <a:lnTo>
                  <a:pt x="99" y="6"/>
                </a:lnTo>
                <a:lnTo>
                  <a:pt x="95" y="3"/>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5" name="Line 411"/>
          <p:cNvSpPr>
            <a:spLocks noChangeShapeType="1"/>
          </p:cNvSpPr>
          <p:nvPr/>
        </p:nvSpPr>
        <p:spPr bwMode="auto">
          <a:xfrm>
            <a:off x="5170488" y="39354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6" name="Freeform 412"/>
          <p:cNvSpPr>
            <a:spLocks/>
          </p:cNvSpPr>
          <p:nvPr/>
        </p:nvSpPr>
        <p:spPr bwMode="auto">
          <a:xfrm>
            <a:off x="5170488" y="3906838"/>
            <a:ext cx="20637"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2" y="78"/>
                </a:lnTo>
                <a:lnTo>
                  <a:pt x="3" y="83"/>
                </a:lnTo>
                <a:lnTo>
                  <a:pt x="6" y="87"/>
                </a:lnTo>
                <a:lnTo>
                  <a:pt x="8" y="91"/>
                </a:lnTo>
                <a:lnTo>
                  <a:pt x="12" y="95"/>
                </a:lnTo>
                <a:lnTo>
                  <a:pt x="18" y="98"/>
                </a:lnTo>
                <a:lnTo>
                  <a:pt x="22" y="99"/>
                </a:lnTo>
                <a:lnTo>
                  <a:pt x="27" y="99"/>
                </a:lnTo>
                <a:lnTo>
                  <a:pt x="32" y="99"/>
                </a:lnTo>
                <a:lnTo>
                  <a:pt x="37" y="98"/>
                </a:lnTo>
                <a:lnTo>
                  <a:pt x="41" y="95"/>
                </a:lnTo>
                <a:lnTo>
                  <a:pt x="45" y="91"/>
                </a:lnTo>
                <a:lnTo>
                  <a:pt x="49" y="87"/>
                </a:lnTo>
                <a:lnTo>
                  <a:pt x="52" y="83"/>
                </a:lnTo>
                <a:lnTo>
                  <a:pt x="53" y="78"/>
                </a:lnTo>
                <a:lnTo>
                  <a:pt x="53" y="32"/>
                </a:lnTo>
                <a:lnTo>
                  <a:pt x="53" y="21"/>
                </a:lnTo>
                <a:lnTo>
                  <a:pt x="52" y="16"/>
                </a:lnTo>
                <a:lnTo>
                  <a:pt x="49" y="12"/>
                </a:lnTo>
                <a:lnTo>
                  <a:pt x="45" y="8"/>
                </a:lnTo>
                <a:lnTo>
                  <a:pt x="41" y="4"/>
                </a:lnTo>
                <a:lnTo>
                  <a:pt x="37" y="3"/>
                </a:lnTo>
                <a:lnTo>
                  <a:pt x="32" y="0"/>
                </a:lnTo>
                <a:lnTo>
                  <a:pt x="27" y="0"/>
                </a:lnTo>
                <a:lnTo>
                  <a:pt x="22" y="0"/>
                </a:lnTo>
                <a:lnTo>
                  <a:pt x="18" y="3"/>
                </a:lnTo>
                <a:lnTo>
                  <a:pt x="12" y="4"/>
                </a:lnTo>
                <a:lnTo>
                  <a:pt x="8" y="8"/>
                </a:lnTo>
                <a:lnTo>
                  <a:pt x="6" y="12"/>
                </a:lnTo>
                <a:lnTo>
                  <a:pt x="3" y="16"/>
                </a:lnTo>
                <a:lnTo>
                  <a:pt x="0" y="26"/>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7" name="Line 413"/>
          <p:cNvSpPr>
            <a:spLocks noChangeShapeType="1"/>
          </p:cNvSpPr>
          <p:nvPr/>
        </p:nvSpPr>
        <p:spPr bwMode="auto">
          <a:xfrm>
            <a:off x="5180013" y="3906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8" name="Freeform 414"/>
          <p:cNvSpPr>
            <a:spLocks/>
          </p:cNvSpPr>
          <p:nvPr/>
        </p:nvSpPr>
        <p:spPr bwMode="auto">
          <a:xfrm>
            <a:off x="5170488" y="3906838"/>
            <a:ext cx="39687" cy="20637"/>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2147483647 w 102"/>
              <a:gd name="T15" fmla="*/ 2147483647 h 53"/>
              <a:gd name="T16" fmla="*/ 0 w 102"/>
              <a:gd name="T17" fmla="*/ 2147483647 h 53"/>
              <a:gd name="T18" fmla="*/ 2147483647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2" y="0"/>
                </a:lnTo>
                <a:lnTo>
                  <a:pt x="18" y="3"/>
                </a:lnTo>
                <a:lnTo>
                  <a:pt x="12" y="4"/>
                </a:lnTo>
                <a:lnTo>
                  <a:pt x="8" y="8"/>
                </a:lnTo>
                <a:lnTo>
                  <a:pt x="6" y="12"/>
                </a:lnTo>
                <a:lnTo>
                  <a:pt x="3" y="16"/>
                </a:lnTo>
                <a:lnTo>
                  <a:pt x="2" y="21"/>
                </a:lnTo>
                <a:lnTo>
                  <a:pt x="0" y="26"/>
                </a:lnTo>
                <a:lnTo>
                  <a:pt x="2" y="32"/>
                </a:lnTo>
                <a:lnTo>
                  <a:pt x="3" y="37"/>
                </a:lnTo>
                <a:lnTo>
                  <a:pt x="6" y="41"/>
                </a:lnTo>
                <a:lnTo>
                  <a:pt x="8" y="45"/>
                </a:lnTo>
                <a:lnTo>
                  <a:pt x="12" y="49"/>
                </a:lnTo>
                <a:lnTo>
                  <a:pt x="18" y="52"/>
                </a:lnTo>
                <a:lnTo>
                  <a:pt x="22" y="53"/>
                </a:lnTo>
                <a:lnTo>
                  <a:pt x="70" y="53"/>
                </a:lnTo>
                <a:lnTo>
                  <a:pt x="81" y="53"/>
                </a:lnTo>
                <a:lnTo>
                  <a:pt x="86" y="52"/>
                </a:lnTo>
                <a:lnTo>
                  <a:pt x="92" y="49"/>
                </a:lnTo>
                <a:lnTo>
                  <a:pt x="96" y="45"/>
                </a:lnTo>
                <a:lnTo>
                  <a:pt x="98" y="41"/>
                </a:lnTo>
                <a:lnTo>
                  <a:pt x="101" y="37"/>
                </a:lnTo>
                <a:lnTo>
                  <a:pt x="102" y="32"/>
                </a:lnTo>
                <a:lnTo>
                  <a:pt x="102" y="26"/>
                </a:lnTo>
                <a:lnTo>
                  <a:pt x="102" y="21"/>
                </a:lnTo>
                <a:lnTo>
                  <a:pt x="101" y="16"/>
                </a:lnTo>
                <a:lnTo>
                  <a:pt x="98" y="12"/>
                </a:lnTo>
                <a:lnTo>
                  <a:pt x="96" y="8"/>
                </a:lnTo>
                <a:lnTo>
                  <a:pt x="92" y="4"/>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19" name="Line 415"/>
          <p:cNvSpPr>
            <a:spLocks noChangeShapeType="1"/>
          </p:cNvSpPr>
          <p:nvPr/>
        </p:nvSpPr>
        <p:spPr bwMode="auto">
          <a:xfrm>
            <a:off x="5189538" y="39163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0" name="Freeform 416"/>
          <p:cNvSpPr>
            <a:spLocks/>
          </p:cNvSpPr>
          <p:nvPr/>
        </p:nvSpPr>
        <p:spPr bwMode="auto">
          <a:xfrm>
            <a:off x="5189538" y="3889375"/>
            <a:ext cx="20637"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2"/>
                </a:moveTo>
                <a:lnTo>
                  <a:pt x="2" y="78"/>
                </a:lnTo>
                <a:lnTo>
                  <a:pt x="3" y="83"/>
                </a:lnTo>
                <a:lnTo>
                  <a:pt x="6" y="87"/>
                </a:lnTo>
                <a:lnTo>
                  <a:pt x="8" y="91"/>
                </a:lnTo>
                <a:lnTo>
                  <a:pt x="12" y="95"/>
                </a:lnTo>
                <a:lnTo>
                  <a:pt x="17" y="98"/>
                </a:lnTo>
                <a:lnTo>
                  <a:pt x="23" y="99"/>
                </a:lnTo>
                <a:lnTo>
                  <a:pt x="27" y="99"/>
                </a:lnTo>
                <a:lnTo>
                  <a:pt x="32" y="99"/>
                </a:lnTo>
                <a:lnTo>
                  <a:pt x="37" y="98"/>
                </a:lnTo>
                <a:lnTo>
                  <a:pt x="43" y="95"/>
                </a:lnTo>
                <a:lnTo>
                  <a:pt x="47" y="91"/>
                </a:lnTo>
                <a:lnTo>
                  <a:pt x="49" y="87"/>
                </a:lnTo>
                <a:lnTo>
                  <a:pt x="52" y="83"/>
                </a:lnTo>
                <a:lnTo>
                  <a:pt x="53" y="78"/>
                </a:lnTo>
                <a:lnTo>
                  <a:pt x="53" y="32"/>
                </a:lnTo>
                <a:lnTo>
                  <a:pt x="53" y="21"/>
                </a:lnTo>
                <a:lnTo>
                  <a:pt x="52" y="16"/>
                </a:lnTo>
                <a:lnTo>
                  <a:pt x="49" y="12"/>
                </a:lnTo>
                <a:lnTo>
                  <a:pt x="47" y="8"/>
                </a:lnTo>
                <a:lnTo>
                  <a:pt x="43" y="4"/>
                </a:lnTo>
                <a:lnTo>
                  <a:pt x="37" y="1"/>
                </a:lnTo>
                <a:lnTo>
                  <a:pt x="32" y="0"/>
                </a:lnTo>
                <a:lnTo>
                  <a:pt x="27" y="0"/>
                </a:lnTo>
                <a:lnTo>
                  <a:pt x="23" y="0"/>
                </a:lnTo>
                <a:lnTo>
                  <a:pt x="17" y="1"/>
                </a:lnTo>
                <a:lnTo>
                  <a:pt x="12" y="4"/>
                </a:lnTo>
                <a:lnTo>
                  <a:pt x="8" y="8"/>
                </a:lnTo>
                <a:lnTo>
                  <a:pt x="6" y="12"/>
                </a:lnTo>
                <a:lnTo>
                  <a:pt x="3" y="16"/>
                </a:lnTo>
                <a:lnTo>
                  <a:pt x="0" y="26"/>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1" name="Line 417"/>
          <p:cNvSpPr>
            <a:spLocks noChangeShapeType="1"/>
          </p:cNvSpPr>
          <p:nvPr/>
        </p:nvSpPr>
        <p:spPr bwMode="auto">
          <a:xfrm>
            <a:off x="5200650" y="38893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2" name="Freeform 418"/>
          <p:cNvSpPr>
            <a:spLocks/>
          </p:cNvSpPr>
          <p:nvPr/>
        </p:nvSpPr>
        <p:spPr bwMode="auto">
          <a:xfrm>
            <a:off x="5189538" y="3889375"/>
            <a:ext cx="36512" cy="19050"/>
          </a:xfrm>
          <a:custGeom>
            <a:avLst/>
            <a:gdLst>
              <a:gd name="T0" fmla="*/ 2147483647 w 93"/>
              <a:gd name="T1" fmla="*/ 0 h 51"/>
              <a:gd name="T2" fmla="*/ 2147483647 w 93"/>
              <a:gd name="T3" fmla="*/ 0 h 51"/>
              <a:gd name="T4" fmla="*/ 2147483647 w 93"/>
              <a:gd name="T5" fmla="*/ 2147483647 h 51"/>
              <a:gd name="T6" fmla="*/ 2147483647 w 93"/>
              <a:gd name="T7" fmla="*/ 2147483647 h 51"/>
              <a:gd name="T8" fmla="*/ 2147483647 w 93"/>
              <a:gd name="T9" fmla="*/ 2147483647 h 51"/>
              <a:gd name="T10" fmla="*/ 2147483647 w 93"/>
              <a:gd name="T11" fmla="*/ 2147483647 h 51"/>
              <a:gd name="T12" fmla="*/ 2147483647 w 93"/>
              <a:gd name="T13" fmla="*/ 2147483647 h 51"/>
              <a:gd name="T14" fmla="*/ 2147483647 w 93"/>
              <a:gd name="T15" fmla="*/ 2147483647 h 51"/>
              <a:gd name="T16" fmla="*/ 0 w 93"/>
              <a:gd name="T17" fmla="*/ 2147483647 h 51"/>
              <a:gd name="T18" fmla="*/ 2147483647 w 93"/>
              <a:gd name="T19" fmla="*/ 2147483647 h 51"/>
              <a:gd name="T20" fmla="*/ 2147483647 w 93"/>
              <a:gd name="T21" fmla="*/ 2147483647 h 51"/>
              <a:gd name="T22" fmla="*/ 2147483647 w 93"/>
              <a:gd name="T23" fmla="*/ 2147483647 h 51"/>
              <a:gd name="T24" fmla="*/ 2147483647 w 93"/>
              <a:gd name="T25" fmla="*/ 2147483647 h 51"/>
              <a:gd name="T26" fmla="*/ 2147483647 w 93"/>
              <a:gd name="T27" fmla="*/ 2147483647 h 51"/>
              <a:gd name="T28" fmla="*/ 2147483647 w 93"/>
              <a:gd name="T29" fmla="*/ 2147483647 h 51"/>
              <a:gd name="T30" fmla="*/ 2147483647 w 93"/>
              <a:gd name="T31" fmla="*/ 2147483647 h 51"/>
              <a:gd name="T32" fmla="*/ 2147483647 w 93"/>
              <a:gd name="T33" fmla="*/ 2147483647 h 51"/>
              <a:gd name="T34" fmla="*/ 2147483647 w 93"/>
              <a:gd name="T35" fmla="*/ 2147483647 h 51"/>
              <a:gd name="T36" fmla="*/ 2147483647 w 93"/>
              <a:gd name="T37" fmla="*/ 2147483647 h 51"/>
              <a:gd name="T38" fmla="*/ 2147483647 w 93"/>
              <a:gd name="T39" fmla="*/ 2147483647 h 51"/>
              <a:gd name="T40" fmla="*/ 2147483647 w 93"/>
              <a:gd name="T41" fmla="*/ 2147483647 h 51"/>
              <a:gd name="T42" fmla="*/ 2147483647 w 93"/>
              <a:gd name="T43" fmla="*/ 2147483647 h 51"/>
              <a:gd name="T44" fmla="*/ 2147483647 w 93"/>
              <a:gd name="T45" fmla="*/ 2147483647 h 51"/>
              <a:gd name="T46" fmla="*/ 2147483647 w 93"/>
              <a:gd name="T47" fmla="*/ 2147483647 h 51"/>
              <a:gd name="T48" fmla="*/ 2147483647 w 93"/>
              <a:gd name="T49" fmla="*/ 2147483647 h 51"/>
              <a:gd name="T50" fmla="*/ 2147483647 w 93"/>
              <a:gd name="T51" fmla="*/ 2147483647 h 51"/>
              <a:gd name="T52" fmla="*/ 2147483647 w 93"/>
              <a:gd name="T53" fmla="*/ 2147483647 h 51"/>
              <a:gd name="T54" fmla="*/ 2147483647 w 93"/>
              <a:gd name="T55" fmla="*/ 2147483647 h 51"/>
              <a:gd name="T56" fmla="*/ 2147483647 w 93"/>
              <a:gd name="T57" fmla="*/ 2147483647 h 51"/>
              <a:gd name="T58" fmla="*/ 2147483647 w 93"/>
              <a:gd name="T59" fmla="*/ 2147483647 h 51"/>
              <a:gd name="T60" fmla="*/ 2147483647 w 93"/>
              <a:gd name="T61" fmla="*/ 2147483647 h 51"/>
              <a:gd name="T62" fmla="*/ 2147483647 w 93"/>
              <a:gd name="T63" fmla="*/ 0 h 51"/>
              <a:gd name="T64" fmla="*/ 2147483647 w 9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1"/>
              <a:gd name="T101" fmla="*/ 93 w 9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1">
                <a:moveTo>
                  <a:pt x="27" y="0"/>
                </a:moveTo>
                <a:lnTo>
                  <a:pt x="23" y="0"/>
                </a:lnTo>
                <a:lnTo>
                  <a:pt x="17" y="1"/>
                </a:lnTo>
                <a:lnTo>
                  <a:pt x="12" y="4"/>
                </a:lnTo>
                <a:lnTo>
                  <a:pt x="8" y="8"/>
                </a:lnTo>
                <a:lnTo>
                  <a:pt x="6" y="12"/>
                </a:lnTo>
                <a:lnTo>
                  <a:pt x="3" y="16"/>
                </a:lnTo>
                <a:lnTo>
                  <a:pt x="2" y="21"/>
                </a:lnTo>
                <a:lnTo>
                  <a:pt x="0" y="26"/>
                </a:lnTo>
                <a:lnTo>
                  <a:pt x="2" y="32"/>
                </a:lnTo>
                <a:lnTo>
                  <a:pt x="3" y="35"/>
                </a:lnTo>
                <a:lnTo>
                  <a:pt x="6" y="41"/>
                </a:lnTo>
                <a:lnTo>
                  <a:pt x="8" y="45"/>
                </a:lnTo>
                <a:lnTo>
                  <a:pt x="12" y="47"/>
                </a:lnTo>
                <a:lnTo>
                  <a:pt x="17" y="50"/>
                </a:lnTo>
                <a:lnTo>
                  <a:pt x="23" y="51"/>
                </a:lnTo>
                <a:lnTo>
                  <a:pt x="61" y="51"/>
                </a:lnTo>
                <a:lnTo>
                  <a:pt x="72" y="51"/>
                </a:lnTo>
                <a:lnTo>
                  <a:pt x="77" y="50"/>
                </a:lnTo>
                <a:lnTo>
                  <a:pt x="81" y="47"/>
                </a:lnTo>
                <a:lnTo>
                  <a:pt x="85" y="45"/>
                </a:lnTo>
                <a:lnTo>
                  <a:pt x="89" y="41"/>
                </a:lnTo>
                <a:lnTo>
                  <a:pt x="91" y="35"/>
                </a:lnTo>
                <a:lnTo>
                  <a:pt x="93" y="32"/>
                </a:lnTo>
                <a:lnTo>
                  <a:pt x="93" y="26"/>
                </a:lnTo>
                <a:lnTo>
                  <a:pt x="93" y="21"/>
                </a:lnTo>
                <a:lnTo>
                  <a:pt x="91" y="16"/>
                </a:lnTo>
                <a:lnTo>
                  <a:pt x="89" y="12"/>
                </a:lnTo>
                <a:lnTo>
                  <a:pt x="85" y="8"/>
                </a:lnTo>
                <a:lnTo>
                  <a:pt x="81" y="4"/>
                </a:lnTo>
                <a:lnTo>
                  <a:pt x="77" y="1"/>
                </a:lnTo>
                <a:lnTo>
                  <a:pt x="6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3" name="Line 419"/>
          <p:cNvSpPr>
            <a:spLocks noChangeShapeType="1"/>
          </p:cNvSpPr>
          <p:nvPr/>
        </p:nvSpPr>
        <p:spPr bwMode="auto">
          <a:xfrm>
            <a:off x="5205413" y="3898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4" name="Freeform 420"/>
          <p:cNvSpPr>
            <a:spLocks/>
          </p:cNvSpPr>
          <p:nvPr/>
        </p:nvSpPr>
        <p:spPr bwMode="auto">
          <a:xfrm>
            <a:off x="5205413" y="3871913"/>
            <a:ext cx="20637" cy="36512"/>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2"/>
                </a:moveTo>
                <a:lnTo>
                  <a:pt x="1" y="78"/>
                </a:lnTo>
                <a:lnTo>
                  <a:pt x="3" y="81"/>
                </a:lnTo>
                <a:lnTo>
                  <a:pt x="5" y="87"/>
                </a:lnTo>
                <a:lnTo>
                  <a:pt x="8" y="91"/>
                </a:lnTo>
                <a:lnTo>
                  <a:pt x="12" y="93"/>
                </a:lnTo>
                <a:lnTo>
                  <a:pt x="17" y="96"/>
                </a:lnTo>
                <a:lnTo>
                  <a:pt x="21" y="97"/>
                </a:lnTo>
                <a:lnTo>
                  <a:pt x="26" y="99"/>
                </a:lnTo>
                <a:lnTo>
                  <a:pt x="32" y="97"/>
                </a:lnTo>
                <a:lnTo>
                  <a:pt x="37" y="96"/>
                </a:lnTo>
                <a:lnTo>
                  <a:pt x="41" y="93"/>
                </a:lnTo>
                <a:lnTo>
                  <a:pt x="45" y="91"/>
                </a:lnTo>
                <a:lnTo>
                  <a:pt x="49" y="87"/>
                </a:lnTo>
                <a:lnTo>
                  <a:pt x="51" y="81"/>
                </a:lnTo>
                <a:lnTo>
                  <a:pt x="53" y="78"/>
                </a:lnTo>
                <a:lnTo>
                  <a:pt x="53" y="31"/>
                </a:lnTo>
                <a:lnTo>
                  <a:pt x="53" y="21"/>
                </a:lnTo>
                <a:lnTo>
                  <a:pt x="51" y="15"/>
                </a:lnTo>
                <a:lnTo>
                  <a:pt x="49" y="10"/>
                </a:lnTo>
                <a:lnTo>
                  <a:pt x="45" y="6"/>
                </a:lnTo>
                <a:lnTo>
                  <a:pt x="41" y="4"/>
                </a:lnTo>
                <a:lnTo>
                  <a:pt x="37" y="1"/>
                </a:lnTo>
                <a:lnTo>
                  <a:pt x="32" y="0"/>
                </a:lnTo>
                <a:lnTo>
                  <a:pt x="26" y="0"/>
                </a:lnTo>
                <a:lnTo>
                  <a:pt x="21" y="0"/>
                </a:lnTo>
                <a:lnTo>
                  <a:pt x="17" y="1"/>
                </a:lnTo>
                <a:lnTo>
                  <a:pt x="12" y="4"/>
                </a:lnTo>
                <a:lnTo>
                  <a:pt x="8" y="6"/>
                </a:lnTo>
                <a:lnTo>
                  <a:pt x="5" y="10"/>
                </a:lnTo>
                <a:lnTo>
                  <a:pt x="3" y="15"/>
                </a:lnTo>
                <a:lnTo>
                  <a:pt x="0" y="26"/>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5" name="Line 421"/>
          <p:cNvSpPr>
            <a:spLocks noChangeShapeType="1"/>
          </p:cNvSpPr>
          <p:nvPr/>
        </p:nvSpPr>
        <p:spPr bwMode="auto">
          <a:xfrm>
            <a:off x="5216525" y="38719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6" name="Freeform 422"/>
          <p:cNvSpPr>
            <a:spLocks/>
          </p:cNvSpPr>
          <p:nvPr/>
        </p:nvSpPr>
        <p:spPr bwMode="auto">
          <a:xfrm>
            <a:off x="5205413" y="3871913"/>
            <a:ext cx="47625" cy="20637"/>
          </a:xfrm>
          <a:custGeom>
            <a:avLst/>
            <a:gdLst>
              <a:gd name="T0" fmla="*/ 2147483647 w 122"/>
              <a:gd name="T1" fmla="*/ 0 h 51"/>
              <a:gd name="T2" fmla="*/ 2147483647 w 122"/>
              <a:gd name="T3" fmla="*/ 0 h 51"/>
              <a:gd name="T4" fmla="*/ 2147483647 w 122"/>
              <a:gd name="T5" fmla="*/ 2147483647 h 51"/>
              <a:gd name="T6" fmla="*/ 2147483647 w 122"/>
              <a:gd name="T7" fmla="*/ 2147483647 h 51"/>
              <a:gd name="T8" fmla="*/ 2147483647 w 122"/>
              <a:gd name="T9" fmla="*/ 2147483647 h 51"/>
              <a:gd name="T10" fmla="*/ 2147483647 w 122"/>
              <a:gd name="T11" fmla="*/ 2147483647 h 51"/>
              <a:gd name="T12" fmla="*/ 2147483647 w 122"/>
              <a:gd name="T13" fmla="*/ 2147483647 h 51"/>
              <a:gd name="T14" fmla="*/ 2147483647 w 122"/>
              <a:gd name="T15" fmla="*/ 2147483647 h 51"/>
              <a:gd name="T16" fmla="*/ 0 w 122"/>
              <a:gd name="T17" fmla="*/ 2147483647 h 51"/>
              <a:gd name="T18" fmla="*/ 2147483647 w 122"/>
              <a:gd name="T19" fmla="*/ 2147483647 h 51"/>
              <a:gd name="T20" fmla="*/ 2147483647 w 122"/>
              <a:gd name="T21" fmla="*/ 2147483647 h 51"/>
              <a:gd name="T22" fmla="*/ 2147483647 w 122"/>
              <a:gd name="T23" fmla="*/ 2147483647 h 51"/>
              <a:gd name="T24" fmla="*/ 2147483647 w 122"/>
              <a:gd name="T25" fmla="*/ 2147483647 h 51"/>
              <a:gd name="T26" fmla="*/ 2147483647 w 122"/>
              <a:gd name="T27" fmla="*/ 2147483647 h 51"/>
              <a:gd name="T28" fmla="*/ 2147483647 w 122"/>
              <a:gd name="T29" fmla="*/ 2147483647 h 51"/>
              <a:gd name="T30" fmla="*/ 2147483647 w 122"/>
              <a:gd name="T31" fmla="*/ 2147483647 h 51"/>
              <a:gd name="T32" fmla="*/ 2147483647 w 122"/>
              <a:gd name="T33" fmla="*/ 2147483647 h 51"/>
              <a:gd name="T34" fmla="*/ 2147483647 w 122"/>
              <a:gd name="T35" fmla="*/ 2147483647 h 51"/>
              <a:gd name="T36" fmla="*/ 2147483647 w 122"/>
              <a:gd name="T37" fmla="*/ 2147483647 h 51"/>
              <a:gd name="T38" fmla="*/ 2147483647 w 122"/>
              <a:gd name="T39" fmla="*/ 2147483647 h 51"/>
              <a:gd name="T40" fmla="*/ 2147483647 w 122"/>
              <a:gd name="T41" fmla="*/ 2147483647 h 51"/>
              <a:gd name="T42" fmla="*/ 2147483647 w 122"/>
              <a:gd name="T43" fmla="*/ 2147483647 h 51"/>
              <a:gd name="T44" fmla="*/ 2147483647 w 122"/>
              <a:gd name="T45" fmla="*/ 2147483647 h 51"/>
              <a:gd name="T46" fmla="*/ 2147483647 w 122"/>
              <a:gd name="T47" fmla="*/ 2147483647 h 51"/>
              <a:gd name="T48" fmla="*/ 2147483647 w 122"/>
              <a:gd name="T49" fmla="*/ 2147483647 h 51"/>
              <a:gd name="T50" fmla="*/ 2147483647 w 122"/>
              <a:gd name="T51" fmla="*/ 2147483647 h 51"/>
              <a:gd name="T52" fmla="*/ 2147483647 w 122"/>
              <a:gd name="T53" fmla="*/ 2147483647 h 51"/>
              <a:gd name="T54" fmla="*/ 2147483647 w 122"/>
              <a:gd name="T55" fmla="*/ 2147483647 h 51"/>
              <a:gd name="T56" fmla="*/ 2147483647 w 122"/>
              <a:gd name="T57" fmla="*/ 2147483647 h 51"/>
              <a:gd name="T58" fmla="*/ 2147483647 w 122"/>
              <a:gd name="T59" fmla="*/ 2147483647 h 51"/>
              <a:gd name="T60" fmla="*/ 2147483647 w 122"/>
              <a:gd name="T61" fmla="*/ 2147483647 h 51"/>
              <a:gd name="T62" fmla="*/ 2147483647 w 122"/>
              <a:gd name="T63" fmla="*/ 0 h 51"/>
              <a:gd name="T64" fmla="*/ 2147483647 w 12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1"/>
              <a:gd name="T101" fmla="*/ 122 w 12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1">
                <a:moveTo>
                  <a:pt x="26" y="0"/>
                </a:moveTo>
                <a:lnTo>
                  <a:pt x="21" y="0"/>
                </a:lnTo>
                <a:lnTo>
                  <a:pt x="17" y="1"/>
                </a:lnTo>
                <a:lnTo>
                  <a:pt x="12" y="4"/>
                </a:lnTo>
                <a:lnTo>
                  <a:pt x="8" y="6"/>
                </a:lnTo>
                <a:lnTo>
                  <a:pt x="5" y="10"/>
                </a:lnTo>
                <a:lnTo>
                  <a:pt x="3" y="15"/>
                </a:lnTo>
                <a:lnTo>
                  <a:pt x="1" y="21"/>
                </a:lnTo>
                <a:lnTo>
                  <a:pt x="0" y="26"/>
                </a:lnTo>
                <a:lnTo>
                  <a:pt x="1" y="30"/>
                </a:lnTo>
                <a:lnTo>
                  <a:pt x="3" y="35"/>
                </a:lnTo>
                <a:lnTo>
                  <a:pt x="5" y="41"/>
                </a:lnTo>
                <a:lnTo>
                  <a:pt x="8" y="44"/>
                </a:lnTo>
                <a:lnTo>
                  <a:pt x="12" y="47"/>
                </a:lnTo>
                <a:lnTo>
                  <a:pt x="17" y="50"/>
                </a:lnTo>
                <a:lnTo>
                  <a:pt x="21" y="51"/>
                </a:lnTo>
                <a:lnTo>
                  <a:pt x="90" y="51"/>
                </a:lnTo>
                <a:lnTo>
                  <a:pt x="100" y="51"/>
                </a:lnTo>
                <a:lnTo>
                  <a:pt x="106" y="50"/>
                </a:lnTo>
                <a:lnTo>
                  <a:pt x="110" y="47"/>
                </a:lnTo>
                <a:lnTo>
                  <a:pt x="114" y="44"/>
                </a:lnTo>
                <a:lnTo>
                  <a:pt x="118" y="41"/>
                </a:lnTo>
                <a:lnTo>
                  <a:pt x="120" y="35"/>
                </a:lnTo>
                <a:lnTo>
                  <a:pt x="122" y="30"/>
                </a:lnTo>
                <a:lnTo>
                  <a:pt x="122" y="26"/>
                </a:lnTo>
                <a:lnTo>
                  <a:pt x="122" y="21"/>
                </a:lnTo>
                <a:lnTo>
                  <a:pt x="120" y="15"/>
                </a:lnTo>
                <a:lnTo>
                  <a:pt x="118" y="10"/>
                </a:lnTo>
                <a:lnTo>
                  <a:pt x="114" y="6"/>
                </a:lnTo>
                <a:lnTo>
                  <a:pt x="110" y="4"/>
                </a:lnTo>
                <a:lnTo>
                  <a:pt x="106" y="1"/>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7" name="Line 423"/>
          <p:cNvSpPr>
            <a:spLocks noChangeShapeType="1"/>
          </p:cNvSpPr>
          <p:nvPr/>
        </p:nvSpPr>
        <p:spPr bwMode="auto">
          <a:xfrm>
            <a:off x="5243513" y="38719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8" name="Freeform 424"/>
          <p:cNvSpPr>
            <a:spLocks/>
          </p:cNvSpPr>
          <p:nvPr/>
        </p:nvSpPr>
        <p:spPr bwMode="auto">
          <a:xfrm>
            <a:off x="5232400" y="3871913"/>
            <a:ext cx="57150" cy="20637"/>
          </a:xfrm>
          <a:custGeom>
            <a:avLst/>
            <a:gdLst>
              <a:gd name="T0" fmla="*/ 2147483647 w 141"/>
              <a:gd name="T1" fmla="*/ 0 h 51"/>
              <a:gd name="T2" fmla="*/ 2147483647 w 141"/>
              <a:gd name="T3" fmla="*/ 0 h 51"/>
              <a:gd name="T4" fmla="*/ 2147483647 w 141"/>
              <a:gd name="T5" fmla="*/ 2147483647 h 51"/>
              <a:gd name="T6" fmla="*/ 2147483647 w 141"/>
              <a:gd name="T7" fmla="*/ 2147483647 h 51"/>
              <a:gd name="T8" fmla="*/ 2147483647 w 141"/>
              <a:gd name="T9" fmla="*/ 2147483647 h 51"/>
              <a:gd name="T10" fmla="*/ 2147483647 w 141"/>
              <a:gd name="T11" fmla="*/ 2147483647 h 51"/>
              <a:gd name="T12" fmla="*/ 2147483647 w 141"/>
              <a:gd name="T13" fmla="*/ 2147483647 h 51"/>
              <a:gd name="T14" fmla="*/ 2147483647 w 141"/>
              <a:gd name="T15" fmla="*/ 2147483647 h 51"/>
              <a:gd name="T16" fmla="*/ 0 w 141"/>
              <a:gd name="T17" fmla="*/ 2147483647 h 51"/>
              <a:gd name="T18" fmla="*/ 2147483647 w 141"/>
              <a:gd name="T19" fmla="*/ 2147483647 h 51"/>
              <a:gd name="T20" fmla="*/ 2147483647 w 141"/>
              <a:gd name="T21" fmla="*/ 2147483647 h 51"/>
              <a:gd name="T22" fmla="*/ 2147483647 w 141"/>
              <a:gd name="T23" fmla="*/ 2147483647 h 51"/>
              <a:gd name="T24" fmla="*/ 2147483647 w 141"/>
              <a:gd name="T25" fmla="*/ 2147483647 h 51"/>
              <a:gd name="T26" fmla="*/ 2147483647 w 141"/>
              <a:gd name="T27" fmla="*/ 2147483647 h 51"/>
              <a:gd name="T28" fmla="*/ 2147483647 w 141"/>
              <a:gd name="T29" fmla="*/ 2147483647 h 51"/>
              <a:gd name="T30" fmla="*/ 2147483647 w 141"/>
              <a:gd name="T31" fmla="*/ 2147483647 h 51"/>
              <a:gd name="T32" fmla="*/ 2147483647 w 141"/>
              <a:gd name="T33" fmla="*/ 2147483647 h 51"/>
              <a:gd name="T34" fmla="*/ 2147483647 w 141"/>
              <a:gd name="T35" fmla="*/ 2147483647 h 51"/>
              <a:gd name="T36" fmla="*/ 2147483647 w 141"/>
              <a:gd name="T37" fmla="*/ 2147483647 h 51"/>
              <a:gd name="T38" fmla="*/ 2147483647 w 141"/>
              <a:gd name="T39" fmla="*/ 2147483647 h 51"/>
              <a:gd name="T40" fmla="*/ 2147483647 w 141"/>
              <a:gd name="T41" fmla="*/ 2147483647 h 51"/>
              <a:gd name="T42" fmla="*/ 2147483647 w 141"/>
              <a:gd name="T43" fmla="*/ 2147483647 h 51"/>
              <a:gd name="T44" fmla="*/ 2147483647 w 141"/>
              <a:gd name="T45" fmla="*/ 2147483647 h 51"/>
              <a:gd name="T46" fmla="*/ 2147483647 w 141"/>
              <a:gd name="T47" fmla="*/ 2147483647 h 51"/>
              <a:gd name="T48" fmla="*/ 2147483647 w 141"/>
              <a:gd name="T49" fmla="*/ 2147483647 h 51"/>
              <a:gd name="T50" fmla="*/ 2147483647 w 141"/>
              <a:gd name="T51" fmla="*/ 2147483647 h 51"/>
              <a:gd name="T52" fmla="*/ 2147483647 w 141"/>
              <a:gd name="T53" fmla="*/ 2147483647 h 51"/>
              <a:gd name="T54" fmla="*/ 2147483647 w 141"/>
              <a:gd name="T55" fmla="*/ 2147483647 h 51"/>
              <a:gd name="T56" fmla="*/ 2147483647 w 141"/>
              <a:gd name="T57" fmla="*/ 2147483647 h 51"/>
              <a:gd name="T58" fmla="*/ 2147483647 w 141"/>
              <a:gd name="T59" fmla="*/ 2147483647 h 51"/>
              <a:gd name="T60" fmla="*/ 2147483647 w 141"/>
              <a:gd name="T61" fmla="*/ 2147483647 h 51"/>
              <a:gd name="T62" fmla="*/ 2147483647 w 141"/>
              <a:gd name="T63" fmla="*/ 0 h 51"/>
              <a:gd name="T64" fmla="*/ 2147483647 w 14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51"/>
              <a:gd name="T101" fmla="*/ 141 w 14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51">
                <a:moveTo>
                  <a:pt x="26" y="0"/>
                </a:moveTo>
                <a:lnTo>
                  <a:pt x="21" y="0"/>
                </a:lnTo>
                <a:lnTo>
                  <a:pt x="17" y="1"/>
                </a:lnTo>
                <a:lnTo>
                  <a:pt x="12" y="4"/>
                </a:lnTo>
                <a:lnTo>
                  <a:pt x="8" y="6"/>
                </a:lnTo>
                <a:lnTo>
                  <a:pt x="5" y="10"/>
                </a:lnTo>
                <a:lnTo>
                  <a:pt x="2" y="15"/>
                </a:lnTo>
                <a:lnTo>
                  <a:pt x="1" y="21"/>
                </a:lnTo>
                <a:lnTo>
                  <a:pt x="0" y="26"/>
                </a:lnTo>
                <a:lnTo>
                  <a:pt x="1" y="30"/>
                </a:lnTo>
                <a:lnTo>
                  <a:pt x="2" y="35"/>
                </a:lnTo>
                <a:lnTo>
                  <a:pt x="5" y="41"/>
                </a:lnTo>
                <a:lnTo>
                  <a:pt x="8" y="44"/>
                </a:lnTo>
                <a:lnTo>
                  <a:pt x="12" y="47"/>
                </a:lnTo>
                <a:lnTo>
                  <a:pt x="17" y="50"/>
                </a:lnTo>
                <a:lnTo>
                  <a:pt x="21" y="51"/>
                </a:lnTo>
                <a:lnTo>
                  <a:pt x="109" y="51"/>
                </a:lnTo>
                <a:lnTo>
                  <a:pt x="120" y="51"/>
                </a:lnTo>
                <a:lnTo>
                  <a:pt x="125" y="50"/>
                </a:lnTo>
                <a:lnTo>
                  <a:pt x="129" y="47"/>
                </a:lnTo>
                <a:lnTo>
                  <a:pt x="133" y="44"/>
                </a:lnTo>
                <a:lnTo>
                  <a:pt x="137" y="41"/>
                </a:lnTo>
                <a:lnTo>
                  <a:pt x="140" y="35"/>
                </a:lnTo>
                <a:lnTo>
                  <a:pt x="141" y="30"/>
                </a:lnTo>
                <a:lnTo>
                  <a:pt x="141" y="26"/>
                </a:lnTo>
                <a:lnTo>
                  <a:pt x="141" y="21"/>
                </a:lnTo>
                <a:lnTo>
                  <a:pt x="140" y="15"/>
                </a:lnTo>
                <a:lnTo>
                  <a:pt x="137" y="10"/>
                </a:lnTo>
                <a:lnTo>
                  <a:pt x="133" y="6"/>
                </a:lnTo>
                <a:lnTo>
                  <a:pt x="129" y="4"/>
                </a:lnTo>
                <a:lnTo>
                  <a:pt x="125" y="1"/>
                </a:lnTo>
                <a:lnTo>
                  <a:pt x="11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29" name="Line 425"/>
          <p:cNvSpPr>
            <a:spLocks noChangeShapeType="1"/>
          </p:cNvSpPr>
          <p:nvPr/>
        </p:nvSpPr>
        <p:spPr bwMode="auto">
          <a:xfrm>
            <a:off x="5267325" y="38814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0" name="Freeform 426"/>
          <p:cNvSpPr>
            <a:spLocks/>
          </p:cNvSpPr>
          <p:nvPr/>
        </p:nvSpPr>
        <p:spPr bwMode="auto">
          <a:xfrm>
            <a:off x="5267325" y="3854450"/>
            <a:ext cx="22225" cy="38100"/>
          </a:xfrm>
          <a:custGeom>
            <a:avLst/>
            <a:gdLst>
              <a:gd name="T0" fmla="*/ 0 w 53"/>
              <a:gd name="T1" fmla="*/ 2147483647 h 100"/>
              <a:gd name="T2" fmla="*/ 2147483647 w 53"/>
              <a:gd name="T3" fmla="*/ 2147483647 h 100"/>
              <a:gd name="T4" fmla="*/ 2147483647 w 53"/>
              <a:gd name="T5" fmla="*/ 2147483647 h 100"/>
              <a:gd name="T6" fmla="*/ 2147483647 w 53"/>
              <a:gd name="T7" fmla="*/ 2147483647 h 100"/>
              <a:gd name="T8" fmla="*/ 2147483647 w 53"/>
              <a:gd name="T9" fmla="*/ 2147483647 h 100"/>
              <a:gd name="T10" fmla="*/ 2147483647 w 53"/>
              <a:gd name="T11" fmla="*/ 2147483647 h 100"/>
              <a:gd name="T12" fmla="*/ 2147483647 w 53"/>
              <a:gd name="T13" fmla="*/ 2147483647 h 100"/>
              <a:gd name="T14" fmla="*/ 2147483647 w 53"/>
              <a:gd name="T15" fmla="*/ 2147483647 h 100"/>
              <a:gd name="T16" fmla="*/ 2147483647 w 53"/>
              <a:gd name="T17" fmla="*/ 2147483647 h 100"/>
              <a:gd name="T18" fmla="*/ 2147483647 w 53"/>
              <a:gd name="T19" fmla="*/ 2147483647 h 100"/>
              <a:gd name="T20" fmla="*/ 2147483647 w 53"/>
              <a:gd name="T21" fmla="*/ 2147483647 h 100"/>
              <a:gd name="T22" fmla="*/ 2147483647 w 53"/>
              <a:gd name="T23" fmla="*/ 2147483647 h 100"/>
              <a:gd name="T24" fmla="*/ 2147483647 w 53"/>
              <a:gd name="T25" fmla="*/ 2147483647 h 100"/>
              <a:gd name="T26" fmla="*/ 2147483647 w 53"/>
              <a:gd name="T27" fmla="*/ 2147483647 h 100"/>
              <a:gd name="T28" fmla="*/ 2147483647 w 53"/>
              <a:gd name="T29" fmla="*/ 2147483647 h 100"/>
              <a:gd name="T30" fmla="*/ 2147483647 w 53"/>
              <a:gd name="T31" fmla="*/ 2147483647 h 100"/>
              <a:gd name="T32" fmla="*/ 2147483647 w 53"/>
              <a:gd name="T33" fmla="*/ 2147483647 h 100"/>
              <a:gd name="T34" fmla="*/ 2147483647 w 53"/>
              <a:gd name="T35" fmla="*/ 2147483647 h 100"/>
              <a:gd name="T36" fmla="*/ 2147483647 w 53"/>
              <a:gd name="T37" fmla="*/ 2147483647 h 100"/>
              <a:gd name="T38" fmla="*/ 2147483647 w 53"/>
              <a:gd name="T39" fmla="*/ 2147483647 h 100"/>
              <a:gd name="T40" fmla="*/ 2147483647 w 53"/>
              <a:gd name="T41" fmla="*/ 2147483647 h 100"/>
              <a:gd name="T42" fmla="*/ 2147483647 w 53"/>
              <a:gd name="T43" fmla="*/ 2147483647 h 100"/>
              <a:gd name="T44" fmla="*/ 2147483647 w 53"/>
              <a:gd name="T45" fmla="*/ 2147483647 h 100"/>
              <a:gd name="T46" fmla="*/ 2147483647 w 53"/>
              <a:gd name="T47" fmla="*/ 2147483647 h 100"/>
              <a:gd name="T48" fmla="*/ 2147483647 w 53"/>
              <a:gd name="T49" fmla="*/ 0 h 100"/>
              <a:gd name="T50" fmla="*/ 2147483647 w 53"/>
              <a:gd name="T51" fmla="*/ 2147483647 h 100"/>
              <a:gd name="T52" fmla="*/ 2147483647 w 53"/>
              <a:gd name="T53" fmla="*/ 2147483647 h 100"/>
              <a:gd name="T54" fmla="*/ 2147483647 w 53"/>
              <a:gd name="T55" fmla="*/ 2147483647 h 100"/>
              <a:gd name="T56" fmla="*/ 2147483647 w 53"/>
              <a:gd name="T57" fmla="*/ 2147483647 h 100"/>
              <a:gd name="T58" fmla="*/ 2147483647 w 53"/>
              <a:gd name="T59" fmla="*/ 2147483647 h 100"/>
              <a:gd name="T60" fmla="*/ 2147483647 w 53"/>
              <a:gd name="T61" fmla="*/ 2147483647 h 100"/>
              <a:gd name="T62" fmla="*/ 0 w 53"/>
              <a:gd name="T63" fmla="*/ 2147483647 h 100"/>
              <a:gd name="T64" fmla="*/ 0 w 53"/>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0"/>
              <a:gd name="T101" fmla="*/ 53 w 53"/>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0">
                <a:moveTo>
                  <a:pt x="0" y="74"/>
                </a:moveTo>
                <a:lnTo>
                  <a:pt x="2" y="78"/>
                </a:lnTo>
                <a:lnTo>
                  <a:pt x="3" y="83"/>
                </a:lnTo>
                <a:lnTo>
                  <a:pt x="5" y="89"/>
                </a:lnTo>
                <a:lnTo>
                  <a:pt x="8" y="92"/>
                </a:lnTo>
                <a:lnTo>
                  <a:pt x="12" y="95"/>
                </a:lnTo>
                <a:lnTo>
                  <a:pt x="17" y="98"/>
                </a:lnTo>
                <a:lnTo>
                  <a:pt x="21" y="99"/>
                </a:lnTo>
                <a:lnTo>
                  <a:pt x="27" y="100"/>
                </a:lnTo>
                <a:lnTo>
                  <a:pt x="32" y="99"/>
                </a:lnTo>
                <a:lnTo>
                  <a:pt x="37" y="98"/>
                </a:lnTo>
                <a:lnTo>
                  <a:pt x="41" y="95"/>
                </a:lnTo>
                <a:lnTo>
                  <a:pt x="45" y="92"/>
                </a:lnTo>
                <a:lnTo>
                  <a:pt x="49" y="89"/>
                </a:lnTo>
                <a:lnTo>
                  <a:pt x="52" y="83"/>
                </a:lnTo>
                <a:lnTo>
                  <a:pt x="53" y="78"/>
                </a:lnTo>
                <a:lnTo>
                  <a:pt x="53" y="32"/>
                </a:lnTo>
                <a:lnTo>
                  <a:pt x="53" y="21"/>
                </a:lnTo>
                <a:lnTo>
                  <a:pt x="52" y="17"/>
                </a:lnTo>
                <a:lnTo>
                  <a:pt x="49" y="12"/>
                </a:lnTo>
                <a:lnTo>
                  <a:pt x="45" y="8"/>
                </a:lnTo>
                <a:lnTo>
                  <a:pt x="41" y="5"/>
                </a:lnTo>
                <a:lnTo>
                  <a:pt x="37" y="3"/>
                </a:lnTo>
                <a:lnTo>
                  <a:pt x="32" y="1"/>
                </a:lnTo>
                <a:lnTo>
                  <a:pt x="27" y="0"/>
                </a:lnTo>
                <a:lnTo>
                  <a:pt x="21" y="1"/>
                </a:lnTo>
                <a:lnTo>
                  <a:pt x="17" y="3"/>
                </a:lnTo>
                <a:lnTo>
                  <a:pt x="12" y="5"/>
                </a:lnTo>
                <a:lnTo>
                  <a:pt x="8" y="8"/>
                </a:lnTo>
                <a:lnTo>
                  <a:pt x="5" y="12"/>
                </a:lnTo>
                <a:lnTo>
                  <a:pt x="3" y="17"/>
                </a:lnTo>
                <a:lnTo>
                  <a:pt x="0" y="28"/>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1" name="Line 427"/>
          <p:cNvSpPr>
            <a:spLocks noChangeShapeType="1"/>
          </p:cNvSpPr>
          <p:nvPr/>
        </p:nvSpPr>
        <p:spPr bwMode="auto">
          <a:xfrm>
            <a:off x="5278438" y="38544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2" name="Freeform 428"/>
          <p:cNvSpPr>
            <a:spLocks/>
          </p:cNvSpPr>
          <p:nvPr/>
        </p:nvSpPr>
        <p:spPr bwMode="auto">
          <a:xfrm>
            <a:off x="5267325" y="3854450"/>
            <a:ext cx="49213" cy="19050"/>
          </a:xfrm>
          <a:custGeom>
            <a:avLst/>
            <a:gdLst>
              <a:gd name="T0" fmla="*/ 2147483647 w 122"/>
              <a:gd name="T1" fmla="*/ 0 h 53"/>
              <a:gd name="T2" fmla="*/ 2147483647 w 122"/>
              <a:gd name="T3" fmla="*/ 2147483647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2147483647 w 122"/>
              <a:gd name="T15" fmla="*/ 2147483647 h 53"/>
              <a:gd name="T16" fmla="*/ 0 w 122"/>
              <a:gd name="T17" fmla="*/ 2147483647 h 53"/>
              <a:gd name="T18" fmla="*/ 2147483647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7" y="0"/>
                </a:moveTo>
                <a:lnTo>
                  <a:pt x="21" y="1"/>
                </a:lnTo>
                <a:lnTo>
                  <a:pt x="17" y="3"/>
                </a:lnTo>
                <a:lnTo>
                  <a:pt x="12" y="5"/>
                </a:lnTo>
                <a:lnTo>
                  <a:pt x="8" y="8"/>
                </a:lnTo>
                <a:lnTo>
                  <a:pt x="5" y="12"/>
                </a:lnTo>
                <a:lnTo>
                  <a:pt x="3" y="17"/>
                </a:lnTo>
                <a:lnTo>
                  <a:pt x="2" y="21"/>
                </a:lnTo>
                <a:lnTo>
                  <a:pt x="0" y="26"/>
                </a:lnTo>
                <a:lnTo>
                  <a:pt x="2" y="32"/>
                </a:lnTo>
                <a:lnTo>
                  <a:pt x="3" y="37"/>
                </a:lnTo>
                <a:lnTo>
                  <a:pt x="5" y="41"/>
                </a:lnTo>
                <a:lnTo>
                  <a:pt x="8" y="45"/>
                </a:lnTo>
                <a:lnTo>
                  <a:pt x="12" y="49"/>
                </a:lnTo>
                <a:lnTo>
                  <a:pt x="17" y="52"/>
                </a:lnTo>
                <a:lnTo>
                  <a:pt x="21" y="53"/>
                </a:lnTo>
                <a:lnTo>
                  <a:pt x="90" y="53"/>
                </a:lnTo>
                <a:lnTo>
                  <a:pt x="101" y="53"/>
                </a:lnTo>
                <a:lnTo>
                  <a:pt x="106" y="52"/>
                </a:lnTo>
                <a:lnTo>
                  <a:pt x="111" y="49"/>
                </a:lnTo>
                <a:lnTo>
                  <a:pt x="115" y="45"/>
                </a:lnTo>
                <a:lnTo>
                  <a:pt x="118" y="41"/>
                </a:lnTo>
                <a:lnTo>
                  <a:pt x="120" y="37"/>
                </a:lnTo>
                <a:lnTo>
                  <a:pt x="122" y="32"/>
                </a:lnTo>
                <a:lnTo>
                  <a:pt x="122" y="26"/>
                </a:lnTo>
                <a:lnTo>
                  <a:pt x="122" y="21"/>
                </a:lnTo>
                <a:lnTo>
                  <a:pt x="120" y="17"/>
                </a:lnTo>
                <a:lnTo>
                  <a:pt x="118" y="12"/>
                </a:lnTo>
                <a:lnTo>
                  <a:pt x="115" y="8"/>
                </a:lnTo>
                <a:lnTo>
                  <a:pt x="111" y="5"/>
                </a:lnTo>
                <a:lnTo>
                  <a:pt x="106" y="3"/>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3" name="Line 429"/>
          <p:cNvSpPr>
            <a:spLocks noChangeShapeType="1"/>
          </p:cNvSpPr>
          <p:nvPr/>
        </p:nvSpPr>
        <p:spPr bwMode="auto">
          <a:xfrm>
            <a:off x="5294313" y="38623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4" name="Freeform 430"/>
          <p:cNvSpPr>
            <a:spLocks/>
          </p:cNvSpPr>
          <p:nvPr/>
        </p:nvSpPr>
        <p:spPr bwMode="auto">
          <a:xfrm>
            <a:off x="5294313" y="3835400"/>
            <a:ext cx="22225"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2"/>
                </a:moveTo>
                <a:lnTo>
                  <a:pt x="1" y="78"/>
                </a:lnTo>
                <a:lnTo>
                  <a:pt x="3" y="83"/>
                </a:lnTo>
                <a:lnTo>
                  <a:pt x="5" y="87"/>
                </a:lnTo>
                <a:lnTo>
                  <a:pt x="8" y="91"/>
                </a:lnTo>
                <a:lnTo>
                  <a:pt x="12" y="95"/>
                </a:lnTo>
                <a:lnTo>
                  <a:pt x="17" y="98"/>
                </a:lnTo>
                <a:lnTo>
                  <a:pt x="22" y="99"/>
                </a:lnTo>
                <a:lnTo>
                  <a:pt x="26" y="99"/>
                </a:lnTo>
                <a:lnTo>
                  <a:pt x="32" y="99"/>
                </a:lnTo>
                <a:lnTo>
                  <a:pt x="37" y="98"/>
                </a:lnTo>
                <a:lnTo>
                  <a:pt x="42" y="95"/>
                </a:lnTo>
                <a:lnTo>
                  <a:pt x="46" y="91"/>
                </a:lnTo>
                <a:lnTo>
                  <a:pt x="49" y="87"/>
                </a:lnTo>
                <a:lnTo>
                  <a:pt x="51" y="83"/>
                </a:lnTo>
                <a:lnTo>
                  <a:pt x="53" y="78"/>
                </a:lnTo>
                <a:lnTo>
                  <a:pt x="53" y="31"/>
                </a:lnTo>
                <a:lnTo>
                  <a:pt x="53" y="21"/>
                </a:lnTo>
                <a:lnTo>
                  <a:pt x="51" y="16"/>
                </a:lnTo>
                <a:lnTo>
                  <a:pt x="49" y="12"/>
                </a:lnTo>
                <a:lnTo>
                  <a:pt x="46" y="8"/>
                </a:lnTo>
                <a:lnTo>
                  <a:pt x="42" y="4"/>
                </a:lnTo>
                <a:lnTo>
                  <a:pt x="37" y="1"/>
                </a:lnTo>
                <a:lnTo>
                  <a:pt x="32" y="0"/>
                </a:lnTo>
                <a:lnTo>
                  <a:pt x="26" y="0"/>
                </a:lnTo>
                <a:lnTo>
                  <a:pt x="22" y="0"/>
                </a:lnTo>
                <a:lnTo>
                  <a:pt x="17" y="1"/>
                </a:lnTo>
                <a:lnTo>
                  <a:pt x="12" y="4"/>
                </a:lnTo>
                <a:lnTo>
                  <a:pt x="8" y="8"/>
                </a:lnTo>
                <a:lnTo>
                  <a:pt x="5" y="12"/>
                </a:lnTo>
                <a:lnTo>
                  <a:pt x="3" y="16"/>
                </a:lnTo>
                <a:lnTo>
                  <a:pt x="0" y="26"/>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5" name="Line 431"/>
          <p:cNvSpPr>
            <a:spLocks noChangeShapeType="1"/>
          </p:cNvSpPr>
          <p:nvPr/>
        </p:nvSpPr>
        <p:spPr bwMode="auto">
          <a:xfrm>
            <a:off x="5305425" y="3835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6" name="Freeform 432"/>
          <p:cNvSpPr>
            <a:spLocks/>
          </p:cNvSpPr>
          <p:nvPr/>
        </p:nvSpPr>
        <p:spPr bwMode="auto">
          <a:xfrm>
            <a:off x="5294313" y="3835400"/>
            <a:ext cx="84137" cy="20638"/>
          </a:xfrm>
          <a:custGeom>
            <a:avLst/>
            <a:gdLst>
              <a:gd name="T0" fmla="*/ 2147483647 w 211"/>
              <a:gd name="T1" fmla="*/ 0 h 53"/>
              <a:gd name="T2" fmla="*/ 2147483647 w 211"/>
              <a:gd name="T3" fmla="*/ 0 h 53"/>
              <a:gd name="T4" fmla="*/ 2147483647 w 211"/>
              <a:gd name="T5" fmla="*/ 2147483647 h 53"/>
              <a:gd name="T6" fmla="*/ 2147483647 w 211"/>
              <a:gd name="T7" fmla="*/ 2147483647 h 53"/>
              <a:gd name="T8" fmla="*/ 2147483647 w 211"/>
              <a:gd name="T9" fmla="*/ 2147483647 h 53"/>
              <a:gd name="T10" fmla="*/ 2147483647 w 211"/>
              <a:gd name="T11" fmla="*/ 2147483647 h 53"/>
              <a:gd name="T12" fmla="*/ 2147483647 w 211"/>
              <a:gd name="T13" fmla="*/ 2147483647 h 53"/>
              <a:gd name="T14" fmla="*/ 2147483647 w 211"/>
              <a:gd name="T15" fmla="*/ 2147483647 h 53"/>
              <a:gd name="T16" fmla="*/ 0 w 211"/>
              <a:gd name="T17" fmla="*/ 2147483647 h 53"/>
              <a:gd name="T18" fmla="*/ 2147483647 w 211"/>
              <a:gd name="T19" fmla="*/ 2147483647 h 53"/>
              <a:gd name="T20" fmla="*/ 2147483647 w 211"/>
              <a:gd name="T21" fmla="*/ 2147483647 h 53"/>
              <a:gd name="T22" fmla="*/ 2147483647 w 211"/>
              <a:gd name="T23" fmla="*/ 2147483647 h 53"/>
              <a:gd name="T24" fmla="*/ 2147483647 w 211"/>
              <a:gd name="T25" fmla="*/ 2147483647 h 53"/>
              <a:gd name="T26" fmla="*/ 2147483647 w 211"/>
              <a:gd name="T27" fmla="*/ 2147483647 h 53"/>
              <a:gd name="T28" fmla="*/ 2147483647 w 211"/>
              <a:gd name="T29" fmla="*/ 2147483647 h 53"/>
              <a:gd name="T30" fmla="*/ 2147483647 w 211"/>
              <a:gd name="T31" fmla="*/ 2147483647 h 53"/>
              <a:gd name="T32" fmla="*/ 2147483647 w 211"/>
              <a:gd name="T33" fmla="*/ 2147483647 h 53"/>
              <a:gd name="T34" fmla="*/ 2147483647 w 211"/>
              <a:gd name="T35" fmla="*/ 2147483647 h 53"/>
              <a:gd name="T36" fmla="*/ 2147483647 w 211"/>
              <a:gd name="T37" fmla="*/ 2147483647 h 53"/>
              <a:gd name="T38" fmla="*/ 2147483647 w 211"/>
              <a:gd name="T39" fmla="*/ 2147483647 h 53"/>
              <a:gd name="T40" fmla="*/ 2147483647 w 211"/>
              <a:gd name="T41" fmla="*/ 2147483647 h 53"/>
              <a:gd name="T42" fmla="*/ 2147483647 w 211"/>
              <a:gd name="T43" fmla="*/ 2147483647 h 53"/>
              <a:gd name="T44" fmla="*/ 2147483647 w 211"/>
              <a:gd name="T45" fmla="*/ 2147483647 h 53"/>
              <a:gd name="T46" fmla="*/ 2147483647 w 211"/>
              <a:gd name="T47" fmla="*/ 2147483647 h 53"/>
              <a:gd name="T48" fmla="*/ 2147483647 w 211"/>
              <a:gd name="T49" fmla="*/ 2147483647 h 53"/>
              <a:gd name="T50" fmla="*/ 2147483647 w 211"/>
              <a:gd name="T51" fmla="*/ 2147483647 h 53"/>
              <a:gd name="T52" fmla="*/ 2147483647 w 211"/>
              <a:gd name="T53" fmla="*/ 2147483647 h 53"/>
              <a:gd name="T54" fmla="*/ 2147483647 w 211"/>
              <a:gd name="T55" fmla="*/ 2147483647 h 53"/>
              <a:gd name="T56" fmla="*/ 2147483647 w 211"/>
              <a:gd name="T57" fmla="*/ 2147483647 h 53"/>
              <a:gd name="T58" fmla="*/ 2147483647 w 211"/>
              <a:gd name="T59" fmla="*/ 2147483647 h 53"/>
              <a:gd name="T60" fmla="*/ 2147483647 w 211"/>
              <a:gd name="T61" fmla="*/ 2147483647 h 53"/>
              <a:gd name="T62" fmla="*/ 2147483647 w 211"/>
              <a:gd name="T63" fmla="*/ 0 h 53"/>
              <a:gd name="T64" fmla="*/ 2147483647 w 2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53"/>
              <a:gd name="T101" fmla="*/ 211 w 2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53">
                <a:moveTo>
                  <a:pt x="26" y="0"/>
                </a:moveTo>
                <a:lnTo>
                  <a:pt x="22" y="0"/>
                </a:lnTo>
                <a:lnTo>
                  <a:pt x="17" y="1"/>
                </a:lnTo>
                <a:lnTo>
                  <a:pt x="12" y="4"/>
                </a:lnTo>
                <a:lnTo>
                  <a:pt x="8" y="8"/>
                </a:lnTo>
                <a:lnTo>
                  <a:pt x="5" y="12"/>
                </a:lnTo>
                <a:lnTo>
                  <a:pt x="3" y="16"/>
                </a:lnTo>
                <a:lnTo>
                  <a:pt x="1" y="21"/>
                </a:lnTo>
                <a:lnTo>
                  <a:pt x="0" y="26"/>
                </a:lnTo>
                <a:lnTo>
                  <a:pt x="1" y="31"/>
                </a:lnTo>
                <a:lnTo>
                  <a:pt x="3" y="37"/>
                </a:lnTo>
                <a:lnTo>
                  <a:pt x="5" y="41"/>
                </a:lnTo>
                <a:lnTo>
                  <a:pt x="8" y="45"/>
                </a:lnTo>
                <a:lnTo>
                  <a:pt x="12" y="49"/>
                </a:lnTo>
                <a:lnTo>
                  <a:pt x="17" y="50"/>
                </a:lnTo>
                <a:lnTo>
                  <a:pt x="22" y="53"/>
                </a:lnTo>
                <a:lnTo>
                  <a:pt x="180" y="53"/>
                </a:lnTo>
                <a:lnTo>
                  <a:pt x="189" y="53"/>
                </a:lnTo>
                <a:lnTo>
                  <a:pt x="194" y="50"/>
                </a:lnTo>
                <a:lnTo>
                  <a:pt x="200" y="49"/>
                </a:lnTo>
                <a:lnTo>
                  <a:pt x="203" y="45"/>
                </a:lnTo>
                <a:lnTo>
                  <a:pt x="206" y="41"/>
                </a:lnTo>
                <a:lnTo>
                  <a:pt x="209" y="37"/>
                </a:lnTo>
                <a:lnTo>
                  <a:pt x="210" y="31"/>
                </a:lnTo>
                <a:lnTo>
                  <a:pt x="211" y="26"/>
                </a:lnTo>
                <a:lnTo>
                  <a:pt x="210" y="21"/>
                </a:lnTo>
                <a:lnTo>
                  <a:pt x="209" y="16"/>
                </a:lnTo>
                <a:lnTo>
                  <a:pt x="206" y="12"/>
                </a:lnTo>
                <a:lnTo>
                  <a:pt x="203" y="8"/>
                </a:lnTo>
                <a:lnTo>
                  <a:pt x="200" y="4"/>
                </a:lnTo>
                <a:lnTo>
                  <a:pt x="194" y="1"/>
                </a:lnTo>
                <a:lnTo>
                  <a:pt x="18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7" name="Line 433"/>
          <p:cNvSpPr>
            <a:spLocks noChangeShapeType="1"/>
          </p:cNvSpPr>
          <p:nvPr/>
        </p:nvSpPr>
        <p:spPr bwMode="auto">
          <a:xfrm>
            <a:off x="5357813" y="38465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8" name="Freeform 434"/>
          <p:cNvSpPr>
            <a:spLocks/>
          </p:cNvSpPr>
          <p:nvPr/>
        </p:nvSpPr>
        <p:spPr bwMode="auto">
          <a:xfrm>
            <a:off x="5357813" y="3819525"/>
            <a:ext cx="20637" cy="36513"/>
          </a:xfrm>
          <a:custGeom>
            <a:avLst/>
            <a:gdLst>
              <a:gd name="T0" fmla="*/ 0 w 51"/>
              <a:gd name="T1" fmla="*/ 2147483647 h 99"/>
              <a:gd name="T2" fmla="*/ 0 w 51"/>
              <a:gd name="T3" fmla="*/ 2147483647 h 99"/>
              <a:gd name="T4" fmla="*/ 2147483647 w 51"/>
              <a:gd name="T5" fmla="*/ 2147483647 h 99"/>
              <a:gd name="T6" fmla="*/ 2147483647 w 51"/>
              <a:gd name="T7" fmla="*/ 2147483647 h 99"/>
              <a:gd name="T8" fmla="*/ 2147483647 w 51"/>
              <a:gd name="T9" fmla="*/ 2147483647 h 99"/>
              <a:gd name="T10" fmla="*/ 2147483647 w 51"/>
              <a:gd name="T11" fmla="*/ 2147483647 h 99"/>
              <a:gd name="T12" fmla="*/ 2147483647 w 51"/>
              <a:gd name="T13" fmla="*/ 2147483647 h 99"/>
              <a:gd name="T14" fmla="*/ 2147483647 w 51"/>
              <a:gd name="T15" fmla="*/ 2147483647 h 99"/>
              <a:gd name="T16" fmla="*/ 2147483647 w 51"/>
              <a:gd name="T17" fmla="*/ 2147483647 h 99"/>
              <a:gd name="T18" fmla="*/ 2147483647 w 51"/>
              <a:gd name="T19" fmla="*/ 2147483647 h 99"/>
              <a:gd name="T20" fmla="*/ 2147483647 w 51"/>
              <a:gd name="T21" fmla="*/ 2147483647 h 99"/>
              <a:gd name="T22" fmla="*/ 2147483647 w 51"/>
              <a:gd name="T23" fmla="*/ 2147483647 h 99"/>
              <a:gd name="T24" fmla="*/ 2147483647 w 51"/>
              <a:gd name="T25" fmla="*/ 2147483647 h 99"/>
              <a:gd name="T26" fmla="*/ 2147483647 w 51"/>
              <a:gd name="T27" fmla="*/ 2147483647 h 99"/>
              <a:gd name="T28" fmla="*/ 2147483647 w 51"/>
              <a:gd name="T29" fmla="*/ 2147483647 h 99"/>
              <a:gd name="T30" fmla="*/ 2147483647 w 51"/>
              <a:gd name="T31" fmla="*/ 2147483647 h 99"/>
              <a:gd name="T32" fmla="*/ 2147483647 w 51"/>
              <a:gd name="T33" fmla="*/ 2147483647 h 99"/>
              <a:gd name="T34" fmla="*/ 2147483647 w 51"/>
              <a:gd name="T35" fmla="*/ 2147483647 h 99"/>
              <a:gd name="T36" fmla="*/ 2147483647 w 51"/>
              <a:gd name="T37" fmla="*/ 2147483647 h 99"/>
              <a:gd name="T38" fmla="*/ 2147483647 w 51"/>
              <a:gd name="T39" fmla="*/ 2147483647 h 99"/>
              <a:gd name="T40" fmla="*/ 2147483647 w 51"/>
              <a:gd name="T41" fmla="*/ 2147483647 h 99"/>
              <a:gd name="T42" fmla="*/ 2147483647 w 51"/>
              <a:gd name="T43" fmla="*/ 2147483647 h 99"/>
              <a:gd name="T44" fmla="*/ 2147483647 w 51"/>
              <a:gd name="T45" fmla="*/ 2147483647 h 99"/>
              <a:gd name="T46" fmla="*/ 2147483647 w 51"/>
              <a:gd name="T47" fmla="*/ 0 h 99"/>
              <a:gd name="T48" fmla="*/ 2147483647 w 51"/>
              <a:gd name="T49" fmla="*/ 0 h 99"/>
              <a:gd name="T50" fmla="*/ 2147483647 w 51"/>
              <a:gd name="T51" fmla="*/ 0 h 99"/>
              <a:gd name="T52" fmla="*/ 2147483647 w 51"/>
              <a:gd name="T53" fmla="*/ 2147483647 h 99"/>
              <a:gd name="T54" fmla="*/ 2147483647 w 51"/>
              <a:gd name="T55" fmla="*/ 2147483647 h 99"/>
              <a:gd name="T56" fmla="*/ 2147483647 w 51"/>
              <a:gd name="T57" fmla="*/ 2147483647 h 99"/>
              <a:gd name="T58" fmla="*/ 2147483647 w 51"/>
              <a:gd name="T59" fmla="*/ 2147483647 h 99"/>
              <a:gd name="T60" fmla="*/ 2147483647 w 51"/>
              <a:gd name="T61" fmla="*/ 2147483647 h 99"/>
              <a:gd name="T62" fmla="*/ 0 w 51"/>
              <a:gd name="T63" fmla="*/ 2147483647 h 99"/>
              <a:gd name="T64" fmla="*/ 0 w 51"/>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9"/>
              <a:gd name="T101" fmla="*/ 51 w 5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9">
                <a:moveTo>
                  <a:pt x="0" y="72"/>
                </a:moveTo>
                <a:lnTo>
                  <a:pt x="0" y="77"/>
                </a:lnTo>
                <a:lnTo>
                  <a:pt x="1" y="83"/>
                </a:lnTo>
                <a:lnTo>
                  <a:pt x="4" y="87"/>
                </a:lnTo>
                <a:lnTo>
                  <a:pt x="6" y="91"/>
                </a:lnTo>
                <a:lnTo>
                  <a:pt x="10" y="95"/>
                </a:lnTo>
                <a:lnTo>
                  <a:pt x="15" y="96"/>
                </a:lnTo>
                <a:lnTo>
                  <a:pt x="21" y="99"/>
                </a:lnTo>
                <a:lnTo>
                  <a:pt x="26" y="99"/>
                </a:lnTo>
                <a:lnTo>
                  <a:pt x="30" y="99"/>
                </a:lnTo>
                <a:lnTo>
                  <a:pt x="35" y="96"/>
                </a:lnTo>
                <a:lnTo>
                  <a:pt x="41" y="95"/>
                </a:lnTo>
                <a:lnTo>
                  <a:pt x="44" y="91"/>
                </a:lnTo>
                <a:lnTo>
                  <a:pt x="47" y="87"/>
                </a:lnTo>
                <a:lnTo>
                  <a:pt x="50" y="83"/>
                </a:lnTo>
                <a:lnTo>
                  <a:pt x="51" y="77"/>
                </a:lnTo>
                <a:lnTo>
                  <a:pt x="51" y="31"/>
                </a:lnTo>
                <a:lnTo>
                  <a:pt x="51" y="21"/>
                </a:lnTo>
                <a:lnTo>
                  <a:pt x="50" y="15"/>
                </a:lnTo>
                <a:lnTo>
                  <a:pt x="47" y="10"/>
                </a:lnTo>
                <a:lnTo>
                  <a:pt x="44" y="6"/>
                </a:lnTo>
                <a:lnTo>
                  <a:pt x="41" y="3"/>
                </a:lnTo>
                <a:lnTo>
                  <a:pt x="35" y="1"/>
                </a:lnTo>
                <a:lnTo>
                  <a:pt x="30" y="0"/>
                </a:lnTo>
                <a:lnTo>
                  <a:pt x="26" y="0"/>
                </a:lnTo>
                <a:lnTo>
                  <a:pt x="21" y="0"/>
                </a:lnTo>
                <a:lnTo>
                  <a:pt x="15" y="1"/>
                </a:lnTo>
                <a:lnTo>
                  <a:pt x="10" y="3"/>
                </a:lnTo>
                <a:lnTo>
                  <a:pt x="6" y="6"/>
                </a:lnTo>
                <a:lnTo>
                  <a:pt x="4" y="10"/>
                </a:lnTo>
                <a:lnTo>
                  <a:pt x="1" y="15"/>
                </a:lnTo>
                <a:lnTo>
                  <a:pt x="0" y="26"/>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39" name="Line 435"/>
          <p:cNvSpPr>
            <a:spLocks noChangeShapeType="1"/>
          </p:cNvSpPr>
          <p:nvPr/>
        </p:nvSpPr>
        <p:spPr bwMode="auto">
          <a:xfrm>
            <a:off x="5368925" y="3819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0" name="Freeform 436"/>
          <p:cNvSpPr>
            <a:spLocks/>
          </p:cNvSpPr>
          <p:nvPr/>
        </p:nvSpPr>
        <p:spPr bwMode="auto">
          <a:xfrm>
            <a:off x="5357813" y="3819525"/>
            <a:ext cx="76200" cy="19050"/>
          </a:xfrm>
          <a:custGeom>
            <a:avLst/>
            <a:gdLst>
              <a:gd name="T0" fmla="*/ 2147483647 w 190"/>
              <a:gd name="T1" fmla="*/ 0 h 51"/>
              <a:gd name="T2" fmla="*/ 2147483647 w 190"/>
              <a:gd name="T3" fmla="*/ 0 h 51"/>
              <a:gd name="T4" fmla="*/ 2147483647 w 190"/>
              <a:gd name="T5" fmla="*/ 2147483647 h 51"/>
              <a:gd name="T6" fmla="*/ 2147483647 w 190"/>
              <a:gd name="T7" fmla="*/ 2147483647 h 51"/>
              <a:gd name="T8" fmla="*/ 2147483647 w 190"/>
              <a:gd name="T9" fmla="*/ 2147483647 h 51"/>
              <a:gd name="T10" fmla="*/ 2147483647 w 190"/>
              <a:gd name="T11" fmla="*/ 2147483647 h 51"/>
              <a:gd name="T12" fmla="*/ 2147483647 w 190"/>
              <a:gd name="T13" fmla="*/ 2147483647 h 51"/>
              <a:gd name="T14" fmla="*/ 0 w 190"/>
              <a:gd name="T15" fmla="*/ 2147483647 h 51"/>
              <a:gd name="T16" fmla="*/ 0 w 190"/>
              <a:gd name="T17" fmla="*/ 2147483647 h 51"/>
              <a:gd name="T18" fmla="*/ 0 w 190"/>
              <a:gd name="T19" fmla="*/ 2147483647 h 51"/>
              <a:gd name="T20" fmla="*/ 2147483647 w 190"/>
              <a:gd name="T21" fmla="*/ 2147483647 h 51"/>
              <a:gd name="T22" fmla="*/ 2147483647 w 190"/>
              <a:gd name="T23" fmla="*/ 2147483647 h 51"/>
              <a:gd name="T24" fmla="*/ 2147483647 w 190"/>
              <a:gd name="T25" fmla="*/ 2147483647 h 51"/>
              <a:gd name="T26" fmla="*/ 2147483647 w 190"/>
              <a:gd name="T27" fmla="*/ 2147483647 h 51"/>
              <a:gd name="T28" fmla="*/ 2147483647 w 190"/>
              <a:gd name="T29" fmla="*/ 2147483647 h 51"/>
              <a:gd name="T30" fmla="*/ 2147483647 w 190"/>
              <a:gd name="T31" fmla="*/ 2147483647 h 51"/>
              <a:gd name="T32" fmla="*/ 2147483647 w 190"/>
              <a:gd name="T33" fmla="*/ 2147483647 h 51"/>
              <a:gd name="T34" fmla="*/ 2147483647 w 190"/>
              <a:gd name="T35" fmla="*/ 2147483647 h 51"/>
              <a:gd name="T36" fmla="*/ 2147483647 w 190"/>
              <a:gd name="T37" fmla="*/ 2147483647 h 51"/>
              <a:gd name="T38" fmla="*/ 2147483647 w 190"/>
              <a:gd name="T39" fmla="*/ 2147483647 h 51"/>
              <a:gd name="T40" fmla="*/ 2147483647 w 190"/>
              <a:gd name="T41" fmla="*/ 2147483647 h 51"/>
              <a:gd name="T42" fmla="*/ 2147483647 w 190"/>
              <a:gd name="T43" fmla="*/ 2147483647 h 51"/>
              <a:gd name="T44" fmla="*/ 2147483647 w 190"/>
              <a:gd name="T45" fmla="*/ 2147483647 h 51"/>
              <a:gd name="T46" fmla="*/ 2147483647 w 190"/>
              <a:gd name="T47" fmla="*/ 2147483647 h 51"/>
              <a:gd name="T48" fmla="*/ 2147483647 w 190"/>
              <a:gd name="T49" fmla="*/ 2147483647 h 51"/>
              <a:gd name="T50" fmla="*/ 2147483647 w 190"/>
              <a:gd name="T51" fmla="*/ 2147483647 h 51"/>
              <a:gd name="T52" fmla="*/ 2147483647 w 190"/>
              <a:gd name="T53" fmla="*/ 2147483647 h 51"/>
              <a:gd name="T54" fmla="*/ 2147483647 w 190"/>
              <a:gd name="T55" fmla="*/ 2147483647 h 51"/>
              <a:gd name="T56" fmla="*/ 2147483647 w 190"/>
              <a:gd name="T57" fmla="*/ 2147483647 h 51"/>
              <a:gd name="T58" fmla="*/ 2147483647 w 190"/>
              <a:gd name="T59" fmla="*/ 2147483647 h 51"/>
              <a:gd name="T60" fmla="*/ 2147483647 w 190"/>
              <a:gd name="T61" fmla="*/ 2147483647 h 51"/>
              <a:gd name="T62" fmla="*/ 2147483647 w 190"/>
              <a:gd name="T63" fmla="*/ 0 h 51"/>
              <a:gd name="T64" fmla="*/ 2147483647 w 19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51"/>
              <a:gd name="T101" fmla="*/ 190 w 19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51">
                <a:moveTo>
                  <a:pt x="26" y="0"/>
                </a:moveTo>
                <a:lnTo>
                  <a:pt x="21" y="0"/>
                </a:lnTo>
                <a:lnTo>
                  <a:pt x="15" y="1"/>
                </a:lnTo>
                <a:lnTo>
                  <a:pt x="10" y="3"/>
                </a:lnTo>
                <a:lnTo>
                  <a:pt x="6" y="6"/>
                </a:lnTo>
                <a:lnTo>
                  <a:pt x="4" y="10"/>
                </a:lnTo>
                <a:lnTo>
                  <a:pt x="1" y="15"/>
                </a:lnTo>
                <a:lnTo>
                  <a:pt x="0" y="21"/>
                </a:lnTo>
                <a:lnTo>
                  <a:pt x="0" y="26"/>
                </a:lnTo>
                <a:lnTo>
                  <a:pt x="0" y="30"/>
                </a:lnTo>
                <a:lnTo>
                  <a:pt x="1" y="35"/>
                </a:lnTo>
                <a:lnTo>
                  <a:pt x="4" y="40"/>
                </a:lnTo>
                <a:lnTo>
                  <a:pt x="6" y="44"/>
                </a:lnTo>
                <a:lnTo>
                  <a:pt x="10" y="47"/>
                </a:lnTo>
                <a:lnTo>
                  <a:pt x="15" y="50"/>
                </a:lnTo>
                <a:lnTo>
                  <a:pt x="21" y="51"/>
                </a:lnTo>
                <a:lnTo>
                  <a:pt x="158" y="51"/>
                </a:lnTo>
                <a:lnTo>
                  <a:pt x="169" y="51"/>
                </a:lnTo>
                <a:lnTo>
                  <a:pt x="173" y="50"/>
                </a:lnTo>
                <a:lnTo>
                  <a:pt x="178" y="47"/>
                </a:lnTo>
                <a:lnTo>
                  <a:pt x="182" y="44"/>
                </a:lnTo>
                <a:lnTo>
                  <a:pt x="185" y="40"/>
                </a:lnTo>
                <a:lnTo>
                  <a:pt x="187" y="35"/>
                </a:lnTo>
                <a:lnTo>
                  <a:pt x="189" y="30"/>
                </a:lnTo>
                <a:lnTo>
                  <a:pt x="190" y="26"/>
                </a:lnTo>
                <a:lnTo>
                  <a:pt x="189" y="21"/>
                </a:lnTo>
                <a:lnTo>
                  <a:pt x="187" y="15"/>
                </a:lnTo>
                <a:lnTo>
                  <a:pt x="185" y="10"/>
                </a:lnTo>
                <a:lnTo>
                  <a:pt x="182" y="6"/>
                </a:lnTo>
                <a:lnTo>
                  <a:pt x="178" y="3"/>
                </a:lnTo>
                <a:lnTo>
                  <a:pt x="173" y="1"/>
                </a:lnTo>
                <a:lnTo>
                  <a:pt x="16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1" name="Line 437"/>
          <p:cNvSpPr>
            <a:spLocks noChangeShapeType="1"/>
          </p:cNvSpPr>
          <p:nvPr/>
        </p:nvSpPr>
        <p:spPr bwMode="auto">
          <a:xfrm>
            <a:off x="5422900" y="3819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2" name="Freeform 438"/>
          <p:cNvSpPr>
            <a:spLocks/>
          </p:cNvSpPr>
          <p:nvPr/>
        </p:nvSpPr>
        <p:spPr bwMode="auto">
          <a:xfrm>
            <a:off x="5411788" y="3819525"/>
            <a:ext cx="41275" cy="19050"/>
          </a:xfrm>
          <a:custGeom>
            <a:avLst/>
            <a:gdLst>
              <a:gd name="T0" fmla="*/ 2147483647 w 102"/>
              <a:gd name="T1" fmla="*/ 0 h 51"/>
              <a:gd name="T2" fmla="*/ 2147483647 w 102"/>
              <a:gd name="T3" fmla="*/ 0 h 51"/>
              <a:gd name="T4" fmla="*/ 2147483647 w 102"/>
              <a:gd name="T5" fmla="*/ 2147483647 h 51"/>
              <a:gd name="T6" fmla="*/ 2147483647 w 102"/>
              <a:gd name="T7" fmla="*/ 2147483647 h 51"/>
              <a:gd name="T8" fmla="*/ 2147483647 w 102"/>
              <a:gd name="T9" fmla="*/ 2147483647 h 51"/>
              <a:gd name="T10" fmla="*/ 2147483647 w 102"/>
              <a:gd name="T11" fmla="*/ 2147483647 h 51"/>
              <a:gd name="T12" fmla="*/ 2147483647 w 102"/>
              <a:gd name="T13" fmla="*/ 2147483647 h 51"/>
              <a:gd name="T14" fmla="*/ 0 w 102"/>
              <a:gd name="T15" fmla="*/ 2147483647 h 51"/>
              <a:gd name="T16" fmla="*/ 0 w 102"/>
              <a:gd name="T17" fmla="*/ 2147483647 h 51"/>
              <a:gd name="T18" fmla="*/ 0 w 102"/>
              <a:gd name="T19" fmla="*/ 2147483647 h 51"/>
              <a:gd name="T20" fmla="*/ 2147483647 w 102"/>
              <a:gd name="T21" fmla="*/ 2147483647 h 51"/>
              <a:gd name="T22" fmla="*/ 2147483647 w 102"/>
              <a:gd name="T23" fmla="*/ 2147483647 h 51"/>
              <a:gd name="T24" fmla="*/ 2147483647 w 102"/>
              <a:gd name="T25" fmla="*/ 2147483647 h 51"/>
              <a:gd name="T26" fmla="*/ 2147483647 w 102"/>
              <a:gd name="T27" fmla="*/ 2147483647 h 51"/>
              <a:gd name="T28" fmla="*/ 2147483647 w 102"/>
              <a:gd name="T29" fmla="*/ 2147483647 h 51"/>
              <a:gd name="T30" fmla="*/ 2147483647 w 102"/>
              <a:gd name="T31" fmla="*/ 2147483647 h 51"/>
              <a:gd name="T32" fmla="*/ 2147483647 w 102"/>
              <a:gd name="T33" fmla="*/ 2147483647 h 51"/>
              <a:gd name="T34" fmla="*/ 2147483647 w 102"/>
              <a:gd name="T35" fmla="*/ 2147483647 h 51"/>
              <a:gd name="T36" fmla="*/ 2147483647 w 102"/>
              <a:gd name="T37" fmla="*/ 2147483647 h 51"/>
              <a:gd name="T38" fmla="*/ 2147483647 w 102"/>
              <a:gd name="T39" fmla="*/ 2147483647 h 51"/>
              <a:gd name="T40" fmla="*/ 2147483647 w 102"/>
              <a:gd name="T41" fmla="*/ 2147483647 h 51"/>
              <a:gd name="T42" fmla="*/ 2147483647 w 102"/>
              <a:gd name="T43" fmla="*/ 2147483647 h 51"/>
              <a:gd name="T44" fmla="*/ 2147483647 w 102"/>
              <a:gd name="T45" fmla="*/ 2147483647 h 51"/>
              <a:gd name="T46" fmla="*/ 2147483647 w 102"/>
              <a:gd name="T47" fmla="*/ 2147483647 h 51"/>
              <a:gd name="T48" fmla="*/ 2147483647 w 102"/>
              <a:gd name="T49" fmla="*/ 2147483647 h 51"/>
              <a:gd name="T50" fmla="*/ 2147483647 w 102"/>
              <a:gd name="T51" fmla="*/ 2147483647 h 51"/>
              <a:gd name="T52" fmla="*/ 2147483647 w 102"/>
              <a:gd name="T53" fmla="*/ 2147483647 h 51"/>
              <a:gd name="T54" fmla="*/ 2147483647 w 102"/>
              <a:gd name="T55" fmla="*/ 2147483647 h 51"/>
              <a:gd name="T56" fmla="*/ 2147483647 w 102"/>
              <a:gd name="T57" fmla="*/ 2147483647 h 51"/>
              <a:gd name="T58" fmla="*/ 2147483647 w 102"/>
              <a:gd name="T59" fmla="*/ 2147483647 h 51"/>
              <a:gd name="T60" fmla="*/ 2147483647 w 102"/>
              <a:gd name="T61" fmla="*/ 2147483647 h 51"/>
              <a:gd name="T62" fmla="*/ 2147483647 w 102"/>
              <a:gd name="T63" fmla="*/ 0 h 51"/>
              <a:gd name="T64" fmla="*/ 2147483647 w 10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1"/>
              <a:gd name="T101" fmla="*/ 102 w 10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1">
                <a:moveTo>
                  <a:pt x="26" y="0"/>
                </a:moveTo>
                <a:lnTo>
                  <a:pt x="21" y="0"/>
                </a:lnTo>
                <a:lnTo>
                  <a:pt x="16" y="1"/>
                </a:lnTo>
                <a:lnTo>
                  <a:pt x="12" y="3"/>
                </a:lnTo>
                <a:lnTo>
                  <a:pt x="8" y="6"/>
                </a:lnTo>
                <a:lnTo>
                  <a:pt x="4" y="10"/>
                </a:lnTo>
                <a:lnTo>
                  <a:pt x="1" y="15"/>
                </a:lnTo>
                <a:lnTo>
                  <a:pt x="0" y="21"/>
                </a:lnTo>
                <a:lnTo>
                  <a:pt x="0" y="26"/>
                </a:lnTo>
                <a:lnTo>
                  <a:pt x="0" y="30"/>
                </a:lnTo>
                <a:lnTo>
                  <a:pt x="1" y="35"/>
                </a:lnTo>
                <a:lnTo>
                  <a:pt x="4" y="40"/>
                </a:lnTo>
                <a:lnTo>
                  <a:pt x="8" y="44"/>
                </a:lnTo>
                <a:lnTo>
                  <a:pt x="12" y="47"/>
                </a:lnTo>
                <a:lnTo>
                  <a:pt x="16" y="50"/>
                </a:lnTo>
                <a:lnTo>
                  <a:pt x="21" y="51"/>
                </a:lnTo>
                <a:lnTo>
                  <a:pt x="70" y="51"/>
                </a:lnTo>
                <a:lnTo>
                  <a:pt x="81" y="51"/>
                </a:lnTo>
                <a:lnTo>
                  <a:pt x="86" y="50"/>
                </a:lnTo>
                <a:lnTo>
                  <a:pt x="90" y="47"/>
                </a:lnTo>
                <a:lnTo>
                  <a:pt x="94" y="44"/>
                </a:lnTo>
                <a:lnTo>
                  <a:pt x="98" y="40"/>
                </a:lnTo>
                <a:lnTo>
                  <a:pt x="99" y="35"/>
                </a:lnTo>
                <a:lnTo>
                  <a:pt x="102" y="30"/>
                </a:lnTo>
                <a:lnTo>
                  <a:pt x="102" y="26"/>
                </a:lnTo>
                <a:lnTo>
                  <a:pt x="102" y="21"/>
                </a:lnTo>
                <a:lnTo>
                  <a:pt x="99" y="15"/>
                </a:lnTo>
                <a:lnTo>
                  <a:pt x="98" y="10"/>
                </a:lnTo>
                <a:lnTo>
                  <a:pt x="94" y="6"/>
                </a:lnTo>
                <a:lnTo>
                  <a:pt x="90" y="3"/>
                </a:lnTo>
                <a:lnTo>
                  <a:pt x="86" y="1"/>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3" name="Line 439"/>
          <p:cNvSpPr>
            <a:spLocks noChangeShapeType="1"/>
          </p:cNvSpPr>
          <p:nvPr/>
        </p:nvSpPr>
        <p:spPr bwMode="auto">
          <a:xfrm>
            <a:off x="5432425" y="38274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4" name="Freeform 440"/>
          <p:cNvSpPr>
            <a:spLocks/>
          </p:cNvSpPr>
          <p:nvPr/>
        </p:nvSpPr>
        <p:spPr bwMode="auto">
          <a:xfrm>
            <a:off x="5432425" y="3800475"/>
            <a:ext cx="20638" cy="38100"/>
          </a:xfrm>
          <a:custGeom>
            <a:avLst/>
            <a:gdLst>
              <a:gd name="T0" fmla="*/ 0 w 53"/>
              <a:gd name="T1" fmla="*/ 2147483647 h 100"/>
              <a:gd name="T2" fmla="*/ 0 w 53"/>
              <a:gd name="T3" fmla="*/ 2147483647 h 100"/>
              <a:gd name="T4" fmla="*/ 2147483647 w 53"/>
              <a:gd name="T5" fmla="*/ 2147483647 h 100"/>
              <a:gd name="T6" fmla="*/ 2147483647 w 53"/>
              <a:gd name="T7" fmla="*/ 2147483647 h 100"/>
              <a:gd name="T8" fmla="*/ 2147483647 w 53"/>
              <a:gd name="T9" fmla="*/ 2147483647 h 100"/>
              <a:gd name="T10" fmla="*/ 2147483647 w 53"/>
              <a:gd name="T11" fmla="*/ 2147483647 h 100"/>
              <a:gd name="T12" fmla="*/ 2147483647 w 53"/>
              <a:gd name="T13" fmla="*/ 2147483647 h 100"/>
              <a:gd name="T14" fmla="*/ 2147483647 w 53"/>
              <a:gd name="T15" fmla="*/ 2147483647 h 100"/>
              <a:gd name="T16" fmla="*/ 2147483647 w 53"/>
              <a:gd name="T17" fmla="*/ 2147483647 h 100"/>
              <a:gd name="T18" fmla="*/ 2147483647 w 53"/>
              <a:gd name="T19" fmla="*/ 2147483647 h 100"/>
              <a:gd name="T20" fmla="*/ 2147483647 w 53"/>
              <a:gd name="T21" fmla="*/ 2147483647 h 100"/>
              <a:gd name="T22" fmla="*/ 2147483647 w 53"/>
              <a:gd name="T23" fmla="*/ 2147483647 h 100"/>
              <a:gd name="T24" fmla="*/ 2147483647 w 53"/>
              <a:gd name="T25" fmla="*/ 2147483647 h 100"/>
              <a:gd name="T26" fmla="*/ 2147483647 w 53"/>
              <a:gd name="T27" fmla="*/ 2147483647 h 100"/>
              <a:gd name="T28" fmla="*/ 2147483647 w 53"/>
              <a:gd name="T29" fmla="*/ 2147483647 h 100"/>
              <a:gd name="T30" fmla="*/ 2147483647 w 53"/>
              <a:gd name="T31" fmla="*/ 2147483647 h 100"/>
              <a:gd name="T32" fmla="*/ 2147483647 w 53"/>
              <a:gd name="T33" fmla="*/ 2147483647 h 100"/>
              <a:gd name="T34" fmla="*/ 2147483647 w 53"/>
              <a:gd name="T35" fmla="*/ 2147483647 h 100"/>
              <a:gd name="T36" fmla="*/ 2147483647 w 53"/>
              <a:gd name="T37" fmla="*/ 2147483647 h 100"/>
              <a:gd name="T38" fmla="*/ 2147483647 w 53"/>
              <a:gd name="T39" fmla="*/ 2147483647 h 100"/>
              <a:gd name="T40" fmla="*/ 2147483647 w 53"/>
              <a:gd name="T41" fmla="*/ 2147483647 h 100"/>
              <a:gd name="T42" fmla="*/ 2147483647 w 53"/>
              <a:gd name="T43" fmla="*/ 2147483647 h 100"/>
              <a:gd name="T44" fmla="*/ 2147483647 w 53"/>
              <a:gd name="T45" fmla="*/ 2147483647 h 100"/>
              <a:gd name="T46" fmla="*/ 2147483647 w 53"/>
              <a:gd name="T47" fmla="*/ 2147483647 h 100"/>
              <a:gd name="T48" fmla="*/ 2147483647 w 53"/>
              <a:gd name="T49" fmla="*/ 0 h 100"/>
              <a:gd name="T50" fmla="*/ 2147483647 w 53"/>
              <a:gd name="T51" fmla="*/ 2147483647 h 100"/>
              <a:gd name="T52" fmla="*/ 2147483647 w 53"/>
              <a:gd name="T53" fmla="*/ 2147483647 h 100"/>
              <a:gd name="T54" fmla="*/ 2147483647 w 53"/>
              <a:gd name="T55" fmla="*/ 2147483647 h 100"/>
              <a:gd name="T56" fmla="*/ 2147483647 w 53"/>
              <a:gd name="T57" fmla="*/ 2147483647 h 100"/>
              <a:gd name="T58" fmla="*/ 2147483647 w 53"/>
              <a:gd name="T59" fmla="*/ 2147483647 h 100"/>
              <a:gd name="T60" fmla="*/ 2147483647 w 53"/>
              <a:gd name="T61" fmla="*/ 2147483647 h 100"/>
              <a:gd name="T62" fmla="*/ 0 w 53"/>
              <a:gd name="T63" fmla="*/ 2147483647 h 100"/>
              <a:gd name="T64" fmla="*/ 0 w 53"/>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0"/>
              <a:gd name="T101" fmla="*/ 53 w 53"/>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0">
                <a:moveTo>
                  <a:pt x="0" y="74"/>
                </a:moveTo>
                <a:lnTo>
                  <a:pt x="0" y="78"/>
                </a:lnTo>
                <a:lnTo>
                  <a:pt x="1" y="83"/>
                </a:lnTo>
                <a:lnTo>
                  <a:pt x="4" y="88"/>
                </a:lnTo>
                <a:lnTo>
                  <a:pt x="8" y="92"/>
                </a:lnTo>
                <a:lnTo>
                  <a:pt x="12" y="95"/>
                </a:lnTo>
                <a:lnTo>
                  <a:pt x="16" y="98"/>
                </a:lnTo>
                <a:lnTo>
                  <a:pt x="21" y="99"/>
                </a:lnTo>
                <a:lnTo>
                  <a:pt x="26" y="100"/>
                </a:lnTo>
                <a:lnTo>
                  <a:pt x="32" y="99"/>
                </a:lnTo>
                <a:lnTo>
                  <a:pt x="37" y="98"/>
                </a:lnTo>
                <a:lnTo>
                  <a:pt x="41" y="95"/>
                </a:lnTo>
                <a:lnTo>
                  <a:pt x="45" y="92"/>
                </a:lnTo>
                <a:lnTo>
                  <a:pt x="49" y="88"/>
                </a:lnTo>
                <a:lnTo>
                  <a:pt x="50" y="83"/>
                </a:lnTo>
                <a:lnTo>
                  <a:pt x="53" y="78"/>
                </a:lnTo>
                <a:lnTo>
                  <a:pt x="53" y="32"/>
                </a:lnTo>
                <a:lnTo>
                  <a:pt x="53" y="21"/>
                </a:lnTo>
                <a:lnTo>
                  <a:pt x="50" y="17"/>
                </a:lnTo>
                <a:lnTo>
                  <a:pt x="49" y="12"/>
                </a:lnTo>
                <a:lnTo>
                  <a:pt x="45" y="8"/>
                </a:lnTo>
                <a:lnTo>
                  <a:pt x="41" y="5"/>
                </a:lnTo>
                <a:lnTo>
                  <a:pt x="37" y="3"/>
                </a:lnTo>
                <a:lnTo>
                  <a:pt x="32" y="1"/>
                </a:lnTo>
                <a:lnTo>
                  <a:pt x="26" y="0"/>
                </a:lnTo>
                <a:lnTo>
                  <a:pt x="21" y="1"/>
                </a:lnTo>
                <a:lnTo>
                  <a:pt x="16" y="3"/>
                </a:lnTo>
                <a:lnTo>
                  <a:pt x="12" y="5"/>
                </a:lnTo>
                <a:lnTo>
                  <a:pt x="8" y="8"/>
                </a:lnTo>
                <a:lnTo>
                  <a:pt x="4" y="12"/>
                </a:lnTo>
                <a:lnTo>
                  <a:pt x="1" y="17"/>
                </a:lnTo>
                <a:lnTo>
                  <a:pt x="0" y="28"/>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5" name="Line 441"/>
          <p:cNvSpPr>
            <a:spLocks noChangeShapeType="1"/>
          </p:cNvSpPr>
          <p:nvPr/>
        </p:nvSpPr>
        <p:spPr bwMode="auto">
          <a:xfrm>
            <a:off x="5441950" y="38004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6" name="Freeform 442"/>
          <p:cNvSpPr>
            <a:spLocks/>
          </p:cNvSpPr>
          <p:nvPr/>
        </p:nvSpPr>
        <p:spPr bwMode="auto">
          <a:xfrm>
            <a:off x="5432425" y="3800475"/>
            <a:ext cx="31750" cy="20638"/>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1"/>
                </a:lnTo>
                <a:lnTo>
                  <a:pt x="16" y="3"/>
                </a:lnTo>
                <a:lnTo>
                  <a:pt x="12" y="5"/>
                </a:lnTo>
                <a:lnTo>
                  <a:pt x="8" y="8"/>
                </a:lnTo>
                <a:lnTo>
                  <a:pt x="4" y="12"/>
                </a:lnTo>
                <a:lnTo>
                  <a:pt x="1" y="17"/>
                </a:lnTo>
                <a:lnTo>
                  <a:pt x="0" y="21"/>
                </a:lnTo>
                <a:lnTo>
                  <a:pt x="0" y="26"/>
                </a:lnTo>
                <a:lnTo>
                  <a:pt x="0" y="32"/>
                </a:lnTo>
                <a:lnTo>
                  <a:pt x="1" y="37"/>
                </a:lnTo>
                <a:lnTo>
                  <a:pt x="4" y="41"/>
                </a:lnTo>
                <a:lnTo>
                  <a:pt x="8" y="45"/>
                </a:lnTo>
                <a:lnTo>
                  <a:pt x="12" y="49"/>
                </a:lnTo>
                <a:lnTo>
                  <a:pt x="16" y="51"/>
                </a:lnTo>
                <a:lnTo>
                  <a:pt x="21" y="53"/>
                </a:lnTo>
                <a:lnTo>
                  <a:pt x="50" y="53"/>
                </a:lnTo>
                <a:lnTo>
                  <a:pt x="61" y="53"/>
                </a:lnTo>
                <a:lnTo>
                  <a:pt x="66" y="51"/>
                </a:lnTo>
                <a:lnTo>
                  <a:pt x="70" y="49"/>
                </a:lnTo>
                <a:lnTo>
                  <a:pt x="74" y="45"/>
                </a:lnTo>
                <a:lnTo>
                  <a:pt x="78" y="41"/>
                </a:lnTo>
                <a:lnTo>
                  <a:pt x="81" y="37"/>
                </a:lnTo>
                <a:lnTo>
                  <a:pt x="82" y="32"/>
                </a:lnTo>
                <a:lnTo>
                  <a:pt x="82" y="26"/>
                </a:lnTo>
                <a:lnTo>
                  <a:pt x="82" y="21"/>
                </a:lnTo>
                <a:lnTo>
                  <a:pt x="81" y="17"/>
                </a:lnTo>
                <a:lnTo>
                  <a:pt x="78" y="12"/>
                </a:lnTo>
                <a:lnTo>
                  <a:pt x="74" y="8"/>
                </a:lnTo>
                <a:lnTo>
                  <a:pt x="70" y="5"/>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7" name="Line 443"/>
          <p:cNvSpPr>
            <a:spLocks noChangeShapeType="1"/>
          </p:cNvSpPr>
          <p:nvPr/>
        </p:nvSpPr>
        <p:spPr bwMode="auto">
          <a:xfrm>
            <a:off x="5443538" y="38100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8" name="Freeform 444"/>
          <p:cNvSpPr>
            <a:spLocks/>
          </p:cNvSpPr>
          <p:nvPr/>
        </p:nvSpPr>
        <p:spPr bwMode="auto">
          <a:xfrm>
            <a:off x="5443538" y="3783013"/>
            <a:ext cx="20637" cy="38100"/>
          </a:xfrm>
          <a:custGeom>
            <a:avLst/>
            <a:gdLst>
              <a:gd name="T0" fmla="*/ 0 w 53"/>
              <a:gd name="T1" fmla="*/ 2147483647 h 99"/>
              <a:gd name="T2" fmla="*/ 2147483647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2"/>
                </a:moveTo>
                <a:lnTo>
                  <a:pt x="1" y="78"/>
                </a:lnTo>
                <a:lnTo>
                  <a:pt x="3" y="83"/>
                </a:lnTo>
                <a:lnTo>
                  <a:pt x="5" y="87"/>
                </a:lnTo>
                <a:lnTo>
                  <a:pt x="8" y="91"/>
                </a:lnTo>
                <a:lnTo>
                  <a:pt x="12" y="95"/>
                </a:lnTo>
                <a:lnTo>
                  <a:pt x="17" y="97"/>
                </a:lnTo>
                <a:lnTo>
                  <a:pt x="21" y="99"/>
                </a:lnTo>
                <a:lnTo>
                  <a:pt x="26" y="99"/>
                </a:lnTo>
                <a:lnTo>
                  <a:pt x="32" y="99"/>
                </a:lnTo>
                <a:lnTo>
                  <a:pt x="37" y="97"/>
                </a:lnTo>
                <a:lnTo>
                  <a:pt x="41" y="95"/>
                </a:lnTo>
                <a:lnTo>
                  <a:pt x="45" y="91"/>
                </a:lnTo>
                <a:lnTo>
                  <a:pt x="49" y="87"/>
                </a:lnTo>
                <a:lnTo>
                  <a:pt x="52" y="83"/>
                </a:lnTo>
                <a:lnTo>
                  <a:pt x="53" y="78"/>
                </a:lnTo>
                <a:lnTo>
                  <a:pt x="53" y="31"/>
                </a:lnTo>
                <a:lnTo>
                  <a:pt x="53" y="21"/>
                </a:lnTo>
                <a:lnTo>
                  <a:pt x="52" y="16"/>
                </a:lnTo>
                <a:lnTo>
                  <a:pt x="49" y="12"/>
                </a:lnTo>
                <a:lnTo>
                  <a:pt x="45" y="8"/>
                </a:lnTo>
                <a:lnTo>
                  <a:pt x="41" y="4"/>
                </a:lnTo>
                <a:lnTo>
                  <a:pt x="37" y="1"/>
                </a:lnTo>
                <a:lnTo>
                  <a:pt x="32" y="0"/>
                </a:lnTo>
                <a:lnTo>
                  <a:pt x="26" y="0"/>
                </a:lnTo>
                <a:lnTo>
                  <a:pt x="21" y="0"/>
                </a:lnTo>
                <a:lnTo>
                  <a:pt x="17" y="1"/>
                </a:lnTo>
                <a:lnTo>
                  <a:pt x="12" y="4"/>
                </a:lnTo>
                <a:lnTo>
                  <a:pt x="8" y="8"/>
                </a:lnTo>
                <a:lnTo>
                  <a:pt x="5" y="12"/>
                </a:lnTo>
                <a:lnTo>
                  <a:pt x="3" y="16"/>
                </a:lnTo>
                <a:lnTo>
                  <a:pt x="0" y="26"/>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49" name="Line 445"/>
          <p:cNvSpPr>
            <a:spLocks noChangeShapeType="1"/>
          </p:cNvSpPr>
          <p:nvPr/>
        </p:nvSpPr>
        <p:spPr bwMode="auto">
          <a:xfrm>
            <a:off x="5454650" y="37830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0" name="Freeform 446"/>
          <p:cNvSpPr>
            <a:spLocks/>
          </p:cNvSpPr>
          <p:nvPr/>
        </p:nvSpPr>
        <p:spPr bwMode="auto">
          <a:xfrm>
            <a:off x="5443538" y="3783013"/>
            <a:ext cx="161925" cy="19050"/>
          </a:xfrm>
          <a:custGeom>
            <a:avLst/>
            <a:gdLst>
              <a:gd name="T0" fmla="*/ 2147483647 w 407"/>
              <a:gd name="T1" fmla="*/ 0 h 51"/>
              <a:gd name="T2" fmla="*/ 2147483647 w 407"/>
              <a:gd name="T3" fmla="*/ 0 h 51"/>
              <a:gd name="T4" fmla="*/ 2147483647 w 407"/>
              <a:gd name="T5" fmla="*/ 2147483647 h 51"/>
              <a:gd name="T6" fmla="*/ 2147483647 w 407"/>
              <a:gd name="T7" fmla="*/ 2147483647 h 51"/>
              <a:gd name="T8" fmla="*/ 2147483647 w 407"/>
              <a:gd name="T9" fmla="*/ 2147483647 h 51"/>
              <a:gd name="T10" fmla="*/ 2147483647 w 407"/>
              <a:gd name="T11" fmla="*/ 2147483647 h 51"/>
              <a:gd name="T12" fmla="*/ 2147483647 w 407"/>
              <a:gd name="T13" fmla="*/ 2147483647 h 51"/>
              <a:gd name="T14" fmla="*/ 2147483647 w 407"/>
              <a:gd name="T15" fmla="*/ 2147483647 h 51"/>
              <a:gd name="T16" fmla="*/ 0 w 407"/>
              <a:gd name="T17" fmla="*/ 2147483647 h 51"/>
              <a:gd name="T18" fmla="*/ 2147483647 w 407"/>
              <a:gd name="T19" fmla="*/ 2147483647 h 51"/>
              <a:gd name="T20" fmla="*/ 2147483647 w 407"/>
              <a:gd name="T21" fmla="*/ 2147483647 h 51"/>
              <a:gd name="T22" fmla="*/ 2147483647 w 407"/>
              <a:gd name="T23" fmla="*/ 2147483647 h 51"/>
              <a:gd name="T24" fmla="*/ 2147483647 w 407"/>
              <a:gd name="T25" fmla="*/ 2147483647 h 51"/>
              <a:gd name="T26" fmla="*/ 2147483647 w 407"/>
              <a:gd name="T27" fmla="*/ 2147483647 h 51"/>
              <a:gd name="T28" fmla="*/ 2147483647 w 407"/>
              <a:gd name="T29" fmla="*/ 2147483647 h 51"/>
              <a:gd name="T30" fmla="*/ 2147483647 w 407"/>
              <a:gd name="T31" fmla="*/ 2147483647 h 51"/>
              <a:gd name="T32" fmla="*/ 2147483647 w 407"/>
              <a:gd name="T33" fmla="*/ 2147483647 h 51"/>
              <a:gd name="T34" fmla="*/ 2147483647 w 407"/>
              <a:gd name="T35" fmla="*/ 2147483647 h 51"/>
              <a:gd name="T36" fmla="*/ 2147483647 w 407"/>
              <a:gd name="T37" fmla="*/ 2147483647 h 51"/>
              <a:gd name="T38" fmla="*/ 2147483647 w 407"/>
              <a:gd name="T39" fmla="*/ 2147483647 h 51"/>
              <a:gd name="T40" fmla="*/ 2147483647 w 407"/>
              <a:gd name="T41" fmla="*/ 2147483647 h 51"/>
              <a:gd name="T42" fmla="*/ 2147483647 w 407"/>
              <a:gd name="T43" fmla="*/ 2147483647 h 51"/>
              <a:gd name="T44" fmla="*/ 2147483647 w 407"/>
              <a:gd name="T45" fmla="*/ 2147483647 h 51"/>
              <a:gd name="T46" fmla="*/ 2147483647 w 407"/>
              <a:gd name="T47" fmla="*/ 2147483647 h 51"/>
              <a:gd name="T48" fmla="*/ 2147483647 w 407"/>
              <a:gd name="T49" fmla="*/ 2147483647 h 51"/>
              <a:gd name="T50" fmla="*/ 2147483647 w 407"/>
              <a:gd name="T51" fmla="*/ 2147483647 h 51"/>
              <a:gd name="T52" fmla="*/ 2147483647 w 407"/>
              <a:gd name="T53" fmla="*/ 2147483647 h 51"/>
              <a:gd name="T54" fmla="*/ 2147483647 w 407"/>
              <a:gd name="T55" fmla="*/ 2147483647 h 51"/>
              <a:gd name="T56" fmla="*/ 2147483647 w 407"/>
              <a:gd name="T57" fmla="*/ 2147483647 h 51"/>
              <a:gd name="T58" fmla="*/ 2147483647 w 407"/>
              <a:gd name="T59" fmla="*/ 2147483647 h 51"/>
              <a:gd name="T60" fmla="*/ 2147483647 w 407"/>
              <a:gd name="T61" fmla="*/ 2147483647 h 51"/>
              <a:gd name="T62" fmla="*/ 2147483647 w 407"/>
              <a:gd name="T63" fmla="*/ 0 h 51"/>
              <a:gd name="T64" fmla="*/ 2147483647 w 407"/>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51"/>
              <a:gd name="T101" fmla="*/ 407 w 407"/>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51">
                <a:moveTo>
                  <a:pt x="26" y="0"/>
                </a:moveTo>
                <a:lnTo>
                  <a:pt x="21" y="0"/>
                </a:lnTo>
                <a:lnTo>
                  <a:pt x="17" y="1"/>
                </a:lnTo>
                <a:lnTo>
                  <a:pt x="12" y="4"/>
                </a:lnTo>
                <a:lnTo>
                  <a:pt x="8" y="8"/>
                </a:lnTo>
                <a:lnTo>
                  <a:pt x="5" y="12"/>
                </a:lnTo>
                <a:lnTo>
                  <a:pt x="3" y="16"/>
                </a:lnTo>
                <a:lnTo>
                  <a:pt x="1" y="21"/>
                </a:lnTo>
                <a:lnTo>
                  <a:pt x="0" y="26"/>
                </a:lnTo>
                <a:lnTo>
                  <a:pt x="1" y="31"/>
                </a:lnTo>
                <a:lnTo>
                  <a:pt x="3" y="35"/>
                </a:lnTo>
                <a:lnTo>
                  <a:pt x="5" y="41"/>
                </a:lnTo>
                <a:lnTo>
                  <a:pt x="8" y="45"/>
                </a:lnTo>
                <a:lnTo>
                  <a:pt x="12" y="47"/>
                </a:lnTo>
                <a:lnTo>
                  <a:pt x="17" y="50"/>
                </a:lnTo>
                <a:lnTo>
                  <a:pt x="21" y="51"/>
                </a:lnTo>
                <a:lnTo>
                  <a:pt x="375" y="51"/>
                </a:lnTo>
                <a:lnTo>
                  <a:pt x="386" y="51"/>
                </a:lnTo>
                <a:lnTo>
                  <a:pt x="391" y="50"/>
                </a:lnTo>
                <a:lnTo>
                  <a:pt x="395" y="47"/>
                </a:lnTo>
                <a:lnTo>
                  <a:pt x="399" y="45"/>
                </a:lnTo>
                <a:lnTo>
                  <a:pt x="403" y="41"/>
                </a:lnTo>
                <a:lnTo>
                  <a:pt x="406" y="35"/>
                </a:lnTo>
                <a:lnTo>
                  <a:pt x="407" y="31"/>
                </a:lnTo>
                <a:lnTo>
                  <a:pt x="407" y="26"/>
                </a:lnTo>
                <a:lnTo>
                  <a:pt x="407" y="21"/>
                </a:lnTo>
                <a:lnTo>
                  <a:pt x="406" y="16"/>
                </a:lnTo>
                <a:lnTo>
                  <a:pt x="403" y="12"/>
                </a:lnTo>
                <a:lnTo>
                  <a:pt x="399" y="8"/>
                </a:lnTo>
                <a:lnTo>
                  <a:pt x="395" y="4"/>
                </a:lnTo>
                <a:lnTo>
                  <a:pt x="391" y="1"/>
                </a:lnTo>
                <a:lnTo>
                  <a:pt x="381"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1" name="Line 447"/>
          <p:cNvSpPr>
            <a:spLocks noChangeShapeType="1"/>
          </p:cNvSpPr>
          <p:nvPr/>
        </p:nvSpPr>
        <p:spPr bwMode="auto">
          <a:xfrm>
            <a:off x="5584825" y="3792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2" name="Freeform 448"/>
          <p:cNvSpPr>
            <a:spLocks/>
          </p:cNvSpPr>
          <p:nvPr/>
        </p:nvSpPr>
        <p:spPr bwMode="auto">
          <a:xfrm>
            <a:off x="5584825" y="3763963"/>
            <a:ext cx="20638" cy="38100"/>
          </a:xfrm>
          <a:custGeom>
            <a:avLst/>
            <a:gdLst>
              <a:gd name="T0" fmla="*/ 0 w 53"/>
              <a:gd name="T1" fmla="*/ 2147483647 h 101"/>
              <a:gd name="T2" fmla="*/ 2147483647 w 53"/>
              <a:gd name="T3" fmla="*/ 2147483647 h 101"/>
              <a:gd name="T4" fmla="*/ 2147483647 w 53"/>
              <a:gd name="T5" fmla="*/ 2147483647 h 101"/>
              <a:gd name="T6" fmla="*/ 2147483647 w 53"/>
              <a:gd name="T7" fmla="*/ 2147483647 h 101"/>
              <a:gd name="T8" fmla="*/ 2147483647 w 53"/>
              <a:gd name="T9" fmla="*/ 2147483647 h 101"/>
              <a:gd name="T10" fmla="*/ 2147483647 w 53"/>
              <a:gd name="T11" fmla="*/ 2147483647 h 101"/>
              <a:gd name="T12" fmla="*/ 2147483647 w 53"/>
              <a:gd name="T13" fmla="*/ 2147483647 h 101"/>
              <a:gd name="T14" fmla="*/ 2147483647 w 53"/>
              <a:gd name="T15" fmla="*/ 2147483647 h 101"/>
              <a:gd name="T16" fmla="*/ 2147483647 w 53"/>
              <a:gd name="T17" fmla="*/ 2147483647 h 101"/>
              <a:gd name="T18" fmla="*/ 2147483647 w 53"/>
              <a:gd name="T19" fmla="*/ 2147483647 h 101"/>
              <a:gd name="T20" fmla="*/ 2147483647 w 53"/>
              <a:gd name="T21" fmla="*/ 2147483647 h 101"/>
              <a:gd name="T22" fmla="*/ 2147483647 w 53"/>
              <a:gd name="T23" fmla="*/ 2147483647 h 101"/>
              <a:gd name="T24" fmla="*/ 2147483647 w 53"/>
              <a:gd name="T25" fmla="*/ 2147483647 h 101"/>
              <a:gd name="T26" fmla="*/ 2147483647 w 53"/>
              <a:gd name="T27" fmla="*/ 2147483647 h 101"/>
              <a:gd name="T28" fmla="*/ 2147483647 w 53"/>
              <a:gd name="T29" fmla="*/ 2147483647 h 101"/>
              <a:gd name="T30" fmla="*/ 2147483647 w 53"/>
              <a:gd name="T31" fmla="*/ 2147483647 h 101"/>
              <a:gd name="T32" fmla="*/ 2147483647 w 53"/>
              <a:gd name="T33" fmla="*/ 2147483647 h 101"/>
              <a:gd name="T34" fmla="*/ 2147483647 w 53"/>
              <a:gd name="T35" fmla="*/ 2147483647 h 101"/>
              <a:gd name="T36" fmla="*/ 2147483647 w 53"/>
              <a:gd name="T37" fmla="*/ 2147483647 h 101"/>
              <a:gd name="T38" fmla="*/ 2147483647 w 53"/>
              <a:gd name="T39" fmla="*/ 2147483647 h 101"/>
              <a:gd name="T40" fmla="*/ 2147483647 w 53"/>
              <a:gd name="T41" fmla="*/ 2147483647 h 101"/>
              <a:gd name="T42" fmla="*/ 2147483647 w 53"/>
              <a:gd name="T43" fmla="*/ 2147483647 h 101"/>
              <a:gd name="T44" fmla="*/ 2147483647 w 53"/>
              <a:gd name="T45" fmla="*/ 2147483647 h 101"/>
              <a:gd name="T46" fmla="*/ 2147483647 w 53"/>
              <a:gd name="T47" fmla="*/ 2147483647 h 101"/>
              <a:gd name="T48" fmla="*/ 2147483647 w 53"/>
              <a:gd name="T49" fmla="*/ 0 h 101"/>
              <a:gd name="T50" fmla="*/ 2147483647 w 53"/>
              <a:gd name="T51" fmla="*/ 2147483647 h 101"/>
              <a:gd name="T52" fmla="*/ 2147483647 w 53"/>
              <a:gd name="T53" fmla="*/ 2147483647 h 101"/>
              <a:gd name="T54" fmla="*/ 2147483647 w 53"/>
              <a:gd name="T55" fmla="*/ 2147483647 h 101"/>
              <a:gd name="T56" fmla="*/ 2147483647 w 53"/>
              <a:gd name="T57" fmla="*/ 2147483647 h 101"/>
              <a:gd name="T58" fmla="*/ 2147483647 w 53"/>
              <a:gd name="T59" fmla="*/ 2147483647 h 101"/>
              <a:gd name="T60" fmla="*/ 2147483647 w 53"/>
              <a:gd name="T61" fmla="*/ 2147483647 h 101"/>
              <a:gd name="T62" fmla="*/ 0 w 53"/>
              <a:gd name="T63" fmla="*/ 2147483647 h 101"/>
              <a:gd name="T64" fmla="*/ 0 w 53"/>
              <a:gd name="T65" fmla="*/ 2147483647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1"/>
              <a:gd name="T101" fmla="*/ 53 w 53"/>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1">
                <a:moveTo>
                  <a:pt x="0" y="74"/>
                </a:moveTo>
                <a:lnTo>
                  <a:pt x="2" y="79"/>
                </a:lnTo>
                <a:lnTo>
                  <a:pt x="3" y="83"/>
                </a:lnTo>
                <a:lnTo>
                  <a:pt x="5" y="89"/>
                </a:lnTo>
                <a:lnTo>
                  <a:pt x="8" y="93"/>
                </a:lnTo>
                <a:lnTo>
                  <a:pt x="12" y="95"/>
                </a:lnTo>
                <a:lnTo>
                  <a:pt x="17" y="98"/>
                </a:lnTo>
                <a:lnTo>
                  <a:pt x="21" y="99"/>
                </a:lnTo>
                <a:lnTo>
                  <a:pt x="27" y="101"/>
                </a:lnTo>
                <a:lnTo>
                  <a:pt x="32" y="99"/>
                </a:lnTo>
                <a:lnTo>
                  <a:pt x="37" y="98"/>
                </a:lnTo>
                <a:lnTo>
                  <a:pt x="41" y="95"/>
                </a:lnTo>
                <a:lnTo>
                  <a:pt x="45" y="93"/>
                </a:lnTo>
                <a:lnTo>
                  <a:pt x="49" y="89"/>
                </a:lnTo>
                <a:lnTo>
                  <a:pt x="52" y="83"/>
                </a:lnTo>
                <a:lnTo>
                  <a:pt x="53" y="79"/>
                </a:lnTo>
                <a:lnTo>
                  <a:pt x="53" y="33"/>
                </a:lnTo>
                <a:lnTo>
                  <a:pt x="53" y="21"/>
                </a:lnTo>
                <a:lnTo>
                  <a:pt x="52" y="17"/>
                </a:lnTo>
                <a:lnTo>
                  <a:pt x="49" y="12"/>
                </a:lnTo>
                <a:lnTo>
                  <a:pt x="45" y="8"/>
                </a:lnTo>
                <a:lnTo>
                  <a:pt x="41" y="5"/>
                </a:lnTo>
                <a:lnTo>
                  <a:pt x="37" y="3"/>
                </a:lnTo>
                <a:lnTo>
                  <a:pt x="32" y="1"/>
                </a:lnTo>
                <a:lnTo>
                  <a:pt x="27" y="0"/>
                </a:lnTo>
                <a:lnTo>
                  <a:pt x="21" y="1"/>
                </a:lnTo>
                <a:lnTo>
                  <a:pt x="17" y="3"/>
                </a:lnTo>
                <a:lnTo>
                  <a:pt x="12" y="5"/>
                </a:lnTo>
                <a:lnTo>
                  <a:pt x="8" y="8"/>
                </a:lnTo>
                <a:lnTo>
                  <a:pt x="5" y="12"/>
                </a:lnTo>
                <a:lnTo>
                  <a:pt x="3" y="17"/>
                </a:lnTo>
                <a:lnTo>
                  <a:pt x="0" y="28"/>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3" name="Line 449"/>
          <p:cNvSpPr>
            <a:spLocks noChangeShapeType="1"/>
          </p:cNvSpPr>
          <p:nvPr/>
        </p:nvSpPr>
        <p:spPr bwMode="auto">
          <a:xfrm>
            <a:off x="5594350" y="37639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4" name="Freeform 450"/>
          <p:cNvSpPr>
            <a:spLocks/>
          </p:cNvSpPr>
          <p:nvPr/>
        </p:nvSpPr>
        <p:spPr bwMode="auto">
          <a:xfrm>
            <a:off x="5584825" y="3763963"/>
            <a:ext cx="71438" cy="20637"/>
          </a:xfrm>
          <a:custGeom>
            <a:avLst/>
            <a:gdLst>
              <a:gd name="T0" fmla="*/ 2147483647 w 181"/>
              <a:gd name="T1" fmla="*/ 0 h 53"/>
              <a:gd name="T2" fmla="*/ 2147483647 w 181"/>
              <a:gd name="T3" fmla="*/ 2147483647 h 53"/>
              <a:gd name="T4" fmla="*/ 2147483647 w 181"/>
              <a:gd name="T5" fmla="*/ 2147483647 h 53"/>
              <a:gd name="T6" fmla="*/ 2147483647 w 181"/>
              <a:gd name="T7" fmla="*/ 2147483647 h 53"/>
              <a:gd name="T8" fmla="*/ 2147483647 w 181"/>
              <a:gd name="T9" fmla="*/ 2147483647 h 53"/>
              <a:gd name="T10" fmla="*/ 2147483647 w 181"/>
              <a:gd name="T11" fmla="*/ 2147483647 h 53"/>
              <a:gd name="T12" fmla="*/ 2147483647 w 181"/>
              <a:gd name="T13" fmla="*/ 2147483647 h 53"/>
              <a:gd name="T14" fmla="*/ 2147483647 w 181"/>
              <a:gd name="T15" fmla="*/ 2147483647 h 53"/>
              <a:gd name="T16" fmla="*/ 0 w 181"/>
              <a:gd name="T17" fmla="*/ 2147483647 h 53"/>
              <a:gd name="T18" fmla="*/ 2147483647 w 181"/>
              <a:gd name="T19" fmla="*/ 2147483647 h 53"/>
              <a:gd name="T20" fmla="*/ 2147483647 w 181"/>
              <a:gd name="T21" fmla="*/ 2147483647 h 53"/>
              <a:gd name="T22" fmla="*/ 2147483647 w 181"/>
              <a:gd name="T23" fmla="*/ 2147483647 h 53"/>
              <a:gd name="T24" fmla="*/ 2147483647 w 181"/>
              <a:gd name="T25" fmla="*/ 2147483647 h 53"/>
              <a:gd name="T26" fmla="*/ 2147483647 w 181"/>
              <a:gd name="T27" fmla="*/ 2147483647 h 53"/>
              <a:gd name="T28" fmla="*/ 2147483647 w 181"/>
              <a:gd name="T29" fmla="*/ 2147483647 h 53"/>
              <a:gd name="T30" fmla="*/ 2147483647 w 181"/>
              <a:gd name="T31" fmla="*/ 2147483647 h 53"/>
              <a:gd name="T32" fmla="*/ 2147483647 w 181"/>
              <a:gd name="T33" fmla="*/ 2147483647 h 53"/>
              <a:gd name="T34" fmla="*/ 2147483647 w 181"/>
              <a:gd name="T35" fmla="*/ 2147483647 h 53"/>
              <a:gd name="T36" fmla="*/ 2147483647 w 181"/>
              <a:gd name="T37" fmla="*/ 2147483647 h 53"/>
              <a:gd name="T38" fmla="*/ 2147483647 w 181"/>
              <a:gd name="T39" fmla="*/ 2147483647 h 53"/>
              <a:gd name="T40" fmla="*/ 2147483647 w 181"/>
              <a:gd name="T41" fmla="*/ 2147483647 h 53"/>
              <a:gd name="T42" fmla="*/ 2147483647 w 181"/>
              <a:gd name="T43" fmla="*/ 2147483647 h 53"/>
              <a:gd name="T44" fmla="*/ 2147483647 w 181"/>
              <a:gd name="T45" fmla="*/ 2147483647 h 53"/>
              <a:gd name="T46" fmla="*/ 2147483647 w 181"/>
              <a:gd name="T47" fmla="*/ 2147483647 h 53"/>
              <a:gd name="T48" fmla="*/ 2147483647 w 181"/>
              <a:gd name="T49" fmla="*/ 2147483647 h 53"/>
              <a:gd name="T50" fmla="*/ 2147483647 w 181"/>
              <a:gd name="T51" fmla="*/ 2147483647 h 53"/>
              <a:gd name="T52" fmla="*/ 2147483647 w 181"/>
              <a:gd name="T53" fmla="*/ 2147483647 h 53"/>
              <a:gd name="T54" fmla="*/ 2147483647 w 181"/>
              <a:gd name="T55" fmla="*/ 2147483647 h 53"/>
              <a:gd name="T56" fmla="*/ 2147483647 w 181"/>
              <a:gd name="T57" fmla="*/ 2147483647 h 53"/>
              <a:gd name="T58" fmla="*/ 2147483647 w 181"/>
              <a:gd name="T59" fmla="*/ 2147483647 h 53"/>
              <a:gd name="T60" fmla="*/ 2147483647 w 181"/>
              <a:gd name="T61" fmla="*/ 2147483647 h 53"/>
              <a:gd name="T62" fmla="*/ 2147483647 w 181"/>
              <a:gd name="T63" fmla="*/ 0 h 53"/>
              <a:gd name="T64" fmla="*/ 2147483647 w 1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
              <a:gd name="T100" fmla="*/ 0 h 53"/>
              <a:gd name="T101" fmla="*/ 181 w 1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 h="53">
                <a:moveTo>
                  <a:pt x="27" y="0"/>
                </a:moveTo>
                <a:lnTo>
                  <a:pt x="21" y="1"/>
                </a:lnTo>
                <a:lnTo>
                  <a:pt x="17" y="3"/>
                </a:lnTo>
                <a:lnTo>
                  <a:pt x="12" y="5"/>
                </a:lnTo>
                <a:lnTo>
                  <a:pt x="8" y="8"/>
                </a:lnTo>
                <a:lnTo>
                  <a:pt x="5" y="12"/>
                </a:lnTo>
                <a:lnTo>
                  <a:pt x="3" y="17"/>
                </a:lnTo>
                <a:lnTo>
                  <a:pt x="2" y="21"/>
                </a:lnTo>
                <a:lnTo>
                  <a:pt x="0" y="27"/>
                </a:lnTo>
                <a:lnTo>
                  <a:pt x="2" y="32"/>
                </a:lnTo>
                <a:lnTo>
                  <a:pt x="3" y="37"/>
                </a:lnTo>
                <a:lnTo>
                  <a:pt x="5" y="41"/>
                </a:lnTo>
                <a:lnTo>
                  <a:pt x="8" y="46"/>
                </a:lnTo>
                <a:lnTo>
                  <a:pt x="12" y="49"/>
                </a:lnTo>
                <a:lnTo>
                  <a:pt x="17" y="52"/>
                </a:lnTo>
                <a:lnTo>
                  <a:pt x="21" y="53"/>
                </a:lnTo>
                <a:lnTo>
                  <a:pt x="150" y="53"/>
                </a:lnTo>
                <a:lnTo>
                  <a:pt x="160" y="53"/>
                </a:lnTo>
                <a:lnTo>
                  <a:pt x="165" y="52"/>
                </a:lnTo>
                <a:lnTo>
                  <a:pt x="169" y="49"/>
                </a:lnTo>
                <a:lnTo>
                  <a:pt x="173" y="46"/>
                </a:lnTo>
                <a:lnTo>
                  <a:pt x="177" y="41"/>
                </a:lnTo>
                <a:lnTo>
                  <a:pt x="180" y="37"/>
                </a:lnTo>
                <a:lnTo>
                  <a:pt x="181" y="32"/>
                </a:lnTo>
                <a:lnTo>
                  <a:pt x="181" y="27"/>
                </a:lnTo>
                <a:lnTo>
                  <a:pt x="181" y="21"/>
                </a:lnTo>
                <a:lnTo>
                  <a:pt x="180" y="17"/>
                </a:lnTo>
                <a:lnTo>
                  <a:pt x="177" y="12"/>
                </a:lnTo>
                <a:lnTo>
                  <a:pt x="173" y="8"/>
                </a:lnTo>
                <a:lnTo>
                  <a:pt x="169" y="5"/>
                </a:lnTo>
                <a:lnTo>
                  <a:pt x="165" y="3"/>
                </a:lnTo>
                <a:lnTo>
                  <a:pt x="15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5" name="Line 451"/>
          <p:cNvSpPr>
            <a:spLocks noChangeShapeType="1"/>
          </p:cNvSpPr>
          <p:nvPr/>
        </p:nvSpPr>
        <p:spPr bwMode="auto">
          <a:xfrm>
            <a:off x="5635625" y="37750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6" name="Freeform 452"/>
          <p:cNvSpPr>
            <a:spLocks/>
          </p:cNvSpPr>
          <p:nvPr/>
        </p:nvSpPr>
        <p:spPr bwMode="auto">
          <a:xfrm>
            <a:off x="5635625" y="3746500"/>
            <a:ext cx="20638" cy="38100"/>
          </a:xfrm>
          <a:custGeom>
            <a:avLst/>
            <a:gdLst>
              <a:gd name="T0" fmla="*/ 0 w 53"/>
              <a:gd name="T1" fmla="*/ 2147483647 h 99"/>
              <a:gd name="T2" fmla="*/ 0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0" y="78"/>
                </a:lnTo>
                <a:lnTo>
                  <a:pt x="3" y="83"/>
                </a:lnTo>
                <a:lnTo>
                  <a:pt x="4" y="87"/>
                </a:lnTo>
                <a:lnTo>
                  <a:pt x="8" y="92"/>
                </a:lnTo>
                <a:lnTo>
                  <a:pt x="12" y="95"/>
                </a:lnTo>
                <a:lnTo>
                  <a:pt x="16" y="98"/>
                </a:lnTo>
                <a:lnTo>
                  <a:pt x="22" y="99"/>
                </a:lnTo>
                <a:lnTo>
                  <a:pt x="27" y="99"/>
                </a:lnTo>
                <a:lnTo>
                  <a:pt x="32" y="99"/>
                </a:lnTo>
                <a:lnTo>
                  <a:pt x="37" y="98"/>
                </a:lnTo>
                <a:lnTo>
                  <a:pt x="41" y="95"/>
                </a:lnTo>
                <a:lnTo>
                  <a:pt x="45" y="92"/>
                </a:lnTo>
                <a:lnTo>
                  <a:pt x="49" y="87"/>
                </a:lnTo>
                <a:lnTo>
                  <a:pt x="52" y="83"/>
                </a:lnTo>
                <a:lnTo>
                  <a:pt x="53" y="78"/>
                </a:lnTo>
                <a:lnTo>
                  <a:pt x="53" y="32"/>
                </a:lnTo>
                <a:lnTo>
                  <a:pt x="53" y="21"/>
                </a:lnTo>
                <a:lnTo>
                  <a:pt x="52" y="16"/>
                </a:lnTo>
                <a:lnTo>
                  <a:pt x="49" y="12"/>
                </a:lnTo>
                <a:lnTo>
                  <a:pt x="45" y="8"/>
                </a:lnTo>
                <a:lnTo>
                  <a:pt x="41" y="4"/>
                </a:lnTo>
                <a:lnTo>
                  <a:pt x="37" y="1"/>
                </a:lnTo>
                <a:lnTo>
                  <a:pt x="32" y="0"/>
                </a:lnTo>
                <a:lnTo>
                  <a:pt x="27" y="0"/>
                </a:lnTo>
                <a:lnTo>
                  <a:pt x="22" y="0"/>
                </a:lnTo>
                <a:lnTo>
                  <a:pt x="16" y="1"/>
                </a:lnTo>
                <a:lnTo>
                  <a:pt x="12" y="4"/>
                </a:lnTo>
                <a:lnTo>
                  <a:pt x="8" y="8"/>
                </a:lnTo>
                <a:lnTo>
                  <a:pt x="4" y="12"/>
                </a:lnTo>
                <a:lnTo>
                  <a:pt x="3" y="16"/>
                </a:lnTo>
                <a:lnTo>
                  <a:pt x="0" y="26"/>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7" name="Line 453"/>
          <p:cNvSpPr>
            <a:spLocks noChangeShapeType="1"/>
          </p:cNvSpPr>
          <p:nvPr/>
        </p:nvSpPr>
        <p:spPr bwMode="auto">
          <a:xfrm>
            <a:off x="5645150" y="37465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8" name="Freeform 454"/>
          <p:cNvSpPr>
            <a:spLocks/>
          </p:cNvSpPr>
          <p:nvPr/>
        </p:nvSpPr>
        <p:spPr bwMode="auto">
          <a:xfrm>
            <a:off x="5635625" y="3746500"/>
            <a:ext cx="23813" cy="20638"/>
          </a:xfrm>
          <a:custGeom>
            <a:avLst/>
            <a:gdLst>
              <a:gd name="T0" fmla="*/ 2147483647 w 64"/>
              <a:gd name="T1" fmla="*/ 0 h 53"/>
              <a:gd name="T2" fmla="*/ 2147483647 w 64"/>
              <a:gd name="T3" fmla="*/ 0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0 w 64"/>
              <a:gd name="T15" fmla="*/ 2147483647 h 53"/>
              <a:gd name="T16" fmla="*/ 0 w 64"/>
              <a:gd name="T17" fmla="*/ 2147483647 h 53"/>
              <a:gd name="T18" fmla="*/ 0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2" y="0"/>
                </a:lnTo>
                <a:lnTo>
                  <a:pt x="16" y="1"/>
                </a:lnTo>
                <a:lnTo>
                  <a:pt x="12" y="4"/>
                </a:lnTo>
                <a:lnTo>
                  <a:pt x="8" y="8"/>
                </a:lnTo>
                <a:lnTo>
                  <a:pt x="4" y="12"/>
                </a:lnTo>
                <a:lnTo>
                  <a:pt x="3" y="16"/>
                </a:lnTo>
                <a:lnTo>
                  <a:pt x="0" y="21"/>
                </a:lnTo>
                <a:lnTo>
                  <a:pt x="0" y="26"/>
                </a:lnTo>
                <a:lnTo>
                  <a:pt x="0" y="32"/>
                </a:lnTo>
                <a:lnTo>
                  <a:pt x="3" y="37"/>
                </a:lnTo>
                <a:lnTo>
                  <a:pt x="4" y="41"/>
                </a:lnTo>
                <a:lnTo>
                  <a:pt x="8" y="45"/>
                </a:lnTo>
                <a:lnTo>
                  <a:pt x="12" y="49"/>
                </a:lnTo>
                <a:lnTo>
                  <a:pt x="16" y="50"/>
                </a:lnTo>
                <a:lnTo>
                  <a:pt x="22" y="53"/>
                </a:lnTo>
                <a:lnTo>
                  <a:pt x="31" y="53"/>
                </a:lnTo>
                <a:lnTo>
                  <a:pt x="41" y="53"/>
                </a:lnTo>
                <a:lnTo>
                  <a:pt x="47" y="50"/>
                </a:lnTo>
                <a:lnTo>
                  <a:pt x="52" y="49"/>
                </a:lnTo>
                <a:lnTo>
                  <a:pt x="56" y="45"/>
                </a:lnTo>
                <a:lnTo>
                  <a:pt x="59" y="41"/>
                </a:lnTo>
                <a:lnTo>
                  <a:pt x="61" y="37"/>
                </a:lnTo>
                <a:lnTo>
                  <a:pt x="63" y="32"/>
                </a:lnTo>
                <a:lnTo>
                  <a:pt x="64" y="26"/>
                </a:lnTo>
                <a:lnTo>
                  <a:pt x="63" y="21"/>
                </a:lnTo>
                <a:lnTo>
                  <a:pt x="61" y="16"/>
                </a:lnTo>
                <a:lnTo>
                  <a:pt x="59" y="12"/>
                </a:lnTo>
                <a:lnTo>
                  <a:pt x="56" y="8"/>
                </a:lnTo>
                <a:lnTo>
                  <a:pt x="52" y="4"/>
                </a:lnTo>
                <a:lnTo>
                  <a:pt x="47" y="1"/>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59" name="Line 455"/>
          <p:cNvSpPr>
            <a:spLocks noChangeShapeType="1"/>
          </p:cNvSpPr>
          <p:nvPr/>
        </p:nvSpPr>
        <p:spPr bwMode="auto">
          <a:xfrm>
            <a:off x="5638800" y="3756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0" name="Freeform 456"/>
          <p:cNvSpPr>
            <a:spLocks/>
          </p:cNvSpPr>
          <p:nvPr/>
        </p:nvSpPr>
        <p:spPr bwMode="auto">
          <a:xfrm>
            <a:off x="5638800" y="3729038"/>
            <a:ext cx="20638" cy="38100"/>
          </a:xfrm>
          <a:custGeom>
            <a:avLst/>
            <a:gdLst>
              <a:gd name="T0" fmla="*/ 0 w 52"/>
              <a:gd name="T1" fmla="*/ 2147483647 h 99"/>
              <a:gd name="T2" fmla="*/ 0 w 52"/>
              <a:gd name="T3" fmla="*/ 2147483647 h 99"/>
              <a:gd name="T4" fmla="*/ 2147483647 w 52"/>
              <a:gd name="T5" fmla="*/ 2147483647 h 99"/>
              <a:gd name="T6" fmla="*/ 2147483647 w 52"/>
              <a:gd name="T7" fmla="*/ 2147483647 h 99"/>
              <a:gd name="T8" fmla="*/ 2147483647 w 52"/>
              <a:gd name="T9" fmla="*/ 2147483647 h 99"/>
              <a:gd name="T10" fmla="*/ 2147483647 w 52"/>
              <a:gd name="T11" fmla="*/ 2147483647 h 99"/>
              <a:gd name="T12" fmla="*/ 2147483647 w 52"/>
              <a:gd name="T13" fmla="*/ 2147483647 h 99"/>
              <a:gd name="T14" fmla="*/ 2147483647 w 52"/>
              <a:gd name="T15" fmla="*/ 2147483647 h 99"/>
              <a:gd name="T16" fmla="*/ 2147483647 w 52"/>
              <a:gd name="T17" fmla="*/ 2147483647 h 99"/>
              <a:gd name="T18" fmla="*/ 2147483647 w 52"/>
              <a:gd name="T19" fmla="*/ 2147483647 h 99"/>
              <a:gd name="T20" fmla="*/ 2147483647 w 52"/>
              <a:gd name="T21" fmla="*/ 2147483647 h 99"/>
              <a:gd name="T22" fmla="*/ 2147483647 w 52"/>
              <a:gd name="T23" fmla="*/ 2147483647 h 99"/>
              <a:gd name="T24" fmla="*/ 2147483647 w 52"/>
              <a:gd name="T25" fmla="*/ 2147483647 h 99"/>
              <a:gd name="T26" fmla="*/ 2147483647 w 52"/>
              <a:gd name="T27" fmla="*/ 2147483647 h 99"/>
              <a:gd name="T28" fmla="*/ 2147483647 w 52"/>
              <a:gd name="T29" fmla="*/ 2147483647 h 99"/>
              <a:gd name="T30" fmla="*/ 2147483647 w 52"/>
              <a:gd name="T31" fmla="*/ 2147483647 h 99"/>
              <a:gd name="T32" fmla="*/ 2147483647 w 52"/>
              <a:gd name="T33" fmla="*/ 2147483647 h 99"/>
              <a:gd name="T34" fmla="*/ 2147483647 w 52"/>
              <a:gd name="T35" fmla="*/ 2147483647 h 99"/>
              <a:gd name="T36" fmla="*/ 2147483647 w 52"/>
              <a:gd name="T37" fmla="*/ 2147483647 h 99"/>
              <a:gd name="T38" fmla="*/ 2147483647 w 52"/>
              <a:gd name="T39" fmla="*/ 2147483647 h 99"/>
              <a:gd name="T40" fmla="*/ 2147483647 w 52"/>
              <a:gd name="T41" fmla="*/ 2147483647 h 99"/>
              <a:gd name="T42" fmla="*/ 2147483647 w 52"/>
              <a:gd name="T43" fmla="*/ 2147483647 h 99"/>
              <a:gd name="T44" fmla="*/ 2147483647 w 52"/>
              <a:gd name="T45" fmla="*/ 2147483647 h 99"/>
              <a:gd name="T46" fmla="*/ 2147483647 w 52"/>
              <a:gd name="T47" fmla="*/ 0 h 99"/>
              <a:gd name="T48" fmla="*/ 2147483647 w 52"/>
              <a:gd name="T49" fmla="*/ 0 h 99"/>
              <a:gd name="T50" fmla="*/ 2147483647 w 52"/>
              <a:gd name="T51" fmla="*/ 0 h 99"/>
              <a:gd name="T52" fmla="*/ 2147483647 w 52"/>
              <a:gd name="T53" fmla="*/ 2147483647 h 99"/>
              <a:gd name="T54" fmla="*/ 2147483647 w 52"/>
              <a:gd name="T55" fmla="*/ 2147483647 h 99"/>
              <a:gd name="T56" fmla="*/ 2147483647 w 52"/>
              <a:gd name="T57" fmla="*/ 2147483647 h 99"/>
              <a:gd name="T58" fmla="*/ 2147483647 w 52"/>
              <a:gd name="T59" fmla="*/ 2147483647 h 99"/>
              <a:gd name="T60" fmla="*/ 2147483647 w 52"/>
              <a:gd name="T61" fmla="*/ 2147483647 h 99"/>
              <a:gd name="T62" fmla="*/ 0 w 52"/>
              <a:gd name="T63" fmla="*/ 2147483647 h 99"/>
              <a:gd name="T64" fmla="*/ 0 w 52"/>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9"/>
              <a:gd name="T101" fmla="*/ 52 w 5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9">
                <a:moveTo>
                  <a:pt x="0" y="72"/>
                </a:moveTo>
                <a:lnTo>
                  <a:pt x="0" y="78"/>
                </a:lnTo>
                <a:lnTo>
                  <a:pt x="1" y="83"/>
                </a:lnTo>
                <a:lnTo>
                  <a:pt x="4" y="87"/>
                </a:lnTo>
                <a:lnTo>
                  <a:pt x="7" y="91"/>
                </a:lnTo>
                <a:lnTo>
                  <a:pt x="11" y="95"/>
                </a:lnTo>
                <a:lnTo>
                  <a:pt x="16" y="96"/>
                </a:lnTo>
                <a:lnTo>
                  <a:pt x="21" y="99"/>
                </a:lnTo>
                <a:lnTo>
                  <a:pt x="26" y="99"/>
                </a:lnTo>
                <a:lnTo>
                  <a:pt x="30" y="99"/>
                </a:lnTo>
                <a:lnTo>
                  <a:pt x="36" y="96"/>
                </a:lnTo>
                <a:lnTo>
                  <a:pt x="41" y="95"/>
                </a:lnTo>
                <a:lnTo>
                  <a:pt x="45" y="91"/>
                </a:lnTo>
                <a:lnTo>
                  <a:pt x="48" y="87"/>
                </a:lnTo>
                <a:lnTo>
                  <a:pt x="50" y="83"/>
                </a:lnTo>
                <a:lnTo>
                  <a:pt x="52" y="78"/>
                </a:lnTo>
                <a:lnTo>
                  <a:pt x="52" y="31"/>
                </a:lnTo>
                <a:lnTo>
                  <a:pt x="52" y="21"/>
                </a:lnTo>
                <a:lnTo>
                  <a:pt x="50" y="15"/>
                </a:lnTo>
                <a:lnTo>
                  <a:pt x="48" y="10"/>
                </a:lnTo>
                <a:lnTo>
                  <a:pt x="45" y="6"/>
                </a:lnTo>
                <a:lnTo>
                  <a:pt x="41" y="4"/>
                </a:lnTo>
                <a:lnTo>
                  <a:pt x="36" y="1"/>
                </a:lnTo>
                <a:lnTo>
                  <a:pt x="30" y="0"/>
                </a:lnTo>
                <a:lnTo>
                  <a:pt x="26" y="0"/>
                </a:lnTo>
                <a:lnTo>
                  <a:pt x="21" y="0"/>
                </a:lnTo>
                <a:lnTo>
                  <a:pt x="16" y="1"/>
                </a:lnTo>
                <a:lnTo>
                  <a:pt x="11" y="4"/>
                </a:lnTo>
                <a:lnTo>
                  <a:pt x="7" y="6"/>
                </a:lnTo>
                <a:lnTo>
                  <a:pt x="4" y="10"/>
                </a:lnTo>
                <a:lnTo>
                  <a:pt x="1" y="15"/>
                </a:lnTo>
                <a:lnTo>
                  <a:pt x="0" y="26"/>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1" name="Line 457"/>
          <p:cNvSpPr>
            <a:spLocks noChangeShapeType="1"/>
          </p:cNvSpPr>
          <p:nvPr/>
        </p:nvSpPr>
        <p:spPr bwMode="auto">
          <a:xfrm>
            <a:off x="5649913" y="37290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2" name="Freeform 458"/>
          <p:cNvSpPr>
            <a:spLocks/>
          </p:cNvSpPr>
          <p:nvPr/>
        </p:nvSpPr>
        <p:spPr bwMode="auto">
          <a:xfrm>
            <a:off x="5638800" y="3729038"/>
            <a:ext cx="25400" cy="19050"/>
          </a:xfrm>
          <a:custGeom>
            <a:avLst/>
            <a:gdLst>
              <a:gd name="T0" fmla="*/ 2147483647 w 62"/>
              <a:gd name="T1" fmla="*/ 0 h 51"/>
              <a:gd name="T2" fmla="*/ 2147483647 w 62"/>
              <a:gd name="T3" fmla="*/ 0 h 51"/>
              <a:gd name="T4" fmla="*/ 2147483647 w 62"/>
              <a:gd name="T5" fmla="*/ 2147483647 h 51"/>
              <a:gd name="T6" fmla="*/ 2147483647 w 62"/>
              <a:gd name="T7" fmla="*/ 2147483647 h 51"/>
              <a:gd name="T8" fmla="*/ 2147483647 w 62"/>
              <a:gd name="T9" fmla="*/ 2147483647 h 51"/>
              <a:gd name="T10" fmla="*/ 2147483647 w 62"/>
              <a:gd name="T11" fmla="*/ 2147483647 h 51"/>
              <a:gd name="T12" fmla="*/ 2147483647 w 62"/>
              <a:gd name="T13" fmla="*/ 2147483647 h 51"/>
              <a:gd name="T14" fmla="*/ 0 w 62"/>
              <a:gd name="T15" fmla="*/ 2147483647 h 51"/>
              <a:gd name="T16" fmla="*/ 0 w 62"/>
              <a:gd name="T17" fmla="*/ 2147483647 h 51"/>
              <a:gd name="T18" fmla="*/ 0 w 62"/>
              <a:gd name="T19" fmla="*/ 2147483647 h 51"/>
              <a:gd name="T20" fmla="*/ 2147483647 w 62"/>
              <a:gd name="T21" fmla="*/ 2147483647 h 51"/>
              <a:gd name="T22" fmla="*/ 2147483647 w 62"/>
              <a:gd name="T23" fmla="*/ 2147483647 h 51"/>
              <a:gd name="T24" fmla="*/ 2147483647 w 62"/>
              <a:gd name="T25" fmla="*/ 2147483647 h 51"/>
              <a:gd name="T26" fmla="*/ 2147483647 w 62"/>
              <a:gd name="T27" fmla="*/ 2147483647 h 51"/>
              <a:gd name="T28" fmla="*/ 2147483647 w 62"/>
              <a:gd name="T29" fmla="*/ 2147483647 h 51"/>
              <a:gd name="T30" fmla="*/ 2147483647 w 62"/>
              <a:gd name="T31" fmla="*/ 2147483647 h 51"/>
              <a:gd name="T32" fmla="*/ 2147483647 w 62"/>
              <a:gd name="T33" fmla="*/ 2147483647 h 51"/>
              <a:gd name="T34" fmla="*/ 2147483647 w 62"/>
              <a:gd name="T35" fmla="*/ 2147483647 h 51"/>
              <a:gd name="T36" fmla="*/ 2147483647 w 62"/>
              <a:gd name="T37" fmla="*/ 2147483647 h 51"/>
              <a:gd name="T38" fmla="*/ 2147483647 w 62"/>
              <a:gd name="T39" fmla="*/ 2147483647 h 51"/>
              <a:gd name="T40" fmla="*/ 2147483647 w 62"/>
              <a:gd name="T41" fmla="*/ 2147483647 h 51"/>
              <a:gd name="T42" fmla="*/ 2147483647 w 62"/>
              <a:gd name="T43" fmla="*/ 2147483647 h 51"/>
              <a:gd name="T44" fmla="*/ 2147483647 w 62"/>
              <a:gd name="T45" fmla="*/ 2147483647 h 51"/>
              <a:gd name="T46" fmla="*/ 2147483647 w 62"/>
              <a:gd name="T47" fmla="*/ 2147483647 h 51"/>
              <a:gd name="T48" fmla="*/ 2147483647 w 62"/>
              <a:gd name="T49" fmla="*/ 2147483647 h 51"/>
              <a:gd name="T50" fmla="*/ 2147483647 w 62"/>
              <a:gd name="T51" fmla="*/ 2147483647 h 51"/>
              <a:gd name="T52" fmla="*/ 2147483647 w 62"/>
              <a:gd name="T53" fmla="*/ 2147483647 h 51"/>
              <a:gd name="T54" fmla="*/ 2147483647 w 62"/>
              <a:gd name="T55" fmla="*/ 2147483647 h 51"/>
              <a:gd name="T56" fmla="*/ 2147483647 w 62"/>
              <a:gd name="T57" fmla="*/ 2147483647 h 51"/>
              <a:gd name="T58" fmla="*/ 2147483647 w 62"/>
              <a:gd name="T59" fmla="*/ 2147483647 h 51"/>
              <a:gd name="T60" fmla="*/ 2147483647 w 62"/>
              <a:gd name="T61" fmla="*/ 2147483647 h 51"/>
              <a:gd name="T62" fmla="*/ 2147483647 w 62"/>
              <a:gd name="T63" fmla="*/ 0 h 51"/>
              <a:gd name="T64" fmla="*/ 2147483647 w 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1"/>
              <a:gd name="T101" fmla="*/ 62 w 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1">
                <a:moveTo>
                  <a:pt x="26" y="0"/>
                </a:moveTo>
                <a:lnTo>
                  <a:pt x="21" y="0"/>
                </a:lnTo>
                <a:lnTo>
                  <a:pt x="16" y="1"/>
                </a:lnTo>
                <a:lnTo>
                  <a:pt x="11" y="4"/>
                </a:lnTo>
                <a:lnTo>
                  <a:pt x="7" y="6"/>
                </a:lnTo>
                <a:lnTo>
                  <a:pt x="4" y="10"/>
                </a:lnTo>
                <a:lnTo>
                  <a:pt x="1" y="15"/>
                </a:lnTo>
                <a:lnTo>
                  <a:pt x="0" y="21"/>
                </a:lnTo>
                <a:lnTo>
                  <a:pt x="0" y="26"/>
                </a:lnTo>
                <a:lnTo>
                  <a:pt x="0" y="30"/>
                </a:lnTo>
                <a:lnTo>
                  <a:pt x="1" y="35"/>
                </a:lnTo>
                <a:lnTo>
                  <a:pt x="4" y="41"/>
                </a:lnTo>
                <a:lnTo>
                  <a:pt x="7" y="45"/>
                </a:lnTo>
                <a:lnTo>
                  <a:pt x="11" y="47"/>
                </a:lnTo>
                <a:lnTo>
                  <a:pt x="16" y="50"/>
                </a:lnTo>
                <a:lnTo>
                  <a:pt x="21" y="51"/>
                </a:lnTo>
                <a:lnTo>
                  <a:pt x="30" y="51"/>
                </a:lnTo>
                <a:lnTo>
                  <a:pt x="41" y="51"/>
                </a:lnTo>
                <a:lnTo>
                  <a:pt x="46" y="50"/>
                </a:lnTo>
                <a:lnTo>
                  <a:pt x="50" y="47"/>
                </a:lnTo>
                <a:lnTo>
                  <a:pt x="54" y="45"/>
                </a:lnTo>
                <a:lnTo>
                  <a:pt x="58" y="41"/>
                </a:lnTo>
                <a:lnTo>
                  <a:pt x="59" y="35"/>
                </a:lnTo>
                <a:lnTo>
                  <a:pt x="62" y="30"/>
                </a:lnTo>
                <a:lnTo>
                  <a:pt x="62" y="26"/>
                </a:lnTo>
                <a:lnTo>
                  <a:pt x="62" y="21"/>
                </a:lnTo>
                <a:lnTo>
                  <a:pt x="59" y="15"/>
                </a:lnTo>
                <a:lnTo>
                  <a:pt x="58" y="10"/>
                </a:lnTo>
                <a:lnTo>
                  <a:pt x="54" y="6"/>
                </a:lnTo>
                <a:lnTo>
                  <a:pt x="50" y="4"/>
                </a:lnTo>
                <a:lnTo>
                  <a:pt x="46" y="1"/>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3" name="Line 459"/>
          <p:cNvSpPr>
            <a:spLocks noChangeShapeType="1"/>
          </p:cNvSpPr>
          <p:nvPr/>
        </p:nvSpPr>
        <p:spPr bwMode="auto">
          <a:xfrm>
            <a:off x="5653088" y="37290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4" name="Freeform 460"/>
          <p:cNvSpPr>
            <a:spLocks/>
          </p:cNvSpPr>
          <p:nvPr/>
        </p:nvSpPr>
        <p:spPr bwMode="auto">
          <a:xfrm>
            <a:off x="5643563" y="3729038"/>
            <a:ext cx="44450" cy="19050"/>
          </a:xfrm>
          <a:custGeom>
            <a:avLst/>
            <a:gdLst>
              <a:gd name="T0" fmla="*/ 2147483647 w 113"/>
              <a:gd name="T1" fmla="*/ 0 h 51"/>
              <a:gd name="T2" fmla="*/ 2147483647 w 113"/>
              <a:gd name="T3" fmla="*/ 0 h 51"/>
              <a:gd name="T4" fmla="*/ 2147483647 w 113"/>
              <a:gd name="T5" fmla="*/ 2147483647 h 51"/>
              <a:gd name="T6" fmla="*/ 2147483647 w 113"/>
              <a:gd name="T7" fmla="*/ 2147483647 h 51"/>
              <a:gd name="T8" fmla="*/ 2147483647 w 113"/>
              <a:gd name="T9" fmla="*/ 2147483647 h 51"/>
              <a:gd name="T10" fmla="*/ 2147483647 w 113"/>
              <a:gd name="T11" fmla="*/ 2147483647 h 51"/>
              <a:gd name="T12" fmla="*/ 2147483647 w 113"/>
              <a:gd name="T13" fmla="*/ 2147483647 h 51"/>
              <a:gd name="T14" fmla="*/ 0 w 113"/>
              <a:gd name="T15" fmla="*/ 2147483647 h 51"/>
              <a:gd name="T16" fmla="*/ 0 w 113"/>
              <a:gd name="T17" fmla="*/ 2147483647 h 51"/>
              <a:gd name="T18" fmla="*/ 0 w 113"/>
              <a:gd name="T19" fmla="*/ 2147483647 h 51"/>
              <a:gd name="T20" fmla="*/ 2147483647 w 113"/>
              <a:gd name="T21" fmla="*/ 2147483647 h 51"/>
              <a:gd name="T22" fmla="*/ 2147483647 w 113"/>
              <a:gd name="T23" fmla="*/ 2147483647 h 51"/>
              <a:gd name="T24" fmla="*/ 2147483647 w 113"/>
              <a:gd name="T25" fmla="*/ 2147483647 h 51"/>
              <a:gd name="T26" fmla="*/ 2147483647 w 113"/>
              <a:gd name="T27" fmla="*/ 2147483647 h 51"/>
              <a:gd name="T28" fmla="*/ 2147483647 w 113"/>
              <a:gd name="T29" fmla="*/ 2147483647 h 51"/>
              <a:gd name="T30" fmla="*/ 2147483647 w 113"/>
              <a:gd name="T31" fmla="*/ 2147483647 h 51"/>
              <a:gd name="T32" fmla="*/ 2147483647 w 113"/>
              <a:gd name="T33" fmla="*/ 2147483647 h 51"/>
              <a:gd name="T34" fmla="*/ 2147483647 w 113"/>
              <a:gd name="T35" fmla="*/ 2147483647 h 51"/>
              <a:gd name="T36" fmla="*/ 2147483647 w 113"/>
              <a:gd name="T37" fmla="*/ 2147483647 h 51"/>
              <a:gd name="T38" fmla="*/ 2147483647 w 113"/>
              <a:gd name="T39" fmla="*/ 2147483647 h 51"/>
              <a:gd name="T40" fmla="*/ 2147483647 w 113"/>
              <a:gd name="T41" fmla="*/ 2147483647 h 51"/>
              <a:gd name="T42" fmla="*/ 2147483647 w 113"/>
              <a:gd name="T43" fmla="*/ 2147483647 h 51"/>
              <a:gd name="T44" fmla="*/ 2147483647 w 113"/>
              <a:gd name="T45" fmla="*/ 2147483647 h 51"/>
              <a:gd name="T46" fmla="*/ 2147483647 w 113"/>
              <a:gd name="T47" fmla="*/ 2147483647 h 51"/>
              <a:gd name="T48" fmla="*/ 2147483647 w 113"/>
              <a:gd name="T49" fmla="*/ 2147483647 h 51"/>
              <a:gd name="T50" fmla="*/ 2147483647 w 113"/>
              <a:gd name="T51" fmla="*/ 2147483647 h 51"/>
              <a:gd name="T52" fmla="*/ 2147483647 w 113"/>
              <a:gd name="T53" fmla="*/ 2147483647 h 51"/>
              <a:gd name="T54" fmla="*/ 2147483647 w 113"/>
              <a:gd name="T55" fmla="*/ 2147483647 h 51"/>
              <a:gd name="T56" fmla="*/ 2147483647 w 113"/>
              <a:gd name="T57" fmla="*/ 2147483647 h 51"/>
              <a:gd name="T58" fmla="*/ 2147483647 w 113"/>
              <a:gd name="T59" fmla="*/ 2147483647 h 51"/>
              <a:gd name="T60" fmla="*/ 2147483647 w 113"/>
              <a:gd name="T61" fmla="*/ 2147483647 h 51"/>
              <a:gd name="T62" fmla="*/ 2147483647 w 113"/>
              <a:gd name="T63" fmla="*/ 0 h 51"/>
              <a:gd name="T64" fmla="*/ 2147483647 w 11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1"/>
              <a:gd name="T101" fmla="*/ 113 w 11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1">
                <a:moveTo>
                  <a:pt x="27" y="0"/>
                </a:moveTo>
                <a:lnTo>
                  <a:pt x="21" y="0"/>
                </a:lnTo>
                <a:lnTo>
                  <a:pt x="16" y="1"/>
                </a:lnTo>
                <a:lnTo>
                  <a:pt x="12" y="4"/>
                </a:lnTo>
                <a:lnTo>
                  <a:pt x="8" y="6"/>
                </a:lnTo>
                <a:lnTo>
                  <a:pt x="4" y="10"/>
                </a:lnTo>
                <a:lnTo>
                  <a:pt x="2" y="15"/>
                </a:lnTo>
                <a:lnTo>
                  <a:pt x="0" y="21"/>
                </a:lnTo>
                <a:lnTo>
                  <a:pt x="0" y="26"/>
                </a:lnTo>
                <a:lnTo>
                  <a:pt x="0" y="30"/>
                </a:lnTo>
                <a:lnTo>
                  <a:pt x="2" y="35"/>
                </a:lnTo>
                <a:lnTo>
                  <a:pt x="4" y="41"/>
                </a:lnTo>
                <a:lnTo>
                  <a:pt x="8" y="45"/>
                </a:lnTo>
                <a:lnTo>
                  <a:pt x="12" y="47"/>
                </a:lnTo>
                <a:lnTo>
                  <a:pt x="16" y="50"/>
                </a:lnTo>
                <a:lnTo>
                  <a:pt x="21" y="51"/>
                </a:lnTo>
                <a:lnTo>
                  <a:pt x="81" y="51"/>
                </a:lnTo>
                <a:lnTo>
                  <a:pt x="91" y="51"/>
                </a:lnTo>
                <a:lnTo>
                  <a:pt x="95" y="50"/>
                </a:lnTo>
                <a:lnTo>
                  <a:pt x="101" y="47"/>
                </a:lnTo>
                <a:lnTo>
                  <a:pt x="105" y="45"/>
                </a:lnTo>
                <a:lnTo>
                  <a:pt x="107" y="41"/>
                </a:lnTo>
                <a:lnTo>
                  <a:pt x="110" y="35"/>
                </a:lnTo>
                <a:lnTo>
                  <a:pt x="111" y="30"/>
                </a:lnTo>
                <a:lnTo>
                  <a:pt x="113" y="26"/>
                </a:lnTo>
                <a:lnTo>
                  <a:pt x="111" y="21"/>
                </a:lnTo>
                <a:lnTo>
                  <a:pt x="110" y="15"/>
                </a:lnTo>
                <a:lnTo>
                  <a:pt x="107" y="10"/>
                </a:lnTo>
                <a:lnTo>
                  <a:pt x="105" y="6"/>
                </a:lnTo>
                <a:lnTo>
                  <a:pt x="101" y="4"/>
                </a:lnTo>
                <a:lnTo>
                  <a:pt x="95" y="1"/>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5" name="Line 461"/>
          <p:cNvSpPr>
            <a:spLocks noChangeShapeType="1"/>
          </p:cNvSpPr>
          <p:nvPr/>
        </p:nvSpPr>
        <p:spPr bwMode="auto">
          <a:xfrm>
            <a:off x="5676900" y="37290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6" name="Freeform 462"/>
          <p:cNvSpPr>
            <a:spLocks/>
          </p:cNvSpPr>
          <p:nvPr/>
        </p:nvSpPr>
        <p:spPr bwMode="auto">
          <a:xfrm>
            <a:off x="5665788" y="3729038"/>
            <a:ext cx="25400" cy="19050"/>
          </a:xfrm>
          <a:custGeom>
            <a:avLst/>
            <a:gdLst>
              <a:gd name="T0" fmla="*/ 2147483647 w 62"/>
              <a:gd name="T1" fmla="*/ 0 h 51"/>
              <a:gd name="T2" fmla="*/ 2147483647 w 62"/>
              <a:gd name="T3" fmla="*/ 0 h 51"/>
              <a:gd name="T4" fmla="*/ 2147483647 w 62"/>
              <a:gd name="T5" fmla="*/ 2147483647 h 51"/>
              <a:gd name="T6" fmla="*/ 2147483647 w 62"/>
              <a:gd name="T7" fmla="*/ 2147483647 h 51"/>
              <a:gd name="T8" fmla="*/ 2147483647 w 62"/>
              <a:gd name="T9" fmla="*/ 2147483647 h 51"/>
              <a:gd name="T10" fmla="*/ 2147483647 w 62"/>
              <a:gd name="T11" fmla="*/ 2147483647 h 51"/>
              <a:gd name="T12" fmla="*/ 2147483647 w 62"/>
              <a:gd name="T13" fmla="*/ 2147483647 h 51"/>
              <a:gd name="T14" fmla="*/ 0 w 62"/>
              <a:gd name="T15" fmla="*/ 2147483647 h 51"/>
              <a:gd name="T16" fmla="*/ 0 w 62"/>
              <a:gd name="T17" fmla="*/ 2147483647 h 51"/>
              <a:gd name="T18" fmla="*/ 0 w 62"/>
              <a:gd name="T19" fmla="*/ 2147483647 h 51"/>
              <a:gd name="T20" fmla="*/ 2147483647 w 62"/>
              <a:gd name="T21" fmla="*/ 2147483647 h 51"/>
              <a:gd name="T22" fmla="*/ 2147483647 w 62"/>
              <a:gd name="T23" fmla="*/ 2147483647 h 51"/>
              <a:gd name="T24" fmla="*/ 2147483647 w 62"/>
              <a:gd name="T25" fmla="*/ 2147483647 h 51"/>
              <a:gd name="T26" fmla="*/ 2147483647 w 62"/>
              <a:gd name="T27" fmla="*/ 2147483647 h 51"/>
              <a:gd name="T28" fmla="*/ 2147483647 w 62"/>
              <a:gd name="T29" fmla="*/ 2147483647 h 51"/>
              <a:gd name="T30" fmla="*/ 2147483647 w 62"/>
              <a:gd name="T31" fmla="*/ 2147483647 h 51"/>
              <a:gd name="T32" fmla="*/ 2147483647 w 62"/>
              <a:gd name="T33" fmla="*/ 2147483647 h 51"/>
              <a:gd name="T34" fmla="*/ 2147483647 w 62"/>
              <a:gd name="T35" fmla="*/ 2147483647 h 51"/>
              <a:gd name="T36" fmla="*/ 2147483647 w 62"/>
              <a:gd name="T37" fmla="*/ 2147483647 h 51"/>
              <a:gd name="T38" fmla="*/ 2147483647 w 62"/>
              <a:gd name="T39" fmla="*/ 2147483647 h 51"/>
              <a:gd name="T40" fmla="*/ 2147483647 w 62"/>
              <a:gd name="T41" fmla="*/ 2147483647 h 51"/>
              <a:gd name="T42" fmla="*/ 2147483647 w 62"/>
              <a:gd name="T43" fmla="*/ 2147483647 h 51"/>
              <a:gd name="T44" fmla="*/ 2147483647 w 62"/>
              <a:gd name="T45" fmla="*/ 2147483647 h 51"/>
              <a:gd name="T46" fmla="*/ 2147483647 w 62"/>
              <a:gd name="T47" fmla="*/ 2147483647 h 51"/>
              <a:gd name="T48" fmla="*/ 2147483647 w 62"/>
              <a:gd name="T49" fmla="*/ 2147483647 h 51"/>
              <a:gd name="T50" fmla="*/ 2147483647 w 62"/>
              <a:gd name="T51" fmla="*/ 2147483647 h 51"/>
              <a:gd name="T52" fmla="*/ 2147483647 w 62"/>
              <a:gd name="T53" fmla="*/ 2147483647 h 51"/>
              <a:gd name="T54" fmla="*/ 2147483647 w 62"/>
              <a:gd name="T55" fmla="*/ 2147483647 h 51"/>
              <a:gd name="T56" fmla="*/ 2147483647 w 62"/>
              <a:gd name="T57" fmla="*/ 2147483647 h 51"/>
              <a:gd name="T58" fmla="*/ 2147483647 w 62"/>
              <a:gd name="T59" fmla="*/ 2147483647 h 51"/>
              <a:gd name="T60" fmla="*/ 2147483647 w 62"/>
              <a:gd name="T61" fmla="*/ 2147483647 h 51"/>
              <a:gd name="T62" fmla="*/ 2147483647 w 62"/>
              <a:gd name="T63" fmla="*/ 0 h 51"/>
              <a:gd name="T64" fmla="*/ 2147483647 w 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1"/>
              <a:gd name="T101" fmla="*/ 62 w 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1">
                <a:moveTo>
                  <a:pt x="26" y="0"/>
                </a:moveTo>
                <a:lnTo>
                  <a:pt x="21" y="0"/>
                </a:lnTo>
                <a:lnTo>
                  <a:pt x="16" y="1"/>
                </a:lnTo>
                <a:lnTo>
                  <a:pt x="12" y="4"/>
                </a:lnTo>
                <a:lnTo>
                  <a:pt x="6" y="6"/>
                </a:lnTo>
                <a:lnTo>
                  <a:pt x="4" y="10"/>
                </a:lnTo>
                <a:lnTo>
                  <a:pt x="1" y="15"/>
                </a:lnTo>
                <a:lnTo>
                  <a:pt x="0" y="21"/>
                </a:lnTo>
                <a:lnTo>
                  <a:pt x="0" y="26"/>
                </a:lnTo>
                <a:lnTo>
                  <a:pt x="0" y="30"/>
                </a:lnTo>
                <a:lnTo>
                  <a:pt x="1" y="35"/>
                </a:lnTo>
                <a:lnTo>
                  <a:pt x="4" y="41"/>
                </a:lnTo>
                <a:lnTo>
                  <a:pt x="6" y="45"/>
                </a:lnTo>
                <a:lnTo>
                  <a:pt x="12" y="47"/>
                </a:lnTo>
                <a:lnTo>
                  <a:pt x="16" y="50"/>
                </a:lnTo>
                <a:lnTo>
                  <a:pt x="21" y="51"/>
                </a:lnTo>
                <a:lnTo>
                  <a:pt x="30" y="51"/>
                </a:lnTo>
                <a:lnTo>
                  <a:pt x="41" y="51"/>
                </a:lnTo>
                <a:lnTo>
                  <a:pt x="46" y="50"/>
                </a:lnTo>
                <a:lnTo>
                  <a:pt x="50" y="47"/>
                </a:lnTo>
                <a:lnTo>
                  <a:pt x="54" y="45"/>
                </a:lnTo>
                <a:lnTo>
                  <a:pt x="58" y="41"/>
                </a:lnTo>
                <a:lnTo>
                  <a:pt x="60" y="35"/>
                </a:lnTo>
                <a:lnTo>
                  <a:pt x="62" y="30"/>
                </a:lnTo>
                <a:lnTo>
                  <a:pt x="62" y="26"/>
                </a:lnTo>
                <a:lnTo>
                  <a:pt x="62" y="21"/>
                </a:lnTo>
                <a:lnTo>
                  <a:pt x="60" y="15"/>
                </a:lnTo>
                <a:lnTo>
                  <a:pt x="58" y="10"/>
                </a:lnTo>
                <a:lnTo>
                  <a:pt x="54" y="6"/>
                </a:lnTo>
                <a:lnTo>
                  <a:pt x="50"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7" name="Line 463"/>
          <p:cNvSpPr>
            <a:spLocks noChangeShapeType="1"/>
          </p:cNvSpPr>
          <p:nvPr/>
        </p:nvSpPr>
        <p:spPr bwMode="auto">
          <a:xfrm>
            <a:off x="5680075" y="37290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8" name="Freeform 464"/>
          <p:cNvSpPr>
            <a:spLocks/>
          </p:cNvSpPr>
          <p:nvPr/>
        </p:nvSpPr>
        <p:spPr bwMode="auto">
          <a:xfrm>
            <a:off x="5670550" y="3729038"/>
            <a:ext cx="36513" cy="19050"/>
          </a:xfrm>
          <a:custGeom>
            <a:avLst/>
            <a:gdLst>
              <a:gd name="T0" fmla="*/ 2147483647 w 92"/>
              <a:gd name="T1" fmla="*/ 0 h 51"/>
              <a:gd name="T2" fmla="*/ 2147483647 w 92"/>
              <a:gd name="T3" fmla="*/ 0 h 51"/>
              <a:gd name="T4" fmla="*/ 2147483647 w 92"/>
              <a:gd name="T5" fmla="*/ 2147483647 h 51"/>
              <a:gd name="T6" fmla="*/ 2147483647 w 92"/>
              <a:gd name="T7" fmla="*/ 2147483647 h 51"/>
              <a:gd name="T8" fmla="*/ 2147483647 w 92"/>
              <a:gd name="T9" fmla="*/ 2147483647 h 51"/>
              <a:gd name="T10" fmla="*/ 2147483647 w 92"/>
              <a:gd name="T11" fmla="*/ 2147483647 h 51"/>
              <a:gd name="T12" fmla="*/ 2147483647 w 92"/>
              <a:gd name="T13" fmla="*/ 2147483647 h 51"/>
              <a:gd name="T14" fmla="*/ 0 w 92"/>
              <a:gd name="T15" fmla="*/ 2147483647 h 51"/>
              <a:gd name="T16" fmla="*/ 0 w 92"/>
              <a:gd name="T17" fmla="*/ 2147483647 h 51"/>
              <a:gd name="T18" fmla="*/ 0 w 92"/>
              <a:gd name="T19" fmla="*/ 2147483647 h 51"/>
              <a:gd name="T20" fmla="*/ 2147483647 w 92"/>
              <a:gd name="T21" fmla="*/ 2147483647 h 51"/>
              <a:gd name="T22" fmla="*/ 2147483647 w 92"/>
              <a:gd name="T23" fmla="*/ 2147483647 h 51"/>
              <a:gd name="T24" fmla="*/ 2147483647 w 92"/>
              <a:gd name="T25" fmla="*/ 2147483647 h 51"/>
              <a:gd name="T26" fmla="*/ 2147483647 w 92"/>
              <a:gd name="T27" fmla="*/ 2147483647 h 51"/>
              <a:gd name="T28" fmla="*/ 2147483647 w 92"/>
              <a:gd name="T29" fmla="*/ 2147483647 h 51"/>
              <a:gd name="T30" fmla="*/ 2147483647 w 92"/>
              <a:gd name="T31" fmla="*/ 2147483647 h 51"/>
              <a:gd name="T32" fmla="*/ 2147483647 w 92"/>
              <a:gd name="T33" fmla="*/ 2147483647 h 51"/>
              <a:gd name="T34" fmla="*/ 2147483647 w 92"/>
              <a:gd name="T35" fmla="*/ 2147483647 h 51"/>
              <a:gd name="T36" fmla="*/ 2147483647 w 92"/>
              <a:gd name="T37" fmla="*/ 2147483647 h 51"/>
              <a:gd name="T38" fmla="*/ 2147483647 w 92"/>
              <a:gd name="T39" fmla="*/ 2147483647 h 51"/>
              <a:gd name="T40" fmla="*/ 2147483647 w 92"/>
              <a:gd name="T41" fmla="*/ 2147483647 h 51"/>
              <a:gd name="T42" fmla="*/ 2147483647 w 92"/>
              <a:gd name="T43" fmla="*/ 2147483647 h 51"/>
              <a:gd name="T44" fmla="*/ 2147483647 w 92"/>
              <a:gd name="T45" fmla="*/ 2147483647 h 51"/>
              <a:gd name="T46" fmla="*/ 2147483647 w 92"/>
              <a:gd name="T47" fmla="*/ 2147483647 h 51"/>
              <a:gd name="T48" fmla="*/ 2147483647 w 92"/>
              <a:gd name="T49" fmla="*/ 2147483647 h 51"/>
              <a:gd name="T50" fmla="*/ 2147483647 w 92"/>
              <a:gd name="T51" fmla="*/ 2147483647 h 51"/>
              <a:gd name="T52" fmla="*/ 2147483647 w 92"/>
              <a:gd name="T53" fmla="*/ 2147483647 h 51"/>
              <a:gd name="T54" fmla="*/ 2147483647 w 92"/>
              <a:gd name="T55" fmla="*/ 2147483647 h 51"/>
              <a:gd name="T56" fmla="*/ 2147483647 w 92"/>
              <a:gd name="T57" fmla="*/ 2147483647 h 51"/>
              <a:gd name="T58" fmla="*/ 2147483647 w 92"/>
              <a:gd name="T59" fmla="*/ 2147483647 h 51"/>
              <a:gd name="T60" fmla="*/ 2147483647 w 92"/>
              <a:gd name="T61" fmla="*/ 2147483647 h 51"/>
              <a:gd name="T62" fmla="*/ 2147483647 w 92"/>
              <a:gd name="T63" fmla="*/ 0 h 51"/>
              <a:gd name="T64" fmla="*/ 2147483647 w 9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1"/>
              <a:gd name="T101" fmla="*/ 92 w 9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1">
                <a:moveTo>
                  <a:pt x="26" y="0"/>
                </a:moveTo>
                <a:lnTo>
                  <a:pt x="21" y="0"/>
                </a:lnTo>
                <a:lnTo>
                  <a:pt x="16" y="1"/>
                </a:lnTo>
                <a:lnTo>
                  <a:pt x="12" y="4"/>
                </a:lnTo>
                <a:lnTo>
                  <a:pt x="8" y="6"/>
                </a:lnTo>
                <a:lnTo>
                  <a:pt x="4" y="10"/>
                </a:lnTo>
                <a:lnTo>
                  <a:pt x="3" y="15"/>
                </a:lnTo>
                <a:lnTo>
                  <a:pt x="0" y="21"/>
                </a:lnTo>
                <a:lnTo>
                  <a:pt x="0" y="26"/>
                </a:lnTo>
                <a:lnTo>
                  <a:pt x="0" y="30"/>
                </a:lnTo>
                <a:lnTo>
                  <a:pt x="3" y="35"/>
                </a:lnTo>
                <a:lnTo>
                  <a:pt x="4" y="41"/>
                </a:lnTo>
                <a:lnTo>
                  <a:pt x="8" y="45"/>
                </a:lnTo>
                <a:lnTo>
                  <a:pt x="12" y="47"/>
                </a:lnTo>
                <a:lnTo>
                  <a:pt x="16" y="50"/>
                </a:lnTo>
                <a:lnTo>
                  <a:pt x="21" y="51"/>
                </a:lnTo>
                <a:lnTo>
                  <a:pt x="61" y="51"/>
                </a:lnTo>
                <a:lnTo>
                  <a:pt x="71" y="51"/>
                </a:lnTo>
                <a:lnTo>
                  <a:pt x="75" y="50"/>
                </a:lnTo>
                <a:lnTo>
                  <a:pt x="81" y="47"/>
                </a:lnTo>
                <a:lnTo>
                  <a:pt x="85" y="45"/>
                </a:lnTo>
                <a:lnTo>
                  <a:pt x="87" y="41"/>
                </a:lnTo>
                <a:lnTo>
                  <a:pt x="90" y="35"/>
                </a:lnTo>
                <a:lnTo>
                  <a:pt x="91" y="30"/>
                </a:lnTo>
                <a:lnTo>
                  <a:pt x="92" y="26"/>
                </a:lnTo>
                <a:lnTo>
                  <a:pt x="91" y="21"/>
                </a:lnTo>
                <a:lnTo>
                  <a:pt x="90" y="15"/>
                </a:lnTo>
                <a:lnTo>
                  <a:pt x="87" y="10"/>
                </a:lnTo>
                <a:lnTo>
                  <a:pt x="85" y="6"/>
                </a:lnTo>
                <a:lnTo>
                  <a:pt x="81" y="4"/>
                </a:lnTo>
                <a:lnTo>
                  <a:pt x="75" y="1"/>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69" name="Line 465"/>
          <p:cNvSpPr>
            <a:spLocks noChangeShapeType="1"/>
          </p:cNvSpPr>
          <p:nvPr/>
        </p:nvSpPr>
        <p:spPr bwMode="auto">
          <a:xfrm>
            <a:off x="5686425" y="3740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0" name="Freeform 466"/>
          <p:cNvSpPr>
            <a:spLocks/>
          </p:cNvSpPr>
          <p:nvPr/>
        </p:nvSpPr>
        <p:spPr bwMode="auto">
          <a:xfrm>
            <a:off x="5686425" y="3709988"/>
            <a:ext cx="20638" cy="38100"/>
          </a:xfrm>
          <a:custGeom>
            <a:avLst/>
            <a:gdLst>
              <a:gd name="T0" fmla="*/ 0 w 51"/>
              <a:gd name="T1" fmla="*/ 2147483647 h 100"/>
              <a:gd name="T2" fmla="*/ 0 w 51"/>
              <a:gd name="T3" fmla="*/ 2147483647 h 100"/>
              <a:gd name="T4" fmla="*/ 2147483647 w 51"/>
              <a:gd name="T5" fmla="*/ 2147483647 h 100"/>
              <a:gd name="T6" fmla="*/ 2147483647 w 51"/>
              <a:gd name="T7" fmla="*/ 2147483647 h 100"/>
              <a:gd name="T8" fmla="*/ 2147483647 w 51"/>
              <a:gd name="T9" fmla="*/ 2147483647 h 100"/>
              <a:gd name="T10" fmla="*/ 2147483647 w 51"/>
              <a:gd name="T11" fmla="*/ 2147483647 h 100"/>
              <a:gd name="T12" fmla="*/ 2147483647 w 51"/>
              <a:gd name="T13" fmla="*/ 2147483647 h 100"/>
              <a:gd name="T14" fmla="*/ 2147483647 w 51"/>
              <a:gd name="T15" fmla="*/ 2147483647 h 100"/>
              <a:gd name="T16" fmla="*/ 2147483647 w 51"/>
              <a:gd name="T17" fmla="*/ 2147483647 h 100"/>
              <a:gd name="T18" fmla="*/ 2147483647 w 51"/>
              <a:gd name="T19" fmla="*/ 2147483647 h 100"/>
              <a:gd name="T20" fmla="*/ 2147483647 w 51"/>
              <a:gd name="T21" fmla="*/ 2147483647 h 100"/>
              <a:gd name="T22" fmla="*/ 2147483647 w 51"/>
              <a:gd name="T23" fmla="*/ 2147483647 h 100"/>
              <a:gd name="T24" fmla="*/ 2147483647 w 51"/>
              <a:gd name="T25" fmla="*/ 2147483647 h 100"/>
              <a:gd name="T26" fmla="*/ 2147483647 w 51"/>
              <a:gd name="T27" fmla="*/ 2147483647 h 100"/>
              <a:gd name="T28" fmla="*/ 2147483647 w 51"/>
              <a:gd name="T29" fmla="*/ 2147483647 h 100"/>
              <a:gd name="T30" fmla="*/ 2147483647 w 51"/>
              <a:gd name="T31" fmla="*/ 2147483647 h 100"/>
              <a:gd name="T32" fmla="*/ 2147483647 w 51"/>
              <a:gd name="T33" fmla="*/ 2147483647 h 100"/>
              <a:gd name="T34" fmla="*/ 2147483647 w 51"/>
              <a:gd name="T35" fmla="*/ 2147483647 h 100"/>
              <a:gd name="T36" fmla="*/ 2147483647 w 51"/>
              <a:gd name="T37" fmla="*/ 2147483647 h 100"/>
              <a:gd name="T38" fmla="*/ 2147483647 w 51"/>
              <a:gd name="T39" fmla="*/ 2147483647 h 100"/>
              <a:gd name="T40" fmla="*/ 2147483647 w 51"/>
              <a:gd name="T41" fmla="*/ 2147483647 h 100"/>
              <a:gd name="T42" fmla="*/ 2147483647 w 51"/>
              <a:gd name="T43" fmla="*/ 2147483647 h 100"/>
              <a:gd name="T44" fmla="*/ 2147483647 w 51"/>
              <a:gd name="T45" fmla="*/ 2147483647 h 100"/>
              <a:gd name="T46" fmla="*/ 2147483647 w 51"/>
              <a:gd name="T47" fmla="*/ 0 h 100"/>
              <a:gd name="T48" fmla="*/ 2147483647 w 51"/>
              <a:gd name="T49" fmla="*/ 0 h 100"/>
              <a:gd name="T50" fmla="*/ 2147483647 w 51"/>
              <a:gd name="T51" fmla="*/ 0 h 100"/>
              <a:gd name="T52" fmla="*/ 2147483647 w 51"/>
              <a:gd name="T53" fmla="*/ 2147483647 h 100"/>
              <a:gd name="T54" fmla="*/ 2147483647 w 51"/>
              <a:gd name="T55" fmla="*/ 2147483647 h 100"/>
              <a:gd name="T56" fmla="*/ 2147483647 w 51"/>
              <a:gd name="T57" fmla="*/ 2147483647 h 100"/>
              <a:gd name="T58" fmla="*/ 2147483647 w 51"/>
              <a:gd name="T59" fmla="*/ 2147483647 h 100"/>
              <a:gd name="T60" fmla="*/ 2147483647 w 51"/>
              <a:gd name="T61" fmla="*/ 2147483647 h 100"/>
              <a:gd name="T62" fmla="*/ 0 w 51"/>
              <a:gd name="T63" fmla="*/ 2147483647 h 100"/>
              <a:gd name="T64" fmla="*/ 0 w 51"/>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00"/>
              <a:gd name="T101" fmla="*/ 51 w 51"/>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00">
                <a:moveTo>
                  <a:pt x="0" y="74"/>
                </a:moveTo>
                <a:lnTo>
                  <a:pt x="0" y="78"/>
                </a:lnTo>
                <a:lnTo>
                  <a:pt x="1" y="83"/>
                </a:lnTo>
                <a:lnTo>
                  <a:pt x="4" y="89"/>
                </a:lnTo>
                <a:lnTo>
                  <a:pt x="8" y="93"/>
                </a:lnTo>
                <a:lnTo>
                  <a:pt x="11" y="95"/>
                </a:lnTo>
                <a:lnTo>
                  <a:pt x="15" y="98"/>
                </a:lnTo>
                <a:lnTo>
                  <a:pt x="21" y="99"/>
                </a:lnTo>
                <a:lnTo>
                  <a:pt x="26" y="100"/>
                </a:lnTo>
                <a:lnTo>
                  <a:pt x="31" y="99"/>
                </a:lnTo>
                <a:lnTo>
                  <a:pt x="35" y="98"/>
                </a:lnTo>
                <a:lnTo>
                  <a:pt x="41" y="95"/>
                </a:lnTo>
                <a:lnTo>
                  <a:pt x="45" y="93"/>
                </a:lnTo>
                <a:lnTo>
                  <a:pt x="47" y="89"/>
                </a:lnTo>
                <a:lnTo>
                  <a:pt x="50" y="83"/>
                </a:lnTo>
                <a:lnTo>
                  <a:pt x="51" y="78"/>
                </a:lnTo>
                <a:lnTo>
                  <a:pt x="51" y="32"/>
                </a:lnTo>
                <a:lnTo>
                  <a:pt x="51" y="21"/>
                </a:lnTo>
                <a:lnTo>
                  <a:pt x="50" y="16"/>
                </a:lnTo>
                <a:lnTo>
                  <a:pt x="47" y="12"/>
                </a:lnTo>
                <a:lnTo>
                  <a:pt x="45" y="8"/>
                </a:lnTo>
                <a:lnTo>
                  <a:pt x="41" y="4"/>
                </a:lnTo>
                <a:lnTo>
                  <a:pt x="35" y="1"/>
                </a:lnTo>
                <a:lnTo>
                  <a:pt x="31" y="0"/>
                </a:lnTo>
                <a:lnTo>
                  <a:pt x="26" y="0"/>
                </a:lnTo>
                <a:lnTo>
                  <a:pt x="21" y="0"/>
                </a:lnTo>
                <a:lnTo>
                  <a:pt x="15" y="1"/>
                </a:lnTo>
                <a:lnTo>
                  <a:pt x="11" y="4"/>
                </a:lnTo>
                <a:lnTo>
                  <a:pt x="8" y="8"/>
                </a:lnTo>
                <a:lnTo>
                  <a:pt x="4" y="12"/>
                </a:lnTo>
                <a:lnTo>
                  <a:pt x="1" y="16"/>
                </a:lnTo>
                <a:lnTo>
                  <a:pt x="0" y="26"/>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1" name="Line 467"/>
          <p:cNvSpPr>
            <a:spLocks noChangeShapeType="1"/>
          </p:cNvSpPr>
          <p:nvPr/>
        </p:nvSpPr>
        <p:spPr bwMode="auto">
          <a:xfrm>
            <a:off x="5695950" y="37099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2" name="Freeform 468"/>
          <p:cNvSpPr>
            <a:spLocks/>
          </p:cNvSpPr>
          <p:nvPr/>
        </p:nvSpPr>
        <p:spPr bwMode="auto">
          <a:xfrm>
            <a:off x="5686425" y="3709988"/>
            <a:ext cx="44450" cy="20637"/>
          </a:xfrm>
          <a:custGeom>
            <a:avLst/>
            <a:gdLst>
              <a:gd name="T0" fmla="*/ 2147483647 w 112"/>
              <a:gd name="T1" fmla="*/ 0 h 52"/>
              <a:gd name="T2" fmla="*/ 2147483647 w 112"/>
              <a:gd name="T3" fmla="*/ 0 h 52"/>
              <a:gd name="T4" fmla="*/ 2147483647 w 112"/>
              <a:gd name="T5" fmla="*/ 2147483647 h 52"/>
              <a:gd name="T6" fmla="*/ 2147483647 w 112"/>
              <a:gd name="T7" fmla="*/ 2147483647 h 52"/>
              <a:gd name="T8" fmla="*/ 2147483647 w 112"/>
              <a:gd name="T9" fmla="*/ 2147483647 h 52"/>
              <a:gd name="T10" fmla="*/ 2147483647 w 112"/>
              <a:gd name="T11" fmla="*/ 2147483647 h 52"/>
              <a:gd name="T12" fmla="*/ 2147483647 w 112"/>
              <a:gd name="T13" fmla="*/ 2147483647 h 52"/>
              <a:gd name="T14" fmla="*/ 0 w 112"/>
              <a:gd name="T15" fmla="*/ 2147483647 h 52"/>
              <a:gd name="T16" fmla="*/ 0 w 112"/>
              <a:gd name="T17" fmla="*/ 2147483647 h 52"/>
              <a:gd name="T18" fmla="*/ 0 w 112"/>
              <a:gd name="T19" fmla="*/ 2147483647 h 52"/>
              <a:gd name="T20" fmla="*/ 2147483647 w 112"/>
              <a:gd name="T21" fmla="*/ 2147483647 h 52"/>
              <a:gd name="T22" fmla="*/ 2147483647 w 112"/>
              <a:gd name="T23" fmla="*/ 2147483647 h 52"/>
              <a:gd name="T24" fmla="*/ 2147483647 w 112"/>
              <a:gd name="T25" fmla="*/ 2147483647 h 52"/>
              <a:gd name="T26" fmla="*/ 2147483647 w 112"/>
              <a:gd name="T27" fmla="*/ 2147483647 h 52"/>
              <a:gd name="T28" fmla="*/ 2147483647 w 112"/>
              <a:gd name="T29" fmla="*/ 2147483647 h 52"/>
              <a:gd name="T30" fmla="*/ 2147483647 w 112"/>
              <a:gd name="T31" fmla="*/ 2147483647 h 52"/>
              <a:gd name="T32" fmla="*/ 2147483647 w 112"/>
              <a:gd name="T33" fmla="*/ 2147483647 h 52"/>
              <a:gd name="T34" fmla="*/ 2147483647 w 112"/>
              <a:gd name="T35" fmla="*/ 2147483647 h 52"/>
              <a:gd name="T36" fmla="*/ 2147483647 w 112"/>
              <a:gd name="T37" fmla="*/ 2147483647 h 52"/>
              <a:gd name="T38" fmla="*/ 2147483647 w 112"/>
              <a:gd name="T39" fmla="*/ 2147483647 h 52"/>
              <a:gd name="T40" fmla="*/ 2147483647 w 112"/>
              <a:gd name="T41" fmla="*/ 2147483647 h 52"/>
              <a:gd name="T42" fmla="*/ 2147483647 w 112"/>
              <a:gd name="T43" fmla="*/ 2147483647 h 52"/>
              <a:gd name="T44" fmla="*/ 2147483647 w 112"/>
              <a:gd name="T45" fmla="*/ 2147483647 h 52"/>
              <a:gd name="T46" fmla="*/ 2147483647 w 112"/>
              <a:gd name="T47" fmla="*/ 2147483647 h 52"/>
              <a:gd name="T48" fmla="*/ 2147483647 w 112"/>
              <a:gd name="T49" fmla="*/ 2147483647 h 52"/>
              <a:gd name="T50" fmla="*/ 2147483647 w 112"/>
              <a:gd name="T51" fmla="*/ 2147483647 h 52"/>
              <a:gd name="T52" fmla="*/ 2147483647 w 112"/>
              <a:gd name="T53" fmla="*/ 2147483647 h 52"/>
              <a:gd name="T54" fmla="*/ 2147483647 w 112"/>
              <a:gd name="T55" fmla="*/ 2147483647 h 52"/>
              <a:gd name="T56" fmla="*/ 2147483647 w 112"/>
              <a:gd name="T57" fmla="*/ 2147483647 h 52"/>
              <a:gd name="T58" fmla="*/ 2147483647 w 112"/>
              <a:gd name="T59" fmla="*/ 2147483647 h 52"/>
              <a:gd name="T60" fmla="*/ 2147483647 w 112"/>
              <a:gd name="T61" fmla="*/ 2147483647 h 52"/>
              <a:gd name="T62" fmla="*/ 2147483647 w 112"/>
              <a:gd name="T63" fmla="*/ 0 h 52"/>
              <a:gd name="T64" fmla="*/ 2147483647 w 11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2"/>
              <a:gd name="T101" fmla="*/ 112 w 11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2">
                <a:moveTo>
                  <a:pt x="26" y="0"/>
                </a:moveTo>
                <a:lnTo>
                  <a:pt x="21" y="0"/>
                </a:lnTo>
                <a:lnTo>
                  <a:pt x="15" y="1"/>
                </a:lnTo>
                <a:lnTo>
                  <a:pt x="11" y="4"/>
                </a:lnTo>
                <a:lnTo>
                  <a:pt x="8" y="8"/>
                </a:lnTo>
                <a:lnTo>
                  <a:pt x="4" y="12"/>
                </a:lnTo>
                <a:lnTo>
                  <a:pt x="1" y="16"/>
                </a:lnTo>
                <a:lnTo>
                  <a:pt x="0" y="21"/>
                </a:lnTo>
                <a:lnTo>
                  <a:pt x="0" y="26"/>
                </a:lnTo>
                <a:lnTo>
                  <a:pt x="0" y="32"/>
                </a:lnTo>
                <a:lnTo>
                  <a:pt x="1" y="37"/>
                </a:lnTo>
                <a:lnTo>
                  <a:pt x="4" y="41"/>
                </a:lnTo>
                <a:lnTo>
                  <a:pt x="8" y="45"/>
                </a:lnTo>
                <a:lnTo>
                  <a:pt x="11" y="49"/>
                </a:lnTo>
                <a:lnTo>
                  <a:pt x="15" y="50"/>
                </a:lnTo>
                <a:lnTo>
                  <a:pt x="21" y="52"/>
                </a:lnTo>
                <a:lnTo>
                  <a:pt x="79" y="52"/>
                </a:lnTo>
                <a:lnTo>
                  <a:pt x="89" y="52"/>
                </a:lnTo>
                <a:lnTo>
                  <a:pt x="95" y="50"/>
                </a:lnTo>
                <a:lnTo>
                  <a:pt x="100" y="49"/>
                </a:lnTo>
                <a:lnTo>
                  <a:pt x="104" y="45"/>
                </a:lnTo>
                <a:lnTo>
                  <a:pt x="107" y="41"/>
                </a:lnTo>
                <a:lnTo>
                  <a:pt x="109" y="37"/>
                </a:lnTo>
                <a:lnTo>
                  <a:pt x="111" y="32"/>
                </a:lnTo>
                <a:lnTo>
                  <a:pt x="112" y="26"/>
                </a:lnTo>
                <a:lnTo>
                  <a:pt x="111" y="21"/>
                </a:lnTo>
                <a:lnTo>
                  <a:pt x="109" y="16"/>
                </a:lnTo>
                <a:lnTo>
                  <a:pt x="107" y="12"/>
                </a:lnTo>
                <a:lnTo>
                  <a:pt x="104" y="8"/>
                </a:lnTo>
                <a:lnTo>
                  <a:pt x="100" y="4"/>
                </a:lnTo>
                <a:lnTo>
                  <a:pt x="95" y="1"/>
                </a:lnTo>
                <a:lnTo>
                  <a:pt x="8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3" name="Line 469"/>
          <p:cNvSpPr>
            <a:spLocks noChangeShapeType="1"/>
          </p:cNvSpPr>
          <p:nvPr/>
        </p:nvSpPr>
        <p:spPr bwMode="auto">
          <a:xfrm>
            <a:off x="5710238" y="37211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4" name="Freeform 470"/>
          <p:cNvSpPr>
            <a:spLocks/>
          </p:cNvSpPr>
          <p:nvPr/>
        </p:nvSpPr>
        <p:spPr bwMode="auto">
          <a:xfrm>
            <a:off x="5710238" y="3692525"/>
            <a:ext cx="19050" cy="38100"/>
          </a:xfrm>
          <a:custGeom>
            <a:avLst/>
            <a:gdLst>
              <a:gd name="T0" fmla="*/ 0 w 52"/>
              <a:gd name="T1" fmla="*/ 2147483647 h 101"/>
              <a:gd name="T2" fmla="*/ 0 w 52"/>
              <a:gd name="T3" fmla="*/ 2147483647 h 101"/>
              <a:gd name="T4" fmla="*/ 2147483647 w 52"/>
              <a:gd name="T5" fmla="*/ 2147483647 h 101"/>
              <a:gd name="T6" fmla="*/ 2147483647 w 52"/>
              <a:gd name="T7" fmla="*/ 2147483647 h 101"/>
              <a:gd name="T8" fmla="*/ 2147483647 w 52"/>
              <a:gd name="T9" fmla="*/ 2147483647 h 101"/>
              <a:gd name="T10" fmla="*/ 2147483647 w 52"/>
              <a:gd name="T11" fmla="*/ 2147483647 h 101"/>
              <a:gd name="T12" fmla="*/ 2147483647 w 52"/>
              <a:gd name="T13" fmla="*/ 2147483647 h 101"/>
              <a:gd name="T14" fmla="*/ 2147483647 w 52"/>
              <a:gd name="T15" fmla="*/ 2147483647 h 101"/>
              <a:gd name="T16" fmla="*/ 2147483647 w 52"/>
              <a:gd name="T17" fmla="*/ 2147483647 h 101"/>
              <a:gd name="T18" fmla="*/ 2147483647 w 52"/>
              <a:gd name="T19" fmla="*/ 2147483647 h 101"/>
              <a:gd name="T20" fmla="*/ 2147483647 w 52"/>
              <a:gd name="T21" fmla="*/ 2147483647 h 101"/>
              <a:gd name="T22" fmla="*/ 2147483647 w 52"/>
              <a:gd name="T23" fmla="*/ 2147483647 h 101"/>
              <a:gd name="T24" fmla="*/ 2147483647 w 52"/>
              <a:gd name="T25" fmla="*/ 2147483647 h 101"/>
              <a:gd name="T26" fmla="*/ 2147483647 w 52"/>
              <a:gd name="T27" fmla="*/ 2147483647 h 101"/>
              <a:gd name="T28" fmla="*/ 2147483647 w 52"/>
              <a:gd name="T29" fmla="*/ 2147483647 h 101"/>
              <a:gd name="T30" fmla="*/ 2147483647 w 52"/>
              <a:gd name="T31" fmla="*/ 2147483647 h 101"/>
              <a:gd name="T32" fmla="*/ 2147483647 w 52"/>
              <a:gd name="T33" fmla="*/ 2147483647 h 101"/>
              <a:gd name="T34" fmla="*/ 2147483647 w 52"/>
              <a:gd name="T35" fmla="*/ 2147483647 h 101"/>
              <a:gd name="T36" fmla="*/ 2147483647 w 52"/>
              <a:gd name="T37" fmla="*/ 2147483647 h 101"/>
              <a:gd name="T38" fmla="*/ 2147483647 w 52"/>
              <a:gd name="T39" fmla="*/ 2147483647 h 101"/>
              <a:gd name="T40" fmla="*/ 2147483647 w 52"/>
              <a:gd name="T41" fmla="*/ 2147483647 h 101"/>
              <a:gd name="T42" fmla="*/ 2147483647 w 52"/>
              <a:gd name="T43" fmla="*/ 2147483647 h 101"/>
              <a:gd name="T44" fmla="*/ 2147483647 w 52"/>
              <a:gd name="T45" fmla="*/ 2147483647 h 101"/>
              <a:gd name="T46" fmla="*/ 2147483647 w 52"/>
              <a:gd name="T47" fmla="*/ 2147483647 h 101"/>
              <a:gd name="T48" fmla="*/ 2147483647 w 52"/>
              <a:gd name="T49" fmla="*/ 0 h 101"/>
              <a:gd name="T50" fmla="*/ 2147483647 w 52"/>
              <a:gd name="T51" fmla="*/ 2147483647 h 101"/>
              <a:gd name="T52" fmla="*/ 2147483647 w 52"/>
              <a:gd name="T53" fmla="*/ 2147483647 h 101"/>
              <a:gd name="T54" fmla="*/ 2147483647 w 52"/>
              <a:gd name="T55" fmla="*/ 2147483647 h 101"/>
              <a:gd name="T56" fmla="*/ 2147483647 w 52"/>
              <a:gd name="T57" fmla="*/ 2147483647 h 101"/>
              <a:gd name="T58" fmla="*/ 2147483647 w 52"/>
              <a:gd name="T59" fmla="*/ 2147483647 h 101"/>
              <a:gd name="T60" fmla="*/ 2147483647 w 52"/>
              <a:gd name="T61" fmla="*/ 2147483647 h 101"/>
              <a:gd name="T62" fmla="*/ 0 w 52"/>
              <a:gd name="T63" fmla="*/ 2147483647 h 101"/>
              <a:gd name="T64" fmla="*/ 0 w 52"/>
              <a:gd name="T65" fmla="*/ 2147483647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1"/>
              <a:gd name="T101" fmla="*/ 52 w 52"/>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1">
                <a:moveTo>
                  <a:pt x="0" y="74"/>
                </a:moveTo>
                <a:lnTo>
                  <a:pt x="0" y="80"/>
                </a:lnTo>
                <a:lnTo>
                  <a:pt x="1" y="85"/>
                </a:lnTo>
                <a:lnTo>
                  <a:pt x="4" y="89"/>
                </a:lnTo>
                <a:lnTo>
                  <a:pt x="7" y="93"/>
                </a:lnTo>
                <a:lnTo>
                  <a:pt x="11" y="97"/>
                </a:lnTo>
                <a:lnTo>
                  <a:pt x="16" y="98"/>
                </a:lnTo>
                <a:lnTo>
                  <a:pt x="21" y="100"/>
                </a:lnTo>
                <a:lnTo>
                  <a:pt x="27" y="101"/>
                </a:lnTo>
                <a:lnTo>
                  <a:pt x="30" y="100"/>
                </a:lnTo>
                <a:lnTo>
                  <a:pt x="36" y="98"/>
                </a:lnTo>
                <a:lnTo>
                  <a:pt x="41" y="97"/>
                </a:lnTo>
                <a:lnTo>
                  <a:pt x="45" y="93"/>
                </a:lnTo>
                <a:lnTo>
                  <a:pt x="48" y="89"/>
                </a:lnTo>
                <a:lnTo>
                  <a:pt x="50" y="85"/>
                </a:lnTo>
                <a:lnTo>
                  <a:pt x="52" y="80"/>
                </a:lnTo>
                <a:lnTo>
                  <a:pt x="52" y="32"/>
                </a:lnTo>
                <a:lnTo>
                  <a:pt x="52" y="22"/>
                </a:lnTo>
                <a:lnTo>
                  <a:pt x="50" y="18"/>
                </a:lnTo>
                <a:lnTo>
                  <a:pt x="48" y="12"/>
                </a:lnTo>
                <a:lnTo>
                  <a:pt x="45" y="8"/>
                </a:lnTo>
                <a:lnTo>
                  <a:pt x="41" y="6"/>
                </a:lnTo>
                <a:lnTo>
                  <a:pt x="36" y="3"/>
                </a:lnTo>
                <a:lnTo>
                  <a:pt x="30" y="2"/>
                </a:lnTo>
                <a:lnTo>
                  <a:pt x="27" y="0"/>
                </a:lnTo>
                <a:lnTo>
                  <a:pt x="21" y="2"/>
                </a:lnTo>
                <a:lnTo>
                  <a:pt x="16" y="3"/>
                </a:lnTo>
                <a:lnTo>
                  <a:pt x="11" y="6"/>
                </a:lnTo>
                <a:lnTo>
                  <a:pt x="7" y="8"/>
                </a:lnTo>
                <a:lnTo>
                  <a:pt x="4" y="12"/>
                </a:lnTo>
                <a:lnTo>
                  <a:pt x="1" y="18"/>
                </a:lnTo>
                <a:lnTo>
                  <a:pt x="0" y="27"/>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5" name="Line 471"/>
          <p:cNvSpPr>
            <a:spLocks noChangeShapeType="1"/>
          </p:cNvSpPr>
          <p:nvPr/>
        </p:nvSpPr>
        <p:spPr bwMode="auto">
          <a:xfrm>
            <a:off x="5719763" y="36925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6" name="Freeform 472"/>
          <p:cNvSpPr>
            <a:spLocks/>
          </p:cNvSpPr>
          <p:nvPr/>
        </p:nvSpPr>
        <p:spPr bwMode="auto">
          <a:xfrm>
            <a:off x="5710238" y="3692525"/>
            <a:ext cx="26987" cy="20638"/>
          </a:xfrm>
          <a:custGeom>
            <a:avLst/>
            <a:gdLst>
              <a:gd name="T0" fmla="*/ 2147483647 w 71"/>
              <a:gd name="T1" fmla="*/ 0 h 53"/>
              <a:gd name="T2" fmla="*/ 2147483647 w 71"/>
              <a:gd name="T3" fmla="*/ 2147483647 h 53"/>
              <a:gd name="T4" fmla="*/ 2147483647 w 71"/>
              <a:gd name="T5" fmla="*/ 2147483647 h 53"/>
              <a:gd name="T6" fmla="*/ 2147483647 w 71"/>
              <a:gd name="T7" fmla="*/ 2147483647 h 53"/>
              <a:gd name="T8" fmla="*/ 2147483647 w 71"/>
              <a:gd name="T9" fmla="*/ 2147483647 h 53"/>
              <a:gd name="T10" fmla="*/ 2147483647 w 71"/>
              <a:gd name="T11" fmla="*/ 2147483647 h 53"/>
              <a:gd name="T12" fmla="*/ 2147483647 w 71"/>
              <a:gd name="T13" fmla="*/ 2147483647 h 53"/>
              <a:gd name="T14" fmla="*/ 0 w 71"/>
              <a:gd name="T15" fmla="*/ 2147483647 h 53"/>
              <a:gd name="T16" fmla="*/ 0 w 71"/>
              <a:gd name="T17" fmla="*/ 2147483647 h 53"/>
              <a:gd name="T18" fmla="*/ 0 w 71"/>
              <a:gd name="T19" fmla="*/ 2147483647 h 53"/>
              <a:gd name="T20" fmla="*/ 2147483647 w 71"/>
              <a:gd name="T21" fmla="*/ 2147483647 h 53"/>
              <a:gd name="T22" fmla="*/ 2147483647 w 71"/>
              <a:gd name="T23" fmla="*/ 2147483647 h 53"/>
              <a:gd name="T24" fmla="*/ 2147483647 w 71"/>
              <a:gd name="T25" fmla="*/ 2147483647 h 53"/>
              <a:gd name="T26" fmla="*/ 2147483647 w 71"/>
              <a:gd name="T27" fmla="*/ 2147483647 h 53"/>
              <a:gd name="T28" fmla="*/ 2147483647 w 71"/>
              <a:gd name="T29" fmla="*/ 2147483647 h 53"/>
              <a:gd name="T30" fmla="*/ 2147483647 w 71"/>
              <a:gd name="T31" fmla="*/ 2147483647 h 53"/>
              <a:gd name="T32" fmla="*/ 2147483647 w 71"/>
              <a:gd name="T33" fmla="*/ 2147483647 h 53"/>
              <a:gd name="T34" fmla="*/ 2147483647 w 71"/>
              <a:gd name="T35" fmla="*/ 2147483647 h 53"/>
              <a:gd name="T36" fmla="*/ 2147483647 w 71"/>
              <a:gd name="T37" fmla="*/ 2147483647 h 53"/>
              <a:gd name="T38" fmla="*/ 2147483647 w 71"/>
              <a:gd name="T39" fmla="*/ 2147483647 h 53"/>
              <a:gd name="T40" fmla="*/ 2147483647 w 71"/>
              <a:gd name="T41" fmla="*/ 2147483647 h 53"/>
              <a:gd name="T42" fmla="*/ 2147483647 w 71"/>
              <a:gd name="T43" fmla="*/ 2147483647 h 53"/>
              <a:gd name="T44" fmla="*/ 2147483647 w 71"/>
              <a:gd name="T45" fmla="*/ 2147483647 h 53"/>
              <a:gd name="T46" fmla="*/ 2147483647 w 71"/>
              <a:gd name="T47" fmla="*/ 2147483647 h 53"/>
              <a:gd name="T48" fmla="*/ 2147483647 w 71"/>
              <a:gd name="T49" fmla="*/ 2147483647 h 53"/>
              <a:gd name="T50" fmla="*/ 2147483647 w 71"/>
              <a:gd name="T51" fmla="*/ 2147483647 h 53"/>
              <a:gd name="T52" fmla="*/ 2147483647 w 71"/>
              <a:gd name="T53" fmla="*/ 2147483647 h 53"/>
              <a:gd name="T54" fmla="*/ 2147483647 w 71"/>
              <a:gd name="T55" fmla="*/ 2147483647 h 53"/>
              <a:gd name="T56" fmla="*/ 2147483647 w 71"/>
              <a:gd name="T57" fmla="*/ 2147483647 h 53"/>
              <a:gd name="T58" fmla="*/ 2147483647 w 71"/>
              <a:gd name="T59" fmla="*/ 2147483647 h 53"/>
              <a:gd name="T60" fmla="*/ 2147483647 w 71"/>
              <a:gd name="T61" fmla="*/ 2147483647 h 53"/>
              <a:gd name="T62" fmla="*/ 2147483647 w 71"/>
              <a:gd name="T63" fmla="*/ 0 h 53"/>
              <a:gd name="T64" fmla="*/ 2147483647 w 7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53"/>
              <a:gd name="T101" fmla="*/ 71 w 7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53">
                <a:moveTo>
                  <a:pt x="27" y="0"/>
                </a:moveTo>
                <a:lnTo>
                  <a:pt x="21" y="2"/>
                </a:lnTo>
                <a:lnTo>
                  <a:pt x="16" y="3"/>
                </a:lnTo>
                <a:lnTo>
                  <a:pt x="11" y="6"/>
                </a:lnTo>
                <a:lnTo>
                  <a:pt x="7" y="8"/>
                </a:lnTo>
                <a:lnTo>
                  <a:pt x="4" y="12"/>
                </a:lnTo>
                <a:lnTo>
                  <a:pt x="1" y="18"/>
                </a:lnTo>
                <a:lnTo>
                  <a:pt x="0" y="22"/>
                </a:lnTo>
                <a:lnTo>
                  <a:pt x="0" y="27"/>
                </a:lnTo>
                <a:lnTo>
                  <a:pt x="0" y="32"/>
                </a:lnTo>
                <a:lnTo>
                  <a:pt x="1" y="37"/>
                </a:lnTo>
                <a:lnTo>
                  <a:pt x="4" y="41"/>
                </a:lnTo>
                <a:lnTo>
                  <a:pt x="7" y="45"/>
                </a:lnTo>
                <a:lnTo>
                  <a:pt x="11" y="49"/>
                </a:lnTo>
                <a:lnTo>
                  <a:pt x="16" y="52"/>
                </a:lnTo>
                <a:lnTo>
                  <a:pt x="21" y="53"/>
                </a:lnTo>
                <a:lnTo>
                  <a:pt x="40" y="53"/>
                </a:lnTo>
                <a:lnTo>
                  <a:pt x="50" y="53"/>
                </a:lnTo>
                <a:lnTo>
                  <a:pt x="56" y="52"/>
                </a:lnTo>
                <a:lnTo>
                  <a:pt x="61" y="49"/>
                </a:lnTo>
                <a:lnTo>
                  <a:pt x="65" y="45"/>
                </a:lnTo>
                <a:lnTo>
                  <a:pt x="67" y="41"/>
                </a:lnTo>
                <a:lnTo>
                  <a:pt x="70" y="37"/>
                </a:lnTo>
                <a:lnTo>
                  <a:pt x="71" y="32"/>
                </a:lnTo>
                <a:lnTo>
                  <a:pt x="71" y="27"/>
                </a:lnTo>
                <a:lnTo>
                  <a:pt x="71" y="22"/>
                </a:lnTo>
                <a:lnTo>
                  <a:pt x="70" y="18"/>
                </a:lnTo>
                <a:lnTo>
                  <a:pt x="67" y="12"/>
                </a:lnTo>
                <a:lnTo>
                  <a:pt x="65" y="8"/>
                </a:lnTo>
                <a:lnTo>
                  <a:pt x="61" y="6"/>
                </a:lnTo>
                <a:lnTo>
                  <a:pt x="56" y="3"/>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7" name="Line 473"/>
          <p:cNvSpPr>
            <a:spLocks noChangeShapeType="1"/>
          </p:cNvSpPr>
          <p:nvPr/>
        </p:nvSpPr>
        <p:spPr bwMode="auto">
          <a:xfrm>
            <a:off x="5716588" y="37036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8" name="Freeform 474"/>
          <p:cNvSpPr>
            <a:spLocks/>
          </p:cNvSpPr>
          <p:nvPr/>
        </p:nvSpPr>
        <p:spPr bwMode="auto">
          <a:xfrm>
            <a:off x="5716588" y="3675063"/>
            <a:ext cx="20637" cy="38100"/>
          </a:xfrm>
          <a:custGeom>
            <a:avLst/>
            <a:gdLst>
              <a:gd name="T0" fmla="*/ 0 w 52"/>
              <a:gd name="T1" fmla="*/ 2147483647 h 99"/>
              <a:gd name="T2" fmla="*/ 2147483647 w 52"/>
              <a:gd name="T3" fmla="*/ 2147483647 h 99"/>
              <a:gd name="T4" fmla="*/ 2147483647 w 52"/>
              <a:gd name="T5" fmla="*/ 2147483647 h 99"/>
              <a:gd name="T6" fmla="*/ 2147483647 w 52"/>
              <a:gd name="T7" fmla="*/ 2147483647 h 99"/>
              <a:gd name="T8" fmla="*/ 2147483647 w 52"/>
              <a:gd name="T9" fmla="*/ 2147483647 h 99"/>
              <a:gd name="T10" fmla="*/ 2147483647 w 52"/>
              <a:gd name="T11" fmla="*/ 2147483647 h 99"/>
              <a:gd name="T12" fmla="*/ 2147483647 w 52"/>
              <a:gd name="T13" fmla="*/ 2147483647 h 99"/>
              <a:gd name="T14" fmla="*/ 2147483647 w 52"/>
              <a:gd name="T15" fmla="*/ 2147483647 h 99"/>
              <a:gd name="T16" fmla="*/ 2147483647 w 52"/>
              <a:gd name="T17" fmla="*/ 2147483647 h 99"/>
              <a:gd name="T18" fmla="*/ 2147483647 w 52"/>
              <a:gd name="T19" fmla="*/ 2147483647 h 99"/>
              <a:gd name="T20" fmla="*/ 2147483647 w 52"/>
              <a:gd name="T21" fmla="*/ 2147483647 h 99"/>
              <a:gd name="T22" fmla="*/ 2147483647 w 52"/>
              <a:gd name="T23" fmla="*/ 2147483647 h 99"/>
              <a:gd name="T24" fmla="*/ 2147483647 w 52"/>
              <a:gd name="T25" fmla="*/ 2147483647 h 99"/>
              <a:gd name="T26" fmla="*/ 2147483647 w 52"/>
              <a:gd name="T27" fmla="*/ 2147483647 h 99"/>
              <a:gd name="T28" fmla="*/ 2147483647 w 52"/>
              <a:gd name="T29" fmla="*/ 2147483647 h 99"/>
              <a:gd name="T30" fmla="*/ 2147483647 w 52"/>
              <a:gd name="T31" fmla="*/ 2147483647 h 99"/>
              <a:gd name="T32" fmla="*/ 2147483647 w 52"/>
              <a:gd name="T33" fmla="*/ 2147483647 h 99"/>
              <a:gd name="T34" fmla="*/ 2147483647 w 52"/>
              <a:gd name="T35" fmla="*/ 2147483647 h 99"/>
              <a:gd name="T36" fmla="*/ 2147483647 w 52"/>
              <a:gd name="T37" fmla="*/ 2147483647 h 99"/>
              <a:gd name="T38" fmla="*/ 2147483647 w 52"/>
              <a:gd name="T39" fmla="*/ 2147483647 h 99"/>
              <a:gd name="T40" fmla="*/ 2147483647 w 52"/>
              <a:gd name="T41" fmla="*/ 2147483647 h 99"/>
              <a:gd name="T42" fmla="*/ 2147483647 w 52"/>
              <a:gd name="T43" fmla="*/ 2147483647 h 99"/>
              <a:gd name="T44" fmla="*/ 2147483647 w 52"/>
              <a:gd name="T45" fmla="*/ 2147483647 h 99"/>
              <a:gd name="T46" fmla="*/ 2147483647 w 52"/>
              <a:gd name="T47" fmla="*/ 0 h 99"/>
              <a:gd name="T48" fmla="*/ 2147483647 w 52"/>
              <a:gd name="T49" fmla="*/ 0 h 99"/>
              <a:gd name="T50" fmla="*/ 2147483647 w 52"/>
              <a:gd name="T51" fmla="*/ 0 h 99"/>
              <a:gd name="T52" fmla="*/ 2147483647 w 52"/>
              <a:gd name="T53" fmla="*/ 2147483647 h 99"/>
              <a:gd name="T54" fmla="*/ 2147483647 w 52"/>
              <a:gd name="T55" fmla="*/ 2147483647 h 99"/>
              <a:gd name="T56" fmla="*/ 2147483647 w 52"/>
              <a:gd name="T57" fmla="*/ 2147483647 h 99"/>
              <a:gd name="T58" fmla="*/ 2147483647 w 52"/>
              <a:gd name="T59" fmla="*/ 2147483647 h 99"/>
              <a:gd name="T60" fmla="*/ 2147483647 w 52"/>
              <a:gd name="T61" fmla="*/ 2147483647 h 99"/>
              <a:gd name="T62" fmla="*/ 0 w 52"/>
              <a:gd name="T63" fmla="*/ 2147483647 h 99"/>
              <a:gd name="T64" fmla="*/ 0 w 52"/>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9"/>
              <a:gd name="T101" fmla="*/ 52 w 5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9">
                <a:moveTo>
                  <a:pt x="0" y="73"/>
                </a:moveTo>
                <a:lnTo>
                  <a:pt x="1" y="78"/>
                </a:lnTo>
                <a:lnTo>
                  <a:pt x="2" y="83"/>
                </a:lnTo>
                <a:lnTo>
                  <a:pt x="5" y="87"/>
                </a:lnTo>
                <a:lnTo>
                  <a:pt x="8" y="91"/>
                </a:lnTo>
                <a:lnTo>
                  <a:pt x="11" y="95"/>
                </a:lnTo>
                <a:lnTo>
                  <a:pt x="17" y="98"/>
                </a:lnTo>
                <a:lnTo>
                  <a:pt x="21" y="99"/>
                </a:lnTo>
                <a:lnTo>
                  <a:pt x="26" y="99"/>
                </a:lnTo>
                <a:lnTo>
                  <a:pt x="31" y="99"/>
                </a:lnTo>
                <a:lnTo>
                  <a:pt x="37" y="98"/>
                </a:lnTo>
                <a:lnTo>
                  <a:pt x="42" y="95"/>
                </a:lnTo>
                <a:lnTo>
                  <a:pt x="46" y="91"/>
                </a:lnTo>
                <a:lnTo>
                  <a:pt x="48" y="87"/>
                </a:lnTo>
                <a:lnTo>
                  <a:pt x="51" y="83"/>
                </a:lnTo>
                <a:lnTo>
                  <a:pt x="52" y="78"/>
                </a:lnTo>
                <a:lnTo>
                  <a:pt x="52" y="32"/>
                </a:lnTo>
                <a:lnTo>
                  <a:pt x="52" y="21"/>
                </a:lnTo>
                <a:lnTo>
                  <a:pt x="51" y="16"/>
                </a:lnTo>
                <a:lnTo>
                  <a:pt x="48" y="11"/>
                </a:lnTo>
                <a:lnTo>
                  <a:pt x="46" y="7"/>
                </a:lnTo>
                <a:lnTo>
                  <a:pt x="42" y="4"/>
                </a:lnTo>
                <a:lnTo>
                  <a:pt x="37" y="2"/>
                </a:lnTo>
                <a:lnTo>
                  <a:pt x="31" y="0"/>
                </a:lnTo>
                <a:lnTo>
                  <a:pt x="26" y="0"/>
                </a:lnTo>
                <a:lnTo>
                  <a:pt x="21" y="0"/>
                </a:lnTo>
                <a:lnTo>
                  <a:pt x="17" y="2"/>
                </a:lnTo>
                <a:lnTo>
                  <a:pt x="11" y="4"/>
                </a:lnTo>
                <a:lnTo>
                  <a:pt x="8" y="7"/>
                </a:lnTo>
                <a:lnTo>
                  <a:pt x="5" y="11"/>
                </a:lnTo>
                <a:lnTo>
                  <a:pt x="2" y="16"/>
                </a:lnTo>
                <a:lnTo>
                  <a:pt x="0" y="27"/>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79" name="Line 475"/>
          <p:cNvSpPr>
            <a:spLocks noChangeShapeType="1"/>
          </p:cNvSpPr>
          <p:nvPr/>
        </p:nvSpPr>
        <p:spPr bwMode="auto">
          <a:xfrm>
            <a:off x="5727700" y="36750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0" name="Freeform 476"/>
          <p:cNvSpPr>
            <a:spLocks/>
          </p:cNvSpPr>
          <p:nvPr/>
        </p:nvSpPr>
        <p:spPr bwMode="auto">
          <a:xfrm>
            <a:off x="5716588" y="3675063"/>
            <a:ext cx="28575" cy="20637"/>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2147483647 w 72"/>
              <a:gd name="T15" fmla="*/ 2147483647 h 52"/>
              <a:gd name="T16" fmla="*/ 0 w 72"/>
              <a:gd name="T17" fmla="*/ 2147483647 h 52"/>
              <a:gd name="T18" fmla="*/ 2147483647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0"/>
                </a:lnTo>
                <a:lnTo>
                  <a:pt x="17" y="2"/>
                </a:lnTo>
                <a:lnTo>
                  <a:pt x="11" y="4"/>
                </a:lnTo>
                <a:lnTo>
                  <a:pt x="8" y="7"/>
                </a:lnTo>
                <a:lnTo>
                  <a:pt x="5" y="11"/>
                </a:lnTo>
                <a:lnTo>
                  <a:pt x="2" y="16"/>
                </a:lnTo>
                <a:lnTo>
                  <a:pt x="1" y="21"/>
                </a:lnTo>
                <a:lnTo>
                  <a:pt x="0" y="27"/>
                </a:lnTo>
                <a:lnTo>
                  <a:pt x="1" y="31"/>
                </a:lnTo>
                <a:lnTo>
                  <a:pt x="2" y="36"/>
                </a:lnTo>
                <a:lnTo>
                  <a:pt x="5" y="41"/>
                </a:lnTo>
                <a:lnTo>
                  <a:pt x="8" y="45"/>
                </a:lnTo>
                <a:lnTo>
                  <a:pt x="11" y="48"/>
                </a:lnTo>
                <a:lnTo>
                  <a:pt x="17" y="50"/>
                </a:lnTo>
                <a:lnTo>
                  <a:pt x="21" y="52"/>
                </a:lnTo>
                <a:lnTo>
                  <a:pt x="41" y="52"/>
                </a:lnTo>
                <a:lnTo>
                  <a:pt x="51" y="52"/>
                </a:lnTo>
                <a:lnTo>
                  <a:pt x="56" y="50"/>
                </a:lnTo>
                <a:lnTo>
                  <a:pt x="60" y="48"/>
                </a:lnTo>
                <a:lnTo>
                  <a:pt x="64" y="45"/>
                </a:lnTo>
                <a:lnTo>
                  <a:pt x="68" y="41"/>
                </a:lnTo>
                <a:lnTo>
                  <a:pt x="71" y="36"/>
                </a:lnTo>
                <a:lnTo>
                  <a:pt x="72" y="31"/>
                </a:lnTo>
                <a:lnTo>
                  <a:pt x="72" y="27"/>
                </a:lnTo>
                <a:lnTo>
                  <a:pt x="72" y="21"/>
                </a:lnTo>
                <a:lnTo>
                  <a:pt x="71" y="16"/>
                </a:lnTo>
                <a:lnTo>
                  <a:pt x="68" y="11"/>
                </a:lnTo>
                <a:lnTo>
                  <a:pt x="64" y="7"/>
                </a:lnTo>
                <a:lnTo>
                  <a:pt x="60" y="4"/>
                </a:lnTo>
                <a:lnTo>
                  <a:pt x="56"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1" name="Line 477"/>
          <p:cNvSpPr>
            <a:spLocks noChangeShapeType="1"/>
          </p:cNvSpPr>
          <p:nvPr/>
        </p:nvSpPr>
        <p:spPr bwMode="auto">
          <a:xfrm>
            <a:off x="5735638" y="36750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2" name="Freeform 478"/>
          <p:cNvSpPr>
            <a:spLocks/>
          </p:cNvSpPr>
          <p:nvPr/>
        </p:nvSpPr>
        <p:spPr bwMode="auto">
          <a:xfrm>
            <a:off x="5724525" y="3675063"/>
            <a:ext cx="33338" cy="20637"/>
          </a:xfrm>
          <a:custGeom>
            <a:avLst/>
            <a:gdLst>
              <a:gd name="T0" fmla="*/ 2147483647 w 84"/>
              <a:gd name="T1" fmla="*/ 0 h 52"/>
              <a:gd name="T2" fmla="*/ 2147483647 w 84"/>
              <a:gd name="T3" fmla="*/ 0 h 52"/>
              <a:gd name="T4" fmla="*/ 2147483647 w 84"/>
              <a:gd name="T5" fmla="*/ 2147483647 h 52"/>
              <a:gd name="T6" fmla="*/ 2147483647 w 84"/>
              <a:gd name="T7" fmla="*/ 2147483647 h 52"/>
              <a:gd name="T8" fmla="*/ 2147483647 w 84"/>
              <a:gd name="T9" fmla="*/ 2147483647 h 52"/>
              <a:gd name="T10" fmla="*/ 2147483647 w 84"/>
              <a:gd name="T11" fmla="*/ 2147483647 h 52"/>
              <a:gd name="T12" fmla="*/ 2147483647 w 84"/>
              <a:gd name="T13" fmla="*/ 2147483647 h 52"/>
              <a:gd name="T14" fmla="*/ 2147483647 w 84"/>
              <a:gd name="T15" fmla="*/ 2147483647 h 52"/>
              <a:gd name="T16" fmla="*/ 0 w 84"/>
              <a:gd name="T17" fmla="*/ 2147483647 h 52"/>
              <a:gd name="T18" fmla="*/ 2147483647 w 84"/>
              <a:gd name="T19" fmla="*/ 2147483647 h 52"/>
              <a:gd name="T20" fmla="*/ 2147483647 w 84"/>
              <a:gd name="T21" fmla="*/ 2147483647 h 52"/>
              <a:gd name="T22" fmla="*/ 2147483647 w 84"/>
              <a:gd name="T23" fmla="*/ 2147483647 h 52"/>
              <a:gd name="T24" fmla="*/ 2147483647 w 84"/>
              <a:gd name="T25" fmla="*/ 2147483647 h 52"/>
              <a:gd name="T26" fmla="*/ 2147483647 w 84"/>
              <a:gd name="T27" fmla="*/ 2147483647 h 52"/>
              <a:gd name="T28" fmla="*/ 2147483647 w 84"/>
              <a:gd name="T29" fmla="*/ 2147483647 h 52"/>
              <a:gd name="T30" fmla="*/ 2147483647 w 84"/>
              <a:gd name="T31" fmla="*/ 2147483647 h 52"/>
              <a:gd name="T32" fmla="*/ 2147483647 w 84"/>
              <a:gd name="T33" fmla="*/ 2147483647 h 52"/>
              <a:gd name="T34" fmla="*/ 2147483647 w 84"/>
              <a:gd name="T35" fmla="*/ 2147483647 h 52"/>
              <a:gd name="T36" fmla="*/ 2147483647 w 84"/>
              <a:gd name="T37" fmla="*/ 2147483647 h 52"/>
              <a:gd name="T38" fmla="*/ 2147483647 w 84"/>
              <a:gd name="T39" fmla="*/ 2147483647 h 52"/>
              <a:gd name="T40" fmla="*/ 2147483647 w 84"/>
              <a:gd name="T41" fmla="*/ 2147483647 h 52"/>
              <a:gd name="T42" fmla="*/ 2147483647 w 84"/>
              <a:gd name="T43" fmla="*/ 2147483647 h 52"/>
              <a:gd name="T44" fmla="*/ 2147483647 w 84"/>
              <a:gd name="T45" fmla="*/ 2147483647 h 52"/>
              <a:gd name="T46" fmla="*/ 2147483647 w 84"/>
              <a:gd name="T47" fmla="*/ 2147483647 h 52"/>
              <a:gd name="T48" fmla="*/ 2147483647 w 84"/>
              <a:gd name="T49" fmla="*/ 2147483647 h 52"/>
              <a:gd name="T50" fmla="*/ 2147483647 w 84"/>
              <a:gd name="T51" fmla="*/ 2147483647 h 52"/>
              <a:gd name="T52" fmla="*/ 2147483647 w 84"/>
              <a:gd name="T53" fmla="*/ 2147483647 h 52"/>
              <a:gd name="T54" fmla="*/ 2147483647 w 84"/>
              <a:gd name="T55" fmla="*/ 2147483647 h 52"/>
              <a:gd name="T56" fmla="*/ 2147483647 w 84"/>
              <a:gd name="T57" fmla="*/ 2147483647 h 52"/>
              <a:gd name="T58" fmla="*/ 2147483647 w 84"/>
              <a:gd name="T59" fmla="*/ 2147483647 h 52"/>
              <a:gd name="T60" fmla="*/ 2147483647 w 84"/>
              <a:gd name="T61" fmla="*/ 2147483647 h 52"/>
              <a:gd name="T62" fmla="*/ 2147483647 w 84"/>
              <a:gd name="T63" fmla="*/ 0 h 52"/>
              <a:gd name="T64" fmla="*/ 2147483647 w 84"/>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52"/>
              <a:gd name="T101" fmla="*/ 84 w 84"/>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52">
                <a:moveTo>
                  <a:pt x="27" y="0"/>
                </a:moveTo>
                <a:lnTo>
                  <a:pt x="22" y="0"/>
                </a:lnTo>
                <a:lnTo>
                  <a:pt x="18" y="2"/>
                </a:lnTo>
                <a:lnTo>
                  <a:pt x="12" y="4"/>
                </a:lnTo>
                <a:lnTo>
                  <a:pt x="8" y="7"/>
                </a:lnTo>
                <a:lnTo>
                  <a:pt x="6" y="11"/>
                </a:lnTo>
                <a:lnTo>
                  <a:pt x="3" y="16"/>
                </a:lnTo>
                <a:lnTo>
                  <a:pt x="2" y="21"/>
                </a:lnTo>
                <a:lnTo>
                  <a:pt x="0" y="27"/>
                </a:lnTo>
                <a:lnTo>
                  <a:pt x="2" y="31"/>
                </a:lnTo>
                <a:lnTo>
                  <a:pt x="3" y="36"/>
                </a:lnTo>
                <a:lnTo>
                  <a:pt x="6" y="41"/>
                </a:lnTo>
                <a:lnTo>
                  <a:pt x="8" y="45"/>
                </a:lnTo>
                <a:lnTo>
                  <a:pt x="12" y="48"/>
                </a:lnTo>
                <a:lnTo>
                  <a:pt x="18" y="50"/>
                </a:lnTo>
                <a:lnTo>
                  <a:pt x="22" y="52"/>
                </a:lnTo>
                <a:lnTo>
                  <a:pt x="51" y="52"/>
                </a:lnTo>
                <a:lnTo>
                  <a:pt x="63" y="52"/>
                </a:lnTo>
                <a:lnTo>
                  <a:pt x="66" y="50"/>
                </a:lnTo>
                <a:lnTo>
                  <a:pt x="72" y="48"/>
                </a:lnTo>
                <a:lnTo>
                  <a:pt x="76" y="45"/>
                </a:lnTo>
                <a:lnTo>
                  <a:pt x="78" y="41"/>
                </a:lnTo>
                <a:lnTo>
                  <a:pt x="81" y="36"/>
                </a:lnTo>
                <a:lnTo>
                  <a:pt x="82" y="31"/>
                </a:lnTo>
                <a:lnTo>
                  <a:pt x="84" y="27"/>
                </a:lnTo>
                <a:lnTo>
                  <a:pt x="82" y="21"/>
                </a:lnTo>
                <a:lnTo>
                  <a:pt x="81" y="16"/>
                </a:lnTo>
                <a:lnTo>
                  <a:pt x="78" y="11"/>
                </a:lnTo>
                <a:lnTo>
                  <a:pt x="76" y="7"/>
                </a:lnTo>
                <a:lnTo>
                  <a:pt x="72" y="4"/>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3" name="Line 479"/>
          <p:cNvSpPr>
            <a:spLocks noChangeShapeType="1"/>
          </p:cNvSpPr>
          <p:nvPr/>
        </p:nvSpPr>
        <p:spPr bwMode="auto">
          <a:xfrm>
            <a:off x="5737225" y="36845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4" name="Freeform 480"/>
          <p:cNvSpPr>
            <a:spLocks/>
          </p:cNvSpPr>
          <p:nvPr/>
        </p:nvSpPr>
        <p:spPr bwMode="auto">
          <a:xfrm>
            <a:off x="5737225" y="3657600"/>
            <a:ext cx="20638" cy="38100"/>
          </a:xfrm>
          <a:custGeom>
            <a:avLst/>
            <a:gdLst>
              <a:gd name="T0" fmla="*/ 0 w 51"/>
              <a:gd name="T1" fmla="*/ 2147483647 h 100"/>
              <a:gd name="T2" fmla="*/ 0 w 51"/>
              <a:gd name="T3" fmla="*/ 2147483647 h 100"/>
              <a:gd name="T4" fmla="*/ 2147483647 w 51"/>
              <a:gd name="T5" fmla="*/ 2147483647 h 100"/>
              <a:gd name="T6" fmla="*/ 2147483647 w 51"/>
              <a:gd name="T7" fmla="*/ 2147483647 h 100"/>
              <a:gd name="T8" fmla="*/ 2147483647 w 51"/>
              <a:gd name="T9" fmla="*/ 2147483647 h 100"/>
              <a:gd name="T10" fmla="*/ 2147483647 w 51"/>
              <a:gd name="T11" fmla="*/ 2147483647 h 100"/>
              <a:gd name="T12" fmla="*/ 2147483647 w 51"/>
              <a:gd name="T13" fmla="*/ 2147483647 h 100"/>
              <a:gd name="T14" fmla="*/ 2147483647 w 51"/>
              <a:gd name="T15" fmla="*/ 2147483647 h 100"/>
              <a:gd name="T16" fmla="*/ 2147483647 w 51"/>
              <a:gd name="T17" fmla="*/ 2147483647 h 100"/>
              <a:gd name="T18" fmla="*/ 2147483647 w 51"/>
              <a:gd name="T19" fmla="*/ 2147483647 h 100"/>
              <a:gd name="T20" fmla="*/ 2147483647 w 51"/>
              <a:gd name="T21" fmla="*/ 2147483647 h 100"/>
              <a:gd name="T22" fmla="*/ 2147483647 w 51"/>
              <a:gd name="T23" fmla="*/ 2147483647 h 100"/>
              <a:gd name="T24" fmla="*/ 2147483647 w 51"/>
              <a:gd name="T25" fmla="*/ 2147483647 h 100"/>
              <a:gd name="T26" fmla="*/ 2147483647 w 51"/>
              <a:gd name="T27" fmla="*/ 2147483647 h 100"/>
              <a:gd name="T28" fmla="*/ 2147483647 w 51"/>
              <a:gd name="T29" fmla="*/ 2147483647 h 100"/>
              <a:gd name="T30" fmla="*/ 2147483647 w 51"/>
              <a:gd name="T31" fmla="*/ 2147483647 h 100"/>
              <a:gd name="T32" fmla="*/ 2147483647 w 51"/>
              <a:gd name="T33" fmla="*/ 2147483647 h 100"/>
              <a:gd name="T34" fmla="*/ 2147483647 w 51"/>
              <a:gd name="T35" fmla="*/ 2147483647 h 100"/>
              <a:gd name="T36" fmla="*/ 2147483647 w 51"/>
              <a:gd name="T37" fmla="*/ 2147483647 h 100"/>
              <a:gd name="T38" fmla="*/ 2147483647 w 51"/>
              <a:gd name="T39" fmla="*/ 2147483647 h 100"/>
              <a:gd name="T40" fmla="*/ 2147483647 w 51"/>
              <a:gd name="T41" fmla="*/ 2147483647 h 100"/>
              <a:gd name="T42" fmla="*/ 2147483647 w 51"/>
              <a:gd name="T43" fmla="*/ 2147483647 h 100"/>
              <a:gd name="T44" fmla="*/ 2147483647 w 51"/>
              <a:gd name="T45" fmla="*/ 2147483647 h 100"/>
              <a:gd name="T46" fmla="*/ 2147483647 w 51"/>
              <a:gd name="T47" fmla="*/ 0 h 100"/>
              <a:gd name="T48" fmla="*/ 2147483647 w 51"/>
              <a:gd name="T49" fmla="*/ 0 h 100"/>
              <a:gd name="T50" fmla="*/ 2147483647 w 51"/>
              <a:gd name="T51" fmla="*/ 0 h 100"/>
              <a:gd name="T52" fmla="*/ 2147483647 w 51"/>
              <a:gd name="T53" fmla="*/ 2147483647 h 100"/>
              <a:gd name="T54" fmla="*/ 2147483647 w 51"/>
              <a:gd name="T55" fmla="*/ 2147483647 h 100"/>
              <a:gd name="T56" fmla="*/ 2147483647 w 51"/>
              <a:gd name="T57" fmla="*/ 2147483647 h 100"/>
              <a:gd name="T58" fmla="*/ 2147483647 w 51"/>
              <a:gd name="T59" fmla="*/ 2147483647 h 100"/>
              <a:gd name="T60" fmla="*/ 2147483647 w 51"/>
              <a:gd name="T61" fmla="*/ 2147483647 h 100"/>
              <a:gd name="T62" fmla="*/ 0 w 51"/>
              <a:gd name="T63" fmla="*/ 2147483647 h 100"/>
              <a:gd name="T64" fmla="*/ 0 w 51"/>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00"/>
              <a:gd name="T101" fmla="*/ 51 w 51"/>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00">
                <a:moveTo>
                  <a:pt x="0" y="74"/>
                </a:moveTo>
                <a:lnTo>
                  <a:pt x="0" y="78"/>
                </a:lnTo>
                <a:lnTo>
                  <a:pt x="1" y="83"/>
                </a:lnTo>
                <a:lnTo>
                  <a:pt x="4" y="88"/>
                </a:lnTo>
                <a:lnTo>
                  <a:pt x="6" y="92"/>
                </a:lnTo>
                <a:lnTo>
                  <a:pt x="12" y="95"/>
                </a:lnTo>
                <a:lnTo>
                  <a:pt x="16" y="97"/>
                </a:lnTo>
                <a:lnTo>
                  <a:pt x="21" y="99"/>
                </a:lnTo>
                <a:lnTo>
                  <a:pt x="26" y="100"/>
                </a:lnTo>
                <a:lnTo>
                  <a:pt x="32" y="99"/>
                </a:lnTo>
                <a:lnTo>
                  <a:pt x="35" y="97"/>
                </a:lnTo>
                <a:lnTo>
                  <a:pt x="41" y="95"/>
                </a:lnTo>
                <a:lnTo>
                  <a:pt x="45" y="92"/>
                </a:lnTo>
                <a:lnTo>
                  <a:pt x="47" y="88"/>
                </a:lnTo>
                <a:lnTo>
                  <a:pt x="50" y="83"/>
                </a:lnTo>
                <a:lnTo>
                  <a:pt x="51" y="78"/>
                </a:lnTo>
                <a:lnTo>
                  <a:pt x="51" y="31"/>
                </a:lnTo>
                <a:lnTo>
                  <a:pt x="51" y="21"/>
                </a:lnTo>
                <a:lnTo>
                  <a:pt x="50" y="16"/>
                </a:lnTo>
                <a:lnTo>
                  <a:pt x="47" y="12"/>
                </a:lnTo>
                <a:lnTo>
                  <a:pt x="45" y="8"/>
                </a:lnTo>
                <a:lnTo>
                  <a:pt x="41" y="4"/>
                </a:lnTo>
                <a:lnTo>
                  <a:pt x="35" y="1"/>
                </a:lnTo>
                <a:lnTo>
                  <a:pt x="32" y="0"/>
                </a:lnTo>
                <a:lnTo>
                  <a:pt x="26" y="0"/>
                </a:lnTo>
                <a:lnTo>
                  <a:pt x="21" y="0"/>
                </a:lnTo>
                <a:lnTo>
                  <a:pt x="16" y="1"/>
                </a:lnTo>
                <a:lnTo>
                  <a:pt x="12" y="4"/>
                </a:lnTo>
                <a:lnTo>
                  <a:pt x="6" y="8"/>
                </a:lnTo>
                <a:lnTo>
                  <a:pt x="4" y="12"/>
                </a:lnTo>
                <a:lnTo>
                  <a:pt x="1" y="16"/>
                </a:lnTo>
                <a:lnTo>
                  <a:pt x="0" y="26"/>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5" name="Line 481"/>
          <p:cNvSpPr>
            <a:spLocks noChangeShapeType="1"/>
          </p:cNvSpPr>
          <p:nvPr/>
        </p:nvSpPr>
        <p:spPr bwMode="auto">
          <a:xfrm>
            <a:off x="5746750" y="3657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6" name="Freeform 482"/>
          <p:cNvSpPr>
            <a:spLocks/>
          </p:cNvSpPr>
          <p:nvPr/>
        </p:nvSpPr>
        <p:spPr bwMode="auto">
          <a:xfrm>
            <a:off x="5737225" y="3657600"/>
            <a:ext cx="31750" cy="19050"/>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6" y="0"/>
                </a:moveTo>
                <a:lnTo>
                  <a:pt x="21" y="0"/>
                </a:lnTo>
                <a:lnTo>
                  <a:pt x="16" y="1"/>
                </a:lnTo>
                <a:lnTo>
                  <a:pt x="12" y="4"/>
                </a:lnTo>
                <a:lnTo>
                  <a:pt x="6" y="8"/>
                </a:lnTo>
                <a:lnTo>
                  <a:pt x="4" y="12"/>
                </a:lnTo>
                <a:lnTo>
                  <a:pt x="1" y="16"/>
                </a:lnTo>
                <a:lnTo>
                  <a:pt x="0" y="21"/>
                </a:lnTo>
                <a:lnTo>
                  <a:pt x="0" y="26"/>
                </a:lnTo>
                <a:lnTo>
                  <a:pt x="0" y="31"/>
                </a:lnTo>
                <a:lnTo>
                  <a:pt x="1" y="35"/>
                </a:lnTo>
                <a:lnTo>
                  <a:pt x="4" y="41"/>
                </a:lnTo>
                <a:lnTo>
                  <a:pt x="6" y="45"/>
                </a:lnTo>
                <a:lnTo>
                  <a:pt x="12" y="47"/>
                </a:lnTo>
                <a:lnTo>
                  <a:pt x="16" y="50"/>
                </a:lnTo>
                <a:lnTo>
                  <a:pt x="21" y="51"/>
                </a:lnTo>
                <a:lnTo>
                  <a:pt x="50" y="51"/>
                </a:lnTo>
                <a:lnTo>
                  <a:pt x="61" y="51"/>
                </a:lnTo>
                <a:lnTo>
                  <a:pt x="66" y="50"/>
                </a:lnTo>
                <a:lnTo>
                  <a:pt x="70" y="47"/>
                </a:lnTo>
                <a:lnTo>
                  <a:pt x="74" y="45"/>
                </a:lnTo>
                <a:lnTo>
                  <a:pt x="78" y="41"/>
                </a:lnTo>
                <a:lnTo>
                  <a:pt x="79" y="35"/>
                </a:lnTo>
                <a:lnTo>
                  <a:pt x="82" y="31"/>
                </a:lnTo>
                <a:lnTo>
                  <a:pt x="82" y="26"/>
                </a:lnTo>
                <a:lnTo>
                  <a:pt x="82" y="21"/>
                </a:lnTo>
                <a:lnTo>
                  <a:pt x="79" y="16"/>
                </a:lnTo>
                <a:lnTo>
                  <a:pt x="78" y="12"/>
                </a:lnTo>
                <a:lnTo>
                  <a:pt x="74" y="8"/>
                </a:lnTo>
                <a:lnTo>
                  <a:pt x="70"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7" name="Line 483"/>
          <p:cNvSpPr>
            <a:spLocks noChangeShapeType="1"/>
          </p:cNvSpPr>
          <p:nvPr/>
        </p:nvSpPr>
        <p:spPr bwMode="auto">
          <a:xfrm>
            <a:off x="5759450" y="3657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8" name="Freeform 484"/>
          <p:cNvSpPr>
            <a:spLocks/>
          </p:cNvSpPr>
          <p:nvPr/>
        </p:nvSpPr>
        <p:spPr bwMode="auto">
          <a:xfrm>
            <a:off x="5748338" y="3657600"/>
            <a:ext cx="60325" cy="19050"/>
          </a:xfrm>
          <a:custGeom>
            <a:avLst/>
            <a:gdLst>
              <a:gd name="T0" fmla="*/ 2147483647 w 151"/>
              <a:gd name="T1" fmla="*/ 0 h 51"/>
              <a:gd name="T2" fmla="*/ 2147483647 w 151"/>
              <a:gd name="T3" fmla="*/ 0 h 51"/>
              <a:gd name="T4" fmla="*/ 2147483647 w 151"/>
              <a:gd name="T5" fmla="*/ 2147483647 h 51"/>
              <a:gd name="T6" fmla="*/ 2147483647 w 151"/>
              <a:gd name="T7" fmla="*/ 2147483647 h 51"/>
              <a:gd name="T8" fmla="*/ 2147483647 w 151"/>
              <a:gd name="T9" fmla="*/ 2147483647 h 51"/>
              <a:gd name="T10" fmla="*/ 2147483647 w 151"/>
              <a:gd name="T11" fmla="*/ 2147483647 h 51"/>
              <a:gd name="T12" fmla="*/ 2147483647 w 151"/>
              <a:gd name="T13" fmla="*/ 2147483647 h 51"/>
              <a:gd name="T14" fmla="*/ 0 w 151"/>
              <a:gd name="T15" fmla="*/ 2147483647 h 51"/>
              <a:gd name="T16" fmla="*/ 0 w 151"/>
              <a:gd name="T17" fmla="*/ 2147483647 h 51"/>
              <a:gd name="T18" fmla="*/ 0 w 151"/>
              <a:gd name="T19" fmla="*/ 2147483647 h 51"/>
              <a:gd name="T20" fmla="*/ 2147483647 w 151"/>
              <a:gd name="T21" fmla="*/ 2147483647 h 51"/>
              <a:gd name="T22" fmla="*/ 2147483647 w 151"/>
              <a:gd name="T23" fmla="*/ 2147483647 h 51"/>
              <a:gd name="T24" fmla="*/ 2147483647 w 151"/>
              <a:gd name="T25" fmla="*/ 2147483647 h 51"/>
              <a:gd name="T26" fmla="*/ 2147483647 w 151"/>
              <a:gd name="T27" fmla="*/ 2147483647 h 51"/>
              <a:gd name="T28" fmla="*/ 2147483647 w 151"/>
              <a:gd name="T29" fmla="*/ 2147483647 h 51"/>
              <a:gd name="T30" fmla="*/ 2147483647 w 151"/>
              <a:gd name="T31" fmla="*/ 2147483647 h 51"/>
              <a:gd name="T32" fmla="*/ 2147483647 w 151"/>
              <a:gd name="T33" fmla="*/ 2147483647 h 51"/>
              <a:gd name="T34" fmla="*/ 2147483647 w 151"/>
              <a:gd name="T35" fmla="*/ 2147483647 h 51"/>
              <a:gd name="T36" fmla="*/ 2147483647 w 151"/>
              <a:gd name="T37" fmla="*/ 2147483647 h 51"/>
              <a:gd name="T38" fmla="*/ 2147483647 w 151"/>
              <a:gd name="T39" fmla="*/ 2147483647 h 51"/>
              <a:gd name="T40" fmla="*/ 2147483647 w 151"/>
              <a:gd name="T41" fmla="*/ 2147483647 h 51"/>
              <a:gd name="T42" fmla="*/ 2147483647 w 151"/>
              <a:gd name="T43" fmla="*/ 2147483647 h 51"/>
              <a:gd name="T44" fmla="*/ 2147483647 w 151"/>
              <a:gd name="T45" fmla="*/ 2147483647 h 51"/>
              <a:gd name="T46" fmla="*/ 2147483647 w 151"/>
              <a:gd name="T47" fmla="*/ 2147483647 h 51"/>
              <a:gd name="T48" fmla="*/ 2147483647 w 151"/>
              <a:gd name="T49" fmla="*/ 2147483647 h 51"/>
              <a:gd name="T50" fmla="*/ 2147483647 w 151"/>
              <a:gd name="T51" fmla="*/ 2147483647 h 51"/>
              <a:gd name="T52" fmla="*/ 2147483647 w 151"/>
              <a:gd name="T53" fmla="*/ 2147483647 h 51"/>
              <a:gd name="T54" fmla="*/ 2147483647 w 151"/>
              <a:gd name="T55" fmla="*/ 2147483647 h 51"/>
              <a:gd name="T56" fmla="*/ 2147483647 w 151"/>
              <a:gd name="T57" fmla="*/ 2147483647 h 51"/>
              <a:gd name="T58" fmla="*/ 2147483647 w 151"/>
              <a:gd name="T59" fmla="*/ 2147483647 h 51"/>
              <a:gd name="T60" fmla="*/ 2147483647 w 151"/>
              <a:gd name="T61" fmla="*/ 2147483647 h 51"/>
              <a:gd name="T62" fmla="*/ 2147483647 w 151"/>
              <a:gd name="T63" fmla="*/ 0 h 51"/>
              <a:gd name="T64" fmla="*/ 2147483647 w 15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1"/>
              <a:gd name="T100" fmla="*/ 0 h 51"/>
              <a:gd name="T101" fmla="*/ 151 w 15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1" h="51">
                <a:moveTo>
                  <a:pt x="26" y="0"/>
                </a:moveTo>
                <a:lnTo>
                  <a:pt x="21" y="0"/>
                </a:lnTo>
                <a:lnTo>
                  <a:pt x="16" y="1"/>
                </a:lnTo>
                <a:lnTo>
                  <a:pt x="12" y="4"/>
                </a:lnTo>
                <a:lnTo>
                  <a:pt x="8" y="8"/>
                </a:lnTo>
                <a:lnTo>
                  <a:pt x="4" y="12"/>
                </a:lnTo>
                <a:lnTo>
                  <a:pt x="1" y="16"/>
                </a:lnTo>
                <a:lnTo>
                  <a:pt x="0" y="21"/>
                </a:lnTo>
                <a:lnTo>
                  <a:pt x="0" y="26"/>
                </a:lnTo>
                <a:lnTo>
                  <a:pt x="0" y="31"/>
                </a:lnTo>
                <a:lnTo>
                  <a:pt x="1" y="35"/>
                </a:lnTo>
                <a:lnTo>
                  <a:pt x="4" y="41"/>
                </a:lnTo>
                <a:lnTo>
                  <a:pt x="8" y="45"/>
                </a:lnTo>
                <a:lnTo>
                  <a:pt x="12" y="47"/>
                </a:lnTo>
                <a:lnTo>
                  <a:pt x="16" y="50"/>
                </a:lnTo>
                <a:lnTo>
                  <a:pt x="21" y="51"/>
                </a:lnTo>
                <a:lnTo>
                  <a:pt x="119" y="51"/>
                </a:lnTo>
                <a:lnTo>
                  <a:pt x="129" y="51"/>
                </a:lnTo>
                <a:lnTo>
                  <a:pt x="135" y="50"/>
                </a:lnTo>
                <a:lnTo>
                  <a:pt x="140" y="47"/>
                </a:lnTo>
                <a:lnTo>
                  <a:pt x="144" y="45"/>
                </a:lnTo>
                <a:lnTo>
                  <a:pt x="147" y="41"/>
                </a:lnTo>
                <a:lnTo>
                  <a:pt x="149" y="35"/>
                </a:lnTo>
                <a:lnTo>
                  <a:pt x="151" y="31"/>
                </a:lnTo>
                <a:lnTo>
                  <a:pt x="151" y="26"/>
                </a:lnTo>
                <a:lnTo>
                  <a:pt x="151" y="21"/>
                </a:lnTo>
                <a:lnTo>
                  <a:pt x="149" y="16"/>
                </a:lnTo>
                <a:lnTo>
                  <a:pt x="147" y="12"/>
                </a:lnTo>
                <a:lnTo>
                  <a:pt x="144" y="8"/>
                </a:lnTo>
                <a:lnTo>
                  <a:pt x="140" y="4"/>
                </a:lnTo>
                <a:lnTo>
                  <a:pt x="135" y="1"/>
                </a:lnTo>
                <a:lnTo>
                  <a:pt x="12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89" name="Line 485"/>
          <p:cNvSpPr>
            <a:spLocks noChangeShapeType="1"/>
          </p:cNvSpPr>
          <p:nvPr/>
        </p:nvSpPr>
        <p:spPr bwMode="auto">
          <a:xfrm>
            <a:off x="5786438" y="36687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0" name="Freeform 486"/>
          <p:cNvSpPr>
            <a:spLocks/>
          </p:cNvSpPr>
          <p:nvPr/>
        </p:nvSpPr>
        <p:spPr bwMode="auto">
          <a:xfrm>
            <a:off x="5786438" y="3638550"/>
            <a:ext cx="22225" cy="38100"/>
          </a:xfrm>
          <a:custGeom>
            <a:avLst/>
            <a:gdLst>
              <a:gd name="T0" fmla="*/ 0 w 53"/>
              <a:gd name="T1" fmla="*/ 2147483647 h 101"/>
              <a:gd name="T2" fmla="*/ 2147483647 w 53"/>
              <a:gd name="T3" fmla="*/ 2147483647 h 101"/>
              <a:gd name="T4" fmla="*/ 2147483647 w 53"/>
              <a:gd name="T5" fmla="*/ 2147483647 h 101"/>
              <a:gd name="T6" fmla="*/ 2147483647 w 53"/>
              <a:gd name="T7" fmla="*/ 2147483647 h 101"/>
              <a:gd name="T8" fmla="*/ 2147483647 w 53"/>
              <a:gd name="T9" fmla="*/ 2147483647 h 101"/>
              <a:gd name="T10" fmla="*/ 2147483647 w 53"/>
              <a:gd name="T11" fmla="*/ 2147483647 h 101"/>
              <a:gd name="T12" fmla="*/ 2147483647 w 53"/>
              <a:gd name="T13" fmla="*/ 2147483647 h 101"/>
              <a:gd name="T14" fmla="*/ 2147483647 w 53"/>
              <a:gd name="T15" fmla="*/ 2147483647 h 101"/>
              <a:gd name="T16" fmla="*/ 2147483647 w 53"/>
              <a:gd name="T17" fmla="*/ 2147483647 h 101"/>
              <a:gd name="T18" fmla="*/ 2147483647 w 53"/>
              <a:gd name="T19" fmla="*/ 2147483647 h 101"/>
              <a:gd name="T20" fmla="*/ 2147483647 w 53"/>
              <a:gd name="T21" fmla="*/ 2147483647 h 101"/>
              <a:gd name="T22" fmla="*/ 2147483647 w 53"/>
              <a:gd name="T23" fmla="*/ 2147483647 h 101"/>
              <a:gd name="T24" fmla="*/ 2147483647 w 53"/>
              <a:gd name="T25" fmla="*/ 2147483647 h 101"/>
              <a:gd name="T26" fmla="*/ 2147483647 w 53"/>
              <a:gd name="T27" fmla="*/ 2147483647 h 101"/>
              <a:gd name="T28" fmla="*/ 2147483647 w 53"/>
              <a:gd name="T29" fmla="*/ 2147483647 h 101"/>
              <a:gd name="T30" fmla="*/ 2147483647 w 53"/>
              <a:gd name="T31" fmla="*/ 2147483647 h 101"/>
              <a:gd name="T32" fmla="*/ 2147483647 w 53"/>
              <a:gd name="T33" fmla="*/ 2147483647 h 101"/>
              <a:gd name="T34" fmla="*/ 2147483647 w 53"/>
              <a:gd name="T35" fmla="*/ 2147483647 h 101"/>
              <a:gd name="T36" fmla="*/ 2147483647 w 53"/>
              <a:gd name="T37" fmla="*/ 2147483647 h 101"/>
              <a:gd name="T38" fmla="*/ 2147483647 w 53"/>
              <a:gd name="T39" fmla="*/ 2147483647 h 101"/>
              <a:gd name="T40" fmla="*/ 2147483647 w 53"/>
              <a:gd name="T41" fmla="*/ 2147483647 h 101"/>
              <a:gd name="T42" fmla="*/ 2147483647 w 53"/>
              <a:gd name="T43" fmla="*/ 2147483647 h 101"/>
              <a:gd name="T44" fmla="*/ 2147483647 w 53"/>
              <a:gd name="T45" fmla="*/ 2147483647 h 101"/>
              <a:gd name="T46" fmla="*/ 2147483647 w 53"/>
              <a:gd name="T47" fmla="*/ 0 h 101"/>
              <a:gd name="T48" fmla="*/ 2147483647 w 53"/>
              <a:gd name="T49" fmla="*/ 0 h 101"/>
              <a:gd name="T50" fmla="*/ 2147483647 w 53"/>
              <a:gd name="T51" fmla="*/ 0 h 101"/>
              <a:gd name="T52" fmla="*/ 2147483647 w 53"/>
              <a:gd name="T53" fmla="*/ 2147483647 h 101"/>
              <a:gd name="T54" fmla="*/ 2147483647 w 53"/>
              <a:gd name="T55" fmla="*/ 2147483647 h 101"/>
              <a:gd name="T56" fmla="*/ 2147483647 w 53"/>
              <a:gd name="T57" fmla="*/ 2147483647 h 101"/>
              <a:gd name="T58" fmla="*/ 2147483647 w 53"/>
              <a:gd name="T59" fmla="*/ 2147483647 h 101"/>
              <a:gd name="T60" fmla="*/ 2147483647 w 53"/>
              <a:gd name="T61" fmla="*/ 2147483647 h 101"/>
              <a:gd name="T62" fmla="*/ 0 w 53"/>
              <a:gd name="T63" fmla="*/ 2147483647 h 101"/>
              <a:gd name="T64" fmla="*/ 0 w 53"/>
              <a:gd name="T65" fmla="*/ 2147483647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1"/>
              <a:gd name="T101" fmla="*/ 53 w 53"/>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1">
                <a:moveTo>
                  <a:pt x="0" y="74"/>
                </a:moveTo>
                <a:lnTo>
                  <a:pt x="1" y="79"/>
                </a:lnTo>
                <a:lnTo>
                  <a:pt x="2" y="83"/>
                </a:lnTo>
                <a:lnTo>
                  <a:pt x="5" y="89"/>
                </a:lnTo>
                <a:lnTo>
                  <a:pt x="8" y="93"/>
                </a:lnTo>
                <a:lnTo>
                  <a:pt x="12" y="95"/>
                </a:lnTo>
                <a:lnTo>
                  <a:pt x="17" y="98"/>
                </a:lnTo>
                <a:lnTo>
                  <a:pt x="21" y="99"/>
                </a:lnTo>
                <a:lnTo>
                  <a:pt x="26" y="101"/>
                </a:lnTo>
                <a:lnTo>
                  <a:pt x="31" y="99"/>
                </a:lnTo>
                <a:lnTo>
                  <a:pt x="37" y="98"/>
                </a:lnTo>
                <a:lnTo>
                  <a:pt x="42" y="95"/>
                </a:lnTo>
                <a:lnTo>
                  <a:pt x="46" y="93"/>
                </a:lnTo>
                <a:lnTo>
                  <a:pt x="49" y="89"/>
                </a:lnTo>
                <a:lnTo>
                  <a:pt x="51" y="83"/>
                </a:lnTo>
                <a:lnTo>
                  <a:pt x="53" y="79"/>
                </a:lnTo>
                <a:lnTo>
                  <a:pt x="53" y="32"/>
                </a:lnTo>
                <a:lnTo>
                  <a:pt x="53" y="21"/>
                </a:lnTo>
                <a:lnTo>
                  <a:pt x="51" y="16"/>
                </a:lnTo>
                <a:lnTo>
                  <a:pt x="49" y="12"/>
                </a:lnTo>
                <a:lnTo>
                  <a:pt x="46" y="8"/>
                </a:lnTo>
                <a:lnTo>
                  <a:pt x="42" y="4"/>
                </a:lnTo>
                <a:lnTo>
                  <a:pt x="37" y="1"/>
                </a:lnTo>
                <a:lnTo>
                  <a:pt x="31" y="0"/>
                </a:lnTo>
                <a:lnTo>
                  <a:pt x="26" y="0"/>
                </a:lnTo>
                <a:lnTo>
                  <a:pt x="21" y="0"/>
                </a:lnTo>
                <a:lnTo>
                  <a:pt x="17" y="1"/>
                </a:lnTo>
                <a:lnTo>
                  <a:pt x="12" y="4"/>
                </a:lnTo>
                <a:lnTo>
                  <a:pt x="8" y="8"/>
                </a:lnTo>
                <a:lnTo>
                  <a:pt x="5" y="12"/>
                </a:lnTo>
                <a:lnTo>
                  <a:pt x="2" y="16"/>
                </a:lnTo>
                <a:lnTo>
                  <a:pt x="0" y="27"/>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1" name="Line 487"/>
          <p:cNvSpPr>
            <a:spLocks noChangeShapeType="1"/>
          </p:cNvSpPr>
          <p:nvPr/>
        </p:nvSpPr>
        <p:spPr bwMode="auto">
          <a:xfrm>
            <a:off x="5797550" y="36385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2" name="Freeform 488"/>
          <p:cNvSpPr>
            <a:spLocks/>
          </p:cNvSpPr>
          <p:nvPr/>
        </p:nvSpPr>
        <p:spPr bwMode="auto">
          <a:xfrm>
            <a:off x="5786438" y="3638550"/>
            <a:ext cx="30162" cy="20638"/>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2147483647 w 72"/>
              <a:gd name="T15" fmla="*/ 2147483647 h 52"/>
              <a:gd name="T16" fmla="*/ 0 w 72"/>
              <a:gd name="T17" fmla="*/ 2147483647 h 52"/>
              <a:gd name="T18" fmla="*/ 2147483647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0"/>
                </a:lnTo>
                <a:lnTo>
                  <a:pt x="17" y="1"/>
                </a:lnTo>
                <a:lnTo>
                  <a:pt x="12" y="4"/>
                </a:lnTo>
                <a:lnTo>
                  <a:pt x="8" y="8"/>
                </a:lnTo>
                <a:lnTo>
                  <a:pt x="5" y="12"/>
                </a:lnTo>
                <a:lnTo>
                  <a:pt x="2" y="16"/>
                </a:lnTo>
                <a:lnTo>
                  <a:pt x="1" y="21"/>
                </a:lnTo>
                <a:lnTo>
                  <a:pt x="0" y="27"/>
                </a:lnTo>
                <a:lnTo>
                  <a:pt x="1" y="32"/>
                </a:lnTo>
                <a:lnTo>
                  <a:pt x="2" y="36"/>
                </a:lnTo>
                <a:lnTo>
                  <a:pt x="5" y="41"/>
                </a:lnTo>
                <a:lnTo>
                  <a:pt x="8" y="45"/>
                </a:lnTo>
                <a:lnTo>
                  <a:pt x="12" y="48"/>
                </a:lnTo>
                <a:lnTo>
                  <a:pt x="17" y="50"/>
                </a:lnTo>
                <a:lnTo>
                  <a:pt x="21" y="52"/>
                </a:lnTo>
                <a:lnTo>
                  <a:pt x="41" y="52"/>
                </a:lnTo>
                <a:lnTo>
                  <a:pt x="51" y="52"/>
                </a:lnTo>
                <a:lnTo>
                  <a:pt x="57" y="50"/>
                </a:lnTo>
                <a:lnTo>
                  <a:pt x="60" y="48"/>
                </a:lnTo>
                <a:lnTo>
                  <a:pt x="64" y="45"/>
                </a:lnTo>
                <a:lnTo>
                  <a:pt x="68" y="41"/>
                </a:lnTo>
                <a:lnTo>
                  <a:pt x="71" y="36"/>
                </a:lnTo>
                <a:lnTo>
                  <a:pt x="72" y="32"/>
                </a:lnTo>
                <a:lnTo>
                  <a:pt x="72" y="27"/>
                </a:lnTo>
                <a:lnTo>
                  <a:pt x="72" y="21"/>
                </a:lnTo>
                <a:lnTo>
                  <a:pt x="71" y="16"/>
                </a:lnTo>
                <a:lnTo>
                  <a:pt x="68" y="12"/>
                </a:lnTo>
                <a:lnTo>
                  <a:pt x="64" y="8"/>
                </a:lnTo>
                <a:lnTo>
                  <a:pt x="60" y="4"/>
                </a:lnTo>
                <a:lnTo>
                  <a:pt x="57"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3" name="Line 489"/>
          <p:cNvSpPr>
            <a:spLocks noChangeShapeType="1"/>
          </p:cNvSpPr>
          <p:nvPr/>
        </p:nvSpPr>
        <p:spPr bwMode="auto">
          <a:xfrm>
            <a:off x="5805488" y="36385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4" name="Freeform 490"/>
          <p:cNvSpPr>
            <a:spLocks/>
          </p:cNvSpPr>
          <p:nvPr/>
        </p:nvSpPr>
        <p:spPr bwMode="auto">
          <a:xfrm>
            <a:off x="5794375" y="3638550"/>
            <a:ext cx="25400" cy="20638"/>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0"/>
                </a:lnTo>
                <a:lnTo>
                  <a:pt x="17" y="1"/>
                </a:lnTo>
                <a:lnTo>
                  <a:pt x="11" y="4"/>
                </a:lnTo>
                <a:lnTo>
                  <a:pt x="7" y="8"/>
                </a:lnTo>
                <a:lnTo>
                  <a:pt x="5" y="12"/>
                </a:lnTo>
                <a:lnTo>
                  <a:pt x="2" y="16"/>
                </a:lnTo>
                <a:lnTo>
                  <a:pt x="1" y="21"/>
                </a:lnTo>
                <a:lnTo>
                  <a:pt x="0" y="27"/>
                </a:lnTo>
                <a:lnTo>
                  <a:pt x="1" y="32"/>
                </a:lnTo>
                <a:lnTo>
                  <a:pt x="2" y="36"/>
                </a:lnTo>
                <a:lnTo>
                  <a:pt x="5" y="41"/>
                </a:lnTo>
                <a:lnTo>
                  <a:pt x="7" y="45"/>
                </a:lnTo>
                <a:lnTo>
                  <a:pt x="11" y="48"/>
                </a:lnTo>
                <a:lnTo>
                  <a:pt x="17" y="50"/>
                </a:lnTo>
                <a:lnTo>
                  <a:pt x="21" y="52"/>
                </a:lnTo>
                <a:lnTo>
                  <a:pt x="30" y="52"/>
                </a:lnTo>
                <a:lnTo>
                  <a:pt x="42" y="52"/>
                </a:lnTo>
                <a:lnTo>
                  <a:pt x="46" y="50"/>
                </a:lnTo>
                <a:lnTo>
                  <a:pt x="51" y="48"/>
                </a:lnTo>
                <a:lnTo>
                  <a:pt x="55" y="45"/>
                </a:lnTo>
                <a:lnTo>
                  <a:pt x="58" y="41"/>
                </a:lnTo>
                <a:lnTo>
                  <a:pt x="60" y="36"/>
                </a:lnTo>
                <a:lnTo>
                  <a:pt x="62" y="32"/>
                </a:lnTo>
                <a:lnTo>
                  <a:pt x="63" y="27"/>
                </a:lnTo>
                <a:lnTo>
                  <a:pt x="62" y="21"/>
                </a:lnTo>
                <a:lnTo>
                  <a:pt x="60" y="16"/>
                </a:lnTo>
                <a:lnTo>
                  <a:pt x="58" y="12"/>
                </a:lnTo>
                <a:lnTo>
                  <a:pt x="55" y="8"/>
                </a:lnTo>
                <a:lnTo>
                  <a:pt x="51"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5" name="Line 491"/>
          <p:cNvSpPr>
            <a:spLocks noChangeShapeType="1"/>
          </p:cNvSpPr>
          <p:nvPr/>
        </p:nvSpPr>
        <p:spPr bwMode="auto">
          <a:xfrm>
            <a:off x="5799138" y="36496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6" name="Freeform 492"/>
          <p:cNvSpPr>
            <a:spLocks/>
          </p:cNvSpPr>
          <p:nvPr/>
        </p:nvSpPr>
        <p:spPr bwMode="auto">
          <a:xfrm>
            <a:off x="5799138" y="3621088"/>
            <a:ext cx="20637" cy="38100"/>
          </a:xfrm>
          <a:custGeom>
            <a:avLst/>
            <a:gdLst>
              <a:gd name="T0" fmla="*/ 0 w 52"/>
              <a:gd name="T1" fmla="*/ 2147483647 h 100"/>
              <a:gd name="T2" fmla="*/ 0 w 52"/>
              <a:gd name="T3" fmla="*/ 2147483647 h 100"/>
              <a:gd name="T4" fmla="*/ 2147483647 w 52"/>
              <a:gd name="T5" fmla="*/ 2147483647 h 100"/>
              <a:gd name="T6" fmla="*/ 2147483647 w 52"/>
              <a:gd name="T7" fmla="*/ 2147483647 h 100"/>
              <a:gd name="T8" fmla="*/ 2147483647 w 52"/>
              <a:gd name="T9" fmla="*/ 2147483647 h 100"/>
              <a:gd name="T10" fmla="*/ 2147483647 w 52"/>
              <a:gd name="T11" fmla="*/ 2147483647 h 100"/>
              <a:gd name="T12" fmla="*/ 2147483647 w 52"/>
              <a:gd name="T13" fmla="*/ 2147483647 h 100"/>
              <a:gd name="T14" fmla="*/ 2147483647 w 52"/>
              <a:gd name="T15" fmla="*/ 2147483647 h 100"/>
              <a:gd name="T16" fmla="*/ 2147483647 w 52"/>
              <a:gd name="T17" fmla="*/ 2147483647 h 100"/>
              <a:gd name="T18" fmla="*/ 2147483647 w 52"/>
              <a:gd name="T19" fmla="*/ 2147483647 h 100"/>
              <a:gd name="T20" fmla="*/ 2147483647 w 52"/>
              <a:gd name="T21" fmla="*/ 2147483647 h 100"/>
              <a:gd name="T22" fmla="*/ 2147483647 w 52"/>
              <a:gd name="T23" fmla="*/ 2147483647 h 100"/>
              <a:gd name="T24" fmla="*/ 2147483647 w 52"/>
              <a:gd name="T25" fmla="*/ 2147483647 h 100"/>
              <a:gd name="T26" fmla="*/ 2147483647 w 52"/>
              <a:gd name="T27" fmla="*/ 2147483647 h 100"/>
              <a:gd name="T28" fmla="*/ 2147483647 w 52"/>
              <a:gd name="T29" fmla="*/ 2147483647 h 100"/>
              <a:gd name="T30" fmla="*/ 2147483647 w 52"/>
              <a:gd name="T31" fmla="*/ 2147483647 h 100"/>
              <a:gd name="T32" fmla="*/ 2147483647 w 52"/>
              <a:gd name="T33" fmla="*/ 2147483647 h 100"/>
              <a:gd name="T34" fmla="*/ 2147483647 w 52"/>
              <a:gd name="T35" fmla="*/ 2147483647 h 100"/>
              <a:gd name="T36" fmla="*/ 2147483647 w 52"/>
              <a:gd name="T37" fmla="*/ 2147483647 h 100"/>
              <a:gd name="T38" fmla="*/ 2147483647 w 52"/>
              <a:gd name="T39" fmla="*/ 2147483647 h 100"/>
              <a:gd name="T40" fmla="*/ 2147483647 w 52"/>
              <a:gd name="T41" fmla="*/ 2147483647 h 100"/>
              <a:gd name="T42" fmla="*/ 2147483647 w 52"/>
              <a:gd name="T43" fmla="*/ 2147483647 h 100"/>
              <a:gd name="T44" fmla="*/ 2147483647 w 52"/>
              <a:gd name="T45" fmla="*/ 2147483647 h 100"/>
              <a:gd name="T46" fmla="*/ 2147483647 w 52"/>
              <a:gd name="T47" fmla="*/ 0 h 100"/>
              <a:gd name="T48" fmla="*/ 2147483647 w 52"/>
              <a:gd name="T49" fmla="*/ 0 h 100"/>
              <a:gd name="T50" fmla="*/ 2147483647 w 52"/>
              <a:gd name="T51" fmla="*/ 0 h 100"/>
              <a:gd name="T52" fmla="*/ 2147483647 w 52"/>
              <a:gd name="T53" fmla="*/ 2147483647 h 100"/>
              <a:gd name="T54" fmla="*/ 2147483647 w 52"/>
              <a:gd name="T55" fmla="*/ 2147483647 h 100"/>
              <a:gd name="T56" fmla="*/ 2147483647 w 52"/>
              <a:gd name="T57" fmla="*/ 2147483647 h 100"/>
              <a:gd name="T58" fmla="*/ 2147483647 w 52"/>
              <a:gd name="T59" fmla="*/ 2147483647 h 100"/>
              <a:gd name="T60" fmla="*/ 2147483647 w 52"/>
              <a:gd name="T61" fmla="*/ 2147483647 h 100"/>
              <a:gd name="T62" fmla="*/ 0 w 52"/>
              <a:gd name="T63" fmla="*/ 2147483647 h 100"/>
              <a:gd name="T64" fmla="*/ 0 w 52"/>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0"/>
              <a:gd name="T101" fmla="*/ 52 w 5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0">
                <a:moveTo>
                  <a:pt x="0" y="74"/>
                </a:moveTo>
                <a:lnTo>
                  <a:pt x="0" y="79"/>
                </a:lnTo>
                <a:lnTo>
                  <a:pt x="1" y="83"/>
                </a:lnTo>
                <a:lnTo>
                  <a:pt x="4" y="88"/>
                </a:lnTo>
                <a:lnTo>
                  <a:pt x="8" y="92"/>
                </a:lnTo>
                <a:lnTo>
                  <a:pt x="12" y="95"/>
                </a:lnTo>
                <a:lnTo>
                  <a:pt x="16" y="97"/>
                </a:lnTo>
                <a:lnTo>
                  <a:pt x="21" y="99"/>
                </a:lnTo>
                <a:lnTo>
                  <a:pt x="27" y="100"/>
                </a:lnTo>
                <a:lnTo>
                  <a:pt x="32" y="99"/>
                </a:lnTo>
                <a:lnTo>
                  <a:pt x="36" y="97"/>
                </a:lnTo>
                <a:lnTo>
                  <a:pt x="41" y="95"/>
                </a:lnTo>
                <a:lnTo>
                  <a:pt x="45" y="92"/>
                </a:lnTo>
                <a:lnTo>
                  <a:pt x="48" y="88"/>
                </a:lnTo>
                <a:lnTo>
                  <a:pt x="50" y="83"/>
                </a:lnTo>
                <a:lnTo>
                  <a:pt x="52" y="79"/>
                </a:lnTo>
                <a:lnTo>
                  <a:pt x="52" y="31"/>
                </a:lnTo>
                <a:lnTo>
                  <a:pt x="52" y="21"/>
                </a:lnTo>
                <a:lnTo>
                  <a:pt x="50" y="15"/>
                </a:lnTo>
                <a:lnTo>
                  <a:pt x="48" y="11"/>
                </a:lnTo>
                <a:lnTo>
                  <a:pt x="45" y="7"/>
                </a:lnTo>
                <a:lnTo>
                  <a:pt x="41" y="4"/>
                </a:lnTo>
                <a:lnTo>
                  <a:pt x="36" y="1"/>
                </a:lnTo>
                <a:lnTo>
                  <a:pt x="32" y="0"/>
                </a:lnTo>
                <a:lnTo>
                  <a:pt x="27" y="0"/>
                </a:lnTo>
                <a:lnTo>
                  <a:pt x="21" y="0"/>
                </a:lnTo>
                <a:lnTo>
                  <a:pt x="16" y="1"/>
                </a:lnTo>
                <a:lnTo>
                  <a:pt x="12" y="4"/>
                </a:lnTo>
                <a:lnTo>
                  <a:pt x="8" y="7"/>
                </a:lnTo>
                <a:lnTo>
                  <a:pt x="4" y="11"/>
                </a:lnTo>
                <a:lnTo>
                  <a:pt x="1" y="15"/>
                </a:lnTo>
                <a:lnTo>
                  <a:pt x="0" y="26"/>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7" name="Line 493"/>
          <p:cNvSpPr>
            <a:spLocks noChangeShapeType="1"/>
          </p:cNvSpPr>
          <p:nvPr/>
        </p:nvSpPr>
        <p:spPr bwMode="auto">
          <a:xfrm>
            <a:off x="5810250" y="36210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8" name="Freeform 494"/>
          <p:cNvSpPr>
            <a:spLocks/>
          </p:cNvSpPr>
          <p:nvPr/>
        </p:nvSpPr>
        <p:spPr bwMode="auto">
          <a:xfrm>
            <a:off x="5799138" y="3621088"/>
            <a:ext cx="25400" cy="19050"/>
          </a:xfrm>
          <a:custGeom>
            <a:avLst/>
            <a:gdLst>
              <a:gd name="T0" fmla="*/ 2147483647 w 62"/>
              <a:gd name="T1" fmla="*/ 0 h 51"/>
              <a:gd name="T2" fmla="*/ 2147483647 w 62"/>
              <a:gd name="T3" fmla="*/ 0 h 51"/>
              <a:gd name="T4" fmla="*/ 2147483647 w 62"/>
              <a:gd name="T5" fmla="*/ 2147483647 h 51"/>
              <a:gd name="T6" fmla="*/ 2147483647 w 62"/>
              <a:gd name="T7" fmla="*/ 2147483647 h 51"/>
              <a:gd name="T8" fmla="*/ 2147483647 w 62"/>
              <a:gd name="T9" fmla="*/ 2147483647 h 51"/>
              <a:gd name="T10" fmla="*/ 2147483647 w 62"/>
              <a:gd name="T11" fmla="*/ 2147483647 h 51"/>
              <a:gd name="T12" fmla="*/ 2147483647 w 62"/>
              <a:gd name="T13" fmla="*/ 2147483647 h 51"/>
              <a:gd name="T14" fmla="*/ 0 w 62"/>
              <a:gd name="T15" fmla="*/ 2147483647 h 51"/>
              <a:gd name="T16" fmla="*/ 0 w 62"/>
              <a:gd name="T17" fmla="*/ 2147483647 h 51"/>
              <a:gd name="T18" fmla="*/ 0 w 62"/>
              <a:gd name="T19" fmla="*/ 2147483647 h 51"/>
              <a:gd name="T20" fmla="*/ 2147483647 w 62"/>
              <a:gd name="T21" fmla="*/ 2147483647 h 51"/>
              <a:gd name="T22" fmla="*/ 2147483647 w 62"/>
              <a:gd name="T23" fmla="*/ 2147483647 h 51"/>
              <a:gd name="T24" fmla="*/ 2147483647 w 62"/>
              <a:gd name="T25" fmla="*/ 2147483647 h 51"/>
              <a:gd name="T26" fmla="*/ 2147483647 w 62"/>
              <a:gd name="T27" fmla="*/ 2147483647 h 51"/>
              <a:gd name="T28" fmla="*/ 2147483647 w 62"/>
              <a:gd name="T29" fmla="*/ 2147483647 h 51"/>
              <a:gd name="T30" fmla="*/ 2147483647 w 62"/>
              <a:gd name="T31" fmla="*/ 2147483647 h 51"/>
              <a:gd name="T32" fmla="*/ 2147483647 w 62"/>
              <a:gd name="T33" fmla="*/ 2147483647 h 51"/>
              <a:gd name="T34" fmla="*/ 2147483647 w 62"/>
              <a:gd name="T35" fmla="*/ 2147483647 h 51"/>
              <a:gd name="T36" fmla="*/ 2147483647 w 62"/>
              <a:gd name="T37" fmla="*/ 2147483647 h 51"/>
              <a:gd name="T38" fmla="*/ 2147483647 w 62"/>
              <a:gd name="T39" fmla="*/ 2147483647 h 51"/>
              <a:gd name="T40" fmla="*/ 2147483647 w 62"/>
              <a:gd name="T41" fmla="*/ 2147483647 h 51"/>
              <a:gd name="T42" fmla="*/ 2147483647 w 62"/>
              <a:gd name="T43" fmla="*/ 2147483647 h 51"/>
              <a:gd name="T44" fmla="*/ 2147483647 w 62"/>
              <a:gd name="T45" fmla="*/ 2147483647 h 51"/>
              <a:gd name="T46" fmla="*/ 2147483647 w 62"/>
              <a:gd name="T47" fmla="*/ 2147483647 h 51"/>
              <a:gd name="T48" fmla="*/ 2147483647 w 62"/>
              <a:gd name="T49" fmla="*/ 2147483647 h 51"/>
              <a:gd name="T50" fmla="*/ 2147483647 w 62"/>
              <a:gd name="T51" fmla="*/ 2147483647 h 51"/>
              <a:gd name="T52" fmla="*/ 2147483647 w 62"/>
              <a:gd name="T53" fmla="*/ 2147483647 h 51"/>
              <a:gd name="T54" fmla="*/ 2147483647 w 62"/>
              <a:gd name="T55" fmla="*/ 2147483647 h 51"/>
              <a:gd name="T56" fmla="*/ 2147483647 w 62"/>
              <a:gd name="T57" fmla="*/ 2147483647 h 51"/>
              <a:gd name="T58" fmla="*/ 2147483647 w 62"/>
              <a:gd name="T59" fmla="*/ 2147483647 h 51"/>
              <a:gd name="T60" fmla="*/ 2147483647 w 62"/>
              <a:gd name="T61" fmla="*/ 2147483647 h 51"/>
              <a:gd name="T62" fmla="*/ 2147483647 w 62"/>
              <a:gd name="T63" fmla="*/ 0 h 51"/>
              <a:gd name="T64" fmla="*/ 2147483647 w 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1"/>
              <a:gd name="T101" fmla="*/ 62 w 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1">
                <a:moveTo>
                  <a:pt x="27" y="0"/>
                </a:moveTo>
                <a:lnTo>
                  <a:pt x="21" y="0"/>
                </a:lnTo>
                <a:lnTo>
                  <a:pt x="16" y="1"/>
                </a:lnTo>
                <a:lnTo>
                  <a:pt x="12" y="4"/>
                </a:lnTo>
                <a:lnTo>
                  <a:pt x="8" y="7"/>
                </a:lnTo>
                <a:lnTo>
                  <a:pt x="4" y="11"/>
                </a:lnTo>
                <a:lnTo>
                  <a:pt x="1" y="15"/>
                </a:lnTo>
                <a:lnTo>
                  <a:pt x="0" y="21"/>
                </a:lnTo>
                <a:lnTo>
                  <a:pt x="0" y="26"/>
                </a:lnTo>
                <a:lnTo>
                  <a:pt x="0" y="31"/>
                </a:lnTo>
                <a:lnTo>
                  <a:pt x="1" y="35"/>
                </a:lnTo>
                <a:lnTo>
                  <a:pt x="4" y="41"/>
                </a:lnTo>
                <a:lnTo>
                  <a:pt x="8" y="44"/>
                </a:lnTo>
                <a:lnTo>
                  <a:pt x="12" y="47"/>
                </a:lnTo>
                <a:lnTo>
                  <a:pt x="16" y="50"/>
                </a:lnTo>
                <a:lnTo>
                  <a:pt x="21" y="51"/>
                </a:lnTo>
                <a:lnTo>
                  <a:pt x="30" y="51"/>
                </a:lnTo>
                <a:lnTo>
                  <a:pt x="41" y="51"/>
                </a:lnTo>
                <a:lnTo>
                  <a:pt x="46" y="50"/>
                </a:lnTo>
                <a:lnTo>
                  <a:pt x="50" y="47"/>
                </a:lnTo>
                <a:lnTo>
                  <a:pt x="54" y="44"/>
                </a:lnTo>
                <a:lnTo>
                  <a:pt x="58" y="41"/>
                </a:lnTo>
                <a:lnTo>
                  <a:pt x="61" y="35"/>
                </a:lnTo>
                <a:lnTo>
                  <a:pt x="62" y="31"/>
                </a:lnTo>
                <a:lnTo>
                  <a:pt x="62" y="26"/>
                </a:lnTo>
                <a:lnTo>
                  <a:pt x="62" y="21"/>
                </a:lnTo>
                <a:lnTo>
                  <a:pt x="61" y="15"/>
                </a:lnTo>
                <a:lnTo>
                  <a:pt x="58" y="11"/>
                </a:lnTo>
                <a:lnTo>
                  <a:pt x="54" y="7"/>
                </a:lnTo>
                <a:lnTo>
                  <a:pt x="50" y="4"/>
                </a:lnTo>
                <a:lnTo>
                  <a:pt x="46" y="1"/>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199" name="Line 495"/>
          <p:cNvSpPr>
            <a:spLocks noChangeShapeType="1"/>
          </p:cNvSpPr>
          <p:nvPr/>
        </p:nvSpPr>
        <p:spPr bwMode="auto">
          <a:xfrm>
            <a:off x="5802313" y="3632200"/>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0" name="Freeform 496"/>
          <p:cNvSpPr>
            <a:spLocks/>
          </p:cNvSpPr>
          <p:nvPr/>
        </p:nvSpPr>
        <p:spPr bwMode="auto">
          <a:xfrm>
            <a:off x="5802313" y="3602038"/>
            <a:ext cx="22225" cy="38100"/>
          </a:xfrm>
          <a:custGeom>
            <a:avLst/>
            <a:gdLst>
              <a:gd name="T0" fmla="*/ 0 w 53"/>
              <a:gd name="T1" fmla="*/ 2147483647 h 100"/>
              <a:gd name="T2" fmla="*/ 2147483647 w 53"/>
              <a:gd name="T3" fmla="*/ 2147483647 h 100"/>
              <a:gd name="T4" fmla="*/ 2147483647 w 53"/>
              <a:gd name="T5" fmla="*/ 2147483647 h 100"/>
              <a:gd name="T6" fmla="*/ 2147483647 w 53"/>
              <a:gd name="T7" fmla="*/ 2147483647 h 100"/>
              <a:gd name="T8" fmla="*/ 2147483647 w 53"/>
              <a:gd name="T9" fmla="*/ 2147483647 h 100"/>
              <a:gd name="T10" fmla="*/ 2147483647 w 53"/>
              <a:gd name="T11" fmla="*/ 2147483647 h 100"/>
              <a:gd name="T12" fmla="*/ 2147483647 w 53"/>
              <a:gd name="T13" fmla="*/ 2147483647 h 100"/>
              <a:gd name="T14" fmla="*/ 2147483647 w 53"/>
              <a:gd name="T15" fmla="*/ 2147483647 h 100"/>
              <a:gd name="T16" fmla="*/ 2147483647 w 53"/>
              <a:gd name="T17" fmla="*/ 2147483647 h 100"/>
              <a:gd name="T18" fmla="*/ 2147483647 w 53"/>
              <a:gd name="T19" fmla="*/ 2147483647 h 100"/>
              <a:gd name="T20" fmla="*/ 2147483647 w 53"/>
              <a:gd name="T21" fmla="*/ 2147483647 h 100"/>
              <a:gd name="T22" fmla="*/ 2147483647 w 53"/>
              <a:gd name="T23" fmla="*/ 2147483647 h 100"/>
              <a:gd name="T24" fmla="*/ 2147483647 w 53"/>
              <a:gd name="T25" fmla="*/ 2147483647 h 100"/>
              <a:gd name="T26" fmla="*/ 2147483647 w 53"/>
              <a:gd name="T27" fmla="*/ 2147483647 h 100"/>
              <a:gd name="T28" fmla="*/ 2147483647 w 53"/>
              <a:gd name="T29" fmla="*/ 2147483647 h 100"/>
              <a:gd name="T30" fmla="*/ 2147483647 w 53"/>
              <a:gd name="T31" fmla="*/ 2147483647 h 100"/>
              <a:gd name="T32" fmla="*/ 2147483647 w 53"/>
              <a:gd name="T33" fmla="*/ 2147483647 h 100"/>
              <a:gd name="T34" fmla="*/ 2147483647 w 53"/>
              <a:gd name="T35" fmla="*/ 2147483647 h 100"/>
              <a:gd name="T36" fmla="*/ 2147483647 w 53"/>
              <a:gd name="T37" fmla="*/ 2147483647 h 100"/>
              <a:gd name="T38" fmla="*/ 2147483647 w 53"/>
              <a:gd name="T39" fmla="*/ 2147483647 h 100"/>
              <a:gd name="T40" fmla="*/ 2147483647 w 53"/>
              <a:gd name="T41" fmla="*/ 2147483647 h 100"/>
              <a:gd name="T42" fmla="*/ 2147483647 w 53"/>
              <a:gd name="T43" fmla="*/ 2147483647 h 100"/>
              <a:gd name="T44" fmla="*/ 2147483647 w 53"/>
              <a:gd name="T45" fmla="*/ 2147483647 h 100"/>
              <a:gd name="T46" fmla="*/ 2147483647 w 53"/>
              <a:gd name="T47" fmla="*/ 0 h 100"/>
              <a:gd name="T48" fmla="*/ 2147483647 w 53"/>
              <a:gd name="T49" fmla="*/ 0 h 100"/>
              <a:gd name="T50" fmla="*/ 2147483647 w 53"/>
              <a:gd name="T51" fmla="*/ 0 h 100"/>
              <a:gd name="T52" fmla="*/ 2147483647 w 53"/>
              <a:gd name="T53" fmla="*/ 2147483647 h 100"/>
              <a:gd name="T54" fmla="*/ 2147483647 w 53"/>
              <a:gd name="T55" fmla="*/ 2147483647 h 100"/>
              <a:gd name="T56" fmla="*/ 2147483647 w 53"/>
              <a:gd name="T57" fmla="*/ 2147483647 h 100"/>
              <a:gd name="T58" fmla="*/ 2147483647 w 53"/>
              <a:gd name="T59" fmla="*/ 2147483647 h 100"/>
              <a:gd name="T60" fmla="*/ 2147483647 w 53"/>
              <a:gd name="T61" fmla="*/ 2147483647 h 100"/>
              <a:gd name="T62" fmla="*/ 0 w 53"/>
              <a:gd name="T63" fmla="*/ 2147483647 h 100"/>
              <a:gd name="T64" fmla="*/ 0 w 53"/>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0"/>
              <a:gd name="T101" fmla="*/ 53 w 53"/>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0">
                <a:moveTo>
                  <a:pt x="0" y="74"/>
                </a:moveTo>
                <a:lnTo>
                  <a:pt x="2" y="79"/>
                </a:lnTo>
                <a:lnTo>
                  <a:pt x="3" y="83"/>
                </a:lnTo>
                <a:lnTo>
                  <a:pt x="6" y="89"/>
                </a:lnTo>
                <a:lnTo>
                  <a:pt x="8" y="92"/>
                </a:lnTo>
                <a:lnTo>
                  <a:pt x="12" y="95"/>
                </a:lnTo>
                <a:lnTo>
                  <a:pt x="18" y="98"/>
                </a:lnTo>
                <a:lnTo>
                  <a:pt x="21" y="99"/>
                </a:lnTo>
                <a:lnTo>
                  <a:pt x="27" y="100"/>
                </a:lnTo>
                <a:lnTo>
                  <a:pt x="32" y="99"/>
                </a:lnTo>
                <a:lnTo>
                  <a:pt x="37" y="98"/>
                </a:lnTo>
                <a:lnTo>
                  <a:pt x="41" y="95"/>
                </a:lnTo>
                <a:lnTo>
                  <a:pt x="45" y="92"/>
                </a:lnTo>
                <a:lnTo>
                  <a:pt x="49" y="89"/>
                </a:lnTo>
                <a:lnTo>
                  <a:pt x="52" y="83"/>
                </a:lnTo>
                <a:lnTo>
                  <a:pt x="53" y="79"/>
                </a:lnTo>
                <a:lnTo>
                  <a:pt x="53" y="32"/>
                </a:lnTo>
                <a:lnTo>
                  <a:pt x="53" y="21"/>
                </a:lnTo>
                <a:lnTo>
                  <a:pt x="52" y="16"/>
                </a:lnTo>
                <a:lnTo>
                  <a:pt x="49" y="12"/>
                </a:lnTo>
                <a:lnTo>
                  <a:pt x="45" y="8"/>
                </a:lnTo>
                <a:lnTo>
                  <a:pt x="41" y="4"/>
                </a:lnTo>
                <a:lnTo>
                  <a:pt x="37" y="1"/>
                </a:lnTo>
                <a:lnTo>
                  <a:pt x="32" y="0"/>
                </a:lnTo>
                <a:lnTo>
                  <a:pt x="27" y="0"/>
                </a:lnTo>
                <a:lnTo>
                  <a:pt x="21" y="0"/>
                </a:lnTo>
                <a:lnTo>
                  <a:pt x="18" y="1"/>
                </a:lnTo>
                <a:lnTo>
                  <a:pt x="12" y="4"/>
                </a:lnTo>
                <a:lnTo>
                  <a:pt x="8" y="8"/>
                </a:lnTo>
                <a:lnTo>
                  <a:pt x="6" y="12"/>
                </a:lnTo>
                <a:lnTo>
                  <a:pt x="3" y="16"/>
                </a:lnTo>
                <a:lnTo>
                  <a:pt x="0" y="26"/>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1" name="Line 497"/>
          <p:cNvSpPr>
            <a:spLocks noChangeShapeType="1"/>
          </p:cNvSpPr>
          <p:nvPr/>
        </p:nvSpPr>
        <p:spPr bwMode="auto">
          <a:xfrm>
            <a:off x="5813425" y="36020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2" name="Freeform 498"/>
          <p:cNvSpPr>
            <a:spLocks/>
          </p:cNvSpPr>
          <p:nvPr/>
        </p:nvSpPr>
        <p:spPr bwMode="auto">
          <a:xfrm>
            <a:off x="5802313" y="3602038"/>
            <a:ext cx="36512" cy="20637"/>
          </a:xfrm>
          <a:custGeom>
            <a:avLst/>
            <a:gdLst>
              <a:gd name="T0" fmla="*/ 2147483647 w 93"/>
              <a:gd name="T1" fmla="*/ 0 h 52"/>
              <a:gd name="T2" fmla="*/ 2147483647 w 93"/>
              <a:gd name="T3" fmla="*/ 0 h 52"/>
              <a:gd name="T4" fmla="*/ 2147483647 w 93"/>
              <a:gd name="T5" fmla="*/ 2147483647 h 52"/>
              <a:gd name="T6" fmla="*/ 2147483647 w 93"/>
              <a:gd name="T7" fmla="*/ 2147483647 h 52"/>
              <a:gd name="T8" fmla="*/ 2147483647 w 93"/>
              <a:gd name="T9" fmla="*/ 2147483647 h 52"/>
              <a:gd name="T10" fmla="*/ 2147483647 w 93"/>
              <a:gd name="T11" fmla="*/ 2147483647 h 52"/>
              <a:gd name="T12" fmla="*/ 2147483647 w 93"/>
              <a:gd name="T13" fmla="*/ 2147483647 h 52"/>
              <a:gd name="T14" fmla="*/ 2147483647 w 93"/>
              <a:gd name="T15" fmla="*/ 2147483647 h 52"/>
              <a:gd name="T16" fmla="*/ 0 w 93"/>
              <a:gd name="T17" fmla="*/ 2147483647 h 52"/>
              <a:gd name="T18" fmla="*/ 2147483647 w 93"/>
              <a:gd name="T19" fmla="*/ 2147483647 h 52"/>
              <a:gd name="T20" fmla="*/ 2147483647 w 93"/>
              <a:gd name="T21" fmla="*/ 2147483647 h 52"/>
              <a:gd name="T22" fmla="*/ 2147483647 w 93"/>
              <a:gd name="T23" fmla="*/ 2147483647 h 52"/>
              <a:gd name="T24" fmla="*/ 2147483647 w 93"/>
              <a:gd name="T25" fmla="*/ 2147483647 h 52"/>
              <a:gd name="T26" fmla="*/ 2147483647 w 93"/>
              <a:gd name="T27" fmla="*/ 2147483647 h 52"/>
              <a:gd name="T28" fmla="*/ 2147483647 w 93"/>
              <a:gd name="T29" fmla="*/ 2147483647 h 52"/>
              <a:gd name="T30" fmla="*/ 2147483647 w 93"/>
              <a:gd name="T31" fmla="*/ 2147483647 h 52"/>
              <a:gd name="T32" fmla="*/ 2147483647 w 93"/>
              <a:gd name="T33" fmla="*/ 2147483647 h 52"/>
              <a:gd name="T34" fmla="*/ 2147483647 w 93"/>
              <a:gd name="T35" fmla="*/ 2147483647 h 52"/>
              <a:gd name="T36" fmla="*/ 2147483647 w 93"/>
              <a:gd name="T37" fmla="*/ 2147483647 h 52"/>
              <a:gd name="T38" fmla="*/ 2147483647 w 93"/>
              <a:gd name="T39" fmla="*/ 2147483647 h 52"/>
              <a:gd name="T40" fmla="*/ 2147483647 w 93"/>
              <a:gd name="T41" fmla="*/ 2147483647 h 52"/>
              <a:gd name="T42" fmla="*/ 2147483647 w 93"/>
              <a:gd name="T43" fmla="*/ 2147483647 h 52"/>
              <a:gd name="T44" fmla="*/ 2147483647 w 93"/>
              <a:gd name="T45" fmla="*/ 2147483647 h 52"/>
              <a:gd name="T46" fmla="*/ 2147483647 w 93"/>
              <a:gd name="T47" fmla="*/ 2147483647 h 52"/>
              <a:gd name="T48" fmla="*/ 2147483647 w 93"/>
              <a:gd name="T49" fmla="*/ 2147483647 h 52"/>
              <a:gd name="T50" fmla="*/ 2147483647 w 93"/>
              <a:gd name="T51" fmla="*/ 2147483647 h 52"/>
              <a:gd name="T52" fmla="*/ 2147483647 w 93"/>
              <a:gd name="T53" fmla="*/ 2147483647 h 52"/>
              <a:gd name="T54" fmla="*/ 2147483647 w 93"/>
              <a:gd name="T55" fmla="*/ 2147483647 h 52"/>
              <a:gd name="T56" fmla="*/ 2147483647 w 93"/>
              <a:gd name="T57" fmla="*/ 2147483647 h 52"/>
              <a:gd name="T58" fmla="*/ 2147483647 w 93"/>
              <a:gd name="T59" fmla="*/ 2147483647 h 52"/>
              <a:gd name="T60" fmla="*/ 2147483647 w 93"/>
              <a:gd name="T61" fmla="*/ 2147483647 h 52"/>
              <a:gd name="T62" fmla="*/ 2147483647 w 93"/>
              <a:gd name="T63" fmla="*/ 0 h 52"/>
              <a:gd name="T64" fmla="*/ 2147483647 w 9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2"/>
              <a:gd name="T101" fmla="*/ 93 w 9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2">
                <a:moveTo>
                  <a:pt x="27" y="0"/>
                </a:moveTo>
                <a:lnTo>
                  <a:pt x="21" y="0"/>
                </a:lnTo>
                <a:lnTo>
                  <a:pt x="18" y="1"/>
                </a:lnTo>
                <a:lnTo>
                  <a:pt x="12" y="4"/>
                </a:lnTo>
                <a:lnTo>
                  <a:pt x="8" y="8"/>
                </a:lnTo>
                <a:lnTo>
                  <a:pt x="6" y="12"/>
                </a:lnTo>
                <a:lnTo>
                  <a:pt x="3" y="16"/>
                </a:lnTo>
                <a:lnTo>
                  <a:pt x="2" y="21"/>
                </a:lnTo>
                <a:lnTo>
                  <a:pt x="0" y="26"/>
                </a:lnTo>
                <a:lnTo>
                  <a:pt x="2" y="32"/>
                </a:lnTo>
                <a:lnTo>
                  <a:pt x="3" y="36"/>
                </a:lnTo>
                <a:lnTo>
                  <a:pt x="6" y="41"/>
                </a:lnTo>
                <a:lnTo>
                  <a:pt x="8" y="45"/>
                </a:lnTo>
                <a:lnTo>
                  <a:pt x="12" y="48"/>
                </a:lnTo>
                <a:lnTo>
                  <a:pt x="18" y="50"/>
                </a:lnTo>
                <a:lnTo>
                  <a:pt x="21" y="52"/>
                </a:lnTo>
                <a:lnTo>
                  <a:pt x="61" y="52"/>
                </a:lnTo>
                <a:lnTo>
                  <a:pt x="72" y="52"/>
                </a:lnTo>
                <a:lnTo>
                  <a:pt x="77" y="50"/>
                </a:lnTo>
                <a:lnTo>
                  <a:pt x="81" y="48"/>
                </a:lnTo>
                <a:lnTo>
                  <a:pt x="85" y="45"/>
                </a:lnTo>
                <a:lnTo>
                  <a:pt x="89" y="41"/>
                </a:lnTo>
                <a:lnTo>
                  <a:pt x="90" y="36"/>
                </a:lnTo>
                <a:lnTo>
                  <a:pt x="93" y="32"/>
                </a:lnTo>
                <a:lnTo>
                  <a:pt x="93" y="26"/>
                </a:lnTo>
                <a:lnTo>
                  <a:pt x="93" y="21"/>
                </a:lnTo>
                <a:lnTo>
                  <a:pt x="90" y="16"/>
                </a:lnTo>
                <a:lnTo>
                  <a:pt x="89" y="12"/>
                </a:lnTo>
                <a:lnTo>
                  <a:pt x="85" y="8"/>
                </a:lnTo>
                <a:lnTo>
                  <a:pt x="81" y="4"/>
                </a:lnTo>
                <a:lnTo>
                  <a:pt x="77" y="1"/>
                </a:lnTo>
                <a:lnTo>
                  <a:pt x="6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3" name="Line 499"/>
          <p:cNvSpPr>
            <a:spLocks noChangeShapeType="1"/>
          </p:cNvSpPr>
          <p:nvPr/>
        </p:nvSpPr>
        <p:spPr bwMode="auto">
          <a:xfrm>
            <a:off x="5818188" y="3613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4" name="Freeform 500"/>
          <p:cNvSpPr>
            <a:spLocks/>
          </p:cNvSpPr>
          <p:nvPr/>
        </p:nvSpPr>
        <p:spPr bwMode="auto">
          <a:xfrm>
            <a:off x="5818188" y="3584575"/>
            <a:ext cx="20637" cy="38100"/>
          </a:xfrm>
          <a:custGeom>
            <a:avLst/>
            <a:gdLst>
              <a:gd name="T0" fmla="*/ 0 w 53"/>
              <a:gd name="T1" fmla="*/ 2147483647 h 101"/>
              <a:gd name="T2" fmla="*/ 0 w 53"/>
              <a:gd name="T3" fmla="*/ 2147483647 h 101"/>
              <a:gd name="T4" fmla="*/ 2147483647 w 53"/>
              <a:gd name="T5" fmla="*/ 2147483647 h 101"/>
              <a:gd name="T6" fmla="*/ 2147483647 w 53"/>
              <a:gd name="T7" fmla="*/ 2147483647 h 101"/>
              <a:gd name="T8" fmla="*/ 2147483647 w 53"/>
              <a:gd name="T9" fmla="*/ 2147483647 h 101"/>
              <a:gd name="T10" fmla="*/ 2147483647 w 53"/>
              <a:gd name="T11" fmla="*/ 2147483647 h 101"/>
              <a:gd name="T12" fmla="*/ 2147483647 w 53"/>
              <a:gd name="T13" fmla="*/ 2147483647 h 101"/>
              <a:gd name="T14" fmla="*/ 2147483647 w 53"/>
              <a:gd name="T15" fmla="*/ 2147483647 h 101"/>
              <a:gd name="T16" fmla="*/ 2147483647 w 53"/>
              <a:gd name="T17" fmla="*/ 2147483647 h 101"/>
              <a:gd name="T18" fmla="*/ 2147483647 w 53"/>
              <a:gd name="T19" fmla="*/ 2147483647 h 101"/>
              <a:gd name="T20" fmla="*/ 2147483647 w 53"/>
              <a:gd name="T21" fmla="*/ 2147483647 h 101"/>
              <a:gd name="T22" fmla="*/ 2147483647 w 53"/>
              <a:gd name="T23" fmla="*/ 2147483647 h 101"/>
              <a:gd name="T24" fmla="*/ 2147483647 w 53"/>
              <a:gd name="T25" fmla="*/ 2147483647 h 101"/>
              <a:gd name="T26" fmla="*/ 2147483647 w 53"/>
              <a:gd name="T27" fmla="*/ 2147483647 h 101"/>
              <a:gd name="T28" fmla="*/ 2147483647 w 53"/>
              <a:gd name="T29" fmla="*/ 2147483647 h 101"/>
              <a:gd name="T30" fmla="*/ 2147483647 w 53"/>
              <a:gd name="T31" fmla="*/ 2147483647 h 101"/>
              <a:gd name="T32" fmla="*/ 2147483647 w 53"/>
              <a:gd name="T33" fmla="*/ 2147483647 h 101"/>
              <a:gd name="T34" fmla="*/ 2147483647 w 53"/>
              <a:gd name="T35" fmla="*/ 2147483647 h 101"/>
              <a:gd name="T36" fmla="*/ 2147483647 w 53"/>
              <a:gd name="T37" fmla="*/ 2147483647 h 101"/>
              <a:gd name="T38" fmla="*/ 2147483647 w 53"/>
              <a:gd name="T39" fmla="*/ 2147483647 h 101"/>
              <a:gd name="T40" fmla="*/ 2147483647 w 53"/>
              <a:gd name="T41" fmla="*/ 2147483647 h 101"/>
              <a:gd name="T42" fmla="*/ 2147483647 w 53"/>
              <a:gd name="T43" fmla="*/ 2147483647 h 101"/>
              <a:gd name="T44" fmla="*/ 2147483647 w 53"/>
              <a:gd name="T45" fmla="*/ 2147483647 h 101"/>
              <a:gd name="T46" fmla="*/ 2147483647 w 53"/>
              <a:gd name="T47" fmla="*/ 0 h 101"/>
              <a:gd name="T48" fmla="*/ 2147483647 w 53"/>
              <a:gd name="T49" fmla="*/ 0 h 101"/>
              <a:gd name="T50" fmla="*/ 2147483647 w 53"/>
              <a:gd name="T51" fmla="*/ 0 h 101"/>
              <a:gd name="T52" fmla="*/ 2147483647 w 53"/>
              <a:gd name="T53" fmla="*/ 2147483647 h 101"/>
              <a:gd name="T54" fmla="*/ 2147483647 w 53"/>
              <a:gd name="T55" fmla="*/ 2147483647 h 101"/>
              <a:gd name="T56" fmla="*/ 2147483647 w 53"/>
              <a:gd name="T57" fmla="*/ 2147483647 h 101"/>
              <a:gd name="T58" fmla="*/ 2147483647 w 53"/>
              <a:gd name="T59" fmla="*/ 2147483647 h 101"/>
              <a:gd name="T60" fmla="*/ 2147483647 w 53"/>
              <a:gd name="T61" fmla="*/ 2147483647 h 101"/>
              <a:gd name="T62" fmla="*/ 0 w 53"/>
              <a:gd name="T63" fmla="*/ 2147483647 h 101"/>
              <a:gd name="T64" fmla="*/ 0 w 53"/>
              <a:gd name="T65" fmla="*/ 2147483647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1"/>
              <a:gd name="T101" fmla="*/ 53 w 53"/>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1">
                <a:moveTo>
                  <a:pt x="0" y="74"/>
                </a:moveTo>
                <a:lnTo>
                  <a:pt x="0" y="80"/>
                </a:lnTo>
                <a:lnTo>
                  <a:pt x="1" y="84"/>
                </a:lnTo>
                <a:lnTo>
                  <a:pt x="4" y="89"/>
                </a:lnTo>
                <a:lnTo>
                  <a:pt x="8" y="93"/>
                </a:lnTo>
                <a:lnTo>
                  <a:pt x="12" y="96"/>
                </a:lnTo>
                <a:lnTo>
                  <a:pt x="16" y="98"/>
                </a:lnTo>
                <a:lnTo>
                  <a:pt x="21" y="100"/>
                </a:lnTo>
                <a:lnTo>
                  <a:pt x="26" y="101"/>
                </a:lnTo>
                <a:lnTo>
                  <a:pt x="32" y="100"/>
                </a:lnTo>
                <a:lnTo>
                  <a:pt x="37" y="98"/>
                </a:lnTo>
                <a:lnTo>
                  <a:pt x="41" y="96"/>
                </a:lnTo>
                <a:lnTo>
                  <a:pt x="45" y="93"/>
                </a:lnTo>
                <a:lnTo>
                  <a:pt x="49" y="89"/>
                </a:lnTo>
                <a:lnTo>
                  <a:pt x="50" y="84"/>
                </a:lnTo>
                <a:lnTo>
                  <a:pt x="53" y="80"/>
                </a:lnTo>
                <a:lnTo>
                  <a:pt x="53" y="32"/>
                </a:lnTo>
                <a:lnTo>
                  <a:pt x="53" y="22"/>
                </a:lnTo>
                <a:lnTo>
                  <a:pt x="50" y="16"/>
                </a:lnTo>
                <a:lnTo>
                  <a:pt x="49" y="12"/>
                </a:lnTo>
                <a:lnTo>
                  <a:pt x="45" y="8"/>
                </a:lnTo>
                <a:lnTo>
                  <a:pt x="41" y="4"/>
                </a:lnTo>
                <a:lnTo>
                  <a:pt x="37" y="2"/>
                </a:lnTo>
                <a:lnTo>
                  <a:pt x="32" y="0"/>
                </a:lnTo>
                <a:lnTo>
                  <a:pt x="26" y="0"/>
                </a:lnTo>
                <a:lnTo>
                  <a:pt x="21" y="0"/>
                </a:lnTo>
                <a:lnTo>
                  <a:pt x="16" y="2"/>
                </a:lnTo>
                <a:lnTo>
                  <a:pt x="12" y="4"/>
                </a:lnTo>
                <a:lnTo>
                  <a:pt x="8" y="8"/>
                </a:lnTo>
                <a:lnTo>
                  <a:pt x="4" y="12"/>
                </a:lnTo>
                <a:lnTo>
                  <a:pt x="1" y="16"/>
                </a:lnTo>
                <a:lnTo>
                  <a:pt x="0" y="27"/>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5" name="Line 501"/>
          <p:cNvSpPr>
            <a:spLocks noChangeShapeType="1"/>
          </p:cNvSpPr>
          <p:nvPr/>
        </p:nvSpPr>
        <p:spPr bwMode="auto">
          <a:xfrm>
            <a:off x="5829300" y="35845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6" name="Freeform 502"/>
          <p:cNvSpPr>
            <a:spLocks/>
          </p:cNvSpPr>
          <p:nvPr/>
        </p:nvSpPr>
        <p:spPr bwMode="auto">
          <a:xfrm>
            <a:off x="5818188" y="3584575"/>
            <a:ext cx="25400" cy="19050"/>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2" y="4"/>
                </a:lnTo>
                <a:lnTo>
                  <a:pt x="8" y="8"/>
                </a:lnTo>
                <a:lnTo>
                  <a:pt x="4" y="12"/>
                </a:lnTo>
                <a:lnTo>
                  <a:pt x="1" y="16"/>
                </a:lnTo>
                <a:lnTo>
                  <a:pt x="0" y="22"/>
                </a:lnTo>
                <a:lnTo>
                  <a:pt x="0" y="27"/>
                </a:lnTo>
                <a:lnTo>
                  <a:pt x="0" y="32"/>
                </a:lnTo>
                <a:lnTo>
                  <a:pt x="1" y="36"/>
                </a:lnTo>
                <a:lnTo>
                  <a:pt x="4" y="41"/>
                </a:lnTo>
                <a:lnTo>
                  <a:pt x="8" y="45"/>
                </a:lnTo>
                <a:lnTo>
                  <a:pt x="12" y="48"/>
                </a:lnTo>
                <a:lnTo>
                  <a:pt x="16" y="51"/>
                </a:lnTo>
                <a:lnTo>
                  <a:pt x="21" y="52"/>
                </a:lnTo>
                <a:lnTo>
                  <a:pt x="30" y="52"/>
                </a:lnTo>
                <a:lnTo>
                  <a:pt x="41" y="52"/>
                </a:lnTo>
                <a:lnTo>
                  <a:pt x="46" y="51"/>
                </a:lnTo>
                <a:lnTo>
                  <a:pt x="52" y="48"/>
                </a:lnTo>
                <a:lnTo>
                  <a:pt x="56" y="45"/>
                </a:lnTo>
                <a:lnTo>
                  <a:pt x="58" y="41"/>
                </a:lnTo>
                <a:lnTo>
                  <a:pt x="61" y="36"/>
                </a:lnTo>
                <a:lnTo>
                  <a:pt x="62" y="32"/>
                </a:lnTo>
                <a:lnTo>
                  <a:pt x="62" y="27"/>
                </a:lnTo>
                <a:lnTo>
                  <a:pt x="62" y="22"/>
                </a:lnTo>
                <a:lnTo>
                  <a:pt x="61" y="16"/>
                </a:lnTo>
                <a:lnTo>
                  <a:pt x="58" y="12"/>
                </a:lnTo>
                <a:lnTo>
                  <a:pt x="56" y="8"/>
                </a:lnTo>
                <a:lnTo>
                  <a:pt x="52" y="4"/>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7" name="Line 503"/>
          <p:cNvSpPr>
            <a:spLocks noChangeShapeType="1"/>
          </p:cNvSpPr>
          <p:nvPr/>
        </p:nvSpPr>
        <p:spPr bwMode="auto">
          <a:xfrm>
            <a:off x="5822950" y="35941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8" name="Freeform 504"/>
          <p:cNvSpPr>
            <a:spLocks/>
          </p:cNvSpPr>
          <p:nvPr/>
        </p:nvSpPr>
        <p:spPr bwMode="auto">
          <a:xfrm>
            <a:off x="5822950" y="3549650"/>
            <a:ext cx="20638" cy="55563"/>
          </a:xfrm>
          <a:custGeom>
            <a:avLst/>
            <a:gdLst>
              <a:gd name="T0" fmla="*/ 0 w 53"/>
              <a:gd name="T1" fmla="*/ 2147483647 h 148"/>
              <a:gd name="T2" fmla="*/ 2147483647 w 53"/>
              <a:gd name="T3" fmla="*/ 2147483647 h 148"/>
              <a:gd name="T4" fmla="*/ 2147483647 w 53"/>
              <a:gd name="T5" fmla="*/ 2147483647 h 148"/>
              <a:gd name="T6" fmla="*/ 2147483647 w 53"/>
              <a:gd name="T7" fmla="*/ 2147483647 h 148"/>
              <a:gd name="T8" fmla="*/ 2147483647 w 53"/>
              <a:gd name="T9" fmla="*/ 2147483647 h 148"/>
              <a:gd name="T10" fmla="*/ 2147483647 w 53"/>
              <a:gd name="T11" fmla="*/ 2147483647 h 148"/>
              <a:gd name="T12" fmla="*/ 2147483647 w 53"/>
              <a:gd name="T13" fmla="*/ 2147483647 h 148"/>
              <a:gd name="T14" fmla="*/ 2147483647 w 53"/>
              <a:gd name="T15" fmla="*/ 2147483647 h 148"/>
              <a:gd name="T16" fmla="*/ 2147483647 w 53"/>
              <a:gd name="T17" fmla="*/ 2147483647 h 148"/>
              <a:gd name="T18" fmla="*/ 2147483647 w 53"/>
              <a:gd name="T19" fmla="*/ 2147483647 h 148"/>
              <a:gd name="T20" fmla="*/ 2147483647 w 53"/>
              <a:gd name="T21" fmla="*/ 2147483647 h 148"/>
              <a:gd name="T22" fmla="*/ 2147483647 w 53"/>
              <a:gd name="T23" fmla="*/ 2147483647 h 148"/>
              <a:gd name="T24" fmla="*/ 2147483647 w 53"/>
              <a:gd name="T25" fmla="*/ 2147483647 h 148"/>
              <a:gd name="T26" fmla="*/ 2147483647 w 53"/>
              <a:gd name="T27" fmla="*/ 2147483647 h 148"/>
              <a:gd name="T28" fmla="*/ 2147483647 w 53"/>
              <a:gd name="T29" fmla="*/ 2147483647 h 148"/>
              <a:gd name="T30" fmla="*/ 2147483647 w 53"/>
              <a:gd name="T31" fmla="*/ 2147483647 h 148"/>
              <a:gd name="T32" fmla="*/ 2147483647 w 53"/>
              <a:gd name="T33" fmla="*/ 2147483647 h 148"/>
              <a:gd name="T34" fmla="*/ 2147483647 w 53"/>
              <a:gd name="T35" fmla="*/ 2147483647 h 148"/>
              <a:gd name="T36" fmla="*/ 2147483647 w 53"/>
              <a:gd name="T37" fmla="*/ 2147483647 h 148"/>
              <a:gd name="T38" fmla="*/ 2147483647 w 53"/>
              <a:gd name="T39" fmla="*/ 2147483647 h 148"/>
              <a:gd name="T40" fmla="*/ 2147483647 w 53"/>
              <a:gd name="T41" fmla="*/ 2147483647 h 148"/>
              <a:gd name="T42" fmla="*/ 2147483647 w 53"/>
              <a:gd name="T43" fmla="*/ 2147483647 h 148"/>
              <a:gd name="T44" fmla="*/ 2147483647 w 53"/>
              <a:gd name="T45" fmla="*/ 2147483647 h 148"/>
              <a:gd name="T46" fmla="*/ 2147483647 w 53"/>
              <a:gd name="T47" fmla="*/ 0 h 148"/>
              <a:gd name="T48" fmla="*/ 2147483647 w 53"/>
              <a:gd name="T49" fmla="*/ 0 h 148"/>
              <a:gd name="T50" fmla="*/ 2147483647 w 53"/>
              <a:gd name="T51" fmla="*/ 0 h 148"/>
              <a:gd name="T52" fmla="*/ 2147483647 w 53"/>
              <a:gd name="T53" fmla="*/ 2147483647 h 148"/>
              <a:gd name="T54" fmla="*/ 2147483647 w 53"/>
              <a:gd name="T55" fmla="*/ 2147483647 h 148"/>
              <a:gd name="T56" fmla="*/ 2147483647 w 53"/>
              <a:gd name="T57" fmla="*/ 2147483647 h 148"/>
              <a:gd name="T58" fmla="*/ 2147483647 w 53"/>
              <a:gd name="T59" fmla="*/ 2147483647 h 148"/>
              <a:gd name="T60" fmla="*/ 2147483647 w 53"/>
              <a:gd name="T61" fmla="*/ 2147483647 h 148"/>
              <a:gd name="T62" fmla="*/ 0 w 53"/>
              <a:gd name="T63" fmla="*/ 2147483647 h 148"/>
              <a:gd name="T64" fmla="*/ 0 w 53"/>
              <a:gd name="T65" fmla="*/ 2147483647 h 1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48"/>
              <a:gd name="T101" fmla="*/ 53 w 53"/>
              <a:gd name="T102" fmla="*/ 148 h 1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48">
                <a:moveTo>
                  <a:pt x="0" y="122"/>
                </a:moveTo>
                <a:lnTo>
                  <a:pt x="2" y="127"/>
                </a:lnTo>
                <a:lnTo>
                  <a:pt x="3" y="131"/>
                </a:lnTo>
                <a:lnTo>
                  <a:pt x="6" y="136"/>
                </a:lnTo>
                <a:lnTo>
                  <a:pt x="8" y="140"/>
                </a:lnTo>
                <a:lnTo>
                  <a:pt x="12" y="143"/>
                </a:lnTo>
                <a:lnTo>
                  <a:pt x="17" y="146"/>
                </a:lnTo>
                <a:lnTo>
                  <a:pt x="21" y="147"/>
                </a:lnTo>
                <a:lnTo>
                  <a:pt x="27" y="148"/>
                </a:lnTo>
                <a:lnTo>
                  <a:pt x="32" y="147"/>
                </a:lnTo>
                <a:lnTo>
                  <a:pt x="37" y="146"/>
                </a:lnTo>
                <a:lnTo>
                  <a:pt x="43" y="143"/>
                </a:lnTo>
                <a:lnTo>
                  <a:pt x="47" y="140"/>
                </a:lnTo>
                <a:lnTo>
                  <a:pt x="49" y="136"/>
                </a:lnTo>
                <a:lnTo>
                  <a:pt x="52" y="131"/>
                </a:lnTo>
                <a:lnTo>
                  <a:pt x="53" y="127"/>
                </a:lnTo>
                <a:lnTo>
                  <a:pt x="53" y="32"/>
                </a:lnTo>
                <a:lnTo>
                  <a:pt x="53" y="21"/>
                </a:lnTo>
                <a:lnTo>
                  <a:pt x="52" y="16"/>
                </a:lnTo>
                <a:lnTo>
                  <a:pt x="49" y="12"/>
                </a:lnTo>
                <a:lnTo>
                  <a:pt x="47" y="8"/>
                </a:lnTo>
                <a:lnTo>
                  <a:pt x="43" y="4"/>
                </a:lnTo>
                <a:lnTo>
                  <a:pt x="37" y="2"/>
                </a:lnTo>
                <a:lnTo>
                  <a:pt x="32" y="0"/>
                </a:lnTo>
                <a:lnTo>
                  <a:pt x="27" y="0"/>
                </a:lnTo>
                <a:lnTo>
                  <a:pt x="21" y="0"/>
                </a:lnTo>
                <a:lnTo>
                  <a:pt x="17" y="2"/>
                </a:lnTo>
                <a:lnTo>
                  <a:pt x="12" y="4"/>
                </a:lnTo>
                <a:lnTo>
                  <a:pt x="8" y="8"/>
                </a:lnTo>
                <a:lnTo>
                  <a:pt x="6" y="12"/>
                </a:lnTo>
                <a:lnTo>
                  <a:pt x="3" y="16"/>
                </a:lnTo>
                <a:lnTo>
                  <a:pt x="0" y="27"/>
                </a:lnTo>
                <a:lnTo>
                  <a:pt x="0" y="12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09" name="Line 505"/>
          <p:cNvSpPr>
            <a:spLocks noChangeShapeType="1"/>
          </p:cNvSpPr>
          <p:nvPr/>
        </p:nvSpPr>
        <p:spPr bwMode="auto">
          <a:xfrm>
            <a:off x="5832475" y="35496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0" name="Freeform 506"/>
          <p:cNvSpPr>
            <a:spLocks/>
          </p:cNvSpPr>
          <p:nvPr/>
        </p:nvSpPr>
        <p:spPr bwMode="auto">
          <a:xfrm>
            <a:off x="5822950" y="3549650"/>
            <a:ext cx="23813" cy="17463"/>
          </a:xfrm>
          <a:custGeom>
            <a:avLst/>
            <a:gdLst>
              <a:gd name="T0" fmla="*/ 2147483647 w 64"/>
              <a:gd name="T1" fmla="*/ 0 h 52"/>
              <a:gd name="T2" fmla="*/ 2147483647 w 64"/>
              <a:gd name="T3" fmla="*/ 0 h 52"/>
              <a:gd name="T4" fmla="*/ 2147483647 w 64"/>
              <a:gd name="T5" fmla="*/ 2147483647 h 52"/>
              <a:gd name="T6" fmla="*/ 2147483647 w 64"/>
              <a:gd name="T7" fmla="*/ 2147483647 h 52"/>
              <a:gd name="T8" fmla="*/ 2147483647 w 64"/>
              <a:gd name="T9" fmla="*/ 2147483647 h 52"/>
              <a:gd name="T10" fmla="*/ 2147483647 w 64"/>
              <a:gd name="T11" fmla="*/ 2147483647 h 52"/>
              <a:gd name="T12" fmla="*/ 2147483647 w 64"/>
              <a:gd name="T13" fmla="*/ 2147483647 h 52"/>
              <a:gd name="T14" fmla="*/ 2147483647 w 64"/>
              <a:gd name="T15" fmla="*/ 2147483647 h 52"/>
              <a:gd name="T16" fmla="*/ 0 w 64"/>
              <a:gd name="T17" fmla="*/ 2147483647 h 52"/>
              <a:gd name="T18" fmla="*/ 2147483647 w 64"/>
              <a:gd name="T19" fmla="*/ 2147483647 h 52"/>
              <a:gd name="T20" fmla="*/ 2147483647 w 64"/>
              <a:gd name="T21" fmla="*/ 2147483647 h 52"/>
              <a:gd name="T22" fmla="*/ 2147483647 w 64"/>
              <a:gd name="T23" fmla="*/ 2147483647 h 52"/>
              <a:gd name="T24" fmla="*/ 2147483647 w 64"/>
              <a:gd name="T25" fmla="*/ 2147483647 h 52"/>
              <a:gd name="T26" fmla="*/ 2147483647 w 64"/>
              <a:gd name="T27" fmla="*/ 2147483647 h 52"/>
              <a:gd name="T28" fmla="*/ 2147483647 w 64"/>
              <a:gd name="T29" fmla="*/ 2147483647 h 52"/>
              <a:gd name="T30" fmla="*/ 2147483647 w 64"/>
              <a:gd name="T31" fmla="*/ 2147483647 h 52"/>
              <a:gd name="T32" fmla="*/ 2147483647 w 64"/>
              <a:gd name="T33" fmla="*/ 2147483647 h 52"/>
              <a:gd name="T34" fmla="*/ 2147483647 w 64"/>
              <a:gd name="T35" fmla="*/ 2147483647 h 52"/>
              <a:gd name="T36" fmla="*/ 2147483647 w 64"/>
              <a:gd name="T37" fmla="*/ 2147483647 h 52"/>
              <a:gd name="T38" fmla="*/ 2147483647 w 64"/>
              <a:gd name="T39" fmla="*/ 2147483647 h 52"/>
              <a:gd name="T40" fmla="*/ 2147483647 w 64"/>
              <a:gd name="T41" fmla="*/ 2147483647 h 52"/>
              <a:gd name="T42" fmla="*/ 2147483647 w 64"/>
              <a:gd name="T43" fmla="*/ 2147483647 h 52"/>
              <a:gd name="T44" fmla="*/ 2147483647 w 64"/>
              <a:gd name="T45" fmla="*/ 2147483647 h 52"/>
              <a:gd name="T46" fmla="*/ 2147483647 w 64"/>
              <a:gd name="T47" fmla="*/ 2147483647 h 52"/>
              <a:gd name="T48" fmla="*/ 2147483647 w 64"/>
              <a:gd name="T49" fmla="*/ 2147483647 h 52"/>
              <a:gd name="T50" fmla="*/ 2147483647 w 64"/>
              <a:gd name="T51" fmla="*/ 2147483647 h 52"/>
              <a:gd name="T52" fmla="*/ 2147483647 w 64"/>
              <a:gd name="T53" fmla="*/ 2147483647 h 52"/>
              <a:gd name="T54" fmla="*/ 2147483647 w 64"/>
              <a:gd name="T55" fmla="*/ 2147483647 h 52"/>
              <a:gd name="T56" fmla="*/ 2147483647 w 64"/>
              <a:gd name="T57" fmla="*/ 2147483647 h 52"/>
              <a:gd name="T58" fmla="*/ 2147483647 w 64"/>
              <a:gd name="T59" fmla="*/ 2147483647 h 52"/>
              <a:gd name="T60" fmla="*/ 2147483647 w 64"/>
              <a:gd name="T61" fmla="*/ 2147483647 h 52"/>
              <a:gd name="T62" fmla="*/ 2147483647 w 64"/>
              <a:gd name="T63" fmla="*/ 0 h 52"/>
              <a:gd name="T64" fmla="*/ 2147483647 w 64"/>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2"/>
              <a:gd name="T101" fmla="*/ 64 w 64"/>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2">
                <a:moveTo>
                  <a:pt x="27" y="0"/>
                </a:moveTo>
                <a:lnTo>
                  <a:pt x="21" y="0"/>
                </a:lnTo>
                <a:lnTo>
                  <a:pt x="17" y="2"/>
                </a:lnTo>
                <a:lnTo>
                  <a:pt x="12" y="4"/>
                </a:lnTo>
                <a:lnTo>
                  <a:pt x="8" y="8"/>
                </a:lnTo>
                <a:lnTo>
                  <a:pt x="6" y="12"/>
                </a:lnTo>
                <a:lnTo>
                  <a:pt x="3" y="16"/>
                </a:lnTo>
                <a:lnTo>
                  <a:pt x="2" y="21"/>
                </a:lnTo>
                <a:lnTo>
                  <a:pt x="0" y="27"/>
                </a:lnTo>
                <a:lnTo>
                  <a:pt x="2" y="32"/>
                </a:lnTo>
                <a:lnTo>
                  <a:pt x="3" y="36"/>
                </a:lnTo>
                <a:lnTo>
                  <a:pt x="6" y="41"/>
                </a:lnTo>
                <a:lnTo>
                  <a:pt x="8" y="45"/>
                </a:lnTo>
                <a:lnTo>
                  <a:pt x="12" y="48"/>
                </a:lnTo>
                <a:lnTo>
                  <a:pt x="17" y="50"/>
                </a:lnTo>
                <a:lnTo>
                  <a:pt x="21" y="52"/>
                </a:lnTo>
                <a:lnTo>
                  <a:pt x="31" y="52"/>
                </a:lnTo>
                <a:lnTo>
                  <a:pt x="43" y="52"/>
                </a:lnTo>
                <a:lnTo>
                  <a:pt x="47" y="50"/>
                </a:lnTo>
                <a:lnTo>
                  <a:pt x="52" y="48"/>
                </a:lnTo>
                <a:lnTo>
                  <a:pt x="56" y="45"/>
                </a:lnTo>
                <a:lnTo>
                  <a:pt x="58" y="41"/>
                </a:lnTo>
                <a:lnTo>
                  <a:pt x="61" y="36"/>
                </a:lnTo>
                <a:lnTo>
                  <a:pt x="62" y="32"/>
                </a:lnTo>
                <a:lnTo>
                  <a:pt x="64" y="27"/>
                </a:lnTo>
                <a:lnTo>
                  <a:pt x="62" y="21"/>
                </a:lnTo>
                <a:lnTo>
                  <a:pt x="61" y="16"/>
                </a:lnTo>
                <a:lnTo>
                  <a:pt x="58" y="12"/>
                </a:lnTo>
                <a:lnTo>
                  <a:pt x="56" y="8"/>
                </a:lnTo>
                <a:lnTo>
                  <a:pt x="52" y="4"/>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1" name="Line 507"/>
          <p:cNvSpPr>
            <a:spLocks noChangeShapeType="1"/>
          </p:cNvSpPr>
          <p:nvPr/>
        </p:nvSpPr>
        <p:spPr bwMode="auto">
          <a:xfrm>
            <a:off x="5837238" y="35496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2" name="Freeform 508"/>
          <p:cNvSpPr>
            <a:spLocks/>
          </p:cNvSpPr>
          <p:nvPr/>
        </p:nvSpPr>
        <p:spPr bwMode="auto">
          <a:xfrm>
            <a:off x="5826125" y="3549650"/>
            <a:ext cx="25400" cy="17463"/>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2" y="4"/>
                </a:lnTo>
                <a:lnTo>
                  <a:pt x="8" y="8"/>
                </a:lnTo>
                <a:lnTo>
                  <a:pt x="4" y="12"/>
                </a:lnTo>
                <a:lnTo>
                  <a:pt x="1" y="16"/>
                </a:lnTo>
                <a:lnTo>
                  <a:pt x="0" y="21"/>
                </a:lnTo>
                <a:lnTo>
                  <a:pt x="0" y="27"/>
                </a:lnTo>
                <a:lnTo>
                  <a:pt x="0" y="32"/>
                </a:lnTo>
                <a:lnTo>
                  <a:pt x="1" y="36"/>
                </a:lnTo>
                <a:lnTo>
                  <a:pt x="4" y="41"/>
                </a:lnTo>
                <a:lnTo>
                  <a:pt x="8" y="45"/>
                </a:lnTo>
                <a:lnTo>
                  <a:pt x="12" y="48"/>
                </a:lnTo>
                <a:lnTo>
                  <a:pt x="16" y="50"/>
                </a:lnTo>
                <a:lnTo>
                  <a:pt x="21" y="52"/>
                </a:lnTo>
                <a:lnTo>
                  <a:pt x="30" y="52"/>
                </a:lnTo>
                <a:lnTo>
                  <a:pt x="41" y="52"/>
                </a:lnTo>
                <a:lnTo>
                  <a:pt x="46" y="50"/>
                </a:lnTo>
                <a:lnTo>
                  <a:pt x="50" y="48"/>
                </a:lnTo>
                <a:lnTo>
                  <a:pt x="54" y="45"/>
                </a:lnTo>
                <a:lnTo>
                  <a:pt x="58" y="41"/>
                </a:lnTo>
                <a:lnTo>
                  <a:pt x="61" y="36"/>
                </a:lnTo>
                <a:lnTo>
                  <a:pt x="62" y="32"/>
                </a:lnTo>
                <a:lnTo>
                  <a:pt x="62" y="27"/>
                </a:lnTo>
                <a:lnTo>
                  <a:pt x="62" y="21"/>
                </a:lnTo>
                <a:lnTo>
                  <a:pt x="61" y="16"/>
                </a:lnTo>
                <a:lnTo>
                  <a:pt x="58" y="12"/>
                </a:lnTo>
                <a:lnTo>
                  <a:pt x="54" y="8"/>
                </a:lnTo>
                <a:lnTo>
                  <a:pt x="50" y="4"/>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3" name="Line 509"/>
          <p:cNvSpPr>
            <a:spLocks noChangeShapeType="1"/>
          </p:cNvSpPr>
          <p:nvPr/>
        </p:nvSpPr>
        <p:spPr bwMode="auto">
          <a:xfrm>
            <a:off x="5840413" y="35496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4" name="Freeform 510"/>
          <p:cNvSpPr>
            <a:spLocks/>
          </p:cNvSpPr>
          <p:nvPr/>
        </p:nvSpPr>
        <p:spPr bwMode="auto">
          <a:xfrm>
            <a:off x="5830888" y="3549650"/>
            <a:ext cx="47625" cy="17463"/>
          </a:xfrm>
          <a:custGeom>
            <a:avLst/>
            <a:gdLst>
              <a:gd name="T0" fmla="*/ 2147483647 w 122"/>
              <a:gd name="T1" fmla="*/ 0 h 52"/>
              <a:gd name="T2" fmla="*/ 2147483647 w 122"/>
              <a:gd name="T3" fmla="*/ 0 h 52"/>
              <a:gd name="T4" fmla="*/ 2147483647 w 122"/>
              <a:gd name="T5" fmla="*/ 2147483647 h 52"/>
              <a:gd name="T6" fmla="*/ 2147483647 w 122"/>
              <a:gd name="T7" fmla="*/ 2147483647 h 52"/>
              <a:gd name="T8" fmla="*/ 2147483647 w 122"/>
              <a:gd name="T9" fmla="*/ 2147483647 h 52"/>
              <a:gd name="T10" fmla="*/ 2147483647 w 122"/>
              <a:gd name="T11" fmla="*/ 2147483647 h 52"/>
              <a:gd name="T12" fmla="*/ 2147483647 w 122"/>
              <a:gd name="T13" fmla="*/ 2147483647 h 52"/>
              <a:gd name="T14" fmla="*/ 2147483647 w 122"/>
              <a:gd name="T15" fmla="*/ 2147483647 h 52"/>
              <a:gd name="T16" fmla="*/ 0 w 122"/>
              <a:gd name="T17" fmla="*/ 2147483647 h 52"/>
              <a:gd name="T18" fmla="*/ 2147483647 w 122"/>
              <a:gd name="T19" fmla="*/ 2147483647 h 52"/>
              <a:gd name="T20" fmla="*/ 2147483647 w 122"/>
              <a:gd name="T21" fmla="*/ 2147483647 h 52"/>
              <a:gd name="T22" fmla="*/ 2147483647 w 122"/>
              <a:gd name="T23" fmla="*/ 2147483647 h 52"/>
              <a:gd name="T24" fmla="*/ 2147483647 w 122"/>
              <a:gd name="T25" fmla="*/ 2147483647 h 52"/>
              <a:gd name="T26" fmla="*/ 2147483647 w 122"/>
              <a:gd name="T27" fmla="*/ 2147483647 h 52"/>
              <a:gd name="T28" fmla="*/ 2147483647 w 122"/>
              <a:gd name="T29" fmla="*/ 2147483647 h 52"/>
              <a:gd name="T30" fmla="*/ 2147483647 w 122"/>
              <a:gd name="T31" fmla="*/ 2147483647 h 52"/>
              <a:gd name="T32" fmla="*/ 2147483647 w 122"/>
              <a:gd name="T33" fmla="*/ 2147483647 h 52"/>
              <a:gd name="T34" fmla="*/ 2147483647 w 122"/>
              <a:gd name="T35" fmla="*/ 2147483647 h 52"/>
              <a:gd name="T36" fmla="*/ 2147483647 w 122"/>
              <a:gd name="T37" fmla="*/ 2147483647 h 52"/>
              <a:gd name="T38" fmla="*/ 2147483647 w 122"/>
              <a:gd name="T39" fmla="*/ 2147483647 h 52"/>
              <a:gd name="T40" fmla="*/ 2147483647 w 122"/>
              <a:gd name="T41" fmla="*/ 2147483647 h 52"/>
              <a:gd name="T42" fmla="*/ 2147483647 w 122"/>
              <a:gd name="T43" fmla="*/ 2147483647 h 52"/>
              <a:gd name="T44" fmla="*/ 2147483647 w 122"/>
              <a:gd name="T45" fmla="*/ 2147483647 h 52"/>
              <a:gd name="T46" fmla="*/ 2147483647 w 122"/>
              <a:gd name="T47" fmla="*/ 2147483647 h 52"/>
              <a:gd name="T48" fmla="*/ 2147483647 w 122"/>
              <a:gd name="T49" fmla="*/ 2147483647 h 52"/>
              <a:gd name="T50" fmla="*/ 2147483647 w 122"/>
              <a:gd name="T51" fmla="*/ 2147483647 h 52"/>
              <a:gd name="T52" fmla="*/ 2147483647 w 122"/>
              <a:gd name="T53" fmla="*/ 2147483647 h 52"/>
              <a:gd name="T54" fmla="*/ 2147483647 w 122"/>
              <a:gd name="T55" fmla="*/ 2147483647 h 52"/>
              <a:gd name="T56" fmla="*/ 2147483647 w 122"/>
              <a:gd name="T57" fmla="*/ 2147483647 h 52"/>
              <a:gd name="T58" fmla="*/ 2147483647 w 122"/>
              <a:gd name="T59" fmla="*/ 2147483647 h 52"/>
              <a:gd name="T60" fmla="*/ 2147483647 w 122"/>
              <a:gd name="T61" fmla="*/ 2147483647 h 52"/>
              <a:gd name="T62" fmla="*/ 2147483647 w 122"/>
              <a:gd name="T63" fmla="*/ 0 h 52"/>
              <a:gd name="T64" fmla="*/ 2147483647 w 12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2"/>
              <a:gd name="T101" fmla="*/ 122 w 12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2">
                <a:moveTo>
                  <a:pt x="27" y="0"/>
                </a:moveTo>
                <a:lnTo>
                  <a:pt x="21" y="0"/>
                </a:lnTo>
                <a:lnTo>
                  <a:pt x="17" y="2"/>
                </a:lnTo>
                <a:lnTo>
                  <a:pt x="12" y="4"/>
                </a:lnTo>
                <a:lnTo>
                  <a:pt x="8" y="8"/>
                </a:lnTo>
                <a:lnTo>
                  <a:pt x="5" y="12"/>
                </a:lnTo>
                <a:lnTo>
                  <a:pt x="3" y="16"/>
                </a:lnTo>
                <a:lnTo>
                  <a:pt x="1" y="21"/>
                </a:lnTo>
                <a:lnTo>
                  <a:pt x="0" y="27"/>
                </a:lnTo>
                <a:lnTo>
                  <a:pt x="1" y="32"/>
                </a:lnTo>
                <a:lnTo>
                  <a:pt x="3" y="36"/>
                </a:lnTo>
                <a:lnTo>
                  <a:pt x="5" y="41"/>
                </a:lnTo>
                <a:lnTo>
                  <a:pt x="8" y="45"/>
                </a:lnTo>
                <a:lnTo>
                  <a:pt x="12" y="48"/>
                </a:lnTo>
                <a:lnTo>
                  <a:pt x="17" y="50"/>
                </a:lnTo>
                <a:lnTo>
                  <a:pt x="21" y="52"/>
                </a:lnTo>
                <a:lnTo>
                  <a:pt x="90" y="52"/>
                </a:lnTo>
                <a:lnTo>
                  <a:pt x="101" y="52"/>
                </a:lnTo>
                <a:lnTo>
                  <a:pt x="106" y="50"/>
                </a:lnTo>
                <a:lnTo>
                  <a:pt x="111" y="48"/>
                </a:lnTo>
                <a:lnTo>
                  <a:pt x="115" y="45"/>
                </a:lnTo>
                <a:lnTo>
                  <a:pt x="118" y="41"/>
                </a:lnTo>
                <a:lnTo>
                  <a:pt x="120" y="36"/>
                </a:lnTo>
                <a:lnTo>
                  <a:pt x="122" y="32"/>
                </a:lnTo>
                <a:lnTo>
                  <a:pt x="122" y="27"/>
                </a:lnTo>
                <a:lnTo>
                  <a:pt x="122" y="21"/>
                </a:lnTo>
                <a:lnTo>
                  <a:pt x="120" y="16"/>
                </a:lnTo>
                <a:lnTo>
                  <a:pt x="118" y="12"/>
                </a:lnTo>
                <a:lnTo>
                  <a:pt x="115" y="8"/>
                </a:lnTo>
                <a:lnTo>
                  <a:pt x="111" y="4"/>
                </a:lnTo>
                <a:lnTo>
                  <a:pt x="106" y="2"/>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5" name="Line 511"/>
          <p:cNvSpPr>
            <a:spLocks noChangeShapeType="1"/>
          </p:cNvSpPr>
          <p:nvPr/>
        </p:nvSpPr>
        <p:spPr bwMode="auto">
          <a:xfrm>
            <a:off x="5857875" y="35575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6" name="Freeform 512"/>
          <p:cNvSpPr>
            <a:spLocks/>
          </p:cNvSpPr>
          <p:nvPr/>
        </p:nvSpPr>
        <p:spPr bwMode="auto">
          <a:xfrm>
            <a:off x="5857875" y="3530600"/>
            <a:ext cx="20638" cy="38100"/>
          </a:xfrm>
          <a:custGeom>
            <a:avLst/>
            <a:gdLst>
              <a:gd name="T0" fmla="*/ 0 w 53"/>
              <a:gd name="T1" fmla="*/ 2147483647 h 100"/>
              <a:gd name="T2" fmla="*/ 2147483647 w 53"/>
              <a:gd name="T3" fmla="*/ 2147483647 h 100"/>
              <a:gd name="T4" fmla="*/ 2147483647 w 53"/>
              <a:gd name="T5" fmla="*/ 2147483647 h 100"/>
              <a:gd name="T6" fmla="*/ 2147483647 w 53"/>
              <a:gd name="T7" fmla="*/ 2147483647 h 100"/>
              <a:gd name="T8" fmla="*/ 2147483647 w 53"/>
              <a:gd name="T9" fmla="*/ 2147483647 h 100"/>
              <a:gd name="T10" fmla="*/ 2147483647 w 53"/>
              <a:gd name="T11" fmla="*/ 2147483647 h 100"/>
              <a:gd name="T12" fmla="*/ 2147483647 w 53"/>
              <a:gd name="T13" fmla="*/ 2147483647 h 100"/>
              <a:gd name="T14" fmla="*/ 2147483647 w 53"/>
              <a:gd name="T15" fmla="*/ 2147483647 h 100"/>
              <a:gd name="T16" fmla="*/ 2147483647 w 53"/>
              <a:gd name="T17" fmla="*/ 2147483647 h 100"/>
              <a:gd name="T18" fmla="*/ 2147483647 w 53"/>
              <a:gd name="T19" fmla="*/ 2147483647 h 100"/>
              <a:gd name="T20" fmla="*/ 2147483647 w 53"/>
              <a:gd name="T21" fmla="*/ 2147483647 h 100"/>
              <a:gd name="T22" fmla="*/ 2147483647 w 53"/>
              <a:gd name="T23" fmla="*/ 2147483647 h 100"/>
              <a:gd name="T24" fmla="*/ 2147483647 w 53"/>
              <a:gd name="T25" fmla="*/ 2147483647 h 100"/>
              <a:gd name="T26" fmla="*/ 2147483647 w 53"/>
              <a:gd name="T27" fmla="*/ 2147483647 h 100"/>
              <a:gd name="T28" fmla="*/ 2147483647 w 53"/>
              <a:gd name="T29" fmla="*/ 2147483647 h 100"/>
              <a:gd name="T30" fmla="*/ 2147483647 w 53"/>
              <a:gd name="T31" fmla="*/ 2147483647 h 100"/>
              <a:gd name="T32" fmla="*/ 2147483647 w 53"/>
              <a:gd name="T33" fmla="*/ 2147483647 h 100"/>
              <a:gd name="T34" fmla="*/ 2147483647 w 53"/>
              <a:gd name="T35" fmla="*/ 2147483647 h 100"/>
              <a:gd name="T36" fmla="*/ 2147483647 w 53"/>
              <a:gd name="T37" fmla="*/ 2147483647 h 100"/>
              <a:gd name="T38" fmla="*/ 2147483647 w 53"/>
              <a:gd name="T39" fmla="*/ 2147483647 h 100"/>
              <a:gd name="T40" fmla="*/ 2147483647 w 53"/>
              <a:gd name="T41" fmla="*/ 2147483647 h 100"/>
              <a:gd name="T42" fmla="*/ 2147483647 w 53"/>
              <a:gd name="T43" fmla="*/ 2147483647 h 100"/>
              <a:gd name="T44" fmla="*/ 2147483647 w 53"/>
              <a:gd name="T45" fmla="*/ 2147483647 h 100"/>
              <a:gd name="T46" fmla="*/ 2147483647 w 53"/>
              <a:gd name="T47" fmla="*/ 0 h 100"/>
              <a:gd name="T48" fmla="*/ 2147483647 w 53"/>
              <a:gd name="T49" fmla="*/ 0 h 100"/>
              <a:gd name="T50" fmla="*/ 2147483647 w 53"/>
              <a:gd name="T51" fmla="*/ 0 h 100"/>
              <a:gd name="T52" fmla="*/ 2147483647 w 53"/>
              <a:gd name="T53" fmla="*/ 2147483647 h 100"/>
              <a:gd name="T54" fmla="*/ 2147483647 w 53"/>
              <a:gd name="T55" fmla="*/ 2147483647 h 100"/>
              <a:gd name="T56" fmla="*/ 2147483647 w 53"/>
              <a:gd name="T57" fmla="*/ 2147483647 h 100"/>
              <a:gd name="T58" fmla="*/ 2147483647 w 53"/>
              <a:gd name="T59" fmla="*/ 2147483647 h 100"/>
              <a:gd name="T60" fmla="*/ 2147483647 w 53"/>
              <a:gd name="T61" fmla="*/ 2147483647 h 100"/>
              <a:gd name="T62" fmla="*/ 0 w 53"/>
              <a:gd name="T63" fmla="*/ 2147483647 h 100"/>
              <a:gd name="T64" fmla="*/ 0 w 53"/>
              <a:gd name="T65" fmla="*/ 2147483647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0"/>
              <a:gd name="T101" fmla="*/ 53 w 53"/>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0">
                <a:moveTo>
                  <a:pt x="0" y="74"/>
                </a:moveTo>
                <a:lnTo>
                  <a:pt x="1" y="79"/>
                </a:lnTo>
                <a:lnTo>
                  <a:pt x="2" y="83"/>
                </a:lnTo>
                <a:lnTo>
                  <a:pt x="5" y="88"/>
                </a:lnTo>
                <a:lnTo>
                  <a:pt x="8" y="92"/>
                </a:lnTo>
                <a:lnTo>
                  <a:pt x="12" y="95"/>
                </a:lnTo>
                <a:lnTo>
                  <a:pt x="17" y="97"/>
                </a:lnTo>
                <a:lnTo>
                  <a:pt x="21" y="99"/>
                </a:lnTo>
                <a:lnTo>
                  <a:pt x="26" y="100"/>
                </a:lnTo>
                <a:lnTo>
                  <a:pt x="32" y="99"/>
                </a:lnTo>
                <a:lnTo>
                  <a:pt x="37" y="97"/>
                </a:lnTo>
                <a:lnTo>
                  <a:pt x="42" y="95"/>
                </a:lnTo>
                <a:lnTo>
                  <a:pt x="46" y="92"/>
                </a:lnTo>
                <a:lnTo>
                  <a:pt x="49" y="88"/>
                </a:lnTo>
                <a:lnTo>
                  <a:pt x="51" y="83"/>
                </a:lnTo>
                <a:lnTo>
                  <a:pt x="53" y="79"/>
                </a:lnTo>
                <a:lnTo>
                  <a:pt x="53" y="31"/>
                </a:lnTo>
                <a:lnTo>
                  <a:pt x="53" y="21"/>
                </a:lnTo>
                <a:lnTo>
                  <a:pt x="51" y="16"/>
                </a:lnTo>
                <a:lnTo>
                  <a:pt x="49" y="10"/>
                </a:lnTo>
                <a:lnTo>
                  <a:pt x="46" y="6"/>
                </a:lnTo>
                <a:lnTo>
                  <a:pt x="42" y="4"/>
                </a:lnTo>
                <a:lnTo>
                  <a:pt x="37" y="1"/>
                </a:lnTo>
                <a:lnTo>
                  <a:pt x="32" y="0"/>
                </a:lnTo>
                <a:lnTo>
                  <a:pt x="26" y="0"/>
                </a:lnTo>
                <a:lnTo>
                  <a:pt x="21" y="0"/>
                </a:lnTo>
                <a:lnTo>
                  <a:pt x="17" y="1"/>
                </a:lnTo>
                <a:lnTo>
                  <a:pt x="12" y="4"/>
                </a:lnTo>
                <a:lnTo>
                  <a:pt x="8" y="6"/>
                </a:lnTo>
                <a:lnTo>
                  <a:pt x="5" y="10"/>
                </a:lnTo>
                <a:lnTo>
                  <a:pt x="2" y="16"/>
                </a:lnTo>
                <a:lnTo>
                  <a:pt x="0" y="26"/>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7" name="Line 513"/>
          <p:cNvSpPr>
            <a:spLocks noChangeShapeType="1"/>
          </p:cNvSpPr>
          <p:nvPr/>
        </p:nvSpPr>
        <p:spPr bwMode="auto">
          <a:xfrm>
            <a:off x="5867400" y="3530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8" name="Freeform 514"/>
          <p:cNvSpPr>
            <a:spLocks/>
          </p:cNvSpPr>
          <p:nvPr/>
        </p:nvSpPr>
        <p:spPr bwMode="auto">
          <a:xfrm>
            <a:off x="5857875" y="3530600"/>
            <a:ext cx="25400" cy="20638"/>
          </a:xfrm>
          <a:custGeom>
            <a:avLst/>
            <a:gdLst>
              <a:gd name="T0" fmla="*/ 2147483647 w 63"/>
              <a:gd name="T1" fmla="*/ 0 h 51"/>
              <a:gd name="T2" fmla="*/ 2147483647 w 63"/>
              <a:gd name="T3" fmla="*/ 0 h 51"/>
              <a:gd name="T4" fmla="*/ 2147483647 w 63"/>
              <a:gd name="T5" fmla="*/ 2147483647 h 51"/>
              <a:gd name="T6" fmla="*/ 2147483647 w 63"/>
              <a:gd name="T7" fmla="*/ 2147483647 h 51"/>
              <a:gd name="T8" fmla="*/ 2147483647 w 63"/>
              <a:gd name="T9" fmla="*/ 2147483647 h 51"/>
              <a:gd name="T10" fmla="*/ 2147483647 w 63"/>
              <a:gd name="T11" fmla="*/ 2147483647 h 51"/>
              <a:gd name="T12" fmla="*/ 2147483647 w 63"/>
              <a:gd name="T13" fmla="*/ 2147483647 h 51"/>
              <a:gd name="T14" fmla="*/ 2147483647 w 63"/>
              <a:gd name="T15" fmla="*/ 2147483647 h 51"/>
              <a:gd name="T16" fmla="*/ 0 w 63"/>
              <a:gd name="T17" fmla="*/ 2147483647 h 51"/>
              <a:gd name="T18" fmla="*/ 2147483647 w 63"/>
              <a:gd name="T19" fmla="*/ 2147483647 h 51"/>
              <a:gd name="T20" fmla="*/ 2147483647 w 63"/>
              <a:gd name="T21" fmla="*/ 2147483647 h 51"/>
              <a:gd name="T22" fmla="*/ 2147483647 w 63"/>
              <a:gd name="T23" fmla="*/ 2147483647 h 51"/>
              <a:gd name="T24" fmla="*/ 2147483647 w 63"/>
              <a:gd name="T25" fmla="*/ 2147483647 h 51"/>
              <a:gd name="T26" fmla="*/ 2147483647 w 63"/>
              <a:gd name="T27" fmla="*/ 2147483647 h 51"/>
              <a:gd name="T28" fmla="*/ 2147483647 w 63"/>
              <a:gd name="T29" fmla="*/ 2147483647 h 51"/>
              <a:gd name="T30" fmla="*/ 2147483647 w 63"/>
              <a:gd name="T31" fmla="*/ 2147483647 h 51"/>
              <a:gd name="T32" fmla="*/ 2147483647 w 63"/>
              <a:gd name="T33" fmla="*/ 2147483647 h 51"/>
              <a:gd name="T34" fmla="*/ 2147483647 w 63"/>
              <a:gd name="T35" fmla="*/ 2147483647 h 51"/>
              <a:gd name="T36" fmla="*/ 2147483647 w 63"/>
              <a:gd name="T37" fmla="*/ 2147483647 h 51"/>
              <a:gd name="T38" fmla="*/ 2147483647 w 63"/>
              <a:gd name="T39" fmla="*/ 2147483647 h 51"/>
              <a:gd name="T40" fmla="*/ 2147483647 w 63"/>
              <a:gd name="T41" fmla="*/ 2147483647 h 51"/>
              <a:gd name="T42" fmla="*/ 2147483647 w 63"/>
              <a:gd name="T43" fmla="*/ 2147483647 h 51"/>
              <a:gd name="T44" fmla="*/ 2147483647 w 63"/>
              <a:gd name="T45" fmla="*/ 2147483647 h 51"/>
              <a:gd name="T46" fmla="*/ 2147483647 w 63"/>
              <a:gd name="T47" fmla="*/ 2147483647 h 51"/>
              <a:gd name="T48" fmla="*/ 2147483647 w 63"/>
              <a:gd name="T49" fmla="*/ 2147483647 h 51"/>
              <a:gd name="T50" fmla="*/ 2147483647 w 63"/>
              <a:gd name="T51" fmla="*/ 2147483647 h 51"/>
              <a:gd name="T52" fmla="*/ 2147483647 w 63"/>
              <a:gd name="T53" fmla="*/ 2147483647 h 51"/>
              <a:gd name="T54" fmla="*/ 2147483647 w 63"/>
              <a:gd name="T55" fmla="*/ 2147483647 h 51"/>
              <a:gd name="T56" fmla="*/ 2147483647 w 63"/>
              <a:gd name="T57" fmla="*/ 2147483647 h 51"/>
              <a:gd name="T58" fmla="*/ 2147483647 w 63"/>
              <a:gd name="T59" fmla="*/ 2147483647 h 51"/>
              <a:gd name="T60" fmla="*/ 2147483647 w 63"/>
              <a:gd name="T61" fmla="*/ 2147483647 h 51"/>
              <a:gd name="T62" fmla="*/ 2147483647 w 63"/>
              <a:gd name="T63" fmla="*/ 0 h 51"/>
              <a:gd name="T64" fmla="*/ 2147483647 w 6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1"/>
              <a:gd name="T101" fmla="*/ 63 w 6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1">
                <a:moveTo>
                  <a:pt x="26" y="0"/>
                </a:moveTo>
                <a:lnTo>
                  <a:pt x="21" y="0"/>
                </a:lnTo>
                <a:lnTo>
                  <a:pt x="17" y="1"/>
                </a:lnTo>
                <a:lnTo>
                  <a:pt x="12" y="4"/>
                </a:lnTo>
                <a:lnTo>
                  <a:pt x="8" y="6"/>
                </a:lnTo>
                <a:lnTo>
                  <a:pt x="5" y="10"/>
                </a:lnTo>
                <a:lnTo>
                  <a:pt x="2" y="16"/>
                </a:lnTo>
                <a:lnTo>
                  <a:pt x="1" y="21"/>
                </a:lnTo>
                <a:lnTo>
                  <a:pt x="0" y="26"/>
                </a:lnTo>
                <a:lnTo>
                  <a:pt x="1" y="30"/>
                </a:lnTo>
                <a:lnTo>
                  <a:pt x="2" y="35"/>
                </a:lnTo>
                <a:lnTo>
                  <a:pt x="5" y="41"/>
                </a:lnTo>
                <a:lnTo>
                  <a:pt x="8" y="45"/>
                </a:lnTo>
                <a:lnTo>
                  <a:pt x="12" y="47"/>
                </a:lnTo>
                <a:lnTo>
                  <a:pt x="17" y="50"/>
                </a:lnTo>
                <a:lnTo>
                  <a:pt x="21" y="51"/>
                </a:lnTo>
                <a:lnTo>
                  <a:pt x="30" y="51"/>
                </a:lnTo>
                <a:lnTo>
                  <a:pt x="42" y="51"/>
                </a:lnTo>
                <a:lnTo>
                  <a:pt x="46" y="50"/>
                </a:lnTo>
                <a:lnTo>
                  <a:pt x="51" y="47"/>
                </a:lnTo>
                <a:lnTo>
                  <a:pt x="55" y="45"/>
                </a:lnTo>
                <a:lnTo>
                  <a:pt x="58" y="41"/>
                </a:lnTo>
                <a:lnTo>
                  <a:pt x="61" y="35"/>
                </a:lnTo>
                <a:lnTo>
                  <a:pt x="62" y="30"/>
                </a:lnTo>
                <a:lnTo>
                  <a:pt x="63" y="26"/>
                </a:lnTo>
                <a:lnTo>
                  <a:pt x="62" y="21"/>
                </a:lnTo>
                <a:lnTo>
                  <a:pt x="61" y="16"/>
                </a:lnTo>
                <a:lnTo>
                  <a:pt x="58" y="10"/>
                </a:lnTo>
                <a:lnTo>
                  <a:pt x="55" y="6"/>
                </a:lnTo>
                <a:lnTo>
                  <a:pt x="51"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19" name="Line 515"/>
          <p:cNvSpPr>
            <a:spLocks noChangeShapeType="1"/>
          </p:cNvSpPr>
          <p:nvPr/>
        </p:nvSpPr>
        <p:spPr bwMode="auto">
          <a:xfrm>
            <a:off x="5872163" y="3530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0" name="Freeform 516"/>
          <p:cNvSpPr>
            <a:spLocks/>
          </p:cNvSpPr>
          <p:nvPr/>
        </p:nvSpPr>
        <p:spPr bwMode="auto">
          <a:xfrm>
            <a:off x="5861050" y="3530600"/>
            <a:ext cx="30163" cy="20638"/>
          </a:xfrm>
          <a:custGeom>
            <a:avLst/>
            <a:gdLst>
              <a:gd name="T0" fmla="*/ 2147483647 w 73"/>
              <a:gd name="T1" fmla="*/ 0 h 51"/>
              <a:gd name="T2" fmla="*/ 2147483647 w 73"/>
              <a:gd name="T3" fmla="*/ 0 h 51"/>
              <a:gd name="T4" fmla="*/ 2147483647 w 73"/>
              <a:gd name="T5" fmla="*/ 2147483647 h 51"/>
              <a:gd name="T6" fmla="*/ 2147483647 w 73"/>
              <a:gd name="T7" fmla="*/ 2147483647 h 51"/>
              <a:gd name="T8" fmla="*/ 2147483647 w 73"/>
              <a:gd name="T9" fmla="*/ 2147483647 h 51"/>
              <a:gd name="T10" fmla="*/ 2147483647 w 73"/>
              <a:gd name="T11" fmla="*/ 2147483647 h 51"/>
              <a:gd name="T12" fmla="*/ 2147483647 w 73"/>
              <a:gd name="T13" fmla="*/ 2147483647 h 51"/>
              <a:gd name="T14" fmla="*/ 0 w 73"/>
              <a:gd name="T15" fmla="*/ 2147483647 h 51"/>
              <a:gd name="T16" fmla="*/ 0 w 73"/>
              <a:gd name="T17" fmla="*/ 2147483647 h 51"/>
              <a:gd name="T18" fmla="*/ 0 w 73"/>
              <a:gd name="T19" fmla="*/ 2147483647 h 51"/>
              <a:gd name="T20" fmla="*/ 2147483647 w 73"/>
              <a:gd name="T21" fmla="*/ 2147483647 h 51"/>
              <a:gd name="T22" fmla="*/ 2147483647 w 73"/>
              <a:gd name="T23" fmla="*/ 2147483647 h 51"/>
              <a:gd name="T24" fmla="*/ 2147483647 w 73"/>
              <a:gd name="T25" fmla="*/ 2147483647 h 51"/>
              <a:gd name="T26" fmla="*/ 2147483647 w 73"/>
              <a:gd name="T27" fmla="*/ 2147483647 h 51"/>
              <a:gd name="T28" fmla="*/ 2147483647 w 73"/>
              <a:gd name="T29" fmla="*/ 2147483647 h 51"/>
              <a:gd name="T30" fmla="*/ 2147483647 w 73"/>
              <a:gd name="T31" fmla="*/ 2147483647 h 51"/>
              <a:gd name="T32" fmla="*/ 2147483647 w 73"/>
              <a:gd name="T33" fmla="*/ 2147483647 h 51"/>
              <a:gd name="T34" fmla="*/ 2147483647 w 73"/>
              <a:gd name="T35" fmla="*/ 2147483647 h 51"/>
              <a:gd name="T36" fmla="*/ 2147483647 w 73"/>
              <a:gd name="T37" fmla="*/ 2147483647 h 51"/>
              <a:gd name="T38" fmla="*/ 2147483647 w 73"/>
              <a:gd name="T39" fmla="*/ 2147483647 h 51"/>
              <a:gd name="T40" fmla="*/ 2147483647 w 73"/>
              <a:gd name="T41" fmla="*/ 2147483647 h 51"/>
              <a:gd name="T42" fmla="*/ 2147483647 w 73"/>
              <a:gd name="T43" fmla="*/ 2147483647 h 51"/>
              <a:gd name="T44" fmla="*/ 2147483647 w 73"/>
              <a:gd name="T45" fmla="*/ 2147483647 h 51"/>
              <a:gd name="T46" fmla="*/ 2147483647 w 73"/>
              <a:gd name="T47" fmla="*/ 2147483647 h 51"/>
              <a:gd name="T48" fmla="*/ 2147483647 w 73"/>
              <a:gd name="T49" fmla="*/ 2147483647 h 51"/>
              <a:gd name="T50" fmla="*/ 2147483647 w 73"/>
              <a:gd name="T51" fmla="*/ 2147483647 h 51"/>
              <a:gd name="T52" fmla="*/ 2147483647 w 73"/>
              <a:gd name="T53" fmla="*/ 2147483647 h 51"/>
              <a:gd name="T54" fmla="*/ 2147483647 w 73"/>
              <a:gd name="T55" fmla="*/ 2147483647 h 51"/>
              <a:gd name="T56" fmla="*/ 2147483647 w 73"/>
              <a:gd name="T57" fmla="*/ 2147483647 h 51"/>
              <a:gd name="T58" fmla="*/ 2147483647 w 73"/>
              <a:gd name="T59" fmla="*/ 2147483647 h 51"/>
              <a:gd name="T60" fmla="*/ 2147483647 w 73"/>
              <a:gd name="T61" fmla="*/ 2147483647 h 51"/>
              <a:gd name="T62" fmla="*/ 2147483647 w 73"/>
              <a:gd name="T63" fmla="*/ 0 h 51"/>
              <a:gd name="T64" fmla="*/ 2147483647 w 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1"/>
              <a:gd name="T101" fmla="*/ 73 w 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1">
                <a:moveTo>
                  <a:pt x="27" y="0"/>
                </a:moveTo>
                <a:lnTo>
                  <a:pt x="22" y="0"/>
                </a:lnTo>
                <a:lnTo>
                  <a:pt x="16" y="1"/>
                </a:lnTo>
                <a:lnTo>
                  <a:pt x="12" y="4"/>
                </a:lnTo>
                <a:lnTo>
                  <a:pt x="8" y="6"/>
                </a:lnTo>
                <a:lnTo>
                  <a:pt x="4" y="10"/>
                </a:lnTo>
                <a:lnTo>
                  <a:pt x="2" y="16"/>
                </a:lnTo>
                <a:lnTo>
                  <a:pt x="0" y="21"/>
                </a:lnTo>
                <a:lnTo>
                  <a:pt x="0" y="26"/>
                </a:lnTo>
                <a:lnTo>
                  <a:pt x="0" y="30"/>
                </a:lnTo>
                <a:lnTo>
                  <a:pt x="2" y="35"/>
                </a:lnTo>
                <a:lnTo>
                  <a:pt x="4" y="41"/>
                </a:lnTo>
                <a:lnTo>
                  <a:pt x="8" y="45"/>
                </a:lnTo>
                <a:lnTo>
                  <a:pt x="12" y="47"/>
                </a:lnTo>
                <a:lnTo>
                  <a:pt x="16" y="50"/>
                </a:lnTo>
                <a:lnTo>
                  <a:pt x="22" y="51"/>
                </a:lnTo>
                <a:lnTo>
                  <a:pt x="40" y="51"/>
                </a:lnTo>
                <a:lnTo>
                  <a:pt x="52" y="51"/>
                </a:lnTo>
                <a:lnTo>
                  <a:pt x="56" y="50"/>
                </a:lnTo>
                <a:lnTo>
                  <a:pt x="61" y="47"/>
                </a:lnTo>
                <a:lnTo>
                  <a:pt x="65" y="45"/>
                </a:lnTo>
                <a:lnTo>
                  <a:pt x="68" y="41"/>
                </a:lnTo>
                <a:lnTo>
                  <a:pt x="70" y="35"/>
                </a:lnTo>
                <a:lnTo>
                  <a:pt x="72" y="30"/>
                </a:lnTo>
                <a:lnTo>
                  <a:pt x="73" y="26"/>
                </a:lnTo>
                <a:lnTo>
                  <a:pt x="72" y="21"/>
                </a:lnTo>
                <a:lnTo>
                  <a:pt x="70" y="16"/>
                </a:lnTo>
                <a:lnTo>
                  <a:pt x="68" y="10"/>
                </a:lnTo>
                <a:lnTo>
                  <a:pt x="65" y="6"/>
                </a:lnTo>
                <a:lnTo>
                  <a:pt x="61" y="4"/>
                </a:lnTo>
                <a:lnTo>
                  <a:pt x="56" y="1"/>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1" name="Line 517"/>
          <p:cNvSpPr>
            <a:spLocks noChangeShapeType="1"/>
          </p:cNvSpPr>
          <p:nvPr/>
        </p:nvSpPr>
        <p:spPr bwMode="auto">
          <a:xfrm>
            <a:off x="5868988" y="35401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2" name="Freeform 518"/>
          <p:cNvSpPr>
            <a:spLocks/>
          </p:cNvSpPr>
          <p:nvPr/>
        </p:nvSpPr>
        <p:spPr bwMode="auto">
          <a:xfrm>
            <a:off x="5868988" y="3511550"/>
            <a:ext cx="20637" cy="39688"/>
          </a:xfrm>
          <a:custGeom>
            <a:avLst/>
            <a:gdLst>
              <a:gd name="T0" fmla="*/ 0 w 52"/>
              <a:gd name="T1" fmla="*/ 2147483647 h 102"/>
              <a:gd name="T2" fmla="*/ 0 w 52"/>
              <a:gd name="T3" fmla="*/ 2147483647 h 102"/>
              <a:gd name="T4" fmla="*/ 2147483647 w 52"/>
              <a:gd name="T5" fmla="*/ 2147483647 h 102"/>
              <a:gd name="T6" fmla="*/ 2147483647 w 52"/>
              <a:gd name="T7" fmla="*/ 2147483647 h 102"/>
              <a:gd name="T8" fmla="*/ 2147483647 w 52"/>
              <a:gd name="T9" fmla="*/ 2147483647 h 102"/>
              <a:gd name="T10" fmla="*/ 2147483647 w 52"/>
              <a:gd name="T11" fmla="*/ 2147483647 h 102"/>
              <a:gd name="T12" fmla="*/ 2147483647 w 52"/>
              <a:gd name="T13" fmla="*/ 2147483647 h 102"/>
              <a:gd name="T14" fmla="*/ 2147483647 w 52"/>
              <a:gd name="T15" fmla="*/ 2147483647 h 102"/>
              <a:gd name="T16" fmla="*/ 2147483647 w 52"/>
              <a:gd name="T17" fmla="*/ 2147483647 h 102"/>
              <a:gd name="T18" fmla="*/ 2147483647 w 52"/>
              <a:gd name="T19" fmla="*/ 2147483647 h 102"/>
              <a:gd name="T20" fmla="*/ 2147483647 w 52"/>
              <a:gd name="T21" fmla="*/ 2147483647 h 102"/>
              <a:gd name="T22" fmla="*/ 2147483647 w 52"/>
              <a:gd name="T23" fmla="*/ 2147483647 h 102"/>
              <a:gd name="T24" fmla="*/ 2147483647 w 52"/>
              <a:gd name="T25" fmla="*/ 2147483647 h 102"/>
              <a:gd name="T26" fmla="*/ 2147483647 w 52"/>
              <a:gd name="T27" fmla="*/ 2147483647 h 102"/>
              <a:gd name="T28" fmla="*/ 2147483647 w 52"/>
              <a:gd name="T29" fmla="*/ 2147483647 h 102"/>
              <a:gd name="T30" fmla="*/ 2147483647 w 52"/>
              <a:gd name="T31" fmla="*/ 2147483647 h 102"/>
              <a:gd name="T32" fmla="*/ 2147483647 w 52"/>
              <a:gd name="T33" fmla="*/ 2147483647 h 102"/>
              <a:gd name="T34" fmla="*/ 2147483647 w 52"/>
              <a:gd name="T35" fmla="*/ 2147483647 h 102"/>
              <a:gd name="T36" fmla="*/ 2147483647 w 52"/>
              <a:gd name="T37" fmla="*/ 2147483647 h 102"/>
              <a:gd name="T38" fmla="*/ 2147483647 w 52"/>
              <a:gd name="T39" fmla="*/ 2147483647 h 102"/>
              <a:gd name="T40" fmla="*/ 2147483647 w 52"/>
              <a:gd name="T41" fmla="*/ 2147483647 h 102"/>
              <a:gd name="T42" fmla="*/ 2147483647 w 52"/>
              <a:gd name="T43" fmla="*/ 2147483647 h 102"/>
              <a:gd name="T44" fmla="*/ 2147483647 w 52"/>
              <a:gd name="T45" fmla="*/ 2147483647 h 102"/>
              <a:gd name="T46" fmla="*/ 2147483647 w 52"/>
              <a:gd name="T47" fmla="*/ 2147483647 h 102"/>
              <a:gd name="T48" fmla="*/ 2147483647 w 52"/>
              <a:gd name="T49" fmla="*/ 0 h 102"/>
              <a:gd name="T50" fmla="*/ 2147483647 w 52"/>
              <a:gd name="T51" fmla="*/ 2147483647 h 102"/>
              <a:gd name="T52" fmla="*/ 2147483647 w 52"/>
              <a:gd name="T53" fmla="*/ 2147483647 h 102"/>
              <a:gd name="T54" fmla="*/ 2147483647 w 52"/>
              <a:gd name="T55" fmla="*/ 2147483647 h 102"/>
              <a:gd name="T56" fmla="*/ 2147483647 w 52"/>
              <a:gd name="T57" fmla="*/ 2147483647 h 102"/>
              <a:gd name="T58" fmla="*/ 2147483647 w 52"/>
              <a:gd name="T59" fmla="*/ 2147483647 h 102"/>
              <a:gd name="T60" fmla="*/ 2147483647 w 52"/>
              <a:gd name="T61" fmla="*/ 2147483647 h 102"/>
              <a:gd name="T62" fmla="*/ 0 w 52"/>
              <a:gd name="T63" fmla="*/ 2147483647 h 102"/>
              <a:gd name="T64" fmla="*/ 0 w 52"/>
              <a:gd name="T65" fmla="*/ 2147483647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2"/>
              <a:gd name="T101" fmla="*/ 52 w 5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2">
                <a:moveTo>
                  <a:pt x="0" y="75"/>
                </a:moveTo>
                <a:lnTo>
                  <a:pt x="0" y="79"/>
                </a:lnTo>
                <a:lnTo>
                  <a:pt x="2" y="84"/>
                </a:lnTo>
                <a:lnTo>
                  <a:pt x="4" y="90"/>
                </a:lnTo>
                <a:lnTo>
                  <a:pt x="8" y="94"/>
                </a:lnTo>
                <a:lnTo>
                  <a:pt x="12" y="96"/>
                </a:lnTo>
                <a:lnTo>
                  <a:pt x="16" y="99"/>
                </a:lnTo>
                <a:lnTo>
                  <a:pt x="21" y="100"/>
                </a:lnTo>
                <a:lnTo>
                  <a:pt x="27" y="102"/>
                </a:lnTo>
                <a:lnTo>
                  <a:pt x="32" y="100"/>
                </a:lnTo>
                <a:lnTo>
                  <a:pt x="36" y="99"/>
                </a:lnTo>
                <a:lnTo>
                  <a:pt x="41" y="96"/>
                </a:lnTo>
                <a:lnTo>
                  <a:pt x="45" y="94"/>
                </a:lnTo>
                <a:lnTo>
                  <a:pt x="48" y="90"/>
                </a:lnTo>
                <a:lnTo>
                  <a:pt x="50" y="84"/>
                </a:lnTo>
                <a:lnTo>
                  <a:pt x="52" y="79"/>
                </a:lnTo>
                <a:lnTo>
                  <a:pt x="52" y="32"/>
                </a:lnTo>
                <a:lnTo>
                  <a:pt x="52" y="21"/>
                </a:lnTo>
                <a:lnTo>
                  <a:pt x="50" y="17"/>
                </a:lnTo>
                <a:lnTo>
                  <a:pt x="48" y="12"/>
                </a:lnTo>
                <a:lnTo>
                  <a:pt x="45" y="8"/>
                </a:lnTo>
                <a:lnTo>
                  <a:pt x="41" y="5"/>
                </a:lnTo>
                <a:lnTo>
                  <a:pt x="36" y="2"/>
                </a:lnTo>
                <a:lnTo>
                  <a:pt x="32" y="1"/>
                </a:lnTo>
                <a:lnTo>
                  <a:pt x="27" y="0"/>
                </a:lnTo>
                <a:lnTo>
                  <a:pt x="21" y="1"/>
                </a:lnTo>
                <a:lnTo>
                  <a:pt x="16" y="2"/>
                </a:lnTo>
                <a:lnTo>
                  <a:pt x="12" y="5"/>
                </a:lnTo>
                <a:lnTo>
                  <a:pt x="8" y="8"/>
                </a:lnTo>
                <a:lnTo>
                  <a:pt x="4" y="12"/>
                </a:lnTo>
                <a:lnTo>
                  <a:pt x="2" y="17"/>
                </a:lnTo>
                <a:lnTo>
                  <a:pt x="0" y="28"/>
                </a:lnTo>
                <a:lnTo>
                  <a:pt x="0" y="7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3" name="Line 519"/>
          <p:cNvSpPr>
            <a:spLocks noChangeShapeType="1"/>
          </p:cNvSpPr>
          <p:nvPr/>
        </p:nvSpPr>
        <p:spPr bwMode="auto">
          <a:xfrm>
            <a:off x="5880100" y="35115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4" name="Freeform 520"/>
          <p:cNvSpPr>
            <a:spLocks/>
          </p:cNvSpPr>
          <p:nvPr/>
        </p:nvSpPr>
        <p:spPr bwMode="auto">
          <a:xfrm>
            <a:off x="5868988" y="3511550"/>
            <a:ext cx="36512" cy="20638"/>
          </a:xfrm>
          <a:custGeom>
            <a:avLst/>
            <a:gdLst>
              <a:gd name="T0" fmla="*/ 2147483647 w 93"/>
              <a:gd name="T1" fmla="*/ 0 h 53"/>
              <a:gd name="T2" fmla="*/ 2147483647 w 93"/>
              <a:gd name="T3" fmla="*/ 2147483647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0 w 93"/>
              <a:gd name="T15" fmla="*/ 2147483647 h 53"/>
              <a:gd name="T16" fmla="*/ 0 w 93"/>
              <a:gd name="T17" fmla="*/ 2147483647 h 53"/>
              <a:gd name="T18" fmla="*/ 0 w 93"/>
              <a:gd name="T19" fmla="*/ 2147483647 h 53"/>
              <a:gd name="T20" fmla="*/ 2147483647 w 93"/>
              <a:gd name="T21" fmla="*/ 2147483647 h 53"/>
              <a:gd name="T22" fmla="*/ 2147483647 w 93"/>
              <a:gd name="T23" fmla="*/ 2147483647 h 53"/>
              <a:gd name="T24" fmla="*/ 2147483647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0 h 53"/>
              <a:gd name="T64" fmla="*/ 2147483647 w 9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3"/>
              <a:gd name="T101" fmla="*/ 93 w 9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3">
                <a:moveTo>
                  <a:pt x="27" y="0"/>
                </a:moveTo>
                <a:lnTo>
                  <a:pt x="21" y="1"/>
                </a:lnTo>
                <a:lnTo>
                  <a:pt x="16" y="2"/>
                </a:lnTo>
                <a:lnTo>
                  <a:pt x="12" y="5"/>
                </a:lnTo>
                <a:lnTo>
                  <a:pt x="8" y="8"/>
                </a:lnTo>
                <a:lnTo>
                  <a:pt x="4" y="12"/>
                </a:lnTo>
                <a:lnTo>
                  <a:pt x="2" y="17"/>
                </a:lnTo>
                <a:lnTo>
                  <a:pt x="0" y="21"/>
                </a:lnTo>
                <a:lnTo>
                  <a:pt x="0" y="26"/>
                </a:lnTo>
                <a:lnTo>
                  <a:pt x="0" y="32"/>
                </a:lnTo>
                <a:lnTo>
                  <a:pt x="2" y="37"/>
                </a:lnTo>
                <a:lnTo>
                  <a:pt x="4" y="41"/>
                </a:lnTo>
                <a:lnTo>
                  <a:pt x="8" y="45"/>
                </a:lnTo>
                <a:lnTo>
                  <a:pt x="12" y="49"/>
                </a:lnTo>
                <a:lnTo>
                  <a:pt x="16" y="51"/>
                </a:lnTo>
                <a:lnTo>
                  <a:pt x="21" y="53"/>
                </a:lnTo>
                <a:lnTo>
                  <a:pt x="60" y="53"/>
                </a:lnTo>
                <a:lnTo>
                  <a:pt x="70" y="53"/>
                </a:lnTo>
                <a:lnTo>
                  <a:pt x="76" y="51"/>
                </a:lnTo>
                <a:lnTo>
                  <a:pt x="81" y="49"/>
                </a:lnTo>
                <a:lnTo>
                  <a:pt x="85" y="45"/>
                </a:lnTo>
                <a:lnTo>
                  <a:pt x="87" y="41"/>
                </a:lnTo>
                <a:lnTo>
                  <a:pt x="90" y="37"/>
                </a:lnTo>
                <a:lnTo>
                  <a:pt x="91" y="32"/>
                </a:lnTo>
                <a:lnTo>
                  <a:pt x="93" y="26"/>
                </a:lnTo>
                <a:lnTo>
                  <a:pt x="91" y="21"/>
                </a:lnTo>
                <a:lnTo>
                  <a:pt x="90" y="17"/>
                </a:lnTo>
                <a:lnTo>
                  <a:pt x="87" y="12"/>
                </a:lnTo>
                <a:lnTo>
                  <a:pt x="85" y="8"/>
                </a:lnTo>
                <a:lnTo>
                  <a:pt x="81" y="5"/>
                </a:lnTo>
                <a:lnTo>
                  <a:pt x="76" y="2"/>
                </a:lnTo>
                <a:lnTo>
                  <a:pt x="6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5" name="Line 521"/>
          <p:cNvSpPr>
            <a:spLocks noChangeShapeType="1"/>
          </p:cNvSpPr>
          <p:nvPr/>
        </p:nvSpPr>
        <p:spPr bwMode="auto">
          <a:xfrm>
            <a:off x="5895975" y="35115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6" name="Freeform 522"/>
          <p:cNvSpPr>
            <a:spLocks/>
          </p:cNvSpPr>
          <p:nvPr/>
        </p:nvSpPr>
        <p:spPr bwMode="auto">
          <a:xfrm>
            <a:off x="5884863" y="3511550"/>
            <a:ext cx="33337" cy="20638"/>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1"/>
                </a:lnTo>
                <a:lnTo>
                  <a:pt x="16" y="2"/>
                </a:lnTo>
                <a:lnTo>
                  <a:pt x="10" y="5"/>
                </a:lnTo>
                <a:lnTo>
                  <a:pt x="6" y="8"/>
                </a:lnTo>
                <a:lnTo>
                  <a:pt x="4" y="12"/>
                </a:lnTo>
                <a:lnTo>
                  <a:pt x="1" y="17"/>
                </a:lnTo>
                <a:lnTo>
                  <a:pt x="0" y="21"/>
                </a:lnTo>
                <a:lnTo>
                  <a:pt x="0" y="26"/>
                </a:lnTo>
                <a:lnTo>
                  <a:pt x="0" y="32"/>
                </a:lnTo>
                <a:lnTo>
                  <a:pt x="1" y="37"/>
                </a:lnTo>
                <a:lnTo>
                  <a:pt x="4" y="41"/>
                </a:lnTo>
                <a:lnTo>
                  <a:pt x="6" y="45"/>
                </a:lnTo>
                <a:lnTo>
                  <a:pt x="10" y="49"/>
                </a:lnTo>
                <a:lnTo>
                  <a:pt x="16" y="51"/>
                </a:lnTo>
                <a:lnTo>
                  <a:pt x="21" y="53"/>
                </a:lnTo>
                <a:lnTo>
                  <a:pt x="50" y="53"/>
                </a:lnTo>
                <a:lnTo>
                  <a:pt x="61" y="53"/>
                </a:lnTo>
                <a:lnTo>
                  <a:pt x="65" y="51"/>
                </a:lnTo>
                <a:lnTo>
                  <a:pt x="70" y="49"/>
                </a:lnTo>
                <a:lnTo>
                  <a:pt x="74" y="45"/>
                </a:lnTo>
                <a:lnTo>
                  <a:pt x="77" y="41"/>
                </a:lnTo>
                <a:lnTo>
                  <a:pt x="79" y="37"/>
                </a:lnTo>
                <a:lnTo>
                  <a:pt x="80" y="32"/>
                </a:lnTo>
                <a:lnTo>
                  <a:pt x="82" y="26"/>
                </a:lnTo>
                <a:lnTo>
                  <a:pt x="80" y="21"/>
                </a:lnTo>
                <a:lnTo>
                  <a:pt x="79" y="17"/>
                </a:lnTo>
                <a:lnTo>
                  <a:pt x="77" y="12"/>
                </a:lnTo>
                <a:lnTo>
                  <a:pt x="74" y="8"/>
                </a:lnTo>
                <a:lnTo>
                  <a:pt x="70" y="5"/>
                </a:lnTo>
                <a:lnTo>
                  <a:pt x="65"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7" name="Line 523"/>
          <p:cNvSpPr>
            <a:spLocks noChangeShapeType="1"/>
          </p:cNvSpPr>
          <p:nvPr/>
        </p:nvSpPr>
        <p:spPr bwMode="auto">
          <a:xfrm>
            <a:off x="5907088" y="35115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8" name="Freeform 524"/>
          <p:cNvSpPr>
            <a:spLocks/>
          </p:cNvSpPr>
          <p:nvPr/>
        </p:nvSpPr>
        <p:spPr bwMode="auto">
          <a:xfrm>
            <a:off x="5895975" y="3511550"/>
            <a:ext cx="25400" cy="20638"/>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2"/>
                </a:lnTo>
                <a:lnTo>
                  <a:pt x="12" y="5"/>
                </a:lnTo>
                <a:lnTo>
                  <a:pt x="8" y="8"/>
                </a:lnTo>
                <a:lnTo>
                  <a:pt x="4" y="12"/>
                </a:lnTo>
                <a:lnTo>
                  <a:pt x="1" y="17"/>
                </a:lnTo>
                <a:lnTo>
                  <a:pt x="0" y="21"/>
                </a:lnTo>
                <a:lnTo>
                  <a:pt x="0" y="26"/>
                </a:lnTo>
                <a:lnTo>
                  <a:pt x="0" y="32"/>
                </a:lnTo>
                <a:lnTo>
                  <a:pt x="1" y="37"/>
                </a:lnTo>
                <a:lnTo>
                  <a:pt x="4" y="41"/>
                </a:lnTo>
                <a:lnTo>
                  <a:pt x="8" y="45"/>
                </a:lnTo>
                <a:lnTo>
                  <a:pt x="12" y="49"/>
                </a:lnTo>
                <a:lnTo>
                  <a:pt x="16" y="51"/>
                </a:lnTo>
                <a:lnTo>
                  <a:pt x="21" y="53"/>
                </a:lnTo>
                <a:lnTo>
                  <a:pt x="30" y="53"/>
                </a:lnTo>
                <a:lnTo>
                  <a:pt x="41" y="53"/>
                </a:lnTo>
                <a:lnTo>
                  <a:pt x="46" y="51"/>
                </a:lnTo>
                <a:lnTo>
                  <a:pt x="50" y="49"/>
                </a:lnTo>
                <a:lnTo>
                  <a:pt x="54" y="45"/>
                </a:lnTo>
                <a:lnTo>
                  <a:pt x="58" y="41"/>
                </a:lnTo>
                <a:lnTo>
                  <a:pt x="61" y="37"/>
                </a:lnTo>
                <a:lnTo>
                  <a:pt x="62" y="32"/>
                </a:lnTo>
                <a:lnTo>
                  <a:pt x="62" y="26"/>
                </a:lnTo>
                <a:lnTo>
                  <a:pt x="62" y="21"/>
                </a:lnTo>
                <a:lnTo>
                  <a:pt x="61" y="17"/>
                </a:lnTo>
                <a:lnTo>
                  <a:pt x="58" y="12"/>
                </a:lnTo>
                <a:lnTo>
                  <a:pt x="54" y="8"/>
                </a:lnTo>
                <a:lnTo>
                  <a:pt x="50" y="5"/>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29" name="Line 525"/>
          <p:cNvSpPr>
            <a:spLocks noChangeShapeType="1"/>
          </p:cNvSpPr>
          <p:nvPr/>
        </p:nvSpPr>
        <p:spPr bwMode="auto">
          <a:xfrm>
            <a:off x="5900738" y="35210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0" name="Freeform 526"/>
          <p:cNvSpPr>
            <a:spLocks/>
          </p:cNvSpPr>
          <p:nvPr/>
        </p:nvSpPr>
        <p:spPr bwMode="auto">
          <a:xfrm>
            <a:off x="5900738" y="3494088"/>
            <a:ext cx="20637" cy="38100"/>
          </a:xfrm>
          <a:custGeom>
            <a:avLst/>
            <a:gdLst>
              <a:gd name="T0" fmla="*/ 0 w 53"/>
              <a:gd name="T1" fmla="*/ 2147483647 h 101"/>
              <a:gd name="T2" fmla="*/ 2147483647 w 53"/>
              <a:gd name="T3" fmla="*/ 2147483647 h 101"/>
              <a:gd name="T4" fmla="*/ 2147483647 w 53"/>
              <a:gd name="T5" fmla="*/ 2147483647 h 101"/>
              <a:gd name="T6" fmla="*/ 2147483647 w 53"/>
              <a:gd name="T7" fmla="*/ 2147483647 h 101"/>
              <a:gd name="T8" fmla="*/ 2147483647 w 53"/>
              <a:gd name="T9" fmla="*/ 2147483647 h 101"/>
              <a:gd name="T10" fmla="*/ 2147483647 w 53"/>
              <a:gd name="T11" fmla="*/ 2147483647 h 101"/>
              <a:gd name="T12" fmla="*/ 2147483647 w 53"/>
              <a:gd name="T13" fmla="*/ 2147483647 h 101"/>
              <a:gd name="T14" fmla="*/ 2147483647 w 53"/>
              <a:gd name="T15" fmla="*/ 2147483647 h 101"/>
              <a:gd name="T16" fmla="*/ 2147483647 w 53"/>
              <a:gd name="T17" fmla="*/ 2147483647 h 101"/>
              <a:gd name="T18" fmla="*/ 2147483647 w 53"/>
              <a:gd name="T19" fmla="*/ 2147483647 h 101"/>
              <a:gd name="T20" fmla="*/ 2147483647 w 53"/>
              <a:gd name="T21" fmla="*/ 2147483647 h 101"/>
              <a:gd name="T22" fmla="*/ 2147483647 w 53"/>
              <a:gd name="T23" fmla="*/ 2147483647 h 101"/>
              <a:gd name="T24" fmla="*/ 2147483647 w 53"/>
              <a:gd name="T25" fmla="*/ 2147483647 h 101"/>
              <a:gd name="T26" fmla="*/ 2147483647 w 53"/>
              <a:gd name="T27" fmla="*/ 2147483647 h 101"/>
              <a:gd name="T28" fmla="*/ 2147483647 w 53"/>
              <a:gd name="T29" fmla="*/ 2147483647 h 101"/>
              <a:gd name="T30" fmla="*/ 2147483647 w 53"/>
              <a:gd name="T31" fmla="*/ 2147483647 h 101"/>
              <a:gd name="T32" fmla="*/ 2147483647 w 53"/>
              <a:gd name="T33" fmla="*/ 2147483647 h 101"/>
              <a:gd name="T34" fmla="*/ 2147483647 w 53"/>
              <a:gd name="T35" fmla="*/ 2147483647 h 101"/>
              <a:gd name="T36" fmla="*/ 2147483647 w 53"/>
              <a:gd name="T37" fmla="*/ 2147483647 h 101"/>
              <a:gd name="T38" fmla="*/ 2147483647 w 53"/>
              <a:gd name="T39" fmla="*/ 2147483647 h 101"/>
              <a:gd name="T40" fmla="*/ 2147483647 w 53"/>
              <a:gd name="T41" fmla="*/ 2147483647 h 101"/>
              <a:gd name="T42" fmla="*/ 2147483647 w 53"/>
              <a:gd name="T43" fmla="*/ 2147483647 h 101"/>
              <a:gd name="T44" fmla="*/ 2147483647 w 53"/>
              <a:gd name="T45" fmla="*/ 2147483647 h 101"/>
              <a:gd name="T46" fmla="*/ 2147483647 w 53"/>
              <a:gd name="T47" fmla="*/ 0 h 101"/>
              <a:gd name="T48" fmla="*/ 2147483647 w 53"/>
              <a:gd name="T49" fmla="*/ 0 h 101"/>
              <a:gd name="T50" fmla="*/ 2147483647 w 53"/>
              <a:gd name="T51" fmla="*/ 0 h 101"/>
              <a:gd name="T52" fmla="*/ 2147483647 w 53"/>
              <a:gd name="T53" fmla="*/ 2147483647 h 101"/>
              <a:gd name="T54" fmla="*/ 2147483647 w 53"/>
              <a:gd name="T55" fmla="*/ 2147483647 h 101"/>
              <a:gd name="T56" fmla="*/ 2147483647 w 53"/>
              <a:gd name="T57" fmla="*/ 2147483647 h 101"/>
              <a:gd name="T58" fmla="*/ 2147483647 w 53"/>
              <a:gd name="T59" fmla="*/ 2147483647 h 101"/>
              <a:gd name="T60" fmla="*/ 2147483647 w 53"/>
              <a:gd name="T61" fmla="*/ 2147483647 h 101"/>
              <a:gd name="T62" fmla="*/ 0 w 53"/>
              <a:gd name="T63" fmla="*/ 2147483647 h 101"/>
              <a:gd name="T64" fmla="*/ 0 w 53"/>
              <a:gd name="T65" fmla="*/ 2147483647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1"/>
              <a:gd name="T101" fmla="*/ 53 w 53"/>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1">
                <a:moveTo>
                  <a:pt x="0" y="74"/>
                </a:moveTo>
                <a:lnTo>
                  <a:pt x="1" y="80"/>
                </a:lnTo>
                <a:lnTo>
                  <a:pt x="3" y="85"/>
                </a:lnTo>
                <a:lnTo>
                  <a:pt x="5" y="89"/>
                </a:lnTo>
                <a:lnTo>
                  <a:pt x="8" y="93"/>
                </a:lnTo>
                <a:lnTo>
                  <a:pt x="12" y="97"/>
                </a:lnTo>
                <a:lnTo>
                  <a:pt x="17" y="99"/>
                </a:lnTo>
                <a:lnTo>
                  <a:pt x="21" y="101"/>
                </a:lnTo>
                <a:lnTo>
                  <a:pt x="27" y="101"/>
                </a:lnTo>
                <a:lnTo>
                  <a:pt x="32" y="101"/>
                </a:lnTo>
                <a:lnTo>
                  <a:pt x="37" y="99"/>
                </a:lnTo>
                <a:lnTo>
                  <a:pt x="41" y="97"/>
                </a:lnTo>
                <a:lnTo>
                  <a:pt x="45" y="93"/>
                </a:lnTo>
                <a:lnTo>
                  <a:pt x="49" y="89"/>
                </a:lnTo>
                <a:lnTo>
                  <a:pt x="52" y="85"/>
                </a:lnTo>
                <a:lnTo>
                  <a:pt x="53" y="80"/>
                </a:lnTo>
                <a:lnTo>
                  <a:pt x="53" y="32"/>
                </a:lnTo>
                <a:lnTo>
                  <a:pt x="53" y="21"/>
                </a:lnTo>
                <a:lnTo>
                  <a:pt x="52" y="16"/>
                </a:lnTo>
                <a:lnTo>
                  <a:pt x="49" y="12"/>
                </a:lnTo>
                <a:lnTo>
                  <a:pt x="45" y="8"/>
                </a:lnTo>
                <a:lnTo>
                  <a:pt x="41" y="4"/>
                </a:lnTo>
                <a:lnTo>
                  <a:pt x="37" y="2"/>
                </a:lnTo>
                <a:lnTo>
                  <a:pt x="32" y="0"/>
                </a:lnTo>
                <a:lnTo>
                  <a:pt x="27" y="0"/>
                </a:lnTo>
                <a:lnTo>
                  <a:pt x="21" y="0"/>
                </a:lnTo>
                <a:lnTo>
                  <a:pt x="17" y="2"/>
                </a:lnTo>
                <a:lnTo>
                  <a:pt x="12" y="4"/>
                </a:lnTo>
                <a:lnTo>
                  <a:pt x="8" y="8"/>
                </a:lnTo>
                <a:lnTo>
                  <a:pt x="5" y="12"/>
                </a:lnTo>
                <a:lnTo>
                  <a:pt x="3" y="16"/>
                </a:lnTo>
                <a:lnTo>
                  <a:pt x="0" y="27"/>
                </a:lnTo>
                <a:lnTo>
                  <a:pt x="0" y="7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1" name="Line 527"/>
          <p:cNvSpPr>
            <a:spLocks noChangeShapeType="1"/>
          </p:cNvSpPr>
          <p:nvPr/>
        </p:nvSpPr>
        <p:spPr bwMode="auto">
          <a:xfrm>
            <a:off x="5910263" y="34940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2" name="Freeform 528"/>
          <p:cNvSpPr>
            <a:spLocks/>
          </p:cNvSpPr>
          <p:nvPr/>
        </p:nvSpPr>
        <p:spPr bwMode="auto">
          <a:xfrm>
            <a:off x="5900738" y="3494088"/>
            <a:ext cx="36512" cy="19050"/>
          </a:xfrm>
          <a:custGeom>
            <a:avLst/>
            <a:gdLst>
              <a:gd name="T0" fmla="*/ 2147483647 w 93"/>
              <a:gd name="T1" fmla="*/ 0 h 52"/>
              <a:gd name="T2" fmla="*/ 2147483647 w 93"/>
              <a:gd name="T3" fmla="*/ 0 h 52"/>
              <a:gd name="T4" fmla="*/ 2147483647 w 93"/>
              <a:gd name="T5" fmla="*/ 2147483647 h 52"/>
              <a:gd name="T6" fmla="*/ 2147483647 w 93"/>
              <a:gd name="T7" fmla="*/ 2147483647 h 52"/>
              <a:gd name="T8" fmla="*/ 2147483647 w 93"/>
              <a:gd name="T9" fmla="*/ 2147483647 h 52"/>
              <a:gd name="T10" fmla="*/ 2147483647 w 93"/>
              <a:gd name="T11" fmla="*/ 2147483647 h 52"/>
              <a:gd name="T12" fmla="*/ 2147483647 w 93"/>
              <a:gd name="T13" fmla="*/ 2147483647 h 52"/>
              <a:gd name="T14" fmla="*/ 2147483647 w 93"/>
              <a:gd name="T15" fmla="*/ 2147483647 h 52"/>
              <a:gd name="T16" fmla="*/ 0 w 93"/>
              <a:gd name="T17" fmla="*/ 2147483647 h 52"/>
              <a:gd name="T18" fmla="*/ 2147483647 w 93"/>
              <a:gd name="T19" fmla="*/ 2147483647 h 52"/>
              <a:gd name="T20" fmla="*/ 2147483647 w 93"/>
              <a:gd name="T21" fmla="*/ 2147483647 h 52"/>
              <a:gd name="T22" fmla="*/ 2147483647 w 93"/>
              <a:gd name="T23" fmla="*/ 2147483647 h 52"/>
              <a:gd name="T24" fmla="*/ 2147483647 w 93"/>
              <a:gd name="T25" fmla="*/ 2147483647 h 52"/>
              <a:gd name="T26" fmla="*/ 2147483647 w 93"/>
              <a:gd name="T27" fmla="*/ 2147483647 h 52"/>
              <a:gd name="T28" fmla="*/ 2147483647 w 93"/>
              <a:gd name="T29" fmla="*/ 2147483647 h 52"/>
              <a:gd name="T30" fmla="*/ 2147483647 w 93"/>
              <a:gd name="T31" fmla="*/ 2147483647 h 52"/>
              <a:gd name="T32" fmla="*/ 2147483647 w 93"/>
              <a:gd name="T33" fmla="*/ 2147483647 h 52"/>
              <a:gd name="T34" fmla="*/ 2147483647 w 93"/>
              <a:gd name="T35" fmla="*/ 2147483647 h 52"/>
              <a:gd name="T36" fmla="*/ 2147483647 w 93"/>
              <a:gd name="T37" fmla="*/ 2147483647 h 52"/>
              <a:gd name="T38" fmla="*/ 2147483647 w 93"/>
              <a:gd name="T39" fmla="*/ 2147483647 h 52"/>
              <a:gd name="T40" fmla="*/ 2147483647 w 93"/>
              <a:gd name="T41" fmla="*/ 2147483647 h 52"/>
              <a:gd name="T42" fmla="*/ 2147483647 w 93"/>
              <a:gd name="T43" fmla="*/ 2147483647 h 52"/>
              <a:gd name="T44" fmla="*/ 2147483647 w 93"/>
              <a:gd name="T45" fmla="*/ 2147483647 h 52"/>
              <a:gd name="T46" fmla="*/ 2147483647 w 93"/>
              <a:gd name="T47" fmla="*/ 2147483647 h 52"/>
              <a:gd name="T48" fmla="*/ 2147483647 w 93"/>
              <a:gd name="T49" fmla="*/ 2147483647 h 52"/>
              <a:gd name="T50" fmla="*/ 2147483647 w 93"/>
              <a:gd name="T51" fmla="*/ 2147483647 h 52"/>
              <a:gd name="T52" fmla="*/ 2147483647 w 93"/>
              <a:gd name="T53" fmla="*/ 2147483647 h 52"/>
              <a:gd name="T54" fmla="*/ 2147483647 w 93"/>
              <a:gd name="T55" fmla="*/ 2147483647 h 52"/>
              <a:gd name="T56" fmla="*/ 2147483647 w 93"/>
              <a:gd name="T57" fmla="*/ 2147483647 h 52"/>
              <a:gd name="T58" fmla="*/ 2147483647 w 93"/>
              <a:gd name="T59" fmla="*/ 2147483647 h 52"/>
              <a:gd name="T60" fmla="*/ 2147483647 w 93"/>
              <a:gd name="T61" fmla="*/ 2147483647 h 52"/>
              <a:gd name="T62" fmla="*/ 2147483647 w 93"/>
              <a:gd name="T63" fmla="*/ 0 h 52"/>
              <a:gd name="T64" fmla="*/ 2147483647 w 9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2"/>
              <a:gd name="T101" fmla="*/ 93 w 9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2">
                <a:moveTo>
                  <a:pt x="27" y="0"/>
                </a:moveTo>
                <a:lnTo>
                  <a:pt x="21" y="0"/>
                </a:lnTo>
                <a:lnTo>
                  <a:pt x="17" y="2"/>
                </a:lnTo>
                <a:lnTo>
                  <a:pt x="12" y="4"/>
                </a:lnTo>
                <a:lnTo>
                  <a:pt x="8" y="8"/>
                </a:lnTo>
                <a:lnTo>
                  <a:pt x="5" y="12"/>
                </a:lnTo>
                <a:lnTo>
                  <a:pt x="3" y="16"/>
                </a:lnTo>
                <a:lnTo>
                  <a:pt x="1" y="21"/>
                </a:lnTo>
                <a:lnTo>
                  <a:pt x="0" y="27"/>
                </a:lnTo>
                <a:lnTo>
                  <a:pt x="1" y="32"/>
                </a:lnTo>
                <a:lnTo>
                  <a:pt x="3" y="36"/>
                </a:lnTo>
                <a:lnTo>
                  <a:pt x="5" y="41"/>
                </a:lnTo>
                <a:lnTo>
                  <a:pt x="8" y="45"/>
                </a:lnTo>
                <a:lnTo>
                  <a:pt x="12" y="48"/>
                </a:lnTo>
                <a:lnTo>
                  <a:pt x="17" y="50"/>
                </a:lnTo>
                <a:lnTo>
                  <a:pt x="21" y="52"/>
                </a:lnTo>
                <a:lnTo>
                  <a:pt x="61" y="52"/>
                </a:lnTo>
                <a:lnTo>
                  <a:pt x="72" y="52"/>
                </a:lnTo>
                <a:lnTo>
                  <a:pt x="77" y="50"/>
                </a:lnTo>
                <a:lnTo>
                  <a:pt x="81" y="48"/>
                </a:lnTo>
                <a:lnTo>
                  <a:pt x="85" y="45"/>
                </a:lnTo>
                <a:lnTo>
                  <a:pt x="89" y="41"/>
                </a:lnTo>
                <a:lnTo>
                  <a:pt x="91" y="36"/>
                </a:lnTo>
                <a:lnTo>
                  <a:pt x="93" y="32"/>
                </a:lnTo>
                <a:lnTo>
                  <a:pt x="93" y="27"/>
                </a:lnTo>
                <a:lnTo>
                  <a:pt x="93" y="21"/>
                </a:lnTo>
                <a:lnTo>
                  <a:pt x="91" y="16"/>
                </a:lnTo>
                <a:lnTo>
                  <a:pt x="89" y="12"/>
                </a:lnTo>
                <a:lnTo>
                  <a:pt x="85" y="8"/>
                </a:lnTo>
                <a:lnTo>
                  <a:pt x="81" y="4"/>
                </a:lnTo>
                <a:lnTo>
                  <a:pt x="77" y="2"/>
                </a:lnTo>
                <a:lnTo>
                  <a:pt x="6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3" name="Line 529"/>
          <p:cNvSpPr>
            <a:spLocks noChangeShapeType="1"/>
          </p:cNvSpPr>
          <p:nvPr/>
        </p:nvSpPr>
        <p:spPr bwMode="auto">
          <a:xfrm>
            <a:off x="5926138" y="34940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4" name="Freeform 530"/>
          <p:cNvSpPr>
            <a:spLocks/>
          </p:cNvSpPr>
          <p:nvPr/>
        </p:nvSpPr>
        <p:spPr bwMode="auto">
          <a:xfrm>
            <a:off x="5916613" y="3494088"/>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6" y="2"/>
                </a:lnTo>
                <a:lnTo>
                  <a:pt x="12" y="4"/>
                </a:lnTo>
                <a:lnTo>
                  <a:pt x="8" y="8"/>
                </a:lnTo>
                <a:lnTo>
                  <a:pt x="4" y="12"/>
                </a:lnTo>
                <a:lnTo>
                  <a:pt x="2" y="16"/>
                </a:lnTo>
                <a:lnTo>
                  <a:pt x="0" y="21"/>
                </a:lnTo>
                <a:lnTo>
                  <a:pt x="0" y="27"/>
                </a:lnTo>
                <a:lnTo>
                  <a:pt x="0" y="32"/>
                </a:lnTo>
                <a:lnTo>
                  <a:pt x="2" y="36"/>
                </a:lnTo>
                <a:lnTo>
                  <a:pt x="4" y="41"/>
                </a:lnTo>
                <a:lnTo>
                  <a:pt x="8" y="45"/>
                </a:lnTo>
                <a:lnTo>
                  <a:pt x="12" y="48"/>
                </a:lnTo>
                <a:lnTo>
                  <a:pt x="16" y="50"/>
                </a:lnTo>
                <a:lnTo>
                  <a:pt x="21" y="52"/>
                </a:lnTo>
                <a:lnTo>
                  <a:pt x="41" y="52"/>
                </a:lnTo>
                <a:lnTo>
                  <a:pt x="51" y="52"/>
                </a:lnTo>
                <a:lnTo>
                  <a:pt x="57" y="50"/>
                </a:lnTo>
                <a:lnTo>
                  <a:pt x="61" y="48"/>
                </a:lnTo>
                <a:lnTo>
                  <a:pt x="65" y="45"/>
                </a:lnTo>
                <a:lnTo>
                  <a:pt x="69" y="41"/>
                </a:lnTo>
                <a:lnTo>
                  <a:pt x="70" y="36"/>
                </a:lnTo>
                <a:lnTo>
                  <a:pt x="73" y="32"/>
                </a:lnTo>
                <a:lnTo>
                  <a:pt x="73" y="27"/>
                </a:lnTo>
                <a:lnTo>
                  <a:pt x="73" y="21"/>
                </a:lnTo>
                <a:lnTo>
                  <a:pt x="70" y="16"/>
                </a:lnTo>
                <a:lnTo>
                  <a:pt x="69" y="12"/>
                </a:lnTo>
                <a:lnTo>
                  <a:pt x="65" y="8"/>
                </a:lnTo>
                <a:lnTo>
                  <a:pt x="61" y="4"/>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5" name="Line 531"/>
          <p:cNvSpPr>
            <a:spLocks noChangeShapeType="1"/>
          </p:cNvSpPr>
          <p:nvPr/>
        </p:nvSpPr>
        <p:spPr bwMode="auto">
          <a:xfrm>
            <a:off x="5924550" y="35036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6" name="Freeform 532"/>
          <p:cNvSpPr>
            <a:spLocks/>
          </p:cNvSpPr>
          <p:nvPr/>
        </p:nvSpPr>
        <p:spPr bwMode="auto">
          <a:xfrm>
            <a:off x="5924550" y="3475038"/>
            <a:ext cx="20638" cy="39687"/>
          </a:xfrm>
          <a:custGeom>
            <a:avLst/>
            <a:gdLst>
              <a:gd name="T0" fmla="*/ 0 w 53"/>
              <a:gd name="T1" fmla="*/ 2147483647 h 102"/>
              <a:gd name="T2" fmla="*/ 0 w 53"/>
              <a:gd name="T3" fmla="*/ 2147483647 h 102"/>
              <a:gd name="T4" fmla="*/ 2147483647 w 53"/>
              <a:gd name="T5" fmla="*/ 2147483647 h 102"/>
              <a:gd name="T6" fmla="*/ 2147483647 w 53"/>
              <a:gd name="T7" fmla="*/ 2147483647 h 102"/>
              <a:gd name="T8" fmla="*/ 2147483647 w 53"/>
              <a:gd name="T9" fmla="*/ 2147483647 h 102"/>
              <a:gd name="T10" fmla="*/ 2147483647 w 53"/>
              <a:gd name="T11" fmla="*/ 2147483647 h 102"/>
              <a:gd name="T12" fmla="*/ 2147483647 w 53"/>
              <a:gd name="T13" fmla="*/ 2147483647 h 102"/>
              <a:gd name="T14" fmla="*/ 2147483647 w 53"/>
              <a:gd name="T15" fmla="*/ 2147483647 h 102"/>
              <a:gd name="T16" fmla="*/ 2147483647 w 53"/>
              <a:gd name="T17" fmla="*/ 2147483647 h 102"/>
              <a:gd name="T18" fmla="*/ 2147483647 w 53"/>
              <a:gd name="T19" fmla="*/ 2147483647 h 102"/>
              <a:gd name="T20" fmla="*/ 2147483647 w 53"/>
              <a:gd name="T21" fmla="*/ 2147483647 h 102"/>
              <a:gd name="T22" fmla="*/ 2147483647 w 53"/>
              <a:gd name="T23" fmla="*/ 2147483647 h 102"/>
              <a:gd name="T24" fmla="*/ 2147483647 w 53"/>
              <a:gd name="T25" fmla="*/ 2147483647 h 102"/>
              <a:gd name="T26" fmla="*/ 2147483647 w 53"/>
              <a:gd name="T27" fmla="*/ 2147483647 h 102"/>
              <a:gd name="T28" fmla="*/ 2147483647 w 53"/>
              <a:gd name="T29" fmla="*/ 2147483647 h 102"/>
              <a:gd name="T30" fmla="*/ 2147483647 w 53"/>
              <a:gd name="T31" fmla="*/ 2147483647 h 102"/>
              <a:gd name="T32" fmla="*/ 2147483647 w 53"/>
              <a:gd name="T33" fmla="*/ 2147483647 h 102"/>
              <a:gd name="T34" fmla="*/ 2147483647 w 53"/>
              <a:gd name="T35" fmla="*/ 2147483647 h 102"/>
              <a:gd name="T36" fmla="*/ 2147483647 w 53"/>
              <a:gd name="T37" fmla="*/ 2147483647 h 102"/>
              <a:gd name="T38" fmla="*/ 2147483647 w 53"/>
              <a:gd name="T39" fmla="*/ 2147483647 h 102"/>
              <a:gd name="T40" fmla="*/ 2147483647 w 53"/>
              <a:gd name="T41" fmla="*/ 2147483647 h 102"/>
              <a:gd name="T42" fmla="*/ 2147483647 w 53"/>
              <a:gd name="T43" fmla="*/ 2147483647 h 102"/>
              <a:gd name="T44" fmla="*/ 2147483647 w 53"/>
              <a:gd name="T45" fmla="*/ 2147483647 h 102"/>
              <a:gd name="T46" fmla="*/ 2147483647 w 53"/>
              <a:gd name="T47" fmla="*/ 2147483647 h 102"/>
              <a:gd name="T48" fmla="*/ 2147483647 w 53"/>
              <a:gd name="T49" fmla="*/ 0 h 102"/>
              <a:gd name="T50" fmla="*/ 2147483647 w 53"/>
              <a:gd name="T51" fmla="*/ 2147483647 h 102"/>
              <a:gd name="T52" fmla="*/ 2147483647 w 53"/>
              <a:gd name="T53" fmla="*/ 2147483647 h 102"/>
              <a:gd name="T54" fmla="*/ 2147483647 w 53"/>
              <a:gd name="T55" fmla="*/ 2147483647 h 102"/>
              <a:gd name="T56" fmla="*/ 2147483647 w 53"/>
              <a:gd name="T57" fmla="*/ 2147483647 h 102"/>
              <a:gd name="T58" fmla="*/ 2147483647 w 53"/>
              <a:gd name="T59" fmla="*/ 2147483647 h 102"/>
              <a:gd name="T60" fmla="*/ 2147483647 w 53"/>
              <a:gd name="T61" fmla="*/ 2147483647 h 102"/>
              <a:gd name="T62" fmla="*/ 0 w 53"/>
              <a:gd name="T63" fmla="*/ 2147483647 h 102"/>
              <a:gd name="T64" fmla="*/ 0 w 53"/>
              <a:gd name="T65" fmla="*/ 2147483647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2"/>
              <a:gd name="T101" fmla="*/ 53 w 53"/>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2">
                <a:moveTo>
                  <a:pt x="0" y="76"/>
                </a:moveTo>
                <a:lnTo>
                  <a:pt x="0" y="81"/>
                </a:lnTo>
                <a:lnTo>
                  <a:pt x="1" y="85"/>
                </a:lnTo>
                <a:lnTo>
                  <a:pt x="4" y="90"/>
                </a:lnTo>
                <a:lnTo>
                  <a:pt x="8" y="94"/>
                </a:lnTo>
                <a:lnTo>
                  <a:pt x="12" y="97"/>
                </a:lnTo>
                <a:lnTo>
                  <a:pt x="16" y="99"/>
                </a:lnTo>
                <a:lnTo>
                  <a:pt x="21" y="101"/>
                </a:lnTo>
                <a:lnTo>
                  <a:pt x="26" y="102"/>
                </a:lnTo>
                <a:lnTo>
                  <a:pt x="31" y="101"/>
                </a:lnTo>
                <a:lnTo>
                  <a:pt x="37" y="99"/>
                </a:lnTo>
                <a:lnTo>
                  <a:pt x="41" y="97"/>
                </a:lnTo>
                <a:lnTo>
                  <a:pt x="45" y="94"/>
                </a:lnTo>
                <a:lnTo>
                  <a:pt x="49" y="90"/>
                </a:lnTo>
                <a:lnTo>
                  <a:pt x="50" y="85"/>
                </a:lnTo>
                <a:lnTo>
                  <a:pt x="53" y="81"/>
                </a:lnTo>
                <a:lnTo>
                  <a:pt x="53" y="32"/>
                </a:lnTo>
                <a:lnTo>
                  <a:pt x="53" y="22"/>
                </a:lnTo>
                <a:lnTo>
                  <a:pt x="50" y="18"/>
                </a:lnTo>
                <a:lnTo>
                  <a:pt x="49" y="12"/>
                </a:lnTo>
                <a:lnTo>
                  <a:pt x="45" y="8"/>
                </a:lnTo>
                <a:lnTo>
                  <a:pt x="41" y="6"/>
                </a:lnTo>
                <a:lnTo>
                  <a:pt x="37" y="3"/>
                </a:lnTo>
                <a:lnTo>
                  <a:pt x="31" y="2"/>
                </a:lnTo>
                <a:lnTo>
                  <a:pt x="26" y="0"/>
                </a:lnTo>
                <a:lnTo>
                  <a:pt x="21" y="2"/>
                </a:lnTo>
                <a:lnTo>
                  <a:pt x="16" y="3"/>
                </a:lnTo>
                <a:lnTo>
                  <a:pt x="12" y="6"/>
                </a:lnTo>
                <a:lnTo>
                  <a:pt x="8" y="8"/>
                </a:lnTo>
                <a:lnTo>
                  <a:pt x="4" y="12"/>
                </a:lnTo>
                <a:lnTo>
                  <a:pt x="1" y="18"/>
                </a:lnTo>
                <a:lnTo>
                  <a:pt x="0" y="27"/>
                </a:lnTo>
                <a:lnTo>
                  <a:pt x="0" y="76"/>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7" name="Line 533"/>
          <p:cNvSpPr>
            <a:spLocks noChangeShapeType="1"/>
          </p:cNvSpPr>
          <p:nvPr/>
        </p:nvSpPr>
        <p:spPr bwMode="auto">
          <a:xfrm>
            <a:off x="5934075" y="34750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8" name="Freeform 534"/>
          <p:cNvSpPr>
            <a:spLocks/>
          </p:cNvSpPr>
          <p:nvPr/>
        </p:nvSpPr>
        <p:spPr bwMode="auto">
          <a:xfrm>
            <a:off x="5924550" y="3475038"/>
            <a:ext cx="28575" cy="20637"/>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2"/>
                </a:lnTo>
                <a:lnTo>
                  <a:pt x="16" y="3"/>
                </a:lnTo>
                <a:lnTo>
                  <a:pt x="12" y="6"/>
                </a:lnTo>
                <a:lnTo>
                  <a:pt x="8" y="8"/>
                </a:lnTo>
                <a:lnTo>
                  <a:pt x="4" y="12"/>
                </a:lnTo>
                <a:lnTo>
                  <a:pt x="1" y="18"/>
                </a:lnTo>
                <a:lnTo>
                  <a:pt x="0" y="22"/>
                </a:lnTo>
                <a:lnTo>
                  <a:pt x="0" y="27"/>
                </a:lnTo>
                <a:lnTo>
                  <a:pt x="0" y="32"/>
                </a:lnTo>
                <a:lnTo>
                  <a:pt x="1" y="37"/>
                </a:lnTo>
                <a:lnTo>
                  <a:pt x="4" y="41"/>
                </a:lnTo>
                <a:lnTo>
                  <a:pt x="8" y="45"/>
                </a:lnTo>
                <a:lnTo>
                  <a:pt x="12" y="49"/>
                </a:lnTo>
                <a:lnTo>
                  <a:pt x="16" y="52"/>
                </a:lnTo>
                <a:lnTo>
                  <a:pt x="21" y="53"/>
                </a:lnTo>
                <a:lnTo>
                  <a:pt x="41" y="53"/>
                </a:lnTo>
                <a:lnTo>
                  <a:pt x="51" y="53"/>
                </a:lnTo>
                <a:lnTo>
                  <a:pt x="55" y="52"/>
                </a:lnTo>
                <a:lnTo>
                  <a:pt x="60" y="49"/>
                </a:lnTo>
                <a:lnTo>
                  <a:pt x="64" y="45"/>
                </a:lnTo>
                <a:lnTo>
                  <a:pt x="67" y="41"/>
                </a:lnTo>
                <a:lnTo>
                  <a:pt x="70" y="37"/>
                </a:lnTo>
                <a:lnTo>
                  <a:pt x="71" y="32"/>
                </a:lnTo>
                <a:lnTo>
                  <a:pt x="72" y="27"/>
                </a:lnTo>
                <a:lnTo>
                  <a:pt x="71" y="22"/>
                </a:lnTo>
                <a:lnTo>
                  <a:pt x="70" y="18"/>
                </a:lnTo>
                <a:lnTo>
                  <a:pt x="67" y="12"/>
                </a:lnTo>
                <a:lnTo>
                  <a:pt x="64" y="8"/>
                </a:lnTo>
                <a:lnTo>
                  <a:pt x="60" y="6"/>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39" name="Line 535"/>
          <p:cNvSpPr>
            <a:spLocks noChangeShapeType="1"/>
          </p:cNvSpPr>
          <p:nvPr/>
        </p:nvSpPr>
        <p:spPr bwMode="auto">
          <a:xfrm>
            <a:off x="5942013" y="34750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0" name="Freeform 536"/>
          <p:cNvSpPr>
            <a:spLocks/>
          </p:cNvSpPr>
          <p:nvPr/>
        </p:nvSpPr>
        <p:spPr bwMode="auto">
          <a:xfrm>
            <a:off x="5932488" y="3475038"/>
            <a:ext cx="39687" cy="20637"/>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2" y="2"/>
                </a:lnTo>
                <a:lnTo>
                  <a:pt x="16" y="3"/>
                </a:lnTo>
                <a:lnTo>
                  <a:pt x="12" y="6"/>
                </a:lnTo>
                <a:lnTo>
                  <a:pt x="8" y="8"/>
                </a:lnTo>
                <a:lnTo>
                  <a:pt x="4" y="12"/>
                </a:lnTo>
                <a:lnTo>
                  <a:pt x="2" y="18"/>
                </a:lnTo>
                <a:lnTo>
                  <a:pt x="0" y="22"/>
                </a:lnTo>
                <a:lnTo>
                  <a:pt x="0" y="27"/>
                </a:lnTo>
                <a:lnTo>
                  <a:pt x="0" y="32"/>
                </a:lnTo>
                <a:lnTo>
                  <a:pt x="2" y="37"/>
                </a:lnTo>
                <a:lnTo>
                  <a:pt x="4" y="41"/>
                </a:lnTo>
                <a:lnTo>
                  <a:pt x="8" y="45"/>
                </a:lnTo>
                <a:lnTo>
                  <a:pt x="12" y="49"/>
                </a:lnTo>
                <a:lnTo>
                  <a:pt x="16" y="52"/>
                </a:lnTo>
                <a:lnTo>
                  <a:pt x="22" y="53"/>
                </a:lnTo>
                <a:lnTo>
                  <a:pt x="71" y="53"/>
                </a:lnTo>
                <a:lnTo>
                  <a:pt x="81" y="53"/>
                </a:lnTo>
                <a:lnTo>
                  <a:pt x="86" y="52"/>
                </a:lnTo>
                <a:lnTo>
                  <a:pt x="90" y="49"/>
                </a:lnTo>
                <a:lnTo>
                  <a:pt x="94" y="45"/>
                </a:lnTo>
                <a:lnTo>
                  <a:pt x="98" y="41"/>
                </a:lnTo>
                <a:lnTo>
                  <a:pt x="101" y="37"/>
                </a:lnTo>
                <a:lnTo>
                  <a:pt x="102" y="32"/>
                </a:lnTo>
                <a:lnTo>
                  <a:pt x="102" y="27"/>
                </a:lnTo>
                <a:lnTo>
                  <a:pt x="102" y="22"/>
                </a:lnTo>
                <a:lnTo>
                  <a:pt x="101" y="18"/>
                </a:lnTo>
                <a:lnTo>
                  <a:pt x="98" y="12"/>
                </a:lnTo>
                <a:lnTo>
                  <a:pt x="94" y="8"/>
                </a:lnTo>
                <a:lnTo>
                  <a:pt x="90" y="6"/>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1" name="Line 537"/>
          <p:cNvSpPr>
            <a:spLocks noChangeShapeType="1"/>
          </p:cNvSpPr>
          <p:nvPr/>
        </p:nvSpPr>
        <p:spPr bwMode="auto">
          <a:xfrm>
            <a:off x="5961063" y="34750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2" name="Freeform 538"/>
          <p:cNvSpPr>
            <a:spLocks/>
          </p:cNvSpPr>
          <p:nvPr/>
        </p:nvSpPr>
        <p:spPr bwMode="auto">
          <a:xfrm>
            <a:off x="5951538" y="3475038"/>
            <a:ext cx="31750" cy="20637"/>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2" y="2"/>
                </a:lnTo>
                <a:lnTo>
                  <a:pt x="16" y="3"/>
                </a:lnTo>
                <a:lnTo>
                  <a:pt x="12" y="6"/>
                </a:lnTo>
                <a:lnTo>
                  <a:pt x="8" y="8"/>
                </a:lnTo>
                <a:lnTo>
                  <a:pt x="4" y="12"/>
                </a:lnTo>
                <a:lnTo>
                  <a:pt x="3" y="18"/>
                </a:lnTo>
                <a:lnTo>
                  <a:pt x="0" y="22"/>
                </a:lnTo>
                <a:lnTo>
                  <a:pt x="0" y="27"/>
                </a:lnTo>
                <a:lnTo>
                  <a:pt x="0" y="32"/>
                </a:lnTo>
                <a:lnTo>
                  <a:pt x="3" y="37"/>
                </a:lnTo>
                <a:lnTo>
                  <a:pt x="4" y="41"/>
                </a:lnTo>
                <a:lnTo>
                  <a:pt x="8" y="45"/>
                </a:lnTo>
                <a:lnTo>
                  <a:pt x="12" y="49"/>
                </a:lnTo>
                <a:lnTo>
                  <a:pt x="16" y="52"/>
                </a:lnTo>
                <a:lnTo>
                  <a:pt x="22" y="53"/>
                </a:lnTo>
                <a:lnTo>
                  <a:pt x="51" y="53"/>
                </a:lnTo>
                <a:lnTo>
                  <a:pt x="61" y="53"/>
                </a:lnTo>
                <a:lnTo>
                  <a:pt x="66" y="52"/>
                </a:lnTo>
                <a:lnTo>
                  <a:pt x="72" y="49"/>
                </a:lnTo>
                <a:lnTo>
                  <a:pt x="76" y="45"/>
                </a:lnTo>
                <a:lnTo>
                  <a:pt x="78" y="41"/>
                </a:lnTo>
                <a:lnTo>
                  <a:pt x="81" y="37"/>
                </a:lnTo>
                <a:lnTo>
                  <a:pt x="82" y="32"/>
                </a:lnTo>
                <a:lnTo>
                  <a:pt x="82" y="27"/>
                </a:lnTo>
                <a:lnTo>
                  <a:pt x="82" y="22"/>
                </a:lnTo>
                <a:lnTo>
                  <a:pt x="81" y="18"/>
                </a:lnTo>
                <a:lnTo>
                  <a:pt x="78" y="12"/>
                </a:lnTo>
                <a:lnTo>
                  <a:pt x="76" y="8"/>
                </a:lnTo>
                <a:lnTo>
                  <a:pt x="72" y="6"/>
                </a:lnTo>
                <a:lnTo>
                  <a:pt x="66"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3" name="Line 539"/>
          <p:cNvSpPr>
            <a:spLocks noChangeShapeType="1"/>
          </p:cNvSpPr>
          <p:nvPr/>
        </p:nvSpPr>
        <p:spPr bwMode="auto">
          <a:xfrm>
            <a:off x="5973763" y="34750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4" name="Freeform 540"/>
          <p:cNvSpPr>
            <a:spLocks/>
          </p:cNvSpPr>
          <p:nvPr/>
        </p:nvSpPr>
        <p:spPr bwMode="auto">
          <a:xfrm>
            <a:off x="5962650" y="3475038"/>
            <a:ext cx="28575" cy="20637"/>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2" y="2"/>
                </a:lnTo>
                <a:lnTo>
                  <a:pt x="18" y="3"/>
                </a:lnTo>
                <a:lnTo>
                  <a:pt x="12" y="6"/>
                </a:lnTo>
                <a:lnTo>
                  <a:pt x="8" y="8"/>
                </a:lnTo>
                <a:lnTo>
                  <a:pt x="6" y="12"/>
                </a:lnTo>
                <a:lnTo>
                  <a:pt x="3" y="18"/>
                </a:lnTo>
                <a:lnTo>
                  <a:pt x="2" y="22"/>
                </a:lnTo>
                <a:lnTo>
                  <a:pt x="0" y="27"/>
                </a:lnTo>
                <a:lnTo>
                  <a:pt x="2" y="32"/>
                </a:lnTo>
                <a:lnTo>
                  <a:pt x="3" y="37"/>
                </a:lnTo>
                <a:lnTo>
                  <a:pt x="6" y="41"/>
                </a:lnTo>
                <a:lnTo>
                  <a:pt x="8" y="45"/>
                </a:lnTo>
                <a:lnTo>
                  <a:pt x="12" y="49"/>
                </a:lnTo>
                <a:lnTo>
                  <a:pt x="18" y="52"/>
                </a:lnTo>
                <a:lnTo>
                  <a:pt x="22" y="53"/>
                </a:lnTo>
                <a:lnTo>
                  <a:pt x="41" y="53"/>
                </a:lnTo>
                <a:lnTo>
                  <a:pt x="52" y="53"/>
                </a:lnTo>
                <a:lnTo>
                  <a:pt x="57" y="52"/>
                </a:lnTo>
                <a:lnTo>
                  <a:pt x="61" y="49"/>
                </a:lnTo>
                <a:lnTo>
                  <a:pt x="65" y="45"/>
                </a:lnTo>
                <a:lnTo>
                  <a:pt x="69" y="41"/>
                </a:lnTo>
                <a:lnTo>
                  <a:pt x="72" y="37"/>
                </a:lnTo>
                <a:lnTo>
                  <a:pt x="73" y="32"/>
                </a:lnTo>
                <a:lnTo>
                  <a:pt x="73" y="27"/>
                </a:lnTo>
                <a:lnTo>
                  <a:pt x="73" y="22"/>
                </a:lnTo>
                <a:lnTo>
                  <a:pt x="72" y="18"/>
                </a:lnTo>
                <a:lnTo>
                  <a:pt x="69" y="12"/>
                </a:lnTo>
                <a:lnTo>
                  <a:pt x="65" y="8"/>
                </a:lnTo>
                <a:lnTo>
                  <a:pt x="61" y="6"/>
                </a:lnTo>
                <a:lnTo>
                  <a:pt x="57" y="3"/>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5" name="Line 541"/>
          <p:cNvSpPr>
            <a:spLocks noChangeShapeType="1"/>
          </p:cNvSpPr>
          <p:nvPr/>
        </p:nvSpPr>
        <p:spPr bwMode="auto">
          <a:xfrm>
            <a:off x="5981700" y="34750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6" name="Freeform 542"/>
          <p:cNvSpPr>
            <a:spLocks/>
          </p:cNvSpPr>
          <p:nvPr/>
        </p:nvSpPr>
        <p:spPr bwMode="auto">
          <a:xfrm>
            <a:off x="5970588" y="3475038"/>
            <a:ext cx="41275" cy="20637"/>
          </a:xfrm>
          <a:custGeom>
            <a:avLst/>
            <a:gdLst>
              <a:gd name="T0" fmla="*/ 2147483647 w 103"/>
              <a:gd name="T1" fmla="*/ 0 h 53"/>
              <a:gd name="T2" fmla="*/ 2147483647 w 103"/>
              <a:gd name="T3" fmla="*/ 2147483647 h 53"/>
              <a:gd name="T4" fmla="*/ 2147483647 w 103"/>
              <a:gd name="T5" fmla="*/ 2147483647 h 53"/>
              <a:gd name="T6" fmla="*/ 2147483647 w 103"/>
              <a:gd name="T7" fmla="*/ 2147483647 h 53"/>
              <a:gd name="T8" fmla="*/ 2147483647 w 103"/>
              <a:gd name="T9" fmla="*/ 2147483647 h 53"/>
              <a:gd name="T10" fmla="*/ 2147483647 w 103"/>
              <a:gd name="T11" fmla="*/ 2147483647 h 53"/>
              <a:gd name="T12" fmla="*/ 2147483647 w 103"/>
              <a:gd name="T13" fmla="*/ 2147483647 h 53"/>
              <a:gd name="T14" fmla="*/ 2147483647 w 103"/>
              <a:gd name="T15" fmla="*/ 2147483647 h 53"/>
              <a:gd name="T16" fmla="*/ 0 w 103"/>
              <a:gd name="T17" fmla="*/ 2147483647 h 53"/>
              <a:gd name="T18" fmla="*/ 2147483647 w 103"/>
              <a:gd name="T19" fmla="*/ 2147483647 h 53"/>
              <a:gd name="T20" fmla="*/ 2147483647 w 103"/>
              <a:gd name="T21" fmla="*/ 2147483647 h 53"/>
              <a:gd name="T22" fmla="*/ 2147483647 w 103"/>
              <a:gd name="T23" fmla="*/ 2147483647 h 53"/>
              <a:gd name="T24" fmla="*/ 2147483647 w 103"/>
              <a:gd name="T25" fmla="*/ 2147483647 h 53"/>
              <a:gd name="T26" fmla="*/ 2147483647 w 103"/>
              <a:gd name="T27" fmla="*/ 2147483647 h 53"/>
              <a:gd name="T28" fmla="*/ 2147483647 w 103"/>
              <a:gd name="T29" fmla="*/ 2147483647 h 53"/>
              <a:gd name="T30" fmla="*/ 2147483647 w 103"/>
              <a:gd name="T31" fmla="*/ 2147483647 h 53"/>
              <a:gd name="T32" fmla="*/ 2147483647 w 103"/>
              <a:gd name="T33" fmla="*/ 2147483647 h 53"/>
              <a:gd name="T34" fmla="*/ 2147483647 w 103"/>
              <a:gd name="T35" fmla="*/ 2147483647 h 53"/>
              <a:gd name="T36" fmla="*/ 2147483647 w 103"/>
              <a:gd name="T37" fmla="*/ 2147483647 h 53"/>
              <a:gd name="T38" fmla="*/ 2147483647 w 103"/>
              <a:gd name="T39" fmla="*/ 2147483647 h 53"/>
              <a:gd name="T40" fmla="*/ 2147483647 w 103"/>
              <a:gd name="T41" fmla="*/ 2147483647 h 53"/>
              <a:gd name="T42" fmla="*/ 2147483647 w 103"/>
              <a:gd name="T43" fmla="*/ 2147483647 h 53"/>
              <a:gd name="T44" fmla="*/ 2147483647 w 103"/>
              <a:gd name="T45" fmla="*/ 2147483647 h 53"/>
              <a:gd name="T46" fmla="*/ 2147483647 w 103"/>
              <a:gd name="T47" fmla="*/ 2147483647 h 53"/>
              <a:gd name="T48" fmla="*/ 2147483647 w 103"/>
              <a:gd name="T49" fmla="*/ 2147483647 h 53"/>
              <a:gd name="T50" fmla="*/ 2147483647 w 103"/>
              <a:gd name="T51" fmla="*/ 2147483647 h 53"/>
              <a:gd name="T52" fmla="*/ 2147483647 w 103"/>
              <a:gd name="T53" fmla="*/ 2147483647 h 53"/>
              <a:gd name="T54" fmla="*/ 2147483647 w 103"/>
              <a:gd name="T55" fmla="*/ 2147483647 h 53"/>
              <a:gd name="T56" fmla="*/ 2147483647 w 103"/>
              <a:gd name="T57" fmla="*/ 2147483647 h 53"/>
              <a:gd name="T58" fmla="*/ 2147483647 w 103"/>
              <a:gd name="T59" fmla="*/ 2147483647 h 53"/>
              <a:gd name="T60" fmla="*/ 2147483647 w 103"/>
              <a:gd name="T61" fmla="*/ 2147483647 h 53"/>
              <a:gd name="T62" fmla="*/ 2147483647 w 103"/>
              <a:gd name="T63" fmla="*/ 0 h 53"/>
              <a:gd name="T64" fmla="*/ 2147483647 w 10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3"/>
              <a:gd name="T101" fmla="*/ 103 w 10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3">
                <a:moveTo>
                  <a:pt x="27" y="0"/>
                </a:moveTo>
                <a:lnTo>
                  <a:pt x="21" y="2"/>
                </a:lnTo>
                <a:lnTo>
                  <a:pt x="17" y="3"/>
                </a:lnTo>
                <a:lnTo>
                  <a:pt x="12" y="6"/>
                </a:lnTo>
                <a:lnTo>
                  <a:pt x="8" y="8"/>
                </a:lnTo>
                <a:lnTo>
                  <a:pt x="6" y="12"/>
                </a:lnTo>
                <a:lnTo>
                  <a:pt x="3" y="18"/>
                </a:lnTo>
                <a:lnTo>
                  <a:pt x="2" y="22"/>
                </a:lnTo>
                <a:lnTo>
                  <a:pt x="0" y="27"/>
                </a:lnTo>
                <a:lnTo>
                  <a:pt x="2" y="32"/>
                </a:lnTo>
                <a:lnTo>
                  <a:pt x="3" y="37"/>
                </a:lnTo>
                <a:lnTo>
                  <a:pt x="6" y="41"/>
                </a:lnTo>
                <a:lnTo>
                  <a:pt x="8" y="45"/>
                </a:lnTo>
                <a:lnTo>
                  <a:pt x="12" y="49"/>
                </a:lnTo>
                <a:lnTo>
                  <a:pt x="17" y="52"/>
                </a:lnTo>
                <a:lnTo>
                  <a:pt x="21" y="53"/>
                </a:lnTo>
                <a:lnTo>
                  <a:pt x="70" y="53"/>
                </a:lnTo>
                <a:lnTo>
                  <a:pt x="81" y="53"/>
                </a:lnTo>
                <a:lnTo>
                  <a:pt x="86" y="52"/>
                </a:lnTo>
                <a:lnTo>
                  <a:pt x="91" y="49"/>
                </a:lnTo>
                <a:lnTo>
                  <a:pt x="95" y="45"/>
                </a:lnTo>
                <a:lnTo>
                  <a:pt x="98" y="41"/>
                </a:lnTo>
                <a:lnTo>
                  <a:pt x="101" y="37"/>
                </a:lnTo>
                <a:lnTo>
                  <a:pt x="102" y="32"/>
                </a:lnTo>
                <a:lnTo>
                  <a:pt x="103" y="27"/>
                </a:lnTo>
                <a:lnTo>
                  <a:pt x="102" y="22"/>
                </a:lnTo>
                <a:lnTo>
                  <a:pt x="101" y="18"/>
                </a:lnTo>
                <a:lnTo>
                  <a:pt x="98" y="12"/>
                </a:lnTo>
                <a:lnTo>
                  <a:pt x="95" y="8"/>
                </a:lnTo>
                <a:lnTo>
                  <a:pt x="91" y="6"/>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7" name="Line 543"/>
          <p:cNvSpPr>
            <a:spLocks noChangeShapeType="1"/>
          </p:cNvSpPr>
          <p:nvPr/>
        </p:nvSpPr>
        <p:spPr bwMode="auto">
          <a:xfrm>
            <a:off x="5991225" y="34845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8" name="Freeform 544"/>
          <p:cNvSpPr>
            <a:spLocks/>
          </p:cNvSpPr>
          <p:nvPr/>
        </p:nvSpPr>
        <p:spPr bwMode="auto">
          <a:xfrm>
            <a:off x="5991225" y="3455988"/>
            <a:ext cx="20638" cy="39687"/>
          </a:xfrm>
          <a:custGeom>
            <a:avLst/>
            <a:gdLst>
              <a:gd name="T0" fmla="*/ 0 w 51"/>
              <a:gd name="T1" fmla="*/ 2147483647 h 102"/>
              <a:gd name="T2" fmla="*/ 0 w 51"/>
              <a:gd name="T3" fmla="*/ 2147483647 h 102"/>
              <a:gd name="T4" fmla="*/ 2147483647 w 51"/>
              <a:gd name="T5" fmla="*/ 2147483647 h 102"/>
              <a:gd name="T6" fmla="*/ 2147483647 w 51"/>
              <a:gd name="T7" fmla="*/ 2147483647 h 102"/>
              <a:gd name="T8" fmla="*/ 2147483647 w 51"/>
              <a:gd name="T9" fmla="*/ 2147483647 h 102"/>
              <a:gd name="T10" fmla="*/ 2147483647 w 51"/>
              <a:gd name="T11" fmla="*/ 2147483647 h 102"/>
              <a:gd name="T12" fmla="*/ 2147483647 w 51"/>
              <a:gd name="T13" fmla="*/ 2147483647 h 102"/>
              <a:gd name="T14" fmla="*/ 2147483647 w 51"/>
              <a:gd name="T15" fmla="*/ 2147483647 h 102"/>
              <a:gd name="T16" fmla="*/ 2147483647 w 51"/>
              <a:gd name="T17" fmla="*/ 2147483647 h 102"/>
              <a:gd name="T18" fmla="*/ 2147483647 w 51"/>
              <a:gd name="T19" fmla="*/ 2147483647 h 102"/>
              <a:gd name="T20" fmla="*/ 2147483647 w 51"/>
              <a:gd name="T21" fmla="*/ 2147483647 h 102"/>
              <a:gd name="T22" fmla="*/ 2147483647 w 51"/>
              <a:gd name="T23" fmla="*/ 2147483647 h 102"/>
              <a:gd name="T24" fmla="*/ 2147483647 w 51"/>
              <a:gd name="T25" fmla="*/ 2147483647 h 102"/>
              <a:gd name="T26" fmla="*/ 2147483647 w 51"/>
              <a:gd name="T27" fmla="*/ 2147483647 h 102"/>
              <a:gd name="T28" fmla="*/ 2147483647 w 51"/>
              <a:gd name="T29" fmla="*/ 2147483647 h 102"/>
              <a:gd name="T30" fmla="*/ 2147483647 w 51"/>
              <a:gd name="T31" fmla="*/ 2147483647 h 102"/>
              <a:gd name="T32" fmla="*/ 2147483647 w 51"/>
              <a:gd name="T33" fmla="*/ 2147483647 h 102"/>
              <a:gd name="T34" fmla="*/ 2147483647 w 51"/>
              <a:gd name="T35" fmla="*/ 2147483647 h 102"/>
              <a:gd name="T36" fmla="*/ 2147483647 w 51"/>
              <a:gd name="T37" fmla="*/ 2147483647 h 102"/>
              <a:gd name="T38" fmla="*/ 2147483647 w 51"/>
              <a:gd name="T39" fmla="*/ 2147483647 h 102"/>
              <a:gd name="T40" fmla="*/ 2147483647 w 51"/>
              <a:gd name="T41" fmla="*/ 2147483647 h 102"/>
              <a:gd name="T42" fmla="*/ 2147483647 w 51"/>
              <a:gd name="T43" fmla="*/ 2147483647 h 102"/>
              <a:gd name="T44" fmla="*/ 2147483647 w 51"/>
              <a:gd name="T45" fmla="*/ 2147483647 h 102"/>
              <a:gd name="T46" fmla="*/ 2147483647 w 51"/>
              <a:gd name="T47" fmla="*/ 2147483647 h 102"/>
              <a:gd name="T48" fmla="*/ 2147483647 w 51"/>
              <a:gd name="T49" fmla="*/ 0 h 102"/>
              <a:gd name="T50" fmla="*/ 2147483647 w 51"/>
              <a:gd name="T51" fmla="*/ 2147483647 h 102"/>
              <a:gd name="T52" fmla="*/ 2147483647 w 51"/>
              <a:gd name="T53" fmla="*/ 2147483647 h 102"/>
              <a:gd name="T54" fmla="*/ 2147483647 w 51"/>
              <a:gd name="T55" fmla="*/ 2147483647 h 102"/>
              <a:gd name="T56" fmla="*/ 2147483647 w 51"/>
              <a:gd name="T57" fmla="*/ 2147483647 h 102"/>
              <a:gd name="T58" fmla="*/ 2147483647 w 51"/>
              <a:gd name="T59" fmla="*/ 2147483647 h 102"/>
              <a:gd name="T60" fmla="*/ 2147483647 w 51"/>
              <a:gd name="T61" fmla="*/ 2147483647 h 102"/>
              <a:gd name="T62" fmla="*/ 0 w 51"/>
              <a:gd name="T63" fmla="*/ 2147483647 h 102"/>
              <a:gd name="T64" fmla="*/ 0 w 51"/>
              <a:gd name="T65" fmla="*/ 2147483647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02"/>
              <a:gd name="T101" fmla="*/ 51 w 51"/>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02">
                <a:moveTo>
                  <a:pt x="0" y="76"/>
                </a:moveTo>
                <a:lnTo>
                  <a:pt x="0" y="81"/>
                </a:lnTo>
                <a:lnTo>
                  <a:pt x="1" y="86"/>
                </a:lnTo>
                <a:lnTo>
                  <a:pt x="3" y="90"/>
                </a:lnTo>
                <a:lnTo>
                  <a:pt x="6" y="94"/>
                </a:lnTo>
                <a:lnTo>
                  <a:pt x="10" y="98"/>
                </a:lnTo>
                <a:lnTo>
                  <a:pt x="15" y="101"/>
                </a:lnTo>
                <a:lnTo>
                  <a:pt x="21" y="102"/>
                </a:lnTo>
                <a:lnTo>
                  <a:pt x="26" y="102"/>
                </a:lnTo>
                <a:lnTo>
                  <a:pt x="30" y="102"/>
                </a:lnTo>
                <a:lnTo>
                  <a:pt x="35" y="101"/>
                </a:lnTo>
                <a:lnTo>
                  <a:pt x="40" y="98"/>
                </a:lnTo>
                <a:lnTo>
                  <a:pt x="44" y="94"/>
                </a:lnTo>
                <a:lnTo>
                  <a:pt x="47" y="90"/>
                </a:lnTo>
                <a:lnTo>
                  <a:pt x="50" y="86"/>
                </a:lnTo>
                <a:lnTo>
                  <a:pt x="51" y="81"/>
                </a:lnTo>
                <a:lnTo>
                  <a:pt x="51" y="34"/>
                </a:lnTo>
                <a:lnTo>
                  <a:pt x="51" y="22"/>
                </a:lnTo>
                <a:lnTo>
                  <a:pt x="50" y="18"/>
                </a:lnTo>
                <a:lnTo>
                  <a:pt x="47" y="12"/>
                </a:lnTo>
                <a:lnTo>
                  <a:pt x="44" y="8"/>
                </a:lnTo>
                <a:lnTo>
                  <a:pt x="40" y="6"/>
                </a:lnTo>
                <a:lnTo>
                  <a:pt x="35" y="3"/>
                </a:lnTo>
                <a:lnTo>
                  <a:pt x="30" y="2"/>
                </a:lnTo>
                <a:lnTo>
                  <a:pt x="26" y="0"/>
                </a:lnTo>
                <a:lnTo>
                  <a:pt x="21" y="2"/>
                </a:lnTo>
                <a:lnTo>
                  <a:pt x="15" y="3"/>
                </a:lnTo>
                <a:lnTo>
                  <a:pt x="10" y="6"/>
                </a:lnTo>
                <a:lnTo>
                  <a:pt x="6" y="8"/>
                </a:lnTo>
                <a:lnTo>
                  <a:pt x="3" y="12"/>
                </a:lnTo>
                <a:lnTo>
                  <a:pt x="1" y="18"/>
                </a:lnTo>
                <a:lnTo>
                  <a:pt x="0" y="28"/>
                </a:lnTo>
                <a:lnTo>
                  <a:pt x="0" y="76"/>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49" name="Line 545"/>
          <p:cNvSpPr>
            <a:spLocks noChangeShapeType="1"/>
          </p:cNvSpPr>
          <p:nvPr/>
        </p:nvSpPr>
        <p:spPr bwMode="auto">
          <a:xfrm>
            <a:off x="6000750" y="34559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0" name="Freeform 546"/>
          <p:cNvSpPr>
            <a:spLocks/>
          </p:cNvSpPr>
          <p:nvPr/>
        </p:nvSpPr>
        <p:spPr bwMode="auto">
          <a:xfrm>
            <a:off x="5991225" y="3455988"/>
            <a:ext cx="31750" cy="20637"/>
          </a:xfrm>
          <a:custGeom>
            <a:avLst/>
            <a:gdLst>
              <a:gd name="T0" fmla="*/ 2147483647 w 81"/>
              <a:gd name="T1" fmla="*/ 0 h 53"/>
              <a:gd name="T2" fmla="*/ 2147483647 w 81"/>
              <a:gd name="T3" fmla="*/ 2147483647 h 53"/>
              <a:gd name="T4" fmla="*/ 2147483647 w 81"/>
              <a:gd name="T5" fmla="*/ 2147483647 h 53"/>
              <a:gd name="T6" fmla="*/ 2147483647 w 81"/>
              <a:gd name="T7" fmla="*/ 2147483647 h 53"/>
              <a:gd name="T8" fmla="*/ 2147483647 w 81"/>
              <a:gd name="T9" fmla="*/ 2147483647 h 53"/>
              <a:gd name="T10" fmla="*/ 2147483647 w 81"/>
              <a:gd name="T11" fmla="*/ 2147483647 h 53"/>
              <a:gd name="T12" fmla="*/ 2147483647 w 81"/>
              <a:gd name="T13" fmla="*/ 2147483647 h 53"/>
              <a:gd name="T14" fmla="*/ 0 w 81"/>
              <a:gd name="T15" fmla="*/ 2147483647 h 53"/>
              <a:gd name="T16" fmla="*/ 0 w 81"/>
              <a:gd name="T17" fmla="*/ 2147483647 h 53"/>
              <a:gd name="T18" fmla="*/ 0 w 81"/>
              <a:gd name="T19" fmla="*/ 2147483647 h 53"/>
              <a:gd name="T20" fmla="*/ 2147483647 w 81"/>
              <a:gd name="T21" fmla="*/ 2147483647 h 53"/>
              <a:gd name="T22" fmla="*/ 2147483647 w 81"/>
              <a:gd name="T23" fmla="*/ 2147483647 h 53"/>
              <a:gd name="T24" fmla="*/ 2147483647 w 81"/>
              <a:gd name="T25" fmla="*/ 2147483647 h 53"/>
              <a:gd name="T26" fmla="*/ 2147483647 w 81"/>
              <a:gd name="T27" fmla="*/ 2147483647 h 53"/>
              <a:gd name="T28" fmla="*/ 2147483647 w 81"/>
              <a:gd name="T29" fmla="*/ 2147483647 h 53"/>
              <a:gd name="T30" fmla="*/ 2147483647 w 81"/>
              <a:gd name="T31" fmla="*/ 2147483647 h 53"/>
              <a:gd name="T32" fmla="*/ 2147483647 w 81"/>
              <a:gd name="T33" fmla="*/ 2147483647 h 53"/>
              <a:gd name="T34" fmla="*/ 2147483647 w 81"/>
              <a:gd name="T35" fmla="*/ 2147483647 h 53"/>
              <a:gd name="T36" fmla="*/ 2147483647 w 81"/>
              <a:gd name="T37" fmla="*/ 2147483647 h 53"/>
              <a:gd name="T38" fmla="*/ 2147483647 w 81"/>
              <a:gd name="T39" fmla="*/ 2147483647 h 53"/>
              <a:gd name="T40" fmla="*/ 2147483647 w 81"/>
              <a:gd name="T41" fmla="*/ 2147483647 h 53"/>
              <a:gd name="T42" fmla="*/ 2147483647 w 81"/>
              <a:gd name="T43" fmla="*/ 2147483647 h 53"/>
              <a:gd name="T44" fmla="*/ 2147483647 w 81"/>
              <a:gd name="T45" fmla="*/ 2147483647 h 53"/>
              <a:gd name="T46" fmla="*/ 2147483647 w 81"/>
              <a:gd name="T47" fmla="*/ 2147483647 h 53"/>
              <a:gd name="T48" fmla="*/ 2147483647 w 81"/>
              <a:gd name="T49" fmla="*/ 2147483647 h 53"/>
              <a:gd name="T50" fmla="*/ 2147483647 w 81"/>
              <a:gd name="T51" fmla="*/ 2147483647 h 53"/>
              <a:gd name="T52" fmla="*/ 2147483647 w 81"/>
              <a:gd name="T53" fmla="*/ 2147483647 h 53"/>
              <a:gd name="T54" fmla="*/ 2147483647 w 81"/>
              <a:gd name="T55" fmla="*/ 2147483647 h 53"/>
              <a:gd name="T56" fmla="*/ 2147483647 w 81"/>
              <a:gd name="T57" fmla="*/ 2147483647 h 53"/>
              <a:gd name="T58" fmla="*/ 2147483647 w 81"/>
              <a:gd name="T59" fmla="*/ 2147483647 h 53"/>
              <a:gd name="T60" fmla="*/ 2147483647 w 81"/>
              <a:gd name="T61" fmla="*/ 2147483647 h 53"/>
              <a:gd name="T62" fmla="*/ 2147483647 w 81"/>
              <a:gd name="T63" fmla="*/ 0 h 53"/>
              <a:gd name="T64" fmla="*/ 2147483647 w 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53"/>
              <a:gd name="T101" fmla="*/ 81 w 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53">
                <a:moveTo>
                  <a:pt x="26" y="0"/>
                </a:moveTo>
                <a:lnTo>
                  <a:pt x="21" y="2"/>
                </a:lnTo>
                <a:lnTo>
                  <a:pt x="15" y="3"/>
                </a:lnTo>
                <a:lnTo>
                  <a:pt x="10" y="6"/>
                </a:lnTo>
                <a:lnTo>
                  <a:pt x="6" y="8"/>
                </a:lnTo>
                <a:lnTo>
                  <a:pt x="3" y="12"/>
                </a:lnTo>
                <a:lnTo>
                  <a:pt x="1" y="18"/>
                </a:lnTo>
                <a:lnTo>
                  <a:pt x="0" y="22"/>
                </a:lnTo>
                <a:lnTo>
                  <a:pt x="0" y="27"/>
                </a:lnTo>
                <a:lnTo>
                  <a:pt x="0" y="32"/>
                </a:lnTo>
                <a:lnTo>
                  <a:pt x="1" y="37"/>
                </a:lnTo>
                <a:lnTo>
                  <a:pt x="3" y="41"/>
                </a:lnTo>
                <a:lnTo>
                  <a:pt x="6" y="45"/>
                </a:lnTo>
                <a:lnTo>
                  <a:pt x="10" y="49"/>
                </a:lnTo>
                <a:lnTo>
                  <a:pt x="15" y="52"/>
                </a:lnTo>
                <a:lnTo>
                  <a:pt x="21" y="53"/>
                </a:lnTo>
                <a:lnTo>
                  <a:pt x="50" y="53"/>
                </a:lnTo>
                <a:lnTo>
                  <a:pt x="60" y="53"/>
                </a:lnTo>
                <a:lnTo>
                  <a:pt x="64" y="52"/>
                </a:lnTo>
                <a:lnTo>
                  <a:pt x="70" y="49"/>
                </a:lnTo>
                <a:lnTo>
                  <a:pt x="74" y="45"/>
                </a:lnTo>
                <a:lnTo>
                  <a:pt x="76" y="41"/>
                </a:lnTo>
                <a:lnTo>
                  <a:pt x="79" y="37"/>
                </a:lnTo>
                <a:lnTo>
                  <a:pt x="80" y="32"/>
                </a:lnTo>
                <a:lnTo>
                  <a:pt x="81" y="27"/>
                </a:lnTo>
                <a:lnTo>
                  <a:pt x="80" y="22"/>
                </a:lnTo>
                <a:lnTo>
                  <a:pt x="79" y="18"/>
                </a:lnTo>
                <a:lnTo>
                  <a:pt x="76" y="12"/>
                </a:lnTo>
                <a:lnTo>
                  <a:pt x="74" y="8"/>
                </a:lnTo>
                <a:lnTo>
                  <a:pt x="70" y="6"/>
                </a:lnTo>
                <a:lnTo>
                  <a:pt x="64"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1" name="Line 547"/>
          <p:cNvSpPr>
            <a:spLocks noChangeShapeType="1"/>
          </p:cNvSpPr>
          <p:nvPr/>
        </p:nvSpPr>
        <p:spPr bwMode="auto">
          <a:xfrm>
            <a:off x="6013450" y="34559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2" name="Freeform 548"/>
          <p:cNvSpPr>
            <a:spLocks/>
          </p:cNvSpPr>
          <p:nvPr/>
        </p:nvSpPr>
        <p:spPr bwMode="auto">
          <a:xfrm>
            <a:off x="6002338" y="3455988"/>
            <a:ext cx="23812" cy="20637"/>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2"/>
                </a:lnTo>
                <a:lnTo>
                  <a:pt x="15" y="3"/>
                </a:lnTo>
                <a:lnTo>
                  <a:pt x="11" y="6"/>
                </a:lnTo>
                <a:lnTo>
                  <a:pt x="8" y="8"/>
                </a:lnTo>
                <a:lnTo>
                  <a:pt x="4" y="12"/>
                </a:lnTo>
                <a:lnTo>
                  <a:pt x="1" y="18"/>
                </a:lnTo>
                <a:lnTo>
                  <a:pt x="0" y="22"/>
                </a:lnTo>
                <a:lnTo>
                  <a:pt x="0" y="27"/>
                </a:lnTo>
                <a:lnTo>
                  <a:pt x="0" y="32"/>
                </a:lnTo>
                <a:lnTo>
                  <a:pt x="1" y="37"/>
                </a:lnTo>
                <a:lnTo>
                  <a:pt x="4" y="41"/>
                </a:lnTo>
                <a:lnTo>
                  <a:pt x="8" y="45"/>
                </a:lnTo>
                <a:lnTo>
                  <a:pt x="11" y="49"/>
                </a:lnTo>
                <a:lnTo>
                  <a:pt x="15" y="52"/>
                </a:lnTo>
                <a:lnTo>
                  <a:pt x="21" y="53"/>
                </a:lnTo>
                <a:lnTo>
                  <a:pt x="30" y="53"/>
                </a:lnTo>
                <a:lnTo>
                  <a:pt x="41" y="53"/>
                </a:lnTo>
                <a:lnTo>
                  <a:pt x="46" y="52"/>
                </a:lnTo>
                <a:lnTo>
                  <a:pt x="50" y="49"/>
                </a:lnTo>
                <a:lnTo>
                  <a:pt x="54" y="45"/>
                </a:lnTo>
                <a:lnTo>
                  <a:pt x="58" y="41"/>
                </a:lnTo>
                <a:lnTo>
                  <a:pt x="60" y="37"/>
                </a:lnTo>
                <a:lnTo>
                  <a:pt x="62" y="32"/>
                </a:lnTo>
                <a:lnTo>
                  <a:pt x="62" y="27"/>
                </a:lnTo>
                <a:lnTo>
                  <a:pt x="62" y="22"/>
                </a:lnTo>
                <a:lnTo>
                  <a:pt x="60" y="18"/>
                </a:lnTo>
                <a:lnTo>
                  <a:pt x="58" y="12"/>
                </a:lnTo>
                <a:lnTo>
                  <a:pt x="54" y="8"/>
                </a:lnTo>
                <a:lnTo>
                  <a:pt x="50" y="6"/>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3" name="Line 549"/>
          <p:cNvSpPr>
            <a:spLocks noChangeShapeType="1"/>
          </p:cNvSpPr>
          <p:nvPr/>
        </p:nvSpPr>
        <p:spPr bwMode="auto">
          <a:xfrm>
            <a:off x="6016625" y="34559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4" name="Freeform 550"/>
          <p:cNvSpPr>
            <a:spLocks/>
          </p:cNvSpPr>
          <p:nvPr/>
        </p:nvSpPr>
        <p:spPr bwMode="auto">
          <a:xfrm>
            <a:off x="6005513" y="3455988"/>
            <a:ext cx="36512" cy="20637"/>
          </a:xfrm>
          <a:custGeom>
            <a:avLst/>
            <a:gdLst>
              <a:gd name="T0" fmla="*/ 2147483647 w 92"/>
              <a:gd name="T1" fmla="*/ 0 h 53"/>
              <a:gd name="T2" fmla="*/ 2147483647 w 92"/>
              <a:gd name="T3" fmla="*/ 2147483647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2147483647 w 92"/>
              <a:gd name="T15" fmla="*/ 2147483647 h 53"/>
              <a:gd name="T16" fmla="*/ 0 w 92"/>
              <a:gd name="T17" fmla="*/ 2147483647 h 53"/>
              <a:gd name="T18" fmla="*/ 2147483647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2"/>
                </a:lnTo>
                <a:lnTo>
                  <a:pt x="17" y="3"/>
                </a:lnTo>
                <a:lnTo>
                  <a:pt x="12" y="6"/>
                </a:lnTo>
                <a:lnTo>
                  <a:pt x="8" y="8"/>
                </a:lnTo>
                <a:lnTo>
                  <a:pt x="5" y="12"/>
                </a:lnTo>
                <a:lnTo>
                  <a:pt x="2" y="18"/>
                </a:lnTo>
                <a:lnTo>
                  <a:pt x="1" y="22"/>
                </a:lnTo>
                <a:lnTo>
                  <a:pt x="0" y="27"/>
                </a:lnTo>
                <a:lnTo>
                  <a:pt x="1" y="32"/>
                </a:lnTo>
                <a:lnTo>
                  <a:pt x="2" y="37"/>
                </a:lnTo>
                <a:lnTo>
                  <a:pt x="5" y="41"/>
                </a:lnTo>
                <a:lnTo>
                  <a:pt x="8" y="45"/>
                </a:lnTo>
                <a:lnTo>
                  <a:pt x="12" y="49"/>
                </a:lnTo>
                <a:lnTo>
                  <a:pt x="17" y="52"/>
                </a:lnTo>
                <a:lnTo>
                  <a:pt x="21" y="53"/>
                </a:lnTo>
                <a:lnTo>
                  <a:pt x="61" y="53"/>
                </a:lnTo>
                <a:lnTo>
                  <a:pt x="71" y="53"/>
                </a:lnTo>
                <a:lnTo>
                  <a:pt x="76" y="52"/>
                </a:lnTo>
                <a:lnTo>
                  <a:pt x="80" y="49"/>
                </a:lnTo>
                <a:lnTo>
                  <a:pt x="84" y="45"/>
                </a:lnTo>
                <a:lnTo>
                  <a:pt x="88" y="41"/>
                </a:lnTo>
                <a:lnTo>
                  <a:pt x="91" y="37"/>
                </a:lnTo>
                <a:lnTo>
                  <a:pt x="92" y="32"/>
                </a:lnTo>
                <a:lnTo>
                  <a:pt x="92" y="27"/>
                </a:lnTo>
                <a:lnTo>
                  <a:pt x="92" y="22"/>
                </a:lnTo>
                <a:lnTo>
                  <a:pt x="91" y="18"/>
                </a:lnTo>
                <a:lnTo>
                  <a:pt x="88" y="12"/>
                </a:lnTo>
                <a:lnTo>
                  <a:pt x="84" y="8"/>
                </a:lnTo>
                <a:lnTo>
                  <a:pt x="80" y="6"/>
                </a:lnTo>
                <a:lnTo>
                  <a:pt x="76" y="3"/>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5" name="Line 551"/>
          <p:cNvSpPr>
            <a:spLocks noChangeShapeType="1"/>
          </p:cNvSpPr>
          <p:nvPr/>
        </p:nvSpPr>
        <p:spPr bwMode="auto">
          <a:xfrm>
            <a:off x="6021388" y="34671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6" name="Freeform 552"/>
          <p:cNvSpPr>
            <a:spLocks/>
          </p:cNvSpPr>
          <p:nvPr/>
        </p:nvSpPr>
        <p:spPr bwMode="auto">
          <a:xfrm>
            <a:off x="6021388" y="3438525"/>
            <a:ext cx="20637" cy="38100"/>
          </a:xfrm>
          <a:custGeom>
            <a:avLst/>
            <a:gdLst>
              <a:gd name="T0" fmla="*/ 0 w 53"/>
              <a:gd name="T1" fmla="*/ 2147483647 h 101"/>
              <a:gd name="T2" fmla="*/ 0 w 53"/>
              <a:gd name="T3" fmla="*/ 2147483647 h 101"/>
              <a:gd name="T4" fmla="*/ 2147483647 w 53"/>
              <a:gd name="T5" fmla="*/ 2147483647 h 101"/>
              <a:gd name="T6" fmla="*/ 2147483647 w 53"/>
              <a:gd name="T7" fmla="*/ 2147483647 h 101"/>
              <a:gd name="T8" fmla="*/ 2147483647 w 53"/>
              <a:gd name="T9" fmla="*/ 2147483647 h 101"/>
              <a:gd name="T10" fmla="*/ 2147483647 w 53"/>
              <a:gd name="T11" fmla="*/ 2147483647 h 101"/>
              <a:gd name="T12" fmla="*/ 2147483647 w 53"/>
              <a:gd name="T13" fmla="*/ 2147483647 h 101"/>
              <a:gd name="T14" fmla="*/ 2147483647 w 53"/>
              <a:gd name="T15" fmla="*/ 2147483647 h 101"/>
              <a:gd name="T16" fmla="*/ 2147483647 w 53"/>
              <a:gd name="T17" fmla="*/ 2147483647 h 101"/>
              <a:gd name="T18" fmla="*/ 2147483647 w 53"/>
              <a:gd name="T19" fmla="*/ 2147483647 h 101"/>
              <a:gd name="T20" fmla="*/ 2147483647 w 53"/>
              <a:gd name="T21" fmla="*/ 2147483647 h 101"/>
              <a:gd name="T22" fmla="*/ 2147483647 w 53"/>
              <a:gd name="T23" fmla="*/ 2147483647 h 101"/>
              <a:gd name="T24" fmla="*/ 2147483647 w 53"/>
              <a:gd name="T25" fmla="*/ 2147483647 h 101"/>
              <a:gd name="T26" fmla="*/ 2147483647 w 53"/>
              <a:gd name="T27" fmla="*/ 2147483647 h 101"/>
              <a:gd name="T28" fmla="*/ 2147483647 w 53"/>
              <a:gd name="T29" fmla="*/ 2147483647 h 101"/>
              <a:gd name="T30" fmla="*/ 2147483647 w 53"/>
              <a:gd name="T31" fmla="*/ 2147483647 h 101"/>
              <a:gd name="T32" fmla="*/ 2147483647 w 53"/>
              <a:gd name="T33" fmla="*/ 2147483647 h 101"/>
              <a:gd name="T34" fmla="*/ 2147483647 w 53"/>
              <a:gd name="T35" fmla="*/ 2147483647 h 101"/>
              <a:gd name="T36" fmla="*/ 2147483647 w 53"/>
              <a:gd name="T37" fmla="*/ 2147483647 h 101"/>
              <a:gd name="T38" fmla="*/ 2147483647 w 53"/>
              <a:gd name="T39" fmla="*/ 2147483647 h 101"/>
              <a:gd name="T40" fmla="*/ 2147483647 w 53"/>
              <a:gd name="T41" fmla="*/ 2147483647 h 101"/>
              <a:gd name="T42" fmla="*/ 2147483647 w 53"/>
              <a:gd name="T43" fmla="*/ 2147483647 h 101"/>
              <a:gd name="T44" fmla="*/ 2147483647 w 53"/>
              <a:gd name="T45" fmla="*/ 2147483647 h 101"/>
              <a:gd name="T46" fmla="*/ 2147483647 w 53"/>
              <a:gd name="T47" fmla="*/ 2147483647 h 101"/>
              <a:gd name="T48" fmla="*/ 2147483647 w 53"/>
              <a:gd name="T49" fmla="*/ 0 h 101"/>
              <a:gd name="T50" fmla="*/ 2147483647 w 53"/>
              <a:gd name="T51" fmla="*/ 2147483647 h 101"/>
              <a:gd name="T52" fmla="*/ 2147483647 w 53"/>
              <a:gd name="T53" fmla="*/ 2147483647 h 101"/>
              <a:gd name="T54" fmla="*/ 2147483647 w 53"/>
              <a:gd name="T55" fmla="*/ 2147483647 h 101"/>
              <a:gd name="T56" fmla="*/ 2147483647 w 53"/>
              <a:gd name="T57" fmla="*/ 2147483647 h 101"/>
              <a:gd name="T58" fmla="*/ 2147483647 w 53"/>
              <a:gd name="T59" fmla="*/ 2147483647 h 101"/>
              <a:gd name="T60" fmla="*/ 2147483647 w 53"/>
              <a:gd name="T61" fmla="*/ 2147483647 h 101"/>
              <a:gd name="T62" fmla="*/ 0 w 53"/>
              <a:gd name="T63" fmla="*/ 2147483647 h 101"/>
              <a:gd name="T64" fmla="*/ 0 w 53"/>
              <a:gd name="T65" fmla="*/ 2147483647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1"/>
              <a:gd name="T101" fmla="*/ 53 w 53"/>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1">
                <a:moveTo>
                  <a:pt x="0" y="75"/>
                </a:moveTo>
                <a:lnTo>
                  <a:pt x="0" y="80"/>
                </a:lnTo>
                <a:lnTo>
                  <a:pt x="3" y="85"/>
                </a:lnTo>
                <a:lnTo>
                  <a:pt x="4" y="89"/>
                </a:lnTo>
                <a:lnTo>
                  <a:pt x="8" y="93"/>
                </a:lnTo>
                <a:lnTo>
                  <a:pt x="12" y="97"/>
                </a:lnTo>
                <a:lnTo>
                  <a:pt x="16" y="100"/>
                </a:lnTo>
                <a:lnTo>
                  <a:pt x="22" y="101"/>
                </a:lnTo>
                <a:lnTo>
                  <a:pt x="27" y="101"/>
                </a:lnTo>
                <a:lnTo>
                  <a:pt x="32" y="101"/>
                </a:lnTo>
                <a:lnTo>
                  <a:pt x="37" y="100"/>
                </a:lnTo>
                <a:lnTo>
                  <a:pt x="41" y="97"/>
                </a:lnTo>
                <a:lnTo>
                  <a:pt x="45" y="93"/>
                </a:lnTo>
                <a:lnTo>
                  <a:pt x="49" y="89"/>
                </a:lnTo>
                <a:lnTo>
                  <a:pt x="52" y="85"/>
                </a:lnTo>
                <a:lnTo>
                  <a:pt x="53" y="80"/>
                </a:lnTo>
                <a:lnTo>
                  <a:pt x="53" y="31"/>
                </a:lnTo>
                <a:lnTo>
                  <a:pt x="53" y="21"/>
                </a:lnTo>
                <a:lnTo>
                  <a:pt x="52" y="17"/>
                </a:lnTo>
                <a:lnTo>
                  <a:pt x="49" y="11"/>
                </a:lnTo>
                <a:lnTo>
                  <a:pt x="45" y="8"/>
                </a:lnTo>
                <a:lnTo>
                  <a:pt x="41" y="5"/>
                </a:lnTo>
                <a:lnTo>
                  <a:pt x="37" y="2"/>
                </a:lnTo>
                <a:lnTo>
                  <a:pt x="32" y="1"/>
                </a:lnTo>
                <a:lnTo>
                  <a:pt x="27" y="0"/>
                </a:lnTo>
                <a:lnTo>
                  <a:pt x="22" y="1"/>
                </a:lnTo>
                <a:lnTo>
                  <a:pt x="16" y="2"/>
                </a:lnTo>
                <a:lnTo>
                  <a:pt x="12" y="5"/>
                </a:lnTo>
                <a:lnTo>
                  <a:pt x="8" y="8"/>
                </a:lnTo>
                <a:lnTo>
                  <a:pt x="4" y="11"/>
                </a:lnTo>
                <a:lnTo>
                  <a:pt x="3" y="17"/>
                </a:lnTo>
                <a:lnTo>
                  <a:pt x="0" y="26"/>
                </a:lnTo>
                <a:lnTo>
                  <a:pt x="0" y="7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7" name="Line 553"/>
          <p:cNvSpPr>
            <a:spLocks noChangeShapeType="1"/>
          </p:cNvSpPr>
          <p:nvPr/>
        </p:nvSpPr>
        <p:spPr bwMode="auto">
          <a:xfrm>
            <a:off x="6032500" y="3438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8" name="Freeform 554"/>
          <p:cNvSpPr>
            <a:spLocks/>
          </p:cNvSpPr>
          <p:nvPr/>
        </p:nvSpPr>
        <p:spPr bwMode="auto">
          <a:xfrm>
            <a:off x="6021388" y="3438525"/>
            <a:ext cx="25400" cy="19050"/>
          </a:xfrm>
          <a:custGeom>
            <a:avLst/>
            <a:gdLst>
              <a:gd name="T0" fmla="*/ 2147483647 w 64"/>
              <a:gd name="T1" fmla="*/ 0 h 52"/>
              <a:gd name="T2" fmla="*/ 2147483647 w 64"/>
              <a:gd name="T3" fmla="*/ 2147483647 h 52"/>
              <a:gd name="T4" fmla="*/ 2147483647 w 64"/>
              <a:gd name="T5" fmla="*/ 2147483647 h 52"/>
              <a:gd name="T6" fmla="*/ 2147483647 w 64"/>
              <a:gd name="T7" fmla="*/ 2147483647 h 52"/>
              <a:gd name="T8" fmla="*/ 2147483647 w 64"/>
              <a:gd name="T9" fmla="*/ 2147483647 h 52"/>
              <a:gd name="T10" fmla="*/ 2147483647 w 64"/>
              <a:gd name="T11" fmla="*/ 2147483647 h 52"/>
              <a:gd name="T12" fmla="*/ 2147483647 w 64"/>
              <a:gd name="T13" fmla="*/ 2147483647 h 52"/>
              <a:gd name="T14" fmla="*/ 0 w 64"/>
              <a:gd name="T15" fmla="*/ 2147483647 h 52"/>
              <a:gd name="T16" fmla="*/ 0 w 64"/>
              <a:gd name="T17" fmla="*/ 2147483647 h 52"/>
              <a:gd name="T18" fmla="*/ 0 w 64"/>
              <a:gd name="T19" fmla="*/ 2147483647 h 52"/>
              <a:gd name="T20" fmla="*/ 2147483647 w 64"/>
              <a:gd name="T21" fmla="*/ 2147483647 h 52"/>
              <a:gd name="T22" fmla="*/ 2147483647 w 64"/>
              <a:gd name="T23" fmla="*/ 2147483647 h 52"/>
              <a:gd name="T24" fmla="*/ 2147483647 w 64"/>
              <a:gd name="T25" fmla="*/ 2147483647 h 52"/>
              <a:gd name="T26" fmla="*/ 2147483647 w 64"/>
              <a:gd name="T27" fmla="*/ 2147483647 h 52"/>
              <a:gd name="T28" fmla="*/ 2147483647 w 64"/>
              <a:gd name="T29" fmla="*/ 2147483647 h 52"/>
              <a:gd name="T30" fmla="*/ 2147483647 w 64"/>
              <a:gd name="T31" fmla="*/ 2147483647 h 52"/>
              <a:gd name="T32" fmla="*/ 2147483647 w 64"/>
              <a:gd name="T33" fmla="*/ 2147483647 h 52"/>
              <a:gd name="T34" fmla="*/ 2147483647 w 64"/>
              <a:gd name="T35" fmla="*/ 2147483647 h 52"/>
              <a:gd name="T36" fmla="*/ 2147483647 w 64"/>
              <a:gd name="T37" fmla="*/ 2147483647 h 52"/>
              <a:gd name="T38" fmla="*/ 2147483647 w 64"/>
              <a:gd name="T39" fmla="*/ 2147483647 h 52"/>
              <a:gd name="T40" fmla="*/ 2147483647 w 64"/>
              <a:gd name="T41" fmla="*/ 2147483647 h 52"/>
              <a:gd name="T42" fmla="*/ 2147483647 w 64"/>
              <a:gd name="T43" fmla="*/ 2147483647 h 52"/>
              <a:gd name="T44" fmla="*/ 2147483647 w 64"/>
              <a:gd name="T45" fmla="*/ 2147483647 h 52"/>
              <a:gd name="T46" fmla="*/ 2147483647 w 64"/>
              <a:gd name="T47" fmla="*/ 2147483647 h 52"/>
              <a:gd name="T48" fmla="*/ 2147483647 w 64"/>
              <a:gd name="T49" fmla="*/ 2147483647 h 52"/>
              <a:gd name="T50" fmla="*/ 2147483647 w 64"/>
              <a:gd name="T51" fmla="*/ 2147483647 h 52"/>
              <a:gd name="T52" fmla="*/ 2147483647 w 64"/>
              <a:gd name="T53" fmla="*/ 2147483647 h 52"/>
              <a:gd name="T54" fmla="*/ 2147483647 w 64"/>
              <a:gd name="T55" fmla="*/ 2147483647 h 52"/>
              <a:gd name="T56" fmla="*/ 2147483647 w 64"/>
              <a:gd name="T57" fmla="*/ 2147483647 h 52"/>
              <a:gd name="T58" fmla="*/ 2147483647 w 64"/>
              <a:gd name="T59" fmla="*/ 2147483647 h 52"/>
              <a:gd name="T60" fmla="*/ 2147483647 w 64"/>
              <a:gd name="T61" fmla="*/ 2147483647 h 52"/>
              <a:gd name="T62" fmla="*/ 2147483647 w 64"/>
              <a:gd name="T63" fmla="*/ 0 h 52"/>
              <a:gd name="T64" fmla="*/ 2147483647 w 64"/>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2"/>
              <a:gd name="T101" fmla="*/ 64 w 64"/>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2">
                <a:moveTo>
                  <a:pt x="27" y="0"/>
                </a:moveTo>
                <a:lnTo>
                  <a:pt x="22" y="1"/>
                </a:lnTo>
                <a:lnTo>
                  <a:pt x="16" y="2"/>
                </a:lnTo>
                <a:lnTo>
                  <a:pt x="12" y="5"/>
                </a:lnTo>
                <a:lnTo>
                  <a:pt x="8" y="8"/>
                </a:lnTo>
                <a:lnTo>
                  <a:pt x="4" y="11"/>
                </a:lnTo>
                <a:lnTo>
                  <a:pt x="3" y="17"/>
                </a:lnTo>
                <a:lnTo>
                  <a:pt x="0" y="21"/>
                </a:lnTo>
                <a:lnTo>
                  <a:pt x="0" y="26"/>
                </a:lnTo>
                <a:lnTo>
                  <a:pt x="0" y="31"/>
                </a:lnTo>
                <a:lnTo>
                  <a:pt x="3" y="37"/>
                </a:lnTo>
                <a:lnTo>
                  <a:pt x="4" y="41"/>
                </a:lnTo>
                <a:lnTo>
                  <a:pt x="8" y="45"/>
                </a:lnTo>
                <a:lnTo>
                  <a:pt x="12" y="48"/>
                </a:lnTo>
                <a:lnTo>
                  <a:pt x="16" y="51"/>
                </a:lnTo>
                <a:lnTo>
                  <a:pt x="22" y="52"/>
                </a:lnTo>
                <a:lnTo>
                  <a:pt x="31" y="52"/>
                </a:lnTo>
                <a:lnTo>
                  <a:pt x="41" y="52"/>
                </a:lnTo>
                <a:lnTo>
                  <a:pt x="47" y="51"/>
                </a:lnTo>
                <a:lnTo>
                  <a:pt x="52" y="48"/>
                </a:lnTo>
                <a:lnTo>
                  <a:pt x="56" y="45"/>
                </a:lnTo>
                <a:lnTo>
                  <a:pt x="59" y="41"/>
                </a:lnTo>
                <a:lnTo>
                  <a:pt x="61" y="37"/>
                </a:lnTo>
                <a:lnTo>
                  <a:pt x="63" y="31"/>
                </a:lnTo>
                <a:lnTo>
                  <a:pt x="64" y="26"/>
                </a:lnTo>
                <a:lnTo>
                  <a:pt x="63" y="21"/>
                </a:lnTo>
                <a:lnTo>
                  <a:pt x="61" y="17"/>
                </a:lnTo>
                <a:lnTo>
                  <a:pt x="59" y="11"/>
                </a:lnTo>
                <a:lnTo>
                  <a:pt x="56" y="8"/>
                </a:lnTo>
                <a:lnTo>
                  <a:pt x="52" y="5"/>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59" name="Line 555"/>
          <p:cNvSpPr>
            <a:spLocks noChangeShapeType="1"/>
          </p:cNvSpPr>
          <p:nvPr/>
        </p:nvSpPr>
        <p:spPr bwMode="auto">
          <a:xfrm>
            <a:off x="6035675" y="3438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0" name="Freeform 556"/>
          <p:cNvSpPr>
            <a:spLocks/>
          </p:cNvSpPr>
          <p:nvPr/>
        </p:nvSpPr>
        <p:spPr bwMode="auto">
          <a:xfrm>
            <a:off x="6026150" y="3438525"/>
            <a:ext cx="28575" cy="19050"/>
          </a:xfrm>
          <a:custGeom>
            <a:avLst/>
            <a:gdLst>
              <a:gd name="T0" fmla="*/ 2147483647 w 71"/>
              <a:gd name="T1" fmla="*/ 0 h 52"/>
              <a:gd name="T2" fmla="*/ 2147483647 w 71"/>
              <a:gd name="T3" fmla="*/ 2147483647 h 52"/>
              <a:gd name="T4" fmla="*/ 2147483647 w 71"/>
              <a:gd name="T5" fmla="*/ 2147483647 h 52"/>
              <a:gd name="T6" fmla="*/ 2147483647 w 71"/>
              <a:gd name="T7" fmla="*/ 2147483647 h 52"/>
              <a:gd name="T8" fmla="*/ 2147483647 w 71"/>
              <a:gd name="T9" fmla="*/ 2147483647 h 52"/>
              <a:gd name="T10" fmla="*/ 2147483647 w 71"/>
              <a:gd name="T11" fmla="*/ 2147483647 h 52"/>
              <a:gd name="T12" fmla="*/ 2147483647 w 71"/>
              <a:gd name="T13" fmla="*/ 2147483647 h 52"/>
              <a:gd name="T14" fmla="*/ 0 w 71"/>
              <a:gd name="T15" fmla="*/ 2147483647 h 52"/>
              <a:gd name="T16" fmla="*/ 0 w 71"/>
              <a:gd name="T17" fmla="*/ 2147483647 h 52"/>
              <a:gd name="T18" fmla="*/ 0 w 71"/>
              <a:gd name="T19" fmla="*/ 2147483647 h 52"/>
              <a:gd name="T20" fmla="*/ 2147483647 w 71"/>
              <a:gd name="T21" fmla="*/ 2147483647 h 52"/>
              <a:gd name="T22" fmla="*/ 2147483647 w 71"/>
              <a:gd name="T23" fmla="*/ 2147483647 h 52"/>
              <a:gd name="T24" fmla="*/ 2147483647 w 71"/>
              <a:gd name="T25" fmla="*/ 2147483647 h 52"/>
              <a:gd name="T26" fmla="*/ 2147483647 w 71"/>
              <a:gd name="T27" fmla="*/ 2147483647 h 52"/>
              <a:gd name="T28" fmla="*/ 2147483647 w 71"/>
              <a:gd name="T29" fmla="*/ 2147483647 h 52"/>
              <a:gd name="T30" fmla="*/ 2147483647 w 71"/>
              <a:gd name="T31" fmla="*/ 2147483647 h 52"/>
              <a:gd name="T32" fmla="*/ 2147483647 w 71"/>
              <a:gd name="T33" fmla="*/ 2147483647 h 52"/>
              <a:gd name="T34" fmla="*/ 2147483647 w 71"/>
              <a:gd name="T35" fmla="*/ 2147483647 h 52"/>
              <a:gd name="T36" fmla="*/ 2147483647 w 71"/>
              <a:gd name="T37" fmla="*/ 2147483647 h 52"/>
              <a:gd name="T38" fmla="*/ 2147483647 w 71"/>
              <a:gd name="T39" fmla="*/ 2147483647 h 52"/>
              <a:gd name="T40" fmla="*/ 2147483647 w 71"/>
              <a:gd name="T41" fmla="*/ 2147483647 h 52"/>
              <a:gd name="T42" fmla="*/ 2147483647 w 71"/>
              <a:gd name="T43" fmla="*/ 2147483647 h 52"/>
              <a:gd name="T44" fmla="*/ 2147483647 w 71"/>
              <a:gd name="T45" fmla="*/ 2147483647 h 52"/>
              <a:gd name="T46" fmla="*/ 2147483647 w 71"/>
              <a:gd name="T47" fmla="*/ 2147483647 h 52"/>
              <a:gd name="T48" fmla="*/ 2147483647 w 71"/>
              <a:gd name="T49" fmla="*/ 2147483647 h 52"/>
              <a:gd name="T50" fmla="*/ 2147483647 w 71"/>
              <a:gd name="T51" fmla="*/ 2147483647 h 52"/>
              <a:gd name="T52" fmla="*/ 2147483647 w 71"/>
              <a:gd name="T53" fmla="*/ 2147483647 h 52"/>
              <a:gd name="T54" fmla="*/ 2147483647 w 71"/>
              <a:gd name="T55" fmla="*/ 2147483647 h 52"/>
              <a:gd name="T56" fmla="*/ 2147483647 w 71"/>
              <a:gd name="T57" fmla="*/ 2147483647 h 52"/>
              <a:gd name="T58" fmla="*/ 2147483647 w 71"/>
              <a:gd name="T59" fmla="*/ 2147483647 h 52"/>
              <a:gd name="T60" fmla="*/ 2147483647 w 71"/>
              <a:gd name="T61" fmla="*/ 2147483647 h 52"/>
              <a:gd name="T62" fmla="*/ 2147483647 w 71"/>
              <a:gd name="T63" fmla="*/ 0 h 52"/>
              <a:gd name="T64" fmla="*/ 2147483647 w 7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52"/>
              <a:gd name="T101" fmla="*/ 71 w 7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52">
                <a:moveTo>
                  <a:pt x="26" y="0"/>
                </a:moveTo>
                <a:lnTo>
                  <a:pt x="21" y="1"/>
                </a:lnTo>
                <a:lnTo>
                  <a:pt x="16" y="2"/>
                </a:lnTo>
                <a:lnTo>
                  <a:pt x="11" y="5"/>
                </a:lnTo>
                <a:lnTo>
                  <a:pt x="7" y="8"/>
                </a:lnTo>
                <a:lnTo>
                  <a:pt x="4" y="11"/>
                </a:lnTo>
                <a:lnTo>
                  <a:pt x="1" y="17"/>
                </a:lnTo>
                <a:lnTo>
                  <a:pt x="0" y="21"/>
                </a:lnTo>
                <a:lnTo>
                  <a:pt x="0" y="26"/>
                </a:lnTo>
                <a:lnTo>
                  <a:pt x="0" y="31"/>
                </a:lnTo>
                <a:lnTo>
                  <a:pt x="1" y="37"/>
                </a:lnTo>
                <a:lnTo>
                  <a:pt x="4" y="41"/>
                </a:lnTo>
                <a:lnTo>
                  <a:pt x="7" y="45"/>
                </a:lnTo>
                <a:lnTo>
                  <a:pt x="11" y="48"/>
                </a:lnTo>
                <a:lnTo>
                  <a:pt x="16" y="51"/>
                </a:lnTo>
                <a:lnTo>
                  <a:pt x="21" y="52"/>
                </a:lnTo>
                <a:lnTo>
                  <a:pt x="40" y="52"/>
                </a:lnTo>
                <a:lnTo>
                  <a:pt x="50" y="52"/>
                </a:lnTo>
                <a:lnTo>
                  <a:pt x="56" y="51"/>
                </a:lnTo>
                <a:lnTo>
                  <a:pt x="61" y="48"/>
                </a:lnTo>
                <a:lnTo>
                  <a:pt x="65" y="45"/>
                </a:lnTo>
                <a:lnTo>
                  <a:pt x="67" y="41"/>
                </a:lnTo>
                <a:lnTo>
                  <a:pt x="70" y="37"/>
                </a:lnTo>
                <a:lnTo>
                  <a:pt x="71" y="31"/>
                </a:lnTo>
                <a:lnTo>
                  <a:pt x="71" y="26"/>
                </a:lnTo>
                <a:lnTo>
                  <a:pt x="71" y="21"/>
                </a:lnTo>
                <a:lnTo>
                  <a:pt x="70" y="17"/>
                </a:lnTo>
                <a:lnTo>
                  <a:pt x="67" y="11"/>
                </a:lnTo>
                <a:lnTo>
                  <a:pt x="65" y="8"/>
                </a:lnTo>
                <a:lnTo>
                  <a:pt x="61" y="5"/>
                </a:lnTo>
                <a:lnTo>
                  <a:pt x="56"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1" name="Line 557"/>
          <p:cNvSpPr>
            <a:spLocks noChangeShapeType="1"/>
          </p:cNvSpPr>
          <p:nvPr/>
        </p:nvSpPr>
        <p:spPr bwMode="auto">
          <a:xfrm>
            <a:off x="6043613" y="34385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2" name="Freeform 558"/>
          <p:cNvSpPr>
            <a:spLocks/>
          </p:cNvSpPr>
          <p:nvPr/>
        </p:nvSpPr>
        <p:spPr bwMode="auto">
          <a:xfrm>
            <a:off x="6032500" y="3438525"/>
            <a:ext cx="30163" cy="19050"/>
          </a:xfrm>
          <a:custGeom>
            <a:avLst/>
            <a:gdLst>
              <a:gd name="T0" fmla="*/ 2147483647 w 72"/>
              <a:gd name="T1" fmla="*/ 0 h 52"/>
              <a:gd name="T2" fmla="*/ 2147483647 w 72"/>
              <a:gd name="T3" fmla="*/ 2147483647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2147483647 w 72"/>
              <a:gd name="T15" fmla="*/ 2147483647 h 52"/>
              <a:gd name="T16" fmla="*/ 0 w 72"/>
              <a:gd name="T17" fmla="*/ 2147483647 h 52"/>
              <a:gd name="T18" fmla="*/ 2147483647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1"/>
                </a:lnTo>
                <a:lnTo>
                  <a:pt x="17" y="2"/>
                </a:lnTo>
                <a:lnTo>
                  <a:pt x="11" y="5"/>
                </a:lnTo>
                <a:lnTo>
                  <a:pt x="7" y="8"/>
                </a:lnTo>
                <a:lnTo>
                  <a:pt x="5" y="11"/>
                </a:lnTo>
                <a:lnTo>
                  <a:pt x="2" y="17"/>
                </a:lnTo>
                <a:lnTo>
                  <a:pt x="1" y="21"/>
                </a:lnTo>
                <a:lnTo>
                  <a:pt x="0" y="26"/>
                </a:lnTo>
                <a:lnTo>
                  <a:pt x="1" y="31"/>
                </a:lnTo>
                <a:lnTo>
                  <a:pt x="2" y="37"/>
                </a:lnTo>
                <a:lnTo>
                  <a:pt x="5" y="41"/>
                </a:lnTo>
                <a:lnTo>
                  <a:pt x="7" y="45"/>
                </a:lnTo>
                <a:lnTo>
                  <a:pt x="11" y="48"/>
                </a:lnTo>
                <a:lnTo>
                  <a:pt x="17" y="51"/>
                </a:lnTo>
                <a:lnTo>
                  <a:pt x="21" y="52"/>
                </a:lnTo>
                <a:lnTo>
                  <a:pt x="41" y="52"/>
                </a:lnTo>
                <a:lnTo>
                  <a:pt x="51" y="52"/>
                </a:lnTo>
                <a:lnTo>
                  <a:pt x="56" y="51"/>
                </a:lnTo>
                <a:lnTo>
                  <a:pt x="60" y="48"/>
                </a:lnTo>
                <a:lnTo>
                  <a:pt x="64" y="45"/>
                </a:lnTo>
                <a:lnTo>
                  <a:pt x="68" y="41"/>
                </a:lnTo>
                <a:lnTo>
                  <a:pt x="71" y="37"/>
                </a:lnTo>
                <a:lnTo>
                  <a:pt x="72" y="31"/>
                </a:lnTo>
                <a:lnTo>
                  <a:pt x="72" y="26"/>
                </a:lnTo>
                <a:lnTo>
                  <a:pt x="72" y="21"/>
                </a:lnTo>
                <a:lnTo>
                  <a:pt x="71" y="17"/>
                </a:lnTo>
                <a:lnTo>
                  <a:pt x="68" y="11"/>
                </a:lnTo>
                <a:lnTo>
                  <a:pt x="64" y="8"/>
                </a:lnTo>
                <a:lnTo>
                  <a:pt x="60" y="5"/>
                </a:lnTo>
                <a:lnTo>
                  <a:pt x="56"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3" name="Line 559"/>
          <p:cNvSpPr>
            <a:spLocks noChangeShapeType="1"/>
          </p:cNvSpPr>
          <p:nvPr/>
        </p:nvSpPr>
        <p:spPr bwMode="auto">
          <a:xfrm>
            <a:off x="6051550" y="3438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4" name="Freeform 560"/>
          <p:cNvSpPr>
            <a:spLocks/>
          </p:cNvSpPr>
          <p:nvPr/>
        </p:nvSpPr>
        <p:spPr bwMode="auto">
          <a:xfrm>
            <a:off x="6040438" y="3438525"/>
            <a:ext cx="25400" cy="19050"/>
          </a:xfrm>
          <a:custGeom>
            <a:avLst/>
            <a:gdLst>
              <a:gd name="T0" fmla="*/ 2147483647 w 64"/>
              <a:gd name="T1" fmla="*/ 0 h 52"/>
              <a:gd name="T2" fmla="*/ 2147483647 w 64"/>
              <a:gd name="T3" fmla="*/ 2147483647 h 52"/>
              <a:gd name="T4" fmla="*/ 2147483647 w 64"/>
              <a:gd name="T5" fmla="*/ 2147483647 h 52"/>
              <a:gd name="T6" fmla="*/ 2147483647 w 64"/>
              <a:gd name="T7" fmla="*/ 2147483647 h 52"/>
              <a:gd name="T8" fmla="*/ 2147483647 w 64"/>
              <a:gd name="T9" fmla="*/ 2147483647 h 52"/>
              <a:gd name="T10" fmla="*/ 2147483647 w 64"/>
              <a:gd name="T11" fmla="*/ 2147483647 h 52"/>
              <a:gd name="T12" fmla="*/ 2147483647 w 64"/>
              <a:gd name="T13" fmla="*/ 2147483647 h 52"/>
              <a:gd name="T14" fmla="*/ 2147483647 w 64"/>
              <a:gd name="T15" fmla="*/ 2147483647 h 52"/>
              <a:gd name="T16" fmla="*/ 0 w 64"/>
              <a:gd name="T17" fmla="*/ 2147483647 h 52"/>
              <a:gd name="T18" fmla="*/ 2147483647 w 64"/>
              <a:gd name="T19" fmla="*/ 2147483647 h 52"/>
              <a:gd name="T20" fmla="*/ 2147483647 w 64"/>
              <a:gd name="T21" fmla="*/ 2147483647 h 52"/>
              <a:gd name="T22" fmla="*/ 2147483647 w 64"/>
              <a:gd name="T23" fmla="*/ 2147483647 h 52"/>
              <a:gd name="T24" fmla="*/ 2147483647 w 64"/>
              <a:gd name="T25" fmla="*/ 2147483647 h 52"/>
              <a:gd name="T26" fmla="*/ 2147483647 w 64"/>
              <a:gd name="T27" fmla="*/ 2147483647 h 52"/>
              <a:gd name="T28" fmla="*/ 2147483647 w 64"/>
              <a:gd name="T29" fmla="*/ 2147483647 h 52"/>
              <a:gd name="T30" fmla="*/ 2147483647 w 64"/>
              <a:gd name="T31" fmla="*/ 2147483647 h 52"/>
              <a:gd name="T32" fmla="*/ 2147483647 w 64"/>
              <a:gd name="T33" fmla="*/ 2147483647 h 52"/>
              <a:gd name="T34" fmla="*/ 2147483647 w 64"/>
              <a:gd name="T35" fmla="*/ 2147483647 h 52"/>
              <a:gd name="T36" fmla="*/ 2147483647 w 64"/>
              <a:gd name="T37" fmla="*/ 2147483647 h 52"/>
              <a:gd name="T38" fmla="*/ 2147483647 w 64"/>
              <a:gd name="T39" fmla="*/ 2147483647 h 52"/>
              <a:gd name="T40" fmla="*/ 2147483647 w 64"/>
              <a:gd name="T41" fmla="*/ 2147483647 h 52"/>
              <a:gd name="T42" fmla="*/ 2147483647 w 64"/>
              <a:gd name="T43" fmla="*/ 2147483647 h 52"/>
              <a:gd name="T44" fmla="*/ 2147483647 w 64"/>
              <a:gd name="T45" fmla="*/ 2147483647 h 52"/>
              <a:gd name="T46" fmla="*/ 2147483647 w 64"/>
              <a:gd name="T47" fmla="*/ 2147483647 h 52"/>
              <a:gd name="T48" fmla="*/ 2147483647 w 64"/>
              <a:gd name="T49" fmla="*/ 2147483647 h 52"/>
              <a:gd name="T50" fmla="*/ 2147483647 w 64"/>
              <a:gd name="T51" fmla="*/ 2147483647 h 52"/>
              <a:gd name="T52" fmla="*/ 2147483647 w 64"/>
              <a:gd name="T53" fmla="*/ 2147483647 h 52"/>
              <a:gd name="T54" fmla="*/ 2147483647 w 64"/>
              <a:gd name="T55" fmla="*/ 2147483647 h 52"/>
              <a:gd name="T56" fmla="*/ 2147483647 w 64"/>
              <a:gd name="T57" fmla="*/ 2147483647 h 52"/>
              <a:gd name="T58" fmla="*/ 2147483647 w 64"/>
              <a:gd name="T59" fmla="*/ 2147483647 h 52"/>
              <a:gd name="T60" fmla="*/ 2147483647 w 64"/>
              <a:gd name="T61" fmla="*/ 2147483647 h 52"/>
              <a:gd name="T62" fmla="*/ 2147483647 w 64"/>
              <a:gd name="T63" fmla="*/ 0 h 52"/>
              <a:gd name="T64" fmla="*/ 2147483647 w 64"/>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2"/>
              <a:gd name="T101" fmla="*/ 64 w 64"/>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2">
                <a:moveTo>
                  <a:pt x="27" y="0"/>
                </a:moveTo>
                <a:lnTo>
                  <a:pt x="22" y="1"/>
                </a:lnTo>
                <a:lnTo>
                  <a:pt x="18" y="2"/>
                </a:lnTo>
                <a:lnTo>
                  <a:pt x="12" y="5"/>
                </a:lnTo>
                <a:lnTo>
                  <a:pt x="8" y="8"/>
                </a:lnTo>
                <a:lnTo>
                  <a:pt x="6" y="11"/>
                </a:lnTo>
                <a:lnTo>
                  <a:pt x="3" y="17"/>
                </a:lnTo>
                <a:lnTo>
                  <a:pt x="2" y="21"/>
                </a:lnTo>
                <a:lnTo>
                  <a:pt x="0" y="26"/>
                </a:lnTo>
                <a:lnTo>
                  <a:pt x="2" y="31"/>
                </a:lnTo>
                <a:lnTo>
                  <a:pt x="3" y="37"/>
                </a:lnTo>
                <a:lnTo>
                  <a:pt x="6" y="41"/>
                </a:lnTo>
                <a:lnTo>
                  <a:pt x="8" y="45"/>
                </a:lnTo>
                <a:lnTo>
                  <a:pt x="12" y="48"/>
                </a:lnTo>
                <a:lnTo>
                  <a:pt x="18" y="51"/>
                </a:lnTo>
                <a:lnTo>
                  <a:pt x="22" y="52"/>
                </a:lnTo>
                <a:lnTo>
                  <a:pt x="31" y="52"/>
                </a:lnTo>
                <a:lnTo>
                  <a:pt x="43" y="52"/>
                </a:lnTo>
                <a:lnTo>
                  <a:pt x="47" y="51"/>
                </a:lnTo>
                <a:lnTo>
                  <a:pt x="52" y="48"/>
                </a:lnTo>
                <a:lnTo>
                  <a:pt x="56" y="45"/>
                </a:lnTo>
                <a:lnTo>
                  <a:pt x="59" y="41"/>
                </a:lnTo>
                <a:lnTo>
                  <a:pt x="61" y="37"/>
                </a:lnTo>
                <a:lnTo>
                  <a:pt x="63" y="31"/>
                </a:lnTo>
                <a:lnTo>
                  <a:pt x="64" y="26"/>
                </a:lnTo>
                <a:lnTo>
                  <a:pt x="63" y="21"/>
                </a:lnTo>
                <a:lnTo>
                  <a:pt x="61" y="17"/>
                </a:lnTo>
                <a:lnTo>
                  <a:pt x="59" y="11"/>
                </a:lnTo>
                <a:lnTo>
                  <a:pt x="56" y="8"/>
                </a:lnTo>
                <a:lnTo>
                  <a:pt x="52" y="5"/>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5" name="Line 561"/>
          <p:cNvSpPr>
            <a:spLocks noChangeShapeType="1"/>
          </p:cNvSpPr>
          <p:nvPr/>
        </p:nvSpPr>
        <p:spPr bwMode="auto">
          <a:xfrm>
            <a:off x="6056313" y="34385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6" name="Freeform 562"/>
          <p:cNvSpPr>
            <a:spLocks/>
          </p:cNvSpPr>
          <p:nvPr/>
        </p:nvSpPr>
        <p:spPr bwMode="auto">
          <a:xfrm>
            <a:off x="6045200" y="3438525"/>
            <a:ext cx="31750" cy="19050"/>
          </a:xfrm>
          <a:custGeom>
            <a:avLst/>
            <a:gdLst>
              <a:gd name="T0" fmla="*/ 2147483647 w 82"/>
              <a:gd name="T1" fmla="*/ 0 h 52"/>
              <a:gd name="T2" fmla="*/ 2147483647 w 82"/>
              <a:gd name="T3" fmla="*/ 2147483647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1"/>
                </a:lnTo>
                <a:lnTo>
                  <a:pt x="16" y="2"/>
                </a:lnTo>
                <a:lnTo>
                  <a:pt x="12" y="5"/>
                </a:lnTo>
                <a:lnTo>
                  <a:pt x="8" y="8"/>
                </a:lnTo>
                <a:lnTo>
                  <a:pt x="4" y="11"/>
                </a:lnTo>
                <a:lnTo>
                  <a:pt x="1" y="17"/>
                </a:lnTo>
                <a:lnTo>
                  <a:pt x="0" y="21"/>
                </a:lnTo>
                <a:lnTo>
                  <a:pt x="0" y="26"/>
                </a:lnTo>
                <a:lnTo>
                  <a:pt x="0" y="31"/>
                </a:lnTo>
                <a:lnTo>
                  <a:pt x="1" y="37"/>
                </a:lnTo>
                <a:lnTo>
                  <a:pt x="4" y="41"/>
                </a:lnTo>
                <a:lnTo>
                  <a:pt x="8" y="45"/>
                </a:lnTo>
                <a:lnTo>
                  <a:pt x="12" y="48"/>
                </a:lnTo>
                <a:lnTo>
                  <a:pt x="16" y="51"/>
                </a:lnTo>
                <a:lnTo>
                  <a:pt x="21" y="52"/>
                </a:lnTo>
                <a:lnTo>
                  <a:pt x="50" y="52"/>
                </a:lnTo>
                <a:lnTo>
                  <a:pt x="61" y="52"/>
                </a:lnTo>
                <a:lnTo>
                  <a:pt x="66" y="51"/>
                </a:lnTo>
                <a:lnTo>
                  <a:pt x="70" y="48"/>
                </a:lnTo>
                <a:lnTo>
                  <a:pt x="74" y="45"/>
                </a:lnTo>
                <a:lnTo>
                  <a:pt x="78" y="41"/>
                </a:lnTo>
                <a:lnTo>
                  <a:pt x="81" y="37"/>
                </a:lnTo>
                <a:lnTo>
                  <a:pt x="82" y="31"/>
                </a:lnTo>
                <a:lnTo>
                  <a:pt x="82" y="26"/>
                </a:lnTo>
                <a:lnTo>
                  <a:pt x="82" y="21"/>
                </a:lnTo>
                <a:lnTo>
                  <a:pt x="81" y="17"/>
                </a:lnTo>
                <a:lnTo>
                  <a:pt x="78" y="11"/>
                </a:lnTo>
                <a:lnTo>
                  <a:pt x="74" y="8"/>
                </a:lnTo>
                <a:lnTo>
                  <a:pt x="70" y="5"/>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7" name="Line 563"/>
          <p:cNvSpPr>
            <a:spLocks noChangeShapeType="1"/>
          </p:cNvSpPr>
          <p:nvPr/>
        </p:nvSpPr>
        <p:spPr bwMode="auto">
          <a:xfrm>
            <a:off x="6067425" y="3438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8" name="Freeform 564"/>
          <p:cNvSpPr>
            <a:spLocks/>
          </p:cNvSpPr>
          <p:nvPr/>
        </p:nvSpPr>
        <p:spPr bwMode="auto">
          <a:xfrm>
            <a:off x="6056313" y="3438525"/>
            <a:ext cx="36512" cy="19050"/>
          </a:xfrm>
          <a:custGeom>
            <a:avLst/>
            <a:gdLst>
              <a:gd name="T0" fmla="*/ 2147483647 w 93"/>
              <a:gd name="T1" fmla="*/ 0 h 52"/>
              <a:gd name="T2" fmla="*/ 2147483647 w 93"/>
              <a:gd name="T3" fmla="*/ 2147483647 h 52"/>
              <a:gd name="T4" fmla="*/ 2147483647 w 93"/>
              <a:gd name="T5" fmla="*/ 2147483647 h 52"/>
              <a:gd name="T6" fmla="*/ 2147483647 w 93"/>
              <a:gd name="T7" fmla="*/ 2147483647 h 52"/>
              <a:gd name="T8" fmla="*/ 2147483647 w 93"/>
              <a:gd name="T9" fmla="*/ 2147483647 h 52"/>
              <a:gd name="T10" fmla="*/ 2147483647 w 93"/>
              <a:gd name="T11" fmla="*/ 2147483647 h 52"/>
              <a:gd name="T12" fmla="*/ 2147483647 w 93"/>
              <a:gd name="T13" fmla="*/ 2147483647 h 52"/>
              <a:gd name="T14" fmla="*/ 0 w 93"/>
              <a:gd name="T15" fmla="*/ 2147483647 h 52"/>
              <a:gd name="T16" fmla="*/ 0 w 93"/>
              <a:gd name="T17" fmla="*/ 2147483647 h 52"/>
              <a:gd name="T18" fmla="*/ 0 w 93"/>
              <a:gd name="T19" fmla="*/ 2147483647 h 52"/>
              <a:gd name="T20" fmla="*/ 2147483647 w 93"/>
              <a:gd name="T21" fmla="*/ 2147483647 h 52"/>
              <a:gd name="T22" fmla="*/ 2147483647 w 93"/>
              <a:gd name="T23" fmla="*/ 2147483647 h 52"/>
              <a:gd name="T24" fmla="*/ 2147483647 w 93"/>
              <a:gd name="T25" fmla="*/ 2147483647 h 52"/>
              <a:gd name="T26" fmla="*/ 2147483647 w 93"/>
              <a:gd name="T27" fmla="*/ 2147483647 h 52"/>
              <a:gd name="T28" fmla="*/ 2147483647 w 93"/>
              <a:gd name="T29" fmla="*/ 2147483647 h 52"/>
              <a:gd name="T30" fmla="*/ 2147483647 w 93"/>
              <a:gd name="T31" fmla="*/ 2147483647 h 52"/>
              <a:gd name="T32" fmla="*/ 2147483647 w 93"/>
              <a:gd name="T33" fmla="*/ 2147483647 h 52"/>
              <a:gd name="T34" fmla="*/ 2147483647 w 93"/>
              <a:gd name="T35" fmla="*/ 2147483647 h 52"/>
              <a:gd name="T36" fmla="*/ 2147483647 w 93"/>
              <a:gd name="T37" fmla="*/ 2147483647 h 52"/>
              <a:gd name="T38" fmla="*/ 2147483647 w 93"/>
              <a:gd name="T39" fmla="*/ 2147483647 h 52"/>
              <a:gd name="T40" fmla="*/ 2147483647 w 93"/>
              <a:gd name="T41" fmla="*/ 2147483647 h 52"/>
              <a:gd name="T42" fmla="*/ 2147483647 w 93"/>
              <a:gd name="T43" fmla="*/ 2147483647 h 52"/>
              <a:gd name="T44" fmla="*/ 2147483647 w 93"/>
              <a:gd name="T45" fmla="*/ 2147483647 h 52"/>
              <a:gd name="T46" fmla="*/ 2147483647 w 93"/>
              <a:gd name="T47" fmla="*/ 2147483647 h 52"/>
              <a:gd name="T48" fmla="*/ 2147483647 w 93"/>
              <a:gd name="T49" fmla="*/ 2147483647 h 52"/>
              <a:gd name="T50" fmla="*/ 2147483647 w 93"/>
              <a:gd name="T51" fmla="*/ 2147483647 h 52"/>
              <a:gd name="T52" fmla="*/ 2147483647 w 93"/>
              <a:gd name="T53" fmla="*/ 2147483647 h 52"/>
              <a:gd name="T54" fmla="*/ 2147483647 w 93"/>
              <a:gd name="T55" fmla="*/ 2147483647 h 52"/>
              <a:gd name="T56" fmla="*/ 2147483647 w 93"/>
              <a:gd name="T57" fmla="*/ 2147483647 h 52"/>
              <a:gd name="T58" fmla="*/ 2147483647 w 93"/>
              <a:gd name="T59" fmla="*/ 2147483647 h 52"/>
              <a:gd name="T60" fmla="*/ 2147483647 w 93"/>
              <a:gd name="T61" fmla="*/ 2147483647 h 52"/>
              <a:gd name="T62" fmla="*/ 2147483647 w 93"/>
              <a:gd name="T63" fmla="*/ 0 h 52"/>
              <a:gd name="T64" fmla="*/ 2147483647 w 9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2"/>
              <a:gd name="T101" fmla="*/ 93 w 9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2">
                <a:moveTo>
                  <a:pt x="26" y="0"/>
                </a:moveTo>
                <a:lnTo>
                  <a:pt x="21" y="1"/>
                </a:lnTo>
                <a:lnTo>
                  <a:pt x="16" y="2"/>
                </a:lnTo>
                <a:lnTo>
                  <a:pt x="12" y="5"/>
                </a:lnTo>
                <a:lnTo>
                  <a:pt x="8" y="8"/>
                </a:lnTo>
                <a:lnTo>
                  <a:pt x="4" y="11"/>
                </a:lnTo>
                <a:lnTo>
                  <a:pt x="3" y="17"/>
                </a:lnTo>
                <a:lnTo>
                  <a:pt x="0" y="21"/>
                </a:lnTo>
                <a:lnTo>
                  <a:pt x="0" y="26"/>
                </a:lnTo>
                <a:lnTo>
                  <a:pt x="0" y="31"/>
                </a:lnTo>
                <a:lnTo>
                  <a:pt x="3" y="37"/>
                </a:lnTo>
                <a:lnTo>
                  <a:pt x="4" y="41"/>
                </a:lnTo>
                <a:lnTo>
                  <a:pt x="8" y="45"/>
                </a:lnTo>
                <a:lnTo>
                  <a:pt x="12" y="48"/>
                </a:lnTo>
                <a:lnTo>
                  <a:pt x="16" y="51"/>
                </a:lnTo>
                <a:lnTo>
                  <a:pt x="21" y="52"/>
                </a:lnTo>
                <a:lnTo>
                  <a:pt x="61" y="52"/>
                </a:lnTo>
                <a:lnTo>
                  <a:pt x="71" y="52"/>
                </a:lnTo>
                <a:lnTo>
                  <a:pt x="75" y="51"/>
                </a:lnTo>
                <a:lnTo>
                  <a:pt x="81" y="48"/>
                </a:lnTo>
                <a:lnTo>
                  <a:pt x="85" y="45"/>
                </a:lnTo>
                <a:lnTo>
                  <a:pt x="87" y="41"/>
                </a:lnTo>
                <a:lnTo>
                  <a:pt x="90" y="37"/>
                </a:lnTo>
                <a:lnTo>
                  <a:pt x="91" y="31"/>
                </a:lnTo>
                <a:lnTo>
                  <a:pt x="93" y="26"/>
                </a:lnTo>
                <a:lnTo>
                  <a:pt x="91" y="21"/>
                </a:lnTo>
                <a:lnTo>
                  <a:pt x="90" y="17"/>
                </a:lnTo>
                <a:lnTo>
                  <a:pt x="87" y="11"/>
                </a:lnTo>
                <a:lnTo>
                  <a:pt x="85" y="8"/>
                </a:lnTo>
                <a:lnTo>
                  <a:pt x="81" y="5"/>
                </a:lnTo>
                <a:lnTo>
                  <a:pt x="75" y="2"/>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69" name="Line 565"/>
          <p:cNvSpPr>
            <a:spLocks noChangeShapeType="1"/>
          </p:cNvSpPr>
          <p:nvPr/>
        </p:nvSpPr>
        <p:spPr bwMode="auto">
          <a:xfrm>
            <a:off x="6083300" y="3438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0" name="Freeform 566"/>
          <p:cNvSpPr>
            <a:spLocks/>
          </p:cNvSpPr>
          <p:nvPr/>
        </p:nvSpPr>
        <p:spPr bwMode="auto">
          <a:xfrm>
            <a:off x="6072188" y="3438525"/>
            <a:ext cx="25400" cy="19050"/>
          </a:xfrm>
          <a:custGeom>
            <a:avLst/>
            <a:gdLst>
              <a:gd name="T0" fmla="*/ 2147483647 w 62"/>
              <a:gd name="T1" fmla="*/ 0 h 52"/>
              <a:gd name="T2" fmla="*/ 2147483647 w 62"/>
              <a:gd name="T3" fmla="*/ 2147483647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1"/>
                </a:lnTo>
                <a:lnTo>
                  <a:pt x="16" y="2"/>
                </a:lnTo>
                <a:lnTo>
                  <a:pt x="12" y="5"/>
                </a:lnTo>
                <a:lnTo>
                  <a:pt x="8" y="8"/>
                </a:lnTo>
                <a:lnTo>
                  <a:pt x="4" y="11"/>
                </a:lnTo>
                <a:lnTo>
                  <a:pt x="1" y="17"/>
                </a:lnTo>
                <a:lnTo>
                  <a:pt x="0" y="21"/>
                </a:lnTo>
                <a:lnTo>
                  <a:pt x="0" y="26"/>
                </a:lnTo>
                <a:lnTo>
                  <a:pt x="0" y="31"/>
                </a:lnTo>
                <a:lnTo>
                  <a:pt x="1" y="37"/>
                </a:lnTo>
                <a:lnTo>
                  <a:pt x="4" y="41"/>
                </a:lnTo>
                <a:lnTo>
                  <a:pt x="8" y="45"/>
                </a:lnTo>
                <a:lnTo>
                  <a:pt x="12" y="48"/>
                </a:lnTo>
                <a:lnTo>
                  <a:pt x="16" y="51"/>
                </a:lnTo>
                <a:lnTo>
                  <a:pt x="21" y="52"/>
                </a:lnTo>
                <a:lnTo>
                  <a:pt x="30" y="52"/>
                </a:lnTo>
                <a:lnTo>
                  <a:pt x="41" y="52"/>
                </a:lnTo>
                <a:lnTo>
                  <a:pt x="46" y="51"/>
                </a:lnTo>
                <a:lnTo>
                  <a:pt x="50" y="48"/>
                </a:lnTo>
                <a:lnTo>
                  <a:pt x="54" y="45"/>
                </a:lnTo>
                <a:lnTo>
                  <a:pt x="58" y="41"/>
                </a:lnTo>
                <a:lnTo>
                  <a:pt x="60" y="37"/>
                </a:lnTo>
                <a:lnTo>
                  <a:pt x="62" y="31"/>
                </a:lnTo>
                <a:lnTo>
                  <a:pt x="62" y="26"/>
                </a:lnTo>
                <a:lnTo>
                  <a:pt x="62" y="21"/>
                </a:lnTo>
                <a:lnTo>
                  <a:pt x="60" y="17"/>
                </a:lnTo>
                <a:lnTo>
                  <a:pt x="58" y="11"/>
                </a:lnTo>
                <a:lnTo>
                  <a:pt x="54" y="8"/>
                </a:lnTo>
                <a:lnTo>
                  <a:pt x="50" y="5"/>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1" name="Line 567"/>
          <p:cNvSpPr>
            <a:spLocks noChangeShapeType="1"/>
          </p:cNvSpPr>
          <p:nvPr/>
        </p:nvSpPr>
        <p:spPr bwMode="auto">
          <a:xfrm>
            <a:off x="6086475" y="3438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2" name="Freeform 568"/>
          <p:cNvSpPr>
            <a:spLocks/>
          </p:cNvSpPr>
          <p:nvPr/>
        </p:nvSpPr>
        <p:spPr bwMode="auto">
          <a:xfrm>
            <a:off x="6075363" y="3438525"/>
            <a:ext cx="25400" cy="19050"/>
          </a:xfrm>
          <a:custGeom>
            <a:avLst/>
            <a:gdLst>
              <a:gd name="T0" fmla="*/ 2147483647 w 63"/>
              <a:gd name="T1" fmla="*/ 0 h 52"/>
              <a:gd name="T2" fmla="*/ 2147483647 w 63"/>
              <a:gd name="T3" fmla="*/ 2147483647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1"/>
                </a:lnTo>
                <a:lnTo>
                  <a:pt x="17" y="2"/>
                </a:lnTo>
                <a:lnTo>
                  <a:pt x="12" y="5"/>
                </a:lnTo>
                <a:lnTo>
                  <a:pt x="8" y="8"/>
                </a:lnTo>
                <a:lnTo>
                  <a:pt x="5" y="11"/>
                </a:lnTo>
                <a:lnTo>
                  <a:pt x="3" y="17"/>
                </a:lnTo>
                <a:lnTo>
                  <a:pt x="1" y="21"/>
                </a:lnTo>
                <a:lnTo>
                  <a:pt x="0" y="26"/>
                </a:lnTo>
                <a:lnTo>
                  <a:pt x="1" y="31"/>
                </a:lnTo>
                <a:lnTo>
                  <a:pt x="3" y="37"/>
                </a:lnTo>
                <a:lnTo>
                  <a:pt x="5" y="41"/>
                </a:lnTo>
                <a:lnTo>
                  <a:pt x="8" y="45"/>
                </a:lnTo>
                <a:lnTo>
                  <a:pt x="12" y="48"/>
                </a:lnTo>
                <a:lnTo>
                  <a:pt x="17" y="51"/>
                </a:lnTo>
                <a:lnTo>
                  <a:pt x="21" y="52"/>
                </a:lnTo>
                <a:lnTo>
                  <a:pt x="30" y="52"/>
                </a:lnTo>
                <a:lnTo>
                  <a:pt x="42" y="52"/>
                </a:lnTo>
                <a:lnTo>
                  <a:pt x="46" y="51"/>
                </a:lnTo>
                <a:lnTo>
                  <a:pt x="51" y="48"/>
                </a:lnTo>
                <a:lnTo>
                  <a:pt x="55" y="45"/>
                </a:lnTo>
                <a:lnTo>
                  <a:pt x="58" y="41"/>
                </a:lnTo>
                <a:lnTo>
                  <a:pt x="61" y="37"/>
                </a:lnTo>
                <a:lnTo>
                  <a:pt x="62" y="31"/>
                </a:lnTo>
                <a:lnTo>
                  <a:pt x="63" y="26"/>
                </a:lnTo>
                <a:lnTo>
                  <a:pt x="62" y="21"/>
                </a:lnTo>
                <a:lnTo>
                  <a:pt x="61" y="17"/>
                </a:lnTo>
                <a:lnTo>
                  <a:pt x="58" y="11"/>
                </a:lnTo>
                <a:lnTo>
                  <a:pt x="55" y="8"/>
                </a:lnTo>
                <a:lnTo>
                  <a:pt x="51" y="5"/>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3" name="Line 569"/>
          <p:cNvSpPr>
            <a:spLocks noChangeShapeType="1"/>
          </p:cNvSpPr>
          <p:nvPr/>
        </p:nvSpPr>
        <p:spPr bwMode="auto">
          <a:xfrm>
            <a:off x="6091238" y="34385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4" name="Freeform 570"/>
          <p:cNvSpPr>
            <a:spLocks/>
          </p:cNvSpPr>
          <p:nvPr/>
        </p:nvSpPr>
        <p:spPr bwMode="auto">
          <a:xfrm>
            <a:off x="6080125" y="3438525"/>
            <a:ext cx="25400" cy="19050"/>
          </a:xfrm>
          <a:custGeom>
            <a:avLst/>
            <a:gdLst>
              <a:gd name="T0" fmla="*/ 2147483647 w 62"/>
              <a:gd name="T1" fmla="*/ 0 h 52"/>
              <a:gd name="T2" fmla="*/ 2147483647 w 62"/>
              <a:gd name="T3" fmla="*/ 2147483647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1"/>
                </a:lnTo>
                <a:lnTo>
                  <a:pt x="15" y="2"/>
                </a:lnTo>
                <a:lnTo>
                  <a:pt x="11" y="5"/>
                </a:lnTo>
                <a:lnTo>
                  <a:pt x="7" y="8"/>
                </a:lnTo>
                <a:lnTo>
                  <a:pt x="3" y="11"/>
                </a:lnTo>
                <a:lnTo>
                  <a:pt x="1" y="17"/>
                </a:lnTo>
                <a:lnTo>
                  <a:pt x="0" y="21"/>
                </a:lnTo>
                <a:lnTo>
                  <a:pt x="0" y="26"/>
                </a:lnTo>
                <a:lnTo>
                  <a:pt x="0" y="31"/>
                </a:lnTo>
                <a:lnTo>
                  <a:pt x="1" y="37"/>
                </a:lnTo>
                <a:lnTo>
                  <a:pt x="3" y="41"/>
                </a:lnTo>
                <a:lnTo>
                  <a:pt x="7" y="45"/>
                </a:lnTo>
                <a:lnTo>
                  <a:pt x="11" y="48"/>
                </a:lnTo>
                <a:lnTo>
                  <a:pt x="15" y="51"/>
                </a:lnTo>
                <a:lnTo>
                  <a:pt x="21" y="52"/>
                </a:lnTo>
                <a:lnTo>
                  <a:pt x="30" y="52"/>
                </a:lnTo>
                <a:lnTo>
                  <a:pt x="40" y="52"/>
                </a:lnTo>
                <a:lnTo>
                  <a:pt x="46" y="51"/>
                </a:lnTo>
                <a:lnTo>
                  <a:pt x="50" y="48"/>
                </a:lnTo>
                <a:lnTo>
                  <a:pt x="54" y="45"/>
                </a:lnTo>
                <a:lnTo>
                  <a:pt x="58" y="41"/>
                </a:lnTo>
                <a:lnTo>
                  <a:pt x="60" y="37"/>
                </a:lnTo>
                <a:lnTo>
                  <a:pt x="62" y="31"/>
                </a:lnTo>
                <a:lnTo>
                  <a:pt x="62" y="26"/>
                </a:lnTo>
                <a:lnTo>
                  <a:pt x="62" y="21"/>
                </a:lnTo>
                <a:lnTo>
                  <a:pt x="60" y="17"/>
                </a:lnTo>
                <a:lnTo>
                  <a:pt x="58" y="11"/>
                </a:lnTo>
                <a:lnTo>
                  <a:pt x="54" y="8"/>
                </a:lnTo>
                <a:lnTo>
                  <a:pt x="50" y="5"/>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5" name="Line 571"/>
          <p:cNvSpPr>
            <a:spLocks noChangeShapeType="1"/>
          </p:cNvSpPr>
          <p:nvPr/>
        </p:nvSpPr>
        <p:spPr bwMode="auto">
          <a:xfrm>
            <a:off x="6094413" y="34385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6" name="Freeform 572"/>
          <p:cNvSpPr>
            <a:spLocks/>
          </p:cNvSpPr>
          <p:nvPr/>
        </p:nvSpPr>
        <p:spPr bwMode="auto">
          <a:xfrm>
            <a:off x="6083300" y="3438525"/>
            <a:ext cx="33338" cy="19050"/>
          </a:xfrm>
          <a:custGeom>
            <a:avLst/>
            <a:gdLst>
              <a:gd name="T0" fmla="*/ 2147483647 w 82"/>
              <a:gd name="T1" fmla="*/ 0 h 52"/>
              <a:gd name="T2" fmla="*/ 2147483647 w 82"/>
              <a:gd name="T3" fmla="*/ 2147483647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2147483647 w 82"/>
              <a:gd name="T15" fmla="*/ 2147483647 h 52"/>
              <a:gd name="T16" fmla="*/ 0 w 82"/>
              <a:gd name="T17" fmla="*/ 2147483647 h 52"/>
              <a:gd name="T18" fmla="*/ 2147483647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1"/>
                </a:lnTo>
                <a:lnTo>
                  <a:pt x="17" y="2"/>
                </a:lnTo>
                <a:lnTo>
                  <a:pt x="12" y="5"/>
                </a:lnTo>
                <a:lnTo>
                  <a:pt x="8" y="8"/>
                </a:lnTo>
                <a:lnTo>
                  <a:pt x="5" y="11"/>
                </a:lnTo>
                <a:lnTo>
                  <a:pt x="2" y="17"/>
                </a:lnTo>
                <a:lnTo>
                  <a:pt x="1" y="21"/>
                </a:lnTo>
                <a:lnTo>
                  <a:pt x="0" y="26"/>
                </a:lnTo>
                <a:lnTo>
                  <a:pt x="1" y="31"/>
                </a:lnTo>
                <a:lnTo>
                  <a:pt x="2" y="37"/>
                </a:lnTo>
                <a:lnTo>
                  <a:pt x="5" y="41"/>
                </a:lnTo>
                <a:lnTo>
                  <a:pt x="8" y="45"/>
                </a:lnTo>
                <a:lnTo>
                  <a:pt x="12" y="48"/>
                </a:lnTo>
                <a:lnTo>
                  <a:pt x="17" y="51"/>
                </a:lnTo>
                <a:lnTo>
                  <a:pt x="21" y="52"/>
                </a:lnTo>
                <a:lnTo>
                  <a:pt x="50" y="52"/>
                </a:lnTo>
                <a:lnTo>
                  <a:pt x="61" y="52"/>
                </a:lnTo>
                <a:lnTo>
                  <a:pt x="66" y="51"/>
                </a:lnTo>
                <a:lnTo>
                  <a:pt x="71" y="48"/>
                </a:lnTo>
                <a:lnTo>
                  <a:pt x="75" y="45"/>
                </a:lnTo>
                <a:lnTo>
                  <a:pt x="78" y="41"/>
                </a:lnTo>
                <a:lnTo>
                  <a:pt x="80" y="37"/>
                </a:lnTo>
                <a:lnTo>
                  <a:pt x="82" y="31"/>
                </a:lnTo>
                <a:lnTo>
                  <a:pt x="82" y="26"/>
                </a:lnTo>
                <a:lnTo>
                  <a:pt x="82" y="21"/>
                </a:lnTo>
                <a:lnTo>
                  <a:pt x="80" y="17"/>
                </a:lnTo>
                <a:lnTo>
                  <a:pt x="78" y="11"/>
                </a:lnTo>
                <a:lnTo>
                  <a:pt x="75" y="8"/>
                </a:lnTo>
                <a:lnTo>
                  <a:pt x="71" y="5"/>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7" name="Line 573"/>
          <p:cNvSpPr>
            <a:spLocks noChangeShapeType="1"/>
          </p:cNvSpPr>
          <p:nvPr/>
        </p:nvSpPr>
        <p:spPr bwMode="auto">
          <a:xfrm>
            <a:off x="6105525" y="3438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8" name="Freeform 574"/>
          <p:cNvSpPr>
            <a:spLocks/>
          </p:cNvSpPr>
          <p:nvPr/>
        </p:nvSpPr>
        <p:spPr bwMode="auto">
          <a:xfrm>
            <a:off x="6096000" y="3438525"/>
            <a:ext cx="52388" cy="19050"/>
          </a:xfrm>
          <a:custGeom>
            <a:avLst/>
            <a:gdLst>
              <a:gd name="T0" fmla="*/ 2147483647 w 132"/>
              <a:gd name="T1" fmla="*/ 0 h 52"/>
              <a:gd name="T2" fmla="*/ 2147483647 w 132"/>
              <a:gd name="T3" fmla="*/ 2147483647 h 52"/>
              <a:gd name="T4" fmla="*/ 2147483647 w 132"/>
              <a:gd name="T5" fmla="*/ 2147483647 h 52"/>
              <a:gd name="T6" fmla="*/ 2147483647 w 132"/>
              <a:gd name="T7" fmla="*/ 2147483647 h 52"/>
              <a:gd name="T8" fmla="*/ 2147483647 w 132"/>
              <a:gd name="T9" fmla="*/ 2147483647 h 52"/>
              <a:gd name="T10" fmla="*/ 2147483647 w 132"/>
              <a:gd name="T11" fmla="*/ 2147483647 h 52"/>
              <a:gd name="T12" fmla="*/ 2147483647 w 132"/>
              <a:gd name="T13" fmla="*/ 2147483647 h 52"/>
              <a:gd name="T14" fmla="*/ 2147483647 w 132"/>
              <a:gd name="T15" fmla="*/ 2147483647 h 52"/>
              <a:gd name="T16" fmla="*/ 0 w 132"/>
              <a:gd name="T17" fmla="*/ 2147483647 h 52"/>
              <a:gd name="T18" fmla="*/ 2147483647 w 132"/>
              <a:gd name="T19" fmla="*/ 2147483647 h 52"/>
              <a:gd name="T20" fmla="*/ 2147483647 w 132"/>
              <a:gd name="T21" fmla="*/ 2147483647 h 52"/>
              <a:gd name="T22" fmla="*/ 2147483647 w 132"/>
              <a:gd name="T23" fmla="*/ 2147483647 h 52"/>
              <a:gd name="T24" fmla="*/ 2147483647 w 132"/>
              <a:gd name="T25" fmla="*/ 2147483647 h 52"/>
              <a:gd name="T26" fmla="*/ 2147483647 w 132"/>
              <a:gd name="T27" fmla="*/ 2147483647 h 52"/>
              <a:gd name="T28" fmla="*/ 2147483647 w 132"/>
              <a:gd name="T29" fmla="*/ 2147483647 h 52"/>
              <a:gd name="T30" fmla="*/ 2147483647 w 132"/>
              <a:gd name="T31" fmla="*/ 2147483647 h 52"/>
              <a:gd name="T32" fmla="*/ 2147483647 w 132"/>
              <a:gd name="T33" fmla="*/ 2147483647 h 52"/>
              <a:gd name="T34" fmla="*/ 2147483647 w 132"/>
              <a:gd name="T35" fmla="*/ 2147483647 h 52"/>
              <a:gd name="T36" fmla="*/ 2147483647 w 132"/>
              <a:gd name="T37" fmla="*/ 2147483647 h 52"/>
              <a:gd name="T38" fmla="*/ 2147483647 w 132"/>
              <a:gd name="T39" fmla="*/ 2147483647 h 52"/>
              <a:gd name="T40" fmla="*/ 2147483647 w 132"/>
              <a:gd name="T41" fmla="*/ 2147483647 h 52"/>
              <a:gd name="T42" fmla="*/ 2147483647 w 132"/>
              <a:gd name="T43" fmla="*/ 2147483647 h 52"/>
              <a:gd name="T44" fmla="*/ 2147483647 w 132"/>
              <a:gd name="T45" fmla="*/ 2147483647 h 52"/>
              <a:gd name="T46" fmla="*/ 2147483647 w 132"/>
              <a:gd name="T47" fmla="*/ 2147483647 h 52"/>
              <a:gd name="T48" fmla="*/ 2147483647 w 132"/>
              <a:gd name="T49" fmla="*/ 2147483647 h 52"/>
              <a:gd name="T50" fmla="*/ 2147483647 w 132"/>
              <a:gd name="T51" fmla="*/ 2147483647 h 52"/>
              <a:gd name="T52" fmla="*/ 2147483647 w 132"/>
              <a:gd name="T53" fmla="*/ 2147483647 h 52"/>
              <a:gd name="T54" fmla="*/ 2147483647 w 132"/>
              <a:gd name="T55" fmla="*/ 2147483647 h 52"/>
              <a:gd name="T56" fmla="*/ 2147483647 w 132"/>
              <a:gd name="T57" fmla="*/ 2147483647 h 52"/>
              <a:gd name="T58" fmla="*/ 2147483647 w 132"/>
              <a:gd name="T59" fmla="*/ 2147483647 h 52"/>
              <a:gd name="T60" fmla="*/ 2147483647 w 132"/>
              <a:gd name="T61" fmla="*/ 2147483647 h 52"/>
              <a:gd name="T62" fmla="*/ 2147483647 w 132"/>
              <a:gd name="T63" fmla="*/ 0 h 52"/>
              <a:gd name="T64" fmla="*/ 2147483647 w 13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2"/>
              <a:gd name="T101" fmla="*/ 132 w 13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2">
                <a:moveTo>
                  <a:pt x="26" y="0"/>
                </a:moveTo>
                <a:lnTo>
                  <a:pt x="22" y="1"/>
                </a:lnTo>
                <a:lnTo>
                  <a:pt x="17" y="2"/>
                </a:lnTo>
                <a:lnTo>
                  <a:pt x="12" y="5"/>
                </a:lnTo>
                <a:lnTo>
                  <a:pt x="8" y="8"/>
                </a:lnTo>
                <a:lnTo>
                  <a:pt x="5" y="11"/>
                </a:lnTo>
                <a:lnTo>
                  <a:pt x="2" y="17"/>
                </a:lnTo>
                <a:lnTo>
                  <a:pt x="1" y="21"/>
                </a:lnTo>
                <a:lnTo>
                  <a:pt x="0" y="26"/>
                </a:lnTo>
                <a:lnTo>
                  <a:pt x="1" y="31"/>
                </a:lnTo>
                <a:lnTo>
                  <a:pt x="2" y="37"/>
                </a:lnTo>
                <a:lnTo>
                  <a:pt x="5" y="41"/>
                </a:lnTo>
                <a:lnTo>
                  <a:pt x="8" y="45"/>
                </a:lnTo>
                <a:lnTo>
                  <a:pt x="12" y="48"/>
                </a:lnTo>
                <a:lnTo>
                  <a:pt x="17" y="51"/>
                </a:lnTo>
                <a:lnTo>
                  <a:pt x="22" y="52"/>
                </a:lnTo>
                <a:lnTo>
                  <a:pt x="100" y="52"/>
                </a:lnTo>
                <a:lnTo>
                  <a:pt x="111" y="52"/>
                </a:lnTo>
                <a:lnTo>
                  <a:pt x="116" y="51"/>
                </a:lnTo>
                <a:lnTo>
                  <a:pt x="120" y="48"/>
                </a:lnTo>
                <a:lnTo>
                  <a:pt x="124" y="45"/>
                </a:lnTo>
                <a:lnTo>
                  <a:pt x="128" y="41"/>
                </a:lnTo>
                <a:lnTo>
                  <a:pt x="131" y="37"/>
                </a:lnTo>
                <a:lnTo>
                  <a:pt x="132" y="31"/>
                </a:lnTo>
                <a:lnTo>
                  <a:pt x="132" y="26"/>
                </a:lnTo>
                <a:lnTo>
                  <a:pt x="132" y="21"/>
                </a:lnTo>
                <a:lnTo>
                  <a:pt x="131" y="17"/>
                </a:lnTo>
                <a:lnTo>
                  <a:pt x="128" y="11"/>
                </a:lnTo>
                <a:lnTo>
                  <a:pt x="124" y="8"/>
                </a:lnTo>
                <a:lnTo>
                  <a:pt x="120" y="5"/>
                </a:lnTo>
                <a:lnTo>
                  <a:pt x="116" y="2"/>
                </a:lnTo>
                <a:lnTo>
                  <a:pt x="10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79" name="Line 575"/>
          <p:cNvSpPr>
            <a:spLocks noChangeShapeType="1"/>
          </p:cNvSpPr>
          <p:nvPr/>
        </p:nvSpPr>
        <p:spPr bwMode="auto">
          <a:xfrm>
            <a:off x="6137275" y="3438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0" name="Freeform 576"/>
          <p:cNvSpPr>
            <a:spLocks/>
          </p:cNvSpPr>
          <p:nvPr/>
        </p:nvSpPr>
        <p:spPr bwMode="auto">
          <a:xfrm>
            <a:off x="6127750" y="3438525"/>
            <a:ext cx="44450" cy="19050"/>
          </a:xfrm>
          <a:custGeom>
            <a:avLst/>
            <a:gdLst>
              <a:gd name="T0" fmla="*/ 2147483647 w 112"/>
              <a:gd name="T1" fmla="*/ 0 h 52"/>
              <a:gd name="T2" fmla="*/ 2147483647 w 112"/>
              <a:gd name="T3" fmla="*/ 2147483647 h 52"/>
              <a:gd name="T4" fmla="*/ 2147483647 w 112"/>
              <a:gd name="T5" fmla="*/ 2147483647 h 52"/>
              <a:gd name="T6" fmla="*/ 2147483647 w 112"/>
              <a:gd name="T7" fmla="*/ 2147483647 h 52"/>
              <a:gd name="T8" fmla="*/ 2147483647 w 112"/>
              <a:gd name="T9" fmla="*/ 2147483647 h 52"/>
              <a:gd name="T10" fmla="*/ 2147483647 w 112"/>
              <a:gd name="T11" fmla="*/ 2147483647 h 52"/>
              <a:gd name="T12" fmla="*/ 2147483647 w 112"/>
              <a:gd name="T13" fmla="*/ 2147483647 h 52"/>
              <a:gd name="T14" fmla="*/ 0 w 112"/>
              <a:gd name="T15" fmla="*/ 2147483647 h 52"/>
              <a:gd name="T16" fmla="*/ 0 w 112"/>
              <a:gd name="T17" fmla="*/ 2147483647 h 52"/>
              <a:gd name="T18" fmla="*/ 0 w 112"/>
              <a:gd name="T19" fmla="*/ 2147483647 h 52"/>
              <a:gd name="T20" fmla="*/ 2147483647 w 112"/>
              <a:gd name="T21" fmla="*/ 2147483647 h 52"/>
              <a:gd name="T22" fmla="*/ 2147483647 w 112"/>
              <a:gd name="T23" fmla="*/ 2147483647 h 52"/>
              <a:gd name="T24" fmla="*/ 2147483647 w 112"/>
              <a:gd name="T25" fmla="*/ 2147483647 h 52"/>
              <a:gd name="T26" fmla="*/ 2147483647 w 112"/>
              <a:gd name="T27" fmla="*/ 2147483647 h 52"/>
              <a:gd name="T28" fmla="*/ 2147483647 w 112"/>
              <a:gd name="T29" fmla="*/ 2147483647 h 52"/>
              <a:gd name="T30" fmla="*/ 2147483647 w 112"/>
              <a:gd name="T31" fmla="*/ 2147483647 h 52"/>
              <a:gd name="T32" fmla="*/ 2147483647 w 112"/>
              <a:gd name="T33" fmla="*/ 2147483647 h 52"/>
              <a:gd name="T34" fmla="*/ 2147483647 w 112"/>
              <a:gd name="T35" fmla="*/ 2147483647 h 52"/>
              <a:gd name="T36" fmla="*/ 2147483647 w 112"/>
              <a:gd name="T37" fmla="*/ 2147483647 h 52"/>
              <a:gd name="T38" fmla="*/ 2147483647 w 112"/>
              <a:gd name="T39" fmla="*/ 2147483647 h 52"/>
              <a:gd name="T40" fmla="*/ 2147483647 w 112"/>
              <a:gd name="T41" fmla="*/ 2147483647 h 52"/>
              <a:gd name="T42" fmla="*/ 2147483647 w 112"/>
              <a:gd name="T43" fmla="*/ 2147483647 h 52"/>
              <a:gd name="T44" fmla="*/ 2147483647 w 112"/>
              <a:gd name="T45" fmla="*/ 2147483647 h 52"/>
              <a:gd name="T46" fmla="*/ 2147483647 w 112"/>
              <a:gd name="T47" fmla="*/ 2147483647 h 52"/>
              <a:gd name="T48" fmla="*/ 2147483647 w 112"/>
              <a:gd name="T49" fmla="*/ 2147483647 h 52"/>
              <a:gd name="T50" fmla="*/ 2147483647 w 112"/>
              <a:gd name="T51" fmla="*/ 2147483647 h 52"/>
              <a:gd name="T52" fmla="*/ 2147483647 w 112"/>
              <a:gd name="T53" fmla="*/ 2147483647 h 52"/>
              <a:gd name="T54" fmla="*/ 2147483647 w 112"/>
              <a:gd name="T55" fmla="*/ 2147483647 h 52"/>
              <a:gd name="T56" fmla="*/ 2147483647 w 112"/>
              <a:gd name="T57" fmla="*/ 2147483647 h 52"/>
              <a:gd name="T58" fmla="*/ 2147483647 w 112"/>
              <a:gd name="T59" fmla="*/ 2147483647 h 52"/>
              <a:gd name="T60" fmla="*/ 2147483647 w 112"/>
              <a:gd name="T61" fmla="*/ 2147483647 h 52"/>
              <a:gd name="T62" fmla="*/ 2147483647 w 112"/>
              <a:gd name="T63" fmla="*/ 0 h 52"/>
              <a:gd name="T64" fmla="*/ 2147483647 w 11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2"/>
              <a:gd name="T101" fmla="*/ 112 w 11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2">
                <a:moveTo>
                  <a:pt x="27" y="0"/>
                </a:moveTo>
                <a:lnTo>
                  <a:pt x="21" y="1"/>
                </a:lnTo>
                <a:lnTo>
                  <a:pt x="16" y="2"/>
                </a:lnTo>
                <a:lnTo>
                  <a:pt x="12" y="5"/>
                </a:lnTo>
                <a:lnTo>
                  <a:pt x="8" y="8"/>
                </a:lnTo>
                <a:lnTo>
                  <a:pt x="4" y="11"/>
                </a:lnTo>
                <a:lnTo>
                  <a:pt x="3" y="17"/>
                </a:lnTo>
                <a:lnTo>
                  <a:pt x="0" y="21"/>
                </a:lnTo>
                <a:lnTo>
                  <a:pt x="0" y="26"/>
                </a:lnTo>
                <a:lnTo>
                  <a:pt x="0" y="31"/>
                </a:lnTo>
                <a:lnTo>
                  <a:pt x="3" y="37"/>
                </a:lnTo>
                <a:lnTo>
                  <a:pt x="4" y="41"/>
                </a:lnTo>
                <a:lnTo>
                  <a:pt x="8" y="45"/>
                </a:lnTo>
                <a:lnTo>
                  <a:pt x="12" y="48"/>
                </a:lnTo>
                <a:lnTo>
                  <a:pt x="16" y="51"/>
                </a:lnTo>
                <a:lnTo>
                  <a:pt x="21" y="52"/>
                </a:lnTo>
                <a:lnTo>
                  <a:pt x="81" y="52"/>
                </a:lnTo>
                <a:lnTo>
                  <a:pt x="91" y="52"/>
                </a:lnTo>
                <a:lnTo>
                  <a:pt x="95" y="51"/>
                </a:lnTo>
                <a:lnTo>
                  <a:pt x="101" y="48"/>
                </a:lnTo>
                <a:lnTo>
                  <a:pt x="105" y="45"/>
                </a:lnTo>
                <a:lnTo>
                  <a:pt x="107" y="41"/>
                </a:lnTo>
                <a:lnTo>
                  <a:pt x="110" y="37"/>
                </a:lnTo>
                <a:lnTo>
                  <a:pt x="111" y="31"/>
                </a:lnTo>
                <a:lnTo>
                  <a:pt x="112" y="26"/>
                </a:lnTo>
                <a:lnTo>
                  <a:pt x="111" y="21"/>
                </a:lnTo>
                <a:lnTo>
                  <a:pt x="110" y="17"/>
                </a:lnTo>
                <a:lnTo>
                  <a:pt x="107" y="11"/>
                </a:lnTo>
                <a:lnTo>
                  <a:pt x="105" y="8"/>
                </a:lnTo>
                <a:lnTo>
                  <a:pt x="101" y="5"/>
                </a:lnTo>
                <a:lnTo>
                  <a:pt x="95" y="2"/>
                </a:lnTo>
                <a:lnTo>
                  <a:pt x="8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1" name="Line 577"/>
          <p:cNvSpPr>
            <a:spLocks noChangeShapeType="1"/>
          </p:cNvSpPr>
          <p:nvPr/>
        </p:nvSpPr>
        <p:spPr bwMode="auto">
          <a:xfrm>
            <a:off x="6149975" y="34480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2" name="Freeform 578"/>
          <p:cNvSpPr>
            <a:spLocks/>
          </p:cNvSpPr>
          <p:nvPr/>
        </p:nvSpPr>
        <p:spPr bwMode="auto">
          <a:xfrm>
            <a:off x="6149975" y="3417888"/>
            <a:ext cx="20638" cy="39687"/>
          </a:xfrm>
          <a:custGeom>
            <a:avLst/>
            <a:gdLst>
              <a:gd name="T0" fmla="*/ 0 w 51"/>
              <a:gd name="T1" fmla="*/ 2147483647 h 103"/>
              <a:gd name="T2" fmla="*/ 0 w 51"/>
              <a:gd name="T3" fmla="*/ 2147483647 h 103"/>
              <a:gd name="T4" fmla="*/ 2147483647 w 51"/>
              <a:gd name="T5" fmla="*/ 2147483647 h 103"/>
              <a:gd name="T6" fmla="*/ 2147483647 w 51"/>
              <a:gd name="T7" fmla="*/ 2147483647 h 103"/>
              <a:gd name="T8" fmla="*/ 2147483647 w 51"/>
              <a:gd name="T9" fmla="*/ 2147483647 h 103"/>
              <a:gd name="T10" fmla="*/ 2147483647 w 51"/>
              <a:gd name="T11" fmla="*/ 2147483647 h 103"/>
              <a:gd name="T12" fmla="*/ 2147483647 w 51"/>
              <a:gd name="T13" fmla="*/ 2147483647 h 103"/>
              <a:gd name="T14" fmla="*/ 2147483647 w 51"/>
              <a:gd name="T15" fmla="*/ 2147483647 h 103"/>
              <a:gd name="T16" fmla="*/ 2147483647 w 51"/>
              <a:gd name="T17" fmla="*/ 2147483647 h 103"/>
              <a:gd name="T18" fmla="*/ 2147483647 w 51"/>
              <a:gd name="T19" fmla="*/ 2147483647 h 103"/>
              <a:gd name="T20" fmla="*/ 2147483647 w 51"/>
              <a:gd name="T21" fmla="*/ 2147483647 h 103"/>
              <a:gd name="T22" fmla="*/ 2147483647 w 51"/>
              <a:gd name="T23" fmla="*/ 2147483647 h 103"/>
              <a:gd name="T24" fmla="*/ 2147483647 w 51"/>
              <a:gd name="T25" fmla="*/ 2147483647 h 103"/>
              <a:gd name="T26" fmla="*/ 2147483647 w 51"/>
              <a:gd name="T27" fmla="*/ 2147483647 h 103"/>
              <a:gd name="T28" fmla="*/ 2147483647 w 51"/>
              <a:gd name="T29" fmla="*/ 2147483647 h 103"/>
              <a:gd name="T30" fmla="*/ 2147483647 w 51"/>
              <a:gd name="T31" fmla="*/ 2147483647 h 103"/>
              <a:gd name="T32" fmla="*/ 2147483647 w 51"/>
              <a:gd name="T33" fmla="*/ 2147483647 h 103"/>
              <a:gd name="T34" fmla="*/ 2147483647 w 51"/>
              <a:gd name="T35" fmla="*/ 2147483647 h 103"/>
              <a:gd name="T36" fmla="*/ 2147483647 w 51"/>
              <a:gd name="T37" fmla="*/ 2147483647 h 103"/>
              <a:gd name="T38" fmla="*/ 2147483647 w 51"/>
              <a:gd name="T39" fmla="*/ 2147483647 h 103"/>
              <a:gd name="T40" fmla="*/ 2147483647 w 51"/>
              <a:gd name="T41" fmla="*/ 2147483647 h 103"/>
              <a:gd name="T42" fmla="*/ 2147483647 w 51"/>
              <a:gd name="T43" fmla="*/ 2147483647 h 103"/>
              <a:gd name="T44" fmla="*/ 2147483647 w 51"/>
              <a:gd name="T45" fmla="*/ 2147483647 h 103"/>
              <a:gd name="T46" fmla="*/ 2147483647 w 51"/>
              <a:gd name="T47" fmla="*/ 0 h 103"/>
              <a:gd name="T48" fmla="*/ 2147483647 w 51"/>
              <a:gd name="T49" fmla="*/ 0 h 103"/>
              <a:gd name="T50" fmla="*/ 2147483647 w 51"/>
              <a:gd name="T51" fmla="*/ 0 h 103"/>
              <a:gd name="T52" fmla="*/ 2147483647 w 51"/>
              <a:gd name="T53" fmla="*/ 2147483647 h 103"/>
              <a:gd name="T54" fmla="*/ 2147483647 w 51"/>
              <a:gd name="T55" fmla="*/ 2147483647 h 103"/>
              <a:gd name="T56" fmla="*/ 2147483647 w 51"/>
              <a:gd name="T57" fmla="*/ 2147483647 h 103"/>
              <a:gd name="T58" fmla="*/ 2147483647 w 51"/>
              <a:gd name="T59" fmla="*/ 2147483647 h 103"/>
              <a:gd name="T60" fmla="*/ 2147483647 w 51"/>
              <a:gd name="T61" fmla="*/ 2147483647 h 103"/>
              <a:gd name="T62" fmla="*/ 0 w 51"/>
              <a:gd name="T63" fmla="*/ 2147483647 h 103"/>
              <a:gd name="T64" fmla="*/ 0 w 51"/>
              <a:gd name="T65" fmla="*/ 2147483647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03"/>
              <a:gd name="T101" fmla="*/ 51 w 51"/>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03">
                <a:moveTo>
                  <a:pt x="0" y="77"/>
                </a:moveTo>
                <a:lnTo>
                  <a:pt x="0" y="82"/>
                </a:lnTo>
                <a:lnTo>
                  <a:pt x="1" y="88"/>
                </a:lnTo>
                <a:lnTo>
                  <a:pt x="4" y="92"/>
                </a:lnTo>
                <a:lnTo>
                  <a:pt x="8" y="96"/>
                </a:lnTo>
                <a:lnTo>
                  <a:pt x="12" y="99"/>
                </a:lnTo>
                <a:lnTo>
                  <a:pt x="15" y="102"/>
                </a:lnTo>
                <a:lnTo>
                  <a:pt x="21" y="103"/>
                </a:lnTo>
                <a:lnTo>
                  <a:pt x="26" y="103"/>
                </a:lnTo>
                <a:lnTo>
                  <a:pt x="31" y="103"/>
                </a:lnTo>
                <a:lnTo>
                  <a:pt x="35" y="102"/>
                </a:lnTo>
                <a:lnTo>
                  <a:pt x="41" y="99"/>
                </a:lnTo>
                <a:lnTo>
                  <a:pt x="45" y="96"/>
                </a:lnTo>
                <a:lnTo>
                  <a:pt x="47" y="92"/>
                </a:lnTo>
                <a:lnTo>
                  <a:pt x="50" y="88"/>
                </a:lnTo>
                <a:lnTo>
                  <a:pt x="51" y="82"/>
                </a:lnTo>
                <a:lnTo>
                  <a:pt x="51" y="32"/>
                </a:lnTo>
                <a:lnTo>
                  <a:pt x="51" y="22"/>
                </a:lnTo>
                <a:lnTo>
                  <a:pt x="50" y="16"/>
                </a:lnTo>
                <a:lnTo>
                  <a:pt x="47" y="12"/>
                </a:lnTo>
                <a:lnTo>
                  <a:pt x="45" y="8"/>
                </a:lnTo>
                <a:lnTo>
                  <a:pt x="41" y="4"/>
                </a:lnTo>
                <a:lnTo>
                  <a:pt x="35" y="3"/>
                </a:lnTo>
                <a:lnTo>
                  <a:pt x="31" y="0"/>
                </a:lnTo>
                <a:lnTo>
                  <a:pt x="26" y="0"/>
                </a:lnTo>
                <a:lnTo>
                  <a:pt x="21" y="0"/>
                </a:lnTo>
                <a:lnTo>
                  <a:pt x="15" y="3"/>
                </a:lnTo>
                <a:lnTo>
                  <a:pt x="12" y="4"/>
                </a:lnTo>
                <a:lnTo>
                  <a:pt x="8" y="8"/>
                </a:lnTo>
                <a:lnTo>
                  <a:pt x="4" y="12"/>
                </a:lnTo>
                <a:lnTo>
                  <a:pt x="1" y="16"/>
                </a:lnTo>
                <a:lnTo>
                  <a:pt x="0" y="27"/>
                </a:lnTo>
                <a:lnTo>
                  <a:pt x="0" y="77"/>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3" name="Line 579"/>
          <p:cNvSpPr>
            <a:spLocks noChangeShapeType="1"/>
          </p:cNvSpPr>
          <p:nvPr/>
        </p:nvSpPr>
        <p:spPr bwMode="auto">
          <a:xfrm>
            <a:off x="6161088"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4" name="Freeform 580"/>
          <p:cNvSpPr>
            <a:spLocks/>
          </p:cNvSpPr>
          <p:nvPr/>
        </p:nvSpPr>
        <p:spPr bwMode="auto">
          <a:xfrm>
            <a:off x="6149975" y="3417888"/>
            <a:ext cx="25400" cy="22225"/>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5" y="3"/>
                </a:lnTo>
                <a:lnTo>
                  <a:pt x="12" y="4"/>
                </a:lnTo>
                <a:lnTo>
                  <a:pt x="8" y="8"/>
                </a:lnTo>
                <a:lnTo>
                  <a:pt x="4" y="12"/>
                </a:lnTo>
                <a:lnTo>
                  <a:pt x="1" y="16"/>
                </a:lnTo>
                <a:lnTo>
                  <a:pt x="0" y="22"/>
                </a:lnTo>
                <a:lnTo>
                  <a:pt x="0" y="27"/>
                </a:lnTo>
                <a:lnTo>
                  <a:pt x="0" y="32"/>
                </a:lnTo>
                <a:lnTo>
                  <a:pt x="1" y="37"/>
                </a:lnTo>
                <a:lnTo>
                  <a:pt x="4" y="41"/>
                </a:lnTo>
                <a:lnTo>
                  <a:pt x="8" y="45"/>
                </a:lnTo>
                <a:lnTo>
                  <a:pt x="12" y="49"/>
                </a:lnTo>
                <a:lnTo>
                  <a:pt x="15" y="51"/>
                </a:lnTo>
                <a:lnTo>
                  <a:pt x="21" y="53"/>
                </a:lnTo>
                <a:lnTo>
                  <a:pt x="30" y="53"/>
                </a:lnTo>
                <a:lnTo>
                  <a:pt x="41" y="53"/>
                </a:lnTo>
                <a:lnTo>
                  <a:pt x="46" y="51"/>
                </a:lnTo>
                <a:lnTo>
                  <a:pt x="50" y="49"/>
                </a:lnTo>
                <a:lnTo>
                  <a:pt x="54" y="45"/>
                </a:lnTo>
                <a:lnTo>
                  <a:pt x="58" y="41"/>
                </a:lnTo>
                <a:lnTo>
                  <a:pt x="60" y="37"/>
                </a:lnTo>
                <a:lnTo>
                  <a:pt x="62" y="32"/>
                </a:lnTo>
                <a:lnTo>
                  <a:pt x="62" y="27"/>
                </a:lnTo>
                <a:lnTo>
                  <a:pt x="62" y="22"/>
                </a:lnTo>
                <a:lnTo>
                  <a:pt x="60" y="16"/>
                </a:lnTo>
                <a:lnTo>
                  <a:pt x="58" y="12"/>
                </a:lnTo>
                <a:lnTo>
                  <a:pt x="54" y="8"/>
                </a:lnTo>
                <a:lnTo>
                  <a:pt x="50" y="4"/>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5" name="Line 581"/>
          <p:cNvSpPr>
            <a:spLocks noChangeShapeType="1"/>
          </p:cNvSpPr>
          <p:nvPr/>
        </p:nvSpPr>
        <p:spPr bwMode="auto">
          <a:xfrm>
            <a:off x="6164263"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6" name="Freeform 582"/>
          <p:cNvSpPr>
            <a:spLocks/>
          </p:cNvSpPr>
          <p:nvPr/>
        </p:nvSpPr>
        <p:spPr bwMode="auto">
          <a:xfrm>
            <a:off x="6154738" y="3417888"/>
            <a:ext cx="36512" cy="22225"/>
          </a:xfrm>
          <a:custGeom>
            <a:avLst/>
            <a:gdLst>
              <a:gd name="T0" fmla="*/ 2147483647 w 92"/>
              <a:gd name="T1" fmla="*/ 0 h 53"/>
              <a:gd name="T2" fmla="*/ 2147483647 w 92"/>
              <a:gd name="T3" fmla="*/ 0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2147483647 w 92"/>
              <a:gd name="T15" fmla="*/ 2147483647 h 53"/>
              <a:gd name="T16" fmla="*/ 0 w 92"/>
              <a:gd name="T17" fmla="*/ 2147483647 h 53"/>
              <a:gd name="T18" fmla="*/ 2147483647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0"/>
                </a:lnTo>
                <a:lnTo>
                  <a:pt x="17" y="3"/>
                </a:lnTo>
                <a:lnTo>
                  <a:pt x="12" y="4"/>
                </a:lnTo>
                <a:lnTo>
                  <a:pt x="8" y="8"/>
                </a:lnTo>
                <a:lnTo>
                  <a:pt x="5" y="12"/>
                </a:lnTo>
                <a:lnTo>
                  <a:pt x="3" y="16"/>
                </a:lnTo>
                <a:lnTo>
                  <a:pt x="1" y="22"/>
                </a:lnTo>
                <a:lnTo>
                  <a:pt x="0" y="27"/>
                </a:lnTo>
                <a:lnTo>
                  <a:pt x="1" y="32"/>
                </a:lnTo>
                <a:lnTo>
                  <a:pt x="3" y="37"/>
                </a:lnTo>
                <a:lnTo>
                  <a:pt x="5" y="41"/>
                </a:lnTo>
                <a:lnTo>
                  <a:pt x="8" y="45"/>
                </a:lnTo>
                <a:lnTo>
                  <a:pt x="12" y="49"/>
                </a:lnTo>
                <a:lnTo>
                  <a:pt x="17" y="51"/>
                </a:lnTo>
                <a:lnTo>
                  <a:pt x="21" y="53"/>
                </a:lnTo>
                <a:lnTo>
                  <a:pt x="61" y="53"/>
                </a:lnTo>
                <a:lnTo>
                  <a:pt x="71" y="53"/>
                </a:lnTo>
                <a:lnTo>
                  <a:pt x="77" y="51"/>
                </a:lnTo>
                <a:lnTo>
                  <a:pt x="80" y="49"/>
                </a:lnTo>
                <a:lnTo>
                  <a:pt x="84" y="45"/>
                </a:lnTo>
                <a:lnTo>
                  <a:pt x="88" y="41"/>
                </a:lnTo>
                <a:lnTo>
                  <a:pt x="90" y="37"/>
                </a:lnTo>
                <a:lnTo>
                  <a:pt x="92" y="32"/>
                </a:lnTo>
                <a:lnTo>
                  <a:pt x="92" y="27"/>
                </a:lnTo>
                <a:lnTo>
                  <a:pt x="92" y="22"/>
                </a:lnTo>
                <a:lnTo>
                  <a:pt x="90" y="16"/>
                </a:lnTo>
                <a:lnTo>
                  <a:pt x="88" y="12"/>
                </a:lnTo>
                <a:lnTo>
                  <a:pt x="84" y="8"/>
                </a:lnTo>
                <a:lnTo>
                  <a:pt x="80" y="4"/>
                </a:lnTo>
                <a:lnTo>
                  <a:pt x="77" y="3"/>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7" name="Line 583"/>
          <p:cNvSpPr>
            <a:spLocks noChangeShapeType="1"/>
          </p:cNvSpPr>
          <p:nvPr/>
        </p:nvSpPr>
        <p:spPr bwMode="auto">
          <a:xfrm>
            <a:off x="6180138"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8" name="Freeform 584"/>
          <p:cNvSpPr>
            <a:spLocks/>
          </p:cNvSpPr>
          <p:nvPr/>
        </p:nvSpPr>
        <p:spPr bwMode="auto">
          <a:xfrm>
            <a:off x="6170613" y="3417888"/>
            <a:ext cx="31750" cy="22225"/>
          </a:xfrm>
          <a:custGeom>
            <a:avLst/>
            <a:gdLst>
              <a:gd name="T0" fmla="*/ 2147483647 w 81"/>
              <a:gd name="T1" fmla="*/ 0 h 53"/>
              <a:gd name="T2" fmla="*/ 2147483647 w 81"/>
              <a:gd name="T3" fmla="*/ 0 h 53"/>
              <a:gd name="T4" fmla="*/ 2147483647 w 81"/>
              <a:gd name="T5" fmla="*/ 2147483647 h 53"/>
              <a:gd name="T6" fmla="*/ 2147483647 w 81"/>
              <a:gd name="T7" fmla="*/ 2147483647 h 53"/>
              <a:gd name="T8" fmla="*/ 2147483647 w 81"/>
              <a:gd name="T9" fmla="*/ 2147483647 h 53"/>
              <a:gd name="T10" fmla="*/ 2147483647 w 81"/>
              <a:gd name="T11" fmla="*/ 2147483647 h 53"/>
              <a:gd name="T12" fmla="*/ 2147483647 w 81"/>
              <a:gd name="T13" fmla="*/ 2147483647 h 53"/>
              <a:gd name="T14" fmla="*/ 0 w 81"/>
              <a:gd name="T15" fmla="*/ 2147483647 h 53"/>
              <a:gd name="T16" fmla="*/ 0 w 81"/>
              <a:gd name="T17" fmla="*/ 2147483647 h 53"/>
              <a:gd name="T18" fmla="*/ 0 w 81"/>
              <a:gd name="T19" fmla="*/ 2147483647 h 53"/>
              <a:gd name="T20" fmla="*/ 2147483647 w 81"/>
              <a:gd name="T21" fmla="*/ 2147483647 h 53"/>
              <a:gd name="T22" fmla="*/ 2147483647 w 81"/>
              <a:gd name="T23" fmla="*/ 2147483647 h 53"/>
              <a:gd name="T24" fmla="*/ 2147483647 w 81"/>
              <a:gd name="T25" fmla="*/ 2147483647 h 53"/>
              <a:gd name="T26" fmla="*/ 2147483647 w 81"/>
              <a:gd name="T27" fmla="*/ 2147483647 h 53"/>
              <a:gd name="T28" fmla="*/ 2147483647 w 81"/>
              <a:gd name="T29" fmla="*/ 2147483647 h 53"/>
              <a:gd name="T30" fmla="*/ 2147483647 w 81"/>
              <a:gd name="T31" fmla="*/ 2147483647 h 53"/>
              <a:gd name="T32" fmla="*/ 2147483647 w 81"/>
              <a:gd name="T33" fmla="*/ 2147483647 h 53"/>
              <a:gd name="T34" fmla="*/ 2147483647 w 81"/>
              <a:gd name="T35" fmla="*/ 2147483647 h 53"/>
              <a:gd name="T36" fmla="*/ 2147483647 w 81"/>
              <a:gd name="T37" fmla="*/ 2147483647 h 53"/>
              <a:gd name="T38" fmla="*/ 2147483647 w 81"/>
              <a:gd name="T39" fmla="*/ 2147483647 h 53"/>
              <a:gd name="T40" fmla="*/ 2147483647 w 81"/>
              <a:gd name="T41" fmla="*/ 2147483647 h 53"/>
              <a:gd name="T42" fmla="*/ 2147483647 w 81"/>
              <a:gd name="T43" fmla="*/ 2147483647 h 53"/>
              <a:gd name="T44" fmla="*/ 2147483647 w 81"/>
              <a:gd name="T45" fmla="*/ 2147483647 h 53"/>
              <a:gd name="T46" fmla="*/ 2147483647 w 81"/>
              <a:gd name="T47" fmla="*/ 2147483647 h 53"/>
              <a:gd name="T48" fmla="*/ 2147483647 w 81"/>
              <a:gd name="T49" fmla="*/ 2147483647 h 53"/>
              <a:gd name="T50" fmla="*/ 2147483647 w 81"/>
              <a:gd name="T51" fmla="*/ 2147483647 h 53"/>
              <a:gd name="T52" fmla="*/ 2147483647 w 81"/>
              <a:gd name="T53" fmla="*/ 2147483647 h 53"/>
              <a:gd name="T54" fmla="*/ 2147483647 w 81"/>
              <a:gd name="T55" fmla="*/ 2147483647 h 53"/>
              <a:gd name="T56" fmla="*/ 2147483647 w 81"/>
              <a:gd name="T57" fmla="*/ 2147483647 h 53"/>
              <a:gd name="T58" fmla="*/ 2147483647 w 81"/>
              <a:gd name="T59" fmla="*/ 2147483647 h 53"/>
              <a:gd name="T60" fmla="*/ 2147483647 w 81"/>
              <a:gd name="T61" fmla="*/ 2147483647 h 53"/>
              <a:gd name="T62" fmla="*/ 2147483647 w 81"/>
              <a:gd name="T63" fmla="*/ 0 h 53"/>
              <a:gd name="T64" fmla="*/ 2147483647 w 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53"/>
              <a:gd name="T101" fmla="*/ 81 w 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53">
                <a:moveTo>
                  <a:pt x="26" y="0"/>
                </a:moveTo>
                <a:lnTo>
                  <a:pt x="21" y="0"/>
                </a:lnTo>
                <a:lnTo>
                  <a:pt x="15" y="3"/>
                </a:lnTo>
                <a:lnTo>
                  <a:pt x="11" y="4"/>
                </a:lnTo>
                <a:lnTo>
                  <a:pt x="7" y="8"/>
                </a:lnTo>
                <a:lnTo>
                  <a:pt x="3" y="12"/>
                </a:lnTo>
                <a:lnTo>
                  <a:pt x="1" y="16"/>
                </a:lnTo>
                <a:lnTo>
                  <a:pt x="0" y="22"/>
                </a:lnTo>
                <a:lnTo>
                  <a:pt x="0" y="27"/>
                </a:lnTo>
                <a:lnTo>
                  <a:pt x="0" y="32"/>
                </a:lnTo>
                <a:lnTo>
                  <a:pt x="1" y="37"/>
                </a:lnTo>
                <a:lnTo>
                  <a:pt x="3" y="41"/>
                </a:lnTo>
                <a:lnTo>
                  <a:pt x="7" y="45"/>
                </a:lnTo>
                <a:lnTo>
                  <a:pt x="11" y="49"/>
                </a:lnTo>
                <a:lnTo>
                  <a:pt x="15" y="51"/>
                </a:lnTo>
                <a:lnTo>
                  <a:pt x="21" y="53"/>
                </a:lnTo>
                <a:lnTo>
                  <a:pt x="50" y="53"/>
                </a:lnTo>
                <a:lnTo>
                  <a:pt x="60" y="53"/>
                </a:lnTo>
                <a:lnTo>
                  <a:pt x="66" y="51"/>
                </a:lnTo>
                <a:lnTo>
                  <a:pt x="70" y="49"/>
                </a:lnTo>
                <a:lnTo>
                  <a:pt x="74" y="45"/>
                </a:lnTo>
                <a:lnTo>
                  <a:pt x="78" y="41"/>
                </a:lnTo>
                <a:lnTo>
                  <a:pt x="80" y="37"/>
                </a:lnTo>
                <a:lnTo>
                  <a:pt x="81" y="32"/>
                </a:lnTo>
                <a:lnTo>
                  <a:pt x="81" y="27"/>
                </a:lnTo>
                <a:lnTo>
                  <a:pt x="81" y="22"/>
                </a:lnTo>
                <a:lnTo>
                  <a:pt x="80" y="16"/>
                </a:lnTo>
                <a:lnTo>
                  <a:pt x="78" y="12"/>
                </a:lnTo>
                <a:lnTo>
                  <a:pt x="74" y="8"/>
                </a:lnTo>
                <a:lnTo>
                  <a:pt x="70" y="4"/>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89" name="Line 585"/>
          <p:cNvSpPr>
            <a:spLocks noChangeShapeType="1"/>
          </p:cNvSpPr>
          <p:nvPr/>
        </p:nvSpPr>
        <p:spPr bwMode="auto">
          <a:xfrm>
            <a:off x="6192838"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0" name="Freeform 586"/>
          <p:cNvSpPr>
            <a:spLocks/>
          </p:cNvSpPr>
          <p:nvPr/>
        </p:nvSpPr>
        <p:spPr bwMode="auto">
          <a:xfrm>
            <a:off x="6181725" y="3417888"/>
            <a:ext cx="28575" cy="22225"/>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2147483647 w 72"/>
              <a:gd name="T15" fmla="*/ 2147483647 h 53"/>
              <a:gd name="T16" fmla="*/ 0 w 72"/>
              <a:gd name="T17" fmla="*/ 2147483647 h 53"/>
              <a:gd name="T18" fmla="*/ 2147483647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0"/>
                </a:lnTo>
                <a:lnTo>
                  <a:pt x="17" y="3"/>
                </a:lnTo>
                <a:lnTo>
                  <a:pt x="11" y="4"/>
                </a:lnTo>
                <a:lnTo>
                  <a:pt x="8" y="8"/>
                </a:lnTo>
                <a:lnTo>
                  <a:pt x="5" y="12"/>
                </a:lnTo>
                <a:lnTo>
                  <a:pt x="2" y="16"/>
                </a:lnTo>
                <a:lnTo>
                  <a:pt x="1" y="22"/>
                </a:lnTo>
                <a:lnTo>
                  <a:pt x="0" y="27"/>
                </a:lnTo>
                <a:lnTo>
                  <a:pt x="1" y="32"/>
                </a:lnTo>
                <a:lnTo>
                  <a:pt x="2" y="37"/>
                </a:lnTo>
                <a:lnTo>
                  <a:pt x="5" y="41"/>
                </a:lnTo>
                <a:lnTo>
                  <a:pt x="8" y="45"/>
                </a:lnTo>
                <a:lnTo>
                  <a:pt x="11" y="49"/>
                </a:lnTo>
                <a:lnTo>
                  <a:pt x="17" y="51"/>
                </a:lnTo>
                <a:lnTo>
                  <a:pt x="21" y="53"/>
                </a:lnTo>
                <a:lnTo>
                  <a:pt x="41" y="53"/>
                </a:lnTo>
                <a:lnTo>
                  <a:pt x="51" y="53"/>
                </a:lnTo>
                <a:lnTo>
                  <a:pt x="56" y="51"/>
                </a:lnTo>
                <a:lnTo>
                  <a:pt x="60" y="49"/>
                </a:lnTo>
                <a:lnTo>
                  <a:pt x="64" y="45"/>
                </a:lnTo>
                <a:lnTo>
                  <a:pt x="68" y="41"/>
                </a:lnTo>
                <a:lnTo>
                  <a:pt x="71" y="37"/>
                </a:lnTo>
                <a:lnTo>
                  <a:pt x="72" y="32"/>
                </a:lnTo>
                <a:lnTo>
                  <a:pt x="72" y="27"/>
                </a:lnTo>
                <a:lnTo>
                  <a:pt x="72" y="22"/>
                </a:lnTo>
                <a:lnTo>
                  <a:pt x="71" y="16"/>
                </a:lnTo>
                <a:lnTo>
                  <a:pt x="68" y="12"/>
                </a:lnTo>
                <a:lnTo>
                  <a:pt x="64" y="8"/>
                </a:lnTo>
                <a:lnTo>
                  <a:pt x="60" y="4"/>
                </a:lnTo>
                <a:lnTo>
                  <a:pt x="56"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1" name="Line 587"/>
          <p:cNvSpPr>
            <a:spLocks noChangeShapeType="1"/>
          </p:cNvSpPr>
          <p:nvPr/>
        </p:nvSpPr>
        <p:spPr bwMode="auto">
          <a:xfrm>
            <a:off x="6199188"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2" name="Freeform 588"/>
          <p:cNvSpPr>
            <a:spLocks/>
          </p:cNvSpPr>
          <p:nvPr/>
        </p:nvSpPr>
        <p:spPr bwMode="auto">
          <a:xfrm>
            <a:off x="6189663" y="3417888"/>
            <a:ext cx="31750" cy="22225"/>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2147483647 w 82"/>
              <a:gd name="T15" fmla="*/ 2147483647 h 53"/>
              <a:gd name="T16" fmla="*/ 0 w 82"/>
              <a:gd name="T17" fmla="*/ 2147483647 h 53"/>
              <a:gd name="T18" fmla="*/ 2147483647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2" y="0"/>
                </a:lnTo>
                <a:lnTo>
                  <a:pt x="18" y="3"/>
                </a:lnTo>
                <a:lnTo>
                  <a:pt x="12" y="4"/>
                </a:lnTo>
                <a:lnTo>
                  <a:pt x="8" y="8"/>
                </a:lnTo>
                <a:lnTo>
                  <a:pt x="6" y="12"/>
                </a:lnTo>
                <a:lnTo>
                  <a:pt x="3" y="16"/>
                </a:lnTo>
                <a:lnTo>
                  <a:pt x="2" y="22"/>
                </a:lnTo>
                <a:lnTo>
                  <a:pt x="0" y="27"/>
                </a:lnTo>
                <a:lnTo>
                  <a:pt x="2" y="32"/>
                </a:lnTo>
                <a:lnTo>
                  <a:pt x="3" y="37"/>
                </a:lnTo>
                <a:lnTo>
                  <a:pt x="6" y="41"/>
                </a:lnTo>
                <a:lnTo>
                  <a:pt x="8" y="45"/>
                </a:lnTo>
                <a:lnTo>
                  <a:pt x="12" y="49"/>
                </a:lnTo>
                <a:lnTo>
                  <a:pt x="18" y="51"/>
                </a:lnTo>
                <a:lnTo>
                  <a:pt x="22" y="53"/>
                </a:lnTo>
                <a:lnTo>
                  <a:pt x="51" y="53"/>
                </a:lnTo>
                <a:lnTo>
                  <a:pt x="61" y="53"/>
                </a:lnTo>
                <a:lnTo>
                  <a:pt x="67" y="51"/>
                </a:lnTo>
                <a:lnTo>
                  <a:pt x="72" y="49"/>
                </a:lnTo>
                <a:lnTo>
                  <a:pt x="76" y="45"/>
                </a:lnTo>
                <a:lnTo>
                  <a:pt x="78" y="41"/>
                </a:lnTo>
                <a:lnTo>
                  <a:pt x="81" y="37"/>
                </a:lnTo>
                <a:lnTo>
                  <a:pt x="82" y="32"/>
                </a:lnTo>
                <a:lnTo>
                  <a:pt x="82" y="27"/>
                </a:lnTo>
                <a:lnTo>
                  <a:pt x="82" y="22"/>
                </a:lnTo>
                <a:lnTo>
                  <a:pt x="81" y="16"/>
                </a:lnTo>
                <a:lnTo>
                  <a:pt x="78" y="12"/>
                </a:lnTo>
                <a:lnTo>
                  <a:pt x="76" y="8"/>
                </a:lnTo>
                <a:lnTo>
                  <a:pt x="72" y="4"/>
                </a:lnTo>
                <a:lnTo>
                  <a:pt x="67"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3" name="Line 589"/>
          <p:cNvSpPr>
            <a:spLocks noChangeShapeType="1"/>
          </p:cNvSpPr>
          <p:nvPr/>
        </p:nvSpPr>
        <p:spPr bwMode="auto">
          <a:xfrm>
            <a:off x="6211888"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4" name="Freeform 590"/>
          <p:cNvSpPr>
            <a:spLocks/>
          </p:cNvSpPr>
          <p:nvPr/>
        </p:nvSpPr>
        <p:spPr bwMode="auto">
          <a:xfrm>
            <a:off x="6200775" y="3417888"/>
            <a:ext cx="28575" cy="22225"/>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2147483647 w 72"/>
              <a:gd name="T15" fmla="*/ 2147483647 h 53"/>
              <a:gd name="T16" fmla="*/ 0 w 72"/>
              <a:gd name="T17" fmla="*/ 2147483647 h 53"/>
              <a:gd name="T18" fmla="*/ 2147483647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2" y="0"/>
                </a:lnTo>
                <a:lnTo>
                  <a:pt x="17" y="3"/>
                </a:lnTo>
                <a:lnTo>
                  <a:pt x="11" y="4"/>
                </a:lnTo>
                <a:lnTo>
                  <a:pt x="7" y="8"/>
                </a:lnTo>
                <a:lnTo>
                  <a:pt x="5" y="12"/>
                </a:lnTo>
                <a:lnTo>
                  <a:pt x="2" y="16"/>
                </a:lnTo>
                <a:lnTo>
                  <a:pt x="1" y="22"/>
                </a:lnTo>
                <a:lnTo>
                  <a:pt x="0" y="27"/>
                </a:lnTo>
                <a:lnTo>
                  <a:pt x="1" y="32"/>
                </a:lnTo>
                <a:lnTo>
                  <a:pt x="2" y="37"/>
                </a:lnTo>
                <a:lnTo>
                  <a:pt x="5" y="41"/>
                </a:lnTo>
                <a:lnTo>
                  <a:pt x="7" y="45"/>
                </a:lnTo>
                <a:lnTo>
                  <a:pt x="11" y="49"/>
                </a:lnTo>
                <a:lnTo>
                  <a:pt x="17" y="51"/>
                </a:lnTo>
                <a:lnTo>
                  <a:pt x="22" y="53"/>
                </a:lnTo>
                <a:lnTo>
                  <a:pt x="40" y="53"/>
                </a:lnTo>
                <a:lnTo>
                  <a:pt x="51" y="53"/>
                </a:lnTo>
                <a:lnTo>
                  <a:pt x="56" y="51"/>
                </a:lnTo>
                <a:lnTo>
                  <a:pt x="60" y="49"/>
                </a:lnTo>
                <a:lnTo>
                  <a:pt x="66" y="45"/>
                </a:lnTo>
                <a:lnTo>
                  <a:pt x="68" y="41"/>
                </a:lnTo>
                <a:lnTo>
                  <a:pt x="71" y="37"/>
                </a:lnTo>
                <a:lnTo>
                  <a:pt x="72" y="32"/>
                </a:lnTo>
                <a:lnTo>
                  <a:pt x="72" y="27"/>
                </a:lnTo>
                <a:lnTo>
                  <a:pt x="72" y="22"/>
                </a:lnTo>
                <a:lnTo>
                  <a:pt x="71" y="16"/>
                </a:lnTo>
                <a:lnTo>
                  <a:pt x="68" y="12"/>
                </a:lnTo>
                <a:lnTo>
                  <a:pt x="66" y="8"/>
                </a:lnTo>
                <a:lnTo>
                  <a:pt x="60" y="4"/>
                </a:lnTo>
                <a:lnTo>
                  <a:pt x="56"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5" name="Line 591"/>
          <p:cNvSpPr>
            <a:spLocks noChangeShapeType="1"/>
          </p:cNvSpPr>
          <p:nvPr/>
        </p:nvSpPr>
        <p:spPr bwMode="auto">
          <a:xfrm>
            <a:off x="6219825" y="34178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6" name="Freeform 592"/>
          <p:cNvSpPr>
            <a:spLocks/>
          </p:cNvSpPr>
          <p:nvPr/>
        </p:nvSpPr>
        <p:spPr bwMode="auto">
          <a:xfrm>
            <a:off x="6208713" y="3417888"/>
            <a:ext cx="33337" cy="22225"/>
          </a:xfrm>
          <a:custGeom>
            <a:avLst/>
            <a:gdLst>
              <a:gd name="T0" fmla="*/ 2147483647 w 84"/>
              <a:gd name="T1" fmla="*/ 0 h 53"/>
              <a:gd name="T2" fmla="*/ 2147483647 w 84"/>
              <a:gd name="T3" fmla="*/ 0 h 53"/>
              <a:gd name="T4" fmla="*/ 2147483647 w 84"/>
              <a:gd name="T5" fmla="*/ 2147483647 h 53"/>
              <a:gd name="T6" fmla="*/ 2147483647 w 84"/>
              <a:gd name="T7" fmla="*/ 2147483647 h 53"/>
              <a:gd name="T8" fmla="*/ 2147483647 w 84"/>
              <a:gd name="T9" fmla="*/ 2147483647 h 53"/>
              <a:gd name="T10" fmla="*/ 2147483647 w 84"/>
              <a:gd name="T11" fmla="*/ 2147483647 h 53"/>
              <a:gd name="T12" fmla="*/ 2147483647 w 84"/>
              <a:gd name="T13" fmla="*/ 2147483647 h 53"/>
              <a:gd name="T14" fmla="*/ 2147483647 w 84"/>
              <a:gd name="T15" fmla="*/ 2147483647 h 53"/>
              <a:gd name="T16" fmla="*/ 0 w 84"/>
              <a:gd name="T17" fmla="*/ 2147483647 h 53"/>
              <a:gd name="T18" fmla="*/ 2147483647 w 84"/>
              <a:gd name="T19" fmla="*/ 2147483647 h 53"/>
              <a:gd name="T20" fmla="*/ 2147483647 w 84"/>
              <a:gd name="T21" fmla="*/ 2147483647 h 53"/>
              <a:gd name="T22" fmla="*/ 2147483647 w 84"/>
              <a:gd name="T23" fmla="*/ 2147483647 h 53"/>
              <a:gd name="T24" fmla="*/ 2147483647 w 84"/>
              <a:gd name="T25" fmla="*/ 2147483647 h 53"/>
              <a:gd name="T26" fmla="*/ 2147483647 w 84"/>
              <a:gd name="T27" fmla="*/ 2147483647 h 53"/>
              <a:gd name="T28" fmla="*/ 2147483647 w 84"/>
              <a:gd name="T29" fmla="*/ 2147483647 h 53"/>
              <a:gd name="T30" fmla="*/ 2147483647 w 84"/>
              <a:gd name="T31" fmla="*/ 2147483647 h 53"/>
              <a:gd name="T32" fmla="*/ 2147483647 w 84"/>
              <a:gd name="T33" fmla="*/ 2147483647 h 53"/>
              <a:gd name="T34" fmla="*/ 2147483647 w 84"/>
              <a:gd name="T35" fmla="*/ 2147483647 h 53"/>
              <a:gd name="T36" fmla="*/ 2147483647 w 84"/>
              <a:gd name="T37" fmla="*/ 2147483647 h 53"/>
              <a:gd name="T38" fmla="*/ 2147483647 w 84"/>
              <a:gd name="T39" fmla="*/ 2147483647 h 53"/>
              <a:gd name="T40" fmla="*/ 2147483647 w 84"/>
              <a:gd name="T41" fmla="*/ 2147483647 h 53"/>
              <a:gd name="T42" fmla="*/ 2147483647 w 84"/>
              <a:gd name="T43" fmla="*/ 2147483647 h 53"/>
              <a:gd name="T44" fmla="*/ 2147483647 w 84"/>
              <a:gd name="T45" fmla="*/ 2147483647 h 53"/>
              <a:gd name="T46" fmla="*/ 2147483647 w 84"/>
              <a:gd name="T47" fmla="*/ 2147483647 h 53"/>
              <a:gd name="T48" fmla="*/ 2147483647 w 84"/>
              <a:gd name="T49" fmla="*/ 2147483647 h 53"/>
              <a:gd name="T50" fmla="*/ 2147483647 w 84"/>
              <a:gd name="T51" fmla="*/ 2147483647 h 53"/>
              <a:gd name="T52" fmla="*/ 2147483647 w 84"/>
              <a:gd name="T53" fmla="*/ 2147483647 h 53"/>
              <a:gd name="T54" fmla="*/ 2147483647 w 84"/>
              <a:gd name="T55" fmla="*/ 2147483647 h 53"/>
              <a:gd name="T56" fmla="*/ 2147483647 w 84"/>
              <a:gd name="T57" fmla="*/ 2147483647 h 53"/>
              <a:gd name="T58" fmla="*/ 2147483647 w 84"/>
              <a:gd name="T59" fmla="*/ 2147483647 h 53"/>
              <a:gd name="T60" fmla="*/ 2147483647 w 84"/>
              <a:gd name="T61" fmla="*/ 2147483647 h 53"/>
              <a:gd name="T62" fmla="*/ 2147483647 w 84"/>
              <a:gd name="T63" fmla="*/ 0 h 53"/>
              <a:gd name="T64" fmla="*/ 2147483647 w 8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53"/>
              <a:gd name="T101" fmla="*/ 84 w 8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53">
                <a:moveTo>
                  <a:pt x="27" y="0"/>
                </a:moveTo>
                <a:lnTo>
                  <a:pt x="21" y="0"/>
                </a:lnTo>
                <a:lnTo>
                  <a:pt x="18" y="3"/>
                </a:lnTo>
                <a:lnTo>
                  <a:pt x="12" y="4"/>
                </a:lnTo>
                <a:lnTo>
                  <a:pt x="8" y="8"/>
                </a:lnTo>
                <a:lnTo>
                  <a:pt x="6" y="12"/>
                </a:lnTo>
                <a:lnTo>
                  <a:pt x="3" y="16"/>
                </a:lnTo>
                <a:lnTo>
                  <a:pt x="2" y="22"/>
                </a:lnTo>
                <a:lnTo>
                  <a:pt x="0" y="27"/>
                </a:lnTo>
                <a:lnTo>
                  <a:pt x="2" y="32"/>
                </a:lnTo>
                <a:lnTo>
                  <a:pt x="3" y="37"/>
                </a:lnTo>
                <a:lnTo>
                  <a:pt x="6" y="41"/>
                </a:lnTo>
                <a:lnTo>
                  <a:pt x="8" y="45"/>
                </a:lnTo>
                <a:lnTo>
                  <a:pt x="12" y="49"/>
                </a:lnTo>
                <a:lnTo>
                  <a:pt x="18" y="51"/>
                </a:lnTo>
                <a:lnTo>
                  <a:pt x="21" y="53"/>
                </a:lnTo>
                <a:lnTo>
                  <a:pt x="51" y="53"/>
                </a:lnTo>
                <a:lnTo>
                  <a:pt x="62" y="53"/>
                </a:lnTo>
                <a:lnTo>
                  <a:pt x="66" y="51"/>
                </a:lnTo>
                <a:lnTo>
                  <a:pt x="72" y="49"/>
                </a:lnTo>
                <a:lnTo>
                  <a:pt x="76" y="45"/>
                </a:lnTo>
                <a:lnTo>
                  <a:pt x="78" y="41"/>
                </a:lnTo>
                <a:lnTo>
                  <a:pt x="81" y="37"/>
                </a:lnTo>
                <a:lnTo>
                  <a:pt x="82" y="32"/>
                </a:lnTo>
                <a:lnTo>
                  <a:pt x="84" y="27"/>
                </a:lnTo>
                <a:lnTo>
                  <a:pt x="82" y="22"/>
                </a:lnTo>
                <a:lnTo>
                  <a:pt x="81" y="16"/>
                </a:lnTo>
                <a:lnTo>
                  <a:pt x="78" y="12"/>
                </a:lnTo>
                <a:lnTo>
                  <a:pt x="76" y="8"/>
                </a:lnTo>
                <a:lnTo>
                  <a:pt x="72" y="4"/>
                </a:lnTo>
                <a:lnTo>
                  <a:pt x="66"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7" name="Line 593"/>
          <p:cNvSpPr>
            <a:spLocks noChangeShapeType="1"/>
          </p:cNvSpPr>
          <p:nvPr/>
        </p:nvSpPr>
        <p:spPr bwMode="auto">
          <a:xfrm>
            <a:off x="6230938"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8" name="Freeform 594"/>
          <p:cNvSpPr>
            <a:spLocks/>
          </p:cNvSpPr>
          <p:nvPr/>
        </p:nvSpPr>
        <p:spPr bwMode="auto">
          <a:xfrm>
            <a:off x="6221413" y="3417888"/>
            <a:ext cx="39687" cy="22225"/>
          </a:xfrm>
          <a:custGeom>
            <a:avLst/>
            <a:gdLst>
              <a:gd name="T0" fmla="*/ 2147483647 w 101"/>
              <a:gd name="T1" fmla="*/ 0 h 53"/>
              <a:gd name="T2" fmla="*/ 2147483647 w 101"/>
              <a:gd name="T3" fmla="*/ 0 h 53"/>
              <a:gd name="T4" fmla="*/ 2147483647 w 101"/>
              <a:gd name="T5" fmla="*/ 2147483647 h 53"/>
              <a:gd name="T6" fmla="*/ 2147483647 w 101"/>
              <a:gd name="T7" fmla="*/ 2147483647 h 53"/>
              <a:gd name="T8" fmla="*/ 2147483647 w 101"/>
              <a:gd name="T9" fmla="*/ 2147483647 h 53"/>
              <a:gd name="T10" fmla="*/ 2147483647 w 101"/>
              <a:gd name="T11" fmla="*/ 2147483647 h 53"/>
              <a:gd name="T12" fmla="*/ 2147483647 w 101"/>
              <a:gd name="T13" fmla="*/ 2147483647 h 53"/>
              <a:gd name="T14" fmla="*/ 0 w 101"/>
              <a:gd name="T15" fmla="*/ 2147483647 h 53"/>
              <a:gd name="T16" fmla="*/ 0 w 101"/>
              <a:gd name="T17" fmla="*/ 2147483647 h 53"/>
              <a:gd name="T18" fmla="*/ 0 w 101"/>
              <a:gd name="T19" fmla="*/ 2147483647 h 53"/>
              <a:gd name="T20" fmla="*/ 2147483647 w 101"/>
              <a:gd name="T21" fmla="*/ 2147483647 h 53"/>
              <a:gd name="T22" fmla="*/ 2147483647 w 101"/>
              <a:gd name="T23" fmla="*/ 2147483647 h 53"/>
              <a:gd name="T24" fmla="*/ 2147483647 w 101"/>
              <a:gd name="T25" fmla="*/ 2147483647 h 53"/>
              <a:gd name="T26" fmla="*/ 2147483647 w 101"/>
              <a:gd name="T27" fmla="*/ 2147483647 h 53"/>
              <a:gd name="T28" fmla="*/ 2147483647 w 101"/>
              <a:gd name="T29" fmla="*/ 2147483647 h 53"/>
              <a:gd name="T30" fmla="*/ 2147483647 w 101"/>
              <a:gd name="T31" fmla="*/ 2147483647 h 53"/>
              <a:gd name="T32" fmla="*/ 2147483647 w 101"/>
              <a:gd name="T33" fmla="*/ 2147483647 h 53"/>
              <a:gd name="T34" fmla="*/ 2147483647 w 101"/>
              <a:gd name="T35" fmla="*/ 2147483647 h 53"/>
              <a:gd name="T36" fmla="*/ 2147483647 w 101"/>
              <a:gd name="T37" fmla="*/ 2147483647 h 53"/>
              <a:gd name="T38" fmla="*/ 2147483647 w 101"/>
              <a:gd name="T39" fmla="*/ 2147483647 h 53"/>
              <a:gd name="T40" fmla="*/ 2147483647 w 101"/>
              <a:gd name="T41" fmla="*/ 2147483647 h 53"/>
              <a:gd name="T42" fmla="*/ 2147483647 w 101"/>
              <a:gd name="T43" fmla="*/ 2147483647 h 53"/>
              <a:gd name="T44" fmla="*/ 2147483647 w 101"/>
              <a:gd name="T45" fmla="*/ 2147483647 h 53"/>
              <a:gd name="T46" fmla="*/ 2147483647 w 101"/>
              <a:gd name="T47" fmla="*/ 2147483647 h 53"/>
              <a:gd name="T48" fmla="*/ 2147483647 w 101"/>
              <a:gd name="T49" fmla="*/ 2147483647 h 53"/>
              <a:gd name="T50" fmla="*/ 2147483647 w 101"/>
              <a:gd name="T51" fmla="*/ 2147483647 h 53"/>
              <a:gd name="T52" fmla="*/ 2147483647 w 101"/>
              <a:gd name="T53" fmla="*/ 2147483647 h 53"/>
              <a:gd name="T54" fmla="*/ 2147483647 w 101"/>
              <a:gd name="T55" fmla="*/ 2147483647 h 53"/>
              <a:gd name="T56" fmla="*/ 2147483647 w 101"/>
              <a:gd name="T57" fmla="*/ 2147483647 h 53"/>
              <a:gd name="T58" fmla="*/ 2147483647 w 101"/>
              <a:gd name="T59" fmla="*/ 2147483647 h 53"/>
              <a:gd name="T60" fmla="*/ 2147483647 w 101"/>
              <a:gd name="T61" fmla="*/ 2147483647 h 53"/>
              <a:gd name="T62" fmla="*/ 2147483647 w 101"/>
              <a:gd name="T63" fmla="*/ 0 h 53"/>
              <a:gd name="T64" fmla="*/ 2147483647 w 1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3"/>
              <a:gd name="T101" fmla="*/ 101 w 1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3">
                <a:moveTo>
                  <a:pt x="26" y="0"/>
                </a:moveTo>
                <a:lnTo>
                  <a:pt x="21" y="0"/>
                </a:lnTo>
                <a:lnTo>
                  <a:pt x="16" y="3"/>
                </a:lnTo>
                <a:lnTo>
                  <a:pt x="12" y="4"/>
                </a:lnTo>
                <a:lnTo>
                  <a:pt x="8" y="8"/>
                </a:lnTo>
                <a:lnTo>
                  <a:pt x="4" y="12"/>
                </a:lnTo>
                <a:lnTo>
                  <a:pt x="1" y="16"/>
                </a:lnTo>
                <a:lnTo>
                  <a:pt x="0" y="22"/>
                </a:lnTo>
                <a:lnTo>
                  <a:pt x="0" y="27"/>
                </a:lnTo>
                <a:lnTo>
                  <a:pt x="0" y="32"/>
                </a:lnTo>
                <a:lnTo>
                  <a:pt x="1" y="37"/>
                </a:lnTo>
                <a:lnTo>
                  <a:pt x="4" y="41"/>
                </a:lnTo>
                <a:lnTo>
                  <a:pt x="8" y="45"/>
                </a:lnTo>
                <a:lnTo>
                  <a:pt x="12" y="49"/>
                </a:lnTo>
                <a:lnTo>
                  <a:pt x="16" y="51"/>
                </a:lnTo>
                <a:lnTo>
                  <a:pt x="21" y="53"/>
                </a:lnTo>
                <a:lnTo>
                  <a:pt x="70" y="53"/>
                </a:lnTo>
                <a:lnTo>
                  <a:pt x="80" y="53"/>
                </a:lnTo>
                <a:lnTo>
                  <a:pt x="86" y="51"/>
                </a:lnTo>
                <a:lnTo>
                  <a:pt x="90" y="49"/>
                </a:lnTo>
                <a:lnTo>
                  <a:pt x="94" y="45"/>
                </a:lnTo>
                <a:lnTo>
                  <a:pt x="98" y="41"/>
                </a:lnTo>
                <a:lnTo>
                  <a:pt x="99" y="37"/>
                </a:lnTo>
                <a:lnTo>
                  <a:pt x="101" y="32"/>
                </a:lnTo>
                <a:lnTo>
                  <a:pt x="101" y="27"/>
                </a:lnTo>
                <a:lnTo>
                  <a:pt x="101" y="22"/>
                </a:lnTo>
                <a:lnTo>
                  <a:pt x="99" y="16"/>
                </a:lnTo>
                <a:lnTo>
                  <a:pt x="98" y="12"/>
                </a:lnTo>
                <a:lnTo>
                  <a:pt x="94" y="8"/>
                </a:lnTo>
                <a:lnTo>
                  <a:pt x="90" y="4"/>
                </a:lnTo>
                <a:lnTo>
                  <a:pt x="86" y="3"/>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299" name="Line 595"/>
          <p:cNvSpPr>
            <a:spLocks noChangeShapeType="1"/>
          </p:cNvSpPr>
          <p:nvPr/>
        </p:nvSpPr>
        <p:spPr bwMode="auto">
          <a:xfrm>
            <a:off x="6251575" y="34178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0" name="Freeform 596"/>
          <p:cNvSpPr>
            <a:spLocks/>
          </p:cNvSpPr>
          <p:nvPr/>
        </p:nvSpPr>
        <p:spPr bwMode="auto">
          <a:xfrm>
            <a:off x="6240463" y="3417888"/>
            <a:ext cx="36512" cy="22225"/>
          </a:xfrm>
          <a:custGeom>
            <a:avLst/>
            <a:gdLst>
              <a:gd name="T0" fmla="*/ 2147483647 w 92"/>
              <a:gd name="T1" fmla="*/ 0 h 53"/>
              <a:gd name="T2" fmla="*/ 2147483647 w 92"/>
              <a:gd name="T3" fmla="*/ 0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0 w 92"/>
              <a:gd name="T15" fmla="*/ 2147483647 h 53"/>
              <a:gd name="T16" fmla="*/ 0 w 92"/>
              <a:gd name="T17" fmla="*/ 2147483647 h 53"/>
              <a:gd name="T18" fmla="*/ 0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0"/>
                </a:lnTo>
                <a:lnTo>
                  <a:pt x="15" y="3"/>
                </a:lnTo>
                <a:lnTo>
                  <a:pt x="12" y="4"/>
                </a:lnTo>
                <a:lnTo>
                  <a:pt x="8" y="8"/>
                </a:lnTo>
                <a:lnTo>
                  <a:pt x="4" y="12"/>
                </a:lnTo>
                <a:lnTo>
                  <a:pt x="1" y="16"/>
                </a:lnTo>
                <a:lnTo>
                  <a:pt x="0" y="22"/>
                </a:lnTo>
                <a:lnTo>
                  <a:pt x="0" y="27"/>
                </a:lnTo>
                <a:lnTo>
                  <a:pt x="0" y="32"/>
                </a:lnTo>
                <a:lnTo>
                  <a:pt x="1" y="37"/>
                </a:lnTo>
                <a:lnTo>
                  <a:pt x="4" y="41"/>
                </a:lnTo>
                <a:lnTo>
                  <a:pt x="8" y="45"/>
                </a:lnTo>
                <a:lnTo>
                  <a:pt x="12" y="49"/>
                </a:lnTo>
                <a:lnTo>
                  <a:pt x="15" y="51"/>
                </a:lnTo>
                <a:lnTo>
                  <a:pt x="21" y="53"/>
                </a:lnTo>
                <a:lnTo>
                  <a:pt x="60" y="53"/>
                </a:lnTo>
                <a:lnTo>
                  <a:pt x="71" y="53"/>
                </a:lnTo>
                <a:lnTo>
                  <a:pt x="75" y="51"/>
                </a:lnTo>
                <a:lnTo>
                  <a:pt x="80" y="49"/>
                </a:lnTo>
                <a:lnTo>
                  <a:pt x="84" y="45"/>
                </a:lnTo>
                <a:lnTo>
                  <a:pt x="87" y="41"/>
                </a:lnTo>
                <a:lnTo>
                  <a:pt x="90" y="37"/>
                </a:lnTo>
                <a:lnTo>
                  <a:pt x="91" y="32"/>
                </a:lnTo>
                <a:lnTo>
                  <a:pt x="92" y="27"/>
                </a:lnTo>
                <a:lnTo>
                  <a:pt x="91" y="22"/>
                </a:lnTo>
                <a:lnTo>
                  <a:pt x="90" y="16"/>
                </a:lnTo>
                <a:lnTo>
                  <a:pt x="87" y="12"/>
                </a:lnTo>
                <a:lnTo>
                  <a:pt x="84" y="8"/>
                </a:lnTo>
                <a:lnTo>
                  <a:pt x="80" y="4"/>
                </a:lnTo>
                <a:lnTo>
                  <a:pt x="75" y="3"/>
                </a:lnTo>
                <a:lnTo>
                  <a:pt x="6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1" name="Line 597"/>
          <p:cNvSpPr>
            <a:spLocks noChangeShapeType="1"/>
          </p:cNvSpPr>
          <p:nvPr/>
        </p:nvSpPr>
        <p:spPr bwMode="auto">
          <a:xfrm>
            <a:off x="6265863"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2" name="Freeform 598"/>
          <p:cNvSpPr>
            <a:spLocks/>
          </p:cNvSpPr>
          <p:nvPr/>
        </p:nvSpPr>
        <p:spPr bwMode="auto">
          <a:xfrm>
            <a:off x="6256338" y="3417888"/>
            <a:ext cx="31750" cy="22225"/>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1"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1" y="53"/>
                </a:lnTo>
                <a:lnTo>
                  <a:pt x="51" y="53"/>
                </a:lnTo>
                <a:lnTo>
                  <a:pt x="61" y="53"/>
                </a:lnTo>
                <a:lnTo>
                  <a:pt x="66" y="51"/>
                </a:lnTo>
                <a:lnTo>
                  <a:pt x="70" y="49"/>
                </a:lnTo>
                <a:lnTo>
                  <a:pt x="74" y="45"/>
                </a:lnTo>
                <a:lnTo>
                  <a:pt x="78" y="41"/>
                </a:lnTo>
                <a:lnTo>
                  <a:pt x="81" y="37"/>
                </a:lnTo>
                <a:lnTo>
                  <a:pt x="82" y="32"/>
                </a:lnTo>
                <a:lnTo>
                  <a:pt x="82" y="27"/>
                </a:lnTo>
                <a:lnTo>
                  <a:pt x="82" y="22"/>
                </a:lnTo>
                <a:lnTo>
                  <a:pt x="81" y="16"/>
                </a:lnTo>
                <a:lnTo>
                  <a:pt x="78" y="12"/>
                </a:lnTo>
                <a:lnTo>
                  <a:pt x="74" y="8"/>
                </a:lnTo>
                <a:lnTo>
                  <a:pt x="70" y="4"/>
                </a:lnTo>
                <a:lnTo>
                  <a:pt x="66"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3" name="Line 599"/>
          <p:cNvSpPr>
            <a:spLocks noChangeShapeType="1"/>
          </p:cNvSpPr>
          <p:nvPr/>
        </p:nvSpPr>
        <p:spPr bwMode="auto">
          <a:xfrm>
            <a:off x="6278563"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4" name="Freeform 600"/>
          <p:cNvSpPr>
            <a:spLocks/>
          </p:cNvSpPr>
          <p:nvPr/>
        </p:nvSpPr>
        <p:spPr bwMode="auto">
          <a:xfrm>
            <a:off x="6267450" y="3417888"/>
            <a:ext cx="25400" cy="22225"/>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2" y="0"/>
                </a:lnTo>
                <a:lnTo>
                  <a:pt x="16" y="3"/>
                </a:lnTo>
                <a:lnTo>
                  <a:pt x="12" y="4"/>
                </a:lnTo>
                <a:lnTo>
                  <a:pt x="8" y="8"/>
                </a:lnTo>
                <a:lnTo>
                  <a:pt x="4" y="12"/>
                </a:lnTo>
                <a:lnTo>
                  <a:pt x="3" y="16"/>
                </a:lnTo>
                <a:lnTo>
                  <a:pt x="0" y="22"/>
                </a:lnTo>
                <a:lnTo>
                  <a:pt x="0" y="27"/>
                </a:lnTo>
                <a:lnTo>
                  <a:pt x="0" y="32"/>
                </a:lnTo>
                <a:lnTo>
                  <a:pt x="3" y="37"/>
                </a:lnTo>
                <a:lnTo>
                  <a:pt x="4" y="41"/>
                </a:lnTo>
                <a:lnTo>
                  <a:pt x="8" y="45"/>
                </a:lnTo>
                <a:lnTo>
                  <a:pt x="12" y="49"/>
                </a:lnTo>
                <a:lnTo>
                  <a:pt x="16" y="51"/>
                </a:lnTo>
                <a:lnTo>
                  <a:pt x="22" y="53"/>
                </a:lnTo>
                <a:lnTo>
                  <a:pt x="31" y="53"/>
                </a:lnTo>
                <a:lnTo>
                  <a:pt x="41" y="53"/>
                </a:lnTo>
                <a:lnTo>
                  <a:pt x="47" y="51"/>
                </a:lnTo>
                <a:lnTo>
                  <a:pt x="52" y="49"/>
                </a:lnTo>
                <a:lnTo>
                  <a:pt x="56" y="45"/>
                </a:lnTo>
                <a:lnTo>
                  <a:pt x="59" y="41"/>
                </a:lnTo>
                <a:lnTo>
                  <a:pt x="61" y="37"/>
                </a:lnTo>
                <a:lnTo>
                  <a:pt x="62" y="32"/>
                </a:lnTo>
                <a:lnTo>
                  <a:pt x="62" y="27"/>
                </a:lnTo>
                <a:lnTo>
                  <a:pt x="62" y="22"/>
                </a:lnTo>
                <a:lnTo>
                  <a:pt x="61" y="16"/>
                </a:lnTo>
                <a:lnTo>
                  <a:pt x="59" y="12"/>
                </a:lnTo>
                <a:lnTo>
                  <a:pt x="56" y="8"/>
                </a:lnTo>
                <a:lnTo>
                  <a:pt x="52" y="4"/>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5" name="Line 601"/>
          <p:cNvSpPr>
            <a:spLocks noChangeShapeType="1"/>
          </p:cNvSpPr>
          <p:nvPr/>
        </p:nvSpPr>
        <p:spPr bwMode="auto">
          <a:xfrm>
            <a:off x="6281738" y="3417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6" name="Freeform 602"/>
          <p:cNvSpPr>
            <a:spLocks/>
          </p:cNvSpPr>
          <p:nvPr/>
        </p:nvSpPr>
        <p:spPr bwMode="auto">
          <a:xfrm>
            <a:off x="6270625" y="3417888"/>
            <a:ext cx="25400" cy="22225"/>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2" y="0"/>
                </a:lnTo>
                <a:lnTo>
                  <a:pt x="17" y="3"/>
                </a:lnTo>
                <a:lnTo>
                  <a:pt x="12" y="4"/>
                </a:lnTo>
                <a:lnTo>
                  <a:pt x="8" y="8"/>
                </a:lnTo>
                <a:lnTo>
                  <a:pt x="5" y="12"/>
                </a:lnTo>
                <a:lnTo>
                  <a:pt x="2" y="16"/>
                </a:lnTo>
                <a:lnTo>
                  <a:pt x="1" y="22"/>
                </a:lnTo>
                <a:lnTo>
                  <a:pt x="0" y="27"/>
                </a:lnTo>
                <a:lnTo>
                  <a:pt x="1" y="32"/>
                </a:lnTo>
                <a:lnTo>
                  <a:pt x="2" y="37"/>
                </a:lnTo>
                <a:lnTo>
                  <a:pt x="5" y="41"/>
                </a:lnTo>
                <a:lnTo>
                  <a:pt x="8" y="45"/>
                </a:lnTo>
                <a:lnTo>
                  <a:pt x="12" y="49"/>
                </a:lnTo>
                <a:lnTo>
                  <a:pt x="17" y="51"/>
                </a:lnTo>
                <a:lnTo>
                  <a:pt x="22" y="53"/>
                </a:lnTo>
                <a:lnTo>
                  <a:pt x="31" y="53"/>
                </a:lnTo>
                <a:lnTo>
                  <a:pt x="42" y="53"/>
                </a:lnTo>
                <a:lnTo>
                  <a:pt x="47" y="51"/>
                </a:lnTo>
                <a:lnTo>
                  <a:pt x="51" y="49"/>
                </a:lnTo>
                <a:lnTo>
                  <a:pt x="55" y="45"/>
                </a:lnTo>
                <a:lnTo>
                  <a:pt x="59" y="41"/>
                </a:lnTo>
                <a:lnTo>
                  <a:pt x="60" y="37"/>
                </a:lnTo>
                <a:lnTo>
                  <a:pt x="63" y="32"/>
                </a:lnTo>
                <a:lnTo>
                  <a:pt x="63" y="27"/>
                </a:lnTo>
                <a:lnTo>
                  <a:pt x="63" y="22"/>
                </a:lnTo>
                <a:lnTo>
                  <a:pt x="60" y="16"/>
                </a:lnTo>
                <a:lnTo>
                  <a:pt x="59" y="12"/>
                </a:lnTo>
                <a:lnTo>
                  <a:pt x="55" y="8"/>
                </a:lnTo>
                <a:lnTo>
                  <a:pt x="51" y="4"/>
                </a:lnTo>
                <a:lnTo>
                  <a:pt x="47"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7" name="Line 603"/>
          <p:cNvSpPr>
            <a:spLocks noChangeShapeType="1"/>
          </p:cNvSpPr>
          <p:nvPr/>
        </p:nvSpPr>
        <p:spPr bwMode="auto">
          <a:xfrm>
            <a:off x="6275388" y="34290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8" name="Freeform 604"/>
          <p:cNvSpPr>
            <a:spLocks/>
          </p:cNvSpPr>
          <p:nvPr/>
        </p:nvSpPr>
        <p:spPr bwMode="auto">
          <a:xfrm>
            <a:off x="6275388" y="3398838"/>
            <a:ext cx="20637" cy="41275"/>
          </a:xfrm>
          <a:custGeom>
            <a:avLst/>
            <a:gdLst>
              <a:gd name="T0" fmla="*/ 0 w 53"/>
              <a:gd name="T1" fmla="*/ 2147483647 h 105"/>
              <a:gd name="T2" fmla="*/ 0 w 53"/>
              <a:gd name="T3" fmla="*/ 2147483647 h 105"/>
              <a:gd name="T4" fmla="*/ 2147483647 w 53"/>
              <a:gd name="T5" fmla="*/ 2147483647 h 105"/>
              <a:gd name="T6" fmla="*/ 2147483647 w 53"/>
              <a:gd name="T7" fmla="*/ 2147483647 h 105"/>
              <a:gd name="T8" fmla="*/ 2147483647 w 53"/>
              <a:gd name="T9" fmla="*/ 2147483647 h 105"/>
              <a:gd name="T10" fmla="*/ 2147483647 w 53"/>
              <a:gd name="T11" fmla="*/ 2147483647 h 105"/>
              <a:gd name="T12" fmla="*/ 2147483647 w 53"/>
              <a:gd name="T13" fmla="*/ 2147483647 h 105"/>
              <a:gd name="T14" fmla="*/ 2147483647 w 53"/>
              <a:gd name="T15" fmla="*/ 2147483647 h 105"/>
              <a:gd name="T16" fmla="*/ 2147483647 w 53"/>
              <a:gd name="T17" fmla="*/ 2147483647 h 105"/>
              <a:gd name="T18" fmla="*/ 2147483647 w 53"/>
              <a:gd name="T19" fmla="*/ 2147483647 h 105"/>
              <a:gd name="T20" fmla="*/ 2147483647 w 53"/>
              <a:gd name="T21" fmla="*/ 2147483647 h 105"/>
              <a:gd name="T22" fmla="*/ 2147483647 w 53"/>
              <a:gd name="T23" fmla="*/ 2147483647 h 105"/>
              <a:gd name="T24" fmla="*/ 2147483647 w 53"/>
              <a:gd name="T25" fmla="*/ 2147483647 h 105"/>
              <a:gd name="T26" fmla="*/ 2147483647 w 53"/>
              <a:gd name="T27" fmla="*/ 2147483647 h 105"/>
              <a:gd name="T28" fmla="*/ 2147483647 w 53"/>
              <a:gd name="T29" fmla="*/ 2147483647 h 105"/>
              <a:gd name="T30" fmla="*/ 2147483647 w 53"/>
              <a:gd name="T31" fmla="*/ 2147483647 h 105"/>
              <a:gd name="T32" fmla="*/ 2147483647 w 53"/>
              <a:gd name="T33" fmla="*/ 2147483647 h 105"/>
              <a:gd name="T34" fmla="*/ 2147483647 w 53"/>
              <a:gd name="T35" fmla="*/ 2147483647 h 105"/>
              <a:gd name="T36" fmla="*/ 2147483647 w 53"/>
              <a:gd name="T37" fmla="*/ 2147483647 h 105"/>
              <a:gd name="T38" fmla="*/ 2147483647 w 53"/>
              <a:gd name="T39" fmla="*/ 2147483647 h 105"/>
              <a:gd name="T40" fmla="*/ 2147483647 w 53"/>
              <a:gd name="T41" fmla="*/ 2147483647 h 105"/>
              <a:gd name="T42" fmla="*/ 2147483647 w 53"/>
              <a:gd name="T43" fmla="*/ 2147483647 h 105"/>
              <a:gd name="T44" fmla="*/ 2147483647 w 53"/>
              <a:gd name="T45" fmla="*/ 2147483647 h 105"/>
              <a:gd name="T46" fmla="*/ 2147483647 w 53"/>
              <a:gd name="T47" fmla="*/ 2147483647 h 105"/>
              <a:gd name="T48" fmla="*/ 2147483647 w 53"/>
              <a:gd name="T49" fmla="*/ 0 h 105"/>
              <a:gd name="T50" fmla="*/ 2147483647 w 53"/>
              <a:gd name="T51" fmla="*/ 2147483647 h 105"/>
              <a:gd name="T52" fmla="*/ 2147483647 w 53"/>
              <a:gd name="T53" fmla="*/ 2147483647 h 105"/>
              <a:gd name="T54" fmla="*/ 2147483647 w 53"/>
              <a:gd name="T55" fmla="*/ 2147483647 h 105"/>
              <a:gd name="T56" fmla="*/ 2147483647 w 53"/>
              <a:gd name="T57" fmla="*/ 2147483647 h 105"/>
              <a:gd name="T58" fmla="*/ 2147483647 w 53"/>
              <a:gd name="T59" fmla="*/ 2147483647 h 105"/>
              <a:gd name="T60" fmla="*/ 2147483647 w 53"/>
              <a:gd name="T61" fmla="*/ 2147483647 h 105"/>
              <a:gd name="T62" fmla="*/ 0 w 53"/>
              <a:gd name="T63" fmla="*/ 2147483647 h 105"/>
              <a:gd name="T64" fmla="*/ 0 w 53"/>
              <a:gd name="T65" fmla="*/ 2147483647 h 1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5"/>
              <a:gd name="T101" fmla="*/ 53 w 53"/>
              <a:gd name="T102" fmla="*/ 105 h 1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5">
                <a:moveTo>
                  <a:pt x="0" y="79"/>
                </a:moveTo>
                <a:lnTo>
                  <a:pt x="0" y="84"/>
                </a:lnTo>
                <a:lnTo>
                  <a:pt x="2" y="89"/>
                </a:lnTo>
                <a:lnTo>
                  <a:pt x="4" y="93"/>
                </a:lnTo>
                <a:lnTo>
                  <a:pt x="8" y="97"/>
                </a:lnTo>
                <a:lnTo>
                  <a:pt x="12" y="101"/>
                </a:lnTo>
                <a:lnTo>
                  <a:pt x="16" y="103"/>
                </a:lnTo>
                <a:lnTo>
                  <a:pt x="21" y="105"/>
                </a:lnTo>
                <a:lnTo>
                  <a:pt x="27" y="105"/>
                </a:lnTo>
                <a:lnTo>
                  <a:pt x="32" y="105"/>
                </a:lnTo>
                <a:lnTo>
                  <a:pt x="37" y="103"/>
                </a:lnTo>
                <a:lnTo>
                  <a:pt x="41" y="101"/>
                </a:lnTo>
                <a:lnTo>
                  <a:pt x="45" y="97"/>
                </a:lnTo>
                <a:lnTo>
                  <a:pt x="49" y="93"/>
                </a:lnTo>
                <a:lnTo>
                  <a:pt x="50" y="89"/>
                </a:lnTo>
                <a:lnTo>
                  <a:pt x="53" y="84"/>
                </a:lnTo>
                <a:lnTo>
                  <a:pt x="53" y="31"/>
                </a:lnTo>
                <a:lnTo>
                  <a:pt x="53" y="22"/>
                </a:lnTo>
                <a:lnTo>
                  <a:pt x="50" y="17"/>
                </a:lnTo>
                <a:lnTo>
                  <a:pt x="49" y="11"/>
                </a:lnTo>
                <a:lnTo>
                  <a:pt x="45" y="7"/>
                </a:lnTo>
                <a:lnTo>
                  <a:pt x="41" y="5"/>
                </a:lnTo>
                <a:lnTo>
                  <a:pt x="37" y="2"/>
                </a:lnTo>
                <a:lnTo>
                  <a:pt x="32" y="1"/>
                </a:lnTo>
                <a:lnTo>
                  <a:pt x="27" y="0"/>
                </a:lnTo>
                <a:lnTo>
                  <a:pt x="21" y="1"/>
                </a:lnTo>
                <a:lnTo>
                  <a:pt x="16" y="2"/>
                </a:lnTo>
                <a:lnTo>
                  <a:pt x="12" y="5"/>
                </a:lnTo>
                <a:lnTo>
                  <a:pt x="8" y="7"/>
                </a:lnTo>
                <a:lnTo>
                  <a:pt x="4" y="11"/>
                </a:lnTo>
                <a:lnTo>
                  <a:pt x="2" y="17"/>
                </a:lnTo>
                <a:lnTo>
                  <a:pt x="0" y="27"/>
                </a:lnTo>
                <a:lnTo>
                  <a:pt x="0" y="7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09" name="Line 605"/>
          <p:cNvSpPr>
            <a:spLocks noChangeShapeType="1"/>
          </p:cNvSpPr>
          <p:nvPr/>
        </p:nvSpPr>
        <p:spPr bwMode="auto">
          <a:xfrm>
            <a:off x="6286500" y="3398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0" name="Freeform 606"/>
          <p:cNvSpPr>
            <a:spLocks/>
          </p:cNvSpPr>
          <p:nvPr/>
        </p:nvSpPr>
        <p:spPr bwMode="auto">
          <a:xfrm>
            <a:off x="6275388" y="3398838"/>
            <a:ext cx="25400" cy="19050"/>
          </a:xfrm>
          <a:custGeom>
            <a:avLst/>
            <a:gdLst>
              <a:gd name="T0" fmla="*/ 2147483647 w 62"/>
              <a:gd name="T1" fmla="*/ 0 h 52"/>
              <a:gd name="T2" fmla="*/ 2147483647 w 62"/>
              <a:gd name="T3" fmla="*/ 2147483647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7" y="0"/>
                </a:moveTo>
                <a:lnTo>
                  <a:pt x="21" y="1"/>
                </a:lnTo>
                <a:lnTo>
                  <a:pt x="16" y="2"/>
                </a:lnTo>
                <a:lnTo>
                  <a:pt x="12" y="5"/>
                </a:lnTo>
                <a:lnTo>
                  <a:pt x="8" y="7"/>
                </a:lnTo>
                <a:lnTo>
                  <a:pt x="4" y="11"/>
                </a:lnTo>
                <a:lnTo>
                  <a:pt x="2" y="17"/>
                </a:lnTo>
                <a:lnTo>
                  <a:pt x="0" y="22"/>
                </a:lnTo>
                <a:lnTo>
                  <a:pt x="0" y="26"/>
                </a:lnTo>
                <a:lnTo>
                  <a:pt x="0" y="31"/>
                </a:lnTo>
                <a:lnTo>
                  <a:pt x="2" y="37"/>
                </a:lnTo>
                <a:lnTo>
                  <a:pt x="4" y="42"/>
                </a:lnTo>
                <a:lnTo>
                  <a:pt x="8" y="46"/>
                </a:lnTo>
                <a:lnTo>
                  <a:pt x="12" y="48"/>
                </a:lnTo>
                <a:lnTo>
                  <a:pt x="16" y="51"/>
                </a:lnTo>
                <a:lnTo>
                  <a:pt x="21" y="52"/>
                </a:lnTo>
                <a:lnTo>
                  <a:pt x="31" y="52"/>
                </a:lnTo>
                <a:lnTo>
                  <a:pt x="41" y="52"/>
                </a:lnTo>
                <a:lnTo>
                  <a:pt x="46" y="51"/>
                </a:lnTo>
                <a:lnTo>
                  <a:pt x="50" y="48"/>
                </a:lnTo>
                <a:lnTo>
                  <a:pt x="56" y="46"/>
                </a:lnTo>
                <a:lnTo>
                  <a:pt x="58" y="42"/>
                </a:lnTo>
                <a:lnTo>
                  <a:pt x="61" y="37"/>
                </a:lnTo>
                <a:lnTo>
                  <a:pt x="62" y="31"/>
                </a:lnTo>
                <a:lnTo>
                  <a:pt x="62" y="26"/>
                </a:lnTo>
                <a:lnTo>
                  <a:pt x="62" y="22"/>
                </a:lnTo>
                <a:lnTo>
                  <a:pt x="61" y="17"/>
                </a:lnTo>
                <a:lnTo>
                  <a:pt x="58" y="11"/>
                </a:lnTo>
                <a:lnTo>
                  <a:pt x="56" y="7"/>
                </a:lnTo>
                <a:lnTo>
                  <a:pt x="50" y="5"/>
                </a:lnTo>
                <a:lnTo>
                  <a:pt x="46"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1" name="Line 607"/>
          <p:cNvSpPr>
            <a:spLocks noChangeShapeType="1"/>
          </p:cNvSpPr>
          <p:nvPr/>
        </p:nvSpPr>
        <p:spPr bwMode="auto">
          <a:xfrm>
            <a:off x="6289675" y="3398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2" name="Freeform 608"/>
          <p:cNvSpPr>
            <a:spLocks/>
          </p:cNvSpPr>
          <p:nvPr/>
        </p:nvSpPr>
        <p:spPr bwMode="auto">
          <a:xfrm>
            <a:off x="6278563" y="3398838"/>
            <a:ext cx="68262" cy="19050"/>
          </a:xfrm>
          <a:custGeom>
            <a:avLst/>
            <a:gdLst>
              <a:gd name="T0" fmla="*/ 2147483647 w 172"/>
              <a:gd name="T1" fmla="*/ 0 h 52"/>
              <a:gd name="T2" fmla="*/ 2147483647 w 172"/>
              <a:gd name="T3" fmla="*/ 2147483647 h 52"/>
              <a:gd name="T4" fmla="*/ 2147483647 w 172"/>
              <a:gd name="T5" fmla="*/ 2147483647 h 52"/>
              <a:gd name="T6" fmla="*/ 2147483647 w 172"/>
              <a:gd name="T7" fmla="*/ 2147483647 h 52"/>
              <a:gd name="T8" fmla="*/ 2147483647 w 172"/>
              <a:gd name="T9" fmla="*/ 2147483647 h 52"/>
              <a:gd name="T10" fmla="*/ 2147483647 w 172"/>
              <a:gd name="T11" fmla="*/ 2147483647 h 52"/>
              <a:gd name="T12" fmla="*/ 2147483647 w 172"/>
              <a:gd name="T13" fmla="*/ 2147483647 h 52"/>
              <a:gd name="T14" fmla="*/ 2147483647 w 172"/>
              <a:gd name="T15" fmla="*/ 2147483647 h 52"/>
              <a:gd name="T16" fmla="*/ 0 w 172"/>
              <a:gd name="T17" fmla="*/ 2147483647 h 52"/>
              <a:gd name="T18" fmla="*/ 2147483647 w 172"/>
              <a:gd name="T19" fmla="*/ 2147483647 h 52"/>
              <a:gd name="T20" fmla="*/ 2147483647 w 172"/>
              <a:gd name="T21" fmla="*/ 2147483647 h 52"/>
              <a:gd name="T22" fmla="*/ 2147483647 w 172"/>
              <a:gd name="T23" fmla="*/ 2147483647 h 52"/>
              <a:gd name="T24" fmla="*/ 2147483647 w 172"/>
              <a:gd name="T25" fmla="*/ 2147483647 h 52"/>
              <a:gd name="T26" fmla="*/ 2147483647 w 172"/>
              <a:gd name="T27" fmla="*/ 2147483647 h 52"/>
              <a:gd name="T28" fmla="*/ 2147483647 w 172"/>
              <a:gd name="T29" fmla="*/ 2147483647 h 52"/>
              <a:gd name="T30" fmla="*/ 2147483647 w 172"/>
              <a:gd name="T31" fmla="*/ 2147483647 h 52"/>
              <a:gd name="T32" fmla="*/ 2147483647 w 172"/>
              <a:gd name="T33" fmla="*/ 2147483647 h 52"/>
              <a:gd name="T34" fmla="*/ 2147483647 w 172"/>
              <a:gd name="T35" fmla="*/ 2147483647 h 52"/>
              <a:gd name="T36" fmla="*/ 2147483647 w 172"/>
              <a:gd name="T37" fmla="*/ 2147483647 h 52"/>
              <a:gd name="T38" fmla="*/ 2147483647 w 172"/>
              <a:gd name="T39" fmla="*/ 2147483647 h 52"/>
              <a:gd name="T40" fmla="*/ 2147483647 w 172"/>
              <a:gd name="T41" fmla="*/ 2147483647 h 52"/>
              <a:gd name="T42" fmla="*/ 2147483647 w 172"/>
              <a:gd name="T43" fmla="*/ 2147483647 h 52"/>
              <a:gd name="T44" fmla="*/ 2147483647 w 172"/>
              <a:gd name="T45" fmla="*/ 2147483647 h 52"/>
              <a:gd name="T46" fmla="*/ 2147483647 w 172"/>
              <a:gd name="T47" fmla="*/ 2147483647 h 52"/>
              <a:gd name="T48" fmla="*/ 2147483647 w 172"/>
              <a:gd name="T49" fmla="*/ 2147483647 h 52"/>
              <a:gd name="T50" fmla="*/ 2147483647 w 172"/>
              <a:gd name="T51" fmla="*/ 2147483647 h 52"/>
              <a:gd name="T52" fmla="*/ 2147483647 w 172"/>
              <a:gd name="T53" fmla="*/ 2147483647 h 52"/>
              <a:gd name="T54" fmla="*/ 2147483647 w 172"/>
              <a:gd name="T55" fmla="*/ 2147483647 h 52"/>
              <a:gd name="T56" fmla="*/ 2147483647 w 172"/>
              <a:gd name="T57" fmla="*/ 2147483647 h 52"/>
              <a:gd name="T58" fmla="*/ 2147483647 w 172"/>
              <a:gd name="T59" fmla="*/ 2147483647 h 52"/>
              <a:gd name="T60" fmla="*/ 2147483647 w 172"/>
              <a:gd name="T61" fmla="*/ 2147483647 h 52"/>
              <a:gd name="T62" fmla="*/ 2147483647 w 172"/>
              <a:gd name="T63" fmla="*/ 0 h 52"/>
              <a:gd name="T64" fmla="*/ 2147483647 w 1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52"/>
              <a:gd name="T101" fmla="*/ 172 w 1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52">
                <a:moveTo>
                  <a:pt x="27" y="0"/>
                </a:moveTo>
                <a:lnTo>
                  <a:pt x="22" y="1"/>
                </a:lnTo>
                <a:lnTo>
                  <a:pt x="18" y="2"/>
                </a:lnTo>
                <a:lnTo>
                  <a:pt x="12" y="5"/>
                </a:lnTo>
                <a:lnTo>
                  <a:pt x="8" y="7"/>
                </a:lnTo>
                <a:lnTo>
                  <a:pt x="6" y="11"/>
                </a:lnTo>
                <a:lnTo>
                  <a:pt x="3" y="17"/>
                </a:lnTo>
                <a:lnTo>
                  <a:pt x="2" y="22"/>
                </a:lnTo>
                <a:lnTo>
                  <a:pt x="0" y="26"/>
                </a:lnTo>
                <a:lnTo>
                  <a:pt x="2" y="31"/>
                </a:lnTo>
                <a:lnTo>
                  <a:pt x="3" y="37"/>
                </a:lnTo>
                <a:lnTo>
                  <a:pt x="6" y="42"/>
                </a:lnTo>
                <a:lnTo>
                  <a:pt x="8" y="46"/>
                </a:lnTo>
                <a:lnTo>
                  <a:pt x="12" y="48"/>
                </a:lnTo>
                <a:lnTo>
                  <a:pt x="18" y="51"/>
                </a:lnTo>
                <a:lnTo>
                  <a:pt x="22" y="52"/>
                </a:lnTo>
                <a:lnTo>
                  <a:pt x="139" y="52"/>
                </a:lnTo>
                <a:lnTo>
                  <a:pt x="151" y="52"/>
                </a:lnTo>
                <a:lnTo>
                  <a:pt x="155" y="51"/>
                </a:lnTo>
                <a:lnTo>
                  <a:pt x="160" y="48"/>
                </a:lnTo>
                <a:lnTo>
                  <a:pt x="164" y="46"/>
                </a:lnTo>
                <a:lnTo>
                  <a:pt x="167" y="42"/>
                </a:lnTo>
                <a:lnTo>
                  <a:pt x="170" y="37"/>
                </a:lnTo>
                <a:lnTo>
                  <a:pt x="171" y="31"/>
                </a:lnTo>
                <a:lnTo>
                  <a:pt x="172" y="26"/>
                </a:lnTo>
                <a:lnTo>
                  <a:pt x="171" y="22"/>
                </a:lnTo>
                <a:lnTo>
                  <a:pt x="170" y="17"/>
                </a:lnTo>
                <a:lnTo>
                  <a:pt x="167" y="11"/>
                </a:lnTo>
                <a:lnTo>
                  <a:pt x="164" y="7"/>
                </a:lnTo>
                <a:lnTo>
                  <a:pt x="160" y="5"/>
                </a:lnTo>
                <a:lnTo>
                  <a:pt x="155" y="2"/>
                </a:lnTo>
                <a:lnTo>
                  <a:pt x="1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3" name="Line 609"/>
          <p:cNvSpPr>
            <a:spLocks noChangeShapeType="1"/>
          </p:cNvSpPr>
          <p:nvPr/>
        </p:nvSpPr>
        <p:spPr bwMode="auto">
          <a:xfrm>
            <a:off x="6337300" y="3398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4" name="Freeform 610"/>
          <p:cNvSpPr>
            <a:spLocks/>
          </p:cNvSpPr>
          <p:nvPr/>
        </p:nvSpPr>
        <p:spPr bwMode="auto">
          <a:xfrm>
            <a:off x="6326188" y="3398838"/>
            <a:ext cx="41275" cy="19050"/>
          </a:xfrm>
          <a:custGeom>
            <a:avLst/>
            <a:gdLst>
              <a:gd name="T0" fmla="*/ 2147483647 w 102"/>
              <a:gd name="T1" fmla="*/ 0 h 52"/>
              <a:gd name="T2" fmla="*/ 2147483647 w 102"/>
              <a:gd name="T3" fmla="*/ 2147483647 h 52"/>
              <a:gd name="T4" fmla="*/ 2147483647 w 102"/>
              <a:gd name="T5" fmla="*/ 2147483647 h 52"/>
              <a:gd name="T6" fmla="*/ 2147483647 w 102"/>
              <a:gd name="T7" fmla="*/ 2147483647 h 52"/>
              <a:gd name="T8" fmla="*/ 2147483647 w 102"/>
              <a:gd name="T9" fmla="*/ 2147483647 h 52"/>
              <a:gd name="T10" fmla="*/ 2147483647 w 102"/>
              <a:gd name="T11" fmla="*/ 2147483647 h 52"/>
              <a:gd name="T12" fmla="*/ 2147483647 w 102"/>
              <a:gd name="T13" fmla="*/ 2147483647 h 52"/>
              <a:gd name="T14" fmla="*/ 0 w 102"/>
              <a:gd name="T15" fmla="*/ 2147483647 h 52"/>
              <a:gd name="T16" fmla="*/ 0 w 102"/>
              <a:gd name="T17" fmla="*/ 2147483647 h 52"/>
              <a:gd name="T18" fmla="*/ 0 w 102"/>
              <a:gd name="T19" fmla="*/ 2147483647 h 52"/>
              <a:gd name="T20" fmla="*/ 2147483647 w 102"/>
              <a:gd name="T21" fmla="*/ 2147483647 h 52"/>
              <a:gd name="T22" fmla="*/ 2147483647 w 102"/>
              <a:gd name="T23" fmla="*/ 2147483647 h 52"/>
              <a:gd name="T24" fmla="*/ 2147483647 w 102"/>
              <a:gd name="T25" fmla="*/ 2147483647 h 52"/>
              <a:gd name="T26" fmla="*/ 2147483647 w 102"/>
              <a:gd name="T27" fmla="*/ 2147483647 h 52"/>
              <a:gd name="T28" fmla="*/ 2147483647 w 102"/>
              <a:gd name="T29" fmla="*/ 2147483647 h 52"/>
              <a:gd name="T30" fmla="*/ 2147483647 w 102"/>
              <a:gd name="T31" fmla="*/ 2147483647 h 52"/>
              <a:gd name="T32" fmla="*/ 2147483647 w 102"/>
              <a:gd name="T33" fmla="*/ 2147483647 h 52"/>
              <a:gd name="T34" fmla="*/ 2147483647 w 102"/>
              <a:gd name="T35" fmla="*/ 2147483647 h 52"/>
              <a:gd name="T36" fmla="*/ 2147483647 w 102"/>
              <a:gd name="T37" fmla="*/ 2147483647 h 52"/>
              <a:gd name="T38" fmla="*/ 2147483647 w 102"/>
              <a:gd name="T39" fmla="*/ 2147483647 h 52"/>
              <a:gd name="T40" fmla="*/ 2147483647 w 102"/>
              <a:gd name="T41" fmla="*/ 2147483647 h 52"/>
              <a:gd name="T42" fmla="*/ 2147483647 w 102"/>
              <a:gd name="T43" fmla="*/ 2147483647 h 52"/>
              <a:gd name="T44" fmla="*/ 2147483647 w 102"/>
              <a:gd name="T45" fmla="*/ 2147483647 h 52"/>
              <a:gd name="T46" fmla="*/ 2147483647 w 102"/>
              <a:gd name="T47" fmla="*/ 2147483647 h 52"/>
              <a:gd name="T48" fmla="*/ 2147483647 w 102"/>
              <a:gd name="T49" fmla="*/ 2147483647 h 52"/>
              <a:gd name="T50" fmla="*/ 2147483647 w 102"/>
              <a:gd name="T51" fmla="*/ 2147483647 h 52"/>
              <a:gd name="T52" fmla="*/ 2147483647 w 102"/>
              <a:gd name="T53" fmla="*/ 2147483647 h 52"/>
              <a:gd name="T54" fmla="*/ 2147483647 w 102"/>
              <a:gd name="T55" fmla="*/ 2147483647 h 52"/>
              <a:gd name="T56" fmla="*/ 2147483647 w 102"/>
              <a:gd name="T57" fmla="*/ 2147483647 h 52"/>
              <a:gd name="T58" fmla="*/ 2147483647 w 102"/>
              <a:gd name="T59" fmla="*/ 2147483647 h 52"/>
              <a:gd name="T60" fmla="*/ 2147483647 w 102"/>
              <a:gd name="T61" fmla="*/ 2147483647 h 52"/>
              <a:gd name="T62" fmla="*/ 2147483647 w 102"/>
              <a:gd name="T63" fmla="*/ 0 h 52"/>
              <a:gd name="T64" fmla="*/ 2147483647 w 10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2"/>
              <a:gd name="T101" fmla="*/ 102 w 10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2">
                <a:moveTo>
                  <a:pt x="27" y="0"/>
                </a:moveTo>
                <a:lnTo>
                  <a:pt x="22" y="1"/>
                </a:lnTo>
                <a:lnTo>
                  <a:pt x="16" y="2"/>
                </a:lnTo>
                <a:lnTo>
                  <a:pt x="12" y="5"/>
                </a:lnTo>
                <a:lnTo>
                  <a:pt x="8" y="7"/>
                </a:lnTo>
                <a:lnTo>
                  <a:pt x="4" y="11"/>
                </a:lnTo>
                <a:lnTo>
                  <a:pt x="2" y="17"/>
                </a:lnTo>
                <a:lnTo>
                  <a:pt x="0" y="22"/>
                </a:lnTo>
                <a:lnTo>
                  <a:pt x="0" y="26"/>
                </a:lnTo>
                <a:lnTo>
                  <a:pt x="0" y="31"/>
                </a:lnTo>
                <a:lnTo>
                  <a:pt x="2" y="37"/>
                </a:lnTo>
                <a:lnTo>
                  <a:pt x="4" y="42"/>
                </a:lnTo>
                <a:lnTo>
                  <a:pt x="8" y="46"/>
                </a:lnTo>
                <a:lnTo>
                  <a:pt x="12" y="48"/>
                </a:lnTo>
                <a:lnTo>
                  <a:pt x="16" y="51"/>
                </a:lnTo>
                <a:lnTo>
                  <a:pt x="22" y="52"/>
                </a:lnTo>
                <a:lnTo>
                  <a:pt x="70" y="52"/>
                </a:lnTo>
                <a:lnTo>
                  <a:pt x="81" y="52"/>
                </a:lnTo>
                <a:lnTo>
                  <a:pt x="86" y="51"/>
                </a:lnTo>
                <a:lnTo>
                  <a:pt x="90" y="48"/>
                </a:lnTo>
                <a:lnTo>
                  <a:pt x="94" y="46"/>
                </a:lnTo>
                <a:lnTo>
                  <a:pt x="98" y="42"/>
                </a:lnTo>
                <a:lnTo>
                  <a:pt x="100" y="37"/>
                </a:lnTo>
                <a:lnTo>
                  <a:pt x="102" y="31"/>
                </a:lnTo>
                <a:lnTo>
                  <a:pt x="102" y="26"/>
                </a:lnTo>
                <a:lnTo>
                  <a:pt x="102" y="22"/>
                </a:lnTo>
                <a:lnTo>
                  <a:pt x="100" y="17"/>
                </a:lnTo>
                <a:lnTo>
                  <a:pt x="98" y="11"/>
                </a:lnTo>
                <a:lnTo>
                  <a:pt x="94" y="7"/>
                </a:lnTo>
                <a:lnTo>
                  <a:pt x="90" y="5"/>
                </a:lnTo>
                <a:lnTo>
                  <a:pt x="86" y="2"/>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5" name="Line 611"/>
          <p:cNvSpPr>
            <a:spLocks noChangeShapeType="1"/>
          </p:cNvSpPr>
          <p:nvPr/>
        </p:nvSpPr>
        <p:spPr bwMode="auto">
          <a:xfrm>
            <a:off x="6356350" y="3398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6" name="Freeform 612"/>
          <p:cNvSpPr>
            <a:spLocks/>
          </p:cNvSpPr>
          <p:nvPr/>
        </p:nvSpPr>
        <p:spPr bwMode="auto">
          <a:xfrm>
            <a:off x="6345238" y="3398838"/>
            <a:ext cx="28575" cy="19050"/>
          </a:xfrm>
          <a:custGeom>
            <a:avLst/>
            <a:gdLst>
              <a:gd name="T0" fmla="*/ 2147483647 w 73"/>
              <a:gd name="T1" fmla="*/ 0 h 52"/>
              <a:gd name="T2" fmla="*/ 2147483647 w 73"/>
              <a:gd name="T3" fmla="*/ 2147483647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7" y="0"/>
                </a:moveTo>
                <a:lnTo>
                  <a:pt x="21" y="1"/>
                </a:lnTo>
                <a:lnTo>
                  <a:pt x="16" y="2"/>
                </a:lnTo>
                <a:lnTo>
                  <a:pt x="12" y="5"/>
                </a:lnTo>
                <a:lnTo>
                  <a:pt x="8" y="7"/>
                </a:lnTo>
                <a:lnTo>
                  <a:pt x="4" y="11"/>
                </a:lnTo>
                <a:lnTo>
                  <a:pt x="2" y="17"/>
                </a:lnTo>
                <a:lnTo>
                  <a:pt x="0" y="22"/>
                </a:lnTo>
                <a:lnTo>
                  <a:pt x="0" y="26"/>
                </a:lnTo>
                <a:lnTo>
                  <a:pt x="0" y="31"/>
                </a:lnTo>
                <a:lnTo>
                  <a:pt x="2" y="37"/>
                </a:lnTo>
                <a:lnTo>
                  <a:pt x="4" y="42"/>
                </a:lnTo>
                <a:lnTo>
                  <a:pt x="8" y="46"/>
                </a:lnTo>
                <a:lnTo>
                  <a:pt x="12" y="48"/>
                </a:lnTo>
                <a:lnTo>
                  <a:pt x="16" y="51"/>
                </a:lnTo>
                <a:lnTo>
                  <a:pt x="21" y="52"/>
                </a:lnTo>
                <a:lnTo>
                  <a:pt x="41" y="52"/>
                </a:lnTo>
                <a:lnTo>
                  <a:pt x="52" y="52"/>
                </a:lnTo>
                <a:lnTo>
                  <a:pt x="56" y="51"/>
                </a:lnTo>
                <a:lnTo>
                  <a:pt x="61" y="48"/>
                </a:lnTo>
                <a:lnTo>
                  <a:pt x="65" y="46"/>
                </a:lnTo>
                <a:lnTo>
                  <a:pt x="68" y="42"/>
                </a:lnTo>
                <a:lnTo>
                  <a:pt x="70" y="37"/>
                </a:lnTo>
                <a:lnTo>
                  <a:pt x="72" y="31"/>
                </a:lnTo>
                <a:lnTo>
                  <a:pt x="73" y="26"/>
                </a:lnTo>
                <a:lnTo>
                  <a:pt x="72" y="22"/>
                </a:lnTo>
                <a:lnTo>
                  <a:pt x="70" y="17"/>
                </a:lnTo>
                <a:lnTo>
                  <a:pt x="68" y="11"/>
                </a:lnTo>
                <a:lnTo>
                  <a:pt x="65" y="7"/>
                </a:lnTo>
                <a:lnTo>
                  <a:pt x="61" y="5"/>
                </a:lnTo>
                <a:lnTo>
                  <a:pt x="56" y="2"/>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7" name="Line 613"/>
          <p:cNvSpPr>
            <a:spLocks noChangeShapeType="1"/>
          </p:cNvSpPr>
          <p:nvPr/>
        </p:nvSpPr>
        <p:spPr bwMode="auto">
          <a:xfrm>
            <a:off x="6364288" y="3398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8" name="Freeform 614"/>
          <p:cNvSpPr>
            <a:spLocks/>
          </p:cNvSpPr>
          <p:nvPr/>
        </p:nvSpPr>
        <p:spPr bwMode="auto">
          <a:xfrm>
            <a:off x="6353175" y="3398838"/>
            <a:ext cx="28575" cy="19050"/>
          </a:xfrm>
          <a:custGeom>
            <a:avLst/>
            <a:gdLst>
              <a:gd name="T0" fmla="*/ 2147483647 w 73"/>
              <a:gd name="T1" fmla="*/ 0 h 52"/>
              <a:gd name="T2" fmla="*/ 2147483647 w 73"/>
              <a:gd name="T3" fmla="*/ 2147483647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7" y="0"/>
                </a:moveTo>
                <a:lnTo>
                  <a:pt x="21" y="1"/>
                </a:lnTo>
                <a:lnTo>
                  <a:pt x="16" y="2"/>
                </a:lnTo>
                <a:lnTo>
                  <a:pt x="12" y="5"/>
                </a:lnTo>
                <a:lnTo>
                  <a:pt x="8" y="7"/>
                </a:lnTo>
                <a:lnTo>
                  <a:pt x="4" y="11"/>
                </a:lnTo>
                <a:lnTo>
                  <a:pt x="1" y="17"/>
                </a:lnTo>
                <a:lnTo>
                  <a:pt x="0" y="22"/>
                </a:lnTo>
                <a:lnTo>
                  <a:pt x="0" y="26"/>
                </a:lnTo>
                <a:lnTo>
                  <a:pt x="0" y="31"/>
                </a:lnTo>
                <a:lnTo>
                  <a:pt x="1" y="37"/>
                </a:lnTo>
                <a:lnTo>
                  <a:pt x="4" y="42"/>
                </a:lnTo>
                <a:lnTo>
                  <a:pt x="8" y="46"/>
                </a:lnTo>
                <a:lnTo>
                  <a:pt x="12" y="48"/>
                </a:lnTo>
                <a:lnTo>
                  <a:pt x="16" y="51"/>
                </a:lnTo>
                <a:lnTo>
                  <a:pt x="21" y="52"/>
                </a:lnTo>
                <a:lnTo>
                  <a:pt x="40" y="52"/>
                </a:lnTo>
                <a:lnTo>
                  <a:pt x="52" y="52"/>
                </a:lnTo>
                <a:lnTo>
                  <a:pt x="56" y="51"/>
                </a:lnTo>
                <a:lnTo>
                  <a:pt x="61" y="48"/>
                </a:lnTo>
                <a:lnTo>
                  <a:pt x="65" y="46"/>
                </a:lnTo>
                <a:lnTo>
                  <a:pt x="68" y="42"/>
                </a:lnTo>
                <a:lnTo>
                  <a:pt x="70" y="37"/>
                </a:lnTo>
                <a:lnTo>
                  <a:pt x="71" y="31"/>
                </a:lnTo>
                <a:lnTo>
                  <a:pt x="73" y="26"/>
                </a:lnTo>
                <a:lnTo>
                  <a:pt x="71" y="22"/>
                </a:lnTo>
                <a:lnTo>
                  <a:pt x="70" y="17"/>
                </a:lnTo>
                <a:lnTo>
                  <a:pt x="68" y="11"/>
                </a:lnTo>
                <a:lnTo>
                  <a:pt x="65" y="7"/>
                </a:lnTo>
                <a:lnTo>
                  <a:pt x="61" y="5"/>
                </a:lnTo>
                <a:lnTo>
                  <a:pt x="56" y="2"/>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19" name="Line 615"/>
          <p:cNvSpPr>
            <a:spLocks noChangeShapeType="1"/>
          </p:cNvSpPr>
          <p:nvPr/>
        </p:nvSpPr>
        <p:spPr bwMode="auto">
          <a:xfrm>
            <a:off x="6372225" y="3398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0" name="Freeform 616"/>
          <p:cNvSpPr>
            <a:spLocks/>
          </p:cNvSpPr>
          <p:nvPr/>
        </p:nvSpPr>
        <p:spPr bwMode="auto">
          <a:xfrm>
            <a:off x="6361113" y="3398838"/>
            <a:ext cx="33337" cy="19050"/>
          </a:xfrm>
          <a:custGeom>
            <a:avLst/>
            <a:gdLst>
              <a:gd name="T0" fmla="*/ 2147483647 w 82"/>
              <a:gd name="T1" fmla="*/ 0 h 52"/>
              <a:gd name="T2" fmla="*/ 2147483647 w 82"/>
              <a:gd name="T3" fmla="*/ 2147483647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1"/>
                </a:lnTo>
                <a:lnTo>
                  <a:pt x="16" y="2"/>
                </a:lnTo>
                <a:lnTo>
                  <a:pt x="12" y="5"/>
                </a:lnTo>
                <a:lnTo>
                  <a:pt x="8" y="7"/>
                </a:lnTo>
                <a:lnTo>
                  <a:pt x="4" y="11"/>
                </a:lnTo>
                <a:lnTo>
                  <a:pt x="1" y="17"/>
                </a:lnTo>
                <a:lnTo>
                  <a:pt x="0" y="22"/>
                </a:lnTo>
                <a:lnTo>
                  <a:pt x="0" y="26"/>
                </a:lnTo>
                <a:lnTo>
                  <a:pt x="0" y="31"/>
                </a:lnTo>
                <a:lnTo>
                  <a:pt x="1" y="37"/>
                </a:lnTo>
                <a:lnTo>
                  <a:pt x="4" y="42"/>
                </a:lnTo>
                <a:lnTo>
                  <a:pt x="8" y="46"/>
                </a:lnTo>
                <a:lnTo>
                  <a:pt x="12" y="48"/>
                </a:lnTo>
                <a:lnTo>
                  <a:pt x="16" y="51"/>
                </a:lnTo>
                <a:lnTo>
                  <a:pt x="21" y="52"/>
                </a:lnTo>
                <a:lnTo>
                  <a:pt x="50" y="52"/>
                </a:lnTo>
                <a:lnTo>
                  <a:pt x="61" y="52"/>
                </a:lnTo>
                <a:lnTo>
                  <a:pt x="66" y="51"/>
                </a:lnTo>
                <a:lnTo>
                  <a:pt x="70" y="48"/>
                </a:lnTo>
                <a:lnTo>
                  <a:pt x="74" y="46"/>
                </a:lnTo>
                <a:lnTo>
                  <a:pt x="78" y="42"/>
                </a:lnTo>
                <a:lnTo>
                  <a:pt x="81" y="37"/>
                </a:lnTo>
                <a:lnTo>
                  <a:pt x="82" y="31"/>
                </a:lnTo>
                <a:lnTo>
                  <a:pt x="82" y="26"/>
                </a:lnTo>
                <a:lnTo>
                  <a:pt x="82" y="22"/>
                </a:lnTo>
                <a:lnTo>
                  <a:pt x="81" y="17"/>
                </a:lnTo>
                <a:lnTo>
                  <a:pt x="78" y="11"/>
                </a:lnTo>
                <a:lnTo>
                  <a:pt x="74" y="7"/>
                </a:lnTo>
                <a:lnTo>
                  <a:pt x="70" y="5"/>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1" name="Line 617"/>
          <p:cNvSpPr>
            <a:spLocks noChangeShapeType="1"/>
          </p:cNvSpPr>
          <p:nvPr/>
        </p:nvSpPr>
        <p:spPr bwMode="auto">
          <a:xfrm>
            <a:off x="6383338" y="3398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2" name="Freeform 618"/>
          <p:cNvSpPr>
            <a:spLocks/>
          </p:cNvSpPr>
          <p:nvPr/>
        </p:nvSpPr>
        <p:spPr bwMode="auto">
          <a:xfrm>
            <a:off x="6373813" y="3398838"/>
            <a:ext cx="28575" cy="19050"/>
          </a:xfrm>
          <a:custGeom>
            <a:avLst/>
            <a:gdLst>
              <a:gd name="T0" fmla="*/ 2147483647 w 73"/>
              <a:gd name="T1" fmla="*/ 0 h 52"/>
              <a:gd name="T2" fmla="*/ 2147483647 w 73"/>
              <a:gd name="T3" fmla="*/ 2147483647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1"/>
                </a:lnTo>
                <a:lnTo>
                  <a:pt x="16" y="2"/>
                </a:lnTo>
                <a:lnTo>
                  <a:pt x="12" y="5"/>
                </a:lnTo>
                <a:lnTo>
                  <a:pt x="8" y="7"/>
                </a:lnTo>
                <a:lnTo>
                  <a:pt x="4" y="11"/>
                </a:lnTo>
                <a:lnTo>
                  <a:pt x="3" y="17"/>
                </a:lnTo>
                <a:lnTo>
                  <a:pt x="0" y="22"/>
                </a:lnTo>
                <a:lnTo>
                  <a:pt x="0" y="26"/>
                </a:lnTo>
                <a:lnTo>
                  <a:pt x="0" y="31"/>
                </a:lnTo>
                <a:lnTo>
                  <a:pt x="3" y="37"/>
                </a:lnTo>
                <a:lnTo>
                  <a:pt x="4" y="42"/>
                </a:lnTo>
                <a:lnTo>
                  <a:pt x="8" y="46"/>
                </a:lnTo>
                <a:lnTo>
                  <a:pt x="12" y="48"/>
                </a:lnTo>
                <a:lnTo>
                  <a:pt x="16" y="51"/>
                </a:lnTo>
                <a:lnTo>
                  <a:pt x="21" y="52"/>
                </a:lnTo>
                <a:lnTo>
                  <a:pt x="41" y="52"/>
                </a:lnTo>
                <a:lnTo>
                  <a:pt x="52" y="52"/>
                </a:lnTo>
                <a:lnTo>
                  <a:pt x="57" y="51"/>
                </a:lnTo>
                <a:lnTo>
                  <a:pt x="61" y="48"/>
                </a:lnTo>
                <a:lnTo>
                  <a:pt x="65" y="46"/>
                </a:lnTo>
                <a:lnTo>
                  <a:pt x="69" y="42"/>
                </a:lnTo>
                <a:lnTo>
                  <a:pt x="70" y="37"/>
                </a:lnTo>
                <a:lnTo>
                  <a:pt x="73" y="31"/>
                </a:lnTo>
                <a:lnTo>
                  <a:pt x="73" y="26"/>
                </a:lnTo>
                <a:lnTo>
                  <a:pt x="73" y="22"/>
                </a:lnTo>
                <a:lnTo>
                  <a:pt x="70" y="17"/>
                </a:lnTo>
                <a:lnTo>
                  <a:pt x="69" y="11"/>
                </a:lnTo>
                <a:lnTo>
                  <a:pt x="65" y="7"/>
                </a:lnTo>
                <a:lnTo>
                  <a:pt x="61" y="5"/>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3" name="Line 619"/>
          <p:cNvSpPr>
            <a:spLocks noChangeShapeType="1"/>
          </p:cNvSpPr>
          <p:nvPr/>
        </p:nvSpPr>
        <p:spPr bwMode="auto">
          <a:xfrm>
            <a:off x="6391275" y="3398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4" name="Freeform 620"/>
          <p:cNvSpPr>
            <a:spLocks/>
          </p:cNvSpPr>
          <p:nvPr/>
        </p:nvSpPr>
        <p:spPr bwMode="auto">
          <a:xfrm>
            <a:off x="6380163" y="3398838"/>
            <a:ext cx="30162" cy="19050"/>
          </a:xfrm>
          <a:custGeom>
            <a:avLst/>
            <a:gdLst>
              <a:gd name="T0" fmla="*/ 2147483647 w 73"/>
              <a:gd name="T1" fmla="*/ 0 h 52"/>
              <a:gd name="T2" fmla="*/ 2147483647 w 73"/>
              <a:gd name="T3" fmla="*/ 2147483647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1"/>
                </a:lnTo>
                <a:lnTo>
                  <a:pt x="16" y="2"/>
                </a:lnTo>
                <a:lnTo>
                  <a:pt x="12" y="5"/>
                </a:lnTo>
                <a:lnTo>
                  <a:pt x="8" y="7"/>
                </a:lnTo>
                <a:lnTo>
                  <a:pt x="4" y="11"/>
                </a:lnTo>
                <a:lnTo>
                  <a:pt x="1" y="17"/>
                </a:lnTo>
                <a:lnTo>
                  <a:pt x="0" y="22"/>
                </a:lnTo>
                <a:lnTo>
                  <a:pt x="0" y="26"/>
                </a:lnTo>
                <a:lnTo>
                  <a:pt x="0" y="31"/>
                </a:lnTo>
                <a:lnTo>
                  <a:pt x="1" y="37"/>
                </a:lnTo>
                <a:lnTo>
                  <a:pt x="4" y="42"/>
                </a:lnTo>
                <a:lnTo>
                  <a:pt x="8" y="46"/>
                </a:lnTo>
                <a:lnTo>
                  <a:pt x="12" y="48"/>
                </a:lnTo>
                <a:lnTo>
                  <a:pt x="16" y="51"/>
                </a:lnTo>
                <a:lnTo>
                  <a:pt x="21" y="52"/>
                </a:lnTo>
                <a:lnTo>
                  <a:pt x="41" y="52"/>
                </a:lnTo>
                <a:lnTo>
                  <a:pt x="51" y="52"/>
                </a:lnTo>
                <a:lnTo>
                  <a:pt x="55" y="51"/>
                </a:lnTo>
                <a:lnTo>
                  <a:pt x="61" y="48"/>
                </a:lnTo>
                <a:lnTo>
                  <a:pt x="65" y="46"/>
                </a:lnTo>
                <a:lnTo>
                  <a:pt x="67" y="42"/>
                </a:lnTo>
                <a:lnTo>
                  <a:pt x="70" y="37"/>
                </a:lnTo>
                <a:lnTo>
                  <a:pt x="71" y="31"/>
                </a:lnTo>
                <a:lnTo>
                  <a:pt x="73" y="26"/>
                </a:lnTo>
                <a:lnTo>
                  <a:pt x="71" y="22"/>
                </a:lnTo>
                <a:lnTo>
                  <a:pt x="70" y="17"/>
                </a:lnTo>
                <a:lnTo>
                  <a:pt x="67" y="11"/>
                </a:lnTo>
                <a:lnTo>
                  <a:pt x="65" y="7"/>
                </a:lnTo>
                <a:lnTo>
                  <a:pt x="61" y="5"/>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5" name="Line 621"/>
          <p:cNvSpPr>
            <a:spLocks noChangeShapeType="1"/>
          </p:cNvSpPr>
          <p:nvPr/>
        </p:nvSpPr>
        <p:spPr bwMode="auto">
          <a:xfrm>
            <a:off x="6399213" y="3398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6" name="Freeform 622"/>
          <p:cNvSpPr>
            <a:spLocks/>
          </p:cNvSpPr>
          <p:nvPr/>
        </p:nvSpPr>
        <p:spPr bwMode="auto">
          <a:xfrm>
            <a:off x="6388100" y="3398838"/>
            <a:ext cx="30163" cy="19050"/>
          </a:xfrm>
          <a:custGeom>
            <a:avLst/>
            <a:gdLst>
              <a:gd name="T0" fmla="*/ 2147483647 w 72"/>
              <a:gd name="T1" fmla="*/ 0 h 52"/>
              <a:gd name="T2" fmla="*/ 2147483647 w 72"/>
              <a:gd name="T3" fmla="*/ 2147483647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0 w 72"/>
              <a:gd name="T15" fmla="*/ 2147483647 h 52"/>
              <a:gd name="T16" fmla="*/ 0 w 72"/>
              <a:gd name="T17" fmla="*/ 2147483647 h 52"/>
              <a:gd name="T18" fmla="*/ 0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1"/>
                </a:lnTo>
                <a:lnTo>
                  <a:pt x="16" y="2"/>
                </a:lnTo>
                <a:lnTo>
                  <a:pt x="12" y="5"/>
                </a:lnTo>
                <a:lnTo>
                  <a:pt x="8" y="7"/>
                </a:lnTo>
                <a:lnTo>
                  <a:pt x="4" y="11"/>
                </a:lnTo>
                <a:lnTo>
                  <a:pt x="1" y="17"/>
                </a:lnTo>
                <a:lnTo>
                  <a:pt x="0" y="22"/>
                </a:lnTo>
                <a:lnTo>
                  <a:pt x="0" y="26"/>
                </a:lnTo>
                <a:lnTo>
                  <a:pt x="0" y="31"/>
                </a:lnTo>
                <a:lnTo>
                  <a:pt x="1" y="37"/>
                </a:lnTo>
                <a:lnTo>
                  <a:pt x="4" y="42"/>
                </a:lnTo>
                <a:lnTo>
                  <a:pt x="8" y="46"/>
                </a:lnTo>
                <a:lnTo>
                  <a:pt x="12" y="48"/>
                </a:lnTo>
                <a:lnTo>
                  <a:pt x="16" y="51"/>
                </a:lnTo>
                <a:lnTo>
                  <a:pt x="21" y="52"/>
                </a:lnTo>
                <a:lnTo>
                  <a:pt x="39" y="52"/>
                </a:lnTo>
                <a:lnTo>
                  <a:pt x="51" y="52"/>
                </a:lnTo>
                <a:lnTo>
                  <a:pt x="55" y="51"/>
                </a:lnTo>
                <a:lnTo>
                  <a:pt x="60" y="48"/>
                </a:lnTo>
                <a:lnTo>
                  <a:pt x="64" y="46"/>
                </a:lnTo>
                <a:lnTo>
                  <a:pt x="67" y="42"/>
                </a:lnTo>
                <a:lnTo>
                  <a:pt x="70" y="37"/>
                </a:lnTo>
                <a:lnTo>
                  <a:pt x="71" y="31"/>
                </a:lnTo>
                <a:lnTo>
                  <a:pt x="72" y="26"/>
                </a:lnTo>
                <a:lnTo>
                  <a:pt x="71" y="22"/>
                </a:lnTo>
                <a:lnTo>
                  <a:pt x="70" y="17"/>
                </a:lnTo>
                <a:lnTo>
                  <a:pt x="67" y="11"/>
                </a:lnTo>
                <a:lnTo>
                  <a:pt x="64" y="7"/>
                </a:lnTo>
                <a:lnTo>
                  <a:pt x="60" y="5"/>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7" name="Line 623"/>
          <p:cNvSpPr>
            <a:spLocks noChangeShapeType="1"/>
          </p:cNvSpPr>
          <p:nvPr/>
        </p:nvSpPr>
        <p:spPr bwMode="auto">
          <a:xfrm>
            <a:off x="6396038" y="34083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8" name="Freeform 624"/>
          <p:cNvSpPr>
            <a:spLocks/>
          </p:cNvSpPr>
          <p:nvPr/>
        </p:nvSpPr>
        <p:spPr bwMode="auto">
          <a:xfrm>
            <a:off x="6396038" y="3378200"/>
            <a:ext cx="20637" cy="39688"/>
          </a:xfrm>
          <a:custGeom>
            <a:avLst/>
            <a:gdLst>
              <a:gd name="T0" fmla="*/ 0 w 52"/>
              <a:gd name="T1" fmla="*/ 2147483647 h 105"/>
              <a:gd name="T2" fmla="*/ 0 w 52"/>
              <a:gd name="T3" fmla="*/ 2147483647 h 105"/>
              <a:gd name="T4" fmla="*/ 2147483647 w 52"/>
              <a:gd name="T5" fmla="*/ 2147483647 h 105"/>
              <a:gd name="T6" fmla="*/ 2147483647 w 52"/>
              <a:gd name="T7" fmla="*/ 2147483647 h 105"/>
              <a:gd name="T8" fmla="*/ 2147483647 w 52"/>
              <a:gd name="T9" fmla="*/ 2147483647 h 105"/>
              <a:gd name="T10" fmla="*/ 2147483647 w 52"/>
              <a:gd name="T11" fmla="*/ 2147483647 h 105"/>
              <a:gd name="T12" fmla="*/ 2147483647 w 52"/>
              <a:gd name="T13" fmla="*/ 2147483647 h 105"/>
              <a:gd name="T14" fmla="*/ 2147483647 w 52"/>
              <a:gd name="T15" fmla="*/ 2147483647 h 105"/>
              <a:gd name="T16" fmla="*/ 2147483647 w 52"/>
              <a:gd name="T17" fmla="*/ 2147483647 h 105"/>
              <a:gd name="T18" fmla="*/ 2147483647 w 52"/>
              <a:gd name="T19" fmla="*/ 2147483647 h 105"/>
              <a:gd name="T20" fmla="*/ 2147483647 w 52"/>
              <a:gd name="T21" fmla="*/ 2147483647 h 105"/>
              <a:gd name="T22" fmla="*/ 2147483647 w 52"/>
              <a:gd name="T23" fmla="*/ 2147483647 h 105"/>
              <a:gd name="T24" fmla="*/ 2147483647 w 52"/>
              <a:gd name="T25" fmla="*/ 2147483647 h 105"/>
              <a:gd name="T26" fmla="*/ 2147483647 w 52"/>
              <a:gd name="T27" fmla="*/ 2147483647 h 105"/>
              <a:gd name="T28" fmla="*/ 2147483647 w 52"/>
              <a:gd name="T29" fmla="*/ 2147483647 h 105"/>
              <a:gd name="T30" fmla="*/ 2147483647 w 52"/>
              <a:gd name="T31" fmla="*/ 2147483647 h 105"/>
              <a:gd name="T32" fmla="*/ 2147483647 w 52"/>
              <a:gd name="T33" fmla="*/ 2147483647 h 105"/>
              <a:gd name="T34" fmla="*/ 2147483647 w 52"/>
              <a:gd name="T35" fmla="*/ 2147483647 h 105"/>
              <a:gd name="T36" fmla="*/ 2147483647 w 52"/>
              <a:gd name="T37" fmla="*/ 2147483647 h 105"/>
              <a:gd name="T38" fmla="*/ 2147483647 w 52"/>
              <a:gd name="T39" fmla="*/ 2147483647 h 105"/>
              <a:gd name="T40" fmla="*/ 2147483647 w 52"/>
              <a:gd name="T41" fmla="*/ 2147483647 h 105"/>
              <a:gd name="T42" fmla="*/ 2147483647 w 52"/>
              <a:gd name="T43" fmla="*/ 2147483647 h 105"/>
              <a:gd name="T44" fmla="*/ 2147483647 w 52"/>
              <a:gd name="T45" fmla="*/ 2147483647 h 105"/>
              <a:gd name="T46" fmla="*/ 2147483647 w 52"/>
              <a:gd name="T47" fmla="*/ 0 h 105"/>
              <a:gd name="T48" fmla="*/ 2147483647 w 52"/>
              <a:gd name="T49" fmla="*/ 0 h 105"/>
              <a:gd name="T50" fmla="*/ 2147483647 w 52"/>
              <a:gd name="T51" fmla="*/ 0 h 105"/>
              <a:gd name="T52" fmla="*/ 2147483647 w 52"/>
              <a:gd name="T53" fmla="*/ 2147483647 h 105"/>
              <a:gd name="T54" fmla="*/ 2147483647 w 52"/>
              <a:gd name="T55" fmla="*/ 2147483647 h 105"/>
              <a:gd name="T56" fmla="*/ 2147483647 w 52"/>
              <a:gd name="T57" fmla="*/ 2147483647 h 105"/>
              <a:gd name="T58" fmla="*/ 2147483647 w 52"/>
              <a:gd name="T59" fmla="*/ 2147483647 h 105"/>
              <a:gd name="T60" fmla="*/ 2147483647 w 52"/>
              <a:gd name="T61" fmla="*/ 2147483647 h 105"/>
              <a:gd name="T62" fmla="*/ 0 w 52"/>
              <a:gd name="T63" fmla="*/ 2147483647 h 105"/>
              <a:gd name="T64" fmla="*/ 0 w 52"/>
              <a:gd name="T65" fmla="*/ 2147483647 h 1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5"/>
              <a:gd name="T101" fmla="*/ 52 w 52"/>
              <a:gd name="T102" fmla="*/ 105 h 1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5">
                <a:moveTo>
                  <a:pt x="0" y="79"/>
                </a:moveTo>
                <a:lnTo>
                  <a:pt x="0" y="84"/>
                </a:lnTo>
                <a:lnTo>
                  <a:pt x="2" y="90"/>
                </a:lnTo>
                <a:lnTo>
                  <a:pt x="4" y="95"/>
                </a:lnTo>
                <a:lnTo>
                  <a:pt x="8" y="99"/>
                </a:lnTo>
                <a:lnTo>
                  <a:pt x="12" y="101"/>
                </a:lnTo>
                <a:lnTo>
                  <a:pt x="16" y="104"/>
                </a:lnTo>
                <a:lnTo>
                  <a:pt x="22" y="105"/>
                </a:lnTo>
                <a:lnTo>
                  <a:pt x="27" y="105"/>
                </a:lnTo>
                <a:lnTo>
                  <a:pt x="32" y="105"/>
                </a:lnTo>
                <a:lnTo>
                  <a:pt x="36" y="104"/>
                </a:lnTo>
                <a:lnTo>
                  <a:pt x="41" y="101"/>
                </a:lnTo>
                <a:lnTo>
                  <a:pt x="45" y="99"/>
                </a:lnTo>
                <a:lnTo>
                  <a:pt x="48" y="95"/>
                </a:lnTo>
                <a:lnTo>
                  <a:pt x="51" y="90"/>
                </a:lnTo>
                <a:lnTo>
                  <a:pt x="52" y="84"/>
                </a:lnTo>
                <a:lnTo>
                  <a:pt x="52" y="31"/>
                </a:lnTo>
                <a:lnTo>
                  <a:pt x="52" y="21"/>
                </a:lnTo>
                <a:lnTo>
                  <a:pt x="51" y="16"/>
                </a:lnTo>
                <a:lnTo>
                  <a:pt x="48" y="10"/>
                </a:lnTo>
                <a:lnTo>
                  <a:pt x="45" y="6"/>
                </a:lnTo>
                <a:lnTo>
                  <a:pt x="41" y="4"/>
                </a:lnTo>
                <a:lnTo>
                  <a:pt x="36" y="1"/>
                </a:lnTo>
                <a:lnTo>
                  <a:pt x="32" y="0"/>
                </a:lnTo>
                <a:lnTo>
                  <a:pt x="27" y="0"/>
                </a:lnTo>
                <a:lnTo>
                  <a:pt x="22" y="0"/>
                </a:lnTo>
                <a:lnTo>
                  <a:pt x="16" y="1"/>
                </a:lnTo>
                <a:lnTo>
                  <a:pt x="12" y="4"/>
                </a:lnTo>
                <a:lnTo>
                  <a:pt x="8" y="6"/>
                </a:lnTo>
                <a:lnTo>
                  <a:pt x="4" y="10"/>
                </a:lnTo>
                <a:lnTo>
                  <a:pt x="2" y="16"/>
                </a:lnTo>
                <a:lnTo>
                  <a:pt x="0" y="26"/>
                </a:lnTo>
                <a:lnTo>
                  <a:pt x="0" y="7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29" name="Line 625"/>
          <p:cNvSpPr>
            <a:spLocks noChangeShapeType="1"/>
          </p:cNvSpPr>
          <p:nvPr/>
        </p:nvSpPr>
        <p:spPr bwMode="auto">
          <a:xfrm>
            <a:off x="6407150" y="33782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0" name="Freeform 626"/>
          <p:cNvSpPr>
            <a:spLocks/>
          </p:cNvSpPr>
          <p:nvPr/>
        </p:nvSpPr>
        <p:spPr bwMode="auto">
          <a:xfrm>
            <a:off x="6396038" y="3378200"/>
            <a:ext cx="25400" cy="20638"/>
          </a:xfrm>
          <a:custGeom>
            <a:avLst/>
            <a:gdLst>
              <a:gd name="T0" fmla="*/ 2147483647 w 63"/>
              <a:gd name="T1" fmla="*/ 0 h 51"/>
              <a:gd name="T2" fmla="*/ 2147483647 w 63"/>
              <a:gd name="T3" fmla="*/ 0 h 51"/>
              <a:gd name="T4" fmla="*/ 2147483647 w 63"/>
              <a:gd name="T5" fmla="*/ 2147483647 h 51"/>
              <a:gd name="T6" fmla="*/ 2147483647 w 63"/>
              <a:gd name="T7" fmla="*/ 2147483647 h 51"/>
              <a:gd name="T8" fmla="*/ 2147483647 w 63"/>
              <a:gd name="T9" fmla="*/ 2147483647 h 51"/>
              <a:gd name="T10" fmla="*/ 2147483647 w 63"/>
              <a:gd name="T11" fmla="*/ 2147483647 h 51"/>
              <a:gd name="T12" fmla="*/ 2147483647 w 63"/>
              <a:gd name="T13" fmla="*/ 2147483647 h 51"/>
              <a:gd name="T14" fmla="*/ 0 w 63"/>
              <a:gd name="T15" fmla="*/ 2147483647 h 51"/>
              <a:gd name="T16" fmla="*/ 0 w 63"/>
              <a:gd name="T17" fmla="*/ 2147483647 h 51"/>
              <a:gd name="T18" fmla="*/ 0 w 63"/>
              <a:gd name="T19" fmla="*/ 2147483647 h 51"/>
              <a:gd name="T20" fmla="*/ 2147483647 w 63"/>
              <a:gd name="T21" fmla="*/ 2147483647 h 51"/>
              <a:gd name="T22" fmla="*/ 2147483647 w 63"/>
              <a:gd name="T23" fmla="*/ 2147483647 h 51"/>
              <a:gd name="T24" fmla="*/ 2147483647 w 63"/>
              <a:gd name="T25" fmla="*/ 2147483647 h 51"/>
              <a:gd name="T26" fmla="*/ 2147483647 w 63"/>
              <a:gd name="T27" fmla="*/ 2147483647 h 51"/>
              <a:gd name="T28" fmla="*/ 2147483647 w 63"/>
              <a:gd name="T29" fmla="*/ 2147483647 h 51"/>
              <a:gd name="T30" fmla="*/ 2147483647 w 63"/>
              <a:gd name="T31" fmla="*/ 2147483647 h 51"/>
              <a:gd name="T32" fmla="*/ 2147483647 w 63"/>
              <a:gd name="T33" fmla="*/ 2147483647 h 51"/>
              <a:gd name="T34" fmla="*/ 2147483647 w 63"/>
              <a:gd name="T35" fmla="*/ 2147483647 h 51"/>
              <a:gd name="T36" fmla="*/ 2147483647 w 63"/>
              <a:gd name="T37" fmla="*/ 2147483647 h 51"/>
              <a:gd name="T38" fmla="*/ 2147483647 w 63"/>
              <a:gd name="T39" fmla="*/ 2147483647 h 51"/>
              <a:gd name="T40" fmla="*/ 2147483647 w 63"/>
              <a:gd name="T41" fmla="*/ 2147483647 h 51"/>
              <a:gd name="T42" fmla="*/ 2147483647 w 63"/>
              <a:gd name="T43" fmla="*/ 2147483647 h 51"/>
              <a:gd name="T44" fmla="*/ 2147483647 w 63"/>
              <a:gd name="T45" fmla="*/ 2147483647 h 51"/>
              <a:gd name="T46" fmla="*/ 2147483647 w 63"/>
              <a:gd name="T47" fmla="*/ 2147483647 h 51"/>
              <a:gd name="T48" fmla="*/ 2147483647 w 63"/>
              <a:gd name="T49" fmla="*/ 2147483647 h 51"/>
              <a:gd name="T50" fmla="*/ 2147483647 w 63"/>
              <a:gd name="T51" fmla="*/ 2147483647 h 51"/>
              <a:gd name="T52" fmla="*/ 2147483647 w 63"/>
              <a:gd name="T53" fmla="*/ 2147483647 h 51"/>
              <a:gd name="T54" fmla="*/ 2147483647 w 63"/>
              <a:gd name="T55" fmla="*/ 2147483647 h 51"/>
              <a:gd name="T56" fmla="*/ 2147483647 w 63"/>
              <a:gd name="T57" fmla="*/ 2147483647 h 51"/>
              <a:gd name="T58" fmla="*/ 2147483647 w 63"/>
              <a:gd name="T59" fmla="*/ 2147483647 h 51"/>
              <a:gd name="T60" fmla="*/ 2147483647 w 63"/>
              <a:gd name="T61" fmla="*/ 2147483647 h 51"/>
              <a:gd name="T62" fmla="*/ 2147483647 w 63"/>
              <a:gd name="T63" fmla="*/ 0 h 51"/>
              <a:gd name="T64" fmla="*/ 2147483647 w 6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1"/>
              <a:gd name="T101" fmla="*/ 63 w 6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1">
                <a:moveTo>
                  <a:pt x="27" y="0"/>
                </a:moveTo>
                <a:lnTo>
                  <a:pt x="22" y="0"/>
                </a:lnTo>
                <a:lnTo>
                  <a:pt x="16" y="1"/>
                </a:lnTo>
                <a:lnTo>
                  <a:pt x="12" y="4"/>
                </a:lnTo>
                <a:lnTo>
                  <a:pt x="8" y="6"/>
                </a:lnTo>
                <a:lnTo>
                  <a:pt x="4" y="10"/>
                </a:lnTo>
                <a:lnTo>
                  <a:pt x="2" y="16"/>
                </a:lnTo>
                <a:lnTo>
                  <a:pt x="0" y="21"/>
                </a:lnTo>
                <a:lnTo>
                  <a:pt x="0" y="26"/>
                </a:lnTo>
                <a:lnTo>
                  <a:pt x="0" y="31"/>
                </a:lnTo>
                <a:lnTo>
                  <a:pt x="2" y="35"/>
                </a:lnTo>
                <a:lnTo>
                  <a:pt x="4" y="41"/>
                </a:lnTo>
                <a:lnTo>
                  <a:pt x="8" y="45"/>
                </a:lnTo>
                <a:lnTo>
                  <a:pt x="12" y="47"/>
                </a:lnTo>
                <a:lnTo>
                  <a:pt x="16" y="50"/>
                </a:lnTo>
                <a:lnTo>
                  <a:pt x="22" y="51"/>
                </a:lnTo>
                <a:lnTo>
                  <a:pt x="31" y="51"/>
                </a:lnTo>
                <a:lnTo>
                  <a:pt x="41" y="51"/>
                </a:lnTo>
                <a:lnTo>
                  <a:pt x="47" y="50"/>
                </a:lnTo>
                <a:lnTo>
                  <a:pt x="51" y="47"/>
                </a:lnTo>
                <a:lnTo>
                  <a:pt x="55" y="45"/>
                </a:lnTo>
                <a:lnTo>
                  <a:pt x="59" y="41"/>
                </a:lnTo>
                <a:lnTo>
                  <a:pt x="61" y="35"/>
                </a:lnTo>
                <a:lnTo>
                  <a:pt x="63" y="31"/>
                </a:lnTo>
                <a:lnTo>
                  <a:pt x="63" y="26"/>
                </a:lnTo>
                <a:lnTo>
                  <a:pt x="63" y="21"/>
                </a:lnTo>
                <a:lnTo>
                  <a:pt x="61" y="16"/>
                </a:lnTo>
                <a:lnTo>
                  <a:pt x="59" y="10"/>
                </a:lnTo>
                <a:lnTo>
                  <a:pt x="55" y="6"/>
                </a:lnTo>
                <a:lnTo>
                  <a:pt x="51" y="4"/>
                </a:lnTo>
                <a:lnTo>
                  <a:pt x="47" y="1"/>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1" name="Line 627"/>
          <p:cNvSpPr>
            <a:spLocks noChangeShapeType="1"/>
          </p:cNvSpPr>
          <p:nvPr/>
        </p:nvSpPr>
        <p:spPr bwMode="auto">
          <a:xfrm>
            <a:off x="6410325" y="33782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2" name="Freeform 628"/>
          <p:cNvSpPr>
            <a:spLocks/>
          </p:cNvSpPr>
          <p:nvPr/>
        </p:nvSpPr>
        <p:spPr bwMode="auto">
          <a:xfrm>
            <a:off x="6400800" y="3378200"/>
            <a:ext cx="25400" cy="20638"/>
          </a:xfrm>
          <a:custGeom>
            <a:avLst/>
            <a:gdLst>
              <a:gd name="T0" fmla="*/ 2147483647 w 63"/>
              <a:gd name="T1" fmla="*/ 0 h 51"/>
              <a:gd name="T2" fmla="*/ 2147483647 w 63"/>
              <a:gd name="T3" fmla="*/ 0 h 51"/>
              <a:gd name="T4" fmla="*/ 2147483647 w 63"/>
              <a:gd name="T5" fmla="*/ 2147483647 h 51"/>
              <a:gd name="T6" fmla="*/ 2147483647 w 63"/>
              <a:gd name="T7" fmla="*/ 2147483647 h 51"/>
              <a:gd name="T8" fmla="*/ 2147483647 w 63"/>
              <a:gd name="T9" fmla="*/ 2147483647 h 51"/>
              <a:gd name="T10" fmla="*/ 2147483647 w 63"/>
              <a:gd name="T11" fmla="*/ 2147483647 h 51"/>
              <a:gd name="T12" fmla="*/ 2147483647 w 63"/>
              <a:gd name="T13" fmla="*/ 2147483647 h 51"/>
              <a:gd name="T14" fmla="*/ 2147483647 w 63"/>
              <a:gd name="T15" fmla="*/ 2147483647 h 51"/>
              <a:gd name="T16" fmla="*/ 0 w 63"/>
              <a:gd name="T17" fmla="*/ 2147483647 h 51"/>
              <a:gd name="T18" fmla="*/ 2147483647 w 63"/>
              <a:gd name="T19" fmla="*/ 2147483647 h 51"/>
              <a:gd name="T20" fmla="*/ 2147483647 w 63"/>
              <a:gd name="T21" fmla="*/ 2147483647 h 51"/>
              <a:gd name="T22" fmla="*/ 2147483647 w 63"/>
              <a:gd name="T23" fmla="*/ 2147483647 h 51"/>
              <a:gd name="T24" fmla="*/ 2147483647 w 63"/>
              <a:gd name="T25" fmla="*/ 2147483647 h 51"/>
              <a:gd name="T26" fmla="*/ 2147483647 w 63"/>
              <a:gd name="T27" fmla="*/ 2147483647 h 51"/>
              <a:gd name="T28" fmla="*/ 2147483647 w 63"/>
              <a:gd name="T29" fmla="*/ 2147483647 h 51"/>
              <a:gd name="T30" fmla="*/ 2147483647 w 63"/>
              <a:gd name="T31" fmla="*/ 2147483647 h 51"/>
              <a:gd name="T32" fmla="*/ 2147483647 w 63"/>
              <a:gd name="T33" fmla="*/ 2147483647 h 51"/>
              <a:gd name="T34" fmla="*/ 2147483647 w 63"/>
              <a:gd name="T35" fmla="*/ 2147483647 h 51"/>
              <a:gd name="T36" fmla="*/ 2147483647 w 63"/>
              <a:gd name="T37" fmla="*/ 2147483647 h 51"/>
              <a:gd name="T38" fmla="*/ 2147483647 w 63"/>
              <a:gd name="T39" fmla="*/ 2147483647 h 51"/>
              <a:gd name="T40" fmla="*/ 2147483647 w 63"/>
              <a:gd name="T41" fmla="*/ 2147483647 h 51"/>
              <a:gd name="T42" fmla="*/ 2147483647 w 63"/>
              <a:gd name="T43" fmla="*/ 2147483647 h 51"/>
              <a:gd name="T44" fmla="*/ 2147483647 w 63"/>
              <a:gd name="T45" fmla="*/ 2147483647 h 51"/>
              <a:gd name="T46" fmla="*/ 2147483647 w 63"/>
              <a:gd name="T47" fmla="*/ 2147483647 h 51"/>
              <a:gd name="T48" fmla="*/ 2147483647 w 63"/>
              <a:gd name="T49" fmla="*/ 2147483647 h 51"/>
              <a:gd name="T50" fmla="*/ 2147483647 w 63"/>
              <a:gd name="T51" fmla="*/ 2147483647 h 51"/>
              <a:gd name="T52" fmla="*/ 2147483647 w 63"/>
              <a:gd name="T53" fmla="*/ 2147483647 h 51"/>
              <a:gd name="T54" fmla="*/ 2147483647 w 63"/>
              <a:gd name="T55" fmla="*/ 2147483647 h 51"/>
              <a:gd name="T56" fmla="*/ 2147483647 w 63"/>
              <a:gd name="T57" fmla="*/ 2147483647 h 51"/>
              <a:gd name="T58" fmla="*/ 2147483647 w 63"/>
              <a:gd name="T59" fmla="*/ 2147483647 h 51"/>
              <a:gd name="T60" fmla="*/ 2147483647 w 63"/>
              <a:gd name="T61" fmla="*/ 2147483647 h 51"/>
              <a:gd name="T62" fmla="*/ 2147483647 w 63"/>
              <a:gd name="T63" fmla="*/ 0 h 51"/>
              <a:gd name="T64" fmla="*/ 2147483647 w 6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1"/>
              <a:gd name="T101" fmla="*/ 63 w 6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1">
                <a:moveTo>
                  <a:pt x="26" y="0"/>
                </a:moveTo>
                <a:lnTo>
                  <a:pt x="21" y="0"/>
                </a:lnTo>
                <a:lnTo>
                  <a:pt x="17" y="1"/>
                </a:lnTo>
                <a:lnTo>
                  <a:pt x="12" y="4"/>
                </a:lnTo>
                <a:lnTo>
                  <a:pt x="8" y="6"/>
                </a:lnTo>
                <a:lnTo>
                  <a:pt x="5" y="10"/>
                </a:lnTo>
                <a:lnTo>
                  <a:pt x="2" y="16"/>
                </a:lnTo>
                <a:lnTo>
                  <a:pt x="1" y="21"/>
                </a:lnTo>
                <a:lnTo>
                  <a:pt x="0" y="26"/>
                </a:lnTo>
                <a:lnTo>
                  <a:pt x="1" y="31"/>
                </a:lnTo>
                <a:lnTo>
                  <a:pt x="2" y="35"/>
                </a:lnTo>
                <a:lnTo>
                  <a:pt x="5" y="41"/>
                </a:lnTo>
                <a:lnTo>
                  <a:pt x="8" y="45"/>
                </a:lnTo>
                <a:lnTo>
                  <a:pt x="12" y="47"/>
                </a:lnTo>
                <a:lnTo>
                  <a:pt x="17" y="50"/>
                </a:lnTo>
                <a:lnTo>
                  <a:pt x="21" y="51"/>
                </a:lnTo>
                <a:lnTo>
                  <a:pt x="30" y="51"/>
                </a:lnTo>
                <a:lnTo>
                  <a:pt x="42" y="51"/>
                </a:lnTo>
                <a:lnTo>
                  <a:pt x="46" y="50"/>
                </a:lnTo>
                <a:lnTo>
                  <a:pt x="51" y="47"/>
                </a:lnTo>
                <a:lnTo>
                  <a:pt x="55" y="45"/>
                </a:lnTo>
                <a:lnTo>
                  <a:pt x="58" y="41"/>
                </a:lnTo>
                <a:lnTo>
                  <a:pt x="61" y="35"/>
                </a:lnTo>
                <a:lnTo>
                  <a:pt x="62" y="31"/>
                </a:lnTo>
                <a:lnTo>
                  <a:pt x="63" y="26"/>
                </a:lnTo>
                <a:lnTo>
                  <a:pt x="62" y="21"/>
                </a:lnTo>
                <a:lnTo>
                  <a:pt x="61" y="16"/>
                </a:lnTo>
                <a:lnTo>
                  <a:pt x="58" y="10"/>
                </a:lnTo>
                <a:lnTo>
                  <a:pt x="55" y="6"/>
                </a:lnTo>
                <a:lnTo>
                  <a:pt x="51"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3" name="Line 629"/>
          <p:cNvSpPr>
            <a:spLocks noChangeShapeType="1"/>
          </p:cNvSpPr>
          <p:nvPr/>
        </p:nvSpPr>
        <p:spPr bwMode="auto">
          <a:xfrm>
            <a:off x="6415088" y="33782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4" name="Freeform 630"/>
          <p:cNvSpPr>
            <a:spLocks/>
          </p:cNvSpPr>
          <p:nvPr/>
        </p:nvSpPr>
        <p:spPr bwMode="auto">
          <a:xfrm>
            <a:off x="6403975" y="3378200"/>
            <a:ext cx="57150" cy="20638"/>
          </a:xfrm>
          <a:custGeom>
            <a:avLst/>
            <a:gdLst>
              <a:gd name="T0" fmla="*/ 2147483647 w 142"/>
              <a:gd name="T1" fmla="*/ 0 h 51"/>
              <a:gd name="T2" fmla="*/ 2147483647 w 142"/>
              <a:gd name="T3" fmla="*/ 0 h 51"/>
              <a:gd name="T4" fmla="*/ 2147483647 w 142"/>
              <a:gd name="T5" fmla="*/ 2147483647 h 51"/>
              <a:gd name="T6" fmla="*/ 2147483647 w 142"/>
              <a:gd name="T7" fmla="*/ 2147483647 h 51"/>
              <a:gd name="T8" fmla="*/ 2147483647 w 142"/>
              <a:gd name="T9" fmla="*/ 2147483647 h 51"/>
              <a:gd name="T10" fmla="*/ 2147483647 w 142"/>
              <a:gd name="T11" fmla="*/ 2147483647 h 51"/>
              <a:gd name="T12" fmla="*/ 2147483647 w 142"/>
              <a:gd name="T13" fmla="*/ 2147483647 h 51"/>
              <a:gd name="T14" fmla="*/ 0 w 142"/>
              <a:gd name="T15" fmla="*/ 2147483647 h 51"/>
              <a:gd name="T16" fmla="*/ 0 w 142"/>
              <a:gd name="T17" fmla="*/ 2147483647 h 51"/>
              <a:gd name="T18" fmla="*/ 0 w 142"/>
              <a:gd name="T19" fmla="*/ 2147483647 h 51"/>
              <a:gd name="T20" fmla="*/ 2147483647 w 142"/>
              <a:gd name="T21" fmla="*/ 2147483647 h 51"/>
              <a:gd name="T22" fmla="*/ 2147483647 w 142"/>
              <a:gd name="T23" fmla="*/ 2147483647 h 51"/>
              <a:gd name="T24" fmla="*/ 2147483647 w 142"/>
              <a:gd name="T25" fmla="*/ 2147483647 h 51"/>
              <a:gd name="T26" fmla="*/ 2147483647 w 142"/>
              <a:gd name="T27" fmla="*/ 2147483647 h 51"/>
              <a:gd name="T28" fmla="*/ 2147483647 w 142"/>
              <a:gd name="T29" fmla="*/ 2147483647 h 51"/>
              <a:gd name="T30" fmla="*/ 2147483647 w 142"/>
              <a:gd name="T31" fmla="*/ 2147483647 h 51"/>
              <a:gd name="T32" fmla="*/ 2147483647 w 142"/>
              <a:gd name="T33" fmla="*/ 2147483647 h 51"/>
              <a:gd name="T34" fmla="*/ 2147483647 w 142"/>
              <a:gd name="T35" fmla="*/ 2147483647 h 51"/>
              <a:gd name="T36" fmla="*/ 2147483647 w 142"/>
              <a:gd name="T37" fmla="*/ 2147483647 h 51"/>
              <a:gd name="T38" fmla="*/ 2147483647 w 142"/>
              <a:gd name="T39" fmla="*/ 2147483647 h 51"/>
              <a:gd name="T40" fmla="*/ 2147483647 w 142"/>
              <a:gd name="T41" fmla="*/ 2147483647 h 51"/>
              <a:gd name="T42" fmla="*/ 2147483647 w 142"/>
              <a:gd name="T43" fmla="*/ 2147483647 h 51"/>
              <a:gd name="T44" fmla="*/ 2147483647 w 142"/>
              <a:gd name="T45" fmla="*/ 2147483647 h 51"/>
              <a:gd name="T46" fmla="*/ 2147483647 w 142"/>
              <a:gd name="T47" fmla="*/ 2147483647 h 51"/>
              <a:gd name="T48" fmla="*/ 2147483647 w 142"/>
              <a:gd name="T49" fmla="*/ 2147483647 h 51"/>
              <a:gd name="T50" fmla="*/ 2147483647 w 142"/>
              <a:gd name="T51" fmla="*/ 2147483647 h 51"/>
              <a:gd name="T52" fmla="*/ 2147483647 w 142"/>
              <a:gd name="T53" fmla="*/ 2147483647 h 51"/>
              <a:gd name="T54" fmla="*/ 2147483647 w 142"/>
              <a:gd name="T55" fmla="*/ 2147483647 h 51"/>
              <a:gd name="T56" fmla="*/ 2147483647 w 142"/>
              <a:gd name="T57" fmla="*/ 2147483647 h 51"/>
              <a:gd name="T58" fmla="*/ 2147483647 w 142"/>
              <a:gd name="T59" fmla="*/ 2147483647 h 51"/>
              <a:gd name="T60" fmla="*/ 2147483647 w 142"/>
              <a:gd name="T61" fmla="*/ 2147483647 h 51"/>
              <a:gd name="T62" fmla="*/ 2147483647 w 142"/>
              <a:gd name="T63" fmla="*/ 0 h 51"/>
              <a:gd name="T64" fmla="*/ 2147483647 w 14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1"/>
              <a:gd name="T101" fmla="*/ 142 w 14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1">
                <a:moveTo>
                  <a:pt x="27" y="0"/>
                </a:moveTo>
                <a:lnTo>
                  <a:pt x="21" y="0"/>
                </a:lnTo>
                <a:lnTo>
                  <a:pt x="16" y="1"/>
                </a:lnTo>
                <a:lnTo>
                  <a:pt x="11" y="4"/>
                </a:lnTo>
                <a:lnTo>
                  <a:pt x="7" y="6"/>
                </a:lnTo>
                <a:lnTo>
                  <a:pt x="4" y="10"/>
                </a:lnTo>
                <a:lnTo>
                  <a:pt x="2" y="16"/>
                </a:lnTo>
                <a:lnTo>
                  <a:pt x="0" y="21"/>
                </a:lnTo>
                <a:lnTo>
                  <a:pt x="0" y="26"/>
                </a:lnTo>
                <a:lnTo>
                  <a:pt x="0" y="31"/>
                </a:lnTo>
                <a:lnTo>
                  <a:pt x="2" y="35"/>
                </a:lnTo>
                <a:lnTo>
                  <a:pt x="4" y="41"/>
                </a:lnTo>
                <a:lnTo>
                  <a:pt x="7" y="45"/>
                </a:lnTo>
                <a:lnTo>
                  <a:pt x="11" y="47"/>
                </a:lnTo>
                <a:lnTo>
                  <a:pt x="16" y="50"/>
                </a:lnTo>
                <a:lnTo>
                  <a:pt x="21" y="51"/>
                </a:lnTo>
                <a:lnTo>
                  <a:pt x="109" y="51"/>
                </a:lnTo>
                <a:lnTo>
                  <a:pt x="119" y="51"/>
                </a:lnTo>
                <a:lnTo>
                  <a:pt x="125" y="50"/>
                </a:lnTo>
                <a:lnTo>
                  <a:pt x="130" y="47"/>
                </a:lnTo>
                <a:lnTo>
                  <a:pt x="134" y="45"/>
                </a:lnTo>
                <a:lnTo>
                  <a:pt x="136" y="41"/>
                </a:lnTo>
                <a:lnTo>
                  <a:pt x="139" y="35"/>
                </a:lnTo>
                <a:lnTo>
                  <a:pt x="140" y="31"/>
                </a:lnTo>
                <a:lnTo>
                  <a:pt x="142" y="26"/>
                </a:lnTo>
                <a:lnTo>
                  <a:pt x="140" y="21"/>
                </a:lnTo>
                <a:lnTo>
                  <a:pt x="139" y="16"/>
                </a:lnTo>
                <a:lnTo>
                  <a:pt x="136" y="10"/>
                </a:lnTo>
                <a:lnTo>
                  <a:pt x="134" y="6"/>
                </a:lnTo>
                <a:lnTo>
                  <a:pt x="130" y="4"/>
                </a:lnTo>
                <a:lnTo>
                  <a:pt x="125" y="1"/>
                </a:lnTo>
                <a:lnTo>
                  <a:pt x="11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5" name="Line 631"/>
          <p:cNvSpPr>
            <a:spLocks noChangeShapeType="1"/>
          </p:cNvSpPr>
          <p:nvPr/>
        </p:nvSpPr>
        <p:spPr bwMode="auto">
          <a:xfrm>
            <a:off x="6438900" y="33893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6" name="Freeform 632"/>
          <p:cNvSpPr>
            <a:spLocks/>
          </p:cNvSpPr>
          <p:nvPr/>
        </p:nvSpPr>
        <p:spPr bwMode="auto">
          <a:xfrm>
            <a:off x="6438900" y="3357563"/>
            <a:ext cx="20638" cy="41275"/>
          </a:xfrm>
          <a:custGeom>
            <a:avLst/>
            <a:gdLst>
              <a:gd name="T0" fmla="*/ 0 w 51"/>
              <a:gd name="T1" fmla="*/ 2147483647 h 109"/>
              <a:gd name="T2" fmla="*/ 0 w 51"/>
              <a:gd name="T3" fmla="*/ 2147483647 h 109"/>
              <a:gd name="T4" fmla="*/ 2147483647 w 51"/>
              <a:gd name="T5" fmla="*/ 2147483647 h 109"/>
              <a:gd name="T6" fmla="*/ 2147483647 w 51"/>
              <a:gd name="T7" fmla="*/ 2147483647 h 109"/>
              <a:gd name="T8" fmla="*/ 2147483647 w 51"/>
              <a:gd name="T9" fmla="*/ 2147483647 h 109"/>
              <a:gd name="T10" fmla="*/ 2147483647 w 51"/>
              <a:gd name="T11" fmla="*/ 2147483647 h 109"/>
              <a:gd name="T12" fmla="*/ 2147483647 w 51"/>
              <a:gd name="T13" fmla="*/ 2147483647 h 109"/>
              <a:gd name="T14" fmla="*/ 2147483647 w 51"/>
              <a:gd name="T15" fmla="*/ 2147483647 h 109"/>
              <a:gd name="T16" fmla="*/ 2147483647 w 51"/>
              <a:gd name="T17" fmla="*/ 2147483647 h 109"/>
              <a:gd name="T18" fmla="*/ 2147483647 w 51"/>
              <a:gd name="T19" fmla="*/ 2147483647 h 109"/>
              <a:gd name="T20" fmla="*/ 2147483647 w 51"/>
              <a:gd name="T21" fmla="*/ 2147483647 h 109"/>
              <a:gd name="T22" fmla="*/ 2147483647 w 51"/>
              <a:gd name="T23" fmla="*/ 2147483647 h 109"/>
              <a:gd name="T24" fmla="*/ 2147483647 w 51"/>
              <a:gd name="T25" fmla="*/ 2147483647 h 109"/>
              <a:gd name="T26" fmla="*/ 2147483647 w 51"/>
              <a:gd name="T27" fmla="*/ 2147483647 h 109"/>
              <a:gd name="T28" fmla="*/ 2147483647 w 51"/>
              <a:gd name="T29" fmla="*/ 2147483647 h 109"/>
              <a:gd name="T30" fmla="*/ 2147483647 w 51"/>
              <a:gd name="T31" fmla="*/ 2147483647 h 109"/>
              <a:gd name="T32" fmla="*/ 2147483647 w 51"/>
              <a:gd name="T33" fmla="*/ 2147483647 h 109"/>
              <a:gd name="T34" fmla="*/ 2147483647 w 51"/>
              <a:gd name="T35" fmla="*/ 2147483647 h 109"/>
              <a:gd name="T36" fmla="*/ 2147483647 w 51"/>
              <a:gd name="T37" fmla="*/ 2147483647 h 109"/>
              <a:gd name="T38" fmla="*/ 2147483647 w 51"/>
              <a:gd name="T39" fmla="*/ 2147483647 h 109"/>
              <a:gd name="T40" fmla="*/ 2147483647 w 51"/>
              <a:gd name="T41" fmla="*/ 2147483647 h 109"/>
              <a:gd name="T42" fmla="*/ 2147483647 w 51"/>
              <a:gd name="T43" fmla="*/ 2147483647 h 109"/>
              <a:gd name="T44" fmla="*/ 2147483647 w 51"/>
              <a:gd name="T45" fmla="*/ 2147483647 h 109"/>
              <a:gd name="T46" fmla="*/ 2147483647 w 51"/>
              <a:gd name="T47" fmla="*/ 2147483647 h 109"/>
              <a:gd name="T48" fmla="*/ 2147483647 w 51"/>
              <a:gd name="T49" fmla="*/ 0 h 109"/>
              <a:gd name="T50" fmla="*/ 2147483647 w 51"/>
              <a:gd name="T51" fmla="*/ 2147483647 h 109"/>
              <a:gd name="T52" fmla="*/ 2147483647 w 51"/>
              <a:gd name="T53" fmla="*/ 2147483647 h 109"/>
              <a:gd name="T54" fmla="*/ 2147483647 w 51"/>
              <a:gd name="T55" fmla="*/ 2147483647 h 109"/>
              <a:gd name="T56" fmla="*/ 2147483647 w 51"/>
              <a:gd name="T57" fmla="*/ 2147483647 h 109"/>
              <a:gd name="T58" fmla="*/ 2147483647 w 51"/>
              <a:gd name="T59" fmla="*/ 2147483647 h 109"/>
              <a:gd name="T60" fmla="*/ 2147483647 w 51"/>
              <a:gd name="T61" fmla="*/ 2147483647 h 109"/>
              <a:gd name="T62" fmla="*/ 0 w 51"/>
              <a:gd name="T63" fmla="*/ 2147483647 h 109"/>
              <a:gd name="T64" fmla="*/ 0 w 51"/>
              <a:gd name="T65" fmla="*/ 2147483647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09"/>
              <a:gd name="T101" fmla="*/ 51 w 51"/>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09">
                <a:moveTo>
                  <a:pt x="0" y="82"/>
                </a:moveTo>
                <a:lnTo>
                  <a:pt x="0" y="87"/>
                </a:lnTo>
                <a:lnTo>
                  <a:pt x="1" y="91"/>
                </a:lnTo>
                <a:lnTo>
                  <a:pt x="4" y="97"/>
                </a:lnTo>
                <a:lnTo>
                  <a:pt x="6" y="101"/>
                </a:lnTo>
                <a:lnTo>
                  <a:pt x="10" y="103"/>
                </a:lnTo>
                <a:lnTo>
                  <a:pt x="16" y="106"/>
                </a:lnTo>
                <a:lnTo>
                  <a:pt x="21" y="107"/>
                </a:lnTo>
                <a:lnTo>
                  <a:pt x="26" y="109"/>
                </a:lnTo>
                <a:lnTo>
                  <a:pt x="30" y="107"/>
                </a:lnTo>
                <a:lnTo>
                  <a:pt x="36" y="106"/>
                </a:lnTo>
                <a:lnTo>
                  <a:pt x="41" y="103"/>
                </a:lnTo>
                <a:lnTo>
                  <a:pt x="45" y="101"/>
                </a:lnTo>
                <a:lnTo>
                  <a:pt x="47" y="97"/>
                </a:lnTo>
                <a:lnTo>
                  <a:pt x="50" y="91"/>
                </a:lnTo>
                <a:lnTo>
                  <a:pt x="51" y="87"/>
                </a:lnTo>
                <a:lnTo>
                  <a:pt x="51" y="33"/>
                </a:lnTo>
                <a:lnTo>
                  <a:pt x="51" y="23"/>
                </a:lnTo>
                <a:lnTo>
                  <a:pt x="50" y="17"/>
                </a:lnTo>
                <a:lnTo>
                  <a:pt x="47" y="12"/>
                </a:lnTo>
                <a:lnTo>
                  <a:pt x="45" y="8"/>
                </a:lnTo>
                <a:lnTo>
                  <a:pt x="41" y="5"/>
                </a:lnTo>
                <a:lnTo>
                  <a:pt x="36" y="3"/>
                </a:lnTo>
                <a:lnTo>
                  <a:pt x="30" y="1"/>
                </a:lnTo>
                <a:lnTo>
                  <a:pt x="26" y="0"/>
                </a:lnTo>
                <a:lnTo>
                  <a:pt x="21" y="1"/>
                </a:lnTo>
                <a:lnTo>
                  <a:pt x="16" y="3"/>
                </a:lnTo>
                <a:lnTo>
                  <a:pt x="10" y="5"/>
                </a:lnTo>
                <a:lnTo>
                  <a:pt x="6" y="8"/>
                </a:lnTo>
                <a:lnTo>
                  <a:pt x="4" y="12"/>
                </a:lnTo>
                <a:lnTo>
                  <a:pt x="1" y="17"/>
                </a:lnTo>
                <a:lnTo>
                  <a:pt x="0" y="28"/>
                </a:lnTo>
                <a:lnTo>
                  <a:pt x="0" y="8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7" name="Line 633"/>
          <p:cNvSpPr>
            <a:spLocks noChangeShapeType="1"/>
          </p:cNvSpPr>
          <p:nvPr/>
        </p:nvSpPr>
        <p:spPr bwMode="auto">
          <a:xfrm>
            <a:off x="6450013" y="33575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8" name="Freeform 634"/>
          <p:cNvSpPr>
            <a:spLocks/>
          </p:cNvSpPr>
          <p:nvPr/>
        </p:nvSpPr>
        <p:spPr bwMode="auto">
          <a:xfrm>
            <a:off x="6438900" y="3357563"/>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3"/>
                </a:lnTo>
                <a:lnTo>
                  <a:pt x="10" y="5"/>
                </a:lnTo>
                <a:lnTo>
                  <a:pt x="6" y="8"/>
                </a:lnTo>
                <a:lnTo>
                  <a:pt x="4" y="12"/>
                </a:lnTo>
                <a:lnTo>
                  <a:pt x="1" y="17"/>
                </a:lnTo>
                <a:lnTo>
                  <a:pt x="0" y="23"/>
                </a:lnTo>
                <a:lnTo>
                  <a:pt x="0" y="27"/>
                </a:lnTo>
                <a:lnTo>
                  <a:pt x="0" y="32"/>
                </a:lnTo>
                <a:lnTo>
                  <a:pt x="1" y="37"/>
                </a:lnTo>
                <a:lnTo>
                  <a:pt x="4" y="42"/>
                </a:lnTo>
                <a:lnTo>
                  <a:pt x="6" y="46"/>
                </a:lnTo>
                <a:lnTo>
                  <a:pt x="10" y="49"/>
                </a:lnTo>
                <a:lnTo>
                  <a:pt x="16" y="52"/>
                </a:lnTo>
                <a:lnTo>
                  <a:pt x="21" y="53"/>
                </a:lnTo>
                <a:lnTo>
                  <a:pt x="30" y="53"/>
                </a:lnTo>
                <a:lnTo>
                  <a:pt x="41" y="53"/>
                </a:lnTo>
                <a:lnTo>
                  <a:pt x="46" y="52"/>
                </a:lnTo>
                <a:lnTo>
                  <a:pt x="50" y="49"/>
                </a:lnTo>
                <a:lnTo>
                  <a:pt x="54" y="46"/>
                </a:lnTo>
                <a:lnTo>
                  <a:pt x="58" y="42"/>
                </a:lnTo>
                <a:lnTo>
                  <a:pt x="61" y="37"/>
                </a:lnTo>
                <a:lnTo>
                  <a:pt x="62" y="32"/>
                </a:lnTo>
                <a:lnTo>
                  <a:pt x="62" y="27"/>
                </a:lnTo>
                <a:lnTo>
                  <a:pt x="62" y="23"/>
                </a:lnTo>
                <a:lnTo>
                  <a:pt x="61" y="17"/>
                </a:lnTo>
                <a:lnTo>
                  <a:pt x="58" y="12"/>
                </a:lnTo>
                <a:lnTo>
                  <a:pt x="54" y="8"/>
                </a:lnTo>
                <a:lnTo>
                  <a:pt x="50" y="5"/>
                </a:lnTo>
                <a:lnTo>
                  <a:pt x="46" y="3"/>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39" name="Line 635"/>
          <p:cNvSpPr>
            <a:spLocks noChangeShapeType="1"/>
          </p:cNvSpPr>
          <p:nvPr/>
        </p:nvSpPr>
        <p:spPr bwMode="auto">
          <a:xfrm>
            <a:off x="6453188" y="33575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0" name="Freeform 636"/>
          <p:cNvSpPr>
            <a:spLocks/>
          </p:cNvSpPr>
          <p:nvPr/>
        </p:nvSpPr>
        <p:spPr bwMode="auto">
          <a:xfrm>
            <a:off x="6443663" y="3357563"/>
            <a:ext cx="23812"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1"/>
                </a:lnTo>
                <a:lnTo>
                  <a:pt x="16" y="3"/>
                </a:lnTo>
                <a:lnTo>
                  <a:pt x="12" y="5"/>
                </a:lnTo>
                <a:lnTo>
                  <a:pt x="8" y="8"/>
                </a:lnTo>
                <a:lnTo>
                  <a:pt x="4" y="12"/>
                </a:lnTo>
                <a:lnTo>
                  <a:pt x="3" y="17"/>
                </a:lnTo>
                <a:lnTo>
                  <a:pt x="0" y="23"/>
                </a:lnTo>
                <a:lnTo>
                  <a:pt x="0" y="27"/>
                </a:lnTo>
                <a:lnTo>
                  <a:pt x="0" y="32"/>
                </a:lnTo>
                <a:lnTo>
                  <a:pt x="3" y="37"/>
                </a:lnTo>
                <a:lnTo>
                  <a:pt x="4" y="42"/>
                </a:lnTo>
                <a:lnTo>
                  <a:pt x="8" y="46"/>
                </a:lnTo>
                <a:lnTo>
                  <a:pt x="12" y="49"/>
                </a:lnTo>
                <a:lnTo>
                  <a:pt x="16" y="52"/>
                </a:lnTo>
                <a:lnTo>
                  <a:pt x="21" y="53"/>
                </a:lnTo>
                <a:lnTo>
                  <a:pt x="31" y="53"/>
                </a:lnTo>
                <a:lnTo>
                  <a:pt x="41" y="53"/>
                </a:lnTo>
                <a:lnTo>
                  <a:pt x="46" y="52"/>
                </a:lnTo>
                <a:lnTo>
                  <a:pt x="52" y="49"/>
                </a:lnTo>
                <a:lnTo>
                  <a:pt x="56" y="46"/>
                </a:lnTo>
                <a:lnTo>
                  <a:pt x="58" y="42"/>
                </a:lnTo>
                <a:lnTo>
                  <a:pt x="61" y="37"/>
                </a:lnTo>
                <a:lnTo>
                  <a:pt x="62" y="32"/>
                </a:lnTo>
                <a:lnTo>
                  <a:pt x="62" y="27"/>
                </a:lnTo>
                <a:lnTo>
                  <a:pt x="62" y="23"/>
                </a:lnTo>
                <a:lnTo>
                  <a:pt x="61" y="17"/>
                </a:lnTo>
                <a:lnTo>
                  <a:pt x="58" y="12"/>
                </a:lnTo>
                <a:lnTo>
                  <a:pt x="56" y="8"/>
                </a:lnTo>
                <a:lnTo>
                  <a:pt x="52" y="5"/>
                </a:lnTo>
                <a:lnTo>
                  <a:pt x="46"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1" name="Line 637"/>
          <p:cNvSpPr>
            <a:spLocks noChangeShapeType="1"/>
          </p:cNvSpPr>
          <p:nvPr/>
        </p:nvSpPr>
        <p:spPr bwMode="auto">
          <a:xfrm>
            <a:off x="6446838" y="33670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2" name="Freeform 638"/>
          <p:cNvSpPr>
            <a:spLocks/>
          </p:cNvSpPr>
          <p:nvPr/>
        </p:nvSpPr>
        <p:spPr bwMode="auto">
          <a:xfrm>
            <a:off x="6446838" y="3335338"/>
            <a:ext cx="20637" cy="41275"/>
          </a:xfrm>
          <a:custGeom>
            <a:avLst/>
            <a:gdLst>
              <a:gd name="T0" fmla="*/ 0 w 53"/>
              <a:gd name="T1" fmla="*/ 2147483647 h 107"/>
              <a:gd name="T2" fmla="*/ 2147483647 w 53"/>
              <a:gd name="T3" fmla="*/ 2147483647 h 107"/>
              <a:gd name="T4" fmla="*/ 2147483647 w 53"/>
              <a:gd name="T5" fmla="*/ 2147483647 h 107"/>
              <a:gd name="T6" fmla="*/ 2147483647 w 53"/>
              <a:gd name="T7" fmla="*/ 2147483647 h 107"/>
              <a:gd name="T8" fmla="*/ 2147483647 w 53"/>
              <a:gd name="T9" fmla="*/ 2147483647 h 107"/>
              <a:gd name="T10" fmla="*/ 2147483647 w 53"/>
              <a:gd name="T11" fmla="*/ 2147483647 h 107"/>
              <a:gd name="T12" fmla="*/ 2147483647 w 53"/>
              <a:gd name="T13" fmla="*/ 2147483647 h 107"/>
              <a:gd name="T14" fmla="*/ 2147483647 w 53"/>
              <a:gd name="T15" fmla="*/ 2147483647 h 107"/>
              <a:gd name="T16" fmla="*/ 2147483647 w 53"/>
              <a:gd name="T17" fmla="*/ 2147483647 h 107"/>
              <a:gd name="T18" fmla="*/ 2147483647 w 53"/>
              <a:gd name="T19" fmla="*/ 2147483647 h 107"/>
              <a:gd name="T20" fmla="*/ 2147483647 w 53"/>
              <a:gd name="T21" fmla="*/ 2147483647 h 107"/>
              <a:gd name="T22" fmla="*/ 2147483647 w 53"/>
              <a:gd name="T23" fmla="*/ 2147483647 h 107"/>
              <a:gd name="T24" fmla="*/ 2147483647 w 53"/>
              <a:gd name="T25" fmla="*/ 2147483647 h 107"/>
              <a:gd name="T26" fmla="*/ 2147483647 w 53"/>
              <a:gd name="T27" fmla="*/ 2147483647 h 107"/>
              <a:gd name="T28" fmla="*/ 2147483647 w 53"/>
              <a:gd name="T29" fmla="*/ 2147483647 h 107"/>
              <a:gd name="T30" fmla="*/ 2147483647 w 53"/>
              <a:gd name="T31" fmla="*/ 2147483647 h 107"/>
              <a:gd name="T32" fmla="*/ 2147483647 w 53"/>
              <a:gd name="T33" fmla="*/ 2147483647 h 107"/>
              <a:gd name="T34" fmla="*/ 2147483647 w 53"/>
              <a:gd name="T35" fmla="*/ 2147483647 h 107"/>
              <a:gd name="T36" fmla="*/ 2147483647 w 53"/>
              <a:gd name="T37" fmla="*/ 2147483647 h 107"/>
              <a:gd name="T38" fmla="*/ 2147483647 w 53"/>
              <a:gd name="T39" fmla="*/ 2147483647 h 107"/>
              <a:gd name="T40" fmla="*/ 2147483647 w 53"/>
              <a:gd name="T41" fmla="*/ 2147483647 h 107"/>
              <a:gd name="T42" fmla="*/ 2147483647 w 53"/>
              <a:gd name="T43" fmla="*/ 2147483647 h 107"/>
              <a:gd name="T44" fmla="*/ 2147483647 w 53"/>
              <a:gd name="T45" fmla="*/ 2147483647 h 107"/>
              <a:gd name="T46" fmla="*/ 2147483647 w 53"/>
              <a:gd name="T47" fmla="*/ 2147483647 h 107"/>
              <a:gd name="T48" fmla="*/ 2147483647 w 53"/>
              <a:gd name="T49" fmla="*/ 0 h 107"/>
              <a:gd name="T50" fmla="*/ 2147483647 w 53"/>
              <a:gd name="T51" fmla="*/ 2147483647 h 107"/>
              <a:gd name="T52" fmla="*/ 2147483647 w 53"/>
              <a:gd name="T53" fmla="*/ 2147483647 h 107"/>
              <a:gd name="T54" fmla="*/ 2147483647 w 53"/>
              <a:gd name="T55" fmla="*/ 2147483647 h 107"/>
              <a:gd name="T56" fmla="*/ 2147483647 w 53"/>
              <a:gd name="T57" fmla="*/ 2147483647 h 107"/>
              <a:gd name="T58" fmla="*/ 2147483647 w 53"/>
              <a:gd name="T59" fmla="*/ 2147483647 h 107"/>
              <a:gd name="T60" fmla="*/ 2147483647 w 53"/>
              <a:gd name="T61" fmla="*/ 2147483647 h 107"/>
              <a:gd name="T62" fmla="*/ 0 w 53"/>
              <a:gd name="T63" fmla="*/ 2147483647 h 107"/>
              <a:gd name="T64" fmla="*/ 0 w 53"/>
              <a:gd name="T65" fmla="*/ 2147483647 h 1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7"/>
              <a:gd name="T101" fmla="*/ 53 w 53"/>
              <a:gd name="T102" fmla="*/ 107 h 1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7">
                <a:moveTo>
                  <a:pt x="0" y="81"/>
                </a:moveTo>
                <a:lnTo>
                  <a:pt x="2" y="86"/>
                </a:lnTo>
                <a:lnTo>
                  <a:pt x="3" y="91"/>
                </a:lnTo>
                <a:lnTo>
                  <a:pt x="6" y="96"/>
                </a:lnTo>
                <a:lnTo>
                  <a:pt x="8" y="100"/>
                </a:lnTo>
                <a:lnTo>
                  <a:pt x="12" y="103"/>
                </a:lnTo>
                <a:lnTo>
                  <a:pt x="18" y="106"/>
                </a:lnTo>
                <a:lnTo>
                  <a:pt x="23" y="107"/>
                </a:lnTo>
                <a:lnTo>
                  <a:pt x="27" y="107"/>
                </a:lnTo>
                <a:lnTo>
                  <a:pt x="32" y="107"/>
                </a:lnTo>
                <a:lnTo>
                  <a:pt x="37" y="106"/>
                </a:lnTo>
                <a:lnTo>
                  <a:pt x="43" y="103"/>
                </a:lnTo>
                <a:lnTo>
                  <a:pt x="47" y="100"/>
                </a:lnTo>
                <a:lnTo>
                  <a:pt x="49" y="96"/>
                </a:lnTo>
                <a:lnTo>
                  <a:pt x="52" y="91"/>
                </a:lnTo>
                <a:lnTo>
                  <a:pt x="53" y="86"/>
                </a:lnTo>
                <a:lnTo>
                  <a:pt x="53" y="32"/>
                </a:lnTo>
                <a:lnTo>
                  <a:pt x="53" y="21"/>
                </a:lnTo>
                <a:lnTo>
                  <a:pt x="52" y="16"/>
                </a:lnTo>
                <a:lnTo>
                  <a:pt x="49" y="12"/>
                </a:lnTo>
                <a:lnTo>
                  <a:pt x="47" y="8"/>
                </a:lnTo>
                <a:lnTo>
                  <a:pt x="43" y="5"/>
                </a:lnTo>
                <a:lnTo>
                  <a:pt x="37" y="3"/>
                </a:lnTo>
                <a:lnTo>
                  <a:pt x="32" y="1"/>
                </a:lnTo>
                <a:lnTo>
                  <a:pt x="27" y="0"/>
                </a:lnTo>
                <a:lnTo>
                  <a:pt x="23" y="1"/>
                </a:lnTo>
                <a:lnTo>
                  <a:pt x="18" y="3"/>
                </a:lnTo>
                <a:lnTo>
                  <a:pt x="12" y="5"/>
                </a:lnTo>
                <a:lnTo>
                  <a:pt x="8" y="8"/>
                </a:lnTo>
                <a:lnTo>
                  <a:pt x="6" y="12"/>
                </a:lnTo>
                <a:lnTo>
                  <a:pt x="3" y="16"/>
                </a:lnTo>
                <a:lnTo>
                  <a:pt x="0" y="26"/>
                </a:lnTo>
                <a:lnTo>
                  <a:pt x="0" y="8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3" name="Line 639"/>
          <p:cNvSpPr>
            <a:spLocks noChangeShapeType="1"/>
          </p:cNvSpPr>
          <p:nvPr/>
        </p:nvSpPr>
        <p:spPr bwMode="auto">
          <a:xfrm>
            <a:off x="6457950" y="33353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4" name="Freeform 640"/>
          <p:cNvSpPr>
            <a:spLocks/>
          </p:cNvSpPr>
          <p:nvPr/>
        </p:nvSpPr>
        <p:spPr bwMode="auto">
          <a:xfrm>
            <a:off x="6446838" y="3335338"/>
            <a:ext cx="28575" cy="22225"/>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3" y="1"/>
                </a:lnTo>
                <a:lnTo>
                  <a:pt x="18" y="3"/>
                </a:lnTo>
                <a:lnTo>
                  <a:pt x="12" y="5"/>
                </a:lnTo>
                <a:lnTo>
                  <a:pt x="8" y="8"/>
                </a:lnTo>
                <a:lnTo>
                  <a:pt x="6" y="12"/>
                </a:lnTo>
                <a:lnTo>
                  <a:pt x="3" y="16"/>
                </a:lnTo>
                <a:lnTo>
                  <a:pt x="2" y="21"/>
                </a:lnTo>
                <a:lnTo>
                  <a:pt x="0" y="26"/>
                </a:lnTo>
                <a:lnTo>
                  <a:pt x="2" y="32"/>
                </a:lnTo>
                <a:lnTo>
                  <a:pt x="3" y="37"/>
                </a:lnTo>
                <a:lnTo>
                  <a:pt x="6" y="41"/>
                </a:lnTo>
                <a:lnTo>
                  <a:pt x="8" y="45"/>
                </a:lnTo>
                <a:lnTo>
                  <a:pt x="12" y="49"/>
                </a:lnTo>
                <a:lnTo>
                  <a:pt x="18" y="52"/>
                </a:lnTo>
                <a:lnTo>
                  <a:pt x="23" y="53"/>
                </a:lnTo>
                <a:lnTo>
                  <a:pt x="41" y="53"/>
                </a:lnTo>
                <a:lnTo>
                  <a:pt x="52" y="53"/>
                </a:lnTo>
                <a:lnTo>
                  <a:pt x="57" y="52"/>
                </a:lnTo>
                <a:lnTo>
                  <a:pt x="61" y="49"/>
                </a:lnTo>
                <a:lnTo>
                  <a:pt x="66" y="45"/>
                </a:lnTo>
                <a:lnTo>
                  <a:pt x="69" y="41"/>
                </a:lnTo>
                <a:lnTo>
                  <a:pt x="72" y="37"/>
                </a:lnTo>
                <a:lnTo>
                  <a:pt x="73" y="32"/>
                </a:lnTo>
                <a:lnTo>
                  <a:pt x="73" y="26"/>
                </a:lnTo>
                <a:lnTo>
                  <a:pt x="73" y="21"/>
                </a:lnTo>
                <a:lnTo>
                  <a:pt x="72" y="16"/>
                </a:lnTo>
                <a:lnTo>
                  <a:pt x="69" y="12"/>
                </a:lnTo>
                <a:lnTo>
                  <a:pt x="66" y="8"/>
                </a:lnTo>
                <a:lnTo>
                  <a:pt x="61" y="5"/>
                </a:lnTo>
                <a:lnTo>
                  <a:pt x="57" y="3"/>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5" name="Line 641"/>
          <p:cNvSpPr>
            <a:spLocks noChangeShapeType="1"/>
          </p:cNvSpPr>
          <p:nvPr/>
        </p:nvSpPr>
        <p:spPr bwMode="auto">
          <a:xfrm>
            <a:off x="6465888" y="33353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6" name="Freeform 642"/>
          <p:cNvSpPr>
            <a:spLocks/>
          </p:cNvSpPr>
          <p:nvPr/>
        </p:nvSpPr>
        <p:spPr bwMode="auto">
          <a:xfrm>
            <a:off x="6454775" y="3335338"/>
            <a:ext cx="33338" cy="22225"/>
          </a:xfrm>
          <a:custGeom>
            <a:avLst/>
            <a:gdLst>
              <a:gd name="T0" fmla="*/ 2147483647 w 83"/>
              <a:gd name="T1" fmla="*/ 0 h 53"/>
              <a:gd name="T2" fmla="*/ 2147483647 w 83"/>
              <a:gd name="T3" fmla="*/ 2147483647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7" y="0"/>
                </a:moveTo>
                <a:lnTo>
                  <a:pt x="21" y="1"/>
                </a:lnTo>
                <a:lnTo>
                  <a:pt x="17" y="3"/>
                </a:lnTo>
                <a:lnTo>
                  <a:pt x="12" y="5"/>
                </a:lnTo>
                <a:lnTo>
                  <a:pt x="8" y="8"/>
                </a:lnTo>
                <a:lnTo>
                  <a:pt x="5" y="12"/>
                </a:lnTo>
                <a:lnTo>
                  <a:pt x="3" y="16"/>
                </a:lnTo>
                <a:lnTo>
                  <a:pt x="2" y="21"/>
                </a:lnTo>
                <a:lnTo>
                  <a:pt x="0" y="26"/>
                </a:lnTo>
                <a:lnTo>
                  <a:pt x="2" y="32"/>
                </a:lnTo>
                <a:lnTo>
                  <a:pt x="3" y="37"/>
                </a:lnTo>
                <a:lnTo>
                  <a:pt x="5" y="41"/>
                </a:lnTo>
                <a:lnTo>
                  <a:pt x="8" y="45"/>
                </a:lnTo>
                <a:lnTo>
                  <a:pt x="12" y="49"/>
                </a:lnTo>
                <a:lnTo>
                  <a:pt x="17" y="52"/>
                </a:lnTo>
                <a:lnTo>
                  <a:pt x="21" y="53"/>
                </a:lnTo>
                <a:lnTo>
                  <a:pt x="50" y="53"/>
                </a:lnTo>
                <a:lnTo>
                  <a:pt x="62" y="53"/>
                </a:lnTo>
                <a:lnTo>
                  <a:pt x="66" y="52"/>
                </a:lnTo>
                <a:lnTo>
                  <a:pt x="72" y="49"/>
                </a:lnTo>
                <a:lnTo>
                  <a:pt x="76" y="45"/>
                </a:lnTo>
                <a:lnTo>
                  <a:pt x="78" y="41"/>
                </a:lnTo>
                <a:lnTo>
                  <a:pt x="81" y="37"/>
                </a:lnTo>
                <a:lnTo>
                  <a:pt x="82" y="32"/>
                </a:lnTo>
                <a:lnTo>
                  <a:pt x="83" y="26"/>
                </a:lnTo>
                <a:lnTo>
                  <a:pt x="82" y="21"/>
                </a:lnTo>
                <a:lnTo>
                  <a:pt x="81" y="16"/>
                </a:lnTo>
                <a:lnTo>
                  <a:pt x="78" y="12"/>
                </a:lnTo>
                <a:lnTo>
                  <a:pt x="76" y="8"/>
                </a:lnTo>
                <a:lnTo>
                  <a:pt x="72" y="5"/>
                </a:lnTo>
                <a:lnTo>
                  <a:pt x="66"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7" name="Line 643"/>
          <p:cNvSpPr>
            <a:spLocks noChangeShapeType="1"/>
          </p:cNvSpPr>
          <p:nvPr/>
        </p:nvSpPr>
        <p:spPr bwMode="auto">
          <a:xfrm>
            <a:off x="6467475" y="3346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8" name="Freeform 644"/>
          <p:cNvSpPr>
            <a:spLocks/>
          </p:cNvSpPr>
          <p:nvPr/>
        </p:nvSpPr>
        <p:spPr bwMode="auto">
          <a:xfrm>
            <a:off x="6467475" y="3316288"/>
            <a:ext cx="20638" cy="41275"/>
          </a:xfrm>
          <a:custGeom>
            <a:avLst/>
            <a:gdLst>
              <a:gd name="T0" fmla="*/ 0 w 51"/>
              <a:gd name="T1" fmla="*/ 2147483647 h 107"/>
              <a:gd name="T2" fmla="*/ 0 w 51"/>
              <a:gd name="T3" fmla="*/ 2147483647 h 107"/>
              <a:gd name="T4" fmla="*/ 2147483647 w 51"/>
              <a:gd name="T5" fmla="*/ 2147483647 h 107"/>
              <a:gd name="T6" fmla="*/ 2147483647 w 51"/>
              <a:gd name="T7" fmla="*/ 2147483647 h 107"/>
              <a:gd name="T8" fmla="*/ 2147483647 w 51"/>
              <a:gd name="T9" fmla="*/ 2147483647 h 107"/>
              <a:gd name="T10" fmla="*/ 2147483647 w 51"/>
              <a:gd name="T11" fmla="*/ 2147483647 h 107"/>
              <a:gd name="T12" fmla="*/ 2147483647 w 51"/>
              <a:gd name="T13" fmla="*/ 2147483647 h 107"/>
              <a:gd name="T14" fmla="*/ 2147483647 w 51"/>
              <a:gd name="T15" fmla="*/ 2147483647 h 107"/>
              <a:gd name="T16" fmla="*/ 2147483647 w 51"/>
              <a:gd name="T17" fmla="*/ 2147483647 h 107"/>
              <a:gd name="T18" fmla="*/ 2147483647 w 51"/>
              <a:gd name="T19" fmla="*/ 2147483647 h 107"/>
              <a:gd name="T20" fmla="*/ 2147483647 w 51"/>
              <a:gd name="T21" fmla="*/ 2147483647 h 107"/>
              <a:gd name="T22" fmla="*/ 2147483647 w 51"/>
              <a:gd name="T23" fmla="*/ 2147483647 h 107"/>
              <a:gd name="T24" fmla="*/ 2147483647 w 51"/>
              <a:gd name="T25" fmla="*/ 2147483647 h 107"/>
              <a:gd name="T26" fmla="*/ 2147483647 w 51"/>
              <a:gd name="T27" fmla="*/ 2147483647 h 107"/>
              <a:gd name="T28" fmla="*/ 2147483647 w 51"/>
              <a:gd name="T29" fmla="*/ 2147483647 h 107"/>
              <a:gd name="T30" fmla="*/ 2147483647 w 51"/>
              <a:gd name="T31" fmla="*/ 2147483647 h 107"/>
              <a:gd name="T32" fmla="*/ 2147483647 w 51"/>
              <a:gd name="T33" fmla="*/ 2147483647 h 107"/>
              <a:gd name="T34" fmla="*/ 2147483647 w 51"/>
              <a:gd name="T35" fmla="*/ 2147483647 h 107"/>
              <a:gd name="T36" fmla="*/ 2147483647 w 51"/>
              <a:gd name="T37" fmla="*/ 2147483647 h 107"/>
              <a:gd name="T38" fmla="*/ 2147483647 w 51"/>
              <a:gd name="T39" fmla="*/ 2147483647 h 107"/>
              <a:gd name="T40" fmla="*/ 2147483647 w 51"/>
              <a:gd name="T41" fmla="*/ 2147483647 h 107"/>
              <a:gd name="T42" fmla="*/ 2147483647 w 51"/>
              <a:gd name="T43" fmla="*/ 2147483647 h 107"/>
              <a:gd name="T44" fmla="*/ 2147483647 w 51"/>
              <a:gd name="T45" fmla="*/ 2147483647 h 107"/>
              <a:gd name="T46" fmla="*/ 2147483647 w 51"/>
              <a:gd name="T47" fmla="*/ 0 h 107"/>
              <a:gd name="T48" fmla="*/ 2147483647 w 51"/>
              <a:gd name="T49" fmla="*/ 0 h 107"/>
              <a:gd name="T50" fmla="*/ 2147483647 w 51"/>
              <a:gd name="T51" fmla="*/ 0 h 107"/>
              <a:gd name="T52" fmla="*/ 2147483647 w 51"/>
              <a:gd name="T53" fmla="*/ 2147483647 h 107"/>
              <a:gd name="T54" fmla="*/ 2147483647 w 51"/>
              <a:gd name="T55" fmla="*/ 2147483647 h 107"/>
              <a:gd name="T56" fmla="*/ 2147483647 w 51"/>
              <a:gd name="T57" fmla="*/ 2147483647 h 107"/>
              <a:gd name="T58" fmla="*/ 2147483647 w 51"/>
              <a:gd name="T59" fmla="*/ 2147483647 h 107"/>
              <a:gd name="T60" fmla="*/ 2147483647 w 51"/>
              <a:gd name="T61" fmla="*/ 2147483647 h 107"/>
              <a:gd name="T62" fmla="*/ 0 w 51"/>
              <a:gd name="T63" fmla="*/ 2147483647 h 107"/>
              <a:gd name="T64" fmla="*/ 0 w 51"/>
              <a:gd name="T65" fmla="*/ 2147483647 h 1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07"/>
              <a:gd name="T101" fmla="*/ 51 w 51"/>
              <a:gd name="T102" fmla="*/ 107 h 1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07">
                <a:moveTo>
                  <a:pt x="0" y="80"/>
                </a:moveTo>
                <a:lnTo>
                  <a:pt x="0" y="86"/>
                </a:lnTo>
                <a:lnTo>
                  <a:pt x="1" y="91"/>
                </a:lnTo>
                <a:lnTo>
                  <a:pt x="4" y="95"/>
                </a:lnTo>
                <a:lnTo>
                  <a:pt x="8" y="99"/>
                </a:lnTo>
                <a:lnTo>
                  <a:pt x="11" y="103"/>
                </a:lnTo>
                <a:lnTo>
                  <a:pt x="15" y="106"/>
                </a:lnTo>
                <a:lnTo>
                  <a:pt x="21" y="107"/>
                </a:lnTo>
                <a:lnTo>
                  <a:pt x="26" y="107"/>
                </a:lnTo>
                <a:lnTo>
                  <a:pt x="31" y="107"/>
                </a:lnTo>
                <a:lnTo>
                  <a:pt x="35" y="106"/>
                </a:lnTo>
                <a:lnTo>
                  <a:pt x="41" y="103"/>
                </a:lnTo>
                <a:lnTo>
                  <a:pt x="45" y="99"/>
                </a:lnTo>
                <a:lnTo>
                  <a:pt x="47" y="95"/>
                </a:lnTo>
                <a:lnTo>
                  <a:pt x="50" y="91"/>
                </a:lnTo>
                <a:lnTo>
                  <a:pt x="51" y="86"/>
                </a:lnTo>
                <a:lnTo>
                  <a:pt x="51" y="32"/>
                </a:lnTo>
                <a:lnTo>
                  <a:pt x="51" y="21"/>
                </a:lnTo>
                <a:lnTo>
                  <a:pt x="50" y="16"/>
                </a:lnTo>
                <a:lnTo>
                  <a:pt x="47" y="12"/>
                </a:lnTo>
                <a:lnTo>
                  <a:pt x="45" y="8"/>
                </a:lnTo>
                <a:lnTo>
                  <a:pt x="41" y="4"/>
                </a:lnTo>
                <a:lnTo>
                  <a:pt x="35" y="1"/>
                </a:lnTo>
                <a:lnTo>
                  <a:pt x="31" y="0"/>
                </a:lnTo>
                <a:lnTo>
                  <a:pt x="26" y="0"/>
                </a:lnTo>
                <a:lnTo>
                  <a:pt x="21" y="0"/>
                </a:lnTo>
                <a:lnTo>
                  <a:pt x="15" y="1"/>
                </a:lnTo>
                <a:lnTo>
                  <a:pt x="11" y="4"/>
                </a:lnTo>
                <a:lnTo>
                  <a:pt x="8" y="8"/>
                </a:lnTo>
                <a:lnTo>
                  <a:pt x="4" y="12"/>
                </a:lnTo>
                <a:lnTo>
                  <a:pt x="1" y="16"/>
                </a:lnTo>
                <a:lnTo>
                  <a:pt x="0" y="26"/>
                </a:lnTo>
                <a:lnTo>
                  <a:pt x="0" y="8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49" name="Line 645"/>
          <p:cNvSpPr>
            <a:spLocks noChangeShapeType="1"/>
          </p:cNvSpPr>
          <p:nvPr/>
        </p:nvSpPr>
        <p:spPr bwMode="auto">
          <a:xfrm>
            <a:off x="6477000" y="33162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0" name="Freeform 646"/>
          <p:cNvSpPr>
            <a:spLocks/>
          </p:cNvSpPr>
          <p:nvPr/>
        </p:nvSpPr>
        <p:spPr bwMode="auto">
          <a:xfrm>
            <a:off x="6467475" y="3316288"/>
            <a:ext cx="23813" cy="19050"/>
          </a:xfrm>
          <a:custGeom>
            <a:avLst/>
            <a:gdLst>
              <a:gd name="T0" fmla="*/ 2147483647 w 62"/>
              <a:gd name="T1" fmla="*/ 0 h 51"/>
              <a:gd name="T2" fmla="*/ 2147483647 w 62"/>
              <a:gd name="T3" fmla="*/ 0 h 51"/>
              <a:gd name="T4" fmla="*/ 2147483647 w 62"/>
              <a:gd name="T5" fmla="*/ 2147483647 h 51"/>
              <a:gd name="T6" fmla="*/ 2147483647 w 62"/>
              <a:gd name="T7" fmla="*/ 2147483647 h 51"/>
              <a:gd name="T8" fmla="*/ 2147483647 w 62"/>
              <a:gd name="T9" fmla="*/ 2147483647 h 51"/>
              <a:gd name="T10" fmla="*/ 2147483647 w 62"/>
              <a:gd name="T11" fmla="*/ 2147483647 h 51"/>
              <a:gd name="T12" fmla="*/ 2147483647 w 62"/>
              <a:gd name="T13" fmla="*/ 2147483647 h 51"/>
              <a:gd name="T14" fmla="*/ 0 w 62"/>
              <a:gd name="T15" fmla="*/ 2147483647 h 51"/>
              <a:gd name="T16" fmla="*/ 0 w 62"/>
              <a:gd name="T17" fmla="*/ 2147483647 h 51"/>
              <a:gd name="T18" fmla="*/ 0 w 62"/>
              <a:gd name="T19" fmla="*/ 2147483647 h 51"/>
              <a:gd name="T20" fmla="*/ 2147483647 w 62"/>
              <a:gd name="T21" fmla="*/ 2147483647 h 51"/>
              <a:gd name="T22" fmla="*/ 2147483647 w 62"/>
              <a:gd name="T23" fmla="*/ 2147483647 h 51"/>
              <a:gd name="T24" fmla="*/ 2147483647 w 62"/>
              <a:gd name="T25" fmla="*/ 2147483647 h 51"/>
              <a:gd name="T26" fmla="*/ 2147483647 w 62"/>
              <a:gd name="T27" fmla="*/ 2147483647 h 51"/>
              <a:gd name="T28" fmla="*/ 2147483647 w 62"/>
              <a:gd name="T29" fmla="*/ 2147483647 h 51"/>
              <a:gd name="T30" fmla="*/ 2147483647 w 62"/>
              <a:gd name="T31" fmla="*/ 2147483647 h 51"/>
              <a:gd name="T32" fmla="*/ 2147483647 w 62"/>
              <a:gd name="T33" fmla="*/ 2147483647 h 51"/>
              <a:gd name="T34" fmla="*/ 2147483647 w 62"/>
              <a:gd name="T35" fmla="*/ 2147483647 h 51"/>
              <a:gd name="T36" fmla="*/ 2147483647 w 62"/>
              <a:gd name="T37" fmla="*/ 2147483647 h 51"/>
              <a:gd name="T38" fmla="*/ 2147483647 w 62"/>
              <a:gd name="T39" fmla="*/ 2147483647 h 51"/>
              <a:gd name="T40" fmla="*/ 2147483647 w 62"/>
              <a:gd name="T41" fmla="*/ 2147483647 h 51"/>
              <a:gd name="T42" fmla="*/ 2147483647 w 62"/>
              <a:gd name="T43" fmla="*/ 2147483647 h 51"/>
              <a:gd name="T44" fmla="*/ 2147483647 w 62"/>
              <a:gd name="T45" fmla="*/ 2147483647 h 51"/>
              <a:gd name="T46" fmla="*/ 2147483647 w 62"/>
              <a:gd name="T47" fmla="*/ 2147483647 h 51"/>
              <a:gd name="T48" fmla="*/ 2147483647 w 62"/>
              <a:gd name="T49" fmla="*/ 2147483647 h 51"/>
              <a:gd name="T50" fmla="*/ 2147483647 w 62"/>
              <a:gd name="T51" fmla="*/ 2147483647 h 51"/>
              <a:gd name="T52" fmla="*/ 2147483647 w 62"/>
              <a:gd name="T53" fmla="*/ 2147483647 h 51"/>
              <a:gd name="T54" fmla="*/ 2147483647 w 62"/>
              <a:gd name="T55" fmla="*/ 2147483647 h 51"/>
              <a:gd name="T56" fmla="*/ 2147483647 w 62"/>
              <a:gd name="T57" fmla="*/ 2147483647 h 51"/>
              <a:gd name="T58" fmla="*/ 2147483647 w 62"/>
              <a:gd name="T59" fmla="*/ 2147483647 h 51"/>
              <a:gd name="T60" fmla="*/ 2147483647 w 62"/>
              <a:gd name="T61" fmla="*/ 2147483647 h 51"/>
              <a:gd name="T62" fmla="*/ 2147483647 w 62"/>
              <a:gd name="T63" fmla="*/ 0 h 51"/>
              <a:gd name="T64" fmla="*/ 2147483647 w 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1"/>
              <a:gd name="T101" fmla="*/ 62 w 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1">
                <a:moveTo>
                  <a:pt x="26" y="0"/>
                </a:moveTo>
                <a:lnTo>
                  <a:pt x="21" y="0"/>
                </a:lnTo>
                <a:lnTo>
                  <a:pt x="15" y="1"/>
                </a:lnTo>
                <a:lnTo>
                  <a:pt x="11" y="4"/>
                </a:lnTo>
                <a:lnTo>
                  <a:pt x="8" y="8"/>
                </a:lnTo>
                <a:lnTo>
                  <a:pt x="4" y="12"/>
                </a:lnTo>
                <a:lnTo>
                  <a:pt x="1" y="16"/>
                </a:lnTo>
                <a:lnTo>
                  <a:pt x="0" y="21"/>
                </a:lnTo>
                <a:lnTo>
                  <a:pt x="0" y="26"/>
                </a:lnTo>
                <a:lnTo>
                  <a:pt x="0" y="32"/>
                </a:lnTo>
                <a:lnTo>
                  <a:pt x="1" y="35"/>
                </a:lnTo>
                <a:lnTo>
                  <a:pt x="4" y="41"/>
                </a:lnTo>
                <a:lnTo>
                  <a:pt x="8" y="45"/>
                </a:lnTo>
                <a:lnTo>
                  <a:pt x="11" y="47"/>
                </a:lnTo>
                <a:lnTo>
                  <a:pt x="15" y="50"/>
                </a:lnTo>
                <a:lnTo>
                  <a:pt x="21" y="51"/>
                </a:lnTo>
                <a:lnTo>
                  <a:pt x="30" y="51"/>
                </a:lnTo>
                <a:lnTo>
                  <a:pt x="41" y="51"/>
                </a:lnTo>
                <a:lnTo>
                  <a:pt x="46" y="50"/>
                </a:lnTo>
                <a:lnTo>
                  <a:pt x="50" y="47"/>
                </a:lnTo>
                <a:lnTo>
                  <a:pt x="54" y="45"/>
                </a:lnTo>
                <a:lnTo>
                  <a:pt x="58" y="41"/>
                </a:lnTo>
                <a:lnTo>
                  <a:pt x="60" y="35"/>
                </a:lnTo>
                <a:lnTo>
                  <a:pt x="62" y="32"/>
                </a:lnTo>
                <a:lnTo>
                  <a:pt x="62" y="26"/>
                </a:lnTo>
                <a:lnTo>
                  <a:pt x="62" y="21"/>
                </a:lnTo>
                <a:lnTo>
                  <a:pt x="60" y="16"/>
                </a:lnTo>
                <a:lnTo>
                  <a:pt x="58" y="12"/>
                </a:lnTo>
                <a:lnTo>
                  <a:pt x="54" y="8"/>
                </a:lnTo>
                <a:lnTo>
                  <a:pt x="50"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1" name="Line 647"/>
          <p:cNvSpPr>
            <a:spLocks noChangeShapeType="1"/>
          </p:cNvSpPr>
          <p:nvPr/>
        </p:nvSpPr>
        <p:spPr bwMode="auto">
          <a:xfrm>
            <a:off x="6470650" y="3327400"/>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2" name="Freeform 648"/>
          <p:cNvSpPr>
            <a:spLocks/>
          </p:cNvSpPr>
          <p:nvPr/>
        </p:nvSpPr>
        <p:spPr bwMode="auto">
          <a:xfrm>
            <a:off x="6470650" y="3294063"/>
            <a:ext cx="20638" cy="41275"/>
          </a:xfrm>
          <a:custGeom>
            <a:avLst/>
            <a:gdLst>
              <a:gd name="T0" fmla="*/ 0 w 53"/>
              <a:gd name="T1" fmla="*/ 2147483647 h 109"/>
              <a:gd name="T2" fmla="*/ 2147483647 w 53"/>
              <a:gd name="T3" fmla="*/ 2147483647 h 109"/>
              <a:gd name="T4" fmla="*/ 2147483647 w 53"/>
              <a:gd name="T5" fmla="*/ 2147483647 h 109"/>
              <a:gd name="T6" fmla="*/ 2147483647 w 53"/>
              <a:gd name="T7" fmla="*/ 2147483647 h 109"/>
              <a:gd name="T8" fmla="*/ 2147483647 w 53"/>
              <a:gd name="T9" fmla="*/ 2147483647 h 109"/>
              <a:gd name="T10" fmla="*/ 2147483647 w 53"/>
              <a:gd name="T11" fmla="*/ 2147483647 h 109"/>
              <a:gd name="T12" fmla="*/ 2147483647 w 53"/>
              <a:gd name="T13" fmla="*/ 2147483647 h 109"/>
              <a:gd name="T14" fmla="*/ 2147483647 w 53"/>
              <a:gd name="T15" fmla="*/ 2147483647 h 109"/>
              <a:gd name="T16" fmla="*/ 2147483647 w 53"/>
              <a:gd name="T17" fmla="*/ 2147483647 h 109"/>
              <a:gd name="T18" fmla="*/ 2147483647 w 53"/>
              <a:gd name="T19" fmla="*/ 2147483647 h 109"/>
              <a:gd name="T20" fmla="*/ 2147483647 w 53"/>
              <a:gd name="T21" fmla="*/ 2147483647 h 109"/>
              <a:gd name="T22" fmla="*/ 2147483647 w 53"/>
              <a:gd name="T23" fmla="*/ 2147483647 h 109"/>
              <a:gd name="T24" fmla="*/ 2147483647 w 53"/>
              <a:gd name="T25" fmla="*/ 2147483647 h 109"/>
              <a:gd name="T26" fmla="*/ 2147483647 w 53"/>
              <a:gd name="T27" fmla="*/ 2147483647 h 109"/>
              <a:gd name="T28" fmla="*/ 2147483647 w 53"/>
              <a:gd name="T29" fmla="*/ 2147483647 h 109"/>
              <a:gd name="T30" fmla="*/ 2147483647 w 53"/>
              <a:gd name="T31" fmla="*/ 2147483647 h 109"/>
              <a:gd name="T32" fmla="*/ 2147483647 w 53"/>
              <a:gd name="T33" fmla="*/ 2147483647 h 109"/>
              <a:gd name="T34" fmla="*/ 2147483647 w 53"/>
              <a:gd name="T35" fmla="*/ 2147483647 h 109"/>
              <a:gd name="T36" fmla="*/ 2147483647 w 53"/>
              <a:gd name="T37" fmla="*/ 2147483647 h 109"/>
              <a:gd name="T38" fmla="*/ 2147483647 w 53"/>
              <a:gd name="T39" fmla="*/ 2147483647 h 109"/>
              <a:gd name="T40" fmla="*/ 2147483647 w 53"/>
              <a:gd name="T41" fmla="*/ 2147483647 h 109"/>
              <a:gd name="T42" fmla="*/ 2147483647 w 53"/>
              <a:gd name="T43" fmla="*/ 2147483647 h 109"/>
              <a:gd name="T44" fmla="*/ 2147483647 w 53"/>
              <a:gd name="T45" fmla="*/ 2147483647 h 109"/>
              <a:gd name="T46" fmla="*/ 2147483647 w 53"/>
              <a:gd name="T47" fmla="*/ 2147483647 h 109"/>
              <a:gd name="T48" fmla="*/ 2147483647 w 53"/>
              <a:gd name="T49" fmla="*/ 0 h 109"/>
              <a:gd name="T50" fmla="*/ 2147483647 w 53"/>
              <a:gd name="T51" fmla="*/ 2147483647 h 109"/>
              <a:gd name="T52" fmla="*/ 2147483647 w 53"/>
              <a:gd name="T53" fmla="*/ 2147483647 h 109"/>
              <a:gd name="T54" fmla="*/ 2147483647 w 53"/>
              <a:gd name="T55" fmla="*/ 2147483647 h 109"/>
              <a:gd name="T56" fmla="*/ 2147483647 w 53"/>
              <a:gd name="T57" fmla="*/ 2147483647 h 109"/>
              <a:gd name="T58" fmla="*/ 2147483647 w 53"/>
              <a:gd name="T59" fmla="*/ 2147483647 h 109"/>
              <a:gd name="T60" fmla="*/ 2147483647 w 53"/>
              <a:gd name="T61" fmla="*/ 2147483647 h 109"/>
              <a:gd name="T62" fmla="*/ 0 w 53"/>
              <a:gd name="T63" fmla="*/ 2147483647 h 109"/>
              <a:gd name="T64" fmla="*/ 0 w 53"/>
              <a:gd name="T65" fmla="*/ 2147483647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9"/>
              <a:gd name="T101" fmla="*/ 53 w 53"/>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9">
                <a:moveTo>
                  <a:pt x="0" y="82"/>
                </a:moveTo>
                <a:lnTo>
                  <a:pt x="1" y="88"/>
                </a:lnTo>
                <a:lnTo>
                  <a:pt x="2" y="91"/>
                </a:lnTo>
                <a:lnTo>
                  <a:pt x="5" y="97"/>
                </a:lnTo>
                <a:lnTo>
                  <a:pt x="8" y="101"/>
                </a:lnTo>
                <a:lnTo>
                  <a:pt x="12" y="103"/>
                </a:lnTo>
                <a:lnTo>
                  <a:pt x="16" y="106"/>
                </a:lnTo>
                <a:lnTo>
                  <a:pt x="21" y="107"/>
                </a:lnTo>
                <a:lnTo>
                  <a:pt x="26" y="109"/>
                </a:lnTo>
                <a:lnTo>
                  <a:pt x="32" y="107"/>
                </a:lnTo>
                <a:lnTo>
                  <a:pt x="37" y="106"/>
                </a:lnTo>
                <a:lnTo>
                  <a:pt x="41" y="103"/>
                </a:lnTo>
                <a:lnTo>
                  <a:pt x="45" y="101"/>
                </a:lnTo>
                <a:lnTo>
                  <a:pt x="49" y="97"/>
                </a:lnTo>
                <a:lnTo>
                  <a:pt x="51" y="91"/>
                </a:lnTo>
                <a:lnTo>
                  <a:pt x="53" y="88"/>
                </a:lnTo>
                <a:lnTo>
                  <a:pt x="53" y="33"/>
                </a:lnTo>
                <a:lnTo>
                  <a:pt x="53" y="21"/>
                </a:lnTo>
                <a:lnTo>
                  <a:pt x="51" y="18"/>
                </a:lnTo>
                <a:lnTo>
                  <a:pt x="49" y="12"/>
                </a:lnTo>
                <a:lnTo>
                  <a:pt x="45" y="8"/>
                </a:lnTo>
                <a:lnTo>
                  <a:pt x="41" y="6"/>
                </a:lnTo>
                <a:lnTo>
                  <a:pt x="37" y="3"/>
                </a:lnTo>
                <a:lnTo>
                  <a:pt x="32" y="2"/>
                </a:lnTo>
                <a:lnTo>
                  <a:pt x="26" y="0"/>
                </a:lnTo>
                <a:lnTo>
                  <a:pt x="21" y="2"/>
                </a:lnTo>
                <a:lnTo>
                  <a:pt x="16" y="3"/>
                </a:lnTo>
                <a:lnTo>
                  <a:pt x="12" y="6"/>
                </a:lnTo>
                <a:lnTo>
                  <a:pt x="8" y="8"/>
                </a:lnTo>
                <a:lnTo>
                  <a:pt x="5" y="12"/>
                </a:lnTo>
                <a:lnTo>
                  <a:pt x="2" y="18"/>
                </a:lnTo>
                <a:lnTo>
                  <a:pt x="0" y="28"/>
                </a:lnTo>
                <a:lnTo>
                  <a:pt x="0" y="8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3" name="Line 649"/>
          <p:cNvSpPr>
            <a:spLocks noChangeShapeType="1"/>
          </p:cNvSpPr>
          <p:nvPr/>
        </p:nvSpPr>
        <p:spPr bwMode="auto">
          <a:xfrm>
            <a:off x="6481763" y="32940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4" name="Freeform 650"/>
          <p:cNvSpPr>
            <a:spLocks/>
          </p:cNvSpPr>
          <p:nvPr/>
        </p:nvSpPr>
        <p:spPr bwMode="auto">
          <a:xfrm>
            <a:off x="6470650" y="3294063"/>
            <a:ext cx="31750" cy="20637"/>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2147483647 w 82"/>
              <a:gd name="T15" fmla="*/ 2147483647 h 53"/>
              <a:gd name="T16" fmla="*/ 0 w 82"/>
              <a:gd name="T17" fmla="*/ 2147483647 h 53"/>
              <a:gd name="T18" fmla="*/ 2147483647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2"/>
                </a:lnTo>
                <a:lnTo>
                  <a:pt x="16" y="3"/>
                </a:lnTo>
                <a:lnTo>
                  <a:pt x="12" y="6"/>
                </a:lnTo>
                <a:lnTo>
                  <a:pt x="8" y="8"/>
                </a:lnTo>
                <a:lnTo>
                  <a:pt x="5" y="12"/>
                </a:lnTo>
                <a:lnTo>
                  <a:pt x="2" y="18"/>
                </a:lnTo>
                <a:lnTo>
                  <a:pt x="1" y="21"/>
                </a:lnTo>
                <a:lnTo>
                  <a:pt x="0" y="27"/>
                </a:lnTo>
                <a:lnTo>
                  <a:pt x="1" y="32"/>
                </a:lnTo>
                <a:lnTo>
                  <a:pt x="2" y="37"/>
                </a:lnTo>
                <a:lnTo>
                  <a:pt x="5" y="41"/>
                </a:lnTo>
                <a:lnTo>
                  <a:pt x="8" y="45"/>
                </a:lnTo>
                <a:lnTo>
                  <a:pt x="12" y="49"/>
                </a:lnTo>
                <a:lnTo>
                  <a:pt x="16" y="52"/>
                </a:lnTo>
                <a:lnTo>
                  <a:pt x="21" y="53"/>
                </a:lnTo>
                <a:lnTo>
                  <a:pt x="50" y="53"/>
                </a:lnTo>
                <a:lnTo>
                  <a:pt x="61" y="53"/>
                </a:lnTo>
                <a:lnTo>
                  <a:pt x="66" y="52"/>
                </a:lnTo>
                <a:lnTo>
                  <a:pt x="71" y="49"/>
                </a:lnTo>
                <a:lnTo>
                  <a:pt x="75" y="45"/>
                </a:lnTo>
                <a:lnTo>
                  <a:pt x="78" y="41"/>
                </a:lnTo>
                <a:lnTo>
                  <a:pt x="80" y="37"/>
                </a:lnTo>
                <a:lnTo>
                  <a:pt x="82" y="32"/>
                </a:lnTo>
                <a:lnTo>
                  <a:pt x="82" y="27"/>
                </a:lnTo>
                <a:lnTo>
                  <a:pt x="82" y="21"/>
                </a:lnTo>
                <a:lnTo>
                  <a:pt x="80" y="18"/>
                </a:lnTo>
                <a:lnTo>
                  <a:pt x="78" y="12"/>
                </a:lnTo>
                <a:lnTo>
                  <a:pt x="75" y="8"/>
                </a:lnTo>
                <a:lnTo>
                  <a:pt x="71" y="6"/>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5" name="Line 651"/>
          <p:cNvSpPr>
            <a:spLocks noChangeShapeType="1"/>
          </p:cNvSpPr>
          <p:nvPr/>
        </p:nvSpPr>
        <p:spPr bwMode="auto">
          <a:xfrm>
            <a:off x="6481763" y="33051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6" name="Freeform 652"/>
          <p:cNvSpPr>
            <a:spLocks/>
          </p:cNvSpPr>
          <p:nvPr/>
        </p:nvSpPr>
        <p:spPr bwMode="auto">
          <a:xfrm>
            <a:off x="6481763" y="3275013"/>
            <a:ext cx="20637" cy="39687"/>
          </a:xfrm>
          <a:custGeom>
            <a:avLst/>
            <a:gdLst>
              <a:gd name="T0" fmla="*/ 0 w 53"/>
              <a:gd name="T1" fmla="*/ 2147483647 h 107"/>
              <a:gd name="T2" fmla="*/ 2147483647 w 53"/>
              <a:gd name="T3" fmla="*/ 2147483647 h 107"/>
              <a:gd name="T4" fmla="*/ 2147483647 w 53"/>
              <a:gd name="T5" fmla="*/ 2147483647 h 107"/>
              <a:gd name="T6" fmla="*/ 2147483647 w 53"/>
              <a:gd name="T7" fmla="*/ 2147483647 h 107"/>
              <a:gd name="T8" fmla="*/ 2147483647 w 53"/>
              <a:gd name="T9" fmla="*/ 2147483647 h 107"/>
              <a:gd name="T10" fmla="*/ 2147483647 w 53"/>
              <a:gd name="T11" fmla="*/ 2147483647 h 107"/>
              <a:gd name="T12" fmla="*/ 2147483647 w 53"/>
              <a:gd name="T13" fmla="*/ 2147483647 h 107"/>
              <a:gd name="T14" fmla="*/ 2147483647 w 53"/>
              <a:gd name="T15" fmla="*/ 2147483647 h 107"/>
              <a:gd name="T16" fmla="*/ 2147483647 w 53"/>
              <a:gd name="T17" fmla="*/ 2147483647 h 107"/>
              <a:gd name="T18" fmla="*/ 2147483647 w 53"/>
              <a:gd name="T19" fmla="*/ 2147483647 h 107"/>
              <a:gd name="T20" fmla="*/ 2147483647 w 53"/>
              <a:gd name="T21" fmla="*/ 2147483647 h 107"/>
              <a:gd name="T22" fmla="*/ 2147483647 w 53"/>
              <a:gd name="T23" fmla="*/ 2147483647 h 107"/>
              <a:gd name="T24" fmla="*/ 2147483647 w 53"/>
              <a:gd name="T25" fmla="*/ 2147483647 h 107"/>
              <a:gd name="T26" fmla="*/ 2147483647 w 53"/>
              <a:gd name="T27" fmla="*/ 2147483647 h 107"/>
              <a:gd name="T28" fmla="*/ 2147483647 w 53"/>
              <a:gd name="T29" fmla="*/ 2147483647 h 107"/>
              <a:gd name="T30" fmla="*/ 2147483647 w 53"/>
              <a:gd name="T31" fmla="*/ 2147483647 h 107"/>
              <a:gd name="T32" fmla="*/ 2147483647 w 53"/>
              <a:gd name="T33" fmla="*/ 2147483647 h 107"/>
              <a:gd name="T34" fmla="*/ 2147483647 w 53"/>
              <a:gd name="T35" fmla="*/ 2147483647 h 107"/>
              <a:gd name="T36" fmla="*/ 2147483647 w 53"/>
              <a:gd name="T37" fmla="*/ 2147483647 h 107"/>
              <a:gd name="T38" fmla="*/ 2147483647 w 53"/>
              <a:gd name="T39" fmla="*/ 2147483647 h 107"/>
              <a:gd name="T40" fmla="*/ 2147483647 w 53"/>
              <a:gd name="T41" fmla="*/ 2147483647 h 107"/>
              <a:gd name="T42" fmla="*/ 2147483647 w 53"/>
              <a:gd name="T43" fmla="*/ 2147483647 h 107"/>
              <a:gd name="T44" fmla="*/ 2147483647 w 53"/>
              <a:gd name="T45" fmla="*/ 2147483647 h 107"/>
              <a:gd name="T46" fmla="*/ 2147483647 w 53"/>
              <a:gd name="T47" fmla="*/ 0 h 107"/>
              <a:gd name="T48" fmla="*/ 2147483647 w 53"/>
              <a:gd name="T49" fmla="*/ 0 h 107"/>
              <a:gd name="T50" fmla="*/ 2147483647 w 53"/>
              <a:gd name="T51" fmla="*/ 0 h 107"/>
              <a:gd name="T52" fmla="*/ 2147483647 w 53"/>
              <a:gd name="T53" fmla="*/ 2147483647 h 107"/>
              <a:gd name="T54" fmla="*/ 2147483647 w 53"/>
              <a:gd name="T55" fmla="*/ 2147483647 h 107"/>
              <a:gd name="T56" fmla="*/ 2147483647 w 53"/>
              <a:gd name="T57" fmla="*/ 2147483647 h 107"/>
              <a:gd name="T58" fmla="*/ 2147483647 w 53"/>
              <a:gd name="T59" fmla="*/ 2147483647 h 107"/>
              <a:gd name="T60" fmla="*/ 2147483647 w 53"/>
              <a:gd name="T61" fmla="*/ 2147483647 h 107"/>
              <a:gd name="T62" fmla="*/ 0 w 53"/>
              <a:gd name="T63" fmla="*/ 2147483647 h 107"/>
              <a:gd name="T64" fmla="*/ 0 w 53"/>
              <a:gd name="T65" fmla="*/ 2147483647 h 1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7"/>
              <a:gd name="T101" fmla="*/ 53 w 53"/>
              <a:gd name="T102" fmla="*/ 107 h 1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7">
                <a:moveTo>
                  <a:pt x="0" y="81"/>
                </a:moveTo>
                <a:lnTo>
                  <a:pt x="1" y="86"/>
                </a:lnTo>
                <a:lnTo>
                  <a:pt x="3" y="91"/>
                </a:lnTo>
                <a:lnTo>
                  <a:pt x="5" y="95"/>
                </a:lnTo>
                <a:lnTo>
                  <a:pt x="8" y="99"/>
                </a:lnTo>
                <a:lnTo>
                  <a:pt x="12" y="103"/>
                </a:lnTo>
                <a:lnTo>
                  <a:pt x="17" y="106"/>
                </a:lnTo>
                <a:lnTo>
                  <a:pt x="22" y="107"/>
                </a:lnTo>
                <a:lnTo>
                  <a:pt x="26" y="107"/>
                </a:lnTo>
                <a:lnTo>
                  <a:pt x="32" y="107"/>
                </a:lnTo>
                <a:lnTo>
                  <a:pt x="37" y="106"/>
                </a:lnTo>
                <a:lnTo>
                  <a:pt x="42" y="103"/>
                </a:lnTo>
                <a:lnTo>
                  <a:pt x="46" y="99"/>
                </a:lnTo>
                <a:lnTo>
                  <a:pt x="49" y="95"/>
                </a:lnTo>
                <a:lnTo>
                  <a:pt x="51" y="91"/>
                </a:lnTo>
                <a:lnTo>
                  <a:pt x="53" y="86"/>
                </a:lnTo>
                <a:lnTo>
                  <a:pt x="53" y="32"/>
                </a:lnTo>
                <a:lnTo>
                  <a:pt x="53" y="21"/>
                </a:lnTo>
                <a:lnTo>
                  <a:pt x="51" y="16"/>
                </a:lnTo>
                <a:lnTo>
                  <a:pt x="49" y="12"/>
                </a:lnTo>
                <a:lnTo>
                  <a:pt x="46" y="8"/>
                </a:lnTo>
                <a:lnTo>
                  <a:pt x="42" y="4"/>
                </a:lnTo>
                <a:lnTo>
                  <a:pt x="37" y="1"/>
                </a:lnTo>
                <a:lnTo>
                  <a:pt x="32" y="0"/>
                </a:lnTo>
                <a:lnTo>
                  <a:pt x="26" y="0"/>
                </a:lnTo>
                <a:lnTo>
                  <a:pt x="22" y="0"/>
                </a:lnTo>
                <a:lnTo>
                  <a:pt x="17" y="1"/>
                </a:lnTo>
                <a:lnTo>
                  <a:pt x="12" y="4"/>
                </a:lnTo>
                <a:lnTo>
                  <a:pt x="8" y="8"/>
                </a:lnTo>
                <a:lnTo>
                  <a:pt x="5" y="12"/>
                </a:lnTo>
                <a:lnTo>
                  <a:pt x="3" y="16"/>
                </a:lnTo>
                <a:lnTo>
                  <a:pt x="0" y="27"/>
                </a:lnTo>
                <a:lnTo>
                  <a:pt x="0" y="8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7" name="Line 653"/>
          <p:cNvSpPr>
            <a:spLocks noChangeShapeType="1"/>
          </p:cNvSpPr>
          <p:nvPr/>
        </p:nvSpPr>
        <p:spPr bwMode="auto">
          <a:xfrm>
            <a:off x="6492875" y="32750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8" name="Freeform 654"/>
          <p:cNvSpPr>
            <a:spLocks/>
          </p:cNvSpPr>
          <p:nvPr/>
        </p:nvSpPr>
        <p:spPr bwMode="auto">
          <a:xfrm>
            <a:off x="6481763" y="3275013"/>
            <a:ext cx="25400" cy="19050"/>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2" y="0"/>
                </a:lnTo>
                <a:lnTo>
                  <a:pt x="17" y="1"/>
                </a:lnTo>
                <a:lnTo>
                  <a:pt x="12" y="4"/>
                </a:lnTo>
                <a:lnTo>
                  <a:pt x="8" y="8"/>
                </a:lnTo>
                <a:lnTo>
                  <a:pt x="5" y="12"/>
                </a:lnTo>
                <a:lnTo>
                  <a:pt x="3" y="16"/>
                </a:lnTo>
                <a:lnTo>
                  <a:pt x="1" y="21"/>
                </a:lnTo>
                <a:lnTo>
                  <a:pt x="0" y="27"/>
                </a:lnTo>
                <a:lnTo>
                  <a:pt x="1" y="32"/>
                </a:lnTo>
                <a:lnTo>
                  <a:pt x="3" y="37"/>
                </a:lnTo>
                <a:lnTo>
                  <a:pt x="5" y="41"/>
                </a:lnTo>
                <a:lnTo>
                  <a:pt x="8" y="45"/>
                </a:lnTo>
                <a:lnTo>
                  <a:pt x="12" y="49"/>
                </a:lnTo>
                <a:lnTo>
                  <a:pt x="17" y="50"/>
                </a:lnTo>
                <a:lnTo>
                  <a:pt x="22" y="53"/>
                </a:lnTo>
                <a:lnTo>
                  <a:pt x="32" y="53"/>
                </a:lnTo>
                <a:lnTo>
                  <a:pt x="42" y="53"/>
                </a:lnTo>
                <a:lnTo>
                  <a:pt x="48" y="50"/>
                </a:lnTo>
                <a:lnTo>
                  <a:pt x="51" y="49"/>
                </a:lnTo>
                <a:lnTo>
                  <a:pt x="55" y="45"/>
                </a:lnTo>
                <a:lnTo>
                  <a:pt x="59" y="41"/>
                </a:lnTo>
                <a:lnTo>
                  <a:pt x="61" y="37"/>
                </a:lnTo>
                <a:lnTo>
                  <a:pt x="63" y="32"/>
                </a:lnTo>
                <a:lnTo>
                  <a:pt x="63" y="27"/>
                </a:lnTo>
                <a:lnTo>
                  <a:pt x="63" y="21"/>
                </a:lnTo>
                <a:lnTo>
                  <a:pt x="61" y="16"/>
                </a:lnTo>
                <a:lnTo>
                  <a:pt x="59" y="12"/>
                </a:lnTo>
                <a:lnTo>
                  <a:pt x="55" y="8"/>
                </a:lnTo>
                <a:lnTo>
                  <a:pt x="51" y="4"/>
                </a:lnTo>
                <a:lnTo>
                  <a:pt x="48" y="1"/>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59" name="Line 655"/>
          <p:cNvSpPr>
            <a:spLocks noChangeShapeType="1"/>
          </p:cNvSpPr>
          <p:nvPr/>
        </p:nvSpPr>
        <p:spPr bwMode="auto">
          <a:xfrm>
            <a:off x="6486525" y="3284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0" name="Freeform 656"/>
          <p:cNvSpPr>
            <a:spLocks/>
          </p:cNvSpPr>
          <p:nvPr/>
        </p:nvSpPr>
        <p:spPr bwMode="auto">
          <a:xfrm>
            <a:off x="6486525" y="3252788"/>
            <a:ext cx="20638" cy="41275"/>
          </a:xfrm>
          <a:custGeom>
            <a:avLst/>
            <a:gdLst>
              <a:gd name="T0" fmla="*/ 0 w 52"/>
              <a:gd name="T1" fmla="*/ 2147483647 h 108"/>
              <a:gd name="T2" fmla="*/ 0 w 52"/>
              <a:gd name="T3" fmla="*/ 2147483647 h 108"/>
              <a:gd name="T4" fmla="*/ 2147483647 w 52"/>
              <a:gd name="T5" fmla="*/ 2147483647 h 108"/>
              <a:gd name="T6" fmla="*/ 2147483647 w 52"/>
              <a:gd name="T7" fmla="*/ 2147483647 h 108"/>
              <a:gd name="T8" fmla="*/ 2147483647 w 52"/>
              <a:gd name="T9" fmla="*/ 2147483647 h 108"/>
              <a:gd name="T10" fmla="*/ 2147483647 w 52"/>
              <a:gd name="T11" fmla="*/ 2147483647 h 108"/>
              <a:gd name="T12" fmla="*/ 2147483647 w 52"/>
              <a:gd name="T13" fmla="*/ 2147483647 h 108"/>
              <a:gd name="T14" fmla="*/ 2147483647 w 52"/>
              <a:gd name="T15" fmla="*/ 2147483647 h 108"/>
              <a:gd name="T16" fmla="*/ 2147483647 w 52"/>
              <a:gd name="T17" fmla="*/ 2147483647 h 108"/>
              <a:gd name="T18" fmla="*/ 2147483647 w 52"/>
              <a:gd name="T19" fmla="*/ 2147483647 h 108"/>
              <a:gd name="T20" fmla="*/ 2147483647 w 52"/>
              <a:gd name="T21" fmla="*/ 2147483647 h 108"/>
              <a:gd name="T22" fmla="*/ 2147483647 w 52"/>
              <a:gd name="T23" fmla="*/ 2147483647 h 108"/>
              <a:gd name="T24" fmla="*/ 2147483647 w 52"/>
              <a:gd name="T25" fmla="*/ 2147483647 h 108"/>
              <a:gd name="T26" fmla="*/ 2147483647 w 52"/>
              <a:gd name="T27" fmla="*/ 2147483647 h 108"/>
              <a:gd name="T28" fmla="*/ 2147483647 w 52"/>
              <a:gd name="T29" fmla="*/ 2147483647 h 108"/>
              <a:gd name="T30" fmla="*/ 2147483647 w 52"/>
              <a:gd name="T31" fmla="*/ 2147483647 h 108"/>
              <a:gd name="T32" fmla="*/ 2147483647 w 52"/>
              <a:gd name="T33" fmla="*/ 2147483647 h 108"/>
              <a:gd name="T34" fmla="*/ 2147483647 w 52"/>
              <a:gd name="T35" fmla="*/ 2147483647 h 108"/>
              <a:gd name="T36" fmla="*/ 2147483647 w 52"/>
              <a:gd name="T37" fmla="*/ 2147483647 h 108"/>
              <a:gd name="T38" fmla="*/ 2147483647 w 52"/>
              <a:gd name="T39" fmla="*/ 2147483647 h 108"/>
              <a:gd name="T40" fmla="*/ 2147483647 w 52"/>
              <a:gd name="T41" fmla="*/ 2147483647 h 108"/>
              <a:gd name="T42" fmla="*/ 2147483647 w 52"/>
              <a:gd name="T43" fmla="*/ 2147483647 h 108"/>
              <a:gd name="T44" fmla="*/ 2147483647 w 52"/>
              <a:gd name="T45" fmla="*/ 2147483647 h 108"/>
              <a:gd name="T46" fmla="*/ 2147483647 w 52"/>
              <a:gd name="T47" fmla="*/ 2147483647 h 108"/>
              <a:gd name="T48" fmla="*/ 2147483647 w 52"/>
              <a:gd name="T49" fmla="*/ 0 h 108"/>
              <a:gd name="T50" fmla="*/ 2147483647 w 52"/>
              <a:gd name="T51" fmla="*/ 2147483647 h 108"/>
              <a:gd name="T52" fmla="*/ 2147483647 w 52"/>
              <a:gd name="T53" fmla="*/ 2147483647 h 108"/>
              <a:gd name="T54" fmla="*/ 2147483647 w 52"/>
              <a:gd name="T55" fmla="*/ 2147483647 h 108"/>
              <a:gd name="T56" fmla="*/ 2147483647 w 52"/>
              <a:gd name="T57" fmla="*/ 2147483647 h 108"/>
              <a:gd name="T58" fmla="*/ 2147483647 w 52"/>
              <a:gd name="T59" fmla="*/ 2147483647 h 108"/>
              <a:gd name="T60" fmla="*/ 2147483647 w 52"/>
              <a:gd name="T61" fmla="*/ 2147483647 h 108"/>
              <a:gd name="T62" fmla="*/ 0 w 52"/>
              <a:gd name="T63" fmla="*/ 2147483647 h 108"/>
              <a:gd name="T64" fmla="*/ 0 w 52"/>
              <a:gd name="T65" fmla="*/ 2147483647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8"/>
              <a:gd name="T101" fmla="*/ 52 w 5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8">
                <a:moveTo>
                  <a:pt x="0" y="82"/>
                </a:moveTo>
                <a:lnTo>
                  <a:pt x="0" y="87"/>
                </a:lnTo>
                <a:lnTo>
                  <a:pt x="1" y="92"/>
                </a:lnTo>
                <a:lnTo>
                  <a:pt x="3" y="96"/>
                </a:lnTo>
                <a:lnTo>
                  <a:pt x="7" y="100"/>
                </a:lnTo>
                <a:lnTo>
                  <a:pt x="11" y="104"/>
                </a:lnTo>
                <a:lnTo>
                  <a:pt x="15" y="105"/>
                </a:lnTo>
                <a:lnTo>
                  <a:pt x="21" y="108"/>
                </a:lnTo>
                <a:lnTo>
                  <a:pt x="26" y="108"/>
                </a:lnTo>
                <a:lnTo>
                  <a:pt x="31" y="108"/>
                </a:lnTo>
                <a:lnTo>
                  <a:pt x="37" y="105"/>
                </a:lnTo>
                <a:lnTo>
                  <a:pt x="40" y="104"/>
                </a:lnTo>
                <a:lnTo>
                  <a:pt x="44" y="100"/>
                </a:lnTo>
                <a:lnTo>
                  <a:pt x="48" y="96"/>
                </a:lnTo>
                <a:lnTo>
                  <a:pt x="50" y="92"/>
                </a:lnTo>
                <a:lnTo>
                  <a:pt x="52" y="87"/>
                </a:lnTo>
                <a:lnTo>
                  <a:pt x="52" y="33"/>
                </a:lnTo>
                <a:lnTo>
                  <a:pt x="52" y="22"/>
                </a:lnTo>
                <a:lnTo>
                  <a:pt x="50" y="17"/>
                </a:lnTo>
                <a:lnTo>
                  <a:pt x="48" y="12"/>
                </a:lnTo>
                <a:lnTo>
                  <a:pt x="44" y="8"/>
                </a:lnTo>
                <a:lnTo>
                  <a:pt x="40" y="5"/>
                </a:lnTo>
                <a:lnTo>
                  <a:pt x="37" y="2"/>
                </a:lnTo>
                <a:lnTo>
                  <a:pt x="31" y="1"/>
                </a:lnTo>
                <a:lnTo>
                  <a:pt x="26" y="0"/>
                </a:lnTo>
                <a:lnTo>
                  <a:pt x="21" y="1"/>
                </a:lnTo>
                <a:lnTo>
                  <a:pt x="15" y="2"/>
                </a:lnTo>
                <a:lnTo>
                  <a:pt x="11" y="5"/>
                </a:lnTo>
                <a:lnTo>
                  <a:pt x="7" y="8"/>
                </a:lnTo>
                <a:lnTo>
                  <a:pt x="3" y="12"/>
                </a:lnTo>
                <a:lnTo>
                  <a:pt x="1" y="17"/>
                </a:lnTo>
                <a:lnTo>
                  <a:pt x="0" y="27"/>
                </a:lnTo>
                <a:lnTo>
                  <a:pt x="0" y="8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1" name="Line 657"/>
          <p:cNvSpPr>
            <a:spLocks noChangeShapeType="1"/>
          </p:cNvSpPr>
          <p:nvPr/>
        </p:nvSpPr>
        <p:spPr bwMode="auto">
          <a:xfrm>
            <a:off x="6496050" y="32527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2" name="Freeform 658"/>
          <p:cNvSpPr>
            <a:spLocks/>
          </p:cNvSpPr>
          <p:nvPr/>
        </p:nvSpPr>
        <p:spPr bwMode="auto">
          <a:xfrm>
            <a:off x="6486525" y="3252788"/>
            <a:ext cx="28575" cy="20637"/>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1"/>
                </a:lnTo>
                <a:lnTo>
                  <a:pt x="15" y="2"/>
                </a:lnTo>
                <a:lnTo>
                  <a:pt x="11" y="5"/>
                </a:lnTo>
                <a:lnTo>
                  <a:pt x="7" y="8"/>
                </a:lnTo>
                <a:lnTo>
                  <a:pt x="3" y="12"/>
                </a:lnTo>
                <a:lnTo>
                  <a:pt x="1" y="17"/>
                </a:lnTo>
                <a:lnTo>
                  <a:pt x="0" y="22"/>
                </a:lnTo>
                <a:lnTo>
                  <a:pt x="0" y="26"/>
                </a:lnTo>
                <a:lnTo>
                  <a:pt x="0" y="31"/>
                </a:lnTo>
                <a:lnTo>
                  <a:pt x="1" y="37"/>
                </a:lnTo>
                <a:lnTo>
                  <a:pt x="3" y="42"/>
                </a:lnTo>
                <a:lnTo>
                  <a:pt x="7" y="46"/>
                </a:lnTo>
                <a:lnTo>
                  <a:pt x="11" y="49"/>
                </a:lnTo>
                <a:lnTo>
                  <a:pt x="15" y="51"/>
                </a:lnTo>
                <a:lnTo>
                  <a:pt x="21" y="53"/>
                </a:lnTo>
                <a:lnTo>
                  <a:pt x="40" y="53"/>
                </a:lnTo>
                <a:lnTo>
                  <a:pt x="51" y="53"/>
                </a:lnTo>
                <a:lnTo>
                  <a:pt x="55" y="51"/>
                </a:lnTo>
                <a:lnTo>
                  <a:pt x="60" y="49"/>
                </a:lnTo>
                <a:lnTo>
                  <a:pt x="64" y="46"/>
                </a:lnTo>
                <a:lnTo>
                  <a:pt x="67" y="42"/>
                </a:lnTo>
                <a:lnTo>
                  <a:pt x="70" y="37"/>
                </a:lnTo>
                <a:lnTo>
                  <a:pt x="71" y="31"/>
                </a:lnTo>
                <a:lnTo>
                  <a:pt x="72" y="26"/>
                </a:lnTo>
                <a:lnTo>
                  <a:pt x="71" y="22"/>
                </a:lnTo>
                <a:lnTo>
                  <a:pt x="70" y="17"/>
                </a:lnTo>
                <a:lnTo>
                  <a:pt x="67" y="12"/>
                </a:lnTo>
                <a:lnTo>
                  <a:pt x="64" y="8"/>
                </a:lnTo>
                <a:lnTo>
                  <a:pt x="60" y="5"/>
                </a:lnTo>
                <a:lnTo>
                  <a:pt x="55" y="2"/>
                </a:lnTo>
                <a:lnTo>
                  <a:pt x="4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3" name="Line 659"/>
          <p:cNvSpPr>
            <a:spLocks noChangeShapeType="1"/>
          </p:cNvSpPr>
          <p:nvPr/>
        </p:nvSpPr>
        <p:spPr bwMode="auto">
          <a:xfrm>
            <a:off x="6503988" y="3252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4" name="Freeform 660"/>
          <p:cNvSpPr>
            <a:spLocks/>
          </p:cNvSpPr>
          <p:nvPr/>
        </p:nvSpPr>
        <p:spPr bwMode="auto">
          <a:xfrm>
            <a:off x="6494463" y="3252788"/>
            <a:ext cx="23812" cy="20637"/>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1"/>
                </a:lnTo>
                <a:lnTo>
                  <a:pt x="16" y="2"/>
                </a:lnTo>
                <a:lnTo>
                  <a:pt x="12" y="5"/>
                </a:lnTo>
                <a:lnTo>
                  <a:pt x="8" y="8"/>
                </a:lnTo>
                <a:lnTo>
                  <a:pt x="4" y="12"/>
                </a:lnTo>
                <a:lnTo>
                  <a:pt x="2" y="17"/>
                </a:lnTo>
                <a:lnTo>
                  <a:pt x="0" y="22"/>
                </a:lnTo>
                <a:lnTo>
                  <a:pt x="0" y="26"/>
                </a:lnTo>
                <a:lnTo>
                  <a:pt x="0" y="31"/>
                </a:lnTo>
                <a:lnTo>
                  <a:pt x="2" y="37"/>
                </a:lnTo>
                <a:lnTo>
                  <a:pt x="4" y="42"/>
                </a:lnTo>
                <a:lnTo>
                  <a:pt x="8" y="46"/>
                </a:lnTo>
                <a:lnTo>
                  <a:pt x="12" y="49"/>
                </a:lnTo>
                <a:lnTo>
                  <a:pt x="16" y="51"/>
                </a:lnTo>
                <a:lnTo>
                  <a:pt x="21" y="53"/>
                </a:lnTo>
                <a:lnTo>
                  <a:pt x="31" y="53"/>
                </a:lnTo>
                <a:lnTo>
                  <a:pt x="41" y="53"/>
                </a:lnTo>
                <a:lnTo>
                  <a:pt x="47" y="51"/>
                </a:lnTo>
                <a:lnTo>
                  <a:pt x="51" y="49"/>
                </a:lnTo>
                <a:lnTo>
                  <a:pt x="55" y="46"/>
                </a:lnTo>
                <a:lnTo>
                  <a:pt x="58" y="42"/>
                </a:lnTo>
                <a:lnTo>
                  <a:pt x="61" y="37"/>
                </a:lnTo>
                <a:lnTo>
                  <a:pt x="62" y="31"/>
                </a:lnTo>
                <a:lnTo>
                  <a:pt x="62" y="26"/>
                </a:lnTo>
                <a:lnTo>
                  <a:pt x="62" y="22"/>
                </a:lnTo>
                <a:lnTo>
                  <a:pt x="61" y="17"/>
                </a:lnTo>
                <a:lnTo>
                  <a:pt x="58" y="12"/>
                </a:lnTo>
                <a:lnTo>
                  <a:pt x="55" y="8"/>
                </a:lnTo>
                <a:lnTo>
                  <a:pt x="51" y="5"/>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5" name="Line 661"/>
          <p:cNvSpPr>
            <a:spLocks noChangeShapeType="1"/>
          </p:cNvSpPr>
          <p:nvPr/>
        </p:nvSpPr>
        <p:spPr bwMode="auto">
          <a:xfrm>
            <a:off x="6508750" y="32527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6" name="Freeform 662"/>
          <p:cNvSpPr>
            <a:spLocks/>
          </p:cNvSpPr>
          <p:nvPr/>
        </p:nvSpPr>
        <p:spPr bwMode="auto">
          <a:xfrm>
            <a:off x="6497638" y="3252788"/>
            <a:ext cx="25400" cy="20637"/>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1"/>
                </a:lnTo>
                <a:lnTo>
                  <a:pt x="17" y="2"/>
                </a:lnTo>
                <a:lnTo>
                  <a:pt x="11" y="5"/>
                </a:lnTo>
                <a:lnTo>
                  <a:pt x="8" y="8"/>
                </a:lnTo>
                <a:lnTo>
                  <a:pt x="5" y="12"/>
                </a:lnTo>
                <a:lnTo>
                  <a:pt x="2" y="17"/>
                </a:lnTo>
                <a:lnTo>
                  <a:pt x="1" y="22"/>
                </a:lnTo>
                <a:lnTo>
                  <a:pt x="0" y="26"/>
                </a:lnTo>
                <a:lnTo>
                  <a:pt x="1" y="31"/>
                </a:lnTo>
                <a:lnTo>
                  <a:pt x="2" y="37"/>
                </a:lnTo>
                <a:lnTo>
                  <a:pt x="5" y="42"/>
                </a:lnTo>
                <a:lnTo>
                  <a:pt x="8" y="46"/>
                </a:lnTo>
                <a:lnTo>
                  <a:pt x="11" y="49"/>
                </a:lnTo>
                <a:lnTo>
                  <a:pt x="17" y="51"/>
                </a:lnTo>
                <a:lnTo>
                  <a:pt x="21" y="53"/>
                </a:lnTo>
                <a:lnTo>
                  <a:pt x="30" y="53"/>
                </a:lnTo>
                <a:lnTo>
                  <a:pt x="42" y="53"/>
                </a:lnTo>
                <a:lnTo>
                  <a:pt x="46" y="51"/>
                </a:lnTo>
                <a:lnTo>
                  <a:pt x="51" y="49"/>
                </a:lnTo>
                <a:lnTo>
                  <a:pt x="55" y="46"/>
                </a:lnTo>
                <a:lnTo>
                  <a:pt x="58" y="42"/>
                </a:lnTo>
                <a:lnTo>
                  <a:pt x="60" y="37"/>
                </a:lnTo>
                <a:lnTo>
                  <a:pt x="62" y="31"/>
                </a:lnTo>
                <a:lnTo>
                  <a:pt x="63" y="26"/>
                </a:lnTo>
                <a:lnTo>
                  <a:pt x="62" y="22"/>
                </a:lnTo>
                <a:lnTo>
                  <a:pt x="60" y="17"/>
                </a:lnTo>
                <a:lnTo>
                  <a:pt x="58" y="12"/>
                </a:lnTo>
                <a:lnTo>
                  <a:pt x="55" y="8"/>
                </a:lnTo>
                <a:lnTo>
                  <a:pt x="51" y="5"/>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7" name="Line 663"/>
          <p:cNvSpPr>
            <a:spLocks noChangeShapeType="1"/>
          </p:cNvSpPr>
          <p:nvPr/>
        </p:nvSpPr>
        <p:spPr bwMode="auto">
          <a:xfrm>
            <a:off x="6502400" y="32623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8" name="Freeform 664"/>
          <p:cNvSpPr>
            <a:spLocks/>
          </p:cNvSpPr>
          <p:nvPr/>
        </p:nvSpPr>
        <p:spPr bwMode="auto">
          <a:xfrm>
            <a:off x="6502400" y="3232150"/>
            <a:ext cx="20638" cy="41275"/>
          </a:xfrm>
          <a:custGeom>
            <a:avLst/>
            <a:gdLst>
              <a:gd name="T0" fmla="*/ 0 w 52"/>
              <a:gd name="T1" fmla="*/ 2147483647 h 108"/>
              <a:gd name="T2" fmla="*/ 0 w 52"/>
              <a:gd name="T3" fmla="*/ 2147483647 h 108"/>
              <a:gd name="T4" fmla="*/ 2147483647 w 52"/>
              <a:gd name="T5" fmla="*/ 2147483647 h 108"/>
              <a:gd name="T6" fmla="*/ 2147483647 w 52"/>
              <a:gd name="T7" fmla="*/ 2147483647 h 108"/>
              <a:gd name="T8" fmla="*/ 2147483647 w 52"/>
              <a:gd name="T9" fmla="*/ 2147483647 h 108"/>
              <a:gd name="T10" fmla="*/ 2147483647 w 52"/>
              <a:gd name="T11" fmla="*/ 2147483647 h 108"/>
              <a:gd name="T12" fmla="*/ 2147483647 w 52"/>
              <a:gd name="T13" fmla="*/ 2147483647 h 108"/>
              <a:gd name="T14" fmla="*/ 2147483647 w 52"/>
              <a:gd name="T15" fmla="*/ 2147483647 h 108"/>
              <a:gd name="T16" fmla="*/ 2147483647 w 52"/>
              <a:gd name="T17" fmla="*/ 2147483647 h 108"/>
              <a:gd name="T18" fmla="*/ 2147483647 w 52"/>
              <a:gd name="T19" fmla="*/ 2147483647 h 108"/>
              <a:gd name="T20" fmla="*/ 2147483647 w 52"/>
              <a:gd name="T21" fmla="*/ 2147483647 h 108"/>
              <a:gd name="T22" fmla="*/ 2147483647 w 52"/>
              <a:gd name="T23" fmla="*/ 2147483647 h 108"/>
              <a:gd name="T24" fmla="*/ 2147483647 w 52"/>
              <a:gd name="T25" fmla="*/ 2147483647 h 108"/>
              <a:gd name="T26" fmla="*/ 2147483647 w 52"/>
              <a:gd name="T27" fmla="*/ 2147483647 h 108"/>
              <a:gd name="T28" fmla="*/ 2147483647 w 52"/>
              <a:gd name="T29" fmla="*/ 2147483647 h 108"/>
              <a:gd name="T30" fmla="*/ 2147483647 w 52"/>
              <a:gd name="T31" fmla="*/ 2147483647 h 108"/>
              <a:gd name="T32" fmla="*/ 2147483647 w 52"/>
              <a:gd name="T33" fmla="*/ 2147483647 h 108"/>
              <a:gd name="T34" fmla="*/ 2147483647 w 52"/>
              <a:gd name="T35" fmla="*/ 2147483647 h 108"/>
              <a:gd name="T36" fmla="*/ 2147483647 w 52"/>
              <a:gd name="T37" fmla="*/ 2147483647 h 108"/>
              <a:gd name="T38" fmla="*/ 2147483647 w 52"/>
              <a:gd name="T39" fmla="*/ 2147483647 h 108"/>
              <a:gd name="T40" fmla="*/ 2147483647 w 52"/>
              <a:gd name="T41" fmla="*/ 2147483647 h 108"/>
              <a:gd name="T42" fmla="*/ 2147483647 w 52"/>
              <a:gd name="T43" fmla="*/ 2147483647 h 108"/>
              <a:gd name="T44" fmla="*/ 2147483647 w 52"/>
              <a:gd name="T45" fmla="*/ 2147483647 h 108"/>
              <a:gd name="T46" fmla="*/ 2147483647 w 52"/>
              <a:gd name="T47" fmla="*/ 0 h 108"/>
              <a:gd name="T48" fmla="*/ 2147483647 w 52"/>
              <a:gd name="T49" fmla="*/ 0 h 108"/>
              <a:gd name="T50" fmla="*/ 2147483647 w 52"/>
              <a:gd name="T51" fmla="*/ 0 h 108"/>
              <a:gd name="T52" fmla="*/ 2147483647 w 52"/>
              <a:gd name="T53" fmla="*/ 2147483647 h 108"/>
              <a:gd name="T54" fmla="*/ 2147483647 w 52"/>
              <a:gd name="T55" fmla="*/ 2147483647 h 108"/>
              <a:gd name="T56" fmla="*/ 2147483647 w 52"/>
              <a:gd name="T57" fmla="*/ 2147483647 h 108"/>
              <a:gd name="T58" fmla="*/ 2147483647 w 52"/>
              <a:gd name="T59" fmla="*/ 2147483647 h 108"/>
              <a:gd name="T60" fmla="*/ 2147483647 w 52"/>
              <a:gd name="T61" fmla="*/ 2147483647 h 108"/>
              <a:gd name="T62" fmla="*/ 0 w 52"/>
              <a:gd name="T63" fmla="*/ 2147483647 h 108"/>
              <a:gd name="T64" fmla="*/ 0 w 52"/>
              <a:gd name="T65" fmla="*/ 2147483647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8"/>
              <a:gd name="T101" fmla="*/ 52 w 5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8">
                <a:moveTo>
                  <a:pt x="0" y="81"/>
                </a:moveTo>
                <a:lnTo>
                  <a:pt x="0" y="86"/>
                </a:lnTo>
                <a:lnTo>
                  <a:pt x="1" y="92"/>
                </a:lnTo>
                <a:lnTo>
                  <a:pt x="4" y="97"/>
                </a:lnTo>
                <a:lnTo>
                  <a:pt x="8" y="101"/>
                </a:lnTo>
                <a:lnTo>
                  <a:pt x="12" y="104"/>
                </a:lnTo>
                <a:lnTo>
                  <a:pt x="16" y="106"/>
                </a:lnTo>
                <a:lnTo>
                  <a:pt x="21" y="108"/>
                </a:lnTo>
                <a:lnTo>
                  <a:pt x="27" y="108"/>
                </a:lnTo>
                <a:lnTo>
                  <a:pt x="32" y="108"/>
                </a:lnTo>
                <a:lnTo>
                  <a:pt x="36" y="106"/>
                </a:lnTo>
                <a:lnTo>
                  <a:pt x="41" y="104"/>
                </a:lnTo>
                <a:lnTo>
                  <a:pt x="45" y="101"/>
                </a:lnTo>
                <a:lnTo>
                  <a:pt x="48" y="97"/>
                </a:lnTo>
                <a:lnTo>
                  <a:pt x="50" y="92"/>
                </a:lnTo>
                <a:lnTo>
                  <a:pt x="52" y="86"/>
                </a:lnTo>
                <a:lnTo>
                  <a:pt x="52" y="32"/>
                </a:lnTo>
                <a:lnTo>
                  <a:pt x="52" y="22"/>
                </a:lnTo>
                <a:lnTo>
                  <a:pt x="50" y="16"/>
                </a:lnTo>
                <a:lnTo>
                  <a:pt x="48" y="12"/>
                </a:lnTo>
                <a:lnTo>
                  <a:pt x="45" y="8"/>
                </a:lnTo>
                <a:lnTo>
                  <a:pt x="41" y="4"/>
                </a:lnTo>
                <a:lnTo>
                  <a:pt x="36" y="2"/>
                </a:lnTo>
                <a:lnTo>
                  <a:pt x="32" y="0"/>
                </a:lnTo>
                <a:lnTo>
                  <a:pt x="27" y="0"/>
                </a:lnTo>
                <a:lnTo>
                  <a:pt x="21" y="0"/>
                </a:lnTo>
                <a:lnTo>
                  <a:pt x="16" y="2"/>
                </a:lnTo>
                <a:lnTo>
                  <a:pt x="12" y="4"/>
                </a:lnTo>
                <a:lnTo>
                  <a:pt x="8" y="8"/>
                </a:lnTo>
                <a:lnTo>
                  <a:pt x="4" y="12"/>
                </a:lnTo>
                <a:lnTo>
                  <a:pt x="1" y="16"/>
                </a:lnTo>
                <a:lnTo>
                  <a:pt x="0" y="27"/>
                </a:lnTo>
                <a:lnTo>
                  <a:pt x="0" y="8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69" name="Line 665"/>
          <p:cNvSpPr>
            <a:spLocks noChangeShapeType="1"/>
          </p:cNvSpPr>
          <p:nvPr/>
        </p:nvSpPr>
        <p:spPr bwMode="auto">
          <a:xfrm>
            <a:off x="6511925" y="323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0" name="Freeform 666"/>
          <p:cNvSpPr>
            <a:spLocks/>
          </p:cNvSpPr>
          <p:nvPr/>
        </p:nvSpPr>
        <p:spPr bwMode="auto">
          <a:xfrm>
            <a:off x="6502400" y="3232150"/>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7" y="0"/>
                </a:moveTo>
                <a:lnTo>
                  <a:pt x="21" y="0"/>
                </a:lnTo>
                <a:lnTo>
                  <a:pt x="16" y="2"/>
                </a:lnTo>
                <a:lnTo>
                  <a:pt x="12" y="4"/>
                </a:lnTo>
                <a:lnTo>
                  <a:pt x="8" y="8"/>
                </a:lnTo>
                <a:lnTo>
                  <a:pt x="4" y="12"/>
                </a:lnTo>
                <a:lnTo>
                  <a:pt x="1" y="16"/>
                </a:lnTo>
                <a:lnTo>
                  <a:pt x="0" y="22"/>
                </a:lnTo>
                <a:lnTo>
                  <a:pt x="0" y="27"/>
                </a:lnTo>
                <a:lnTo>
                  <a:pt x="0" y="32"/>
                </a:lnTo>
                <a:lnTo>
                  <a:pt x="1" y="36"/>
                </a:lnTo>
                <a:lnTo>
                  <a:pt x="4" y="41"/>
                </a:lnTo>
                <a:lnTo>
                  <a:pt x="8" y="45"/>
                </a:lnTo>
                <a:lnTo>
                  <a:pt x="12" y="48"/>
                </a:lnTo>
                <a:lnTo>
                  <a:pt x="16" y="51"/>
                </a:lnTo>
                <a:lnTo>
                  <a:pt x="21" y="52"/>
                </a:lnTo>
                <a:lnTo>
                  <a:pt x="40" y="52"/>
                </a:lnTo>
                <a:lnTo>
                  <a:pt x="50" y="52"/>
                </a:lnTo>
                <a:lnTo>
                  <a:pt x="56" y="51"/>
                </a:lnTo>
                <a:lnTo>
                  <a:pt x="61" y="48"/>
                </a:lnTo>
                <a:lnTo>
                  <a:pt x="65" y="45"/>
                </a:lnTo>
                <a:lnTo>
                  <a:pt x="68" y="41"/>
                </a:lnTo>
                <a:lnTo>
                  <a:pt x="70" y="36"/>
                </a:lnTo>
                <a:lnTo>
                  <a:pt x="72" y="32"/>
                </a:lnTo>
                <a:lnTo>
                  <a:pt x="73" y="27"/>
                </a:lnTo>
                <a:lnTo>
                  <a:pt x="72" y="22"/>
                </a:lnTo>
                <a:lnTo>
                  <a:pt x="70" y="16"/>
                </a:lnTo>
                <a:lnTo>
                  <a:pt x="68" y="12"/>
                </a:lnTo>
                <a:lnTo>
                  <a:pt x="65" y="8"/>
                </a:lnTo>
                <a:lnTo>
                  <a:pt x="61" y="4"/>
                </a:lnTo>
                <a:lnTo>
                  <a:pt x="56" y="2"/>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1" name="Line 667"/>
          <p:cNvSpPr>
            <a:spLocks noChangeShapeType="1"/>
          </p:cNvSpPr>
          <p:nvPr/>
        </p:nvSpPr>
        <p:spPr bwMode="auto">
          <a:xfrm>
            <a:off x="6519863" y="323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2" name="Freeform 668"/>
          <p:cNvSpPr>
            <a:spLocks/>
          </p:cNvSpPr>
          <p:nvPr/>
        </p:nvSpPr>
        <p:spPr bwMode="auto">
          <a:xfrm>
            <a:off x="6510338" y="3232150"/>
            <a:ext cx="23812" cy="19050"/>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1" y="4"/>
                </a:lnTo>
                <a:lnTo>
                  <a:pt x="7" y="8"/>
                </a:lnTo>
                <a:lnTo>
                  <a:pt x="4" y="12"/>
                </a:lnTo>
                <a:lnTo>
                  <a:pt x="1" y="16"/>
                </a:lnTo>
                <a:lnTo>
                  <a:pt x="0" y="22"/>
                </a:lnTo>
                <a:lnTo>
                  <a:pt x="0" y="27"/>
                </a:lnTo>
                <a:lnTo>
                  <a:pt x="0" y="32"/>
                </a:lnTo>
                <a:lnTo>
                  <a:pt x="1" y="36"/>
                </a:lnTo>
                <a:lnTo>
                  <a:pt x="4" y="41"/>
                </a:lnTo>
                <a:lnTo>
                  <a:pt x="7" y="45"/>
                </a:lnTo>
                <a:lnTo>
                  <a:pt x="11" y="48"/>
                </a:lnTo>
                <a:lnTo>
                  <a:pt x="16" y="51"/>
                </a:lnTo>
                <a:lnTo>
                  <a:pt x="21" y="52"/>
                </a:lnTo>
                <a:lnTo>
                  <a:pt x="30" y="52"/>
                </a:lnTo>
                <a:lnTo>
                  <a:pt x="41" y="52"/>
                </a:lnTo>
                <a:lnTo>
                  <a:pt x="46" y="51"/>
                </a:lnTo>
                <a:lnTo>
                  <a:pt x="50" y="48"/>
                </a:lnTo>
                <a:lnTo>
                  <a:pt x="54" y="45"/>
                </a:lnTo>
                <a:lnTo>
                  <a:pt x="58" y="41"/>
                </a:lnTo>
                <a:lnTo>
                  <a:pt x="61" y="36"/>
                </a:lnTo>
                <a:lnTo>
                  <a:pt x="62" y="32"/>
                </a:lnTo>
                <a:lnTo>
                  <a:pt x="62" y="27"/>
                </a:lnTo>
                <a:lnTo>
                  <a:pt x="62" y="22"/>
                </a:lnTo>
                <a:lnTo>
                  <a:pt x="61" y="16"/>
                </a:lnTo>
                <a:lnTo>
                  <a:pt x="58" y="12"/>
                </a:lnTo>
                <a:lnTo>
                  <a:pt x="54" y="8"/>
                </a:lnTo>
                <a:lnTo>
                  <a:pt x="50" y="4"/>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3" name="Line 669"/>
          <p:cNvSpPr>
            <a:spLocks noChangeShapeType="1"/>
          </p:cNvSpPr>
          <p:nvPr/>
        </p:nvSpPr>
        <p:spPr bwMode="auto">
          <a:xfrm>
            <a:off x="6513513" y="32432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4" name="Freeform 670"/>
          <p:cNvSpPr>
            <a:spLocks/>
          </p:cNvSpPr>
          <p:nvPr/>
        </p:nvSpPr>
        <p:spPr bwMode="auto">
          <a:xfrm>
            <a:off x="6513513" y="3211513"/>
            <a:ext cx="20637" cy="39687"/>
          </a:xfrm>
          <a:custGeom>
            <a:avLst/>
            <a:gdLst>
              <a:gd name="T0" fmla="*/ 0 w 53"/>
              <a:gd name="T1" fmla="*/ 2147483647 h 108"/>
              <a:gd name="T2" fmla="*/ 0 w 53"/>
              <a:gd name="T3" fmla="*/ 2147483647 h 108"/>
              <a:gd name="T4" fmla="*/ 2147483647 w 53"/>
              <a:gd name="T5" fmla="*/ 2147483647 h 108"/>
              <a:gd name="T6" fmla="*/ 2147483647 w 53"/>
              <a:gd name="T7" fmla="*/ 2147483647 h 108"/>
              <a:gd name="T8" fmla="*/ 2147483647 w 53"/>
              <a:gd name="T9" fmla="*/ 2147483647 h 108"/>
              <a:gd name="T10" fmla="*/ 2147483647 w 53"/>
              <a:gd name="T11" fmla="*/ 2147483647 h 108"/>
              <a:gd name="T12" fmla="*/ 2147483647 w 53"/>
              <a:gd name="T13" fmla="*/ 2147483647 h 108"/>
              <a:gd name="T14" fmla="*/ 2147483647 w 53"/>
              <a:gd name="T15" fmla="*/ 2147483647 h 108"/>
              <a:gd name="T16" fmla="*/ 2147483647 w 53"/>
              <a:gd name="T17" fmla="*/ 2147483647 h 108"/>
              <a:gd name="T18" fmla="*/ 2147483647 w 53"/>
              <a:gd name="T19" fmla="*/ 2147483647 h 108"/>
              <a:gd name="T20" fmla="*/ 2147483647 w 53"/>
              <a:gd name="T21" fmla="*/ 2147483647 h 108"/>
              <a:gd name="T22" fmla="*/ 2147483647 w 53"/>
              <a:gd name="T23" fmla="*/ 2147483647 h 108"/>
              <a:gd name="T24" fmla="*/ 2147483647 w 53"/>
              <a:gd name="T25" fmla="*/ 2147483647 h 108"/>
              <a:gd name="T26" fmla="*/ 2147483647 w 53"/>
              <a:gd name="T27" fmla="*/ 2147483647 h 108"/>
              <a:gd name="T28" fmla="*/ 2147483647 w 53"/>
              <a:gd name="T29" fmla="*/ 2147483647 h 108"/>
              <a:gd name="T30" fmla="*/ 2147483647 w 53"/>
              <a:gd name="T31" fmla="*/ 2147483647 h 108"/>
              <a:gd name="T32" fmla="*/ 2147483647 w 53"/>
              <a:gd name="T33" fmla="*/ 2147483647 h 108"/>
              <a:gd name="T34" fmla="*/ 2147483647 w 53"/>
              <a:gd name="T35" fmla="*/ 2147483647 h 108"/>
              <a:gd name="T36" fmla="*/ 2147483647 w 53"/>
              <a:gd name="T37" fmla="*/ 2147483647 h 108"/>
              <a:gd name="T38" fmla="*/ 2147483647 w 53"/>
              <a:gd name="T39" fmla="*/ 2147483647 h 108"/>
              <a:gd name="T40" fmla="*/ 2147483647 w 53"/>
              <a:gd name="T41" fmla="*/ 2147483647 h 108"/>
              <a:gd name="T42" fmla="*/ 2147483647 w 53"/>
              <a:gd name="T43" fmla="*/ 2147483647 h 108"/>
              <a:gd name="T44" fmla="*/ 2147483647 w 53"/>
              <a:gd name="T45" fmla="*/ 2147483647 h 108"/>
              <a:gd name="T46" fmla="*/ 2147483647 w 53"/>
              <a:gd name="T47" fmla="*/ 0 h 108"/>
              <a:gd name="T48" fmla="*/ 2147483647 w 53"/>
              <a:gd name="T49" fmla="*/ 0 h 108"/>
              <a:gd name="T50" fmla="*/ 2147483647 w 53"/>
              <a:gd name="T51" fmla="*/ 0 h 108"/>
              <a:gd name="T52" fmla="*/ 2147483647 w 53"/>
              <a:gd name="T53" fmla="*/ 2147483647 h 108"/>
              <a:gd name="T54" fmla="*/ 2147483647 w 53"/>
              <a:gd name="T55" fmla="*/ 2147483647 h 108"/>
              <a:gd name="T56" fmla="*/ 2147483647 w 53"/>
              <a:gd name="T57" fmla="*/ 2147483647 h 108"/>
              <a:gd name="T58" fmla="*/ 2147483647 w 53"/>
              <a:gd name="T59" fmla="*/ 2147483647 h 108"/>
              <a:gd name="T60" fmla="*/ 2147483647 w 53"/>
              <a:gd name="T61" fmla="*/ 2147483647 h 108"/>
              <a:gd name="T62" fmla="*/ 0 w 53"/>
              <a:gd name="T63" fmla="*/ 2147483647 h 108"/>
              <a:gd name="T64" fmla="*/ 0 w 53"/>
              <a:gd name="T65" fmla="*/ 2147483647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8"/>
              <a:gd name="T101" fmla="*/ 53 w 53"/>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8">
                <a:moveTo>
                  <a:pt x="0" y="82"/>
                </a:moveTo>
                <a:lnTo>
                  <a:pt x="0" y="87"/>
                </a:lnTo>
                <a:lnTo>
                  <a:pt x="3" y="91"/>
                </a:lnTo>
                <a:lnTo>
                  <a:pt x="4" y="96"/>
                </a:lnTo>
                <a:lnTo>
                  <a:pt x="8" y="100"/>
                </a:lnTo>
                <a:lnTo>
                  <a:pt x="12" y="103"/>
                </a:lnTo>
                <a:lnTo>
                  <a:pt x="16" y="106"/>
                </a:lnTo>
                <a:lnTo>
                  <a:pt x="21" y="107"/>
                </a:lnTo>
                <a:lnTo>
                  <a:pt x="27" y="108"/>
                </a:lnTo>
                <a:lnTo>
                  <a:pt x="32" y="107"/>
                </a:lnTo>
                <a:lnTo>
                  <a:pt x="37" y="106"/>
                </a:lnTo>
                <a:lnTo>
                  <a:pt x="41" y="103"/>
                </a:lnTo>
                <a:lnTo>
                  <a:pt x="45" y="100"/>
                </a:lnTo>
                <a:lnTo>
                  <a:pt x="49" y="96"/>
                </a:lnTo>
                <a:lnTo>
                  <a:pt x="52" y="91"/>
                </a:lnTo>
                <a:lnTo>
                  <a:pt x="53" y="87"/>
                </a:lnTo>
                <a:lnTo>
                  <a:pt x="53" y="32"/>
                </a:lnTo>
                <a:lnTo>
                  <a:pt x="53" y="21"/>
                </a:lnTo>
                <a:lnTo>
                  <a:pt x="52" y="16"/>
                </a:lnTo>
                <a:lnTo>
                  <a:pt x="49" y="12"/>
                </a:lnTo>
                <a:lnTo>
                  <a:pt x="45" y="8"/>
                </a:lnTo>
                <a:lnTo>
                  <a:pt x="41" y="4"/>
                </a:lnTo>
                <a:lnTo>
                  <a:pt x="37" y="3"/>
                </a:lnTo>
                <a:lnTo>
                  <a:pt x="32" y="0"/>
                </a:lnTo>
                <a:lnTo>
                  <a:pt x="27" y="0"/>
                </a:lnTo>
                <a:lnTo>
                  <a:pt x="21" y="0"/>
                </a:lnTo>
                <a:lnTo>
                  <a:pt x="16" y="3"/>
                </a:lnTo>
                <a:lnTo>
                  <a:pt x="12" y="4"/>
                </a:lnTo>
                <a:lnTo>
                  <a:pt x="8" y="8"/>
                </a:lnTo>
                <a:lnTo>
                  <a:pt x="4" y="12"/>
                </a:lnTo>
                <a:lnTo>
                  <a:pt x="3" y="16"/>
                </a:lnTo>
                <a:lnTo>
                  <a:pt x="0" y="26"/>
                </a:lnTo>
                <a:lnTo>
                  <a:pt x="0" y="8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5" name="Line 671"/>
          <p:cNvSpPr>
            <a:spLocks noChangeShapeType="1"/>
          </p:cNvSpPr>
          <p:nvPr/>
        </p:nvSpPr>
        <p:spPr bwMode="auto">
          <a:xfrm>
            <a:off x="6524625" y="32115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6" name="Freeform 672"/>
          <p:cNvSpPr>
            <a:spLocks/>
          </p:cNvSpPr>
          <p:nvPr/>
        </p:nvSpPr>
        <p:spPr bwMode="auto">
          <a:xfrm>
            <a:off x="6513513" y="3211513"/>
            <a:ext cx="52387" cy="19050"/>
          </a:xfrm>
          <a:custGeom>
            <a:avLst/>
            <a:gdLst>
              <a:gd name="T0" fmla="*/ 2147483647 w 132"/>
              <a:gd name="T1" fmla="*/ 0 h 53"/>
              <a:gd name="T2" fmla="*/ 2147483647 w 132"/>
              <a:gd name="T3" fmla="*/ 0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0 w 132"/>
              <a:gd name="T15" fmla="*/ 2147483647 h 53"/>
              <a:gd name="T16" fmla="*/ 0 w 132"/>
              <a:gd name="T17" fmla="*/ 2147483647 h 53"/>
              <a:gd name="T18" fmla="*/ 0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7" y="0"/>
                </a:moveTo>
                <a:lnTo>
                  <a:pt x="21" y="0"/>
                </a:lnTo>
                <a:lnTo>
                  <a:pt x="16" y="3"/>
                </a:lnTo>
                <a:lnTo>
                  <a:pt x="12" y="4"/>
                </a:lnTo>
                <a:lnTo>
                  <a:pt x="8" y="8"/>
                </a:lnTo>
                <a:lnTo>
                  <a:pt x="4" y="12"/>
                </a:lnTo>
                <a:lnTo>
                  <a:pt x="3" y="16"/>
                </a:lnTo>
                <a:lnTo>
                  <a:pt x="0" y="21"/>
                </a:lnTo>
                <a:lnTo>
                  <a:pt x="0" y="26"/>
                </a:lnTo>
                <a:lnTo>
                  <a:pt x="0" y="32"/>
                </a:lnTo>
                <a:lnTo>
                  <a:pt x="3" y="37"/>
                </a:lnTo>
                <a:lnTo>
                  <a:pt x="4" y="41"/>
                </a:lnTo>
                <a:lnTo>
                  <a:pt x="8" y="45"/>
                </a:lnTo>
                <a:lnTo>
                  <a:pt x="12" y="49"/>
                </a:lnTo>
                <a:lnTo>
                  <a:pt x="16" y="52"/>
                </a:lnTo>
                <a:lnTo>
                  <a:pt x="21" y="53"/>
                </a:lnTo>
                <a:lnTo>
                  <a:pt x="101" y="53"/>
                </a:lnTo>
                <a:lnTo>
                  <a:pt x="110" y="53"/>
                </a:lnTo>
                <a:lnTo>
                  <a:pt x="115" y="52"/>
                </a:lnTo>
                <a:lnTo>
                  <a:pt x="121" y="49"/>
                </a:lnTo>
                <a:lnTo>
                  <a:pt x="124" y="45"/>
                </a:lnTo>
                <a:lnTo>
                  <a:pt x="127" y="41"/>
                </a:lnTo>
                <a:lnTo>
                  <a:pt x="130" y="37"/>
                </a:lnTo>
                <a:lnTo>
                  <a:pt x="131" y="32"/>
                </a:lnTo>
                <a:lnTo>
                  <a:pt x="132" y="26"/>
                </a:lnTo>
                <a:lnTo>
                  <a:pt x="131" y="21"/>
                </a:lnTo>
                <a:lnTo>
                  <a:pt x="130" y="16"/>
                </a:lnTo>
                <a:lnTo>
                  <a:pt x="127" y="12"/>
                </a:lnTo>
                <a:lnTo>
                  <a:pt x="124" y="8"/>
                </a:lnTo>
                <a:lnTo>
                  <a:pt x="121" y="4"/>
                </a:lnTo>
                <a:lnTo>
                  <a:pt x="115" y="3"/>
                </a:lnTo>
                <a:lnTo>
                  <a:pt x="10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7" name="Line 673"/>
          <p:cNvSpPr>
            <a:spLocks noChangeShapeType="1"/>
          </p:cNvSpPr>
          <p:nvPr/>
        </p:nvSpPr>
        <p:spPr bwMode="auto">
          <a:xfrm>
            <a:off x="6554788" y="32115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8" name="Freeform 674"/>
          <p:cNvSpPr>
            <a:spLocks/>
          </p:cNvSpPr>
          <p:nvPr/>
        </p:nvSpPr>
        <p:spPr bwMode="auto">
          <a:xfrm>
            <a:off x="6545263" y="3211513"/>
            <a:ext cx="39687" cy="19050"/>
          </a:xfrm>
          <a:custGeom>
            <a:avLst/>
            <a:gdLst>
              <a:gd name="T0" fmla="*/ 2147483647 w 101"/>
              <a:gd name="T1" fmla="*/ 0 h 53"/>
              <a:gd name="T2" fmla="*/ 2147483647 w 101"/>
              <a:gd name="T3" fmla="*/ 0 h 53"/>
              <a:gd name="T4" fmla="*/ 2147483647 w 101"/>
              <a:gd name="T5" fmla="*/ 2147483647 h 53"/>
              <a:gd name="T6" fmla="*/ 2147483647 w 101"/>
              <a:gd name="T7" fmla="*/ 2147483647 h 53"/>
              <a:gd name="T8" fmla="*/ 2147483647 w 101"/>
              <a:gd name="T9" fmla="*/ 2147483647 h 53"/>
              <a:gd name="T10" fmla="*/ 2147483647 w 101"/>
              <a:gd name="T11" fmla="*/ 2147483647 h 53"/>
              <a:gd name="T12" fmla="*/ 2147483647 w 101"/>
              <a:gd name="T13" fmla="*/ 2147483647 h 53"/>
              <a:gd name="T14" fmla="*/ 0 w 101"/>
              <a:gd name="T15" fmla="*/ 2147483647 h 53"/>
              <a:gd name="T16" fmla="*/ 0 w 101"/>
              <a:gd name="T17" fmla="*/ 2147483647 h 53"/>
              <a:gd name="T18" fmla="*/ 0 w 101"/>
              <a:gd name="T19" fmla="*/ 2147483647 h 53"/>
              <a:gd name="T20" fmla="*/ 2147483647 w 101"/>
              <a:gd name="T21" fmla="*/ 2147483647 h 53"/>
              <a:gd name="T22" fmla="*/ 2147483647 w 101"/>
              <a:gd name="T23" fmla="*/ 2147483647 h 53"/>
              <a:gd name="T24" fmla="*/ 2147483647 w 101"/>
              <a:gd name="T25" fmla="*/ 2147483647 h 53"/>
              <a:gd name="T26" fmla="*/ 2147483647 w 101"/>
              <a:gd name="T27" fmla="*/ 2147483647 h 53"/>
              <a:gd name="T28" fmla="*/ 2147483647 w 101"/>
              <a:gd name="T29" fmla="*/ 2147483647 h 53"/>
              <a:gd name="T30" fmla="*/ 2147483647 w 101"/>
              <a:gd name="T31" fmla="*/ 2147483647 h 53"/>
              <a:gd name="T32" fmla="*/ 2147483647 w 101"/>
              <a:gd name="T33" fmla="*/ 2147483647 h 53"/>
              <a:gd name="T34" fmla="*/ 2147483647 w 101"/>
              <a:gd name="T35" fmla="*/ 2147483647 h 53"/>
              <a:gd name="T36" fmla="*/ 2147483647 w 101"/>
              <a:gd name="T37" fmla="*/ 2147483647 h 53"/>
              <a:gd name="T38" fmla="*/ 2147483647 w 101"/>
              <a:gd name="T39" fmla="*/ 2147483647 h 53"/>
              <a:gd name="T40" fmla="*/ 2147483647 w 101"/>
              <a:gd name="T41" fmla="*/ 2147483647 h 53"/>
              <a:gd name="T42" fmla="*/ 2147483647 w 101"/>
              <a:gd name="T43" fmla="*/ 2147483647 h 53"/>
              <a:gd name="T44" fmla="*/ 2147483647 w 101"/>
              <a:gd name="T45" fmla="*/ 2147483647 h 53"/>
              <a:gd name="T46" fmla="*/ 2147483647 w 101"/>
              <a:gd name="T47" fmla="*/ 2147483647 h 53"/>
              <a:gd name="T48" fmla="*/ 2147483647 w 101"/>
              <a:gd name="T49" fmla="*/ 2147483647 h 53"/>
              <a:gd name="T50" fmla="*/ 2147483647 w 101"/>
              <a:gd name="T51" fmla="*/ 2147483647 h 53"/>
              <a:gd name="T52" fmla="*/ 2147483647 w 101"/>
              <a:gd name="T53" fmla="*/ 2147483647 h 53"/>
              <a:gd name="T54" fmla="*/ 2147483647 w 101"/>
              <a:gd name="T55" fmla="*/ 2147483647 h 53"/>
              <a:gd name="T56" fmla="*/ 2147483647 w 101"/>
              <a:gd name="T57" fmla="*/ 2147483647 h 53"/>
              <a:gd name="T58" fmla="*/ 2147483647 w 101"/>
              <a:gd name="T59" fmla="*/ 2147483647 h 53"/>
              <a:gd name="T60" fmla="*/ 2147483647 w 101"/>
              <a:gd name="T61" fmla="*/ 2147483647 h 53"/>
              <a:gd name="T62" fmla="*/ 2147483647 w 101"/>
              <a:gd name="T63" fmla="*/ 0 h 53"/>
              <a:gd name="T64" fmla="*/ 2147483647 w 1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3"/>
              <a:gd name="T101" fmla="*/ 101 w 1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3">
                <a:moveTo>
                  <a:pt x="26" y="0"/>
                </a:moveTo>
                <a:lnTo>
                  <a:pt x="21" y="0"/>
                </a:lnTo>
                <a:lnTo>
                  <a:pt x="15" y="3"/>
                </a:lnTo>
                <a:lnTo>
                  <a:pt x="10" y="4"/>
                </a:lnTo>
                <a:lnTo>
                  <a:pt x="6" y="8"/>
                </a:lnTo>
                <a:lnTo>
                  <a:pt x="4" y="12"/>
                </a:lnTo>
                <a:lnTo>
                  <a:pt x="1" y="16"/>
                </a:lnTo>
                <a:lnTo>
                  <a:pt x="0" y="21"/>
                </a:lnTo>
                <a:lnTo>
                  <a:pt x="0" y="26"/>
                </a:lnTo>
                <a:lnTo>
                  <a:pt x="0" y="32"/>
                </a:lnTo>
                <a:lnTo>
                  <a:pt x="1" y="37"/>
                </a:lnTo>
                <a:lnTo>
                  <a:pt x="4" y="41"/>
                </a:lnTo>
                <a:lnTo>
                  <a:pt x="6" y="45"/>
                </a:lnTo>
                <a:lnTo>
                  <a:pt x="10" y="49"/>
                </a:lnTo>
                <a:lnTo>
                  <a:pt x="15" y="52"/>
                </a:lnTo>
                <a:lnTo>
                  <a:pt x="21" y="53"/>
                </a:lnTo>
                <a:lnTo>
                  <a:pt x="70" y="53"/>
                </a:lnTo>
                <a:lnTo>
                  <a:pt x="80" y="53"/>
                </a:lnTo>
                <a:lnTo>
                  <a:pt x="84" y="52"/>
                </a:lnTo>
                <a:lnTo>
                  <a:pt x="89" y="49"/>
                </a:lnTo>
                <a:lnTo>
                  <a:pt x="93" y="45"/>
                </a:lnTo>
                <a:lnTo>
                  <a:pt x="96" y="41"/>
                </a:lnTo>
                <a:lnTo>
                  <a:pt x="99" y="37"/>
                </a:lnTo>
                <a:lnTo>
                  <a:pt x="100" y="32"/>
                </a:lnTo>
                <a:lnTo>
                  <a:pt x="101" y="26"/>
                </a:lnTo>
                <a:lnTo>
                  <a:pt x="100" y="21"/>
                </a:lnTo>
                <a:lnTo>
                  <a:pt x="99" y="16"/>
                </a:lnTo>
                <a:lnTo>
                  <a:pt x="96" y="12"/>
                </a:lnTo>
                <a:lnTo>
                  <a:pt x="93" y="8"/>
                </a:lnTo>
                <a:lnTo>
                  <a:pt x="89" y="4"/>
                </a:lnTo>
                <a:lnTo>
                  <a:pt x="84" y="3"/>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79" name="Line 675"/>
          <p:cNvSpPr>
            <a:spLocks noChangeShapeType="1"/>
          </p:cNvSpPr>
          <p:nvPr/>
        </p:nvSpPr>
        <p:spPr bwMode="auto">
          <a:xfrm>
            <a:off x="6575425" y="32115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0" name="Freeform 676"/>
          <p:cNvSpPr>
            <a:spLocks/>
          </p:cNvSpPr>
          <p:nvPr/>
        </p:nvSpPr>
        <p:spPr bwMode="auto">
          <a:xfrm>
            <a:off x="6564313" y="3211513"/>
            <a:ext cx="36512" cy="19050"/>
          </a:xfrm>
          <a:custGeom>
            <a:avLst/>
            <a:gdLst>
              <a:gd name="T0" fmla="*/ 2147483647 w 93"/>
              <a:gd name="T1" fmla="*/ 0 h 53"/>
              <a:gd name="T2" fmla="*/ 2147483647 w 93"/>
              <a:gd name="T3" fmla="*/ 0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0 w 93"/>
              <a:gd name="T15" fmla="*/ 2147483647 h 53"/>
              <a:gd name="T16" fmla="*/ 0 w 93"/>
              <a:gd name="T17" fmla="*/ 2147483647 h 53"/>
              <a:gd name="T18" fmla="*/ 0 w 93"/>
              <a:gd name="T19" fmla="*/ 2147483647 h 53"/>
              <a:gd name="T20" fmla="*/ 2147483647 w 93"/>
              <a:gd name="T21" fmla="*/ 2147483647 h 53"/>
              <a:gd name="T22" fmla="*/ 2147483647 w 93"/>
              <a:gd name="T23" fmla="*/ 2147483647 h 53"/>
              <a:gd name="T24" fmla="*/ 2147483647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0 h 53"/>
              <a:gd name="T64" fmla="*/ 2147483647 w 9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3"/>
              <a:gd name="T101" fmla="*/ 93 w 9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3">
                <a:moveTo>
                  <a:pt x="27" y="0"/>
                </a:moveTo>
                <a:lnTo>
                  <a:pt x="22" y="0"/>
                </a:lnTo>
                <a:lnTo>
                  <a:pt x="16" y="3"/>
                </a:lnTo>
                <a:lnTo>
                  <a:pt x="12" y="4"/>
                </a:lnTo>
                <a:lnTo>
                  <a:pt x="8" y="8"/>
                </a:lnTo>
                <a:lnTo>
                  <a:pt x="4" y="12"/>
                </a:lnTo>
                <a:lnTo>
                  <a:pt x="2" y="16"/>
                </a:lnTo>
                <a:lnTo>
                  <a:pt x="0" y="21"/>
                </a:lnTo>
                <a:lnTo>
                  <a:pt x="0" y="26"/>
                </a:lnTo>
                <a:lnTo>
                  <a:pt x="0" y="32"/>
                </a:lnTo>
                <a:lnTo>
                  <a:pt x="2" y="37"/>
                </a:lnTo>
                <a:lnTo>
                  <a:pt x="4" y="41"/>
                </a:lnTo>
                <a:lnTo>
                  <a:pt x="8" y="45"/>
                </a:lnTo>
                <a:lnTo>
                  <a:pt x="12" y="49"/>
                </a:lnTo>
                <a:lnTo>
                  <a:pt x="16" y="52"/>
                </a:lnTo>
                <a:lnTo>
                  <a:pt x="22" y="53"/>
                </a:lnTo>
                <a:lnTo>
                  <a:pt x="60" y="53"/>
                </a:lnTo>
                <a:lnTo>
                  <a:pt x="70" y="53"/>
                </a:lnTo>
                <a:lnTo>
                  <a:pt x="76" y="52"/>
                </a:lnTo>
                <a:lnTo>
                  <a:pt x="81" y="49"/>
                </a:lnTo>
                <a:lnTo>
                  <a:pt x="85" y="45"/>
                </a:lnTo>
                <a:lnTo>
                  <a:pt x="88" y="41"/>
                </a:lnTo>
                <a:lnTo>
                  <a:pt x="90" y="37"/>
                </a:lnTo>
                <a:lnTo>
                  <a:pt x="92" y="32"/>
                </a:lnTo>
                <a:lnTo>
                  <a:pt x="93" y="26"/>
                </a:lnTo>
                <a:lnTo>
                  <a:pt x="92" y="21"/>
                </a:lnTo>
                <a:lnTo>
                  <a:pt x="90" y="16"/>
                </a:lnTo>
                <a:lnTo>
                  <a:pt x="88" y="12"/>
                </a:lnTo>
                <a:lnTo>
                  <a:pt x="85" y="8"/>
                </a:lnTo>
                <a:lnTo>
                  <a:pt x="81" y="4"/>
                </a:lnTo>
                <a:lnTo>
                  <a:pt x="76" y="3"/>
                </a:lnTo>
                <a:lnTo>
                  <a:pt x="6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1" name="Line 677"/>
          <p:cNvSpPr>
            <a:spLocks noChangeShapeType="1"/>
          </p:cNvSpPr>
          <p:nvPr/>
        </p:nvSpPr>
        <p:spPr bwMode="auto">
          <a:xfrm>
            <a:off x="6580188" y="32210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2" name="Freeform 678"/>
          <p:cNvSpPr>
            <a:spLocks/>
          </p:cNvSpPr>
          <p:nvPr/>
        </p:nvSpPr>
        <p:spPr bwMode="auto">
          <a:xfrm>
            <a:off x="6580188" y="3189288"/>
            <a:ext cx="20637" cy="41275"/>
          </a:xfrm>
          <a:custGeom>
            <a:avLst/>
            <a:gdLst>
              <a:gd name="T0" fmla="*/ 0 w 52"/>
              <a:gd name="T1" fmla="*/ 2147483647 h 109"/>
              <a:gd name="T2" fmla="*/ 0 w 52"/>
              <a:gd name="T3" fmla="*/ 2147483647 h 109"/>
              <a:gd name="T4" fmla="*/ 2147483647 w 52"/>
              <a:gd name="T5" fmla="*/ 2147483647 h 109"/>
              <a:gd name="T6" fmla="*/ 2147483647 w 52"/>
              <a:gd name="T7" fmla="*/ 2147483647 h 109"/>
              <a:gd name="T8" fmla="*/ 2147483647 w 52"/>
              <a:gd name="T9" fmla="*/ 2147483647 h 109"/>
              <a:gd name="T10" fmla="*/ 2147483647 w 52"/>
              <a:gd name="T11" fmla="*/ 2147483647 h 109"/>
              <a:gd name="T12" fmla="*/ 2147483647 w 52"/>
              <a:gd name="T13" fmla="*/ 2147483647 h 109"/>
              <a:gd name="T14" fmla="*/ 2147483647 w 52"/>
              <a:gd name="T15" fmla="*/ 2147483647 h 109"/>
              <a:gd name="T16" fmla="*/ 2147483647 w 52"/>
              <a:gd name="T17" fmla="*/ 2147483647 h 109"/>
              <a:gd name="T18" fmla="*/ 2147483647 w 52"/>
              <a:gd name="T19" fmla="*/ 2147483647 h 109"/>
              <a:gd name="T20" fmla="*/ 2147483647 w 52"/>
              <a:gd name="T21" fmla="*/ 2147483647 h 109"/>
              <a:gd name="T22" fmla="*/ 2147483647 w 52"/>
              <a:gd name="T23" fmla="*/ 2147483647 h 109"/>
              <a:gd name="T24" fmla="*/ 2147483647 w 52"/>
              <a:gd name="T25" fmla="*/ 2147483647 h 109"/>
              <a:gd name="T26" fmla="*/ 2147483647 w 52"/>
              <a:gd name="T27" fmla="*/ 2147483647 h 109"/>
              <a:gd name="T28" fmla="*/ 2147483647 w 52"/>
              <a:gd name="T29" fmla="*/ 2147483647 h 109"/>
              <a:gd name="T30" fmla="*/ 2147483647 w 52"/>
              <a:gd name="T31" fmla="*/ 2147483647 h 109"/>
              <a:gd name="T32" fmla="*/ 2147483647 w 52"/>
              <a:gd name="T33" fmla="*/ 2147483647 h 109"/>
              <a:gd name="T34" fmla="*/ 2147483647 w 52"/>
              <a:gd name="T35" fmla="*/ 2147483647 h 109"/>
              <a:gd name="T36" fmla="*/ 2147483647 w 52"/>
              <a:gd name="T37" fmla="*/ 2147483647 h 109"/>
              <a:gd name="T38" fmla="*/ 2147483647 w 52"/>
              <a:gd name="T39" fmla="*/ 2147483647 h 109"/>
              <a:gd name="T40" fmla="*/ 2147483647 w 52"/>
              <a:gd name="T41" fmla="*/ 2147483647 h 109"/>
              <a:gd name="T42" fmla="*/ 2147483647 w 52"/>
              <a:gd name="T43" fmla="*/ 2147483647 h 109"/>
              <a:gd name="T44" fmla="*/ 2147483647 w 52"/>
              <a:gd name="T45" fmla="*/ 2147483647 h 109"/>
              <a:gd name="T46" fmla="*/ 2147483647 w 52"/>
              <a:gd name="T47" fmla="*/ 0 h 109"/>
              <a:gd name="T48" fmla="*/ 2147483647 w 52"/>
              <a:gd name="T49" fmla="*/ 0 h 109"/>
              <a:gd name="T50" fmla="*/ 2147483647 w 52"/>
              <a:gd name="T51" fmla="*/ 0 h 109"/>
              <a:gd name="T52" fmla="*/ 2147483647 w 52"/>
              <a:gd name="T53" fmla="*/ 2147483647 h 109"/>
              <a:gd name="T54" fmla="*/ 2147483647 w 52"/>
              <a:gd name="T55" fmla="*/ 2147483647 h 109"/>
              <a:gd name="T56" fmla="*/ 2147483647 w 52"/>
              <a:gd name="T57" fmla="*/ 2147483647 h 109"/>
              <a:gd name="T58" fmla="*/ 2147483647 w 52"/>
              <a:gd name="T59" fmla="*/ 2147483647 h 109"/>
              <a:gd name="T60" fmla="*/ 2147483647 w 52"/>
              <a:gd name="T61" fmla="*/ 2147483647 h 109"/>
              <a:gd name="T62" fmla="*/ 0 w 52"/>
              <a:gd name="T63" fmla="*/ 2147483647 h 109"/>
              <a:gd name="T64" fmla="*/ 0 w 52"/>
              <a:gd name="T65" fmla="*/ 2147483647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9"/>
              <a:gd name="T101" fmla="*/ 52 w 52"/>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9">
                <a:moveTo>
                  <a:pt x="0" y="82"/>
                </a:moveTo>
                <a:lnTo>
                  <a:pt x="0" y="88"/>
                </a:lnTo>
                <a:lnTo>
                  <a:pt x="1" y="93"/>
                </a:lnTo>
                <a:lnTo>
                  <a:pt x="4" y="97"/>
                </a:lnTo>
                <a:lnTo>
                  <a:pt x="7" y="101"/>
                </a:lnTo>
                <a:lnTo>
                  <a:pt x="11" y="105"/>
                </a:lnTo>
                <a:lnTo>
                  <a:pt x="16" y="108"/>
                </a:lnTo>
                <a:lnTo>
                  <a:pt x="21" y="109"/>
                </a:lnTo>
                <a:lnTo>
                  <a:pt x="27" y="109"/>
                </a:lnTo>
                <a:lnTo>
                  <a:pt x="30" y="109"/>
                </a:lnTo>
                <a:lnTo>
                  <a:pt x="36" y="108"/>
                </a:lnTo>
                <a:lnTo>
                  <a:pt x="41" y="105"/>
                </a:lnTo>
                <a:lnTo>
                  <a:pt x="45" y="101"/>
                </a:lnTo>
                <a:lnTo>
                  <a:pt x="48" y="97"/>
                </a:lnTo>
                <a:lnTo>
                  <a:pt x="50" y="93"/>
                </a:lnTo>
                <a:lnTo>
                  <a:pt x="52" y="88"/>
                </a:lnTo>
                <a:lnTo>
                  <a:pt x="52" y="32"/>
                </a:lnTo>
                <a:lnTo>
                  <a:pt x="52" y="22"/>
                </a:lnTo>
                <a:lnTo>
                  <a:pt x="50" y="16"/>
                </a:lnTo>
                <a:lnTo>
                  <a:pt x="48" y="12"/>
                </a:lnTo>
                <a:lnTo>
                  <a:pt x="45" y="8"/>
                </a:lnTo>
                <a:lnTo>
                  <a:pt x="41" y="4"/>
                </a:lnTo>
                <a:lnTo>
                  <a:pt x="36" y="2"/>
                </a:lnTo>
                <a:lnTo>
                  <a:pt x="30" y="0"/>
                </a:lnTo>
                <a:lnTo>
                  <a:pt x="27" y="0"/>
                </a:lnTo>
                <a:lnTo>
                  <a:pt x="21" y="0"/>
                </a:lnTo>
                <a:lnTo>
                  <a:pt x="16" y="2"/>
                </a:lnTo>
                <a:lnTo>
                  <a:pt x="11" y="4"/>
                </a:lnTo>
                <a:lnTo>
                  <a:pt x="7" y="8"/>
                </a:lnTo>
                <a:lnTo>
                  <a:pt x="4" y="12"/>
                </a:lnTo>
                <a:lnTo>
                  <a:pt x="1" y="16"/>
                </a:lnTo>
                <a:lnTo>
                  <a:pt x="0" y="27"/>
                </a:lnTo>
                <a:lnTo>
                  <a:pt x="0" y="8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3" name="Line 679"/>
          <p:cNvSpPr>
            <a:spLocks noChangeShapeType="1"/>
          </p:cNvSpPr>
          <p:nvPr/>
        </p:nvSpPr>
        <p:spPr bwMode="auto">
          <a:xfrm>
            <a:off x="6591300" y="31892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4" name="Freeform 680"/>
          <p:cNvSpPr>
            <a:spLocks/>
          </p:cNvSpPr>
          <p:nvPr/>
        </p:nvSpPr>
        <p:spPr bwMode="auto">
          <a:xfrm>
            <a:off x="6580188" y="3189288"/>
            <a:ext cx="25400" cy="20637"/>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7" y="0"/>
                </a:moveTo>
                <a:lnTo>
                  <a:pt x="21" y="0"/>
                </a:lnTo>
                <a:lnTo>
                  <a:pt x="16" y="2"/>
                </a:lnTo>
                <a:lnTo>
                  <a:pt x="11" y="4"/>
                </a:lnTo>
                <a:lnTo>
                  <a:pt x="7" y="8"/>
                </a:lnTo>
                <a:lnTo>
                  <a:pt x="4" y="12"/>
                </a:lnTo>
                <a:lnTo>
                  <a:pt x="1" y="16"/>
                </a:lnTo>
                <a:lnTo>
                  <a:pt x="0" y="22"/>
                </a:lnTo>
                <a:lnTo>
                  <a:pt x="0" y="27"/>
                </a:lnTo>
                <a:lnTo>
                  <a:pt x="0" y="32"/>
                </a:lnTo>
                <a:lnTo>
                  <a:pt x="1" y="36"/>
                </a:lnTo>
                <a:lnTo>
                  <a:pt x="4" y="41"/>
                </a:lnTo>
                <a:lnTo>
                  <a:pt x="7" y="45"/>
                </a:lnTo>
                <a:lnTo>
                  <a:pt x="11" y="48"/>
                </a:lnTo>
                <a:lnTo>
                  <a:pt x="16" y="51"/>
                </a:lnTo>
                <a:lnTo>
                  <a:pt x="21" y="52"/>
                </a:lnTo>
                <a:lnTo>
                  <a:pt x="30" y="52"/>
                </a:lnTo>
                <a:lnTo>
                  <a:pt x="41" y="52"/>
                </a:lnTo>
                <a:lnTo>
                  <a:pt x="46" y="51"/>
                </a:lnTo>
                <a:lnTo>
                  <a:pt x="50" y="48"/>
                </a:lnTo>
                <a:lnTo>
                  <a:pt x="54" y="45"/>
                </a:lnTo>
                <a:lnTo>
                  <a:pt x="58" y="41"/>
                </a:lnTo>
                <a:lnTo>
                  <a:pt x="61" y="36"/>
                </a:lnTo>
                <a:lnTo>
                  <a:pt x="62" y="32"/>
                </a:lnTo>
                <a:lnTo>
                  <a:pt x="62" y="27"/>
                </a:lnTo>
                <a:lnTo>
                  <a:pt x="62" y="22"/>
                </a:lnTo>
                <a:lnTo>
                  <a:pt x="61" y="16"/>
                </a:lnTo>
                <a:lnTo>
                  <a:pt x="58" y="12"/>
                </a:lnTo>
                <a:lnTo>
                  <a:pt x="54" y="8"/>
                </a:lnTo>
                <a:lnTo>
                  <a:pt x="50" y="4"/>
                </a:lnTo>
                <a:lnTo>
                  <a:pt x="46"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5" name="Line 681"/>
          <p:cNvSpPr>
            <a:spLocks noChangeShapeType="1"/>
          </p:cNvSpPr>
          <p:nvPr/>
        </p:nvSpPr>
        <p:spPr bwMode="auto">
          <a:xfrm>
            <a:off x="6594475" y="31892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6" name="Freeform 682"/>
          <p:cNvSpPr>
            <a:spLocks/>
          </p:cNvSpPr>
          <p:nvPr/>
        </p:nvSpPr>
        <p:spPr bwMode="auto">
          <a:xfrm>
            <a:off x="6583363" y="3189288"/>
            <a:ext cx="25400" cy="20637"/>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7" y="0"/>
                </a:moveTo>
                <a:lnTo>
                  <a:pt x="21" y="0"/>
                </a:lnTo>
                <a:lnTo>
                  <a:pt x="16" y="2"/>
                </a:lnTo>
                <a:lnTo>
                  <a:pt x="12" y="4"/>
                </a:lnTo>
                <a:lnTo>
                  <a:pt x="8" y="8"/>
                </a:lnTo>
                <a:lnTo>
                  <a:pt x="4" y="12"/>
                </a:lnTo>
                <a:lnTo>
                  <a:pt x="3" y="16"/>
                </a:lnTo>
                <a:lnTo>
                  <a:pt x="0" y="22"/>
                </a:lnTo>
                <a:lnTo>
                  <a:pt x="0" y="27"/>
                </a:lnTo>
                <a:lnTo>
                  <a:pt x="0" y="32"/>
                </a:lnTo>
                <a:lnTo>
                  <a:pt x="3" y="36"/>
                </a:lnTo>
                <a:lnTo>
                  <a:pt x="4" y="41"/>
                </a:lnTo>
                <a:lnTo>
                  <a:pt x="8" y="45"/>
                </a:lnTo>
                <a:lnTo>
                  <a:pt x="12" y="48"/>
                </a:lnTo>
                <a:lnTo>
                  <a:pt x="16" y="51"/>
                </a:lnTo>
                <a:lnTo>
                  <a:pt x="21" y="52"/>
                </a:lnTo>
                <a:lnTo>
                  <a:pt x="31" y="52"/>
                </a:lnTo>
                <a:lnTo>
                  <a:pt x="41" y="52"/>
                </a:lnTo>
                <a:lnTo>
                  <a:pt x="47" y="51"/>
                </a:lnTo>
                <a:lnTo>
                  <a:pt x="52" y="48"/>
                </a:lnTo>
                <a:lnTo>
                  <a:pt x="56" y="45"/>
                </a:lnTo>
                <a:lnTo>
                  <a:pt x="58" y="41"/>
                </a:lnTo>
                <a:lnTo>
                  <a:pt x="61" y="36"/>
                </a:lnTo>
                <a:lnTo>
                  <a:pt x="62" y="32"/>
                </a:lnTo>
                <a:lnTo>
                  <a:pt x="62" y="27"/>
                </a:lnTo>
                <a:lnTo>
                  <a:pt x="62" y="22"/>
                </a:lnTo>
                <a:lnTo>
                  <a:pt x="61" y="16"/>
                </a:lnTo>
                <a:lnTo>
                  <a:pt x="58" y="12"/>
                </a:lnTo>
                <a:lnTo>
                  <a:pt x="56" y="8"/>
                </a:lnTo>
                <a:lnTo>
                  <a:pt x="52" y="4"/>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7" name="Line 683"/>
          <p:cNvSpPr>
            <a:spLocks noChangeShapeType="1"/>
          </p:cNvSpPr>
          <p:nvPr/>
        </p:nvSpPr>
        <p:spPr bwMode="auto">
          <a:xfrm>
            <a:off x="6588125" y="3200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8" name="Freeform 684"/>
          <p:cNvSpPr>
            <a:spLocks/>
          </p:cNvSpPr>
          <p:nvPr/>
        </p:nvSpPr>
        <p:spPr bwMode="auto">
          <a:xfrm>
            <a:off x="6588125" y="3168650"/>
            <a:ext cx="20638" cy="42863"/>
          </a:xfrm>
          <a:custGeom>
            <a:avLst/>
            <a:gdLst>
              <a:gd name="T0" fmla="*/ 0 w 52"/>
              <a:gd name="T1" fmla="*/ 2147483647 h 109"/>
              <a:gd name="T2" fmla="*/ 2147483647 w 52"/>
              <a:gd name="T3" fmla="*/ 2147483647 h 109"/>
              <a:gd name="T4" fmla="*/ 2147483647 w 52"/>
              <a:gd name="T5" fmla="*/ 2147483647 h 109"/>
              <a:gd name="T6" fmla="*/ 2147483647 w 52"/>
              <a:gd name="T7" fmla="*/ 2147483647 h 109"/>
              <a:gd name="T8" fmla="*/ 2147483647 w 52"/>
              <a:gd name="T9" fmla="*/ 2147483647 h 109"/>
              <a:gd name="T10" fmla="*/ 2147483647 w 52"/>
              <a:gd name="T11" fmla="*/ 2147483647 h 109"/>
              <a:gd name="T12" fmla="*/ 2147483647 w 52"/>
              <a:gd name="T13" fmla="*/ 2147483647 h 109"/>
              <a:gd name="T14" fmla="*/ 2147483647 w 52"/>
              <a:gd name="T15" fmla="*/ 2147483647 h 109"/>
              <a:gd name="T16" fmla="*/ 2147483647 w 52"/>
              <a:gd name="T17" fmla="*/ 2147483647 h 109"/>
              <a:gd name="T18" fmla="*/ 2147483647 w 52"/>
              <a:gd name="T19" fmla="*/ 2147483647 h 109"/>
              <a:gd name="T20" fmla="*/ 2147483647 w 52"/>
              <a:gd name="T21" fmla="*/ 2147483647 h 109"/>
              <a:gd name="T22" fmla="*/ 2147483647 w 52"/>
              <a:gd name="T23" fmla="*/ 2147483647 h 109"/>
              <a:gd name="T24" fmla="*/ 2147483647 w 52"/>
              <a:gd name="T25" fmla="*/ 2147483647 h 109"/>
              <a:gd name="T26" fmla="*/ 2147483647 w 52"/>
              <a:gd name="T27" fmla="*/ 2147483647 h 109"/>
              <a:gd name="T28" fmla="*/ 2147483647 w 52"/>
              <a:gd name="T29" fmla="*/ 2147483647 h 109"/>
              <a:gd name="T30" fmla="*/ 2147483647 w 52"/>
              <a:gd name="T31" fmla="*/ 2147483647 h 109"/>
              <a:gd name="T32" fmla="*/ 2147483647 w 52"/>
              <a:gd name="T33" fmla="*/ 2147483647 h 109"/>
              <a:gd name="T34" fmla="*/ 2147483647 w 52"/>
              <a:gd name="T35" fmla="*/ 2147483647 h 109"/>
              <a:gd name="T36" fmla="*/ 2147483647 w 52"/>
              <a:gd name="T37" fmla="*/ 2147483647 h 109"/>
              <a:gd name="T38" fmla="*/ 2147483647 w 52"/>
              <a:gd name="T39" fmla="*/ 2147483647 h 109"/>
              <a:gd name="T40" fmla="*/ 2147483647 w 52"/>
              <a:gd name="T41" fmla="*/ 2147483647 h 109"/>
              <a:gd name="T42" fmla="*/ 2147483647 w 52"/>
              <a:gd name="T43" fmla="*/ 2147483647 h 109"/>
              <a:gd name="T44" fmla="*/ 2147483647 w 52"/>
              <a:gd name="T45" fmla="*/ 2147483647 h 109"/>
              <a:gd name="T46" fmla="*/ 2147483647 w 52"/>
              <a:gd name="T47" fmla="*/ 2147483647 h 109"/>
              <a:gd name="T48" fmla="*/ 2147483647 w 52"/>
              <a:gd name="T49" fmla="*/ 0 h 109"/>
              <a:gd name="T50" fmla="*/ 2147483647 w 52"/>
              <a:gd name="T51" fmla="*/ 2147483647 h 109"/>
              <a:gd name="T52" fmla="*/ 2147483647 w 52"/>
              <a:gd name="T53" fmla="*/ 2147483647 h 109"/>
              <a:gd name="T54" fmla="*/ 2147483647 w 52"/>
              <a:gd name="T55" fmla="*/ 2147483647 h 109"/>
              <a:gd name="T56" fmla="*/ 2147483647 w 52"/>
              <a:gd name="T57" fmla="*/ 2147483647 h 109"/>
              <a:gd name="T58" fmla="*/ 2147483647 w 52"/>
              <a:gd name="T59" fmla="*/ 2147483647 h 109"/>
              <a:gd name="T60" fmla="*/ 2147483647 w 52"/>
              <a:gd name="T61" fmla="*/ 2147483647 h 109"/>
              <a:gd name="T62" fmla="*/ 0 w 52"/>
              <a:gd name="T63" fmla="*/ 2147483647 h 109"/>
              <a:gd name="T64" fmla="*/ 0 w 52"/>
              <a:gd name="T65" fmla="*/ 2147483647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9"/>
              <a:gd name="T101" fmla="*/ 52 w 52"/>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9">
                <a:moveTo>
                  <a:pt x="0" y="83"/>
                </a:moveTo>
                <a:lnTo>
                  <a:pt x="1" y="88"/>
                </a:lnTo>
                <a:lnTo>
                  <a:pt x="2" y="92"/>
                </a:lnTo>
                <a:lnTo>
                  <a:pt x="5" y="97"/>
                </a:lnTo>
                <a:lnTo>
                  <a:pt x="8" y="101"/>
                </a:lnTo>
                <a:lnTo>
                  <a:pt x="11" y="104"/>
                </a:lnTo>
                <a:lnTo>
                  <a:pt x="17" y="107"/>
                </a:lnTo>
                <a:lnTo>
                  <a:pt x="22" y="108"/>
                </a:lnTo>
                <a:lnTo>
                  <a:pt x="26" y="109"/>
                </a:lnTo>
                <a:lnTo>
                  <a:pt x="31" y="108"/>
                </a:lnTo>
                <a:lnTo>
                  <a:pt x="37" y="107"/>
                </a:lnTo>
                <a:lnTo>
                  <a:pt x="42" y="104"/>
                </a:lnTo>
                <a:lnTo>
                  <a:pt x="46" y="101"/>
                </a:lnTo>
                <a:lnTo>
                  <a:pt x="48" y="97"/>
                </a:lnTo>
                <a:lnTo>
                  <a:pt x="51" y="92"/>
                </a:lnTo>
                <a:lnTo>
                  <a:pt x="52" y="88"/>
                </a:lnTo>
                <a:lnTo>
                  <a:pt x="52" y="33"/>
                </a:lnTo>
                <a:lnTo>
                  <a:pt x="52" y="21"/>
                </a:lnTo>
                <a:lnTo>
                  <a:pt x="51" y="17"/>
                </a:lnTo>
                <a:lnTo>
                  <a:pt x="48" y="12"/>
                </a:lnTo>
                <a:lnTo>
                  <a:pt x="46" y="8"/>
                </a:lnTo>
                <a:lnTo>
                  <a:pt x="42" y="5"/>
                </a:lnTo>
                <a:lnTo>
                  <a:pt x="37" y="2"/>
                </a:lnTo>
                <a:lnTo>
                  <a:pt x="31" y="1"/>
                </a:lnTo>
                <a:lnTo>
                  <a:pt x="26" y="0"/>
                </a:lnTo>
                <a:lnTo>
                  <a:pt x="22" y="1"/>
                </a:lnTo>
                <a:lnTo>
                  <a:pt x="17" y="2"/>
                </a:lnTo>
                <a:lnTo>
                  <a:pt x="11" y="5"/>
                </a:lnTo>
                <a:lnTo>
                  <a:pt x="8" y="8"/>
                </a:lnTo>
                <a:lnTo>
                  <a:pt x="5" y="12"/>
                </a:lnTo>
                <a:lnTo>
                  <a:pt x="2" y="17"/>
                </a:lnTo>
                <a:lnTo>
                  <a:pt x="0" y="27"/>
                </a:lnTo>
                <a:lnTo>
                  <a:pt x="0" y="8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89" name="Line 685"/>
          <p:cNvSpPr>
            <a:spLocks noChangeShapeType="1"/>
          </p:cNvSpPr>
          <p:nvPr/>
        </p:nvSpPr>
        <p:spPr bwMode="auto">
          <a:xfrm>
            <a:off x="6597650" y="31686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0" name="Freeform 686"/>
          <p:cNvSpPr>
            <a:spLocks/>
          </p:cNvSpPr>
          <p:nvPr/>
        </p:nvSpPr>
        <p:spPr bwMode="auto">
          <a:xfrm>
            <a:off x="6588125" y="3168650"/>
            <a:ext cx="52388" cy="19050"/>
          </a:xfrm>
          <a:custGeom>
            <a:avLst/>
            <a:gdLst>
              <a:gd name="T0" fmla="*/ 2147483647 w 132"/>
              <a:gd name="T1" fmla="*/ 0 h 53"/>
              <a:gd name="T2" fmla="*/ 2147483647 w 132"/>
              <a:gd name="T3" fmla="*/ 2147483647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2147483647 w 132"/>
              <a:gd name="T15" fmla="*/ 2147483647 h 53"/>
              <a:gd name="T16" fmla="*/ 0 w 132"/>
              <a:gd name="T17" fmla="*/ 2147483647 h 53"/>
              <a:gd name="T18" fmla="*/ 2147483647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6" y="0"/>
                </a:moveTo>
                <a:lnTo>
                  <a:pt x="22" y="1"/>
                </a:lnTo>
                <a:lnTo>
                  <a:pt x="17" y="2"/>
                </a:lnTo>
                <a:lnTo>
                  <a:pt x="11" y="5"/>
                </a:lnTo>
                <a:lnTo>
                  <a:pt x="8" y="8"/>
                </a:lnTo>
                <a:lnTo>
                  <a:pt x="5" y="12"/>
                </a:lnTo>
                <a:lnTo>
                  <a:pt x="2" y="17"/>
                </a:lnTo>
                <a:lnTo>
                  <a:pt x="1" y="21"/>
                </a:lnTo>
                <a:lnTo>
                  <a:pt x="0" y="26"/>
                </a:lnTo>
                <a:lnTo>
                  <a:pt x="1" y="31"/>
                </a:lnTo>
                <a:lnTo>
                  <a:pt x="2" y="37"/>
                </a:lnTo>
                <a:lnTo>
                  <a:pt x="5" y="41"/>
                </a:lnTo>
                <a:lnTo>
                  <a:pt x="8" y="45"/>
                </a:lnTo>
                <a:lnTo>
                  <a:pt x="11" y="49"/>
                </a:lnTo>
                <a:lnTo>
                  <a:pt x="17" y="51"/>
                </a:lnTo>
                <a:lnTo>
                  <a:pt x="22" y="53"/>
                </a:lnTo>
                <a:lnTo>
                  <a:pt x="100" y="53"/>
                </a:lnTo>
                <a:lnTo>
                  <a:pt x="111" y="53"/>
                </a:lnTo>
                <a:lnTo>
                  <a:pt x="116" y="51"/>
                </a:lnTo>
                <a:lnTo>
                  <a:pt x="120" y="49"/>
                </a:lnTo>
                <a:lnTo>
                  <a:pt x="124" y="45"/>
                </a:lnTo>
                <a:lnTo>
                  <a:pt x="128" y="41"/>
                </a:lnTo>
                <a:lnTo>
                  <a:pt x="130" y="37"/>
                </a:lnTo>
                <a:lnTo>
                  <a:pt x="132" y="31"/>
                </a:lnTo>
                <a:lnTo>
                  <a:pt x="132" y="26"/>
                </a:lnTo>
                <a:lnTo>
                  <a:pt x="132" y="21"/>
                </a:lnTo>
                <a:lnTo>
                  <a:pt x="130" y="17"/>
                </a:lnTo>
                <a:lnTo>
                  <a:pt x="128" y="12"/>
                </a:lnTo>
                <a:lnTo>
                  <a:pt x="124" y="8"/>
                </a:lnTo>
                <a:lnTo>
                  <a:pt x="120" y="5"/>
                </a:lnTo>
                <a:lnTo>
                  <a:pt x="116" y="2"/>
                </a:lnTo>
                <a:lnTo>
                  <a:pt x="10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1" name="Line 687"/>
          <p:cNvSpPr>
            <a:spLocks noChangeShapeType="1"/>
          </p:cNvSpPr>
          <p:nvPr/>
        </p:nvSpPr>
        <p:spPr bwMode="auto">
          <a:xfrm>
            <a:off x="6629400" y="31686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2" name="Freeform 688"/>
          <p:cNvSpPr>
            <a:spLocks/>
          </p:cNvSpPr>
          <p:nvPr/>
        </p:nvSpPr>
        <p:spPr bwMode="auto">
          <a:xfrm>
            <a:off x="6618288" y="3168650"/>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2"/>
                </a:lnTo>
                <a:lnTo>
                  <a:pt x="12" y="5"/>
                </a:lnTo>
                <a:lnTo>
                  <a:pt x="8" y="8"/>
                </a:lnTo>
                <a:lnTo>
                  <a:pt x="4" y="12"/>
                </a:lnTo>
                <a:lnTo>
                  <a:pt x="3" y="17"/>
                </a:lnTo>
                <a:lnTo>
                  <a:pt x="0" y="21"/>
                </a:lnTo>
                <a:lnTo>
                  <a:pt x="0" y="26"/>
                </a:lnTo>
                <a:lnTo>
                  <a:pt x="0" y="31"/>
                </a:lnTo>
                <a:lnTo>
                  <a:pt x="3" y="37"/>
                </a:lnTo>
                <a:lnTo>
                  <a:pt x="4" y="41"/>
                </a:lnTo>
                <a:lnTo>
                  <a:pt x="8" y="45"/>
                </a:lnTo>
                <a:lnTo>
                  <a:pt x="12" y="49"/>
                </a:lnTo>
                <a:lnTo>
                  <a:pt x="16" y="51"/>
                </a:lnTo>
                <a:lnTo>
                  <a:pt x="21" y="53"/>
                </a:lnTo>
                <a:lnTo>
                  <a:pt x="30" y="53"/>
                </a:lnTo>
                <a:lnTo>
                  <a:pt x="41" y="53"/>
                </a:lnTo>
                <a:lnTo>
                  <a:pt x="46" y="51"/>
                </a:lnTo>
                <a:lnTo>
                  <a:pt x="51" y="49"/>
                </a:lnTo>
                <a:lnTo>
                  <a:pt x="55" y="45"/>
                </a:lnTo>
                <a:lnTo>
                  <a:pt x="58" y="41"/>
                </a:lnTo>
                <a:lnTo>
                  <a:pt x="61" y="37"/>
                </a:lnTo>
                <a:lnTo>
                  <a:pt x="62" y="31"/>
                </a:lnTo>
                <a:lnTo>
                  <a:pt x="62" y="26"/>
                </a:lnTo>
                <a:lnTo>
                  <a:pt x="62" y="21"/>
                </a:lnTo>
                <a:lnTo>
                  <a:pt x="61" y="17"/>
                </a:lnTo>
                <a:lnTo>
                  <a:pt x="58" y="12"/>
                </a:lnTo>
                <a:lnTo>
                  <a:pt x="55" y="8"/>
                </a:lnTo>
                <a:lnTo>
                  <a:pt x="51" y="5"/>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3" name="Line 689"/>
          <p:cNvSpPr>
            <a:spLocks noChangeShapeType="1"/>
          </p:cNvSpPr>
          <p:nvPr/>
        </p:nvSpPr>
        <p:spPr bwMode="auto">
          <a:xfrm>
            <a:off x="6632575" y="31686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4" name="Freeform 690"/>
          <p:cNvSpPr>
            <a:spLocks/>
          </p:cNvSpPr>
          <p:nvPr/>
        </p:nvSpPr>
        <p:spPr bwMode="auto">
          <a:xfrm>
            <a:off x="6623050" y="3168650"/>
            <a:ext cx="25400" cy="19050"/>
          </a:xfrm>
          <a:custGeom>
            <a:avLst/>
            <a:gdLst>
              <a:gd name="T0" fmla="*/ 2147483647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3" y="1"/>
                </a:lnTo>
                <a:lnTo>
                  <a:pt x="17" y="2"/>
                </a:lnTo>
                <a:lnTo>
                  <a:pt x="12" y="5"/>
                </a:lnTo>
                <a:lnTo>
                  <a:pt x="8" y="8"/>
                </a:lnTo>
                <a:lnTo>
                  <a:pt x="5" y="12"/>
                </a:lnTo>
                <a:lnTo>
                  <a:pt x="3" y="17"/>
                </a:lnTo>
                <a:lnTo>
                  <a:pt x="1" y="21"/>
                </a:lnTo>
                <a:lnTo>
                  <a:pt x="0" y="26"/>
                </a:lnTo>
                <a:lnTo>
                  <a:pt x="1" y="31"/>
                </a:lnTo>
                <a:lnTo>
                  <a:pt x="3" y="37"/>
                </a:lnTo>
                <a:lnTo>
                  <a:pt x="5" y="41"/>
                </a:lnTo>
                <a:lnTo>
                  <a:pt x="8" y="45"/>
                </a:lnTo>
                <a:lnTo>
                  <a:pt x="12" y="49"/>
                </a:lnTo>
                <a:lnTo>
                  <a:pt x="17" y="51"/>
                </a:lnTo>
                <a:lnTo>
                  <a:pt x="23" y="53"/>
                </a:lnTo>
                <a:lnTo>
                  <a:pt x="32" y="53"/>
                </a:lnTo>
                <a:lnTo>
                  <a:pt x="42" y="53"/>
                </a:lnTo>
                <a:lnTo>
                  <a:pt x="48" y="51"/>
                </a:lnTo>
                <a:lnTo>
                  <a:pt x="52" y="49"/>
                </a:lnTo>
                <a:lnTo>
                  <a:pt x="56" y="45"/>
                </a:lnTo>
                <a:lnTo>
                  <a:pt x="60" y="41"/>
                </a:lnTo>
                <a:lnTo>
                  <a:pt x="61" y="37"/>
                </a:lnTo>
                <a:lnTo>
                  <a:pt x="64" y="31"/>
                </a:lnTo>
                <a:lnTo>
                  <a:pt x="64" y="26"/>
                </a:lnTo>
                <a:lnTo>
                  <a:pt x="64" y="21"/>
                </a:lnTo>
                <a:lnTo>
                  <a:pt x="61" y="17"/>
                </a:lnTo>
                <a:lnTo>
                  <a:pt x="60" y="12"/>
                </a:lnTo>
                <a:lnTo>
                  <a:pt x="56" y="8"/>
                </a:lnTo>
                <a:lnTo>
                  <a:pt x="52" y="5"/>
                </a:lnTo>
                <a:lnTo>
                  <a:pt x="48"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5" name="Line 691"/>
          <p:cNvSpPr>
            <a:spLocks noChangeShapeType="1"/>
          </p:cNvSpPr>
          <p:nvPr/>
        </p:nvSpPr>
        <p:spPr bwMode="auto">
          <a:xfrm>
            <a:off x="6637338" y="31686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6" name="Freeform 692"/>
          <p:cNvSpPr>
            <a:spLocks/>
          </p:cNvSpPr>
          <p:nvPr/>
        </p:nvSpPr>
        <p:spPr bwMode="auto">
          <a:xfrm>
            <a:off x="6626225" y="3168650"/>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2"/>
                </a:lnTo>
                <a:lnTo>
                  <a:pt x="12" y="5"/>
                </a:lnTo>
                <a:lnTo>
                  <a:pt x="8" y="8"/>
                </a:lnTo>
                <a:lnTo>
                  <a:pt x="4" y="12"/>
                </a:lnTo>
                <a:lnTo>
                  <a:pt x="1" y="17"/>
                </a:lnTo>
                <a:lnTo>
                  <a:pt x="0" y="21"/>
                </a:lnTo>
                <a:lnTo>
                  <a:pt x="0" y="26"/>
                </a:lnTo>
                <a:lnTo>
                  <a:pt x="0" y="31"/>
                </a:lnTo>
                <a:lnTo>
                  <a:pt x="1" y="37"/>
                </a:lnTo>
                <a:lnTo>
                  <a:pt x="4" y="41"/>
                </a:lnTo>
                <a:lnTo>
                  <a:pt x="8" y="45"/>
                </a:lnTo>
                <a:lnTo>
                  <a:pt x="12" y="49"/>
                </a:lnTo>
                <a:lnTo>
                  <a:pt x="16" y="51"/>
                </a:lnTo>
                <a:lnTo>
                  <a:pt x="21" y="53"/>
                </a:lnTo>
                <a:lnTo>
                  <a:pt x="30" y="53"/>
                </a:lnTo>
                <a:lnTo>
                  <a:pt x="41" y="53"/>
                </a:lnTo>
                <a:lnTo>
                  <a:pt x="46" y="51"/>
                </a:lnTo>
                <a:lnTo>
                  <a:pt x="50" y="49"/>
                </a:lnTo>
                <a:lnTo>
                  <a:pt x="55" y="45"/>
                </a:lnTo>
                <a:lnTo>
                  <a:pt x="58" y="41"/>
                </a:lnTo>
                <a:lnTo>
                  <a:pt x="61" y="37"/>
                </a:lnTo>
                <a:lnTo>
                  <a:pt x="62" y="31"/>
                </a:lnTo>
                <a:lnTo>
                  <a:pt x="62" y="26"/>
                </a:lnTo>
                <a:lnTo>
                  <a:pt x="62" y="21"/>
                </a:lnTo>
                <a:lnTo>
                  <a:pt x="61" y="17"/>
                </a:lnTo>
                <a:lnTo>
                  <a:pt x="58" y="12"/>
                </a:lnTo>
                <a:lnTo>
                  <a:pt x="55" y="8"/>
                </a:lnTo>
                <a:lnTo>
                  <a:pt x="50" y="5"/>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7" name="Line 693"/>
          <p:cNvSpPr>
            <a:spLocks noChangeShapeType="1"/>
          </p:cNvSpPr>
          <p:nvPr/>
        </p:nvSpPr>
        <p:spPr bwMode="auto">
          <a:xfrm>
            <a:off x="6640513" y="31686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8" name="Freeform 694"/>
          <p:cNvSpPr>
            <a:spLocks/>
          </p:cNvSpPr>
          <p:nvPr/>
        </p:nvSpPr>
        <p:spPr bwMode="auto">
          <a:xfrm>
            <a:off x="6630988" y="3168650"/>
            <a:ext cx="28575" cy="19050"/>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1"/>
                </a:lnTo>
                <a:lnTo>
                  <a:pt x="17" y="2"/>
                </a:lnTo>
                <a:lnTo>
                  <a:pt x="12" y="5"/>
                </a:lnTo>
                <a:lnTo>
                  <a:pt x="8" y="8"/>
                </a:lnTo>
                <a:lnTo>
                  <a:pt x="5" y="12"/>
                </a:lnTo>
                <a:lnTo>
                  <a:pt x="3" y="17"/>
                </a:lnTo>
                <a:lnTo>
                  <a:pt x="1" y="21"/>
                </a:lnTo>
                <a:lnTo>
                  <a:pt x="0" y="26"/>
                </a:lnTo>
                <a:lnTo>
                  <a:pt x="1" y="31"/>
                </a:lnTo>
                <a:lnTo>
                  <a:pt x="3" y="37"/>
                </a:lnTo>
                <a:lnTo>
                  <a:pt x="5" y="41"/>
                </a:lnTo>
                <a:lnTo>
                  <a:pt x="8" y="45"/>
                </a:lnTo>
                <a:lnTo>
                  <a:pt x="12" y="49"/>
                </a:lnTo>
                <a:lnTo>
                  <a:pt x="17" y="51"/>
                </a:lnTo>
                <a:lnTo>
                  <a:pt x="21" y="53"/>
                </a:lnTo>
                <a:lnTo>
                  <a:pt x="41" y="53"/>
                </a:lnTo>
                <a:lnTo>
                  <a:pt x="52" y="53"/>
                </a:lnTo>
                <a:lnTo>
                  <a:pt x="57" y="51"/>
                </a:lnTo>
                <a:lnTo>
                  <a:pt x="61" y="49"/>
                </a:lnTo>
                <a:lnTo>
                  <a:pt x="65" y="45"/>
                </a:lnTo>
                <a:lnTo>
                  <a:pt x="69" y="41"/>
                </a:lnTo>
                <a:lnTo>
                  <a:pt x="71" y="37"/>
                </a:lnTo>
                <a:lnTo>
                  <a:pt x="73" y="31"/>
                </a:lnTo>
                <a:lnTo>
                  <a:pt x="73" y="26"/>
                </a:lnTo>
                <a:lnTo>
                  <a:pt x="73" y="21"/>
                </a:lnTo>
                <a:lnTo>
                  <a:pt x="71" y="17"/>
                </a:lnTo>
                <a:lnTo>
                  <a:pt x="69" y="12"/>
                </a:lnTo>
                <a:lnTo>
                  <a:pt x="65" y="8"/>
                </a:lnTo>
                <a:lnTo>
                  <a:pt x="61" y="5"/>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399" name="Line 695"/>
          <p:cNvSpPr>
            <a:spLocks noChangeShapeType="1"/>
          </p:cNvSpPr>
          <p:nvPr/>
        </p:nvSpPr>
        <p:spPr bwMode="auto">
          <a:xfrm>
            <a:off x="6638925" y="31781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0" name="Freeform 696"/>
          <p:cNvSpPr>
            <a:spLocks/>
          </p:cNvSpPr>
          <p:nvPr/>
        </p:nvSpPr>
        <p:spPr bwMode="auto">
          <a:xfrm>
            <a:off x="6638925" y="3146425"/>
            <a:ext cx="20638" cy="41275"/>
          </a:xfrm>
          <a:custGeom>
            <a:avLst/>
            <a:gdLst>
              <a:gd name="T0" fmla="*/ 0 w 53"/>
              <a:gd name="T1" fmla="*/ 2147483647 h 110"/>
              <a:gd name="T2" fmla="*/ 2147483647 w 53"/>
              <a:gd name="T3" fmla="*/ 2147483647 h 110"/>
              <a:gd name="T4" fmla="*/ 2147483647 w 53"/>
              <a:gd name="T5" fmla="*/ 2147483647 h 110"/>
              <a:gd name="T6" fmla="*/ 2147483647 w 53"/>
              <a:gd name="T7" fmla="*/ 2147483647 h 110"/>
              <a:gd name="T8" fmla="*/ 2147483647 w 53"/>
              <a:gd name="T9" fmla="*/ 2147483647 h 110"/>
              <a:gd name="T10" fmla="*/ 2147483647 w 53"/>
              <a:gd name="T11" fmla="*/ 2147483647 h 110"/>
              <a:gd name="T12" fmla="*/ 2147483647 w 53"/>
              <a:gd name="T13" fmla="*/ 2147483647 h 110"/>
              <a:gd name="T14" fmla="*/ 2147483647 w 53"/>
              <a:gd name="T15" fmla="*/ 2147483647 h 110"/>
              <a:gd name="T16" fmla="*/ 2147483647 w 53"/>
              <a:gd name="T17" fmla="*/ 2147483647 h 110"/>
              <a:gd name="T18" fmla="*/ 2147483647 w 53"/>
              <a:gd name="T19" fmla="*/ 2147483647 h 110"/>
              <a:gd name="T20" fmla="*/ 2147483647 w 53"/>
              <a:gd name="T21" fmla="*/ 2147483647 h 110"/>
              <a:gd name="T22" fmla="*/ 2147483647 w 53"/>
              <a:gd name="T23" fmla="*/ 2147483647 h 110"/>
              <a:gd name="T24" fmla="*/ 2147483647 w 53"/>
              <a:gd name="T25" fmla="*/ 2147483647 h 110"/>
              <a:gd name="T26" fmla="*/ 2147483647 w 53"/>
              <a:gd name="T27" fmla="*/ 2147483647 h 110"/>
              <a:gd name="T28" fmla="*/ 2147483647 w 53"/>
              <a:gd name="T29" fmla="*/ 2147483647 h 110"/>
              <a:gd name="T30" fmla="*/ 2147483647 w 53"/>
              <a:gd name="T31" fmla="*/ 2147483647 h 110"/>
              <a:gd name="T32" fmla="*/ 2147483647 w 53"/>
              <a:gd name="T33" fmla="*/ 2147483647 h 110"/>
              <a:gd name="T34" fmla="*/ 2147483647 w 53"/>
              <a:gd name="T35" fmla="*/ 2147483647 h 110"/>
              <a:gd name="T36" fmla="*/ 2147483647 w 53"/>
              <a:gd name="T37" fmla="*/ 2147483647 h 110"/>
              <a:gd name="T38" fmla="*/ 2147483647 w 53"/>
              <a:gd name="T39" fmla="*/ 2147483647 h 110"/>
              <a:gd name="T40" fmla="*/ 2147483647 w 53"/>
              <a:gd name="T41" fmla="*/ 2147483647 h 110"/>
              <a:gd name="T42" fmla="*/ 2147483647 w 53"/>
              <a:gd name="T43" fmla="*/ 2147483647 h 110"/>
              <a:gd name="T44" fmla="*/ 2147483647 w 53"/>
              <a:gd name="T45" fmla="*/ 2147483647 h 110"/>
              <a:gd name="T46" fmla="*/ 2147483647 w 53"/>
              <a:gd name="T47" fmla="*/ 2147483647 h 110"/>
              <a:gd name="T48" fmla="*/ 2147483647 w 53"/>
              <a:gd name="T49" fmla="*/ 0 h 110"/>
              <a:gd name="T50" fmla="*/ 2147483647 w 53"/>
              <a:gd name="T51" fmla="*/ 2147483647 h 110"/>
              <a:gd name="T52" fmla="*/ 2147483647 w 53"/>
              <a:gd name="T53" fmla="*/ 2147483647 h 110"/>
              <a:gd name="T54" fmla="*/ 2147483647 w 53"/>
              <a:gd name="T55" fmla="*/ 2147483647 h 110"/>
              <a:gd name="T56" fmla="*/ 2147483647 w 53"/>
              <a:gd name="T57" fmla="*/ 2147483647 h 110"/>
              <a:gd name="T58" fmla="*/ 2147483647 w 53"/>
              <a:gd name="T59" fmla="*/ 2147483647 h 110"/>
              <a:gd name="T60" fmla="*/ 2147483647 w 53"/>
              <a:gd name="T61" fmla="*/ 2147483647 h 110"/>
              <a:gd name="T62" fmla="*/ 0 w 53"/>
              <a:gd name="T63" fmla="*/ 2147483647 h 110"/>
              <a:gd name="T64" fmla="*/ 0 w 53"/>
              <a:gd name="T65" fmla="*/ 2147483647 h 1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0"/>
              <a:gd name="T101" fmla="*/ 53 w 53"/>
              <a:gd name="T102" fmla="*/ 110 h 1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0">
                <a:moveTo>
                  <a:pt x="0" y="83"/>
                </a:moveTo>
                <a:lnTo>
                  <a:pt x="1" y="88"/>
                </a:lnTo>
                <a:lnTo>
                  <a:pt x="2" y="94"/>
                </a:lnTo>
                <a:lnTo>
                  <a:pt x="5" y="98"/>
                </a:lnTo>
                <a:lnTo>
                  <a:pt x="8" y="102"/>
                </a:lnTo>
                <a:lnTo>
                  <a:pt x="12" y="106"/>
                </a:lnTo>
                <a:lnTo>
                  <a:pt x="17" y="108"/>
                </a:lnTo>
                <a:lnTo>
                  <a:pt x="21" y="110"/>
                </a:lnTo>
                <a:lnTo>
                  <a:pt x="26" y="110"/>
                </a:lnTo>
                <a:lnTo>
                  <a:pt x="32" y="110"/>
                </a:lnTo>
                <a:lnTo>
                  <a:pt x="37" y="108"/>
                </a:lnTo>
                <a:lnTo>
                  <a:pt x="41" y="106"/>
                </a:lnTo>
                <a:lnTo>
                  <a:pt x="45" y="102"/>
                </a:lnTo>
                <a:lnTo>
                  <a:pt x="49" y="98"/>
                </a:lnTo>
                <a:lnTo>
                  <a:pt x="51" y="94"/>
                </a:lnTo>
                <a:lnTo>
                  <a:pt x="53" y="88"/>
                </a:lnTo>
                <a:lnTo>
                  <a:pt x="53" y="33"/>
                </a:lnTo>
                <a:lnTo>
                  <a:pt x="53" y="21"/>
                </a:lnTo>
                <a:lnTo>
                  <a:pt x="51" y="17"/>
                </a:lnTo>
                <a:lnTo>
                  <a:pt x="49" y="12"/>
                </a:lnTo>
                <a:lnTo>
                  <a:pt x="45" y="8"/>
                </a:lnTo>
                <a:lnTo>
                  <a:pt x="41" y="5"/>
                </a:lnTo>
                <a:lnTo>
                  <a:pt x="37" y="2"/>
                </a:lnTo>
                <a:lnTo>
                  <a:pt x="32" y="1"/>
                </a:lnTo>
                <a:lnTo>
                  <a:pt x="26" y="0"/>
                </a:lnTo>
                <a:lnTo>
                  <a:pt x="21" y="1"/>
                </a:lnTo>
                <a:lnTo>
                  <a:pt x="17" y="2"/>
                </a:lnTo>
                <a:lnTo>
                  <a:pt x="12" y="5"/>
                </a:lnTo>
                <a:lnTo>
                  <a:pt x="8" y="8"/>
                </a:lnTo>
                <a:lnTo>
                  <a:pt x="5" y="12"/>
                </a:lnTo>
                <a:lnTo>
                  <a:pt x="2" y="17"/>
                </a:lnTo>
                <a:lnTo>
                  <a:pt x="0" y="28"/>
                </a:lnTo>
                <a:lnTo>
                  <a:pt x="0" y="8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1" name="Line 697"/>
          <p:cNvSpPr>
            <a:spLocks noChangeShapeType="1"/>
          </p:cNvSpPr>
          <p:nvPr/>
        </p:nvSpPr>
        <p:spPr bwMode="auto">
          <a:xfrm>
            <a:off x="6648450" y="31464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2" name="Freeform 698"/>
          <p:cNvSpPr>
            <a:spLocks/>
          </p:cNvSpPr>
          <p:nvPr/>
        </p:nvSpPr>
        <p:spPr bwMode="auto">
          <a:xfrm>
            <a:off x="6638925" y="3146425"/>
            <a:ext cx="28575" cy="20638"/>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2147483647 w 72"/>
              <a:gd name="T15" fmla="*/ 2147483647 h 53"/>
              <a:gd name="T16" fmla="*/ 0 w 72"/>
              <a:gd name="T17" fmla="*/ 2147483647 h 53"/>
              <a:gd name="T18" fmla="*/ 2147483647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1"/>
                </a:lnTo>
                <a:lnTo>
                  <a:pt x="17" y="2"/>
                </a:lnTo>
                <a:lnTo>
                  <a:pt x="12" y="5"/>
                </a:lnTo>
                <a:lnTo>
                  <a:pt x="8" y="8"/>
                </a:lnTo>
                <a:lnTo>
                  <a:pt x="5" y="12"/>
                </a:lnTo>
                <a:lnTo>
                  <a:pt x="2" y="17"/>
                </a:lnTo>
                <a:lnTo>
                  <a:pt x="1" y="21"/>
                </a:lnTo>
                <a:lnTo>
                  <a:pt x="0" y="26"/>
                </a:lnTo>
                <a:lnTo>
                  <a:pt x="1" y="32"/>
                </a:lnTo>
                <a:lnTo>
                  <a:pt x="2" y="37"/>
                </a:lnTo>
                <a:lnTo>
                  <a:pt x="5" y="41"/>
                </a:lnTo>
                <a:lnTo>
                  <a:pt x="8" y="46"/>
                </a:lnTo>
                <a:lnTo>
                  <a:pt x="12" y="49"/>
                </a:lnTo>
                <a:lnTo>
                  <a:pt x="17" y="51"/>
                </a:lnTo>
                <a:lnTo>
                  <a:pt x="21" y="53"/>
                </a:lnTo>
                <a:lnTo>
                  <a:pt x="41" y="53"/>
                </a:lnTo>
                <a:lnTo>
                  <a:pt x="51" y="53"/>
                </a:lnTo>
                <a:lnTo>
                  <a:pt x="57" y="51"/>
                </a:lnTo>
                <a:lnTo>
                  <a:pt x="61" y="49"/>
                </a:lnTo>
                <a:lnTo>
                  <a:pt x="65" y="46"/>
                </a:lnTo>
                <a:lnTo>
                  <a:pt x="69" y="41"/>
                </a:lnTo>
                <a:lnTo>
                  <a:pt x="71" y="37"/>
                </a:lnTo>
                <a:lnTo>
                  <a:pt x="72" y="32"/>
                </a:lnTo>
                <a:lnTo>
                  <a:pt x="72" y="26"/>
                </a:lnTo>
                <a:lnTo>
                  <a:pt x="72" y="21"/>
                </a:lnTo>
                <a:lnTo>
                  <a:pt x="71" y="17"/>
                </a:lnTo>
                <a:lnTo>
                  <a:pt x="69" y="12"/>
                </a:lnTo>
                <a:lnTo>
                  <a:pt x="65" y="8"/>
                </a:lnTo>
                <a:lnTo>
                  <a:pt x="61" y="5"/>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3" name="Line 699"/>
          <p:cNvSpPr>
            <a:spLocks noChangeShapeType="1"/>
          </p:cNvSpPr>
          <p:nvPr/>
        </p:nvSpPr>
        <p:spPr bwMode="auto">
          <a:xfrm>
            <a:off x="6656388" y="31464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4" name="Freeform 700"/>
          <p:cNvSpPr>
            <a:spLocks/>
          </p:cNvSpPr>
          <p:nvPr/>
        </p:nvSpPr>
        <p:spPr bwMode="auto">
          <a:xfrm>
            <a:off x="6646863" y="3146425"/>
            <a:ext cx="25400" cy="20638"/>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1"/>
                </a:lnTo>
                <a:lnTo>
                  <a:pt x="15" y="2"/>
                </a:lnTo>
                <a:lnTo>
                  <a:pt x="12" y="5"/>
                </a:lnTo>
                <a:lnTo>
                  <a:pt x="8" y="8"/>
                </a:lnTo>
                <a:lnTo>
                  <a:pt x="5" y="12"/>
                </a:lnTo>
                <a:lnTo>
                  <a:pt x="2" y="17"/>
                </a:lnTo>
                <a:lnTo>
                  <a:pt x="1" y="21"/>
                </a:lnTo>
                <a:lnTo>
                  <a:pt x="0" y="26"/>
                </a:lnTo>
                <a:lnTo>
                  <a:pt x="1" y="32"/>
                </a:lnTo>
                <a:lnTo>
                  <a:pt x="2" y="37"/>
                </a:lnTo>
                <a:lnTo>
                  <a:pt x="5" y="41"/>
                </a:lnTo>
                <a:lnTo>
                  <a:pt x="8" y="46"/>
                </a:lnTo>
                <a:lnTo>
                  <a:pt x="12" y="49"/>
                </a:lnTo>
                <a:lnTo>
                  <a:pt x="15" y="51"/>
                </a:lnTo>
                <a:lnTo>
                  <a:pt x="21" y="53"/>
                </a:lnTo>
                <a:lnTo>
                  <a:pt x="30" y="53"/>
                </a:lnTo>
                <a:lnTo>
                  <a:pt x="41" y="53"/>
                </a:lnTo>
                <a:lnTo>
                  <a:pt x="46" y="51"/>
                </a:lnTo>
                <a:lnTo>
                  <a:pt x="51" y="49"/>
                </a:lnTo>
                <a:lnTo>
                  <a:pt x="55" y="46"/>
                </a:lnTo>
                <a:lnTo>
                  <a:pt x="58" y="41"/>
                </a:lnTo>
                <a:lnTo>
                  <a:pt x="60" y="37"/>
                </a:lnTo>
                <a:lnTo>
                  <a:pt x="62" y="32"/>
                </a:lnTo>
                <a:lnTo>
                  <a:pt x="63" y="26"/>
                </a:lnTo>
                <a:lnTo>
                  <a:pt x="62" y="21"/>
                </a:lnTo>
                <a:lnTo>
                  <a:pt x="60" y="17"/>
                </a:lnTo>
                <a:lnTo>
                  <a:pt x="58" y="12"/>
                </a:lnTo>
                <a:lnTo>
                  <a:pt x="55" y="8"/>
                </a:lnTo>
                <a:lnTo>
                  <a:pt x="51" y="5"/>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5" name="Line 701"/>
          <p:cNvSpPr>
            <a:spLocks noChangeShapeType="1"/>
          </p:cNvSpPr>
          <p:nvPr/>
        </p:nvSpPr>
        <p:spPr bwMode="auto">
          <a:xfrm>
            <a:off x="6661150" y="31464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6" name="Freeform 702"/>
          <p:cNvSpPr>
            <a:spLocks/>
          </p:cNvSpPr>
          <p:nvPr/>
        </p:nvSpPr>
        <p:spPr bwMode="auto">
          <a:xfrm>
            <a:off x="6650038" y="3146425"/>
            <a:ext cx="33337" cy="20638"/>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1" y="1"/>
                </a:lnTo>
                <a:lnTo>
                  <a:pt x="16" y="2"/>
                </a:lnTo>
                <a:lnTo>
                  <a:pt x="11" y="5"/>
                </a:lnTo>
                <a:lnTo>
                  <a:pt x="7" y="8"/>
                </a:lnTo>
                <a:lnTo>
                  <a:pt x="4" y="12"/>
                </a:lnTo>
                <a:lnTo>
                  <a:pt x="2" y="17"/>
                </a:lnTo>
                <a:lnTo>
                  <a:pt x="0" y="21"/>
                </a:lnTo>
                <a:lnTo>
                  <a:pt x="0" y="26"/>
                </a:lnTo>
                <a:lnTo>
                  <a:pt x="0" y="32"/>
                </a:lnTo>
                <a:lnTo>
                  <a:pt x="2" y="37"/>
                </a:lnTo>
                <a:lnTo>
                  <a:pt x="4" y="41"/>
                </a:lnTo>
                <a:lnTo>
                  <a:pt x="7" y="46"/>
                </a:lnTo>
                <a:lnTo>
                  <a:pt x="11" y="49"/>
                </a:lnTo>
                <a:lnTo>
                  <a:pt x="16" y="51"/>
                </a:lnTo>
                <a:lnTo>
                  <a:pt x="21" y="53"/>
                </a:lnTo>
                <a:lnTo>
                  <a:pt x="50" y="53"/>
                </a:lnTo>
                <a:lnTo>
                  <a:pt x="61" y="53"/>
                </a:lnTo>
                <a:lnTo>
                  <a:pt x="66" y="51"/>
                </a:lnTo>
                <a:lnTo>
                  <a:pt x="70" y="49"/>
                </a:lnTo>
                <a:lnTo>
                  <a:pt x="74" y="46"/>
                </a:lnTo>
                <a:lnTo>
                  <a:pt x="78" y="41"/>
                </a:lnTo>
                <a:lnTo>
                  <a:pt x="79" y="37"/>
                </a:lnTo>
                <a:lnTo>
                  <a:pt x="82" y="32"/>
                </a:lnTo>
                <a:lnTo>
                  <a:pt x="82" y="26"/>
                </a:lnTo>
                <a:lnTo>
                  <a:pt x="82" y="21"/>
                </a:lnTo>
                <a:lnTo>
                  <a:pt x="79" y="17"/>
                </a:lnTo>
                <a:lnTo>
                  <a:pt x="78" y="12"/>
                </a:lnTo>
                <a:lnTo>
                  <a:pt x="74" y="8"/>
                </a:lnTo>
                <a:lnTo>
                  <a:pt x="70" y="5"/>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7" name="Line 703"/>
          <p:cNvSpPr>
            <a:spLocks noChangeShapeType="1"/>
          </p:cNvSpPr>
          <p:nvPr/>
        </p:nvSpPr>
        <p:spPr bwMode="auto">
          <a:xfrm>
            <a:off x="6672263" y="31464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8" name="Freeform 704"/>
          <p:cNvSpPr>
            <a:spLocks/>
          </p:cNvSpPr>
          <p:nvPr/>
        </p:nvSpPr>
        <p:spPr bwMode="auto">
          <a:xfrm>
            <a:off x="6662738" y="3146425"/>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1"/>
                </a:lnTo>
                <a:lnTo>
                  <a:pt x="16" y="2"/>
                </a:lnTo>
                <a:lnTo>
                  <a:pt x="12" y="5"/>
                </a:lnTo>
                <a:lnTo>
                  <a:pt x="8" y="8"/>
                </a:lnTo>
                <a:lnTo>
                  <a:pt x="4" y="12"/>
                </a:lnTo>
                <a:lnTo>
                  <a:pt x="2" y="17"/>
                </a:lnTo>
                <a:lnTo>
                  <a:pt x="0" y="21"/>
                </a:lnTo>
                <a:lnTo>
                  <a:pt x="0" y="26"/>
                </a:lnTo>
                <a:lnTo>
                  <a:pt x="0" y="32"/>
                </a:lnTo>
                <a:lnTo>
                  <a:pt x="2" y="37"/>
                </a:lnTo>
                <a:lnTo>
                  <a:pt x="4" y="41"/>
                </a:lnTo>
                <a:lnTo>
                  <a:pt x="8" y="46"/>
                </a:lnTo>
                <a:lnTo>
                  <a:pt x="12" y="49"/>
                </a:lnTo>
                <a:lnTo>
                  <a:pt x="16" y="51"/>
                </a:lnTo>
                <a:lnTo>
                  <a:pt x="21" y="53"/>
                </a:lnTo>
                <a:lnTo>
                  <a:pt x="41" y="53"/>
                </a:lnTo>
                <a:lnTo>
                  <a:pt x="52" y="53"/>
                </a:lnTo>
                <a:lnTo>
                  <a:pt x="56" y="51"/>
                </a:lnTo>
                <a:lnTo>
                  <a:pt x="61" y="49"/>
                </a:lnTo>
                <a:lnTo>
                  <a:pt x="65" y="46"/>
                </a:lnTo>
                <a:lnTo>
                  <a:pt x="68" y="41"/>
                </a:lnTo>
                <a:lnTo>
                  <a:pt x="70" y="37"/>
                </a:lnTo>
                <a:lnTo>
                  <a:pt x="72" y="32"/>
                </a:lnTo>
                <a:lnTo>
                  <a:pt x="73" y="26"/>
                </a:lnTo>
                <a:lnTo>
                  <a:pt x="72" y="21"/>
                </a:lnTo>
                <a:lnTo>
                  <a:pt x="70" y="17"/>
                </a:lnTo>
                <a:lnTo>
                  <a:pt x="68" y="12"/>
                </a:lnTo>
                <a:lnTo>
                  <a:pt x="65" y="8"/>
                </a:lnTo>
                <a:lnTo>
                  <a:pt x="61" y="5"/>
                </a:lnTo>
                <a:lnTo>
                  <a:pt x="56" y="2"/>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09" name="Line 705"/>
          <p:cNvSpPr>
            <a:spLocks noChangeShapeType="1"/>
          </p:cNvSpPr>
          <p:nvPr/>
        </p:nvSpPr>
        <p:spPr bwMode="auto">
          <a:xfrm>
            <a:off x="6680200" y="31464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0" name="Freeform 706"/>
          <p:cNvSpPr>
            <a:spLocks/>
          </p:cNvSpPr>
          <p:nvPr/>
        </p:nvSpPr>
        <p:spPr bwMode="auto">
          <a:xfrm>
            <a:off x="6670675" y="3146425"/>
            <a:ext cx="23813" cy="20638"/>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1"/>
                </a:lnTo>
                <a:lnTo>
                  <a:pt x="16" y="2"/>
                </a:lnTo>
                <a:lnTo>
                  <a:pt x="12" y="5"/>
                </a:lnTo>
                <a:lnTo>
                  <a:pt x="8" y="8"/>
                </a:lnTo>
                <a:lnTo>
                  <a:pt x="4" y="12"/>
                </a:lnTo>
                <a:lnTo>
                  <a:pt x="1" y="17"/>
                </a:lnTo>
                <a:lnTo>
                  <a:pt x="0" y="21"/>
                </a:lnTo>
                <a:lnTo>
                  <a:pt x="0" y="26"/>
                </a:lnTo>
                <a:lnTo>
                  <a:pt x="0" y="32"/>
                </a:lnTo>
                <a:lnTo>
                  <a:pt x="1" y="37"/>
                </a:lnTo>
                <a:lnTo>
                  <a:pt x="4" y="41"/>
                </a:lnTo>
                <a:lnTo>
                  <a:pt x="8" y="46"/>
                </a:lnTo>
                <a:lnTo>
                  <a:pt x="12" y="49"/>
                </a:lnTo>
                <a:lnTo>
                  <a:pt x="16" y="51"/>
                </a:lnTo>
                <a:lnTo>
                  <a:pt x="21" y="53"/>
                </a:lnTo>
                <a:lnTo>
                  <a:pt x="30" y="53"/>
                </a:lnTo>
                <a:lnTo>
                  <a:pt x="41" y="53"/>
                </a:lnTo>
                <a:lnTo>
                  <a:pt x="46" y="51"/>
                </a:lnTo>
                <a:lnTo>
                  <a:pt x="50" y="49"/>
                </a:lnTo>
                <a:lnTo>
                  <a:pt x="54" y="46"/>
                </a:lnTo>
                <a:lnTo>
                  <a:pt x="58" y="41"/>
                </a:lnTo>
                <a:lnTo>
                  <a:pt x="61" y="37"/>
                </a:lnTo>
                <a:lnTo>
                  <a:pt x="62" y="32"/>
                </a:lnTo>
                <a:lnTo>
                  <a:pt x="62" y="26"/>
                </a:lnTo>
                <a:lnTo>
                  <a:pt x="62" y="21"/>
                </a:lnTo>
                <a:lnTo>
                  <a:pt x="61" y="17"/>
                </a:lnTo>
                <a:lnTo>
                  <a:pt x="58" y="12"/>
                </a:lnTo>
                <a:lnTo>
                  <a:pt x="54" y="8"/>
                </a:lnTo>
                <a:lnTo>
                  <a:pt x="50" y="5"/>
                </a:lnTo>
                <a:lnTo>
                  <a:pt x="46"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1" name="Line 707"/>
          <p:cNvSpPr>
            <a:spLocks noChangeShapeType="1"/>
          </p:cNvSpPr>
          <p:nvPr/>
        </p:nvSpPr>
        <p:spPr bwMode="auto">
          <a:xfrm>
            <a:off x="6683375" y="31464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2" name="Freeform 708"/>
          <p:cNvSpPr>
            <a:spLocks/>
          </p:cNvSpPr>
          <p:nvPr/>
        </p:nvSpPr>
        <p:spPr bwMode="auto">
          <a:xfrm>
            <a:off x="6673850" y="3146425"/>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1"/>
                </a:lnTo>
                <a:lnTo>
                  <a:pt x="18" y="2"/>
                </a:lnTo>
                <a:lnTo>
                  <a:pt x="12" y="5"/>
                </a:lnTo>
                <a:lnTo>
                  <a:pt x="8" y="8"/>
                </a:lnTo>
                <a:lnTo>
                  <a:pt x="6" y="12"/>
                </a:lnTo>
                <a:lnTo>
                  <a:pt x="3" y="17"/>
                </a:lnTo>
                <a:lnTo>
                  <a:pt x="2" y="21"/>
                </a:lnTo>
                <a:lnTo>
                  <a:pt x="0" y="26"/>
                </a:lnTo>
                <a:lnTo>
                  <a:pt x="2" y="32"/>
                </a:lnTo>
                <a:lnTo>
                  <a:pt x="3" y="37"/>
                </a:lnTo>
                <a:lnTo>
                  <a:pt x="6" y="41"/>
                </a:lnTo>
                <a:lnTo>
                  <a:pt x="8" y="46"/>
                </a:lnTo>
                <a:lnTo>
                  <a:pt x="12" y="49"/>
                </a:lnTo>
                <a:lnTo>
                  <a:pt x="18" y="51"/>
                </a:lnTo>
                <a:lnTo>
                  <a:pt x="21" y="53"/>
                </a:lnTo>
                <a:lnTo>
                  <a:pt x="41" y="53"/>
                </a:lnTo>
                <a:lnTo>
                  <a:pt x="52" y="53"/>
                </a:lnTo>
                <a:lnTo>
                  <a:pt x="57" y="51"/>
                </a:lnTo>
                <a:lnTo>
                  <a:pt x="61" y="49"/>
                </a:lnTo>
                <a:lnTo>
                  <a:pt x="65" y="46"/>
                </a:lnTo>
                <a:lnTo>
                  <a:pt x="69" y="41"/>
                </a:lnTo>
                <a:lnTo>
                  <a:pt x="72" y="37"/>
                </a:lnTo>
                <a:lnTo>
                  <a:pt x="73" y="32"/>
                </a:lnTo>
                <a:lnTo>
                  <a:pt x="73" y="26"/>
                </a:lnTo>
                <a:lnTo>
                  <a:pt x="73" y="21"/>
                </a:lnTo>
                <a:lnTo>
                  <a:pt x="72" y="17"/>
                </a:lnTo>
                <a:lnTo>
                  <a:pt x="69" y="12"/>
                </a:lnTo>
                <a:lnTo>
                  <a:pt x="65" y="8"/>
                </a:lnTo>
                <a:lnTo>
                  <a:pt x="61" y="5"/>
                </a:lnTo>
                <a:lnTo>
                  <a:pt x="57" y="2"/>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3" name="Line 709"/>
          <p:cNvSpPr>
            <a:spLocks noChangeShapeType="1"/>
          </p:cNvSpPr>
          <p:nvPr/>
        </p:nvSpPr>
        <p:spPr bwMode="auto">
          <a:xfrm>
            <a:off x="6681788" y="31575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4" name="Freeform 710"/>
          <p:cNvSpPr>
            <a:spLocks/>
          </p:cNvSpPr>
          <p:nvPr/>
        </p:nvSpPr>
        <p:spPr bwMode="auto">
          <a:xfrm>
            <a:off x="6681788" y="3125788"/>
            <a:ext cx="20637" cy="41275"/>
          </a:xfrm>
          <a:custGeom>
            <a:avLst/>
            <a:gdLst>
              <a:gd name="T0" fmla="*/ 0 w 53"/>
              <a:gd name="T1" fmla="*/ 2147483647 h 110"/>
              <a:gd name="T2" fmla="*/ 2147483647 w 53"/>
              <a:gd name="T3" fmla="*/ 2147483647 h 110"/>
              <a:gd name="T4" fmla="*/ 2147483647 w 53"/>
              <a:gd name="T5" fmla="*/ 2147483647 h 110"/>
              <a:gd name="T6" fmla="*/ 2147483647 w 53"/>
              <a:gd name="T7" fmla="*/ 2147483647 h 110"/>
              <a:gd name="T8" fmla="*/ 2147483647 w 53"/>
              <a:gd name="T9" fmla="*/ 2147483647 h 110"/>
              <a:gd name="T10" fmla="*/ 2147483647 w 53"/>
              <a:gd name="T11" fmla="*/ 2147483647 h 110"/>
              <a:gd name="T12" fmla="*/ 2147483647 w 53"/>
              <a:gd name="T13" fmla="*/ 2147483647 h 110"/>
              <a:gd name="T14" fmla="*/ 2147483647 w 53"/>
              <a:gd name="T15" fmla="*/ 2147483647 h 110"/>
              <a:gd name="T16" fmla="*/ 2147483647 w 53"/>
              <a:gd name="T17" fmla="*/ 2147483647 h 110"/>
              <a:gd name="T18" fmla="*/ 2147483647 w 53"/>
              <a:gd name="T19" fmla="*/ 2147483647 h 110"/>
              <a:gd name="T20" fmla="*/ 2147483647 w 53"/>
              <a:gd name="T21" fmla="*/ 2147483647 h 110"/>
              <a:gd name="T22" fmla="*/ 2147483647 w 53"/>
              <a:gd name="T23" fmla="*/ 2147483647 h 110"/>
              <a:gd name="T24" fmla="*/ 2147483647 w 53"/>
              <a:gd name="T25" fmla="*/ 2147483647 h 110"/>
              <a:gd name="T26" fmla="*/ 2147483647 w 53"/>
              <a:gd name="T27" fmla="*/ 2147483647 h 110"/>
              <a:gd name="T28" fmla="*/ 2147483647 w 53"/>
              <a:gd name="T29" fmla="*/ 2147483647 h 110"/>
              <a:gd name="T30" fmla="*/ 2147483647 w 53"/>
              <a:gd name="T31" fmla="*/ 2147483647 h 110"/>
              <a:gd name="T32" fmla="*/ 2147483647 w 53"/>
              <a:gd name="T33" fmla="*/ 2147483647 h 110"/>
              <a:gd name="T34" fmla="*/ 2147483647 w 53"/>
              <a:gd name="T35" fmla="*/ 2147483647 h 110"/>
              <a:gd name="T36" fmla="*/ 2147483647 w 53"/>
              <a:gd name="T37" fmla="*/ 2147483647 h 110"/>
              <a:gd name="T38" fmla="*/ 2147483647 w 53"/>
              <a:gd name="T39" fmla="*/ 2147483647 h 110"/>
              <a:gd name="T40" fmla="*/ 2147483647 w 53"/>
              <a:gd name="T41" fmla="*/ 2147483647 h 110"/>
              <a:gd name="T42" fmla="*/ 2147483647 w 53"/>
              <a:gd name="T43" fmla="*/ 2147483647 h 110"/>
              <a:gd name="T44" fmla="*/ 2147483647 w 53"/>
              <a:gd name="T45" fmla="*/ 2147483647 h 110"/>
              <a:gd name="T46" fmla="*/ 2147483647 w 53"/>
              <a:gd name="T47" fmla="*/ 0 h 110"/>
              <a:gd name="T48" fmla="*/ 2147483647 w 53"/>
              <a:gd name="T49" fmla="*/ 0 h 110"/>
              <a:gd name="T50" fmla="*/ 2147483647 w 53"/>
              <a:gd name="T51" fmla="*/ 0 h 110"/>
              <a:gd name="T52" fmla="*/ 2147483647 w 53"/>
              <a:gd name="T53" fmla="*/ 2147483647 h 110"/>
              <a:gd name="T54" fmla="*/ 2147483647 w 53"/>
              <a:gd name="T55" fmla="*/ 2147483647 h 110"/>
              <a:gd name="T56" fmla="*/ 2147483647 w 53"/>
              <a:gd name="T57" fmla="*/ 2147483647 h 110"/>
              <a:gd name="T58" fmla="*/ 2147483647 w 53"/>
              <a:gd name="T59" fmla="*/ 2147483647 h 110"/>
              <a:gd name="T60" fmla="*/ 2147483647 w 53"/>
              <a:gd name="T61" fmla="*/ 2147483647 h 110"/>
              <a:gd name="T62" fmla="*/ 0 w 53"/>
              <a:gd name="T63" fmla="*/ 2147483647 h 110"/>
              <a:gd name="T64" fmla="*/ 0 w 53"/>
              <a:gd name="T65" fmla="*/ 2147483647 h 1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0"/>
              <a:gd name="T101" fmla="*/ 53 w 53"/>
              <a:gd name="T102" fmla="*/ 110 h 1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0">
                <a:moveTo>
                  <a:pt x="0" y="83"/>
                </a:moveTo>
                <a:lnTo>
                  <a:pt x="1" y="89"/>
                </a:lnTo>
                <a:lnTo>
                  <a:pt x="3" y="94"/>
                </a:lnTo>
                <a:lnTo>
                  <a:pt x="5" y="98"/>
                </a:lnTo>
                <a:lnTo>
                  <a:pt x="8" y="103"/>
                </a:lnTo>
                <a:lnTo>
                  <a:pt x="12" y="106"/>
                </a:lnTo>
                <a:lnTo>
                  <a:pt x="16" y="108"/>
                </a:lnTo>
                <a:lnTo>
                  <a:pt x="21" y="110"/>
                </a:lnTo>
                <a:lnTo>
                  <a:pt x="27" y="110"/>
                </a:lnTo>
                <a:lnTo>
                  <a:pt x="32" y="110"/>
                </a:lnTo>
                <a:lnTo>
                  <a:pt x="37" y="108"/>
                </a:lnTo>
                <a:lnTo>
                  <a:pt x="41" y="106"/>
                </a:lnTo>
                <a:lnTo>
                  <a:pt x="45" y="103"/>
                </a:lnTo>
                <a:lnTo>
                  <a:pt x="49" y="98"/>
                </a:lnTo>
                <a:lnTo>
                  <a:pt x="52" y="94"/>
                </a:lnTo>
                <a:lnTo>
                  <a:pt x="53" y="89"/>
                </a:lnTo>
                <a:lnTo>
                  <a:pt x="53" y="32"/>
                </a:lnTo>
                <a:lnTo>
                  <a:pt x="53" y="21"/>
                </a:lnTo>
                <a:lnTo>
                  <a:pt x="52" y="16"/>
                </a:lnTo>
                <a:lnTo>
                  <a:pt x="49" y="12"/>
                </a:lnTo>
                <a:lnTo>
                  <a:pt x="45" y="8"/>
                </a:lnTo>
                <a:lnTo>
                  <a:pt x="41" y="4"/>
                </a:lnTo>
                <a:lnTo>
                  <a:pt x="37" y="1"/>
                </a:lnTo>
                <a:lnTo>
                  <a:pt x="32" y="0"/>
                </a:lnTo>
                <a:lnTo>
                  <a:pt x="27" y="0"/>
                </a:lnTo>
                <a:lnTo>
                  <a:pt x="21" y="0"/>
                </a:lnTo>
                <a:lnTo>
                  <a:pt x="16" y="1"/>
                </a:lnTo>
                <a:lnTo>
                  <a:pt x="12" y="4"/>
                </a:lnTo>
                <a:lnTo>
                  <a:pt x="8" y="8"/>
                </a:lnTo>
                <a:lnTo>
                  <a:pt x="5" y="12"/>
                </a:lnTo>
                <a:lnTo>
                  <a:pt x="3" y="16"/>
                </a:lnTo>
                <a:lnTo>
                  <a:pt x="0" y="26"/>
                </a:lnTo>
                <a:lnTo>
                  <a:pt x="0" y="8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5" name="Line 711"/>
          <p:cNvSpPr>
            <a:spLocks noChangeShapeType="1"/>
          </p:cNvSpPr>
          <p:nvPr/>
        </p:nvSpPr>
        <p:spPr bwMode="auto">
          <a:xfrm>
            <a:off x="6691313" y="3125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6" name="Freeform 712"/>
          <p:cNvSpPr>
            <a:spLocks/>
          </p:cNvSpPr>
          <p:nvPr/>
        </p:nvSpPr>
        <p:spPr bwMode="auto">
          <a:xfrm>
            <a:off x="6681788" y="3125788"/>
            <a:ext cx="66675" cy="19050"/>
          </a:xfrm>
          <a:custGeom>
            <a:avLst/>
            <a:gdLst>
              <a:gd name="T0" fmla="*/ 2147483647 w 171"/>
              <a:gd name="T1" fmla="*/ 0 h 52"/>
              <a:gd name="T2" fmla="*/ 2147483647 w 171"/>
              <a:gd name="T3" fmla="*/ 0 h 52"/>
              <a:gd name="T4" fmla="*/ 2147483647 w 171"/>
              <a:gd name="T5" fmla="*/ 2147483647 h 52"/>
              <a:gd name="T6" fmla="*/ 2147483647 w 171"/>
              <a:gd name="T7" fmla="*/ 2147483647 h 52"/>
              <a:gd name="T8" fmla="*/ 2147483647 w 171"/>
              <a:gd name="T9" fmla="*/ 2147483647 h 52"/>
              <a:gd name="T10" fmla="*/ 2147483647 w 171"/>
              <a:gd name="T11" fmla="*/ 2147483647 h 52"/>
              <a:gd name="T12" fmla="*/ 2147483647 w 171"/>
              <a:gd name="T13" fmla="*/ 2147483647 h 52"/>
              <a:gd name="T14" fmla="*/ 2147483647 w 171"/>
              <a:gd name="T15" fmla="*/ 2147483647 h 52"/>
              <a:gd name="T16" fmla="*/ 0 w 171"/>
              <a:gd name="T17" fmla="*/ 2147483647 h 52"/>
              <a:gd name="T18" fmla="*/ 2147483647 w 171"/>
              <a:gd name="T19" fmla="*/ 2147483647 h 52"/>
              <a:gd name="T20" fmla="*/ 2147483647 w 171"/>
              <a:gd name="T21" fmla="*/ 2147483647 h 52"/>
              <a:gd name="T22" fmla="*/ 2147483647 w 171"/>
              <a:gd name="T23" fmla="*/ 2147483647 h 52"/>
              <a:gd name="T24" fmla="*/ 2147483647 w 171"/>
              <a:gd name="T25" fmla="*/ 2147483647 h 52"/>
              <a:gd name="T26" fmla="*/ 2147483647 w 171"/>
              <a:gd name="T27" fmla="*/ 2147483647 h 52"/>
              <a:gd name="T28" fmla="*/ 2147483647 w 171"/>
              <a:gd name="T29" fmla="*/ 2147483647 h 52"/>
              <a:gd name="T30" fmla="*/ 2147483647 w 171"/>
              <a:gd name="T31" fmla="*/ 2147483647 h 52"/>
              <a:gd name="T32" fmla="*/ 2147483647 w 171"/>
              <a:gd name="T33" fmla="*/ 2147483647 h 52"/>
              <a:gd name="T34" fmla="*/ 2147483647 w 171"/>
              <a:gd name="T35" fmla="*/ 2147483647 h 52"/>
              <a:gd name="T36" fmla="*/ 2147483647 w 171"/>
              <a:gd name="T37" fmla="*/ 2147483647 h 52"/>
              <a:gd name="T38" fmla="*/ 2147483647 w 171"/>
              <a:gd name="T39" fmla="*/ 2147483647 h 52"/>
              <a:gd name="T40" fmla="*/ 2147483647 w 171"/>
              <a:gd name="T41" fmla="*/ 2147483647 h 52"/>
              <a:gd name="T42" fmla="*/ 2147483647 w 171"/>
              <a:gd name="T43" fmla="*/ 2147483647 h 52"/>
              <a:gd name="T44" fmla="*/ 2147483647 w 171"/>
              <a:gd name="T45" fmla="*/ 2147483647 h 52"/>
              <a:gd name="T46" fmla="*/ 2147483647 w 171"/>
              <a:gd name="T47" fmla="*/ 2147483647 h 52"/>
              <a:gd name="T48" fmla="*/ 2147483647 w 171"/>
              <a:gd name="T49" fmla="*/ 2147483647 h 52"/>
              <a:gd name="T50" fmla="*/ 2147483647 w 171"/>
              <a:gd name="T51" fmla="*/ 2147483647 h 52"/>
              <a:gd name="T52" fmla="*/ 2147483647 w 171"/>
              <a:gd name="T53" fmla="*/ 2147483647 h 52"/>
              <a:gd name="T54" fmla="*/ 2147483647 w 171"/>
              <a:gd name="T55" fmla="*/ 2147483647 h 52"/>
              <a:gd name="T56" fmla="*/ 2147483647 w 171"/>
              <a:gd name="T57" fmla="*/ 2147483647 h 52"/>
              <a:gd name="T58" fmla="*/ 2147483647 w 171"/>
              <a:gd name="T59" fmla="*/ 2147483647 h 52"/>
              <a:gd name="T60" fmla="*/ 2147483647 w 171"/>
              <a:gd name="T61" fmla="*/ 2147483647 h 52"/>
              <a:gd name="T62" fmla="*/ 2147483647 w 171"/>
              <a:gd name="T63" fmla="*/ 0 h 52"/>
              <a:gd name="T64" fmla="*/ 2147483647 w 17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52"/>
              <a:gd name="T101" fmla="*/ 171 w 17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52">
                <a:moveTo>
                  <a:pt x="27" y="0"/>
                </a:moveTo>
                <a:lnTo>
                  <a:pt x="21" y="0"/>
                </a:lnTo>
                <a:lnTo>
                  <a:pt x="16" y="1"/>
                </a:lnTo>
                <a:lnTo>
                  <a:pt x="12" y="4"/>
                </a:lnTo>
                <a:lnTo>
                  <a:pt x="8" y="8"/>
                </a:lnTo>
                <a:lnTo>
                  <a:pt x="5" y="12"/>
                </a:lnTo>
                <a:lnTo>
                  <a:pt x="3" y="16"/>
                </a:lnTo>
                <a:lnTo>
                  <a:pt x="1" y="21"/>
                </a:lnTo>
                <a:lnTo>
                  <a:pt x="0" y="26"/>
                </a:lnTo>
                <a:lnTo>
                  <a:pt x="1" y="32"/>
                </a:lnTo>
                <a:lnTo>
                  <a:pt x="3" y="36"/>
                </a:lnTo>
                <a:lnTo>
                  <a:pt x="5" y="41"/>
                </a:lnTo>
                <a:lnTo>
                  <a:pt x="8" y="45"/>
                </a:lnTo>
                <a:lnTo>
                  <a:pt x="12" y="48"/>
                </a:lnTo>
                <a:lnTo>
                  <a:pt x="16" y="50"/>
                </a:lnTo>
                <a:lnTo>
                  <a:pt x="21" y="52"/>
                </a:lnTo>
                <a:lnTo>
                  <a:pt x="139" y="52"/>
                </a:lnTo>
                <a:lnTo>
                  <a:pt x="150" y="52"/>
                </a:lnTo>
                <a:lnTo>
                  <a:pt x="155" y="50"/>
                </a:lnTo>
                <a:lnTo>
                  <a:pt x="160" y="48"/>
                </a:lnTo>
                <a:lnTo>
                  <a:pt x="164" y="45"/>
                </a:lnTo>
                <a:lnTo>
                  <a:pt x="167" y="41"/>
                </a:lnTo>
                <a:lnTo>
                  <a:pt x="169" y="36"/>
                </a:lnTo>
                <a:lnTo>
                  <a:pt x="171" y="32"/>
                </a:lnTo>
                <a:lnTo>
                  <a:pt x="171" y="26"/>
                </a:lnTo>
                <a:lnTo>
                  <a:pt x="171" y="21"/>
                </a:lnTo>
                <a:lnTo>
                  <a:pt x="169" y="16"/>
                </a:lnTo>
                <a:lnTo>
                  <a:pt x="167" y="12"/>
                </a:lnTo>
                <a:lnTo>
                  <a:pt x="164" y="8"/>
                </a:lnTo>
                <a:lnTo>
                  <a:pt x="160" y="4"/>
                </a:lnTo>
                <a:lnTo>
                  <a:pt x="155" y="1"/>
                </a:lnTo>
                <a:lnTo>
                  <a:pt x="14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7" name="Line 713"/>
          <p:cNvSpPr>
            <a:spLocks noChangeShapeType="1"/>
          </p:cNvSpPr>
          <p:nvPr/>
        </p:nvSpPr>
        <p:spPr bwMode="auto">
          <a:xfrm>
            <a:off x="6738938" y="3125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8" name="Freeform 714"/>
          <p:cNvSpPr>
            <a:spLocks/>
          </p:cNvSpPr>
          <p:nvPr/>
        </p:nvSpPr>
        <p:spPr bwMode="auto">
          <a:xfrm>
            <a:off x="6727825" y="3125788"/>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2147483647 w 73"/>
              <a:gd name="T15" fmla="*/ 2147483647 h 52"/>
              <a:gd name="T16" fmla="*/ 0 w 73"/>
              <a:gd name="T17" fmla="*/ 2147483647 h 52"/>
              <a:gd name="T18" fmla="*/ 2147483647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2" y="0"/>
                </a:lnTo>
                <a:lnTo>
                  <a:pt x="17" y="1"/>
                </a:lnTo>
                <a:lnTo>
                  <a:pt x="12" y="4"/>
                </a:lnTo>
                <a:lnTo>
                  <a:pt x="8" y="8"/>
                </a:lnTo>
                <a:lnTo>
                  <a:pt x="5" y="12"/>
                </a:lnTo>
                <a:lnTo>
                  <a:pt x="2" y="16"/>
                </a:lnTo>
                <a:lnTo>
                  <a:pt x="1" y="21"/>
                </a:lnTo>
                <a:lnTo>
                  <a:pt x="0" y="26"/>
                </a:lnTo>
                <a:lnTo>
                  <a:pt x="1" y="32"/>
                </a:lnTo>
                <a:lnTo>
                  <a:pt x="2" y="36"/>
                </a:lnTo>
                <a:lnTo>
                  <a:pt x="5" y="41"/>
                </a:lnTo>
                <a:lnTo>
                  <a:pt x="8" y="45"/>
                </a:lnTo>
                <a:lnTo>
                  <a:pt x="12" y="48"/>
                </a:lnTo>
                <a:lnTo>
                  <a:pt x="17" y="50"/>
                </a:lnTo>
                <a:lnTo>
                  <a:pt x="22" y="52"/>
                </a:lnTo>
                <a:lnTo>
                  <a:pt x="41" y="52"/>
                </a:lnTo>
                <a:lnTo>
                  <a:pt x="51" y="52"/>
                </a:lnTo>
                <a:lnTo>
                  <a:pt x="57" y="50"/>
                </a:lnTo>
                <a:lnTo>
                  <a:pt x="61" y="48"/>
                </a:lnTo>
                <a:lnTo>
                  <a:pt x="66" y="45"/>
                </a:lnTo>
                <a:lnTo>
                  <a:pt x="69" y="41"/>
                </a:lnTo>
                <a:lnTo>
                  <a:pt x="71" y="36"/>
                </a:lnTo>
                <a:lnTo>
                  <a:pt x="73" y="32"/>
                </a:lnTo>
                <a:lnTo>
                  <a:pt x="73" y="26"/>
                </a:lnTo>
                <a:lnTo>
                  <a:pt x="73" y="21"/>
                </a:lnTo>
                <a:lnTo>
                  <a:pt x="71" y="16"/>
                </a:lnTo>
                <a:lnTo>
                  <a:pt x="69" y="12"/>
                </a:lnTo>
                <a:lnTo>
                  <a:pt x="66" y="8"/>
                </a:lnTo>
                <a:lnTo>
                  <a:pt x="61" y="4"/>
                </a:lnTo>
                <a:lnTo>
                  <a:pt x="57"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19" name="Line 715"/>
          <p:cNvSpPr>
            <a:spLocks noChangeShapeType="1"/>
          </p:cNvSpPr>
          <p:nvPr/>
        </p:nvSpPr>
        <p:spPr bwMode="auto">
          <a:xfrm>
            <a:off x="6735763" y="31353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0" name="Freeform 716"/>
          <p:cNvSpPr>
            <a:spLocks/>
          </p:cNvSpPr>
          <p:nvPr/>
        </p:nvSpPr>
        <p:spPr bwMode="auto">
          <a:xfrm>
            <a:off x="6735763" y="3101975"/>
            <a:ext cx="20637" cy="42863"/>
          </a:xfrm>
          <a:custGeom>
            <a:avLst/>
            <a:gdLst>
              <a:gd name="T0" fmla="*/ 0 w 53"/>
              <a:gd name="T1" fmla="*/ 2147483647 h 111"/>
              <a:gd name="T2" fmla="*/ 2147483647 w 53"/>
              <a:gd name="T3" fmla="*/ 2147483647 h 111"/>
              <a:gd name="T4" fmla="*/ 2147483647 w 53"/>
              <a:gd name="T5" fmla="*/ 2147483647 h 111"/>
              <a:gd name="T6" fmla="*/ 2147483647 w 53"/>
              <a:gd name="T7" fmla="*/ 2147483647 h 111"/>
              <a:gd name="T8" fmla="*/ 2147483647 w 53"/>
              <a:gd name="T9" fmla="*/ 2147483647 h 111"/>
              <a:gd name="T10" fmla="*/ 2147483647 w 53"/>
              <a:gd name="T11" fmla="*/ 2147483647 h 111"/>
              <a:gd name="T12" fmla="*/ 2147483647 w 53"/>
              <a:gd name="T13" fmla="*/ 2147483647 h 111"/>
              <a:gd name="T14" fmla="*/ 2147483647 w 53"/>
              <a:gd name="T15" fmla="*/ 2147483647 h 111"/>
              <a:gd name="T16" fmla="*/ 2147483647 w 53"/>
              <a:gd name="T17" fmla="*/ 2147483647 h 111"/>
              <a:gd name="T18" fmla="*/ 2147483647 w 53"/>
              <a:gd name="T19" fmla="*/ 2147483647 h 111"/>
              <a:gd name="T20" fmla="*/ 2147483647 w 53"/>
              <a:gd name="T21" fmla="*/ 2147483647 h 111"/>
              <a:gd name="T22" fmla="*/ 2147483647 w 53"/>
              <a:gd name="T23" fmla="*/ 2147483647 h 111"/>
              <a:gd name="T24" fmla="*/ 2147483647 w 53"/>
              <a:gd name="T25" fmla="*/ 2147483647 h 111"/>
              <a:gd name="T26" fmla="*/ 2147483647 w 53"/>
              <a:gd name="T27" fmla="*/ 2147483647 h 111"/>
              <a:gd name="T28" fmla="*/ 2147483647 w 53"/>
              <a:gd name="T29" fmla="*/ 2147483647 h 111"/>
              <a:gd name="T30" fmla="*/ 2147483647 w 53"/>
              <a:gd name="T31" fmla="*/ 2147483647 h 111"/>
              <a:gd name="T32" fmla="*/ 2147483647 w 53"/>
              <a:gd name="T33" fmla="*/ 2147483647 h 111"/>
              <a:gd name="T34" fmla="*/ 2147483647 w 53"/>
              <a:gd name="T35" fmla="*/ 2147483647 h 111"/>
              <a:gd name="T36" fmla="*/ 2147483647 w 53"/>
              <a:gd name="T37" fmla="*/ 2147483647 h 111"/>
              <a:gd name="T38" fmla="*/ 2147483647 w 53"/>
              <a:gd name="T39" fmla="*/ 2147483647 h 111"/>
              <a:gd name="T40" fmla="*/ 2147483647 w 53"/>
              <a:gd name="T41" fmla="*/ 2147483647 h 111"/>
              <a:gd name="T42" fmla="*/ 2147483647 w 53"/>
              <a:gd name="T43" fmla="*/ 2147483647 h 111"/>
              <a:gd name="T44" fmla="*/ 2147483647 w 53"/>
              <a:gd name="T45" fmla="*/ 2147483647 h 111"/>
              <a:gd name="T46" fmla="*/ 2147483647 w 53"/>
              <a:gd name="T47" fmla="*/ 0 h 111"/>
              <a:gd name="T48" fmla="*/ 2147483647 w 53"/>
              <a:gd name="T49" fmla="*/ 0 h 111"/>
              <a:gd name="T50" fmla="*/ 2147483647 w 53"/>
              <a:gd name="T51" fmla="*/ 0 h 111"/>
              <a:gd name="T52" fmla="*/ 2147483647 w 53"/>
              <a:gd name="T53" fmla="*/ 2147483647 h 111"/>
              <a:gd name="T54" fmla="*/ 2147483647 w 53"/>
              <a:gd name="T55" fmla="*/ 2147483647 h 111"/>
              <a:gd name="T56" fmla="*/ 2147483647 w 53"/>
              <a:gd name="T57" fmla="*/ 2147483647 h 111"/>
              <a:gd name="T58" fmla="*/ 2147483647 w 53"/>
              <a:gd name="T59" fmla="*/ 2147483647 h 111"/>
              <a:gd name="T60" fmla="*/ 2147483647 w 53"/>
              <a:gd name="T61" fmla="*/ 2147483647 h 111"/>
              <a:gd name="T62" fmla="*/ 0 w 53"/>
              <a:gd name="T63" fmla="*/ 2147483647 h 111"/>
              <a:gd name="T64" fmla="*/ 0 w 53"/>
              <a:gd name="T65" fmla="*/ 2147483647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1"/>
              <a:gd name="T101" fmla="*/ 53 w 53"/>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1">
                <a:moveTo>
                  <a:pt x="0" y="84"/>
                </a:moveTo>
                <a:lnTo>
                  <a:pt x="1" y="90"/>
                </a:lnTo>
                <a:lnTo>
                  <a:pt x="2" y="94"/>
                </a:lnTo>
                <a:lnTo>
                  <a:pt x="5" y="99"/>
                </a:lnTo>
                <a:lnTo>
                  <a:pt x="8" y="103"/>
                </a:lnTo>
                <a:lnTo>
                  <a:pt x="12" y="106"/>
                </a:lnTo>
                <a:lnTo>
                  <a:pt x="17" y="108"/>
                </a:lnTo>
                <a:lnTo>
                  <a:pt x="21" y="110"/>
                </a:lnTo>
                <a:lnTo>
                  <a:pt x="26" y="111"/>
                </a:lnTo>
                <a:lnTo>
                  <a:pt x="31" y="110"/>
                </a:lnTo>
                <a:lnTo>
                  <a:pt x="37" y="108"/>
                </a:lnTo>
                <a:lnTo>
                  <a:pt x="41" y="106"/>
                </a:lnTo>
                <a:lnTo>
                  <a:pt x="46" y="103"/>
                </a:lnTo>
                <a:lnTo>
                  <a:pt x="49" y="99"/>
                </a:lnTo>
                <a:lnTo>
                  <a:pt x="51" y="94"/>
                </a:lnTo>
                <a:lnTo>
                  <a:pt x="53" y="90"/>
                </a:lnTo>
                <a:lnTo>
                  <a:pt x="53" y="32"/>
                </a:lnTo>
                <a:lnTo>
                  <a:pt x="53" y="21"/>
                </a:lnTo>
                <a:lnTo>
                  <a:pt x="51" y="16"/>
                </a:lnTo>
                <a:lnTo>
                  <a:pt x="49" y="12"/>
                </a:lnTo>
                <a:lnTo>
                  <a:pt x="46" y="8"/>
                </a:lnTo>
                <a:lnTo>
                  <a:pt x="41" y="4"/>
                </a:lnTo>
                <a:lnTo>
                  <a:pt x="37" y="1"/>
                </a:lnTo>
                <a:lnTo>
                  <a:pt x="31" y="0"/>
                </a:lnTo>
                <a:lnTo>
                  <a:pt x="26" y="0"/>
                </a:lnTo>
                <a:lnTo>
                  <a:pt x="21" y="0"/>
                </a:lnTo>
                <a:lnTo>
                  <a:pt x="17" y="1"/>
                </a:lnTo>
                <a:lnTo>
                  <a:pt x="12" y="4"/>
                </a:lnTo>
                <a:lnTo>
                  <a:pt x="8" y="8"/>
                </a:lnTo>
                <a:lnTo>
                  <a:pt x="5" y="12"/>
                </a:lnTo>
                <a:lnTo>
                  <a:pt x="2" y="16"/>
                </a:lnTo>
                <a:lnTo>
                  <a:pt x="0" y="26"/>
                </a:lnTo>
                <a:lnTo>
                  <a:pt x="0" y="8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1" name="Line 717"/>
          <p:cNvSpPr>
            <a:spLocks noChangeShapeType="1"/>
          </p:cNvSpPr>
          <p:nvPr/>
        </p:nvSpPr>
        <p:spPr bwMode="auto">
          <a:xfrm>
            <a:off x="6746875" y="31019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2" name="Freeform 718"/>
          <p:cNvSpPr>
            <a:spLocks/>
          </p:cNvSpPr>
          <p:nvPr/>
        </p:nvSpPr>
        <p:spPr bwMode="auto">
          <a:xfrm>
            <a:off x="6735763" y="3101975"/>
            <a:ext cx="33337" cy="20638"/>
          </a:xfrm>
          <a:custGeom>
            <a:avLst/>
            <a:gdLst>
              <a:gd name="T0" fmla="*/ 2147483647 w 83"/>
              <a:gd name="T1" fmla="*/ 0 h 51"/>
              <a:gd name="T2" fmla="*/ 2147483647 w 83"/>
              <a:gd name="T3" fmla="*/ 0 h 51"/>
              <a:gd name="T4" fmla="*/ 2147483647 w 83"/>
              <a:gd name="T5" fmla="*/ 2147483647 h 51"/>
              <a:gd name="T6" fmla="*/ 2147483647 w 83"/>
              <a:gd name="T7" fmla="*/ 2147483647 h 51"/>
              <a:gd name="T8" fmla="*/ 2147483647 w 83"/>
              <a:gd name="T9" fmla="*/ 2147483647 h 51"/>
              <a:gd name="T10" fmla="*/ 2147483647 w 83"/>
              <a:gd name="T11" fmla="*/ 2147483647 h 51"/>
              <a:gd name="T12" fmla="*/ 2147483647 w 83"/>
              <a:gd name="T13" fmla="*/ 2147483647 h 51"/>
              <a:gd name="T14" fmla="*/ 2147483647 w 83"/>
              <a:gd name="T15" fmla="*/ 2147483647 h 51"/>
              <a:gd name="T16" fmla="*/ 0 w 83"/>
              <a:gd name="T17" fmla="*/ 2147483647 h 51"/>
              <a:gd name="T18" fmla="*/ 2147483647 w 83"/>
              <a:gd name="T19" fmla="*/ 2147483647 h 51"/>
              <a:gd name="T20" fmla="*/ 2147483647 w 83"/>
              <a:gd name="T21" fmla="*/ 2147483647 h 51"/>
              <a:gd name="T22" fmla="*/ 2147483647 w 83"/>
              <a:gd name="T23" fmla="*/ 2147483647 h 51"/>
              <a:gd name="T24" fmla="*/ 2147483647 w 83"/>
              <a:gd name="T25" fmla="*/ 2147483647 h 51"/>
              <a:gd name="T26" fmla="*/ 2147483647 w 83"/>
              <a:gd name="T27" fmla="*/ 2147483647 h 51"/>
              <a:gd name="T28" fmla="*/ 2147483647 w 83"/>
              <a:gd name="T29" fmla="*/ 2147483647 h 51"/>
              <a:gd name="T30" fmla="*/ 2147483647 w 83"/>
              <a:gd name="T31" fmla="*/ 2147483647 h 51"/>
              <a:gd name="T32" fmla="*/ 2147483647 w 83"/>
              <a:gd name="T33" fmla="*/ 2147483647 h 51"/>
              <a:gd name="T34" fmla="*/ 2147483647 w 83"/>
              <a:gd name="T35" fmla="*/ 2147483647 h 51"/>
              <a:gd name="T36" fmla="*/ 2147483647 w 83"/>
              <a:gd name="T37" fmla="*/ 2147483647 h 51"/>
              <a:gd name="T38" fmla="*/ 2147483647 w 83"/>
              <a:gd name="T39" fmla="*/ 2147483647 h 51"/>
              <a:gd name="T40" fmla="*/ 2147483647 w 83"/>
              <a:gd name="T41" fmla="*/ 2147483647 h 51"/>
              <a:gd name="T42" fmla="*/ 2147483647 w 83"/>
              <a:gd name="T43" fmla="*/ 2147483647 h 51"/>
              <a:gd name="T44" fmla="*/ 2147483647 w 83"/>
              <a:gd name="T45" fmla="*/ 2147483647 h 51"/>
              <a:gd name="T46" fmla="*/ 2147483647 w 83"/>
              <a:gd name="T47" fmla="*/ 2147483647 h 51"/>
              <a:gd name="T48" fmla="*/ 2147483647 w 83"/>
              <a:gd name="T49" fmla="*/ 2147483647 h 51"/>
              <a:gd name="T50" fmla="*/ 2147483647 w 83"/>
              <a:gd name="T51" fmla="*/ 2147483647 h 51"/>
              <a:gd name="T52" fmla="*/ 2147483647 w 83"/>
              <a:gd name="T53" fmla="*/ 2147483647 h 51"/>
              <a:gd name="T54" fmla="*/ 2147483647 w 83"/>
              <a:gd name="T55" fmla="*/ 2147483647 h 51"/>
              <a:gd name="T56" fmla="*/ 2147483647 w 83"/>
              <a:gd name="T57" fmla="*/ 2147483647 h 51"/>
              <a:gd name="T58" fmla="*/ 2147483647 w 83"/>
              <a:gd name="T59" fmla="*/ 2147483647 h 51"/>
              <a:gd name="T60" fmla="*/ 2147483647 w 83"/>
              <a:gd name="T61" fmla="*/ 2147483647 h 51"/>
              <a:gd name="T62" fmla="*/ 2147483647 w 83"/>
              <a:gd name="T63" fmla="*/ 0 h 51"/>
              <a:gd name="T64" fmla="*/ 2147483647 w 8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1"/>
              <a:gd name="T101" fmla="*/ 83 w 8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1">
                <a:moveTo>
                  <a:pt x="26" y="0"/>
                </a:moveTo>
                <a:lnTo>
                  <a:pt x="21" y="0"/>
                </a:lnTo>
                <a:lnTo>
                  <a:pt x="17" y="1"/>
                </a:lnTo>
                <a:lnTo>
                  <a:pt x="12" y="4"/>
                </a:lnTo>
                <a:lnTo>
                  <a:pt x="8" y="8"/>
                </a:lnTo>
                <a:lnTo>
                  <a:pt x="5" y="12"/>
                </a:lnTo>
                <a:lnTo>
                  <a:pt x="2" y="16"/>
                </a:lnTo>
                <a:lnTo>
                  <a:pt x="1" y="21"/>
                </a:lnTo>
                <a:lnTo>
                  <a:pt x="0" y="26"/>
                </a:lnTo>
                <a:lnTo>
                  <a:pt x="1" y="32"/>
                </a:lnTo>
                <a:lnTo>
                  <a:pt x="2" y="36"/>
                </a:lnTo>
                <a:lnTo>
                  <a:pt x="5" y="41"/>
                </a:lnTo>
                <a:lnTo>
                  <a:pt x="8" y="45"/>
                </a:lnTo>
                <a:lnTo>
                  <a:pt x="12" y="47"/>
                </a:lnTo>
                <a:lnTo>
                  <a:pt x="17" y="50"/>
                </a:lnTo>
                <a:lnTo>
                  <a:pt x="21" y="51"/>
                </a:lnTo>
                <a:lnTo>
                  <a:pt x="50" y="51"/>
                </a:lnTo>
                <a:lnTo>
                  <a:pt x="62" y="51"/>
                </a:lnTo>
                <a:lnTo>
                  <a:pt x="66" y="50"/>
                </a:lnTo>
                <a:lnTo>
                  <a:pt x="71" y="47"/>
                </a:lnTo>
                <a:lnTo>
                  <a:pt x="75" y="45"/>
                </a:lnTo>
                <a:lnTo>
                  <a:pt x="78" y="41"/>
                </a:lnTo>
                <a:lnTo>
                  <a:pt x="80" y="36"/>
                </a:lnTo>
                <a:lnTo>
                  <a:pt x="82" y="32"/>
                </a:lnTo>
                <a:lnTo>
                  <a:pt x="83" y="26"/>
                </a:lnTo>
                <a:lnTo>
                  <a:pt x="82" y="21"/>
                </a:lnTo>
                <a:lnTo>
                  <a:pt x="80" y="16"/>
                </a:lnTo>
                <a:lnTo>
                  <a:pt x="78" y="12"/>
                </a:lnTo>
                <a:lnTo>
                  <a:pt x="75" y="8"/>
                </a:lnTo>
                <a:lnTo>
                  <a:pt x="71"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3" name="Line 719"/>
          <p:cNvSpPr>
            <a:spLocks noChangeShapeType="1"/>
          </p:cNvSpPr>
          <p:nvPr/>
        </p:nvSpPr>
        <p:spPr bwMode="auto">
          <a:xfrm>
            <a:off x="6748463" y="31130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4" name="Freeform 720"/>
          <p:cNvSpPr>
            <a:spLocks/>
          </p:cNvSpPr>
          <p:nvPr/>
        </p:nvSpPr>
        <p:spPr bwMode="auto">
          <a:xfrm>
            <a:off x="6748463" y="3081338"/>
            <a:ext cx="20637" cy="41275"/>
          </a:xfrm>
          <a:custGeom>
            <a:avLst/>
            <a:gdLst>
              <a:gd name="T0" fmla="*/ 0 w 52"/>
              <a:gd name="T1" fmla="*/ 2147483647 h 111"/>
              <a:gd name="T2" fmla="*/ 0 w 52"/>
              <a:gd name="T3" fmla="*/ 2147483647 h 111"/>
              <a:gd name="T4" fmla="*/ 2147483647 w 52"/>
              <a:gd name="T5" fmla="*/ 2147483647 h 111"/>
              <a:gd name="T6" fmla="*/ 2147483647 w 52"/>
              <a:gd name="T7" fmla="*/ 2147483647 h 111"/>
              <a:gd name="T8" fmla="*/ 2147483647 w 52"/>
              <a:gd name="T9" fmla="*/ 2147483647 h 111"/>
              <a:gd name="T10" fmla="*/ 2147483647 w 52"/>
              <a:gd name="T11" fmla="*/ 2147483647 h 111"/>
              <a:gd name="T12" fmla="*/ 2147483647 w 52"/>
              <a:gd name="T13" fmla="*/ 2147483647 h 111"/>
              <a:gd name="T14" fmla="*/ 2147483647 w 52"/>
              <a:gd name="T15" fmla="*/ 2147483647 h 111"/>
              <a:gd name="T16" fmla="*/ 2147483647 w 52"/>
              <a:gd name="T17" fmla="*/ 2147483647 h 111"/>
              <a:gd name="T18" fmla="*/ 2147483647 w 52"/>
              <a:gd name="T19" fmla="*/ 2147483647 h 111"/>
              <a:gd name="T20" fmla="*/ 2147483647 w 52"/>
              <a:gd name="T21" fmla="*/ 2147483647 h 111"/>
              <a:gd name="T22" fmla="*/ 2147483647 w 52"/>
              <a:gd name="T23" fmla="*/ 2147483647 h 111"/>
              <a:gd name="T24" fmla="*/ 2147483647 w 52"/>
              <a:gd name="T25" fmla="*/ 2147483647 h 111"/>
              <a:gd name="T26" fmla="*/ 2147483647 w 52"/>
              <a:gd name="T27" fmla="*/ 2147483647 h 111"/>
              <a:gd name="T28" fmla="*/ 2147483647 w 52"/>
              <a:gd name="T29" fmla="*/ 2147483647 h 111"/>
              <a:gd name="T30" fmla="*/ 2147483647 w 52"/>
              <a:gd name="T31" fmla="*/ 2147483647 h 111"/>
              <a:gd name="T32" fmla="*/ 2147483647 w 52"/>
              <a:gd name="T33" fmla="*/ 2147483647 h 111"/>
              <a:gd name="T34" fmla="*/ 2147483647 w 52"/>
              <a:gd name="T35" fmla="*/ 2147483647 h 111"/>
              <a:gd name="T36" fmla="*/ 2147483647 w 52"/>
              <a:gd name="T37" fmla="*/ 2147483647 h 111"/>
              <a:gd name="T38" fmla="*/ 2147483647 w 52"/>
              <a:gd name="T39" fmla="*/ 2147483647 h 111"/>
              <a:gd name="T40" fmla="*/ 2147483647 w 52"/>
              <a:gd name="T41" fmla="*/ 2147483647 h 111"/>
              <a:gd name="T42" fmla="*/ 2147483647 w 52"/>
              <a:gd name="T43" fmla="*/ 2147483647 h 111"/>
              <a:gd name="T44" fmla="*/ 2147483647 w 52"/>
              <a:gd name="T45" fmla="*/ 2147483647 h 111"/>
              <a:gd name="T46" fmla="*/ 2147483647 w 52"/>
              <a:gd name="T47" fmla="*/ 0 h 111"/>
              <a:gd name="T48" fmla="*/ 2147483647 w 52"/>
              <a:gd name="T49" fmla="*/ 0 h 111"/>
              <a:gd name="T50" fmla="*/ 2147483647 w 52"/>
              <a:gd name="T51" fmla="*/ 0 h 111"/>
              <a:gd name="T52" fmla="*/ 2147483647 w 52"/>
              <a:gd name="T53" fmla="*/ 2147483647 h 111"/>
              <a:gd name="T54" fmla="*/ 2147483647 w 52"/>
              <a:gd name="T55" fmla="*/ 2147483647 h 111"/>
              <a:gd name="T56" fmla="*/ 2147483647 w 52"/>
              <a:gd name="T57" fmla="*/ 2147483647 h 111"/>
              <a:gd name="T58" fmla="*/ 2147483647 w 52"/>
              <a:gd name="T59" fmla="*/ 2147483647 h 111"/>
              <a:gd name="T60" fmla="*/ 2147483647 w 52"/>
              <a:gd name="T61" fmla="*/ 2147483647 h 111"/>
              <a:gd name="T62" fmla="*/ 0 w 52"/>
              <a:gd name="T63" fmla="*/ 2147483647 h 111"/>
              <a:gd name="T64" fmla="*/ 0 w 52"/>
              <a:gd name="T65" fmla="*/ 2147483647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11"/>
              <a:gd name="T101" fmla="*/ 52 w 52"/>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11">
                <a:moveTo>
                  <a:pt x="0" y="84"/>
                </a:moveTo>
                <a:lnTo>
                  <a:pt x="0" y="90"/>
                </a:lnTo>
                <a:lnTo>
                  <a:pt x="1" y="94"/>
                </a:lnTo>
                <a:lnTo>
                  <a:pt x="4" y="99"/>
                </a:lnTo>
                <a:lnTo>
                  <a:pt x="8" y="103"/>
                </a:lnTo>
                <a:lnTo>
                  <a:pt x="12" y="105"/>
                </a:lnTo>
                <a:lnTo>
                  <a:pt x="16" y="108"/>
                </a:lnTo>
                <a:lnTo>
                  <a:pt x="21" y="109"/>
                </a:lnTo>
                <a:lnTo>
                  <a:pt x="26" y="111"/>
                </a:lnTo>
                <a:lnTo>
                  <a:pt x="32" y="109"/>
                </a:lnTo>
                <a:lnTo>
                  <a:pt x="36" y="108"/>
                </a:lnTo>
                <a:lnTo>
                  <a:pt x="41" y="105"/>
                </a:lnTo>
                <a:lnTo>
                  <a:pt x="45" y="103"/>
                </a:lnTo>
                <a:lnTo>
                  <a:pt x="48" y="99"/>
                </a:lnTo>
                <a:lnTo>
                  <a:pt x="50" y="94"/>
                </a:lnTo>
                <a:lnTo>
                  <a:pt x="52" y="90"/>
                </a:lnTo>
                <a:lnTo>
                  <a:pt x="52" y="31"/>
                </a:lnTo>
                <a:lnTo>
                  <a:pt x="52" y="21"/>
                </a:lnTo>
                <a:lnTo>
                  <a:pt x="50" y="16"/>
                </a:lnTo>
                <a:lnTo>
                  <a:pt x="48" y="12"/>
                </a:lnTo>
                <a:lnTo>
                  <a:pt x="45" y="6"/>
                </a:lnTo>
                <a:lnTo>
                  <a:pt x="41" y="4"/>
                </a:lnTo>
                <a:lnTo>
                  <a:pt x="36" y="1"/>
                </a:lnTo>
                <a:lnTo>
                  <a:pt x="32" y="0"/>
                </a:lnTo>
                <a:lnTo>
                  <a:pt x="26" y="0"/>
                </a:lnTo>
                <a:lnTo>
                  <a:pt x="21" y="0"/>
                </a:lnTo>
                <a:lnTo>
                  <a:pt x="16" y="1"/>
                </a:lnTo>
                <a:lnTo>
                  <a:pt x="12" y="4"/>
                </a:lnTo>
                <a:lnTo>
                  <a:pt x="8" y="6"/>
                </a:lnTo>
                <a:lnTo>
                  <a:pt x="4" y="12"/>
                </a:lnTo>
                <a:lnTo>
                  <a:pt x="1" y="16"/>
                </a:lnTo>
                <a:lnTo>
                  <a:pt x="0" y="26"/>
                </a:lnTo>
                <a:lnTo>
                  <a:pt x="0" y="8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5" name="Line 721"/>
          <p:cNvSpPr>
            <a:spLocks noChangeShapeType="1"/>
          </p:cNvSpPr>
          <p:nvPr/>
        </p:nvSpPr>
        <p:spPr bwMode="auto">
          <a:xfrm>
            <a:off x="6757988" y="30813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6" name="Freeform 722"/>
          <p:cNvSpPr>
            <a:spLocks/>
          </p:cNvSpPr>
          <p:nvPr/>
        </p:nvSpPr>
        <p:spPr bwMode="auto">
          <a:xfrm>
            <a:off x="6748463" y="3081338"/>
            <a:ext cx="44450" cy="19050"/>
          </a:xfrm>
          <a:custGeom>
            <a:avLst/>
            <a:gdLst>
              <a:gd name="T0" fmla="*/ 2147483647 w 111"/>
              <a:gd name="T1" fmla="*/ 0 h 51"/>
              <a:gd name="T2" fmla="*/ 2147483647 w 111"/>
              <a:gd name="T3" fmla="*/ 0 h 51"/>
              <a:gd name="T4" fmla="*/ 2147483647 w 111"/>
              <a:gd name="T5" fmla="*/ 2147483647 h 51"/>
              <a:gd name="T6" fmla="*/ 2147483647 w 111"/>
              <a:gd name="T7" fmla="*/ 2147483647 h 51"/>
              <a:gd name="T8" fmla="*/ 2147483647 w 111"/>
              <a:gd name="T9" fmla="*/ 2147483647 h 51"/>
              <a:gd name="T10" fmla="*/ 2147483647 w 111"/>
              <a:gd name="T11" fmla="*/ 2147483647 h 51"/>
              <a:gd name="T12" fmla="*/ 2147483647 w 111"/>
              <a:gd name="T13" fmla="*/ 2147483647 h 51"/>
              <a:gd name="T14" fmla="*/ 0 w 111"/>
              <a:gd name="T15" fmla="*/ 2147483647 h 51"/>
              <a:gd name="T16" fmla="*/ 0 w 111"/>
              <a:gd name="T17" fmla="*/ 2147483647 h 51"/>
              <a:gd name="T18" fmla="*/ 0 w 111"/>
              <a:gd name="T19" fmla="*/ 2147483647 h 51"/>
              <a:gd name="T20" fmla="*/ 2147483647 w 111"/>
              <a:gd name="T21" fmla="*/ 2147483647 h 51"/>
              <a:gd name="T22" fmla="*/ 2147483647 w 111"/>
              <a:gd name="T23" fmla="*/ 2147483647 h 51"/>
              <a:gd name="T24" fmla="*/ 2147483647 w 111"/>
              <a:gd name="T25" fmla="*/ 2147483647 h 51"/>
              <a:gd name="T26" fmla="*/ 2147483647 w 111"/>
              <a:gd name="T27" fmla="*/ 2147483647 h 51"/>
              <a:gd name="T28" fmla="*/ 2147483647 w 111"/>
              <a:gd name="T29" fmla="*/ 2147483647 h 51"/>
              <a:gd name="T30" fmla="*/ 2147483647 w 111"/>
              <a:gd name="T31" fmla="*/ 2147483647 h 51"/>
              <a:gd name="T32" fmla="*/ 2147483647 w 111"/>
              <a:gd name="T33" fmla="*/ 2147483647 h 51"/>
              <a:gd name="T34" fmla="*/ 2147483647 w 111"/>
              <a:gd name="T35" fmla="*/ 2147483647 h 51"/>
              <a:gd name="T36" fmla="*/ 2147483647 w 111"/>
              <a:gd name="T37" fmla="*/ 2147483647 h 51"/>
              <a:gd name="T38" fmla="*/ 2147483647 w 111"/>
              <a:gd name="T39" fmla="*/ 2147483647 h 51"/>
              <a:gd name="T40" fmla="*/ 2147483647 w 111"/>
              <a:gd name="T41" fmla="*/ 2147483647 h 51"/>
              <a:gd name="T42" fmla="*/ 2147483647 w 111"/>
              <a:gd name="T43" fmla="*/ 2147483647 h 51"/>
              <a:gd name="T44" fmla="*/ 2147483647 w 111"/>
              <a:gd name="T45" fmla="*/ 2147483647 h 51"/>
              <a:gd name="T46" fmla="*/ 2147483647 w 111"/>
              <a:gd name="T47" fmla="*/ 2147483647 h 51"/>
              <a:gd name="T48" fmla="*/ 2147483647 w 111"/>
              <a:gd name="T49" fmla="*/ 2147483647 h 51"/>
              <a:gd name="T50" fmla="*/ 2147483647 w 111"/>
              <a:gd name="T51" fmla="*/ 2147483647 h 51"/>
              <a:gd name="T52" fmla="*/ 2147483647 w 111"/>
              <a:gd name="T53" fmla="*/ 2147483647 h 51"/>
              <a:gd name="T54" fmla="*/ 2147483647 w 111"/>
              <a:gd name="T55" fmla="*/ 2147483647 h 51"/>
              <a:gd name="T56" fmla="*/ 2147483647 w 111"/>
              <a:gd name="T57" fmla="*/ 2147483647 h 51"/>
              <a:gd name="T58" fmla="*/ 2147483647 w 111"/>
              <a:gd name="T59" fmla="*/ 2147483647 h 51"/>
              <a:gd name="T60" fmla="*/ 2147483647 w 111"/>
              <a:gd name="T61" fmla="*/ 2147483647 h 51"/>
              <a:gd name="T62" fmla="*/ 2147483647 w 111"/>
              <a:gd name="T63" fmla="*/ 0 h 51"/>
              <a:gd name="T64" fmla="*/ 2147483647 w 11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1"/>
              <a:gd name="T101" fmla="*/ 111 w 11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1">
                <a:moveTo>
                  <a:pt x="26" y="0"/>
                </a:moveTo>
                <a:lnTo>
                  <a:pt x="21" y="0"/>
                </a:lnTo>
                <a:lnTo>
                  <a:pt x="16" y="1"/>
                </a:lnTo>
                <a:lnTo>
                  <a:pt x="12" y="4"/>
                </a:lnTo>
                <a:lnTo>
                  <a:pt x="8" y="6"/>
                </a:lnTo>
                <a:lnTo>
                  <a:pt x="4" y="12"/>
                </a:lnTo>
                <a:lnTo>
                  <a:pt x="1" y="16"/>
                </a:lnTo>
                <a:lnTo>
                  <a:pt x="0" y="21"/>
                </a:lnTo>
                <a:lnTo>
                  <a:pt x="0" y="26"/>
                </a:lnTo>
                <a:lnTo>
                  <a:pt x="0" y="31"/>
                </a:lnTo>
                <a:lnTo>
                  <a:pt x="1" y="35"/>
                </a:lnTo>
                <a:lnTo>
                  <a:pt x="4" y="41"/>
                </a:lnTo>
                <a:lnTo>
                  <a:pt x="8" y="45"/>
                </a:lnTo>
                <a:lnTo>
                  <a:pt x="12" y="47"/>
                </a:lnTo>
                <a:lnTo>
                  <a:pt x="16" y="50"/>
                </a:lnTo>
                <a:lnTo>
                  <a:pt x="21" y="51"/>
                </a:lnTo>
                <a:lnTo>
                  <a:pt x="79" y="51"/>
                </a:lnTo>
                <a:lnTo>
                  <a:pt x="90" y="51"/>
                </a:lnTo>
                <a:lnTo>
                  <a:pt x="95" y="50"/>
                </a:lnTo>
                <a:lnTo>
                  <a:pt x="99" y="47"/>
                </a:lnTo>
                <a:lnTo>
                  <a:pt x="104" y="45"/>
                </a:lnTo>
                <a:lnTo>
                  <a:pt x="107" y="41"/>
                </a:lnTo>
                <a:lnTo>
                  <a:pt x="110" y="35"/>
                </a:lnTo>
                <a:lnTo>
                  <a:pt x="111" y="31"/>
                </a:lnTo>
                <a:lnTo>
                  <a:pt x="111" y="26"/>
                </a:lnTo>
                <a:lnTo>
                  <a:pt x="111" y="21"/>
                </a:lnTo>
                <a:lnTo>
                  <a:pt x="110" y="16"/>
                </a:lnTo>
                <a:lnTo>
                  <a:pt x="107" y="12"/>
                </a:lnTo>
                <a:lnTo>
                  <a:pt x="104" y="6"/>
                </a:lnTo>
                <a:lnTo>
                  <a:pt x="99" y="4"/>
                </a:lnTo>
                <a:lnTo>
                  <a:pt x="95" y="1"/>
                </a:lnTo>
                <a:lnTo>
                  <a:pt x="8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7" name="Line 723"/>
          <p:cNvSpPr>
            <a:spLocks noChangeShapeType="1"/>
          </p:cNvSpPr>
          <p:nvPr/>
        </p:nvSpPr>
        <p:spPr bwMode="auto">
          <a:xfrm>
            <a:off x="6781800" y="30813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8" name="Freeform 724"/>
          <p:cNvSpPr>
            <a:spLocks/>
          </p:cNvSpPr>
          <p:nvPr/>
        </p:nvSpPr>
        <p:spPr bwMode="auto">
          <a:xfrm>
            <a:off x="6770688" y="3081338"/>
            <a:ext cx="28575" cy="19050"/>
          </a:xfrm>
          <a:custGeom>
            <a:avLst/>
            <a:gdLst>
              <a:gd name="T0" fmla="*/ 2147483647 w 73"/>
              <a:gd name="T1" fmla="*/ 0 h 51"/>
              <a:gd name="T2" fmla="*/ 2147483647 w 73"/>
              <a:gd name="T3" fmla="*/ 0 h 51"/>
              <a:gd name="T4" fmla="*/ 2147483647 w 73"/>
              <a:gd name="T5" fmla="*/ 2147483647 h 51"/>
              <a:gd name="T6" fmla="*/ 2147483647 w 73"/>
              <a:gd name="T7" fmla="*/ 2147483647 h 51"/>
              <a:gd name="T8" fmla="*/ 2147483647 w 73"/>
              <a:gd name="T9" fmla="*/ 2147483647 h 51"/>
              <a:gd name="T10" fmla="*/ 2147483647 w 73"/>
              <a:gd name="T11" fmla="*/ 2147483647 h 51"/>
              <a:gd name="T12" fmla="*/ 2147483647 w 73"/>
              <a:gd name="T13" fmla="*/ 2147483647 h 51"/>
              <a:gd name="T14" fmla="*/ 2147483647 w 73"/>
              <a:gd name="T15" fmla="*/ 2147483647 h 51"/>
              <a:gd name="T16" fmla="*/ 0 w 73"/>
              <a:gd name="T17" fmla="*/ 2147483647 h 51"/>
              <a:gd name="T18" fmla="*/ 2147483647 w 73"/>
              <a:gd name="T19" fmla="*/ 2147483647 h 51"/>
              <a:gd name="T20" fmla="*/ 2147483647 w 73"/>
              <a:gd name="T21" fmla="*/ 2147483647 h 51"/>
              <a:gd name="T22" fmla="*/ 2147483647 w 73"/>
              <a:gd name="T23" fmla="*/ 2147483647 h 51"/>
              <a:gd name="T24" fmla="*/ 2147483647 w 73"/>
              <a:gd name="T25" fmla="*/ 2147483647 h 51"/>
              <a:gd name="T26" fmla="*/ 2147483647 w 73"/>
              <a:gd name="T27" fmla="*/ 2147483647 h 51"/>
              <a:gd name="T28" fmla="*/ 2147483647 w 73"/>
              <a:gd name="T29" fmla="*/ 2147483647 h 51"/>
              <a:gd name="T30" fmla="*/ 2147483647 w 73"/>
              <a:gd name="T31" fmla="*/ 2147483647 h 51"/>
              <a:gd name="T32" fmla="*/ 2147483647 w 73"/>
              <a:gd name="T33" fmla="*/ 2147483647 h 51"/>
              <a:gd name="T34" fmla="*/ 2147483647 w 73"/>
              <a:gd name="T35" fmla="*/ 2147483647 h 51"/>
              <a:gd name="T36" fmla="*/ 2147483647 w 73"/>
              <a:gd name="T37" fmla="*/ 2147483647 h 51"/>
              <a:gd name="T38" fmla="*/ 2147483647 w 73"/>
              <a:gd name="T39" fmla="*/ 2147483647 h 51"/>
              <a:gd name="T40" fmla="*/ 2147483647 w 73"/>
              <a:gd name="T41" fmla="*/ 2147483647 h 51"/>
              <a:gd name="T42" fmla="*/ 2147483647 w 73"/>
              <a:gd name="T43" fmla="*/ 2147483647 h 51"/>
              <a:gd name="T44" fmla="*/ 2147483647 w 73"/>
              <a:gd name="T45" fmla="*/ 2147483647 h 51"/>
              <a:gd name="T46" fmla="*/ 2147483647 w 73"/>
              <a:gd name="T47" fmla="*/ 2147483647 h 51"/>
              <a:gd name="T48" fmla="*/ 2147483647 w 73"/>
              <a:gd name="T49" fmla="*/ 2147483647 h 51"/>
              <a:gd name="T50" fmla="*/ 2147483647 w 73"/>
              <a:gd name="T51" fmla="*/ 2147483647 h 51"/>
              <a:gd name="T52" fmla="*/ 2147483647 w 73"/>
              <a:gd name="T53" fmla="*/ 2147483647 h 51"/>
              <a:gd name="T54" fmla="*/ 2147483647 w 73"/>
              <a:gd name="T55" fmla="*/ 2147483647 h 51"/>
              <a:gd name="T56" fmla="*/ 2147483647 w 73"/>
              <a:gd name="T57" fmla="*/ 2147483647 h 51"/>
              <a:gd name="T58" fmla="*/ 2147483647 w 73"/>
              <a:gd name="T59" fmla="*/ 2147483647 h 51"/>
              <a:gd name="T60" fmla="*/ 2147483647 w 73"/>
              <a:gd name="T61" fmla="*/ 2147483647 h 51"/>
              <a:gd name="T62" fmla="*/ 2147483647 w 73"/>
              <a:gd name="T63" fmla="*/ 0 h 51"/>
              <a:gd name="T64" fmla="*/ 2147483647 w 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1"/>
              <a:gd name="T101" fmla="*/ 73 w 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1">
                <a:moveTo>
                  <a:pt x="27" y="0"/>
                </a:moveTo>
                <a:lnTo>
                  <a:pt x="21" y="0"/>
                </a:lnTo>
                <a:lnTo>
                  <a:pt x="17" y="1"/>
                </a:lnTo>
                <a:lnTo>
                  <a:pt x="12" y="4"/>
                </a:lnTo>
                <a:lnTo>
                  <a:pt x="8" y="6"/>
                </a:lnTo>
                <a:lnTo>
                  <a:pt x="5" y="12"/>
                </a:lnTo>
                <a:lnTo>
                  <a:pt x="3" y="16"/>
                </a:lnTo>
                <a:lnTo>
                  <a:pt x="2" y="21"/>
                </a:lnTo>
                <a:lnTo>
                  <a:pt x="0" y="26"/>
                </a:lnTo>
                <a:lnTo>
                  <a:pt x="2" y="31"/>
                </a:lnTo>
                <a:lnTo>
                  <a:pt x="3" y="35"/>
                </a:lnTo>
                <a:lnTo>
                  <a:pt x="5" y="41"/>
                </a:lnTo>
                <a:lnTo>
                  <a:pt x="8" y="45"/>
                </a:lnTo>
                <a:lnTo>
                  <a:pt x="12" y="47"/>
                </a:lnTo>
                <a:lnTo>
                  <a:pt x="17" y="50"/>
                </a:lnTo>
                <a:lnTo>
                  <a:pt x="21" y="51"/>
                </a:lnTo>
                <a:lnTo>
                  <a:pt x="41" y="51"/>
                </a:lnTo>
                <a:lnTo>
                  <a:pt x="52" y="51"/>
                </a:lnTo>
                <a:lnTo>
                  <a:pt x="57" y="50"/>
                </a:lnTo>
                <a:lnTo>
                  <a:pt x="61" y="47"/>
                </a:lnTo>
                <a:lnTo>
                  <a:pt x="65" y="45"/>
                </a:lnTo>
                <a:lnTo>
                  <a:pt x="69" y="41"/>
                </a:lnTo>
                <a:lnTo>
                  <a:pt x="72" y="35"/>
                </a:lnTo>
                <a:lnTo>
                  <a:pt x="73" y="31"/>
                </a:lnTo>
                <a:lnTo>
                  <a:pt x="73" y="26"/>
                </a:lnTo>
                <a:lnTo>
                  <a:pt x="73" y="21"/>
                </a:lnTo>
                <a:lnTo>
                  <a:pt x="72" y="16"/>
                </a:lnTo>
                <a:lnTo>
                  <a:pt x="69" y="12"/>
                </a:lnTo>
                <a:lnTo>
                  <a:pt x="65" y="6"/>
                </a:lnTo>
                <a:lnTo>
                  <a:pt x="61" y="4"/>
                </a:lnTo>
                <a:lnTo>
                  <a:pt x="57" y="1"/>
                </a:lnTo>
                <a:lnTo>
                  <a:pt x="4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29" name="Line 725"/>
          <p:cNvSpPr>
            <a:spLocks noChangeShapeType="1"/>
          </p:cNvSpPr>
          <p:nvPr/>
        </p:nvSpPr>
        <p:spPr bwMode="auto">
          <a:xfrm>
            <a:off x="6778625" y="30908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0" name="Freeform 726"/>
          <p:cNvSpPr>
            <a:spLocks/>
          </p:cNvSpPr>
          <p:nvPr/>
        </p:nvSpPr>
        <p:spPr bwMode="auto">
          <a:xfrm>
            <a:off x="6778625" y="3059113"/>
            <a:ext cx="20638" cy="41275"/>
          </a:xfrm>
          <a:custGeom>
            <a:avLst/>
            <a:gdLst>
              <a:gd name="T0" fmla="*/ 0 w 53"/>
              <a:gd name="T1" fmla="*/ 2147483647 h 113"/>
              <a:gd name="T2" fmla="*/ 2147483647 w 53"/>
              <a:gd name="T3" fmla="*/ 2147483647 h 113"/>
              <a:gd name="T4" fmla="*/ 2147483647 w 53"/>
              <a:gd name="T5" fmla="*/ 2147483647 h 113"/>
              <a:gd name="T6" fmla="*/ 2147483647 w 53"/>
              <a:gd name="T7" fmla="*/ 2147483647 h 113"/>
              <a:gd name="T8" fmla="*/ 2147483647 w 53"/>
              <a:gd name="T9" fmla="*/ 2147483647 h 113"/>
              <a:gd name="T10" fmla="*/ 2147483647 w 53"/>
              <a:gd name="T11" fmla="*/ 2147483647 h 113"/>
              <a:gd name="T12" fmla="*/ 2147483647 w 53"/>
              <a:gd name="T13" fmla="*/ 2147483647 h 113"/>
              <a:gd name="T14" fmla="*/ 2147483647 w 53"/>
              <a:gd name="T15" fmla="*/ 2147483647 h 113"/>
              <a:gd name="T16" fmla="*/ 2147483647 w 53"/>
              <a:gd name="T17" fmla="*/ 2147483647 h 113"/>
              <a:gd name="T18" fmla="*/ 2147483647 w 53"/>
              <a:gd name="T19" fmla="*/ 2147483647 h 113"/>
              <a:gd name="T20" fmla="*/ 2147483647 w 53"/>
              <a:gd name="T21" fmla="*/ 2147483647 h 113"/>
              <a:gd name="T22" fmla="*/ 2147483647 w 53"/>
              <a:gd name="T23" fmla="*/ 2147483647 h 113"/>
              <a:gd name="T24" fmla="*/ 2147483647 w 53"/>
              <a:gd name="T25" fmla="*/ 2147483647 h 113"/>
              <a:gd name="T26" fmla="*/ 2147483647 w 53"/>
              <a:gd name="T27" fmla="*/ 2147483647 h 113"/>
              <a:gd name="T28" fmla="*/ 2147483647 w 53"/>
              <a:gd name="T29" fmla="*/ 2147483647 h 113"/>
              <a:gd name="T30" fmla="*/ 2147483647 w 53"/>
              <a:gd name="T31" fmla="*/ 2147483647 h 113"/>
              <a:gd name="T32" fmla="*/ 2147483647 w 53"/>
              <a:gd name="T33" fmla="*/ 2147483647 h 113"/>
              <a:gd name="T34" fmla="*/ 2147483647 w 53"/>
              <a:gd name="T35" fmla="*/ 2147483647 h 113"/>
              <a:gd name="T36" fmla="*/ 2147483647 w 53"/>
              <a:gd name="T37" fmla="*/ 2147483647 h 113"/>
              <a:gd name="T38" fmla="*/ 2147483647 w 53"/>
              <a:gd name="T39" fmla="*/ 2147483647 h 113"/>
              <a:gd name="T40" fmla="*/ 2147483647 w 53"/>
              <a:gd name="T41" fmla="*/ 2147483647 h 113"/>
              <a:gd name="T42" fmla="*/ 2147483647 w 53"/>
              <a:gd name="T43" fmla="*/ 2147483647 h 113"/>
              <a:gd name="T44" fmla="*/ 2147483647 w 53"/>
              <a:gd name="T45" fmla="*/ 2147483647 h 113"/>
              <a:gd name="T46" fmla="*/ 2147483647 w 53"/>
              <a:gd name="T47" fmla="*/ 2147483647 h 113"/>
              <a:gd name="T48" fmla="*/ 2147483647 w 53"/>
              <a:gd name="T49" fmla="*/ 0 h 113"/>
              <a:gd name="T50" fmla="*/ 2147483647 w 53"/>
              <a:gd name="T51" fmla="*/ 2147483647 h 113"/>
              <a:gd name="T52" fmla="*/ 2147483647 w 53"/>
              <a:gd name="T53" fmla="*/ 2147483647 h 113"/>
              <a:gd name="T54" fmla="*/ 2147483647 w 53"/>
              <a:gd name="T55" fmla="*/ 2147483647 h 113"/>
              <a:gd name="T56" fmla="*/ 2147483647 w 53"/>
              <a:gd name="T57" fmla="*/ 2147483647 h 113"/>
              <a:gd name="T58" fmla="*/ 2147483647 w 53"/>
              <a:gd name="T59" fmla="*/ 2147483647 h 113"/>
              <a:gd name="T60" fmla="*/ 2147483647 w 53"/>
              <a:gd name="T61" fmla="*/ 2147483647 h 113"/>
              <a:gd name="T62" fmla="*/ 0 w 53"/>
              <a:gd name="T63" fmla="*/ 2147483647 h 113"/>
              <a:gd name="T64" fmla="*/ 0 w 53"/>
              <a:gd name="T65" fmla="*/ 2147483647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3"/>
              <a:gd name="T101" fmla="*/ 53 w 53"/>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3">
                <a:moveTo>
                  <a:pt x="0" y="86"/>
                </a:moveTo>
                <a:lnTo>
                  <a:pt x="1" y="91"/>
                </a:lnTo>
                <a:lnTo>
                  <a:pt x="3" y="95"/>
                </a:lnTo>
                <a:lnTo>
                  <a:pt x="5" y="101"/>
                </a:lnTo>
                <a:lnTo>
                  <a:pt x="8" y="105"/>
                </a:lnTo>
                <a:lnTo>
                  <a:pt x="12" y="107"/>
                </a:lnTo>
                <a:lnTo>
                  <a:pt x="17" y="110"/>
                </a:lnTo>
                <a:lnTo>
                  <a:pt x="21" y="111"/>
                </a:lnTo>
                <a:lnTo>
                  <a:pt x="26" y="113"/>
                </a:lnTo>
                <a:lnTo>
                  <a:pt x="32" y="111"/>
                </a:lnTo>
                <a:lnTo>
                  <a:pt x="37" y="110"/>
                </a:lnTo>
                <a:lnTo>
                  <a:pt x="41" y="107"/>
                </a:lnTo>
                <a:lnTo>
                  <a:pt x="45" y="105"/>
                </a:lnTo>
                <a:lnTo>
                  <a:pt x="49" y="101"/>
                </a:lnTo>
                <a:lnTo>
                  <a:pt x="52" y="95"/>
                </a:lnTo>
                <a:lnTo>
                  <a:pt x="53" y="91"/>
                </a:lnTo>
                <a:lnTo>
                  <a:pt x="53" y="33"/>
                </a:lnTo>
                <a:lnTo>
                  <a:pt x="53" y="23"/>
                </a:lnTo>
                <a:lnTo>
                  <a:pt x="52" y="17"/>
                </a:lnTo>
                <a:lnTo>
                  <a:pt x="49" y="12"/>
                </a:lnTo>
                <a:lnTo>
                  <a:pt x="45" y="8"/>
                </a:lnTo>
                <a:lnTo>
                  <a:pt x="41" y="6"/>
                </a:lnTo>
                <a:lnTo>
                  <a:pt x="37" y="3"/>
                </a:lnTo>
                <a:lnTo>
                  <a:pt x="32" y="2"/>
                </a:lnTo>
                <a:lnTo>
                  <a:pt x="26" y="0"/>
                </a:lnTo>
                <a:lnTo>
                  <a:pt x="21" y="2"/>
                </a:lnTo>
                <a:lnTo>
                  <a:pt x="17" y="3"/>
                </a:lnTo>
                <a:lnTo>
                  <a:pt x="12" y="6"/>
                </a:lnTo>
                <a:lnTo>
                  <a:pt x="8" y="8"/>
                </a:lnTo>
                <a:lnTo>
                  <a:pt x="5" y="12"/>
                </a:lnTo>
                <a:lnTo>
                  <a:pt x="3" y="17"/>
                </a:lnTo>
                <a:lnTo>
                  <a:pt x="0" y="28"/>
                </a:lnTo>
                <a:lnTo>
                  <a:pt x="0" y="86"/>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1" name="Line 727"/>
          <p:cNvSpPr>
            <a:spLocks noChangeShapeType="1"/>
          </p:cNvSpPr>
          <p:nvPr/>
        </p:nvSpPr>
        <p:spPr bwMode="auto">
          <a:xfrm>
            <a:off x="6789738" y="30591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2" name="Freeform 728"/>
          <p:cNvSpPr>
            <a:spLocks/>
          </p:cNvSpPr>
          <p:nvPr/>
        </p:nvSpPr>
        <p:spPr bwMode="auto">
          <a:xfrm>
            <a:off x="6778625" y="3059113"/>
            <a:ext cx="33338" cy="19050"/>
          </a:xfrm>
          <a:custGeom>
            <a:avLst/>
            <a:gdLst>
              <a:gd name="T0" fmla="*/ 2147483647 w 83"/>
              <a:gd name="T1" fmla="*/ 0 h 53"/>
              <a:gd name="T2" fmla="*/ 2147483647 w 83"/>
              <a:gd name="T3" fmla="*/ 2147483647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6" y="0"/>
                </a:moveTo>
                <a:lnTo>
                  <a:pt x="21" y="2"/>
                </a:lnTo>
                <a:lnTo>
                  <a:pt x="17" y="3"/>
                </a:lnTo>
                <a:lnTo>
                  <a:pt x="12" y="6"/>
                </a:lnTo>
                <a:lnTo>
                  <a:pt x="8" y="8"/>
                </a:lnTo>
                <a:lnTo>
                  <a:pt x="5" y="12"/>
                </a:lnTo>
                <a:lnTo>
                  <a:pt x="3" y="17"/>
                </a:lnTo>
                <a:lnTo>
                  <a:pt x="1" y="23"/>
                </a:lnTo>
                <a:lnTo>
                  <a:pt x="0" y="27"/>
                </a:lnTo>
                <a:lnTo>
                  <a:pt x="1" y="32"/>
                </a:lnTo>
                <a:lnTo>
                  <a:pt x="3" y="37"/>
                </a:lnTo>
                <a:lnTo>
                  <a:pt x="5" y="43"/>
                </a:lnTo>
                <a:lnTo>
                  <a:pt x="8" y="47"/>
                </a:lnTo>
                <a:lnTo>
                  <a:pt x="12" y="49"/>
                </a:lnTo>
                <a:lnTo>
                  <a:pt x="17" y="52"/>
                </a:lnTo>
                <a:lnTo>
                  <a:pt x="21" y="53"/>
                </a:lnTo>
                <a:lnTo>
                  <a:pt x="50" y="53"/>
                </a:lnTo>
                <a:lnTo>
                  <a:pt x="61" y="53"/>
                </a:lnTo>
                <a:lnTo>
                  <a:pt x="66" y="52"/>
                </a:lnTo>
                <a:lnTo>
                  <a:pt x="71" y="49"/>
                </a:lnTo>
                <a:lnTo>
                  <a:pt x="75" y="47"/>
                </a:lnTo>
                <a:lnTo>
                  <a:pt x="78" y="43"/>
                </a:lnTo>
                <a:lnTo>
                  <a:pt x="81" y="37"/>
                </a:lnTo>
                <a:lnTo>
                  <a:pt x="82" y="32"/>
                </a:lnTo>
                <a:lnTo>
                  <a:pt x="83" y="27"/>
                </a:lnTo>
                <a:lnTo>
                  <a:pt x="82" y="23"/>
                </a:lnTo>
                <a:lnTo>
                  <a:pt x="81" y="17"/>
                </a:lnTo>
                <a:lnTo>
                  <a:pt x="78" y="12"/>
                </a:lnTo>
                <a:lnTo>
                  <a:pt x="75" y="8"/>
                </a:lnTo>
                <a:lnTo>
                  <a:pt x="71" y="6"/>
                </a:lnTo>
                <a:lnTo>
                  <a:pt x="66" y="3"/>
                </a:lnTo>
                <a:lnTo>
                  <a:pt x="5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3" name="Line 729"/>
          <p:cNvSpPr>
            <a:spLocks noChangeShapeType="1"/>
          </p:cNvSpPr>
          <p:nvPr/>
        </p:nvSpPr>
        <p:spPr bwMode="auto">
          <a:xfrm>
            <a:off x="6791325" y="30670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4" name="Freeform 730"/>
          <p:cNvSpPr>
            <a:spLocks/>
          </p:cNvSpPr>
          <p:nvPr/>
        </p:nvSpPr>
        <p:spPr bwMode="auto">
          <a:xfrm>
            <a:off x="6791325" y="3035300"/>
            <a:ext cx="20638" cy="42863"/>
          </a:xfrm>
          <a:custGeom>
            <a:avLst/>
            <a:gdLst>
              <a:gd name="T0" fmla="*/ 0 w 52"/>
              <a:gd name="T1" fmla="*/ 2147483647 h 111"/>
              <a:gd name="T2" fmla="*/ 0 w 52"/>
              <a:gd name="T3" fmla="*/ 2147483647 h 111"/>
              <a:gd name="T4" fmla="*/ 2147483647 w 52"/>
              <a:gd name="T5" fmla="*/ 2147483647 h 111"/>
              <a:gd name="T6" fmla="*/ 2147483647 w 52"/>
              <a:gd name="T7" fmla="*/ 2147483647 h 111"/>
              <a:gd name="T8" fmla="*/ 2147483647 w 52"/>
              <a:gd name="T9" fmla="*/ 2147483647 h 111"/>
              <a:gd name="T10" fmla="*/ 2147483647 w 52"/>
              <a:gd name="T11" fmla="*/ 2147483647 h 111"/>
              <a:gd name="T12" fmla="*/ 2147483647 w 52"/>
              <a:gd name="T13" fmla="*/ 2147483647 h 111"/>
              <a:gd name="T14" fmla="*/ 2147483647 w 52"/>
              <a:gd name="T15" fmla="*/ 2147483647 h 111"/>
              <a:gd name="T16" fmla="*/ 2147483647 w 52"/>
              <a:gd name="T17" fmla="*/ 2147483647 h 111"/>
              <a:gd name="T18" fmla="*/ 2147483647 w 52"/>
              <a:gd name="T19" fmla="*/ 2147483647 h 111"/>
              <a:gd name="T20" fmla="*/ 2147483647 w 52"/>
              <a:gd name="T21" fmla="*/ 2147483647 h 111"/>
              <a:gd name="T22" fmla="*/ 2147483647 w 52"/>
              <a:gd name="T23" fmla="*/ 2147483647 h 111"/>
              <a:gd name="T24" fmla="*/ 2147483647 w 52"/>
              <a:gd name="T25" fmla="*/ 2147483647 h 111"/>
              <a:gd name="T26" fmla="*/ 2147483647 w 52"/>
              <a:gd name="T27" fmla="*/ 2147483647 h 111"/>
              <a:gd name="T28" fmla="*/ 2147483647 w 52"/>
              <a:gd name="T29" fmla="*/ 2147483647 h 111"/>
              <a:gd name="T30" fmla="*/ 2147483647 w 52"/>
              <a:gd name="T31" fmla="*/ 2147483647 h 111"/>
              <a:gd name="T32" fmla="*/ 2147483647 w 52"/>
              <a:gd name="T33" fmla="*/ 2147483647 h 111"/>
              <a:gd name="T34" fmla="*/ 2147483647 w 52"/>
              <a:gd name="T35" fmla="*/ 2147483647 h 111"/>
              <a:gd name="T36" fmla="*/ 2147483647 w 52"/>
              <a:gd name="T37" fmla="*/ 2147483647 h 111"/>
              <a:gd name="T38" fmla="*/ 2147483647 w 52"/>
              <a:gd name="T39" fmla="*/ 2147483647 h 111"/>
              <a:gd name="T40" fmla="*/ 2147483647 w 52"/>
              <a:gd name="T41" fmla="*/ 2147483647 h 111"/>
              <a:gd name="T42" fmla="*/ 2147483647 w 52"/>
              <a:gd name="T43" fmla="*/ 2147483647 h 111"/>
              <a:gd name="T44" fmla="*/ 2147483647 w 52"/>
              <a:gd name="T45" fmla="*/ 2147483647 h 111"/>
              <a:gd name="T46" fmla="*/ 2147483647 w 52"/>
              <a:gd name="T47" fmla="*/ 2147483647 h 111"/>
              <a:gd name="T48" fmla="*/ 2147483647 w 52"/>
              <a:gd name="T49" fmla="*/ 0 h 111"/>
              <a:gd name="T50" fmla="*/ 2147483647 w 52"/>
              <a:gd name="T51" fmla="*/ 2147483647 h 111"/>
              <a:gd name="T52" fmla="*/ 2147483647 w 52"/>
              <a:gd name="T53" fmla="*/ 2147483647 h 111"/>
              <a:gd name="T54" fmla="*/ 2147483647 w 52"/>
              <a:gd name="T55" fmla="*/ 2147483647 h 111"/>
              <a:gd name="T56" fmla="*/ 2147483647 w 52"/>
              <a:gd name="T57" fmla="*/ 2147483647 h 111"/>
              <a:gd name="T58" fmla="*/ 2147483647 w 52"/>
              <a:gd name="T59" fmla="*/ 2147483647 h 111"/>
              <a:gd name="T60" fmla="*/ 2147483647 w 52"/>
              <a:gd name="T61" fmla="*/ 2147483647 h 111"/>
              <a:gd name="T62" fmla="*/ 0 w 52"/>
              <a:gd name="T63" fmla="*/ 2147483647 h 111"/>
              <a:gd name="T64" fmla="*/ 0 w 52"/>
              <a:gd name="T65" fmla="*/ 2147483647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11"/>
              <a:gd name="T101" fmla="*/ 52 w 52"/>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11">
                <a:moveTo>
                  <a:pt x="0" y="85"/>
                </a:moveTo>
                <a:lnTo>
                  <a:pt x="0" y="90"/>
                </a:lnTo>
                <a:lnTo>
                  <a:pt x="2" y="95"/>
                </a:lnTo>
                <a:lnTo>
                  <a:pt x="4" y="101"/>
                </a:lnTo>
                <a:lnTo>
                  <a:pt x="7" y="105"/>
                </a:lnTo>
                <a:lnTo>
                  <a:pt x="11" y="107"/>
                </a:lnTo>
                <a:lnTo>
                  <a:pt x="16" y="110"/>
                </a:lnTo>
                <a:lnTo>
                  <a:pt x="22" y="111"/>
                </a:lnTo>
                <a:lnTo>
                  <a:pt x="27" y="111"/>
                </a:lnTo>
                <a:lnTo>
                  <a:pt x="31" y="111"/>
                </a:lnTo>
                <a:lnTo>
                  <a:pt x="36" y="110"/>
                </a:lnTo>
                <a:lnTo>
                  <a:pt x="41" y="107"/>
                </a:lnTo>
                <a:lnTo>
                  <a:pt x="45" y="105"/>
                </a:lnTo>
                <a:lnTo>
                  <a:pt x="48" y="101"/>
                </a:lnTo>
                <a:lnTo>
                  <a:pt x="51" y="95"/>
                </a:lnTo>
                <a:lnTo>
                  <a:pt x="52" y="90"/>
                </a:lnTo>
                <a:lnTo>
                  <a:pt x="52" y="32"/>
                </a:lnTo>
                <a:lnTo>
                  <a:pt x="52" y="21"/>
                </a:lnTo>
                <a:lnTo>
                  <a:pt x="51" y="17"/>
                </a:lnTo>
                <a:lnTo>
                  <a:pt x="48" y="12"/>
                </a:lnTo>
                <a:lnTo>
                  <a:pt x="45" y="8"/>
                </a:lnTo>
                <a:lnTo>
                  <a:pt x="41" y="5"/>
                </a:lnTo>
                <a:lnTo>
                  <a:pt x="36" y="3"/>
                </a:lnTo>
                <a:lnTo>
                  <a:pt x="31" y="1"/>
                </a:lnTo>
                <a:lnTo>
                  <a:pt x="27" y="0"/>
                </a:lnTo>
                <a:lnTo>
                  <a:pt x="22" y="1"/>
                </a:lnTo>
                <a:lnTo>
                  <a:pt x="16" y="3"/>
                </a:lnTo>
                <a:lnTo>
                  <a:pt x="11" y="5"/>
                </a:lnTo>
                <a:lnTo>
                  <a:pt x="7" y="8"/>
                </a:lnTo>
                <a:lnTo>
                  <a:pt x="4" y="12"/>
                </a:lnTo>
                <a:lnTo>
                  <a:pt x="2" y="17"/>
                </a:lnTo>
                <a:lnTo>
                  <a:pt x="0" y="27"/>
                </a:lnTo>
                <a:lnTo>
                  <a:pt x="0" y="8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5" name="Line 731"/>
          <p:cNvSpPr>
            <a:spLocks noChangeShapeType="1"/>
          </p:cNvSpPr>
          <p:nvPr/>
        </p:nvSpPr>
        <p:spPr bwMode="auto">
          <a:xfrm>
            <a:off x="6800850" y="30353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6" name="Freeform 732"/>
          <p:cNvSpPr>
            <a:spLocks/>
          </p:cNvSpPr>
          <p:nvPr/>
        </p:nvSpPr>
        <p:spPr bwMode="auto">
          <a:xfrm>
            <a:off x="6791325" y="3035300"/>
            <a:ext cx="55563" cy="22225"/>
          </a:xfrm>
          <a:custGeom>
            <a:avLst/>
            <a:gdLst>
              <a:gd name="T0" fmla="*/ 2147483647 w 142"/>
              <a:gd name="T1" fmla="*/ 0 h 53"/>
              <a:gd name="T2" fmla="*/ 2147483647 w 142"/>
              <a:gd name="T3" fmla="*/ 2147483647 h 53"/>
              <a:gd name="T4" fmla="*/ 2147483647 w 142"/>
              <a:gd name="T5" fmla="*/ 2147483647 h 53"/>
              <a:gd name="T6" fmla="*/ 2147483647 w 142"/>
              <a:gd name="T7" fmla="*/ 2147483647 h 53"/>
              <a:gd name="T8" fmla="*/ 2147483647 w 142"/>
              <a:gd name="T9" fmla="*/ 2147483647 h 53"/>
              <a:gd name="T10" fmla="*/ 2147483647 w 142"/>
              <a:gd name="T11" fmla="*/ 2147483647 h 53"/>
              <a:gd name="T12" fmla="*/ 2147483647 w 142"/>
              <a:gd name="T13" fmla="*/ 2147483647 h 53"/>
              <a:gd name="T14" fmla="*/ 0 w 142"/>
              <a:gd name="T15" fmla="*/ 2147483647 h 53"/>
              <a:gd name="T16" fmla="*/ 0 w 142"/>
              <a:gd name="T17" fmla="*/ 2147483647 h 53"/>
              <a:gd name="T18" fmla="*/ 0 w 142"/>
              <a:gd name="T19" fmla="*/ 2147483647 h 53"/>
              <a:gd name="T20" fmla="*/ 2147483647 w 142"/>
              <a:gd name="T21" fmla="*/ 2147483647 h 53"/>
              <a:gd name="T22" fmla="*/ 2147483647 w 142"/>
              <a:gd name="T23" fmla="*/ 2147483647 h 53"/>
              <a:gd name="T24" fmla="*/ 2147483647 w 142"/>
              <a:gd name="T25" fmla="*/ 2147483647 h 53"/>
              <a:gd name="T26" fmla="*/ 2147483647 w 142"/>
              <a:gd name="T27" fmla="*/ 2147483647 h 53"/>
              <a:gd name="T28" fmla="*/ 2147483647 w 142"/>
              <a:gd name="T29" fmla="*/ 2147483647 h 53"/>
              <a:gd name="T30" fmla="*/ 2147483647 w 142"/>
              <a:gd name="T31" fmla="*/ 2147483647 h 53"/>
              <a:gd name="T32" fmla="*/ 2147483647 w 142"/>
              <a:gd name="T33" fmla="*/ 2147483647 h 53"/>
              <a:gd name="T34" fmla="*/ 2147483647 w 142"/>
              <a:gd name="T35" fmla="*/ 2147483647 h 53"/>
              <a:gd name="T36" fmla="*/ 2147483647 w 142"/>
              <a:gd name="T37" fmla="*/ 2147483647 h 53"/>
              <a:gd name="T38" fmla="*/ 2147483647 w 142"/>
              <a:gd name="T39" fmla="*/ 2147483647 h 53"/>
              <a:gd name="T40" fmla="*/ 2147483647 w 142"/>
              <a:gd name="T41" fmla="*/ 2147483647 h 53"/>
              <a:gd name="T42" fmla="*/ 2147483647 w 142"/>
              <a:gd name="T43" fmla="*/ 2147483647 h 53"/>
              <a:gd name="T44" fmla="*/ 2147483647 w 142"/>
              <a:gd name="T45" fmla="*/ 2147483647 h 53"/>
              <a:gd name="T46" fmla="*/ 2147483647 w 142"/>
              <a:gd name="T47" fmla="*/ 2147483647 h 53"/>
              <a:gd name="T48" fmla="*/ 2147483647 w 142"/>
              <a:gd name="T49" fmla="*/ 2147483647 h 53"/>
              <a:gd name="T50" fmla="*/ 2147483647 w 142"/>
              <a:gd name="T51" fmla="*/ 2147483647 h 53"/>
              <a:gd name="T52" fmla="*/ 2147483647 w 142"/>
              <a:gd name="T53" fmla="*/ 2147483647 h 53"/>
              <a:gd name="T54" fmla="*/ 2147483647 w 142"/>
              <a:gd name="T55" fmla="*/ 2147483647 h 53"/>
              <a:gd name="T56" fmla="*/ 2147483647 w 142"/>
              <a:gd name="T57" fmla="*/ 2147483647 h 53"/>
              <a:gd name="T58" fmla="*/ 2147483647 w 142"/>
              <a:gd name="T59" fmla="*/ 2147483647 h 53"/>
              <a:gd name="T60" fmla="*/ 2147483647 w 142"/>
              <a:gd name="T61" fmla="*/ 2147483647 h 53"/>
              <a:gd name="T62" fmla="*/ 2147483647 w 142"/>
              <a:gd name="T63" fmla="*/ 0 h 53"/>
              <a:gd name="T64" fmla="*/ 2147483647 w 14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3"/>
              <a:gd name="T101" fmla="*/ 142 w 14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3">
                <a:moveTo>
                  <a:pt x="27" y="0"/>
                </a:moveTo>
                <a:lnTo>
                  <a:pt x="22" y="1"/>
                </a:lnTo>
                <a:lnTo>
                  <a:pt x="16" y="3"/>
                </a:lnTo>
                <a:lnTo>
                  <a:pt x="11" y="5"/>
                </a:lnTo>
                <a:lnTo>
                  <a:pt x="7" y="8"/>
                </a:lnTo>
                <a:lnTo>
                  <a:pt x="4" y="12"/>
                </a:lnTo>
                <a:lnTo>
                  <a:pt x="2" y="17"/>
                </a:lnTo>
                <a:lnTo>
                  <a:pt x="0" y="21"/>
                </a:lnTo>
                <a:lnTo>
                  <a:pt x="0" y="27"/>
                </a:lnTo>
                <a:lnTo>
                  <a:pt x="0" y="32"/>
                </a:lnTo>
                <a:lnTo>
                  <a:pt x="2" y="37"/>
                </a:lnTo>
                <a:lnTo>
                  <a:pt x="4" y="41"/>
                </a:lnTo>
                <a:lnTo>
                  <a:pt x="7" y="45"/>
                </a:lnTo>
                <a:lnTo>
                  <a:pt x="11" y="49"/>
                </a:lnTo>
                <a:lnTo>
                  <a:pt x="16" y="52"/>
                </a:lnTo>
                <a:lnTo>
                  <a:pt x="22" y="53"/>
                </a:lnTo>
                <a:lnTo>
                  <a:pt x="109" y="53"/>
                </a:lnTo>
                <a:lnTo>
                  <a:pt x="119" y="53"/>
                </a:lnTo>
                <a:lnTo>
                  <a:pt x="125" y="52"/>
                </a:lnTo>
                <a:lnTo>
                  <a:pt x="130" y="49"/>
                </a:lnTo>
                <a:lnTo>
                  <a:pt x="134" y="45"/>
                </a:lnTo>
                <a:lnTo>
                  <a:pt x="137" y="41"/>
                </a:lnTo>
                <a:lnTo>
                  <a:pt x="139" y="37"/>
                </a:lnTo>
                <a:lnTo>
                  <a:pt x="141" y="32"/>
                </a:lnTo>
                <a:lnTo>
                  <a:pt x="142" y="27"/>
                </a:lnTo>
                <a:lnTo>
                  <a:pt x="141" y="21"/>
                </a:lnTo>
                <a:lnTo>
                  <a:pt x="139" y="17"/>
                </a:lnTo>
                <a:lnTo>
                  <a:pt x="137" y="12"/>
                </a:lnTo>
                <a:lnTo>
                  <a:pt x="134" y="8"/>
                </a:lnTo>
                <a:lnTo>
                  <a:pt x="130" y="5"/>
                </a:lnTo>
                <a:lnTo>
                  <a:pt x="125" y="3"/>
                </a:lnTo>
                <a:lnTo>
                  <a:pt x="11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7" name="Line 733"/>
          <p:cNvSpPr>
            <a:spLocks noChangeShapeType="1"/>
          </p:cNvSpPr>
          <p:nvPr/>
        </p:nvSpPr>
        <p:spPr bwMode="auto">
          <a:xfrm>
            <a:off x="6826250" y="30464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8" name="Freeform 734"/>
          <p:cNvSpPr>
            <a:spLocks/>
          </p:cNvSpPr>
          <p:nvPr/>
        </p:nvSpPr>
        <p:spPr bwMode="auto">
          <a:xfrm>
            <a:off x="6826250" y="3014663"/>
            <a:ext cx="20638" cy="42862"/>
          </a:xfrm>
          <a:custGeom>
            <a:avLst/>
            <a:gdLst>
              <a:gd name="T0" fmla="*/ 0 w 52"/>
              <a:gd name="T1" fmla="*/ 2147483647 h 111"/>
              <a:gd name="T2" fmla="*/ 0 w 52"/>
              <a:gd name="T3" fmla="*/ 2147483647 h 111"/>
              <a:gd name="T4" fmla="*/ 2147483647 w 52"/>
              <a:gd name="T5" fmla="*/ 2147483647 h 111"/>
              <a:gd name="T6" fmla="*/ 2147483647 w 52"/>
              <a:gd name="T7" fmla="*/ 2147483647 h 111"/>
              <a:gd name="T8" fmla="*/ 2147483647 w 52"/>
              <a:gd name="T9" fmla="*/ 2147483647 h 111"/>
              <a:gd name="T10" fmla="*/ 2147483647 w 52"/>
              <a:gd name="T11" fmla="*/ 2147483647 h 111"/>
              <a:gd name="T12" fmla="*/ 2147483647 w 52"/>
              <a:gd name="T13" fmla="*/ 2147483647 h 111"/>
              <a:gd name="T14" fmla="*/ 2147483647 w 52"/>
              <a:gd name="T15" fmla="*/ 2147483647 h 111"/>
              <a:gd name="T16" fmla="*/ 2147483647 w 52"/>
              <a:gd name="T17" fmla="*/ 2147483647 h 111"/>
              <a:gd name="T18" fmla="*/ 2147483647 w 52"/>
              <a:gd name="T19" fmla="*/ 2147483647 h 111"/>
              <a:gd name="T20" fmla="*/ 2147483647 w 52"/>
              <a:gd name="T21" fmla="*/ 2147483647 h 111"/>
              <a:gd name="T22" fmla="*/ 2147483647 w 52"/>
              <a:gd name="T23" fmla="*/ 2147483647 h 111"/>
              <a:gd name="T24" fmla="*/ 2147483647 w 52"/>
              <a:gd name="T25" fmla="*/ 2147483647 h 111"/>
              <a:gd name="T26" fmla="*/ 2147483647 w 52"/>
              <a:gd name="T27" fmla="*/ 2147483647 h 111"/>
              <a:gd name="T28" fmla="*/ 2147483647 w 52"/>
              <a:gd name="T29" fmla="*/ 2147483647 h 111"/>
              <a:gd name="T30" fmla="*/ 2147483647 w 52"/>
              <a:gd name="T31" fmla="*/ 2147483647 h 111"/>
              <a:gd name="T32" fmla="*/ 2147483647 w 52"/>
              <a:gd name="T33" fmla="*/ 2147483647 h 111"/>
              <a:gd name="T34" fmla="*/ 2147483647 w 52"/>
              <a:gd name="T35" fmla="*/ 2147483647 h 111"/>
              <a:gd name="T36" fmla="*/ 2147483647 w 52"/>
              <a:gd name="T37" fmla="*/ 2147483647 h 111"/>
              <a:gd name="T38" fmla="*/ 2147483647 w 52"/>
              <a:gd name="T39" fmla="*/ 2147483647 h 111"/>
              <a:gd name="T40" fmla="*/ 2147483647 w 52"/>
              <a:gd name="T41" fmla="*/ 2147483647 h 111"/>
              <a:gd name="T42" fmla="*/ 2147483647 w 52"/>
              <a:gd name="T43" fmla="*/ 2147483647 h 111"/>
              <a:gd name="T44" fmla="*/ 2147483647 w 52"/>
              <a:gd name="T45" fmla="*/ 2147483647 h 111"/>
              <a:gd name="T46" fmla="*/ 2147483647 w 52"/>
              <a:gd name="T47" fmla="*/ 0 h 111"/>
              <a:gd name="T48" fmla="*/ 2147483647 w 52"/>
              <a:gd name="T49" fmla="*/ 0 h 111"/>
              <a:gd name="T50" fmla="*/ 2147483647 w 52"/>
              <a:gd name="T51" fmla="*/ 0 h 111"/>
              <a:gd name="T52" fmla="*/ 2147483647 w 52"/>
              <a:gd name="T53" fmla="*/ 2147483647 h 111"/>
              <a:gd name="T54" fmla="*/ 2147483647 w 52"/>
              <a:gd name="T55" fmla="*/ 2147483647 h 111"/>
              <a:gd name="T56" fmla="*/ 2147483647 w 52"/>
              <a:gd name="T57" fmla="*/ 2147483647 h 111"/>
              <a:gd name="T58" fmla="*/ 2147483647 w 52"/>
              <a:gd name="T59" fmla="*/ 2147483647 h 111"/>
              <a:gd name="T60" fmla="*/ 2147483647 w 52"/>
              <a:gd name="T61" fmla="*/ 2147483647 h 111"/>
              <a:gd name="T62" fmla="*/ 0 w 52"/>
              <a:gd name="T63" fmla="*/ 2147483647 h 111"/>
              <a:gd name="T64" fmla="*/ 0 w 52"/>
              <a:gd name="T65" fmla="*/ 2147483647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11"/>
              <a:gd name="T101" fmla="*/ 52 w 52"/>
              <a:gd name="T102" fmla="*/ 111 h 1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11">
                <a:moveTo>
                  <a:pt x="0" y="85"/>
                </a:moveTo>
                <a:lnTo>
                  <a:pt x="0" y="90"/>
                </a:lnTo>
                <a:lnTo>
                  <a:pt x="1" y="95"/>
                </a:lnTo>
                <a:lnTo>
                  <a:pt x="4" y="99"/>
                </a:lnTo>
                <a:lnTo>
                  <a:pt x="7" y="103"/>
                </a:lnTo>
                <a:lnTo>
                  <a:pt x="11" y="107"/>
                </a:lnTo>
                <a:lnTo>
                  <a:pt x="16" y="110"/>
                </a:lnTo>
                <a:lnTo>
                  <a:pt x="21" y="111"/>
                </a:lnTo>
                <a:lnTo>
                  <a:pt x="26" y="111"/>
                </a:lnTo>
                <a:lnTo>
                  <a:pt x="30" y="111"/>
                </a:lnTo>
                <a:lnTo>
                  <a:pt x="36" y="110"/>
                </a:lnTo>
                <a:lnTo>
                  <a:pt x="41" y="107"/>
                </a:lnTo>
                <a:lnTo>
                  <a:pt x="45" y="103"/>
                </a:lnTo>
                <a:lnTo>
                  <a:pt x="48" y="99"/>
                </a:lnTo>
                <a:lnTo>
                  <a:pt x="50" y="95"/>
                </a:lnTo>
                <a:lnTo>
                  <a:pt x="52" y="90"/>
                </a:lnTo>
                <a:lnTo>
                  <a:pt x="52" y="32"/>
                </a:lnTo>
                <a:lnTo>
                  <a:pt x="52" y="21"/>
                </a:lnTo>
                <a:lnTo>
                  <a:pt x="50" y="16"/>
                </a:lnTo>
                <a:lnTo>
                  <a:pt x="48" y="12"/>
                </a:lnTo>
                <a:lnTo>
                  <a:pt x="45" y="8"/>
                </a:lnTo>
                <a:lnTo>
                  <a:pt x="41" y="4"/>
                </a:lnTo>
                <a:lnTo>
                  <a:pt x="36" y="1"/>
                </a:lnTo>
                <a:lnTo>
                  <a:pt x="30" y="0"/>
                </a:lnTo>
                <a:lnTo>
                  <a:pt x="26" y="0"/>
                </a:lnTo>
                <a:lnTo>
                  <a:pt x="21" y="0"/>
                </a:lnTo>
                <a:lnTo>
                  <a:pt x="16" y="1"/>
                </a:lnTo>
                <a:lnTo>
                  <a:pt x="11" y="4"/>
                </a:lnTo>
                <a:lnTo>
                  <a:pt x="7" y="8"/>
                </a:lnTo>
                <a:lnTo>
                  <a:pt x="4" y="12"/>
                </a:lnTo>
                <a:lnTo>
                  <a:pt x="1" y="16"/>
                </a:lnTo>
                <a:lnTo>
                  <a:pt x="0" y="26"/>
                </a:lnTo>
                <a:lnTo>
                  <a:pt x="0" y="8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39" name="Line 735"/>
          <p:cNvSpPr>
            <a:spLocks noChangeShapeType="1"/>
          </p:cNvSpPr>
          <p:nvPr/>
        </p:nvSpPr>
        <p:spPr bwMode="auto">
          <a:xfrm>
            <a:off x="6837363" y="30146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0" name="Freeform 736"/>
          <p:cNvSpPr>
            <a:spLocks/>
          </p:cNvSpPr>
          <p:nvPr/>
        </p:nvSpPr>
        <p:spPr bwMode="auto">
          <a:xfrm>
            <a:off x="6826250" y="3014663"/>
            <a:ext cx="25400" cy="19050"/>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6" y="1"/>
                </a:lnTo>
                <a:lnTo>
                  <a:pt x="11" y="4"/>
                </a:lnTo>
                <a:lnTo>
                  <a:pt x="7" y="8"/>
                </a:lnTo>
                <a:lnTo>
                  <a:pt x="4" y="12"/>
                </a:lnTo>
                <a:lnTo>
                  <a:pt x="1" y="16"/>
                </a:lnTo>
                <a:lnTo>
                  <a:pt x="0" y="21"/>
                </a:lnTo>
                <a:lnTo>
                  <a:pt x="0" y="26"/>
                </a:lnTo>
                <a:lnTo>
                  <a:pt x="0" y="32"/>
                </a:lnTo>
                <a:lnTo>
                  <a:pt x="1" y="37"/>
                </a:lnTo>
                <a:lnTo>
                  <a:pt x="4" y="41"/>
                </a:lnTo>
                <a:lnTo>
                  <a:pt x="7" y="45"/>
                </a:lnTo>
                <a:lnTo>
                  <a:pt x="11" y="49"/>
                </a:lnTo>
                <a:lnTo>
                  <a:pt x="16" y="50"/>
                </a:lnTo>
                <a:lnTo>
                  <a:pt x="21" y="53"/>
                </a:lnTo>
                <a:lnTo>
                  <a:pt x="30" y="53"/>
                </a:lnTo>
                <a:lnTo>
                  <a:pt x="41" y="53"/>
                </a:lnTo>
                <a:lnTo>
                  <a:pt x="46" y="50"/>
                </a:lnTo>
                <a:lnTo>
                  <a:pt x="50" y="49"/>
                </a:lnTo>
                <a:lnTo>
                  <a:pt x="54" y="45"/>
                </a:lnTo>
                <a:lnTo>
                  <a:pt x="58" y="41"/>
                </a:lnTo>
                <a:lnTo>
                  <a:pt x="61" y="37"/>
                </a:lnTo>
                <a:lnTo>
                  <a:pt x="62" y="32"/>
                </a:lnTo>
                <a:lnTo>
                  <a:pt x="62" y="26"/>
                </a:lnTo>
                <a:lnTo>
                  <a:pt x="62" y="21"/>
                </a:lnTo>
                <a:lnTo>
                  <a:pt x="61" y="16"/>
                </a:lnTo>
                <a:lnTo>
                  <a:pt x="58" y="12"/>
                </a:lnTo>
                <a:lnTo>
                  <a:pt x="54" y="8"/>
                </a:lnTo>
                <a:lnTo>
                  <a:pt x="50" y="4"/>
                </a:lnTo>
                <a:lnTo>
                  <a:pt x="46" y="1"/>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1" name="Line 737"/>
          <p:cNvSpPr>
            <a:spLocks noChangeShapeType="1"/>
          </p:cNvSpPr>
          <p:nvPr/>
        </p:nvSpPr>
        <p:spPr bwMode="auto">
          <a:xfrm>
            <a:off x="6840538" y="30146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2" name="Freeform 738"/>
          <p:cNvSpPr>
            <a:spLocks/>
          </p:cNvSpPr>
          <p:nvPr/>
        </p:nvSpPr>
        <p:spPr bwMode="auto">
          <a:xfrm>
            <a:off x="6829425" y="3014663"/>
            <a:ext cx="33338" cy="19050"/>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1" y="0"/>
                </a:lnTo>
                <a:lnTo>
                  <a:pt x="16" y="1"/>
                </a:lnTo>
                <a:lnTo>
                  <a:pt x="12" y="4"/>
                </a:lnTo>
                <a:lnTo>
                  <a:pt x="8" y="8"/>
                </a:lnTo>
                <a:lnTo>
                  <a:pt x="4" y="12"/>
                </a:lnTo>
                <a:lnTo>
                  <a:pt x="3" y="16"/>
                </a:lnTo>
                <a:lnTo>
                  <a:pt x="0" y="21"/>
                </a:lnTo>
                <a:lnTo>
                  <a:pt x="0" y="26"/>
                </a:lnTo>
                <a:lnTo>
                  <a:pt x="0" y="32"/>
                </a:lnTo>
                <a:lnTo>
                  <a:pt x="3" y="37"/>
                </a:lnTo>
                <a:lnTo>
                  <a:pt x="4" y="41"/>
                </a:lnTo>
                <a:lnTo>
                  <a:pt x="8" y="45"/>
                </a:lnTo>
                <a:lnTo>
                  <a:pt x="12" y="49"/>
                </a:lnTo>
                <a:lnTo>
                  <a:pt x="16" y="50"/>
                </a:lnTo>
                <a:lnTo>
                  <a:pt x="21" y="53"/>
                </a:lnTo>
                <a:lnTo>
                  <a:pt x="50" y="53"/>
                </a:lnTo>
                <a:lnTo>
                  <a:pt x="61" y="53"/>
                </a:lnTo>
                <a:lnTo>
                  <a:pt x="66" y="50"/>
                </a:lnTo>
                <a:lnTo>
                  <a:pt x="70" y="49"/>
                </a:lnTo>
                <a:lnTo>
                  <a:pt x="76" y="45"/>
                </a:lnTo>
                <a:lnTo>
                  <a:pt x="78" y="41"/>
                </a:lnTo>
                <a:lnTo>
                  <a:pt x="81" y="37"/>
                </a:lnTo>
                <a:lnTo>
                  <a:pt x="82" y="32"/>
                </a:lnTo>
                <a:lnTo>
                  <a:pt x="82" y="26"/>
                </a:lnTo>
                <a:lnTo>
                  <a:pt x="82" y="21"/>
                </a:lnTo>
                <a:lnTo>
                  <a:pt x="81" y="16"/>
                </a:lnTo>
                <a:lnTo>
                  <a:pt x="78" y="12"/>
                </a:lnTo>
                <a:lnTo>
                  <a:pt x="76" y="8"/>
                </a:lnTo>
                <a:lnTo>
                  <a:pt x="70" y="4"/>
                </a:lnTo>
                <a:lnTo>
                  <a:pt x="66" y="1"/>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3" name="Line 739"/>
          <p:cNvSpPr>
            <a:spLocks noChangeShapeType="1"/>
          </p:cNvSpPr>
          <p:nvPr/>
        </p:nvSpPr>
        <p:spPr bwMode="auto">
          <a:xfrm>
            <a:off x="6851650" y="30146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4" name="Freeform 740"/>
          <p:cNvSpPr>
            <a:spLocks/>
          </p:cNvSpPr>
          <p:nvPr/>
        </p:nvSpPr>
        <p:spPr bwMode="auto">
          <a:xfrm>
            <a:off x="6842125" y="3014663"/>
            <a:ext cx="23813" cy="19050"/>
          </a:xfrm>
          <a:custGeom>
            <a:avLst/>
            <a:gdLst>
              <a:gd name="T0" fmla="*/ 2147483647 w 64"/>
              <a:gd name="T1" fmla="*/ 0 h 53"/>
              <a:gd name="T2" fmla="*/ 2147483647 w 64"/>
              <a:gd name="T3" fmla="*/ 0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1" y="0"/>
                </a:lnTo>
                <a:lnTo>
                  <a:pt x="17" y="1"/>
                </a:lnTo>
                <a:lnTo>
                  <a:pt x="12" y="4"/>
                </a:lnTo>
                <a:lnTo>
                  <a:pt x="8" y="8"/>
                </a:lnTo>
                <a:lnTo>
                  <a:pt x="6" y="12"/>
                </a:lnTo>
                <a:lnTo>
                  <a:pt x="3" y="16"/>
                </a:lnTo>
                <a:lnTo>
                  <a:pt x="2" y="21"/>
                </a:lnTo>
                <a:lnTo>
                  <a:pt x="0" y="26"/>
                </a:lnTo>
                <a:lnTo>
                  <a:pt x="2" y="32"/>
                </a:lnTo>
                <a:lnTo>
                  <a:pt x="3" y="37"/>
                </a:lnTo>
                <a:lnTo>
                  <a:pt x="6" y="41"/>
                </a:lnTo>
                <a:lnTo>
                  <a:pt x="8" y="45"/>
                </a:lnTo>
                <a:lnTo>
                  <a:pt x="12" y="49"/>
                </a:lnTo>
                <a:lnTo>
                  <a:pt x="17" y="50"/>
                </a:lnTo>
                <a:lnTo>
                  <a:pt x="21" y="53"/>
                </a:lnTo>
                <a:lnTo>
                  <a:pt x="31" y="53"/>
                </a:lnTo>
                <a:lnTo>
                  <a:pt x="43" y="53"/>
                </a:lnTo>
                <a:lnTo>
                  <a:pt x="47" y="50"/>
                </a:lnTo>
                <a:lnTo>
                  <a:pt x="52" y="49"/>
                </a:lnTo>
                <a:lnTo>
                  <a:pt x="56" y="45"/>
                </a:lnTo>
                <a:lnTo>
                  <a:pt x="58" y="41"/>
                </a:lnTo>
                <a:lnTo>
                  <a:pt x="61" y="37"/>
                </a:lnTo>
                <a:lnTo>
                  <a:pt x="62" y="32"/>
                </a:lnTo>
                <a:lnTo>
                  <a:pt x="64" y="26"/>
                </a:lnTo>
                <a:lnTo>
                  <a:pt x="62" y="21"/>
                </a:lnTo>
                <a:lnTo>
                  <a:pt x="61" y="16"/>
                </a:lnTo>
                <a:lnTo>
                  <a:pt x="58" y="12"/>
                </a:lnTo>
                <a:lnTo>
                  <a:pt x="56" y="8"/>
                </a:lnTo>
                <a:lnTo>
                  <a:pt x="52" y="4"/>
                </a:lnTo>
                <a:lnTo>
                  <a:pt x="47" y="1"/>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5" name="Line 741"/>
          <p:cNvSpPr>
            <a:spLocks noChangeShapeType="1"/>
          </p:cNvSpPr>
          <p:nvPr/>
        </p:nvSpPr>
        <p:spPr bwMode="auto">
          <a:xfrm>
            <a:off x="6856413" y="30146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6" name="Freeform 742"/>
          <p:cNvSpPr>
            <a:spLocks/>
          </p:cNvSpPr>
          <p:nvPr/>
        </p:nvSpPr>
        <p:spPr bwMode="auto">
          <a:xfrm>
            <a:off x="6845300" y="3014663"/>
            <a:ext cx="25400" cy="19050"/>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6" y="1"/>
                </a:lnTo>
                <a:lnTo>
                  <a:pt x="12" y="4"/>
                </a:lnTo>
                <a:lnTo>
                  <a:pt x="8" y="8"/>
                </a:lnTo>
                <a:lnTo>
                  <a:pt x="4" y="12"/>
                </a:lnTo>
                <a:lnTo>
                  <a:pt x="1" y="16"/>
                </a:lnTo>
                <a:lnTo>
                  <a:pt x="0" y="21"/>
                </a:lnTo>
                <a:lnTo>
                  <a:pt x="0" y="26"/>
                </a:lnTo>
                <a:lnTo>
                  <a:pt x="0" y="32"/>
                </a:lnTo>
                <a:lnTo>
                  <a:pt x="1" y="37"/>
                </a:lnTo>
                <a:lnTo>
                  <a:pt x="4" y="41"/>
                </a:lnTo>
                <a:lnTo>
                  <a:pt x="8" y="45"/>
                </a:lnTo>
                <a:lnTo>
                  <a:pt x="12" y="49"/>
                </a:lnTo>
                <a:lnTo>
                  <a:pt x="16" y="50"/>
                </a:lnTo>
                <a:lnTo>
                  <a:pt x="21" y="53"/>
                </a:lnTo>
                <a:lnTo>
                  <a:pt x="30" y="53"/>
                </a:lnTo>
                <a:lnTo>
                  <a:pt x="41" y="53"/>
                </a:lnTo>
                <a:lnTo>
                  <a:pt x="46" y="50"/>
                </a:lnTo>
                <a:lnTo>
                  <a:pt x="50" y="49"/>
                </a:lnTo>
                <a:lnTo>
                  <a:pt x="54" y="45"/>
                </a:lnTo>
                <a:lnTo>
                  <a:pt x="58" y="41"/>
                </a:lnTo>
                <a:lnTo>
                  <a:pt x="61" y="37"/>
                </a:lnTo>
                <a:lnTo>
                  <a:pt x="62" y="32"/>
                </a:lnTo>
                <a:lnTo>
                  <a:pt x="62" y="26"/>
                </a:lnTo>
                <a:lnTo>
                  <a:pt x="62" y="21"/>
                </a:lnTo>
                <a:lnTo>
                  <a:pt x="61" y="16"/>
                </a:lnTo>
                <a:lnTo>
                  <a:pt x="58" y="12"/>
                </a:lnTo>
                <a:lnTo>
                  <a:pt x="54" y="8"/>
                </a:lnTo>
                <a:lnTo>
                  <a:pt x="50" y="4"/>
                </a:lnTo>
                <a:lnTo>
                  <a:pt x="46" y="1"/>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7" name="Line 743"/>
          <p:cNvSpPr>
            <a:spLocks noChangeShapeType="1"/>
          </p:cNvSpPr>
          <p:nvPr/>
        </p:nvSpPr>
        <p:spPr bwMode="auto">
          <a:xfrm>
            <a:off x="6859588" y="30146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8" name="Freeform 744"/>
          <p:cNvSpPr>
            <a:spLocks/>
          </p:cNvSpPr>
          <p:nvPr/>
        </p:nvSpPr>
        <p:spPr bwMode="auto">
          <a:xfrm>
            <a:off x="6850063" y="3014663"/>
            <a:ext cx="36512" cy="19050"/>
          </a:xfrm>
          <a:custGeom>
            <a:avLst/>
            <a:gdLst>
              <a:gd name="T0" fmla="*/ 2147483647 w 93"/>
              <a:gd name="T1" fmla="*/ 0 h 53"/>
              <a:gd name="T2" fmla="*/ 2147483647 w 93"/>
              <a:gd name="T3" fmla="*/ 0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2147483647 w 93"/>
              <a:gd name="T15" fmla="*/ 2147483647 h 53"/>
              <a:gd name="T16" fmla="*/ 0 w 93"/>
              <a:gd name="T17" fmla="*/ 2147483647 h 53"/>
              <a:gd name="T18" fmla="*/ 2147483647 w 93"/>
              <a:gd name="T19" fmla="*/ 2147483647 h 53"/>
              <a:gd name="T20" fmla="*/ 2147483647 w 93"/>
              <a:gd name="T21" fmla="*/ 2147483647 h 53"/>
              <a:gd name="T22" fmla="*/ 2147483647 w 93"/>
              <a:gd name="T23" fmla="*/ 2147483647 h 53"/>
              <a:gd name="T24" fmla="*/ 2147483647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0 h 53"/>
              <a:gd name="T64" fmla="*/ 2147483647 w 9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3"/>
              <a:gd name="T101" fmla="*/ 93 w 9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3">
                <a:moveTo>
                  <a:pt x="27" y="0"/>
                </a:moveTo>
                <a:lnTo>
                  <a:pt x="21" y="0"/>
                </a:lnTo>
                <a:lnTo>
                  <a:pt x="17" y="1"/>
                </a:lnTo>
                <a:lnTo>
                  <a:pt x="12" y="4"/>
                </a:lnTo>
                <a:lnTo>
                  <a:pt x="8" y="8"/>
                </a:lnTo>
                <a:lnTo>
                  <a:pt x="5" y="12"/>
                </a:lnTo>
                <a:lnTo>
                  <a:pt x="3" y="16"/>
                </a:lnTo>
                <a:lnTo>
                  <a:pt x="1" y="21"/>
                </a:lnTo>
                <a:lnTo>
                  <a:pt x="0" y="26"/>
                </a:lnTo>
                <a:lnTo>
                  <a:pt x="1" y="32"/>
                </a:lnTo>
                <a:lnTo>
                  <a:pt x="3" y="37"/>
                </a:lnTo>
                <a:lnTo>
                  <a:pt x="5" y="41"/>
                </a:lnTo>
                <a:lnTo>
                  <a:pt x="8" y="45"/>
                </a:lnTo>
                <a:lnTo>
                  <a:pt x="12" y="49"/>
                </a:lnTo>
                <a:lnTo>
                  <a:pt x="17" y="50"/>
                </a:lnTo>
                <a:lnTo>
                  <a:pt x="21" y="53"/>
                </a:lnTo>
                <a:lnTo>
                  <a:pt x="61" y="53"/>
                </a:lnTo>
                <a:lnTo>
                  <a:pt x="71" y="53"/>
                </a:lnTo>
                <a:lnTo>
                  <a:pt x="77" y="50"/>
                </a:lnTo>
                <a:lnTo>
                  <a:pt x="81" y="49"/>
                </a:lnTo>
                <a:lnTo>
                  <a:pt x="85" y="45"/>
                </a:lnTo>
                <a:lnTo>
                  <a:pt x="89" y="41"/>
                </a:lnTo>
                <a:lnTo>
                  <a:pt x="91" y="37"/>
                </a:lnTo>
                <a:lnTo>
                  <a:pt x="93" y="32"/>
                </a:lnTo>
                <a:lnTo>
                  <a:pt x="93" y="26"/>
                </a:lnTo>
                <a:lnTo>
                  <a:pt x="93" y="21"/>
                </a:lnTo>
                <a:lnTo>
                  <a:pt x="91" y="16"/>
                </a:lnTo>
                <a:lnTo>
                  <a:pt x="89" y="12"/>
                </a:lnTo>
                <a:lnTo>
                  <a:pt x="85" y="8"/>
                </a:lnTo>
                <a:lnTo>
                  <a:pt x="81" y="4"/>
                </a:lnTo>
                <a:lnTo>
                  <a:pt x="77" y="1"/>
                </a:lnTo>
                <a:lnTo>
                  <a:pt x="6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49" name="Line 745"/>
          <p:cNvSpPr>
            <a:spLocks noChangeShapeType="1"/>
          </p:cNvSpPr>
          <p:nvPr/>
        </p:nvSpPr>
        <p:spPr bwMode="auto">
          <a:xfrm>
            <a:off x="6875463" y="30146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0" name="Freeform 746"/>
          <p:cNvSpPr>
            <a:spLocks/>
          </p:cNvSpPr>
          <p:nvPr/>
        </p:nvSpPr>
        <p:spPr bwMode="auto">
          <a:xfrm>
            <a:off x="6864350" y="3014663"/>
            <a:ext cx="38100" cy="19050"/>
          </a:xfrm>
          <a:custGeom>
            <a:avLst/>
            <a:gdLst>
              <a:gd name="T0" fmla="*/ 2147483647 w 92"/>
              <a:gd name="T1" fmla="*/ 0 h 53"/>
              <a:gd name="T2" fmla="*/ 2147483647 w 92"/>
              <a:gd name="T3" fmla="*/ 0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0 w 92"/>
              <a:gd name="T15" fmla="*/ 2147483647 h 53"/>
              <a:gd name="T16" fmla="*/ 0 w 92"/>
              <a:gd name="T17" fmla="*/ 2147483647 h 53"/>
              <a:gd name="T18" fmla="*/ 0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0"/>
                </a:lnTo>
                <a:lnTo>
                  <a:pt x="16" y="1"/>
                </a:lnTo>
                <a:lnTo>
                  <a:pt x="12" y="4"/>
                </a:lnTo>
                <a:lnTo>
                  <a:pt x="8" y="8"/>
                </a:lnTo>
                <a:lnTo>
                  <a:pt x="4" y="12"/>
                </a:lnTo>
                <a:lnTo>
                  <a:pt x="2" y="16"/>
                </a:lnTo>
                <a:lnTo>
                  <a:pt x="0" y="21"/>
                </a:lnTo>
                <a:lnTo>
                  <a:pt x="0" y="26"/>
                </a:lnTo>
                <a:lnTo>
                  <a:pt x="0" y="32"/>
                </a:lnTo>
                <a:lnTo>
                  <a:pt x="2" y="37"/>
                </a:lnTo>
                <a:lnTo>
                  <a:pt x="4" y="41"/>
                </a:lnTo>
                <a:lnTo>
                  <a:pt x="8" y="45"/>
                </a:lnTo>
                <a:lnTo>
                  <a:pt x="12" y="49"/>
                </a:lnTo>
                <a:lnTo>
                  <a:pt x="16" y="50"/>
                </a:lnTo>
                <a:lnTo>
                  <a:pt x="21" y="53"/>
                </a:lnTo>
                <a:lnTo>
                  <a:pt x="61" y="53"/>
                </a:lnTo>
                <a:lnTo>
                  <a:pt x="71" y="53"/>
                </a:lnTo>
                <a:lnTo>
                  <a:pt x="75" y="50"/>
                </a:lnTo>
                <a:lnTo>
                  <a:pt x="80" y="49"/>
                </a:lnTo>
                <a:lnTo>
                  <a:pt x="84" y="45"/>
                </a:lnTo>
                <a:lnTo>
                  <a:pt x="87" y="41"/>
                </a:lnTo>
                <a:lnTo>
                  <a:pt x="90" y="37"/>
                </a:lnTo>
                <a:lnTo>
                  <a:pt x="91" y="32"/>
                </a:lnTo>
                <a:lnTo>
                  <a:pt x="92" y="26"/>
                </a:lnTo>
                <a:lnTo>
                  <a:pt x="91" y="21"/>
                </a:lnTo>
                <a:lnTo>
                  <a:pt x="90" y="16"/>
                </a:lnTo>
                <a:lnTo>
                  <a:pt x="87" y="12"/>
                </a:lnTo>
                <a:lnTo>
                  <a:pt x="84" y="8"/>
                </a:lnTo>
                <a:lnTo>
                  <a:pt x="80" y="4"/>
                </a:lnTo>
                <a:lnTo>
                  <a:pt x="75" y="1"/>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1" name="Line 747"/>
          <p:cNvSpPr>
            <a:spLocks noChangeShapeType="1"/>
          </p:cNvSpPr>
          <p:nvPr/>
        </p:nvSpPr>
        <p:spPr bwMode="auto">
          <a:xfrm>
            <a:off x="6880225" y="3022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2" name="Freeform 748"/>
          <p:cNvSpPr>
            <a:spLocks/>
          </p:cNvSpPr>
          <p:nvPr/>
        </p:nvSpPr>
        <p:spPr bwMode="auto">
          <a:xfrm>
            <a:off x="6880225" y="2990850"/>
            <a:ext cx="20638" cy="42863"/>
          </a:xfrm>
          <a:custGeom>
            <a:avLst/>
            <a:gdLst>
              <a:gd name="T0" fmla="*/ 0 w 52"/>
              <a:gd name="T1" fmla="*/ 2147483647 h 112"/>
              <a:gd name="T2" fmla="*/ 0 w 52"/>
              <a:gd name="T3" fmla="*/ 2147483647 h 112"/>
              <a:gd name="T4" fmla="*/ 2147483647 w 52"/>
              <a:gd name="T5" fmla="*/ 2147483647 h 112"/>
              <a:gd name="T6" fmla="*/ 2147483647 w 52"/>
              <a:gd name="T7" fmla="*/ 2147483647 h 112"/>
              <a:gd name="T8" fmla="*/ 2147483647 w 52"/>
              <a:gd name="T9" fmla="*/ 2147483647 h 112"/>
              <a:gd name="T10" fmla="*/ 2147483647 w 52"/>
              <a:gd name="T11" fmla="*/ 2147483647 h 112"/>
              <a:gd name="T12" fmla="*/ 2147483647 w 52"/>
              <a:gd name="T13" fmla="*/ 2147483647 h 112"/>
              <a:gd name="T14" fmla="*/ 2147483647 w 52"/>
              <a:gd name="T15" fmla="*/ 2147483647 h 112"/>
              <a:gd name="T16" fmla="*/ 2147483647 w 52"/>
              <a:gd name="T17" fmla="*/ 2147483647 h 112"/>
              <a:gd name="T18" fmla="*/ 2147483647 w 52"/>
              <a:gd name="T19" fmla="*/ 2147483647 h 112"/>
              <a:gd name="T20" fmla="*/ 2147483647 w 52"/>
              <a:gd name="T21" fmla="*/ 2147483647 h 112"/>
              <a:gd name="T22" fmla="*/ 2147483647 w 52"/>
              <a:gd name="T23" fmla="*/ 2147483647 h 112"/>
              <a:gd name="T24" fmla="*/ 2147483647 w 52"/>
              <a:gd name="T25" fmla="*/ 2147483647 h 112"/>
              <a:gd name="T26" fmla="*/ 2147483647 w 52"/>
              <a:gd name="T27" fmla="*/ 2147483647 h 112"/>
              <a:gd name="T28" fmla="*/ 2147483647 w 52"/>
              <a:gd name="T29" fmla="*/ 2147483647 h 112"/>
              <a:gd name="T30" fmla="*/ 2147483647 w 52"/>
              <a:gd name="T31" fmla="*/ 2147483647 h 112"/>
              <a:gd name="T32" fmla="*/ 2147483647 w 52"/>
              <a:gd name="T33" fmla="*/ 2147483647 h 112"/>
              <a:gd name="T34" fmla="*/ 2147483647 w 52"/>
              <a:gd name="T35" fmla="*/ 2147483647 h 112"/>
              <a:gd name="T36" fmla="*/ 2147483647 w 52"/>
              <a:gd name="T37" fmla="*/ 2147483647 h 112"/>
              <a:gd name="T38" fmla="*/ 2147483647 w 52"/>
              <a:gd name="T39" fmla="*/ 2147483647 h 112"/>
              <a:gd name="T40" fmla="*/ 2147483647 w 52"/>
              <a:gd name="T41" fmla="*/ 2147483647 h 112"/>
              <a:gd name="T42" fmla="*/ 2147483647 w 52"/>
              <a:gd name="T43" fmla="*/ 2147483647 h 112"/>
              <a:gd name="T44" fmla="*/ 2147483647 w 52"/>
              <a:gd name="T45" fmla="*/ 2147483647 h 112"/>
              <a:gd name="T46" fmla="*/ 2147483647 w 52"/>
              <a:gd name="T47" fmla="*/ 0 h 112"/>
              <a:gd name="T48" fmla="*/ 2147483647 w 52"/>
              <a:gd name="T49" fmla="*/ 0 h 112"/>
              <a:gd name="T50" fmla="*/ 2147483647 w 52"/>
              <a:gd name="T51" fmla="*/ 0 h 112"/>
              <a:gd name="T52" fmla="*/ 2147483647 w 52"/>
              <a:gd name="T53" fmla="*/ 2147483647 h 112"/>
              <a:gd name="T54" fmla="*/ 2147483647 w 52"/>
              <a:gd name="T55" fmla="*/ 2147483647 h 112"/>
              <a:gd name="T56" fmla="*/ 2147483647 w 52"/>
              <a:gd name="T57" fmla="*/ 2147483647 h 112"/>
              <a:gd name="T58" fmla="*/ 2147483647 w 52"/>
              <a:gd name="T59" fmla="*/ 2147483647 h 112"/>
              <a:gd name="T60" fmla="*/ 2147483647 w 52"/>
              <a:gd name="T61" fmla="*/ 2147483647 h 112"/>
              <a:gd name="T62" fmla="*/ 0 w 52"/>
              <a:gd name="T63" fmla="*/ 2147483647 h 112"/>
              <a:gd name="T64" fmla="*/ 0 w 52"/>
              <a:gd name="T65" fmla="*/ 2147483647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12"/>
              <a:gd name="T101" fmla="*/ 52 w 52"/>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12">
                <a:moveTo>
                  <a:pt x="0" y="85"/>
                </a:moveTo>
                <a:lnTo>
                  <a:pt x="0" y="91"/>
                </a:lnTo>
                <a:lnTo>
                  <a:pt x="2" y="96"/>
                </a:lnTo>
                <a:lnTo>
                  <a:pt x="4" y="100"/>
                </a:lnTo>
                <a:lnTo>
                  <a:pt x="8" y="104"/>
                </a:lnTo>
                <a:lnTo>
                  <a:pt x="12" y="108"/>
                </a:lnTo>
                <a:lnTo>
                  <a:pt x="16" y="109"/>
                </a:lnTo>
                <a:lnTo>
                  <a:pt x="22" y="112"/>
                </a:lnTo>
                <a:lnTo>
                  <a:pt x="27" y="112"/>
                </a:lnTo>
                <a:lnTo>
                  <a:pt x="32" y="112"/>
                </a:lnTo>
                <a:lnTo>
                  <a:pt x="36" y="109"/>
                </a:lnTo>
                <a:lnTo>
                  <a:pt x="41" y="108"/>
                </a:lnTo>
                <a:lnTo>
                  <a:pt x="45" y="104"/>
                </a:lnTo>
                <a:lnTo>
                  <a:pt x="48" y="100"/>
                </a:lnTo>
                <a:lnTo>
                  <a:pt x="51" y="96"/>
                </a:lnTo>
                <a:lnTo>
                  <a:pt x="52" y="91"/>
                </a:lnTo>
                <a:lnTo>
                  <a:pt x="52" y="31"/>
                </a:lnTo>
                <a:lnTo>
                  <a:pt x="52" y="21"/>
                </a:lnTo>
                <a:lnTo>
                  <a:pt x="51" y="15"/>
                </a:lnTo>
                <a:lnTo>
                  <a:pt x="48" y="11"/>
                </a:lnTo>
                <a:lnTo>
                  <a:pt x="45" y="7"/>
                </a:lnTo>
                <a:lnTo>
                  <a:pt x="41" y="4"/>
                </a:lnTo>
                <a:lnTo>
                  <a:pt x="36" y="1"/>
                </a:lnTo>
                <a:lnTo>
                  <a:pt x="32" y="0"/>
                </a:lnTo>
                <a:lnTo>
                  <a:pt x="27" y="0"/>
                </a:lnTo>
                <a:lnTo>
                  <a:pt x="22" y="0"/>
                </a:lnTo>
                <a:lnTo>
                  <a:pt x="16" y="1"/>
                </a:lnTo>
                <a:lnTo>
                  <a:pt x="12" y="4"/>
                </a:lnTo>
                <a:lnTo>
                  <a:pt x="8" y="7"/>
                </a:lnTo>
                <a:lnTo>
                  <a:pt x="4" y="11"/>
                </a:lnTo>
                <a:lnTo>
                  <a:pt x="2" y="15"/>
                </a:lnTo>
                <a:lnTo>
                  <a:pt x="0" y="26"/>
                </a:lnTo>
                <a:lnTo>
                  <a:pt x="0" y="8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3" name="Line 749"/>
          <p:cNvSpPr>
            <a:spLocks noChangeShapeType="1"/>
          </p:cNvSpPr>
          <p:nvPr/>
        </p:nvSpPr>
        <p:spPr bwMode="auto">
          <a:xfrm>
            <a:off x="6891338" y="29908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4" name="Freeform 750"/>
          <p:cNvSpPr>
            <a:spLocks/>
          </p:cNvSpPr>
          <p:nvPr/>
        </p:nvSpPr>
        <p:spPr bwMode="auto">
          <a:xfrm>
            <a:off x="6880225" y="2990850"/>
            <a:ext cx="33338" cy="20638"/>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7" y="0"/>
                </a:moveTo>
                <a:lnTo>
                  <a:pt x="22" y="0"/>
                </a:lnTo>
                <a:lnTo>
                  <a:pt x="16" y="1"/>
                </a:lnTo>
                <a:lnTo>
                  <a:pt x="12" y="4"/>
                </a:lnTo>
                <a:lnTo>
                  <a:pt x="8" y="7"/>
                </a:lnTo>
                <a:lnTo>
                  <a:pt x="4" y="11"/>
                </a:lnTo>
                <a:lnTo>
                  <a:pt x="2" y="15"/>
                </a:lnTo>
                <a:lnTo>
                  <a:pt x="0" y="21"/>
                </a:lnTo>
                <a:lnTo>
                  <a:pt x="0" y="26"/>
                </a:lnTo>
                <a:lnTo>
                  <a:pt x="0" y="31"/>
                </a:lnTo>
                <a:lnTo>
                  <a:pt x="2" y="35"/>
                </a:lnTo>
                <a:lnTo>
                  <a:pt x="4" y="41"/>
                </a:lnTo>
                <a:lnTo>
                  <a:pt x="8" y="44"/>
                </a:lnTo>
                <a:lnTo>
                  <a:pt x="12" y="47"/>
                </a:lnTo>
                <a:lnTo>
                  <a:pt x="16" y="50"/>
                </a:lnTo>
                <a:lnTo>
                  <a:pt x="22" y="51"/>
                </a:lnTo>
                <a:lnTo>
                  <a:pt x="51" y="51"/>
                </a:lnTo>
                <a:lnTo>
                  <a:pt x="61" y="51"/>
                </a:lnTo>
                <a:lnTo>
                  <a:pt x="67" y="50"/>
                </a:lnTo>
                <a:lnTo>
                  <a:pt x="70" y="47"/>
                </a:lnTo>
                <a:lnTo>
                  <a:pt x="74" y="44"/>
                </a:lnTo>
                <a:lnTo>
                  <a:pt x="78" y="41"/>
                </a:lnTo>
                <a:lnTo>
                  <a:pt x="81" y="35"/>
                </a:lnTo>
                <a:lnTo>
                  <a:pt x="82" y="31"/>
                </a:lnTo>
                <a:lnTo>
                  <a:pt x="82" y="26"/>
                </a:lnTo>
                <a:lnTo>
                  <a:pt x="82" y="21"/>
                </a:lnTo>
                <a:lnTo>
                  <a:pt x="81" y="15"/>
                </a:lnTo>
                <a:lnTo>
                  <a:pt x="78" y="11"/>
                </a:lnTo>
                <a:lnTo>
                  <a:pt x="74" y="7"/>
                </a:lnTo>
                <a:lnTo>
                  <a:pt x="70" y="4"/>
                </a:lnTo>
                <a:lnTo>
                  <a:pt x="67" y="1"/>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5" name="Line 751"/>
          <p:cNvSpPr>
            <a:spLocks noChangeShapeType="1"/>
          </p:cNvSpPr>
          <p:nvPr/>
        </p:nvSpPr>
        <p:spPr bwMode="auto">
          <a:xfrm>
            <a:off x="6902450" y="29908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6" name="Freeform 752"/>
          <p:cNvSpPr>
            <a:spLocks/>
          </p:cNvSpPr>
          <p:nvPr/>
        </p:nvSpPr>
        <p:spPr bwMode="auto">
          <a:xfrm>
            <a:off x="6892925" y="2990850"/>
            <a:ext cx="28575" cy="20638"/>
          </a:xfrm>
          <a:custGeom>
            <a:avLst/>
            <a:gdLst>
              <a:gd name="T0" fmla="*/ 2147483647 w 73"/>
              <a:gd name="T1" fmla="*/ 0 h 51"/>
              <a:gd name="T2" fmla="*/ 2147483647 w 73"/>
              <a:gd name="T3" fmla="*/ 0 h 51"/>
              <a:gd name="T4" fmla="*/ 2147483647 w 73"/>
              <a:gd name="T5" fmla="*/ 2147483647 h 51"/>
              <a:gd name="T6" fmla="*/ 2147483647 w 73"/>
              <a:gd name="T7" fmla="*/ 2147483647 h 51"/>
              <a:gd name="T8" fmla="*/ 2147483647 w 73"/>
              <a:gd name="T9" fmla="*/ 2147483647 h 51"/>
              <a:gd name="T10" fmla="*/ 2147483647 w 73"/>
              <a:gd name="T11" fmla="*/ 2147483647 h 51"/>
              <a:gd name="T12" fmla="*/ 2147483647 w 73"/>
              <a:gd name="T13" fmla="*/ 2147483647 h 51"/>
              <a:gd name="T14" fmla="*/ 2147483647 w 73"/>
              <a:gd name="T15" fmla="*/ 2147483647 h 51"/>
              <a:gd name="T16" fmla="*/ 0 w 73"/>
              <a:gd name="T17" fmla="*/ 2147483647 h 51"/>
              <a:gd name="T18" fmla="*/ 2147483647 w 73"/>
              <a:gd name="T19" fmla="*/ 2147483647 h 51"/>
              <a:gd name="T20" fmla="*/ 2147483647 w 73"/>
              <a:gd name="T21" fmla="*/ 2147483647 h 51"/>
              <a:gd name="T22" fmla="*/ 2147483647 w 73"/>
              <a:gd name="T23" fmla="*/ 2147483647 h 51"/>
              <a:gd name="T24" fmla="*/ 2147483647 w 73"/>
              <a:gd name="T25" fmla="*/ 2147483647 h 51"/>
              <a:gd name="T26" fmla="*/ 2147483647 w 73"/>
              <a:gd name="T27" fmla="*/ 2147483647 h 51"/>
              <a:gd name="T28" fmla="*/ 2147483647 w 73"/>
              <a:gd name="T29" fmla="*/ 2147483647 h 51"/>
              <a:gd name="T30" fmla="*/ 2147483647 w 73"/>
              <a:gd name="T31" fmla="*/ 2147483647 h 51"/>
              <a:gd name="T32" fmla="*/ 2147483647 w 73"/>
              <a:gd name="T33" fmla="*/ 2147483647 h 51"/>
              <a:gd name="T34" fmla="*/ 2147483647 w 73"/>
              <a:gd name="T35" fmla="*/ 2147483647 h 51"/>
              <a:gd name="T36" fmla="*/ 2147483647 w 73"/>
              <a:gd name="T37" fmla="*/ 2147483647 h 51"/>
              <a:gd name="T38" fmla="*/ 2147483647 w 73"/>
              <a:gd name="T39" fmla="*/ 2147483647 h 51"/>
              <a:gd name="T40" fmla="*/ 2147483647 w 73"/>
              <a:gd name="T41" fmla="*/ 2147483647 h 51"/>
              <a:gd name="T42" fmla="*/ 2147483647 w 73"/>
              <a:gd name="T43" fmla="*/ 2147483647 h 51"/>
              <a:gd name="T44" fmla="*/ 2147483647 w 73"/>
              <a:gd name="T45" fmla="*/ 2147483647 h 51"/>
              <a:gd name="T46" fmla="*/ 2147483647 w 73"/>
              <a:gd name="T47" fmla="*/ 2147483647 h 51"/>
              <a:gd name="T48" fmla="*/ 2147483647 w 73"/>
              <a:gd name="T49" fmla="*/ 2147483647 h 51"/>
              <a:gd name="T50" fmla="*/ 2147483647 w 73"/>
              <a:gd name="T51" fmla="*/ 2147483647 h 51"/>
              <a:gd name="T52" fmla="*/ 2147483647 w 73"/>
              <a:gd name="T53" fmla="*/ 2147483647 h 51"/>
              <a:gd name="T54" fmla="*/ 2147483647 w 73"/>
              <a:gd name="T55" fmla="*/ 2147483647 h 51"/>
              <a:gd name="T56" fmla="*/ 2147483647 w 73"/>
              <a:gd name="T57" fmla="*/ 2147483647 h 51"/>
              <a:gd name="T58" fmla="*/ 2147483647 w 73"/>
              <a:gd name="T59" fmla="*/ 2147483647 h 51"/>
              <a:gd name="T60" fmla="*/ 2147483647 w 73"/>
              <a:gd name="T61" fmla="*/ 2147483647 h 51"/>
              <a:gd name="T62" fmla="*/ 2147483647 w 73"/>
              <a:gd name="T63" fmla="*/ 0 h 51"/>
              <a:gd name="T64" fmla="*/ 2147483647 w 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1"/>
              <a:gd name="T101" fmla="*/ 73 w 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1">
                <a:moveTo>
                  <a:pt x="27" y="0"/>
                </a:moveTo>
                <a:lnTo>
                  <a:pt x="22" y="0"/>
                </a:lnTo>
                <a:lnTo>
                  <a:pt x="16" y="1"/>
                </a:lnTo>
                <a:lnTo>
                  <a:pt x="12" y="4"/>
                </a:lnTo>
                <a:lnTo>
                  <a:pt x="8" y="7"/>
                </a:lnTo>
                <a:lnTo>
                  <a:pt x="6" y="11"/>
                </a:lnTo>
                <a:lnTo>
                  <a:pt x="3" y="15"/>
                </a:lnTo>
                <a:lnTo>
                  <a:pt x="2" y="21"/>
                </a:lnTo>
                <a:lnTo>
                  <a:pt x="0" y="26"/>
                </a:lnTo>
                <a:lnTo>
                  <a:pt x="2" y="31"/>
                </a:lnTo>
                <a:lnTo>
                  <a:pt x="3" y="35"/>
                </a:lnTo>
                <a:lnTo>
                  <a:pt x="6" y="41"/>
                </a:lnTo>
                <a:lnTo>
                  <a:pt x="8" y="44"/>
                </a:lnTo>
                <a:lnTo>
                  <a:pt x="12" y="47"/>
                </a:lnTo>
                <a:lnTo>
                  <a:pt x="16" y="50"/>
                </a:lnTo>
                <a:lnTo>
                  <a:pt x="22" y="51"/>
                </a:lnTo>
                <a:lnTo>
                  <a:pt x="41" y="51"/>
                </a:lnTo>
                <a:lnTo>
                  <a:pt x="52" y="51"/>
                </a:lnTo>
                <a:lnTo>
                  <a:pt x="57" y="50"/>
                </a:lnTo>
                <a:lnTo>
                  <a:pt x="61" y="47"/>
                </a:lnTo>
                <a:lnTo>
                  <a:pt x="65" y="44"/>
                </a:lnTo>
                <a:lnTo>
                  <a:pt x="69" y="41"/>
                </a:lnTo>
                <a:lnTo>
                  <a:pt x="72" y="35"/>
                </a:lnTo>
                <a:lnTo>
                  <a:pt x="73" y="31"/>
                </a:lnTo>
                <a:lnTo>
                  <a:pt x="73" y="26"/>
                </a:lnTo>
                <a:lnTo>
                  <a:pt x="73" y="21"/>
                </a:lnTo>
                <a:lnTo>
                  <a:pt x="72" y="15"/>
                </a:lnTo>
                <a:lnTo>
                  <a:pt x="69" y="11"/>
                </a:lnTo>
                <a:lnTo>
                  <a:pt x="65" y="7"/>
                </a:lnTo>
                <a:lnTo>
                  <a:pt x="61" y="4"/>
                </a:lnTo>
                <a:lnTo>
                  <a:pt x="57" y="1"/>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7" name="Line 753"/>
          <p:cNvSpPr>
            <a:spLocks noChangeShapeType="1"/>
          </p:cNvSpPr>
          <p:nvPr/>
        </p:nvSpPr>
        <p:spPr bwMode="auto">
          <a:xfrm>
            <a:off x="6910388" y="29908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8" name="Freeform 754"/>
          <p:cNvSpPr>
            <a:spLocks/>
          </p:cNvSpPr>
          <p:nvPr/>
        </p:nvSpPr>
        <p:spPr bwMode="auto">
          <a:xfrm>
            <a:off x="6900863" y="2990850"/>
            <a:ext cx="55562" cy="20638"/>
          </a:xfrm>
          <a:custGeom>
            <a:avLst/>
            <a:gdLst>
              <a:gd name="T0" fmla="*/ 2147483647 w 142"/>
              <a:gd name="T1" fmla="*/ 0 h 51"/>
              <a:gd name="T2" fmla="*/ 2147483647 w 142"/>
              <a:gd name="T3" fmla="*/ 0 h 51"/>
              <a:gd name="T4" fmla="*/ 2147483647 w 142"/>
              <a:gd name="T5" fmla="*/ 2147483647 h 51"/>
              <a:gd name="T6" fmla="*/ 2147483647 w 142"/>
              <a:gd name="T7" fmla="*/ 2147483647 h 51"/>
              <a:gd name="T8" fmla="*/ 2147483647 w 142"/>
              <a:gd name="T9" fmla="*/ 2147483647 h 51"/>
              <a:gd name="T10" fmla="*/ 2147483647 w 142"/>
              <a:gd name="T11" fmla="*/ 2147483647 h 51"/>
              <a:gd name="T12" fmla="*/ 2147483647 w 142"/>
              <a:gd name="T13" fmla="*/ 2147483647 h 51"/>
              <a:gd name="T14" fmla="*/ 0 w 142"/>
              <a:gd name="T15" fmla="*/ 2147483647 h 51"/>
              <a:gd name="T16" fmla="*/ 0 w 142"/>
              <a:gd name="T17" fmla="*/ 2147483647 h 51"/>
              <a:gd name="T18" fmla="*/ 0 w 142"/>
              <a:gd name="T19" fmla="*/ 2147483647 h 51"/>
              <a:gd name="T20" fmla="*/ 2147483647 w 142"/>
              <a:gd name="T21" fmla="*/ 2147483647 h 51"/>
              <a:gd name="T22" fmla="*/ 2147483647 w 142"/>
              <a:gd name="T23" fmla="*/ 2147483647 h 51"/>
              <a:gd name="T24" fmla="*/ 2147483647 w 142"/>
              <a:gd name="T25" fmla="*/ 2147483647 h 51"/>
              <a:gd name="T26" fmla="*/ 2147483647 w 142"/>
              <a:gd name="T27" fmla="*/ 2147483647 h 51"/>
              <a:gd name="T28" fmla="*/ 2147483647 w 142"/>
              <a:gd name="T29" fmla="*/ 2147483647 h 51"/>
              <a:gd name="T30" fmla="*/ 2147483647 w 142"/>
              <a:gd name="T31" fmla="*/ 2147483647 h 51"/>
              <a:gd name="T32" fmla="*/ 2147483647 w 142"/>
              <a:gd name="T33" fmla="*/ 2147483647 h 51"/>
              <a:gd name="T34" fmla="*/ 2147483647 w 142"/>
              <a:gd name="T35" fmla="*/ 2147483647 h 51"/>
              <a:gd name="T36" fmla="*/ 2147483647 w 142"/>
              <a:gd name="T37" fmla="*/ 2147483647 h 51"/>
              <a:gd name="T38" fmla="*/ 2147483647 w 142"/>
              <a:gd name="T39" fmla="*/ 2147483647 h 51"/>
              <a:gd name="T40" fmla="*/ 2147483647 w 142"/>
              <a:gd name="T41" fmla="*/ 2147483647 h 51"/>
              <a:gd name="T42" fmla="*/ 2147483647 w 142"/>
              <a:gd name="T43" fmla="*/ 2147483647 h 51"/>
              <a:gd name="T44" fmla="*/ 2147483647 w 142"/>
              <a:gd name="T45" fmla="*/ 2147483647 h 51"/>
              <a:gd name="T46" fmla="*/ 2147483647 w 142"/>
              <a:gd name="T47" fmla="*/ 2147483647 h 51"/>
              <a:gd name="T48" fmla="*/ 2147483647 w 142"/>
              <a:gd name="T49" fmla="*/ 2147483647 h 51"/>
              <a:gd name="T50" fmla="*/ 2147483647 w 142"/>
              <a:gd name="T51" fmla="*/ 2147483647 h 51"/>
              <a:gd name="T52" fmla="*/ 2147483647 w 142"/>
              <a:gd name="T53" fmla="*/ 2147483647 h 51"/>
              <a:gd name="T54" fmla="*/ 2147483647 w 142"/>
              <a:gd name="T55" fmla="*/ 2147483647 h 51"/>
              <a:gd name="T56" fmla="*/ 2147483647 w 142"/>
              <a:gd name="T57" fmla="*/ 2147483647 h 51"/>
              <a:gd name="T58" fmla="*/ 2147483647 w 142"/>
              <a:gd name="T59" fmla="*/ 2147483647 h 51"/>
              <a:gd name="T60" fmla="*/ 2147483647 w 142"/>
              <a:gd name="T61" fmla="*/ 2147483647 h 51"/>
              <a:gd name="T62" fmla="*/ 2147483647 w 142"/>
              <a:gd name="T63" fmla="*/ 0 h 51"/>
              <a:gd name="T64" fmla="*/ 2147483647 w 14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1"/>
              <a:gd name="T101" fmla="*/ 142 w 14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1">
                <a:moveTo>
                  <a:pt x="27" y="0"/>
                </a:moveTo>
                <a:lnTo>
                  <a:pt x="21" y="0"/>
                </a:lnTo>
                <a:lnTo>
                  <a:pt x="16" y="1"/>
                </a:lnTo>
                <a:lnTo>
                  <a:pt x="12" y="4"/>
                </a:lnTo>
                <a:lnTo>
                  <a:pt x="8" y="7"/>
                </a:lnTo>
                <a:lnTo>
                  <a:pt x="4" y="11"/>
                </a:lnTo>
                <a:lnTo>
                  <a:pt x="3" y="15"/>
                </a:lnTo>
                <a:lnTo>
                  <a:pt x="0" y="21"/>
                </a:lnTo>
                <a:lnTo>
                  <a:pt x="0" y="26"/>
                </a:lnTo>
                <a:lnTo>
                  <a:pt x="0" y="31"/>
                </a:lnTo>
                <a:lnTo>
                  <a:pt x="3" y="35"/>
                </a:lnTo>
                <a:lnTo>
                  <a:pt x="4" y="41"/>
                </a:lnTo>
                <a:lnTo>
                  <a:pt x="8" y="44"/>
                </a:lnTo>
                <a:lnTo>
                  <a:pt x="12" y="47"/>
                </a:lnTo>
                <a:lnTo>
                  <a:pt x="16" y="50"/>
                </a:lnTo>
                <a:lnTo>
                  <a:pt x="21" y="51"/>
                </a:lnTo>
                <a:lnTo>
                  <a:pt x="110" y="51"/>
                </a:lnTo>
                <a:lnTo>
                  <a:pt x="121" y="51"/>
                </a:lnTo>
                <a:lnTo>
                  <a:pt x="126" y="50"/>
                </a:lnTo>
                <a:lnTo>
                  <a:pt x="130" y="47"/>
                </a:lnTo>
                <a:lnTo>
                  <a:pt x="134" y="44"/>
                </a:lnTo>
                <a:lnTo>
                  <a:pt x="138" y="41"/>
                </a:lnTo>
                <a:lnTo>
                  <a:pt x="140" y="35"/>
                </a:lnTo>
                <a:lnTo>
                  <a:pt x="142" y="31"/>
                </a:lnTo>
                <a:lnTo>
                  <a:pt x="142" y="26"/>
                </a:lnTo>
                <a:lnTo>
                  <a:pt x="142" y="21"/>
                </a:lnTo>
                <a:lnTo>
                  <a:pt x="140" y="15"/>
                </a:lnTo>
                <a:lnTo>
                  <a:pt x="138" y="11"/>
                </a:lnTo>
                <a:lnTo>
                  <a:pt x="134" y="7"/>
                </a:lnTo>
                <a:lnTo>
                  <a:pt x="130" y="4"/>
                </a:lnTo>
                <a:lnTo>
                  <a:pt x="126" y="1"/>
                </a:lnTo>
                <a:lnTo>
                  <a:pt x="11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59" name="Line 755"/>
          <p:cNvSpPr>
            <a:spLocks noChangeShapeType="1"/>
          </p:cNvSpPr>
          <p:nvPr/>
        </p:nvSpPr>
        <p:spPr bwMode="auto">
          <a:xfrm>
            <a:off x="6945313" y="29908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0" name="Freeform 756"/>
          <p:cNvSpPr>
            <a:spLocks/>
          </p:cNvSpPr>
          <p:nvPr/>
        </p:nvSpPr>
        <p:spPr bwMode="auto">
          <a:xfrm>
            <a:off x="6935788" y="2990850"/>
            <a:ext cx="28575" cy="20638"/>
          </a:xfrm>
          <a:custGeom>
            <a:avLst/>
            <a:gdLst>
              <a:gd name="T0" fmla="*/ 2147483647 w 73"/>
              <a:gd name="T1" fmla="*/ 0 h 51"/>
              <a:gd name="T2" fmla="*/ 2147483647 w 73"/>
              <a:gd name="T3" fmla="*/ 0 h 51"/>
              <a:gd name="T4" fmla="*/ 2147483647 w 73"/>
              <a:gd name="T5" fmla="*/ 2147483647 h 51"/>
              <a:gd name="T6" fmla="*/ 2147483647 w 73"/>
              <a:gd name="T7" fmla="*/ 2147483647 h 51"/>
              <a:gd name="T8" fmla="*/ 2147483647 w 73"/>
              <a:gd name="T9" fmla="*/ 2147483647 h 51"/>
              <a:gd name="T10" fmla="*/ 2147483647 w 73"/>
              <a:gd name="T11" fmla="*/ 2147483647 h 51"/>
              <a:gd name="T12" fmla="*/ 2147483647 w 73"/>
              <a:gd name="T13" fmla="*/ 2147483647 h 51"/>
              <a:gd name="T14" fmla="*/ 0 w 73"/>
              <a:gd name="T15" fmla="*/ 2147483647 h 51"/>
              <a:gd name="T16" fmla="*/ 0 w 73"/>
              <a:gd name="T17" fmla="*/ 2147483647 h 51"/>
              <a:gd name="T18" fmla="*/ 0 w 73"/>
              <a:gd name="T19" fmla="*/ 2147483647 h 51"/>
              <a:gd name="T20" fmla="*/ 2147483647 w 73"/>
              <a:gd name="T21" fmla="*/ 2147483647 h 51"/>
              <a:gd name="T22" fmla="*/ 2147483647 w 73"/>
              <a:gd name="T23" fmla="*/ 2147483647 h 51"/>
              <a:gd name="T24" fmla="*/ 2147483647 w 73"/>
              <a:gd name="T25" fmla="*/ 2147483647 h 51"/>
              <a:gd name="T26" fmla="*/ 2147483647 w 73"/>
              <a:gd name="T27" fmla="*/ 2147483647 h 51"/>
              <a:gd name="T28" fmla="*/ 2147483647 w 73"/>
              <a:gd name="T29" fmla="*/ 2147483647 h 51"/>
              <a:gd name="T30" fmla="*/ 2147483647 w 73"/>
              <a:gd name="T31" fmla="*/ 2147483647 h 51"/>
              <a:gd name="T32" fmla="*/ 2147483647 w 73"/>
              <a:gd name="T33" fmla="*/ 2147483647 h 51"/>
              <a:gd name="T34" fmla="*/ 2147483647 w 73"/>
              <a:gd name="T35" fmla="*/ 2147483647 h 51"/>
              <a:gd name="T36" fmla="*/ 2147483647 w 73"/>
              <a:gd name="T37" fmla="*/ 2147483647 h 51"/>
              <a:gd name="T38" fmla="*/ 2147483647 w 73"/>
              <a:gd name="T39" fmla="*/ 2147483647 h 51"/>
              <a:gd name="T40" fmla="*/ 2147483647 w 73"/>
              <a:gd name="T41" fmla="*/ 2147483647 h 51"/>
              <a:gd name="T42" fmla="*/ 2147483647 w 73"/>
              <a:gd name="T43" fmla="*/ 2147483647 h 51"/>
              <a:gd name="T44" fmla="*/ 2147483647 w 73"/>
              <a:gd name="T45" fmla="*/ 2147483647 h 51"/>
              <a:gd name="T46" fmla="*/ 2147483647 w 73"/>
              <a:gd name="T47" fmla="*/ 2147483647 h 51"/>
              <a:gd name="T48" fmla="*/ 2147483647 w 73"/>
              <a:gd name="T49" fmla="*/ 2147483647 h 51"/>
              <a:gd name="T50" fmla="*/ 2147483647 w 73"/>
              <a:gd name="T51" fmla="*/ 2147483647 h 51"/>
              <a:gd name="T52" fmla="*/ 2147483647 w 73"/>
              <a:gd name="T53" fmla="*/ 2147483647 h 51"/>
              <a:gd name="T54" fmla="*/ 2147483647 w 73"/>
              <a:gd name="T55" fmla="*/ 2147483647 h 51"/>
              <a:gd name="T56" fmla="*/ 2147483647 w 73"/>
              <a:gd name="T57" fmla="*/ 2147483647 h 51"/>
              <a:gd name="T58" fmla="*/ 2147483647 w 73"/>
              <a:gd name="T59" fmla="*/ 2147483647 h 51"/>
              <a:gd name="T60" fmla="*/ 2147483647 w 73"/>
              <a:gd name="T61" fmla="*/ 2147483647 h 51"/>
              <a:gd name="T62" fmla="*/ 2147483647 w 73"/>
              <a:gd name="T63" fmla="*/ 0 h 51"/>
              <a:gd name="T64" fmla="*/ 2147483647 w 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1"/>
              <a:gd name="T101" fmla="*/ 73 w 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1">
                <a:moveTo>
                  <a:pt x="26" y="0"/>
                </a:moveTo>
                <a:lnTo>
                  <a:pt x="21" y="0"/>
                </a:lnTo>
                <a:lnTo>
                  <a:pt x="16" y="1"/>
                </a:lnTo>
                <a:lnTo>
                  <a:pt x="12" y="4"/>
                </a:lnTo>
                <a:lnTo>
                  <a:pt x="8" y="7"/>
                </a:lnTo>
                <a:lnTo>
                  <a:pt x="4" y="11"/>
                </a:lnTo>
                <a:lnTo>
                  <a:pt x="3" y="15"/>
                </a:lnTo>
                <a:lnTo>
                  <a:pt x="0" y="21"/>
                </a:lnTo>
                <a:lnTo>
                  <a:pt x="0" y="26"/>
                </a:lnTo>
                <a:lnTo>
                  <a:pt x="0" y="31"/>
                </a:lnTo>
                <a:lnTo>
                  <a:pt x="3" y="35"/>
                </a:lnTo>
                <a:lnTo>
                  <a:pt x="4" y="41"/>
                </a:lnTo>
                <a:lnTo>
                  <a:pt x="8" y="44"/>
                </a:lnTo>
                <a:lnTo>
                  <a:pt x="12" y="47"/>
                </a:lnTo>
                <a:lnTo>
                  <a:pt x="16" y="50"/>
                </a:lnTo>
                <a:lnTo>
                  <a:pt x="21" y="51"/>
                </a:lnTo>
                <a:lnTo>
                  <a:pt x="41" y="51"/>
                </a:lnTo>
                <a:lnTo>
                  <a:pt x="51" y="51"/>
                </a:lnTo>
                <a:lnTo>
                  <a:pt x="57" y="50"/>
                </a:lnTo>
                <a:lnTo>
                  <a:pt x="61" y="47"/>
                </a:lnTo>
                <a:lnTo>
                  <a:pt x="65" y="44"/>
                </a:lnTo>
                <a:lnTo>
                  <a:pt x="69" y="41"/>
                </a:lnTo>
                <a:lnTo>
                  <a:pt x="70" y="35"/>
                </a:lnTo>
                <a:lnTo>
                  <a:pt x="73" y="31"/>
                </a:lnTo>
                <a:lnTo>
                  <a:pt x="73" y="26"/>
                </a:lnTo>
                <a:lnTo>
                  <a:pt x="73" y="21"/>
                </a:lnTo>
                <a:lnTo>
                  <a:pt x="70" y="15"/>
                </a:lnTo>
                <a:lnTo>
                  <a:pt x="69" y="11"/>
                </a:lnTo>
                <a:lnTo>
                  <a:pt x="65" y="7"/>
                </a:lnTo>
                <a:lnTo>
                  <a:pt x="61" y="4"/>
                </a:lnTo>
                <a:lnTo>
                  <a:pt x="57"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1" name="Line 757"/>
          <p:cNvSpPr>
            <a:spLocks noChangeShapeType="1"/>
          </p:cNvSpPr>
          <p:nvPr/>
        </p:nvSpPr>
        <p:spPr bwMode="auto">
          <a:xfrm>
            <a:off x="6953250" y="29908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2" name="Freeform 758"/>
          <p:cNvSpPr>
            <a:spLocks/>
          </p:cNvSpPr>
          <p:nvPr/>
        </p:nvSpPr>
        <p:spPr bwMode="auto">
          <a:xfrm>
            <a:off x="6943725" y="2990850"/>
            <a:ext cx="47625" cy="20638"/>
          </a:xfrm>
          <a:custGeom>
            <a:avLst/>
            <a:gdLst>
              <a:gd name="T0" fmla="*/ 2147483647 w 121"/>
              <a:gd name="T1" fmla="*/ 0 h 51"/>
              <a:gd name="T2" fmla="*/ 2147483647 w 121"/>
              <a:gd name="T3" fmla="*/ 0 h 51"/>
              <a:gd name="T4" fmla="*/ 2147483647 w 121"/>
              <a:gd name="T5" fmla="*/ 2147483647 h 51"/>
              <a:gd name="T6" fmla="*/ 2147483647 w 121"/>
              <a:gd name="T7" fmla="*/ 2147483647 h 51"/>
              <a:gd name="T8" fmla="*/ 2147483647 w 121"/>
              <a:gd name="T9" fmla="*/ 2147483647 h 51"/>
              <a:gd name="T10" fmla="*/ 2147483647 w 121"/>
              <a:gd name="T11" fmla="*/ 2147483647 h 51"/>
              <a:gd name="T12" fmla="*/ 2147483647 w 121"/>
              <a:gd name="T13" fmla="*/ 2147483647 h 51"/>
              <a:gd name="T14" fmla="*/ 0 w 121"/>
              <a:gd name="T15" fmla="*/ 2147483647 h 51"/>
              <a:gd name="T16" fmla="*/ 0 w 121"/>
              <a:gd name="T17" fmla="*/ 2147483647 h 51"/>
              <a:gd name="T18" fmla="*/ 0 w 121"/>
              <a:gd name="T19" fmla="*/ 2147483647 h 51"/>
              <a:gd name="T20" fmla="*/ 2147483647 w 121"/>
              <a:gd name="T21" fmla="*/ 2147483647 h 51"/>
              <a:gd name="T22" fmla="*/ 2147483647 w 121"/>
              <a:gd name="T23" fmla="*/ 2147483647 h 51"/>
              <a:gd name="T24" fmla="*/ 2147483647 w 121"/>
              <a:gd name="T25" fmla="*/ 2147483647 h 51"/>
              <a:gd name="T26" fmla="*/ 2147483647 w 121"/>
              <a:gd name="T27" fmla="*/ 2147483647 h 51"/>
              <a:gd name="T28" fmla="*/ 2147483647 w 121"/>
              <a:gd name="T29" fmla="*/ 2147483647 h 51"/>
              <a:gd name="T30" fmla="*/ 2147483647 w 121"/>
              <a:gd name="T31" fmla="*/ 2147483647 h 51"/>
              <a:gd name="T32" fmla="*/ 2147483647 w 121"/>
              <a:gd name="T33" fmla="*/ 2147483647 h 51"/>
              <a:gd name="T34" fmla="*/ 2147483647 w 121"/>
              <a:gd name="T35" fmla="*/ 2147483647 h 51"/>
              <a:gd name="T36" fmla="*/ 2147483647 w 121"/>
              <a:gd name="T37" fmla="*/ 2147483647 h 51"/>
              <a:gd name="T38" fmla="*/ 2147483647 w 121"/>
              <a:gd name="T39" fmla="*/ 2147483647 h 51"/>
              <a:gd name="T40" fmla="*/ 2147483647 w 121"/>
              <a:gd name="T41" fmla="*/ 2147483647 h 51"/>
              <a:gd name="T42" fmla="*/ 2147483647 w 121"/>
              <a:gd name="T43" fmla="*/ 2147483647 h 51"/>
              <a:gd name="T44" fmla="*/ 2147483647 w 121"/>
              <a:gd name="T45" fmla="*/ 2147483647 h 51"/>
              <a:gd name="T46" fmla="*/ 2147483647 w 121"/>
              <a:gd name="T47" fmla="*/ 2147483647 h 51"/>
              <a:gd name="T48" fmla="*/ 2147483647 w 121"/>
              <a:gd name="T49" fmla="*/ 2147483647 h 51"/>
              <a:gd name="T50" fmla="*/ 2147483647 w 121"/>
              <a:gd name="T51" fmla="*/ 2147483647 h 51"/>
              <a:gd name="T52" fmla="*/ 2147483647 w 121"/>
              <a:gd name="T53" fmla="*/ 2147483647 h 51"/>
              <a:gd name="T54" fmla="*/ 2147483647 w 121"/>
              <a:gd name="T55" fmla="*/ 2147483647 h 51"/>
              <a:gd name="T56" fmla="*/ 2147483647 w 121"/>
              <a:gd name="T57" fmla="*/ 2147483647 h 51"/>
              <a:gd name="T58" fmla="*/ 2147483647 w 121"/>
              <a:gd name="T59" fmla="*/ 2147483647 h 51"/>
              <a:gd name="T60" fmla="*/ 2147483647 w 121"/>
              <a:gd name="T61" fmla="*/ 2147483647 h 51"/>
              <a:gd name="T62" fmla="*/ 2147483647 w 121"/>
              <a:gd name="T63" fmla="*/ 0 h 51"/>
              <a:gd name="T64" fmla="*/ 2147483647 w 12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1"/>
              <a:gd name="T101" fmla="*/ 121 w 12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1">
                <a:moveTo>
                  <a:pt x="26" y="0"/>
                </a:moveTo>
                <a:lnTo>
                  <a:pt x="21" y="0"/>
                </a:lnTo>
                <a:lnTo>
                  <a:pt x="16" y="1"/>
                </a:lnTo>
                <a:lnTo>
                  <a:pt x="12" y="4"/>
                </a:lnTo>
                <a:lnTo>
                  <a:pt x="8" y="7"/>
                </a:lnTo>
                <a:lnTo>
                  <a:pt x="4" y="11"/>
                </a:lnTo>
                <a:lnTo>
                  <a:pt x="1" y="15"/>
                </a:lnTo>
                <a:lnTo>
                  <a:pt x="0" y="21"/>
                </a:lnTo>
                <a:lnTo>
                  <a:pt x="0" y="26"/>
                </a:lnTo>
                <a:lnTo>
                  <a:pt x="0" y="31"/>
                </a:lnTo>
                <a:lnTo>
                  <a:pt x="1" y="35"/>
                </a:lnTo>
                <a:lnTo>
                  <a:pt x="4" y="41"/>
                </a:lnTo>
                <a:lnTo>
                  <a:pt x="8" y="44"/>
                </a:lnTo>
                <a:lnTo>
                  <a:pt x="12" y="47"/>
                </a:lnTo>
                <a:lnTo>
                  <a:pt x="16" y="50"/>
                </a:lnTo>
                <a:lnTo>
                  <a:pt x="21" y="51"/>
                </a:lnTo>
                <a:lnTo>
                  <a:pt x="90" y="51"/>
                </a:lnTo>
                <a:lnTo>
                  <a:pt x="100" y="51"/>
                </a:lnTo>
                <a:lnTo>
                  <a:pt x="105" y="50"/>
                </a:lnTo>
                <a:lnTo>
                  <a:pt x="109" y="47"/>
                </a:lnTo>
                <a:lnTo>
                  <a:pt x="113" y="44"/>
                </a:lnTo>
                <a:lnTo>
                  <a:pt x="117" y="41"/>
                </a:lnTo>
                <a:lnTo>
                  <a:pt x="120" y="35"/>
                </a:lnTo>
                <a:lnTo>
                  <a:pt x="121" y="31"/>
                </a:lnTo>
                <a:lnTo>
                  <a:pt x="121" y="26"/>
                </a:lnTo>
                <a:lnTo>
                  <a:pt x="121" y="21"/>
                </a:lnTo>
                <a:lnTo>
                  <a:pt x="120" y="15"/>
                </a:lnTo>
                <a:lnTo>
                  <a:pt x="117" y="11"/>
                </a:lnTo>
                <a:lnTo>
                  <a:pt x="113" y="7"/>
                </a:lnTo>
                <a:lnTo>
                  <a:pt x="109" y="4"/>
                </a:lnTo>
                <a:lnTo>
                  <a:pt x="105" y="1"/>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3" name="Line 759"/>
          <p:cNvSpPr>
            <a:spLocks noChangeShapeType="1"/>
          </p:cNvSpPr>
          <p:nvPr/>
        </p:nvSpPr>
        <p:spPr bwMode="auto">
          <a:xfrm>
            <a:off x="6980238" y="29908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4" name="Freeform 760"/>
          <p:cNvSpPr>
            <a:spLocks/>
          </p:cNvSpPr>
          <p:nvPr/>
        </p:nvSpPr>
        <p:spPr bwMode="auto">
          <a:xfrm>
            <a:off x="6970713" y="2990850"/>
            <a:ext cx="55562" cy="20638"/>
          </a:xfrm>
          <a:custGeom>
            <a:avLst/>
            <a:gdLst>
              <a:gd name="T0" fmla="*/ 2147483647 w 142"/>
              <a:gd name="T1" fmla="*/ 0 h 51"/>
              <a:gd name="T2" fmla="*/ 2147483647 w 142"/>
              <a:gd name="T3" fmla="*/ 0 h 51"/>
              <a:gd name="T4" fmla="*/ 2147483647 w 142"/>
              <a:gd name="T5" fmla="*/ 2147483647 h 51"/>
              <a:gd name="T6" fmla="*/ 2147483647 w 142"/>
              <a:gd name="T7" fmla="*/ 2147483647 h 51"/>
              <a:gd name="T8" fmla="*/ 2147483647 w 142"/>
              <a:gd name="T9" fmla="*/ 2147483647 h 51"/>
              <a:gd name="T10" fmla="*/ 2147483647 w 142"/>
              <a:gd name="T11" fmla="*/ 2147483647 h 51"/>
              <a:gd name="T12" fmla="*/ 2147483647 w 142"/>
              <a:gd name="T13" fmla="*/ 2147483647 h 51"/>
              <a:gd name="T14" fmla="*/ 0 w 142"/>
              <a:gd name="T15" fmla="*/ 2147483647 h 51"/>
              <a:gd name="T16" fmla="*/ 0 w 142"/>
              <a:gd name="T17" fmla="*/ 2147483647 h 51"/>
              <a:gd name="T18" fmla="*/ 0 w 142"/>
              <a:gd name="T19" fmla="*/ 2147483647 h 51"/>
              <a:gd name="T20" fmla="*/ 2147483647 w 142"/>
              <a:gd name="T21" fmla="*/ 2147483647 h 51"/>
              <a:gd name="T22" fmla="*/ 2147483647 w 142"/>
              <a:gd name="T23" fmla="*/ 2147483647 h 51"/>
              <a:gd name="T24" fmla="*/ 2147483647 w 142"/>
              <a:gd name="T25" fmla="*/ 2147483647 h 51"/>
              <a:gd name="T26" fmla="*/ 2147483647 w 142"/>
              <a:gd name="T27" fmla="*/ 2147483647 h 51"/>
              <a:gd name="T28" fmla="*/ 2147483647 w 142"/>
              <a:gd name="T29" fmla="*/ 2147483647 h 51"/>
              <a:gd name="T30" fmla="*/ 2147483647 w 142"/>
              <a:gd name="T31" fmla="*/ 2147483647 h 51"/>
              <a:gd name="T32" fmla="*/ 2147483647 w 142"/>
              <a:gd name="T33" fmla="*/ 2147483647 h 51"/>
              <a:gd name="T34" fmla="*/ 2147483647 w 142"/>
              <a:gd name="T35" fmla="*/ 2147483647 h 51"/>
              <a:gd name="T36" fmla="*/ 2147483647 w 142"/>
              <a:gd name="T37" fmla="*/ 2147483647 h 51"/>
              <a:gd name="T38" fmla="*/ 2147483647 w 142"/>
              <a:gd name="T39" fmla="*/ 2147483647 h 51"/>
              <a:gd name="T40" fmla="*/ 2147483647 w 142"/>
              <a:gd name="T41" fmla="*/ 2147483647 h 51"/>
              <a:gd name="T42" fmla="*/ 2147483647 w 142"/>
              <a:gd name="T43" fmla="*/ 2147483647 h 51"/>
              <a:gd name="T44" fmla="*/ 2147483647 w 142"/>
              <a:gd name="T45" fmla="*/ 2147483647 h 51"/>
              <a:gd name="T46" fmla="*/ 2147483647 w 142"/>
              <a:gd name="T47" fmla="*/ 2147483647 h 51"/>
              <a:gd name="T48" fmla="*/ 2147483647 w 142"/>
              <a:gd name="T49" fmla="*/ 2147483647 h 51"/>
              <a:gd name="T50" fmla="*/ 2147483647 w 142"/>
              <a:gd name="T51" fmla="*/ 2147483647 h 51"/>
              <a:gd name="T52" fmla="*/ 2147483647 w 142"/>
              <a:gd name="T53" fmla="*/ 2147483647 h 51"/>
              <a:gd name="T54" fmla="*/ 2147483647 w 142"/>
              <a:gd name="T55" fmla="*/ 2147483647 h 51"/>
              <a:gd name="T56" fmla="*/ 2147483647 w 142"/>
              <a:gd name="T57" fmla="*/ 2147483647 h 51"/>
              <a:gd name="T58" fmla="*/ 2147483647 w 142"/>
              <a:gd name="T59" fmla="*/ 2147483647 h 51"/>
              <a:gd name="T60" fmla="*/ 2147483647 w 142"/>
              <a:gd name="T61" fmla="*/ 2147483647 h 51"/>
              <a:gd name="T62" fmla="*/ 2147483647 w 142"/>
              <a:gd name="T63" fmla="*/ 0 h 51"/>
              <a:gd name="T64" fmla="*/ 2147483647 w 14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1"/>
              <a:gd name="T101" fmla="*/ 142 w 14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1">
                <a:moveTo>
                  <a:pt x="27" y="0"/>
                </a:moveTo>
                <a:lnTo>
                  <a:pt x="22" y="0"/>
                </a:lnTo>
                <a:lnTo>
                  <a:pt x="16" y="1"/>
                </a:lnTo>
                <a:lnTo>
                  <a:pt x="12" y="4"/>
                </a:lnTo>
                <a:lnTo>
                  <a:pt x="8" y="7"/>
                </a:lnTo>
                <a:lnTo>
                  <a:pt x="4" y="11"/>
                </a:lnTo>
                <a:lnTo>
                  <a:pt x="3" y="15"/>
                </a:lnTo>
                <a:lnTo>
                  <a:pt x="0" y="21"/>
                </a:lnTo>
                <a:lnTo>
                  <a:pt x="0" y="26"/>
                </a:lnTo>
                <a:lnTo>
                  <a:pt x="0" y="31"/>
                </a:lnTo>
                <a:lnTo>
                  <a:pt x="3" y="35"/>
                </a:lnTo>
                <a:lnTo>
                  <a:pt x="4" y="41"/>
                </a:lnTo>
                <a:lnTo>
                  <a:pt x="8" y="44"/>
                </a:lnTo>
                <a:lnTo>
                  <a:pt x="12" y="47"/>
                </a:lnTo>
                <a:lnTo>
                  <a:pt x="16" y="50"/>
                </a:lnTo>
                <a:lnTo>
                  <a:pt x="22" y="51"/>
                </a:lnTo>
                <a:lnTo>
                  <a:pt x="110" y="51"/>
                </a:lnTo>
                <a:lnTo>
                  <a:pt x="121" y="51"/>
                </a:lnTo>
                <a:lnTo>
                  <a:pt x="126" y="50"/>
                </a:lnTo>
                <a:lnTo>
                  <a:pt x="130" y="47"/>
                </a:lnTo>
                <a:lnTo>
                  <a:pt x="134" y="44"/>
                </a:lnTo>
                <a:lnTo>
                  <a:pt x="138" y="41"/>
                </a:lnTo>
                <a:lnTo>
                  <a:pt x="141" y="35"/>
                </a:lnTo>
                <a:lnTo>
                  <a:pt x="142" y="31"/>
                </a:lnTo>
                <a:lnTo>
                  <a:pt x="142" y="26"/>
                </a:lnTo>
                <a:lnTo>
                  <a:pt x="142" y="21"/>
                </a:lnTo>
                <a:lnTo>
                  <a:pt x="141" y="15"/>
                </a:lnTo>
                <a:lnTo>
                  <a:pt x="138" y="11"/>
                </a:lnTo>
                <a:lnTo>
                  <a:pt x="134" y="7"/>
                </a:lnTo>
                <a:lnTo>
                  <a:pt x="130" y="4"/>
                </a:lnTo>
                <a:lnTo>
                  <a:pt x="126" y="1"/>
                </a:lnTo>
                <a:lnTo>
                  <a:pt x="11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5" name="Line 761"/>
          <p:cNvSpPr>
            <a:spLocks noChangeShapeType="1"/>
          </p:cNvSpPr>
          <p:nvPr/>
        </p:nvSpPr>
        <p:spPr bwMode="auto">
          <a:xfrm>
            <a:off x="7005638" y="30003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6" name="Freeform 762"/>
          <p:cNvSpPr>
            <a:spLocks/>
          </p:cNvSpPr>
          <p:nvPr/>
        </p:nvSpPr>
        <p:spPr bwMode="auto">
          <a:xfrm>
            <a:off x="7005638" y="2944813"/>
            <a:ext cx="20637" cy="66675"/>
          </a:xfrm>
          <a:custGeom>
            <a:avLst/>
            <a:gdLst>
              <a:gd name="T0" fmla="*/ 0 w 53"/>
              <a:gd name="T1" fmla="*/ 2147483647 h 174"/>
              <a:gd name="T2" fmla="*/ 0 w 53"/>
              <a:gd name="T3" fmla="*/ 2147483647 h 174"/>
              <a:gd name="T4" fmla="*/ 2147483647 w 53"/>
              <a:gd name="T5" fmla="*/ 2147483647 h 174"/>
              <a:gd name="T6" fmla="*/ 2147483647 w 53"/>
              <a:gd name="T7" fmla="*/ 2147483647 h 174"/>
              <a:gd name="T8" fmla="*/ 2147483647 w 53"/>
              <a:gd name="T9" fmla="*/ 2147483647 h 174"/>
              <a:gd name="T10" fmla="*/ 2147483647 w 53"/>
              <a:gd name="T11" fmla="*/ 2147483647 h 174"/>
              <a:gd name="T12" fmla="*/ 2147483647 w 53"/>
              <a:gd name="T13" fmla="*/ 2147483647 h 174"/>
              <a:gd name="T14" fmla="*/ 2147483647 w 53"/>
              <a:gd name="T15" fmla="*/ 2147483647 h 174"/>
              <a:gd name="T16" fmla="*/ 2147483647 w 53"/>
              <a:gd name="T17" fmla="*/ 2147483647 h 174"/>
              <a:gd name="T18" fmla="*/ 2147483647 w 53"/>
              <a:gd name="T19" fmla="*/ 2147483647 h 174"/>
              <a:gd name="T20" fmla="*/ 2147483647 w 53"/>
              <a:gd name="T21" fmla="*/ 2147483647 h 174"/>
              <a:gd name="T22" fmla="*/ 2147483647 w 53"/>
              <a:gd name="T23" fmla="*/ 2147483647 h 174"/>
              <a:gd name="T24" fmla="*/ 2147483647 w 53"/>
              <a:gd name="T25" fmla="*/ 2147483647 h 174"/>
              <a:gd name="T26" fmla="*/ 2147483647 w 53"/>
              <a:gd name="T27" fmla="*/ 2147483647 h 174"/>
              <a:gd name="T28" fmla="*/ 2147483647 w 53"/>
              <a:gd name="T29" fmla="*/ 2147483647 h 174"/>
              <a:gd name="T30" fmla="*/ 2147483647 w 53"/>
              <a:gd name="T31" fmla="*/ 2147483647 h 174"/>
              <a:gd name="T32" fmla="*/ 2147483647 w 53"/>
              <a:gd name="T33" fmla="*/ 2147483647 h 174"/>
              <a:gd name="T34" fmla="*/ 2147483647 w 53"/>
              <a:gd name="T35" fmla="*/ 2147483647 h 174"/>
              <a:gd name="T36" fmla="*/ 2147483647 w 53"/>
              <a:gd name="T37" fmla="*/ 2147483647 h 174"/>
              <a:gd name="T38" fmla="*/ 2147483647 w 53"/>
              <a:gd name="T39" fmla="*/ 2147483647 h 174"/>
              <a:gd name="T40" fmla="*/ 2147483647 w 53"/>
              <a:gd name="T41" fmla="*/ 2147483647 h 174"/>
              <a:gd name="T42" fmla="*/ 2147483647 w 53"/>
              <a:gd name="T43" fmla="*/ 2147483647 h 174"/>
              <a:gd name="T44" fmla="*/ 2147483647 w 53"/>
              <a:gd name="T45" fmla="*/ 2147483647 h 174"/>
              <a:gd name="T46" fmla="*/ 2147483647 w 53"/>
              <a:gd name="T47" fmla="*/ 0 h 174"/>
              <a:gd name="T48" fmla="*/ 2147483647 w 53"/>
              <a:gd name="T49" fmla="*/ 0 h 174"/>
              <a:gd name="T50" fmla="*/ 2147483647 w 53"/>
              <a:gd name="T51" fmla="*/ 0 h 174"/>
              <a:gd name="T52" fmla="*/ 2147483647 w 53"/>
              <a:gd name="T53" fmla="*/ 2147483647 h 174"/>
              <a:gd name="T54" fmla="*/ 2147483647 w 53"/>
              <a:gd name="T55" fmla="*/ 2147483647 h 174"/>
              <a:gd name="T56" fmla="*/ 2147483647 w 53"/>
              <a:gd name="T57" fmla="*/ 2147483647 h 174"/>
              <a:gd name="T58" fmla="*/ 2147483647 w 53"/>
              <a:gd name="T59" fmla="*/ 2147483647 h 174"/>
              <a:gd name="T60" fmla="*/ 2147483647 w 53"/>
              <a:gd name="T61" fmla="*/ 2147483647 h 174"/>
              <a:gd name="T62" fmla="*/ 0 w 53"/>
              <a:gd name="T63" fmla="*/ 2147483647 h 174"/>
              <a:gd name="T64" fmla="*/ 0 w 53"/>
              <a:gd name="T65" fmla="*/ 2147483647 h 1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74"/>
              <a:gd name="T101" fmla="*/ 53 w 53"/>
              <a:gd name="T102" fmla="*/ 174 h 1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74">
                <a:moveTo>
                  <a:pt x="0" y="148"/>
                </a:moveTo>
                <a:lnTo>
                  <a:pt x="0" y="153"/>
                </a:lnTo>
                <a:lnTo>
                  <a:pt x="3" y="157"/>
                </a:lnTo>
                <a:lnTo>
                  <a:pt x="4" y="163"/>
                </a:lnTo>
                <a:lnTo>
                  <a:pt x="8" y="166"/>
                </a:lnTo>
                <a:lnTo>
                  <a:pt x="12" y="169"/>
                </a:lnTo>
                <a:lnTo>
                  <a:pt x="16" y="172"/>
                </a:lnTo>
                <a:lnTo>
                  <a:pt x="21" y="173"/>
                </a:lnTo>
                <a:lnTo>
                  <a:pt x="26" y="174"/>
                </a:lnTo>
                <a:lnTo>
                  <a:pt x="32" y="173"/>
                </a:lnTo>
                <a:lnTo>
                  <a:pt x="37" y="172"/>
                </a:lnTo>
                <a:lnTo>
                  <a:pt x="41" y="169"/>
                </a:lnTo>
                <a:lnTo>
                  <a:pt x="45" y="166"/>
                </a:lnTo>
                <a:lnTo>
                  <a:pt x="49" y="163"/>
                </a:lnTo>
                <a:lnTo>
                  <a:pt x="52" y="157"/>
                </a:lnTo>
                <a:lnTo>
                  <a:pt x="53" y="153"/>
                </a:lnTo>
                <a:lnTo>
                  <a:pt x="53" y="32"/>
                </a:lnTo>
                <a:lnTo>
                  <a:pt x="53" y="21"/>
                </a:lnTo>
                <a:lnTo>
                  <a:pt x="52" y="16"/>
                </a:lnTo>
                <a:lnTo>
                  <a:pt x="49" y="12"/>
                </a:lnTo>
                <a:lnTo>
                  <a:pt x="45" y="8"/>
                </a:lnTo>
                <a:lnTo>
                  <a:pt x="41" y="4"/>
                </a:lnTo>
                <a:lnTo>
                  <a:pt x="37" y="1"/>
                </a:lnTo>
                <a:lnTo>
                  <a:pt x="32" y="0"/>
                </a:lnTo>
                <a:lnTo>
                  <a:pt x="26" y="0"/>
                </a:lnTo>
                <a:lnTo>
                  <a:pt x="21" y="0"/>
                </a:lnTo>
                <a:lnTo>
                  <a:pt x="16" y="1"/>
                </a:lnTo>
                <a:lnTo>
                  <a:pt x="12" y="4"/>
                </a:lnTo>
                <a:lnTo>
                  <a:pt x="8" y="8"/>
                </a:lnTo>
                <a:lnTo>
                  <a:pt x="4" y="12"/>
                </a:lnTo>
                <a:lnTo>
                  <a:pt x="3" y="16"/>
                </a:lnTo>
                <a:lnTo>
                  <a:pt x="0" y="26"/>
                </a:lnTo>
                <a:lnTo>
                  <a:pt x="0" y="148"/>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7" name="Line 763"/>
          <p:cNvSpPr>
            <a:spLocks noChangeShapeType="1"/>
          </p:cNvSpPr>
          <p:nvPr/>
        </p:nvSpPr>
        <p:spPr bwMode="auto">
          <a:xfrm>
            <a:off x="7016750" y="29448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8" name="Freeform 764"/>
          <p:cNvSpPr>
            <a:spLocks/>
          </p:cNvSpPr>
          <p:nvPr/>
        </p:nvSpPr>
        <p:spPr bwMode="auto">
          <a:xfrm>
            <a:off x="7005638" y="2944813"/>
            <a:ext cx="31750" cy="19050"/>
          </a:xfrm>
          <a:custGeom>
            <a:avLst/>
            <a:gdLst>
              <a:gd name="T0" fmla="*/ 2147483647 w 82"/>
              <a:gd name="T1" fmla="*/ 0 h 52"/>
              <a:gd name="T2" fmla="*/ 2147483647 w 82"/>
              <a:gd name="T3" fmla="*/ 0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0"/>
                </a:lnTo>
                <a:lnTo>
                  <a:pt x="16" y="1"/>
                </a:lnTo>
                <a:lnTo>
                  <a:pt x="12" y="4"/>
                </a:lnTo>
                <a:lnTo>
                  <a:pt x="8" y="8"/>
                </a:lnTo>
                <a:lnTo>
                  <a:pt x="4" y="12"/>
                </a:lnTo>
                <a:lnTo>
                  <a:pt x="3" y="16"/>
                </a:lnTo>
                <a:lnTo>
                  <a:pt x="0" y="21"/>
                </a:lnTo>
                <a:lnTo>
                  <a:pt x="0" y="26"/>
                </a:lnTo>
                <a:lnTo>
                  <a:pt x="0" y="32"/>
                </a:lnTo>
                <a:lnTo>
                  <a:pt x="3" y="37"/>
                </a:lnTo>
                <a:lnTo>
                  <a:pt x="4" y="41"/>
                </a:lnTo>
                <a:lnTo>
                  <a:pt x="8" y="45"/>
                </a:lnTo>
                <a:lnTo>
                  <a:pt x="12" y="48"/>
                </a:lnTo>
                <a:lnTo>
                  <a:pt x="16" y="50"/>
                </a:lnTo>
                <a:lnTo>
                  <a:pt x="21" y="52"/>
                </a:lnTo>
                <a:lnTo>
                  <a:pt x="50" y="52"/>
                </a:lnTo>
                <a:lnTo>
                  <a:pt x="61" y="52"/>
                </a:lnTo>
                <a:lnTo>
                  <a:pt x="66" y="50"/>
                </a:lnTo>
                <a:lnTo>
                  <a:pt x="70" y="48"/>
                </a:lnTo>
                <a:lnTo>
                  <a:pt x="74" y="45"/>
                </a:lnTo>
                <a:lnTo>
                  <a:pt x="78" y="41"/>
                </a:lnTo>
                <a:lnTo>
                  <a:pt x="81" y="37"/>
                </a:lnTo>
                <a:lnTo>
                  <a:pt x="82" y="32"/>
                </a:lnTo>
                <a:lnTo>
                  <a:pt x="82" y="26"/>
                </a:lnTo>
                <a:lnTo>
                  <a:pt x="82" y="21"/>
                </a:lnTo>
                <a:lnTo>
                  <a:pt x="81" y="16"/>
                </a:lnTo>
                <a:lnTo>
                  <a:pt x="78" y="12"/>
                </a:lnTo>
                <a:lnTo>
                  <a:pt x="74" y="8"/>
                </a:lnTo>
                <a:lnTo>
                  <a:pt x="70"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69" name="Line 765"/>
          <p:cNvSpPr>
            <a:spLocks noChangeShapeType="1"/>
          </p:cNvSpPr>
          <p:nvPr/>
        </p:nvSpPr>
        <p:spPr bwMode="auto">
          <a:xfrm>
            <a:off x="7027863" y="29448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0" name="Freeform 766"/>
          <p:cNvSpPr>
            <a:spLocks/>
          </p:cNvSpPr>
          <p:nvPr/>
        </p:nvSpPr>
        <p:spPr bwMode="auto">
          <a:xfrm>
            <a:off x="7016750" y="2944813"/>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2147483647 w 73"/>
              <a:gd name="T15" fmla="*/ 2147483647 h 52"/>
              <a:gd name="T16" fmla="*/ 0 w 73"/>
              <a:gd name="T17" fmla="*/ 2147483647 h 52"/>
              <a:gd name="T18" fmla="*/ 2147483647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7" y="1"/>
                </a:lnTo>
                <a:lnTo>
                  <a:pt x="12" y="4"/>
                </a:lnTo>
                <a:lnTo>
                  <a:pt x="8" y="8"/>
                </a:lnTo>
                <a:lnTo>
                  <a:pt x="5" y="12"/>
                </a:lnTo>
                <a:lnTo>
                  <a:pt x="3" y="16"/>
                </a:lnTo>
                <a:lnTo>
                  <a:pt x="1" y="21"/>
                </a:lnTo>
                <a:lnTo>
                  <a:pt x="0" y="26"/>
                </a:lnTo>
                <a:lnTo>
                  <a:pt x="1" y="32"/>
                </a:lnTo>
                <a:lnTo>
                  <a:pt x="3" y="37"/>
                </a:lnTo>
                <a:lnTo>
                  <a:pt x="5" y="41"/>
                </a:lnTo>
                <a:lnTo>
                  <a:pt x="8" y="45"/>
                </a:lnTo>
                <a:lnTo>
                  <a:pt x="12" y="48"/>
                </a:lnTo>
                <a:lnTo>
                  <a:pt x="17" y="50"/>
                </a:lnTo>
                <a:lnTo>
                  <a:pt x="21" y="52"/>
                </a:lnTo>
                <a:lnTo>
                  <a:pt x="41" y="52"/>
                </a:lnTo>
                <a:lnTo>
                  <a:pt x="52" y="52"/>
                </a:lnTo>
                <a:lnTo>
                  <a:pt x="57" y="50"/>
                </a:lnTo>
                <a:lnTo>
                  <a:pt x="61" y="48"/>
                </a:lnTo>
                <a:lnTo>
                  <a:pt x="65" y="45"/>
                </a:lnTo>
                <a:lnTo>
                  <a:pt x="69" y="41"/>
                </a:lnTo>
                <a:lnTo>
                  <a:pt x="71" y="37"/>
                </a:lnTo>
                <a:lnTo>
                  <a:pt x="73" y="32"/>
                </a:lnTo>
                <a:lnTo>
                  <a:pt x="73" y="26"/>
                </a:lnTo>
                <a:lnTo>
                  <a:pt x="73" y="21"/>
                </a:lnTo>
                <a:lnTo>
                  <a:pt x="71" y="16"/>
                </a:lnTo>
                <a:lnTo>
                  <a:pt x="69" y="12"/>
                </a:lnTo>
                <a:lnTo>
                  <a:pt x="65" y="8"/>
                </a:lnTo>
                <a:lnTo>
                  <a:pt x="61" y="4"/>
                </a:lnTo>
                <a:lnTo>
                  <a:pt x="57"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1" name="Line 767"/>
          <p:cNvSpPr>
            <a:spLocks noChangeShapeType="1"/>
          </p:cNvSpPr>
          <p:nvPr/>
        </p:nvSpPr>
        <p:spPr bwMode="auto">
          <a:xfrm>
            <a:off x="7035800" y="29448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2" name="Freeform 768"/>
          <p:cNvSpPr>
            <a:spLocks/>
          </p:cNvSpPr>
          <p:nvPr/>
        </p:nvSpPr>
        <p:spPr bwMode="auto">
          <a:xfrm>
            <a:off x="7024688" y="2944813"/>
            <a:ext cx="33337" cy="19050"/>
          </a:xfrm>
          <a:custGeom>
            <a:avLst/>
            <a:gdLst>
              <a:gd name="T0" fmla="*/ 2147483647 w 83"/>
              <a:gd name="T1" fmla="*/ 0 h 52"/>
              <a:gd name="T2" fmla="*/ 2147483647 w 83"/>
              <a:gd name="T3" fmla="*/ 0 h 52"/>
              <a:gd name="T4" fmla="*/ 2147483647 w 83"/>
              <a:gd name="T5" fmla="*/ 2147483647 h 52"/>
              <a:gd name="T6" fmla="*/ 2147483647 w 83"/>
              <a:gd name="T7" fmla="*/ 2147483647 h 52"/>
              <a:gd name="T8" fmla="*/ 2147483647 w 83"/>
              <a:gd name="T9" fmla="*/ 2147483647 h 52"/>
              <a:gd name="T10" fmla="*/ 2147483647 w 83"/>
              <a:gd name="T11" fmla="*/ 2147483647 h 52"/>
              <a:gd name="T12" fmla="*/ 2147483647 w 83"/>
              <a:gd name="T13" fmla="*/ 2147483647 h 52"/>
              <a:gd name="T14" fmla="*/ 2147483647 w 83"/>
              <a:gd name="T15" fmla="*/ 2147483647 h 52"/>
              <a:gd name="T16" fmla="*/ 0 w 83"/>
              <a:gd name="T17" fmla="*/ 2147483647 h 52"/>
              <a:gd name="T18" fmla="*/ 2147483647 w 83"/>
              <a:gd name="T19" fmla="*/ 2147483647 h 52"/>
              <a:gd name="T20" fmla="*/ 2147483647 w 83"/>
              <a:gd name="T21" fmla="*/ 2147483647 h 52"/>
              <a:gd name="T22" fmla="*/ 2147483647 w 83"/>
              <a:gd name="T23" fmla="*/ 2147483647 h 52"/>
              <a:gd name="T24" fmla="*/ 2147483647 w 83"/>
              <a:gd name="T25" fmla="*/ 2147483647 h 52"/>
              <a:gd name="T26" fmla="*/ 2147483647 w 83"/>
              <a:gd name="T27" fmla="*/ 2147483647 h 52"/>
              <a:gd name="T28" fmla="*/ 2147483647 w 83"/>
              <a:gd name="T29" fmla="*/ 2147483647 h 52"/>
              <a:gd name="T30" fmla="*/ 2147483647 w 83"/>
              <a:gd name="T31" fmla="*/ 2147483647 h 52"/>
              <a:gd name="T32" fmla="*/ 2147483647 w 83"/>
              <a:gd name="T33" fmla="*/ 2147483647 h 52"/>
              <a:gd name="T34" fmla="*/ 2147483647 w 83"/>
              <a:gd name="T35" fmla="*/ 2147483647 h 52"/>
              <a:gd name="T36" fmla="*/ 2147483647 w 83"/>
              <a:gd name="T37" fmla="*/ 2147483647 h 52"/>
              <a:gd name="T38" fmla="*/ 2147483647 w 83"/>
              <a:gd name="T39" fmla="*/ 2147483647 h 52"/>
              <a:gd name="T40" fmla="*/ 2147483647 w 83"/>
              <a:gd name="T41" fmla="*/ 2147483647 h 52"/>
              <a:gd name="T42" fmla="*/ 2147483647 w 83"/>
              <a:gd name="T43" fmla="*/ 2147483647 h 52"/>
              <a:gd name="T44" fmla="*/ 2147483647 w 83"/>
              <a:gd name="T45" fmla="*/ 2147483647 h 52"/>
              <a:gd name="T46" fmla="*/ 2147483647 w 83"/>
              <a:gd name="T47" fmla="*/ 2147483647 h 52"/>
              <a:gd name="T48" fmla="*/ 2147483647 w 83"/>
              <a:gd name="T49" fmla="*/ 2147483647 h 52"/>
              <a:gd name="T50" fmla="*/ 2147483647 w 83"/>
              <a:gd name="T51" fmla="*/ 2147483647 h 52"/>
              <a:gd name="T52" fmla="*/ 2147483647 w 83"/>
              <a:gd name="T53" fmla="*/ 2147483647 h 52"/>
              <a:gd name="T54" fmla="*/ 2147483647 w 83"/>
              <a:gd name="T55" fmla="*/ 2147483647 h 52"/>
              <a:gd name="T56" fmla="*/ 2147483647 w 83"/>
              <a:gd name="T57" fmla="*/ 2147483647 h 52"/>
              <a:gd name="T58" fmla="*/ 2147483647 w 83"/>
              <a:gd name="T59" fmla="*/ 2147483647 h 52"/>
              <a:gd name="T60" fmla="*/ 2147483647 w 83"/>
              <a:gd name="T61" fmla="*/ 2147483647 h 52"/>
              <a:gd name="T62" fmla="*/ 2147483647 w 83"/>
              <a:gd name="T63" fmla="*/ 0 h 52"/>
              <a:gd name="T64" fmla="*/ 2147483647 w 8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2"/>
              <a:gd name="T101" fmla="*/ 83 w 8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2">
                <a:moveTo>
                  <a:pt x="26" y="0"/>
                </a:moveTo>
                <a:lnTo>
                  <a:pt x="21" y="0"/>
                </a:lnTo>
                <a:lnTo>
                  <a:pt x="17" y="1"/>
                </a:lnTo>
                <a:lnTo>
                  <a:pt x="12" y="4"/>
                </a:lnTo>
                <a:lnTo>
                  <a:pt x="8" y="8"/>
                </a:lnTo>
                <a:lnTo>
                  <a:pt x="5" y="12"/>
                </a:lnTo>
                <a:lnTo>
                  <a:pt x="3" y="16"/>
                </a:lnTo>
                <a:lnTo>
                  <a:pt x="1" y="21"/>
                </a:lnTo>
                <a:lnTo>
                  <a:pt x="0" y="26"/>
                </a:lnTo>
                <a:lnTo>
                  <a:pt x="1" y="32"/>
                </a:lnTo>
                <a:lnTo>
                  <a:pt x="3" y="37"/>
                </a:lnTo>
                <a:lnTo>
                  <a:pt x="5" y="41"/>
                </a:lnTo>
                <a:lnTo>
                  <a:pt x="8" y="45"/>
                </a:lnTo>
                <a:lnTo>
                  <a:pt x="12" y="48"/>
                </a:lnTo>
                <a:lnTo>
                  <a:pt x="17" y="50"/>
                </a:lnTo>
                <a:lnTo>
                  <a:pt x="21" y="52"/>
                </a:lnTo>
                <a:lnTo>
                  <a:pt x="50" y="52"/>
                </a:lnTo>
                <a:lnTo>
                  <a:pt x="61" y="52"/>
                </a:lnTo>
                <a:lnTo>
                  <a:pt x="66" y="50"/>
                </a:lnTo>
                <a:lnTo>
                  <a:pt x="71" y="48"/>
                </a:lnTo>
                <a:lnTo>
                  <a:pt x="75" y="45"/>
                </a:lnTo>
                <a:lnTo>
                  <a:pt x="78" y="41"/>
                </a:lnTo>
                <a:lnTo>
                  <a:pt x="81" y="37"/>
                </a:lnTo>
                <a:lnTo>
                  <a:pt x="82" y="32"/>
                </a:lnTo>
                <a:lnTo>
                  <a:pt x="83" y="26"/>
                </a:lnTo>
                <a:lnTo>
                  <a:pt x="82" y="21"/>
                </a:lnTo>
                <a:lnTo>
                  <a:pt x="81" y="16"/>
                </a:lnTo>
                <a:lnTo>
                  <a:pt x="78" y="12"/>
                </a:lnTo>
                <a:lnTo>
                  <a:pt x="75" y="8"/>
                </a:lnTo>
                <a:lnTo>
                  <a:pt x="71"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3" name="Line 769"/>
          <p:cNvSpPr>
            <a:spLocks noChangeShapeType="1"/>
          </p:cNvSpPr>
          <p:nvPr/>
        </p:nvSpPr>
        <p:spPr bwMode="auto">
          <a:xfrm>
            <a:off x="7046913" y="29448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4" name="Freeform 770"/>
          <p:cNvSpPr>
            <a:spLocks/>
          </p:cNvSpPr>
          <p:nvPr/>
        </p:nvSpPr>
        <p:spPr bwMode="auto">
          <a:xfrm>
            <a:off x="7037388" y="2944813"/>
            <a:ext cx="28575" cy="19050"/>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0 w 72"/>
              <a:gd name="T15" fmla="*/ 2147483647 h 52"/>
              <a:gd name="T16" fmla="*/ 0 w 72"/>
              <a:gd name="T17" fmla="*/ 2147483647 h 52"/>
              <a:gd name="T18" fmla="*/ 0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7" y="0"/>
                </a:moveTo>
                <a:lnTo>
                  <a:pt x="21" y="0"/>
                </a:lnTo>
                <a:lnTo>
                  <a:pt x="16" y="1"/>
                </a:lnTo>
                <a:lnTo>
                  <a:pt x="11" y="4"/>
                </a:lnTo>
                <a:lnTo>
                  <a:pt x="7" y="8"/>
                </a:lnTo>
                <a:lnTo>
                  <a:pt x="4" y="12"/>
                </a:lnTo>
                <a:lnTo>
                  <a:pt x="2" y="16"/>
                </a:lnTo>
                <a:lnTo>
                  <a:pt x="0" y="21"/>
                </a:lnTo>
                <a:lnTo>
                  <a:pt x="0" y="26"/>
                </a:lnTo>
                <a:lnTo>
                  <a:pt x="0" y="32"/>
                </a:lnTo>
                <a:lnTo>
                  <a:pt x="2" y="37"/>
                </a:lnTo>
                <a:lnTo>
                  <a:pt x="4" y="41"/>
                </a:lnTo>
                <a:lnTo>
                  <a:pt x="7" y="45"/>
                </a:lnTo>
                <a:lnTo>
                  <a:pt x="11" y="48"/>
                </a:lnTo>
                <a:lnTo>
                  <a:pt x="16" y="50"/>
                </a:lnTo>
                <a:lnTo>
                  <a:pt x="21" y="52"/>
                </a:lnTo>
                <a:lnTo>
                  <a:pt x="40" y="52"/>
                </a:lnTo>
                <a:lnTo>
                  <a:pt x="51" y="52"/>
                </a:lnTo>
                <a:lnTo>
                  <a:pt x="56" y="50"/>
                </a:lnTo>
                <a:lnTo>
                  <a:pt x="61" y="48"/>
                </a:lnTo>
                <a:lnTo>
                  <a:pt x="65" y="45"/>
                </a:lnTo>
                <a:lnTo>
                  <a:pt x="68" y="41"/>
                </a:lnTo>
                <a:lnTo>
                  <a:pt x="70" y="37"/>
                </a:lnTo>
                <a:lnTo>
                  <a:pt x="72" y="32"/>
                </a:lnTo>
                <a:lnTo>
                  <a:pt x="72" y="26"/>
                </a:lnTo>
                <a:lnTo>
                  <a:pt x="72" y="21"/>
                </a:lnTo>
                <a:lnTo>
                  <a:pt x="70" y="16"/>
                </a:lnTo>
                <a:lnTo>
                  <a:pt x="68" y="12"/>
                </a:lnTo>
                <a:lnTo>
                  <a:pt x="65" y="8"/>
                </a:lnTo>
                <a:lnTo>
                  <a:pt x="61" y="4"/>
                </a:lnTo>
                <a:lnTo>
                  <a:pt x="56" y="1"/>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5" name="Line 771"/>
          <p:cNvSpPr>
            <a:spLocks noChangeShapeType="1"/>
          </p:cNvSpPr>
          <p:nvPr/>
        </p:nvSpPr>
        <p:spPr bwMode="auto">
          <a:xfrm>
            <a:off x="7054850" y="29448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6" name="Freeform 772"/>
          <p:cNvSpPr>
            <a:spLocks/>
          </p:cNvSpPr>
          <p:nvPr/>
        </p:nvSpPr>
        <p:spPr bwMode="auto">
          <a:xfrm>
            <a:off x="7043738" y="2944813"/>
            <a:ext cx="41275" cy="19050"/>
          </a:xfrm>
          <a:custGeom>
            <a:avLst/>
            <a:gdLst>
              <a:gd name="T0" fmla="*/ 2147483647 w 103"/>
              <a:gd name="T1" fmla="*/ 0 h 52"/>
              <a:gd name="T2" fmla="*/ 2147483647 w 103"/>
              <a:gd name="T3" fmla="*/ 0 h 52"/>
              <a:gd name="T4" fmla="*/ 2147483647 w 103"/>
              <a:gd name="T5" fmla="*/ 2147483647 h 52"/>
              <a:gd name="T6" fmla="*/ 2147483647 w 103"/>
              <a:gd name="T7" fmla="*/ 2147483647 h 52"/>
              <a:gd name="T8" fmla="*/ 2147483647 w 103"/>
              <a:gd name="T9" fmla="*/ 2147483647 h 52"/>
              <a:gd name="T10" fmla="*/ 2147483647 w 103"/>
              <a:gd name="T11" fmla="*/ 2147483647 h 52"/>
              <a:gd name="T12" fmla="*/ 2147483647 w 103"/>
              <a:gd name="T13" fmla="*/ 2147483647 h 52"/>
              <a:gd name="T14" fmla="*/ 2147483647 w 103"/>
              <a:gd name="T15" fmla="*/ 2147483647 h 52"/>
              <a:gd name="T16" fmla="*/ 0 w 103"/>
              <a:gd name="T17" fmla="*/ 2147483647 h 52"/>
              <a:gd name="T18" fmla="*/ 2147483647 w 103"/>
              <a:gd name="T19" fmla="*/ 2147483647 h 52"/>
              <a:gd name="T20" fmla="*/ 2147483647 w 103"/>
              <a:gd name="T21" fmla="*/ 2147483647 h 52"/>
              <a:gd name="T22" fmla="*/ 2147483647 w 103"/>
              <a:gd name="T23" fmla="*/ 2147483647 h 52"/>
              <a:gd name="T24" fmla="*/ 2147483647 w 103"/>
              <a:gd name="T25" fmla="*/ 2147483647 h 52"/>
              <a:gd name="T26" fmla="*/ 2147483647 w 103"/>
              <a:gd name="T27" fmla="*/ 2147483647 h 52"/>
              <a:gd name="T28" fmla="*/ 2147483647 w 103"/>
              <a:gd name="T29" fmla="*/ 2147483647 h 52"/>
              <a:gd name="T30" fmla="*/ 2147483647 w 103"/>
              <a:gd name="T31" fmla="*/ 2147483647 h 52"/>
              <a:gd name="T32" fmla="*/ 2147483647 w 103"/>
              <a:gd name="T33" fmla="*/ 2147483647 h 52"/>
              <a:gd name="T34" fmla="*/ 2147483647 w 103"/>
              <a:gd name="T35" fmla="*/ 2147483647 h 52"/>
              <a:gd name="T36" fmla="*/ 2147483647 w 103"/>
              <a:gd name="T37" fmla="*/ 2147483647 h 52"/>
              <a:gd name="T38" fmla="*/ 2147483647 w 103"/>
              <a:gd name="T39" fmla="*/ 2147483647 h 52"/>
              <a:gd name="T40" fmla="*/ 2147483647 w 103"/>
              <a:gd name="T41" fmla="*/ 2147483647 h 52"/>
              <a:gd name="T42" fmla="*/ 2147483647 w 103"/>
              <a:gd name="T43" fmla="*/ 2147483647 h 52"/>
              <a:gd name="T44" fmla="*/ 2147483647 w 103"/>
              <a:gd name="T45" fmla="*/ 2147483647 h 52"/>
              <a:gd name="T46" fmla="*/ 2147483647 w 103"/>
              <a:gd name="T47" fmla="*/ 2147483647 h 52"/>
              <a:gd name="T48" fmla="*/ 2147483647 w 103"/>
              <a:gd name="T49" fmla="*/ 2147483647 h 52"/>
              <a:gd name="T50" fmla="*/ 2147483647 w 103"/>
              <a:gd name="T51" fmla="*/ 2147483647 h 52"/>
              <a:gd name="T52" fmla="*/ 2147483647 w 103"/>
              <a:gd name="T53" fmla="*/ 2147483647 h 52"/>
              <a:gd name="T54" fmla="*/ 2147483647 w 103"/>
              <a:gd name="T55" fmla="*/ 2147483647 h 52"/>
              <a:gd name="T56" fmla="*/ 2147483647 w 103"/>
              <a:gd name="T57" fmla="*/ 2147483647 h 52"/>
              <a:gd name="T58" fmla="*/ 2147483647 w 103"/>
              <a:gd name="T59" fmla="*/ 2147483647 h 52"/>
              <a:gd name="T60" fmla="*/ 2147483647 w 103"/>
              <a:gd name="T61" fmla="*/ 2147483647 h 52"/>
              <a:gd name="T62" fmla="*/ 2147483647 w 103"/>
              <a:gd name="T63" fmla="*/ 0 h 52"/>
              <a:gd name="T64" fmla="*/ 2147483647 w 10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2"/>
              <a:gd name="T101" fmla="*/ 103 w 10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2">
                <a:moveTo>
                  <a:pt x="26" y="0"/>
                </a:moveTo>
                <a:lnTo>
                  <a:pt x="22" y="0"/>
                </a:lnTo>
                <a:lnTo>
                  <a:pt x="17" y="1"/>
                </a:lnTo>
                <a:lnTo>
                  <a:pt x="12" y="4"/>
                </a:lnTo>
                <a:lnTo>
                  <a:pt x="8" y="8"/>
                </a:lnTo>
                <a:lnTo>
                  <a:pt x="5" y="12"/>
                </a:lnTo>
                <a:lnTo>
                  <a:pt x="2" y="16"/>
                </a:lnTo>
                <a:lnTo>
                  <a:pt x="1" y="21"/>
                </a:lnTo>
                <a:lnTo>
                  <a:pt x="0" y="26"/>
                </a:lnTo>
                <a:lnTo>
                  <a:pt x="1" y="32"/>
                </a:lnTo>
                <a:lnTo>
                  <a:pt x="2" y="37"/>
                </a:lnTo>
                <a:lnTo>
                  <a:pt x="5" y="41"/>
                </a:lnTo>
                <a:lnTo>
                  <a:pt x="8" y="45"/>
                </a:lnTo>
                <a:lnTo>
                  <a:pt x="12" y="48"/>
                </a:lnTo>
                <a:lnTo>
                  <a:pt x="17" y="50"/>
                </a:lnTo>
                <a:lnTo>
                  <a:pt x="22" y="52"/>
                </a:lnTo>
                <a:lnTo>
                  <a:pt x="71" y="52"/>
                </a:lnTo>
                <a:lnTo>
                  <a:pt x="82" y="52"/>
                </a:lnTo>
                <a:lnTo>
                  <a:pt x="86" y="50"/>
                </a:lnTo>
                <a:lnTo>
                  <a:pt x="91" y="48"/>
                </a:lnTo>
                <a:lnTo>
                  <a:pt x="95" y="45"/>
                </a:lnTo>
                <a:lnTo>
                  <a:pt x="98" y="41"/>
                </a:lnTo>
                <a:lnTo>
                  <a:pt x="100" y="37"/>
                </a:lnTo>
                <a:lnTo>
                  <a:pt x="102" y="32"/>
                </a:lnTo>
                <a:lnTo>
                  <a:pt x="103" y="26"/>
                </a:lnTo>
                <a:lnTo>
                  <a:pt x="102" y="21"/>
                </a:lnTo>
                <a:lnTo>
                  <a:pt x="100" y="16"/>
                </a:lnTo>
                <a:lnTo>
                  <a:pt x="98" y="12"/>
                </a:lnTo>
                <a:lnTo>
                  <a:pt x="95" y="8"/>
                </a:lnTo>
                <a:lnTo>
                  <a:pt x="91" y="4"/>
                </a:lnTo>
                <a:lnTo>
                  <a:pt x="86" y="1"/>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7" name="Line 773"/>
          <p:cNvSpPr>
            <a:spLocks noChangeShapeType="1"/>
          </p:cNvSpPr>
          <p:nvPr/>
        </p:nvSpPr>
        <p:spPr bwMode="auto">
          <a:xfrm>
            <a:off x="7075488" y="29448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8" name="Freeform 774"/>
          <p:cNvSpPr>
            <a:spLocks/>
          </p:cNvSpPr>
          <p:nvPr/>
        </p:nvSpPr>
        <p:spPr bwMode="auto">
          <a:xfrm>
            <a:off x="7064375" y="2944813"/>
            <a:ext cx="31750" cy="19050"/>
          </a:xfrm>
          <a:custGeom>
            <a:avLst/>
            <a:gdLst>
              <a:gd name="T0" fmla="*/ 2147483647 w 82"/>
              <a:gd name="T1" fmla="*/ 0 h 52"/>
              <a:gd name="T2" fmla="*/ 2147483647 w 82"/>
              <a:gd name="T3" fmla="*/ 0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0"/>
                </a:lnTo>
                <a:lnTo>
                  <a:pt x="16" y="1"/>
                </a:lnTo>
                <a:lnTo>
                  <a:pt x="12" y="4"/>
                </a:lnTo>
                <a:lnTo>
                  <a:pt x="8" y="8"/>
                </a:lnTo>
                <a:lnTo>
                  <a:pt x="4" y="12"/>
                </a:lnTo>
                <a:lnTo>
                  <a:pt x="1" y="16"/>
                </a:lnTo>
                <a:lnTo>
                  <a:pt x="0" y="21"/>
                </a:lnTo>
                <a:lnTo>
                  <a:pt x="0" y="26"/>
                </a:lnTo>
                <a:lnTo>
                  <a:pt x="0" y="32"/>
                </a:lnTo>
                <a:lnTo>
                  <a:pt x="1" y="37"/>
                </a:lnTo>
                <a:lnTo>
                  <a:pt x="4" y="41"/>
                </a:lnTo>
                <a:lnTo>
                  <a:pt x="8" y="45"/>
                </a:lnTo>
                <a:lnTo>
                  <a:pt x="12" y="48"/>
                </a:lnTo>
                <a:lnTo>
                  <a:pt x="16" y="50"/>
                </a:lnTo>
                <a:lnTo>
                  <a:pt x="21" y="52"/>
                </a:lnTo>
                <a:lnTo>
                  <a:pt x="50" y="52"/>
                </a:lnTo>
                <a:lnTo>
                  <a:pt x="61" y="52"/>
                </a:lnTo>
                <a:lnTo>
                  <a:pt x="66" y="50"/>
                </a:lnTo>
                <a:lnTo>
                  <a:pt x="70" y="48"/>
                </a:lnTo>
                <a:lnTo>
                  <a:pt x="74" y="45"/>
                </a:lnTo>
                <a:lnTo>
                  <a:pt x="78" y="41"/>
                </a:lnTo>
                <a:lnTo>
                  <a:pt x="79" y="37"/>
                </a:lnTo>
                <a:lnTo>
                  <a:pt x="82" y="32"/>
                </a:lnTo>
                <a:lnTo>
                  <a:pt x="82" y="26"/>
                </a:lnTo>
                <a:lnTo>
                  <a:pt x="82" y="21"/>
                </a:lnTo>
                <a:lnTo>
                  <a:pt x="79" y="16"/>
                </a:lnTo>
                <a:lnTo>
                  <a:pt x="78" y="12"/>
                </a:lnTo>
                <a:lnTo>
                  <a:pt x="74" y="8"/>
                </a:lnTo>
                <a:lnTo>
                  <a:pt x="70" y="4"/>
                </a:lnTo>
                <a:lnTo>
                  <a:pt x="66" y="1"/>
                </a:lnTo>
                <a:lnTo>
                  <a:pt x="5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79" name="Line 775"/>
          <p:cNvSpPr>
            <a:spLocks noChangeShapeType="1"/>
          </p:cNvSpPr>
          <p:nvPr/>
        </p:nvSpPr>
        <p:spPr bwMode="auto">
          <a:xfrm>
            <a:off x="7075488" y="29543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0" name="Freeform 776"/>
          <p:cNvSpPr>
            <a:spLocks/>
          </p:cNvSpPr>
          <p:nvPr/>
        </p:nvSpPr>
        <p:spPr bwMode="auto">
          <a:xfrm>
            <a:off x="7075488" y="2921000"/>
            <a:ext cx="20637" cy="44450"/>
          </a:xfrm>
          <a:custGeom>
            <a:avLst/>
            <a:gdLst>
              <a:gd name="T0" fmla="*/ 0 w 53"/>
              <a:gd name="T1" fmla="*/ 2147483647 h 115"/>
              <a:gd name="T2" fmla="*/ 0 w 53"/>
              <a:gd name="T3" fmla="*/ 2147483647 h 115"/>
              <a:gd name="T4" fmla="*/ 2147483647 w 53"/>
              <a:gd name="T5" fmla="*/ 2147483647 h 115"/>
              <a:gd name="T6" fmla="*/ 2147483647 w 53"/>
              <a:gd name="T7" fmla="*/ 2147483647 h 115"/>
              <a:gd name="T8" fmla="*/ 2147483647 w 53"/>
              <a:gd name="T9" fmla="*/ 2147483647 h 115"/>
              <a:gd name="T10" fmla="*/ 2147483647 w 53"/>
              <a:gd name="T11" fmla="*/ 2147483647 h 115"/>
              <a:gd name="T12" fmla="*/ 2147483647 w 53"/>
              <a:gd name="T13" fmla="*/ 2147483647 h 115"/>
              <a:gd name="T14" fmla="*/ 2147483647 w 53"/>
              <a:gd name="T15" fmla="*/ 2147483647 h 115"/>
              <a:gd name="T16" fmla="*/ 2147483647 w 53"/>
              <a:gd name="T17" fmla="*/ 2147483647 h 115"/>
              <a:gd name="T18" fmla="*/ 2147483647 w 53"/>
              <a:gd name="T19" fmla="*/ 2147483647 h 115"/>
              <a:gd name="T20" fmla="*/ 2147483647 w 53"/>
              <a:gd name="T21" fmla="*/ 2147483647 h 115"/>
              <a:gd name="T22" fmla="*/ 2147483647 w 53"/>
              <a:gd name="T23" fmla="*/ 2147483647 h 115"/>
              <a:gd name="T24" fmla="*/ 2147483647 w 53"/>
              <a:gd name="T25" fmla="*/ 2147483647 h 115"/>
              <a:gd name="T26" fmla="*/ 2147483647 w 53"/>
              <a:gd name="T27" fmla="*/ 2147483647 h 115"/>
              <a:gd name="T28" fmla="*/ 2147483647 w 53"/>
              <a:gd name="T29" fmla="*/ 2147483647 h 115"/>
              <a:gd name="T30" fmla="*/ 2147483647 w 53"/>
              <a:gd name="T31" fmla="*/ 2147483647 h 115"/>
              <a:gd name="T32" fmla="*/ 2147483647 w 53"/>
              <a:gd name="T33" fmla="*/ 2147483647 h 115"/>
              <a:gd name="T34" fmla="*/ 2147483647 w 53"/>
              <a:gd name="T35" fmla="*/ 2147483647 h 115"/>
              <a:gd name="T36" fmla="*/ 2147483647 w 53"/>
              <a:gd name="T37" fmla="*/ 2147483647 h 115"/>
              <a:gd name="T38" fmla="*/ 2147483647 w 53"/>
              <a:gd name="T39" fmla="*/ 2147483647 h 115"/>
              <a:gd name="T40" fmla="*/ 2147483647 w 53"/>
              <a:gd name="T41" fmla="*/ 2147483647 h 115"/>
              <a:gd name="T42" fmla="*/ 2147483647 w 53"/>
              <a:gd name="T43" fmla="*/ 2147483647 h 115"/>
              <a:gd name="T44" fmla="*/ 2147483647 w 53"/>
              <a:gd name="T45" fmla="*/ 2147483647 h 115"/>
              <a:gd name="T46" fmla="*/ 2147483647 w 53"/>
              <a:gd name="T47" fmla="*/ 0 h 115"/>
              <a:gd name="T48" fmla="*/ 2147483647 w 53"/>
              <a:gd name="T49" fmla="*/ 0 h 115"/>
              <a:gd name="T50" fmla="*/ 2147483647 w 53"/>
              <a:gd name="T51" fmla="*/ 0 h 115"/>
              <a:gd name="T52" fmla="*/ 2147483647 w 53"/>
              <a:gd name="T53" fmla="*/ 2147483647 h 115"/>
              <a:gd name="T54" fmla="*/ 2147483647 w 53"/>
              <a:gd name="T55" fmla="*/ 2147483647 h 115"/>
              <a:gd name="T56" fmla="*/ 2147483647 w 53"/>
              <a:gd name="T57" fmla="*/ 2147483647 h 115"/>
              <a:gd name="T58" fmla="*/ 2147483647 w 53"/>
              <a:gd name="T59" fmla="*/ 2147483647 h 115"/>
              <a:gd name="T60" fmla="*/ 2147483647 w 53"/>
              <a:gd name="T61" fmla="*/ 2147483647 h 115"/>
              <a:gd name="T62" fmla="*/ 0 w 53"/>
              <a:gd name="T63" fmla="*/ 2147483647 h 115"/>
              <a:gd name="T64" fmla="*/ 0 w 53"/>
              <a:gd name="T65" fmla="*/ 2147483647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5"/>
              <a:gd name="T101" fmla="*/ 53 w 53"/>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5">
                <a:moveTo>
                  <a:pt x="0" y="88"/>
                </a:moveTo>
                <a:lnTo>
                  <a:pt x="0" y="94"/>
                </a:lnTo>
                <a:lnTo>
                  <a:pt x="3" y="99"/>
                </a:lnTo>
                <a:lnTo>
                  <a:pt x="4" y="103"/>
                </a:lnTo>
                <a:lnTo>
                  <a:pt x="8" y="107"/>
                </a:lnTo>
                <a:lnTo>
                  <a:pt x="12" y="110"/>
                </a:lnTo>
                <a:lnTo>
                  <a:pt x="16" y="112"/>
                </a:lnTo>
                <a:lnTo>
                  <a:pt x="21" y="114"/>
                </a:lnTo>
                <a:lnTo>
                  <a:pt x="27" y="115"/>
                </a:lnTo>
                <a:lnTo>
                  <a:pt x="32" y="114"/>
                </a:lnTo>
                <a:lnTo>
                  <a:pt x="37" y="112"/>
                </a:lnTo>
                <a:lnTo>
                  <a:pt x="41" y="110"/>
                </a:lnTo>
                <a:lnTo>
                  <a:pt x="45" y="107"/>
                </a:lnTo>
                <a:lnTo>
                  <a:pt x="49" y="103"/>
                </a:lnTo>
                <a:lnTo>
                  <a:pt x="50" y="99"/>
                </a:lnTo>
                <a:lnTo>
                  <a:pt x="53" y="94"/>
                </a:lnTo>
                <a:lnTo>
                  <a:pt x="53" y="32"/>
                </a:lnTo>
                <a:lnTo>
                  <a:pt x="53" y="21"/>
                </a:lnTo>
                <a:lnTo>
                  <a:pt x="50" y="16"/>
                </a:lnTo>
                <a:lnTo>
                  <a:pt x="49" y="12"/>
                </a:lnTo>
                <a:lnTo>
                  <a:pt x="45" y="8"/>
                </a:lnTo>
                <a:lnTo>
                  <a:pt x="41" y="4"/>
                </a:lnTo>
                <a:lnTo>
                  <a:pt x="37" y="3"/>
                </a:lnTo>
                <a:lnTo>
                  <a:pt x="32" y="0"/>
                </a:lnTo>
                <a:lnTo>
                  <a:pt x="27" y="0"/>
                </a:lnTo>
                <a:lnTo>
                  <a:pt x="21" y="0"/>
                </a:lnTo>
                <a:lnTo>
                  <a:pt x="16" y="3"/>
                </a:lnTo>
                <a:lnTo>
                  <a:pt x="12" y="4"/>
                </a:lnTo>
                <a:lnTo>
                  <a:pt x="8" y="8"/>
                </a:lnTo>
                <a:lnTo>
                  <a:pt x="4" y="12"/>
                </a:lnTo>
                <a:lnTo>
                  <a:pt x="3" y="16"/>
                </a:lnTo>
                <a:lnTo>
                  <a:pt x="0" y="26"/>
                </a:lnTo>
                <a:lnTo>
                  <a:pt x="0" y="88"/>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1" name="Line 777"/>
          <p:cNvSpPr>
            <a:spLocks noChangeShapeType="1"/>
          </p:cNvSpPr>
          <p:nvPr/>
        </p:nvSpPr>
        <p:spPr bwMode="auto">
          <a:xfrm>
            <a:off x="7086600" y="29210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2" name="Freeform 778"/>
          <p:cNvSpPr>
            <a:spLocks/>
          </p:cNvSpPr>
          <p:nvPr/>
        </p:nvSpPr>
        <p:spPr bwMode="auto">
          <a:xfrm>
            <a:off x="7075488" y="292100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0"/>
                </a:lnTo>
                <a:lnTo>
                  <a:pt x="16" y="3"/>
                </a:lnTo>
                <a:lnTo>
                  <a:pt x="12" y="4"/>
                </a:lnTo>
                <a:lnTo>
                  <a:pt x="8" y="8"/>
                </a:lnTo>
                <a:lnTo>
                  <a:pt x="4" y="12"/>
                </a:lnTo>
                <a:lnTo>
                  <a:pt x="3" y="16"/>
                </a:lnTo>
                <a:lnTo>
                  <a:pt x="0" y="21"/>
                </a:lnTo>
                <a:lnTo>
                  <a:pt x="0" y="26"/>
                </a:lnTo>
                <a:lnTo>
                  <a:pt x="0" y="32"/>
                </a:lnTo>
                <a:lnTo>
                  <a:pt x="3" y="37"/>
                </a:lnTo>
                <a:lnTo>
                  <a:pt x="4" y="41"/>
                </a:lnTo>
                <a:lnTo>
                  <a:pt x="8" y="45"/>
                </a:lnTo>
                <a:lnTo>
                  <a:pt x="12" y="49"/>
                </a:lnTo>
                <a:lnTo>
                  <a:pt x="16" y="51"/>
                </a:lnTo>
                <a:lnTo>
                  <a:pt x="21" y="53"/>
                </a:lnTo>
                <a:lnTo>
                  <a:pt x="41" y="53"/>
                </a:lnTo>
                <a:lnTo>
                  <a:pt x="52" y="53"/>
                </a:lnTo>
                <a:lnTo>
                  <a:pt x="57" y="51"/>
                </a:lnTo>
                <a:lnTo>
                  <a:pt x="61" y="49"/>
                </a:lnTo>
                <a:lnTo>
                  <a:pt x="65" y="45"/>
                </a:lnTo>
                <a:lnTo>
                  <a:pt x="69" y="41"/>
                </a:lnTo>
                <a:lnTo>
                  <a:pt x="70" y="37"/>
                </a:lnTo>
                <a:lnTo>
                  <a:pt x="73" y="32"/>
                </a:lnTo>
                <a:lnTo>
                  <a:pt x="73" y="26"/>
                </a:lnTo>
                <a:lnTo>
                  <a:pt x="73" y="21"/>
                </a:lnTo>
                <a:lnTo>
                  <a:pt x="70" y="16"/>
                </a:lnTo>
                <a:lnTo>
                  <a:pt x="69" y="12"/>
                </a:lnTo>
                <a:lnTo>
                  <a:pt x="65" y="8"/>
                </a:lnTo>
                <a:lnTo>
                  <a:pt x="61" y="4"/>
                </a:lnTo>
                <a:lnTo>
                  <a:pt x="57" y="3"/>
                </a:lnTo>
                <a:lnTo>
                  <a:pt x="4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3" name="Line 779"/>
          <p:cNvSpPr>
            <a:spLocks noChangeShapeType="1"/>
          </p:cNvSpPr>
          <p:nvPr/>
        </p:nvSpPr>
        <p:spPr bwMode="auto">
          <a:xfrm>
            <a:off x="7094538" y="29210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4" name="Freeform 780"/>
          <p:cNvSpPr>
            <a:spLocks/>
          </p:cNvSpPr>
          <p:nvPr/>
        </p:nvSpPr>
        <p:spPr bwMode="auto">
          <a:xfrm>
            <a:off x="7083425" y="292100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0"/>
                </a:lnTo>
                <a:lnTo>
                  <a:pt x="16" y="3"/>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41" y="53"/>
                </a:lnTo>
                <a:lnTo>
                  <a:pt x="51" y="53"/>
                </a:lnTo>
                <a:lnTo>
                  <a:pt x="55" y="51"/>
                </a:lnTo>
                <a:lnTo>
                  <a:pt x="61" y="49"/>
                </a:lnTo>
                <a:lnTo>
                  <a:pt x="65" y="45"/>
                </a:lnTo>
                <a:lnTo>
                  <a:pt x="67" y="41"/>
                </a:lnTo>
                <a:lnTo>
                  <a:pt x="70" y="37"/>
                </a:lnTo>
                <a:lnTo>
                  <a:pt x="71" y="32"/>
                </a:lnTo>
                <a:lnTo>
                  <a:pt x="73" y="26"/>
                </a:lnTo>
                <a:lnTo>
                  <a:pt x="71" y="21"/>
                </a:lnTo>
                <a:lnTo>
                  <a:pt x="70" y="16"/>
                </a:lnTo>
                <a:lnTo>
                  <a:pt x="67" y="12"/>
                </a:lnTo>
                <a:lnTo>
                  <a:pt x="65" y="8"/>
                </a:lnTo>
                <a:lnTo>
                  <a:pt x="61" y="4"/>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5" name="Line 781"/>
          <p:cNvSpPr>
            <a:spLocks noChangeShapeType="1"/>
          </p:cNvSpPr>
          <p:nvPr/>
        </p:nvSpPr>
        <p:spPr bwMode="auto">
          <a:xfrm>
            <a:off x="7102475" y="29210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6" name="Freeform 782"/>
          <p:cNvSpPr>
            <a:spLocks/>
          </p:cNvSpPr>
          <p:nvPr/>
        </p:nvSpPr>
        <p:spPr bwMode="auto">
          <a:xfrm>
            <a:off x="7091363" y="2921000"/>
            <a:ext cx="28575" cy="20638"/>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0"/>
                </a:lnTo>
                <a:lnTo>
                  <a:pt x="16" y="3"/>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39" y="53"/>
                </a:lnTo>
                <a:lnTo>
                  <a:pt x="51" y="53"/>
                </a:lnTo>
                <a:lnTo>
                  <a:pt x="55" y="51"/>
                </a:lnTo>
                <a:lnTo>
                  <a:pt x="61" y="49"/>
                </a:lnTo>
                <a:lnTo>
                  <a:pt x="65" y="45"/>
                </a:lnTo>
                <a:lnTo>
                  <a:pt x="67" y="41"/>
                </a:lnTo>
                <a:lnTo>
                  <a:pt x="70" y="37"/>
                </a:lnTo>
                <a:lnTo>
                  <a:pt x="71" y="32"/>
                </a:lnTo>
                <a:lnTo>
                  <a:pt x="72" y="26"/>
                </a:lnTo>
                <a:lnTo>
                  <a:pt x="71" y="21"/>
                </a:lnTo>
                <a:lnTo>
                  <a:pt x="70" y="16"/>
                </a:lnTo>
                <a:lnTo>
                  <a:pt x="67" y="12"/>
                </a:lnTo>
                <a:lnTo>
                  <a:pt x="65" y="8"/>
                </a:lnTo>
                <a:lnTo>
                  <a:pt x="61" y="4"/>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7" name="Line 783"/>
          <p:cNvSpPr>
            <a:spLocks noChangeShapeType="1"/>
          </p:cNvSpPr>
          <p:nvPr/>
        </p:nvSpPr>
        <p:spPr bwMode="auto">
          <a:xfrm>
            <a:off x="7110413" y="29210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8" name="Freeform 784"/>
          <p:cNvSpPr>
            <a:spLocks/>
          </p:cNvSpPr>
          <p:nvPr/>
        </p:nvSpPr>
        <p:spPr bwMode="auto">
          <a:xfrm>
            <a:off x="7099300" y="2921000"/>
            <a:ext cx="41275" cy="20638"/>
          </a:xfrm>
          <a:custGeom>
            <a:avLst/>
            <a:gdLst>
              <a:gd name="T0" fmla="*/ 2147483647 w 101"/>
              <a:gd name="T1" fmla="*/ 0 h 53"/>
              <a:gd name="T2" fmla="*/ 2147483647 w 101"/>
              <a:gd name="T3" fmla="*/ 0 h 53"/>
              <a:gd name="T4" fmla="*/ 2147483647 w 101"/>
              <a:gd name="T5" fmla="*/ 2147483647 h 53"/>
              <a:gd name="T6" fmla="*/ 2147483647 w 101"/>
              <a:gd name="T7" fmla="*/ 2147483647 h 53"/>
              <a:gd name="T8" fmla="*/ 2147483647 w 101"/>
              <a:gd name="T9" fmla="*/ 2147483647 h 53"/>
              <a:gd name="T10" fmla="*/ 2147483647 w 101"/>
              <a:gd name="T11" fmla="*/ 2147483647 h 53"/>
              <a:gd name="T12" fmla="*/ 2147483647 w 101"/>
              <a:gd name="T13" fmla="*/ 2147483647 h 53"/>
              <a:gd name="T14" fmla="*/ 0 w 101"/>
              <a:gd name="T15" fmla="*/ 2147483647 h 53"/>
              <a:gd name="T16" fmla="*/ 0 w 101"/>
              <a:gd name="T17" fmla="*/ 2147483647 h 53"/>
              <a:gd name="T18" fmla="*/ 0 w 101"/>
              <a:gd name="T19" fmla="*/ 2147483647 h 53"/>
              <a:gd name="T20" fmla="*/ 2147483647 w 101"/>
              <a:gd name="T21" fmla="*/ 2147483647 h 53"/>
              <a:gd name="T22" fmla="*/ 2147483647 w 101"/>
              <a:gd name="T23" fmla="*/ 2147483647 h 53"/>
              <a:gd name="T24" fmla="*/ 2147483647 w 101"/>
              <a:gd name="T25" fmla="*/ 2147483647 h 53"/>
              <a:gd name="T26" fmla="*/ 2147483647 w 101"/>
              <a:gd name="T27" fmla="*/ 2147483647 h 53"/>
              <a:gd name="T28" fmla="*/ 2147483647 w 101"/>
              <a:gd name="T29" fmla="*/ 2147483647 h 53"/>
              <a:gd name="T30" fmla="*/ 2147483647 w 101"/>
              <a:gd name="T31" fmla="*/ 2147483647 h 53"/>
              <a:gd name="T32" fmla="*/ 2147483647 w 101"/>
              <a:gd name="T33" fmla="*/ 2147483647 h 53"/>
              <a:gd name="T34" fmla="*/ 2147483647 w 101"/>
              <a:gd name="T35" fmla="*/ 2147483647 h 53"/>
              <a:gd name="T36" fmla="*/ 2147483647 w 101"/>
              <a:gd name="T37" fmla="*/ 2147483647 h 53"/>
              <a:gd name="T38" fmla="*/ 2147483647 w 101"/>
              <a:gd name="T39" fmla="*/ 2147483647 h 53"/>
              <a:gd name="T40" fmla="*/ 2147483647 w 101"/>
              <a:gd name="T41" fmla="*/ 2147483647 h 53"/>
              <a:gd name="T42" fmla="*/ 2147483647 w 101"/>
              <a:gd name="T43" fmla="*/ 2147483647 h 53"/>
              <a:gd name="T44" fmla="*/ 2147483647 w 101"/>
              <a:gd name="T45" fmla="*/ 2147483647 h 53"/>
              <a:gd name="T46" fmla="*/ 2147483647 w 101"/>
              <a:gd name="T47" fmla="*/ 2147483647 h 53"/>
              <a:gd name="T48" fmla="*/ 2147483647 w 101"/>
              <a:gd name="T49" fmla="*/ 2147483647 h 53"/>
              <a:gd name="T50" fmla="*/ 2147483647 w 101"/>
              <a:gd name="T51" fmla="*/ 2147483647 h 53"/>
              <a:gd name="T52" fmla="*/ 2147483647 w 101"/>
              <a:gd name="T53" fmla="*/ 2147483647 h 53"/>
              <a:gd name="T54" fmla="*/ 2147483647 w 101"/>
              <a:gd name="T55" fmla="*/ 2147483647 h 53"/>
              <a:gd name="T56" fmla="*/ 2147483647 w 101"/>
              <a:gd name="T57" fmla="*/ 2147483647 h 53"/>
              <a:gd name="T58" fmla="*/ 2147483647 w 101"/>
              <a:gd name="T59" fmla="*/ 2147483647 h 53"/>
              <a:gd name="T60" fmla="*/ 2147483647 w 101"/>
              <a:gd name="T61" fmla="*/ 2147483647 h 53"/>
              <a:gd name="T62" fmla="*/ 2147483647 w 101"/>
              <a:gd name="T63" fmla="*/ 0 h 53"/>
              <a:gd name="T64" fmla="*/ 2147483647 w 1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3"/>
              <a:gd name="T101" fmla="*/ 101 w 1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3">
                <a:moveTo>
                  <a:pt x="26" y="0"/>
                </a:moveTo>
                <a:lnTo>
                  <a:pt x="21" y="0"/>
                </a:lnTo>
                <a:lnTo>
                  <a:pt x="15" y="3"/>
                </a:lnTo>
                <a:lnTo>
                  <a:pt x="11" y="4"/>
                </a:lnTo>
                <a:lnTo>
                  <a:pt x="7" y="8"/>
                </a:lnTo>
                <a:lnTo>
                  <a:pt x="4" y="12"/>
                </a:lnTo>
                <a:lnTo>
                  <a:pt x="1" y="16"/>
                </a:lnTo>
                <a:lnTo>
                  <a:pt x="0" y="21"/>
                </a:lnTo>
                <a:lnTo>
                  <a:pt x="0" y="26"/>
                </a:lnTo>
                <a:lnTo>
                  <a:pt x="0" y="32"/>
                </a:lnTo>
                <a:lnTo>
                  <a:pt x="1" y="37"/>
                </a:lnTo>
                <a:lnTo>
                  <a:pt x="4" y="41"/>
                </a:lnTo>
                <a:lnTo>
                  <a:pt x="7" y="45"/>
                </a:lnTo>
                <a:lnTo>
                  <a:pt x="11" y="49"/>
                </a:lnTo>
                <a:lnTo>
                  <a:pt x="15" y="51"/>
                </a:lnTo>
                <a:lnTo>
                  <a:pt x="21" y="53"/>
                </a:lnTo>
                <a:lnTo>
                  <a:pt x="70" y="53"/>
                </a:lnTo>
                <a:lnTo>
                  <a:pt x="80" y="53"/>
                </a:lnTo>
                <a:lnTo>
                  <a:pt x="85" y="51"/>
                </a:lnTo>
                <a:lnTo>
                  <a:pt x="89" y="49"/>
                </a:lnTo>
                <a:lnTo>
                  <a:pt x="93" y="45"/>
                </a:lnTo>
                <a:lnTo>
                  <a:pt x="97" y="41"/>
                </a:lnTo>
                <a:lnTo>
                  <a:pt x="99" y="37"/>
                </a:lnTo>
                <a:lnTo>
                  <a:pt x="101" y="32"/>
                </a:lnTo>
                <a:lnTo>
                  <a:pt x="101" y="26"/>
                </a:lnTo>
                <a:lnTo>
                  <a:pt x="101" y="21"/>
                </a:lnTo>
                <a:lnTo>
                  <a:pt x="99" y="16"/>
                </a:lnTo>
                <a:lnTo>
                  <a:pt x="97" y="12"/>
                </a:lnTo>
                <a:lnTo>
                  <a:pt x="93" y="8"/>
                </a:lnTo>
                <a:lnTo>
                  <a:pt x="89" y="4"/>
                </a:lnTo>
                <a:lnTo>
                  <a:pt x="85" y="3"/>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89" name="Line 785"/>
          <p:cNvSpPr>
            <a:spLocks noChangeShapeType="1"/>
          </p:cNvSpPr>
          <p:nvPr/>
        </p:nvSpPr>
        <p:spPr bwMode="auto">
          <a:xfrm>
            <a:off x="7129463" y="29210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0" name="Freeform 786"/>
          <p:cNvSpPr>
            <a:spLocks/>
          </p:cNvSpPr>
          <p:nvPr/>
        </p:nvSpPr>
        <p:spPr bwMode="auto">
          <a:xfrm>
            <a:off x="7118350" y="2921000"/>
            <a:ext cx="41275" cy="20638"/>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2" y="0"/>
                </a:lnTo>
                <a:lnTo>
                  <a:pt x="16" y="3"/>
                </a:lnTo>
                <a:lnTo>
                  <a:pt x="12" y="4"/>
                </a:lnTo>
                <a:lnTo>
                  <a:pt x="8" y="8"/>
                </a:lnTo>
                <a:lnTo>
                  <a:pt x="4" y="12"/>
                </a:lnTo>
                <a:lnTo>
                  <a:pt x="2" y="16"/>
                </a:lnTo>
                <a:lnTo>
                  <a:pt x="0" y="21"/>
                </a:lnTo>
                <a:lnTo>
                  <a:pt x="0" y="26"/>
                </a:lnTo>
                <a:lnTo>
                  <a:pt x="0" y="32"/>
                </a:lnTo>
                <a:lnTo>
                  <a:pt x="2" y="37"/>
                </a:lnTo>
                <a:lnTo>
                  <a:pt x="4" y="41"/>
                </a:lnTo>
                <a:lnTo>
                  <a:pt x="8" y="45"/>
                </a:lnTo>
                <a:lnTo>
                  <a:pt x="12" y="49"/>
                </a:lnTo>
                <a:lnTo>
                  <a:pt x="16" y="51"/>
                </a:lnTo>
                <a:lnTo>
                  <a:pt x="22" y="53"/>
                </a:lnTo>
                <a:lnTo>
                  <a:pt x="71" y="53"/>
                </a:lnTo>
                <a:lnTo>
                  <a:pt x="81" y="53"/>
                </a:lnTo>
                <a:lnTo>
                  <a:pt x="86" y="51"/>
                </a:lnTo>
                <a:lnTo>
                  <a:pt x="90" y="49"/>
                </a:lnTo>
                <a:lnTo>
                  <a:pt x="94" y="45"/>
                </a:lnTo>
                <a:lnTo>
                  <a:pt x="98" y="41"/>
                </a:lnTo>
                <a:lnTo>
                  <a:pt x="101" y="37"/>
                </a:lnTo>
                <a:lnTo>
                  <a:pt x="102" y="32"/>
                </a:lnTo>
                <a:lnTo>
                  <a:pt x="102" y="26"/>
                </a:lnTo>
                <a:lnTo>
                  <a:pt x="102" y="21"/>
                </a:lnTo>
                <a:lnTo>
                  <a:pt x="101" y="16"/>
                </a:lnTo>
                <a:lnTo>
                  <a:pt x="98" y="12"/>
                </a:lnTo>
                <a:lnTo>
                  <a:pt x="94" y="8"/>
                </a:lnTo>
                <a:lnTo>
                  <a:pt x="90" y="4"/>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1" name="Line 787"/>
          <p:cNvSpPr>
            <a:spLocks noChangeShapeType="1"/>
          </p:cNvSpPr>
          <p:nvPr/>
        </p:nvSpPr>
        <p:spPr bwMode="auto">
          <a:xfrm>
            <a:off x="7148513" y="29210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2" name="Freeform 788"/>
          <p:cNvSpPr>
            <a:spLocks/>
          </p:cNvSpPr>
          <p:nvPr/>
        </p:nvSpPr>
        <p:spPr bwMode="auto">
          <a:xfrm>
            <a:off x="7138988" y="2921000"/>
            <a:ext cx="23812" cy="20638"/>
          </a:xfrm>
          <a:custGeom>
            <a:avLst/>
            <a:gdLst>
              <a:gd name="T0" fmla="*/ 2147483647 w 64"/>
              <a:gd name="T1" fmla="*/ 0 h 53"/>
              <a:gd name="T2" fmla="*/ 2147483647 w 64"/>
              <a:gd name="T3" fmla="*/ 0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2" y="0"/>
                </a:lnTo>
                <a:lnTo>
                  <a:pt x="16" y="3"/>
                </a:lnTo>
                <a:lnTo>
                  <a:pt x="12" y="4"/>
                </a:lnTo>
                <a:lnTo>
                  <a:pt x="8" y="8"/>
                </a:lnTo>
                <a:lnTo>
                  <a:pt x="6" y="12"/>
                </a:lnTo>
                <a:lnTo>
                  <a:pt x="3" y="16"/>
                </a:lnTo>
                <a:lnTo>
                  <a:pt x="2" y="21"/>
                </a:lnTo>
                <a:lnTo>
                  <a:pt x="0" y="26"/>
                </a:lnTo>
                <a:lnTo>
                  <a:pt x="2" y="32"/>
                </a:lnTo>
                <a:lnTo>
                  <a:pt x="3" y="37"/>
                </a:lnTo>
                <a:lnTo>
                  <a:pt x="6" y="41"/>
                </a:lnTo>
                <a:lnTo>
                  <a:pt x="8" y="45"/>
                </a:lnTo>
                <a:lnTo>
                  <a:pt x="12" y="49"/>
                </a:lnTo>
                <a:lnTo>
                  <a:pt x="16" y="51"/>
                </a:lnTo>
                <a:lnTo>
                  <a:pt x="22" y="53"/>
                </a:lnTo>
                <a:lnTo>
                  <a:pt x="31" y="53"/>
                </a:lnTo>
                <a:lnTo>
                  <a:pt x="41" y="53"/>
                </a:lnTo>
                <a:lnTo>
                  <a:pt x="47" y="51"/>
                </a:lnTo>
                <a:lnTo>
                  <a:pt x="52" y="49"/>
                </a:lnTo>
                <a:lnTo>
                  <a:pt x="56" y="45"/>
                </a:lnTo>
                <a:lnTo>
                  <a:pt x="59" y="41"/>
                </a:lnTo>
                <a:lnTo>
                  <a:pt x="61" y="37"/>
                </a:lnTo>
                <a:lnTo>
                  <a:pt x="62" y="32"/>
                </a:lnTo>
                <a:lnTo>
                  <a:pt x="64" y="26"/>
                </a:lnTo>
                <a:lnTo>
                  <a:pt x="62" y="21"/>
                </a:lnTo>
                <a:lnTo>
                  <a:pt x="61" y="16"/>
                </a:lnTo>
                <a:lnTo>
                  <a:pt x="59" y="12"/>
                </a:lnTo>
                <a:lnTo>
                  <a:pt x="56" y="8"/>
                </a:lnTo>
                <a:lnTo>
                  <a:pt x="52" y="4"/>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3" name="Line 789"/>
          <p:cNvSpPr>
            <a:spLocks noChangeShapeType="1"/>
          </p:cNvSpPr>
          <p:nvPr/>
        </p:nvSpPr>
        <p:spPr bwMode="auto">
          <a:xfrm>
            <a:off x="7142163" y="29321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4" name="Freeform 790"/>
          <p:cNvSpPr>
            <a:spLocks/>
          </p:cNvSpPr>
          <p:nvPr/>
        </p:nvSpPr>
        <p:spPr bwMode="auto">
          <a:xfrm>
            <a:off x="7142163" y="2897188"/>
            <a:ext cx="20637" cy="44450"/>
          </a:xfrm>
          <a:custGeom>
            <a:avLst/>
            <a:gdLst>
              <a:gd name="T0" fmla="*/ 0 w 51"/>
              <a:gd name="T1" fmla="*/ 2147483647 h 117"/>
              <a:gd name="T2" fmla="*/ 0 w 51"/>
              <a:gd name="T3" fmla="*/ 2147483647 h 117"/>
              <a:gd name="T4" fmla="*/ 2147483647 w 51"/>
              <a:gd name="T5" fmla="*/ 2147483647 h 117"/>
              <a:gd name="T6" fmla="*/ 2147483647 w 51"/>
              <a:gd name="T7" fmla="*/ 2147483647 h 117"/>
              <a:gd name="T8" fmla="*/ 2147483647 w 51"/>
              <a:gd name="T9" fmla="*/ 2147483647 h 117"/>
              <a:gd name="T10" fmla="*/ 2147483647 w 51"/>
              <a:gd name="T11" fmla="*/ 2147483647 h 117"/>
              <a:gd name="T12" fmla="*/ 2147483647 w 51"/>
              <a:gd name="T13" fmla="*/ 2147483647 h 117"/>
              <a:gd name="T14" fmla="*/ 2147483647 w 51"/>
              <a:gd name="T15" fmla="*/ 2147483647 h 117"/>
              <a:gd name="T16" fmla="*/ 2147483647 w 51"/>
              <a:gd name="T17" fmla="*/ 2147483647 h 117"/>
              <a:gd name="T18" fmla="*/ 2147483647 w 51"/>
              <a:gd name="T19" fmla="*/ 2147483647 h 117"/>
              <a:gd name="T20" fmla="*/ 2147483647 w 51"/>
              <a:gd name="T21" fmla="*/ 2147483647 h 117"/>
              <a:gd name="T22" fmla="*/ 2147483647 w 51"/>
              <a:gd name="T23" fmla="*/ 2147483647 h 117"/>
              <a:gd name="T24" fmla="*/ 2147483647 w 51"/>
              <a:gd name="T25" fmla="*/ 2147483647 h 117"/>
              <a:gd name="T26" fmla="*/ 2147483647 w 51"/>
              <a:gd name="T27" fmla="*/ 2147483647 h 117"/>
              <a:gd name="T28" fmla="*/ 2147483647 w 51"/>
              <a:gd name="T29" fmla="*/ 2147483647 h 117"/>
              <a:gd name="T30" fmla="*/ 2147483647 w 51"/>
              <a:gd name="T31" fmla="*/ 2147483647 h 117"/>
              <a:gd name="T32" fmla="*/ 2147483647 w 51"/>
              <a:gd name="T33" fmla="*/ 2147483647 h 117"/>
              <a:gd name="T34" fmla="*/ 2147483647 w 51"/>
              <a:gd name="T35" fmla="*/ 2147483647 h 117"/>
              <a:gd name="T36" fmla="*/ 2147483647 w 51"/>
              <a:gd name="T37" fmla="*/ 2147483647 h 117"/>
              <a:gd name="T38" fmla="*/ 2147483647 w 51"/>
              <a:gd name="T39" fmla="*/ 2147483647 h 117"/>
              <a:gd name="T40" fmla="*/ 2147483647 w 51"/>
              <a:gd name="T41" fmla="*/ 2147483647 h 117"/>
              <a:gd name="T42" fmla="*/ 2147483647 w 51"/>
              <a:gd name="T43" fmla="*/ 2147483647 h 117"/>
              <a:gd name="T44" fmla="*/ 2147483647 w 51"/>
              <a:gd name="T45" fmla="*/ 2147483647 h 117"/>
              <a:gd name="T46" fmla="*/ 2147483647 w 51"/>
              <a:gd name="T47" fmla="*/ 2147483647 h 117"/>
              <a:gd name="T48" fmla="*/ 2147483647 w 51"/>
              <a:gd name="T49" fmla="*/ 0 h 117"/>
              <a:gd name="T50" fmla="*/ 2147483647 w 51"/>
              <a:gd name="T51" fmla="*/ 2147483647 h 117"/>
              <a:gd name="T52" fmla="*/ 2147483647 w 51"/>
              <a:gd name="T53" fmla="*/ 2147483647 h 117"/>
              <a:gd name="T54" fmla="*/ 2147483647 w 51"/>
              <a:gd name="T55" fmla="*/ 2147483647 h 117"/>
              <a:gd name="T56" fmla="*/ 2147483647 w 51"/>
              <a:gd name="T57" fmla="*/ 2147483647 h 117"/>
              <a:gd name="T58" fmla="*/ 2147483647 w 51"/>
              <a:gd name="T59" fmla="*/ 2147483647 h 117"/>
              <a:gd name="T60" fmla="*/ 2147483647 w 51"/>
              <a:gd name="T61" fmla="*/ 2147483647 h 117"/>
              <a:gd name="T62" fmla="*/ 0 w 51"/>
              <a:gd name="T63" fmla="*/ 2147483647 h 117"/>
              <a:gd name="T64" fmla="*/ 0 w 51"/>
              <a:gd name="T65" fmla="*/ 2147483647 h 1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17"/>
              <a:gd name="T101" fmla="*/ 51 w 51"/>
              <a:gd name="T102" fmla="*/ 117 h 1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17">
                <a:moveTo>
                  <a:pt x="0" y="90"/>
                </a:moveTo>
                <a:lnTo>
                  <a:pt x="0" y="96"/>
                </a:lnTo>
                <a:lnTo>
                  <a:pt x="1" y="101"/>
                </a:lnTo>
                <a:lnTo>
                  <a:pt x="4" y="105"/>
                </a:lnTo>
                <a:lnTo>
                  <a:pt x="7" y="109"/>
                </a:lnTo>
                <a:lnTo>
                  <a:pt x="11" y="113"/>
                </a:lnTo>
                <a:lnTo>
                  <a:pt x="16" y="115"/>
                </a:lnTo>
                <a:lnTo>
                  <a:pt x="21" y="117"/>
                </a:lnTo>
                <a:lnTo>
                  <a:pt x="26" y="117"/>
                </a:lnTo>
                <a:lnTo>
                  <a:pt x="30" y="117"/>
                </a:lnTo>
                <a:lnTo>
                  <a:pt x="36" y="115"/>
                </a:lnTo>
                <a:lnTo>
                  <a:pt x="41" y="113"/>
                </a:lnTo>
                <a:lnTo>
                  <a:pt x="45" y="109"/>
                </a:lnTo>
                <a:lnTo>
                  <a:pt x="48" y="105"/>
                </a:lnTo>
                <a:lnTo>
                  <a:pt x="50" y="101"/>
                </a:lnTo>
                <a:lnTo>
                  <a:pt x="51" y="96"/>
                </a:lnTo>
                <a:lnTo>
                  <a:pt x="51" y="32"/>
                </a:lnTo>
                <a:lnTo>
                  <a:pt x="51" y="22"/>
                </a:lnTo>
                <a:lnTo>
                  <a:pt x="50" y="18"/>
                </a:lnTo>
                <a:lnTo>
                  <a:pt x="48" y="12"/>
                </a:lnTo>
                <a:lnTo>
                  <a:pt x="45" y="8"/>
                </a:lnTo>
                <a:lnTo>
                  <a:pt x="41" y="6"/>
                </a:lnTo>
                <a:lnTo>
                  <a:pt x="36" y="3"/>
                </a:lnTo>
                <a:lnTo>
                  <a:pt x="30" y="2"/>
                </a:lnTo>
                <a:lnTo>
                  <a:pt x="26" y="0"/>
                </a:lnTo>
                <a:lnTo>
                  <a:pt x="21" y="2"/>
                </a:lnTo>
                <a:lnTo>
                  <a:pt x="16" y="3"/>
                </a:lnTo>
                <a:lnTo>
                  <a:pt x="11" y="6"/>
                </a:lnTo>
                <a:lnTo>
                  <a:pt x="7" y="8"/>
                </a:lnTo>
                <a:lnTo>
                  <a:pt x="4" y="12"/>
                </a:lnTo>
                <a:lnTo>
                  <a:pt x="1" y="18"/>
                </a:lnTo>
                <a:lnTo>
                  <a:pt x="0" y="28"/>
                </a:lnTo>
                <a:lnTo>
                  <a:pt x="0" y="9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5" name="Line 791"/>
          <p:cNvSpPr>
            <a:spLocks noChangeShapeType="1"/>
          </p:cNvSpPr>
          <p:nvPr/>
        </p:nvSpPr>
        <p:spPr bwMode="auto">
          <a:xfrm>
            <a:off x="7153275" y="28971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6" name="Freeform 792"/>
          <p:cNvSpPr>
            <a:spLocks/>
          </p:cNvSpPr>
          <p:nvPr/>
        </p:nvSpPr>
        <p:spPr bwMode="auto">
          <a:xfrm>
            <a:off x="7142163" y="2897188"/>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2"/>
                </a:lnTo>
                <a:lnTo>
                  <a:pt x="16" y="3"/>
                </a:lnTo>
                <a:lnTo>
                  <a:pt x="11" y="6"/>
                </a:lnTo>
                <a:lnTo>
                  <a:pt x="7" y="8"/>
                </a:lnTo>
                <a:lnTo>
                  <a:pt x="4" y="12"/>
                </a:lnTo>
                <a:lnTo>
                  <a:pt x="1" y="18"/>
                </a:lnTo>
                <a:lnTo>
                  <a:pt x="0" y="22"/>
                </a:lnTo>
                <a:lnTo>
                  <a:pt x="0" y="27"/>
                </a:lnTo>
                <a:lnTo>
                  <a:pt x="0" y="32"/>
                </a:lnTo>
                <a:lnTo>
                  <a:pt x="1" y="37"/>
                </a:lnTo>
                <a:lnTo>
                  <a:pt x="4" y="41"/>
                </a:lnTo>
                <a:lnTo>
                  <a:pt x="7" y="45"/>
                </a:lnTo>
                <a:lnTo>
                  <a:pt x="11" y="49"/>
                </a:lnTo>
                <a:lnTo>
                  <a:pt x="16" y="52"/>
                </a:lnTo>
                <a:lnTo>
                  <a:pt x="21" y="53"/>
                </a:lnTo>
                <a:lnTo>
                  <a:pt x="30" y="53"/>
                </a:lnTo>
                <a:lnTo>
                  <a:pt x="41" y="53"/>
                </a:lnTo>
                <a:lnTo>
                  <a:pt x="46" y="52"/>
                </a:lnTo>
                <a:lnTo>
                  <a:pt x="50" y="49"/>
                </a:lnTo>
                <a:lnTo>
                  <a:pt x="54" y="45"/>
                </a:lnTo>
                <a:lnTo>
                  <a:pt x="58" y="41"/>
                </a:lnTo>
                <a:lnTo>
                  <a:pt x="59" y="37"/>
                </a:lnTo>
                <a:lnTo>
                  <a:pt x="62" y="32"/>
                </a:lnTo>
                <a:lnTo>
                  <a:pt x="62" y="27"/>
                </a:lnTo>
                <a:lnTo>
                  <a:pt x="62" y="22"/>
                </a:lnTo>
                <a:lnTo>
                  <a:pt x="59" y="18"/>
                </a:lnTo>
                <a:lnTo>
                  <a:pt x="58" y="12"/>
                </a:lnTo>
                <a:lnTo>
                  <a:pt x="54" y="8"/>
                </a:lnTo>
                <a:lnTo>
                  <a:pt x="50" y="6"/>
                </a:lnTo>
                <a:lnTo>
                  <a:pt x="46" y="3"/>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7" name="Line 793"/>
          <p:cNvSpPr>
            <a:spLocks noChangeShapeType="1"/>
          </p:cNvSpPr>
          <p:nvPr/>
        </p:nvSpPr>
        <p:spPr bwMode="auto">
          <a:xfrm>
            <a:off x="7156450" y="28971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8" name="Freeform 794"/>
          <p:cNvSpPr>
            <a:spLocks/>
          </p:cNvSpPr>
          <p:nvPr/>
        </p:nvSpPr>
        <p:spPr bwMode="auto">
          <a:xfrm>
            <a:off x="7146925" y="2897188"/>
            <a:ext cx="44450" cy="19050"/>
          </a:xfrm>
          <a:custGeom>
            <a:avLst/>
            <a:gdLst>
              <a:gd name="T0" fmla="*/ 2147483647 w 113"/>
              <a:gd name="T1" fmla="*/ 0 h 53"/>
              <a:gd name="T2" fmla="*/ 2147483647 w 113"/>
              <a:gd name="T3" fmla="*/ 2147483647 h 53"/>
              <a:gd name="T4" fmla="*/ 2147483647 w 113"/>
              <a:gd name="T5" fmla="*/ 2147483647 h 53"/>
              <a:gd name="T6" fmla="*/ 2147483647 w 113"/>
              <a:gd name="T7" fmla="*/ 2147483647 h 53"/>
              <a:gd name="T8" fmla="*/ 2147483647 w 113"/>
              <a:gd name="T9" fmla="*/ 2147483647 h 53"/>
              <a:gd name="T10" fmla="*/ 2147483647 w 113"/>
              <a:gd name="T11" fmla="*/ 2147483647 h 53"/>
              <a:gd name="T12" fmla="*/ 2147483647 w 113"/>
              <a:gd name="T13" fmla="*/ 2147483647 h 53"/>
              <a:gd name="T14" fmla="*/ 0 w 113"/>
              <a:gd name="T15" fmla="*/ 2147483647 h 53"/>
              <a:gd name="T16" fmla="*/ 0 w 113"/>
              <a:gd name="T17" fmla="*/ 2147483647 h 53"/>
              <a:gd name="T18" fmla="*/ 0 w 113"/>
              <a:gd name="T19" fmla="*/ 2147483647 h 53"/>
              <a:gd name="T20" fmla="*/ 2147483647 w 113"/>
              <a:gd name="T21" fmla="*/ 2147483647 h 53"/>
              <a:gd name="T22" fmla="*/ 2147483647 w 113"/>
              <a:gd name="T23" fmla="*/ 2147483647 h 53"/>
              <a:gd name="T24" fmla="*/ 2147483647 w 113"/>
              <a:gd name="T25" fmla="*/ 2147483647 h 53"/>
              <a:gd name="T26" fmla="*/ 2147483647 w 113"/>
              <a:gd name="T27" fmla="*/ 2147483647 h 53"/>
              <a:gd name="T28" fmla="*/ 2147483647 w 113"/>
              <a:gd name="T29" fmla="*/ 2147483647 h 53"/>
              <a:gd name="T30" fmla="*/ 2147483647 w 113"/>
              <a:gd name="T31" fmla="*/ 2147483647 h 53"/>
              <a:gd name="T32" fmla="*/ 2147483647 w 113"/>
              <a:gd name="T33" fmla="*/ 2147483647 h 53"/>
              <a:gd name="T34" fmla="*/ 2147483647 w 113"/>
              <a:gd name="T35" fmla="*/ 2147483647 h 53"/>
              <a:gd name="T36" fmla="*/ 2147483647 w 113"/>
              <a:gd name="T37" fmla="*/ 2147483647 h 53"/>
              <a:gd name="T38" fmla="*/ 2147483647 w 113"/>
              <a:gd name="T39" fmla="*/ 2147483647 h 53"/>
              <a:gd name="T40" fmla="*/ 2147483647 w 113"/>
              <a:gd name="T41" fmla="*/ 2147483647 h 53"/>
              <a:gd name="T42" fmla="*/ 2147483647 w 113"/>
              <a:gd name="T43" fmla="*/ 2147483647 h 53"/>
              <a:gd name="T44" fmla="*/ 2147483647 w 113"/>
              <a:gd name="T45" fmla="*/ 2147483647 h 53"/>
              <a:gd name="T46" fmla="*/ 2147483647 w 113"/>
              <a:gd name="T47" fmla="*/ 2147483647 h 53"/>
              <a:gd name="T48" fmla="*/ 2147483647 w 113"/>
              <a:gd name="T49" fmla="*/ 2147483647 h 53"/>
              <a:gd name="T50" fmla="*/ 2147483647 w 113"/>
              <a:gd name="T51" fmla="*/ 2147483647 h 53"/>
              <a:gd name="T52" fmla="*/ 2147483647 w 113"/>
              <a:gd name="T53" fmla="*/ 2147483647 h 53"/>
              <a:gd name="T54" fmla="*/ 2147483647 w 113"/>
              <a:gd name="T55" fmla="*/ 2147483647 h 53"/>
              <a:gd name="T56" fmla="*/ 2147483647 w 113"/>
              <a:gd name="T57" fmla="*/ 2147483647 h 53"/>
              <a:gd name="T58" fmla="*/ 2147483647 w 113"/>
              <a:gd name="T59" fmla="*/ 2147483647 h 53"/>
              <a:gd name="T60" fmla="*/ 2147483647 w 113"/>
              <a:gd name="T61" fmla="*/ 2147483647 h 53"/>
              <a:gd name="T62" fmla="*/ 2147483647 w 113"/>
              <a:gd name="T63" fmla="*/ 0 h 53"/>
              <a:gd name="T64" fmla="*/ 2147483647 w 11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3"/>
              <a:gd name="T101" fmla="*/ 113 w 11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3">
                <a:moveTo>
                  <a:pt x="27" y="0"/>
                </a:moveTo>
                <a:lnTo>
                  <a:pt x="21" y="2"/>
                </a:lnTo>
                <a:lnTo>
                  <a:pt x="16" y="3"/>
                </a:lnTo>
                <a:lnTo>
                  <a:pt x="12" y="6"/>
                </a:lnTo>
                <a:lnTo>
                  <a:pt x="8" y="8"/>
                </a:lnTo>
                <a:lnTo>
                  <a:pt x="4" y="12"/>
                </a:lnTo>
                <a:lnTo>
                  <a:pt x="3" y="18"/>
                </a:lnTo>
                <a:lnTo>
                  <a:pt x="0" y="22"/>
                </a:lnTo>
                <a:lnTo>
                  <a:pt x="0" y="27"/>
                </a:lnTo>
                <a:lnTo>
                  <a:pt x="0" y="32"/>
                </a:lnTo>
                <a:lnTo>
                  <a:pt x="3" y="37"/>
                </a:lnTo>
                <a:lnTo>
                  <a:pt x="4" y="41"/>
                </a:lnTo>
                <a:lnTo>
                  <a:pt x="8" y="45"/>
                </a:lnTo>
                <a:lnTo>
                  <a:pt x="12" y="49"/>
                </a:lnTo>
                <a:lnTo>
                  <a:pt x="16" y="52"/>
                </a:lnTo>
                <a:lnTo>
                  <a:pt x="21" y="53"/>
                </a:lnTo>
                <a:lnTo>
                  <a:pt x="81" y="53"/>
                </a:lnTo>
                <a:lnTo>
                  <a:pt x="91" y="53"/>
                </a:lnTo>
                <a:lnTo>
                  <a:pt x="95" y="52"/>
                </a:lnTo>
                <a:lnTo>
                  <a:pt x="101" y="49"/>
                </a:lnTo>
                <a:lnTo>
                  <a:pt x="105" y="45"/>
                </a:lnTo>
                <a:lnTo>
                  <a:pt x="107" y="41"/>
                </a:lnTo>
                <a:lnTo>
                  <a:pt x="110" y="37"/>
                </a:lnTo>
                <a:lnTo>
                  <a:pt x="111" y="32"/>
                </a:lnTo>
                <a:lnTo>
                  <a:pt x="113" y="27"/>
                </a:lnTo>
                <a:lnTo>
                  <a:pt x="111" y="22"/>
                </a:lnTo>
                <a:lnTo>
                  <a:pt x="110" y="18"/>
                </a:lnTo>
                <a:lnTo>
                  <a:pt x="107" y="12"/>
                </a:lnTo>
                <a:lnTo>
                  <a:pt x="105" y="8"/>
                </a:lnTo>
                <a:lnTo>
                  <a:pt x="101" y="6"/>
                </a:lnTo>
                <a:lnTo>
                  <a:pt x="95" y="3"/>
                </a:lnTo>
                <a:lnTo>
                  <a:pt x="8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499" name="Line 795"/>
          <p:cNvSpPr>
            <a:spLocks noChangeShapeType="1"/>
          </p:cNvSpPr>
          <p:nvPr/>
        </p:nvSpPr>
        <p:spPr bwMode="auto">
          <a:xfrm>
            <a:off x="7169150" y="29067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0" name="Freeform 796"/>
          <p:cNvSpPr>
            <a:spLocks/>
          </p:cNvSpPr>
          <p:nvPr/>
        </p:nvSpPr>
        <p:spPr bwMode="auto">
          <a:xfrm>
            <a:off x="7169150" y="2871788"/>
            <a:ext cx="20638" cy="44450"/>
          </a:xfrm>
          <a:custGeom>
            <a:avLst/>
            <a:gdLst>
              <a:gd name="T0" fmla="*/ 0 w 51"/>
              <a:gd name="T1" fmla="*/ 2147483647 h 116"/>
              <a:gd name="T2" fmla="*/ 0 w 51"/>
              <a:gd name="T3" fmla="*/ 2147483647 h 116"/>
              <a:gd name="T4" fmla="*/ 2147483647 w 51"/>
              <a:gd name="T5" fmla="*/ 2147483647 h 116"/>
              <a:gd name="T6" fmla="*/ 2147483647 w 51"/>
              <a:gd name="T7" fmla="*/ 2147483647 h 116"/>
              <a:gd name="T8" fmla="*/ 2147483647 w 51"/>
              <a:gd name="T9" fmla="*/ 2147483647 h 116"/>
              <a:gd name="T10" fmla="*/ 2147483647 w 51"/>
              <a:gd name="T11" fmla="*/ 2147483647 h 116"/>
              <a:gd name="T12" fmla="*/ 2147483647 w 51"/>
              <a:gd name="T13" fmla="*/ 2147483647 h 116"/>
              <a:gd name="T14" fmla="*/ 2147483647 w 51"/>
              <a:gd name="T15" fmla="*/ 2147483647 h 116"/>
              <a:gd name="T16" fmla="*/ 2147483647 w 51"/>
              <a:gd name="T17" fmla="*/ 2147483647 h 116"/>
              <a:gd name="T18" fmla="*/ 2147483647 w 51"/>
              <a:gd name="T19" fmla="*/ 2147483647 h 116"/>
              <a:gd name="T20" fmla="*/ 2147483647 w 51"/>
              <a:gd name="T21" fmla="*/ 2147483647 h 116"/>
              <a:gd name="T22" fmla="*/ 2147483647 w 51"/>
              <a:gd name="T23" fmla="*/ 2147483647 h 116"/>
              <a:gd name="T24" fmla="*/ 2147483647 w 51"/>
              <a:gd name="T25" fmla="*/ 2147483647 h 116"/>
              <a:gd name="T26" fmla="*/ 2147483647 w 51"/>
              <a:gd name="T27" fmla="*/ 2147483647 h 116"/>
              <a:gd name="T28" fmla="*/ 2147483647 w 51"/>
              <a:gd name="T29" fmla="*/ 2147483647 h 116"/>
              <a:gd name="T30" fmla="*/ 2147483647 w 51"/>
              <a:gd name="T31" fmla="*/ 2147483647 h 116"/>
              <a:gd name="T32" fmla="*/ 2147483647 w 51"/>
              <a:gd name="T33" fmla="*/ 2147483647 h 116"/>
              <a:gd name="T34" fmla="*/ 2147483647 w 51"/>
              <a:gd name="T35" fmla="*/ 2147483647 h 116"/>
              <a:gd name="T36" fmla="*/ 2147483647 w 51"/>
              <a:gd name="T37" fmla="*/ 2147483647 h 116"/>
              <a:gd name="T38" fmla="*/ 2147483647 w 51"/>
              <a:gd name="T39" fmla="*/ 2147483647 h 116"/>
              <a:gd name="T40" fmla="*/ 2147483647 w 51"/>
              <a:gd name="T41" fmla="*/ 2147483647 h 116"/>
              <a:gd name="T42" fmla="*/ 2147483647 w 51"/>
              <a:gd name="T43" fmla="*/ 2147483647 h 116"/>
              <a:gd name="T44" fmla="*/ 2147483647 w 51"/>
              <a:gd name="T45" fmla="*/ 2147483647 h 116"/>
              <a:gd name="T46" fmla="*/ 2147483647 w 51"/>
              <a:gd name="T47" fmla="*/ 2147483647 h 116"/>
              <a:gd name="T48" fmla="*/ 2147483647 w 51"/>
              <a:gd name="T49" fmla="*/ 0 h 116"/>
              <a:gd name="T50" fmla="*/ 2147483647 w 51"/>
              <a:gd name="T51" fmla="*/ 2147483647 h 116"/>
              <a:gd name="T52" fmla="*/ 2147483647 w 51"/>
              <a:gd name="T53" fmla="*/ 2147483647 h 116"/>
              <a:gd name="T54" fmla="*/ 2147483647 w 51"/>
              <a:gd name="T55" fmla="*/ 2147483647 h 116"/>
              <a:gd name="T56" fmla="*/ 2147483647 w 51"/>
              <a:gd name="T57" fmla="*/ 2147483647 h 116"/>
              <a:gd name="T58" fmla="*/ 2147483647 w 51"/>
              <a:gd name="T59" fmla="*/ 2147483647 h 116"/>
              <a:gd name="T60" fmla="*/ 2147483647 w 51"/>
              <a:gd name="T61" fmla="*/ 2147483647 h 116"/>
              <a:gd name="T62" fmla="*/ 0 w 51"/>
              <a:gd name="T63" fmla="*/ 2147483647 h 116"/>
              <a:gd name="T64" fmla="*/ 0 w 51"/>
              <a:gd name="T65" fmla="*/ 2147483647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16"/>
              <a:gd name="T101" fmla="*/ 51 w 51"/>
              <a:gd name="T102" fmla="*/ 116 h 1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16">
                <a:moveTo>
                  <a:pt x="0" y="90"/>
                </a:moveTo>
                <a:lnTo>
                  <a:pt x="0" y="95"/>
                </a:lnTo>
                <a:lnTo>
                  <a:pt x="1" y="100"/>
                </a:lnTo>
                <a:lnTo>
                  <a:pt x="4" y="104"/>
                </a:lnTo>
                <a:lnTo>
                  <a:pt x="8" y="108"/>
                </a:lnTo>
                <a:lnTo>
                  <a:pt x="12" y="112"/>
                </a:lnTo>
                <a:lnTo>
                  <a:pt x="16" y="115"/>
                </a:lnTo>
                <a:lnTo>
                  <a:pt x="21" y="116"/>
                </a:lnTo>
                <a:lnTo>
                  <a:pt x="26" y="116"/>
                </a:lnTo>
                <a:lnTo>
                  <a:pt x="31" y="116"/>
                </a:lnTo>
                <a:lnTo>
                  <a:pt x="35" y="115"/>
                </a:lnTo>
                <a:lnTo>
                  <a:pt x="41" y="112"/>
                </a:lnTo>
                <a:lnTo>
                  <a:pt x="45" y="108"/>
                </a:lnTo>
                <a:lnTo>
                  <a:pt x="47" y="104"/>
                </a:lnTo>
                <a:lnTo>
                  <a:pt x="50" y="100"/>
                </a:lnTo>
                <a:lnTo>
                  <a:pt x="51" y="95"/>
                </a:lnTo>
                <a:lnTo>
                  <a:pt x="51" y="33"/>
                </a:lnTo>
                <a:lnTo>
                  <a:pt x="51" y="21"/>
                </a:lnTo>
                <a:lnTo>
                  <a:pt x="50" y="17"/>
                </a:lnTo>
                <a:lnTo>
                  <a:pt x="47" y="12"/>
                </a:lnTo>
                <a:lnTo>
                  <a:pt x="45" y="8"/>
                </a:lnTo>
                <a:lnTo>
                  <a:pt x="41" y="5"/>
                </a:lnTo>
                <a:lnTo>
                  <a:pt x="35" y="3"/>
                </a:lnTo>
                <a:lnTo>
                  <a:pt x="31" y="1"/>
                </a:lnTo>
                <a:lnTo>
                  <a:pt x="26" y="0"/>
                </a:lnTo>
                <a:lnTo>
                  <a:pt x="21" y="1"/>
                </a:lnTo>
                <a:lnTo>
                  <a:pt x="16" y="3"/>
                </a:lnTo>
                <a:lnTo>
                  <a:pt x="12" y="5"/>
                </a:lnTo>
                <a:lnTo>
                  <a:pt x="8" y="8"/>
                </a:lnTo>
                <a:lnTo>
                  <a:pt x="4" y="12"/>
                </a:lnTo>
                <a:lnTo>
                  <a:pt x="1" y="17"/>
                </a:lnTo>
                <a:lnTo>
                  <a:pt x="0" y="28"/>
                </a:lnTo>
                <a:lnTo>
                  <a:pt x="0" y="9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1" name="Line 797"/>
          <p:cNvSpPr>
            <a:spLocks noChangeShapeType="1"/>
          </p:cNvSpPr>
          <p:nvPr/>
        </p:nvSpPr>
        <p:spPr bwMode="auto">
          <a:xfrm>
            <a:off x="7180263" y="2871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2" name="Freeform 798"/>
          <p:cNvSpPr>
            <a:spLocks/>
          </p:cNvSpPr>
          <p:nvPr/>
        </p:nvSpPr>
        <p:spPr bwMode="auto">
          <a:xfrm>
            <a:off x="7169150" y="2871788"/>
            <a:ext cx="25400" cy="20637"/>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3"/>
                </a:lnTo>
                <a:lnTo>
                  <a:pt x="12" y="5"/>
                </a:lnTo>
                <a:lnTo>
                  <a:pt x="8" y="8"/>
                </a:lnTo>
                <a:lnTo>
                  <a:pt x="4" y="12"/>
                </a:lnTo>
                <a:lnTo>
                  <a:pt x="1" y="17"/>
                </a:lnTo>
                <a:lnTo>
                  <a:pt x="0" y="21"/>
                </a:lnTo>
                <a:lnTo>
                  <a:pt x="0" y="26"/>
                </a:lnTo>
                <a:lnTo>
                  <a:pt x="0" y="32"/>
                </a:lnTo>
                <a:lnTo>
                  <a:pt x="1" y="37"/>
                </a:lnTo>
                <a:lnTo>
                  <a:pt x="4" y="41"/>
                </a:lnTo>
                <a:lnTo>
                  <a:pt x="8" y="45"/>
                </a:lnTo>
                <a:lnTo>
                  <a:pt x="12" y="49"/>
                </a:lnTo>
                <a:lnTo>
                  <a:pt x="16" y="52"/>
                </a:lnTo>
                <a:lnTo>
                  <a:pt x="21" y="53"/>
                </a:lnTo>
                <a:lnTo>
                  <a:pt x="30" y="53"/>
                </a:lnTo>
                <a:lnTo>
                  <a:pt x="41" y="53"/>
                </a:lnTo>
                <a:lnTo>
                  <a:pt x="46" y="52"/>
                </a:lnTo>
                <a:lnTo>
                  <a:pt x="50" y="49"/>
                </a:lnTo>
                <a:lnTo>
                  <a:pt x="54" y="45"/>
                </a:lnTo>
                <a:lnTo>
                  <a:pt x="58" y="41"/>
                </a:lnTo>
                <a:lnTo>
                  <a:pt x="60" y="37"/>
                </a:lnTo>
                <a:lnTo>
                  <a:pt x="62" y="32"/>
                </a:lnTo>
                <a:lnTo>
                  <a:pt x="62" y="26"/>
                </a:lnTo>
                <a:lnTo>
                  <a:pt x="62" y="21"/>
                </a:lnTo>
                <a:lnTo>
                  <a:pt x="60" y="17"/>
                </a:lnTo>
                <a:lnTo>
                  <a:pt x="58" y="12"/>
                </a:lnTo>
                <a:lnTo>
                  <a:pt x="54" y="8"/>
                </a:lnTo>
                <a:lnTo>
                  <a:pt x="50" y="5"/>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3" name="Line 799"/>
          <p:cNvSpPr>
            <a:spLocks noChangeShapeType="1"/>
          </p:cNvSpPr>
          <p:nvPr/>
        </p:nvSpPr>
        <p:spPr bwMode="auto">
          <a:xfrm>
            <a:off x="7183438" y="2871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4" name="Freeform 800"/>
          <p:cNvSpPr>
            <a:spLocks/>
          </p:cNvSpPr>
          <p:nvPr/>
        </p:nvSpPr>
        <p:spPr bwMode="auto">
          <a:xfrm>
            <a:off x="7173913" y="2871788"/>
            <a:ext cx="28575" cy="20637"/>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1"/>
                </a:lnTo>
                <a:lnTo>
                  <a:pt x="16" y="3"/>
                </a:lnTo>
                <a:lnTo>
                  <a:pt x="12" y="5"/>
                </a:lnTo>
                <a:lnTo>
                  <a:pt x="8" y="8"/>
                </a:lnTo>
                <a:lnTo>
                  <a:pt x="4" y="12"/>
                </a:lnTo>
                <a:lnTo>
                  <a:pt x="3" y="17"/>
                </a:lnTo>
                <a:lnTo>
                  <a:pt x="1" y="21"/>
                </a:lnTo>
                <a:lnTo>
                  <a:pt x="0" y="26"/>
                </a:lnTo>
                <a:lnTo>
                  <a:pt x="1" y="32"/>
                </a:lnTo>
                <a:lnTo>
                  <a:pt x="3" y="37"/>
                </a:lnTo>
                <a:lnTo>
                  <a:pt x="4" y="41"/>
                </a:lnTo>
                <a:lnTo>
                  <a:pt x="8" y="45"/>
                </a:lnTo>
                <a:lnTo>
                  <a:pt x="12" y="49"/>
                </a:lnTo>
                <a:lnTo>
                  <a:pt x="16" y="52"/>
                </a:lnTo>
                <a:lnTo>
                  <a:pt x="21" y="53"/>
                </a:lnTo>
                <a:lnTo>
                  <a:pt x="41" y="53"/>
                </a:lnTo>
                <a:lnTo>
                  <a:pt x="51" y="53"/>
                </a:lnTo>
                <a:lnTo>
                  <a:pt x="57" y="52"/>
                </a:lnTo>
                <a:lnTo>
                  <a:pt x="61" y="49"/>
                </a:lnTo>
                <a:lnTo>
                  <a:pt x="65" y="45"/>
                </a:lnTo>
                <a:lnTo>
                  <a:pt x="69" y="41"/>
                </a:lnTo>
                <a:lnTo>
                  <a:pt x="70" y="37"/>
                </a:lnTo>
                <a:lnTo>
                  <a:pt x="73" y="32"/>
                </a:lnTo>
                <a:lnTo>
                  <a:pt x="73" y="26"/>
                </a:lnTo>
                <a:lnTo>
                  <a:pt x="73" y="21"/>
                </a:lnTo>
                <a:lnTo>
                  <a:pt x="70" y="17"/>
                </a:lnTo>
                <a:lnTo>
                  <a:pt x="69" y="12"/>
                </a:lnTo>
                <a:lnTo>
                  <a:pt x="65" y="8"/>
                </a:lnTo>
                <a:lnTo>
                  <a:pt x="61" y="5"/>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5" name="Line 801"/>
          <p:cNvSpPr>
            <a:spLocks noChangeShapeType="1"/>
          </p:cNvSpPr>
          <p:nvPr/>
        </p:nvSpPr>
        <p:spPr bwMode="auto">
          <a:xfrm>
            <a:off x="7181850" y="2882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6" name="Freeform 802"/>
          <p:cNvSpPr>
            <a:spLocks/>
          </p:cNvSpPr>
          <p:nvPr/>
        </p:nvSpPr>
        <p:spPr bwMode="auto">
          <a:xfrm>
            <a:off x="7181850" y="2847975"/>
            <a:ext cx="20638" cy="44450"/>
          </a:xfrm>
          <a:custGeom>
            <a:avLst/>
            <a:gdLst>
              <a:gd name="T0" fmla="*/ 0 w 53"/>
              <a:gd name="T1" fmla="*/ 2147483647 h 116"/>
              <a:gd name="T2" fmla="*/ 0 w 53"/>
              <a:gd name="T3" fmla="*/ 2147483647 h 116"/>
              <a:gd name="T4" fmla="*/ 2147483647 w 53"/>
              <a:gd name="T5" fmla="*/ 2147483647 h 116"/>
              <a:gd name="T6" fmla="*/ 2147483647 w 53"/>
              <a:gd name="T7" fmla="*/ 2147483647 h 116"/>
              <a:gd name="T8" fmla="*/ 2147483647 w 53"/>
              <a:gd name="T9" fmla="*/ 2147483647 h 116"/>
              <a:gd name="T10" fmla="*/ 2147483647 w 53"/>
              <a:gd name="T11" fmla="*/ 2147483647 h 116"/>
              <a:gd name="T12" fmla="*/ 2147483647 w 53"/>
              <a:gd name="T13" fmla="*/ 2147483647 h 116"/>
              <a:gd name="T14" fmla="*/ 2147483647 w 53"/>
              <a:gd name="T15" fmla="*/ 2147483647 h 116"/>
              <a:gd name="T16" fmla="*/ 2147483647 w 53"/>
              <a:gd name="T17" fmla="*/ 2147483647 h 116"/>
              <a:gd name="T18" fmla="*/ 2147483647 w 53"/>
              <a:gd name="T19" fmla="*/ 2147483647 h 116"/>
              <a:gd name="T20" fmla="*/ 2147483647 w 53"/>
              <a:gd name="T21" fmla="*/ 2147483647 h 116"/>
              <a:gd name="T22" fmla="*/ 2147483647 w 53"/>
              <a:gd name="T23" fmla="*/ 2147483647 h 116"/>
              <a:gd name="T24" fmla="*/ 2147483647 w 53"/>
              <a:gd name="T25" fmla="*/ 2147483647 h 116"/>
              <a:gd name="T26" fmla="*/ 2147483647 w 53"/>
              <a:gd name="T27" fmla="*/ 2147483647 h 116"/>
              <a:gd name="T28" fmla="*/ 2147483647 w 53"/>
              <a:gd name="T29" fmla="*/ 2147483647 h 116"/>
              <a:gd name="T30" fmla="*/ 2147483647 w 53"/>
              <a:gd name="T31" fmla="*/ 2147483647 h 116"/>
              <a:gd name="T32" fmla="*/ 2147483647 w 53"/>
              <a:gd name="T33" fmla="*/ 2147483647 h 116"/>
              <a:gd name="T34" fmla="*/ 2147483647 w 53"/>
              <a:gd name="T35" fmla="*/ 2147483647 h 116"/>
              <a:gd name="T36" fmla="*/ 2147483647 w 53"/>
              <a:gd name="T37" fmla="*/ 2147483647 h 116"/>
              <a:gd name="T38" fmla="*/ 2147483647 w 53"/>
              <a:gd name="T39" fmla="*/ 2147483647 h 116"/>
              <a:gd name="T40" fmla="*/ 2147483647 w 53"/>
              <a:gd name="T41" fmla="*/ 2147483647 h 116"/>
              <a:gd name="T42" fmla="*/ 2147483647 w 53"/>
              <a:gd name="T43" fmla="*/ 2147483647 h 116"/>
              <a:gd name="T44" fmla="*/ 2147483647 w 53"/>
              <a:gd name="T45" fmla="*/ 2147483647 h 116"/>
              <a:gd name="T46" fmla="*/ 2147483647 w 53"/>
              <a:gd name="T47" fmla="*/ 0 h 116"/>
              <a:gd name="T48" fmla="*/ 2147483647 w 53"/>
              <a:gd name="T49" fmla="*/ 0 h 116"/>
              <a:gd name="T50" fmla="*/ 2147483647 w 53"/>
              <a:gd name="T51" fmla="*/ 0 h 116"/>
              <a:gd name="T52" fmla="*/ 2147483647 w 53"/>
              <a:gd name="T53" fmla="*/ 2147483647 h 116"/>
              <a:gd name="T54" fmla="*/ 2147483647 w 53"/>
              <a:gd name="T55" fmla="*/ 2147483647 h 116"/>
              <a:gd name="T56" fmla="*/ 2147483647 w 53"/>
              <a:gd name="T57" fmla="*/ 2147483647 h 116"/>
              <a:gd name="T58" fmla="*/ 2147483647 w 53"/>
              <a:gd name="T59" fmla="*/ 2147483647 h 116"/>
              <a:gd name="T60" fmla="*/ 2147483647 w 53"/>
              <a:gd name="T61" fmla="*/ 2147483647 h 116"/>
              <a:gd name="T62" fmla="*/ 0 w 53"/>
              <a:gd name="T63" fmla="*/ 2147483647 h 116"/>
              <a:gd name="T64" fmla="*/ 0 w 53"/>
              <a:gd name="T65" fmla="*/ 2147483647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6"/>
              <a:gd name="T101" fmla="*/ 53 w 53"/>
              <a:gd name="T102" fmla="*/ 116 h 1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6">
                <a:moveTo>
                  <a:pt x="0" y="89"/>
                </a:moveTo>
                <a:lnTo>
                  <a:pt x="0" y="95"/>
                </a:lnTo>
                <a:lnTo>
                  <a:pt x="2" y="100"/>
                </a:lnTo>
                <a:lnTo>
                  <a:pt x="4" y="104"/>
                </a:lnTo>
                <a:lnTo>
                  <a:pt x="8" y="108"/>
                </a:lnTo>
                <a:lnTo>
                  <a:pt x="12" y="112"/>
                </a:lnTo>
                <a:lnTo>
                  <a:pt x="16" y="115"/>
                </a:lnTo>
                <a:lnTo>
                  <a:pt x="21" y="116"/>
                </a:lnTo>
                <a:lnTo>
                  <a:pt x="26" y="116"/>
                </a:lnTo>
                <a:lnTo>
                  <a:pt x="31" y="116"/>
                </a:lnTo>
                <a:lnTo>
                  <a:pt x="37" y="115"/>
                </a:lnTo>
                <a:lnTo>
                  <a:pt x="41" y="112"/>
                </a:lnTo>
                <a:lnTo>
                  <a:pt x="45" y="108"/>
                </a:lnTo>
                <a:lnTo>
                  <a:pt x="49" y="104"/>
                </a:lnTo>
                <a:lnTo>
                  <a:pt x="50" y="100"/>
                </a:lnTo>
                <a:lnTo>
                  <a:pt x="53" y="95"/>
                </a:lnTo>
                <a:lnTo>
                  <a:pt x="53" y="31"/>
                </a:lnTo>
                <a:lnTo>
                  <a:pt x="53" y="21"/>
                </a:lnTo>
                <a:lnTo>
                  <a:pt x="50" y="15"/>
                </a:lnTo>
                <a:lnTo>
                  <a:pt x="49" y="12"/>
                </a:lnTo>
                <a:lnTo>
                  <a:pt x="45" y="8"/>
                </a:lnTo>
                <a:lnTo>
                  <a:pt x="41" y="4"/>
                </a:lnTo>
                <a:lnTo>
                  <a:pt x="37" y="2"/>
                </a:lnTo>
                <a:lnTo>
                  <a:pt x="31" y="0"/>
                </a:lnTo>
                <a:lnTo>
                  <a:pt x="26" y="0"/>
                </a:lnTo>
                <a:lnTo>
                  <a:pt x="21" y="0"/>
                </a:lnTo>
                <a:lnTo>
                  <a:pt x="16" y="2"/>
                </a:lnTo>
                <a:lnTo>
                  <a:pt x="12" y="4"/>
                </a:lnTo>
                <a:lnTo>
                  <a:pt x="8" y="8"/>
                </a:lnTo>
                <a:lnTo>
                  <a:pt x="4" y="12"/>
                </a:lnTo>
                <a:lnTo>
                  <a:pt x="2" y="15"/>
                </a:lnTo>
                <a:lnTo>
                  <a:pt x="0" y="26"/>
                </a:lnTo>
                <a:lnTo>
                  <a:pt x="0" y="8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7" name="Line 803"/>
          <p:cNvSpPr>
            <a:spLocks noChangeShapeType="1"/>
          </p:cNvSpPr>
          <p:nvPr/>
        </p:nvSpPr>
        <p:spPr bwMode="auto">
          <a:xfrm>
            <a:off x="7191375" y="28479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8" name="Freeform 804"/>
          <p:cNvSpPr>
            <a:spLocks/>
          </p:cNvSpPr>
          <p:nvPr/>
        </p:nvSpPr>
        <p:spPr bwMode="auto">
          <a:xfrm>
            <a:off x="7181850" y="2847975"/>
            <a:ext cx="23813" cy="20638"/>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2" y="4"/>
                </a:lnTo>
                <a:lnTo>
                  <a:pt x="8" y="8"/>
                </a:lnTo>
                <a:lnTo>
                  <a:pt x="4" y="12"/>
                </a:lnTo>
                <a:lnTo>
                  <a:pt x="2" y="15"/>
                </a:lnTo>
                <a:lnTo>
                  <a:pt x="0" y="21"/>
                </a:lnTo>
                <a:lnTo>
                  <a:pt x="0" y="26"/>
                </a:lnTo>
                <a:lnTo>
                  <a:pt x="0" y="31"/>
                </a:lnTo>
                <a:lnTo>
                  <a:pt x="2" y="37"/>
                </a:lnTo>
                <a:lnTo>
                  <a:pt x="4" y="41"/>
                </a:lnTo>
                <a:lnTo>
                  <a:pt x="8" y="45"/>
                </a:lnTo>
                <a:lnTo>
                  <a:pt x="12" y="49"/>
                </a:lnTo>
                <a:lnTo>
                  <a:pt x="16" y="51"/>
                </a:lnTo>
                <a:lnTo>
                  <a:pt x="21" y="52"/>
                </a:lnTo>
                <a:lnTo>
                  <a:pt x="30" y="52"/>
                </a:lnTo>
                <a:lnTo>
                  <a:pt x="41" y="52"/>
                </a:lnTo>
                <a:lnTo>
                  <a:pt x="46" y="51"/>
                </a:lnTo>
                <a:lnTo>
                  <a:pt x="51" y="49"/>
                </a:lnTo>
                <a:lnTo>
                  <a:pt x="55" y="45"/>
                </a:lnTo>
                <a:lnTo>
                  <a:pt x="58" y="41"/>
                </a:lnTo>
                <a:lnTo>
                  <a:pt x="61" y="37"/>
                </a:lnTo>
                <a:lnTo>
                  <a:pt x="62" y="31"/>
                </a:lnTo>
                <a:lnTo>
                  <a:pt x="62" y="26"/>
                </a:lnTo>
                <a:lnTo>
                  <a:pt x="62" y="21"/>
                </a:lnTo>
                <a:lnTo>
                  <a:pt x="61" y="15"/>
                </a:lnTo>
                <a:lnTo>
                  <a:pt x="58" y="12"/>
                </a:lnTo>
                <a:lnTo>
                  <a:pt x="55" y="8"/>
                </a:lnTo>
                <a:lnTo>
                  <a:pt x="51"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09" name="Line 805"/>
          <p:cNvSpPr>
            <a:spLocks noChangeShapeType="1"/>
          </p:cNvSpPr>
          <p:nvPr/>
        </p:nvSpPr>
        <p:spPr bwMode="auto">
          <a:xfrm>
            <a:off x="7196138" y="28479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0" name="Freeform 806"/>
          <p:cNvSpPr>
            <a:spLocks/>
          </p:cNvSpPr>
          <p:nvPr/>
        </p:nvSpPr>
        <p:spPr bwMode="auto">
          <a:xfrm>
            <a:off x="7185025" y="2847975"/>
            <a:ext cx="25400" cy="20638"/>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2" y="0"/>
                </a:lnTo>
                <a:lnTo>
                  <a:pt x="17" y="2"/>
                </a:lnTo>
                <a:lnTo>
                  <a:pt x="12" y="4"/>
                </a:lnTo>
                <a:lnTo>
                  <a:pt x="8" y="8"/>
                </a:lnTo>
                <a:lnTo>
                  <a:pt x="5" y="12"/>
                </a:lnTo>
                <a:lnTo>
                  <a:pt x="3" y="15"/>
                </a:lnTo>
                <a:lnTo>
                  <a:pt x="1" y="21"/>
                </a:lnTo>
                <a:lnTo>
                  <a:pt x="0" y="26"/>
                </a:lnTo>
                <a:lnTo>
                  <a:pt x="1" y="31"/>
                </a:lnTo>
                <a:lnTo>
                  <a:pt x="3" y="37"/>
                </a:lnTo>
                <a:lnTo>
                  <a:pt x="5" y="41"/>
                </a:lnTo>
                <a:lnTo>
                  <a:pt x="8" y="45"/>
                </a:lnTo>
                <a:lnTo>
                  <a:pt x="12" y="49"/>
                </a:lnTo>
                <a:lnTo>
                  <a:pt x="17" y="51"/>
                </a:lnTo>
                <a:lnTo>
                  <a:pt x="22" y="52"/>
                </a:lnTo>
                <a:lnTo>
                  <a:pt x="32" y="52"/>
                </a:lnTo>
                <a:lnTo>
                  <a:pt x="42" y="52"/>
                </a:lnTo>
                <a:lnTo>
                  <a:pt x="48" y="51"/>
                </a:lnTo>
                <a:lnTo>
                  <a:pt x="52" y="49"/>
                </a:lnTo>
                <a:lnTo>
                  <a:pt x="56" y="45"/>
                </a:lnTo>
                <a:lnTo>
                  <a:pt x="59" y="41"/>
                </a:lnTo>
                <a:lnTo>
                  <a:pt x="61" y="37"/>
                </a:lnTo>
                <a:lnTo>
                  <a:pt x="63" y="31"/>
                </a:lnTo>
                <a:lnTo>
                  <a:pt x="63" y="26"/>
                </a:lnTo>
                <a:lnTo>
                  <a:pt x="63" y="21"/>
                </a:lnTo>
                <a:lnTo>
                  <a:pt x="61" y="15"/>
                </a:lnTo>
                <a:lnTo>
                  <a:pt x="59" y="12"/>
                </a:lnTo>
                <a:lnTo>
                  <a:pt x="56" y="8"/>
                </a:lnTo>
                <a:lnTo>
                  <a:pt x="52" y="4"/>
                </a:lnTo>
                <a:lnTo>
                  <a:pt x="48"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1" name="Line 807"/>
          <p:cNvSpPr>
            <a:spLocks noChangeShapeType="1"/>
          </p:cNvSpPr>
          <p:nvPr/>
        </p:nvSpPr>
        <p:spPr bwMode="auto">
          <a:xfrm>
            <a:off x="7199313" y="28479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2" name="Freeform 808"/>
          <p:cNvSpPr>
            <a:spLocks/>
          </p:cNvSpPr>
          <p:nvPr/>
        </p:nvSpPr>
        <p:spPr bwMode="auto">
          <a:xfrm>
            <a:off x="7189788" y="2847975"/>
            <a:ext cx="23812" cy="20638"/>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5" y="2"/>
                </a:lnTo>
                <a:lnTo>
                  <a:pt x="11" y="4"/>
                </a:lnTo>
                <a:lnTo>
                  <a:pt x="8" y="8"/>
                </a:lnTo>
                <a:lnTo>
                  <a:pt x="4" y="12"/>
                </a:lnTo>
                <a:lnTo>
                  <a:pt x="1" y="15"/>
                </a:lnTo>
                <a:lnTo>
                  <a:pt x="0" y="21"/>
                </a:lnTo>
                <a:lnTo>
                  <a:pt x="0" y="26"/>
                </a:lnTo>
                <a:lnTo>
                  <a:pt x="0" y="31"/>
                </a:lnTo>
                <a:lnTo>
                  <a:pt x="1" y="37"/>
                </a:lnTo>
                <a:lnTo>
                  <a:pt x="4" y="41"/>
                </a:lnTo>
                <a:lnTo>
                  <a:pt x="8" y="45"/>
                </a:lnTo>
                <a:lnTo>
                  <a:pt x="11" y="49"/>
                </a:lnTo>
                <a:lnTo>
                  <a:pt x="15" y="51"/>
                </a:lnTo>
                <a:lnTo>
                  <a:pt x="21" y="52"/>
                </a:lnTo>
                <a:lnTo>
                  <a:pt x="30" y="52"/>
                </a:lnTo>
                <a:lnTo>
                  <a:pt x="41" y="52"/>
                </a:lnTo>
                <a:lnTo>
                  <a:pt x="46" y="51"/>
                </a:lnTo>
                <a:lnTo>
                  <a:pt x="50" y="49"/>
                </a:lnTo>
                <a:lnTo>
                  <a:pt x="54" y="45"/>
                </a:lnTo>
                <a:lnTo>
                  <a:pt x="58" y="41"/>
                </a:lnTo>
                <a:lnTo>
                  <a:pt x="60" y="37"/>
                </a:lnTo>
                <a:lnTo>
                  <a:pt x="62" y="31"/>
                </a:lnTo>
                <a:lnTo>
                  <a:pt x="62" y="26"/>
                </a:lnTo>
                <a:lnTo>
                  <a:pt x="62" y="21"/>
                </a:lnTo>
                <a:lnTo>
                  <a:pt x="60" y="15"/>
                </a:lnTo>
                <a:lnTo>
                  <a:pt x="58" y="12"/>
                </a:lnTo>
                <a:lnTo>
                  <a:pt x="54" y="8"/>
                </a:lnTo>
                <a:lnTo>
                  <a:pt x="50"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3" name="Line 809"/>
          <p:cNvSpPr>
            <a:spLocks noChangeShapeType="1"/>
          </p:cNvSpPr>
          <p:nvPr/>
        </p:nvSpPr>
        <p:spPr bwMode="auto">
          <a:xfrm>
            <a:off x="7204075" y="28479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4" name="Freeform 810"/>
          <p:cNvSpPr>
            <a:spLocks/>
          </p:cNvSpPr>
          <p:nvPr/>
        </p:nvSpPr>
        <p:spPr bwMode="auto">
          <a:xfrm>
            <a:off x="7192963" y="2847975"/>
            <a:ext cx="25400" cy="20638"/>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0"/>
                </a:lnTo>
                <a:lnTo>
                  <a:pt x="17" y="2"/>
                </a:lnTo>
                <a:lnTo>
                  <a:pt x="12" y="4"/>
                </a:lnTo>
                <a:lnTo>
                  <a:pt x="8" y="8"/>
                </a:lnTo>
                <a:lnTo>
                  <a:pt x="5" y="12"/>
                </a:lnTo>
                <a:lnTo>
                  <a:pt x="2" y="15"/>
                </a:lnTo>
                <a:lnTo>
                  <a:pt x="1" y="21"/>
                </a:lnTo>
                <a:lnTo>
                  <a:pt x="0" y="26"/>
                </a:lnTo>
                <a:lnTo>
                  <a:pt x="1" y="31"/>
                </a:lnTo>
                <a:lnTo>
                  <a:pt x="2" y="37"/>
                </a:lnTo>
                <a:lnTo>
                  <a:pt x="5" y="41"/>
                </a:lnTo>
                <a:lnTo>
                  <a:pt x="8" y="45"/>
                </a:lnTo>
                <a:lnTo>
                  <a:pt x="12" y="49"/>
                </a:lnTo>
                <a:lnTo>
                  <a:pt x="17" y="51"/>
                </a:lnTo>
                <a:lnTo>
                  <a:pt x="21" y="52"/>
                </a:lnTo>
                <a:lnTo>
                  <a:pt x="30" y="52"/>
                </a:lnTo>
                <a:lnTo>
                  <a:pt x="42" y="52"/>
                </a:lnTo>
                <a:lnTo>
                  <a:pt x="46" y="51"/>
                </a:lnTo>
                <a:lnTo>
                  <a:pt x="51" y="49"/>
                </a:lnTo>
                <a:lnTo>
                  <a:pt x="55" y="45"/>
                </a:lnTo>
                <a:lnTo>
                  <a:pt x="58" y="41"/>
                </a:lnTo>
                <a:lnTo>
                  <a:pt x="61" y="37"/>
                </a:lnTo>
                <a:lnTo>
                  <a:pt x="62" y="31"/>
                </a:lnTo>
                <a:lnTo>
                  <a:pt x="63" y="26"/>
                </a:lnTo>
                <a:lnTo>
                  <a:pt x="62" y="21"/>
                </a:lnTo>
                <a:lnTo>
                  <a:pt x="61" y="15"/>
                </a:lnTo>
                <a:lnTo>
                  <a:pt x="58" y="12"/>
                </a:lnTo>
                <a:lnTo>
                  <a:pt x="55" y="8"/>
                </a:lnTo>
                <a:lnTo>
                  <a:pt x="51" y="4"/>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5" name="Line 811"/>
          <p:cNvSpPr>
            <a:spLocks noChangeShapeType="1"/>
          </p:cNvSpPr>
          <p:nvPr/>
        </p:nvSpPr>
        <p:spPr bwMode="auto">
          <a:xfrm>
            <a:off x="7207250" y="28479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6" name="Freeform 812"/>
          <p:cNvSpPr>
            <a:spLocks/>
          </p:cNvSpPr>
          <p:nvPr/>
        </p:nvSpPr>
        <p:spPr bwMode="auto">
          <a:xfrm>
            <a:off x="7197725" y="2847975"/>
            <a:ext cx="23813" cy="20638"/>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0 w 63"/>
              <a:gd name="T15" fmla="*/ 2147483647 h 52"/>
              <a:gd name="T16" fmla="*/ 0 w 63"/>
              <a:gd name="T17" fmla="*/ 2147483647 h 52"/>
              <a:gd name="T18" fmla="*/ 0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7" y="0"/>
                </a:moveTo>
                <a:lnTo>
                  <a:pt x="22" y="0"/>
                </a:lnTo>
                <a:lnTo>
                  <a:pt x="16" y="2"/>
                </a:lnTo>
                <a:lnTo>
                  <a:pt x="12" y="4"/>
                </a:lnTo>
                <a:lnTo>
                  <a:pt x="8" y="8"/>
                </a:lnTo>
                <a:lnTo>
                  <a:pt x="4" y="12"/>
                </a:lnTo>
                <a:lnTo>
                  <a:pt x="2" y="15"/>
                </a:lnTo>
                <a:lnTo>
                  <a:pt x="0" y="21"/>
                </a:lnTo>
                <a:lnTo>
                  <a:pt x="0" y="26"/>
                </a:lnTo>
                <a:lnTo>
                  <a:pt x="0" y="31"/>
                </a:lnTo>
                <a:lnTo>
                  <a:pt x="2" y="37"/>
                </a:lnTo>
                <a:lnTo>
                  <a:pt x="4" y="41"/>
                </a:lnTo>
                <a:lnTo>
                  <a:pt x="8" y="45"/>
                </a:lnTo>
                <a:lnTo>
                  <a:pt x="12" y="49"/>
                </a:lnTo>
                <a:lnTo>
                  <a:pt x="16" y="51"/>
                </a:lnTo>
                <a:lnTo>
                  <a:pt x="22" y="52"/>
                </a:lnTo>
                <a:lnTo>
                  <a:pt x="31" y="52"/>
                </a:lnTo>
                <a:lnTo>
                  <a:pt x="41" y="52"/>
                </a:lnTo>
                <a:lnTo>
                  <a:pt x="47" y="51"/>
                </a:lnTo>
                <a:lnTo>
                  <a:pt x="51" y="49"/>
                </a:lnTo>
                <a:lnTo>
                  <a:pt x="55" y="45"/>
                </a:lnTo>
                <a:lnTo>
                  <a:pt x="59" y="41"/>
                </a:lnTo>
                <a:lnTo>
                  <a:pt x="61" y="37"/>
                </a:lnTo>
                <a:lnTo>
                  <a:pt x="63" y="31"/>
                </a:lnTo>
                <a:lnTo>
                  <a:pt x="63" y="26"/>
                </a:lnTo>
                <a:lnTo>
                  <a:pt x="63" y="21"/>
                </a:lnTo>
                <a:lnTo>
                  <a:pt x="61" y="15"/>
                </a:lnTo>
                <a:lnTo>
                  <a:pt x="59" y="12"/>
                </a:lnTo>
                <a:lnTo>
                  <a:pt x="55" y="8"/>
                </a:lnTo>
                <a:lnTo>
                  <a:pt x="51" y="4"/>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7" name="Line 813"/>
          <p:cNvSpPr>
            <a:spLocks noChangeShapeType="1"/>
          </p:cNvSpPr>
          <p:nvPr/>
        </p:nvSpPr>
        <p:spPr bwMode="auto">
          <a:xfrm>
            <a:off x="7212013" y="28479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8" name="Freeform 814"/>
          <p:cNvSpPr>
            <a:spLocks/>
          </p:cNvSpPr>
          <p:nvPr/>
        </p:nvSpPr>
        <p:spPr bwMode="auto">
          <a:xfrm>
            <a:off x="7200900" y="2847975"/>
            <a:ext cx="25400" cy="20638"/>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0"/>
                </a:lnTo>
                <a:lnTo>
                  <a:pt x="17" y="2"/>
                </a:lnTo>
                <a:lnTo>
                  <a:pt x="12" y="4"/>
                </a:lnTo>
                <a:lnTo>
                  <a:pt x="8" y="8"/>
                </a:lnTo>
                <a:lnTo>
                  <a:pt x="5" y="12"/>
                </a:lnTo>
                <a:lnTo>
                  <a:pt x="2" y="15"/>
                </a:lnTo>
                <a:lnTo>
                  <a:pt x="1" y="21"/>
                </a:lnTo>
                <a:lnTo>
                  <a:pt x="0" y="26"/>
                </a:lnTo>
                <a:lnTo>
                  <a:pt x="1" y="31"/>
                </a:lnTo>
                <a:lnTo>
                  <a:pt x="2" y="37"/>
                </a:lnTo>
                <a:lnTo>
                  <a:pt x="5" y="41"/>
                </a:lnTo>
                <a:lnTo>
                  <a:pt x="8" y="45"/>
                </a:lnTo>
                <a:lnTo>
                  <a:pt x="12" y="49"/>
                </a:lnTo>
                <a:lnTo>
                  <a:pt x="17" y="51"/>
                </a:lnTo>
                <a:lnTo>
                  <a:pt x="21" y="52"/>
                </a:lnTo>
                <a:lnTo>
                  <a:pt x="30" y="52"/>
                </a:lnTo>
                <a:lnTo>
                  <a:pt x="42" y="52"/>
                </a:lnTo>
                <a:lnTo>
                  <a:pt x="46" y="51"/>
                </a:lnTo>
                <a:lnTo>
                  <a:pt x="51" y="49"/>
                </a:lnTo>
                <a:lnTo>
                  <a:pt x="55" y="45"/>
                </a:lnTo>
                <a:lnTo>
                  <a:pt x="58" y="41"/>
                </a:lnTo>
                <a:lnTo>
                  <a:pt x="60" y="37"/>
                </a:lnTo>
                <a:lnTo>
                  <a:pt x="62" y="31"/>
                </a:lnTo>
                <a:lnTo>
                  <a:pt x="63" y="26"/>
                </a:lnTo>
                <a:lnTo>
                  <a:pt x="62" y="21"/>
                </a:lnTo>
                <a:lnTo>
                  <a:pt x="60" y="15"/>
                </a:lnTo>
                <a:lnTo>
                  <a:pt x="58" y="12"/>
                </a:lnTo>
                <a:lnTo>
                  <a:pt x="55" y="8"/>
                </a:lnTo>
                <a:lnTo>
                  <a:pt x="51"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19" name="Line 815"/>
          <p:cNvSpPr>
            <a:spLocks noChangeShapeType="1"/>
          </p:cNvSpPr>
          <p:nvPr/>
        </p:nvSpPr>
        <p:spPr bwMode="auto">
          <a:xfrm>
            <a:off x="7215188" y="28479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0" name="Freeform 816"/>
          <p:cNvSpPr>
            <a:spLocks/>
          </p:cNvSpPr>
          <p:nvPr/>
        </p:nvSpPr>
        <p:spPr bwMode="auto">
          <a:xfrm>
            <a:off x="7205663" y="2847975"/>
            <a:ext cx="34925" cy="20638"/>
          </a:xfrm>
          <a:custGeom>
            <a:avLst/>
            <a:gdLst>
              <a:gd name="T0" fmla="*/ 2147483647 w 91"/>
              <a:gd name="T1" fmla="*/ 0 h 52"/>
              <a:gd name="T2" fmla="*/ 2147483647 w 91"/>
              <a:gd name="T3" fmla="*/ 0 h 52"/>
              <a:gd name="T4" fmla="*/ 2147483647 w 91"/>
              <a:gd name="T5" fmla="*/ 2147483647 h 52"/>
              <a:gd name="T6" fmla="*/ 2147483647 w 91"/>
              <a:gd name="T7" fmla="*/ 2147483647 h 52"/>
              <a:gd name="T8" fmla="*/ 2147483647 w 91"/>
              <a:gd name="T9" fmla="*/ 2147483647 h 52"/>
              <a:gd name="T10" fmla="*/ 2147483647 w 91"/>
              <a:gd name="T11" fmla="*/ 2147483647 h 52"/>
              <a:gd name="T12" fmla="*/ 2147483647 w 91"/>
              <a:gd name="T13" fmla="*/ 2147483647 h 52"/>
              <a:gd name="T14" fmla="*/ 0 w 91"/>
              <a:gd name="T15" fmla="*/ 2147483647 h 52"/>
              <a:gd name="T16" fmla="*/ 0 w 91"/>
              <a:gd name="T17" fmla="*/ 2147483647 h 52"/>
              <a:gd name="T18" fmla="*/ 0 w 91"/>
              <a:gd name="T19" fmla="*/ 2147483647 h 52"/>
              <a:gd name="T20" fmla="*/ 2147483647 w 91"/>
              <a:gd name="T21" fmla="*/ 2147483647 h 52"/>
              <a:gd name="T22" fmla="*/ 2147483647 w 91"/>
              <a:gd name="T23" fmla="*/ 2147483647 h 52"/>
              <a:gd name="T24" fmla="*/ 2147483647 w 91"/>
              <a:gd name="T25" fmla="*/ 2147483647 h 52"/>
              <a:gd name="T26" fmla="*/ 2147483647 w 91"/>
              <a:gd name="T27" fmla="*/ 2147483647 h 52"/>
              <a:gd name="T28" fmla="*/ 2147483647 w 91"/>
              <a:gd name="T29" fmla="*/ 2147483647 h 52"/>
              <a:gd name="T30" fmla="*/ 2147483647 w 91"/>
              <a:gd name="T31" fmla="*/ 2147483647 h 52"/>
              <a:gd name="T32" fmla="*/ 2147483647 w 91"/>
              <a:gd name="T33" fmla="*/ 2147483647 h 52"/>
              <a:gd name="T34" fmla="*/ 2147483647 w 91"/>
              <a:gd name="T35" fmla="*/ 2147483647 h 52"/>
              <a:gd name="T36" fmla="*/ 2147483647 w 91"/>
              <a:gd name="T37" fmla="*/ 2147483647 h 52"/>
              <a:gd name="T38" fmla="*/ 2147483647 w 91"/>
              <a:gd name="T39" fmla="*/ 2147483647 h 52"/>
              <a:gd name="T40" fmla="*/ 2147483647 w 91"/>
              <a:gd name="T41" fmla="*/ 2147483647 h 52"/>
              <a:gd name="T42" fmla="*/ 2147483647 w 91"/>
              <a:gd name="T43" fmla="*/ 2147483647 h 52"/>
              <a:gd name="T44" fmla="*/ 2147483647 w 91"/>
              <a:gd name="T45" fmla="*/ 2147483647 h 52"/>
              <a:gd name="T46" fmla="*/ 2147483647 w 91"/>
              <a:gd name="T47" fmla="*/ 2147483647 h 52"/>
              <a:gd name="T48" fmla="*/ 2147483647 w 91"/>
              <a:gd name="T49" fmla="*/ 2147483647 h 52"/>
              <a:gd name="T50" fmla="*/ 2147483647 w 91"/>
              <a:gd name="T51" fmla="*/ 2147483647 h 52"/>
              <a:gd name="T52" fmla="*/ 2147483647 w 91"/>
              <a:gd name="T53" fmla="*/ 2147483647 h 52"/>
              <a:gd name="T54" fmla="*/ 2147483647 w 91"/>
              <a:gd name="T55" fmla="*/ 2147483647 h 52"/>
              <a:gd name="T56" fmla="*/ 2147483647 w 91"/>
              <a:gd name="T57" fmla="*/ 2147483647 h 52"/>
              <a:gd name="T58" fmla="*/ 2147483647 w 91"/>
              <a:gd name="T59" fmla="*/ 2147483647 h 52"/>
              <a:gd name="T60" fmla="*/ 2147483647 w 91"/>
              <a:gd name="T61" fmla="*/ 2147483647 h 52"/>
              <a:gd name="T62" fmla="*/ 2147483647 w 91"/>
              <a:gd name="T63" fmla="*/ 0 h 52"/>
              <a:gd name="T64" fmla="*/ 2147483647 w 9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52"/>
              <a:gd name="T101" fmla="*/ 91 w 9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52">
                <a:moveTo>
                  <a:pt x="27" y="0"/>
                </a:moveTo>
                <a:lnTo>
                  <a:pt x="21" y="0"/>
                </a:lnTo>
                <a:lnTo>
                  <a:pt x="16" y="2"/>
                </a:lnTo>
                <a:lnTo>
                  <a:pt x="12" y="4"/>
                </a:lnTo>
                <a:lnTo>
                  <a:pt x="8" y="8"/>
                </a:lnTo>
                <a:lnTo>
                  <a:pt x="4" y="12"/>
                </a:lnTo>
                <a:lnTo>
                  <a:pt x="2" y="15"/>
                </a:lnTo>
                <a:lnTo>
                  <a:pt x="0" y="21"/>
                </a:lnTo>
                <a:lnTo>
                  <a:pt x="0" y="26"/>
                </a:lnTo>
                <a:lnTo>
                  <a:pt x="0" y="31"/>
                </a:lnTo>
                <a:lnTo>
                  <a:pt x="2" y="37"/>
                </a:lnTo>
                <a:lnTo>
                  <a:pt x="4" y="41"/>
                </a:lnTo>
                <a:lnTo>
                  <a:pt x="8" y="45"/>
                </a:lnTo>
                <a:lnTo>
                  <a:pt x="12" y="49"/>
                </a:lnTo>
                <a:lnTo>
                  <a:pt x="16" y="51"/>
                </a:lnTo>
                <a:lnTo>
                  <a:pt x="21" y="52"/>
                </a:lnTo>
                <a:lnTo>
                  <a:pt x="60" y="52"/>
                </a:lnTo>
                <a:lnTo>
                  <a:pt x="70" y="52"/>
                </a:lnTo>
                <a:lnTo>
                  <a:pt x="76" y="51"/>
                </a:lnTo>
                <a:lnTo>
                  <a:pt x="81" y="49"/>
                </a:lnTo>
                <a:lnTo>
                  <a:pt x="85" y="45"/>
                </a:lnTo>
                <a:lnTo>
                  <a:pt x="87" y="41"/>
                </a:lnTo>
                <a:lnTo>
                  <a:pt x="90" y="37"/>
                </a:lnTo>
                <a:lnTo>
                  <a:pt x="91" y="31"/>
                </a:lnTo>
                <a:lnTo>
                  <a:pt x="91" y="26"/>
                </a:lnTo>
                <a:lnTo>
                  <a:pt x="91" y="21"/>
                </a:lnTo>
                <a:lnTo>
                  <a:pt x="90" y="15"/>
                </a:lnTo>
                <a:lnTo>
                  <a:pt x="87" y="12"/>
                </a:lnTo>
                <a:lnTo>
                  <a:pt x="85" y="8"/>
                </a:lnTo>
                <a:lnTo>
                  <a:pt x="81" y="4"/>
                </a:lnTo>
                <a:lnTo>
                  <a:pt x="76" y="2"/>
                </a:lnTo>
                <a:lnTo>
                  <a:pt x="6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1" name="Line 817"/>
          <p:cNvSpPr>
            <a:spLocks noChangeShapeType="1"/>
          </p:cNvSpPr>
          <p:nvPr/>
        </p:nvSpPr>
        <p:spPr bwMode="auto">
          <a:xfrm>
            <a:off x="7231063" y="28479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2" name="Freeform 818"/>
          <p:cNvSpPr>
            <a:spLocks/>
          </p:cNvSpPr>
          <p:nvPr/>
        </p:nvSpPr>
        <p:spPr bwMode="auto">
          <a:xfrm>
            <a:off x="7219950" y="2847975"/>
            <a:ext cx="28575" cy="20638"/>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2147483647 w 72"/>
              <a:gd name="T15" fmla="*/ 2147483647 h 52"/>
              <a:gd name="T16" fmla="*/ 0 w 72"/>
              <a:gd name="T17" fmla="*/ 2147483647 h 52"/>
              <a:gd name="T18" fmla="*/ 2147483647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2" y="0"/>
                </a:lnTo>
                <a:lnTo>
                  <a:pt x="17" y="2"/>
                </a:lnTo>
                <a:lnTo>
                  <a:pt x="11" y="4"/>
                </a:lnTo>
                <a:lnTo>
                  <a:pt x="7" y="8"/>
                </a:lnTo>
                <a:lnTo>
                  <a:pt x="5" y="12"/>
                </a:lnTo>
                <a:lnTo>
                  <a:pt x="2" y="15"/>
                </a:lnTo>
                <a:lnTo>
                  <a:pt x="1" y="21"/>
                </a:lnTo>
                <a:lnTo>
                  <a:pt x="0" y="26"/>
                </a:lnTo>
                <a:lnTo>
                  <a:pt x="1" y="31"/>
                </a:lnTo>
                <a:lnTo>
                  <a:pt x="2" y="37"/>
                </a:lnTo>
                <a:lnTo>
                  <a:pt x="5" y="41"/>
                </a:lnTo>
                <a:lnTo>
                  <a:pt x="7" y="45"/>
                </a:lnTo>
                <a:lnTo>
                  <a:pt x="11" y="49"/>
                </a:lnTo>
                <a:lnTo>
                  <a:pt x="17" y="51"/>
                </a:lnTo>
                <a:lnTo>
                  <a:pt x="22" y="52"/>
                </a:lnTo>
                <a:lnTo>
                  <a:pt x="41" y="52"/>
                </a:lnTo>
                <a:lnTo>
                  <a:pt x="51" y="52"/>
                </a:lnTo>
                <a:lnTo>
                  <a:pt x="56" y="51"/>
                </a:lnTo>
                <a:lnTo>
                  <a:pt x="60" y="49"/>
                </a:lnTo>
                <a:lnTo>
                  <a:pt x="64" y="45"/>
                </a:lnTo>
                <a:lnTo>
                  <a:pt x="68" y="41"/>
                </a:lnTo>
                <a:lnTo>
                  <a:pt x="71" y="37"/>
                </a:lnTo>
                <a:lnTo>
                  <a:pt x="72" y="31"/>
                </a:lnTo>
                <a:lnTo>
                  <a:pt x="72" y="26"/>
                </a:lnTo>
                <a:lnTo>
                  <a:pt x="72" y="21"/>
                </a:lnTo>
                <a:lnTo>
                  <a:pt x="71" y="15"/>
                </a:lnTo>
                <a:lnTo>
                  <a:pt x="68" y="12"/>
                </a:lnTo>
                <a:lnTo>
                  <a:pt x="64" y="8"/>
                </a:lnTo>
                <a:lnTo>
                  <a:pt x="60" y="4"/>
                </a:lnTo>
                <a:lnTo>
                  <a:pt x="56"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3" name="Line 819"/>
          <p:cNvSpPr>
            <a:spLocks noChangeShapeType="1"/>
          </p:cNvSpPr>
          <p:nvPr/>
        </p:nvSpPr>
        <p:spPr bwMode="auto">
          <a:xfrm>
            <a:off x="7239000" y="28479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4" name="Freeform 820"/>
          <p:cNvSpPr>
            <a:spLocks/>
          </p:cNvSpPr>
          <p:nvPr/>
        </p:nvSpPr>
        <p:spPr bwMode="auto">
          <a:xfrm>
            <a:off x="7227888" y="2847975"/>
            <a:ext cx="33337" cy="20638"/>
          </a:xfrm>
          <a:custGeom>
            <a:avLst/>
            <a:gdLst>
              <a:gd name="T0" fmla="*/ 2147483647 w 84"/>
              <a:gd name="T1" fmla="*/ 0 h 52"/>
              <a:gd name="T2" fmla="*/ 2147483647 w 84"/>
              <a:gd name="T3" fmla="*/ 0 h 52"/>
              <a:gd name="T4" fmla="*/ 2147483647 w 84"/>
              <a:gd name="T5" fmla="*/ 2147483647 h 52"/>
              <a:gd name="T6" fmla="*/ 2147483647 w 84"/>
              <a:gd name="T7" fmla="*/ 2147483647 h 52"/>
              <a:gd name="T8" fmla="*/ 2147483647 w 84"/>
              <a:gd name="T9" fmla="*/ 2147483647 h 52"/>
              <a:gd name="T10" fmla="*/ 2147483647 w 84"/>
              <a:gd name="T11" fmla="*/ 2147483647 h 52"/>
              <a:gd name="T12" fmla="*/ 2147483647 w 84"/>
              <a:gd name="T13" fmla="*/ 2147483647 h 52"/>
              <a:gd name="T14" fmla="*/ 2147483647 w 84"/>
              <a:gd name="T15" fmla="*/ 2147483647 h 52"/>
              <a:gd name="T16" fmla="*/ 0 w 84"/>
              <a:gd name="T17" fmla="*/ 2147483647 h 52"/>
              <a:gd name="T18" fmla="*/ 2147483647 w 84"/>
              <a:gd name="T19" fmla="*/ 2147483647 h 52"/>
              <a:gd name="T20" fmla="*/ 2147483647 w 84"/>
              <a:gd name="T21" fmla="*/ 2147483647 h 52"/>
              <a:gd name="T22" fmla="*/ 2147483647 w 84"/>
              <a:gd name="T23" fmla="*/ 2147483647 h 52"/>
              <a:gd name="T24" fmla="*/ 2147483647 w 84"/>
              <a:gd name="T25" fmla="*/ 2147483647 h 52"/>
              <a:gd name="T26" fmla="*/ 2147483647 w 84"/>
              <a:gd name="T27" fmla="*/ 2147483647 h 52"/>
              <a:gd name="T28" fmla="*/ 2147483647 w 84"/>
              <a:gd name="T29" fmla="*/ 2147483647 h 52"/>
              <a:gd name="T30" fmla="*/ 2147483647 w 84"/>
              <a:gd name="T31" fmla="*/ 2147483647 h 52"/>
              <a:gd name="T32" fmla="*/ 2147483647 w 84"/>
              <a:gd name="T33" fmla="*/ 2147483647 h 52"/>
              <a:gd name="T34" fmla="*/ 2147483647 w 84"/>
              <a:gd name="T35" fmla="*/ 2147483647 h 52"/>
              <a:gd name="T36" fmla="*/ 2147483647 w 84"/>
              <a:gd name="T37" fmla="*/ 2147483647 h 52"/>
              <a:gd name="T38" fmla="*/ 2147483647 w 84"/>
              <a:gd name="T39" fmla="*/ 2147483647 h 52"/>
              <a:gd name="T40" fmla="*/ 2147483647 w 84"/>
              <a:gd name="T41" fmla="*/ 2147483647 h 52"/>
              <a:gd name="T42" fmla="*/ 2147483647 w 84"/>
              <a:gd name="T43" fmla="*/ 2147483647 h 52"/>
              <a:gd name="T44" fmla="*/ 2147483647 w 84"/>
              <a:gd name="T45" fmla="*/ 2147483647 h 52"/>
              <a:gd name="T46" fmla="*/ 2147483647 w 84"/>
              <a:gd name="T47" fmla="*/ 2147483647 h 52"/>
              <a:gd name="T48" fmla="*/ 2147483647 w 84"/>
              <a:gd name="T49" fmla="*/ 2147483647 h 52"/>
              <a:gd name="T50" fmla="*/ 2147483647 w 84"/>
              <a:gd name="T51" fmla="*/ 2147483647 h 52"/>
              <a:gd name="T52" fmla="*/ 2147483647 w 84"/>
              <a:gd name="T53" fmla="*/ 2147483647 h 52"/>
              <a:gd name="T54" fmla="*/ 2147483647 w 84"/>
              <a:gd name="T55" fmla="*/ 2147483647 h 52"/>
              <a:gd name="T56" fmla="*/ 2147483647 w 84"/>
              <a:gd name="T57" fmla="*/ 2147483647 h 52"/>
              <a:gd name="T58" fmla="*/ 2147483647 w 84"/>
              <a:gd name="T59" fmla="*/ 2147483647 h 52"/>
              <a:gd name="T60" fmla="*/ 2147483647 w 84"/>
              <a:gd name="T61" fmla="*/ 2147483647 h 52"/>
              <a:gd name="T62" fmla="*/ 2147483647 w 84"/>
              <a:gd name="T63" fmla="*/ 0 h 52"/>
              <a:gd name="T64" fmla="*/ 2147483647 w 84"/>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52"/>
              <a:gd name="T101" fmla="*/ 84 w 84"/>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52">
                <a:moveTo>
                  <a:pt x="27" y="0"/>
                </a:moveTo>
                <a:lnTo>
                  <a:pt x="22" y="0"/>
                </a:lnTo>
                <a:lnTo>
                  <a:pt x="18" y="2"/>
                </a:lnTo>
                <a:lnTo>
                  <a:pt x="12" y="4"/>
                </a:lnTo>
                <a:lnTo>
                  <a:pt x="8" y="8"/>
                </a:lnTo>
                <a:lnTo>
                  <a:pt x="6" y="12"/>
                </a:lnTo>
                <a:lnTo>
                  <a:pt x="3" y="15"/>
                </a:lnTo>
                <a:lnTo>
                  <a:pt x="2" y="21"/>
                </a:lnTo>
                <a:lnTo>
                  <a:pt x="0" y="26"/>
                </a:lnTo>
                <a:lnTo>
                  <a:pt x="2" y="31"/>
                </a:lnTo>
                <a:lnTo>
                  <a:pt x="3" y="37"/>
                </a:lnTo>
                <a:lnTo>
                  <a:pt x="6" y="41"/>
                </a:lnTo>
                <a:lnTo>
                  <a:pt x="8" y="45"/>
                </a:lnTo>
                <a:lnTo>
                  <a:pt x="12" y="49"/>
                </a:lnTo>
                <a:lnTo>
                  <a:pt x="18" y="51"/>
                </a:lnTo>
                <a:lnTo>
                  <a:pt x="22" y="52"/>
                </a:lnTo>
                <a:lnTo>
                  <a:pt x="51" y="52"/>
                </a:lnTo>
                <a:lnTo>
                  <a:pt x="63" y="52"/>
                </a:lnTo>
                <a:lnTo>
                  <a:pt x="66" y="51"/>
                </a:lnTo>
                <a:lnTo>
                  <a:pt x="72" y="49"/>
                </a:lnTo>
                <a:lnTo>
                  <a:pt x="76" y="45"/>
                </a:lnTo>
                <a:lnTo>
                  <a:pt x="78" y="41"/>
                </a:lnTo>
                <a:lnTo>
                  <a:pt x="81" y="37"/>
                </a:lnTo>
                <a:lnTo>
                  <a:pt x="82" y="31"/>
                </a:lnTo>
                <a:lnTo>
                  <a:pt x="84" y="26"/>
                </a:lnTo>
                <a:lnTo>
                  <a:pt x="82" y="21"/>
                </a:lnTo>
                <a:lnTo>
                  <a:pt x="81" y="15"/>
                </a:lnTo>
                <a:lnTo>
                  <a:pt x="78" y="12"/>
                </a:lnTo>
                <a:lnTo>
                  <a:pt x="76" y="8"/>
                </a:lnTo>
                <a:lnTo>
                  <a:pt x="72" y="4"/>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5" name="Line 821"/>
          <p:cNvSpPr>
            <a:spLocks noChangeShapeType="1"/>
          </p:cNvSpPr>
          <p:nvPr/>
        </p:nvSpPr>
        <p:spPr bwMode="auto">
          <a:xfrm>
            <a:off x="7240588" y="28590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6" name="Freeform 822"/>
          <p:cNvSpPr>
            <a:spLocks/>
          </p:cNvSpPr>
          <p:nvPr/>
        </p:nvSpPr>
        <p:spPr bwMode="auto">
          <a:xfrm>
            <a:off x="7240588" y="2824163"/>
            <a:ext cx="20637" cy="44450"/>
          </a:xfrm>
          <a:custGeom>
            <a:avLst/>
            <a:gdLst>
              <a:gd name="T0" fmla="*/ 0 w 51"/>
              <a:gd name="T1" fmla="*/ 2147483647 h 118"/>
              <a:gd name="T2" fmla="*/ 0 w 51"/>
              <a:gd name="T3" fmla="*/ 2147483647 h 118"/>
              <a:gd name="T4" fmla="*/ 2147483647 w 51"/>
              <a:gd name="T5" fmla="*/ 2147483647 h 118"/>
              <a:gd name="T6" fmla="*/ 2147483647 w 51"/>
              <a:gd name="T7" fmla="*/ 2147483647 h 118"/>
              <a:gd name="T8" fmla="*/ 2147483647 w 51"/>
              <a:gd name="T9" fmla="*/ 2147483647 h 118"/>
              <a:gd name="T10" fmla="*/ 2147483647 w 51"/>
              <a:gd name="T11" fmla="*/ 2147483647 h 118"/>
              <a:gd name="T12" fmla="*/ 2147483647 w 51"/>
              <a:gd name="T13" fmla="*/ 2147483647 h 118"/>
              <a:gd name="T14" fmla="*/ 2147483647 w 51"/>
              <a:gd name="T15" fmla="*/ 2147483647 h 118"/>
              <a:gd name="T16" fmla="*/ 2147483647 w 51"/>
              <a:gd name="T17" fmla="*/ 2147483647 h 118"/>
              <a:gd name="T18" fmla="*/ 2147483647 w 51"/>
              <a:gd name="T19" fmla="*/ 2147483647 h 118"/>
              <a:gd name="T20" fmla="*/ 2147483647 w 51"/>
              <a:gd name="T21" fmla="*/ 2147483647 h 118"/>
              <a:gd name="T22" fmla="*/ 2147483647 w 51"/>
              <a:gd name="T23" fmla="*/ 2147483647 h 118"/>
              <a:gd name="T24" fmla="*/ 2147483647 w 51"/>
              <a:gd name="T25" fmla="*/ 2147483647 h 118"/>
              <a:gd name="T26" fmla="*/ 2147483647 w 51"/>
              <a:gd name="T27" fmla="*/ 2147483647 h 118"/>
              <a:gd name="T28" fmla="*/ 2147483647 w 51"/>
              <a:gd name="T29" fmla="*/ 2147483647 h 118"/>
              <a:gd name="T30" fmla="*/ 2147483647 w 51"/>
              <a:gd name="T31" fmla="*/ 2147483647 h 118"/>
              <a:gd name="T32" fmla="*/ 2147483647 w 51"/>
              <a:gd name="T33" fmla="*/ 2147483647 h 118"/>
              <a:gd name="T34" fmla="*/ 2147483647 w 51"/>
              <a:gd name="T35" fmla="*/ 2147483647 h 118"/>
              <a:gd name="T36" fmla="*/ 2147483647 w 51"/>
              <a:gd name="T37" fmla="*/ 2147483647 h 118"/>
              <a:gd name="T38" fmla="*/ 2147483647 w 51"/>
              <a:gd name="T39" fmla="*/ 2147483647 h 118"/>
              <a:gd name="T40" fmla="*/ 2147483647 w 51"/>
              <a:gd name="T41" fmla="*/ 2147483647 h 118"/>
              <a:gd name="T42" fmla="*/ 2147483647 w 51"/>
              <a:gd name="T43" fmla="*/ 2147483647 h 118"/>
              <a:gd name="T44" fmla="*/ 2147483647 w 51"/>
              <a:gd name="T45" fmla="*/ 2147483647 h 118"/>
              <a:gd name="T46" fmla="*/ 2147483647 w 51"/>
              <a:gd name="T47" fmla="*/ 2147483647 h 118"/>
              <a:gd name="T48" fmla="*/ 2147483647 w 51"/>
              <a:gd name="T49" fmla="*/ 0 h 118"/>
              <a:gd name="T50" fmla="*/ 2147483647 w 51"/>
              <a:gd name="T51" fmla="*/ 2147483647 h 118"/>
              <a:gd name="T52" fmla="*/ 2147483647 w 51"/>
              <a:gd name="T53" fmla="*/ 2147483647 h 118"/>
              <a:gd name="T54" fmla="*/ 2147483647 w 51"/>
              <a:gd name="T55" fmla="*/ 2147483647 h 118"/>
              <a:gd name="T56" fmla="*/ 2147483647 w 51"/>
              <a:gd name="T57" fmla="*/ 2147483647 h 118"/>
              <a:gd name="T58" fmla="*/ 2147483647 w 51"/>
              <a:gd name="T59" fmla="*/ 2147483647 h 118"/>
              <a:gd name="T60" fmla="*/ 2147483647 w 51"/>
              <a:gd name="T61" fmla="*/ 2147483647 h 118"/>
              <a:gd name="T62" fmla="*/ 0 w 51"/>
              <a:gd name="T63" fmla="*/ 2147483647 h 118"/>
              <a:gd name="T64" fmla="*/ 0 w 51"/>
              <a:gd name="T65" fmla="*/ 2147483647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18"/>
              <a:gd name="T101" fmla="*/ 51 w 51"/>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18">
                <a:moveTo>
                  <a:pt x="0" y="92"/>
                </a:moveTo>
                <a:lnTo>
                  <a:pt x="0" y="97"/>
                </a:lnTo>
                <a:lnTo>
                  <a:pt x="1" y="103"/>
                </a:lnTo>
                <a:lnTo>
                  <a:pt x="4" y="107"/>
                </a:lnTo>
                <a:lnTo>
                  <a:pt x="8" y="111"/>
                </a:lnTo>
                <a:lnTo>
                  <a:pt x="12" y="115"/>
                </a:lnTo>
                <a:lnTo>
                  <a:pt x="16" y="117"/>
                </a:lnTo>
                <a:lnTo>
                  <a:pt x="21" y="118"/>
                </a:lnTo>
                <a:lnTo>
                  <a:pt x="26" y="118"/>
                </a:lnTo>
                <a:lnTo>
                  <a:pt x="32" y="118"/>
                </a:lnTo>
                <a:lnTo>
                  <a:pt x="35" y="117"/>
                </a:lnTo>
                <a:lnTo>
                  <a:pt x="41" y="115"/>
                </a:lnTo>
                <a:lnTo>
                  <a:pt x="45" y="111"/>
                </a:lnTo>
                <a:lnTo>
                  <a:pt x="47" y="107"/>
                </a:lnTo>
                <a:lnTo>
                  <a:pt x="50" y="103"/>
                </a:lnTo>
                <a:lnTo>
                  <a:pt x="51" y="97"/>
                </a:lnTo>
                <a:lnTo>
                  <a:pt x="51" y="33"/>
                </a:lnTo>
                <a:lnTo>
                  <a:pt x="51" y="21"/>
                </a:lnTo>
                <a:lnTo>
                  <a:pt x="50" y="15"/>
                </a:lnTo>
                <a:lnTo>
                  <a:pt x="47" y="11"/>
                </a:lnTo>
                <a:lnTo>
                  <a:pt x="45" y="7"/>
                </a:lnTo>
                <a:lnTo>
                  <a:pt x="41" y="4"/>
                </a:lnTo>
                <a:lnTo>
                  <a:pt x="35" y="2"/>
                </a:lnTo>
                <a:lnTo>
                  <a:pt x="32" y="1"/>
                </a:lnTo>
                <a:lnTo>
                  <a:pt x="26" y="0"/>
                </a:lnTo>
                <a:lnTo>
                  <a:pt x="21" y="1"/>
                </a:lnTo>
                <a:lnTo>
                  <a:pt x="16" y="2"/>
                </a:lnTo>
                <a:lnTo>
                  <a:pt x="12" y="4"/>
                </a:lnTo>
                <a:lnTo>
                  <a:pt x="8" y="7"/>
                </a:lnTo>
                <a:lnTo>
                  <a:pt x="4" y="11"/>
                </a:lnTo>
                <a:lnTo>
                  <a:pt x="1" y="15"/>
                </a:lnTo>
                <a:lnTo>
                  <a:pt x="0" y="27"/>
                </a:lnTo>
                <a:lnTo>
                  <a:pt x="0" y="9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7" name="Line 823"/>
          <p:cNvSpPr>
            <a:spLocks noChangeShapeType="1"/>
          </p:cNvSpPr>
          <p:nvPr/>
        </p:nvSpPr>
        <p:spPr bwMode="auto">
          <a:xfrm>
            <a:off x="7250113" y="2824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8" name="Freeform 824"/>
          <p:cNvSpPr>
            <a:spLocks/>
          </p:cNvSpPr>
          <p:nvPr/>
        </p:nvSpPr>
        <p:spPr bwMode="auto">
          <a:xfrm>
            <a:off x="7240588" y="2824163"/>
            <a:ext cx="23812" cy="19050"/>
          </a:xfrm>
          <a:custGeom>
            <a:avLst/>
            <a:gdLst>
              <a:gd name="T0" fmla="*/ 2147483647 w 62"/>
              <a:gd name="T1" fmla="*/ 0 h 52"/>
              <a:gd name="T2" fmla="*/ 2147483647 w 62"/>
              <a:gd name="T3" fmla="*/ 2147483647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1"/>
                </a:lnTo>
                <a:lnTo>
                  <a:pt x="16" y="2"/>
                </a:lnTo>
                <a:lnTo>
                  <a:pt x="12" y="4"/>
                </a:lnTo>
                <a:lnTo>
                  <a:pt x="8" y="7"/>
                </a:lnTo>
                <a:lnTo>
                  <a:pt x="4" y="11"/>
                </a:lnTo>
                <a:lnTo>
                  <a:pt x="1" y="15"/>
                </a:lnTo>
                <a:lnTo>
                  <a:pt x="0" y="21"/>
                </a:lnTo>
                <a:lnTo>
                  <a:pt x="0" y="26"/>
                </a:lnTo>
                <a:lnTo>
                  <a:pt x="0" y="31"/>
                </a:lnTo>
                <a:lnTo>
                  <a:pt x="1" y="37"/>
                </a:lnTo>
                <a:lnTo>
                  <a:pt x="4" y="41"/>
                </a:lnTo>
                <a:lnTo>
                  <a:pt x="8" y="44"/>
                </a:lnTo>
                <a:lnTo>
                  <a:pt x="12" y="48"/>
                </a:lnTo>
                <a:lnTo>
                  <a:pt x="16" y="51"/>
                </a:lnTo>
                <a:lnTo>
                  <a:pt x="21" y="52"/>
                </a:lnTo>
                <a:lnTo>
                  <a:pt x="30" y="52"/>
                </a:lnTo>
                <a:lnTo>
                  <a:pt x="41" y="52"/>
                </a:lnTo>
                <a:lnTo>
                  <a:pt x="46" y="51"/>
                </a:lnTo>
                <a:lnTo>
                  <a:pt x="50" y="48"/>
                </a:lnTo>
                <a:lnTo>
                  <a:pt x="54" y="44"/>
                </a:lnTo>
                <a:lnTo>
                  <a:pt x="58" y="41"/>
                </a:lnTo>
                <a:lnTo>
                  <a:pt x="61" y="37"/>
                </a:lnTo>
                <a:lnTo>
                  <a:pt x="62" y="31"/>
                </a:lnTo>
                <a:lnTo>
                  <a:pt x="62" y="26"/>
                </a:lnTo>
                <a:lnTo>
                  <a:pt x="62" y="21"/>
                </a:lnTo>
                <a:lnTo>
                  <a:pt x="61" y="15"/>
                </a:lnTo>
                <a:lnTo>
                  <a:pt x="58" y="11"/>
                </a:lnTo>
                <a:lnTo>
                  <a:pt x="54" y="7"/>
                </a:lnTo>
                <a:lnTo>
                  <a:pt x="50"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29" name="Line 825"/>
          <p:cNvSpPr>
            <a:spLocks noChangeShapeType="1"/>
          </p:cNvSpPr>
          <p:nvPr/>
        </p:nvSpPr>
        <p:spPr bwMode="auto">
          <a:xfrm>
            <a:off x="7243763" y="28321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0" name="Freeform 826"/>
          <p:cNvSpPr>
            <a:spLocks/>
          </p:cNvSpPr>
          <p:nvPr/>
        </p:nvSpPr>
        <p:spPr bwMode="auto">
          <a:xfrm>
            <a:off x="7243763" y="2797175"/>
            <a:ext cx="20637" cy="46038"/>
          </a:xfrm>
          <a:custGeom>
            <a:avLst/>
            <a:gdLst>
              <a:gd name="T0" fmla="*/ 0 w 53"/>
              <a:gd name="T1" fmla="*/ 2147483647 h 119"/>
              <a:gd name="T2" fmla="*/ 2147483647 w 53"/>
              <a:gd name="T3" fmla="*/ 2147483647 h 119"/>
              <a:gd name="T4" fmla="*/ 2147483647 w 53"/>
              <a:gd name="T5" fmla="*/ 2147483647 h 119"/>
              <a:gd name="T6" fmla="*/ 2147483647 w 53"/>
              <a:gd name="T7" fmla="*/ 2147483647 h 119"/>
              <a:gd name="T8" fmla="*/ 2147483647 w 53"/>
              <a:gd name="T9" fmla="*/ 2147483647 h 119"/>
              <a:gd name="T10" fmla="*/ 2147483647 w 53"/>
              <a:gd name="T11" fmla="*/ 2147483647 h 119"/>
              <a:gd name="T12" fmla="*/ 2147483647 w 53"/>
              <a:gd name="T13" fmla="*/ 2147483647 h 119"/>
              <a:gd name="T14" fmla="*/ 2147483647 w 53"/>
              <a:gd name="T15" fmla="*/ 2147483647 h 119"/>
              <a:gd name="T16" fmla="*/ 2147483647 w 53"/>
              <a:gd name="T17" fmla="*/ 2147483647 h 119"/>
              <a:gd name="T18" fmla="*/ 2147483647 w 53"/>
              <a:gd name="T19" fmla="*/ 2147483647 h 119"/>
              <a:gd name="T20" fmla="*/ 2147483647 w 53"/>
              <a:gd name="T21" fmla="*/ 2147483647 h 119"/>
              <a:gd name="T22" fmla="*/ 2147483647 w 53"/>
              <a:gd name="T23" fmla="*/ 2147483647 h 119"/>
              <a:gd name="T24" fmla="*/ 2147483647 w 53"/>
              <a:gd name="T25" fmla="*/ 2147483647 h 119"/>
              <a:gd name="T26" fmla="*/ 2147483647 w 53"/>
              <a:gd name="T27" fmla="*/ 2147483647 h 119"/>
              <a:gd name="T28" fmla="*/ 2147483647 w 53"/>
              <a:gd name="T29" fmla="*/ 2147483647 h 119"/>
              <a:gd name="T30" fmla="*/ 2147483647 w 53"/>
              <a:gd name="T31" fmla="*/ 2147483647 h 119"/>
              <a:gd name="T32" fmla="*/ 2147483647 w 53"/>
              <a:gd name="T33" fmla="*/ 2147483647 h 119"/>
              <a:gd name="T34" fmla="*/ 2147483647 w 53"/>
              <a:gd name="T35" fmla="*/ 2147483647 h 119"/>
              <a:gd name="T36" fmla="*/ 2147483647 w 53"/>
              <a:gd name="T37" fmla="*/ 2147483647 h 119"/>
              <a:gd name="T38" fmla="*/ 2147483647 w 53"/>
              <a:gd name="T39" fmla="*/ 2147483647 h 119"/>
              <a:gd name="T40" fmla="*/ 2147483647 w 53"/>
              <a:gd name="T41" fmla="*/ 2147483647 h 119"/>
              <a:gd name="T42" fmla="*/ 2147483647 w 53"/>
              <a:gd name="T43" fmla="*/ 2147483647 h 119"/>
              <a:gd name="T44" fmla="*/ 2147483647 w 53"/>
              <a:gd name="T45" fmla="*/ 2147483647 h 119"/>
              <a:gd name="T46" fmla="*/ 2147483647 w 53"/>
              <a:gd name="T47" fmla="*/ 2147483647 h 119"/>
              <a:gd name="T48" fmla="*/ 2147483647 w 53"/>
              <a:gd name="T49" fmla="*/ 0 h 119"/>
              <a:gd name="T50" fmla="*/ 2147483647 w 53"/>
              <a:gd name="T51" fmla="*/ 2147483647 h 119"/>
              <a:gd name="T52" fmla="*/ 2147483647 w 53"/>
              <a:gd name="T53" fmla="*/ 2147483647 h 119"/>
              <a:gd name="T54" fmla="*/ 2147483647 w 53"/>
              <a:gd name="T55" fmla="*/ 2147483647 h 119"/>
              <a:gd name="T56" fmla="*/ 2147483647 w 53"/>
              <a:gd name="T57" fmla="*/ 2147483647 h 119"/>
              <a:gd name="T58" fmla="*/ 2147483647 w 53"/>
              <a:gd name="T59" fmla="*/ 2147483647 h 119"/>
              <a:gd name="T60" fmla="*/ 2147483647 w 53"/>
              <a:gd name="T61" fmla="*/ 2147483647 h 119"/>
              <a:gd name="T62" fmla="*/ 0 w 53"/>
              <a:gd name="T63" fmla="*/ 2147483647 h 119"/>
              <a:gd name="T64" fmla="*/ 0 w 53"/>
              <a:gd name="T65" fmla="*/ 2147483647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9"/>
              <a:gd name="T101" fmla="*/ 53 w 53"/>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9">
                <a:moveTo>
                  <a:pt x="0" y="93"/>
                </a:moveTo>
                <a:lnTo>
                  <a:pt x="1" y="98"/>
                </a:lnTo>
                <a:lnTo>
                  <a:pt x="3" y="104"/>
                </a:lnTo>
                <a:lnTo>
                  <a:pt x="4" y="108"/>
                </a:lnTo>
                <a:lnTo>
                  <a:pt x="8" y="111"/>
                </a:lnTo>
                <a:lnTo>
                  <a:pt x="12" y="115"/>
                </a:lnTo>
                <a:lnTo>
                  <a:pt x="16" y="118"/>
                </a:lnTo>
                <a:lnTo>
                  <a:pt x="21" y="119"/>
                </a:lnTo>
                <a:lnTo>
                  <a:pt x="26" y="119"/>
                </a:lnTo>
                <a:lnTo>
                  <a:pt x="32" y="119"/>
                </a:lnTo>
                <a:lnTo>
                  <a:pt x="37" y="118"/>
                </a:lnTo>
                <a:lnTo>
                  <a:pt x="41" y="115"/>
                </a:lnTo>
                <a:lnTo>
                  <a:pt x="45" y="111"/>
                </a:lnTo>
                <a:lnTo>
                  <a:pt x="49" y="108"/>
                </a:lnTo>
                <a:lnTo>
                  <a:pt x="52" y="104"/>
                </a:lnTo>
                <a:lnTo>
                  <a:pt x="53" y="98"/>
                </a:lnTo>
                <a:lnTo>
                  <a:pt x="53" y="34"/>
                </a:lnTo>
                <a:lnTo>
                  <a:pt x="53" y="22"/>
                </a:lnTo>
                <a:lnTo>
                  <a:pt x="52" y="16"/>
                </a:lnTo>
                <a:lnTo>
                  <a:pt x="49" y="12"/>
                </a:lnTo>
                <a:lnTo>
                  <a:pt x="45" y="8"/>
                </a:lnTo>
                <a:lnTo>
                  <a:pt x="41" y="6"/>
                </a:lnTo>
                <a:lnTo>
                  <a:pt x="37" y="3"/>
                </a:lnTo>
                <a:lnTo>
                  <a:pt x="32" y="2"/>
                </a:lnTo>
                <a:lnTo>
                  <a:pt x="26" y="0"/>
                </a:lnTo>
                <a:lnTo>
                  <a:pt x="21" y="2"/>
                </a:lnTo>
                <a:lnTo>
                  <a:pt x="16" y="3"/>
                </a:lnTo>
                <a:lnTo>
                  <a:pt x="12" y="6"/>
                </a:lnTo>
                <a:lnTo>
                  <a:pt x="8" y="8"/>
                </a:lnTo>
                <a:lnTo>
                  <a:pt x="4" y="12"/>
                </a:lnTo>
                <a:lnTo>
                  <a:pt x="3" y="16"/>
                </a:lnTo>
                <a:lnTo>
                  <a:pt x="0" y="28"/>
                </a:lnTo>
                <a:lnTo>
                  <a:pt x="0" y="9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1" name="Line 827"/>
          <p:cNvSpPr>
            <a:spLocks noChangeShapeType="1"/>
          </p:cNvSpPr>
          <p:nvPr/>
        </p:nvSpPr>
        <p:spPr bwMode="auto">
          <a:xfrm>
            <a:off x="7254875" y="27971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2" name="Freeform 828"/>
          <p:cNvSpPr>
            <a:spLocks/>
          </p:cNvSpPr>
          <p:nvPr/>
        </p:nvSpPr>
        <p:spPr bwMode="auto">
          <a:xfrm>
            <a:off x="7243763" y="2797175"/>
            <a:ext cx="28575" cy="22225"/>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2"/>
                </a:lnTo>
                <a:lnTo>
                  <a:pt x="16" y="3"/>
                </a:lnTo>
                <a:lnTo>
                  <a:pt x="12" y="6"/>
                </a:lnTo>
                <a:lnTo>
                  <a:pt x="8" y="8"/>
                </a:lnTo>
                <a:lnTo>
                  <a:pt x="4" y="12"/>
                </a:lnTo>
                <a:lnTo>
                  <a:pt x="3" y="16"/>
                </a:lnTo>
                <a:lnTo>
                  <a:pt x="1" y="22"/>
                </a:lnTo>
                <a:lnTo>
                  <a:pt x="0" y="27"/>
                </a:lnTo>
                <a:lnTo>
                  <a:pt x="1" y="32"/>
                </a:lnTo>
                <a:lnTo>
                  <a:pt x="3" y="37"/>
                </a:lnTo>
                <a:lnTo>
                  <a:pt x="4" y="41"/>
                </a:lnTo>
                <a:lnTo>
                  <a:pt x="8" y="45"/>
                </a:lnTo>
                <a:lnTo>
                  <a:pt x="12" y="49"/>
                </a:lnTo>
                <a:lnTo>
                  <a:pt x="16" y="52"/>
                </a:lnTo>
                <a:lnTo>
                  <a:pt x="21" y="53"/>
                </a:lnTo>
                <a:lnTo>
                  <a:pt x="41" y="53"/>
                </a:lnTo>
                <a:lnTo>
                  <a:pt x="52" y="53"/>
                </a:lnTo>
                <a:lnTo>
                  <a:pt x="57" y="52"/>
                </a:lnTo>
                <a:lnTo>
                  <a:pt x="61" y="49"/>
                </a:lnTo>
                <a:lnTo>
                  <a:pt x="65" y="45"/>
                </a:lnTo>
                <a:lnTo>
                  <a:pt x="69" y="41"/>
                </a:lnTo>
                <a:lnTo>
                  <a:pt x="70" y="37"/>
                </a:lnTo>
                <a:lnTo>
                  <a:pt x="73" y="32"/>
                </a:lnTo>
                <a:lnTo>
                  <a:pt x="73" y="27"/>
                </a:lnTo>
                <a:lnTo>
                  <a:pt x="73" y="22"/>
                </a:lnTo>
                <a:lnTo>
                  <a:pt x="70" y="16"/>
                </a:lnTo>
                <a:lnTo>
                  <a:pt x="69" y="12"/>
                </a:lnTo>
                <a:lnTo>
                  <a:pt x="65" y="8"/>
                </a:lnTo>
                <a:lnTo>
                  <a:pt x="61" y="6"/>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3" name="Line 829"/>
          <p:cNvSpPr>
            <a:spLocks noChangeShapeType="1"/>
          </p:cNvSpPr>
          <p:nvPr/>
        </p:nvSpPr>
        <p:spPr bwMode="auto">
          <a:xfrm>
            <a:off x="7251700" y="28082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4" name="Freeform 830"/>
          <p:cNvSpPr>
            <a:spLocks/>
          </p:cNvSpPr>
          <p:nvPr/>
        </p:nvSpPr>
        <p:spPr bwMode="auto">
          <a:xfrm>
            <a:off x="7251700" y="2773363"/>
            <a:ext cx="20638" cy="46037"/>
          </a:xfrm>
          <a:custGeom>
            <a:avLst/>
            <a:gdLst>
              <a:gd name="T0" fmla="*/ 0 w 53"/>
              <a:gd name="T1" fmla="*/ 2147483647 h 119"/>
              <a:gd name="T2" fmla="*/ 0 w 53"/>
              <a:gd name="T3" fmla="*/ 2147483647 h 119"/>
              <a:gd name="T4" fmla="*/ 2147483647 w 53"/>
              <a:gd name="T5" fmla="*/ 2147483647 h 119"/>
              <a:gd name="T6" fmla="*/ 2147483647 w 53"/>
              <a:gd name="T7" fmla="*/ 2147483647 h 119"/>
              <a:gd name="T8" fmla="*/ 2147483647 w 53"/>
              <a:gd name="T9" fmla="*/ 2147483647 h 119"/>
              <a:gd name="T10" fmla="*/ 2147483647 w 53"/>
              <a:gd name="T11" fmla="*/ 2147483647 h 119"/>
              <a:gd name="T12" fmla="*/ 2147483647 w 53"/>
              <a:gd name="T13" fmla="*/ 2147483647 h 119"/>
              <a:gd name="T14" fmla="*/ 2147483647 w 53"/>
              <a:gd name="T15" fmla="*/ 2147483647 h 119"/>
              <a:gd name="T16" fmla="*/ 2147483647 w 53"/>
              <a:gd name="T17" fmla="*/ 2147483647 h 119"/>
              <a:gd name="T18" fmla="*/ 2147483647 w 53"/>
              <a:gd name="T19" fmla="*/ 2147483647 h 119"/>
              <a:gd name="T20" fmla="*/ 2147483647 w 53"/>
              <a:gd name="T21" fmla="*/ 2147483647 h 119"/>
              <a:gd name="T22" fmla="*/ 2147483647 w 53"/>
              <a:gd name="T23" fmla="*/ 2147483647 h 119"/>
              <a:gd name="T24" fmla="*/ 2147483647 w 53"/>
              <a:gd name="T25" fmla="*/ 2147483647 h 119"/>
              <a:gd name="T26" fmla="*/ 2147483647 w 53"/>
              <a:gd name="T27" fmla="*/ 2147483647 h 119"/>
              <a:gd name="T28" fmla="*/ 2147483647 w 53"/>
              <a:gd name="T29" fmla="*/ 2147483647 h 119"/>
              <a:gd name="T30" fmla="*/ 2147483647 w 53"/>
              <a:gd name="T31" fmla="*/ 2147483647 h 119"/>
              <a:gd name="T32" fmla="*/ 2147483647 w 53"/>
              <a:gd name="T33" fmla="*/ 2147483647 h 119"/>
              <a:gd name="T34" fmla="*/ 2147483647 w 53"/>
              <a:gd name="T35" fmla="*/ 2147483647 h 119"/>
              <a:gd name="T36" fmla="*/ 2147483647 w 53"/>
              <a:gd name="T37" fmla="*/ 2147483647 h 119"/>
              <a:gd name="T38" fmla="*/ 2147483647 w 53"/>
              <a:gd name="T39" fmla="*/ 2147483647 h 119"/>
              <a:gd name="T40" fmla="*/ 2147483647 w 53"/>
              <a:gd name="T41" fmla="*/ 2147483647 h 119"/>
              <a:gd name="T42" fmla="*/ 2147483647 w 53"/>
              <a:gd name="T43" fmla="*/ 2147483647 h 119"/>
              <a:gd name="T44" fmla="*/ 2147483647 w 53"/>
              <a:gd name="T45" fmla="*/ 2147483647 h 119"/>
              <a:gd name="T46" fmla="*/ 2147483647 w 53"/>
              <a:gd name="T47" fmla="*/ 2147483647 h 119"/>
              <a:gd name="T48" fmla="*/ 2147483647 w 53"/>
              <a:gd name="T49" fmla="*/ 0 h 119"/>
              <a:gd name="T50" fmla="*/ 2147483647 w 53"/>
              <a:gd name="T51" fmla="*/ 2147483647 h 119"/>
              <a:gd name="T52" fmla="*/ 2147483647 w 53"/>
              <a:gd name="T53" fmla="*/ 2147483647 h 119"/>
              <a:gd name="T54" fmla="*/ 2147483647 w 53"/>
              <a:gd name="T55" fmla="*/ 2147483647 h 119"/>
              <a:gd name="T56" fmla="*/ 2147483647 w 53"/>
              <a:gd name="T57" fmla="*/ 2147483647 h 119"/>
              <a:gd name="T58" fmla="*/ 2147483647 w 53"/>
              <a:gd name="T59" fmla="*/ 2147483647 h 119"/>
              <a:gd name="T60" fmla="*/ 2147483647 w 53"/>
              <a:gd name="T61" fmla="*/ 2147483647 h 119"/>
              <a:gd name="T62" fmla="*/ 0 w 53"/>
              <a:gd name="T63" fmla="*/ 2147483647 h 119"/>
              <a:gd name="T64" fmla="*/ 0 w 53"/>
              <a:gd name="T65" fmla="*/ 2147483647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9"/>
              <a:gd name="T101" fmla="*/ 53 w 53"/>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9">
                <a:moveTo>
                  <a:pt x="0" y="93"/>
                </a:moveTo>
                <a:lnTo>
                  <a:pt x="0" y="98"/>
                </a:lnTo>
                <a:lnTo>
                  <a:pt x="3" y="103"/>
                </a:lnTo>
                <a:lnTo>
                  <a:pt x="4" y="107"/>
                </a:lnTo>
                <a:lnTo>
                  <a:pt x="8" y="111"/>
                </a:lnTo>
                <a:lnTo>
                  <a:pt x="12" y="115"/>
                </a:lnTo>
                <a:lnTo>
                  <a:pt x="16" y="118"/>
                </a:lnTo>
                <a:lnTo>
                  <a:pt x="21" y="119"/>
                </a:lnTo>
                <a:lnTo>
                  <a:pt x="26" y="119"/>
                </a:lnTo>
                <a:lnTo>
                  <a:pt x="32" y="119"/>
                </a:lnTo>
                <a:lnTo>
                  <a:pt x="37" y="118"/>
                </a:lnTo>
                <a:lnTo>
                  <a:pt x="41" y="115"/>
                </a:lnTo>
                <a:lnTo>
                  <a:pt x="45" y="111"/>
                </a:lnTo>
                <a:lnTo>
                  <a:pt x="49" y="107"/>
                </a:lnTo>
                <a:lnTo>
                  <a:pt x="50" y="103"/>
                </a:lnTo>
                <a:lnTo>
                  <a:pt x="53" y="98"/>
                </a:lnTo>
                <a:lnTo>
                  <a:pt x="53" y="33"/>
                </a:lnTo>
                <a:lnTo>
                  <a:pt x="53" y="22"/>
                </a:lnTo>
                <a:lnTo>
                  <a:pt x="50" y="18"/>
                </a:lnTo>
                <a:lnTo>
                  <a:pt x="49" y="12"/>
                </a:lnTo>
                <a:lnTo>
                  <a:pt x="45" y="8"/>
                </a:lnTo>
                <a:lnTo>
                  <a:pt x="41" y="6"/>
                </a:lnTo>
                <a:lnTo>
                  <a:pt x="37" y="3"/>
                </a:lnTo>
                <a:lnTo>
                  <a:pt x="32" y="2"/>
                </a:lnTo>
                <a:lnTo>
                  <a:pt x="26" y="0"/>
                </a:lnTo>
                <a:lnTo>
                  <a:pt x="21" y="2"/>
                </a:lnTo>
                <a:lnTo>
                  <a:pt x="16" y="3"/>
                </a:lnTo>
                <a:lnTo>
                  <a:pt x="12" y="6"/>
                </a:lnTo>
                <a:lnTo>
                  <a:pt x="8" y="8"/>
                </a:lnTo>
                <a:lnTo>
                  <a:pt x="4" y="12"/>
                </a:lnTo>
                <a:lnTo>
                  <a:pt x="3" y="18"/>
                </a:lnTo>
                <a:lnTo>
                  <a:pt x="0" y="28"/>
                </a:lnTo>
                <a:lnTo>
                  <a:pt x="0" y="9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5" name="Line 831"/>
          <p:cNvSpPr>
            <a:spLocks noChangeShapeType="1"/>
          </p:cNvSpPr>
          <p:nvPr/>
        </p:nvSpPr>
        <p:spPr bwMode="auto">
          <a:xfrm>
            <a:off x="7262813" y="27733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6" name="Freeform 832"/>
          <p:cNvSpPr>
            <a:spLocks/>
          </p:cNvSpPr>
          <p:nvPr/>
        </p:nvSpPr>
        <p:spPr bwMode="auto">
          <a:xfrm>
            <a:off x="7251700" y="2773363"/>
            <a:ext cx="28575" cy="19050"/>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2"/>
                </a:lnTo>
                <a:lnTo>
                  <a:pt x="16" y="3"/>
                </a:lnTo>
                <a:lnTo>
                  <a:pt x="12" y="6"/>
                </a:lnTo>
                <a:lnTo>
                  <a:pt x="8" y="8"/>
                </a:lnTo>
                <a:lnTo>
                  <a:pt x="4" y="12"/>
                </a:lnTo>
                <a:lnTo>
                  <a:pt x="3" y="18"/>
                </a:lnTo>
                <a:lnTo>
                  <a:pt x="0" y="22"/>
                </a:lnTo>
                <a:lnTo>
                  <a:pt x="0" y="27"/>
                </a:lnTo>
                <a:lnTo>
                  <a:pt x="0" y="32"/>
                </a:lnTo>
                <a:lnTo>
                  <a:pt x="3" y="37"/>
                </a:lnTo>
                <a:lnTo>
                  <a:pt x="4" y="41"/>
                </a:lnTo>
                <a:lnTo>
                  <a:pt x="8" y="45"/>
                </a:lnTo>
                <a:lnTo>
                  <a:pt x="12" y="49"/>
                </a:lnTo>
                <a:lnTo>
                  <a:pt x="16" y="52"/>
                </a:lnTo>
                <a:lnTo>
                  <a:pt x="21" y="53"/>
                </a:lnTo>
                <a:lnTo>
                  <a:pt x="41" y="53"/>
                </a:lnTo>
                <a:lnTo>
                  <a:pt x="51" y="53"/>
                </a:lnTo>
                <a:lnTo>
                  <a:pt x="57" y="52"/>
                </a:lnTo>
                <a:lnTo>
                  <a:pt x="61" y="49"/>
                </a:lnTo>
                <a:lnTo>
                  <a:pt x="65" y="45"/>
                </a:lnTo>
                <a:lnTo>
                  <a:pt x="69" y="41"/>
                </a:lnTo>
                <a:lnTo>
                  <a:pt x="70" y="37"/>
                </a:lnTo>
                <a:lnTo>
                  <a:pt x="73" y="32"/>
                </a:lnTo>
                <a:lnTo>
                  <a:pt x="73" y="27"/>
                </a:lnTo>
                <a:lnTo>
                  <a:pt x="73" y="22"/>
                </a:lnTo>
                <a:lnTo>
                  <a:pt x="70" y="18"/>
                </a:lnTo>
                <a:lnTo>
                  <a:pt x="69" y="12"/>
                </a:lnTo>
                <a:lnTo>
                  <a:pt x="65" y="8"/>
                </a:lnTo>
                <a:lnTo>
                  <a:pt x="61" y="6"/>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7" name="Line 833"/>
          <p:cNvSpPr>
            <a:spLocks noChangeShapeType="1"/>
          </p:cNvSpPr>
          <p:nvPr/>
        </p:nvSpPr>
        <p:spPr bwMode="auto">
          <a:xfrm>
            <a:off x="7270750" y="27733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8" name="Freeform 834"/>
          <p:cNvSpPr>
            <a:spLocks/>
          </p:cNvSpPr>
          <p:nvPr/>
        </p:nvSpPr>
        <p:spPr bwMode="auto">
          <a:xfrm>
            <a:off x="7259638" y="2773363"/>
            <a:ext cx="28575" cy="19050"/>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2"/>
                </a:lnTo>
                <a:lnTo>
                  <a:pt x="16" y="3"/>
                </a:lnTo>
                <a:lnTo>
                  <a:pt x="12" y="6"/>
                </a:lnTo>
                <a:lnTo>
                  <a:pt x="8" y="8"/>
                </a:lnTo>
                <a:lnTo>
                  <a:pt x="4" y="12"/>
                </a:lnTo>
                <a:lnTo>
                  <a:pt x="1" y="18"/>
                </a:lnTo>
                <a:lnTo>
                  <a:pt x="0" y="22"/>
                </a:lnTo>
                <a:lnTo>
                  <a:pt x="0" y="27"/>
                </a:lnTo>
                <a:lnTo>
                  <a:pt x="0" y="32"/>
                </a:lnTo>
                <a:lnTo>
                  <a:pt x="1" y="37"/>
                </a:lnTo>
                <a:lnTo>
                  <a:pt x="4" y="41"/>
                </a:lnTo>
                <a:lnTo>
                  <a:pt x="8" y="45"/>
                </a:lnTo>
                <a:lnTo>
                  <a:pt x="12" y="49"/>
                </a:lnTo>
                <a:lnTo>
                  <a:pt x="16" y="52"/>
                </a:lnTo>
                <a:lnTo>
                  <a:pt x="21" y="53"/>
                </a:lnTo>
                <a:lnTo>
                  <a:pt x="41" y="53"/>
                </a:lnTo>
                <a:lnTo>
                  <a:pt x="51" y="53"/>
                </a:lnTo>
                <a:lnTo>
                  <a:pt x="55" y="52"/>
                </a:lnTo>
                <a:lnTo>
                  <a:pt x="60" y="49"/>
                </a:lnTo>
                <a:lnTo>
                  <a:pt x="64" y="45"/>
                </a:lnTo>
                <a:lnTo>
                  <a:pt x="67" y="41"/>
                </a:lnTo>
                <a:lnTo>
                  <a:pt x="70" y="37"/>
                </a:lnTo>
                <a:lnTo>
                  <a:pt x="71" y="32"/>
                </a:lnTo>
                <a:lnTo>
                  <a:pt x="72" y="27"/>
                </a:lnTo>
                <a:lnTo>
                  <a:pt x="71" y="22"/>
                </a:lnTo>
                <a:lnTo>
                  <a:pt x="70" y="18"/>
                </a:lnTo>
                <a:lnTo>
                  <a:pt x="67" y="12"/>
                </a:lnTo>
                <a:lnTo>
                  <a:pt x="64" y="8"/>
                </a:lnTo>
                <a:lnTo>
                  <a:pt x="60" y="6"/>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39" name="Line 835"/>
          <p:cNvSpPr>
            <a:spLocks noChangeShapeType="1"/>
          </p:cNvSpPr>
          <p:nvPr/>
        </p:nvSpPr>
        <p:spPr bwMode="auto">
          <a:xfrm>
            <a:off x="7267575" y="27828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0" name="Freeform 836"/>
          <p:cNvSpPr>
            <a:spLocks/>
          </p:cNvSpPr>
          <p:nvPr/>
        </p:nvSpPr>
        <p:spPr bwMode="auto">
          <a:xfrm>
            <a:off x="7267575" y="2747963"/>
            <a:ext cx="20638" cy="44450"/>
          </a:xfrm>
          <a:custGeom>
            <a:avLst/>
            <a:gdLst>
              <a:gd name="T0" fmla="*/ 0 w 51"/>
              <a:gd name="T1" fmla="*/ 2147483647 h 119"/>
              <a:gd name="T2" fmla="*/ 0 w 51"/>
              <a:gd name="T3" fmla="*/ 2147483647 h 119"/>
              <a:gd name="T4" fmla="*/ 2147483647 w 51"/>
              <a:gd name="T5" fmla="*/ 2147483647 h 119"/>
              <a:gd name="T6" fmla="*/ 2147483647 w 51"/>
              <a:gd name="T7" fmla="*/ 2147483647 h 119"/>
              <a:gd name="T8" fmla="*/ 2147483647 w 51"/>
              <a:gd name="T9" fmla="*/ 2147483647 h 119"/>
              <a:gd name="T10" fmla="*/ 2147483647 w 51"/>
              <a:gd name="T11" fmla="*/ 2147483647 h 119"/>
              <a:gd name="T12" fmla="*/ 2147483647 w 51"/>
              <a:gd name="T13" fmla="*/ 2147483647 h 119"/>
              <a:gd name="T14" fmla="*/ 2147483647 w 51"/>
              <a:gd name="T15" fmla="*/ 2147483647 h 119"/>
              <a:gd name="T16" fmla="*/ 2147483647 w 51"/>
              <a:gd name="T17" fmla="*/ 2147483647 h 119"/>
              <a:gd name="T18" fmla="*/ 2147483647 w 51"/>
              <a:gd name="T19" fmla="*/ 2147483647 h 119"/>
              <a:gd name="T20" fmla="*/ 2147483647 w 51"/>
              <a:gd name="T21" fmla="*/ 2147483647 h 119"/>
              <a:gd name="T22" fmla="*/ 2147483647 w 51"/>
              <a:gd name="T23" fmla="*/ 2147483647 h 119"/>
              <a:gd name="T24" fmla="*/ 2147483647 w 51"/>
              <a:gd name="T25" fmla="*/ 2147483647 h 119"/>
              <a:gd name="T26" fmla="*/ 2147483647 w 51"/>
              <a:gd name="T27" fmla="*/ 2147483647 h 119"/>
              <a:gd name="T28" fmla="*/ 2147483647 w 51"/>
              <a:gd name="T29" fmla="*/ 2147483647 h 119"/>
              <a:gd name="T30" fmla="*/ 2147483647 w 51"/>
              <a:gd name="T31" fmla="*/ 2147483647 h 119"/>
              <a:gd name="T32" fmla="*/ 2147483647 w 51"/>
              <a:gd name="T33" fmla="*/ 2147483647 h 119"/>
              <a:gd name="T34" fmla="*/ 2147483647 w 51"/>
              <a:gd name="T35" fmla="*/ 2147483647 h 119"/>
              <a:gd name="T36" fmla="*/ 2147483647 w 51"/>
              <a:gd name="T37" fmla="*/ 2147483647 h 119"/>
              <a:gd name="T38" fmla="*/ 2147483647 w 51"/>
              <a:gd name="T39" fmla="*/ 2147483647 h 119"/>
              <a:gd name="T40" fmla="*/ 2147483647 w 51"/>
              <a:gd name="T41" fmla="*/ 2147483647 h 119"/>
              <a:gd name="T42" fmla="*/ 2147483647 w 51"/>
              <a:gd name="T43" fmla="*/ 2147483647 h 119"/>
              <a:gd name="T44" fmla="*/ 2147483647 w 51"/>
              <a:gd name="T45" fmla="*/ 2147483647 h 119"/>
              <a:gd name="T46" fmla="*/ 2147483647 w 51"/>
              <a:gd name="T47" fmla="*/ 0 h 119"/>
              <a:gd name="T48" fmla="*/ 2147483647 w 51"/>
              <a:gd name="T49" fmla="*/ 0 h 119"/>
              <a:gd name="T50" fmla="*/ 2147483647 w 51"/>
              <a:gd name="T51" fmla="*/ 0 h 119"/>
              <a:gd name="T52" fmla="*/ 2147483647 w 51"/>
              <a:gd name="T53" fmla="*/ 2147483647 h 119"/>
              <a:gd name="T54" fmla="*/ 2147483647 w 51"/>
              <a:gd name="T55" fmla="*/ 2147483647 h 119"/>
              <a:gd name="T56" fmla="*/ 2147483647 w 51"/>
              <a:gd name="T57" fmla="*/ 2147483647 h 119"/>
              <a:gd name="T58" fmla="*/ 2147483647 w 51"/>
              <a:gd name="T59" fmla="*/ 2147483647 h 119"/>
              <a:gd name="T60" fmla="*/ 2147483647 w 51"/>
              <a:gd name="T61" fmla="*/ 2147483647 h 119"/>
              <a:gd name="T62" fmla="*/ 0 w 51"/>
              <a:gd name="T63" fmla="*/ 2147483647 h 119"/>
              <a:gd name="T64" fmla="*/ 0 w 51"/>
              <a:gd name="T65" fmla="*/ 2147483647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19"/>
              <a:gd name="T101" fmla="*/ 51 w 51"/>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19">
                <a:moveTo>
                  <a:pt x="0" y="93"/>
                </a:moveTo>
                <a:lnTo>
                  <a:pt x="0" y="98"/>
                </a:lnTo>
                <a:lnTo>
                  <a:pt x="1" y="103"/>
                </a:lnTo>
                <a:lnTo>
                  <a:pt x="3" y="107"/>
                </a:lnTo>
                <a:lnTo>
                  <a:pt x="7" y="111"/>
                </a:lnTo>
                <a:lnTo>
                  <a:pt x="11" y="115"/>
                </a:lnTo>
                <a:lnTo>
                  <a:pt x="15" y="118"/>
                </a:lnTo>
                <a:lnTo>
                  <a:pt x="21" y="119"/>
                </a:lnTo>
                <a:lnTo>
                  <a:pt x="26" y="119"/>
                </a:lnTo>
                <a:lnTo>
                  <a:pt x="31" y="119"/>
                </a:lnTo>
                <a:lnTo>
                  <a:pt x="35" y="118"/>
                </a:lnTo>
                <a:lnTo>
                  <a:pt x="40" y="115"/>
                </a:lnTo>
                <a:lnTo>
                  <a:pt x="44" y="111"/>
                </a:lnTo>
                <a:lnTo>
                  <a:pt x="47" y="107"/>
                </a:lnTo>
                <a:lnTo>
                  <a:pt x="50" y="103"/>
                </a:lnTo>
                <a:lnTo>
                  <a:pt x="51" y="98"/>
                </a:lnTo>
                <a:lnTo>
                  <a:pt x="51" y="32"/>
                </a:lnTo>
                <a:lnTo>
                  <a:pt x="51" y="22"/>
                </a:lnTo>
                <a:lnTo>
                  <a:pt x="50" y="16"/>
                </a:lnTo>
                <a:lnTo>
                  <a:pt x="47" y="12"/>
                </a:lnTo>
                <a:lnTo>
                  <a:pt x="44" y="8"/>
                </a:lnTo>
                <a:lnTo>
                  <a:pt x="40" y="4"/>
                </a:lnTo>
                <a:lnTo>
                  <a:pt x="35" y="3"/>
                </a:lnTo>
                <a:lnTo>
                  <a:pt x="31" y="0"/>
                </a:lnTo>
                <a:lnTo>
                  <a:pt x="26" y="0"/>
                </a:lnTo>
                <a:lnTo>
                  <a:pt x="21" y="0"/>
                </a:lnTo>
                <a:lnTo>
                  <a:pt x="15" y="3"/>
                </a:lnTo>
                <a:lnTo>
                  <a:pt x="11" y="4"/>
                </a:lnTo>
                <a:lnTo>
                  <a:pt x="7" y="8"/>
                </a:lnTo>
                <a:lnTo>
                  <a:pt x="3" y="12"/>
                </a:lnTo>
                <a:lnTo>
                  <a:pt x="1" y="16"/>
                </a:lnTo>
                <a:lnTo>
                  <a:pt x="0" y="27"/>
                </a:lnTo>
                <a:lnTo>
                  <a:pt x="0" y="9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1" name="Line 837"/>
          <p:cNvSpPr>
            <a:spLocks noChangeShapeType="1"/>
          </p:cNvSpPr>
          <p:nvPr/>
        </p:nvSpPr>
        <p:spPr bwMode="auto">
          <a:xfrm>
            <a:off x="7277100" y="27479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2" name="Freeform 838"/>
          <p:cNvSpPr>
            <a:spLocks/>
          </p:cNvSpPr>
          <p:nvPr/>
        </p:nvSpPr>
        <p:spPr bwMode="auto">
          <a:xfrm>
            <a:off x="7267575" y="2747963"/>
            <a:ext cx="31750" cy="20637"/>
          </a:xfrm>
          <a:custGeom>
            <a:avLst/>
            <a:gdLst>
              <a:gd name="T0" fmla="*/ 2147483647 w 81"/>
              <a:gd name="T1" fmla="*/ 0 h 53"/>
              <a:gd name="T2" fmla="*/ 2147483647 w 81"/>
              <a:gd name="T3" fmla="*/ 0 h 53"/>
              <a:gd name="T4" fmla="*/ 2147483647 w 81"/>
              <a:gd name="T5" fmla="*/ 2147483647 h 53"/>
              <a:gd name="T6" fmla="*/ 2147483647 w 81"/>
              <a:gd name="T7" fmla="*/ 2147483647 h 53"/>
              <a:gd name="T8" fmla="*/ 2147483647 w 81"/>
              <a:gd name="T9" fmla="*/ 2147483647 h 53"/>
              <a:gd name="T10" fmla="*/ 2147483647 w 81"/>
              <a:gd name="T11" fmla="*/ 2147483647 h 53"/>
              <a:gd name="T12" fmla="*/ 2147483647 w 81"/>
              <a:gd name="T13" fmla="*/ 2147483647 h 53"/>
              <a:gd name="T14" fmla="*/ 0 w 81"/>
              <a:gd name="T15" fmla="*/ 2147483647 h 53"/>
              <a:gd name="T16" fmla="*/ 0 w 81"/>
              <a:gd name="T17" fmla="*/ 2147483647 h 53"/>
              <a:gd name="T18" fmla="*/ 0 w 81"/>
              <a:gd name="T19" fmla="*/ 2147483647 h 53"/>
              <a:gd name="T20" fmla="*/ 2147483647 w 81"/>
              <a:gd name="T21" fmla="*/ 2147483647 h 53"/>
              <a:gd name="T22" fmla="*/ 2147483647 w 81"/>
              <a:gd name="T23" fmla="*/ 2147483647 h 53"/>
              <a:gd name="T24" fmla="*/ 2147483647 w 81"/>
              <a:gd name="T25" fmla="*/ 2147483647 h 53"/>
              <a:gd name="T26" fmla="*/ 2147483647 w 81"/>
              <a:gd name="T27" fmla="*/ 2147483647 h 53"/>
              <a:gd name="T28" fmla="*/ 2147483647 w 81"/>
              <a:gd name="T29" fmla="*/ 2147483647 h 53"/>
              <a:gd name="T30" fmla="*/ 2147483647 w 81"/>
              <a:gd name="T31" fmla="*/ 2147483647 h 53"/>
              <a:gd name="T32" fmla="*/ 2147483647 w 81"/>
              <a:gd name="T33" fmla="*/ 2147483647 h 53"/>
              <a:gd name="T34" fmla="*/ 2147483647 w 81"/>
              <a:gd name="T35" fmla="*/ 2147483647 h 53"/>
              <a:gd name="T36" fmla="*/ 2147483647 w 81"/>
              <a:gd name="T37" fmla="*/ 2147483647 h 53"/>
              <a:gd name="T38" fmla="*/ 2147483647 w 81"/>
              <a:gd name="T39" fmla="*/ 2147483647 h 53"/>
              <a:gd name="T40" fmla="*/ 2147483647 w 81"/>
              <a:gd name="T41" fmla="*/ 2147483647 h 53"/>
              <a:gd name="T42" fmla="*/ 2147483647 w 81"/>
              <a:gd name="T43" fmla="*/ 2147483647 h 53"/>
              <a:gd name="T44" fmla="*/ 2147483647 w 81"/>
              <a:gd name="T45" fmla="*/ 2147483647 h 53"/>
              <a:gd name="T46" fmla="*/ 2147483647 w 81"/>
              <a:gd name="T47" fmla="*/ 2147483647 h 53"/>
              <a:gd name="T48" fmla="*/ 2147483647 w 81"/>
              <a:gd name="T49" fmla="*/ 2147483647 h 53"/>
              <a:gd name="T50" fmla="*/ 2147483647 w 81"/>
              <a:gd name="T51" fmla="*/ 2147483647 h 53"/>
              <a:gd name="T52" fmla="*/ 2147483647 w 81"/>
              <a:gd name="T53" fmla="*/ 2147483647 h 53"/>
              <a:gd name="T54" fmla="*/ 2147483647 w 81"/>
              <a:gd name="T55" fmla="*/ 2147483647 h 53"/>
              <a:gd name="T56" fmla="*/ 2147483647 w 81"/>
              <a:gd name="T57" fmla="*/ 2147483647 h 53"/>
              <a:gd name="T58" fmla="*/ 2147483647 w 81"/>
              <a:gd name="T59" fmla="*/ 2147483647 h 53"/>
              <a:gd name="T60" fmla="*/ 2147483647 w 81"/>
              <a:gd name="T61" fmla="*/ 2147483647 h 53"/>
              <a:gd name="T62" fmla="*/ 2147483647 w 81"/>
              <a:gd name="T63" fmla="*/ 0 h 53"/>
              <a:gd name="T64" fmla="*/ 2147483647 w 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53"/>
              <a:gd name="T101" fmla="*/ 81 w 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53">
                <a:moveTo>
                  <a:pt x="26" y="0"/>
                </a:moveTo>
                <a:lnTo>
                  <a:pt x="21" y="0"/>
                </a:lnTo>
                <a:lnTo>
                  <a:pt x="15" y="3"/>
                </a:lnTo>
                <a:lnTo>
                  <a:pt x="11" y="4"/>
                </a:lnTo>
                <a:lnTo>
                  <a:pt x="7" y="8"/>
                </a:lnTo>
                <a:lnTo>
                  <a:pt x="3" y="12"/>
                </a:lnTo>
                <a:lnTo>
                  <a:pt x="1" y="16"/>
                </a:lnTo>
                <a:lnTo>
                  <a:pt x="0" y="22"/>
                </a:lnTo>
                <a:lnTo>
                  <a:pt x="0" y="27"/>
                </a:lnTo>
                <a:lnTo>
                  <a:pt x="0" y="32"/>
                </a:lnTo>
                <a:lnTo>
                  <a:pt x="1" y="37"/>
                </a:lnTo>
                <a:lnTo>
                  <a:pt x="3" y="41"/>
                </a:lnTo>
                <a:lnTo>
                  <a:pt x="7" y="45"/>
                </a:lnTo>
                <a:lnTo>
                  <a:pt x="11" y="49"/>
                </a:lnTo>
                <a:lnTo>
                  <a:pt x="15" y="51"/>
                </a:lnTo>
                <a:lnTo>
                  <a:pt x="21" y="53"/>
                </a:lnTo>
                <a:lnTo>
                  <a:pt x="50" y="53"/>
                </a:lnTo>
                <a:lnTo>
                  <a:pt x="60" y="53"/>
                </a:lnTo>
                <a:lnTo>
                  <a:pt x="66" y="51"/>
                </a:lnTo>
                <a:lnTo>
                  <a:pt x="70" y="49"/>
                </a:lnTo>
                <a:lnTo>
                  <a:pt x="74" y="45"/>
                </a:lnTo>
                <a:lnTo>
                  <a:pt x="77" y="41"/>
                </a:lnTo>
                <a:lnTo>
                  <a:pt x="80" y="37"/>
                </a:lnTo>
                <a:lnTo>
                  <a:pt x="81" y="32"/>
                </a:lnTo>
                <a:lnTo>
                  <a:pt x="81" y="27"/>
                </a:lnTo>
                <a:lnTo>
                  <a:pt x="81" y="22"/>
                </a:lnTo>
                <a:lnTo>
                  <a:pt x="80" y="16"/>
                </a:lnTo>
                <a:lnTo>
                  <a:pt x="77" y="12"/>
                </a:lnTo>
                <a:lnTo>
                  <a:pt x="74" y="8"/>
                </a:lnTo>
                <a:lnTo>
                  <a:pt x="70" y="4"/>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3" name="Line 839"/>
          <p:cNvSpPr>
            <a:spLocks noChangeShapeType="1"/>
          </p:cNvSpPr>
          <p:nvPr/>
        </p:nvSpPr>
        <p:spPr bwMode="auto">
          <a:xfrm>
            <a:off x="7278688" y="27574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4" name="Freeform 840"/>
          <p:cNvSpPr>
            <a:spLocks/>
          </p:cNvSpPr>
          <p:nvPr/>
        </p:nvSpPr>
        <p:spPr bwMode="auto">
          <a:xfrm>
            <a:off x="7278688" y="2722563"/>
            <a:ext cx="20637" cy="46037"/>
          </a:xfrm>
          <a:custGeom>
            <a:avLst/>
            <a:gdLst>
              <a:gd name="T0" fmla="*/ 0 w 52"/>
              <a:gd name="T1" fmla="*/ 2147483647 h 119"/>
              <a:gd name="T2" fmla="*/ 2147483647 w 52"/>
              <a:gd name="T3" fmla="*/ 2147483647 h 119"/>
              <a:gd name="T4" fmla="*/ 2147483647 w 52"/>
              <a:gd name="T5" fmla="*/ 2147483647 h 119"/>
              <a:gd name="T6" fmla="*/ 2147483647 w 52"/>
              <a:gd name="T7" fmla="*/ 2147483647 h 119"/>
              <a:gd name="T8" fmla="*/ 2147483647 w 52"/>
              <a:gd name="T9" fmla="*/ 2147483647 h 119"/>
              <a:gd name="T10" fmla="*/ 2147483647 w 52"/>
              <a:gd name="T11" fmla="*/ 2147483647 h 119"/>
              <a:gd name="T12" fmla="*/ 2147483647 w 52"/>
              <a:gd name="T13" fmla="*/ 2147483647 h 119"/>
              <a:gd name="T14" fmla="*/ 2147483647 w 52"/>
              <a:gd name="T15" fmla="*/ 2147483647 h 119"/>
              <a:gd name="T16" fmla="*/ 2147483647 w 52"/>
              <a:gd name="T17" fmla="*/ 2147483647 h 119"/>
              <a:gd name="T18" fmla="*/ 2147483647 w 52"/>
              <a:gd name="T19" fmla="*/ 2147483647 h 119"/>
              <a:gd name="T20" fmla="*/ 2147483647 w 52"/>
              <a:gd name="T21" fmla="*/ 2147483647 h 119"/>
              <a:gd name="T22" fmla="*/ 2147483647 w 52"/>
              <a:gd name="T23" fmla="*/ 2147483647 h 119"/>
              <a:gd name="T24" fmla="*/ 2147483647 w 52"/>
              <a:gd name="T25" fmla="*/ 2147483647 h 119"/>
              <a:gd name="T26" fmla="*/ 2147483647 w 52"/>
              <a:gd name="T27" fmla="*/ 2147483647 h 119"/>
              <a:gd name="T28" fmla="*/ 2147483647 w 52"/>
              <a:gd name="T29" fmla="*/ 2147483647 h 119"/>
              <a:gd name="T30" fmla="*/ 2147483647 w 52"/>
              <a:gd name="T31" fmla="*/ 2147483647 h 119"/>
              <a:gd name="T32" fmla="*/ 2147483647 w 52"/>
              <a:gd name="T33" fmla="*/ 2147483647 h 119"/>
              <a:gd name="T34" fmla="*/ 2147483647 w 52"/>
              <a:gd name="T35" fmla="*/ 2147483647 h 119"/>
              <a:gd name="T36" fmla="*/ 2147483647 w 52"/>
              <a:gd name="T37" fmla="*/ 2147483647 h 119"/>
              <a:gd name="T38" fmla="*/ 2147483647 w 52"/>
              <a:gd name="T39" fmla="*/ 2147483647 h 119"/>
              <a:gd name="T40" fmla="*/ 2147483647 w 52"/>
              <a:gd name="T41" fmla="*/ 2147483647 h 119"/>
              <a:gd name="T42" fmla="*/ 2147483647 w 52"/>
              <a:gd name="T43" fmla="*/ 2147483647 h 119"/>
              <a:gd name="T44" fmla="*/ 2147483647 w 52"/>
              <a:gd name="T45" fmla="*/ 2147483647 h 119"/>
              <a:gd name="T46" fmla="*/ 2147483647 w 52"/>
              <a:gd name="T47" fmla="*/ 0 h 119"/>
              <a:gd name="T48" fmla="*/ 2147483647 w 52"/>
              <a:gd name="T49" fmla="*/ 0 h 119"/>
              <a:gd name="T50" fmla="*/ 2147483647 w 52"/>
              <a:gd name="T51" fmla="*/ 0 h 119"/>
              <a:gd name="T52" fmla="*/ 2147483647 w 52"/>
              <a:gd name="T53" fmla="*/ 2147483647 h 119"/>
              <a:gd name="T54" fmla="*/ 2147483647 w 52"/>
              <a:gd name="T55" fmla="*/ 2147483647 h 119"/>
              <a:gd name="T56" fmla="*/ 2147483647 w 52"/>
              <a:gd name="T57" fmla="*/ 2147483647 h 119"/>
              <a:gd name="T58" fmla="*/ 2147483647 w 52"/>
              <a:gd name="T59" fmla="*/ 2147483647 h 119"/>
              <a:gd name="T60" fmla="*/ 2147483647 w 52"/>
              <a:gd name="T61" fmla="*/ 2147483647 h 119"/>
              <a:gd name="T62" fmla="*/ 0 w 52"/>
              <a:gd name="T63" fmla="*/ 2147483647 h 119"/>
              <a:gd name="T64" fmla="*/ 0 w 52"/>
              <a:gd name="T65" fmla="*/ 2147483647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19"/>
              <a:gd name="T101" fmla="*/ 52 w 52"/>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19">
                <a:moveTo>
                  <a:pt x="0" y="93"/>
                </a:moveTo>
                <a:lnTo>
                  <a:pt x="1" y="98"/>
                </a:lnTo>
                <a:lnTo>
                  <a:pt x="2" y="103"/>
                </a:lnTo>
                <a:lnTo>
                  <a:pt x="4" y="107"/>
                </a:lnTo>
                <a:lnTo>
                  <a:pt x="8" y="111"/>
                </a:lnTo>
                <a:lnTo>
                  <a:pt x="11" y="115"/>
                </a:lnTo>
                <a:lnTo>
                  <a:pt x="15" y="117"/>
                </a:lnTo>
                <a:lnTo>
                  <a:pt x="21" y="119"/>
                </a:lnTo>
                <a:lnTo>
                  <a:pt x="26" y="119"/>
                </a:lnTo>
                <a:lnTo>
                  <a:pt x="31" y="119"/>
                </a:lnTo>
                <a:lnTo>
                  <a:pt x="37" y="117"/>
                </a:lnTo>
                <a:lnTo>
                  <a:pt x="41" y="115"/>
                </a:lnTo>
                <a:lnTo>
                  <a:pt x="45" y="111"/>
                </a:lnTo>
                <a:lnTo>
                  <a:pt x="48" y="107"/>
                </a:lnTo>
                <a:lnTo>
                  <a:pt x="51" y="103"/>
                </a:lnTo>
                <a:lnTo>
                  <a:pt x="52" y="98"/>
                </a:lnTo>
                <a:lnTo>
                  <a:pt x="52" y="32"/>
                </a:lnTo>
                <a:lnTo>
                  <a:pt x="52" y="21"/>
                </a:lnTo>
                <a:lnTo>
                  <a:pt x="51" y="16"/>
                </a:lnTo>
                <a:lnTo>
                  <a:pt x="48" y="12"/>
                </a:lnTo>
                <a:lnTo>
                  <a:pt x="45" y="8"/>
                </a:lnTo>
                <a:lnTo>
                  <a:pt x="41" y="4"/>
                </a:lnTo>
                <a:lnTo>
                  <a:pt x="37" y="2"/>
                </a:lnTo>
                <a:lnTo>
                  <a:pt x="31" y="0"/>
                </a:lnTo>
                <a:lnTo>
                  <a:pt x="26" y="0"/>
                </a:lnTo>
                <a:lnTo>
                  <a:pt x="21" y="0"/>
                </a:lnTo>
                <a:lnTo>
                  <a:pt x="15" y="2"/>
                </a:lnTo>
                <a:lnTo>
                  <a:pt x="11" y="4"/>
                </a:lnTo>
                <a:lnTo>
                  <a:pt x="8" y="8"/>
                </a:lnTo>
                <a:lnTo>
                  <a:pt x="4" y="12"/>
                </a:lnTo>
                <a:lnTo>
                  <a:pt x="2" y="16"/>
                </a:lnTo>
                <a:lnTo>
                  <a:pt x="0" y="27"/>
                </a:lnTo>
                <a:lnTo>
                  <a:pt x="0" y="9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5" name="Line 841"/>
          <p:cNvSpPr>
            <a:spLocks noChangeShapeType="1"/>
          </p:cNvSpPr>
          <p:nvPr/>
        </p:nvSpPr>
        <p:spPr bwMode="auto">
          <a:xfrm>
            <a:off x="7289800" y="27225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6" name="Freeform 842"/>
          <p:cNvSpPr>
            <a:spLocks/>
          </p:cNvSpPr>
          <p:nvPr/>
        </p:nvSpPr>
        <p:spPr bwMode="auto">
          <a:xfrm>
            <a:off x="7278688" y="2722563"/>
            <a:ext cx="44450" cy="20637"/>
          </a:xfrm>
          <a:custGeom>
            <a:avLst/>
            <a:gdLst>
              <a:gd name="T0" fmla="*/ 2147483647 w 112"/>
              <a:gd name="T1" fmla="*/ 0 h 52"/>
              <a:gd name="T2" fmla="*/ 2147483647 w 112"/>
              <a:gd name="T3" fmla="*/ 0 h 52"/>
              <a:gd name="T4" fmla="*/ 2147483647 w 112"/>
              <a:gd name="T5" fmla="*/ 2147483647 h 52"/>
              <a:gd name="T6" fmla="*/ 2147483647 w 112"/>
              <a:gd name="T7" fmla="*/ 2147483647 h 52"/>
              <a:gd name="T8" fmla="*/ 2147483647 w 112"/>
              <a:gd name="T9" fmla="*/ 2147483647 h 52"/>
              <a:gd name="T10" fmla="*/ 2147483647 w 112"/>
              <a:gd name="T11" fmla="*/ 2147483647 h 52"/>
              <a:gd name="T12" fmla="*/ 2147483647 w 112"/>
              <a:gd name="T13" fmla="*/ 2147483647 h 52"/>
              <a:gd name="T14" fmla="*/ 2147483647 w 112"/>
              <a:gd name="T15" fmla="*/ 2147483647 h 52"/>
              <a:gd name="T16" fmla="*/ 0 w 112"/>
              <a:gd name="T17" fmla="*/ 2147483647 h 52"/>
              <a:gd name="T18" fmla="*/ 2147483647 w 112"/>
              <a:gd name="T19" fmla="*/ 2147483647 h 52"/>
              <a:gd name="T20" fmla="*/ 2147483647 w 112"/>
              <a:gd name="T21" fmla="*/ 2147483647 h 52"/>
              <a:gd name="T22" fmla="*/ 2147483647 w 112"/>
              <a:gd name="T23" fmla="*/ 2147483647 h 52"/>
              <a:gd name="T24" fmla="*/ 2147483647 w 112"/>
              <a:gd name="T25" fmla="*/ 2147483647 h 52"/>
              <a:gd name="T26" fmla="*/ 2147483647 w 112"/>
              <a:gd name="T27" fmla="*/ 2147483647 h 52"/>
              <a:gd name="T28" fmla="*/ 2147483647 w 112"/>
              <a:gd name="T29" fmla="*/ 2147483647 h 52"/>
              <a:gd name="T30" fmla="*/ 2147483647 w 112"/>
              <a:gd name="T31" fmla="*/ 2147483647 h 52"/>
              <a:gd name="T32" fmla="*/ 2147483647 w 112"/>
              <a:gd name="T33" fmla="*/ 2147483647 h 52"/>
              <a:gd name="T34" fmla="*/ 2147483647 w 112"/>
              <a:gd name="T35" fmla="*/ 2147483647 h 52"/>
              <a:gd name="T36" fmla="*/ 2147483647 w 112"/>
              <a:gd name="T37" fmla="*/ 2147483647 h 52"/>
              <a:gd name="T38" fmla="*/ 2147483647 w 112"/>
              <a:gd name="T39" fmla="*/ 2147483647 h 52"/>
              <a:gd name="T40" fmla="*/ 2147483647 w 112"/>
              <a:gd name="T41" fmla="*/ 2147483647 h 52"/>
              <a:gd name="T42" fmla="*/ 2147483647 w 112"/>
              <a:gd name="T43" fmla="*/ 2147483647 h 52"/>
              <a:gd name="T44" fmla="*/ 2147483647 w 112"/>
              <a:gd name="T45" fmla="*/ 2147483647 h 52"/>
              <a:gd name="T46" fmla="*/ 2147483647 w 112"/>
              <a:gd name="T47" fmla="*/ 2147483647 h 52"/>
              <a:gd name="T48" fmla="*/ 2147483647 w 112"/>
              <a:gd name="T49" fmla="*/ 2147483647 h 52"/>
              <a:gd name="T50" fmla="*/ 2147483647 w 112"/>
              <a:gd name="T51" fmla="*/ 2147483647 h 52"/>
              <a:gd name="T52" fmla="*/ 2147483647 w 112"/>
              <a:gd name="T53" fmla="*/ 2147483647 h 52"/>
              <a:gd name="T54" fmla="*/ 2147483647 w 112"/>
              <a:gd name="T55" fmla="*/ 2147483647 h 52"/>
              <a:gd name="T56" fmla="*/ 2147483647 w 112"/>
              <a:gd name="T57" fmla="*/ 2147483647 h 52"/>
              <a:gd name="T58" fmla="*/ 2147483647 w 112"/>
              <a:gd name="T59" fmla="*/ 2147483647 h 52"/>
              <a:gd name="T60" fmla="*/ 2147483647 w 112"/>
              <a:gd name="T61" fmla="*/ 2147483647 h 52"/>
              <a:gd name="T62" fmla="*/ 2147483647 w 112"/>
              <a:gd name="T63" fmla="*/ 0 h 52"/>
              <a:gd name="T64" fmla="*/ 2147483647 w 11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2"/>
              <a:gd name="T101" fmla="*/ 112 w 11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2">
                <a:moveTo>
                  <a:pt x="26" y="0"/>
                </a:moveTo>
                <a:lnTo>
                  <a:pt x="21" y="0"/>
                </a:lnTo>
                <a:lnTo>
                  <a:pt x="15" y="2"/>
                </a:lnTo>
                <a:lnTo>
                  <a:pt x="11" y="4"/>
                </a:lnTo>
                <a:lnTo>
                  <a:pt x="8" y="8"/>
                </a:lnTo>
                <a:lnTo>
                  <a:pt x="4" y="12"/>
                </a:lnTo>
                <a:lnTo>
                  <a:pt x="2" y="16"/>
                </a:lnTo>
                <a:lnTo>
                  <a:pt x="1" y="21"/>
                </a:lnTo>
                <a:lnTo>
                  <a:pt x="0" y="27"/>
                </a:lnTo>
                <a:lnTo>
                  <a:pt x="1" y="32"/>
                </a:lnTo>
                <a:lnTo>
                  <a:pt x="2" y="36"/>
                </a:lnTo>
                <a:lnTo>
                  <a:pt x="4" y="41"/>
                </a:lnTo>
                <a:lnTo>
                  <a:pt x="8" y="45"/>
                </a:lnTo>
                <a:lnTo>
                  <a:pt x="11" y="48"/>
                </a:lnTo>
                <a:lnTo>
                  <a:pt x="15" y="51"/>
                </a:lnTo>
                <a:lnTo>
                  <a:pt x="21" y="52"/>
                </a:lnTo>
                <a:lnTo>
                  <a:pt x="80" y="52"/>
                </a:lnTo>
                <a:lnTo>
                  <a:pt x="91" y="52"/>
                </a:lnTo>
                <a:lnTo>
                  <a:pt x="95" y="51"/>
                </a:lnTo>
                <a:lnTo>
                  <a:pt x="100" y="48"/>
                </a:lnTo>
                <a:lnTo>
                  <a:pt x="104" y="45"/>
                </a:lnTo>
                <a:lnTo>
                  <a:pt x="107" y="41"/>
                </a:lnTo>
                <a:lnTo>
                  <a:pt x="109" y="36"/>
                </a:lnTo>
                <a:lnTo>
                  <a:pt x="111" y="32"/>
                </a:lnTo>
                <a:lnTo>
                  <a:pt x="112" y="27"/>
                </a:lnTo>
                <a:lnTo>
                  <a:pt x="111" y="21"/>
                </a:lnTo>
                <a:lnTo>
                  <a:pt x="109" y="16"/>
                </a:lnTo>
                <a:lnTo>
                  <a:pt x="107" y="12"/>
                </a:lnTo>
                <a:lnTo>
                  <a:pt x="104" y="8"/>
                </a:lnTo>
                <a:lnTo>
                  <a:pt x="100" y="4"/>
                </a:lnTo>
                <a:lnTo>
                  <a:pt x="95" y="2"/>
                </a:lnTo>
                <a:lnTo>
                  <a:pt x="8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7" name="Line 843"/>
          <p:cNvSpPr>
            <a:spLocks noChangeShapeType="1"/>
          </p:cNvSpPr>
          <p:nvPr/>
        </p:nvSpPr>
        <p:spPr bwMode="auto">
          <a:xfrm>
            <a:off x="7313613" y="27225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8" name="Freeform 844"/>
          <p:cNvSpPr>
            <a:spLocks/>
          </p:cNvSpPr>
          <p:nvPr/>
        </p:nvSpPr>
        <p:spPr bwMode="auto">
          <a:xfrm>
            <a:off x="7302500" y="2722563"/>
            <a:ext cx="25400" cy="20637"/>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2" y="4"/>
                </a:lnTo>
                <a:lnTo>
                  <a:pt x="8" y="8"/>
                </a:lnTo>
                <a:lnTo>
                  <a:pt x="4" y="12"/>
                </a:lnTo>
                <a:lnTo>
                  <a:pt x="1" y="16"/>
                </a:lnTo>
                <a:lnTo>
                  <a:pt x="0" y="21"/>
                </a:lnTo>
                <a:lnTo>
                  <a:pt x="0" y="27"/>
                </a:lnTo>
                <a:lnTo>
                  <a:pt x="0" y="32"/>
                </a:lnTo>
                <a:lnTo>
                  <a:pt x="1" y="36"/>
                </a:lnTo>
                <a:lnTo>
                  <a:pt x="4" y="41"/>
                </a:lnTo>
                <a:lnTo>
                  <a:pt x="8" y="45"/>
                </a:lnTo>
                <a:lnTo>
                  <a:pt x="12" y="48"/>
                </a:lnTo>
                <a:lnTo>
                  <a:pt x="16" y="51"/>
                </a:lnTo>
                <a:lnTo>
                  <a:pt x="21" y="52"/>
                </a:lnTo>
                <a:lnTo>
                  <a:pt x="30" y="52"/>
                </a:lnTo>
                <a:lnTo>
                  <a:pt x="41" y="52"/>
                </a:lnTo>
                <a:lnTo>
                  <a:pt x="46" y="51"/>
                </a:lnTo>
                <a:lnTo>
                  <a:pt x="50" y="48"/>
                </a:lnTo>
                <a:lnTo>
                  <a:pt x="54" y="45"/>
                </a:lnTo>
                <a:lnTo>
                  <a:pt x="58" y="41"/>
                </a:lnTo>
                <a:lnTo>
                  <a:pt x="61" y="36"/>
                </a:lnTo>
                <a:lnTo>
                  <a:pt x="62" y="32"/>
                </a:lnTo>
                <a:lnTo>
                  <a:pt x="62" y="27"/>
                </a:lnTo>
                <a:lnTo>
                  <a:pt x="62" y="21"/>
                </a:lnTo>
                <a:lnTo>
                  <a:pt x="61" y="16"/>
                </a:lnTo>
                <a:lnTo>
                  <a:pt x="58" y="12"/>
                </a:lnTo>
                <a:lnTo>
                  <a:pt x="54" y="8"/>
                </a:lnTo>
                <a:lnTo>
                  <a:pt x="50" y="4"/>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49" name="Line 845"/>
          <p:cNvSpPr>
            <a:spLocks noChangeShapeType="1"/>
          </p:cNvSpPr>
          <p:nvPr/>
        </p:nvSpPr>
        <p:spPr bwMode="auto">
          <a:xfrm>
            <a:off x="7316788" y="27225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0" name="Freeform 846"/>
          <p:cNvSpPr>
            <a:spLocks/>
          </p:cNvSpPr>
          <p:nvPr/>
        </p:nvSpPr>
        <p:spPr bwMode="auto">
          <a:xfrm>
            <a:off x="7305675" y="2722563"/>
            <a:ext cx="44450" cy="20637"/>
          </a:xfrm>
          <a:custGeom>
            <a:avLst/>
            <a:gdLst>
              <a:gd name="T0" fmla="*/ 2147483647 w 113"/>
              <a:gd name="T1" fmla="*/ 0 h 52"/>
              <a:gd name="T2" fmla="*/ 2147483647 w 113"/>
              <a:gd name="T3" fmla="*/ 0 h 52"/>
              <a:gd name="T4" fmla="*/ 2147483647 w 113"/>
              <a:gd name="T5" fmla="*/ 2147483647 h 52"/>
              <a:gd name="T6" fmla="*/ 2147483647 w 113"/>
              <a:gd name="T7" fmla="*/ 2147483647 h 52"/>
              <a:gd name="T8" fmla="*/ 2147483647 w 113"/>
              <a:gd name="T9" fmla="*/ 2147483647 h 52"/>
              <a:gd name="T10" fmla="*/ 2147483647 w 113"/>
              <a:gd name="T11" fmla="*/ 2147483647 h 52"/>
              <a:gd name="T12" fmla="*/ 2147483647 w 113"/>
              <a:gd name="T13" fmla="*/ 2147483647 h 52"/>
              <a:gd name="T14" fmla="*/ 2147483647 w 113"/>
              <a:gd name="T15" fmla="*/ 2147483647 h 52"/>
              <a:gd name="T16" fmla="*/ 0 w 113"/>
              <a:gd name="T17" fmla="*/ 2147483647 h 52"/>
              <a:gd name="T18" fmla="*/ 2147483647 w 113"/>
              <a:gd name="T19" fmla="*/ 2147483647 h 52"/>
              <a:gd name="T20" fmla="*/ 2147483647 w 113"/>
              <a:gd name="T21" fmla="*/ 2147483647 h 52"/>
              <a:gd name="T22" fmla="*/ 2147483647 w 113"/>
              <a:gd name="T23" fmla="*/ 2147483647 h 52"/>
              <a:gd name="T24" fmla="*/ 2147483647 w 113"/>
              <a:gd name="T25" fmla="*/ 2147483647 h 52"/>
              <a:gd name="T26" fmla="*/ 2147483647 w 113"/>
              <a:gd name="T27" fmla="*/ 2147483647 h 52"/>
              <a:gd name="T28" fmla="*/ 2147483647 w 113"/>
              <a:gd name="T29" fmla="*/ 2147483647 h 52"/>
              <a:gd name="T30" fmla="*/ 2147483647 w 113"/>
              <a:gd name="T31" fmla="*/ 2147483647 h 52"/>
              <a:gd name="T32" fmla="*/ 2147483647 w 113"/>
              <a:gd name="T33" fmla="*/ 2147483647 h 52"/>
              <a:gd name="T34" fmla="*/ 2147483647 w 113"/>
              <a:gd name="T35" fmla="*/ 2147483647 h 52"/>
              <a:gd name="T36" fmla="*/ 2147483647 w 113"/>
              <a:gd name="T37" fmla="*/ 2147483647 h 52"/>
              <a:gd name="T38" fmla="*/ 2147483647 w 113"/>
              <a:gd name="T39" fmla="*/ 2147483647 h 52"/>
              <a:gd name="T40" fmla="*/ 2147483647 w 113"/>
              <a:gd name="T41" fmla="*/ 2147483647 h 52"/>
              <a:gd name="T42" fmla="*/ 2147483647 w 113"/>
              <a:gd name="T43" fmla="*/ 2147483647 h 52"/>
              <a:gd name="T44" fmla="*/ 2147483647 w 113"/>
              <a:gd name="T45" fmla="*/ 2147483647 h 52"/>
              <a:gd name="T46" fmla="*/ 2147483647 w 113"/>
              <a:gd name="T47" fmla="*/ 2147483647 h 52"/>
              <a:gd name="T48" fmla="*/ 2147483647 w 113"/>
              <a:gd name="T49" fmla="*/ 2147483647 h 52"/>
              <a:gd name="T50" fmla="*/ 2147483647 w 113"/>
              <a:gd name="T51" fmla="*/ 2147483647 h 52"/>
              <a:gd name="T52" fmla="*/ 2147483647 w 113"/>
              <a:gd name="T53" fmla="*/ 2147483647 h 52"/>
              <a:gd name="T54" fmla="*/ 2147483647 w 113"/>
              <a:gd name="T55" fmla="*/ 2147483647 h 52"/>
              <a:gd name="T56" fmla="*/ 2147483647 w 113"/>
              <a:gd name="T57" fmla="*/ 2147483647 h 52"/>
              <a:gd name="T58" fmla="*/ 2147483647 w 113"/>
              <a:gd name="T59" fmla="*/ 2147483647 h 52"/>
              <a:gd name="T60" fmla="*/ 2147483647 w 113"/>
              <a:gd name="T61" fmla="*/ 2147483647 h 52"/>
              <a:gd name="T62" fmla="*/ 2147483647 w 113"/>
              <a:gd name="T63" fmla="*/ 0 h 52"/>
              <a:gd name="T64" fmla="*/ 2147483647 w 11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2"/>
              <a:gd name="T101" fmla="*/ 113 w 11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2">
                <a:moveTo>
                  <a:pt x="27" y="0"/>
                </a:moveTo>
                <a:lnTo>
                  <a:pt x="21" y="0"/>
                </a:lnTo>
                <a:lnTo>
                  <a:pt x="17" y="2"/>
                </a:lnTo>
                <a:lnTo>
                  <a:pt x="12" y="4"/>
                </a:lnTo>
                <a:lnTo>
                  <a:pt x="8" y="8"/>
                </a:lnTo>
                <a:lnTo>
                  <a:pt x="6" y="12"/>
                </a:lnTo>
                <a:lnTo>
                  <a:pt x="3" y="16"/>
                </a:lnTo>
                <a:lnTo>
                  <a:pt x="2" y="21"/>
                </a:lnTo>
                <a:lnTo>
                  <a:pt x="0" y="27"/>
                </a:lnTo>
                <a:lnTo>
                  <a:pt x="2" y="32"/>
                </a:lnTo>
                <a:lnTo>
                  <a:pt x="3" y="36"/>
                </a:lnTo>
                <a:lnTo>
                  <a:pt x="6" y="41"/>
                </a:lnTo>
                <a:lnTo>
                  <a:pt x="8" y="45"/>
                </a:lnTo>
                <a:lnTo>
                  <a:pt x="12" y="48"/>
                </a:lnTo>
                <a:lnTo>
                  <a:pt x="17" y="51"/>
                </a:lnTo>
                <a:lnTo>
                  <a:pt x="21" y="52"/>
                </a:lnTo>
                <a:lnTo>
                  <a:pt x="81" y="52"/>
                </a:lnTo>
                <a:lnTo>
                  <a:pt x="92" y="52"/>
                </a:lnTo>
                <a:lnTo>
                  <a:pt x="97" y="51"/>
                </a:lnTo>
                <a:lnTo>
                  <a:pt x="101" y="48"/>
                </a:lnTo>
                <a:lnTo>
                  <a:pt x="105" y="45"/>
                </a:lnTo>
                <a:lnTo>
                  <a:pt x="109" y="41"/>
                </a:lnTo>
                <a:lnTo>
                  <a:pt x="110" y="36"/>
                </a:lnTo>
                <a:lnTo>
                  <a:pt x="113" y="32"/>
                </a:lnTo>
                <a:lnTo>
                  <a:pt x="113" y="27"/>
                </a:lnTo>
                <a:lnTo>
                  <a:pt x="113" y="21"/>
                </a:lnTo>
                <a:lnTo>
                  <a:pt x="110" y="16"/>
                </a:lnTo>
                <a:lnTo>
                  <a:pt x="109" y="12"/>
                </a:lnTo>
                <a:lnTo>
                  <a:pt x="105" y="8"/>
                </a:lnTo>
                <a:lnTo>
                  <a:pt x="101" y="4"/>
                </a:lnTo>
                <a:lnTo>
                  <a:pt x="97" y="2"/>
                </a:lnTo>
                <a:lnTo>
                  <a:pt x="8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1" name="Line 847"/>
          <p:cNvSpPr>
            <a:spLocks noChangeShapeType="1"/>
          </p:cNvSpPr>
          <p:nvPr/>
        </p:nvSpPr>
        <p:spPr bwMode="auto">
          <a:xfrm>
            <a:off x="7340600" y="27225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2" name="Freeform 848"/>
          <p:cNvSpPr>
            <a:spLocks/>
          </p:cNvSpPr>
          <p:nvPr/>
        </p:nvSpPr>
        <p:spPr bwMode="auto">
          <a:xfrm>
            <a:off x="7329488" y="2722563"/>
            <a:ext cx="28575" cy="20637"/>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0 w 72"/>
              <a:gd name="T15" fmla="*/ 2147483647 h 52"/>
              <a:gd name="T16" fmla="*/ 0 w 72"/>
              <a:gd name="T17" fmla="*/ 2147483647 h 52"/>
              <a:gd name="T18" fmla="*/ 0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0"/>
                </a:lnTo>
                <a:lnTo>
                  <a:pt x="16" y="2"/>
                </a:lnTo>
                <a:lnTo>
                  <a:pt x="12" y="4"/>
                </a:lnTo>
                <a:lnTo>
                  <a:pt x="8" y="8"/>
                </a:lnTo>
                <a:lnTo>
                  <a:pt x="4" y="12"/>
                </a:lnTo>
                <a:lnTo>
                  <a:pt x="1" y="16"/>
                </a:lnTo>
                <a:lnTo>
                  <a:pt x="0" y="21"/>
                </a:lnTo>
                <a:lnTo>
                  <a:pt x="0" y="27"/>
                </a:lnTo>
                <a:lnTo>
                  <a:pt x="0" y="32"/>
                </a:lnTo>
                <a:lnTo>
                  <a:pt x="1" y="36"/>
                </a:lnTo>
                <a:lnTo>
                  <a:pt x="4" y="41"/>
                </a:lnTo>
                <a:lnTo>
                  <a:pt x="8" y="45"/>
                </a:lnTo>
                <a:lnTo>
                  <a:pt x="12" y="48"/>
                </a:lnTo>
                <a:lnTo>
                  <a:pt x="16" y="51"/>
                </a:lnTo>
                <a:lnTo>
                  <a:pt x="21" y="52"/>
                </a:lnTo>
                <a:lnTo>
                  <a:pt x="39" y="52"/>
                </a:lnTo>
                <a:lnTo>
                  <a:pt x="51" y="52"/>
                </a:lnTo>
                <a:lnTo>
                  <a:pt x="55" y="51"/>
                </a:lnTo>
                <a:lnTo>
                  <a:pt x="61" y="48"/>
                </a:lnTo>
                <a:lnTo>
                  <a:pt x="65" y="45"/>
                </a:lnTo>
                <a:lnTo>
                  <a:pt x="67" y="41"/>
                </a:lnTo>
                <a:lnTo>
                  <a:pt x="70" y="36"/>
                </a:lnTo>
                <a:lnTo>
                  <a:pt x="71" y="32"/>
                </a:lnTo>
                <a:lnTo>
                  <a:pt x="72" y="27"/>
                </a:lnTo>
                <a:lnTo>
                  <a:pt x="71" y="21"/>
                </a:lnTo>
                <a:lnTo>
                  <a:pt x="70" y="16"/>
                </a:lnTo>
                <a:lnTo>
                  <a:pt x="67" y="12"/>
                </a:lnTo>
                <a:lnTo>
                  <a:pt x="65" y="8"/>
                </a:lnTo>
                <a:lnTo>
                  <a:pt x="61" y="4"/>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3" name="Line 849"/>
          <p:cNvSpPr>
            <a:spLocks noChangeShapeType="1"/>
          </p:cNvSpPr>
          <p:nvPr/>
        </p:nvSpPr>
        <p:spPr bwMode="auto">
          <a:xfrm>
            <a:off x="7337425" y="27320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4" name="Freeform 850"/>
          <p:cNvSpPr>
            <a:spLocks/>
          </p:cNvSpPr>
          <p:nvPr/>
        </p:nvSpPr>
        <p:spPr bwMode="auto">
          <a:xfrm>
            <a:off x="7337425" y="2697163"/>
            <a:ext cx="20638" cy="46037"/>
          </a:xfrm>
          <a:custGeom>
            <a:avLst/>
            <a:gdLst>
              <a:gd name="T0" fmla="*/ 0 w 51"/>
              <a:gd name="T1" fmla="*/ 2147483647 h 120"/>
              <a:gd name="T2" fmla="*/ 0 w 51"/>
              <a:gd name="T3" fmla="*/ 2147483647 h 120"/>
              <a:gd name="T4" fmla="*/ 2147483647 w 51"/>
              <a:gd name="T5" fmla="*/ 2147483647 h 120"/>
              <a:gd name="T6" fmla="*/ 2147483647 w 51"/>
              <a:gd name="T7" fmla="*/ 2147483647 h 120"/>
              <a:gd name="T8" fmla="*/ 2147483647 w 51"/>
              <a:gd name="T9" fmla="*/ 2147483647 h 120"/>
              <a:gd name="T10" fmla="*/ 2147483647 w 51"/>
              <a:gd name="T11" fmla="*/ 2147483647 h 120"/>
              <a:gd name="T12" fmla="*/ 2147483647 w 51"/>
              <a:gd name="T13" fmla="*/ 2147483647 h 120"/>
              <a:gd name="T14" fmla="*/ 2147483647 w 51"/>
              <a:gd name="T15" fmla="*/ 2147483647 h 120"/>
              <a:gd name="T16" fmla="*/ 2147483647 w 51"/>
              <a:gd name="T17" fmla="*/ 2147483647 h 120"/>
              <a:gd name="T18" fmla="*/ 2147483647 w 51"/>
              <a:gd name="T19" fmla="*/ 2147483647 h 120"/>
              <a:gd name="T20" fmla="*/ 2147483647 w 51"/>
              <a:gd name="T21" fmla="*/ 2147483647 h 120"/>
              <a:gd name="T22" fmla="*/ 2147483647 w 51"/>
              <a:gd name="T23" fmla="*/ 2147483647 h 120"/>
              <a:gd name="T24" fmla="*/ 2147483647 w 51"/>
              <a:gd name="T25" fmla="*/ 2147483647 h 120"/>
              <a:gd name="T26" fmla="*/ 2147483647 w 51"/>
              <a:gd name="T27" fmla="*/ 2147483647 h 120"/>
              <a:gd name="T28" fmla="*/ 2147483647 w 51"/>
              <a:gd name="T29" fmla="*/ 2147483647 h 120"/>
              <a:gd name="T30" fmla="*/ 2147483647 w 51"/>
              <a:gd name="T31" fmla="*/ 2147483647 h 120"/>
              <a:gd name="T32" fmla="*/ 2147483647 w 51"/>
              <a:gd name="T33" fmla="*/ 2147483647 h 120"/>
              <a:gd name="T34" fmla="*/ 2147483647 w 51"/>
              <a:gd name="T35" fmla="*/ 2147483647 h 120"/>
              <a:gd name="T36" fmla="*/ 2147483647 w 51"/>
              <a:gd name="T37" fmla="*/ 2147483647 h 120"/>
              <a:gd name="T38" fmla="*/ 2147483647 w 51"/>
              <a:gd name="T39" fmla="*/ 2147483647 h 120"/>
              <a:gd name="T40" fmla="*/ 2147483647 w 51"/>
              <a:gd name="T41" fmla="*/ 2147483647 h 120"/>
              <a:gd name="T42" fmla="*/ 2147483647 w 51"/>
              <a:gd name="T43" fmla="*/ 2147483647 h 120"/>
              <a:gd name="T44" fmla="*/ 2147483647 w 51"/>
              <a:gd name="T45" fmla="*/ 2147483647 h 120"/>
              <a:gd name="T46" fmla="*/ 2147483647 w 51"/>
              <a:gd name="T47" fmla="*/ 0 h 120"/>
              <a:gd name="T48" fmla="*/ 2147483647 w 51"/>
              <a:gd name="T49" fmla="*/ 0 h 120"/>
              <a:gd name="T50" fmla="*/ 2147483647 w 51"/>
              <a:gd name="T51" fmla="*/ 0 h 120"/>
              <a:gd name="T52" fmla="*/ 2147483647 w 51"/>
              <a:gd name="T53" fmla="*/ 2147483647 h 120"/>
              <a:gd name="T54" fmla="*/ 2147483647 w 51"/>
              <a:gd name="T55" fmla="*/ 2147483647 h 120"/>
              <a:gd name="T56" fmla="*/ 2147483647 w 51"/>
              <a:gd name="T57" fmla="*/ 2147483647 h 120"/>
              <a:gd name="T58" fmla="*/ 2147483647 w 51"/>
              <a:gd name="T59" fmla="*/ 2147483647 h 120"/>
              <a:gd name="T60" fmla="*/ 2147483647 w 51"/>
              <a:gd name="T61" fmla="*/ 2147483647 h 120"/>
              <a:gd name="T62" fmla="*/ 0 w 51"/>
              <a:gd name="T63" fmla="*/ 2147483647 h 120"/>
              <a:gd name="T64" fmla="*/ 0 w 51"/>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0"/>
              <a:gd name="T101" fmla="*/ 51 w 51"/>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0">
                <a:moveTo>
                  <a:pt x="0" y="94"/>
                </a:moveTo>
                <a:lnTo>
                  <a:pt x="0" y="99"/>
                </a:lnTo>
                <a:lnTo>
                  <a:pt x="1" y="103"/>
                </a:lnTo>
                <a:lnTo>
                  <a:pt x="4" y="108"/>
                </a:lnTo>
                <a:lnTo>
                  <a:pt x="8" y="112"/>
                </a:lnTo>
                <a:lnTo>
                  <a:pt x="12" y="115"/>
                </a:lnTo>
                <a:lnTo>
                  <a:pt x="15" y="118"/>
                </a:lnTo>
                <a:lnTo>
                  <a:pt x="21" y="119"/>
                </a:lnTo>
                <a:lnTo>
                  <a:pt x="26" y="120"/>
                </a:lnTo>
                <a:lnTo>
                  <a:pt x="31" y="119"/>
                </a:lnTo>
                <a:lnTo>
                  <a:pt x="35" y="118"/>
                </a:lnTo>
                <a:lnTo>
                  <a:pt x="41" y="115"/>
                </a:lnTo>
                <a:lnTo>
                  <a:pt x="45" y="112"/>
                </a:lnTo>
                <a:lnTo>
                  <a:pt x="47" y="108"/>
                </a:lnTo>
                <a:lnTo>
                  <a:pt x="50" y="103"/>
                </a:lnTo>
                <a:lnTo>
                  <a:pt x="51" y="99"/>
                </a:lnTo>
                <a:lnTo>
                  <a:pt x="51" y="32"/>
                </a:lnTo>
                <a:lnTo>
                  <a:pt x="51" y="21"/>
                </a:lnTo>
                <a:lnTo>
                  <a:pt x="50" y="16"/>
                </a:lnTo>
                <a:lnTo>
                  <a:pt x="47" y="12"/>
                </a:lnTo>
                <a:lnTo>
                  <a:pt x="45" y="8"/>
                </a:lnTo>
                <a:lnTo>
                  <a:pt x="41" y="4"/>
                </a:lnTo>
                <a:lnTo>
                  <a:pt x="35" y="3"/>
                </a:lnTo>
                <a:lnTo>
                  <a:pt x="31" y="0"/>
                </a:lnTo>
                <a:lnTo>
                  <a:pt x="26" y="0"/>
                </a:lnTo>
                <a:lnTo>
                  <a:pt x="21" y="0"/>
                </a:lnTo>
                <a:lnTo>
                  <a:pt x="15" y="3"/>
                </a:lnTo>
                <a:lnTo>
                  <a:pt x="12" y="4"/>
                </a:lnTo>
                <a:lnTo>
                  <a:pt x="8" y="8"/>
                </a:lnTo>
                <a:lnTo>
                  <a:pt x="4" y="12"/>
                </a:lnTo>
                <a:lnTo>
                  <a:pt x="1" y="16"/>
                </a:lnTo>
                <a:lnTo>
                  <a:pt x="0" y="26"/>
                </a:lnTo>
                <a:lnTo>
                  <a:pt x="0" y="9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5" name="Line 851"/>
          <p:cNvSpPr>
            <a:spLocks noChangeShapeType="1"/>
          </p:cNvSpPr>
          <p:nvPr/>
        </p:nvSpPr>
        <p:spPr bwMode="auto">
          <a:xfrm>
            <a:off x="7348538" y="2697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6" name="Freeform 852"/>
          <p:cNvSpPr>
            <a:spLocks/>
          </p:cNvSpPr>
          <p:nvPr/>
        </p:nvSpPr>
        <p:spPr bwMode="auto">
          <a:xfrm>
            <a:off x="7337425" y="2697163"/>
            <a:ext cx="33338" cy="19050"/>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0"/>
                </a:lnTo>
                <a:lnTo>
                  <a:pt x="15" y="3"/>
                </a:lnTo>
                <a:lnTo>
                  <a:pt x="12" y="4"/>
                </a:lnTo>
                <a:lnTo>
                  <a:pt x="8" y="8"/>
                </a:lnTo>
                <a:lnTo>
                  <a:pt x="4" y="12"/>
                </a:lnTo>
                <a:lnTo>
                  <a:pt x="1" y="16"/>
                </a:lnTo>
                <a:lnTo>
                  <a:pt x="0" y="21"/>
                </a:lnTo>
                <a:lnTo>
                  <a:pt x="0" y="26"/>
                </a:lnTo>
                <a:lnTo>
                  <a:pt x="0" y="32"/>
                </a:lnTo>
                <a:lnTo>
                  <a:pt x="1" y="37"/>
                </a:lnTo>
                <a:lnTo>
                  <a:pt x="4" y="41"/>
                </a:lnTo>
                <a:lnTo>
                  <a:pt x="8" y="45"/>
                </a:lnTo>
                <a:lnTo>
                  <a:pt x="12" y="49"/>
                </a:lnTo>
                <a:lnTo>
                  <a:pt x="15" y="51"/>
                </a:lnTo>
                <a:lnTo>
                  <a:pt x="21" y="53"/>
                </a:lnTo>
                <a:lnTo>
                  <a:pt x="50" y="53"/>
                </a:lnTo>
                <a:lnTo>
                  <a:pt x="60" y="53"/>
                </a:lnTo>
                <a:lnTo>
                  <a:pt x="66" y="51"/>
                </a:lnTo>
                <a:lnTo>
                  <a:pt x="70" y="49"/>
                </a:lnTo>
                <a:lnTo>
                  <a:pt x="74" y="45"/>
                </a:lnTo>
                <a:lnTo>
                  <a:pt x="78" y="41"/>
                </a:lnTo>
                <a:lnTo>
                  <a:pt x="80" y="37"/>
                </a:lnTo>
                <a:lnTo>
                  <a:pt x="82" y="32"/>
                </a:lnTo>
                <a:lnTo>
                  <a:pt x="82" y="26"/>
                </a:lnTo>
                <a:lnTo>
                  <a:pt x="82" y="21"/>
                </a:lnTo>
                <a:lnTo>
                  <a:pt x="80" y="16"/>
                </a:lnTo>
                <a:lnTo>
                  <a:pt x="78" y="12"/>
                </a:lnTo>
                <a:lnTo>
                  <a:pt x="74" y="8"/>
                </a:lnTo>
                <a:lnTo>
                  <a:pt x="70" y="4"/>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7" name="Line 853"/>
          <p:cNvSpPr>
            <a:spLocks noChangeShapeType="1"/>
          </p:cNvSpPr>
          <p:nvPr/>
        </p:nvSpPr>
        <p:spPr bwMode="auto">
          <a:xfrm>
            <a:off x="7359650" y="26971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8" name="Freeform 854"/>
          <p:cNvSpPr>
            <a:spLocks/>
          </p:cNvSpPr>
          <p:nvPr/>
        </p:nvSpPr>
        <p:spPr bwMode="auto">
          <a:xfrm>
            <a:off x="7348538" y="2697163"/>
            <a:ext cx="30162" cy="19050"/>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2147483647 w 72"/>
              <a:gd name="T15" fmla="*/ 2147483647 h 53"/>
              <a:gd name="T16" fmla="*/ 0 w 72"/>
              <a:gd name="T17" fmla="*/ 2147483647 h 53"/>
              <a:gd name="T18" fmla="*/ 2147483647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0"/>
                </a:lnTo>
                <a:lnTo>
                  <a:pt x="16" y="3"/>
                </a:lnTo>
                <a:lnTo>
                  <a:pt x="12" y="4"/>
                </a:lnTo>
                <a:lnTo>
                  <a:pt x="8" y="8"/>
                </a:lnTo>
                <a:lnTo>
                  <a:pt x="4" y="12"/>
                </a:lnTo>
                <a:lnTo>
                  <a:pt x="2" y="16"/>
                </a:lnTo>
                <a:lnTo>
                  <a:pt x="1" y="21"/>
                </a:lnTo>
                <a:lnTo>
                  <a:pt x="0" y="26"/>
                </a:lnTo>
                <a:lnTo>
                  <a:pt x="1" y="32"/>
                </a:lnTo>
                <a:lnTo>
                  <a:pt x="2" y="37"/>
                </a:lnTo>
                <a:lnTo>
                  <a:pt x="4" y="41"/>
                </a:lnTo>
                <a:lnTo>
                  <a:pt x="8" y="45"/>
                </a:lnTo>
                <a:lnTo>
                  <a:pt x="12" y="49"/>
                </a:lnTo>
                <a:lnTo>
                  <a:pt x="16" y="51"/>
                </a:lnTo>
                <a:lnTo>
                  <a:pt x="21" y="53"/>
                </a:lnTo>
                <a:lnTo>
                  <a:pt x="41" y="53"/>
                </a:lnTo>
                <a:lnTo>
                  <a:pt x="51" y="53"/>
                </a:lnTo>
                <a:lnTo>
                  <a:pt x="57" y="51"/>
                </a:lnTo>
                <a:lnTo>
                  <a:pt x="60" y="49"/>
                </a:lnTo>
                <a:lnTo>
                  <a:pt x="64" y="45"/>
                </a:lnTo>
                <a:lnTo>
                  <a:pt x="68" y="41"/>
                </a:lnTo>
                <a:lnTo>
                  <a:pt x="70" y="37"/>
                </a:lnTo>
                <a:lnTo>
                  <a:pt x="72" y="32"/>
                </a:lnTo>
                <a:lnTo>
                  <a:pt x="72" y="26"/>
                </a:lnTo>
                <a:lnTo>
                  <a:pt x="72" y="21"/>
                </a:lnTo>
                <a:lnTo>
                  <a:pt x="70" y="16"/>
                </a:lnTo>
                <a:lnTo>
                  <a:pt x="68" y="12"/>
                </a:lnTo>
                <a:lnTo>
                  <a:pt x="64" y="8"/>
                </a:lnTo>
                <a:lnTo>
                  <a:pt x="60" y="4"/>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59" name="Line 855"/>
          <p:cNvSpPr>
            <a:spLocks noChangeShapeType="1"/>
          </p:cNvSpPr>
          <p:nvPr/>
        </p:nvSpPr>
        <p:spPr bwMode="auto">
          <a:xfrm>
            <a:off x="7367588" y="2697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0" name="Freeform 856"/>
          <p:cNvSpPr>
            <a:spLocks/>
          </p:cNvSpPr>
          <p:nvPr/>
        </p:nvSpPr>
        <p:spPr bwMode="auto">
          <a:xfrm>
            <a:off x="7356475" y="2697163"/>
            <a:ext cx="33338" cy="19050"/>
          </a:xfrm>
          <a:custGeom>
            <a:avLst/>
            <a:gdLst>
              <a:gd name="T0" fmla="*/ 2147483647 w 81"/>
              <a:gd name="T1" fmla="*/ 0 h 53"/>
              <a:gd name="T2" fmla="*/ 2147483647 w 81"/>
              <a:gd name="T3" fmla="*/ 0 h 53"/>
              <a:gd name="T4" fmla="*/ 2147483647 w 81"/>
              <a:gd name="T5" fmla="*/ 2147483647 h 53"/>
              <a:gd name="T6" fmla="*/ 2147483647 w 81"/>
              <a:gd name="T7" fmla="*/ 2147483647 h 53"/>
              <a:gd name="T8" fmla="*/ 2147483647 w 81"/>
              <a:gd name="T9" fmla="*/ 2147483647 h 53"/>
              <a:gd name="T10" fmla="*/ 2147483647 w 81"/>
              <a:gd name="T11" fmla="*/ 2147483647 h 53"/>
              <a:gd name="T12" fmla="*/ 2147483647 w 81"/>
              <a:gd name="T13" fmla="*/ 2147483647 h 53"/>
              <a:gd name="T14" fmla="*/ 0 w 81"/>
              <a:gd name="T15" fmla="*/ 2147483647 h 53"/>
              <a:gd name="T16" fmla="*/ 0 w 81"/>
              <a:gd name="T17" fmla="*/ 2147483647 h 53"/>
              <a:gd name="T18" fmla="*/ 0 w 81"/>
              <a:gd name="T19" fmla="*/ 2147483647 h 53"/>
              <a:gd name="T20" fmla="*/ 2147483647 w 81"/>
              <a:gd name="T21" fmla="*/ 2147483647 h 53"/>
              <a:gd name="T22" fmla="*/ 2147483647 w 81"/>
              <a:gd name="T23" fmla="*/ 2147483647 h 53"/>
              <a:gd name="T24" fmla="*/ 2147483647 w 81"/>
              <a:gd name="T25" fmla="*/ 2147483647 h 53"/>
              <a:gd name="T26" fmla="*/ 2147483647 w 81"/>
              <a:gd name="T27" fmla="*/ 2147483647 h 53"/>
              <a:gd name="T28" fmla="*/ 2147483647 w 81"/>
              <a:gd name="T29" fmla="*/ 2147483647 h 53"/>
              <a:gd name="T30" fmla="*/ 2147483647 w 81"/>
              <a:gd name="T31" fmla="*/ 2147483647 h 53"/>
              <a:gd name="T32" fmla="*/ 2147483647 w 81"/>
              <a:gd name="T33" fmla="*/ 2147483647 h 53"/>
              <a:gd name="T34" fmla="*/ 2147483647 w 81"/>
              <a:gd name="T35" fmla="*/ 2147483647 h 53"/>
              <a:gd name="T36" fmla="*/ 2147483647 w 81"/>
              <a:gd name="T37" fmla="*/ 2147483647 h 53"/>
              <a:gd name="T38" fmla="*/ 2147483647 w 81"/>
              <a:gd name="T39" fmla="*/ 2147483647 h 53"/>
              <a:gd name="T40" fmla="*/ 2147483647 w 81"/>
              <a:gd name="T41" fmla="*/ 2147483647 h 53"/>
              <a:gd name="T42" fmla="*/ 2147483647 w 81"/>
              <a:gd name="T43" fmla="*/ 2147483647 h 53"/>
              <a:gd name="T44" fmla="*/ 2147483647 w 81"/>
              <a:gd name="T45" fmla="*/ 2147483647 h 53"/>
              <a:gd name="T46" fmla="*/ 2147483647 w 81"/>
              <a:gd name="T47" fmla="*/ 2147483647 h 53"/>
              <a:gd name="T48" fmla="*/ 2147483647 w 81"/>
              <a:gd name="T49" fmla="*/ 2147483647 h 53"/>
              <a:gd name="T50" fmla="*/ 2147483647 w 81"/>
              <a:gd name="T51" fmla="*/ 2147483647 h 53"/>
              <a:gd name="T52" fmla="*/ 2147483647 w 81"/>
              <a:gd name="T53" fmla="*/ 2147483647 h 53"/>
              <a:gd name="T54" fmla="*/ 2147483647 w 81"/>
              <a:gd name="T55" fmla="*/ 2147483647 h 53"/>
              <a:gd name="T56" fmla="*/ 2147483647 w 81"/>
              <a:gd name="T57" fmla="*/ 2147483647 h 53"/>
              <a:gd name="T58" fmla="*/ 2147483647 w 81"/>
              <a:gd name="T59" fmla="*/ 2147483647 h 53"/>
              <a:gd name="T60" fmla="*/ 2147483647 w 81"/>
              <a:gd name="T61" fmla="*/ 2147483647 h 53"/>
              <a:gd name="T62" fmla="*/ 2147483647 w 81"/>
              <a:gd name="T63" fmla="*/ 0 h 53"/>
              <a:gd name="T64" fmla="*/ 2147483647 w 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53"/>
              <a:gd name="T101" fmla="*/ 81 w 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53">
                <a:moveTo>
                  <a:pt x="26" y="0"/>
                </a:moveTo>
                <a:lnTo>
                  <a:pt x="21" y="0"/>
                </a:lnTo>
                <a:lnTo>
                  <a:pt x="15" y="3"/>
                </a:lnTo>
                <a:lnTo>
                  <a:pt x="11" y="4"/>
                </a:lnTo>
                <a:lnTo>
                  <a:pt x="7" y="8"/>
                </a:lnTo>
                <a:lnTo>
                  <a:pt x="3" y="12"/>
                </a:lnTo>
                <a:lnTo>
                  <a:pt x="2" y="16"/>
                </a:lnTo>
                <a:lnTo>
                  <a:pt x="0" y="21"/>
                </a:lnTo>
                <a:lnTo>
                  <a:pt x="0" y="26"/>
                </a:lnTo>
                <a:lnTo>
                  <a:pt x="0" y="32"/>
                </a:lnTo>
                <a:lnTo>
                  <a:pt x="2" y="37"/>
                </a:lnTo>
                <a:lnTo>
                  <a:pt x="3" y="41"/>
                </a:lnTo>
                <a:lnTo>
                  <a:pt x="7" y="45"/>
                </a:lnTo>
                <a:lnTo>
                  <a:pt x="11" y="49"/>
                </a:lnTo>
                <a:lnTo>
                  <a:pt x="15" y="51"/>
                </a:lnTo>
                <a:lnTo>
                  <a:pt x="21" y="53"/>
                </a:lnTo>
                <a:lnTo>
                  <a:pt x="50" y="53"/>
                </a:lnTo>
                <a:lnTo>
                  <a:pt x="60" y="53"/>
                </a:lnTo>
                <a:lnTo>
                  <a:pt x="66" y="51"/>
                </a:lnTo>
                <a:lnTo>
                  <a:pt x="70" y="49"/>
                </a:lnTo>
                <a:lnTo>
                  <a:pt x="74" y="45"/>
                </a:lnTo>
                <a:lnTo>
                  <a:pt x="77" y="41"/>
                </a:lnTo>
                <a:lnTo>
                  <a:pt x="80" y="37"/>
                </a:lnTo>
                <a:lnTo>
                  <a:pt x="81" y="32"/>
                </a:lnTo>
                <a:lnTo>
                  <a:pt x="81" y="26"/>
                </a:lnTo>
                <a:lnTo>
                  <a:pt x="81" y="21"/>
                </a:lnTo>
                <a:lnTo>
                  <a:pt x="80" y="16"/>
                </a:lnTo>
                <a:lnTo>
                  <a:pt x="77" y="12"/>
                </a:lnTo>
                <a:lnTo>
                  <a:pt x="74" y="8"/>
                </a:lnTo>
                <a:lnTo>
                  <a:pt x="70" y="4"/>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1" name="Line 857"/>
          <p:cNvSpPr>
            <a:spLocks noChangeShapeType="1"/>
          </p:cNvSpPr>
          <p:nvPr/>
        </p:nvSpPr>
        <p:spPr bwMode="auto">
          <a:xfrm>
            <a:off x="7378700" y="26971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2" name="Freeform 858"/>
          <p:cNvSpPr>
            <a:spLocks/>
          </p:cNvSpPr>
          <p:nvPr/>
        </p:nvSpPr>
        <p:spPr bwMode="auto">
          <a:xfrm>
            <a:off x="7369175" y="2697163"/>
            <a:ext cx="44450" cy="19050"/>
          </a:xfrm>
          <a:custGeom>
            <a:avLst/>
            <a:gdLst>
              <a:gd name="T0" fmla="*/ 2147483647 w 112"/>
              <a:gd name="T1" fmla="*/ 0 h 53"/>
              <a:gd name="T2" fmla="*/ 2147483647 w 112"/>
              <a:gd name="T3" fmla="*/ 0 h 53"/>
              <a:gd name="T4" fmla="*/ 2147483647 w 112"/>
              <a:gd name="T5" fmla="*/ 2147483647 h 53"/>
              <a:gd name="T6" fmla="*/ 2147483647 w 112"/>
              <a:gd name="T7" fmla="*/ 2147483647 h 53"/>
              <a:gd name="T8" fmla="*/ 2147483647 w 112"/>
              <a:gd name="T9" fmla="*/ 2147483647 h 53"/>
              <a:gd name="T10" fmla="*/ 2147483647 w 112"/>
              <a:gd name="T11" fmla="*/ 2147483647 h 53"/>
              <a:gd name="T12" fmla="*/ 2147483647 w 112"/>
              <a:gd name="T13" fmla="*/ 2147483647 h 53"/>
              <a:gd name="T14" fmla="*/ 2147483647 w 112"/>
              <a:gd name="T15" fmla="*/ 2147483647 h 53"/>
              <a:gd name="T16" fmla="*/ 0 w 112"/>
              <a:gd name="T17" fmla="*/ 2147483647 h 53"/>
              <a:gd name="T18" fmla="*/ 2147483647 w 112"/>
              <a:gd name="T19" fmla="*/ 2147483647 h 53"/>
              <a:gd name="T20" fmla="*/ 2147483647 w 112"/>
              <a:gd name="T21" fmla="*/ 2147483647 h 53"/>
              <a:gd name="T22" fmla="*/ 2147483647 w 112"/>
              <a:gd name="T23" fmla="*/ 2147483647 h 53"/>
              <a:gd name="T24" fmla="*/ 2147483647 w 112"/>
              <a:gd name="T25" fmla="*/ 2147483647 h 53"/>
              <a:gd name="T26" fmla="*/ 2147483647 w 112"/>
              <a:gd name="T27" fmla="*/ 2147483647 h 53"/>
              <a:gd name="T28" fmla="*/ 2147483647 w 112"/>
              <a:gd name="T29" fmla="*/ 2147483647 h 53"/>
              <a:gd name="T30" fmla="*/ 2147483647 w 112"/>
              <a:gd name="T31" fmla="*/ 2147483647 h 53"/>
              <a:gd name="T32" fmla="*/ 2147483647 w 112"/>
              <a:gd name="T33" fmla="*/ 2147483647 h 53"/>
              <a:gd name="T34" fmla="*/ 2147483647 w 112"/>
              <a:gd name="T35" fmla="*/ 2147483647 h 53"/>
              <a:gd name="T36" fmla="*/ 2147483647 w 112"/>
              <a:gd name="T37" fmla="*/ 2147483647 h 53"/>
              <a:gd name="T38" fmla="*/ 2147483647 w 112"/>
              <a:gd name="T39" fmla="*/ 2147483647 h 53"/>
              <a:gd name="T40" fmla="*/ 2147483647 w 112"/>
              <a:gd name="T41" fmla="*/ 2147483647 h 53"/>
              <a:gd name="T42" fmla="*/ 2147483647 w 112"/>
              <a:gd name="T43" fmla="*/ 2147483647 h 53"/>
              <a:gd name="T44" fmla="*/ 2147483647 w 112"/>
              <a:gd name="T45" fmla="*/ 2147483647 h 53"/>
              <a:gd name="T46" fmla="*/ 2147483647 w 112"/>
              <a:gd name="T47" fmla="*/ 2147483647 h 53"/>
              <a:gd name="T48" fmla="*/ 2147483647 w 112"/>
              <a:gd name="T49" fmla="*/ 2147483647 h 53"/>
              <a:gd name="T50" fmla="*/ 2147483647 w 112"/>
              <a:gd name="T51" fmla="*/ 2147483647 h 53"/>
              <a:gd name="T52" fmla="*/ 2147483647 w 112"/>
              <a:gd name="T53" fmla="*/ 2147483647 h 53"/>
              <a:gd name="T54" fmla="*/ 2147483647 w 112"/>
              <a:gd name="T55" fmla="*/ 2147483647 h 53"/>
              <a:gd name="T56" fmla="*/ 2147483647 w 112"/>
              <a:gd name="T57" fmla="*/ 2147483647 h 53"/>
              <a:gd name="T58" fmla="*/ 2147483647 w 112"/>
              <a:gd name="T59" fmla="*/ 2147483647 h 53"/>
              <a:gd name="T60" fmla="*/ 2147483647 w 112"/>
              <a:gd name="T61" fmla="*/ 2147483647 h 53"/>
              <a:gd name="T62" fmla="*/ 2147483647 w 112"/>
              <a:gd name="T63" fmla="*/ 0 h 53"/>
              <a:gd name="T64" fmla="*/ 2147483647 w 11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3"/>
              <a:gd name="T101" fmla="*/ 112 w 11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3">
                <a:moveTo>
                  <a:pt x="26" y="0"/>
                </a:moveTo>
                <a:lnTo>
                  <a:pt x="21" y="0"/>
                </a:lnTo>
                <a:lnTo>
                  <a:pt x="17" y="3"/>
                </a:lnTo>
                <a:lnTo>
                  <a:pt x="11" y="4"/>
                </a:lnTo>
                <a:lnTo>
                  <a:pt x="8" y="8"/>
                </a:lnTo>
                <a:lnTo>
                  <a:pt x="5" y="12"/>
                </a:lnTo>
                <a:lnTo>
                  <a:pt x="2" y="16"/>
                </a:lnTo>
                <a:lnTo>
                  <a:pt x="1" y="21"/>
                </a:lnTo>
                <a:lnTo>
                  <a:pt x="0" y="26"/>
                </a:lnTo>
                <a:lnTo>
                  <a:pt x="1" y="32"/>
                </a:lnTo>
                <a:lnTo>
                  <a:pt x="2" y="37"/>
                </a:lnTo>
                <a:lnTo>
                  <a:pt x="5" y="41"/>
                </a:lnTo>
                <a:lnTo>
                  <a:pt x="8" y="45"/>
                </a:lnTo>
                <a:lnTo>
                  <a:pt x="11" y="49"/>
                </a:lnTo>
                <a:lnTo>
                  <a:pt x="17" y="51"/>
                </a:lnTo>
                <a:lnTo>
                  <a:pt x="21" y="53"/>
                </a:lnTo>
                <a:lnTo>
                  <a:pt x="80" y="53"/>
                </a:lnTo>
                <a:lnTo>
                  <a:pt x="91" y="53"/>
                </a:lnTo>
                <a:lnTo>
                  <a:pt x="96" y="51"/>
                </a:lnTo>
                <a:lnTo>
                  <a:pt x="100" y="49"/>
                </a:lnTo>
                <a:lnTo>
                  <a:pt x="104" y="45"/>
                </a:lnTo>
                <a:lnTo>
                  <a:pt x="108" y="41"/>
                </a:lnTo>
                <a:lnTo>
                  <a:pt x="109" y="37"/>
                </a:lnTo>
                <a:lnTo>
                  <a:pt x="112" y="32"/>
                </a:lnTo>
                <a:lnTo>
                  <a:pt x="112" y="26"/>
                </a:lnTo>
                <a:lnTo>
                  <a:pt x="112" y="21"/>
                </a:lnTo>
                <a:lnTo>
                  <a:pt x="109" y="16"/>
                </a:lnTo>
                <a:lnTo>
                  <a:pt x="108" y="12"/>
                </a:lnTo>
                <a:lnTo>
                  <a:pt x="104" y="8"/>
                </a:lnTo>
                <a:lnTo>
                  <a:pt x="100" y="4"/>
                </a:lnTo>
                <a:lnTo>
                  <a:pt x="96" y="3"/>
                </a:lnTo>
                <a:lnTo>
                  <a:pt x="8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3" name="Line 859"/>
          <p:cNvSpPr>
            <a:spLocks noChangeShapeType="1"/>
          </p:cNvSpPr>
          <p:nvPr/>
        </p:nvSpPr>
        <p:spPr bwMode="auto">
          <a:xfrm>
            <a:off x="7402513" y="2697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4" name="Freeform 860"/>
          <p:cNvSpPr>
            <a:spLocks/>
          </p:cNvSpPr>
          <p:nvPr/>
        </p:nvSpPr>
        <p:spPr bwMode="auto">
          <a:xfrm>
            <a:off x="7392988" y="2697163"/>
            <a:ext cx="36512" cy="19050"/>
          </a:xfrm>
          <a:custGeom>
            <a:avLst/>
            <a:gdLst>
              <a:gd name="T0" fmla="*/ 2147483647 w 93"/>
              <a:gd name="T1" fmla="*/ 0 h 53"/>
              <a:gd name="T2" fmla="*/ 2147483647 w 93"/>
              <a:gd name="T3" fmla="*/ 0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0 w 93"/>
              <a:gd name="T15" fmla="*/ 2147483647 h 53"/>
              <a:gd name="T16" fmla="*/ 0 w 93"/>
              <a:gd name="T17" fmla="*/ 2147483647 h 53"/>
              <a:gd name="T18" fmla="*/ 0 w 93"/>
              <a:gd name="T19" fmla="*/ 2147483647 h 53"/>
              <a:gd name="T20" fmla="*/ 2147483647 w 93"/>
              <a:gd name="T21" fmla="*/ 2147483647 h 53"/>
              <a:gd name="T22" fmla="*/ 2147483647 w 93"/>
              <a:gd name="T23" fmla="*/ 2147483647 h 53"/>
              <a:gd name="T24" fmla="*/ 2147483647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0 h 53"/>
              <a:gd name="T64" fmla="*/ 2147483647 w 9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3"/>
              <a:gd name="T101" fmla="*/ 93 w 9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3">
                <a:moveTo>
                  <a:pt x="27" y="0"/>
                </a:moveTo>
                <a:lnTo>
                  <a:pt x="21" y="0"/>
                </a:lnTo>
                <a:lnTo>
                  <a:pt x="16" y="3"/>
                </a:lnTo>
                <a:lnTo>
                  <a:pt x="12" y="4"/>
                </a:lnTo>
                <a:lnTo>
                  <a:pt x="8" y="8"/>
                </a:lnTo>
                <a:lnTo>
                  <a:pt x="4" y="12"/>
                </a:lnTo>
                <a:lnTo>
                  <a:pt x="3" y="16"/>
                </a:lnTo>
                <a:lnTo>
                  <a:pt x="0" y="21"/>
                </a:lnTo>
                <a:lnTo>
                  <a:pt x="0" y="26"/>
                </a:lnTo>
                <a:lnTo>
                  <a:pt x="0" y="32"/>
                </a:lnTo>
                <a:lnTo>
                  <a:pt x="3" y="37"/>
                </a:lnTo>
                <a:lnTo>
                  <a:pt x="4" y="41"/>
                </a:lnTo>
                <a:lnTo>
                  <a:pt x="8" y="45"/>
                </a:lnTo>
                <a:lnTo>
                  <a:pt x="12" y="49"/>
                </a:lnTo>
                <a:lnTo>
                  <a:pt x="16" y="51"/>
                </a:lnTo>
                <a:lnTo>
                  <a:pt x="21" y="53"/>
                </a:lnTo>
                <a:lnTo>
                  <a:pt x="61" y="53"/>
                </a:lnTo>
                <a:lnTo>
                  <a:pt x="71" y="53"/>
                </a:lnTo>
                <a:lnTo>
                  <a:pt x="75" y="51"/>
                </a:lnTo>
                <a:lnTo>
                  <a:pt x="81" y="49"/>
                </a:lnTo>
                <a:lnTo>
                  <a:pt x="85" y="45"/>
                </a:lnTo>
                <a:lnTo>
                  <a:pt x="87" y="41"/>
                </a:lnTo>
                <a:lnTo>
                  <a:pt x="90" y="37"/>
                </a:lnTo>
                <a:lnTo>
                  <a:pt x="91" y="32"/>
                </a:lnTo>
                <a:lnTo>
                  <a:pt x="93" y="26"/>
                </a:lnTo>
                <a:lnTo>
                  <a:pt x="91" y="21"/>
                </a:lnTo>
                <a:lnTo>
                  <a:pt x="90" y="16"/>
                </a:lnTo>
                <a:lnTo>
                  <a:pt x="87" y="12"/>
                </a:lnTo>
                <a:lnTo>
                  <a:pt x="85" y="8"/>
                </a:lnTo>
                <a:lnTo>
                  <a:pt x="81" y="4"/>
                </a:lnTo>
                <a:lnTo>
                  <a:pt x="75" y="3"/>
                </a:lnTo>
                <a:lnTo>
                  <a:pt x="6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5" name="Line 861"/>
          <p:cNvSpPr>
            <a:spLocks noChangeShapeType="1"/>
          </p:cNvSpPr>
          <p:nvPr/>
        </p:nvSpPr>
        <p:spPr bwMode="auto">
          <a:xfrm>
            <a:off x="7418388" y="2697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6" name="Freeform 862"/>
          <p:cNvSpPr>
            <a:spLocks/>
          </p:cNvSpPr>
          <p:nvPr/>
        </p:nvSpPr>
        <p:spPr bwMode="auto">
          <a:xfrm>
            <a:off x="7407275" y="2697163"/>
            <a:ext cx="41275" cy="19050"/>
          </a:xfrm>
          <a:custGeom>
            <a:avLst/>
            <a:gdLst>
              <a:gd name="T0" fmla="*/ 2147483647 w 101"/>
              <a:gd name="T1" fmla="*/ 0 h 53"/>
              <a:gd name="T2" fmla="*/ 2147483647 w 101"/>
              <a:gd name="T3" fmla="*/ 0 h 53"/>
              <a:gd name="T4" fmla="*/ 2147483647 w 101"/>
              <a:gd name="T5" fmla="*/ 2147483647 h 53"/>
              <a:gd name="T6" fmla="*/ 2147483647 w 101"/>
              <a:gd name="T7" fmla="*/ 2147483647 h 53"/>
              <a:gd name="T8" fmla="*/ 2147483647 w 101"/>
              <a:gd name="T9" fmla="*/ 2147483647 h 53"/>
              <a:gd name="T10" fmla="*/ 2147483647 w 101"/>
              <a:gd name="T11" fmla="*/ 2147483647 h 53"/>
              <a:gd name="T12" fmla="*/ 2147483647 w 101"/>
              <a:gd name="T13" fmla="*/ 2147483647 h 53"/>
              <a:gd name="T14" fmla="*/ 0 w 101"/>
              <a:gd name="T15" fmla="*/ 2147483647 h 53"/>
              <a:gd name="T16" fmla="*/ 0 w 101"/>
              <a:gd name="T17" fmla="*/ 2147483647 h 53"/>
              <a:gd name="T18" fmla="*/ 0 w 101"/>
              <a:gd name="T19" fmla="*/ 2147483647 h 53"/>
              <a:gd name="T20" fmla="*/ 2147483647 w 101"/>
              <a:gd name="T21" fmla="*/ 2147483647 h 53"/>
              <a:gd name="T22" fmla="*/ 2147483647 w 101"/>
              <a:gd name="T23" fmla="*/ 2147483647 h 53"/>
              <a:gd name="T24" fmla="*/ 2147483647 w 101"/>
              <a:gd name="T25" fmla="*/ 2147483647 h 53"/>
              <a:gd name="T26" fmla="*/ 2147483647 w 101"/>
              <a:gd name="T27" fmla="*/ 2147483647 h 53"/>
              <a:gd name="T28" fmla="*/ 2147483647 w 101"/>
              <a:gd name="T29" fmla="*/ 2147483647 h 53"/>
              <a:gd name="T30" fmla="*/ 2147483647 w 101"/>
              <a:gd name="T31" fmla="*/ 2147483647 h 53"/>
              <a:gd name="T32" fmla="*/ 2147483647 w 101"/>
              <a:gd name="T33" fmla="*/ 2147483647 h 53"/>
              <a:gd name="T34" fmla="*/ 2147483647 w 101"/>
              <a:gd name="T35" fmla="*/ 2147483647 h 53"/>
              <a:gd name="T36" fmla="*/ 2147483647 w 101"/>
              <a:gd name="T37" fmla="*/ 2147483647 h 53"/>
              <a:gd name="T38" fmla="*/ 2147483647 w 101"/>
              <a:gd name="T39" fmla="*/ 2147483647 h 53"/>
              <a:gd name="T40" fmla="*/ 2147483647 w 101"/>
              <a:gd name="T41" fmla="*/ 2147483647 h 53"/>
              <a:gd name="T42" fmla="*/ 2147483647 w 101"/>
              <a:gd name="T43" fmla="*/ 2147483647 h 53"/>
              <a:gd name="T44" fmla="*/ 2147483647 w 101"/>
              <a:gd name="T45" fmla="*/ 2147483647 h 53"/>
              <a:gd name="T46" fmla="*/ 2147483647 w 101"/>
              <a:gd name="T47" fmla="*/ 2147483647 h 53"/>
              <a:gd name="T48" fmla="*/ 2147483647 w 101"/>
              <a:gd name="T49" fmla="*/ 2147483647 h 53"/>
              <a:gd name="T50" fmla="*/ 2147483647 w 101"/>
              <a:gd name="T51" fmla="*/ 2147483647 h 53"/>
              <a:gd name="T52" fmla="*/ 2147483647 w 101"/>
              <a:gd name="T53" fmla="*/ 2147483647 h 53"/>
              <a:gd name="T54" fmla="*/ 2147483647 w 101"/>
              <a:gd name="T55" fmla="*/ 2147483647 h 53"/>
              <a:gd name="T56" fmla="*/ 2147483647 w 101"/>
              <a:gd name="T57" fmla="*/ 2147483647 h 53"/>
              <a:gd name="T58" fmla="*/ 2147483647 w 101"/>
              <a:gd name="T59" fmla="*/ 2147483647 h 53"/>
              <a:gd name="T60" fmla="*/ 2147483647 w 101"/>
              <a:gd name="T61" fmla="*/ 2147483647 h 53"/>
              <a:gd name="T62" fmla="*/ 2147483647 w 101"/>
              <a:gd name="T63" fmla="*/ 0 h 53"/>
              <a:gd name="T64" fmla="*/ 2147483647 w 1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3"/>
              <a:gd name="T101" fmla="*/ 101 w 1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3">
                <a:moveTo>
                  <a:pt x="26" y="0"/>
                </a:moveTo>
                <a:lnTo>
                  <a:pt x="21" y="0"/>
                </a:lnTo>
                <a:lnTo>
                  <a:pt x="16" y="3"/>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70" y="53"/>
                </a:lnTo>
                <a:lnTo>
                  <a:pt x="80" y="53"/>
                </a:lnTo>
                <a:lnTo>
                  <a:pt x="86" y="51"/>
                </a:lnTo>
                <a:lnTo>
                  <a:pt x="90" y="49"/>
                </a:lnTo>
                <a:lnTo>
                  <a:pt x="94" y="45"/>
                </a:lnTo>
                <a:lnTo>
                  <a:pt x="98" y="41"/>
                </a:lnTo>
                <a:lnTo>
                  <a:pt x="99" y="37"/>
                </a:lnTo>
                <a:lnTo>
                  <a:pt x="101" y="32"/>
                </a:lnTo>
                <a:lnTo>
                  <a:pt x="101" y="26"/>
                </a:lnTo>
                <a:lnTo>
                  <a:pt x="101" y="21"/>
                </a:lnTo>
                <a:lnTo>
                  <a:pt x="99" y="16"/>
                </a:lnTo>
                <a:lnTo>
                  <a:pt x="98" y="12"/>
                </a:lnTo>
                <a:lnTo>
                  <a:pt x="94" y="8"/>
                </a:lnTo>
                <a:lnTo>
                  <a:pt x="90" y="4"/>
                </a:lnTo>
                <a:lnTo>
                  <a:pt x="86" y="3"/>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7" name="Line 863"/>
          <p:cNvSpPr>
            <a:spLocks noChangeShapeType="1"/>
          </p:cNvSpPr>
          <p:nvPr/>
        </p:nvSpPr>
        <p:spPr bwMode="auto">
          <a:xfrm>
            <a:off x="7437438" y="2697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8" name="Freeform 864"/>
          <p:cNvSpPr>
            <a:spLocks/>
          </p:cNvSpPr>
          <p:nvPr/>
        </p:nvSpPr>
        <p:spPr bwMode="auto">
          <a:xfrm>
            <a:off x="7427913" y="2697163"/>
            <a:ext cx="31750" cy="19050"/>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0"/>
                </a:lnTo>
                <a:lnTo>
                  <a:pt x="15" y="3"/>
                </a:lnTo>
                <a:lnTo>
                  <a:pt x="12" y="4"/>
                </a:lnTo>
                <a:lnTo>
                  <a:pt x="8" y="8"/>
                </a:lnTo>
                <a:lnTo>
                  <a:pt x="4" y="12"/>
                </a:lnTo>
                <a:lnTo>
                  <a:pt x="2" y="16"/>
                </a:lnTo>
                <a:lnTo>
                  <a:pt x="0" y="21"/>
                </a:lnTo>
                <a:lnTo>
                  <a:pt x="0" y="26"/>
                </a:lnTo>
                <a:lnTo>
                  <a:pt x="0" y="32"/>
                </a:lnTo>
                <a:lnTo>
                  <a:pt x="2" y="37"/>
                </a:lnTo>
                <a:lnTo>
                  <a:pt x="4" y="41"/>
                </a:lnTo>
                <a:lnTo>
                  <a:pt x="8" y="45"/>
                </a:lnTo>
                <a:lnTo>
                  <a:pt x="12" y="49"/>
                </a:lnTo>
                <a:lnTo>
                  <a:pt x="15" y="51"/>
                </a:lnTo>
                <a:lnTo>
                  <a:pt x="21" y="53"/>
                </a:lnTo>
                <a:lnTo>
                  <a:pt x="50" y="53"/>
                </a:lnTo>
                <a:lnTo>
                  <a:pt x="60" y="53"/>
                </a:lnTo>
                <a:lnTo>
                  <a:pt x="66" y="51"/>
                </a:lnTo>
                <a:lnTo>
                  <a:pt x="70" y="49"/>
                </a:lnTo>
                <a:lnTo>
                  <a:pt x="74" y="45"/>
                </a:lnTo>
                <a:lnTo>
                  <a:pt x="78" y="41"/>
                </a:lnTo>
                <a:lnTo>
                  <a:pt x="80" y="37"/>
                </a:lnTo>
                <a:lnTo>
                  <a:pt x="82" y="32"/>
                </a:lnTo>
                <a:lnTo>
                  <a:pt x="82" y="26"/>
                </a:lnTo>
                <a:lnTo>
                  <a:pt x="82" y="21"/>
                </a:lnTo>
                <a:lnTo>
                  <a:pt x="80" y="16"/>
                </a:lnTo>
                <a:lnTo>
                  <a:pt x="78" y="12"/>
                </a:lnTo>
                <a:lnTo>
                  <a:pt x="74" y="8"/>
                </a:lnTo>
                <a:lnTo>
                  <a:pt x="70" y="4"/>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69" name="Line 865"/>
          <p:cNvSpPr>
            <a:spLocks noChangeShapeType="1"/>
          </p:cNvSpPr>
          <p:nvPr/>
        </p:nvSpPr>
        <p:spPr bwMode="auto">
          <a:xfrm>
            <a:off x="7450138" y="26971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0" name="Freeform 866"/>
          <p:cNvSpPr>
            <a:spLocks/>
          </p:cNvSpPr>
          <p:nvPr/>
        </p:nvSpPr>
        <p:spPr bwMode="auto">
          <a:xfrm>
            <a:off x="7439025" y="2697163"/>
            <a:ext cx="25400" cy="19050"/>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7" y="3"/>
                </a:lnTo>
                <a:lnTo>
                  <a:pt x="12" y="4"/>
                </a:lnTo>
                <a:lnTo>
                  <a:pt x="8" y="8"/>
                </a:lnTo>
                <a:lnTo>
                  <a:pt x="5" y="12"/>
                </a:lnTo>
                <a:lnTo>
                  <a:pt x="2" y="16"/>
                </a:lnTo>
                <a:lnTo>
                  <a:pt x="1" y="21"/>
                </a:lnTo>
                <a:lnTo>
                  <a:pt x="0" y="26"/>
                </a:lnTo>
                <a:lnTo>
                  <a:pt x="1" y="32"/>
                </a:lnTo>
                <a:lnTo>
                  <a:pt x="2" y="37"/>
                </a:lnTo>
                <a:lnTo>
                  <a:pt x="5" y="41"/>
                </a:lnTo>
                <a:lnTo>
                  <a:pt x="8" y="45"/>
                </a:lnTo>
                <a:lnTo>
                  <a:pt x="12" y="49"/>
                </a:lnTo>
                <a:lnTo>
                  <a:pt x="17" y="51"/>
                </a:lnTo>
                <a:lnTo>
                  <a:pt x="21" y="53"/>
                </a:lnTo>
                <a:lnTo>
                  <a:pt x="30" y="53"/>
                </a:lnTo>
                <a:lnTo>
                  <a:pt x="42" y="53"/>
                </a:lnTo>
                <a:lnTo>
                  <a:pt x="46" y="51"/>
                </a:lnTo>
                <a:lnTo>
                  <a:pt x="51" y="49"/>
                </a:lnTo>
                <a:lnTo>
                  <a:pt x="55" y="45"/>
                </a:lnTo>
                <a:lnTo>
                  <a:pt x="58" y="41"/>
                </a:lnTo>
                <a:lnTo>
                  <a:pt x="61" y="37"/>
                </a:lnTo>
                <a:lnTo>
                  <a:pt x="62" y="32"/>
                </a:lnTo>
                <a:lnTo>
                  <a:pt x="63" y="26"/>
                </a:lnTo>
                <a:lnTo>
                  <a:pt x="62" y="21"/>
                </a:lnTo>
                <a:lnTo>
                  <a:pt x="61" y="16"/>
                </a:lnTo>
                <a:lnTo>
                  <a:pt x="58" y="12"/>
                </a:lnTo>
                <a:lnTo>
                  <a:pt x="55" y="8"/>
                </a:lnTo>
                <a:lnTo>
                  <a:pt x="51" y="4"/>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1" name="Line 867"/>
          <p:cNvSpPr>
            <a:spLocks noChangeShapeType="1"/>
          </p:cNvSpPr>
          <p:nvPr/>
        </p:nvSpPr>
        <p:spPr bwMode="auto">
          <a:xfrm>
            <a:off x="7443788" y="27082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2" name="Freeform 868"/>
          <p:cNvSpPr>
            <a:spLocks/>
          </p:cNvSpPr>
          <p:nvPr/>
        </p:nvSpPr>
        <p:spPr bwMode="auto">
          <a:xfrm>
            <a:off x="7443788" y="2670175"/>
            <a:ext cx="19050" cy="46038"/>
          </a:xfrm>
          <a:custGeom>
            <a:avLst/>
            <a:gdLst>
              <a:gd name="T0" fmla="*/ 0 w 52"/>
              <a:gd name="T1" fmla="*/ 2147483647 h 123"/>
              <a:gd name="T2" fmla="*/ 0 w 52"/>
              <a:gd name="T3" fmla="*/ 2147483647 h 123"/>
              <a:gd name="T4" fmla="*/ 2147483647 w 52"/>
              <a:gd name="T5" fmla="*/ 2147483647 h 123"/>
              <a:gd name="T6" fmla="*/ 2147483647 w 52"/>
              <a:gd name="T7" fmla="*/ 2147483647 h 123"/>
              <a:gd name="T8" fmla="*/ 2147483647 w 52"/>
              <a:gd name="T9" fmla="*/ 2147483647 h 123"/>
              <a:gd name="T10" fmla="*/ 2147483647 w 52"/>
              <a:gd name="T11" fmla="*/ 2147483647 h 123"/>
              <a:gd name="T12" fmla="*/ 2147483647 w 52"/>
              <a:gd name="T13" fmla="*/ 2147483647 h 123"/>
              <a:gd name="T14" fmla="*/ 2147483647 w 52"/>
              <a:gd name="T15" fmla="*/ 2147483647 h 123"/>
              <a:gd name="T16" fmla="*/ 2147483647 w 52"/>
              <a:gd name="T17" fmla="*/ 2147483647 h 123"/>
              <a:gd name="T18" fmla="*/ 2147483647 w 52"/>
              <a:gd name="T19" fmla="*/ 2147483647 h 123"/>
              <a:gd name="T20" fmla="*/ 2147483647 w 52"/>
              <a:gd name="T21" fmla="*/ 2147483647 h 123"/>
              <a:gd name="T22" fmla="*/ 2147483647 w 52"/>
              <a:gd name="T23" fmla="*/ 2147483647 h 123"/>
              <a:gd name="T24" fmla="*/ 2147483647 w 52"/>
              <a:gd name="T25" fmla="*/ 2147483647 h 123"/>
              <a:gd name="T26" fmla="*/ 2147483647 w 52"/>
              <a:gd name="T27" fmla="*/ 2147483647 h 123"/>
              <a:gd name="T28" fmla="*/ 2147483647 w 52"/>
              <a:gd name="T29" fmla="*/ 2147483647 h 123"/>
              <a:gd name="T30" fmla="*/ 2147483647 w 52"/>
              <a:gd name="T31" fmla="*/ 2147483647 h 123"/>
              <a:gd name="T32" fmla="*/ 2147483647 w 52"/>
              <a:gd name="T33" fmla="*/ 2147483647 h 123"/>
              <a:gd name="T34" fmla="*/ 2147483647 w 52"/>
              <a:gd name="T35" fmla="*/ 2147483647 h 123"/>
              <a:gd name="T36" fmla="*/ 2147483647 w 52"/>
              <a:gd name="T37" fmla="*/ 2147483647 h 123"/>
              <a:gd name="T38" fmla="*/ 2147483647 w 52"/>
              <a:gd name="T39" fmla="*/ 2147483647 h 123"/>
              <a:gd name="T40" fmla="*/ 2147483647 w 52"/>
              <a:gd name="T41" fmla="*/ 2147483647 h 123"/>
              <a:gd name="T42" fmla="*/ 2147483647 w 52"/>
              <a:gd name="T43" fmla="*/ 2147483647 h 123"/>
              <a:gd name="T44" fmla="*/ 2147483647 w 52"/>
              <a:gd name="T45" fmla="*/ 2147483647 h 123"/>
              <a:gd name="T46" fmla="*/ 2147483647 w 52"/>
              <a:gd name="T47" fmla="*/ 2147483647 h 123"/>
              <a:gd name="T48" fmla="*/ 2147483647 w 52"/>
              <a:gd name="T49" fmla="*/ 0 h 123"/>
              <a:gd name="T50" fmla="*/ 2147483647 w 52"/>
              <a:gd name="T51" fmla="*/ 2147483647 h 123"/>
              <a:gd name="T52" fmla="*/ 2147483647 w 52"/>
              <a:gd name="T53" fmla="*/ 2147483647 h 123"/>
              <a:gd name="T54" fmla="*/ 2147483647 w 52"/>
              <a:gd name="T55" fmla="*/ 2147483647 h 123"/>
              <a:gd name="T56" fmla="*/ 2147483647 w 52"/>
              <a:gd name="T57" fmla="*/ 2147483647 h 123"/>
              <a:gd name="T58" fmla="*/ 2147483647 w 52"/>
              <a:gd name="T59" fmla="*/ 2147483647 h 123"/>
              <a:gd name="T60" fmla="*/ 2147483647 w 52"/>
              <a:gd name="T61" fmla="*/ 2147483647 h 123"/>
              <a:gd name="T62" fmla="*/ 0 w 52"/>
              <a:gd name="T63" fmla="*/ 2147483647 h 123"/>
              <a:gd name="T64" fmla="*/ 0 w 52"/>
              <a:gd name="T65" fmla="*/ 2147483647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3"/>
              <a:gd name="T101" fmla="*/ 52 w 52"/>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3">
                <a:moveTo>
                  <a:pt x="0" y="96"/>
                </a:moveTo>
                <a:lnTo>
                  <a:pt x="0" y="102"/>
                </a:lnTo>
                <a:lnTo>
                  <a:pt x="2" y="107"/>
                </a:lnTo>
                <a:lnTo>
                  <a:pt x="4" y="111"/>
                </a:lnTo>
                <a:lnTo>
                  <a:pt x="8" y="115"/>
                </a:lnTo>
                <a:lnTo>
                  <a:pt x="12" y="119"/>
                </a:lnTo>
                <a:lnTo>
                  <a:pt x="16" y="121"/>
                </a:lnTo>
                <a:lnTo>
                  <a:pt x="21" y="123"/>
                </a:lnTo>
                <a:lnTo>
                  <a:pt x="27" y="123"/>
                </a:lnTo>
                <a:lnTo>
                  <a:pt x="32" y="123"/>
                </a:lnTo>
                <a:lnTo>
                  <a:pt x="36" y="121"/>
                </a:lnTo>
                <a:lnTo>
                  <a:pt x="41" y="119"/>
                </a:lnTo>
                <a:lnTo>
                  <a:pt x="45" y="115"/>
                </a:lnTo>
                <a:lnTo>
                  <a:pt x="48" y="111"/>
                </a:lnTo>
                <a:lnTo>
                  <a:pt x="51" y="107"/>
                </a:lnTo>
                <a:lnTo>
                  <a:pt x="52" y="102"/>
                </a:lnTo>
                <a:lnTo>
                  <a:pt x="52" y="32"/>
                </a:lnTo>
                <a:lnTo>
                  <a:pt x="52" y="21"/>
                </a:lnTo>
                <a:lnTo>
                  <a:pt x="51" y="17"/>
                </a:lnTo>
                <a:lnTo>
                  <a:pt x="48" y="12"/>
                </a:lnTo>
                <a:lnTo>
                  <a:pt x="45" y="8"/>
                </a:lnTo>
                <a:lnTo>
                  <a:pt x="41" y="5"/>
                </a:lnTo>
                <a:lnTo>
                  <a:pt x="36" y="3"/>
                </a:lnTo>
                <a:lnTo>
                  <a:pt x="32" y="1"/>
                </a:lnTo>
                <a:lnTo>
                  <a:pt x="27" y="0"/>
                </a:lnTo>
                <a:lnTo>
                  <a:pt x="21" y="1"/>
                </a:lnTo>
                <a:lnTo>
                  <a:pt x="16" y="3"/>
                </a:lnTo>
                <a:lnTo>
                  <a:pt x="12" y="5"/>
                </a:lnTo>
                <a:lnTo>
                  <a:pt x="8" y="8"/>
                </a:lnTo>
                <a:lnTo>
                  <a:pt x="4" y="12"/>
                </a:lnTo>
                <a:lnTo>
                  <a:pt x="2" y="17"/>
                </a:lnTo>
                <a:lnTo>
                  <a:pt x="0" y="28"/>
                </a:lnTo>
                <a:lnTo>
                  <a:pt x="0" y="96"/>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3" name="Line 869"/>
          <p:cNvSpPr>
            <a:spLocks noChangeShapeType="1"/>
          </p:cNvSpPr>
          <p:nvPr/>
        </p:nvSpPr>
        <p:spPr bwMode="auto">
          <a:xfrm>
            <a:off x="7453313" y="26701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4" name="Freeform 870"/>
          <p:cNvSpPr>
            <a:spLocks/>
          </p:cNvSpPr>
          <p:nvPr/>
        </p:nvSpPr>
        <p:spPr bwMode="auto">
          <a:xfrm>
            <a:off x="7443788" y="2670175"/>
            <a:ext cx="39687" cy="20638"/>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1" y="1"/>
                </a:lnTo>
                <a:lnTo>
                  <a:pt x="16" y="3"/>
                </a:lnTo>
                <a:lnTo>
                  <a:pt x="12" y="5"/>
                </a:lnTo>
                <a:lnTo>
                  <a:pt x="8" y="8"/>
                </a:lnTo>
                <a:lnTo>
                  <a:pt x="4" y="12"/>
                </a:lnTo>
                <a:lnTo>
                  <a:pt x="2" y="17"/>
                </a:lnTo>
                <a:lnTo>
                  <a:pt x="0" y="21"/>
                </a:lnTo>
                <a:lnTo>
                  <a:pt x="0" y="26"/>
                </a:lnTo>
                <a:lnTo>
                  <a:pt x="0" y="32"/>
                </a:lnTo>
                <a:lnTo>
                  <a:pt x="2" y="37"/>
                </a:lnTo>
                <a:lnTo>
                  <a:pt x="4" y="41"/>
                </a:lnTo>
                <a:lnTo>
                  <a:pt x="8" y="45"/>
                </a:lnTo>
                <a:lnTo>
                  <a:pt x="12" y="49"/>
                </a:lnTo>
                <a:lnTo>
                  <a:pt x="16" y="51"/>
                </a:lnTo>
                <a:lnTo>
                  <a:pt x="21" y="53"/>
                </a:lnTo>
                <a:lnTo>
                  <a:pt x="70" y="53"/>
                </a:lnTo>
                <a:lnTo>
                  <a:pt x="81" y="53"/>
                </a:lnTo>
                <a:lnTo>
                  <a:pt x="86" y="51"/>
                </a:lnTo>
                <a:lnTo>
                  <a:pt x="90" y="49"/>
                </a:lnTo>
                <a:lnTo>
                  <a:pt x="94" y="45"/>
                </a:lnTo>
                <a:lnTo>
                  <a:pt x="98" y="41"/>
                </a:lnTo>
                <a:lnTo>
                  <a:pt x="99" y="37"/>
                </a:lnTo>
                <a:lnTo>
                  <a:pt x="102" y="32"/>
                </a:lnTo>
                <a:lnTo>
                  <a:pt x="102" y="26"/>
                </a:lnTo>
                <a:lnTo>
                  <a:pt x="102" y="21"/>
                </a:lnTo>
                <a:lnTo>
                  <a:pt x="99" y="17"/>
                </a:lnTo>
                <a:lnTo>
                  <a:pt x="98" y="12"/>
                </a:lnTo>
                <a:lnTo>
                  <a:pt x="94" y="8"/>
                </a:lnTo>
                <a:lnTo>
                  <a:pt x="90" y="5"/>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5" name="Line 871"/>
          <p:cNvSpPr>
            <a:spLocks noChangeShapeType="1"/>
          </p:cNvSpPr>
          <p:nvPr/>
        </p:nvSpPr>
        <p:spPr bwMode="auto">
          <a:xfrm>
            <a:off x="7472363" y="26701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6" name="Freeform 872"/>
          <p:cNvSpPr>
            <a:spLocks/>
          </p:cNvSpPr>
          <p:nvPr/>
        </p:nvSpPr>
        <p:spPr bwMode="auto">
          <a:xfrm>
            <a:off x="7462838" y="2670175"/>
            <a:ext cx="63500" cy="20638"/>
          </a:xfrm>
          <a:custGeom>
            <a:avLst/>
            <a:gdLst>
              <a:gd name="T0" fmla="*/ 2147483647 w 161"/>
              <a:gd name="T1" fmla="*/ 0 h 53"/>
              <a:gd name="T2" fmla="*/ 2147483647 w 161"/>
              <a:gd name="T3" fmla="*/ 2147483647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7" y="0"/>
                </a:moveTo>
                <a:lnTo>
                  <a:pt x="21" y="1"/>
                </a:lnTo>
                <a:lnTo>
                  <a:pt x="16" y="3"/>
                </a:lnTo>
                <a:lnTo>
                  <a:pt x="12" y="5"/>
                </a:lnTo>
                <a:lnTo>
                  <a:pt x="8" y="8"/>
                </a:lnTo>
                <a:lnTo>
                  <a:pt x="4" y="12"/>
                </a:lnTo>
                <a:lnTo>
                  <a:pt x="3" y="17"/>
                </a:lnTo>
                <a:lnTo>
                  <a:pt x="0" y="21"/>
                </a:lnTo>
                <a:lnTo>
                  <a:pt x="0" y="26"/>
                </a:lnTo>
                <a:lnTo>
                  <a:pt x="0" y="32"/>
                </a:lnTo>
                <a:lnTo>
                  <a:pt x="3" y="37"/>
                </a:lnTo>
                <a:lnTo>
                  <a:pt x="4" y="41"/>
                </a:lnTo>
                <a:lnTo>
                  <a:pt x="8" y="45"/>
                </a:lnTo>
                <a:lnTo>
                  <a:pt x="12" y="49"/>
                </a:lnTo>
                <a:lnTo>
                  <a:pt x="16" y="51"/>
                </a:lnTo>
                <a:lnTo>
                  <a:pt x="21" y="53"/>
                </a:lnTo>
                <a:lnTo>
                  <a:pt x="130" y="53"/>
                </a:lnTo>
                <a:lnTo>
                  <a:pt x="140" y="53"/>
                </a:lnTo>
                <a:lnTo>
                  <a:pt x="146" y="51"/>
                </a:lnTo>
                <a:lnTo>
                  <a:pt x="150" y="49"/>
                </a:lnTo>
                <a:lnTo>
                  <a:pt x="153" y="45"/>
                </a:lnTo>
                <a:lnTo>
                  <a:pt x="157" y="41"/>
                </a:lnTo>
                <a:lnTo>
                  <a:pt x="159" y="37"/>
                </a:lnTo>
                <a:lnTo>
                  <a:pt x="161" y="32"/>
                </a:lnTo>
                <a:lnTo>
                  <a:pt x="161" y="26"/>
                </a:lnTo>
                <a:lnTo>
                  <a:pt x="161" y="21"/>
                </a:lnTo>
                <a:lnTo>
                  <a:pt x="159" y="17"/>
                </a:lnTo>
                <a:lnTo>
                  <a:pt x="157" y="12"/>
                </a:lnTo>
                <a:lnTo>
                  <a:pt x="153" y="8"/>
                </a:lnTo>
                <a:lnTo>
                  <a:pt x="150" y="5"/>
                </a:lnTo>
                <a:lnTo>
                  <a:pt x="146" y="3"/>
                </a:lnTo>
                <a:lnTo>
                  <a:pt x="13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7" name="Line 873"/>
          <p:cNvSpPr>
            <a:spLocks noChangeShapeType="1"/>
          </p:cNvSpPr>
          <p:nvPr/>
        </p:nvSpPr>
        <p:spPr bwMode="auto">
          <a:xfrm>
            <a:off x="7515225" y="26701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8" name="Freeform 874"/>
          <p:cNvSpPr>
            <a:spLocks/>
          </p:cNvSpPr>
          <p:nvPr/>
        </p:nvSpPr>
        <p:spPr bwMode="auto">
          <a:xfrm>
            <a:off x="7505700" y="2670175"/>
            <a:ext cx="28575" cy="20638"/>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1"/>
                </a:lnTo>
                <a:lnTo>
                  <a:pt x="15" y="3"/>
                </a:lnTo>
                <a:lnTo>
                  <a:pt x="11" y="5"/>
                </a:lnTo>
                <a:lnTo>
                  <a:pt x="7" y="8"/>
                </a:lnTo>
                <a:lnTo>
                  <a:pt x="4" y="12"/>
                </a:lnTo>
                <a:lnTo>
                  <a:pt x="1" y="17"/>
                </a:lnTo>
                <a:lnTo>
                  <a:pt x="0" y="21"/>
                </a:lnTo>
                <a:lnTo>
                  <a:pt x="0" y="26"/>
                </a:lnTo>
                <a:lnTo>
                  <a:pt x="0" y="32"/>
                </a:lnTo>
                <a:lnTo>
                  <a:pt x="1" y="37"/>
                </a:lnTo>
                <a:lnTo>
                  <a:pt x="4" y="41"/>
                </a:lnTo>
                <a:lnTo>
                  <a:pt x="7" y="45"/>
                </a:lnTo>
                <a:lnTo>
                  <a:pt x="11" y="49"/>
                </a:lnTo>
                <a:lnTo>
                  <a:pt x="15" y="51"/>
                </a:lnTo>
                <a:lnTo>
                  <a:pt x="21" y="53"/>
                </a:lnTo>
                <a:lnTo>
                  <a:pt x="39" y="53"/>
                </a:lnTo>
                <a:lnTo>
                  <a:pt x="51" y="53"/>
                </a:lnTo>
                <a:lnTo>
                  <a:pt x="55" y="51"/>
                </a:lnTo>
                <a:lnTo>
                  <a:pt x="60" y="49"/>
                </a:lnTo>
                <a:lnTo>
                  <a:pt x="64" y="45"/>
                </a:lnTo>
                <a:lnTo>
                  <a:pt x="67" y="41"/>
                </a:lnTo>
                <a:lnTo>
                  <a:pt x="70" y="37"/>
                </a:lnTo>
                <a:lnTo>
                  <a:pt x="71" y="32"/>
                </a:lnTo>
                <a:lnTo>
                  <a:pt x="72" y="26"/>
                </a:lnTo>
                <a:lnTo>
                  <a:pt x="71" y="21"/>
                </a:lnTo>
                <a:lnTo>
                  <a:pt x="70" y="17"/>
                </a:lnTo>
                <a:lnTo>
                  <a:pt x="67" y="12"/>
                </a:lnTo>
                <a:lnTo>
                  <a:pt x="64" y="8"/>
                </a:lnTo>
                <a:lnTo>
                  <a:pt x="60" y="5"/>
                </a:lnTo>
                <a:lnTo>
                  <a:pt x="55" y="3"/>
                </a:lnTo>
                <a:lnTo>
                  <a:pt x="4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79" name="Line 875"/>
          <p:cNvSpPr>
            <a:spLocks noChangeShapeType="1"/>
          </p:cNvSpPr>
          <p:nvPr/>
        </p:nvSpPr>
        <p:spPr bwMode="auto">
          <a:xfrm>
            <a:off x="7523163" y="26701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0" name="Freeform 876"/>
          <p:cNvSpPr>
            <a:spLocks/>
          </p:cNvSpPr>
          <p:nvPr/>
        </p:nvSpPr>
        <p:spPr bwMode="auto">
          <a:xfrm>
            <a:off x="7513638" y="2670175"/>
            <a:ext cx="23812" cy="20638"/>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7" y="0"/>
                </a:moveTo>
                <a:lnTo>
                  <a:pt x="22" y="1"/>
                </a:lnTo>
                <a:lnTo>
                  <a:pt x="16" y="3"/>
                </a:lnTo>
                <a:lnTo>
                  <a:pt x="12" y="5"/>
                </a:lnTo>
                <a:lnTo>
                  <a:pt x="8" y="8"/>
                </a:lnTo>
                <a:lnTo>
                  <a:pt x="4" y="12"/>
                </a:lnTo>
                <a:lnTo>
                  <a:pt x="2" y="17"/>
                </a:lnTo>
                <a:lnTo>
                  <a:pt x="0" y="21"/>
                </a:lnTo>
                <a:lnTo>
                  <a:pt x="0" y="26"/>
                </a:lnTo>
                <a:lnTo>
                  <a:pt x="0" y="32"/>
                </a:lnTo>
                <a:lnTo>
                  <a:pt x="2" y="37"/>
                </a:lnTo>
                <a:lnTo>
                  <a:pt x="4" y="41"/>
                </a:lnTo>
                <a:lnTo>
                  <a:pt x="8" y="45"/>
                </a:lnTo>
                <a:lnTo>
                  <a:pt x="12" y="49"/>
                </a:lnTo>
                <a:lnTo>
                  <a:pt x="16" y="51"/>
                </a:lnTo>
                <a:lnTo>
                  <a:pt x="22" y="53"/>
                </a:lnTo>
                <a:lnTo>
                  <a:pt x="31" y="53"/>
                </a:lnTo>
                <a:lnTo>
                  <a:pt x="41" y="53"/>
                </a:lnTo>
                <a:lnTo>
                  <a:pt x="47" y="51"/>
                </a:lnTo>
                <a:lnTo>
                  <a:pt x="51" y="49"/>
                </a:lnTo>
                <a:lnTo>
                  <a:pt x="55" y="45"/>
                </a:lnTo>
                <a:lnTo>
                  <a:pt x="59" y="41"/>
                </a:lnTo>
                <a:lnTo>
                  <a:pt x="61" y="37"/>
                </a:lnTo>
                <a:lnTo>
                  <a:pt x="63" y="32"/>
                </a:lnTo>
                <a:lnTo>
                  <a:pt x="63" y="26"/>
                </a:lnTo>
                <a:lnTo>
                  <a:pt x="63" y="21"/>
                </a:lnTo>
                <a:lnTo>
                  <a:pt x="61" y="17"/>
                </a:lnTo>
                <a:lnTo>
                  <a:pt x="59" y="12"/>
                </a:lnTo>
                <a:lnTo>
                  <a:pt x="55" y="8"/>
                </a:lnTo>
                <a:lnTo>
                  <a:pt x="51" y="5"/>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1" name="Line 877"/>
          <p:cNvSpPr>
            <a:spLocks noChangeShapeType="1"/>
          </p:cNvSpPr>
          <p:nvPr/>
        </p:nvSpPr>
        <p:spPr bwMode="auto">
          <a:xfrm>
            <a:off x="7527925" y="26701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2" name="Freeform 878"/>
          <p:cNvSpPr>
            <a:spLocks/>
          </p:cNvSpPr>
          <p:nvPr/>
        </p:nvSpPr>
        <p:spPr bwMode="auto">
          <a:xfrm>
            <a:off x="7516813" y="2670175"/>
            <a:ext cx="25400" cy="20638"/>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1"/>
                </a:lnTo>
                <a:lnTo>
                  <a:pt x="17" y="3"/>
                </a:lnTo>
                <a:lnTo>
                  <a:pt x="12" y="5"/>
                </a:lnTo>
                <a:lnTo>
                  <a:pt x="8" y="8"/>
                </a:lnTo>
                <a:lnTo>
                  <a:pt x="5" y="12"/>
                </a:lnTo>
                <a:lnTo>
                  <a:pt x="2" y="17"/>
                </a:lnTo>
                <a:lnTo>
                  <a:pt x="1" y="21"/>
                </a:lnTo>
                <a:lnTo>
                  <a:pt x="0" y="26"/>
                </a:lnTo>
                <a:lnTo>
                  <a:pt x="1" y="32"/>
                </a:lnTo>
                <a:lnTo>
                  <a:pt x="2" y="37"/>
                </a:lnTo>
                <a:lnTo>
                  <a:pt x="5" y="41"/>
                </a:lnTo>
                <a:lnTo>
                  <a:pt x="8" y="45"/>
                </a:lnTo>
                <a:lnTo>
                  <a:pt x="12" y="49"/>
                </a:lnTo>
                <a:lnTo>
                  <a:pt x="17" y="51"/>
                </a:lnTo>
                <a:lnTo>
                  <a:pt x="21" y="53"/>
                </a:lnTo>
                <a:lnTo>
                  <a:pt x="30" y="53"/>
                </a:lnTo>
                <a:lnTo>
                  <a:pt x="42" y="53"/>
                </a:lnTo>
                <a:lnTo>
                  <a:pt x="46" y="51"/>
                </a:lnTo>
                <a:lnTo>
                  <a:pt x="51" y="49"/>
                </a:lnTo>
                <a:lnTo>
                  <a:pt x="55" y="45"/>
                </a:lnTo>
                <a:lnTo>
                  <a:pt x="58" y="41"/>
                </a:lnTo>
                <a:lnTo>
                  <a:pt x="60" y="37"/>
                </a:lnTo>
                <a:lnTo>
                  <a:pt x="62" y="32"/>
                </a:lnTo>
                <a:lnTo>
                  <a:pt x="63" y="26"/>
                </a:lnTo>
                <a:lnTo>
                  <a:pt x="62" y="21"/>
                </a:lnTo>
                <a:lnTo>
                  <a:pt x="60" y="17"/>
                </a:lnTo>
                <a:lnTo>
                  <a:pt x="58" y="12"/>
                </a:lnTo>
                <a:lnTo>
                  <a:pt x="55" y="8"/>
                </a:lnTo>
                <a:lnTo>
                  <a:pt x="51" y="5"/>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3" name="Line 879"/>
          <p:cNvSpPr>
            <a:spLocks noChangeShapeType="1"/>
          </p:cNvSpPr>
          <p:nvPr/>
        </p:nvSpPr>
        <p:spPr bwMode="auto">
          <a:xfrm>
            <a:off x="7531100" y="26701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4" name="Freeform 880"/>
          <p:cNvSpPr>
            <a:spLocks/>
          </p:cNvSpPr>
          <p:nvPr/>
        </p:nvSpPr>
        <p:spPr bwMode="auto">
          <a:xfrm>
            <a:off x="7521575" y="2670175"/>
            <a:ext cx="47625" cy="20638"/>
          </a:xfrm>
          <a:custGeom>
            <a:avLst/>
            <a:gdLst>
              <a:gd name="T0" fmla="*/ 2147483647 w 122"/>
              <a:gd name="T1" fmla="*/ 0 h 53"/>
              <a:gd name="T2" fmla="*/ 2147483647 w 122"/>
              <a:gd name="T3" fmla="*/ 2147483647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0 w 122"/>
              <a:gd name="T15" fmla="*/ 2147483647 h 53"/>
              <a:gd name="T16" fmla="*/ 0 w 122"/>
              <a:gd name="T17" fmla="*/ 2147483647 h 53"/>
              <a:gd name="T18" fmla="*/ 0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7" y="0"/>
                </a:moveTo>
                <a:lnTo>
                  <a:pt x="21" y="1"/>
                </a:lnTo>
                <a:lnTo>
                  <a:pt x="16" y="3"/>
                </a:lnTo>
                <a:lnTo>
                  <a:pt x="12" y="5"/>
                </a:lnTo>
                <a:lnTo>
                  <a:pt x="8" y="8"/>
                </a:lnTo>
                <a:lnTo>
                  <a:pt x="4" y="12"/>
                </a:lnTo>
                <a:lnTo>
                  <a:pt x="2" y="17"/>
                </a:lnTo>
                <a:lnTo>
                  <a:pt x="0" y="21"/>
                </a:lnTo>
                <a:lnTo>
                  <a:pt x="0" y="26"/>
                </a:lnTo>
                <a:lnTo>
                  <a:pt x="0" y="32"/>
                </a:lnTo>
                <a:lnTo>
                  <a:pt x="2" y="37"/>
                </a:lnTo>
                <a:lnTo>
                  <a:pt x="4" y="41"/>
                </a:lnTo>
                <a:lnTo>
                  <a:pt x="8" y="45"/>
                </a:lnTo>
                <a:lnTo>
                  <a:pt x="12" y="49"/>
                </a:lnTo>
                <a:lnTo>
                  <a:pt x="16" y="51"/>
                </a:lnTo>
                <a:lnTo>
                  <a:pt x="21" y="53"/>
                </a:lnTo>
                <a:lnTo>
                  <a:pt x="90" y="53"/>
                </a:lnTo>
                <a:lnTo>
                  <a:pt x="101" y="53"/>
                </a:lnTo>
                <a:lnTo>
                  <a:pt x="105" y="51"/>
                </a:lnTo>
                <a:lnTo>
                  <a:pt x="110" y="49"/>
                </a:lnTo>
                <a:lnTo>
                  <a:pt x="114" y="45"/>
                </a:lnTo>
                <a:lnTo>
                  <a:pt x="117" y="41"/>
                </a:lnTo>
                <a:lnTo>
                  <a:pt x="119" y="37"/>
                </a:lnTo>
                <a:lnTo>
                  <a:pt x="120" y="32"/>
                </a:lnTo>
                <a:lnTo>
                  <a:pt x="122" y="26"/>
                </a:lnTo>
                <a:lnTo>
                  <a:pt x="120" y="21"/>
                </a:lnTo>
                <a:lnTo>
                  <a:pt x="119" y="17"/>
                </a:lnTo>
                <a:lnTo>
                  <a:pt x="117" y="12"/>
                </a:lnTo>
                <a:lnTo>
                  <a:pt x="114" y="8"/>
                </a:lnTo>
                <a:lnTo>
                  <a:pt x="110" y="5"/>
                </a:lnTo>
                <a:lnTo>
                  <a:pt x="105" y="3"/>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5" name="Line 881"/>
          <p:cNvSpPr>
            <a:spLocks noChangeShapeType="1"/>
          </p:cNvSpPr>
          <p:nvPr/>
        </p:nvSpPr>
        <p:spPr bwMode="auto">
          <a:xfrm>
            <a:off x="7559675" y="26701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6" name="Freeform 882"/>
          <p:cNvSpPr>
            <a:spLocks/>
          </p:cNvSpPr>
          <p:nvPr/>
        </p:nvSpPr>
        <p:spPr bwMode="auto">
          <a:xfrm>
            <a:off x="7548563" y="2670175"/>
            <a:ext cx="31750" cy="20638"/>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1"/>
                </a:lnTo>
                <a:lnTo>
                  <a:pt x="16" y="3"/>
                </a:lnTo>
                <a:lnTo>
                  <a:pt x="12" y="5"/>
                </a:lnTo>
                <a:lnTo>
                  <a:pt x="8" y="8"/>
                </a:lnTo>
                <a:lnTo>
                  <a:pt x="4" y="12"/>
                </a:lnTo>
                <a:lnTo>
                  <a:pt x="1" y="17"/>
                </a:lnTo>
                <a:lnTo>
                  <a:pt x="0" y="21"/>
                </a:lnTo>
                <a:lnTo>
                  <a:pt x="0" y="26"/>
                </a:lnTo>
                <a:lnTo>
                  <a:pt x="0" y="32"/>
                </a:lnTo>
                <a:lnTo>
                  <a:pt x="1" y="37"/>
                </a:lnTo>
                <a:lnTo>
                  <a:pt x="4" y="41"/>
                </a:lnTo>
                <a:lnTo>
                  <a:pt x="8" y="45"/>
                </a:lnTo>
                <a:lnTo>
                  <a:pt x="12" y="49"/>
                </a:lnTo>
                <a:lnTo>
                  <a:pt x="16" y="51"/>
                </a:lnTo>
                <a:lnTo>
                  <a:pt x="21" y="53"/>
                </a:lnTo>
                <a:lnTo>
                  <a:pt x="50" y="53"/>
                </a:lnTo>
                <a:lnTo>
                  <a:pt x="61" y="53"/>
                </a:lnTo>
                <a:lnTo>
                  <a:pt x="66" y="51"/>
                </a:lnTo>
                <a:lnTo>
                  <a:pt x="70" y="49"/>
                </a:lnTo>
                <a:lnTo>
                  <a:pt x="74" y="45"/>
                </a:lnTo>
                <a:lnTo>
                  <a:pt x="78" y="41"/>
                </a:lnTo>
                <a:lnTo>
                  <a:pt x="81" y="37"/>
                </a:lnTo>
                <a:lnTo>
                  <a:pt x="82" y="32"/>
                </a:lnTo>
                <a:lnTo>
                  <a:pt x="82" y="26"/>
                </a:lnTo>
                <a:lnTo>
                  <a:pt x="82" y="21"/>
                </a:lnTo>
                <a:lnTo>
                  <a:pt x="81" y="17"/>
                </a:lnTo>
                <a:lnTo>
                  <a:pt x="78" y="12"/>
                </a:lnTo>
                <a:lnTo>
                  <a:pt x="74" y="8"/>
                </a:lnTo>
                <a:lnTo>
                  <a:pt x="70" y="5"/>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7" name="Line 883"/>
          <p:cNvSpPr>
            <a:spLocks noChangeShapeType="1"/>
          </p:cNvSpPr>
          <p:nvPr/>
        </p:nvSpPr>
        <p:spPr bwMode="auto">
          <a:xfrm>
            <a:off x="7570788" y="26701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8" name="Freeform 884"/>
          <p:cNvSpPr>
            <a:spLocks/>
          </p:cNvSpPr>
          <p:nvPr/>
        </p:nvSpPr>
        <p:spPr bwMode="auto">
          <a:xfrm>
            <a:off x="7559675" y="2670175"/>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1"/>
                </a:lnTo>
                <a:lnTo>
                  <a:pt x="16" y="3"/>
                </a:lnTo>
                <a:lnTo>
                  <a:pt x="12" y="5"/>
                </a:lnTo>
                <a:lnTo>
                  <a:pt x="8" y="8"/>
                </a:lnTo>
                <a:lnTo>
                  <a:pt x="4" y="12"/>
                </a:lnTo>
                <a:lnTo>
                  <a:pt x="3" y="17"/>
                </a:lnTo>
                <a:lnTo>
                  <a:pt x="1" y="21"/>
                </a:lnTo>
                <a:lnTo>
                  <a:pt x="0" y="26"/>
                </a:lnTo>
                <a:lnTo>
                  <a:pt x="1" y="32"/>
                </a:lnTo>
                <a:lnTo>
                  <a:pt x="3" y="37"/>
                </a:lnTo>
                <a:lnTo>
                  <a:pt x="4" y="41"/>
                </a:lnTo>
                <a:lnTo>
                  <a:pt x="8" y="45"/>
                </a:lnTo>
                <a:lnTo>
                  <a:pt x="12" y="49"/>
                </a:lnTo>
                <a:lnTo>
                  <a:pt x="16" y="51"/>
                </a:lnTo>
                <a:lnTo>
                  <a:pt x="21" y="53"/>
                </a:lnTo>
                <a:lnTo>
                  <a:pt x="41" y="53"/>
                </a:lnTo>
                <a:lnTo>
                  <a:pt x="52" y="53"/>
                </a:lnTo>
                <a:lnTo>
                  <a:pt x="57" y="51"/>
                </a:lnTo>
                <a:lnTo>
                  <a:pt x="61" y="49"/>
                </a:lnTo>
                <a:lnTo>
                  <a:pt x="65" y="45"/>
                </a:lnTo>
                <a:lnTo>
                  <a:pt x="69" y="41"/>
                </a:lnTo>
                <a:lnTo>
                  <a:pt x="70" y="37"/>
                </a:lnTo>
                <a:lnTo>
                  <a:pt x="73" y="32"/>
                </a:lnTo>
                <a:lnTo>
                  <a:pt x="73" y="26"/>
                </a:lnTo>
                <a:lnTo>
                  <a:pt x="73" y="21"/>
                </a:lnTo>
                <a:lnTo>
                  <a:pt x="70" y="17"/>
                </a:lnTo>
                <a:lnTo>
                  <a:pt x="69" y="12"/>
                </a:lnTo>
                <a:lnTo>
                  <a:pt x="65" y="8"/>
                </a:lnTo>
                <a:lnTo>
                  <a:pt x="61" y="5"/>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89" name="Line 885"/>
          <p:cNvSpPr>
            <a:spLocks noChangeShapeType="1"/>
          </p:cNvSpPr>
          <p:nvPr/>
        </p:nvSpPr>
        <p:spPr bwMode="auto">
          <a:xfrm>
            <a:off x="7567613" y="26797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0" name="Freeform 886"/>
          <p:cNvSpPr>
            <a:spLocks/>
          </p:cNvSpPr>
          <p:nvPr/>
        </p:nvSpPr>
        <p:spPr bwMode="auto">
          <a:xfrm>
            <a:off x="7567613" y="2641600"/>
            <a:ext cx="20637" cy="49213"/>
          </a:xfrm>
          <a:custGeom>
            <a:avLst/>
            <a:gdLst>
              <a:gd name="T0" fmla="*/ 0 w 53"/>
              <a:gd name="T1" fmla="*/ 2147483647 h 126"/>
              <a:gd name="T2" fmla="*/ 0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0 h 126"/>
              <a:gd name="T48" fmla="*/ 2147483647 w 53"/>
              <a:gd name="T49" fmla="*/ 0 h 126"/>
              <a:gd name="T50" fmla="*/ 2147483647 w 53"/>
              <a:gd name="T51" fmla="*/ 0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2147483647 w 53"/>
              <a:gd name="T61" fmla="*/ 2147483647 h 126"/>
              <a:gd name="T62" fmla="*/ 0 w 53"/>
              <a:gd name="T63" fmla="*/ 2147483647 h 126"/>
              <a:gd name="T64" fmla="*/ 0 w 53"/>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6"/>
              <a:gd name="T101" fmla="*/ 53 w 53"/>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6">
                <a:moveTo>
                  <a:pt x="0" y="99"/>
                </a:moveTo>
                <a:lnTo>
                  <a:pt x="0" y="105"/>
                </a:lnTo>
                <a:lnTo>
                  <a:pt x="2" y="110"/>
                </a:lnTo>
                <a:lnTo>
                  <a:pt x="4" y="114"/>
                </a:lnTo>
                <a:lnTo>
                  <a:pt x="8" y="118"/>
                </a:lnTo>
                <a:lnTo>
                  <a:pt x="12" y="122"/>
                </a:lnTo>
                <a:lnTo>
                  <a:pt x="16" y="124"/>
                </a:lnTo>
                <a:lnTo>
                  <a:pt x="21" y="126"/>
                </a:lnTo>
                <a:lnTo>
                  <a:pt x="26" y="126"/>
                </a:lnTo>
                <a:lnTo>
                  <a:pt x="32" y="126"/>
                </a:lnTo>
                <a:lnTo>
                  <a:pt x="37" y="124"/>
                </a:lnTo>
                <a:lnTo>
                  <a:pt x="41" y="122"/>
                </a:lnTo>
                <a:lnTo>
                  <a:pt x="45" y="118"/>
                </a:lnTo>
                <a:lnTo>
                  <a:pt x="49" y="114"/>
                </a:lnTo>
                <a:lnTo>
                  <a:pt x="50" y="110"/>
                </a:lnTo>
                <a:lnTo>
                  <a:pt x="53" y="105"/>
                </a:lnTo>
                <a:lnTo>
                  <a:pt x="53" y="32"/>
                </a:lnTo>
                <a:lnTo>
                  <a:pt x="53" y="21"/>
                </a:lnTo>
                <a:lnTo>
                  <a:pt x="50" y="16"/>
                </a:lnTo>
                <a:lnTo>
                  <a:pt x="49" y="12"/>
                </a:lnTo>
                <a:lnTo>
                  <a:pt x="45" y="8"/>
                </a:lnTo>
                <a:lnTo>
                  <a:pt x="41" y="4"/>
                </a:lnTo>
                <a:lnTo>
                  <a:pt x="37" y="2"/>
                </a:lnTo>
                <a:lnTo>
                  <a:pt x="32" y="0"/>
                </a:lnTo>
                <a:lnTo>
                  <a:pt x="26" y="0"/>
                </a:lnTo>
                <a:lnTo>
                  <a:pt x="21" y="0"/>
                </a:lnTo>
                <a:lnTo>
                  <a:pt x="16" y="2"/>
                </a:lnTo>
                <a:lnTo>
                  <a:pt x="12" y="4"/>
                </a:lnTo>
                <a:lnTo>
                  <a:pt x="8" y="8"/>
                </a:lnTo>
                <a:lnTo>
                  <a:pt x="4" y="12"/>
                </a:lnTo>
                <a:lnTo>
                  <a:pt x="2" y="16"/>
                </a:lnTo>
                <a:lnTo>
                  <a:pt x="0" y="27"/>
                </a:lnTo>
                <a:lnTo>
                  <a:pt x="0" y="9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1" name="Line 887"/>
          <p:cNvSpPr>
            <a:spLocks noChangeShapeType="1"/>
          </p:cNvSpPr>
          <p:nvPr/>
        </p:nvSpPr>
        <p:spPr bwMode="auto">
          <a:xfrm>
            <a:off x="7578725" y="2641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2" name="Freeform 888"/>
          <p:cNvSpPr>
            <a:spLocks/>
          </p:cNvSpPr>
          <p:nvPr/>
        </p:nvSpPr>
        <p:spPr bwMode="auto">
          <a:xfrm>
            <a:off x="7567613" y="2641600"/>
            <a:ext cx="65087" cy="20638"/>
          </a:xfrm>
          <a:custGeom>
            <a:avLst/>
            <a:gdLst>
              <a:gd name="T0" fmla="*/ 2147483647 w 161"/>
              <a:gd name="T1" fmla="*/ 0 h 52"/>
              <a:gd name="T2" fmla="*/ 2147483647 w 161"/>
              <a:gd name="T3" fmla="*/ 0 h 52"/>
              <a:gd name="T4" fmla="*/ 2147483647 w 161"/>
              <a:gd name="T5" fmla="*/ 2147483647 h 52"/>
              <a:gd name="T6" fmla="*/ 2147483647 w 161"/>
              <a:gd name="T7" fmla="*/ 2147483647 h 52"/>
              <a:gd name="T8" fmla="*/ 2147483647 w 161"/>
              <a:gd name="T9" fmla="*/ 2147483647 h 52"/>
              <a:gd name="T10" fmla="*/ 2147483647 w 161"/>
              <a:gd name="T11" fmla="*/ 2147483647 h 52"/>
              <a:gd name="T12" fmla="*/ 2147483647 w 161"/>
              <a:gd name="T13" fmla="*/ 2147483647 h 52"/>
              <a:gd name="T14" fmla="*/ 0 w 161"/>
              <a:gd name="T15" fmla="*/ 2147483647 h 52"/>
              <a:gd name="T16" fmla="*/ 0 w 161"/>
              <a:gd name="T17" fmla="*/ 2147483647 h 52"/>
              <a:gd name="T18" fmla="*/ 0 w 161"/>
              <a:gd name="T19" fmla="*/ 2147483647 h 52"/>
              <a:gd name="T20" fmla="*/ 2147483647 w 161"/>
              <a:gd name="T21" fmla="*/ 2147483647 h 52"/>
              <a:gd name="T22" fmla="*/ 2147483647 w 161"/>
              <a:gd name="T23" fmla="*/ 2147483647 h 52"/>
              <a:gd name="T24" fmla="*/ 2147483647 w 161"/>
              <a:gd name="T25" fmla="*/ 2147483647 h 52"/>
              <a:gd name="T26" fmla="*/ 2147483647 w 161"/>
              <a:gd name="T27" fmla="*/ 2147483647 h 52"/>
              <a:gd name="T28" fmla="*/ 2147483647 w 161"/>
              <a:gd name="T29" fmla="*/ 2147483647 h 52"/>
              <a:gd name="T30" fmla="*/ 2147483647 w 161"/>
              <a:gd name="T31" fmla="*/ 2147483647 h 52"/>
              <a:gd name="T32" fmla="*/ 2147483647 w 161"/>
              <a:gd name="T33" fmla="*/ 2147483647 h 52"/>
              <a:gd name="T34" fmla="*/ 2147483647 w 161"/>
              <a:gd name="T35" fmla="*/ 2147483647 h 52"/>
              <a:gd name="T36" fmla="*/ 2147483647 w 161"/>
              <a:gd name="T37" fmla="*/ 2147483647 h 52"/>
              <a:gd name="T38" fmla="*/ 2147483647 w 161"/>
              <a:gd name="T39" fmla="*/ 2147483647 h 52"/>
              <a:gd name="T40" fmla="*/ 2147483647 w 161"/>
              <a:gd name="T41" fmla="*/ 2147483647 h 52"/>
              <a:gd name="T42" fmla="*/ 2147483647 w 161"/>
              <a:gd name="T43" fmla="*/ 2147483647 h 52"/>
              <a:gd name="T44" fmla="*/ 2147483647 w 161"/>
              <a:gd name="T45" fmla="*/ 2147483647 h 52"/>
              <a:gd name="T46" fmla="*/ 2147483647 w 161"/>
              <a:gd name="T47" fmla="*/ 2147483647 h 52"/>
              <a:gd name="T48" fmla="*/ 2147483647 w 161"/>
              <a:gd name="T49" fmla="*/ 2147483647 h 52"/>
              <a:gd name="T50" fmla="*/ 2147483647 w 161"/>
              <a:gd name="T51" fmla="*/ 2147483647 h 52"/>
              <a:gd name="T52" fmla="*/ 2147483647 w 161"/>
              <a:gd name="T53" fmla="*/ 2147483647 h 52"/>
              <a:gd name="T54" fmla="*/ 2147483647 w 161"/>
              <a:gd name="T55" fmla="*/ 2147483647 h 52"/>
              <a:gd name="T56" fmla="*/ 2147483647 w 161"/>
              <a:gd name="T57" fmla="*/ 2147483647 h 52"/>
              <a:gd name="T58" fmla="*/ 2147483647 w 161"/>
              <a:gd name="T59" fmla="*/ 2147483647 h 52"/>
              <a:gd name="T60" fmla="*/ 2147483647 w 161"/>
              <a:gd name="T61" fmla="*/ 2147483647 h 52"/>
              <a:gd name="T62" fmla="*/ 2147483647 w 161"/>
              <a:gd name="T63" fmla="*/ 0 h 52"/>
              <a:gd name="T64" fmla="*/ 2147483647 w 16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2"/>
              <a:gd name="T101" fmla="*/ 161 w 16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2">
                <a:moveTo>
                  <a:pt x="26" y="0"/>
                </a:moveTo>
                <a:lnTo>
                  <a:pt x="21" y="0"/>
                </a:lnTo>
                <a:lnTo>
                  <a:pt x="16" y="2"/>
                </a:lnTo>
                <a:lnTo>
                  <a:pt x="12" y="4"/>
                </a:lnTo>
                <a:lnTo>
                  <a:pt x="8" y="8"/>
                </a:lnTo>
                <a:lnTo>
                  <a:pt x="4" y="12"/>
                </a:lnTo>
                <a:lnTo>
                  <a:pt x="2" y="16"/>
                </a:lnTo>
                <a:lnTo>
                  <a:pt x="0" y="21"/>
                </a:lnTo>
                <a:lnTo>
                  <a:pt x="0" y="27"/>
                </a:lnTo>
                <a:lnTo>
                  <a:pt x="0" y="32"/>
                </a:lnTo>
                <a:lnTo>
                  <a:pt x="2" y="37"/>
                </a:lnTo>
                <a:lnTo>
                  <a:pt x="4" y="41"/>
                </a:lnTo>
                <a:lnTo>
                  <a:pt x="8" y="45"/>
                </a:lnTo>
                <a:lnTo>
                  <a:pt x="12" y="48"/>
                </a:lnTo>
                <a:lnTo>
                  <a:pt x="16" y="50"/>
                </a:lnTo>
                <a:lnTo>
                  <a:pt x="21" y="52"/>
                </a:lnTo>
                <a:lnTo>
                  <a:pt x="129" y="52"/>
                </a:lnTo>
                <a:lnTo>
                  <a:pt x="140" y="52"/>
                </a:lnTo>
                <a:lnTo>
                  <a:pt x="145" y="50"/>
                </a:lnTo>
                <a:lnTo>
                  <a:pt x="149" y="48"/>
                </a:lnTo>
                <a:lnTo>
                  <a:pt x="153" y="45"/>
                </a:lnTo>
                <a:lnTo>
                  <a:pt x="157" y="41"/>
                </a:lnTo>
                <a:lnTo>
                  <a:pt x="158" y="37"/>
                </a:lnTo>
                <a:lnTo>
                  <a:pt x="161" y="32"/>
                </a:lnTo>
                <a:lnTo>
                  <a:pt x="161" y="27"/>
                </a:lnTo>
                <a:lnTo>
                  <a:pt x="161" y="21"/>
                </a:lnTo>
                <a:lnTo>
                  <a:pt x="158" y="16"/>
                </a:lnTo>
                <a:lnTo>
                  <a:pt x="157" y="12"/>
                </a:lnTo>
                <a:lnTo>
                  <a:pt x="153" y="8"/>
                </a:lnTo>
                <a:lnTo>
                  <a:pt x="149" y="4"/>
                </a:lnTo>
                <a:lnTo>
                  <a:pt x="145" y="2"/>
                </a:lnTo>
                <a:lnTo>
                  <a:pt x="1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3" name="Line 889"/>
          <p:cNvSpPr>
            <a:spLocks noChangeShapeType="1"/>
          </p:cNvSpPr>
          <p:nvPr/>
        </p:nvSpPr>
        <p:spPr bwMode="auto">
          <a:xfrm>
            <a:off x="7621588" y="2641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4" name="Freeform 890"/>
          <p:cNvSpPr>
            <a:spLocks/>
          </p:cNvSpPr>
          <p:nvPr/>
        </p:nvSpPr>
        <p:spPr bwMode="auto">
          <a:xfrm>
            <a:off x="7610475" y="2641600"/>
            <a:ext cx="49213" cy="20638"/>
          </a:xfrm>
          <a:custGeom>
            <a:avLst/>
            <a:gdLst>
              <a:gd name="T0" fmla="*/ 2147483647 w 122"/>
              <a:gd name="T1" fmla="*/ 0 h 52"/>
              <a:gd name="T2" fmla="*/ 2147483647 w 122"/>
              <a:gd name="T3" fmla="*/ 0 h 52"/>
              <a:gd name="T4" fmla="*/ 2147483647 w 122"/>
              <a:gd name="T5" fmla="*/ 2147483647 h 52"/>
              <a:gd name="T6" fmla="*/ 2147483647 w 122"/>
              <a:gd name="T7" fmla="*/ 2147483647 h 52"/>
              <a:gd name="T8" fmla="*/ 2147483647 w 122"/>
              <a:gd name="T9" fmla="*/ 2147483647 h 52"/>
              <a:gd name="T10" fmla="*/ 2147483647 w 122"/>
              <a:gd name="T11" fmla="*/ 2147483647 h 52"/>
              <a:gd name="T12" fmla="*/ 2147483647 w 122"/>
              <a:gd name="T13" fmla="*/ 2147483647 h 52"/>
              <a:gd name="T14" fmla="*/ 0 w 122"/>
              <a:gd name="T15" fmla="*/ 2147483647 h 52"/>
              <a:gd name="T16" fmla="*/ 0 w 122"/>
              <a:gd name="T17" fmla="*/ 2147483647 h 52"/>
              <a:gd name="T18" fmla="*/ 0 w 122"/>
              <a:gd name="T19" fmla="*/ 2147483647 h 52"/>
              <a:gd name="T20" fmla="*/ 2147483647 w 122"/>
              <a:gd name="T21" fmla="*/ 2147483647 h 52"/>
              <a:gd name="T22" fmla="*/ 2147483647 w 122"/>
              <a:gd name="T23" fmla="*/ 2147483647 h 52"/>
              <a:gd name="T24" fmla="*/ 2147483647 w 122"/>
              <a:gd name="T25" fmla="*/ 2147483647 h 52"/>
              <a:gd name="T26" fmla="*/ 2147483647 w 122"/>
              <a:gd name="T27" fmla="*/ 2147483647 h 52"/>
              <a:gd name="T28" fmla="*/ 2147483647 w 122"/>
              <a:gd name="T29" fmla="*/ 2147483647 h 52"/>
              <a:gd name="T30" fmla="*/ 2147483647 w 122"/>
              <a:gd name="T31" fmla="*/ 2147483647 h 52"/>
              <a:gd name="T32" fmla="*/ 2147483647 w 122"/>
              <a:gd name="T33" fmla="*/ 2147483647 h 52"/>
              <a:gd name="T34" fmla="*/ 2147483647 w 122"/>
              <a:gd name="T35" fmla="*/ 2147483647 h 52"/>
              <a:gd name="T36" fmla="*/ 2147483647 w 122"/>
              <a:gd name="T37" fmla="*/ 2147483647 h 52"/>
              <a:gd name="T38" fmla="*/ 2147483647 w 122"/>
              <a:gd name="T39" fmla="*/ 2147483647 h 52"/>
              <a:gd name="T40" fmla="*/ 2147483647 w 122"/>
              <a:gd name="T41" fmla="*/ 2147483647 h 52"/>
              <a:gd name="T42" fmla="*/ 2147483647 w 122"/>
              <a:gd name="T43" fmla="*/ 2147483647 h 52"/>
              <a:gd name="T44" fmla="*/ 2147483647 w 122"/>
              <a:gd name="T45" fmla="*/ 2147483647 h 52"/>
              <a:gd name="T46" fmla="*/ 2147483647 w 122"/>
              <a:gd name="T47" fmla="*/ 2147483647 h 52"/>
              <a:gd name="T48" fmla="*/ 2147483647 w 122"/>
              <a:gd name="T49" fmla="*/ 2147483647 h 52"/>
              <a:gd name="T50" fmla="*/ 2147483647 w 122"/>
              <a:gd name="T51" fmla="*/ 2147483647 h 52"/>
              <a:gd name="T52" fmla="*/ 2147483647 w 122"/>
              <a:gd name="T53" fmla="*/ 2147483647 h 52"/>
              <a:gd name="T54" fmla="*/ 2147483647 w 122"/>
              <a:gd name="T55" fmla="*/ 2147483647 h 52"/>
              <a:gd name="T56" fmla="*/ 2147483647 w 122"/>
              <a:gd name="T57" fmla="*/ 2147483647 h 52"/>
              <a:gd name="T58" fmla="*/ 2147483647 w 122"/>
              <a:gd name="T59" fmla="*/ 2147483647 h 52"/>
              <a:gd name="T60" fmla="*/ 2147483647 w 122"/>
              <a:gd name="T61" fmla="*/ 2147483647 h 52"/>
              <a:gd name="T62" fmla="*/ 2147483647 w 122"/>
              <a:gd name="T63" fmla="*/ 0 h 52"/>
              <a:gd name="T64" fmla="*/ 2147483647 w 12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2"/>
              <a:gd name="T101" fmla="*/ 122 w 12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2">
                <a:moveTo>
                  <a:pt x="27" y="0"/>
                </a:moveTo>
                <a:lnTo>
                  <a:pt x="21" y="0"/>
                </a:lnTo>
                <a:lnTo>
                  <a:pt x="16" y="2"/>
                </a:lnTo>
                <a:lnTo>
                  <a:pt x="12" y="4"/>
                </a:lnTo>
                <a:lnTo>
                  <a:pt x="8" y="8"/>
                </a:lnTo>
                <a:lnTo>
                  <a:pt x="4" y="12"/>
                </a:lnTo>
                <a:lnTo>
                  <a:pt x="2" y="16"/>
                </a:lnTo>
                <a:lnTo>
                  <a:pt x="0" y="21"/>
                </a:lnTo>
                <a:lnTo>
                  <a:pt x="0" y="27"/>
                </a:lnTo>
                <a:lnTo>
                  <a:pt x="0" y="32"/>
                </a:lnTo>
                <a:lnTo>
                  <a:pt x="2" y="37"/>
                </a:lnTo>
                <a:lnTo>
                  <a:pt x="4" y="41"/>
                </a:lnTo>
                <a:lnTo>
                  <a:pt x="8" y="45"/>
                </a:lnTo>
                <a:lnTo>
                  <a:pt x="12" y="48"/>
                </a:lnTo>
                <a:lnTo>
                  <a:pt x="16" y="50"/>
                </a:lnTo>
                <a:lnTo>
                  <a:pt x="21" y="52"/>
                </a:lnTo>
                <a:lnTo>
                  <a:pt x="90" y="52"/>
                </a:lnTo>
                <a:lnTo>
                  <a:pt x="101" y="52"/>
                </a:lnTo>
                <a:lnTo>
                  <a:pt x="106" y="50"/>
                </a:lnTo>
                <a:lnTo>
                  <a:pt x="110" y="48"/>
                </a:lnTo>
                <a:lnTo>
                  <a:pt x="114" y="45"/>
                </a:lnTo>
                <a:lnTo>
                  <a:pt x="118" y="41"/>
                </a:lnTo>
                <a:lnTo>
                  <a:pt x="119" y="37"/>
                </a:lnTo>
                <a:lnTo>
                  <a:pt x="122" y="32"/>
                </a:lnTo>
                <a:lnTo>
                  <a:pt x="122" y="27"/>
                </a:lnTo>
                <a:lnTo>
                  <a:pt x="122" y="21"/>
                </a:lnTo>
                <a:lnTo>
                  <a:pt x="119" y="16"/>
                </a:lnTo>
                <a:lnTo>
                  <a:pt x="118" y="12"/>
                </a:lnTo>
                <a:lnTo>
                  <a:pt x="114" y="8"/>
                </a:lnTo>
                <a:lnTo>
                  <a:pt x="110" y="4"/>
                </a:lnTo>
                <a:lnTo>
                  <a:pt x="106" y="2"/>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5" name="Line 891"/>
          <p:cNvSpPr>
            <a:spLocks noChangeShapeType="1"/>
          </p:cNvSpPr>
          <p:nvPr/>
        </p:nvSpPr>
        <p:spPr bwMode="auto">
          <a:xfrm>
            <a:off x="7648575" y="2641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6" name="Freeform 892"/>
          <p:cNvSpPr>
            <a:spLocks/>
          </p:cNvSpPr>
          <p:nvPr/>
        </p:nvSpPr>
        <p:spPr bwMode="auto">
          <a:xfrm>
            <a:off x="7637463" y="2641600"/>
            <a:ext cx="30162" cy="20638"/>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6" y="2"/>
                </a:lnTo>
                <a:lnTo>
                  <a:pt x="12" y="4"/>
                </a:lnTo>
                <a:lnTo>
                  <a:pt x="8" y="8"/>
                </a:lnTo>
                <a:lnTo>
                  <a:pt x="4" y="12"/>
                </a:lnTo>
                <a:lnTo>
                  <a:pt x="3" y="16"/>
                </a:lnTo>
                <a:lnTo>
                  <a:pt x="0" y="21"/>
                </a:lnTo>
                <a:lnTo>
                  <a:pt x="0" y="27"/>
                </a:lnTo>
                <a:lnTo>
                  <a:pt x="0" y="32"/>
                </a:lnTo>
                <a:lnTo>
                  <a:pt x="3" y="37"/>
                </a:lnTo>
                <a:lnTo>
                  <a:pt x="4" y="41"/>
                </a:lnTo>
                <a:lnTo>
                  <a:pt x="8" y="45"/>
                </a:lnTo>
                <a:lnTo>
                  <a:pt x="12" y="48"/>
                </a:lnTo>
                <a:lnTo>
                  <a:pt x="16" y="50"/>
                </a:lnTo>
                <a:lnTo>
                  <a:pt x="21" y="52"/>
                </a:lnTo>
                <a:lnTo>
                  <a:pt x="41" y="52"/>
                </a:lnTo>
                <a:lnTo>
                  <a:pt x="51" y="52"/>
                </a:lnTo>
                <a:lnTo>
                  <a:pt x="57" y="50"/>
                </a:lnTo>
                <a:lnTo>
                  <a:pt x="61" y="48"/>
                </a:lnTo>
                <a:lnTo>
                  <a:pt x="65" y="45"/>
                </a:lnTo>
                <a:lnTo>
                  <a:pt x="69" y="41"/>
                </a:lnTo>
                <a:lnTo>
                  <a:pt x="70" y="37"/>
                </a:lnTo>
                <a:lnTo>
                  <a:pt x="73" y="32"/>
                </a:lnTo>
                <a:lnTo>
                  <a:pt x="73" y="27"/>
                </a:lnTo>
                <a:lnTo>
                  <a:pt x="73" y="21"/>
                </a:lnTo>
                <a:lnTo>
                  <a:pt x="70" y="16"/>
                </a:lnTo>
                <a:lnTo>
                  <a:pt x="69" y="12"/>
                </a:lnTo>
                <a:lnTo>
                  <a:pt x="65" y="8"/>
                </a:lnTo>
                <a:lnTo>
                  <a:pt x="61" y="4"/>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7" name="Line 893"/>
          <p:cNvSpPr>
            <a:spLocks noChangeShapeType="1"/>
          </p:cNvSpPr>
          <p:nvPr/>
        </p:nvSpPr>
        <p:spPr bwMode="auto">
          <a:xfrm>
            <a:off x="7656513" y="2641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8" name="Freeform 894"/>
          <p:cNvSpPr>
            <a:spLocks/>
          </p:cNvSpPr>
          <p:nvPr/>
        </p:nvSpPr>
        <p:spPr bwMode="auto">
          <a:xfrm>
            <a:off x="7645400" y="2641600"/>
            <a:ext cx="30163" cy="20638"/>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0 w 72"/>
              <a:gd name="T15" fmla="*/ 2147483647 h 52"/>
              <a:gd name="T16" fmla="*/ 0 w 72"/>
              <a:gd name="T17" fmla="*/ 2147483647 h 52"/>
              <a:gd name="T18" fmla="*/ 0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0"/>
                </a:lnTo>
                <a:lnTo>
                  <a:pt x="16" y="2"/>
                </a:lnTo>
                <a:lnTo>
                  <a:pt x="12" y="4"/>
                </a:lnTo>
                <a:lnTo>
                  <a:pt x="8" y="8"/>
                </a:lnTo>
                <a:lnTo>
                  <a:pt x="4" y="12"/>
                </a:lnTo>
                <a:lnTo>
                  <a:pt x="1" y="16"/>
                </a:lnTo>
                <a:lnTo>
                  <a:pt x="0" y="21"/>
                </a:lnTo>
                <a:lnTo>
                  <a:pt x="0" y="27"/>
                </a:lnTo>
                <a:lnTo>
                  <a:pt x="0" y="32"/>
                </a:lnTo>
                <a:lnTo>
                  <a:pt x="1" y="37"/>
                </a:lnTo>
                <a:lnTo>
                  <a:pt x="4" y="41"/>
                </a:lnTo>
                <a:lnTo>
                  <a:pt x="8" y="45"/>
                </a:lnTo>
                <a:lnTo>
                  <a:pt x="12" y="48"/>
                </a:lnTo>
                <a:lnTo>
                  <a:pt x="16" y="50"/>
                </a:lnTo>
                <a:lnTo>
                  <a:pt x="21" y="52"/>
                </a:lnTo>
                <a:lnTo>
                  <a:pt x="39" y="52"/>
                </a:lnTo>
                <a:lnTo>
                  <a:pt x="51" y="52"/>
                </a:lnTo>
                <a:lnTo>
                  <a:pt x="55" y="50"/>
                </a:lnTo>
                <a:lnTo>
                  <a:pt x="61" y="48"/>
                </a:lnTo>
                <a:lnTo>
                  <a:pt x="65" y="45"/>
                </a:lnTo>
                <a:lnTo>
                  <a:pt x="67" y="41"/>
                </a:lnTo>
                <a:lnTo>
                  <a:pt x="70" y="37"/>
                </a:lnTo>
                <a:lnTo>
                  <a:pt x="71" y="32"/>
                </a:lnTo>
                <a:lnTo>
                  <a:pt x="72" y="27"/>
                </a:lnTo>
                <a:lnTo>
                  <a:pt x="71" y="21"/>
                </a:lnTo>
                <a:lnTo>
                  <a:pt x="70" y="16"/>
                </a:lnTo>
                <a:lnTo>
                  <a:pt x="67" y="12"/>
                </a:lnTo>
                <a:lnTo>
                  <a:pt x="65" y="8"/>
                </a:lnTo>
                <a:lnTo>
                  <a:pt x="61" y="4"/>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599" name="Line 895"/>
          <p:cNvSpPr>
            <a:spLocks noChangeShapeType="1"/>
          </p:cNvSpPr>
          <p:nvPr/>
        </p:nvSpPr>
        <p:spPr bwMode="auto">
          <a:xfrm>
            <a:off x="7664450" y="2641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0" name="Freeform 896"/>
          <p:cNvSpPr>
            <a:spLocks/>
          </p:cNvSpPr>
          <p:nvPr/>
        </p:nvSpPr>
        <p:spPr bwMode="auto">
          <a:xfrm>
            <a:off x="7653338" y="2641600"/>
            <a:ext cx="30162" cy="20638"/>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0 w 72"/>
              <a:gd name="T15" fmla="*/ 2147483647 h 52"/>
              <a:gd name="T16" fmla="*/ 0 w 72"/>
              <a:gd name="T17" fmla="*/ 2147483647 h 52"/>
              <a:gd name="T18" fmla="*/ 0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0"/>
                </a:lnTo>
                <a:lnTo>
                  <a:pt x="15" y="2"/>
                </a:lnTo>
                <a:lnTo>
                  <a:pt x="11" y="4"/>
                </a:lnTo>
                <a:lnTo>
                  <a:pt x="8" y="8"/>
                </a:lnTo>
                <a:lnTo>
                  <a:pt x="4" y="12"/>
                </a:lnTo>
                <a:lnTo>
                  <a:pt x="1" y="16"/>
                </a:lnTo>
                <a:lnTo>
                  <a:pt x="0" y="21"/>
                </a:lnTo>
                <a:lnTo>
                  <a:pt x="0" y="27"/>
                </a:lnTo>
                <a:lnTo>
                  <a:pt x="0" y="32"/>
                </a:lnTo>
                <a:lnTo>
                  <a:pt x="1" y="37"/>
                </a:lnTo>
                <a:lnTo>
                  <a:pt x="4" y="41"/>
                </a:lnTo>
                <a:lnTo>
                  <a:pt x="8" y="45"/>
                </a:lnTo>
                <a:lnTo>
                  <a:pt x="11" y="48"/>
                </a:lnTo>
                <a:lnTo>
                  <a:pt x="15" y="50"/>
                </a:lnTo>
                <a:lnTo>
                  <a:pt x="21" y="52"/>
                </a:lnTo>
                <a:lnTo>
                  <a:pt x="39" y="52"/>
                </a:lnTo>
                <a:lnTo>
                  <a:pt x="51" y="52"/>
                </a:lnTo>
                <a:lnTo>
                  <a:pt x="55" y="50"/>
                </a:lnTo>
                <a:lnTo>
                  <a:pt x="60" y="48"/>
                </a:lnTo>
                <a:lnTo>
                  <a:pt x="64" y="45"/>
                </a:lnTo>
                <a:lnTo>
                  <a:pt x="67" y="41"/>
                </a:lnTo>
                <a:lnTo>
                  <a:pt x="70" y="37"/>
                </a:lnTo>
                <a:lnTo>
                  <a:pt x="71" y="32"/>
                </a:lnTo>
                <a:lnTo>
                  <a:pt x="72" y="27"/>
                </a:lnTo>
                <a:lnTo>
                  <a:pt x="71" y="21"/>
                </a:lnTo>
                <a:lnTo>
                  <a:pt x="70" y="16"/>
                </a:lnTo>
                <a:lnTo>
                  <a:pt x="67" y="12"/>
                </a:lnTo>
                <a:lnTo>
                  <a:pt x="64" y="8"/>
                </a:lnTo>
                <a:lnTo>
                  <a:pt x="60" y="4"/>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1" name="Line 897"/>
          <p:cNvSpPr>
            <a:spLocks noChangeShapeType="1"/>
          </p:cNvSpPr>
          <p:nvPr/>
        </p:nvSpPr>
        <p:spPr bwMode="auto">
          <a:xfrm>
            <a:off x="7672388" y="2641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2" name="Freeform 898"/>
          <p:cNvSpPr>
            <a:spLocks/>
          </p:cNvSpPr>
          <p:nvPr/>
        </p:nvSpPr>
        <p:spPr bwMode="auto">
          <a:xfrm>
            <a:off x="7661275" y="2641600"/>
            <a:ext cx="25400" cy="20638"/>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0 w 63"/>
              <a:gd name="T15" fmla="*/ 2147483647 h 52"/>
              <a:gd name="T16" fmla="*/ 0 w 63"/>
              <a:gd name="T17" fmla="*/ 2147483647 h 52"/>
              <a:gd name="T18" fmla="*/ 0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7" y="0"/>
                </a:moveTo>
                <a:lnTo>
                  <a:pt x="22" y="0"/>
                </a:lnTo>
                <a:lnTo>
                  <a:pt x="16" y="2"/>
                </a:lnTo>
                <a:lnTo>
                  <a:pt x="12" y="4"/>
                </a:lnTo>
                <a:lnTo>
                  <a:pt x="8" y="8"/>
                </a:lnTo>
                <a:lnTo>
                  <a:pt x="4" y="12"/>
                </a:lnTo>
                <a:lnTo>
                  <a:pt x="2" y="16"/>
                </a:lnTo>
                <a:lnTo>
                  <a:pt x="0" y="21"/>
                </a:lnTo>
                <a:lnTo>
                  <a:pt x="0" y="27"/>
                </a:lnTo>
                <a:lnTo>
                  <a:pt x="0" y="32"/>
                </a:lnTo>
                <a:lnTo>
                  <a:pt x="2" y="37"/>
                </a:lnTo>
                <a:lnTo>
                  <a:pt x="4" y="41"/>
                </a:lnTo>
                <a:lnTo>
                  <a:pt x="8" y="45"/>
                </a:lnTo>
                <a:lnTo>
                  <a:pt x="12" y="48"/>
                </a:lnTo>
                <a:lnTo>
                  <a:pt x="16" y="50"/>
                </a:lnTo>
                <a:lnTo>
                  <a:pt x="22" y="52"/>
                </a:lnTo>
                <a:lnTo>
                  <a:pt x="31" y="52"/>
                </a:lnTo>
                <a:lnTo>
                  <a:pt x="41" y="52"/>
                </a:lnTo>
                <a:lnTo>
                  <a:pt x="47" y="50"/>
                </a:lnTo>
                <a:lnTo>
                  <a:pt x="51" y="48"/>
                </a:lnTo>
                <a:lnTo>
                  <a:pt x="55" y="45"/>
                </a:lnTo>
                <a:lnTo>
                  <a:pt x="59" y="41"/>
                </a:lnTo>
                <a:lnTo>
                  <a:pt x="61" y="37"/>
                </a:lnTo>
                <a:lnTo>
                  <a:pt x="63" y="32"/>
                </a:lnTo>
                <a:lnTo>
                  <a:pt x="63" y="27"/>
                </a:lnTo>
                <a:lnTo>
                  <a:pt x="63" y="21"/>
                </a:lnTo>
                <a:lnTo>
                  <a:pt x="61" y="16"/>
                </a:lnTo>
                <a:lnTo>
                  <a:pt x="59" y="12"/>
                </a:lnTo>
                <a:lnTo>
                  <a:pt x="55" y="8"/>
                </a:lnTo>
                <a:lnTo>
                  <a:pt x="51" y="4"/>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3" name="Line 899"/>
          <p:cNvSpPr>
            <a:spLocks noChangeShapeType="1"/>
          </p:cNvSpPr>
          <p:nvPr/>
        </p:nvSpPr>
        <p:spPr bwMode="auto">
          <a:xfrm>
            <a:off x="7675563" y="2641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4" name="Freeform 900"/>
          <p:cNvSpPr>
            <a:spLocks/>
          </p:cNvSpPr>
          <p:nvPr/>
        </p:nvSpPr>
        <p:spPr bwMode="auto">
          <a:xfrm>
            <a:off x="7666038" y="2641600"/>
            <a:ext cx="39687" cy="20638"/>
          </a:xfrm>
          <a:custGeom>
            <a:avLst/>
            <a:gdLst>
              <a:gd name="T0" fmla="*/ 2147483647 w 101"/>
              <a:gd name="T1" fmla="*/ 0 h 52"/>
              <a:gd name="T2" fmla="*/ 2147483647 w 101"/>
              <a:gd name="T3" fmla="*/ 0 h 52"/>
              <a:gd name="T4" fmla="*/ 2147483647 w 101"/>
              <a:gd name="T5" fmla="*/ 2147483647 h 52"/>
              <a:gd name="T6" fmla="*/ 2147483647 w 101"/>
              <a:gd name="T7" fmla="*/ 2147483647 h 52"/>
              <a:gd name="T8" fmla="*/ 2147483647 w 101"/>
              <a:gd name="T9" fmla="*/ 2147483647 h 52"/>
              <a:gd name="T10" fmla="*/ 2147483647 w 101"/>
              <a:gd name="T11" fmla="*/ 2147483647 h 52"/>
              <a:gd name="T12" fmla="*/ 2147483647 w 101"/>
              <a:gd name="T13" fmla="*/ 2147483647 h 52"/>
              <a:gd name="T14" fmla="*/ 0 w 101"/>
              <a:gd name="T15" fmla="*/ 2147483647 h 52"/>
              <a:gd name="T16" fmla="*/ 0 w 101"/>
              <a:gd name="T17" fmla="*/ 2147483647 h 52"/>
              <a:gd name="T18" fmla="*/ 0 w 101"/>
              <a:gd name="T19" fmla="*/ 2147483647 h 52"/>
              <a:gd name="T20" fmla="*/ 2147483647 w 101"/>
              <a:gd name="T21" fmla="*/ 2147483647 h 52"/>
              <a:gd name="T22" fmla="*/ 2147483647 w 101"/>
              <a:gd name="T23" fmla="*/ 2147483647 h 52"/>
              <a:gd name="T24" fmla="*/ 2147483647 w 101"/>
              <a:gd name="T25" fmla="*/ 2147483647 h 52"/>
              <a:gd name="T26" fmla="*/ 2147483647 w 101"/>
              <a:gd name="T27" fmla="*/ 2147483647 h 52"/>
              <a:gd name="T28" fmla="*/ 2147483647 w 101"/>
              <a:gd name="T29" fmla="*/ 2147483647 h 52"/>
              <a:gd name="T30" fmla="*/ 2147483647 w 101"/>
              <a:gd name="T31" fmla="*/ 2147483647 h 52"/>
              <a:gd name="T32" fmla="*/ 2147483647 w 101"/>
              <a:gd name="T33" fmla="*/ 2147483647 h 52"/>
              <a:gd name="T34" fmla="*/ 2147483647 w 101"/>
              <a:gd name="T35" fmla="*/ 2147483647 h 52"/>
              <a:gd name="T36" fmla="*/ 2147483647 w 101"/>
              <a:gd name="T37" fmla="*/ 2147483647 h 52"/>
              <a:gd name="T38" fmla="*/ 2147483647 w 101"/>
              <a:gd name="T39" fmla="*/ 2147483647 h 52"/>
              <a:gd name="T40" fmla="*/ 2147483647 w 101"/>
              <a:gd name="T41" fmla="*/ 2147483647 h 52"/>
              <a:gd name="T42" fmla="*/ 2147483647 w 101"/>
              <a:gd name="T43" fmla="*/ 2147483647 h 52"/>
              <a:gd name="T44" fmla="*/ 2147483647 w 101"/>
              <a:gd name="T45" fmla="*/ 2147483647 h 52"/>
              <a:gd name="T46" fmla="*/ 2147483647 w 101"/>
              <a:gd name="T47" fmla="*/ 2147483647 h 52"/>
              <a:gd name="T48" fmla="*/ 2147483647 w 101"/>
              <a:gd name="T49" fmla="*/ 2147483647 h 52"/>
              <a:gd name="T50" fmla="*/ 2147483647 w 101"/>
              <a:gd name="T51" fmla="*/ 2147483647 h 52"/>
              <a:gd name="T52" fmla="*/ 2147483647 w 101"/>
              <a:gd name="T53" fmla="*/ 2147483647 h 52"/>
              <a:gd name="T54" fmla="*/ 2147483647 w 101"/>
              <a:gd name="T55" fmla="*/ 2147483647 h 52"/>
              <a:gd name="T56" fmla="*/ 2147483647 w 101"/>
              <a:gd name="T57" fmla="*/ 2147483647 h 52"/>
              <a:gd name="T58" fmla="*/ 2147483647 w 101"/>
              <a:gd name="T59" fmla="*/ 2147483647 h 52"/>
              <a:gd name="T60" fmla="*/ 2147483647 w 101"/>
              <a:gd name="T61" fmla="*/ 2147483647 h 52"/>
              <a:gd name="T62" fmla="*/ 2147483647 w 101"/>
              <a:gd name="T63" fmla="*/ 0 h 52"/>
              <a:gd name="T64" fmla="*/ 2147483647 w 10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2"/>
              <a:gd name="T101" fmla="*/ 101 w 10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2">
                <a:moveTo>
                  <a:pt x="26" y="0"/>
                </a:moveTo>
                <a:lnTo>
                  <a:pt x="21" y="0"/>
                </a:lnTo>
                <a:lnTo>
                  <a:pt x="16" y="2"/>
                </a:lnTo>
                <a:lnTo>
                  <a:pt x="12" y="4"/>
                </a:lnTo>
                <a:lnTo>
                  <a:pt x="8" y="8"/>
                </a:lnTo>
                <a:lnTo>
                  <a:pt x="4" y="12"/>
                </a:lnTo>
                <a:lnTo>
                  <a:pt x="2" y="16"/>
                </a:lnTo>
                <a:lnTo>
                  <a:pt x="0" y="21"/>
                </a:lnTo>
                <a:lnTo>
                  <a:pt x="0" y="27"/>
                </a:lnTo>
                <a:lnTo>
                  <a:pt x="0" y="32"/>
                </a:lnTo>
                <a:lnTo>
                  <a:pt x="2" y="37"/>
                </a:lnTo>
                <a:lnTo>
                  <a:pt x="4" y="41"/>
                </a:lnTo>
                <a:lnTo>
                  <a:pt x="8" y="45"/>
                </a:lnTo>
                <a:lnTo>
                  <a:pt x="12" y="48"/>
                </a:lnTo>
                <a:lnTo>
                  <a:pt x="16" y="50"/>
                </a:lnTo>
                <a:lnTo>
                  <a:pt x="21" y="52"/>
                </a:lnTo>
                <a:lnTo>
                  <a:pt x="70" y="52"/>
                </a:lnTo>
                <a:lnTo>
                  <a:pt x="80" y="52"/>
                </a:lnTo>
                <a:lnTo>
                  <a:pt x="86" y="50"/>
                </a:lnTo>
                <a:lnTo>
                  <a:pt x="90" y="48"/>
                </a:lnTo>
                <a:lnTo>
                  <a:pt x="94" y="45"/>
                </a:lnTo>
                <a:lnTo>
                  <a:pt x="97" y="41"/>
                </a:lnTo>
                <a:lnTo>
                  <a:pt x="100" y="37"/>
                </a:lnTo>
                <a:lnTo>
                  <a:pt x="101" y="32"/>
                </a:lnTo>
                <a:lnTo>
                  <a:pt x="101" y="27"/>
                </a:lnTo>
                <a:lnTo>
                  <a:pt x="101" y="21"/>
                </a:lnTo>
                <a:lnTo>
                  <a:pt x="100" y="16"/>
                </a:lnTo>
                <a:lnTo>
                  <a:pt x="97" y="12"/>
                </a:lnTo>
                <a:lnTo>
                  <a:pt x="94" y="8"/>
                </a:lnTo>
                <a:lnTo>
                  <a:pt x="90" y="4"/>
                </a:lnTo>
                <a:lnTo>
                  <a:pt x="86" y="2"/>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5" name="Line 901"/>
          <p:cNvSpPr>
            <a:spLocks noChangeShapeType="1"/>
          </p:cNvSpPr>
          <p:nvPr/>
        </p:nvSpPr>
        <p:spPr bwMode="auto">
          <a:xfrm>
            <a:off x="7696200" y="2641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6" name="Freeform 902"/>
          <p:cNvSpPr>
            <a:spLocks/>
          </p:cNvSpPr>
          <p:nvPr/>
        </p:nvSpPr>
        <p:spPr bwMode="auto">
          <a:xfrm>
            <a:off x="7685088" y="2641600"/>
            <a:ext cx="47625" cy="20638"/>
          </a:xfrm>
          <a:custGeom>
            <a:avLst/>
            <a:gdLst>
              <a:gd name="T0" fmla="*/ 2147483647 w 121"/>
              <a:gd name="T1" fmla="*/ 0 h 52"/>
              <a:gd name="T2" fmla="*/ 2147483647 w 121"/>
              <a:gd name="T3" fmla="*/ 0 h 52"/>
              <a:gd name="T4" fmla="*/ 2147483647 w 121"/>
              <a:gd name="T5" fmla="*/ 2147483647 h 52"/>
              <a:gd name="T6" fmla="*/ 2147483647 w 121"/>
              <a:gd name="T7" fmla="*/ 2147483647 h 52"/>
              <a:gd name="T8" fmla="*/ 2147483647 w 121"/>
              <a:gd name="T9" fmla="*/ 2147483647 h 52"/>
              <a:gd name="T10" fmla="*/ 2147483647 w 121"/>
              <a:gd name="T11" fmla="*/ 2147483647 h 52"/>
              <a:gd name="T12" fmla="*/ 2147483647 w 121"/>
              <a:gd name="T13" fmla="*/ 2147483647 h 52"/>
              <a:gd name="T14" fmla="*/ 2147483647 w 121"/>
              <a:gd name="T15" fmla="*/ 2147483647 h 52"/>
              <a:gd name="T16" fmla="*/ 0 w 121"/>
              <a:gd name="T17" fmla="*/ 2147483647 h 52"/>
              <a:gd name="T18" fmla="*/ 2147483647 w 121"/>
              <a:gd name="T19" fmla="*/ 2147483647 h 52"/>
              <a:gd name="T20" fmla="*/ 2147483647 w 121"/>
              <a:gd name="T21" fmla="*/ 2147483647 h 52"/>
              <a:gd name="T22" fmla="*/ 2147483647 w 121"/>
              <a:gd name="T23" fmla="*/ 2147483647 h 52"/>
              <a:gd name="T24" fmla="*/ 2147483647 w 121"/>
              <a:gd name="T25" fmla="*/ 2147483647 h 52"/>
              <a:gd name="T26" fmla="*/ 2147483647 w 121"/>
              <a:gd name="T27" fmla="*/ 2147483647 h 52"/>
              <a:gd name="T28" fmla="*/ 2147483647 w 121"/>
              <a:gd name="T29" fmla="*/ 2147483647 h 52"/>
              <a:gd name="T30" fmla="*/ 2147483647 w 121"/>
              <a:gd name="T31" fmla="*/ 2147483647 h 52"/>
              <a:gd name="T32" fmla="*/ 2147483647 w 121"/>
              <a:gd name="T33" fmla="*/ 2147483647 h 52"/>
              <a:gd name="T34" fmla="*/ 2147483647 w 121"/>
              <a:gd name="T35" fmla="*/ 2147483647 h 52"/>
              <a:gd name="T36" fmla="*/ 2147483647 w 121"/>
              <a:gd name="T37" fmla="*/ 2147483647 h 52"/>
              <a:gd name="T38" fmla="*/ 2147483647 w 121"/>
              <a:gd name="T39" fmla="*/ 2147483647 h 52"/>
              <a:gd name="T40" fmla="*/ 2147483647 w 121"/>
              <a:gd name="T41" fmla="*/ 2147483647 h 52"/>
              <a:gd name="T42" fmla="*/ 2147483647 w 121"/>
              <a:gd name="T43" fmla="*/ 2147483647 h 52"/>
              <a:gd name="T44" fmla="*/ 2147483647 w 121"/>
              <a:gd name="T45" fmla="*/ 2147483647 h 52"/>
              <a:gd name="T46" fmla="*/ 2147483647 w 121"/>
              <a:gd name="T47" fmla="*/ 2147483647 h 52"/>
              <a:gd name="T48" fmla="*/ 2147483647 w 121"/>
              <a:gd name="T49" fmla="*/ 2147483647 h 52"/>
              <a:gd name="T50" fmla="*/ 2147483647 w 121"/>
              <a:gd name="T51" fmla="*/ 2147483647 h 52"/>
              <a:gd name="T52" fmla="*/ 2147483647 w 121"/>
              <a:gd name="T53" fmla="*/ 2147483647 h 52"/>
              <a:gd name="T54" fmla="*/ 2147483647 w 121"/>
              <a:gd name="T55" fmla="*/ 2147483647 h 52"/>
              <a:gd name="T56" fmla="*/ 2147483647 w 121"/>
              <a:gd name="T57" fmla="*/ 2147483647 h 52"/>
              <a:gd name="T58" fmla="*/ 2147483647 w 121"/>
              <a:gd name="T59" fmla="*/ 2147483647 h 52"/>
              <a:gd name="T60" fmla="*/ 2147483647 w 121"/>
              <a:gd name="T61" fmla="*/ 2147483647 h 52"/>
              <a:gd name="T62" fmla="*/ 2147483647 w 121"/>
              <a:gd name="T63" fmla="*/ 0 h 52"/>
              <a:gd name="T64" fmla="*/ 2147483647 w 12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2"/>
              <a:gd name="T101" fmla="*/ 121 w 12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2">
                <a:moveTo>
                  <a:pt x="26" y="0"/>
                </a:moveTo>
                <a:lnTo>
                  <a:pt x="21" y="0"/>
                </a:lnTo>
                <a:lnTo>
                  <a:pt x="17" y="2"/>
                </a:lnTo>
                <a:lnTo>
                  <a:pt x="11" y="4"/>
                </a:lnTo>
                <a:lnTo>
                  <a:pt x="8" y="8"/>
                </a:lnTo>
                <a:lnTo>
                  <a:pt x="5" y="12"/>
                </a:lnTo>
                <a:lnTo>
                  <a:pt x="2" y="16"/>
                </a:lnTo>
                <a:lnTo>
                  <a:pt x="1" y="21"/>
                </a:lnTo>
                <a:lnTo>
                  <a:pt x="0" y="27"/>
                </a:lnTo>
                <a:lnTo>
                  <a:pt x="1" y="32"/>
                </a:lnTo>
                <a:lnTo>
                  <a:pt x="2" y="37"/>
                </a:lnTo>
                <a:lnTo>
                  <a:pt x="5" y="41"/>
                </a:lnTo>
                <a:lnTo>
                  <a:pt x="8" y="45"/>
                </a:lnTo>
                <a:lnTo>
                  <a:pt x="11" y="48"/>
                </a:lnTo>
                <a:lnTo>
                  <a:pt x="17" y="50"/>
                </a:lnTo>
                <a:lnTo>
                  <a:pt x="21" y="52"/>
                </a:lnTo>
                <a:lnTo>
                  <a:pt x="89" y="52"/>
                </a:lnTo>
                <a:lnTo>
                  <a:pt x="100" y="52"/>
                </a:lnTo>
                <a:lnTo>
                  <a:pt x="105" y="50"/>
                </a:lnTo>
                <a:lnTo>
                  <a:pt x="111" y="48"/>
                </a:lnTo>
                <a:lnTo>
                  <a:pt x="115" y="45"/>
                </a:lnTo>
                <a:lnTo>
                  <a:pt x="117" y="41"/>
                </a:lnTo>
                <a:lnTo>
                  <a:pt x="120" y="37"/>
                </a:lnTo>
                <a:lnTo>
                  <a:pt x="121" y="32"/>
                </a:lnTo>
                <a:lnTo>
                  <a:pt x="121" y="27"/>
                </a:lnTo>
                <a:lnTo>
                  <a:pt x="121" y="21"/>
                </a:lnTo>
                <a:lnTo>
                  <a:pt x="120" y="16"/>
                </a:lnTo>
                <a:lnTo>
                  <a:pt x="117" y="12"/>
                </a:lnTo>
                <a:lnTo>
                  <a:pt x="115" y="8"/>
                </a:lnTo>
                <a:lnTo>
                  <a:pt x="111" y="4"/>
                </a:lnTo>
                <a:lnTo>
                  <a:pt x="105" y="2"/>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7" name="Line 903"/>
          <p:cNvSpPr>
            <a:spLocks noChangeShapeType="1"/>
          </p:cNvSpPr>
          <p:nvPr/>
        </p:nvSpPr>
        <p:spPr bwMode="auto">
          <a:xfrm>
            <a:off x="7723188" y="2641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8" name="Freeform 904"/>
          <p:cNvSpPr>
            <a:spLocks/>
          </p:cNvSpPr>
          <p:nvPr/>
        </p:nvSpPr>
        <p:spPr bwMode="auto">
          <a:xfrm>
            <a:off x="7712075" y="2641600"/>
            <a:ext cx="33338" cy="20638"/>
          </a:xfrm>
          <a:custGeom>
            <a:avLst/>
            <a:gdLst>
              <a:gd name="T0" fmla="*/ 2147483647 w 84"/>
              <a:gd name="T1" fmla="*/ 0 h 52"/>
              <a:gd name="T2" fmla="*/ 2147483647 w 84"/>
              <a:gd name="T3" fmla="*/ 0 h 52"/>
              <a:gd name="T4" fmla="*/ 2147483647 w 84"/>
              <a:gd name="T5" fmla="*/ 2147483647 h 52"/>
              <a:gd name="T6" fmla="*/ 2147483647 w 84"/>
              <a:gd name="T7" fmla="*/ 2147483647 h 52"/>
              <a:gd name="T8" fmla="*/ 2147483647 w 84"/>
              <a:gd name="T9" fmla="*/ 2147483647 h 52"/>
              <a:gd name="T10" fmla="*/ 2147483647 w 84"/>
              <a:gd name="T11" fmla="*/ 2147483647 h 52"/>
              <a:gd name="T12" fmla="*/ 2147483647 w 84"/>
              <a:gd name="T13" fmla="*/ 2147483647 h 52"/>
              <a:gd name="T14" fmla="*/ 2147483647 w 84"/>
              <a:gd name="T15" fmla="*/ 2147483647 h 52"/>
              <a:gd name="T16" fmla="*/ 0 w 84"/>
              <a:gd name="T17" fmla="*/ 2147483647 h 52"/>
              <a:gd name="T18" fmla="*/ 2147483647 w 84"/>
              <a:gd name="T19" fmla="*/ 2147483647 h 52"/>
              <a:gd name="T20" fmla="*/ 2147483647 w 84"/>
              <a:gd name="T21" fmla="*/ 2147483647 h 52"/>
              <a:gd name="T22" fmla="*/ 2147483647 w 84"/>
              <a:gd name="T23" fmla="*/ 2147483647 h 52"/>
              <a:gd name="T24" fmla="*/ 2147483647 w 84"/>
              <a:gd name="T25" fmla="*/ 2147483647 h 52"/>
              <a:gd name="T26" fmla="*/ 2147483647 w 84"/>
              <a:gd name="T27" fmla="*/ 2147483647 h 52"/>
              <a:gd name="T28" fmla="*/ 2147483647 w 84"/>
              <a:gd name="T29" fmla="*/ 2147483647 h 52"/>
              <a:gd name="T30" fmla="*/ 2147483647 w 84"/>
              <a:gd name="T31" fmla="*/ 2147483647 h 52"/>
              <a:gd name="T32" fmla="*/ 2147483647 w 84"/>
              <a:gd name="T33" fmla="*/ 2147483647 h 52"/>
              <a:gd name="T34" fmla="*/ 2147483647 w 84"/>
              <a:gd name="T35" fmla="*/ 2147483647 h 52"/>
              <a:gd name="T36" fmla="*/ 2147483647 w 84"/>
              <a:gd name="T37" fmla="*/ 2147483647 h 52"/>
              <a:gd name="T38" fmla="*/ 2147483647 w 84"/>
              <a:gd name="T39" fmla="*/ 2147483647 h 52"/>
              <a:gd name="T40" fmla="*/ 2147483647 w 84"/>
              <a:gd name="T41" fmla="*/ 2147483647 h 52"/>
              <a:gd name="T42" fmla="*/ 2147483647 w 84"/>
              <a:gd name="T43" fmla="*/ 2147483647 h 52"/>
              <a:gd name="T44" fmla="*/ 2147483647 w 84"/>
              <a:gd name="T45" fmla="*/ 2147483647 h 52"/>
              <a:gd name="T46" fmla="*/ 2147483647 w 84"/>
              <a:gd name="T47" fmla="*/ 2147483647 h 52"/>
              <a:gd name="T48" fmla="*/ 2147483647 w 84"/>
              <a:gd name="T49" fmla="*/ 2147483647 h 52"/>
              <a:gd name="T50" fmla="*/ 2147483647 w 84"/>
              <a:gd name="T51" fmla="*/ 2147483647 h 52"/>
              <a:gd name="T52" fmla="*/ 2147483647 w 84"/>
              <a:gd name="T53" fmla="*/ 2147483647 h 52"/>
              <a:gd name="T54" fmla="*/ 2147483647 w 84"/>
              <a:gd name="T55" fmla="*/ 2147483647 h 52"/>
              <a:gd name="T56" fmla="*/ 2147483647 w 84"/>
              <a:gd name="T57" fmla="*/ 2147483647 h 52"/>
              <a:gd name="T58" fmla="*/ 2147483647 w 84"/>
              <a:gd name="T59" fmla="*/ 2147483647 h 52"/>
              <a:gd name="T60" fmla="*/ 2147483647 w 84"/>
              <a:gd name="T61" fmla="*/ 2147483647 h 52"/>
              <a:gd name="T62" fmla="*/ 2147483647 w 84"/>
              <a:gd name="T63" fmla="*/ 0 h 52"/>
              <a:gd name="T64" fmla="*/ 2147483647 w 84"/>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52"/>
              <a:gd name="T101" fmla="*/ 84 w 84"/>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52">
                <a:moveTo>
                  <a:pt x="27" y="0"/>
                </a:moveTo>
                <a:lnTo>
                  <a:pt x="23" y="0"/>
                </a:lnTo>
                <a:lnTo>
                  <a:pt x="17" y="2"/>
                </a:lnTo>
                <a:lnTo>
                  <a:pt x="12" y="4"/>
                </a:lnTo>
                <a:lnTo>
                  <a:pt x="8" y="8"/>
                </a:lnTo>
                <a:lnTo>
                  <a:pt x="6" y="12"/>
                </a:lnTo>
                <a:lnTo>
                  <a:pt x="3" y="16"/>
                </a:lnTo>
                <a:lnTo>
                  <a:pt x="2" y="21"/>
                </a:lnTo>
                <a:lnTo>
                  <a:pt x="0" y="27"/>
                </a:lnTo>
                <a:lnTo>
                  <a:pt x="2" y="32"/>
                </a:lnTo>
                <a:lnTo>
                  <a:pt x="3" y="37"/>
                </a:lnTo>
                <a:lnTo>
                  <a:pt x="6" y="41"/>
                </a:lnTo>
                <a:lnTo>
                  <a:pt x="8" y="45"/>
                </a:lnTo>
                <a:lnTo>
                  <a:pt x="12" y="48"/>
                </a:lnTo>
                <a:lnTo>
                  <a:pt x="17" y="50"/>
                </a:lnTo>
                <a:lnTo>
                  <a:pt x="23" y="52"/>
                </a:lnTo>
                <a:lnTo>
                  <a:pt x="52" y="52"/>
                </a:lnTo>
                <a:lnTo>
                  <a:pt x="62" y="52"/>
                </a:lnTo>
                <a:lnTo>
                  <a:pt x="66" y="50"/>
                </a:lnTo>
                <a:lnTo>
                  <a:pt x="72" y="48"/>
                </a:lnTo>
                <a:lnTo>
                  <a:pt x="76" y="45"/>
                </a:lnTo>
                <a:lnTo>
                  <a:pt x="78" y="41"/>
                </a:lnTo>
                <a:lnTo>
                  <a:pt x="81" y="37"/>
                </a:lnTo>
                <a:lnTo>
                  <a:pt x="82" y="32"/>
                </a:lnTo>
                <a:lnTo>
                  <a:pt x="84" y="27"/>
                </a:lnTo>
                <a:lnTo>
                  <a:pt x="82" y="21"/>
                </a:lnTo>
                <a:lnTo>
                  <a:pt x="81" y="16"/>
                </a:lnTo>
                <a:lnTo>
                  <a:pt x="78" y="12"/>
                </a:lnTo>
                <a:lnTo>
                  <a:pt x="76" y="8"/>
                </a:lnTo>
                <a:lnTo>
                  <a:pt x="72" y="4"/>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09" name="Line 905"/>
          <p:cNvSpPr>
            <a:spLocks noChangeShapeType="1"/>
          </p:cNvSpPr>
          <p:nvPr/>
        </p:nvSpPr>
        <p:spPr bwMode="auto">
          <a:xfrm>
            <a:off x="7734300" y="2641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0" name="Freeform 906"/>
          <p:cNvSpPr>
            <a:spLocks/>
          </p:cNvSpPr>
          <p:nvPr/>
        </p:nvSpPr>
        <p:spPr bwMode="auto">
          <a:xfrm>
            <a:off x="7724775" y="2641600"/>
            <a:ext cx="23813" cy="20638"/>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2" y="4"/>
                </a:lnTo>
                <a:lnTo>
                  <a:pt x="8" y="8"/>
                </a:lnTo>
                <a:lnTo>
                  <a:pt x="4" y="12"/>
                </a:lnTo>
                <a:lnTo>
                  <a:pt x="1" y="16"/>
                </a:lnTo>
                <a:lnTo>
                  <a:pt x="0" y="21"/>
                </a:lnTo>
                <a:lnTo>
                  <a:pt x="0" y="27"/>
                </a:lnTo>
                <a:lnTo>
                  <a:pt x="0" y="32"/>
                </a:lnTo>
                <a:lnTo>
                  <a:pt x="1" y="37"/>
                </a:lnTo>
                <a:lnTo>
                  <a:pt x="4" y="41"/>
                </a:lnTo>
                <a:lnTo>
                  <a:pt x="8" y="45"/>
                </a:lnTo>
                <a:lnTo>
                  <a:pt x="12" y="48"/>
                </a:lnTo>
                <a:lnTo>
                  <a:pt x="16" y="50"/>
                </a:lnTo>
                <a:lnTo>
                  <a:pt x="21" y="52"/>
                </a:lnTo>
                <a:lnTo>
                  <a:pt x="30" y="52"/>
                </a:lnTo>
                <a:lnTo>
                  <a:pt x="41" y="52"/>
                </a:lnTo>
                <a:lnTo>
                  <a:pt x="46" y="50"/>
                </a:lnTo>
                <a:lnTo>
                  <a:pt x="50" y="48"/>
                </a:lnTo>
                <a:lnTo>
                  <a:pt x="54" y="45"/>
                </a:lnTo>
                <a:lnTo>
                  <a:pt x="58" y="41"/>
                </a:lnTo>
                <a:lnTo>
                  <a:pt x="61" y="37"/>
                </a:lnTo>
                <a:lnTo>
                  <a:pt x="62" y="32"/>
                </a:lnTo>
                <a:lnTo>
                  <a:pt x="62" y="27"/>
                </a:lnTo>
                <a:lnTo>
                  <a:pt x="62" y="21"/>
                </a:lnTo>
                <a:lnTo>
                  <a:pt x="61" y="16"/>
                </a:lnTo>
                <a:lnTo>
                  <a:pt x="58" y="12"/>
                </a:lnTo>
                <a:lnTo>
                  <a:pt x="54" y="8"/>
                </a:lnTo>
                <a:lnTo>
                  <a:pt x="50"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1" name="Line 907"/>
          <p:cNvSpPr>
            <a:spLocks noChangeShapeType="1"/>
          </p:cNvSpPr>
          <p:nvPr/>
        </p:nvSpPr>
        <p:spPr bwMode="auto">
          <a:xfrm>
            <a:off x="7739063" y="2641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2" name="Freeform 908"/>
          <p:cNvSpPr>
            <a:spLocks/>
          </p:cNvSpPr>
          <p:nvPr/>
        </p:nvSpPr>
        <p:spPr bwMode="auto">
          <a:xfrm>
            <a:off x="7727950" y="2641600"/>
            <a:ext cx="39688" cy="20638"/>
          </a:xfrm>
          <a:custGeom>
            <a:avLst/>
            <a:gdLst>
              <a:gd name="T0" fmla="*/ 2147483647 w 102"/>
              <a:gd name="T1" fmla="*/ 0 h 52"/>
              <a:gd name="T2" fmla="*/ 2147483647 w 102"/>
              <a:gd name="T3" fmla="*/ 0 h 52"/>
              <a:gd name="T4" fmla="*/ 2147483647 w 102"/>
              <a:gd name="T5" fmla="*/ 2147483647 h 52"/>
              <a:gd name="T6" fmla="*/ 2147483647 w 102"/>
              <a:gd name="T7" fmla="*/ 2147483647 h 52"/>
              <a:gd name="T8" fmla="*/ 2147483647 w 102"/>
              <a:gd name="T9" fmla="*/ 2147483647 h 52"/>
              <a:gd name="T10" fmla="*/ 2147483647 w 102"/>
              <a:gd name="T11" fmla="*/ 2147483647 h 52"/>
              <a:gd name="T12" fmla="*/ 2147483647 w 102"/>
              <a:gd name="T13" fmla="*/ 2147483647 h 52"/>
              <a:gd name="T14" fmla="*/ 2147483647 w 102"/>
              <a:gd name="T15" fmla="*/ 2147483647 h 52"/>
              <a:gd name="T16" fmla="*/ 0 w 102"/>
              <a:gd name="T17" fmla="*/ 2147483647 h 52"/>
              <a:gd name="T18" fmla="*/ 2147483647 w 102"/>
              <a:gd name="T19" fmla="*/ 2147483647 h 52"/>
              <a:gd name="T20" fmla="*/ 2147483647 w 102"/>
              <a:gd name="T21" fmla="*/ 2147483647 h 52"/>
              <a:gd name="T22" fmla="*/ 2147483647 w 102"/>
              <a:gd name="T23" fmla="*/ 2147483647 h 52"/>
              <a:gd name="T24" fmla="*/ 2147483647 w 102"/>
              <a:gd name="T25" fmla="*/ 2147483647 h 52"/>
              <a:gd name="T26" fmla="*/ 2147483647 w 102"/>
              <a:gd name="T27" fmla="*/ 2147483647 h 52"/>
              <a:gd name="T28" fmla="*/ 2147483647 w 102"/>
              <a:gd name="T29" fmla="*/ 2147483647 h 52"/>
              <a:gd name="T30" fmla="*/ 2147483647 w 102"/>
              <a:gd name="T31" fmla="*/ 2147483647 h 52"/>
              <a:gd name="T32" fmla="*/ 2147483647 w 102"/>
              <a:gd name="T33" fmla="*/ 2147483647 h 52"/>
              <a:gd name="T34" fmla="*/ 2147483647 w 102"/>
              <a:gd name="T35" fmla="*/ 2147483647 h 52"/>
              <a:gd name="T36" fmla="*/ 2147483647 w 102"/>
              <a:gd name="T37" fmla="*/ 2147483647 h 52"/>
              <a:gd name="T38" fmla="*/ 2147483647 w 102"/>
              <a:gd name="T39" fmla="*/ 2147483647 h 52"/>
              <a:gd name="T40" fmla="*/ 2147483647 w 102"/>
              <a:gd name="T41" fmla="*/ 2147483647 h 52"/>
              <a:gd name="T42" fmla="*/ 2147483647 w 102"/>
              <a:gd name="T43" fmla="*/ 2147483647 h 52"/>
              <a:gd name="T44" fmla="*/ 2147483647 w 102"/>
              <a:gd name="T45" fmla="*/ 2147483647 h 52"/>
              <a:gd name="T46" fmla="*/ 2147483647 w 102"/>
              <a:gd name="T47" fmla="*/ 2147483647 h 52"/>
              <a:gd name="T48" fmla="*/ 2147483647 w 102"/>
              <a:gd name="T49" fmla="*/ 2147483647 h 52"/>
              <a:gd name="T50" fmla="*/ 2147483647 w 102"/>
              <a:gd name="T51" fmla="*/ 2147483647 h 52"/>
              <a:gd name="T52" fmla="*/ 2147483647 w 102"/>
              <a:gd name="T53" fmla="*/ 2147483647 h 52"/>
              <a:gd name="T54" fmla="*/ 2147483647 w 102"/>
              <a:gd name="T55" fmla="*/ 2147483647 h 52"/>
              <a:gd name="T56" fmla="*/ 2147483647 w 102"/>
              <a:gd name="T57" fmla="*/ 2147483647 h 52"/>
              <a:gd name="T58" fmla="*/ 2147483647 w 102"/>
              <a:gd name="T59" fmla="*/ 2147483647 h 52"/>
              <a:gd name="T60" fmla="*/ 2147483647 w 102"/>
              <a:gd name="T61" fmla="*/ 2147483647 h 52"/>
              <a:gd name="T62" fmla="*/ 2147483647 w 102"/>
              <a:gd name="T63" fmla="*/ 0 h 52"/>
              <a:gd name="T64" fmla="*/ 2147483647 w 10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2"/>
              <a:gd name="T101" fmla="*/ 102 w 10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2">
                <a:moveTo>
                  <a:pt x="26" y="0"/>
                </a:moveTo>
                <a:lnTo>
                  <a:pt x="21" y="0"/>
                </a:lnTo>
                <a:lnTo>
                  <a:pt x="17" y="2"/>
                </a:lnTo>
                <a:lnTo>
                  <a:pt x="12" y="4"/>
                </a:lnTo>
                <a:lnTo>
                  <a:pt x="8" y="8"/>
                </a:lnTo>
                <a:lnTo>
                  <a:pt x="5" y="12"/>
                </a:lnTo>
                <a:lnTo>
                  <a:pt x="3" y="16"/>
                </a:lnTo>
                <a:lnTo>
                  <a:pt x="1" y="21"/>
                </a:lnTo>
                <a:lnTo>
                  <a:pt x="0" y="27"/>
                </a:lnTo>
                <a:lnTo>
                  <a:pt x="1" y="32"/>
                </a:lnTo>
                <a:lnTo>
                  <a:pt x="3" y="37"/>
                </a:lnTo>
                <a:lnTo>
                  <a:pt x="5" y="41"/>
                </a:lnTo>
                <a:lnTo>
                  <a:pt x="8" y="45"/>
                </a:lnTo>
                <a:lnTo>
                  <a:pt x="12" y="48"/>
                </a:lnTo>
                <a:lnTo>
                  <a:pt x="17" y="50"/>
                </a:lnTo>
                <a:lnTo>
                  <a:pt x="21" y="52"/>
                </a:lnTo>
                <a:lnTo>
                  <a:pt x="70" y="52"/>
                </a:lnTo>
                <a:lnTo>
                  <a:pt x="81" y="52"/>
                </a:lnTo>
                <a:lnTo>
                  <a:pt x="86" y="50"/>
                </a:lnTo>
                <a:lnTo>
                  <a:pt x="91" y="48"/>
                </a:lnTo>
                <a:lnTo>
                  <a:pt x="95" y="45"/>
                </a:lnTo>
                <a:lnTo>
                  <a:pt x="98" y="41"/>
                </a:lnTo>
                <a:lnTo>
                  <a:pt x="100" y="37"/>
                </a:lnTo>
                <a:lnTo>
                  <a:pt x="102" y="32"/>
                </a:lnTo>
                <a:lnTo>
                  <a:pt x="102" y="27"/>
                </a:lnTo>
                <a:lnTo>
                  <a:pt x="102" y="21"/>
                </a:lnTo>
                <a:lnTo>
                  <a:pt x="100" y="16"/>
                </a:lnTo>
                <a:lnTo>
                  <a:pt x="98" y="12"/>
                </a:lnTo>
                <a:lnTo>
                  <a:pt x="95" y="8"/>
                </a:lnTo>
                <a:lnTo>
                  <a:pt x="91" y="4"/>
                </a:lnTo>
                <a:lnTo>
                  <a:pt x="86" y="2"/>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3" name="Line 909"/>
          <p:cNvSpPr>
            <a:spLocks noChangeShapeType="1"/>
          </p:cNvSpPr>
          <p:nvPr/>
        </p:nvSpPr>
        <p:spPr bwMode="auto">
          <a:xfrm>
            <a:off x="7758113" y="2641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4" name="Freeform 910"/>
          <p:cNvSpPr>
            <a:spLocks/>
          </p:cNvSpPr>
          <p:nvPr/>
        </p:nvSpPr>
        <p:spPr bwMode="auto">
          <a:xfrm>
            <a:off x="7747000" y="2641600"/>
            <a:ext cx="25400" cy="20638"/>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2" y="0"/>
                </a:lnTo>
                <a:lnTo>
                  <a:pt x="17" y="2"/>
                </a:lnTo>
                <a:lnTo>
                  <a:pt x="12" y="4"/>
                </a:lnTo>
                <a:lnTo>
                  <a:pt x="8" y="8"/>
                </a:lnTo>
                <a:lnTo>
                  <a:pt x="5" y="12"/>
                </a:lnTo>
                <a:lnTo>
                  <a:pt x="3" y="16"/>
                </a:lnTo>
                <a:lnTo>
                  <a:pt x="1" y="21"/>
                </a:lnTo>
                <a:lnTo>
                  <a:pt x="0" y="27"/>
                </a:lnTo>
                <a:lnTo>
                  <a:pt x="1" y="32"/>
                </a:lnTo>
                <a:lnTo>
                  <a:pt x="3" y="37"/>
                </a:lnTo>
                <a:lnTo>
                  <a:pt x="5" y="41"/>
                </a:lnTo>
                <a:lnTo>
                  <a:pt x="8" y="45"/>
                </a:lnTo>
                <a:lnTo>
                  <a:pt x="12" y="48"/>
                </a:lnTo>
                <a:lnTo>
                  <a:pt x="17" y="50"/>
                </a:lnTo>
                <a:lnTo>
                  <a:pt x="22" y="52"/>
                </a:lnTo>
                <a:lnTo>
                  <a:pt x="32" y="52"/>
                </a:lnTo>
                <a:lnTo>
                  <a:pt x="42" y="52"/>
                </a:lnTo>
                <a:lnTo>
                  <a:pt x="47" y="50"/>
                </a:lnTo>
                <a:lnTo>
                  <a:pt x="51" y="48"/>
                </a:lnTo>
                <a:lnTo>
                  <a:pt x="55" y="45"/>
                </a:lnTo>
                <a:lnTo>
                  <a:pt x="59" y="41"/>
                </a:lnTo>
                <a:lnTo>
                  <a:pt x="61" y="37"/>
                </a:lnTo>
                <a:lnTo>
                  <a:pt x="63" y="32"/>
                </a:lnTo>
                <a:lnTo>
                  <a:pt x="63" y="27"/>
                </a:lnTo>
                <a:lnTo>
                  <a:pt x="63" y="21"/>
                </a:lnTo>
                <a:lnTo>
                  <a:pt x="61" y="16"/>
                </a:lnTo>
                <a:lnTo>
                  <a:pt x="59" y="12"/>
                </a:lnTo>
                <a:lnTo>
                  <a:pt x="55" y="8"/>
                </a:lnTo>
                <a:lnTo>
                  <a:pt x="51" y="4"/>
                </a:lnTo>
                <a:lnTo>
                  <a:pt x="47"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5" name="Line 911"/>
          <p:cNvSpPr>
            <a:spLocks noChangeShapeType="1"/>
          </p:cNvSpPr>
          <p:nvPr/>
        </p:nvSpPr>
        <p:spPr bwMode="auto">
          <a:xfrm>
            <a:off x="7751763" y="26527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6" name="Freeform 912"/>
          <p:cNvSpPr>
            <a:spLocks/>
          </p:cNvSpPr>
          <p:nvPr/>
        </p:nvSpPr>
        <p:spPr bwMode="auto">
          <a:xfrm>
            <a:off x="7751763" y="2613025"/>
            <a:ext cx="20637" cy="50800"/>
          </a:xfrm>
          <a:custGeom>
            <a:avLst/>
            <a:gdLst>
              <a:gd name="T0" fmla="*/ 0 w 53"/>
              <a:gd name="T1" fmla="*/ 2147483647 h 131"/>
              <a:gd name="T2" fmla="*/ 0 w 53"/>
              <a:gd name="T3" fmla="*/ 2147483647 h 131"/>
              <a:gd name="T4" fmla="*/ 2147483647 w 53"/>
              <a:gd name="T5" fmla="*/ 2147483647 h 131"/>
              <a:gd name="T6" fmla="*/ 2147483647 w 53"/>
              <a:gd name="T7" fmla="*/ 2147483647 h 131"/>
              <a:gd name="T8" fmla="*/ 2147483647 w 53"/>
              <a:gd name="T9" fmla="*/ 2147483647 h 131"/>
              <a:gd name="T10" fmla="*/ 2147483647 w 53"/>
              <a:gd name="T11" fmla="*/ 2147483647 h 131"/>
              <a:gd name="T12" fmla="*/ 2147483647 w 53"/>
              <a:gd name="T13" fmla="*/ 2147483647 h 131"/>
              <a:gd name="T14" fmla="*/ 2147483647 w 53"/>
              <a:gd name="T15" fmla="*/ 2147483647 h 131"/>
              <a:gd name="T16" fmla="*/ 2147483647 w 53"/>
              <a:gd name="T17" fmla="*/ 2147483647 h 131"/>
              <a:gd name="T18" fmla="*/ 2147483647 w 53"/>
              <a:gd name="T19" fmla="*/ 2147483647 h 131"/>
              <a:gd name="T20" fmla="*/ 2147483647 w 53"/>
              <a:gd name="T21" fmla="*/ 2147483647 h 131"/>
              <a:gd name="T22" fmla="*/ 2147483647 w 53"/>
              <a:gd name="T23" fmla="*/ 2147483647 h 131"/>
              <a:gd name="T24" fmla="*/ 2147483647 w 53"/>
              <a:gd name="T25" fmla="*/ 2147483647 h 131"/>
              <a:gd name="T26" fmla="*/ 2147483647 w 53"/>
              <a:gd name="T27" fmla="*/ 2147483647 h 131"/>
              <a:gd name="T28" fmla="*/ 2147483647 w 53"/>
              <a:gd name="T29" fmla="*/ 2147483647 h 131"/>
              <a:gd name="T30" fmla="*/ 2147483647 w 53"/>
              <a:gd name="T31" fmla="*/ 2147483647 h 131"/>
              <a:gd name="T32" fmla="*/ 2147483647 w 53"/>
              <a:gd name="T33" fmla="*/ 2147483647 h 131"/>
              <a:gd name="T34" fmla="*/ 2147483647 w 53"/>
              <a:gd name="T35" fmla="*/ 2147483647 h 131"/>
              <a:gd name="T36" fmla="*/ 2147483647 w 53"/>
              <a:gd name="T37" fmla="*/ 2147483647 h 131"/>
              <a:gd name="T38" fmla="*/ 2147483647 w 53"/>
              <a:gd name="T39" fmla="*/ 2147483647 h 131"/>
              <a:gd name="T40" fmla="*/ 2147483647 w 53"/>
              <a:gd name="T41" fmla="*/ 2147483647 h 131"/>
              <a:gd name="T42" fmla="*/ 2147483647 w 53"/>
              <a:gd name="T43" fmla="*/ 2147483647 h 131"/>
              <a:gd name="T44" fmla="*/ 2147483647 w 53"/>
              <a:gd name="T45" fmla="*/ 2147483647 h 131"/>
              <a:gd name="T46" fmla="*/ 2147483647 w 53"/>
              <a:gd name="T47" fmla="*/ 2147483647 h 131"/>
              <a:gd name="T48" fmla="*/ 2147483647 w 53"/>
              <a:gd name="T49" fmla="*/ 0 h 131"/>
              <a:gd name="T50" fmla="*/ 2147483647 w 53"/>
              <a:gd name="T51" fmla="*/ 2147483647 h 131"/>
              <a:gd name="T52" fmla="*/ 2147483647 w 53"/>
              <a:gd name="T53" fmla="*/ 2147483647 h 131"/>
              <a:gd name="T54" fmla="*/ 2147483647 w 53"/>
              <a:gd name="T55" fmla="*/ 2147483647 h 131"/>
              <a:gd name="T56" fmla="*/ 2147483647 w 53"/>
              <a:gd name="T57" fmla="*/ 2147483647 h 131"/>
              <a:gd name="T58" fmla="*/ 2147483647 w 53"/>
              <a:gd name="T59" fmla="*/ 2147483647 h 131"/>
              <a:gd name="T60" fmla="*/ 2147483647 w 53"/>
              <a:gd name="T61" fmla="*/ 2147483647 h 131"/>
              <a:gd name="T62" fmla="*/ 0 w 53"/>
              <a:gd name="T63" fmla="*/ 2147483647 h 131"/>
              <a:gd name="T64" fmla="*/ 0 w 53"/>
              <a:gd name="T65" fmla="*/ 2147483647 h 1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1"/>
              <a:gd name="T101" fmla="*/ 53 w 53"/>
              <a:gd name="T102" fmla="*/ 131 h 1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1">
                <a:moveTo>
                  <a:pt x="0" y="105"/>
                </a:moveTo>
                <a:lnTo>
                  <a:pt x="0" y="110"/>
                </a:lnTo>
                <a:lnTo>
                  <a:pt x="2" y="115"/>
                </a:lnTo>
                <a:lnTo>
                  <a:pt x="4" y="119"/>
                </a:lnTo>
                <a:lnTo>
                  <a:pt x="8" y="123"/>
                </a:lnTo>
                <a:lnTo>
                  <a:pt x="12" y="126"/>
                </a:lnTo>
                <a:lnTo>
                  <a:pt x="16" y="128"/>
                </a:lnTo>
                <a:lnTo>
                  <a:pt x="22" y="130"/>
                </a:lnTo>
                <a:lnTo>
                  <a:pt x="27" y="131"/>
                </a:lnTo>
                <a:lnTo>
                  <a:pt x="32" y="130"/>
                </a:lnTo>
                <a:lnTo>
                  <a:pt x="37" y="128"/>
                </a:lnTo>
                <a:lnTo>
                  <a:pt x="41" y="126"/>
                </a:lnTo>
                <a:lnTo>
                  <a:pt x="45" y="123"/>
                </a:lnTo>
                <a:lnTo>
                  <a:pt x="49" y="119"/>
                </a:lnTo>
                <a:lnTo>
                  <a:pt x="51" y="115"/>
                </a:lnTo>
                <a:lnTo>
                  <a:pt x="53" y="110"/>
                </a:lnTo>
                <a:lnTo>
                  <a:pt x="53" y="33"/>
                </a:lnTo>
                <a:lnTo>
                  <a:pt x="53" y="23"/>
                </a:lnTo>
                <a:lnTo>
                  <a:pt x="51" y="17"/>
                </a:lnTo>
                <a:lnTo>
                  <a:pt x="49" y="12"/>
                </a:lnTo>
                <a:lnTo>
                  <a:pt x="45" y="8"/>
                </a:lnTo>
                <a:lnTo>
                  <a:pt x="41" y="6"/>
                </a:lnTo>
                <a:lnTo>
                  <a:pt x="37" y="3"/>
                </a:lnTo>
                <a:lnTo>
                  <a:pt x="32" y="2"/>
                </a:lnTo>
                <a:lnTo>
                  <a:pt x="27" y="0"/>
                </a:lnTo>
                <a:lnTo>
                  <a:pt x="22" y="2"/>
                </a:lnTo>
                <a:lnTo>
                  <a:pt x="16" y="3"/>
                </a:lnTo>
                <a:lnTo>
                  <a:pt x="12" y="6"/>
                </a:lnTo>
                <a:lnTo>
                  <a:pt x="8" y="8"/>
                </a:lnTo>
                <a:lnTo>
                  <a:pt x="4" y="12"/>
                </a:lnTo>
                <a:lnTo>
                  <a:pt x="2" y="17"/>
                </a:lnTo>
                <a:lnTo>
                  <a:pt x="0" y="28"/>
                </a:lnTo>
                <a:lnTo>
                  <a:pt x="0" y="10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7" name="Line 913"/>
          <p:cNvSpPr>
            <a:spLocks noChangeShapeType="1"/>
          </p:cNvSpPr>
          <p:nvPr/>
        </p:nvSpPr>
        <p:spPr bwMode="auto">
          <a:xfrm>
            <a:off x="7761288" y="2613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8" name="Freeform 914"/>
          <p:cNvSpPr>
            <a:spLocks/>
          </p:cNvSpPr>
          <p:nvPr/>
        </p:nvSpPr>
        <p:spPr bwMode="auto">
          <a:xfrm>
            <a:off x="7751763" y="2613025"/>
            <a:ext cx="23812" cy="20638"/>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7" y="0"/>
                </a:moveTo>
                <a:lnTo>
                  <a:pt x="22" y="2"/>
                </a:lnTo>
                <a:lnTo>
                  <a:pt x="16" y="3"/>
                </a:lnTo>
                <a:lnTo>
                  <a:pt x="12" y="6"/>
                </a:lnTo>
                <a:lnTo>
                  <a:pt x="8" y="8"/>
                </a:lnTo>
                <a:lnTo>
                  <a:pt x="4" y="12"/>
                </a:lnTo>
                <a:lnTo>
                  <a:pt x="2" y="17"/>
                </a:lnTo>
                <a:lnTo>
                  <a:pt x="0" y="23"/>
                </a:lnTo>
                <a:lnTo>
                  <a:pt x="0" y="27"/>
                </a:lnTo>
                <a:lnTo>
                  <a:pt x="0" y="32"/>
                </a:lnTo>
                <a:lnTo>
                  <a:pt x="2" y="37"/>
                </a:lnTo>
                <a:lnTo>
                  <a:pt x="4" y="43"/>
                </a:lnTo>
                <a:lnTo>
                  <a:pt x="8" y="46"/>
                </a:lnTo>
                <a:lnTo>
                  <a:pt x="12" y="49"/>
                </a:lnTo>
                <a:lnTo>
                  <a:pt x="16" y="52"/>
                </a:lnTo>
                <a:lnTo>
                  <a:pt x="22" y="53"/>
                </a:lnTo>
                <a:lnTo>
                  <a:pt x="31" y="53"/>
                </a:lnTo>
                <a:lnTo>
                  <a:pt x="41" y="53"/>
                </a:lnTo>
                <a:lnTo>
                  <a:pt x="47" y="52"/>
                </a:lnTo>
                <a:lnTo>
                  <a:pt x="51" y="49"/>
                </a:lnTo>
                <a:lnTo>
                  <a:pt x="55" y="46"/>
                </a:lnTo>
                <a:lnTo>
                  <a:pt x="59" y="43"/>
                </a:lnTo>
                <a:lnTo>
                  <a:pt x="61" y="37"/>
                </a:lnTo>
                <a:lnTo>
                  <a:pt x="63" y="32"/>
                </a:lnTo>
                <a:lnTo>
                  <a:pt x="63" y="27"/>
                </a:lnTo>
                <a:lnTo>
                  <a:pt x="63" y="23"/>
                </a:lnTo>
                <a:lnTo>
                  <a:pt x="61" y="17"/>
                </a:lnTo>
                <a:lnTo>
                  <a:pt x="59" y="12"/>
                </a:lnTo>
                <a:lnTo>
                  <a:pt x="55" y="8"/>
                </a:lnTo>
                <a:lnTo>
                  <a:pt x="51" y="6"/>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19" name="Line 915"/>
          <p:cNvSpPr>
            <a:spLocks noChangeShapeType="1"/>
          </p:cNvSpPr>
          <p:nvPr/>
        </p:nvSpPr>
        <p:spPr bwMode="auto">
          <a:xfrm>
            <a:off x="7754938" y="26225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0" name="Freeform 916"/>
          <p:cNvSpPr>
            <a:spLocks/>
          </p:cNvSpPr>
          <p:nvPr/>
        </p:nvSpPr>
        <p:spPr bwMode="auto">
          <a:xfrm>
            <a:off x="7754938" y="2584450"/>
            <a:ext cx="20637" cy="49213"/>
          </a:xfrm>
          <a:custGeom>
            <a:avLst/>
            <a:gdLst>
              <a:gd name="T0" fmla="*/ 0 w 53"/>
              <a:gd name="T1" fmla="*/ 2147483647 h 129"/>
              <a:gd name="T2" fmla="*/ 2147483647 w 53"/>
              <a:gd name="T3" fmla="*/ 2147483647 h 129"/>
              <a:gd name="T4" fmla="*/ 2147483647 w 53"/>
              <a:gd name="T5" fmla="*/ 2147483647 h 129"/>
              <a:gd name="T6" fmla="*/ 2147483647 w 53"/>
              <a:gd name="T7" fmla="*/ 2147483647 h 129"/>
              <a:gd name="T8" fmla="*/ 2147483647 w 53"/>
              <a:gd name="T9" fmla="*/ 2147483647 h 129"/>
              <a:gd name="T10" fmla="*/ 2147483647 w 53"/>
              <a:gd name="T11" fmla="*/ 2147483647 h 129"/>
              <a:gd name="T12" fmla="*/ 2147483647 w 53"/>
              <a:gd name="T13" fmla="*/ 2147483647 h 129"/>
              <a:gd name="T14" fmla="*/ 2147483647 w 53"/>
              <a:gd name="T15" fmla="*/ 2147483647 h 129"/>
              <a:gd name="T16" fmla="*/ 2147483647 w 53"/>
              <a:gd name="T17" fmla="*/ 2147483647 h 129"/>
              <a:gd name="T18" fmla="*/ 2147483647 w 53"/>
              <a:gd name="T19" fmla="*/ 2147483647 h 129"/>
              <a:gd name="T20" fmla="*/ 2147483647 w 53"/>
              <a:gd name="T21" fmla="*/ 2147483647 h 129"/>
              <a:gd name="T22" fmla="*/ 2147483647 w 53"/>
              <a:gd name="T23" fmla="*/ 2147483647 h 129"/>
              <a:gd name="T24" fmla="*/ 2147483647 w 53"/>
              <a:gd name="T25" fmla="*/ 2147483647 h 129"/>
              <a:gd name="T26" fmla="*/ 2147483647 w 53"/>
              <a:gd name="T27" fmla="*/ 2147483647 h 129"/>
              <a:gd name="T28" fmla="*/ 2147483647 w 53"/>
              <a:gd name="T29" fmla="*/ 2147483647 h 129"/>
              <a:gd name="T30" fmla="*/ 2147483647 w 53"/>
              <a:gd name="T31" fmla="*/ 2147483647 h 129"/>
              <a:gd name="T32" fmla="*/ 2147483647 w 53"/>
              <a:gd name="T33" fmla="*/ 2147483647 h 129"/>
              <a:gd name="T34" fmla="*/ 2147483647 w 53"/>
              <a:gd name="T35" fmla="*/ 2147483647 h 129"/>
              <a:gd name="T36" fmla="*/ 2147483647 w 53"/>
              <a:gd name="T37" fmla="*/ 2147483647 h 129"/>
              <a:gd name="T38" fmla="*/ 2147483647 w 53"/>
              <a:gd name="T39" fmla="*/ 2147483647 h 129"/>
              <a:gd name="T40" fmla="*/ 2147483647 w 53"/>
              <a:gd name="T41" fmla="*/ 2147483647 h 129"/>
              <a:gd name="T42" fmla="*/ 2147483647 w 53"/>
              <a:gd name="T43" fmla="*/ 2147483647 h 129"/>
              <a:gd name="T44" fmla="*/ 2147483647 w 53"/>
              <a:gd name="T45" fmla="*/ 2147483647 h 129"/>
              <a:gd name="T46" fmla="*/ 2147483647 w 53"/>
              <a:gd name="T47" fmla="*/ 0 h 129"/>
              <a:gd name="T48" fmla="*/ 2147483647 w 53"/>
              <a:gd name="T49" fmla="*/ 0 h 129"/>
              <a:gd name="T50" fmla="*/ 2147483647 w 53"/>
              <a:gd name="T51" fmla="*/ 0 h 129"/>
              <a:gd name="T52" fmla="*/ 2147483647 w 53"/>
              <a:gd name="T53" fmla="*/ 2147483647 h 129"/>
              <a:gd name="T54" fmla="*/ 2147483647 w 53"/>
              <a:gd name="T55" fmla="*/ 2147483647 h 129"/>
              <a:gd name="T56" fmla="*/ 2147483647 w 53"/>
              <a:gd name="T57" fmla="*/ 2147483647 h 129"/>
              <a:gd name="T58" fmla="*/ 2147483647 w 53"/>
              <a:gd name="T59" fmla="*/ 2147483647 h 129"/>
              <a:gd name="T60" fmla="*/ 2147483647 w 53"/>
              <a:gd name="T61" fmla="*/ 2147483647 h 129"/>
              <a:gd name="T62" fmla="*/ 0 w 53"/>
              <a:gd name="T63" fmla="*/ 2147483647 h 129"/>
              <a:gd name="T64" fmla="*/ 0 w 53"/>
              <a:gd name="T65" fmla="*/ 2147483647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9"/>
              <a:gd name="T101" fmla="*/ 53 w 53"/>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9">
                <a:moveTo>
                  <a:pt x="0" y="103"/>
                </a:moveTo>
                <a:lnTo>
                  <a:pt x="1" y="108"/>
                </a:lnTo>
                <a:lnTo>
                  <a:pt x="2" y="113"/>
                </a:lnTo>
                <a:lnTo>
                  <a:pt x="5" y="119"/>
                </a:lnTo>
                <a:lnTo>
                  <a:pt x="8" y="122"/>
                </a:lnTo>
                <a:lnTo>
                  <a:pt x="12" y="125"/>
                </a:lnTo>
                <a:lnTo>
                  <a:pt x="17" y="128"/>
                </a:lnTo>
                <a:lnTo>
                  <a:pt x="21" y="129"/>
                </a:lnTo>
                <a:lnTo>
                  <a:pt x="26" y="129"/>
                </a:lnTo>
                <a:lnTo>
                  <a:pt x="31" y="129"/>
                </a:lnTo>
                <a:lnTo>
                  <a:pt x="37" y="128"/>
                </a:lnTo>
                <a:lnTo>
                  <a:pt x="41" y="125"/>
                </a:lnTo>
                <a:lnTo>
                  <a:pt x="45" y="122"/>
                </a:lnTo>
                <a:lnTo>
                  <a:pt x="49" y="119"/>
                </a:lnTo>
                <a:lnTo>
                  <a:pt x="51" y="113"/>
                </a:lnTo>
                <a:lnTo>
                  <a:pt x="53" y="108"/>
                </a:lnTo>
                <a:lnTo>
                  <a:pt x="53" y="31"/>
                </a:lnTo>
                <a:lnTo>
                  <a:pt x="53" y="21"/>
                </a:lnTo>
                <a:lnTo>
                  <a:pt x="51" y="15"/>
                </a:lnTo>
                <a:lnTo>
                  <a:pt x="49" y="12"/>
                </a:lnTo>
                <a:lnTo>
                  <a:pt x="45" y="8"/>
                </a:lnTo>
                <a:lnTo>
                  <a:pt x="41" y="4"/>
                </a:lnTo>
                <a:lnTo>
                  <a:pt x="37" y="2"/>
                </a:lnTo>
                <a:lnTo>
                  <a:pt x="31" y="0"/>
                </a:lnTo>
                <a:lnTo>
                  <a:pt x="26" y="0"/>
                </a:lnTo>
                <a:lnTo>
                  <a:pt x="21" y="0"/>
                </a:lnTo>
                <a:lnTo>
                  <a:pt x="17" y="2"/>
                </a:lnTo>
                <a:lnTo>
                  <a:pt x="12" y="4"/>
                </a:lnTo>
                <a:lnTo>
                  <a:pt x="8" y="8"/>
                </a:lnTo>
                <a:lnTo>
                  <a:pt x="5" y="12"/>
                </a:lnTo>
                <a:lnTo>
                  <a:pt x="2" y="15"/>
                </a:lnTo>
                <a:lnTo>
                  <a:pt x="0" y="26"/>
                </a:lnTo>
                <a:lnTo>
                  <a:pt x="0" y="10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1" name="Line 917"/>
          <p:cNvSpPr>
            <a:spLocks noChangeShapeType="1"/>
          </p:cNvSpPr>
          <p:nvPr/>
        </p:nvSpPr>
        <p:spPr bwMode="auto">
          <a:xfrm>
            <a:off x="7766050" y="2584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2" name="Freeform 918"/>
          <p:cNvSpPr>
            <a:spLocks/>
          </p:cNvSpPr>
          <p:nvPr/>
        </p:nvSpPr>
        <p:spPr bwMode="auto">
          <a:xfrm>
            <a:off x="7754938" y="2584450"/>
            <a:ext cx="33337" cy="19050"/>
          </a:xfrm>
          <a:custGeom>
            <a:avLst/>
            <a:gdLst>
              <a:gd name="T0" fmla="*/ 2147483647 w 83"/>
              <a:gd name="T1" fmla="*/ 0 h 52"/>
              <a:gd name="T2" fmla="*/ 2147483647 w 83"/>
              <a:gd name="T3" fmla="*/ 0 h 52"/>
              <a:gd name="T4" fmla="*/ 2147483647 w 83"/>
              <a:gd name="T5" fmla="*/ 2147483647 h 52"/>
              <a:gd name="T6" fmla="*/ 2147483647 w 83"/>
              <a:gd name="T7" fmla="*/ 2147483647 h 52"/>
              <a:gd name="T8" fmla="*/ 2147483647 w 83"/>
              <a:gd name="T9" fmla="*/ 2147483647 h 52"/>
              <a:gd name="T10" fmla="*/ 2147483647 w 83"/>
              <a:gd name="T11" fmla="*/ 2147483647 h 52"/>
              <a:gd name="T12" fmla="*/ 2147483647 w 83"/>
              <a:gd name="T13" fmla="*/ 2147483647 h 52"/>
              <a:gd name="T14" fmla="*/ 2147483647 w 83"/>
              <a:gd name="T15" fmla="*/ 2147483647 h 52"/>
              <a:gd name="T16" fmla="*/ 0 w 83"/>
              <a:gd name="T17" fmla="*/ 2147483647 h 52"/>
              <a:gd name="T18" fmla="*/ 2147483647 w 83"/>
              <a:gd name="T19" fmla="*/ 2147483647 h 52"/>
              <a:gd name="T20" fmla="*/ 2147483647 w 83"/>
              <a:gd name="T21" fmla="*/ 2147483647 h 52"/>
              <a:gd name="T22" fmla="*/ 2147483647 w 83"/>
              <a:gd name="T23" fmla="*/ 2147483647 h 52"/>
              <a:gd name="T24" fmla="*/ 2147483647 w 83"/>
              <a:gd name="T25" fmla="*/ 2147483647 h 52"/>
              <a:gd name="T26" fmla="*/ 2147483647 w 83"/>
              <a:gd name="T27" fmla="*/ 2147483647 h 52"/>
              <a:gd name="T28" fmla="*/ 2147483647 w 83"/>
              <a:gd name="T29" fmla="*/ 2147483647 h 52"/>
              <a:gd name="T30" fmla="*/ 2147483647 w 83"/>
              <a:gd name="T31" fmla="*/ 2147483647 h 52"/>
              <a:gd name="T32" fmla="*/ 2147483647 w 83"/>
              <a:gd name="T33" fmla="*/ 2147483647 h 52"/>
              <a:gd name="T34" fmla="*/ 2147483647 w 83"/>
              <a:gd name="T35" fmla="*/ 2147483647 h 52"/>
              <a:gd name="T36" fmla="*/ 2147483647 w 83"/>
              <a:gd name="T37" fmla="*/ 2147483647 h 52"/>
              <a:gd name="T38" fmla="*/ 2147483647 w 83"/>
              <a:gd name="T39" fmla="*/ 2147483647 h 52"/>
              <a:gd name="T40" fmla="*/ 2147483647 w 83"/>
              <a:gd name="T41" fmla="*/ 2147483647 h 52"/>
              <a:gd name="T42" fmla="*/ 2147483647 w 83"/>
              <a:gd name="T43" fmla="*/ 2147483647 h 52"/>
              <a:gd name="T44" fmla="*/ 2147483647 w 83"/>
              <a:gd name="T45" fmla="*/ 2147483647 h 52"/>
              <a:gd name="T46" fmla="*/ 2147483647 w 83"/>
              <a:gd name="T47" fmla="*/ 2147483647 h 52"/>
              <a:gd name="T48" fmla="*/ 2147483647 w 83"/>
              <a:gd name="T49" fmla="*/ 2147483647 h 52"/>
              <a:gd name="T50" fmla="*/ 2147483647 w 83"/>
              <a:gd name="T51" fmla="*/ 2147483647 h 52"/>
              <a:gd name="T52" fmla="*/ 2147483647 w 83"/>
              <a:gd name="T53" fmla="*/ 2147483647 h 52"/>
              <a:gd name="T54" fmla="*/ 2147483647 w 83"/>
              <a:gd name="T55" fmla="*/ 2147483647 h 52"/>
              <a:gd name="T56" fmla="*/ 2147483647 w 83"/>
              <a:gd name="T57" fmla="*/ 2147483647 h 52"/>
              <a:gd name="T58" fmla="*/ 2147483647 w 83"/>
              <a:gd name="T59" fmla="*/ 2147483647 h 52"/>
              <a:gd name="T60" fmla="*/ 2147483647 w 83"/>
              <a:gd name="T61" fmla="*/ 2147483647 h 52"/>
              <a:gd name="T62" fmla="*/ 2147483647 w 83"/>
              <a:gd name="T63" fmla="*/ 0 h 52"/>
              <a:gd name="T64" fmla="*/ 2147483647 w 8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2"/>
              <a:gd name="T101" fmla="*/ 83 w 8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2">
                <a:moveTo>
                  <a:pt x="26" y="0"/>
                </a:moveTo>
                <a:lnTo>
                  <a:pt x="21" y="0"/>
                </a:lnTo>
                <a:lnTo>
                  <a:pt x="17" y="2"/>
                </a:lnTo>
                <a:lnTo>
                  <a:pt x="12" y="4"/>
                </a:lnTo>
                <a:lnTo>
                  <a:pt x="8" y="8"/>
                </a:lnTo>
                <a:lnTo>
                  <a:pt x="5" y="12"/>
                </a:lnTo>
                <a:lnTo>
                  <a:pt x="2" y="15"/>
                </a:lnTo>
                <a:lnTo>
                  <a:pt x="1" y="21"/>
                </a:lnTo>
                <a:lnTo>
                  <a:pt x="0" y="26"/>
                </a:lnTo>
                <a:lnTo>
                  <a:pt x="1" y="31"/>
                </a:lnTo>
                <a:lnTo>
                  <a:pt x="2" y="37"/>
                </a:lnTo>
                <a:lnTo>
                  <a:pt x="5" y="41"/>
                </a:lnTo>
                <a:lnTo>
                  <a:pt x="8" y="45"/>
                </a:lnTo>
                <a:lnTo>
                  <a:pt x="12" y="48"/>
                </a:lnTo>
                <a:lnTo>
                  <a:pt x="17" y="51"/>
                </a:lnTo>
                <a:lnTo>
                  <a:pt x="21" y="52"/>
                </a:lnTo>
                <a:lnTo>
                  <a:pt x="50" y="52"/>
                </a:lnTo>
                <a:lnTo>
                  <a:pt x="62" y="52"/>
                </a:lnTo>
                <a:lnTo>
                  <a:pt x="66" y="51"/>
                </a:lnTo>
                <a:lnTo>
                  <a:pt x="71" y="48"/>
                </a:lnTo>
                <a:lnTo>
                  <a:pt x="75" y="45"/>
                </a:lnTo>
                <a:lnTo>
                  <a:pt x="78" y="41"/>
                </a:lnTo>
                <a:lnTo>
                  <a:pt x="80" y="37"/>
                </a:lnTo>
                <a:lnTo>
                  <a:pt x="82" y="31"/>
                </a:lnTo>
                <a:lnTo>
                  <a:pt x="83" y="26"/>
                </a:lnTo>
                <a:lnTo>
                  <a:pt x="82" y="21"/>
                </a:lnTo>
                <a:lnTo>
                  <a:pt x="80" y="15"/>
                </a:lnTo>
                <a:lnTo>
                  <a:pt x="78" y="12"/>
                </a:lnTo>
                <a:lnTo>
                  <a:pt x="75" y="8"/>
                </a:lnTo>
                <a:lnTo>
                  <a:pt x="71" y="4"/>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3" name="Line 919"/>
          <p:cNvSpPr>
            <a:spLocks noChangeShapeType="1"/>
          </p:cNvSpPr>
          <p:nvPr/>
        </p:nvSpPr>
        <p:spPr bwMode="auto">
          <a:xfrm>
            <a:off x="7777163" y="25844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4" name="Freeform 920"/>
          <p:cNvSpPr>
            <a:spLocks/>
          </p:cNvSpPr>
          <p:nvPr/>
        </p:nvSpPr>
        <p:spPr bwMode="auto">
          <a:xfrm>
            <a:off x="7767638" y="2584450"/>
            <a:ext cx="44450" cy="19050"/>
          </a:xfrm>
          <a:custGeom>
            <a:avLst/>
            <a:gdLst>
              <a:gd name="T0" fmla="*/ 2147483647 w 111"/>
              <a:gd name="T1" fmla="*/ 0 h 52"/>
              <a:gd name="T2" fmla="*/ 2147483647 w 111"/>
              <a:gd name="T3" fmla="*/ 0 h 52"/>
              <a:gd name="T4" fmla="*/ 2147483647 w 111"/>
              <a:gd name="T5" fmla="*/ 2147483647 h 52"/>
              <a:gd name="T6" fmla="*/ 2147483647 w 111"/>
              <a:gd name="T7" fmla="*/ 2147483647 h 52"/>
              <a:gd name="T8" fmla="*/ 2147483647 w 111"/>
              <a:gd name="T9" fmla="*/ 2147483647 h 52"/>
              <a:gd name="T10" fmla="*/ 2147483647 w 111"/>
              <a:gd name="T11" fmla="*/ 2147483647 h 52"/>
              <a:gd name="T12" fmla="*/ 2147483647 w 111"/>
              <a:gd name="T13" fmla="*/ 2147483647 h 52"/>
              <a:gd name="T14" fmla="*/ 0 w 111"/>
              <a:gd name="T15" fmla="*/ 2147483647 h 52"/>
              <a:gd name="T16" fmla="*/ 0 w 111"/>
              <a:gd name="T17" fmla="*/ 2147483647 h 52"/>
              <a:gd name="T18" fmla="*/ 0 w 111"/>
              <a:gd name="T19" fmla="*/ 2147483647 h 52"/>
              <a:gd name="T20" fmla="*/ 2147483647 w 111"/>
              <a:gd name="T21" fmla="*/ 2147483647 h 52"/>
              <a:gd name="T22" fmla="*/ 2147483647 w 111"/>
              <a:gd name="T23" fmla="*/ 2147483647 h 52"/>
              <a:gd name="T24" fmla="*/ 2147483647 w 111"/>
              <a:gd name="T25" fmla="*/ 2147483647 h 52"/>
              <a:gd name="T26" fmla="*/ 2147483647 w 111"/>
              <a:gd name="T27" fmla="*/ 2147483647 h 52"/>
              <a:gd name="T28" fmla="*/ 2147483647 w 111"/>
              <a:gd name="T29" fmla="*/ 2147483647 h 52"/>
              <a:gd name="T30" fmla="*/ 2147483647 w 111"/>
              <a:gd name="T31" fmla="*/ 2147483647 h 52"/>
              <a:gd name="T32" fmla="*/ 2147483647 w 111"/>
              <a:gd name="T33" fmla="*/ 2147483647 h 52"/>
              <a:gd name="T34" fmla="*/ 2147483647 w 111"/>
              <a:gd name="T35" fmla="*/ 2147483647 h 52"/>
              <a:gd name="T36" fmla="*/ 2147483647 w 111"/>
              <a:gd name="T37" fmla="*/ 2147483647 h 52"/>
              <a:gd name="T38" fmla="*/ 2147483647 w 111"/>
              <a:gd name="T39" fmla="*/ 2147483647 h 52"/>
              <a:gd name="T40" fmla="*/ 2147483647 w 111"/>
              <a:gd name="T41" fmla="*/ 2147483647 h 52"/>
              <a:gd name="T42" fmla="*/ 2147483647 w 111"/>
              <a:gd name="T43" fmla="*/ 2147483647 h 52"/>
              <a:gd name="T44" fmla="*/ 2147483647 w 111"/>
              <a:gd name="T45" fmla="*/ 2147483647 h 52"/>
              <a:gd name="T46" fmla="*/ 2147483647 w 111"/>
              <a:gd name="T47" fmla="*/ 2147483647 h 52"/>
              <a:gd name="T48" fmla="*/ 2147483647 w 111"/>
              <a:gd name="T49" fmla="*/ 2147483647 h 52"/>
              <a:gd name="T50" fmla="*/ 2147483647 w 111"/>
              <a:gd name="T51" fmla="*/ 2147483647 h 52"/>
              <a:gd name="T52" fmla="*/ 2147483647 w 111"/>
              <a:gd name="T53" fmla="*/ 2147483647 h 52"/>
              <a:gd name="T54" fmla="*/ 2147483647 w 111"/>
              <a:gd name="T55" fmla="*/ 2147483647 h 52"/>
              <a:gd name="T56" fmla="*/ 2147483647 w 111"/>
              <a:gd name="T57" fmla="*/ 2147483647 h 52"/>
              <a:gd name="T58" fmla="*/ 2147483647 w 111"/>
              <a:gd name="T59" fmla="*/ 2147483647 h 52"/>
              <a:gd name="T60" fmla="*/ 2147483647 w 111"/>
              <a:gd name="T61" fmla="*/ 2147483647 h 52"/>
              <a:gd name="T62" fmla="*/ 2147483647 w 111"/>
              <a:gd name="T63" fmla="*/ 0 h 52"/>
              <a:gd name="T64" fmla="*/ 2147483647 w 11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2"/>
              <a:gd name="T101" fmla="*/ 111 w 11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2">
                <a:moveTo>
                  <a:pt x="27" y="0"/>
                </a:moveTo>
                <a:lnTo>
                  <a:pt x="21" y="0"/>
                </a:lnTo>
                <a:lnTo>
                  <a:pt x="16" y="2"/>
                </a:lnTo>
                <a:lnTo>
                  <a:pt x="12" y="4"/>
                </a:lnTo>
                <a:lnTo>
                  <a:pt x="8" y="8"/>
                </a:lnTo>
                <a:lnTo>
                  <a:pt x="4" y="12"/>
                </a:lnTo>
                <a:lnTo>
                  <a:pt x="1" y="15"/>
                </a:lnTo>
                <a:lnTo>
                  <a:pt x="0" y="21"/>
                </a:lnTo>
                <a:lnTo>
                  <a:pt x="0" y="26"/>
                </a:lnTo>
                <a:lnTo>
                  <a:pt x="0" y="31"/>
                </a:lnTo>
                <a:lnTo>
                  <a:pt x="1" y="37"/>
                </a:lnTo>
                <a:lnTo>
                  <a:pt x="4" y="41"/>
                </a:lnTo>
                <a:lnTo>
                  <a:pt x="8" y="45"/>
                </a:lnTo>
                <a:lnTo>
                  <a:pt x="12" y="48"/>
                </a:lnTo>
                <a:lnTo>
                  <a:pt x="16" y="51"/>
                </a:lnTo>
                <a:lnTo>
                  <a:pt x="21" y="52"/>
                </a:lnTo>
                <a:lnTo>
                  <a:pt x="79" y="52"/>
                </a:lnTo>
                <a:lnTo>
                  <a:pt x="90" y="52"/>
                </a:lnTo>
                <a:lnTo>
                  <a:pt x="95" y="51"/>
                </a:lnTo>
                <a:lnTo>
                  <a:pt x="99" y="48"/>
                </a:lnTo>
                <a:lnTo>
                  <a:pt x="103" y="45"/>
                </a:lnTo>
                <a:lnTo>
                  <a:pt x="107" y="41"/>
                </a:lnTo>
                <a:lnTo>
                  <a:pt x="110" y="37"/>
                </a:lnTo>
                <a:lnTo>
                  <a:pt x="111" y="31"/>
                </a:lnTo>
                <a:lnTo>
                  <a:pt x="111" y="26"/>
                </a:lnTo>
                <a:lnTo>
                  <a:pt x="111" y="21"/>
                </a:lnTo>
                <a:lnTo>
                  <a:pt x="110" y="15"/>
                </a:lnTo>
                <a:lnTo>
                  <a:pt x="107" y="12"/>
                </a:lnTo>
                <a:lnTo>
                  <a:pt x="103" y="8"/>
                </a:lnTo>
                <a:lnTo>
                  <a:pt x="99" y="4"/>
                </a:lnTo>
                <a:lnTo>
                  <a:pt x="95" y="2"/>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5" name="Line 921"/>
          <p:cNvSpPr>
            <a:spLocks noChangeShapeType="1"/>
          </p:cNvSpPr>
          <p:nvPr/>
        </p:nvSpPr>
        <p:spPr bwMode="auto">
          <a:xfrm>
            <a:off x="7800975" y="2584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6" name="Freeform 922"/>
          <p:cNvSpPr>
            <a:spLocks/>
          </p:cNvSpPr>
          <p:nvPr/>
        </p:nvSpPr>
        <p:spPr bwMode="auto">
          <a:xfrm>
            <a:off x="7789863" y="2584450"/>
            <a:ext cx="41275" cy="19050"/>
          </a:xfrm>
          <a:custGeom>
            <a:avLst/>
            <a:gdLst>
              <a:gd name="T0" fmla="*/ 2147483647 w 103"/>
              <a:gd name="T1" fmla="*/ 0 h 52"/>
              <a:gd name="T2" fmla="*/ 2147483647 w 103"/>
              <a:gd name="T3" fmla="*/ 0 h 52"/>
              <a:gd name="T4" fmla="*/ 2147483647 w 103"/>
              <a:gd name="T5" fmla="*/ 2147483647 h 52"/>
              <a:gd name="T6" fmla="*/ 2147483647 w 103"/>
              <a:gd name="T7" fmla="*/ 2147483647 h 52"/>
              <a:gd name="T8" fmla="*/ 2147483647 w 103"/>
              <a:gd name="T9" fmla="*/ 2147483647 h 52"/>
              <a:gd name="T10" fmla="*/ 2147483647 w 103"/>
              <a:gd name="T11" fmla="*/ 2147483647 h 52"/>
              <a:gd name="T12" fmla="*/ 2147483647 w 103"/>
              <a:gd name="T13" fmla="*/ 2147483647 h 52"/>
              <a:gd name="T14" fmla="*/ 2147483647 w 103"/>
              <a:gd name="T15" fmla="*/ 2147483647 h 52"/>
              <a:gd name="T16" fmla="*/ 0 w 103"/>
              <a:gd name="T17" fmla="*/ 2147483647 h 52"/>
              <a:gd name="T18" fmla="*/ 2147483647 w 103"/>
              <a:gd name="T19" fmla="*/ 2147483647 h 52"/>
              <a:gd name="T20" fmla="*/ 2147483647 w 103"/>
              <a:gd name="T21" fmla="*/ 2147483647 h 52"/>
              <a:gd name="T22" fmla="*/ 2147483647 w 103"/>
              <a:gd name="T23" fmla="*/ 2147483647 h 52"/>
              <a:gd name="T24" fmla="*/ 2147483647 w 103"/>
              <a:gd name="T25" fmla="*/ 2147483647 h 52"/>
              <a:gd name="T26" fmla="*/ 2147483647 w 103"/>
              <a:gd name="T27" fmla="*/ 2147483647 h 52"/>
              <a:gd name="T28" fmla="*/ 2147483647 w 103"/>
              <a:gd name="T29" fmla="*/ 2147483647 h 52"/>
              <a:gd name="T30" fmla="*/ 2147483647 w 103"/>
              <a:gd name="T31" fmla="*/ 2147483647 h 52"/>
              <a:gd name="T32" fmla="*/ 2147483647 w 103"/>
              <a:gd name="T33" fmla="*/ 2147483647 h 52"/>
              <a:gd name="T34" fmla="*/ 2147483647 w 103"/>
              <a:gd name="T35" fmla="*/ 2147483647 h 52"/>
              <a:gd name="T36" fmla="*/ 2147483647 w 103"/>
              <a:gd name="T37" fmla="*/ 2147483647 h 52"/>
              <a:gd name="T38" fmla="*/ 2147483647 w 103"/>
              <a:gd name="T39" fmla="*/ 2147483647 h 52"/>
              <a:gd name="T40" fmla="*/ 2147483647 w 103"/>
              <a:gd name="T41" fmla="*/ 2147483647 h 52"/>
              <a:gd name="T42" fmla="*/ 2147483647 w 103"/>
              <a:gd name="T43" fmla="*/ 2147483647 h 52"/>
              <a:gd name="T44" fmla="*/ 2147483647 w 103"/>
              <a:gd name="T45" fmla="*/ 2147483647 h 52"/>
              <a:gd name="T46" fmla="*/ 2147483647 w 103"/>
              <a:gd name="T47" fmla="*/ 2147483647 h 52"/>
              <a:gd name="T48" fmla="*/ 2147483647 w 103"/>
              <a:gd name="T49" fmla="*/ 2147483647 h 52"/>
              <a:gd name="T50" fmla="*/ 2147483647 w 103"/>
              <a:gd name="T51" fmla="*/ 2147483647 h 52"/>
              <a:gd name="T52" fmla="*/ 2147483647 w 103"/>
              <a:gd name="T53" fmla="*/ 2147483647 h 52"/>
              <a:gd name="T54" fmla="*/ 2147483647 w 103"/>
              <a:gd name="T55" fmla="*/ 2147483647 h 52"/>
              <a:gd name="T56" fmla="*/ 2147483647 w 103"/>
              <a:gd name="T57" fmla="*/ 2147483647 h 52"/>
              <a:gd name="T58" fmla="*/ 2147483647 w 103"/>
              <a:gd name="T59" fmla="*/ 2147483647 h 52"/>
              <a:gd name="T60" fmla="*/ 2147483647 w 103"/>
              <a:gd name="T61" fmla="*/ 2147483647 h 52"/>
              <a:gd name="T62" fmla="*/ 2147483647 w 103"/>
              <a:gd name="T63" fmla="*/ 0 h 52"/>
              <a:gd name="T64" fmla="*/ 2147483647 w 10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2"/>
              <a:gd name="T101" fmla="*/ 103 w 10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2">
                <a:moveTo>
                  <a:pt x="27" y="0"/>
                </a:moveTo>
                <a:lnTo>
                  <a:pt x="21" y="0"/>
                </a:lnTo>
                <a:lnTo>
                  <a:pt x="17" y="2"/>
                </a:lnTo>
                <a:lnTo>
                  <a:pt x="12" y="4"/>
                </a:lnTo>
                <a:lnTo>
                  <a:pt x="8" y="8"/>
                </a:lnTo>
                <a:lnTo>
                  <a:pt x="6" y="12"/>
                </a:lnTo>
                <a:lnTo>
                  <a:pt x="3" y="15"/>
                </a:lnTo>
                <a:lnTo>
                  <a:pt x="2" y="21"/>
                </a:lnTo>
                <a:lnTo>
                  <a:pt x="0" y="26"/>
                </a:lnTo>
                <a:lnTo>
                  <a:pt x="2" y="31"/>
                </a:lnTo>
                <a:lnTo>
                  <a:pt x="3" y="37"/>
                </a:lnTo>
                <a:lnTo>
                  <a:pt x="6" y="41"/>
                </a:lnTo>
                <a:lnTo>
                  <a:pt x="8" y="45"/>
                </a:lnTo>
                <a:lnTo>
                  <a:pt x="12" y="48"/>
                </a:lnTo>
                <a:lnTo>
                  <a:pt x="17" y="51"/>
                </a:lnTo>
                <a:lnTo>
                  <a:pt x="21" y="52"/>
                </a:lnTo>
                <a:lnTo>
                  <a:pt x="70" y="52"/>
                </a:lnTo>
                <a:lnTo>
                  <a:pt x="81" y="52"/>
                </a:lnTo>
                <a:lnTo>
                  <a:pt x="86" y="51"/>
                </a:lnTo>
                <a:lnTo>
                  <a:pt x="91" y="48"/>
                </a:lnTo>
                <a:lnTo>
                  <a:pt x="95" y="45"/>
                </a:lnTo>
                <a:lnTo>
                  <a:pt x="98" y="41"/>
                </a:lnTo>
                <a:lnTo>
                  <a:pt x="101" y="37"/>
                </a:lnTo>
                <a:lnTo>
                  <a:pt x="102" y="31"/>
                </a:lnTo>
                <a:lnTo>
                  <a:pt x="103" y="26"/>
                </a:lnTo>
                <a:lnTo>
                  <a:pt x="102" y="21"/>
                </a:lnTo>
                <a:lnTo>
                  <a:pt x="101" y="15"/>
                </a:lnTo>
                <a:lnTo>
                  <a:pt x="98" y="12"/>
                </a:lnTo>
                <a:lnTo>
                  <a:pt x="95" y="8"/>
                </a:lnTo>
                <a:lnTo>
                  <a:pt x="91" y="4"/>
                </a:lnTo>
                <a:lnTo>
                  <a:pt x="86" y="2"/>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7" name="Line 923"/>
          <p:cNvSpPr>
            <a:spLocks noChangeShapeType="1"/>
          </p:cNvSpPr>
          <p:nvPr/>
        </p:nvSpPr>
        <p:spPr bwMode="auto">
          <a:xfrm>
            <a:off x="7820025" y="2584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8" name="Freeform 924"/>
          <p:cNvSpPr>
            <a:spLocks/>
          </p:cNvSpPr>
          <p:nvPr/>
        </p:nvSpPr>
        <p:spPr bwMode="auto">
          <a:xfrm>
            <a:off x="7810500" y="2584450"/>
            <a:ext cx="36513" cy="19050"/>
          </a:xfrm>
          <a:custGeom>
            <a:avLst/>
            <a:gdLst>
              <a:gd name="T0" fmla="*/ 2147483647 w 92"/>
              <a:gd name="T1" fmla="*/ 0 h 52"/>
              <a:gd name="T2" fmla="*/ 2147483647 w 92"/>
              <a:gd name="T3" fmla="*/ 0 h 52"/>
              <a:gd name="T4" fmla="*/ 2147483647 w 92"/>
              <a:gd name="T5" fmla="*/ 2147483647 h 52"/>
              <a:gd name="T6" fmla="*/ 2147483647 w 92"/>
              <a:gd name="T7" fmla="*/ 2147483647 h 52"/>
              <a:gd name="T8" fmla="*/ 2147483647 w 92"/>
              <a:gd name="T9" fmla="*/ 2147483647 h 52"/>
              <a:gd name="T10" fmla="*/ 2147483647 w 92"/>
              <a:gd name="T11" fmla="*/ 2147483647 h 52"/>
              <a:gd name="T12" fmla="*/ 2147483647 w 92"/>
              <a:gd name="T13" fmla="*/ 2147483647 h 52"/>
              <a:gd name="T14" fmla="*/ 0 w 92"/>
              <a:gd name="T15" fmla="*/ 2147483647 h 52"/>
              <a:gd name="T16" fmla="*/ 0 w 92"/>
              <a:gd name="T17" fmla="*/ 2147483647 h 52"/>
              <a:gd name="T18" fmla="*/ 0 w 92"/>
              <a:gd name="T19" fmla="*/ 2147483647 h 52"/>
              <a:gd name="T20" fmla="*/ 2147483647 w 92"/>
              <a:gd name="T21" fmla="*/ 2147483647 h 52"/>
              <a:gd name="T22" fmla="*/ 2147483647 w 92"/>
              <a:gd name="T23" fmla="*/ 2147483647 h 52"/>
              <a:gd name="T24" fmla="*/ 2147483647 w 92"/>
              <a:gd name="T25" fmla="*/ 2147483647 h 52"/>
              <a:gd name="T26" fmla="*/ 2147483647 w 92"/>
              <a:gd name="T27" fmla="*/ 2147483647 h 52"/>
              <a:gd name="T28" fmla="*/ 2147483647 w 92"/>
              <a:gd name="T29" fmla="*/ 2147483647 h 52"/>
              <a:gd name="T30" fmla="*/ 2147483647 w 92"/>
              <a:gd name="T31" fmla="*/ 2147483647 h 52"/>
              <a:gd name="T32" fmla="*/ 2147483647 w 92"/>
              <a:gd name="T33" fmla="*/ 2147483647 h 52"/>
              <a:gd name="T34" fmla="*/ 2147483647 w 92"/>
              <a:gd name="T35" fmla="*/ 2147483647 h 52"/>
              <a:gd name="T36" fmla="*/ 2147483647 w 92"/>
              <a:gd name="T37" fmla="*/ 2147483647 h 52"/>
              <a:gd name="T38" fmla="*/ 2147483647 w 92"/>
              <a:gd name="T39" fmla="*/ 2147483647 h 52"/>
              <a:gd name="T40" fmla="*/ 2147483647 w 92"/>
              <a:gd name="T41" fmla="*/ 2147483647 h 52"/>
              <a:gd name="T42" fmla="*/ 2147483647 w 92"/>
              <a:gd name="T43" fmla="*/ 2147483647 h 52"/>
              <a:gd name="T44" fmla="*/ 2147483647 w 92"/>
              <a:gd name="T45" fmla="*/ 2147483647 h 52"/>
              <a:gd name="T46" fmla="*/ 2147483647 w 92"/>
              <a:gd name="T47" fmla="*/ 2147483647 h 52"/>
              <a:gd name="T48" fmla="*/ 2147483647 w 92"/>
              <a:gd name="T49" fmla="*/ 2147483647 h 52"/>
              <a:gd name="T50" fmla="*/ 2147483647 w 92"/>
              <a:gd name="T51" fmla="*/ 2147483647 h 52"/>
              <a:gd name="T52" fmla="*/ 2147483647 w 92"/>
              <a:gd name="T53" fmla="*/ 2147483647 h 52"/>
              <a:gd name="T54" fmla="*/ 2147483647 w 92"/>
              <a:gd name="T55" fmla="*/ 2147483647 h 52"/>
              <a:gd name="T56" fmla="*/ 2147483647 w 92"/>
              <a:gd name="T57" fmla="*/ 2147483647 h 52"/>
              <a:gd name="T58" fmla="*/ 2147483647 w 92"/>
              <a:gd name="T59" fmla="*/ 2147483647 h 52"/>
              <a:gd name="T60" fmla="*/ 2147483647 w 92"/>
              <a:gd name="T61" fmla="*/ 2147483647 h 52"/>
              <a:gd name="T62" fmla="*/ 2147483647 w 92"/>
              <a:gd name="T63" fmla="*/ 0 h 52"/>
              <a:gd name="T64" fmla="*/ 2147483647 w 9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2"/>
              <a:gd name="T101" fmla="*/ 92 w 9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2">
                <a:moveTo>
                  <a:pt x="27" y="0"/>
                </a:moveTo>
                <a:lnTo>
                  <a:pt x="22" y="0"/>
                </a:lnTo>
                <a:lnTo>
                  <a:pt x="16" y="2"/>
                </a:lnTo>
                <a:lnTo>
                  <a:pt x="11" y="4"/>
                </a:lnTo>
                <a:lnTo>
                  <a:pt x="7" y="8"/>
                </a:lnTo>
                <a:lnTo>
                  <a:pt x="4" y="12"/>
                </a:lnTo>
                <a:lnTo>
                  <a:pt x="2" y="15"/>
                </a:lnTo>
                <a:lnTo>
                  <a:pt x="0" y="21"/>
                </a:lnTo>
                <a:lnTo>
                  <a:pt x="0" y="26"/>
                </a:lnTo>
                <a:lnTo>
                  <a:pt x="0" y="31"/>
                </a:lnTo>
                <a:lnTo>
                  <a:pt x="2" y="37"/>
                </a:lnTo>
                <a:lnTo>
                  <a:pt x="4" y="41"/>
                </a:lnTo>
                <a:lnTo>
                  <a:pt x="7" y="45"/>
                </a:lnTo>
                <a:lnTo>
                  <a:pt x="11" y="48"/>
                </a:lnTo>
                <a:lnTo>
                  <a:pt x="16" y="51"/>
                </a:lnTo>
                <a:lnTo>
                  <a:pt x="22" y="52"/>
                </a:lnTo>
                <a:lnTo>
                  <a:pt x="60" y="52"/>
                </a:lnTo>
                <a:lnTo>
                  <a:pt x="71" y="52"/>
                </a:lnTo>
                <a:lnTo>
                  <a:pt x="76" y="51"/>
                </a:lnTo>
                <a:lnTo>
                  <a:pt x="80" y="48"/>
                </a:lnTo>
                <a:lnTo>
                  <a:pt x="84" y="45"/>
                </a:lnTo>
                <a:lnTo>
                  <a:pt x="88" y="41"/>
                </a:lnTo>
                <a:lnTo>
                  <a:pt x="90" y="37"/>
                </a:lnTo>
                <a:lnTo>
                  <a:pt x="92" y="31"/>
                </a:lnTo>
                <a:lnTo>
                  <a:pt x="92" y="26"/>
                </a:lnTo>
                <a:lnTo>
                  <a:pt x="92" y="21"/>
                </a:lnTo>
                <a:lnTo>
                  <a:pt x="90" y="15"/>
                </a:lnTo>
                <a:lnTo>
                  <a:pt x="88" y="12"/>
                </a:lnTo>
                <a:lnTo>
                  <a:pt x="84" y="8"/>
                </a:lnTo>
                <a:lnTo>
                  <a:pt x="80" y="4"/>
                </a:lnTo>
                <a:lnTo>
                  <a:pt x="76" y="2"/>
                </a:lnTo>
                <a:lnTo>
                  <a:pt x="6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29" name="Line 925"/>
          <p:cNvSpPr>
            <a:spLocks noChangeShapeType="1"/>
          </p:cNvSpPr>
          <p:nvPr/>
        </p:nvSpPr>
        <p:spPr bwMode="auto">
          <a:xfrm>
            <a:off x="7835900" y="2584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0" name="Freeform 926"/>
          <p:cNvSpPr>
            <a:spLocks/>
          </p:cNvSpPr>
          <p:nvPr/>
        </p:nvSpPr>
        <p:spPr bwMode="auto">
          <a:xfrm>
            <a:off x="7824788" y="2584450"/>
            <a:ext cx="25400" cy="19050"/>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0"/>
                </a:lnTo>
                <a:lnTo>
                  <a:pt x="17" y="2"/>
                </a:lnTo>
                <a:lnTo>
                  <a:pt x="12" y="4"/>
                </a:lnTo>
                <a:lnTo>
                  <a:pt x="8" y="8"/>
                </a:lnTo>
                <a:lnTo>
                  <a:pt x="5" y="12"/>
                </a:lnTo>
                <a:lnTo>
                  <a:pt x="2" y="15"/>
                </a:lnTo>
                <a:lnTo>
                  <a:pt x="1" y="21"/>
                </a:lnTo>
                <a:lnTo>
                  <a:pt x="0" y="26"/>
                </a:lnTo>
                <a:lnTo>
                  <a:pt x="1" y="31"/>
                </a:lnTo>
                <a:lnTo>
                  <a:pt x="2" y="37"/>
                </a:lnTo>
                <a:lnTo>
                  <a:pt x="5" y="41"/>
                </a:lnTo>
                <a:lnTo>
                  <a:pt x="8" y="45"/>
                </a:lnTo>
                <a:lnTo>
                  <a:pt x="12" y="48"/>
                </a:lnTo>
                <a:lnTo>
                  <a:pt x="17" y="51"/>
                </a:lnTo>
                <a:lnTo>
                  <a:pt x="21" y="52"/>
                </a:lnTo>
                <a:lnTo>
                  <a:pt x="30" y="52"/>
                </a:lnTo>
                <a:lnTo>
                  <a:pt x="42" y="52"/>
                </a:lnTo>
                <a:lnTo>
                  <a:pt x="46" y="51"/>
                </a:lnTo>
                <a:lnTo>
                  <a:pt x="51" y="48"/>
                </a:lnTo>
                <a:lnTo>
                  <a:pt x="55" y="45"/>
                </a:lnTo>
                <a:lnTo>
                  <a:pt x="58" y="41"/>
                </a:lnTo>
                <a:lnTo>
                  <a:pt x="61" y="37"/>
                </a:lnTo>
                <a:lnTo>
                  <a:pt x="62" y="31"/>
                </a:lnTo>
                <a:lnTo>
                  <a:pt x="63" y="26"/>
                </a:lnTo>
                <a:lnTo>
                  <a:pt x="62" y="21"/>
                </a:lnTo>
                <a:lnTo>
                  <a:pt x="61" y="15"/>
                </a:lnTo>
                <a:lnTo>
                  <a:pt x="58" y="12"/>
                </a:lnTo>
                <a:lnTo>
                  <a:pt x="55" y="8"/>
                </a:lnTo>
                <a:lnTo>
                  <a:pt x="51"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1" name="Line 927"/>
          <p:cNvSpPr>
            <a:spLocks noChangeShapeType="1"/>
          </p:cNvSpPr>
          <p:nvPr/>
        </p:nvSpPr>
        <p:spPr bwMode="auto">
          <a:xfrm>
            <a:off x="7829550" y="25939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2" name="Freeform 928"/>
          <p:cNvSpPr>
            <a:spLocks/>
          </p:cNvSpPr>
          <p:nvPr/>
        </p:nvSpPr>
        <p:spPr bwMode="auto">
          <a:xfrm>
            <a:off x="7829550" y="2524125"/>
            <a:ext cx="20638" cy="79375"/>
          </a:xfrm>
          <a:custGeom>
            <a:avLst/>
            <a:gdLst>
              <a:gd name="T0" fmla="*/ 0 w 52"/>
              <a:gd name="T1" fmla="*/ 2147483647 h 211"/>
              <a:gd name="T2" fmla="*/ 0 w 52"/>
              <a:gd name="T3" fmla="*/ 2147483647 h 211"/>
              <a:gd name="T4" fmla="*/ 2147483647 w 52"/>
              <a:gd name="T5" fmla="*/ 2147483647 h 211"/>
              <a:gd name="T6" fmla="*/ 2147483647 w 52"/>
              <a:gd name="T7" fmla="*/ 2147483647 h 211"/>
              <a:gd name="T8" fmla="*/ 2147483647 w 52"/>
              <a:gd name="T9" fmla="*/ 2147483647 h 211"/>
              <a:gd name="T10" fmla="*/ 2147483647 w 52"/>
              <a:gd name="T11" fmla="*/ 2147483647 h 211"/>
              <a:gd name="T12" fmla="*/ 2147483647 w 52"/>
              <a:gd name="T13" fmla="*/ 2147483647 h 211"/>
              <a:gd name="T14" fmla="*/ 2147483647 w 52"/>
              <a:gd name="T15" fmla="*/ 2147483647 h 211"/>
              <a:gd name="T16" fmla="*/ 2147483647 w 52"/>
              <a:gd name="T17" fmla="*/ 2147483647 h 211"/>
              <a:gd name="T18" fmla="*/ 2147483647 w 52"/>
              <a:gd name="T19" fmla="*/ 2147483647 h 211"/>
              <a:gd name="T20" fmla="*/ 2147483647 w 52"/>
              <a:gd name="T21" fmla="*/ 2147483647 h 211"/>
              <a:gd name="T22" fmla="*/ 2147483647 w 52"/>
              <a:gd name="T23" fmla="*/ 2147483647 h 211"/>
              <a:gd name="T24" fmla="*/ 2147483647 w 52"/>
              <a:gd name="T25" fmla="*/ 2147483647 h 211"/>
              <a:gd name="T26" fmla="*/ 2147483647 w 52"/>
              <a:gd name="T27" fmla="*/ 2147483647 h 211"/>
              <a:gd name="T28" fmla="*/ 2147483647 w 52"/>
              <a:gd name="T29" fmla="*/ 2147483647 h 211"/>
              <a:gd name="T30" fmla="*/ 2147483647 w 52"/>
              <a:gd name="T31" fmla="*/ 2147483647 h 211"/>
              <a:gd name="T32" fmla="*/ 2147483647 w 52"/>
              <a:gd name="T33" fmla="*/ 2147483647 h 211"/>
              <a:gd name="T34" fmla="*/ 2147483647 w 52"/>
              <a:gd name="T35" fmla="*/ 2147483647 h 211"/>
              <a:gd name="T36" fmla="*/ 2147483647 w 52"/>
              <a:gd name="T37" fmla="*/ 2147483647 h 211"/>
              <a:gd name="T38" fmla="*/ 2147483647 w 52"/>
              <a:gd name="T39" fmla="*/ 2147483647 h 211"/>
              <a:gd name="T40" fmla="*/ 2147483647 w 52"/>
              <a:gd name="T41" fmla="*/ 2147483647 h 211"/>
              <a:gd name="T42" fmla="*/ 2147483647 w 52"/>
              <a:gd name="T43" fmla="*/ 2147483647 h 211"/>
              <a:gd name="T44" fmla="*/ 2147483647 w 52"/>
              <a:gd name="T45" fmla="*/ 2147483647 h 211"/>
              <a:gd name="T46" fmla="*/ 2147483647 w 52"/>
              <a:gd name="T47" fmla="*/ 0 h 211"/>
              <a:gd name="T48" fmla="*/ 2147483647 w 52"/>
              <a:gd name="T49" fmla="*/ 0 h 211"/>
              <a:gd name="T50" fmla="*/ 2147483647 w 52"/>
              <a:gd name="T51" fmla="*/ 0 h 211"/>
              <a:gd name="T52" fmla="*/ 2147483647 w 52"/>
              <a:gd name="T53" fmla="*/ 2147483647 h 211"/>
              <a:gd name="T54" fmla="*/ 2147483647 w 52"/>
              <a:gd name="T55" fmla="*/ 2147483647 h 211"/>
              <a:gd name="T56" fmla="*/ 2147483647 w 52"/>
              <a:gd name="T57" fmla="*/ 2147483647 h 211"/>
              <a:gd name="T58" fmla="*/ 2147483647 w 52"/>
              <a:gd name="T59" fmla="*/ 2147483647 h 211"/>
              <a:gd name="T60" fmla="*/ 2147483647 w 52"/>
              <a:gd name="T61" fmla="*/ 2147483647 h 211"/>
              <a:gd name="T62" fmla="*/ 0 w 52"/>
              <a:gd name="T63" fmla="*/ 2147483647 h 211"/>
              <a:gd name="T64" fmla="*/ 0 w 52"/>
              <a:gd name="T65" fmla="*/ 2147483647 h 2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211"/>
              <a:gd name="T101" fmla="*/ 52 w 52"/>
              <a:gd name="T102" fmla="*/ 211 h 2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211">
                <a:moveTo>
                  <a:pt x="0" y="185"/>
                </a:moveTo>
                <a:lnTo>
                  <a:pt x="0" y="190"/>
                </a:lnTo>
                <a:lnTo>
                  <a:pt x="2" y="196"/>
                </a:lnTo>
                <a:lnTo>
                  <a:pt x="4" y="200"/>
                </a:lnTo>
                <a:lnTo>
                  <a:pt x="8" y="204"/>
                </a:lnTo>
                <a:lnTo>
                  <a:pt x="12" y="207"/>
                </a:lnTo>
                <a:lnTo>
                  <a:pt x="16" y="210"/>
                </a:lnTo>
                <a:lnTo>
                  <a:pt x="22" y="211"/>
                </a:lnTo>
                <a:lnTo>
                  <a:pt x="27" y="211"/>
                </a:lnTo>
                <a:lnTo>
                  <a:pt x="32" y="211"/>
                </a:lnTo>
                <a:lnTo>
                  <a:pt x="36" y="210"/>
                </a:lnTo>
                <a:lnTo>
                  <a:pt x="41" y="207"/>
                </a:lnTo>
                <a:lnTo>
                  <a:pt x="45" y="204"/>
                </a:lnTo>
                <a:lnTo>
                  <a:pt x="48" y="200"/>
                </a:lnTo>
                <a:lnTo>
                  <a:pt x="51" y="196"/>
                </a:lnTo>
                <a:lnTo>
                  <a:pt x="52" y="190"/>
                </a:lnTo>
                <a:lnTo>
                  <a:pt x="52" y="32"/>
                </a:lnTo>
                <a:lnTo>
                  <a:pt x="52" y="21"/>
                </a:lnTo>
                <a:lnTo>
                  <a:pt x="51" y="16"/>
                </a:lnTo>
                <a:lnTo>
                  <a:pt x="48" y="12"/>
                </a:lnTo>
                <a:lnTo>
                  <a:pt x="45" y="8"/>
                </a:lnTo>
                <a:lnTo>
                  <a:pt x="41" y="4"/>
                </a:lnTo>
                <a:lnTo>
                  <a:pt x="36" y="3"/>
                </a:lnTo>
                <a:lnTo>
                  <a:pt x="32" y="0"/>
                </a:lnTo>
                <a:lnTo>
                  <a:pt x="27" y="0"/>
                </a:lnTo>
                <a:lnTo>
                  <a:pt x="22" y="0"/>
                </a:lnTo>
                <a:lnTo>
                  <a:pt x="16" y="3"/>
                </a:lnTo>
                <a:lnTo>
                  <a:pt x="12" y="4"/>
                </a:lnTo>
                <a:lnTo>
                  <a:pt x="8" y="8"/>
                </a:lnTo>
                <a:lnTo>
                  <a:pt x="4" y="12"/>
                </a:lnTo>
                <a:lnTo>
                  <a:pt x="2" y="16"/>
                </a:lnTo>
                <a:lnTo>
                  <a:pt x="0" y="26"/>
                </a:lnTo>
                <a:lnTo>
                  <a:pt x="0" y="18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3" name="Line 929"/>
          <p:cNvSpPr>
            <a:spLocks noChangeShapeType="1"/>
          </p:cNvSpPr>
          <p:nvPr/>
        </p:nvSpPr>
        <p:spPr bwMode="auto">
          <a:xfrm>
            <a:off x="7840663" y="25241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4" name="Freeform 930"/>
          <p:cNvSpPr>
            <a:spLocks/>
          </p:cNvSpPr>
          <p:nvPr/>
        </p:nvSpPr>
        <p:spPr bwMode="auto">
          <a:xfrm>
            <a:off x="7829550" y="2524125"/>
            <a:ext cx="28575"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2" y="0"/>
                </a:lnTo>
                <a:lnTo>
                  <a:pt x="16" y="3"/>
                </a:lnTo>
                <a:lnTo>
                  <a:pt x="12" y="4"/>
                </a:lnTo>
                <a:lnTo>
                  <a:pt x="8" y="8"/>
                </a:lnTo>
                <a:lnTo>
                  <a:pt x="4" y="12"/>
                </a:lnTo>
                <a:lnTo>
                  <a:pt x="2" y="16"/>
                </a:lnTo>
                <a:lnTo>
                  <a:pt x="0" y="21"/>
                </a:lnTo>
                <a:lnTo>
                  <a:pt x="0" y="26"/>
                </a:lnTo>
                <a:lnTo>
                  <a:pt x="0" y="32"/>
                </a:lnTo>
                <a:lnTo>
                  <a:pt x="2" y="37"/>
                </a:lnTo>
                <a:lnTo>
                  <a:pt x="4" y="41"/>
                </a:lnTo>
                <a:lnTo>
                  <a:pt x="8" y="45"/>
                </a:lnTo>
                <a:lnTo>
                  <a:pt x="12" y="49"/>
                </a:lnTo>
                <a:lnTo>
                  <a:pt x="16" y="50"/>
                </a:lnTo>
                <a:lnTo>
                  <a:pt x="22" y="53"/>
                </a:lnTo>
                <a:lnTo>
                  <a:pt x="40" y="53"/>
                </a:lnTo>
                <a:lnTo>
                  <a:pt x="52" y="53"/>
                </a:lnTo>
                <a:lnTo>
                  <a:pt x="56" y="50"/>
                </a:lnTo>
                <a:lnTo>
                  <a:pt x="61" y="49"/>
                </a:lnTo>
                <a:lnTo>
                  <a:pt x="65" y="45"/>
                </a:lnTo>
                <a:lnTo>
                  <a:pt x="68" y="41"/>
                </a:lnTo>
                <a:lnTo>
                  <a:pt x="70" y="37"/>
                </a:lnTo>
                <a:lnTo>
                  <a:pt x="72" y="32"/>
                </a:lnTo>
                <a:lnTo>
                  <a:pt x="73" y="26"/>
                </a:lnTo>
                <a:lnTo>
                  <a:pt x="72" y="21"/>
                </a:lnTo>
                <a:lnTo>
                  <a:pt x="70" y="16"/>
                </a:lnTo>
                <a:lnTo>
                  <a:pt x="68" y="12"/>
                </a:lnTo>
                <a:lnTo>
                  <a:pt x="65" y="8"/>
                </a:lnTo>
                <a:lnTo>
                  <a:pt x="61" y="4"/>
                </a:lnTo>
                <a:lnTo>
                  <a:pt x="56" y="3"/>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5" name="Line 931"/>
          <p:cNvSpPr>
            <a:spLocks noChangeShapeType="1"/>
          </p:cNvSpPr>
          <p:nvPr/>
        </p:nvSpPr>
        <p:spPr bwMode="auto">
          <a:xfrm>
            <a:off x="7848600" y="25241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6" name="Freeform 932"/>
          <p:cNvSpPr>
            <a:spLocks/>
          </p:cNvSpPr>
          <p:nvPr/>
        </p:nvSpPr>
        <p:spPr bwMode="auto">
          <a:xfrm>
            <a:off x="7837488" y="2524125"/>
            <a:ext cx="33337" cy="19050"/>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1" y="0"/>
                </a:lnTo>
                <a:lnTo>
                  <a:pt x="16" y="3"/>
                </a:lnTo>
                <a:lnTo>
                  <a:pt x="12" y="4"/>
                </a:lnTo>
                <a:lnTo>
                  <a:pt x="8" y="8"/>
                </a:lnTo>
                <a:lnTo>
                  <a:pt x="4" y="12"/>
                </a:lnTo>
                <a:lnTo>
                  <a:pt x="2" y="16"/>
                </a:lnTo>
                <a:lnTo>
                  <a:pt x="0" y="21"/>
                </a:lnTo>
                <a:lnTo>
                  <a:pt x="0" y="26"/>
                </a:lnTo>
                <a:lnTo>
                  <a:pt x="0" y="32"/>
                </a:lnTo>
                <a:lnTo>
                  <a:pt x="2" y="37"/>
                </a:lnTo>
                <a:lnTo>
                  <a:pt x="4" y="41"/>
                </a:lnTo>
                <a:lnTo>
                  <a:pt x="8" y="45"/>
                </a:lnTo>
                <a:lnTo>
                  <a:pt x="12" y="49"/>
                </a:lnTo>
                <a:lnTo>
                  <a:pt x="16" y="50"/>
                </a:lnTo>
                <a:lnTo>
                  <a:pt x="21" y="53"/>
                </a:lnTo>
                <a:lnTo>
                  <a:pt x="50" y="53"/>
                </a:lnTo>
                <a:lnTo>
                  <a:pt x="61" y="53"/>
                </a:lnTo>
                <a:lnTo>
                  <a:pt x="66" y="50"/>
                </a:lnTo>
                <a:lnTo>
                  <a:pt x="70" y="49"/>
                </a:lnTo>
                <a:lnTo>
                  <a:pt x="74" y="45"/>
                </a:lnTo>
                <a:lnTo>
                  <a:pt x="78" y="41"/>
                </a:lnTo>
                <a:lnTo>
                  <a:pt x="79" y="37"/>
                </a:lnTo>
                <a:lnTo>
                  <a:pt x="82" y="32"/>
                </a:lnTo>
                <a:lnTo>
                  <a:pt x="82" y="26"/>
                </a:lnTo>
                <a:lnTo>
                  <a:pt x="82" y="21"/>
                </a:lnTo>
                <a:lnTo>
                  <a:pt x="79" y="16"/>
                </a:lnTo>
                <a:lnTo>
                  <a:pt x="78" y="12"/>
                </a:lnTo>
                <a:lnTo>
                  <a:pt x="74" y="8"/>
                </a:lnTo>
                <a:lnTo>
                  <a:pt x="70" y="4"/>
                </a:lnTo>
                <a:lnTo>
                  <a:pt x="66"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7" name="Line 933"/>
          <p:cNvSpPr>
            <a:spLocks noChangeShapeType="1"/>
          </p:cNvSpPr>
          <p:nvPr/>
        </p:nvSpPr>
        <p:spPr bwMode="auto">
          <a:xfrm>
            <a:off x="7859713" y="25241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8" name="Freeform 934"/>
          <p:cNvSpPr>
            <a:spLocks/>
          </p:cNvSpPr>
          <p:nvPr/>
        </p:nvSpPr>
        <p:spPr bwMode="auto">
          <a:xfrm>
            <a:off x="7848600" y="2524125"/>
            <a:ext cx="25400" cy="19050"/>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0"/>
                </a:lnTo>
                <a:lnTo>
                  <a:pt x="16" y="3"/>
                </a:lnTo>
                <a:lnTo>
                  <a:pt x="12" y="4"/>
                </a:lnTo>
                <a:lnTo>
                  <a:pt x="8" y="8"/>
                </a:lnTo>
                <a:lnTo>
                  <a:pt x="4" y="12"/>
                </a:lnTo>
                <a:lnTo>
                  <a:pt x="3" y="16"/>
                </a:lnTo>
                <a:lnTo>
                  <a:pt x="0" y="21"/>
                </a:lnTo>
                <a:lnTo>
                  <a:pt x="0" y="26"/>
                </a:lnTo>
                <a:lnTo>
                  <a:pt x="0" y="32"/>
                </a:lnTo>
                <a:lnTo>
                  <a:pt x="3" y="37"/>
                </a:lnTo>
                <a:lnTo>
                  <a:pt x="4" y="41"/>
                </a:lnTo>
                <a:lnTo>
                  <a:pt x="8" y="45"/>
                </a:lnTo>
                <a:lnTo>
                  <a:pt x="12" y="49"/>
                </a:lnTo>
                <a:lnTo>
                  <a:pt x="16" y="50"/>
                </a:lnTo>
                <a:lnTo>
                  <a:pt x="21" y="53"/>
                </a:lnTo>
                <a:lnTo>
                  <a:pt x="31" y="53"/>
                </a:lnTo>
                <a:lnTo>
                  <a:pt x="41" y="53"/>
                </a:lnTo>
                <a:lnTo>
                  <a:pt x="47" y="50"/>
                </a:lnTo>
                <a:lnTo>
                  <a:pt x="52" y="49"/>
                </a:lnTo>
                <a:lnTo>
                  <a:pt x="56" y="45"/>
                </a:lnTo>
                <a:lnTo>
                  <a:pt x="58" y="41"/>
                </a:lnTo>
                <a:lnTo>
                  <a:pt x="61" y="37"/>
                </a:lnTo>
                <a:lnTo>
                  <a:pt x="62" y="32"/>
                </a:lnTo>
                <a:lnTo>
                  <a:pt x="62" y="26"/>
                </a:lnTo>
                <a:lnTo>
                  <a:pt x="62" y="21"/>
                </a:lnTo>
                <a:lnTo>
                  <a:pt x="61" y="16"/>
                </a:lnTo>
                <a:lnTo>
                  <a:pt x="58" y="12"/>
                </a:lnTo>
                <a:lnTo>
                  <a:pt x="56" y="8"/>
                </a:lnTo>
                <a:lnTo>
                  <a:pt x="52" y="4"/>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39" name="Line 935"/>
          <p:cNvSpPr>
            <a:spLocks noChangeShapeType="1"/>
          </p:cNvSpPr>
          <p:nvPr/>
        </p:nvSpPr>
        <p:spPr bwMode="auto">
          <a:xfrm>
            <a:off x="7862888" y="25241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0" name="Freeform 936"/>
          <p:cNvSpPr>
            <a:spLocks/>
          </p:cNvSpPr>
          <p:nvPr/>
        </p:nvSpPr>
        <p:spPr bwMode="auto">
          <a:xfrm>
            <a:off x="7853363" y="2524125"/>
            <a:ext cx="31750" cy="19050"/>
          </a:xfrm>
          <a:custGeom>
            <a:avLst/>
            <a:gdLst>
              <a:gd name="T0" fmla="*/ 2147483647 w 83"/>
              <a:gd name="T1" fmla="*/ 0 h 53"/>
              <a:gd name="T2" fmla="*/ 2147483647 w 83"/>
              <a:gd name="T3" fmla="*/ 0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6" y="0"/>
                </a:moveTo>
                <a:lnTo>
                  <a:pt x="22" y="0"/>
                </a:lnTo>
                <a:lnTo>
                  <a:pt x="17" y="3"/>
                </a:lnTo>
                <a:lnTo>
                  <a:pt x="11" y="4"/>
                </a:lnTo>
                <a:lnTo>
                  <a:pt x="7" y="8"/>
                </a:lnTo>
                <a:lnTo>
                  <a:pt x="5" y="12"/>
                </a:lnTo>
                <a:lnTo>
                  <a:pt x="2" y="16"/>
                </a:lnTo>
                <a:lnTo>
                  <a:pt x="1" y="21"/>
                </a:lnTo>
                <a:lnTo>
                  <a:pt x="0" y="26"/>
                </a:lnTo>
                <a:lnTo>
                  <a:pt x="1" y="32"/>
                </a:lnTo>
                <a:lnTo>
                  <a:pt x="2" y="37"/>
                </a:lnTo>
                <a:lnTo>
                  <a:pt x="5" y="41"/>
                </a:lnTo>
                <a:lnTo>
                  <a:pt x="7" y="45"/>
                </a:lnTo>
                <a:lnTo>
                  <a:pt x="11" y="49"/>
                </a:lnTo>
                <a:lnTo>
                  <a:pt x="17" y="50"/>
                </a:lnTo>
                <a:lnTo>
                  <a:pt x="22" y="53"/>
                </a:lnTo>
                <a:lnTo>
                  <a:pt x="51" y="53"/>
                </a:lnTo>
                <a:lnTo>
                  <a:pt x="62" y="53"/>
                </a:lnTo>
                <a:lnTo>
                  <a:pt x="66" y="50"/>
                </a:lnTo>
                <a:lnTo>
                  <a:pt x="71" y="49"/>
                </a:lnTo>
                <a:lnTo>
                  <a:pt x="75" y="45"/>
                </a:lnTo>
                <a:lnTo>
                  <a:pt x="78" y="41"/>
                </a:lnTo>
                <a:lnTo>
                  <a:pt x="80" y="37"/>
                </a:lnTo>
                <a:lnTo>
                  <a:pt x="81" y="32"/>
                </a:lnTo>
                <a:lnTo>
                  <a:pt x="83" y="26"/>
                </a:lnTo>
                <a:lnTo>
                  <a:pt x="81" y="21"/>
                </a:lnTo>
                <a:lnTo>
                  <a:pt x="80" y="16"/>
                </a:lnTo>
                <a:lnTo>
                  <a:pt x="78" y="12"/>
                </a:lnTo>
                <a:lnTo>
                  <a:pt x="75" y="8"/>
                </a:lnTo>
                <a:lnTo>
                  <a:pt x="71" y="4"/>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1" name="Line 937"/>
          <p:cNvSpPr>
            <a:spLocks noChangeShapeType="1"/>
          </p:cNvSpPr>
          <p:nvPr/>
        </p:nvSpPr>
        <p:spPr bwMode="auto">
          <a:xfrm>
            <a:off x="7875588" y="25241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2" name="Freeform 938"/>
          <p:cNvSpPr>
            <a:spLocks/>
          </p:cNvSpPr>
          <p:nvPr/>
        </p:nvSpPr>
        <p:spPr bwMode="auto">
          <a:xfrm>
            <a:off x="7864475" y="2524125"/>
            <a:ext cx="28575"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0"/>
                </a:lnTo>
                <a:lnTo>
                  <a:pt x="16" y="3"/>
                </a:lnTo>
                <a:lnTo>
                  <a:pt x="12" y="4"/>
                </a:lnTo>
                <a:lnTo>
                  <a:pt x="8" y="8"/>
                </a:lnTo>
                <a:lnTo>
                  <a:pt x="4" y="12"/>
                </a:lnTo>
                <a:lnTo>
                  <a:pt x="1" y="16"/>
                </a:lnTo>
                <a:lnTo>
                  <a:pt x="0" y="21"/>
                </a:lnTo>
                <a:lnTo>
                  <a:pt x="0" y="26"/>
                </a:lnTo>
                <a:lnTo>
                  <a:pt x="0" y="32"/>
                </a:lnTo>
                <a:lnTo>
                  <a:pt x="1" y="37"/>
                </a:lnTo>
                <a:lnTo>
                  <a:pt x="4" y="41"/>
                </a:lnTo>
                <a:lnTo>
                  <a:pt x="8" y="45"/>
                </a:lnTo>
                <a:lnTo>
                  <a:pt x="12" y="49"/>
                </a:lnTo>
                <a:lnTo>
                  <a:pt x="16" y="50"/>
                </a:lnTo>
                <a:lnTo>
                  <a:pt x="21" y="53"/>
                </a:lnTo>
                <a:lnTo>
                  <a:pt x="40" y="53"/>
                </a:lnTo>
                <a:lnTo>
                  <a:pt x="51" y="53"/>
                </a:lnTo>
                <a:lnTo>
                  <a:pt x="55" y="50"/>
                </a:lnTo>
                <a:lnTo>
                  <a:pt x="61" y="49"/>
                </a:lnTo>
                <a:lnTo>
                  <a:pt x="65" y="45"/>
                </a:lnTo>
                <a:lnTo>
                  <a:pt x="67" y="41"/>
                </a:lnTo>
                <a:lnTo>
                  <a:pt x="70" y="37"/>
                </a:lnTo>
                <a:lnTo>
                  <a:pt x="71" y="32"/>
                </a:lnTo>
                <a:lnTo>
                  <a:pt x="73" y="26"/>
                </a:lnTo>
                <a:lnTo>
                  <a:pt x="71" y="21"/>
                </a:lnTo>
                <a:lnTo>
                  <a:pt x="70" y="16"/>
                </a:lnTo>
                <a:lnTo>
                  <a:pt x="67" y="12"/>
                </a:lnTo>
                <a:lnTo>
                  <a:pt x="65" y="8"/>
                </a:lnTo>
                <a:lnTo>
                  <a:pt x="61" y="4"/>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3" name="Line 939"/>
          <p:cNvSpPr>
            <a:spLocks noChangeShapeType="1"/>
          </p:cNvSpPr>
          <p:nvPr/>
        </p:nvSpPr>
        <p:spPr bwMode="auto">
          <a:xfrm>
            <a:off x="7883525" y="25241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4" name="Freeform 940"/>
          <p:cNvSpPr>
            <a:spLocks/>
          </p:cNvSpPr>
          <p:nvPr/>
        </p:nvSpPr>
        <p:spPr bwMode="auto">
          <a:xfrm>
            <a:off x="7872413" y="2524125"/>
            <a:ext cx="41275" cy="19050"/>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6" y="0"/>
                </a:moveTo>
                <a:lnTo>
                  <a:pt x="21" y="0"/>
                </a:lnTo>
                <a:lnTo>
                  <a:pt x="16" y="3"/>
                </a:lnTo>
                <a:lnTo>
                  <a:pt x="12" y="4"/>
                </a:lnTo>
                <a:lnTo>
                  <a:pt x="8" y="8"/>
                </a:lnTo>
                <a:lnTo>
                  <a:pt x="4" y="12"/>
                </a:lnTo>
                <a:lnTo>
                  <a:pt x="1" y="16"/>
                </a:lnTo>
                <a:lnTo>
                  <a:pt x="0" y="21"/>
                </a:lnTo>
                <a:lnTo>
                  <a:pt x="0" y="26"/>
                </a:lnTo>
                <a:lnTo>
                  <a:pt x="0" y="32"/>
                </a:lnTo>
                <a:lnTo>
                  <a:pt x="1" y="37"/>
                </a:lnTo>
                <a:lnTo>
                  <a:pt x="4" y="41"/>
                </a:lnTo>
                <a:lnTo>
                  <a:pt x="8" y="45"/>
                </a:lnTo>
                <a:lnTo>
                  <a:pt x="12" y="49"/>
                </a:lnTo>
                <a:lnTo>
                  <a:pt x="16" y="50"/>
                </a:lnTo>
                <a:lnTo>
                  <a:pt x="21" y="53"/>
                </a:lnTo>
                <a:lnTo>
                  <a:pt x="70" y="53"/>
                </a:lnTo>
                <a:lnTo>
                  <a:pt x="80" y="53"/>
                </a:lnTo>
                <a:lnTo>
                  <a:pt x="86" y="50"/>
                </a:lnTo>
                <a:lnTo>
                  <a:pt x="90" y="49"/>
                </a:lnTo>
                <a:lnTo>
                  <a:pt x="94" y="45"/>
                </a:lnTo>
                <a:lnTo>
                  <a:pt x="98" y="41"/>
                </a:lnTo>
                <a:lnTo>
                  <a:pt x="99" y="37"/>
                </a:lnTo>
                <a:lnTo>
                  <a:pt x="100" y="32"/>
                </a:lnTo>
                <a:lnTo>
                  <a:pt x="102" y="26"/>
                </a:lnTo>
                <a:lnTo>
                  <a:pt x="100" y="21"/>
                </a:lnTo>
                <a:lnTo>
                  <a:pt x="99" y="16"/>
                </a:lnTo>
                <a:lnTo>
                  <a:pt x="98" y="12"/>
                </a:lnTo>
                <a:lnTo>
                  <a:pt x="94" y="8"/>
                </a:lnTo>
                <a:lnTo>
                  <a:pt x="90" y="4"/>
                </a:lnTo>
                <a:lnTo>
                  <a:pt x="86" y="3"/>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5" name="Line 941"/>
          <p:cNvSpPr>
            <a:spLocks noChangeShapeType="1"/>
          </p:cNvSpPr>
          <p:nvPr/>
        </p:nvSpPr>
        <p:spPr bwMode="auto">
          <a:xfrm>
            <a:off x="7902575" y="25241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6" name="Freeform 942"/>
          <p:cNvSpPr>
            <a:spLocks/>
          </p:cNvSpPr>
          <p:nvPr/>
        </p:nvSpPr>
        <p:spPr bwMode="auto">
          <a:xfrm>
            <a:off x="7891463" y="2524125"/>
            <a:ext cx="49212" cy="19050"/>
          </a:xfrm>
          <a:custGeom>
            <a:avLst/>
            <a:gdLst>
              <a:gd name="T0" fmla="*/ 2147483647 w 121"/>
              <a:gd name="T1" fmla="*/ 0 h 53"/>
              <a:gd name="T2" fmla="*/ 2147483647 w 121"/>
              <a:gd name="T3" fmla="*/ 0 h 53"/>
              <a:gd name="T4" fmla="*/ 2147483647 w 121"/>
              <a:gd name="T5" fmla="*/ 2147483647 h 53"/>
              <a:gd name="T6" fmla="*/ 2147483647 w 121"/>
              <a:gd name="T7" fmla="*/ 2147483647 h 53"/>
              <a:gd name="T8" fmla="*/ 2147483647 w 121"/>
              <a:gd name="T9" fmla="*/ 2147483647 h 53"/>
              <a:gd name="T10" fmla="*/ 2147483647 w 121"/>
              <a:gd name="T11" fmla="*/ 2147483647 h 53"/>
              <a:gd name="T12" fmla="*/ 2147483647 w 121"/>
              <a:gd name="T13" fmla="*/ 2147483647 h 53"/>
              <a:gd name="T14" fmla="*/ 0 w 121"/>
              <a:gd name="T15" fmla="*/ 2147483647 h 53"/>
              <a:gd name="T16" fmla="*/ 0 w 121"/>
              <a:gd name="T17" fmla="*/ 2147483647 h 53"/>
              <a:gd name="T18" fmla="*/ 0 w 121"/>
              <a:gd name="T19" fmla="*/ 2147483647 h 53"/>
              <a:gd name="T20" fmla="*/ 2147483647 w 121"/>
              <a:gd name="T21" fmla="*/ 2147483647 h 53"/>
              <a:gd name="T22" fmla="*/ 2147483647 w 121"/>
              <a:gd name="T23" fmla="*/ 2147483647 h 53"/>
              <a:gd name="T24" fmla="*/ 2147483647 w 121"/>
              <a:gd name="T25" fmla="*/ 2147483647 h 53"/>
              <a:gd name="T26" fmla="*/ 2147483647 w 121"/>
              <a:gd name="T27" fmla="*/ 2147483647 h 53"/>
              <a:gd name="T28" fmla="*/ 2147483647 w 121"/>
              <a:gd name="T29" fmla="*/ 2147483647 h 53"/>
              <a:gd name="T30" fmla="*/ 2147483647 w 121"/>
              <a:gd name="T31" fmla="*/ 2147483647 h 53"/>
              <a:gd name="T32" fmla="*/ 2147483647 w 121"/>
              <a:gd name="T33" fmla="*/ 2147483647 h 53"/>
              <a:gd name="T34" fmla="*/ 2147483647 w 121"/>
              <a:gd name="T35" fmla="*/ 2147483647 h 53"/>
              <a:gd name="T36" fmla="*/ 2147483647 w 121"/>
              <a:gd name="T37" fmla="*/ 2147483647 h 53"/>
              <a:gd name="T38" fmla="*/ 2147483647 w 121"/>
              <a:gd name="T39" fmla="*/ 2147483647 h 53"/>
              <a:gd name="T40" fmla="*/ 2147483647 w 121"/>
              <a:gd name="T41" fmla="*/ 2147483647 h 53"/>
              <a:gd name="T42" fmla="*/ 2147483647 w 121"/>
              <a:gd name="T43" fmla="*/ 2147483647 h 53"/>
              <a:gd name="T44" fmla="*/ 2147483647 w 121"/>
              <a:gd name="T45" fmla="*/ 2147483647 h 53"/>
              <a:gd name="T46" fmla="*/ 2147483647 w 121"/>
              <a:gd name="T47" fmla="*/ 2147483647 h 53"/>
              <a:gd name="T48" fmla="*/ 2147483647 w 121"/>
              <a:gd name="T49" fmla="*/ 2147483647 h 53"/>
              <a:gd name="T50" fmla="*/ 2147483647 w 121"/>
              <a:gd name="T51" fmla="*/ 2147483647 h 53"/>
              <a:gd name="T52" fmla="*/ 2147483647 w 121"/>
              <a:gd name="T53" fmla="*/ 2147483647 h 53"/>
              <a:gd name="T54" fmla="*/ 2147483647 w 121"/>
              <a:gd name="T55" fmla="*/ 2147483647 h 53"/>
              <a:gd name="T56" fmla="*/ 2147483647 w 121"/>
              <a:gd name="T57" fmla="*/ 2147483647 h 53"/>
              <a:gd name="T58" fmla="*/ 2147483647 w 121"/>
              <a:gd name="T59" fmla="*/ 2147483647 h 53"/>
              <a:gd name="T60" fmla="*/ 2147483647 w 121"/>
              <a:gd name="T61" fmla="*/ 2147483647 h 53"/>
              <a:gd name="T62" fmla="*/ 2147483647 w 121"/>
              <a:gd name="T63" fmla="*/ 0 h 53"/>
              <a:gd name="T64" fmla="*/ 2147483647 w 12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3"/>
              <a:gd name="T101" fmla="*/ 121 w 12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3">
                <a:moveTo>
                  <a:pt x="26" y="0"/>
                </a:moveTo>
                <a:lnTo>
                  <a:pt x="21" y="0"/>
                </a:lnTo>
                <a:lnTo>
                  <a:pt x="16" y="3"/>
                </a:lnTo>
                <a:lnTo>
                  <a:pt x="12" y="4"/>
                </a:lnTo>
                <a:lnTo>
                  <a:pt x="8" y="8"/>
                </a:lnTo>
                <a:lnTo>
                  <a:pt x="4" y="12"/>
                </a:lnTo>
                <a:lnTo>
                  <a:pt x="1" y="16"/>
                </a:lnTo>
                <a:lnTo>
                  <a:pt x="0" y="21"/>
                </a:lnTo>
                <a:lnTo>
                  <a:pt x="0" y="26"/>
                </a:lnTo>
                <a:lnTo>
                  <a:pt x="0" y="32"/>
                </a:lnTo>
                <a:lnTo>
                  <a:pt x="1" y="37"/>
                </a:lnTo>
                <a:lnTo>
                  <a:pt x="4" y="41"/>
                </a:lnTo>
                <a:lnTo>
                  <a:pt x="8" y="45"/>
                </a:lnTo>
                <a:lnTo>
                  <a:pt x="12" y="49"/>
                </a:lnTo>
                <a:lnTo>
                  <a:pt x="16" y="50"/>
                </a:lnTo>
                <a:lnTo>
                  <a:pt x="21" y="53"/>
                </a:lnTo>
                <a:lnTo>
                  <a:pt x="90" y="53"/>
                </a:lnTo>
                <a:lnTo>
                  <a:pt x="100" y="53"/>
                </a:lnTo>
                <a:lnTo>
                  <a:pt x="105" y="50"/>
                </a:lnTo>
                <a:lnTo>
                  <a:pt x="109" y="49"/>
                </a:lnTo>
                <a:lnTo>
                  <a:pt x="113" y="45"/>
                </a:lnTo>
                <a:lnTo>
                  <a:pt x="117" y="41"/>
                </a:lnTo>
                <a:lnTo>
                  <a:pt x="119" y="37"/>
                </a:lnTo>
                <a:lnTo>
                  <a:pt x="121" y="32"/>
                </a:lnTo>
                <a:lnTo>
                  <a:pt x="121" y="26"/>
                </a:lnTo>
                <a:lnTo>
                  <a:pt x="121" y="21"/>
                </a:lnTo>
                <a:lnTo>
                  <a:pt x="119" y="16"/>
                </a:lnTo>
                <a:lnTo>
                  <a:pt x="117" y="12"/>
                </a:lnTo>
                <a:lnTo>
                  <a:pt x="113" y="8"/>
                </a:lnTo>
                <a:lnTo>
                  <a:pt x="109" y="4"/>
                </a:lnTo>
                <a:lnTo>
                  <a:pt x="105" y="3"/>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7" name="Line 943"/>
          <p:cNvSpPr>
            <a:spLocks noChangeShapeType="1"/>
          </p:cNvSpPr>
          <p:nvPr/>
        </p:nvSpPr>
        <p:spPr bwMode="auto">
          <a:xfrm>
            <a:off x="7929563" y="25241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8" name="Freeform 944"/>
          <p:cNvSpPr>
            <a:spLocks/>
          </p:cNvSpPr>
          <p:nvPr/>
        </p:nvSpPr>
        <p:spPr bwMode="auto">
          <a:xfrm>
            <a:off x="7920038" y="2524125"/>
            <a:ext cx="39687" cy="19050"/>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2" y="0"/>
                </a:lnTo>
                <a:lnTo>
                  <a:pt x="16" y="3"/>
                </a:lnTo>
                <a:lnTo>
                  <a:pt x="12" y="4"/>
                </a:lnTo>
                <a:lnTo>
                  <a:pt x="8" y="8"/>
                </a:lnTo>
                <a:lnTo>
                  <a:pt x="4" y="12"/>
                </a:lnTo>
                <a:lnTo>
                  <a:pt x="3" y="16"/>
                </a:lnTo>
                <a:lnTo>
                  <a:pt x="0" y="21"/>
                </a:lnTo>
                <a:lnTo>
                  <a:pt x="0" y="26"/>
                </a:lnTo>
                <a:lnTo>
                  <a:pt x="0" y="32"/>
                </a:lnTo>
                <a:lnTo>
                  <a:pt x="3" y="37"/>
                </a:lnTo>
                <a:lnTo>
                  <a:pt x="4" y="41"/>
                </a:lnTo>
                <a:lnTo>
                  <a:pt x="8" y="45"/>
                </a:lnTo>
                <a:lnTo>
                  <a:pt x="12" y="49"/>
                </a:lnTo>
                <a:lnTo>
                  <a:pt x="16" y="50"/>
                </a:lnTo>
                <a:lnTo>
                  <a:pt x="22" y="53"/>
                </a:lnTo>
                <a:lnTo>
                  <a:pt x="70" y="53"/>
                </a:lnTo>
                <a:lnTo>
                  <a:pt x="81" y="53"/>
                </a:lnTo>
                <a:lnTo>
                  <a:pt x="86" y="50"/>
                </a:lnTo>
                <a:lnTo>
                  <a:pt x="90" y="49"/>
                </a:lnTo>
                <a:lnTo>
                  <a:pt x="94" y="45"/>
                </a:lnTo>
                <a:lnTo>
                  <a:pt x="98" y="41"/>
                </a:lnTo>
                <a:lnTo>
                  <a:pt x="101" y="37"/>
                </a:lnTo>
                <a:lnTo>
                  <a:pt x="102" y="32"/>
                </a:lnTo>
                <a:lnTo>
                  <a:pt x="102" y="26"/>
                </a:lnTo>
                <a:lnTo>
                  <a:pt x="102" y="21"/>
                </a:lnTo>
                <a:lnTo>
                  <a:pt x="101" y="16"/>
                </a:lnTo>
                <a:lnTo>
                  <a:pt x="98" y="12"/>
                </a:lnTo>
                <a:lnTo>
                  <a:pt x="94" y="8"/>
                </a:lnTo>
                <a:lnTo>
                  <a:pt x="90" y="4"/>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49" name="Line 945"/>
          <p:cNvSpPr>
            <a:spLocks noChangeShapeType="1"/>
          </p:cNvSpPr>
          <p:nvPr/>
        </p:nvSpPr>
        <p:spPr bwMode="auto">
          <a:xfrm>
            <a:off x="7948613" y="25241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0" name="Freeform 946"/>
          <p:cNvSpPr>
            <a:spLocks/>
          </p:cNvSpPr>
          <p:nvPr/>
        </p:nvSpPr>
        <p:spPr bwMode="auto">
          <a:xfrm>
            <a:off x="7939088" y="2524125"/>
            <a:ext cx="28575"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0"/>
                </a:lnTo>
                <a:lnTo>
                  <a:pt x="17" y="3"/>
                </a:lnTo>
                <a:lnTo>
                  <a:pt x="12" y="4"/>
                </a:lnTo>
                <a:lnTo>
                  <a:pt x="8" y="8"/>
                </a:lnTo>
                <a:lnTo>
                  <a:pt x="6" y="12"/>
                </a:lnTo>
                <a:lnTo>
                  <a:pt x="3" y="16"/>
                </a:lnTo>
                <a:lnTo>
                  <a:pt x="2" y="21"/>
                </a:lnTo>
                <a:lnTo>
                  <a:pt x="0" y="26"/>
                </a:lnTo>
                <a:lnTo>
                  <a:pt x="2" y="32"/>
                </a:lnTo>
                <a:lnTo>
                  <a:pt x="3" y="37"/>
                </a:lnTo>
                <a:lnTo>
                  <a:pt x="6" y="41"/>
                </a:lnTo>
                <a:lnTo>
                  <a:pt x="8" y="45"/>
                </a:lnTo>
                <a:lnTo>
                  <a:pt x="12" y="49"/>
                </a:lnTo>
                <a:lnTo>
                  <a:pt x="17" y="50"/>
                </a:lnTo>
                <a:lnTo>
                  <a:pt x="21" y="53"/>
                </a:lnTo>
                <a:lnTo>
                  <a:pt x="41" y="53"/>
                </a:lnTo>
                <a:lnTo>
                  <a:pt x="52" y="53"/>
                </a:lnTo>
                <a:lnTo>
                  <a:pt x="57" y="50"/>
                </a:lnTo>
                <a:lnTo>
                  <a:pt x="61" y="49"/>
                </a:lnTo>
                <a:lnTo>
                  <a:pt x="65" y="45"/>
                </a:lnTo>
                <a:lnTo>
                  <a:pt x="69" y="41"/>
                </a:lnTo>
                <a:lnTo>
                  <a:pt x="72" y="37"/>
                </a:lnTo>
                <a:lnTo>
                  <a:pt x="73" y="32"/>
                </a:lnTo>
                <a:lnTo>
                  <a:pt x="73" y="26"/>
                </a:lnTo>
                <a:lnTo>
                  <a:pt x="73" y="21"/>
                </a:lnTo>
                <a:lnTo>
                  <a:pt x="72" y="16"/>
                </a:lnTo>
                <a:lnTo>
                  <a:pt x="69" y="12"/>
                </a:lnTo>
                <a:lnTo>
                  <a:pt x="65" y="8"/>
                </a:lnTo>
                <a:lnTo>
                  <a:pt x="61" y="4"/>
                </a:lnTo>
                <a:lnTo>
                  <a:pt x="57" y="3"/>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1" name="Line 947"/>
          <p:cNvSpPr>
            <a:spLocks noChangeShapeType="1"/>
          </p:cNvSpPr>
          <p:nvPr/>
        </p:nvSpPr>
        <p:spPr bwMode="auto">
          <a:xfrm>
            <a:off x="7956550" y="25241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2" name="Freeform 948"/>
          <p:cNvSpPr>
            <a:spLocks/>
          </p:cNvSpPr>
          <p:nvPr/>
        </p:nvSpPr>
        <p:spPr bwMode="auto">
          <a:xfrm>
            <a:off x="7947025" y="2524125"/>
            <a:ext cx="28575"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0"/>
                </a:lnTo>
                <a:lnTo>
                  <a:pt x="16" y="3"/>
                </a:lnTo>
                <a:lnTo>
                  <a:pt x="12" y="4"/>
                </a:lnTo>
                <a:lnTo>
                  <a:pt x="8" y="8"/>
                </a:lnTo>
                <a:lnTo>
                  <a:pt x="4" y="12"/>
                </a:lnTo>
                <a:lnTo>
                  <a:pt x="3" y="16"/>
                </a:lnTo>
                <a:lnTo>
                  <a:pt x="0" y="21"/>
                </a:lnTo>
                <a:lnTo>
                  <a:pt x="0" y="26"/>
                </a:lnTo>
                <a:lnTo>
                  <a:pt x="0" y="32"/>
                </a:lnTo>
                <a:lnTo>
                  <a:pt x="3" y="37"/>
                </a:lnTo>
                <a:lnTo>
                  <a:pt x="4" y="41"/>
                </a:lnTo>
                <a:lnTo>
                  <a:pt x="8" y="45"/>
                </a:lnTo>
                <a:lnTo>
                  <a:pt x="12" y="49"/>
                </a:lnTo>
                <a:lnTo>
                  <a:pt x="16" y="50"/>
                </a:lnTo>
                <a:lnTo>
                  <a:pt x="21" y="53"/>
                </a:lnTo>
                <a:lnTo>
                  <a:pt x="41" y="53"/>
                </a:lnTo>
                <a:lnTo>
                  <a:pt x="52" y="53"/>
                </a:lnTo>
                <a:lnTo>
                  <a:pt x="57" y="50"/>
                </a:lnTo>
                <a:lnTo>
                  <a:pt x="61" y="49"/>
                </a:lnTo>
                <a:lnTo>
                  <a:pt x="65" y="45"/>
                </a:lnTo>
                <a:lnTo>
                  <a:pt x="69" y="41"/>
                </a:lnTo>
                <a:lnTo>
                  <a:pt x="70" y="37"/>
                </a:lnTo>
                <a:lnTo>
                  <a:pt x="73" y="32"/>
                </a:lnTo>
                <a:lnTo>
                  <a:pt x="73" y="26"/>
                </a:lnTo>
                <a:lnTo>
                  <a:pt x="73" y="21"/>
                </a:lnTo>
                <a:lnTo>
                  <a:pt x="70" y="16"/>
                </a:lnTo>
                <a:lnTo>
                  <a:pt x="69" y="12"/>
                </a:lnTo>
                <a:lnTo>
                  <a:pt x="65" y="8"/>
                </a:lnTo>
                <a:lnTo>
                  <a:pt x="61" y="4"/>
                </a:lnTo>
                <a:lnTo>
                  <a:pt x="57" y="3"/>
                </a:lnTo>
                <a:lnTo>
                  <a:pt x="4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3" name="Line 949"/>
          <p:cNvSpPr>
            <a:spLocks noChangeShapeType="1"/>
          </p:cNvSpPr>
          <p:nvPr/>
        </p:nvSpPr>
        <p:spPr bwMode="auto">
          <a:xfrm>
            <a:off x="7954963" y="25336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4" name="Freeform 950"/>
          <p:cNvSpPr>
            <a:spLocks/>
          </p:cNvSpPr>
          <p:nvPr/>
        </p:nvSpPr>
        <p:spPr bwMode="auto">
          <a:xfrm>
            <a:off x="7954963" y="2490788"/>
            <a:ext cx="20637" cy="52387"/>
          </a:xfrm>
          <a:custGeom>
            <a:avLst/>
            <a:gdLst>
              <a:gd name="T0" fmla="*/ 0 w 53"/>
              <a:gd name="T1" fmla="*/ 2147483647 h 139"/>
              <a:gd name="T2" fmla="*/ 0 w 53"/>
              <a:gd name="T3" fmla="*/ 2147483647 h 139"/>
              <a:gd name="T4" fmla="*/ 2147483647 w 53"/>
              <a:gd name="T5" fmla="*/ 2147483647 h 139"/>
              <a:gd name="T6" fmla="*/ 2147483647 w 53"/>
              <a:gd name="T7" fmla="*/ 2147483647 h 139"/>
              <a:gd name="T8" fmla="*/ 2147483647 w 53"/>
              <a:gd name="T9" fmla="*/ 2147483647 h 139"/>
              <a:gd name="T10" fmla="*/ 2147483647 w 53"/>
              <a:gd name="T11" fmla="*/ 2147483647 h 139"/>
              <a:gd name="T12" fmla="*/ 2147483647 w 53"/>
              <a:gd name="T13" fmla="*/ 2147483647 h 139"/>
              <a:gd name="T14" fmla="*/ 2147483647 w 53"/>
              <a:gd name="T15" fmla="*/ 2147483647 h 139"/>
              <a:gd name="T16" fmla="*/ 2147483647 w 53"/>
              <a:gd name="T17" fmla="*/ 2147483647 h 139"/>
              <a:gd name="T18" fmla="*/ 2147483647 w 53"/>
              <a:gd name="T19" fmla="*/ 2147483647 h 139"/>
              <a:gd name="T20" fmla="*/ 2147483647 w 53"/>
              <a:gd name="T21" fmla="*/ 2147483647 h 139"/>
              <a:gd name="T22" fmla="*/ 2147483647 w 53"/>
              <a:gd name="T23" fmla="*/ 2147483647 h 139"/>
              <a:gd name="T24" fmla="*/ 2147483647 w 53"/>
              <a:gd name="T25" fmla="*/ 2147483647 h 139"/>
              <a:gd name="T26" fmla="*/ 2147483647 w 53"/>
              <a:gd name="T27" fmla="*/ 2147483647 h 139"/>
              <a:gd name="T28" fmla="*/ 2147483647 w 53"/>
              <a:gd name="T29" fmla="*/ 2147483647 h 139"/>
              <a:gd name="T30" fmla="*/ 2147483647 w 53"/>
              <a:gd name="T31" fmla="*/ 2147483647 h 139"/>
              <a:gd name="T32" fmla="*/ 2147483647 w 53"/>
              <a:gd name="T33" fmla="*/ 2147483647 h 139"/>
              <a:gd name="T34" fmla="*/ 2147483647 w 53"/>
              <a:gd name="T35" fmla="*/ 2147483647 h 139"/>
              <a:gd name="T36" fmla="*/ 2147483647 w 53"/>
              <a:gd name="T37" fmla="*/ 2147483647 h 139"/>
              <a:gd name="T38" fmla="*/ 2147483647 w 53"/>
              <a:gd name="T39" fmla="*/ 2147483647 h 139"/>
              <a:gd name="T40" fmla="*/ 2147483647 w 53"/>
              <a:gd name="T41" fmla="*/ 2147483647 h 139"/>
              <a:gd name="T42" fmla="*/ 2147483647 w 53"/>
              <a:gd name="T43" fmla="*/ 2147483647 h 139"/>
              <a:gd name="T44" fmla="*/ 2147483647 w 53"/>
              <a:gd name="T45" fmla="*/ 2147483647 h 139"/>
              <a:gd name="T46" fmla="*/ 2147483647 w 53"/>
              <a:gd name="T47" fmla="*/ 2147483647 h 139"/>
              <a:gd name="T48" fmla="*/ 2147483647 w 53"/>
              <a:gd name="T49" fmla="*/ 0 h 139"/>
              <a:gd name="T50" fmla="*/ 2147483647 w 53"/>
              <a:gd name="T51" fmla="*/ 2147483647 h 139"/>
              <a:gd name="T52" fmla="*/ 2147483647 w 53"/>
              <a:gd name="T53" fmla="*/ 2147483647 h 139"/>
              <a:gd name="T54" fmla="*/ 2147483647 w 53"/>
              <a:gd name="T55" fmla="*/ 2147483647 h 139"/>
              <a:gd name="T56" fmla="*/ 2147483647 w 53"/>
              <a:gd name="T57" fmla="*/ 2147483647 h 139"/>
              <a:gd name="T58" fmla="*/ 2147483647 w 53"/>
              <a:gd name="T59" fmla="*/ 2147483647 h 139"/>
              <a:gd name="T60" fmla="*/ 2147483647 w 53"/>
              <a:gd name="T61" fmla="*/ 2147483647 h 139"/>
              <a:gd name="T62" fmla="*/ 0 w 53"/>
              <a:gd name="T63" fmla="*/ 2147483647 h 139"/>
              <a:gd name="T64" fmla="*/ 0 w 53"/>
              <a:gd name="T65" fmla="*/ 2147483647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9"/>
              <a:gd name="T101" fmla="*/ 53 w 53"/>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9">
                <a:moveTo>
                  <a:pt x="0" y="112"/>
                </a:moveTo>
                <a:lnTo>
                  <a:pt x="0" y="118"/>
                </a:lnTo>
                <a:lnTo>
                  <a:pt x="3" y="123"/>
                </a:lnTo>
                <a:lnTo>
                  <a:pt x="4" y="127"/>
                </a:lnTo>
                <a:lnTo>
                  <a:pt x="8" y="131"/>
                </a:lnTo>
                <a:lnTo>
                  <a:pt x="12" y="135"/>
                </a:lnTo>
                <a:lnTo>
                  <a:pt x="16" y="136"/>
                </a:lnTo>
                <a:lnTo>
                  <a:pt x="21" y="139"/>
                </a:lnTo>
                <a:lnTo>
                  <a:pt x="26" y="139"/>
                </a:lnTo>
                <a:lnTo>
                  <a:pt x="32" y="139"/>
                </a:lnTo>
                <a:lnTo>
                  <a:pt x="37" y="136"/>
                </a:lnTo>
                <a:lnTo>
                  <a:pt x="41" y="135"/>
                </a:lnTo>
                <a:lnTo>
                  <a:pt x="45" y="131"/>
                </a:lnTo>
                <a:lnTo>
                  <a:pt x="49" y="127"/>
                </a:lnTo>
                <a:lnTo>
                  <a:pt x="50" y="123"/>
                </a:lnTo>
                <a:lnTo>
                  <a:pt x="53" y="118"/>
                </a:lnTo>
                <a:lnTo>
                  <a:pt x="53" y="32"/>
                </a:lnTo>
                <a:lnTo>
                  <a:pt x="53" y="21"/>
                </a:lnTo>
                <a:lnTo>
                  <a:pt x="50" y="17"/>
                </a:lnTo>
                <a:lnTo>
                  <a:pt x="49" y="12"/>
                </a:lnTo>
                <a:lnTo>
                  <a:pt x="45" y="8"/>
                </a:lnTo>
                <a:lnTo>
                  <a:pt x="41" y="5"/>
                </a:lnTo>
                <a:lnTo>
                  <a:pt x="37" y="3"/>
                </a:lnTo>
                <a:lnTo>
                  <a:pt x="32" y="1"/>
                </a:lnTo>
                <a:lnTo>
                  <a:pt x="26" y="0"/>
                </a:lnTo>
                <a:lnTo>
                  <a:pt x="21" y="1"/>
                </a:lnTo>
                <a:lnTo>
                  <a:pt x="16" y="3"/>
                </a:lnTo>
                <a:lnTo>
                  <a:pt x="12" y="5"/>
                </a:lnTo>
                <a:lnTo>
                  <a:pt x="8" y="8"/>
                </a:lnTo>
                <a:lnTo>
                  <a:pt x="4" y="12"/>
                </a:lnTo>
                <a:lnTo>
                  <a:pt x="3" y="17"/>
                </a:lnTo>
                <a:lnTo>
                  <a:pt x="0" y="28"/>
                </a:lnTo>
                <a:lnTo>
                  <a:pt x="0" y="11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5" name="Line 951"/>
          <p:cNvSpPr>
            <a:spLocks noChangeShapeType="1"/>
          </p:cNvSpPr>
          <p:nvPr/>
        </p:nvSpPr>
        <p:spPr bwMode="auto">
          <a:xfrm>
            <a:off x="7964488" y="2490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6" name="Freeform 952"/>
          <p:cNvSpPr>
            <a:spLocks/>
          </p:cNvSpPr>
          <p:nvPr/>
        </p:nvSpPr>
        <p:spPr bwMode="auto">
          <a:xfrm>
            <a:off x="7954963" y="2490788"/>
            <a:ext cx="31750" cy="20637"/>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1"/>
                </a:lnTo>
                <a:lnTo>
                  <a:pt x="16" y="3"/>
                </a:lnTo>
                <a:lnTo>
                  <a:pt x="12" y="5"/>
                </a:lnTo>
                <a:lnTo>
                  <a:pt x="8" y="8"/>
                </a:lnTo>
                <a:lnTo>
                  <a:pt x="4" y="12"/>
                </a:lnTo>
                <a:lnTo>
                  <a:pt x="3" y="17"/>
                </a:lnTo>
                <a:lnTo>
                  <a:pt x="0" y="21"/>
                </a:lnTo>
                <a:lnTo>
                  <a:pt x="0" y="27"/>
                </a:lnTo>
                <a:lnTo>
                  <a:pt x="0" y="32"/>
                </a:lnTo>
                <a:lnTo>
                  <a:pt x="3" y="37"/>
                </a:lnTo>
                <a:lnTo>
                  <a:pt x="4" y="41"/>
                </a:lnTo>
                <a:lnTo>
                  <a:pt x="8" y="45"/>
                </a:lnTo>
                <a:lnTo>
                  <a:pt x="12" y="49"/>
                </a:lnTo>
                <a:lnTo>
                  <a:pt x="16" y="52"/>
                </a:lnTo>
                <a:lnTo>
                  <a:pt x="21" y="53"/>
                </a:lnTo>
                <a:lnTo>
                  <a:pt x="50" y="53"/>
                </a:lnTo>
                <a:lnTo>
                  <a:pt x="61" y="53"/>
                </a:lnTo>
                <a:lnTo>
                  <a:pt x="66" y="52"/>
                </a:lnTo>
                <a:lnTo>
                  <a:pt x="70" y="49"/>
                </a:lnTo>
                <a:lnTo>
                  <a:pt x="74" y="45"/>
                </a:lnTo>
                <a:lnTo>
                  <a:pt x="78" y="41"/>
                </a:lnTo>
                <a:lnTo>
                  <a:pt x="81" y="37"/>
                </a:lnTo>
                <a:lnTo>
                  <a:pt x="82" y="32"/>
                </a:lnTo>
                <a:lnTo>
                  <a:pt x="82" y="27"/>
                </a:lnTo>
                <a:lnTo>
                  <a:pt x="82" y="21"/>
                </a:lnTo>
                <a:lnTo>
                  <a:pt x="81" y="17"/>
                </a:lnTo>
                <a:lnTo>
                  <a:pt x="78" y="12"/>
                </a:lnTo>
                <a:lnTo>
                  <a:pt x="74" y="8"/>
                </a:lnTo>
                <a:lnTo>
                  <a:pt x="70" y="5"/>
                </a:lnTo>
                <a:lnTo>
                  <a:pt x="66"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7" name="Line 953"/>
          <p:cNvSpPr>
            <a:spLocks noChangeShapeType="1"/>
          </p:cNvSpPr>
          <p:nvPr/>
        </p:nvSpPr>
        <p:spPr bwMode="auto">
          <a:xfrm>
            <a:off x="7977188" y="2490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8" name="Freeform 954"/>
          <p:cNvSpPr>
            <a:spLocks/>
          </p:cNvSpPr>
          <p:nvPr/>
        </p:nvSpPr>
        <p:spPr bwMode="auto">
          <a:xfrm>
            <a:off x="7966075" y="2490788"/>
            <a:ext cx="36513" cy="20637"/>
          </a:xfrm>
          <a:custGeom>
            <a:avLst/>
            <a:gdLst>
              <a:gd name="T0" fmla="*/ 2147483647 w 93"/>
              <a:gd name="T1" fmla="*/ 0 h 53"/>
              <a:gd name="T2" fmla="*/ 2147483647 w 93"/>
              <a:gd name="T3" fmla="*/ 2147483647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2147483647 w 93"/>
              <a:gd name="T15" fmla="*/ 2147483647 h 53"/>
              <a:gd name="T16" fmla="*/ 0 w 93"/>
              <a:gd name="T17" fmla="*/ 2147483647 h 53"/>
              <a:gd name="T18" fmla="*/ 2147483647 w 93"/>
              <a:gd name="T19" fmla="*/ 2147483647 h 53"/>
              <a:gd name="T20" fmla="*/ 2147483647 w 93"/>
              <a:gd name="T21" fmla="*/ 2147483647 h 53"/>
              <a:gd name="T22" fmla="*/ 2147483647 w 93"/>
              <a:gd name="T23" fmla="*/ 2147483647 h 53"/>
              <a:gd name="T24" fmla="*/ 2147483647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0 h 53"/>
              <a:gd name="T64" fmla="*/ 2147483647 w 9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3"/>
              <a:gd name="T101" fmla="*/ 93 w 9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3">
                <a:moveTo>
                  <a:pt x="26" y="0"/>
                </a:moveTo>
                <a:lnTo>
                  <a:pt x="21" y="1"/>
                </a:lnTo>
                <a:lnTo>
                  <a:pt x="17" y="3"/>
                </a:lnTo>
                <a:lnTo>
                  <a:pt x="12" y="5"/>
                </a:lnTo>
                <a:lnTo>
                  <a:pt x="8" y="8"/>
                </a:lnTo>
                <a:lnTo>
                  <a:pt x="5" y="12"/>
                </a:lnTo>
                <a:lnTo>
                  <a:pt x="3" y="17"/>
                </a:lnTo>
                <a:lnTo>
                  <a:pt x="1" y="21"/>
                </a:lnTo>
                <a:lnTo>
                  <a:pt x="0" y="27"/>
                </a:lnTo>
                <a:lnTo>
                  <a:pt x="1" y="32"/>
                </a:lnTo>
                <a:lnTo>
                  <a:pt x="3" y="37"/>
                </a:lnTo>
                <a:lnTo>
                  <a:pt x="5" y="41"/>
                </a:lnTo>
                <a:lnTo>
                  <a:pt x="8" y="45"/>
                </a:lnTo>
                <a:lnTo>
                  <a:pt x="12" y="49"/>
                </a:lnTo>
                <a:lnTo>
                  <a:pt x="17" y="52"/>
                </a:lnTo>
                <a:lnTo>
                  <a:pt x="21" y="53"/>
                </a:lnTo>
                <a:lnTo>
                  <a:pt x="61" y="53"/>
                </a:lnTo>
                <a:lnTo>
                  <a:pt x="71" y="53"/>
                </a:lnTo>
                <a:lnTo>
                  <a:pt x="77" y="52"/>
                </a:lnTo>
                <a:lnTo>
                  <a:pt x="81" y="49"/>
                </a:lnTo>
                <a:lnTo>
                  <a:pt x="85" y="45"/>
                </a:lnTo>
                <a:lnTo>
                  <a:pt x="89" y="41"/>
                </a:lnTo>
                <a:lnTo>
                  <a:pt x="91" y="37"/>
                </a:lnTo>
                <a:lnTo>
                  <a:pt x="93" y="32"/>
                </a:lnTo>
                <a:lnTo>
                  <a:pt x="93" y="27"/>
                </a:lnTo>
                <a:lnTo>
                  <a:pt x="93" y="21"/>
                </a:lnTo>
                <a:lnTo>
                  <a:pt x="91" y="17"/>
                </a:lnTo>
                <a:lnTo>
                  <a:pt x="89" y="12"/>
                </a:lnTo>
                <a:lnTo>
                  <a:pt x="85" y="8"/>
                </a:lnTo>
                <a:lnTo>
                  <a:pt x="81" y="5"/>
                </a:lnTo>
                <a:lnTo>
                  <a:pt x="77" y="3"/>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59" name="Line 955"/>
          <p:cNvSpPr>
            <a:spLocks noChangeShapeType="1"/>
          </p:cNvSpPr>
          <p:nvPr/>
        </p:nvSpPr>
        <p:spPr bwMode="auto">
          <a:xfrm>
            <a:off x="7981950" y="25003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0" name="Freeform 956"/>
          <p:cNvSpPr>
            <a:spLocks/>
          </p:cNvSpPr>
          <p:nvPr/>
        </p:nvSpPr>
        <p:spPr bwMode="auto">
          <a:xfrm>
            <a:off x="7981950" y="2457450"/>
            <a:ext cx="20638" cy="53975"/>
          </a:xfrm>
          <a:custGeom>
            <a:avLst/>
            <a:gdLst>
              <a:gd name="T0" fmla="*/ 0 w 53"/>
              <a:gd name="T1" fmla="*/ 2147483647 h 139"/>
              <a:gd name="T2" fmla="*/ 0 w 53"/>
              <a:gd name="T3" fmla="*/ 2147483647 h 139"/>
              <a:gd name="T4" fmla="*/ 2147483647 w 53"/>
              <a:gd name="T5" fmla="*/ 2147483647 h 139"/>
              <a:gd name="T6" fmla="*/ 2147483647 w 53"/>
              <a:gd name="T7" fmla="*/ 2147483647 h 139"/>
              <a:gd name="T8" fmla="*/ 2147483647 w 53"/>
              <a:gd name="T9" fmla="*/ 2147483647 h 139"/>
              <a:gd name="T10" fmla="*/ 2147483647 w 53"/>
              <a:gd name="T11" fmla="*/ 2147483647 h 139"/>
              <a:gd name="T12" fmla="*/ 2147483647 w 53"/>
              <a:gd name="T13" fmla="*/ 2147483647 h 139"/>
              <a:gd name="T14" fmla="*/ 2147483647 w 53"/>
              <a:gd name="T15" fmla="*/ 2147483647 h 139"/>
              <a:gd name="T16" fmla="*/ 2147483647 w 53"/>
              <a:gd name="T17" fmla="*/ 2147483647 h 139"/>
              <a:gd name="T18" fmla="*/ 2147483647 w 53"/>
              <a:gd name="T19" fmla="*/ 2147483647 h 139"/>
              <a:gd name="T20" fmla="*/ 2147483647 w 53"/>
              <a:gd name="T21" fmla="*/ 2147483647 h 139"/>
              <a:gd name="T22" fmla="*/ 2147483647 w 53"/>
              <a:gd name="T23" fmla="*/ 2147483647 h 139"/>
              <a:gd name="T24" fmla="*/ 2147483647 w 53"/>
              <a:gd name="T25" fmla="*/ 2147483647 h 139"/>
              <a:gd name="T26" fmla="*/ 2147483647 w 53"/>
              <a:gd name="T27" fmla="*/ 2147483647 h 139"/>
              <a:gd name="T28" fmla="*/ 2147483647 w 53"/>
              <a:gd name="T29" fmla="*/ 2147483647 h 139"/>
              <a:gd name="T30" fmla="*/ 2147483647 w 53"/>
              <a:gd name="T31" fmla="*/ 2147483647 h 139"/>
              <a:gd name="T32" fmla="*/ 2147483647 w 53"/>
              <a:gd name="T33" fmla="*/ 2147483647 h 139"/>
              <a:gd name="T34" fmla="*/ 2147483647 w 53"/>
              <a:gd name="T35" fmla="*/ 2147483647 h 139"/>
              <a:gd name="T36" fmla="*/ 2147483647 w 53"/>
              <a:gd name="T37" fmla="*/ 2147483647 h 139"/>
              <a:gd name="T38" fmla="*/ 2147483647 w 53"/>
              <a:gd name="T39" fmla="*/ 2147483647 h 139"/>
              <a:gd name="T40" fmla="*/ 2147483647 w 53"/>
              <a:gd name="T41" fmla="*/ 2147483647 h 139"/>
              <a:gd name="T42" fmla="*/ 2147483647 w 53"/>
              <a:gd name="T43" fmla="*/ 2147483647 h 139"/>
              <a:gd name="T44" fmla="*/ 2147483647 w 53"/>
              <a:gd name="T45" fmla="*/ 2147483647 h 139"/>
              <a:gd name="T46" fmla="*/ 2147483647 w 53"/>
              <a:gd name="T47" fmla="*/ 2147483647 h 139"/>
              <a:gd name="T48" fmla="*/ 2147483647 w 53"/>
              <a:gd name="T49" fmla="*/ 0 h 139"/>
              <a:gd name="T50" fmla="*/ 2147483647 w 53"/>
              <a:gd name="T51" fmla="*/ 2147483647 h 139"/>
              <a:gd name="T52" fmla="*/ 2147483647 w 53"/>
              <a:gd name="T53" fmla="*/ 2147483647 h 139"/>
              <a:gd name="T54" fmla="*/ 2147483647 w 53"/>
              <a:gd name="T55" fmla="*/ 2147483647 h 139"/>
              <a:gd name="T56" fmla="*/ 2147483647 w 53"/>
              <a:gd name="T57" fmla="*/ 2147483647 h 139"/>
              <a:gd name="T58" fmla="*/ 2147483647 w 53"/>
              <a:gd name="T59" fmla="*/ 2147483647 h 139"/>
              <a:gd name="T60" fmla="*/ 2147483647 w 53"/>
              <a:gd name="T61" fmla="*/ 2147483647 h 139"/>
              <a:gd name="T62" fmla="*/ 0 w 53"/>
              <a:gd name="T63" fmla="*/ 2147483647 h 139"/>
              <a:gd name="T64" fmla="*/ 0 w 53"/>
              <a:gd name="T65" fmla="*/ 2147483647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9"/>
              <a:gd name="T101" fmla="*/ 53 w 53"/>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9">
                <a:moveTo>
                  <a:pt x="0" y="113"/>
                </a:moveTo>
                <a:lnTo>
                  <a:pt x="0" y="118"/>
                </a:lnTo>
                <a:lnTo>
                  <a:pt x="2" y="123"/>
                </a:lnTo>
                <a:lnTo>
                  <a:pt x="4" y="127"/>
                </a:lnTo>
                <a:lnTo>
                  <a:pt x="8" y="131"/>
                </a:lnTo>
                <a:lnTo>
                  <a:pt x="12" y="135"/>
                </a:lnTo>
                <a:lnTo>
                  <a:pt x="16" y="138"/>
                </a:lnTo>
                <a:lnTo>
                  <a:pt x="21" y="139"/>
                </a:lnTo>
                <a:lnTo>
                  <a:pt x="26" y="139"/>
                </a:lnTo>
                <a:lnTo>
                  <a:pt x="31" y="139"/>
                </a:lnTo>
                <a:lnTo>
                  <a:pt x="37" y="138"/>
                </a:lnTo>
                <a:lnTo>
                  <a:pt x="41" y="135"/>
                </a:lnTo>
                <a:lnTo>
                  <a:pt x="45" y="131"/>
                </a:lnTo>
                <a:lnTo>
                  <a:pt x="49" y="127"/>
                </a:lnTo>
                <a:lnTo>
                  <a:pt x="51" y="123"/>
                </a:lnTo>
                <a:lnTo>
                  <a:pt x="53" y="118"/>
                </a:lnTo>
                <a:lnTo>
                  <a:pt x="53" y="32"/>
                </a:lnTo>
                <a:lnTo>
                  <a:pt x="53" y="21"/>
                </a:lnTo>
                <a:lnTo>
                  <a:pt x="51" y="17"/>
                </a:lnTo>
                <a:lnTo>
                  <a:pt x="49" y="12"/>
                </a:lnTo>
                <a:lnTo>
                  <a:pt x="45" y="8"/>
                </a:lnTo>
                <a:lnTo>
                  <a:pt x="41" y="6"/>
                </a:lnTo>
                <a:lnTo>
                  <a:pt x="37" y="3"/>
                </a:lnTo>
                <a:lnTo>
                  <a:pt x="31" y="2"/>
                </a:lnTo>
                <a:lnTo>
                  <a:pt x="26" y="0"/>
                </a:lnTo>
                <a:lnTo>
                  <a:pt x="21" y="2"/>
                </a:lnTo>
                <a:lnTo>
                  <a:pt x="16" y="3"/>
                </a:lnTo>
                <a:lnTo>
                  <a:pt x="12" y="6"/>
                </a:lnTo>
                <a:lnTo>
                  <a:pt x="8" y="8"/>
                </a:lnTo>
                <a:lnTo>
                  <a:pt x="4" y="12"/>
                </a:lnTo>
                <a:lnTo>
                  <a:pt x="2" y="17"/>
                </a:lnTo>
                <a:lnTo>
                  <a:pt x="0" y="27"/>
                </a:lnTo>
                <a:lnTo>
                  <a:pt x="0" y="11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1" name="Line 957"/>
          <p:cNvSpPr>
            <a:spLocks noChangeShapeType="1"/>
          </p:cNvSpPr>
          <p:nvPr/>
        </p:nvSpPr>
        <p:spPr bwMode="auto">
          <a:xfrm>
            <a:off x="7993063" y="24574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2" name="Freeform 958"/>
          <p:cNvSpPr>
            <a:spLocks/>
          </p:cNvSpPr>
          <p:nvPr/>
        </p:nvSpPr>
        <p:spPr bwMode="auto">
          <a:xfrm>
            <a:off x="7981950" y="2457450"/>
            <a:ext cx="44450" cy="20638"/>
          </a:xfrm>
          <a:custGeom>
            <a:avLst/>
            <a:gdLst>
              <a:gd name="T0" fmla="*/ 2147483647 w 112"/>
              <a:gd name="T1" fmla="*/ 0 h 53"/>
              <a:gd name="T2" fmla="*/ 2147483647 w 112"/>
              <a:gd name="T3" fmla="*/ 2147483647 h 53"/>
              <a:gd name="T4" fmla="*/ 2147483647 w 112"/>
              <a:gd name="T5" fmla="*/ 2147483647 h 53"/>
              <a:gd name="T6" fmla="*/ 2147483647 w 112"/>
              <a:gd name="T7" fmla="*/ 2147483647 h 53"/>
              <a:gd name="T8" fmla="*/ 2147483647 w 112"/>
              <a:gd name="T9" fmla="*/ 2147483647 h 53"/>
              <a:gd name="T10" fmla="*/ 2147483647 w 112"/>
              <a:gd name="T11" fmla="*/ 2147483647 h 53"/>
              <a:gd name="T12" fmla="*/ 2147483647 w 112"/>
              <a:gd name="T13" fmla="*/ 2147483647 h 53"/>
              <a:gd name="T14" fmla="*/ 0 w 112"/>
              <a:gd name="T15" fmla="*/ 2147483647 h 53"/>
              <a:gd name="T16" fmla="*/ 0 w 112"/>
              <a:gd name="T17" fmla="*/ 2147483647 h 53"/>
              <a:gd name="T18" fmla="*/ 0 w 112"/>
              <a:gd name="T19" fmla="*/ 2147483647 h 53"/>
              <a:gd name="T20" fmla="*/ 2147483647 w 112"/>
              <a:gd name="T21" fmla="*/ 2147483647 h 53"/>
              <a:gd name="T22" fmla="*/ 2147483647 w 112"/>
              <a:gd name="T23" fmla="*/ 2147483647 h 53"/>
              <a:gd name="T24" fmla="*/ 2147483647 w 112"/>
              <a:gd name="T25" fmla="*/ 2147483647 h 53"/>
              <a:gd name="T26" fmla="*/ 2147483647 w 112"/>
              <a:gd name="T27" fmla="*/ 2147483647 h 53"/>
              <a:gd name="T28" fmla="*/ 2147483647 w 112"/>
              <a:gd name="T29" fmla="*/ 2147483647 h 53"/>
              <a:gd name="T30" fmla="*/ 2147483647 w 112"/>
              <a:gd name="T31" fmla="*/ 2147483647 h 53"/>
              <a:gd name="T32" fmla="*/ 2147483647 w 112"/>
              <a:gd name="T33" fmla="*/ 2147483647 h 53"/>
              <a:gd name="T34" fmla="*/ 2147483647 w 112"/>
              <a:gd name="T35" fmla="*/ 2147483647 h 53"/>
              <a:gd name="T36" fmla="*/ 2147483647 w 112"/>
              <a:gd name="T37" fmla="*/ 2147483647 h 53"/>
              <a:gd name="T38" fmla="*/ 2147483647 w 112"/>
              <a:gd name="T39" fmla="*/ 2147483647 h 53"/>
              <a:gd name="T40" fmla="*/ 2147483647 w 112"/>
              <a:gd name="T41" fmla="*/ 2147483647 h 53"/>
              <a:gd name="T42" fmla="*/ 2147483647 w 112"/>
              <a:gd name="T43" fmla="*/ 2147483647 h 53"/>
              <a:gd name="T44" fmla="*/ 2147483647 w 112"/>
              <a:gd name="T45" fmla="*/ 2147483647 h 53"/>
              <a:gd name="T46" fmla="*/ 2147483647 w 112"/>
              <a:gd name="T47" fmla="*/ 2147483647 h 53"/>
              <a:gd name="T48" fmla="*/ 2147483647 w 112"/>
              <a:gd name="T49" fmla="*/ 2147483647 h 53"/>
              <a:gd name="T50" fmla="*/ 2147483647 w 112"/>
              <a:gd name="T51" fmla="*/ 2147483647 h 53"/>
              <a:gd name="T52" fmla="*/ 2147483647 w 112"/>
              <a:gd name="T53" fmla="*/ 2147483647 h 53"/>
              <a:gd name="T54" fmla="*/ 2147483647 w 112"/>
              <a:gd name="T55" fmla="*/ 2147483647 h 53"/>
              <a:gd name="T56" fmla="*/ 2147483647 w 112"/>
              <a:gd name="T57" fmla="*/ 2147483647 h 53"/>
              <a:gd name="T58" fmla="*/ 2147483647 w 112"/>
              <a:gd name="T59" fmla="*/ 2147483647 h 53"/>
              <a:gd name="T60" fmla="*/ 2147483647 w 112"/>
              <a:gd name="T61" fmla="*/ 2147483647 h 53"/>
              <a:gd name="T62" fmla="*/ 2147483647 w 112"/>
              <a:gd name="T63" fmla="*/ 0 h 53"/>
              <a:gd name="T64" fmla="*/ 2147483647 w 11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3"/>
              <a:gd name="T101" fmla="*/ 112 w 11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3">
                <a:moveTo>
                  <a:pt x="26" y="0"/>
                </a:moveTo>
                <a:lnTo>
                  <a:pt x="21" y="2"/>
                </a:lnTo>
                <a:lnTo>
                  <a:pt x="16" y="3"/>
                </a:lnTo>
                <a:lnTo>
                  <a:pt x="12" y="6"/>
                </a:lnTo>
                <a:lnTo>
                  <a:pt x="8" y="8"/>
                </a:lnTo>
                <a:lnTo>
                  <a:pt x="4" y="12"/>
                </a:lnTo>
                <a:lnTo>
                  <a:pt x="2" y="17"/>
                </a:lnTo>
                <a:lnTo>
                  <a:pt x="0" y="21"/>
                </a:lnTo>
                <a:lnTo>
                  <a:pt x="0" y="27"/>
                </a:lnTo>
                <a:lnTo>
                  <a:pt x="0" y="32"/>
                </a:lnTo>
                <a:lnTo>
                  <a:pt x="2" y="37"/>
                </a:lnTo>
                <a:lnTo>
                  <a:pt x="4" y="41"/>
                </a:lnTo>
                <a:lnTo>
                  <a:pt x="8" y="45"/>
                </a:lnTo>
                <a:lnTo>
                  <a:pt x="12" y="49"/>
                </a:lnTo>
                <a:lnTo>
                  <a:pt x="16" y="52"/>
                </a:lnTo>
                <a:lnTo>
                  <a:pt x="21" y="53"/>
                </a:lnTo>
                <a:lnTo>
                  <a:pt x="80" y="53"/>
                </a:lnTo>
                <a:lnTo>
                  <a:pt x="91" y="53"/>
                </a:lnTo>
                <a:lnTo>
                  <a:pt x="95" y="52"/>
                </a:lnTo>
                <a:lnTo>
                  <a:pt x="100" y="49"/>
                </a:lnTo>
                <a:lnTo>
                  <a:pt x="104" y="45"/>
                </a:lnTo>
                <a:lnTo>
                  <a:pt x="107" y="41"/>
                </a:lnTo>
                <a:lnTo>
                  <a:pt x="109" y="37"/>
                </a:lnTo>
                <a:lnTo>
                  <a:pt x="111" y="32"/>
                </a:lnTo>
                <a:lnTo>
                  <a:pt x="112" y="27"/>
                </a:lnTo>
                <a:lnTo>
                  <a:pt x="111" y="21"/>
                </a:lnTo>
                <a:lnTo>
                  <a:pt x="109" y="17"/>
                </a:lnTo>
                <a:lnTo>
                  <a:pt x="107" y="12"/>
                </a:lnTo>
                <a:lnTo>
                  <a:pt x="104" y="8"/>
                </a:lnTo>
                <a:lnTo>
                  <a:pt x="100" y="6"/>
                </a:lnTo>
                <a:lnTo>
                  <a:pt x="95" y="3"/>
                </a:lnTo>
                <a:lnTo>
                  <a:pt x="8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3" name="Line 959"/>
          <p:cNvSpPr>
            <a:spLocks noChangeShapeType="1"/>
          </p:cNvSpPr>
          <p:nvPr/>
        </p:nvSpPr>
        <p:spPr bwMode="auto">
          <a:xfrm>
            <a:off x="8005763" y="24685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4" name="Freeform 960"/>
          <p:cNvSpPr>
            <a:spLocks/>
          </p:cNvSpPr>
          <p:nvPr/>
        </p:nvSpPr>
        <p:spPr bwMode="auto">
          <a:xfrm>
            <a:off x="8005763" y="2425700"/>
            <a:ext cx="20637" cy="52388"/>
          </a:xfrm>
          <a:custGeom>
            <a:avLst/>
            <a:gdLst>
              <a:gd name="T0" fmla="*/ 0 w 52"/>
              <a:gd name="T1" fmla="*/ 2147483647 h 139"/>
              <a:gd name="T2" fmla="*/ 0 w 52"/>
              <a:gd name="T3" fmla="*/ 2147483647 h 139"/>
              <a:gd name="T4" fmla="*/ 2147483647 w 52"/>
              <a:gd name="T5" fmla="*/ 2147483647 h 139"/>
              <a:gd name="T6" fmla="*/ 2147483647 w 52"/>
              <a:gd name="T7" fmla="*/ 2147483647 h 139"/>
              <a:gd name="T8" fmla="*/ 2147483647 w 52"/>
              <a:gd name="T9" fmla="*/ 2147483647 h 139"/>
              <a:gd name="T10" fmla="*/ 2147483647 w 52"/>
              <a:gd name="T11" fmla="*/ 2147483647 h 139"/>
              <a:gd name="T12" fmla="*/ 2147483647 w 52"/>
              <a:gd name="T13" fmla="*/ 2147483647 h 139"/>
              <a:gd name="T14" fmla="*/ 2147483647 w 52"/>
              <a:gd name="T15" fmla="*/ 2147483647 h 139"/>
              <a:gd name="T16" fmla="*/ 2147483647 w 52"/>
              <a:gd name="T17" fmla="*/ 2147483647 h 139"/>
              <a:gd name="T18" fmla="*/ 2147483647 w 52"/>
              <a:gd name="T19" fmla="*/ 2147483647 h 139"/>
              <a:gd name="T20" fmla="*/ 2147483647 w 52"/>
              <a:gd name="T21" fmla="*/ 2147483647 h 139"/>
              <a:gd name="T22" fmla="*/ 2147483647 w 52"/>
              <a:gd name="T23" fmla="*/ 2147483647 h 139"/>
              <a:gd name="T24" fmla="*/ 2147483647 w 52"/>
              <a:gd name="T25" fmla="*/ 2147483647 h 139"/>
              <a:gd name="T26" fmla="*/ 2147483647 w 52"/>
              <a:gd name="T27" fmla="*/ 2147483647 h 139"/>
              <a:gd name="T28" fmla="*/ 2147483647 w 52"/>
              <a:gd name="T29" fmla="*/ 2147483647 h 139"/>
              <a:gd name="T30" fmla="*/ 2147483647 w 52"/>
              <a:gd name="T31" fmla="*/ 2147483647 h 139"/>
              <a:gd name="T32" fmla="*/ 2147483647 w 52"/>
              <a:gd name="T33" fmla="*/ 2147483647 h 139"/>
              <a:gd name="T34" fmla="*/ 2147483647 w 52"/>
              <a:gd name="T35" fmla="*/ 2147483647 h 139"/>
              <a:gd name="T36" fmla="*/ 2147483647 w 52"/>
              <a:gd name="T37" fmla="*/ 2147483647 h 139"/>
              <a:gd name="T38" fmla="*/ 2147483647 w 52"/>
              <a:gd name="T39" fmla="*/ 2147483647 h 139"/>
              <a:gd name="T40" fmla="*/ 2147483647 w 52"/>
              <a:gd name="T41" fmla="*/ 2147483647 h 139"/>
              <a:gd name="T42" fmla="*/ 2147483647 w 52"/>
              <a:gd name="T43" fmla="*/ 2147483647 h 139"/>
              <a:gd name="T44" fmla="*/ 2147483647 w 52"/>
              <a:gd name="T45" fmla="*/ 2147483647 h 139"/>
              <a:gd name="T46" fmla="*/ 2147483647 w 52"/>
              <a:gd name="T47" fmla="*/ 2147483647 h 139"/>
              <a:gd name="T48" fmla="*/ 2147483647 w 52"/>
              <a:gd name="T49" fmla="*/ 0 h 139"/>
              <a:gd name="T50" fmla="*/ 2147483647 w 52"/>
              <a:gd name="T51" fmla="*/ 2147483647 h 139"/>
              <a:gd name="T52" fmla="*/ 2147483647 w 52"/>
              <a:gd name="T53" fmla="*/ 2147483647 h 139"/>
              <a:gd name="T54" fmla="*/ 2147483647 w 52"/>
              <a:gd name="T55" fmla="*/ 2147483647 h 139"/>
              <a:gd name="T56" fmla="*/ 2147483647 w 52"/>
              <a:gd name="T57" fmla="*/ 2147483647 h 139"/>
              <a:gd name="T58" fmla="*/ 2147483647 w 52"/>
              <a:gd name="T59" fmla="*/ 2147483647 h 139"/>
              <a:gd name="T60" fmla="*/ 2147483647 w 52"/>
              <a:gd name="T61" fmla="*/ 2147483647 h 139"/>
              <a:gd name="T62" fmla="*/ 0 w 52"/>
              <a:gd name="T63" fmla="*/ 2147483647 h 139"/>
              <a:gd name="T64" fmla="*/ 0 w 52"/>
              <a:gd name="T65" fmla="*/ 2147483647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39"/>
              <a:gd name="T101" fmla="*/ 52 w 52"/>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39">
                <a:moveTo>
                  <a:pt x="0" y="113"/>
                </a:moveTo>
                <a:lnTo>
                  <a:pt x="0" y="118"/>
                </a:lnTo>
                <a:lnTo>
                  <a:pt x="1" y="123"/>
                </a:lnTo>
                <a:lnTo>
                  <a:pt x="4" y="127"/>
                </a:lnTo>
                <a:lnTo>
                  <a:pt x="8" y="131"/>
                </a:lnTo>
                <a:lnTo>
                  <a:pt x="12" y="135"/>
                </a:lnTo>
                <a:lnTo>
                  <a:pt x="16" y="138"/>
                </a:lnTo>
                <a:lnTo>
                  <a:pt x="21" y="139"/>
                </a:lnTo>
                <a:lnTo>
                  <a:pt x="27" y="139"/>
                </a:lnTo>
                <a:lnTo>
                  <a:pt x="32" y="139"/>
                </a:lnTo>
                <a:lnTo>
                  <a:pt x="36" y="138"/>
                </a:lnTo>
                <a:lnTo>
                  <a:pt x="41" y="135"/>
                </a:lnTo>
                <a:lnTo>
                  <a:pt x="45" y="131"/>
                </a:lnTo>
                <a:lnTo>
                  <a:pt x="48" y="127"/>
                </a:lnTo>
                <a:lnTo>
                  <a:pt x="50" y="123"/>
                </a:lnTo>
                <a:lnTo>
                  <a:pt x="52" y="118"/>
                </a:lnTo>
                <a:lnTo>
                  <a:pt x="52" y="32"/>
                </a:lnTo>
                <a:lnTo>
                  <a:pt x="52" y="22"/>
                </a:lnTo>
                <a:lnTo>
                  <a:pt x="50" y="18"/>
                </a:lnTo>
                <a:lnTo>
                  <a:pt x="48" y="12"/>
                </a:lnTo>
                <a:lnTo>
                  <a:pt x="45" y="8"/>
                </a:lnTo>
                <a:lnTo>
                  <a:pt x="41" y="6"/>
                </a:lnTo>
                <a:lnTo>
                  <a:pt x="36" y="3"/>
                </a:lnTo>
                <a:lnTo>
                  <a:pt x="32" y="2"/>
                </a:lnTo>
                <a:lnTo>
                  <a:pt x="27" y="0"/>
                </a:lnTo>
                <a:lnTo>
                  <a:pt x="21" y="2"/>
                </a:lnTo>
                <a:lnTo>
                  <a:pt x="16" y="3"/>
                </a:lnTo>
                <a:lnTo>
                  <a:pt x="12" y="6"/>
                </a:lnTo>
                <a:lnTo>
                  <a:pt x="8" y="8"/>
                </a:lnTo>
                <a:lnTo>
                  <a:pt x="4" y="12"/>
                </a:lnTo>
                <a:lnTo>
                  <a:pt x="1" y="18"/>
                </a:lnTo>
                <a:lnTo>
                  <a:pt x="0" y="27"/>
                </a:lnTo>
                <a:lnTo>
                  <a:pt x="0" y="11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5" name="Line 961"/>
          <p:cNvSpPr>
            <a:spLocks noChangeShapeType="1"/>
          </p:cNvSpPr>
          <p:nvPr/>
        </p:nvSpPr>
        <p:spPr bwMode="auto">
          <a:xfrm>
            <a:off x="8015288" y="24257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6" name="Freeform 962"/>
          <p:cNvSpPr>
            <a:spLocks/>
          </p:cNvSpPr>
          <p:nvPr/>
        </p:nvSpPr>
        <p:spPr bwMode="auto">
          <a:xfrm>
            <a:off x="8005763" y="2425700"/>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2"/>
                </a:lnTo>
                <a:lnTo>
                  <a:pt x="16" y="3"/>
                </a:lnTo>
                <a:lnTo>
                  <a:pt x="12" y="6"/>
                </a:lnTo>
                <a:lnTo>
                  <a:pt x="8" y="8"/>
                </a:lnTo>
                <a:lnTo>
                  <a:pt x="4" y="12"/>
                </a:lnTo>
                <a:lnTo>
                  <a:pt x="1" y="18"/>
                </a:lnTo>
                <a:lnTo>
                  <a:pt x="0" y="22"/>
                </a:lnTo>
                <a:lnTo>
                  <a:pt x="0" y="27"/>
                </a:lnTo>
                <a:lnTo>
                  <a:pt x="0" y="32"/>
                </a:lnTo>
                <a:lnTo>
                  <a:pt x="1" y="37"/>
                </a:lnTo>
                <a:lnTo>
                  <a:pt x="4" y="41"/>
                </a:lnTo>
                <a:lnTo>
                  <a:pt x="8" y="45"/>
                </a:lnTo>
                <a:lnTo>
                  <a:pt x="12" y="49"/>
                </a:lnTo>
                <a:lnTo>
                  <a:pt x="16" y="52"/>
                </a:lnTo>
                <a:lnTo>
                  <a:pt x="21" y="53"/>
                </a:lnTo>
                <a:lnTo>
                  <a:pt x="40" y="53"/>
                </a:lnTo>
                <a:lnTo>
                  <a:pt x="52" y="53"/>
                </a:lnTo>
                <a:lnTo>
                  <a:pt x="56" y="52"/>
                </a:lnTo>
                <a:lnTo>
                  <a:pt x="61" y="49"/>
                </a:lnTo>
                <a:lnTo>
                  <a:pt x="65" y="45"/>
                </a:lnTo>
                <a:lnTo>
                  <a:pt x="68" y="41"/>
                </a:lnTo>
                <a:lnTo>
                  <a:pt x="70" y="37"/>
                </a:lnTo>
                <a:lnTo>
                  <a:pt x="72" y="32"/>
                </a:lnTo>
                <a:lnTo>
                  <a:pt x="73" y="27"/>
                </a:lnTo>
                <a:lnTo>
                  <a:pt x="72" y="22"/>
                </a:lnTo>
                <a:lnTo>
                  <a:pt x="70" y="18"/>
                </a:lnTo>
                <a:lnTo>
                  <a:pt x="68" y="12"/>
                </a:lnTo>
                <a:lnTo>
                  <a:pt x="65" y="8"/>
                </a:lnTo>
                <a:lnTo>
                  <a:pt x="61" y="6"/>
                </a:lnTo>
                <a:lnTo>
                  <a:pt x="56" y="3"/>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7" name="Line 963"/>
          <p:cNvSpPr>
            <a:spLocks noChangeShapeType="1"/>
          </p:cNvSpPr>
          <p:nvPr/>
        </p:nvSpPr>
        <p:spPr bwMode="auto">
          <a:xfrm>
            <a:off x="8023225" y="24257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8" name="Freeform 964"/>
          <p:cNvSpPr>
            <a:spLocks/>
          </p:cNvSpPr>
          <p:nvPr/>
        </p:nvSpPr>
        <p:spPr bwMode="auto">
          <a:xfrm>
            <a:off x="8013700" y="2425700"/>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2"/>
                </a:lnTo>
                <a:lnTo>
                  <a:pt x="16" y="3"/>
                </a:lnTo>
                <a:lnTo>
                  <a:pt x="12" y="6"/>
                </a:lnTo>
                <a:lnTo>
                  <a:pt x="8" y="8"/>
                </a:lnTo>
                <a:lnTo>
                  <a:pt x="4" y="12"/>
                </a:lnTo>
                <a:lnTo>
                  <a:pt x="1" y="18"/>
                </a:lnTo>
                <a:lnTo>
                  <a:pt x="0" y="22"/>
                </a:lnTo>
                <a:lnTo>
                  <a:pt x="0" y="27"/>
                </a:lnTo>
                <a:lnTo>
                  <a:pt x="0" y="32"/>
                </a:lnTo>
                <a:lnTo>
                  <a:pt x="1" y="37"/>
                </a:lnTo>
                <a:lnTo>
                  <a:pt x="4" y="41"/>
                </a:lnTo>
                <a:lnTo>
                  <a:pt x="8" y="45"/>
                </a:lnTo>
                <a:lnTo>
                  <a:pt x="12" y="49"/>
                </a:lnTo>
                <a:lnTo>
                  <a:pt x="16" y="52"/>
                </a:lnTo>
                <a:lnTo>
                  <a:pt x="21" y="53"/>
                </a:lnTo>
                <a:lnTo>
                  <a:pt x="40" y="53"/>
                </a:lnTo>
                <a:lnTo>
                  <a:pt x="50" y="53"/>
                </a:lnTo>
                <a:lnTo>
                  <a:pt x="55" y="52"/>
                </a:lnTo>
                <a:lnTo>
                  <a:pt x="61" y="49"/>
                </a:lnTo>
                <a:lnTo>
                  <a:pt x="65" y="45"/>
                </a:lnTo>
                <a:lnTo>
                  <a:pt x="67" y="41"/>
                </a:lnTo>
                <a:lnTo>
                  <a:pt x="70" y="37"/>
                </a:lnTo>
                <a:lnTo>
                  <a:pt x="71" y="32"/>
                </a:lnTo>
                <a:lnTo>
                  <a:pt x="73" y="27"/>
                </a:lnTo>
                <a:lnTo>
                  <a:pt x="71" y="22"/>
                </a:lnTo>
                <a:lnTo>
                  <a:pt x="70" y="18"/>
                </a:lnTo>
                <a:lnTo>
                  <a:pt x="67" y="12"/>
                </a:lnTo>
                <a:lnTo>
                  <a:pt x="65" y="8"/>
                </a:lnTo>
                <a:lnTo>
                  <a:pt x="61" y="6"/>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69" name="Line 965"/>
          <p:cNvSpPr>
            <a:spLocks noChangeShapeType="1"/>
          </p:cNvSpPr>
          <p:nvPr/>
        </p:nvSpPr>
        <p:spPr bwMode="auto">
          <a:xfrm>
            <a:off x="8031163" y="24257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0" name="Freeform 966"/>
          <p:cNvSpPr>
            <a:spLocks/>
          </p:cNvSpPr>
          <p:nvPr/>
        </p:nvSpPr>
        <p:spPr bwMode="auto">
          <a:xfrm>
            <a:off x="8021638" y="2425700"/>
            <a:ext cx="47625" cy="20638"/>
          </a:xfrm>
          <a:custGeom>
            <a:avLst/>
            <a:gdLst>
              <a:gd name="T0" fmla="*/ 2147483647 w 121"/>
              <a:gd name="T1" fmla="*/ 0 h 53"/>
              <a:gd name="T2" fmla="*/ 2147483647 w 121"/>
              <a:gd name="T3" fmla="*/ 2147483647 h 53"/>
              <a:gd name="T4" fmla="*/ 2147483647 w 121"/>
              <a:gd name="T5" fmla="*/ 2147483647 h 53"/>
              <a:gd name="T6" fmla="*/ 2147483647 w 121"/>
              <a:gd name="T7" fmla="*/ 2147483647 h 53"/>
              <a:gd name="T8" fmla="*/ 2147483647 w 121"/>
              <a:gd name="T9" fmla="*/ 2147483647 h 53"/>
              <a:gd name="T10" fmla="*/ 2147483647 w 121"/>
              <a:gd name="T11" fmla="*/ 2147483647 h 53"/>
              <a:gd name="T12" fmla="*/ 2147483647 w 121"/>
              <a:gd name="T13" fmla="*/ 2147483647 h 53"/>
              <a:gd name="T14" fmla="*/ 0 w 121"/>
              <a:gd name="T15" fmla="*/ 2147483647 h 53"/>
              <a:gd name="T16" fmla="*/ 0 w 121"/>
              <a:gd name="T17" fmla="*/ 2147483647 h 53"/>
              <a:gd name="T18" fmla="*/ 0 w 121"/>
              <a:gd name="T19" fmla="*/ 2147483647 h 53"/>
              <a:gd name="T20" fmla="*/ 2147483647 w 121"/>
              <a:gd name="T21" fmla="*/ 2147483647 h 53"/>
              <a:gd name="T22" fmla="*/ 2147483647 w 121"/>
              <a:gd name="T23" fmla="*/ 2147483647 h 53"/>
              <a:gd name="T24" fmla="*/ 2147483647 w 121"/>
              <a:gd name="T25" fmla="*/ 2147483647 h 53"/>
              <a:gd name="T26" fmla="*/ 2147483647 w 121"/>
              <a:gd name="T27" fmla="*/ 2147483647 h 53"/>
              <a:gd name="T28" fmla="*/ 2147483647 w 121"/>
              <a:gd name="T29" fmla="*/ 2147483647 h 53"/>
              <a:gd name="T30" fmla="*/ 2147483647 w 121"/>
              <a:gd name="T31" fmla="*/ 2147483647 h 53"/>
              <a:gd name="T32" fmla="*/ 2147483647 w 121"/>
              <a:gd name="T33" fmla="*/ 2147483647 h 53"/>
              <a:gd name="T34" fmla="*/ 2147483647 w 121"/>
              <a:gd name="T35" fmla="*/ 2147483647 h 53"/>
              <a:gd name="T36" fmla="*/ 2147483647 w 121"/>
              <a:gd name="T37" fmla="*/ 2147483647 h 53"/>
              <a:gd name="T38" fmla="*/ 2147483647 w 121"/>
              <a:gd name="T39" fmla="*/ 2147483647 h 53"/>
              <a:gd name="T40" fmla="*/ 2147483647 w 121"/>
              <a:gd name="T41" fmla="*/ 2147483647 h 53"/>
              <a:gd name="T42" fmla="*/ 2147483647 w 121"/>
              <a:gd name="T43" fmla="*/ 2147483647 h 53"/>
              <a:gd name="T44" fmla="*/ 2147483647 w 121"/>
              <a:gd name="T45" fmla="*/ 2147483647 h 53"/>
              <a:gd name="T46" fmla="*/ 2147483647 w 121"/>
              <a:gd name="T47" fmla="*/ 2147483647 h 53"/>
              <a:gd name="T48" fmla="*/ 2147483647 w 121"/>
              <a:gd name="T49" fmla="*/ 2147483647 h 53"/>
              <a:gd name="T50" fmla="*/ 2147483647 w 121"/>
              <a:gd name="T51" fmla="*/ 2147483647 h 53"/>
              <a:gd name="T52" fmla="*/ 2147483647 w 121"/>
              <a:gd name="T53" fmla="*/ 2147483647 h 53"/>
              <a:gd name="T54" fmla="*/ 2147483647 w 121"/>
              <a:gd name="T55" fmla="*/ 2147483647 h 53"/>
              <a:gd name="T56" fmla="*/ 2147483647 w 121"/>
              <a:gd name="T57" fmla="*/ 2147483647 h 53"/>
              <a:gd name="T58" fmla="*/ 2147483647 w 121"/>
              <a:gd name="T59" fmla="*/ 2147483647 h 53"/>
              <a:gd name="T60" fmla="*/ 2147483647 w 121"/>
              <a:gd name="T61" fmla="*/ 2147483647 h 53"/>
              <a:gd name="T62" fmla="*/ 2147483647 w 121"/>
              <a:gd name="T63" fmla="*/ 0 h 53"/>
              <a:gd name="T64" fmla="*/ 2147483647 w 12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3"/>
              <a:gd name="T101" fmla="*/ 121 w 12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3">
                <a:moveTo>
                  <a:pt x="26" y="0"/>
                </a:moveTo>
                <a:lnTo>
                  <a:pt x="21" y="2"/>
                </a:lnTo>
                <a:lnTo>
                  <a:pt x="16" y="3"/>
                </a:lnTo>
                <a:lnTo>
                  <a:pt x="10" y="6"/>
                </a:lnTo>
                <a:lnTo>
                  <a:pt x="6" y="8"/>
                </a:lnTo>
                <a:lnTo>
                  <a:pt x="4" y="12"/>
                </a:lnTo>
                <a:lnTo>
                  <a:pt x="1" y="18"/>
                </a:lnTo>
                <a:lnTo>
                  <a:pt x="0" y="22"/>
                </a:lnTo>
                <a:lnTo>
                  <a:pt x="0" y="27"/>
                </a:lnTo>
                <a:lnTo>
                  <a:pt x="0" y="32"/>
                </a:lnTo>
                <a:lnTo>
                  <a:pt x="1" y="37"/>
                </a:lnTo>
                <a:lnTo>
                  <a:pt x="4" y="41"/>
                </a:lnTo>
                <a:lnTo>
                  <a:pt x="6" y="45"/>
                </a:lnTo>
                <a:lnTo>
                  <a:pt x="10" y="49"/>
                </a:lnTo>
                <a:lnTo>
                  <a:pt x="16" y="52"/>
                </a:lnTo>
                <a:lnTo>
                  <a:pt x="21" y="53"/>
                </a:lnTo>
                <a:lnTo>
                  <a:pt x="90" y="53"/>
                </a:lnTo>
                <a:lnTo>
                  <a:pt x="100" y="53"/>
                </a:lnTo>
                <a:lnTo>
                  <a:pt x="104" y="52"/>
                </a:lnTo>
                <a:lnTo>
                  <a:pt x="109" y="49"/>
                </a:lnTo>
                <a:lnTo>
                  <a:pt x="113" y="45"/>
                </a:lnTo>
                <a:lnTo>
                  <a:pt x="116" y="41"/>
                </a:lnTo>
                <a:lnTo>
                  <a:pt x="119" y="37"/>
                </a:lnTo>
                <a:lnTo>
                  <a:pt x="120" y="32"/>
                </a:lnTo>
                <a:lnTo>
                  <a:pt x="121" y="27"/>
                </a:lnTo>
                <a:lnTo>
                  <a:pt x="120" y="22"/>
                </a:lnTo>
                <a:lnTo>
                  <a:pt x="119" y="18"/>
                </a:lnTo>
                <a:lnTo>
                  <a:pt x="116" y="12"/>
                </a:lnTo>
                <a:lnTo>
                  <a:pt x="113" y="8"/>
                </a:lnTo>
                <a:lnTo>
                  <a:pt x="109" y="6"/>
                </a:lnTo>
                <a:lnTo>
                  <a:pt x="104" y="3"/>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1" name="Line 967"/>
          <p:cNvSpPr>
            <a:spLocks noChangeShapeType="1"/>
          </p:cNvSpPr>
          <p:nvPr/>
        </p:nvSpPr>
        <p:spPr bwMode="auto">
          <a:xfrm>
            <a:off x="8048625" y="24352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2" name="Freeform 968"/>
          <p:cNvSpPr>
            <a:spLocks/>
          </p:cNvSpPr>
          <p:nvPr/>
        </p:nvSpPr>
        <p:spPr bwMode="auto">
          <a:xfrm>
            <a:off x="8048625" y="2392363"/>
            <a:ext cx="20638" cy="53975"/>
          </a:xfrm>
          <a:custGeom>
            <a:avLst/>
            <a:gdLst>
              <a:gd name="T0" fmla="*/ 0 w 51"/>
              <a:gd name="T1" fmla="*/ 2147483647 h 140"/>
              <a:gd name="T2" fmla="*/ 0 w 51"/>
              <a:gd name="T3" fmla="*/ 2147483647 h 140"/>
              <a:gd name="T4" fmla="*/ 2147483647 w 51"/>
              <a:gd name="T5" fmla="*/ 2147483647 h 140"/>
              <a:gd name="T6" fmla="*/ 2147483647 w 51"/>
              <a:gd name="T7" fmla="*/ 2147483647 h 140"/>
              <a:gd name="T8" fmla="*/ 2147483647 w 51"/>
              <a:gd name="T9" fmla="*/ 2147483647 h 140"/>
              <a:gd name="T10" fmla="*/ 2147483647 w 51"/>
              <a:gd name="T11" fmla="*/ 2147483647 h 140"/>
              <a:gd name="T12" fmla="*/ 2147483647 w 51"/>
              <a:gd name="T13" fmla="*/ 2147483647 h 140"/>
              <a:gd name="T14" fmla="*/ 2147483647 w 51"/>
              <a:gd name="T15" fmla="*/ 2147483647 h 140"/>
              <a:gd name="T16" fmla="*/ 2147483647 w 51"/>
              <a:gd name="T17" fmla="*/ 2147483647 h 140"/>
              <a:gd name="T18" fmla="*/ 2147483647 w 51"/>
              <a:gd name="T19" fmla="*/ 2147483647 h 140"/>
              <a:gd name="T20" fmla="*/ 2147483647 w 51"/>
              <a:gd name="T21" fmla="*/ 2147483647 h 140"/>
              <a:gd name="T22" fmla="*/ 2147483647 w 51"/>
              <a:gd name="T23" fmla="*/ 2147483647 h 140"/>
              <a:gd name="T24" fmla="*/ 2147483647 w 51"/>
              <a:gd name="T25" fmla="*/ 2147483647 h 140"/>
              <a:gd name="T26" fmla="*/ 2147483647 w 51"/>
              <a:gd name="T27" fmla="*/ 2147483647 h 140"/>
              <a:gd name="T28" fmla="*/ 2147483647 w 51"/>
              <a:gd name="T29" fmla="*/ 2147483647 h 140"/>
              <a:gd name="T30" fmla="*/ 2147483647 w 51"/>
              <a:gd name="T31" fmla="*/ 2147483647 h 140"/>
              <a:gd name="T32" fmla="*/ 2147483647 w 51"/>
              <a:gd name="T33" fmla="*/ 2147483647 h 140"/>
              <a:gd name="T34" fmla="*/ 2147483647 w 51"/>
              <a:gd name="T35" fmla="*/ 2147483647 h 140"/>
              <a:gd name="T36" fmla="*/ 2147483647 w 51"/>
              <a:gd name="T37" fmla="*/ 2147483647 h 140"/>
              <a:gd name="T38" fmla="*/ 2147483647 w 51"/>
              <a:gd name="T39" fmla="*/ 2147483647 h 140"/>
              <a:gd name="T40" fmla="*/ 2147483647 w 51"/>
              <a:gd name="T41" fmla="*/ 2147483647 h 140"/>
              <a:gd name="T42" fmla="*/ 2147483647 w 51"/>
              <a:gd name="T43" fmla="*/ 2147483647 h 140"/>
              <a:gd name="T44" fmla="*/ 2147483647 w 51"/>
              <a:gd name="T45" fmla="*/ 2147483647 h 140"/>
              <a:gd name="T46" fmla="*/ 2147483647 w 51"/>
              <a:gd name="T47" fmla="*/ 2147483647 h 140"/>
              <a:gd name="T48" fmla="*/ 2147483647 w 51"/>
              <a:gd name="T49" fmla="*/ 0 h 140"/>
              <a:gd name="T50" fmla="*/ 2147483647 w 51"/>
              <a:gd name="T51" fmla="*/ 2147483647 h 140"/>
              <a:gd name="T52" fmla="*/ 2147483647 w 51"/>
              <a:gd name="T53" fmla="*/ 2147483647 h 140"/>
              <a:gd name="T54" fmla="*/ 2147483647 w 51"/>
              <a:gd name="T55" fmla="*/ 2147483647 h 140"/>
              <a:gd name="T56" fmla="*/ 2147483647 w 51"/>
              <a:gd name="T57" fmla="*/ 2147483647 h 140"/>
              <a:gd name="T58" fmla="*/ 2147483647 w 51"/>
              <a:gd name="T59" fmla="*/ 2147483647 h 140"/>
              <a:gd name="T60" fmla="*/ 2147483647 w 51"/>
              <a:gd name="T61" fmla="*/ 2147483647 h 140"/>
              <a:gd name="T62" fmla="*/ 0 w 51"/>
              <a:gd name="T63" fmla="*/ 2147483647 h 140"/>
              <a:gd name="T64" fmla="*/ 0 w 51"/>
              <a:gd name="T65" fmla="*/ 2147483647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40"/>
              <a:gd name="T101" fmla="*/ 51 w 51"/>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40">
                <a:moveTo>
                  <a:pt x="0" y="114"/>
                </a:moveTo>
                <a:lnTo>
                  <a:pt x="0" y="119"/>
                </a:lnTo>
                <a:lnTo>
                  <a:pt x="1" y="124"/>
                </a:lnTo>
                <a:lnTo>
                  <a:pt x="3" y="128"/>
                </a:lnTo>
                <a:lnTo>
                  <a:pt x="7" y="132"/>
                </a:lnTo>
                <a:lnTo>
                  <a:pt x="11" y="136"/>
                </a:lnTo>
                <a:lnTo>
                  <a:pt x="15" y="139"/>
                </a:lnTo>
                <a:lnTo>
                  <a:pt x="21" y="140"/>
                </a:lnTo>
                <a:lnTo>
                  <a:pt x="26" y="140"/>
                </a:lnTo>
                <a:lnTo>
                  <a:pt x="31" y="140"/>
                </a:lnTo>
                <a:lnTo>
                  <a:pt x="35" y="139"/>
                </a:lnTo>
                <a:lnTo>
                  <a:pt x="40" y="136"/>
                </a:lnTo>
                <a:lnTo>
                  <a:pt x="44" y="132"/>
                </a:lnTo>
                <a:lnTo>
                  <a:pt x="47" y="128"/>
                </a:lnTo>
                <a:lnTo>
                  <a:pt x="50" y="124"/>
                </a:lnTo>
                <a:lnTo>
                  <a:pt x="51" y="119"/>
                </a:lnTo>
                <a:lnTo>
                  <a:pt x="51" y="32"/>
                </a:lnTo>
                <a:lnTo>
                  <a:pt x="51" y="21"/>
                </a:lnTo>
                <a:lnTo>
                  <a:pt x="50" y="17"/>
                </a:lnTo>
                <a:lnTo>
                  <a:pt x="47" y="12"/>
                </a:lnTo>
                <a:lnTo>
                  <a:pt x="44" y="8"/>
                </a:lnTo>
                <a:lnTo>
                  <a:pt x="40" y="5"/>
                </a:lnTo>
                <a:lnTo>
                  <a:pt x="35" y="3"/>
                </a:lnTo>
                <a:lnTo>
                  <a:pt x="31" y="2"/>
                </a:lnTo>
                <a:lnTo>
                  <a:pt x="26" y="0"/>
                </a:lnTo>
                <a:lnTo>
                  <a:pt x="21" y="2"/>
                </a:lnTo>
                <a:lnTo>
                  <a:pt x="15" y="3"/>
                </a:lnTo>
                <a:lnTo>
                  <a:pt x="11" y="5"/>
                </a:lnTo>
                <a:lnTo>
                  <a:pt x="7" y="8"/>
                </a:lnTo>
                <a:lnTo>
                  <a:pt x="3" y="12"/>
                </a:lnTo>
                <a:lnTo>
                  <a:pt x="1" y="17"/>
                </a:lnTo>
                <a:lnTo>
                  <a:pt x="0" y="27"/>
                </a:lnTo>
                <a:lnTo>
                  <a:pt x="0" y="114"/>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3" name="Line 969"/>
          <p:cNvSpPr>
            <a:spLocks noChangeShapeType="1"/>
          </p:cNvSpPr>
          <p:nvPr/>
        </p:nvSpPr>
        <p:spPr bwMode="auto">
          <a:xfrm>
            <a:off x="8058150" y="23923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4" name="Freeform 970"/>
          <p:cNvSpPr>
            <a:spLocks/>
          </p:cNvSpPr>
          <p:nvPr/>
        </p:nvSpPr>
        <p:spPr bwMode="auto">
          <a:xfrm>
            <a:off x="8048625" y="2392363"/>
            <a:ext cx="28575" cy="19050"/>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2"/>
                </a:lnTo>
                <a:lnTo>
                  <a:pt x="15" y="3"/>
                </a:lnTo>
                <a:lnTo>
                  <a:pt x="11" y="5"/>
                </a:lnTo>
                <a:lnTo>
                  <a:pt x="7" y="8"/>
                </a:lnTo>
                <a:lnTo>
                  <a:pt x="3" y="12"/>
                </a:lnTo>
                <a:lnTo>
                  <a:pt x="1" y="17"/>
                </a:lnTo>
                <a:lnTo>
                  <a:pt x="0" y="21"/>
                </a:lnTo>
                <a:lnTo>
                  <a:pt x="0" y="27"/>
                </a:lnTo>
                <a:lnTo>
                  <a:pt x="0" y="32"/>
                </a:lnTo>
                <a:lnTo>
                  <a:pt x="1" y="37"/>
                </a:lnTo>
                <a:lnTo>
                  <a:pt x="3" y="41"/>
                </a:lnTo>
                <a:lnTo>
                  <a:pt x="7" y="45"/>
                </a:lnTo>
                <a:lnTo>
                  <a:pt x="11" y="49"/>
                </a:lnTo>
                <a:lnTo>
                  <a:pt x="15" y="52"/>
                </a:lnTo>
                <a:lnTo>
                  <a:pt x="21" y="53"/>
                </a:lnTo>
                <a:lnTo>
                  <a:pt x="39" y="53"/>
                </a:lnTo>
                <a:lnTo>
                  <a:pt x="50" y="53"/>
                </a:lnTo>
                <a:lnTo>
                  <a:pt x="55" y="52"/>
                </a:lnTo>
                <a:lnTo>
                  <a:pt x="60" y="49"/>
                </a:lnTo>
                <a:lnTo>
                  <a:pt x="64" y="45"/>
                </a:lnTo>
                <a:lnTo>
                  <a:pt x="67" y="41"/>
                </a:lnTo>
                <a:lnTo>
                  <a:pt x="70" y="37"/>
                </a:lnTo>
                <a:lnTo>
                  <a:pt x="71" y="32"/>
                </a:lnTo>
                <a:lnTo>
                  <a:pt x="72" y="27"/>
                </a:lnTo>
                <a:lnTo>
                  <a:pt x="71" y="21"/>
                </a:lnTo>
                <a:lnTo>
                  <a:pt x="70" y="17"/>
                </a:lnTo>
                <a:lnTo>
                  <a:pt x="67" y="12"/>
                </a:lnTo>
                <a:lnTo>
                  <a:pt x="64" y="8"/>
                </a:lnTo>
                <a:lnTo>
                  <a:pt x="60" y="5"/>
                </a:lnTo>
                <a:lnTo>
                  <a:pt x="55" y="3"/>
                </a:lnTo>
                <a:lnTo>
                  <a:pt x="4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5" name="Line 971"/>
          <p:cNvSpPr>
            <a:spLocks noChangeShapeType="1"/>
          </p:cNvSpPr>
          <p:nvPr/>
        </p:nvSpPr>
        <p:spPr bwMode="auto">
          <a:xfrm>
            <a:off x="8066088" y="23923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6" name="Freeform 972"/>
          <p:cNvSpPr>
            <a:spLocks/>
          </p:cNvSpPr>
          <p:nvPr/>
        </p:nvSpPr>
        <p:spPr bwMode="auto">
          <a:xfrm>
            <a:off x="8056563" y="2392363"/>
            <a:ext cx="44450" cy="19050"/>
          </a:xfrm>
          <a:custGeom>
            <a:avLst/>
            <a:gdLst>
              <a:gd name="T0" fmla="*/ 2147483647 w 111"/>
              <a:gd name="T1" fmla="*/ 0 h 53"/>
              <a:gd name="T2" fmla="*/ 2147483647 w 111"/>
              <a:gd name="T3" fmla="*/ 2147483647 h 53"/>
              <a:gd name="T4" fmla="*/ 2147483647 w 111"/>
              <a:gd name="T5" fmla="*/ 2147483647 h 53"/>
              <a:gd name="T6" fmla="*/ 2147483647 w 111"/>
              <a:gd name="T7" fmla="*/ 2147483647 h 53"/>
              <a:gd name="T8" fmla="*/ 2147483647 w 111"/>
              <a:gd name="T9" fmla="*/ 2147483647 h 53"/>
              <a:gd name="T10" fmla="*/ 2147483647 w 111"/>
              <a:gd name="T11" fmla="*/ 2147483647 h 53"/>
              <a:gd name="T12" fmla="*/ 2147483647 w 111"/>
              <a:gd name="T13" fmla="*/ 2147483647 h 53"/>
              <a:gd name="T14" fmla="*/ 0 w 111"/>
              <a:gd name="T15" fmla="*/ 2147483647 h 53"/>
              <a:gd name="T16" fmla="*/ 0 w 111"/>
              <a:gd name="T17" fmla="*/ 2147483647 h 53"/>
              <a:gd name="T18" fmla="*/ 0 w 111"/>
              <a:gd name="T19" fmla="*/ 2147483647 h 53"/>
              <a:gd name="T20" fmla="*/ 2147483647 w 111"/>
              <a:gd name="T21" fmla="*/ 2147483647 h 53"/>
              <a:gd name="T22" fmla="*/ 2147483647 w 111"/>
              <a:gd name="T23" fmla="*/ 2147483647 h 53"/>
              <a:gd name="T24" fmla="*/ 2147483647 w 111"/>
              <a:gd name="T25" fmla="*/ 2147483647 h 53"/>
              <a:gd name="T26" fmla="*/ 2147483647 w 111"/>
              <a:gd name="T27" fmla="*/ 2147483647 h 53"/>
              <a:gd name="T28" fmla="*/ 2147483647 w 111"/>
              <a:gd name="T29" fmla="*/ 2147483647 h 53"/>
              <a:gd name="T30" fmla="*/ 2147483647 w 111"/>
              <a:gd name="T31" fmla="*/ 2147483647 h 53"/>
              <a:gd name="T32" fmla="*/ 2147483647 w 111"/>
              <a:gd name="T33" fmla="*/ 2147483647 h 53"/>
              <a:gd name="T34" fmla="*/ 2147483647 w 111"/>
              <a:gd name="T35" fmla="*/ 2147483647 h 53"/>
              <a:gd name="T36" fmla="*/ 2147483647 w 111"/>
              <a:gd name="T37" fmla="*/ 2147483647 h 53"/>
              <a:gd name="T38" fmla="*/ 2147483647 w 111"/>
              <a:gd name="T39" fmla="*/ 2147483647 h 53"/>
              <a:gd name="T40" fmla="*/ 2147483647 w 111"/>
              <a:gd name="T41" fmla="*/ 2147483647 h 53"/>
              <a:gd name="T42" fmla="*/ 2147483647 w 111"/>
              <a:gd name="T43" fmla="*/ 2147483647 h 53"/>
              <a:gd name="T44" fmla="*/ 2147483647 w 111"/>
              <a:gd name="T45" fmla="*/ 2147483647 h 53"/>
              <a:gd name="T46" fmla="*/ 2147483647 w 111"/>
              <a:gd name="T47" fmla="*/ 2147483647 h 53"/>
              <a:gd name="T48" fmla="*/ 2147483647 w 111"/>
              <a:gd name="T49" fmla="*/ 2147483647 h 53"/>
              <a:gd name="T50" fmla="*/ 2147483647 w 111"/>
              <a:gd name="T51" fmla="*/ 2147483647 h 53"/>
              <a:gd name="T52" fmla="*/ 2147483647 w 111"/>
              <a:gd name="T53" fmla="*/ 2147483647 h 53"/>
              <a:gd name="T54" fmla="*/ 2147483647 w 111"/>
              <a:gd name="T55" fmla="*/ 2147483647 h 53"/>
              <a:gd name="T56" fmla="*/ 2147483647 w 111"/>
              <a:gd name="T57" fmla="*/ 2147483647 h 53"/>
              <a:gd name="T58" fmla="*/ 2147483647 w 111"/>
              <a:gd name="T59" fmla="*/ 2147483647 h 53"/>
              <a:gd name="T60" fmla="*/ 2147483647 w 111"/>
              <a:gd name="T61" fmla="*/ 2147483647 h 53"/>
              <a:gd name="T62" fmla="*/ 2147483647 w 111"/>
              <a:gd name="T63" fmla="*/ 0 h 53"/>
              <a:gd name="T64" fmla="*/ 2147483647 w 1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3"/>
              <a:gd name="T101" fmla="*/ 111 w 1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3">
                <a:moveTo>
                  <a:pt x="27" y="0"/>
                </a:moveTo>
                <a:lnTo>
                  <a:pt x="21" y="2"/>
                </a:lnTo>
                <a:lnTo>
                  <a:pt x="16" y="3"/>
                </a:lnTo>
                <a:lnTo>
                  <a:pt x="11" y="5"/>
                </a:lnTo>
                <a:lnTo>
                  <a:pt x="7" y="8"/>
                </a:lnTo>
                <a:lnTo>
                  <a:pt x="4" y="12"/>
                </a:lnTo>
                <a:lnTo>
                  <a:pt x="2" y="17"/>
                </a:lnTo>
                <a:lnTo>
                  <a:pt x="0" y="21"/>
                </a:lnTo>
                <a:lnTo>
                  <a:pt x="0" y="27"/>
                </a:lnTo>
                <a:lnTo>
                  <a:pt x="0" y="32"/>
                </a:lnTo>
                <a:lnTo>
                  <a:pt x="2" y="37"/>
                </a:lnTo>
                <a:lnTo>
                  <a:pt x="4" y="41"/>
                </a:lnTo>
                <a:lnTo>
                  <a:pt x="7" y="45"/>
                </a:lnTo>
                <a:lnTo>
                  <a:pt x="11" y="49"/>
                </a:lnTo>
                <a:lnTo>
                  <a:pt x="16" y="52"/>
                </a:lnTo>
                <a:lnTo>
                  <a:pt x="21" y="53"/>
                </a:lnTo>
                <a:lnTo>
                  <a:pt x="80" y="53"/>
                </a:lnTo>
                <a:lnTo>
                  <a:pt x="90" y="53"/>
                </a:lnTo>
                <a:lnTo>
                  <a:pt x="96" y="52"/>
                </a:lnTo>
                <a:lnTo>
                  <a:pt x="99" y="49"/>
                </a:lnTo>
                <a:lnTo>
                  <a:pt x="103" y="45"/>
                </a:lnTo>
                <a:lnTo>
                  <a:pt x="107" y="41"/>
                </a:lnTo>
                <a:lnTo>
                  <a:pt x="110" y="37"/>
                </a:lnTo>
                <a:lnTo>
                  <a:pt x="111" y="32"/>
                </a:lnTo>
                <a:lnTo>
                  <a:pt x="111" y="27"/>
                </a:lnTo>
                <a:lnTo>
                  <a:pt x="111" y="21"/>
                </a:lnTo>
                <a:lnTo>
                  <a:pt x="110" y="17"/>
                </a:lnTo>
                <a:lnTo>
                  <a:pt x="107" y="12"/>
                </a:lnTo>
                <a:lnTo>
                  <a:pt x="103" y="8"/>
                </a:lnTo>
                <a:lnTo>
                  <a:pt x="99" y="5"/>
                </a:lnTo>
                <a:lnTo>
                  <a:pt x="96" y="3"/>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7" name="Line 973"/>
          <p:cNvSpPr>
            <a:spLocks noChangeShapeType="1"/>
          </p:cNvSpPr>
          <p:nvPr/>
        </p:nvSpPr>
        <p:spPr bwMode="auto">
          <a:xfrm>
            <a:off x="8078788" y="2401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8" name="Freeform 974"/>
          <p:cNvSpPr>
            <a:spLocks/>
          </p:cNvSpPr>
          <p:nvPr/>
        </p:nvSpPr>
        <p:spPr bwMode="auto">
          <a:xfrm>
            <a:off x="8078788" y="2359025"/>
            <a:ext cx="22225" cy="52388"/>
          </a:xfrm>
          <a:custGeom>
            <a:avLst/>
            <a:gdLst>
              <a:gd name="T0" fmla="*/ 0 w 53"/>
              <a:gd name="T1" fmla="*/ 2147483647 h 141"/>
              <a:gd name="T2" fmla="*/ 2147483647 w 53"/>
              <a:gd name="T3" fmla="*/ 2147483647 h 141"/>
              <a:gd name="T4" fmla="*/ 2147483647 w 53"/>
              <a:gd name="T5" fmla="*/ 2147483647 h 141"/>
              <a:gd name="T6" fmla="*/ 2147483647 w 53"/>
              <a:gd name="T7" fmla="*/ 2147483647 h 141"/>
              <a:gd name="T8" fmla="*/ 2147483647 w 53"/>
              <a:gd name="T9" fmla="*/ 2147483647 h 141"/>
              <a:gd name="T10" fmla="*/ 2147483647 w 53"/>
              <a:gd name="T11" fmla="*/ 2147483647 h 141"/>
              <a:gd name="T12" fmla="*/ 2147483647 w 53"/>
              <a:gd name="T13" fmla="*/ 2147483647 h 141"/>
              <a:gd name="T14" fmla="*/ 2147483647 w 53"/>
              <a:gd name="T15" fmla="*/ 2147483647 h 141"/>
              <a:gd name="T16" fmla="*/ 2147483647 w 53"/>
              <a:gd name="T17" fmla="*/ 2147483647 h 141"/>
              <a:gd name="T18" fmla="*/ 2147483647 w 53"/>
              <a:gd name="T19" fmla="*/ 2147483647 h 141"/>
              <a:gd name="T20" fmla="*/ 2147483647 w 53"/>
              <a:gd name="T21" fmla="*/ 2147483647 h 141"/>
              <a:gd name="T22" fmla="*/ 2147483647 w 53"/>
              <a:gd name="T23" fmla="*/ 2147483647 h 141"/>
              <a:gd name="T24" fmla="*/ 2147483647 w 53"/>
              <a:gd name="T25" fmla="*/ 2147483647 h 141"/>
              <a:gd name="T26" fmla="*/ 2147483647 w 53"/>
              <a:gd name="T27" fmla="*/ 2147483647 h 141"/>
              <a:gd name="T28" fmla="*/ 2147483647 w 53"/>
              <a:gd name="T29" fmla="*/ 2147483647 h 141"/>
              <a:gd name="T30" fmla="*/ 2147483647 w 53"/>
              <a:gd name="T31" fmla="*/ 2147483647 h 141"/>
              <a:gd name="T32" fmla="*/ 2147483647 w 53"/>
              <a:gd name="T33" fmla="*/ 2147483647 h 141"/>
              <a:gd name="T34" fmla="*/ 2147483647 w 53"/>
              <a:gd name="T35" fmla="*/ 2147483647 h 141"/>
              <a:gd name="T36" fmla="*/ 2147483647 w 53"/>
              <a:gd name="T37" fmla="*/ 2147483647 h 141"/>
              <a:gd name="T38" fmla="*/ 2147483647 w 53"/>
              <a:gd name="T39" fmla="*/ 2147483647 h 141"/>
              <a:gd name="T40" fmla="*/ 2147483647 w 53"/>
              <a:gd name="T41" fmla="*/ 2147483647 h 141"/>
              <a:gd name="T42" fmla="*/ 2147483647 w 53"/>
              <a:gd name="T43" fmla="*/ 2147483647 h 141"/>
              <a:gd name="T44" fmla="*/ 2147483647 w 53"/>
              <a:gd name="T45" fmla="*/ 2147483647 h 141"/>
              <a:gd name="T46" fmla="*/ 2147483647 w 53"/>
              <a:gd name="T47" fmla="*/ 2147483647 h 141"/>
              <a:gd name="T48" fmla="*/ 2147483647 w 53"/>
              <a:gd name="T49" fmla="*/ 0 h 141"/>
              <a:gd name="T50" fmla="*/ 2147483647 w 53"/>
              <a:gd name="T51" fmla="*/ 2147483647 h 141"/>
              <a:gd name="T52" fmla="*/ 2147483647 w 53"/>
              <a:gd name="T53" fmla="*/ 2147483647 h 141"/>
              <a:gd name="T54" fmla="*/ 2147483647 w 53"/>
              <a:gd name="T55" fmla="*/ 2147483647 h 141"/>
              <a:gd name="T56" fmla="*/ 2147483647 w 53"/>
              <a:gd name="T57" fmla="*/ 2147483647 h 141"/>
              <a:gd name="T58" fmla="*/ 2147483647 w 53"/>
              <a:gd name="T59" fmla="*/ 2147483647 h 141"/>
              <a:gd name="T60" fmla="*/ 2147483647 w 53"/>
              <a:gd name="T61" fmla="*/ 2147483647 h 141"/>
              <a:gd name="T62" fmla="*/ 0 w 53"/>
              <a:gd name="T63" fmla="*/ 2147483647 h 141"/>
              <a:gd name="T64" fmla="*/ 0 w 53"/>
              <a:gd name="T65" fmla="*/ 2147483647 h 1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41"/>
              <a:gd name="T101" fmla="*/ 53 w 53"/>
              <a:gd name="T102" fmla="*/ 141 h 1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41">
                <a:moveTo>
                  <a:pt x="0" y="115"/>
                </a:moveTo>
                <a:lnTo>
                  <a:pt x="2" y="120"/>
                </a:lnTo>
                <a:lnTo>
                  <a:pt x="3" y="125"/>
                </a:lnTo>
                <a:lnTo>
                  <a:pt x="6" y="129"/>
                </a:lnTo>
                <a:lnTo>
                  <a:pt x="8" y="133"/>
                </a:lnTo>
                <a:lnTo>
                  <a:pt x="12" y="137"/>
                </a:lnTo>
                <a:lnTo>
                  <a:pt x="18" y="140"/>
                </a:lnTo>
                <a:lnTo>
                  <a:pt x="22" y="141"/>
                </a:lnTo>
                <a:lnTo>
                  <a:pt x="27" y="141"/>
                </a:lnTo>
                <a:lnTo>
                  <a:pt x="32" y="141"/>
                </a:lnTo>
                <a:lnTo>
                  <a:pt x="38" y="140"/>
                </a:lnTo>
                <a:lnTo>
                  <a:pt x="41" y="137"/>
                </a:lnTo>
                <a:lnTo>
                  <a:pt x="45" y="133"/>
                </a:lnTo>
                <a:lnTo>
                  <a:pt x="49" y="129"/>
                </a:lnTo>
                <a:lnTo>
                  <a:pt x="52" y="125"/>
                </a:lnTo>
                <a:lnTo>
                  <a:pt x="53" y="120"/>
                </a:lnTo>
                <a:lnTo>
                  <a:pt x="53" y="33"/>
                </a:lnTo>
                <a:lnTo>
                  <a:pt x="53" y="22"/>
                </a:lnTo>
                <a:lnTo>
                  <a:pt x="52" y="17"/>
                </a:lnTo>
                <a:lnTo>
                  <a:pt x="49" y="12"/>
                </a:lnTo>
                <a:lnTo>
                  <a:pt x="45" y="8"/>
                </a:lnTo>
                <a:lnTo>
                  <a:pt x="41" y="5"/>
                </a:lnTo>
                <a:lnTo>
                  <a:pt x="38" y="2"/>
                </a:lnTo>
                <a:lnTo>
                  <a:pt x="32" y="1"/>
                </a:lnTo>
                <a:lnTo>
                  <a:pt x="27" y="0"/>
                </a:lnTo>
                <a:lnTo>
                  <a:pt x="22" y="1"/>
                </a:lnTo>
                <a:lnTo>
                  <a:pt x="18" y="2"/>
                </a:lnTo>
                <a:lnTo>
                  <a:pt x="12" y="5"/>
                </a:lnTo>
                <a:lnTo>
                  <a:pt x="8" y="8"/>
                </a:lnTo>
                <a:lnTo>
                  <a:pt x="6" y="12"/>
                </a:lnTo>
                <a:lnTo>
                  <a:pt x="3" y="17"/>
                </a:lnTo>
                <a:lnTo>
                  <a:pt x="0" y="27"/>
                </a:lnTo>
                <a:lnTo>
                  <a:pt x="0" y="11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79" name="Line 975"/>
          <p:cNvSpPr>
            <a:spLocks noChangeShapeType="1"/>
          </p:cNvSpPr>
          <p:nvPr/>
        </p:nvSpPr>
        <p:spPr bwMode="auto">
          <a:xfrm>
            <a:off x="8089900" y="235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0" name="Freeform 976"/>
          <p:cNvSpPr>
            <a:spLocks/>
          </p:cNvSpPr>
          <p:nvPr/>
        </p:nvSpPr>
        <p:spPr bwMode="auto">
          <a:xfrm>
            <a:off x="8078788" y="2359025"/>
            <a:ext cx="25400" cy="19050"/>
          </a:xfrm>
          <a:custGeom>
            <a:avLst/>
            <a:gdLst>
              <a:gd name="T0" fmla="*/ 2147483647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2" y="1"/>
                </a:lnTo>
                <a:lnTo>
                  <a:pt x="18" y="2"/>
                </a:lnTo>
                <a:lnTo>
                  <a:pt x="12" y="5"/>
                </a:lnTo>
                <a:lnTo>
                  <a:pt x="8" y="8"/>
                </a:lnTo>
                <a:lnTo>
                  <a:pt x="6" y="12"/>
                </a:lnTo>
                <a:lnTo>
                  <a:pt x="3" y="17"/>
                </a:lnTo>
                <a:lnTo>
                  <a:pt x="2" y="22"/>
                </a:lnTo>
                <a:lnTo>
                  <a:pt x="0" y="26"/>
                </a:lnTo>
                <a:lnTo>
                  <a:pt x="2" y="31"/>
                </a:lnTo>
                <a:lnTo>
                  <a:pt x="3" y="37"/>
                </a:lnTo>
                <a:lnTo>
                  <a:pt x="6" y="42"/>
                </a:lnTo>
                <a:lnTo>
                  <a:pt x="8" y="46"/>
                </a:lnTo>
                <a:lnTo>
                  <a:pt x="12" y="49"/>
                </a:lnTo>
                <a:lnTo>
                  <a:pt x="18" y="51"/>
                </a:lnTo>
                <a:lnTo>
                  <a:pt x="22" y="53"/>
                </a:lnTo>
                <a:lnTo>
                  <a:pt x="31" y="53"/>
                </a:lnTo>
                <a:lnTo>
                  <a:pt x="43" y="53"/>
                </a:lnTo>
                <a:lnTo>
                  <a:pt x="47" y="51"/>
                </a:lnTo>
                <a:lnTo>
                  <a:pt x="52" y="49"/>
                </a:lnTo>
                <a:lnTo>
                  <a:pt x="56" y="46"/>
                </a:lnTo>
                <a:lnTo>
                  <a:pt x="59" y="42"/>
                </a:lnTo>
                <a:lnTo>
                  <a:pt x="61" y="37"/>
                </a:lnTo>
                <a:lnTo>
                  <a:pt x="63" y="31"/>
                </a:lnTo>
                <a:lnTo>
                  <a:pt x="64" y="26"/>
                </a:lnTo>
                <a:lnTo>
                  <a:pt x="63" y="22"/>
                </a:lnTo>
                <a:lnTo>
                  <a:pt x="61" y="17"/>
                </a:lnTo>
                <a:lnTo>
                  <a:pt x="59" y="12"/>
                </a:lnTo>
                <a:lnTo>
                  <a:pt x="56" y="8"/>
                </a:lnTo>
                <a:lnTo>
                  <a:pt x="52" y="5"/>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1" name="Line 977"/>
          <p:cNvSpPr>
            <a:spLocks noChangeShapeType="1"/>
          </p:cNvSpPr>
          <p:nvPr/>
        </p:nvSpPr>
        <p:spPr bwMode="auto">
          <a:xfrm>
            <a:off x="8094663"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2" name="Freeform 978"/>
          <p:cNvSpPr>
            <a:spLocks/>
          </p:cNvSpPr>
          <p:nvPr/>
        </p:nvSpPr>
        <p:spPr bwMode="auto">
          <a:xfrm>
            <a:off x="8083550" y="2359025"/>
            <a:ext cx="92075" cy="19050"/>
          </a:xfrm>
          <a:custGeom>
            <a:avLst/>
            <a:gdLst>
              <a:gd name="T0" fmla="*/ 2147483647 w 230"/>
              <a:gd name="T1" fmla="*/ 0 h 53"/>
              <a:gd name="T2" fmla="*/ 2147483647 w 230"/>
              <a:gd name="T3" fmla="*/ 2147483647 h 53"/>
              <a:gd name="T4" fmla="*/ 2147483647 w 230"/>
              <a:gd name="T5" fmla="*/ 2147483647 h 53"/>
              <a:gd name="T6" fmla="*/ 2147483647 w 230"/>
              <a:gd name="T7" fmla="*/ 2147483647 h 53"/>
              <a:gd name="T8" fmla="*/ 2147483647 w 230"/>
              <a:gd name="T9" fmla="*/ 2147483647 h 53"/>
              <a:gd name="T10" fmla="*/ 2147483647 w 230"/>
              <a:gd name="T11" fmla="*/ 2147483647 h 53"/>
              <a:gd name="T12" fmla="*/ 2147483647 w 230"/>
              <a:gd name="T13" fmla="*/ 2147483647 h 53"/>
              <a:gd name="T14" fmla="*/ 0 w 230"/>
              <a:gd name="T15" fmla="*/ 2147483647 h 53"/>
              <a:gd name="T16" fmla="*/ 0 w 230"/>
              <a:gd name="T17" fmla="*/ 2147483647 h 53"/>
              <a:gd name="T18" fmla="*/ 0 w 230"/>
              <a:gd name="T19" fmla="*/ 2147483647 h 53"/>
              <a:gd name="T20" fmla="*/ 2147483647 w 230"/>
              <a:gd name="T21" fmla="*/ 2147483647 h 53"/>
              <a:gd name="T22" fmla="*/ 2147483647 w 230"/>
              <a:gd name="T23" fmla="*/ 2147483647 h 53"/>
              <a:gd name="T24" fmla="*/ 2147483647 w 230"/>
              <a:gd name="T25" fmla="*/ 2147483647 h 53"/>
              <a:gd name="T26" fmla="*/ 2147483647 w 230"/>
              <a:gd name="T27" fmla="*/ 2147483647 h 53"/>
              <a:gd name="T28" fmla="*/ 2147483647 w 230"/>
              <a:gd name="T29" fmla="*/ 2147483647 h 53"/>
              <a:gd name="T30" fmla="*/ 2147483647 w 230"/>
              <a:gd name="T31" fmla="*/ 2147483647 h 53"/>
              <a:gd name="T32" fmla="*/ 2147483647 w 230"/>
              <a:gd name="T33" fmla="*/ 2147483647 h 53"/>
              <a:gd name="T34" fmla="*/ 2147483647 w 230"/>
              <a:gd name="T35" fmla="*/ 2147483647 h 53"/>
              <a:gd name="T36" fmla="*/ 2147483647 w 230"/>
              <a:gd name="T37" fmla="*/ 2147483647 h 53"/>
              <a:gd name="T38" fmla="*/ 2147483647 w 230"/>
              <a:gd name="T39" fmla="*/ 2147483647 h 53"/>
              <a:gd name="T40" fmla="*/ 2147483647 w 230"/>
              <a:gd name="T41" fmla="*/ 2147483647 h 53"/>
              <a:gd name="T42" fmla="*/ 2147483647 w 230"/>
              <a:gd name="T43" fmla="*/ 2147483647 h 53"/>
              <a:gd name="T44" fmla="*/ 2147483647 w 230"/>
              <a:gd name="T45" fmla="*/ 2147483647 h 53"/>
              <a:gd name="T46" fmla="*/ 2147483647 w 230"/>
              <a:gd name="T47" fmla="*/ 2147483647 h 53"/>
              <a:gd name="T48" fmla="*/ 2147483647 w 230"/>
              <a:gd name="T49" fmla="*/ 2147483647 h 53"/>
              <a:gd name="T50" fmla="*/ 2147483647 w 230"/>
              <a:gd name="T51" fmla="*/ 2147483647 h 53"/>
              <a:gd name="T52" fmla="*/ 2147483647 w 230"/>
              <a:gd name="T53" fmla="*/ 2147483647 h 53"/>
              <a:gd name="T54" fmla="*/ 2147483647 w 230"/>
              <a:gd name="T55" fmla="*/ 2147483647 h 53"/>
              <a:gd name="T56" fmla="*/ 2147483647 w 230"/>
              <a:gd name="T57" fmla="*/ 2147483647 h 53"/>
              <a:gd name="T58" fmla="*/ 2147483647 w 230"/>
              <a:gd name="T59" fmla="*/ 2147483647 h 53"/>
              <a:gd name="T60" fmla="*/ 2147483647 w 230"/>
              <a:gd name="T61" fmla="*/ 2147483647 h 53"/>
              <a:gd name="T62" fmla="*/ 2147483647 w 230"/>
              <a:gd name="T63" fmla="*/ 0 h 53"/>
              <a:gd name="T64" fmla="*/ 2147483647 w 23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53"/>
              <a:gd name="T101" fmla="*/ 230 w 23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53">
                <a:moveTo>
                  <a:pt x="27" y="0"/>
                </a:moveTo>
                <a:lnTo>
                  <a:pt x="21" y="1"/>
                </a:lnTo>
                <a:lnTo>
                  <a:pt x="16" y="2"/>
                </a:lnTo>
                <a:lnTo>
                  <a:pt x="12" y="5"/>
                </a:lnTo>
                <a:lnTo>
                  <a:pt x="8" y="8"/>
                </a:lnTo>
                <a:lnTo>
                  <a:pt x="4" y="12"/>
                </a:lnTo>
                <a:lnTo>
                  <a:pt x="1" y="17"/>
                </a:lnTo>
                <a:lnTo>
                  <a:pt x="0" y="22"/>
                </a:lnTo>
                <a:lnTo>
                  <a:pt x="0" y="26"/>
                </a:lnTo>
                <a:lnTo>
                  <a:pt x="0" y="31"/>
                </a:lnTo>
                <a:lnTo>
                  <a:pt x="1" y="37"/>
                </a:lnTo>
                <a:lnTo>
                  <a:pt x="4" y="42"/>
                </a:lnTo>
                <a:lnTo>
                  <a:pt x="8" y="46"/>
                </a:lnTo>
                <a:lnTo>
                  <a:pt x="12" y="49"/>
                </a:lnTo>
                <a:lnTo>
                  <a:pt x="16" y="51"/>
                </a:lnTo>
                <a:lnTo>
                  <a:pt x="21" y="53"/>
                </a:lnTo>
                <a:lnTo>
                  <a:pt x="197" y="53"/>
                </a:lnTo>
                <a:lnTo>
                  <a:pt x="209" y="53"/>
                </a:lnTo>
                <a:lnTo>
                  <a:pt x="213" y="51"/>
                </a:lnTo>
                <a:lnTo>
                  <a:pt x="218" y="49"/>
                </a:lnTo>
                <a:lnTo>
                  <a:pt x="222" y="46"/>
                </a:lnTo>
                <a:lnTo>
                  <a:pt x="225" y="42"/>
                </a:lnTo>
                <a:lnTo>
                  <a:pt x="227" y="37"/>
                </a:lnTo>
                <a:lnTo>
                  <a:pt x="229" y="31"/>
                </a:lnTo>
                <a:lnTo>
                  <a:pt x="230" y="26"/>
                </a:lnTo>
                <a:lnTo>
                  <a:pt x="229" y="22"/>
                </a:lnTo>
                <a:lnTo>
                  <a:pt x="227" y="17"/>
                </a:lnTo>
                <a:lnTo>
                  <a:pt x="225" y="12"/>
                </a:lnTo>
                <a:lnTo>
                  <a:pt x="222" y="8"/>
                </a:lnTo>
                <a:lnTo>
                  <a:pt x="218" y="5"/>
                </a:lnTo>
                <a:lnTo>
                  <a:pt x="213" y="2"/>
                </a:lnTo>
                <a:lnTo>
                  <a:pt x="202"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3" name="Line 979"/>
          <p:cNvSpPr>
            <a:spLocks noChangeShapeType="1"/>
          </p:cNvSpPr>
          <p:nvPr/>
        </p:nvSpPr>
        <p:spPr bwMode="auto">
          <a:xfrm>
            <a:off x="8164513"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4" name="Freeform 980"/>
          <p:cNvSpPr>
            <a:spLocks/>
          </p:cNvSpPr>
          <p:nvPr/>
        </p:nvSpPr>
        <p:spPr bwMode="auto">
          <a:xfrm>
            <a:off x="8153400" y="2359025"/>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1"/>
                </a:lnTo>
                <a:lnTo>
                  <a:pt x="16" y="2"/>
                </a:lnTo>
                <a:lnTo>
                  <a:pt x="12" y="5"/>
                </a:lnTo>
                <a:lnTo>
                  <a:pt x="8" y="8"/>
                </a:lnTo>
                <a:lnTo>
                  <a:pt x="4" y="12"/>
                </a:lnTo>
                <a:lnTo>
                  <a:pt x="1" y="17"/>
                </a:lnTo>
                <a:lnTo>
                  <a:pt x="0" y="22"/>
                </a:lnTo>
                <a:lnTo>
                  <a:pt x="0" y="26"/>
                </a:lnTo>
                <a:lnTo>
                  <a:pt x="0" y="31"/>
                </a:lnTo>
                <a:lnTo>
                  <a:pt x="1" y="37"/>
                </a:lnTo>
                <a:lnTo>
                  <a:pt x="4" y="42"/>
                </a:lnTo>
                <a:lnTo>
                  <a:pt x="8" y="46"/>
                </a:lnTo>
                <a:lnTo>
                  <a:pt x="12" y="49"/>
                </a:lnTo>
                <a:lnTo>
                  <a:pt x="16" y="51"/>
                </a:lnTo>
                <a:lnTo>
                  <a:pt x="21" y="53"/>
                </a:lnTo>
                <a:lnTo>
                  <a:pt x="31" y="53"/>
                </a:lnTo>
                <a:lnTo>
                  <a:pt x="41" y="53"/>
                </a:lnTo>
                <a:lnTo>
                  <a:pt x="46" y="51"/>
                </a:lnTo>
                <a:lnTo>
                  <a:pt x="50" y="49"/>
                </a:lnTo>
                <a:lnTo>
                  <a:pt x="54" y="46"/>
                </a:lnTo>
                <a:lnTo>
                  <a:pt x="58" y="42"/>
                </a:lnTo>
                <a:lnTo>
                  <a:pt x="61" y="37"/>
                </a:lnTo>
                <a:lnTo>
                  <a:pt x="62" y="31"/>
                </a:lnTo>
                <a:lnTo>
                  <a:pt x="62" y="26"/>
                </a:lnTo>
                <a:lnTo>
                  <a:pt x="62" y="22"/>
                </a:lnTo>
                <a:lnTo>
                  <a:pt x="61" y="17"/>
                </a:lnTo>
                <a:lnTo>
                  <a:pt x="58" y="12"/>
                </a:lnTo>
                <a:lnTo>
                  <a:pt x="54" y="8"/>
                </a:lnTo>
                <a:lnTo>
                  <a:pt x="50" y="5"/>
                </a:lnTo>
                <a:lnTo>
                  <a:pt x="46"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5" name="Line 981"/>
          <p:cNvSpPr>
            <a:spLocks noChangeShapeType="1"/>
          </p:cNvSpPr>
          <p:nvPr/>
        </p:nvSpPr>
        <p:spPr bwMode="auto">
          <a:xfrm>
            <a:off x="8167688"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6" name="Freeform 982"/>
          <p:cNvSpPr>
            <a:spLocks/>
          </p:cNvSpPr>
          <p:nvPr/>
        </p:nvSpPr>
        <p:spPr bwMode="auto">
          <a:xfrm>
            <a:off x="8158163" y="2359025"/>
            <a:ext cx="63500" cy="19050"/>
          </a:xfrm>
          <a:custGeom>
            <a:avLst/>
            <a:gdLst>
              <a:gd name="T0" fmla="*/ 2147483647 w 162"/>
              <a:gd name="T1" fmla="*/ 0 h 53"/>
              <a:gd name="T2" fmla="*/ 2147483647 w 162"/>
              <a:gd name="T3" fmla="*/ 2147483647 h 53"/>
              <a:gd name="T4" fmla="*/ 2147483647 w 162"/>
              <a:gd name="T5" fmla="*/ 2147483647 h 53"/>
              <a:gd name="T6" fmla="*/ 2147483647 w 162"/>
              <a:gd name="T7" fmla="*/ 2147483647 h 53"/>
              <a:gd name="T8" fmla="*/ 2147483647 w 162"/>
              <a:gd name="T9" fmla="*/ 2147483647 h 53"/>
              <a:gd name="T10" fmla="*/ 2147483647 w 162"/>
              <a:gd name="T11" fmla="*/ 2147483647 h 53"/>
              <a:gd name="T12" fmla="*/ 2147483647 w 162"/>
              <a:gd name="T13" fmla="*/ 2147483647 h 53"/>
              <a:gd name="T14" fmla="*/ 0 w 162"/>
              <a:gd name="T15" fmla="*/ 2147483647 h 53"/>
              <a:gd name="T16" fmla="*/ 0 w 162"/>
              <a:gd name="T17" fmla="*/ 2147483647 h 53"/>
              <a:gd name="T18" fmla="*/ 0 w 162"/>
              <a:gd name="T19" fmla="*/ 2147483647 h 53"/>
              <a:gd name="T20" fmla="*/ 2147483647 w 162"/>
              <a:gd name="T21" fmla="*/ 2147483647 h 53"/>
              <a:gd name="T22" fmla="*/ 2147483647 w 162"/>
              <a:gd name="T23" fmla="*/ 2147483647 h 53"/>
              <a:gd name="T24" fmla="*/ 2147483647 w 162"/>
              <a:gd name="T25" fmla="*/ 2147483647 h 53"/>
              <a:gd name="T26" fmla="*/ 2147483647 w 162"/>
              <a:gd name="T27" fmla="*/ 2147483647 h 53"/>
              <a:gd name="T28" fmla="*/ 2147483647 w 162"/>
              <a:gd name="T29" fmla="*/ 2147483647 h 53"/>
              <a:gd name="T30" fmla="*/ 2147483647 w 162"/>
              <a:gd name="T31" fmla="*/ 2147483647 h 53"/>
              <a:gd name="T32" fmla="*/ 2147483647 w 162"/>
              <a:gd name="T33" fmla="*/ 2147483647 h 53"/>
              <a:gd name="T34" fmla="*/ 2147483647 w 162"/>
              <a:gd name="T35" fmla="*/ 2147483647 h 53"/>
              <a:gd name="T36" fmla="*/ 2147483647 w 162"/>
              <a:gd name="T37" fmla="*/ 2147483647 h 53"/>
              <a:gd name="T38" fmla="*/ 2147483647 w 162"/>
              <a:gd name="T39" fmla="*/ 2147483647 h 53"/>
              <a:gd name="T40" fmla="*/ 2147483647 w 162"/>
              <a:gd name="T41" fmla="*/ 2147483647 h 53"/>
              <a:gd name="T42" fmla="*/ 2147483647 w 162"/>
              <a:gd name="T43" fmla="*/ 2147483647 h 53"/>
              <a:gd name="T44" fmla="*/ 2147483647 w 162"/>
              <a:gd name="T45" fmla="*/ 2147483647 h 53"/>
              <a:gd name="T46" fmla="*/ 2147483647 w 162"/>
              <a:gd name="T47" fmla="*/ 2147483647 h 53"/>
              <a:gd name="T48" fmla="*/ 2147483647 w 162"/>
              <a:gd name="T49" fmla="*/ 2147483647 h 53"/>
              <a:gd name="T50" fmla="*/ 2147483647 w 162"/>
              <a:gd name="T51" fmla="*/ 2147483647 h 53"/>
              <a:gd name="T52" fmla="*/ 2147483647 w 162"/>
              <a:gd name="T53" fmla="*/ 2147483647 h 53"/>
              <a:gd name="T54" fmla="*/ 2147483647 w 162"/>
              <a:gd name="T55" fmla="*/ 2147483647 h 53"/>
              <a:gd name="T56" fmla="*/ 2147483647 w 162"/>
              <a:gd name="T57" fmla="*/ 2147483647 h 53"/>
              <a:gd name="T58" fmla="*/ 2147483647 w 162"/>
              <a:gd name="T59" fmla="*/ 2147483647 h 53"/>
              <a:gd name="T60" fmla="*/ 2147483647 w 162"/>
              <a:gd name="T61" fmla="*/ 2147483647 h 53"/>
              <a:gd name="T62" fmla="*/ 2147483647 w 162"/>
              <a:gd name="T63" fmla="*/ 0 h 53"/>
              <a:gd name="T64" fmla="*/ 2147483647 w 1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53"/>
              <a:gd name="T101" fmla="*/ 162 w 1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53">
                <a:moveTo>
                  <a:pt x="27" y="0"/>
                </a:moveTo>
                <a:lnTo>
                  <a:pt x="22" y="1"/>
                </a:lnTo>
                <a:lnTo>
                  <a:pt x="16" y="2"/>
                </a:lnTo>
                <a:lnTo>
                  <a:pt x="12" y="5"/>
                </a:lnTo>
                <a:lnTo>
                  <a:pt x="8" y="8"/>
                </a:lnTo>
                <a:lnTo>
                  <a:pt x="4" y="12"/>
                </a:lnTo>
                <a:lnTo>
                  <a:pt x="3" y="17"/>
                </a:lnTo>
                <a:lnTo>
                  <a:pt x="0" y="22"/>
                </a:lnTo>
                <a:lnTo>
                  <a:pt x="0" y="26"/>
                </a:lnTo>
                <a:lnTo>
                  <a:pt x="0" y="31"/>
                </a:lnTo>
                <a:lnTo>
                  <a:pt x="3" y="37"/>
                </a:lnTo>
                <a:lnTo>
                  <a:pt x="4" y="42"/>
                </a:lnTo>
                <a:lnTo>
                  <a:pt x="8" y="46"/>
                </a:lnTo>
                <a:lnTo>
                  <a:pt x="12" y="49"/>
                </a:lnTo>
                <a:lnTo>
                  <a:pt x="16" y="51"/>
                </a:lnTo>
                <a:lnTo>
                  <a:pt x="22" y="53"/>
                </a:lnTo>
                <a:lnTo>
                  <a:pt x="130" y="53"/>
                </a:lnTo>
                <a:lnTo>
                  <a:pt x="141" y="53"/>
                </a:lnTo>
                <a:lnTo>
                  <a:pt x="146" y="51"/>
                </a:lnTo>
                <a:lnTo>
                  <a:pt x="150" y="49"/>
                </a:lnTo>
                <a:lnTo>
                  <a:pt x="154" y="46"/>
                </a:lnTo>
                <a:lnTo>
                  <a:pt x="158" y="42"/>
                </a:lnTo>
                <a:lnTo>
                  <a:pt x="159" y="37"/>
                </a:lnTo>
                <a:lnTo>
                  <a:pt x="162" y="31"/>
                </a:lnTo>
                <a:lnTo>
                  <a:pt x="162" y="26"/>
                </a:lnTo>
                <a:lnTo>
                  <a:pt x="162" y="22"/>
                </a:lnTo>
                <a:lnTo>
                  <a:pt x="159" y="17"/>
                </a:lnTo>
                <a:lnTo>
                  <a:pt x="158" y="12"/>
                </a:lnTo>
                <a:lnTo>
                  <a:pt x="154" y="8"/>
                </a:lnTo>
                <a:lnTo>
                  <a:pt x="150" y="5"/>
                </a:lnTo>
                <a:lnTo>
                  <a:pt x="146" y="2"/>
                </a:lnTo>
                <a:lnTo>
                  <a:pt x="13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7" name="Line 983"/>
          <p:cNvSpPr>
            <a:spLocks noChangeShapeType="1"/>
          </p:cNvSpPr>
          <p:nvPr/>
        </p:nvSpPr>
        <p:spPr bwMode="auto">
          <a:xfrm>
            <a:off x="8210550" y="235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8" name="Freeform 984"/>
          <p:cNvSpPr>
            <a:spLocks/>
          </p:cNvSpPr>
          <p:nvPr/>
        </p:nvSpPr>
        <p:spPr bwMode="auto">
          <a:xfrm>
            <a:off x="8201025" y="2359025"/>
            <a:ext cx="63500" cy="19050"/>
          </a:xfrm>
          <a:custGeom>
            <a:avLst/>
            <a:gdLst>
              <a:gd name="T0" fmla="*/ 2147483647 w 161"/>
              <a:gd name="T1" fmla="*/ 0 h 53"/>
              <a:gd name="T2" fmla="*/ 2147483647 w 161"/>
              <a:gd name="T3" fmla="*/ 2147483647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1" y="1"/>
                </a:lnTo>
                <a:lnTo>
                  <a:pt x="16" y="2"/>
                </a:lnTo>
                <a:lnTo>
                  <a:pt x="12" y="5"/>
                </a:lnTo>
                <a:lnTo>
                  <a:pt x="8" y="8"/>
                </a:lnTo>
                <a:lnTo>
                  <a:pt x="4" y="12"/>
                </a:lnTo>
                <a:lnTo>
                  <a:pt x="2" y="17"/>
                </a:lnTo>
                <a:lnTo>
                  <a:pt x="0" y="22"/>
                </a:lnTo>
                <a:lnTo>
                  <a:pt x="0" y="26"/>
                </a:lnTo>
                <a:lnTo>
                  <a:pt x="0" y="31"/>
                </a:lnTo>
                <a:lnTo>
                  <a:pt x="2" y="37"/>
                </a:lnTo>
                <a:lnTo>
                  <a:pt x="4" y="42"/>
                </a:lnTo>
                <a:lnTo>
                  <a:pt x="8" y="46"/>
                </a:lnTo>
                <a:lnTo>
                  <a:pt x="12" y="49"/>
                </a:lnTo>
                <a:lnTo>
                  <a:pt x="16" y="51"/>
                </a:lnTo>
                <a:lnTo>
                  <a:pt x="21" y="53"/>
                </a:lnTo>
                <a:lnTo>
                  <a:pt x="129" y="53"/>
                </a:lnTo>
                <a:lnTo>
                  <a:pt x="140" y="53"/>
                </a:lnTo>
                <a:lnTo>
                  <a:pt x="145" y="51"/>
                </a:lnTo>
                <a:lnTo>
                  <a:pt x="149" y="49"/>
                </a:lnTo>
                <a:lnTo>
                  <a:pt x="153" y="46"/>
                </a:lnTo>
                <a:lnTo>
                  <a:pt x="156" y="42"/>
                </a:lnTo>
                <a:lnTo>
                  <a:pt x="158" y="37"/>
                </a:lnTo>
                <a:lnTo>
                  <a:pt x="160" y="31"/>
                </a:lnTo>
                <a:lnTo>
                  <a:pt x="161" y="26"/>
                </a:lnTo>
                <a:lnTo>
                  <a:pt x="160" y="22"/>
                </a:lnTo>
                <a:lnTo>
                  <a:pt x="158" y="17"/>
                </a:lnTo>
                <a:lnTo>
                  <a:pt x="156" y="12"/>
                </a:lnTo>
                <a:lnTo>
                  <a:pt x="153" y="8"/>
                </a:lnTo>
                <a:lnTo>
                  <a:pt x="149" y="5"/>
                </a:lnTo>
                <a:lnTo>
                  <a:pt x="145" y="2"/>
                </a:lnTo>
                <a:lnTo>
                  <a:pt x="13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89" name="Line 985"/>
          <p:cNvSpPr>
            <a:spLocks noChangeShapeType="1"/>
          </p:cNvSpPr>
          <p:nvPr/>
        </p:nvSpPr>
        <p:spPr bwMode="auto">
          <a:xfrm>
            <a:off x="8253413"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0" name="Freeform 986"/>
          <p:cNvSpPr>
            <a:spLocks/>
          </p:cNvSpPr>
          <p:nvPr/>
        </p:nvSpPr>
        <p:spPr bwMode="auto">
          <a:xfrm>
            <a:off x="8243888" y="2359025"/>
            <a:ext cx="39687" cy="19050"/>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1" y="1"/>
                </a:lnTo>
                <a:lnTo>
                  <a:pt x="16" y="2"/>
                </a:lnTo>
                <a:lnTo>
                  <a:pt x="12" y="5"/>
                </a:lnTo>
                <a:lnTo>
                  <a:pt x="8" y="8"/>
                </a:lnTo>
                <a:lnTo>
                  <a:pt x="4" y="12"/>
                </a:lnTo>
                <a:lnTo>
                  <a:pt x="2" y="17"/>
                </a:lnTo>
                <a:lnTo>
                  <a:pt x="0" y="22"/>
                </a:lnTo>
                <a:lnTo>
                  <a:pt x="0" y="26"/>
                </a:lnTo>
                <a:lnTo>
                  <a:pt x="0" y="31"/>
                </a:lnTo>
                <a:lnTo>
                  <a:pt x="2" y="37"/>
                </a:lnTo>
                <a:lnTo>
                  <a:pt x="4" y="42"/>
                </a:lnTo>
                <a:lnTo>
                  <a:pt x="8" y="46"/>
                </a:lnTo>
                <a:lnTo>
                  <a:pt x="12" y="49"/>
                </a:lnTo>
                <a:lnTo>
                  <a:pt x="16" y="51"/>
                </a:lnTo>
                <a:lnTo>
                  <a:pt x="21" y="53"/>
                </a:lnTo>
                <a:lnTo>
                  <a:pt x="70" y="53"/>
                </a:lnTo>
                <a:lnTo>
                  <a:pt x="81" y="53"/>
                </a:lnTo>
                <a:lnTo>
                  <a:pt x="86" y="51"/>
                </a:lnTo>
                <a:lnTo>
                  <a:pt x="90" y="49"/>
                </a:lnTo>
                <a:lnTo>
                  <a:pt x="94" y="46"/>
                </a:lnTo>
                <a:lnTo>
                  <a:pt x="98" y="42"/>
                </a:lnTo>
                <a:lnTo>
                  <a:pt x="101" y="37"/>
                </a:lnTo>
                <a:lnTo>
                  <a:pt x="102" y="31"/>
                </a:lnTo>
                <a:lnTo>
                  <a:pt x="102" y="26"/>
                </a:lnTo>
                <a:lnTo>
                  <a:pt x="102" y="22"/>
                </a:lnTo>
                <a:lnTo>
                  <a:pt x="101" y="17"/>
                </a:lnTo>
                <a:lnTo>
                  <a:pt x="98" y="12"/>
                </a:lnTo>
                <a:lnTo>
                  <a:pt x="94" y="8"/>
                </a:lnTo>
                <a:lnTo>
                  <a:pt x="90" y="5"/>
                </a:lnTo>
                <a:lnTo>
                  <a:pt x="86" y="2"/>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1" name="Line 987"/>
          <p:cNvSpPr>
            <a:spLocks noChangeShapeType="1"/>
          </p:cNvSpPr>
          <p:nvPr/>
        </p:nvSpPr>
        <p:spPr bwMode="auto">
          <a:xfrm>
            <a:off x="8274050" y="235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2" name="Freeform 988"/>
          <p:cNvSpPr>
            <a:spLocks/>
          </p:cNvSpPr>
          <p:nvPr/>
        </p:nvSpPr>
        <p:spPr bwMode="auto">
          <a:xfrm>
            <a:off x="8262938" y="2359025"/>
            <a:ext cx="33337" cy="19050"/>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1" y="1"/>
                </a:lnTo>
                <a:lnTo>
                  <a:pt x="16" y="2"/>
                </a:lnTo>
                <a:lnTo>
                  <a:pt x="12" y="5"/>
                </a:lnTo>
                <a:lnTo>
                  <a:pt x="8" y="8"/>
                </a:lnTo>
                <a:lnTo>
                  <a:pt x="4" y="12"/>
                </a:lnTo>
                <a:lnTo>
                  <a:pt x="3" y="17"/>
                </a:lnTo>
                <a:lnTo>
                  <a:pt x="0" y="22"/>
                </a:lnTo>
                <a:lnTo>
                  <a:pt x="0" y="26"/>
                </a:lnTo>
                <a:lnTo>
                  <a:pt x="0" y="31"/>
                </a:lnTo>
                <a:lnTo>
                  <a:pt x="3" y="37"/>
                </a:lnTo>
                <a:lnTo>
                  <a:pt x="4" y="42"/>
                </a:lnTo>
                <a:lnTo>
                  <a:pt x="8" y="46"/>
                </a:lnTo>
                <a:lnTo>
                  <a:pt x="12" y="49"/>
                </a:lnTo>
                <a:lnTo>
                  <a:pt x="16" y="51"/>
                </a:lnTo>
                <a:lnTo>
                  <a:pt x="21" y="53"/>
                </a:lnTo>
                <a:lnTo>
                  <a:pt x="50" y="53"/>
                </a:lnTo>
                <a:lnTo>
                  <a:pt x="61" y="53"/>
                </a:lnTo>
                <a:lnTo>
                  <a:pt x="66" y="51"/>
                </a:lnTo>
                <a:lnTo>
                  <a:pt x="71" y="49"/>
                </a:lnTo>
                <a:lnTo>
                  <a:pt x="75" y="46"/>
                </a:lnTo>
                <a:lnTo>
                  <a:pt x="78" y="42"/>
                </a:lnTo>
                <a:lnTo>
                  <a:pt x="81" y="37"/>
                </a:lnTo>
                <a:lnTo>
                  <a:pt x="82" y="31"/>
                </a:lnTo>
                <a:lnTo>
                  <a:pt x="82" y="26"/>
                </a:lnTo>
                <a:lnTo>
                  <a:pt x="82" y="22"/>
                </a:lnTo>
                <a:lnTo>
                  <a:pt x="81" y="17"/>
                </a:lnTo>
                <a:lnTo>
                  <a:pt x="78" y="12"/>
                </a:lnTo>
                <a:lnTo>
                  <a:pt x="75" y="8"/>
                </a:lnTo>
                <a:lnTo>
                  <a:pt x="71" y="5"/>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3" name="Line 989"/>
          <p:cNvSpPr>
            <a:spLocks noChangeShapeType="1"/>
          </p:cNvSpPr>
          <p:nvPr/>
        </p:nvSpPr>
        <p:spPr bwMode="auto">
          <a:xfrm>
            <a:off x="8285163"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4" name="Freeform 990"/>
          <p:cNvSpPr>
            <a:spLocks/>
          </p:cNvSpPr>
          <p:nvPr/>
        </p:nvSpPr>
        <p:spPr bwMode="auto">
          <a:xfrm>
            <a:off x="8274050" y="2359025"/>
            <a:ext cx="33338" cy="19050"/>
          </a:xfrm>
          <a:custGeom>
            <a:avLst/>
            <a:gdLst>
              <a:gd name="T0" fmla="*/ 2147483647 w 83"/>
              <a:gd name="T1" fmla="*/ 0 h 53"/>
              <a:gd name="T2" fmla="*/ 2147483647 w 83"/>
              <a:gd name="T3" fmla="*/ 2147483647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7" y="0"/>
                </a:moveTo>
                <a:lnTo>
                  <a:pt x="23" y="1"/>
                </a:lnTo>
                <a:lnTo>
                  <a:pt x="17" y="2"/>
                </a:lnTo>
                <a:lnTo>
                  <a:pt x="12" y="5"/>
                </a:lnTo>
                <a:lnTo>
                  <a:pt x="8" y="8"/>
                </a:lnTo>
                <a:lnTo>
                  <a:pt x="5" y="12"/>
                </a:lnTo>
                <a:lnTo>
                  <a:pt x="3" y="17"/>
                </a:lnTo>
                <a:lnTo>
                  <a:pt x="1" y="22"/>
                </a:lnTo>
                <a:lnTo>
                  <a:pt x="0" y="26"/>
                </a:lnTo>
                <a:lnTo>
                  <a:pt x="1" y="31"/>
                </a:lnTo>
                <a:lnTo>
                  <a:pt x="3" y="37"/>
                </a:lnTo>
                <a:lnTo>
                  <a:pt x="5" y="42"/>
                </a:lnTo>
                <a:lnTo>
                  <a:pt x="8" y="46"/>
                </a:lnTo>
                <a:lnTo>
                  <a:pt x="12" y="49"/>
                </a:lnTo>
                <a:lnTo>
                  <a:pt x="17" y="51"/>
                </a:lnTo>
                <a:lnTo>
                  <a:pt x="23" y="53"/>
                </a:lnTo>
                <a:lnTo>
                  <a:pt x="52" y="53"/>
                </a:lnTo>
                <a:lnTo>
                  <a:pt x="62" y="53"/>
                </a:lnTo>
                <a:lnTo>
                  <a:pt x="66" y="51"/>
                </a:lnTo>
                <a:lnTo>
                  <a:pt x="72" y="49"/>
                </a:lnTo>
                <a:lnTo>
                  <a:pt x="76" y="46"/>
                </a:lnTo>
                <a:lnTo>
                  <a:pt x="78" y="42"/>
                </a:lnTo>
                <a:lnTo>
                  <a:pt x="81" y="37"/>
                </a:lnTo>
                <a:lnTo>
                  <a:pt x="82" y="31"/>
                </a:lnTo>
                <a:lnTo>
                  <a:pt x="83" y="26"/>
                </a:lnTo>
                <a:lnTo>
                  <a:pt x="82" y="22"/>
                </a:lnTo>
                <a:lnTo>
                  <a:pt x="81" y="17"/>
                </a:lnTo>
                <a:lnTo>
                  <a:pt x="78" y="12"/>
                </a:lnTo>
                <a:lnTo>
                  <a:pt x="76" y="8"/>
                </a:lnTo>
                <a:lnTo>
                  <a:pt x="72" y="5"/>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5" name="Line 991"/>
          <p:cNvSpPr>
            <a:spLocks noChangeShapeType="1"/>
          </p:cNvSpPr>
          <p:nvPr/>
        </p:nvSpPr>
        <p:spPr bwMode="auto">
          <a:xfrm>
            <a:off x="8296275" y="235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6" name="Freeform 992"/>
          <p:cNvSpPr>
            <a:spLocks/>
          </p:cNvSpPr>
          <p:nvPr/>
        </p:nvSpPr>
        <p:spPr bwMode="auto">
          <a:xfrm>
            <a:off x="8286750" y="2359025"/>
            <a:ext cx="23813"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5" y="2"/>
                </a:lnTo>
                <a:lnTo>
                  <a:pt x="11" y="5"/>
                </a:lnTo>
                <a:lnTo>
                  <a:pt x="7" y="8"/>
                </a:lnTo>
                <a:lnTo>
                  <a:pt x="4" y="12"/>
                </a:lnTo>
                <a:lnTo>
                  <a:pt x="1" y="17"/>
                </a:lnTo>
                <a:lnTo>
                  <a:pt x="0" y="22"/>
                </a:lnTo>
                <a:lnTo>
                  <a:pt x="0" y="26"/>
                </a:lnTo>
                <a:lnTo>
                  <a:pt x="0" y="31"/>
                </a:lnTo>
                <a:lnTo>
                  <a:pt x="1" y="37"/>
                </a:lnTo>
                <a:lnTo>
                  <a:pt x="4" y="42"/>
                </a:lnTo>
                <a:lnTo>
                  <a:pt x="7" y="46"/>
                </a:lnTo>
                <a:lnTo>
                  <a:pt x="11" y="49"/>
                </a:lnTo>
                <a:lnTo>
                  <a:pt x="15" y="51"/>
                </a:lnTo>
                <a:lnTo>
                  <a:pt x="21" y="53"/>
                </a:lnTo>
                <a:lnTo>
                  <a:pt x="30" y="53"/>
                </a:lnTo>
                <a:lnTo>
                  <a:pt x="41" y="53"/>
                </a:lnTo>
                <a:lnTo>
                  <a:pt x="46" y="51"/>
                </a:lnTo>
                <a:lnTo>
                  <a:pt x="50" y="49"/>
                </a:lnTo>
                <a:lnTo>
                  <a:pt x="54" y="46"/>
                </a:lnTo>
                <a:lnTo>
                  <a:pt x="58" y="42"/>
                </a:lnTo>
                <a:lnTo>
                  <a:pt x="60" y="37"/>
                </a:lnTo>
                <a:lnTo>
                  <a:pt x="62" y="31"/>
                </a:lnTo>
                <a:lnTo>
                  <a:pt x="62" y="26"/>
                </a:lnTo>
                <a:lnTo>
                  <a:pt x="62" y="22"/>
                </a:lnTo>
                <a:lnTo>
                  <a:pt x="60" y="17"/>
                </a:lnTo>
                <a:lnTo>
                  <a:pt x="58" y="12"/>
                </a:lnTo>
                <a:lnTo>
                  <a:pt x="54" y="8"/>
                </a:lnTo>
                <a:lnTo>
                  <a:pt x="50" y="5"/>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7" name="Line 993"/>
          <p:cNvSpPr>
            <a:spLocks noChangeShapeType="1"/>
          </p:cNvSpPr>
          <p:nvPr/>
        </p:nvSpPr>
        <p:spPr bwMode="auto">
          <a:xfrm>
            <a:off x="8301038"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8" name="Freeform 994"/>
          <p:cNvSpPr>
            <a:spLocks/>
          </p:cNvSpPr>
          <p:nvPr/>
        </p:nvSpPr>
        <p:spPr bwMode="auto">
          <a:xfrm>
            <a:off x="8289925" y="2359025"/>
            <a:ext cx="25400" cy="19050"/>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1"/>
                </a:lnTo>
                <a:lnTo>
                  <a:pt x="17" y="2"/>
                </a:lnTo>
                <a:lnTo>
                  <a:pt x="12" y="5"/>
                </a:lnTo>
                <a:lnTo>
                  <a:pt x="8" y="8"/>
                </a:lnTo>
                <a:lnTo>
                  <a:pt x="5" y="12"/>
                </a:lnTo>
                <a:lnTo>
                  <a:pt x="2" y="17"/>
                </a:lnTo>
                <a:lnTo>
                  <a:pt x="1" y="22"/>
                </a:lnTo>
                <a:lnTo>
                  <a:pt x="0" y="26"/>
                </a:lnTo>
                <a:lnTo>
                  <a:pt x="1" y="31"/>
                </a:lnTo>
                <a:lnTo>
                  <a:pt x="2" y="37"/>
                </a:lnTo>
                <a:lnTo>
                  <a:pt x="5" y="42"/>
                </a:lnTo>
                <a:lnTo>
                  <a:pt x="8" y="46"/>
                </a:lnTo>
                <a:lnTo>
                  <a:pt x="12" y="49"/>
                </a:lnTo>
                <a:lnTo>
                  <a:pt x="17" y="51"/>
                </a:lnTo>
                <a:lnTo>
                  <a:pt x="21" y="53"/>
                </a:lnTo>
                <a:lnTo>
                  <a:pt x="30" y="53"/>
                </a:lnTo>
                <a:lnTo>
                  <a:pt x="42" y="53"/>
                </a:lnTo>
                <a:lnTo>
                  <a:pt x="46" y="51"/>
                </a:lnTo>
                <a:lnTo>
                  <a:pt x="51" y="49"/>
                </a:lnTo>
                <a:lnTo>
                  <a:pt x="55" y="46"/>
                </a:lnTo>
                <a:lnTo>
                  <a:pt x="58" y="42"/>
                </a:lnTo>
                <a:lnTo>
                  <a:pt x="61" y="37"/>
                </a:lnTo>
                <a:lnTo>
                  <a:pt x="62" y="31"/>
                </a:lnTo>
                <a:lnTo>
                  <a:pt x="63" y="26"/>
                </a:lnTo>
                <a:lnTo>
                  <a:pt x="62" y="22"/>
                </a:lnTo>
                <a:lnTo>
                  <a:pt x="61" y="17"/>
                </a:lnTo>
                <a:lnTo>
                  <a:pt x="58" y="12"/>
                </a:lnTo>
                <a:lnTo>
                  <a:pt x="55" y="8"/>
                </a:lnTo>
                <a:lnTo>
                  <a:pt x="51" y="5"/>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699" name="Line 995"/>
          <p:cNvSpPr>
            <a:spLocks noChangeShapeType="1"/>
          </p:cNvSpPr>
          <p:nvPr/>
        </p:nvSpPr>
        <p:spPr bwMode="auto">
          <a:xfrm>
            <a:off x="8304213"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0" name="Freeform 996"/>
          <p:cNvSpPr>
            <a:spLocks/>
          </p:cNvSpPr>
          <p:nvPr/>
        </p:nvSpPr>
        <p:spPr bwMode="auto">
          <a:xfrm>
            <a:off x="8294688" y="2359025"/>
            <a:ext cx="23812" cy="19050"/>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7" y="0"/>
                </a:moveTo>
                <a:lnTo>
                  <a:pt x="22" y="1"/>
                </a:lnTo>
                <a:lnTo>
                  <a:pt x="16" y="2"/>
                </a:lnTo>
                <a:lnTo>
                  <a:pt x="12" y="5"/>
                </a:lnTo>
                <a:lnTo>
                  <a:pt x="8" y="8"/>
                </a:lnTo>
                <a:lnTo>
                  <a:pt x="4" y="12"/>
                </a:lnTo>
                <a:lnTo>
                  <a:pt x="2" y="17"/>
                </a:lnTo>
                <a:lnTo>
                  <a:pt x="0" y="22"/>
                </a:lnTo>
                <a:lnTo>
                  <a:pt x="0" y="26"/>
                </a:lnTo>
                <a:lnTo>
                  <a:pt x="0" y="31"/>
                </a:lnTo>
                <a:lnTo>
                  <a:pt x="2" y="37"/>
                </a:lnTo>
                <a:lnTo>
                  <a:pt x="4" y="42"/>
                </a:lnTo>
                <a:lnTo>
                  <a:pt x="8" y="46"/>
                </a:lnTo>
                <a:lnTo>
                  <a:pt x="12" y="49"/>
                </a:lnTo>
                <a:lnTo>
                  <a:pt x="16" y="51"/>
                </a:lnTo>
                <a:lnTo>
                  <a:pt x="22" y="53"/>
                </a:lnTo>
                <a:lnTo>
                  <a:pt x="31" y="53"/>
                </a:lnTo>
                <a:lnTo>
                  <a:pt x="41" y="53"/>
                </a:lnTo>
                <a:lnTo>
                  <a:pt x="47" y="51"/>
                </a:lnTo>
                <a:lnTo>
                  <a:pt x="51" y="49"/>
                </a:lnTo>
                <a:lnTo>
                  <a:pt x="55" y="46"/>
                </a:lnTo>
                <a:lnTo>
                  <a:pt x="59" y="42"/>
                </a:lnTo>
                <a:lnTo>
                  <a:pt x="61" y="37"/>
                </a:lnTo>
                <a:lnTo>
                  <a:pt x="63" y="31"/>
                </a:lnTo>
                <a:lnTo>
                  <a:pt x="63" y="26"/>
                </a:lnTo>
                <a:lnTo>
                  <a:pt x="63" y="22"/>
                </a:lnTo>
                <a:lnTo>
                  <a:pt x="61" y="17"/>
                </a:lnTo>
                <a:lnTo>
                  <a:pt x="59" y="12"/>
                </a:lnTo>
                <a:lnTo>
                  <a:pt x="55" y="8"/>
                </a:lnTo>
                <a:lnTo>
                  <a:pt x="51" y="5"/>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1" name="Line 997"/>
          <p:cNvSpPr>
            <a:spLocks noChangeShapeType="1"/>
          </p:cNvSpPr>
          <p:nvPr/>
        </p:nvSpPr>
        <p:spPr bwMode="auto">
          <a:xfrm>
            <a:off x="8308975" y="235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2" name="Freeform 998"/>
          <p:cNvSpPr>
            <a:spLocks/>
          </p:cNvSpPr>
          <p:nvPr/>
        </p:nvSpPr>
        <p:spPr bwMode="auto">
          <a:xfrm>
            <a:off x="8297863" y="2359025"/>
            <a:ext cx="60325" cy="19050"/>
          </a:xfrm>
          <a:custGeom>
            <a:avLst/>
            <a:gdLst>
              <a:gd name="T0" fmla="*/ 2147483647 w 152"/>
              <a:gd name="T1" fmla="*/ 0 h 53"/>
              <a:gd name="T2" fmla="*/ 2147483647 w 152"/>
              <a:gd name="T3" fmla="*/ 2147483647 h 53"/>
              <a:gd name="T4" fmla="*/ 2147483647 w 152"/>
              <a:gd name="T5" fmla="*/ 2147483647 h 53"/>
              <a:gd name="T6" fmla="*/ 2147483647 w 152"/>
              <a:gd name="T7" fmla="*/ 2147483647 h 53"/>
              <a:gd name="T8" fmla="*/ 2147483647 w 152"/>
              <a:gd name="T9" fmla="*/ 2147483647 h 53"/>
              <a:gd name="T10" fmla="*/ 2147483647 w 152"/>
              <a:gd name="T11" fmla="*/ 2147483647 h 53"/>
              <a:gd name="T12" fmla="*/ 2147483647 w 152"/>
              <a:gd name="T13" fmla="*/ 2147483647 h 53"/>
              <a:gd name="T14" fmla="*/ 0 w 152"/>
              <a:gd name="T15" fmla="*/ 2147483647 h 53"/>
              <a:gd name="T16" fmla="*/ 0 w 152"/>
              <a:gd name="T17" fmla="*/ 2147483647 h 53"/>
              <a:gd name="T18" fmla="*/ 0 w 152"/>
              <a:gd name="T19" fmla="*/ 2147483647 h 53"/>
              <a:gd name="T20" fmla="*/ 2147483647 w 152"/>
              <a:gd name="T21" fmla="*/ 2147483647 h 53"/>
              <a:gd name="T22" fmla="*/ 2147483647 w 152"/>
              <a:gd name="T23" fmla="*/ 2147483647 h 53"/>
              <a:gd name="T24" fmla="*/ 2147483647 w 152"/>
              <a:gd name="T25" fmla="*/ 2147483647 h 53"/>
              <a:gd name="T26" fmla="*/ 2147483647 w 152"/>
              <a:gd name="T27" fmla="*/ 2147483647 h 53"/>
              <a:gd name="T28" fmla="*/ 2147483647 w 152"/>
              <a:gd name="T29" fmla="*/ 2147483647 h 53"/>
              <a:gd name="T30" fmla="*/ 2147483647 w 152"/>
              <a:gd name="T31" fmla="*/ 2147483647 h 53"/>
              <a:gd name="T32" fmla="*/ 2147483647 w 152"/>
              <a:gd name="T33" fmla="*/ 2147483647 h 53"/>
              <a:gd name="T34" fmla="*/ 2147483647 w 152"/>
              <a:gd name="T35" fmla="*/ 2147483647 h 53"/>
              <a:gd name="T36" fmla="*/ 2147483647 w 152"/>
              <a:gd name="T37" fmla="*/ 2147483647 h 53"/>
              <a:gd name="T38" fmla="*/ 2147483647 w 152"/>
              <a:gd name="T39" fmla="*/ 2147483647 h 53"/>
              <a:gd name="T40" fmla="*/ 2147483647 w 152"/>
              <a:gd name="T41" fmla="*/ 2147483647 h 53"/>
              <a:gd name="T42" fmla="*/ 2147483647 w 152"/>
              <a:gd name="T43" fmla="*/ 2147483647 h 53"/>
              <a:gd name="T44" fmla="*/ 2147483647 w 152"/>
              <a:gd name="T45" fmla="*/ 2147483647 h 53"/>
              <a:gd name="T46" fmla="*/ 2147483647 w 152"/>
              <a:gd name="T47" fmla="*/ 2147483647 h 53"/>
              <a:gd name="T48" fmla="*/ 2147483647 w 152"/>
              <a:gd name="T49" fmla="*/ 2147483647 h 53"/>
              <a:gd name="T50" fmla="*/ 2147483647 w 152"/>
              <a:gd name="T51" fmla="*/ 2147483647 h 53"/>
              <a:gd name="T52" fmla="*/ 2147483647 w 152"/>
              <a:gd name="T53" fmla="*/ 2147483647 h 53"/>
              <a:gd name="T54" fmla="*/ 2147483647 w 152"/>
              <a:gd name="T55" fmla="*/ 2147483647 h 53"/>
              <a:gd name="T56" fmla="*/ 2147483647 w 152"/>
              <a:gd name="T57" fmla="*/ 2147483647 h 53"/>
              <a:gd name="T58" fmla="*/ 2147483647 w 152"/>
              <a:gd name="T59" fmla="*/ 2147483647 h 53"/>
              <a:gd name="T60" fmla="*/ 2147483647 w 152"/>
              <a:gd name="T61" fmla="*/ 2147483647 h 53"/>
              <a:gd name="T62" fmla="*/ 2147483647 w 152"/>
              <a:gd name="T63" fmla="*/ 0 h 53"/>
              <a:gd name="T64" fmla="*/ 2147483647 w 15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53"/>
              <a:gd name="T101" fmla="*/ 152 w 15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53">
                <a:moveTo>
                  <a:pt x="26" y="0"/>
                </a:moveTo>
                <a:lnTo>
                  <a:pt x="21" y="1"/>
                </a:lnTo>
                <a:lnTo>
                  <a:pt x="16" y="2"/>
                </a:lnTo>
                <a:lnTo>
                  <a:pt x="12" y="5"/>
                </a:lnTo>
                <a:lnTo>
                  <a:pt x="8" y="8"/>
                </a:lnTo>
                <a:lnTo>
                  <a:pt x="4" y="12"/>
                </a:lnTo>
                <a:lnTo>
                  <a:pt x="2" y="17"/>
                </a:lnTo>
                <a:lnTo>
                  <a:pt x="0" y="22"/>
                </a:lnTo>
                <a:lnTo>
                  <a:pt x="0" y="26"/>
                </a:lnTo>
                <a:lnTo>
                  <a:pt x="0" y="31"/>
                </a:lnTo>
                <a:lnTo>
                  <a:pt x="2" y="37"/>
                </a:lnTo>
                <a:lnTo>
                  <a:pt x="4" y="42"/>
                </a:lnTo>
                <a:lnTo>
                  <a:pt x="8" y="46"/>
                </a:lnTo>
                <a:lnTo>
                  <a:pt x="12" y="49"/>
                </a:lnTo>
                <a:lnTo>
                  <a:pt x="16" y="51"/>
                </a:lnTo>
                <a:lnTo>
                  <a:pt x="21" y="53"/>
                </a:lnTo>
                <a:lnTo>
                  <a:pt x="119" y="53"/>
                </a:lnTo>
                <a:lnTo>
                  <a:pt x="129" y="53"/>
                </a:lnTo>
                <a:lnTo>
                  <a:pt x="134" y="51"/>
                </a:lnTo>
                <a:lnTo>
                  <a:pt x="140" y="49"/>
                </a:lnTo>
                <a:lnTo>
                  <a:pt x="144" y="46"/>
                </a:lnTo>
                <a:lnTo>
                  <a:pt x="146" y="42"/>
                </a:lnTo>
                <a:lnTo>
                  <a:pt x="149" y="37"/>
                </a:lnTo>
                <a:lnTo>
                  <a:pt x="150" y="31"/>
                </a:lnTo>
                <a:lnTo>
                  <a:pt x="152" y="26"/>
                </a:lnTo>
                <a:lnTo>
                  <a:pt x="150" y="22"/>
                </a:lnTo>
                <a:lnTo>
                  <a:pt x="149" y="17"/>
                </a:lnTo>
                <a:lnTo>
                  <a:pt x="146" y="12"/>
                </a:lnTo>
                <a:lnTo>
                  <a:pt x="144" y="8"/>
                </a:lnTo>
                <a:lnTo>
                  <a:pt x="140" y="5"/>
                </a:lnTo>
                <a:lnTo>
                  <a:pt x="134" y="2"/>
                </a:lnTo>
                <a:lnTo>
                  <a:pt x="12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3" name="Line 999"/>
          <p:cNvSpPr>
            <a:spLocks noChangeShapeType="1"/>
          </p:cNvSpPr>
          <p:nvPr/>
        </p:nvSpPr>
        <p:spPr bwMode="auto">
          <a:xfrm>
            <a:off x="8348663"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4" name="Freeform 1000"/>
          <p:cNvSpPr>
            <a:spLocks/>
          </p:cNvSpPr>
          <p:nvPr/>
        </p:nvSpPr>
        <p:spPr bwMode="auto">
          <a:xfrm>
            <a:off x="8337550" y="2359025"/>
            <a:ext cx="23813"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2"/>
                </a:lnTo>
                <a:lnTo>
                  <a:pt x="10" y="5"/>
                </a:lnTo>
                <a:lnTo>
                  <a:pt x="6" y="8"/>
                </a:lnTo>
                <a:lnTo>
                  <a:pt x="4" y="12"/>
                </a:lnTo>
                <a:lnTo>
                  <a:pt x="1" y="17"/>
                </a:lnTo>
                <a:lnTo>
                  <a:pt x="0" y="22"/>
                </a:lnTo>
                <a:lnTo>
                  <a:pt x="0" y="26"/>
                </a:lnTo>
                <a:lnTo>
                  <a:pt x="0" y="31"/>
                </a:lnTo>
                <a:lnTo>
                  <a:pt x="1" y="37"/>
                </a:lnTo>
                <a:lnTo>
                  <a:pt x="4" y="42"/>
                </a:lnTo>
                <a:lnTo>
                  <a:pt x="6" y="46"/>
                </a:lnTo>
                <a:lnTo>
                  <a:pt x="10" y="49"/>
                </a:lnTo>
                <a:lnTo>
                  <a:pt x="16" y="51"/>
                </a:lnTo>
                <a:lnTo>
                  <a:pt x="21" y="53"/>
                </a:lnTo>
                <a:lnTo>
                  <a:pt x="30" y="53"/>
                </a:lnTo>
                <a:lnTo>
                  <a:pt x="41" y="53"/>
                </a:lnTo>
                <a:lnTo>
                  <a:pt x="46" y="51"/>
                </a:lnTo>
                <a:lnTo>
                  <a:pt x="50" y="49"/>
                </a:lnTo>
                <a:lnTo>
                  <a:pt x="54" y="46"/>
                </a:lnTo>
                <a:lnTo>
                  <a:pt x="58" y="42"/>
                </a:lnTo>
                <a:lnTo>
                  <a:pt x="59" y="37"/>
                </a:lnTo>
                <a:lnTo>
                  <a:pt x="62" y="31"/>
                </a:lnTo>
                <a:lnTo>
                  <a:pt x="62" y="26"/>
                </a:lnTo>
                <a:lnTo>
                  <a:pt x="62" y="22"/>
                </a:lnTo>
                <a:lnTo>
                  <a:pt x="59" y="17"/>
                </a:lnTo>
                <a:lnTo>
                  <a:pt x="58" y="12"/>
                </a:lnTo>
                <a:lnTo>
                  <a:pt x="54" y="8"/>
                </a:lnTo>
                <a:lnTo>
                  <a:pt x="50" y="5"/>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5" name="Line 1001"/>
          <p:cNvSpPr>
            <a:spLocks noChangeShapeType="1"/>
          </p:cNvSpPr>
          <p:nvPr/>
        </p:nvSpPr>
        <p:spPr bwMode="auto">
          <a:xfrm>
            <a:off x="8351838"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6" name="Freeform 1002"/>
          <p:cNvSpPr>
            <a:spLocks/>
          </p:cNvSpPr>
          <p:nvPr/>
        </p:nvSpPr>
        <p:spPr bwMode="auto">
          <a:xfrm>
            <a:off x="8340725" y="2359025"/>
            <a:ext cx="28575" cy="19050"/>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1"/>
                </a:lnTo>
                <a:lnTo>
                  <a:pt x="16" y="2"/>
                </a:lnTo>
                <a:lnTo>
                  <a:pt x="12" y="5"/>
                </a:lnTo>
                <a:lnTo>
                  <a:pt x="8" y="8"/>
                </a:lnTo>
                <a:lnTo>
                  <a:pt x="4" y="12"/>
                </a:lnTo>
                <a:lnTo>
                  <a:pt x="1" y="17"/>
                </a:lnTo>
                <a:lnTo>
                  <a:pt x="0" y="22"/>
                </a:lnTo>
                <a:lnTo>
                  <a:pt x="0" y="26"/>
                </a:lnTo>
                <a:lnTo>
                  <a:pt x="0" y="31"/>
                </a:lnTo>
                <a:lnTo>
                  <a:pt x="1" y="37"/>
                </a:lnTo>
                <a:lnTo>
                  <a:pt x="4" y="42"/>
                </a:lnTo>
                <a:lnTo>
                  <a:pt x="8" y="46"/>
                </a:lnTo>
                <a:lnTo>
                  <a:pt x="12" y="49"/>
                </a:lnTo>
                <a:lnTo>
                  <a:pt x="16" y="51"/>
                </a:lnTo>
                <a:lnTo>
                  <a:pt x="21" y="53"/>
                </a:lnTo>
                <a:lnTo>
                  <a:pt x="41" y="53"/>
                </a:lnTo>
                <a:lnTo>
                  <a:pt x="52" y="53"/>
                </a:lnTo>
                <a:lnTo>
                  <a:pt x="57" y="51"/>
                </a:lnTo>
                <a:lnTo>
                  <a:pt x="61" y="49"/>
                </a:lnTo>
                <a:lnTo>
                  <a:pt x="65" y="46"/>
                </a:lnTo>
                <a:lnTo>
                  <a:pt x="67" y="42"/>
                </a:lnTo>
                <a:lnTo>
                  <a:pt x="70" y="37"/>
                </a:lnTo>
                <a:lnTo>
                  <a:pt x="71" y="31"/>
                </a:lnTo>
                <a:lnTo>
                  <a:pt x="73" y="26"/>
                </a:lnTo>
                <a:lnTo>
                  <a:pt x="71" y="22"/>
                </a:lnTo>
                <a:lnTo>
                  <a:pt x="70" y="17"/>
                </a:lnTo>
                <a:lnTo>
                  <a:pt x="67" y="12"/>
                </a:lnTo>
                <a:lnTo>
                  <a:pt x="65" y="8"/>
                </a:lnTo>
                <a:lnTo>
                  <a:pt x="61" y="5"/>
                </a:lnTo>
                <a:lnTo>
                  <a:pt x="57"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7" name="Line 1003"/>
          <p:cNvSpPr>
            <a:spLocks noChangeShapeType="1"/>
          </p:cNvSpPr>
          <p:nvPr/>
        </p:nvSpPr>
        <p:spPr bwMode="auto">
          <a:xfrm>
            <a:off x="8359775" y="235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8" name="Freeform 1004"/>
          <p:cNvSpPr>
            <a:spLocks/>
          </p:cNvSpPr>
          <p:nvPr/>
        </p:nvSpPr>
        <p:spPr bwMode="auto">
          <a:xfrm>
            <a:off x="8348663" y="2359025"/>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2"/>
                </a:lnTo>
                <a:lnTo>
                  <a:pt x="12" y="5"/>
                </a:lnTo>
                <a:lnTo>
                  <a:pt x="8" y="8"/>
                </a:lnTo>
                <a:lnTo>
                  <a:pt x="4" y="12"/>
                </a:lnTo>
                <a:lnTo>
                  <a:pt x="1" y="17"/>
                </a:lnTo>
                <a:lnTo>
                  <a:pt x="0" y="22"/>
                </a:lnTo>
                <a:lnTo>
                  <a:pt x="0" y="26"/>
                </a:lnTo>
                <a:lnTo>
                  <a:pt x="0" y="31"/>
                </a:lnTo>
                <a:lnTo>
                  <a:pt x="1" y="37"/>
                </a:lnTo>
                <a:lnTo>
                  <a:pt x="4" y="42"/>
                </a:lnTo>
                <a:lnTo>
                  <a:pt x="8" y="46"/>
                </a:lnTo>
                <a:lnTo>
                  <a:pt x="12" y="49"/>
                </a:lnTo>
                <a:lnTo>
                  <a:pt x="16" y="51"/>
                </a:lnTo>
                <a:lnTo>
                  <a:pt x="21" y="53"/>
                </a:lnTo>
                <a:lnTo>
                  <a:pt x="30" y="53"/>
                </a:lnTo>
                <a:lnTo>
                  <a:pt x="41" y="53"/>
                </a:lnTo>
                <a:lnTo>
                  <a:pt x="46" y="51"/>
                </a:lnTo>
                <a:lnTo>
                  <a:pt x="50" y="49"/>
                </a:lnTo>
                <a:lnTo>
                  <a:pt x="54" y="46"/>
                </a:lnTo>
                <a:lnTo>
                  <a:pt x="58" y="42"/>
                </a:lnTo>
                <a:lnTo>
                  <a:pt x="61" y="37"/>
                </a:lnTo>
                <a:lnTo>
                  <a:pt x="62" y="31"/>
                </a:lnTo>
                <a:lnTo>
                  <a:pt x="62" y="26"/>
                </a:lnTo>
                <a:lnTo>
                  <a:pt x="62" y="22"/>
                </a:lnTo>
                <a:lnTo>
                  <a:pt x="61" y="17"/>
                </a:lnTo>
                <a:lnTo>
                  <a:pt x="58" y="12"/>
                </a:lnTo>
                <a:lnTo>
                  <a:pt x="54" y="8"/>
                </a:lnTo>
                <a:lnTo>
                  <a:pt x="50" y="5"/>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09" name="Line 1005"/>
          <p:cNvSpPr>
            <a:spLocks noChangeShapeType="1"/>
          </p:cNvSpPr>
          <p:nvPr/>
        </p:nvSpPr>
        <p:spPr bwMode="auto">
          <a:xfrm>
            <a:off x="8362950" y="235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0" name="Freeform 1006"/>
          <p:cNvSpPr>
            <a:spLocks/>
          </p:cNvSpPr>
          <p:nvPr/>
        </p:nvSpPr>
        <p:spPr bwMode="auto">
          <a:xfrm>
            <a:off x="8353425" y="2359025"/>
            <a:ext cx="23813" cy="19050"/>
          </a:xfrm>
          <a:custGeom>
            <a:avLst/>
            <a:gdLst>
              <a:gd name="T0" fmla="*/ 2147483647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1" y="1"/>
                </a:lnTo>
                <a:lnTo>
                  <a:pt x="17" y="2"/>
                </a:lnTo>
                <a:lnTo>
                  <a:pt x="12" y="5"/>
                </a:lnTo>
                <a:lnTo>
                  <a:pt x="8" y="8"/>
                </a:lnTo>
                <a:lnTo>
                  <a:pt x="5" y="12"/>
                </a:lnTo>
                <a:lnTo>
                  <a:pt x="3" y="17"/>
                </a:lnTo>
                <a:lnTo>
                  <a:pt x="1" y="22"/>
                </a:lnTo>
                <a:lnTo>
                  <a:pt x="0" y="26"/>
                </a:lnTo>
                <a:lnTo>
                  <a:pt x="1" y="31"/>
                </a:lnTo>
                <a:lnTo>
                  <a:pt x="3" y="37"/>
                </a:lnTo>
                <a:lnTo>
                  <a:pt x="5" y="42"/>
                </a:lnTo>
                <a:lnTo>
                  <a:pt x="8" y="46"/>
                </a:lnTo>
                <a:lnTo>
                  <a:pt x="12" y="49"/>
                </a:lnTo>
                <a:lnTo>
                  <a:pt x="17" y="51"/>
                </a:lnTo>
                <a:lnTo>
                  <a:pt x="21" y="53"/>
                </a:lnTo>
                <a:lnTo>
                  <a:pt x="30" y="53"/>
                </a:lnTo>
                <a:lnTo>
                  <a:pt x="42" y="53"/>
                </a:lnTo>
                <a:lnTo>
                  <a:pt x="46" y="51"/>
                </a:lnTo>
                <a:lnTo>
                  <a:pt x="52" y="49"/>
                </a:lnTo>
                <a:lnTo>
                  <a:pt x="56" y="46"/>
                </a:lnTo>
                <a:lnTo>
                  <a:pt x="58" y="42"/>
                </a:lnTo>
                <a:lnTo>
                  <a:pt x="61" y="37"/>
                </a:lnTo>
                <a:lnTo>
                  <a:pt x="62" y="31"/>
                </a:lnTo>
                <a:lnTo>
                  <a:pt x="64" y="26"/>
                </a:lnTo>
                <a:lnTo>
                  <a:pt x="62" y="22"/>
                </a:lnTo>
                <a:lnTo>
                  <a:pt x="61" y="17"/>
                </a:lnTo>
                <a:lnTo>
                  <a:pt x="58" y="12"/>
                </a:lnTo>
                <a:lnTo>
                  <a:pt x="56" y="8"/>
                </a:lnTo>
                <a:lnTo>
                  <a:pt x="52" y="5"/>
                </a:lnTo>
                <a:lnTo>
                  <a:pt x="46"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1" name="Line 1007"/>
          <p:cNvSpPr>
            <a:spLocks noChangeShapeType="1"/>
          </p:cNvSpPr>
          <p:nvPr/>
        </p:nvSpPr>
        <p:spPr bwMode="auto">
          <a:xfrm>
            <a:off x="8367713"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2" name="Freeform 1008"/>
          <p:cNvSpPr>
            <a:spLocks/>
          </p:cNvSpPr>
          <p:nvPr/>
        </p:nvSpPr>
        <p:spPr bwMode="auto">
          <a:xfrm>
            <a:off x="8356600" y="2359025"/>
            <a:ext cx="28575" cy="19050"/>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1"/>
                </a:lnTo>
                <a:lnTo>
                  <a:pt x="16" y="2"/>
                </a:lnTo>
                <a:lnTo>
                  <a:pt x="12" y="5"/>
                </a:lnTo>
                <a:lnTo>
                  <a:pt x="8" y="8"/>
                </a:lnTo>
                <a:lnTo>
                  <a:pt x="4" y="12"/>
                </a:lnTo>
                <a:lnTo>
                  <a:pt x="1" y="17"/>
                </a:lnTo>
                <a:lnTo>
                  <a:pt x="0" y="22"/>
                </a:lnTo>
                <a:lnTo>
                  <a:pt x="0" y="26"/>
                </a:lnTo>
                <a:lnTo>
                  <a:pt x="0" y="31"/>
                </a:lnTo>
                <a:lnTo>
                  <a:pt x="1" y="37"/>
                </a:lnTo>
                <a:lnTo>
                  <a:pt x="4" y="42"/>
                </a:lnTo>
                <a:lnTo>
                  <a:pt x="8" y="46"/>
                </a:lnTo>
                <a:lnTo>
                  <a:pt x="12" y="49"/>
                </a:lnTo>
                <a:lnTo>
                  <a:pt x="16" y="51"/>
                </a:lnTo>
                <a:lnTo>
                  <a:pt x="21" y="53"/>
                </a:lnTo>
                <a:lnTo>
                  <a:pt x="39" y="53"/>
                </a:lnTo>
                <a:lnTo>
                  <a:pt x="51" y="53"/>
                </a:lnTo>
                <a:lnTo>
                  <a:pt x="55" y="51"/>
                </a:lnTo>
                <a:lnTo>
                  <a:pt x="60" y="49"/>
                </a:lnTo>
                <a:lnTo>
                  <a:pt x="64" y="46"/>
                </a:lnTo>
                <a:lnTo>
                  <a:pt x="67" y="42"/>
                </a:lnTo>
                <a:lnTo>
                  <a:pt x="70" y="37"/>
                </a:lnTo>
                <a:lnTo>
                  <a:pt x="71" y="31"/>
                </a:lnTo>
                <a:lnTo>
                  <a:pt x="72" y="26"/>
                </a:lnTo>
                <a:lnTo>
                  <a:pt x="71" y="22"/>
                </a:lnTo>
                <a:lnTo>
                  <a:pt x="70" y="17"/>
                </a:lnTo>
                <a:lnTo>
                  <a:pt x="67" y="12"/>
                </a:lnTo>
                <a:lnTo>
                  <a:pt x="64" y="8"/>
                </a:lnTo>
                <a:lnTo>
                  <a:pt x="60" y="5"/>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3" name="Line 1009"/>
          <p:cNvSpPr>
            <a:spLocks noChangeShapeType="1"/>
          </p:cNvSpPr>
          <p:nvPr/>
        </p:nvSpPr>
        <p:spPr bwMode="auto">
          <a:xfrm>
            <a:off x="8375650" y="235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4" name="Freeform 1010"/>
          <p:cNvSpPr>
            <a:spLocks/>
          </p:cNvSpPr>
          <p:nvPr/>
        </p:nvSpPr>
        <p:spPr bwMode="auto">
          <a:xfrm>
            <a:off x="8364538" y="2359025"/>
            <a:ext cx="25400" cy="19050"/>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7" y="0"/>
                </a:moveTo>
                <a:lnTo>
                  <a:pt x="22" y="1"/>
                </a:lnTo>
                <a:lnTo>
                  <a:pt x="16" y="2"/>
                </a:lnTo>
                <a:lnTo>
                  <a:pt x="12" y="5"/>
                </a:lnTo>
                <a:lnTo>
                  <a:pt x="8" y="8"/>
                </a:lnTo>
                <a:lnTo>
                  <a:pt x="4" y="12"/>
                </a:lnTo>
                <a:lnTo>
                  <a:pt x="2" y="17"/>
                </a:lnTo>
                <a:lnTo>
                  <a:pt x="0" y="22"/>
                </a:lnTo>
                <a:lnTo>
                  <a:pt x="0" y="26"/>
                </a:lnTo>
                <a:lnTo>
                  <a:pt x="0" y="31"/>
                </a:lnTo>
                <a:lnTo>
                  <a:pt x="2" y="37"/>
                </a:lnTo>
                <a:lnTo>
                  <a:pt x="4" y="42"/>
                </a:lnTo>
                <a:lnTo>
                  <a:pt x="8" y="46"/>
                </a:lnTo>
                <a:lnTo>
                  <a:pt x="12" y="49"/>
                </a:lnTo>
                <a:lnTo>
                  <a:pt x="16" y="51"/>
                </a:lnTo>
                <a:lnTo>
                  <a:pt x="22" y="53"/>
                </a:lnTo>
                <a:lnTo>
                  <a:pt x="31" y="53"/>
                </a:lnTo>
                <a:lnTo>
                  <a:pt x="41" y="53"/>
                </a:lnTo>
                <a:lnTo>
                  <a:pt x="47" y="51"/>
                </a:lnTo>
                <a:lnTo>
                  <a:pt x="51" y="49"/>
                </a:lnTo>
                <a:lnTo>
                  <a:pt x="55" y="46"/>
                </a:lnTo>
                <a:lnTo>
                  <a:pt x="59" y="42"/>
                </a:lnTo>
                <a:lnTo>
                  <a:pt x="61" y="37"/>
                </a:lnTo>
                <a:lnTo>
                  <a:pt x="63" y="31"/>
                </a:lnTo>
                <a:lnTo>
                  <a:pt x="63" y="26"/>
                </a:lnTo>
                <a:lnTo>
                  <a:pt x="63" y="22"/>
                </a:lnTo>
                <a:lnTo>
                  <a:pt x="61" y="17"/>
                </a:lnTo>
                <a:lnTo>
                  <a:pt x="59" y="12"/>
                </a:lnTo>
                <a:lnTo>
                  <a:pt x="55" y="8"/>
                </a:lnTo>
                <a:lnTo>
                  <a:pt x="51" y="5"/>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5" name="Line 1011"/>
          <p:cNvSpPr>
            <a:spLocks noChangeShapeType="1"/>
          </p:cNvSpPr>
          <p:nvPr/>
        </p:nvSpPr>
        <p:spPr bwMode="auto">
          <a:xfrm>
            <a:off x="8378825" y="235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6" name="Freeform 1012"/>
          <p:cNvSpPr>
            <a:spLocks/>
          </p:cNvSpPr>
          <p:nvPr/>
        </p:nvSpPr>
        <p:spPr bwMode="auto">
          <a:xfrm>
            <a:off x="8367713" y="2359025"/>
            <a:ext cx="30162" cy="19050"/>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1"/>
                </a:lnTo>
                <a:lnTo>
                  <a:pt x="16" y="2"/>
                </a:lnTo>
                <a:lnTo>
                  <a:pt x="12" y="5"/>
                </a:lnTo>
                <a:lnTo>
                  <a:pt x="8" y="8"/>
                </a:lnTo>
                <a:lnTo>
                  <a:pt x="4" y="12"/>
                </a:lnTo>
                <a:lnTo>
                  <a:pt x="2" y="17"/>
                </a:lnTo>
                <a:lnTo>
                  <a:pt x="0" y="22"/>
                </a:lnTo>
                <a:lnTo>
                  <a:pt x="0" y="26"/>
                </a:lnTo>
                <a:lnTo>
                  <a:pt x="0" y="31"/>
                </a:lnTo>
                <a:lnTo>
                  <a:pt x="2" y="37"/>
                </a:lnTo>
                <a:lnTo>
                  <a:pt x="4" y="42"/>
                </a:lnTo>
                <a:lnTo>
                  <a:pt x="8" y="46"/>
                </a:lnTo>
                <a:lnTo>
                  <a:pt x="12" y="49"/>
                </a:lnTo>
                <a:lnTo>
                  <a:pt x="16" y="51"/>
                </a:lnTo>
                <a:lnTo>
                  <a:pt x="21" y="53"/>
                </a:lnTo>
                <a:lnTo>
                  <a:pt x="41" y="53"/>
                </a:lnTo>
                <a:lnTo>
                  <a:pt x="51" y="53"/>
                </a:lnTo>
                <a:lnTo>
                  <a:pt x="57" y="51"/>
                </a:lnTo>
                <a:lnTo>
                  <a:pt x="61" y="49"/>
                </a:lnTo>
                <a:lnTo>
                  <a:pt x="65" y="46"/>
                </a:lnTo>
                <a:lnTo>
                  <a:pt x="68" y="42"/>
                </a:lnTo>
                <a:lnTo>
                  <a:pt x="70" y="37"/>
                </a:lnTo>
                <a:lnTo>
                  <a:pt x="72" y="31"/>
                </a:lnTo>
                <a:lnTo>
                  <a:pt x="72" y="26"/>
                </a:lnTo>
                <a:lnTo>
                  <a:pt x="72" y="22"/>
                </a:lnTo>
                <a:lnTo>
                  <a:pt x="70" y="17"/>
                </a:lnTo>
                <a:lnTo>
                  <a:pt x="68" y="12"/>
                </a:lnTo>
                <a:lnTo>
                  <a:pt x="65" y="8"/>
                </a:lnTo>
                <a:lnTo>
                  <a:pt x="61" y="5"/>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7" name="Line 1013"/>
          <p:cNvSpPr>
            <a:spLocks noChangeShapeType="1"/>
          </p:cNvSpPr>
          <p:nvPr/>
        </p:nvSpPr>
        <p:spPr bwMode="auto">
          <a:xfrm>
            <a:off x="8386763" y="23590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8" name="Freeform 1014"/>
          <p:cNvSpPr>
            <a:spLocks/>
          </p:cNvSpPr>
          <p:nvPr/>
        </p:nvSpPr>
        <p:spPr bwMode="auto">
          <a:xfrm>
            <a:off x="8375650" y="2359025"/>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5" y="2"/>
                </a:lnTo>
                <a:lnTo>
                  <a:pt x="11" y="5"/>
                </a:lnTo>
                <a:lnTo>
                  <a:pt x="8" y="8"/>
                </a:lnTo>
                <a:lnTo>
                  <a:pt x="4" y="12"/>
                </a:lnTo>
                <a:lnTo>
                  <a:pt x="1" y="17"/>
                </a:lnTo>
                <a:lnTo>
                  <a:pt x="0" y="22"/>
                </a:lnTo>
                <a:lnTo>
                  <a:pt x="0" y="26"/>
                </a:lnTo>
                <a:lnTo>
                  <a:pt x="0" y="31"/>
                </a:lnTo>
                <a:lnTo>
                  <a:pt x="1" y="37"/>
                </a:lnTo>
                <a:lnTo>
                  <a:pt x="4" y="42"/>
                </a:lnTo>
                <a:lnTo>
                  <a:pt x="8" y="46"/>
                </a:lnTo>
                <a:lnTo>
                  <a:pt x="11" y="49"/>
                </a:lnTo>
                <a:lnTo>
                  <a:pt x="15" y="51"/>
                </a:lnTo>
                <a:lnTo>
                  <a:pt x="21" y="53"/>
                </a:lnTo>
                <a:lnTo>
                  <a:pt x="30" y="53"/>
                </a:lnTo>
                <a:lnTo>
                  <a:pt x="41" y="53"/>
                </a:lnTo>
                <a:lnTo>
                  <a:pt x="46" y="51"/>
                </a:lnTo>
                <a:lnTo>
                  <a:pt x="51" y="49"/>
                </a:lnTo>
                <a:lnTo>
                  <a:pt x="55" y="46"/>
                </a:lnTo>
                <a:lnTo>
                  <a:pt x="58" y="42"/>
                </a:lnTo>
                <a:lnTo>
                  <a:pt x="60" y="37"/>
                </a:lnTo>
                <a:lnTo>
                  <a:pt x="62" y="31"/>
                </a:lnTo>
                <a:lnTo>
                  <a:pt x="62" y="26"/>
                </a:lnTo>
                <a:lnTo>
                  <a:pt x="62" y="22"/>
                </a:lnTo>
                <a:lnTo>
                  <a:pt x="60" y="17"/>
                </a:lnTo>
                <a:lnTo>
                  <a:pt x="58" y="12"/>
                </a:lnTo>
                <a:lnTo>
                  <a:pt x="55" y="8"/>
                </a:lnTo>
                <a:lnTo>
                  <a:pt x="51" y="5"/>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19" name="Line 1015"/>
          <p:cNvSpPr>
            <a:spLocks noChangeShapeType="1"/>
          </p:cNvSpPr>
          <p:nvPr/>
        </p:nvSpPr>
        <p:spPr bwMode="auto">
          <a:xfrm>
            <a:off x="8380413" y="23685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0" name="Freeform 1016"/>
          <p:cNvSpPr>
            <a:spLocks/>
          </p:cNvSpPr>
          <p:nvPr/>
        </p:nvSpPr>
        <p:spPr bwMode="auto">
          <a:xfrm>
            <a:off x="8380413" y="2320925"/>
            <a:ext cx="20637" cy="57150"/>
          </a:xfrm>
          <a:custGeom>
            <a:avLst/>
            <a:gdLst>
              <a:gd name="T0" fmla="*/ 0 w 53"/>
              <a:gd name="T1" fmla="*/ 2147483647 h 154"/>
              <a:gd name="T2" fmla="*/ 2147483647 w 53"/>
              <a:gd name="T3" fmla="*/ 2147483647 h 154"/>
              <a:gd name="T4" fmla="*/ 2147483647 w 53"/>
              <a:gd name="T5" fmla="*/ 2147483647 h 154"/>
              <a:gd name="T6" fmla="*/ 2147483647 w 53"/>
              <a:gd name="T7" fmla="*/ 2147483647 h 154"/>
              <a:gd name="T8" fmla="*/ 2147483647 w 53"/>
              <a:gd name="T9" fmla="*/ 2147483647 h 154"/>
              <a:gd name="T10" fmla="*/ 2147483647 w 53"/>
              <a:gd name="T11" fmla="*/ 2147483647 h 154"/>
              <a:gd name="T12" fmla="*/ 2147483647 w 53"/>
              <a:gd name="T13" fmla="*/ 2147483647 h 154"/>
              <a:gd name="T14" fmla="*/ 2147483647 w 53"/>
              <a:gd name="T15" fmla="*/ 2147483647 h 154"/>
              <a:gd name="T16" fmla="*/ 2147483647 w 53"/>
              <a:gd name="T17" fmla="*/ 2147483647 h 154"/>
              <a:gd name="T18" fmla="*/ 2147483647 w 53"/>
              <a:gd name="T19" fmla="*/ 2147483647 h 154"/>
              <a:gd name="T20" fmla="*/ 2147483647 w 53"/>
              <a:gd name="T21" fmla="*/ 2147483647 h 154"/>
              <a:gd name="T22" fmla="*/ 2147483647 w 53"/>
              <a:gd name="T23" fmla="*/ 2147483647 h 154"/>
              <a:gd name="T24" fmla="*/ 2147483647 w 53"/>
              <a:gd name="T25" fmla="*/ 2147483647 h 154"/>
              <a:gd name="T26" fmla="*/ 2147483647 w 53"/>
              <a:gd name="T27" fmla="*/ 2147483647 h 154"/>
              <a:gd name="T28" fmla="*/ 2147483647 w 53"/>
              <a:gd name="T29" fmla="*/ 2147483647 h 154"/>
              <a:gd name="T30" fmla="*/ 2147483647 w 53"/>
              <a:gd name="T31" fmla="*/ 2147483647 h 154"/>
              <a:gd name="T32" fmla="*/ 2147483647 w 53"/>
              <a:gd name="T33" fmla="*/ 2147483647 h 154"/>
              <a:gd name="T34" fmla="*/ 2147483647 w 53"/>
              <a:gd name="T35" fmla="*/ 2147483647 h 154"/>
              <a:gd name="T36" fmla="*/ 2147483647 w 53"/>
              <a:gd name="T37" fmla="*/ 2147483647 h 154"/>
              <a:gd name="T38" fmla="*/ 2147483647 w 53"/>
              <a:gd name="T39" fmla="*/ 2147483647 h 154"/>
              <a:gd name="T40" fmla="*/ 2147483647 w 53"/>
              <a:gd name="T41" fmla="*/ 2147483647 h 154"/>
              <a:gd name="T42" fmla="*/ 2147483647 w 53"/>
              <a:gd name="T43" fmla="*/ 2147483647 h 154"/>
              <a:gd name="T44" fmla="*/ 2147483647 w 53"/>
              <a:gd name="T45" fmla="*/ 2147483647 h 154"/>
              <a:gd name="T46" fmla="*/ 2147483647 w 53"/>
              <a:gd name="T47" fmla="*/ 0 h 154"/>
              <a:gd name="T48" fmla="*/ 2147483647 w 53"/>
              <a:gd name="T49" fmla="*/ 0 h 154"/>
              <a:gd name="T50" fmla="*/ 2147483647 w 53"/>
              <a:gd name="T51" fmla="*/ 0 h 154"/>
              <a:gd name="T52" fmla="*/ 2147483647 w 53"/>
              <a:gd name="T53" fmla="*/ 2147483647 h 154"/>
              <a:gd name="T54" fmla="*/ 2147483647 w 53"/>
              <a:gd name="T55" fmla="*/ 2147483647 h 154"/>
              <a:gd name="T56" fmla="*/ 2147483647 w 53"/>
              <a:gd name="T57" fmla="*/ 2147483647 h 154"/>
              <a:gd name="T58" fmla="*/ 2147483647 w 53"/>
              <a:gd name="T59" fmla="*/ 2147483647 h 154"/>
              <a:gd name="T60" fmla="*/ 2147483647 w 53"/>
              <a:gd name="T61" fmla="*/ 2147483647 h 154"/>
              <a:gd name="T62" fmla="*/ 0 w 53"/>
              <a:gd name="T63" fmla="*/ 2147483647 h 154"/>
              <a:gd name="T64" fmla="*/ 0 w 53"/>
              <a:gd name="T65" fmla="*/ 2147483647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54"/>
              <a:gd name="T101" fmla="*/ 53 w 53"/>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54">
                <a:moveTo>
                  <a:pt x="0" y="127"/>
                </a:moveTo>
                <a:lnTo>
                  <a:pt x="1" y="132"/>
                </a:lnTo>
                <a:lnTo>
                  <a:pt x="2" y="138"/>
                </a:lnTo>
                <a:lnTo>
                  <a:pt x="5" y="143"/>
                </a:lnTo>
                <a:lnTo>
                  <a:pt x="8" y="147"/>
                </a:lnTo>
                <a:lnTo>
                  <a:pt x="12" y="150"/>
                </a:lnTo>
                <a:lnTo>
                  <a:pt x="17" y="152"/>
                </a:lnTo>
                <a:lnTo>
                  <a:pt x="22" y="154"/>
                </a:lnTo>
                <a:lnTo>
                  <a:pt x="26" y="154"/>
                </a:lnTo>
                <a:lnTo>
                  <a:pt x="32" y="154"/>
                </a:lnTo>
                <a:lnTo>
                  <a:pt x="37" y="152"/>
                </a:lnTo>
                <a:lnTo>
                  <a:pt x="42" y="150"/>
                </a:lnTo>
                <a:lnTo>
                  <a:pt x="46" y="147"/>
                </a:lnTo>
                <a:lnTo>
                  <a:pt x="49" y="143"/>
                </a:lnTo>
                <a:lnTo>
                  <a:pt x="51" y="138"/>
                </a:lnTo>
                <a:lnTo>
                  <a:pt x="53" y="132"/>
                </a:lnTo>
                <a:lnTo>
                  <a:pt x="53" y="32"/>
                </a:lnTo>
                <a:lnTo>
                  <a:pt x="53" y="21"/>
                </a:lnTo>
                <a:lnTo>
                  <a:pt x="51" y="16"/>
                </a:lnTo>
                <a:lnTo>
                  <a:pt x="49" y="11"/>
                </a:lnTo>
                <a:lnTo>
                  <a:pt x="46" y="7"/>
                </a:lnTo>
                <a:lnTo>
                  <a:pt x="42" y="4"/>
                </a:lnTo>
                <a:lnTo>
                  <a:pt x="37" y="2"/>
                </a:lnTo>
                <a:lnTo>
                  <a:pt x="32" y="0"/>
                </a:lnTo>
                <a:lnTo>
                  <a:pt x="26" y="0"/>
                </a:lnTo>
                <a:lnTo>
                  <a:pt x="22" y="0"/>
                </a:lnTo>
                <a:lnTo>
                  <a:pt x="17" y="2"/>
                </a:lnTo>
                <a:lnTo>
                  <a:pt x="12" y="4"/>
                </a:lnTo>
                <a:lnTo>
                  <a:pt x="8" y="7"/>
                </a:lnTo>
                <a:lnTo>
                  <a:pt x="5" y="11"/>
                </a:lnTo>
                <a:lnTo>
                  <a:pt x="2" y="16"/>
                </a:lnTo>
                <a:lnTo>
                  <a:pt x="0" y="27"/>
                </a:lnTo>
                <a:lnTo>
                  <a:pt x="0" y="127"/>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1" name="Line 1017"/>
          <p:cNvSpPr>
            <a:spLocks noChangeShapeType="1"/>
          </p:cNvSpPr>
          <p:nvPr/>
        </p:nvSpPr>
        <p:spPr bwMode="auto">
          <a:xfrm>
            <a:off x="8389938" y="23209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2" name="Freeform 1018"/>
          <p:cNvSpPr>
            <a:spLocks/>
          </p:cNvSpPr>
          <p:nvPr/>
        </p:nvSpPr>
        <p:spPr bwMode="auto">
          <a:xfrm>
            <a:off x="8380413" y="2320925"/>
            <a:ext cx="25400" cy="17463"/>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2" y="0"/>
                </a:lnTo>
                <a:lnTo>
                  <a:pt x="17" y="2"/>
                </a:lnTo>
                <a:lnTo>
                  <a:pt x="12" y="4"/>
                </a:lnTo>
                <a:lnTo>
                  <a:pt x="8" y="7"/>
                </a:lnTo>
                <a:lnTo>
                  <a:pt x="5" y="11"/>
                </a:lnTo>
                <a:lnTo>
                  <a:pt x="2" y="16"/>
                </a:lnTo>
                <a:lnTo>
                  <a:pt x="1" y="21"/>
                </a:lnTo>
                <a:lnTo>
                  <a:pt x="0" y="27"/>
                </a:lnTo>
                <a:lnTo>
                  <a:pt x="1" y="31"/>
                </a:lnTo>
                <a:lnTo>
                  <a:pt x="2" y="36"/>
                </a:lnTo>
                <a:lnTo>
                  <a:pt x="5" y="41"/>
                </a:lnTo>
                <a:lnTo>
                  <a:pt x="8" y="45"/>
                </a:lnTo>
                <a:lnTo>
                  <a:pt x="12" y="48"/>
                </a:lnTo>
                <a:lnTo>
                  <a:pt x="17" y="50"/>
                </a:lnTo>
                <a:lnTo>
                  <a:pt x="22" y="52"/>
                </a:lnTo>
                <a:lnTo>
                  <a:pt x="32" y="52"/>
                </a:lnTo>
                <a:lnTo>
                  <a:pt x="42" y="52"/>
                </a:lnTo>
                <a:lnTo>
                  <a:pt x="47" y="50"/>
                </a:lnTo>
                <a:lnTo>
                  <a:pt x="51" y="48"/>
                </a:lnTo>
                <a:lnTo>
                  <a:pt x="55" y="45"/>
                </a:lnTo>
                <a:lnTo>
                  <a:pt x="58" y="41"/>
                </a:lnTo>
                <a:lnTo>
                  <a:pt x="61" y="36"/>
                </a:lnTo>
                <a:lnTo>
                  <a:pt x="62" y="31"/>
                </a:lnTo>
                <a:lnTo>
                  <a:pt x="63" y="27"/>
                </a:lnTo>
                <a:lnTo>
                  <a:pt x="62" y="21"/>
                </a:lnTo>
                <a:lnTo>
                  <a:pt x="61" y="16"/>
                </a:lnTo>
                <a:lnTo>
                  <a:pt x="58" y="11"/>
                </a:lnTo>
                <a:lnTo>
                  <a:pt x="55" y="7"/>
                </a:lnTo>
                <a:lnTo>
                  <a:pt x="51" y="4"/>
                </a:lnTo>
                <a:lnTo>
                  <a:pt x="47"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3" name="Line 1019"/>
          <p:cNvSpPr>
            <a:spLocks noChangeShapeType="1"/>
          </p:cNvSpPr>
          <p:nvPr/>
        </p:nvSpPr>
        <p:spPr bwMode="auto">
          <a:xfrm>
            <a:off x="8394700" y="2320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4" name="Freeform 1020"/>
          <p:cNvSpPr>
            <a:spLocks/>
          </p:cNvSpPr>
          <p:nvPr/>
        </p:nvSpPr>
        <p:spPr bwMode="auto">
          <a:xfrm>
            <a:off x="8383588" y="2320925"/>
            <a:ext cx="33337" cy="17463"/>
          </a:xfrm>
          <a:custGeom>
            <a:avLst/>
            <a:gdLst>
              <a:gd name="T0" fmla="*/ 2147483647 w 82"/>
              <a:gd name="T1" fmla="*/ 0 h 52"/>
              <a:gd name="T2" fmla="*/ 2147483647 w 82"/>
              <a:gd name="T3" fmla="*/ 0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7" y="0"/>
                </a:moveTo>
                <a:lnTo>
                  <a:pt x="22" y="0"/>
                </a:lnTo>
                <a:lnTo>
                  <a:pt x="16" y="2"/>
                </a:lnTo>
                <a:lnTo>
                  <a:pt x="12" y="4"/>
                </a:lnTo>
                <a:lnTo>
                  <a:pt x="8" y="7"/>
                </a:lnTo>
                <a:lnTo>
                  <a:pt x="4" y="11"/>
                </a:lnTo>
                <a:lnTo>
                  <a:pt x="2" y="16"/>
                </a:lnTo>
                <a:lnTo>
                  <a:pt x="0" y="21"/>
                </a:lnTo>
                <a:lnTo>
                  <a:pt x="0" y="27"/>
                </a:lnTo>
                <a:lnTo>
                  <a:pt x="0" y="31"/>
                </a:lnTo>
                <a:lnTo>
                  <a:pt x="2" y="36"/>
                </a:lnTo>
                <a:lnTo>
                  <a:pt x="4" y="41"/>
                </a:lnTo>
                <a:lnTo>
                  <a:pt x="8" y="45"/>
                </a:lnTo>
                <a:lnTo>
                  <a:pt x="12" y="48"/>
                </a:lnTo>
                <a:lnTo>
                  <a:pt x="16" y="50"/>
                </a:lnTo>
                <a:lnTo>
                  <a:pt x="22" y="52"/>
                </a:lnTo>
                <a:lnTo>
                  <a:pt x="51" y="52"/>
                </a:lnTo>
                <a:lnTo>
                  <a:pt x="61" y="52"/>
                </a:lnTo>
                <a:lnTo>
                  <a:pt x="66" y="50"/>
                </a:lnTo>
                <a:lnTo>
                  <a:pt x="70" y="48"/>
                </a:lnTo>
                <a:lnTo>
                  <a:pt x="74" y="45"/>
                </a:lnTo>
                <a:lnTo>
                  <a:pt x="78" y="41"/>
                </a:lnTo>
                <a:lnTo>
                  <a:pt x="81" y="36"/>
                </a:lnTo>
                <a:lnTo>
                  <a:pt x="82" y="31"/>
                </a:lnTo>
                <a:lnTo>
                  <a:pt x="82" y="27"/>
                </a:lnTo>
                <a:lnTo>
                  <a:pt x="82" y="21"/>
                </a:lnTo>
                <a:lnTo>
                  <a:pt x="81" y="16"/>
                </a:lnTo>
                <a:lnTo>
                  <a:pt x="78" y="11"/>
                </a:lnTo>
                <a:lnTo>
                  <a:pt x="74" y="7"/>
                </a:lnTo>
                <a:lnTo>
                  <a:pt x="70" y="4"/>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5" name="Line 1021"/>
          <p:cNvSpPr>
            <a:spLocks noChangeShapeType="1"/>
          </p:cNvSpPr>
          <p:nvPr/>
        </p:nvSpPr>
        <p:spPr bwMode="auto">
          <a:xfrm>
            <a:off x="8405813" y="23209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6" name="Freeform 1022"/>
          <p:cNvSpPr>
            <a:spLocks/>
          </p:cNvSpPr>
          <p:nvPr/>
        </p:nvSpPr>
        <p:spPr bwMode="auto">
          <a:xfrm>
            <a:off x="8396288" y="2320925"/>
            <a:ext cx="55562" cy="17463"/>
          </a:xfrm>
          <a:custGeom>
            <a:avLst/>
            <a:gdLst>
              <a:gd name="T0" fmla="*/ 2147483647 w 142"/>
              <a:gd name="T1" fmla="*/ 0 h 52"/>
              <a:gd name="T2" fmla="*/ 2147483647 w 142"/>
              <a:gd name="T3" fmla="*/ 0 h 52"/>
              <a:gd name="T4" fmla="*/ 2147483647 w 142"/>
              <a:gd name="T5" fmla="*/ 2147483647 h 52"/>
              <a:gd name="T6" fmla="*/ 2147483647 w 142"/>
              <a:gd name="T7" fmla="*/ 2147483647 h 52"/>
              <a:gd name="T8" fmla="*/ 2147483647 w 142"/>
              <a:gd name="T9" fmla="*/ 2147483647 h 52"/>
              <a:gd name="T10" fmla="*/ 2147483647 w 142"/>
              <a:gd name="T11" fmla="*/ 2147483647 h 52"/>
              <a:gd name="T12" fmla="*/ 2147483647 w 142"/>
              <a:gd name="T13" fmla="*/ 2147483647 h 52"/>
              <a:gd name="T14" fmla="*/ 2147483647 w 142"/>
              <a:gd name="T15" fmla="*/ 2147483647 h 52"/>
              <a:gd name="T16" fmla="*/ 0 w 142"/>
              <a:gd name="T17" fmla="*/ 2147483647 h 52"/>
              <a:gd name="T18" fmla="*/ 2147483647 w 142"/>
              <a:gd name="T19" fmla="*/ 2147483647 h 52"/>
              <a:gd name="T20" fmla="*/ 2147483647 w 142"/>
              <a:gd name="T21" fmla="*/ 2147483647 h 52"/>
              <a:gd name="T22" fmla="*/ 2147483647 w 142"/>
              <a:gd name="T23" fmla="*/ 2147483647 h 52"/>
              <a:gd name="T24" fmla="*/ 2147483647 w 142"/>
              <a:gd name="T25" fmla="*/ 2147483647 h 52"/>
              <a:gd name="T26" fmla="*/ 2147483647 w 142"/>
              <a:gd name="T27" fmla="*/ 2147483647 h 52"/>
              <a:gd name="T28" fmla="*/ 2147483647 w 142"/>
              <a:gd name="T29" fmla="*/ 2147483647 h 52"/>
              <a:gd name="T30" fmla="*/ 2147483647 w 142"/>
              <a:gd name="T31" fmla="*/ 2147483647 h 52"/>
              <a:gd name="T32" fmla="*/ 2147483647 w 142"/>
              <a:gd name="T33" fmla="*/ 2147483647 h 52"/>
              <a:gd name="T34" fmla="*/ 2147483647 w 142"/>
              <a:gd name="T35" fmla="*/ 2147483647 h 52"/>
              <a:gd name="T36" fmla="*/ 2147483647 w 142"/>
              <a:gd name="T37" fmla="*/ 2147483647 h 52"/>
              <a:gd name="T38" fmla="*/ 2147483647 w 142"/>
              <a:gd name="T39" fmla="*/ 2147483647 h 52"/>
              <a:gd name="T40" fmla="*/ 2147483647 w 142"/>
              <a:gd name="T41" fmla="*/ 2147483647 h 52"/>
              <a:gd name="T42" fmla="*/ 2147483647 w 142"/>
              <a:gd name="T43" fmla="*/ 2147483647 h 52"/>
              <a:gd name="T44" fmla="*/ 2147483647 w 142"/>
              <a:gd name="T45" fmla="*/ 2147483647 h 52"/>
              <a:gd name="T46" fmla="*/ 2147483647 w 142"/>
              <a:gd name="T47" fmla="*/ 2147483647 h 52"/>
              <a:gd name="T48" fmla="*/ 2147483647 w 142"/>
              <a:gd name="T49" fmla="*/ 2147483647 h 52"/>
              <a:gd name="T50" fmla="*/ 2147483647 w 142"/>
              <a:gd name="T51" fmla="*/ 2147483647 h 52"/>
              <a:gd name="T52" fmla="*/ 2147483647 w 142"/>
              <a:gd name="T53" fmla="*/ 2147483647 h 52"/>
              <a:gd name="T54" fmla="*/ 2147483647 w 142"/>
              <a:gd name="T55" fmla="*/ 2147483647 h 52"/>
              <a:gd name="T56" fmla="*/ 2147483647 w 142"/>
              <a:gd name="T57" fmla="*/ 2147483647 h 52"/>
              <a:gd name="T58" fmla="*/ 2147483647 w 142"/>
              <a:gd name="T59" fmla="*/ 2147483647 h 52"/>
              <a:gd name="T60" fmla="*/ 2147483647 w 142"/>
              <a:gd name="T61" fmla="*/ 2147483647 h 52"/>
              <a:gd name="T62" fmla="*/ 2147483647 w 142"/>
              <a:gd name="T63" fmla="*/ 0 h 52"/>
              <a:gd name="T64" fmla="*/ 2147483647 w 14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2"/>
              <a:gd name="T101" fmla="*/ 142 w 14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2">
                <a:moveTo>
                  <a:pt x="27" y="0"/>
                </a:moveTo>
                <a:lnTo>
                  <a:pt x="22" y="0"/>
                </a:lnTo>
                <a:lnTo>
                  <a:pt x="18" y="2"/>
                </a:lnTo>
                <a:lnTo>
                  <a:pt x="12" y="4"/>
                </a:lnTo>
                <a:lnTo>
                  <a:pt x="8" y="7"/>
                </a:lnTo>
                <a:lnTo>
                  <a:pt x="6" y="11"/>
                </a:lnTo>
                <a:lnTo>
                  <a:pt x="3" y="16"/>
                </a:lnTo>
                <a:lnTo>
                  <a:pt x="2" y="21"/>
                </a:lnTo>
                <a:lnTo>
                  <a:pt x="0" y="27"/>
                </a:lnTo>
                <a:lnTo>
                  <a:pt x="2" y="31"/>
                </a:lnTo>
                <a:lnTo>
                  <a:pt x="3" y="36"/>
                </a:lnTo>
                <a:lnTo>
                  <a:pt x="6" y="41"/>
                </a:lnTo>
                <a:lnTo>
                  <a:pt x="8" y="45"/>
                </a:lnTo>
                <a:lnTo>
                  <a:pt x="12" y="48"/>
                </a:lnTo>
                <a:lnTo>
                  <a:pt x="18" y="50"/>
                </a:lnTo>
                <a:lnTo>
                  <a:pt x="22" y="52"/>
                </a:lnTo>
                <a:lnTo>
                  <a:pt x="110" y="52"/>
                </a:lnTo>
                <a:lnTo>
                  <a:pt x="121" y="52"/>
                </a:lnTo>
                <a:lnTo>
                  <a:pt x="126" y="50"/>
                </a:lnTo>
                <a:lnTo>
                  <a:pt x="130" y="48"/>
                </a:lnTo>
                <a:lnTo>
                  <a:pt x="134" y="45"/>
                </a:lnTo>
                <a:lnTo>
                  <a:pt x="138" y="41"/>
                </a:lnTo>
                <a:lnTo>
                  <a:pt x="141" y="36"/>
                </a:lnTo>
                <a:lnTo>
                  <a:pt x="142" y="31"/>
                </a:lnTo>
                <a:lnTo>
                  <a:pt x="142" y="27"/>
                </a:lnTo>
                <a:lnTo>
                  <a:pt x="142" y="21"/>
                </a:lnTo>
                <a:lnTo>
                  <a:pt x="141" y="16"/>
                </a:lnTo>
                <a:lnTo>
                  <a:pt x="138" y="11"/>
                </a:lnTo>
                <a:lnTo>
                  <a:pt x="134" y="7"/>
                </a:lnTo>
                <a:lnTo>
                  <a:pt x="130" y="4"/>
                </a:lnTo>
                <a:lnTo>
                  <a:pt x="126" y="2"/>
                </a:lnTo>
                <a:lnTo>
                  <a:pt x="11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7" name="Line 1023"/>
          <p:cNvSpPr>
            <a:spLocks noChangeShapeType="1"/>
          </p:cNvSpPr>
          <p:nvPr/>
        </p:nvSpPr>
        <p:spPr bwMode="auto">
          <a:xfrm>
            <a:off x="8440738" y="23209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8" name="Freeform 1024"/>
          <p:cNvSpPr>
            <a:spLocks/>
          </p:cNvSpPr>
          <p:nvPr/>
        </p:nvSpPr>
        <p:spPr bwMode="auto">
          <a:xfrm>
            <a:off x="8431213" y="2320925"/>
            <a:ext cx="28575" cy="17463"/>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2147483647 w 73"/>
              <a:gd name="T15" fmla="*/ 2147483647 h 52"/>
              <a:gd name="T16" fmla="*/ 0 w 73"/>
              <a:gd name="T17" fmla="*/ 2147483647 h 52"/>
              <a:gd name="T18" fmla="*/ 2147483647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7" y="2"/>
                </a:lnTo>
                <a:lnTo>
                  <a:pt x="12" y="4"/>
                </a:lnTo>
                <a:lnTo>
                  <a:pt x="8" y="7"/>
                </a:lnTo>
                <a:lnTo>
                  <a:pt x="5" y="11"/>
                </a:lnTo>
                <a:lnTo>
                  <a:pt x="3" y="16"/>
                </a:lnTo>
                <a:lnTo>
                  <a:pt x="1" y="21"/>
                </a:lnTo>
                <a:lnTo>
                  <a:pt x="0" y="27"/>
                </a:lnTo>
                <a:lnTo>
                  <a:pt x="1" y="31"/>
                </a:lnTo>
                <a:lnTo>
                  <a:pt x="3" y="36"/>
                </a:lnTo>
                <a:lnTo>
                  <a:pt x="5" y="41"/>
                </a:lnTo>
                <a:lnTo>
                  <a:pt x="8" y="45"/>
                </a:lnTo>
                <a:lnTo>
                  <a:pt x="12" y="48"/>
                </a:lnTo>
                <a:lnTo>
                  <a:pt x="17" y="50"/>
                </a:lnTo>
                <a:lnTo>
                  <a:pt x="21" y="52"/>
                </a:lnTo>
                <a:lnTo>
                  <a:pt x="41" y="52"/>
                </a:lnTo>
                <a:lnTo>
                  <a:pt x="52" y="52"/>
                </a:lnTo>
                <a:lnTo>
                  <a:pt x="57" y="50"/>
                </a:lnTo>
                <a:lnTo>
                  <a:pt x="61" y="48"/>
                </a:lnTo>
                <a:lnTo>
                  <a:pt x="65" y="45"/>
                </a:lnTo>
                <a:lnTo>
                  <a:pt x="69" y="41"/>
                </a:lnTo>
                <a:lnTo>
                  <a:pt x="71" y="36"/>
                </a:lnTo>
                <a:lnTo>
                  <a:pt x="73" y="31"/>
                </a:lnTo>
                <a:lnTo>
                  <a:pt x="73" y="27"/>
                </a:lnTo>
                <a:lnTo>
                  <a:pt x="73" y="21"/>
                </a:lnTo>
                <a:lnTo>
                  <a:pt x="71" y="16"/>
                </a:lnTo>
                <a:lnTo>
                  <a:pt x="69" y="11"/>
                </a:lnTo>
                <a:lnTo>
                  <a:pt x="65" y="7"/>
                </a:lnTo>
                <a:lnTo>
                  <a:pt x="61" y="4"/>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29" name="Line 1025"/>
          <p:cNvSpPr>
            <a:spLocks noChangeShapeType="1"/>
          </p:cNvSpPr>
          <p:nvPr/>
        </p:nvSpPr>
        <p:spPr bwMode="auto">
          <a:xfrm>
            <a:off x="8448675" y="2320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0" name="Freeform 1026"/>
          <p:cNvSpPr>
            <a:spLocks/>
          </p:cNvSpPr>
          <p:nvPr/>
        </p:nvSpPr>
        <p:spPr bwMode="auto">
          <a:xfrm>
            <a:off x="8439150" y="2320925"/>
            <a:ext cx="25400" cy="17463"/>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0 w 63"/>
              <a:gd name="T15" fmla="*/ 2147483647 h 52"/>
              <a:gd name="T16" fmla="*/ 0 w 63"/>
              <a:gd name="T17" fmla="*/ 2147483647 h 52"/>
              <a:gd name="T18" fmla="*/ 0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0"/>
                </a:lnTo>
                <a:lnTo>
                  <a:pt x="16" y="2"/>
                </a:lnTo>
                <a:lnTo>
                  <a:pt x="12" y="4"/>
                </a:lnTo>
                <a:lnTo>
                  <a:pt x="8" y="7"/>
                </a:lnTo>
                <a:lnTo>
                  <a:pt x="4" y="11"/>
                </a:lnTo>
                <a:lnTo>
                  <a:pt x="2" y="16"/>
                </a:lnTo>
                <a:lnTo>
                  <a:pt x="0" y="21"/>
                </a:lnTo>
                <a:lnTo>
                  <a:pt x="0" y="27"/>
                </a:lnTo>
                <a:lnTo>
                  <a:pt x="0" y="31"/>
                </a:lnTo>
                <a:lnTo>
                  <a:pt x="2" y="36"/>
                </a:lnTo>
                <a:lnTo>
                  <a:pt x="4" y="41"/>
                </a:lnTo>
                <a:lnTo>
                  <a:pt x="8" y="45"/>
                </a:lnTo>
                <a:lnTo>
                  <a:pt x="12" y="48"/>
                </a:lnTo>
                <a:lnTo>
                  <a:pt x="16" y="50"/>
                </a:lnTo>
                <a:lnTo>
                  <a:pt x="21" y="52"/>
                </a:lnTo>
                <a:lnTo>
                  <a:pt x="30" y="52"/>
                </a:lnTo>
                <a:lnTo>
                  <a:pt x="41" y="52"/>
                </a:lnTo>
                <a:lnTo>
                  <a:pt x="46" y="50"/>
                </a:lnTo>
                <a:lnTo>
                  <a:pt x="51" y="48"/>
                </a:lnTo>
                <a:lnTo>
                  <a:pt x="55" y="45"/>
                </a:lnTo>
                <a:lnTo>
                  <a:pt x="58" y="41"/>
                </a:lnTo>
                <a:lnTo>
                  <a:pt x="61" y="36"/>
                </a:lnTo>
                <a:lnTo>
                  <a:pt x="62" y="31"/>
                </a:lnTo>
                <a:lnTo>
                  <a:pt x="63" y="27"/>
                </a:lnTo>
                <a:lnTo>
                  <a:pt x="62" y="21"/>
                </a:lnTo>
                <a:lnTo>
                  <a:pt x="61" y="16"/>
                </a:lnTo>
                <a:lnTo>
                  <a:pt x="58" y="11"/>
                </a:lnTo>
                <a:lnTo>
                  <a:pt x="55" y="7"/>
                </a:lnTo>
                <a:lnTo>
                  <a:pt x="51" y="4"/>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1" name="Line 1027"/>
          <p:cNvSpPr>
            <a:spLocks noChangeShapeType="1"/>
          </p:cNvSpPr>
          <p:nvPr/>
        </p:nvSpPr>
        <p:spPr bwMode="auto">
          <a:xfrm>
            <a:off x="8453438" y="23209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2" name="Freeform 1028"/>
          <p:cNvSpPr>
            <a:spLocks/>
          </p:cNvSpPr>
          <p:nvPr/>
        </p:nvSpPr>
        <p:spPr bwMode="auto">
          <a:xfrm>
            <a:off x="8442325" y="2320925"/>
            <a:ext cx="60325" cy="17463"/>
          </a:xfrm>
          <a:custGeom>
            <a:avLst/>
            <a:gdLst>
              <a:gd name="T0" fmla="*/ 2147483647 w 151"/>
              <a:gd name="T1" fmla="*/ 0 h 52"/>
              <a:gd name="T2" fmla="*/ 2147483647 w 151"/>
              <a:gd name="T3" fmla="*/ 0 h 52"/>
              <a:gd name="T4" fmla="*/ 2147483647 w 151"/>
              <a:gd name="T5" fmla="*/ 2147483647 h 52"/>
              <a:gd name="T6" fmla="*/ 2147483647 w 151"/>
              <a:gd name="T7" fmla="*/ 2147483647 h 52"/>
              <a:gd name="T8" fmla="*/ 2147483647 w 151"/>
              <a:gd name="T9" fmla="*/ 2147483647 h 52"/>
              <a:gd name="T10" fmla="*/ 2147483647 w 151"/>
              <a:gd name="T11" fmla="*/ 2147483647 h 52"/>
              <a:gd name="T12" fmla="*/ 2147483647 w 151"/>
              <a:gd name="T13" fmla="*/ 2147483647 h 52"/>
              <a:gd name="T14" fmla="*/ 0 w 151"/>
              <a:gd name="T15" fmla="*/ 2147483647 h 52"/>
              <a:gd name="T16" fmla="*/ 0 w 151"/>
              <a:gd name="T17" fmla="*/ 2147483647 h 52"/>
              <a:gd name="T18" fmla="*/ 0 w 151"/>
              <a:gd name="T19" fmla="*/ 2147483647 h 52"/>
              <a:gd name="T20" fmla="*/ 2147483647 w 151"/>
              <a:gd name="T21" fmla="*/ 2147483647 h 52"/>
              <a:gd name="T22" fmla="*/ 2147483647 w 151"/>
              <a:gd name="T23" fmla="*/ 2147483647 h 52"/>
              <a:gd name="T24" fmla="*/ 2147483647 w 151"/>
              <a:gd name="T25" fmla="*/ 2147483647 h 52"/>
              <a:gd name="T26" fmla="*/ 2147483647 w 151"/>
              <a:gd name="T27" fmla="*/ 2147483647 h 52"/>
              <a:gd name="T28" fmla="*/ 2147483647 w 151"/>
              <a:gd name="T29" fmla="*/ 2147483647 h 52"/>
              <a:gd name="T30" fmla="*/ 2147483647 w 151"/>
              <a:gd name="T31" fmla="*/ 2147483647 h 52"/>
              <a:gd name="T32" fmla="*/ 2147483647 w 151"/>
              <a:gd name="T33" fmla="*/ 2147483647 h 52"/>
              <a:gd name="T34" fmla="*/ 2147483647 w 151"/>
              <a:gd name="T35" fmla="*/ 2147483647 h 52"/>
              <a:gd name="T36" fmla="*/ 2147483647 w 151"/>
              <a:gd name="T37" fmla="*/ 2147483647 h 52"/>
              <a:gd name="T38" fmla="*/ 2147483647 w 151"/>
              <a:gd name="T39" fmla="*/ 2147483647 h 52"/>
              <a:gd name="T40" fmla="*/ 2147483647 w 151"/>
              <a:gd name="T41" fmla="*/ 2147483647 h 52"/>
              <a:gd name="T42" fmla="*/ 2147483647 w 151"/>
              <a:gd name="T43" fmla="*/ 2147483647 h 52"/>
              <a:gd name="T44" fmla="*/ 2147483647 w 151"/>
              <a:gd name="T45" fmla="*/ 2147483647 h 52"/>
              <a:gd name="T46" fmla="*/ 2147483647 w 151"/>
              <a:gd name="T47" fmla="*/ 2147483647 h 52"/>
              <a:gd name="T48" fmla="*/ 2147483647 w 151"/>
              <a:gd name="T49" fmla="*/ 2147483647 h 52"/>
              <a:gd name="T50" fmla="*/ 2147483647 w 151"/>
              <a:gd name="T51" fmla="*/ 2147483647 h 52"/>
              <a:gd name="T52" fmla="*/ 2147483647 w 151"/>
              <a:gd name="T53" fmla="*/ 2147483647 h 52"/>
              <a:gd name="T54" fmla="*/ 2147483647 w 151"/>
              <a:gd name="T55" fmla="*/ 2147483647 h 52"/>
              <a:gd name="T56" fmla="*/ 2147483647 w 151"/>
              <a:gd name="T57" fmla="*/ 2147483647 h 52"/>
              <a:gd name="T58" fmla="*/ 2147483647 w 151"/>
              <a:gd name="T59" fmla="*/ 2147483647 h 52"/>
              <a:gd name="T60" fmla="*/ 2147483647 w 151"/>
              <a:gd name="T61" fmla="*/ 2147483647 h 52"/>
              <a:gd name="T62" fmla="*/ 2147483647 w 151"/>
              <a:gd name="T63" fmla="*/ 0 h 52"/>
              <a:gd name="T64" fmla="*/ 2147483647 w 15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1"/>
              <a:gd name="T100" fmla="*/ 0 h 52"/>
              <a:gd name="T101" fmla="*/ 151 w 15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1" h="52">
                <a:moveTo>
                  <a:pt x="27" y="0"/>
                </a:moveTo>
                <a:lnTo>
                  <a:pt x="22" y="0"/>
                </a:lnTo>
                <a:lnTo>
                  <a:pt x="16" y="2"/>
                </a:lnTo>
                <a:lnTo>
                  <a:pt x="11" y="4"/>
                </a:lnTo>
                <a:lnTo>
                  <a:pt x="7" y="7"/>
                </a:lnTo>
                <a:lnTo>
                  <a:pt x="4" y="11"/>
                </a:lnTo>
                <a:lnTo>
                  <a:pt x="2" y="16"/>
                </a:lnTo>
                <a:lnTo>
                  <a:pt x="0" y="21"/>
                </a:lnTo>
                <a:lnTo>
                  <a:pt x="0" y="27"/>
                </a:lnTo>
                <a:lnTo>
                  <a:pt x="0" y="31"/>
                </a:lnTo>
                <a:lnTo>
                  <a:pt x="2" y="36"/>
                </a:lnTo>
                <a:lnTo>
                  <a:pt x="4" y="41"/>
                </a:lnTo>
                <a:lnTo>
                  <a:pt x="7" y="45"/>
                </a:lnTo>
                <a:lnTo>
                  <a:pt x="11" y="48"/>
                </a:lnTo>
                <a:lnTo>
                  <a:pt x="16" y="50"/>
                </a:lnTo>
                <a:lnTo>
                  <a:pt x="22" y="52"/>
                </a:lnTo>
                <a:lnTo>
                  <a:pt x="119" y="52"/>
                </a:lnTo>
                <a:lnTo>
                  <a:pt x="130" y="52"/>
                </a:lnTo>
                <a:lnTo>
                  <a:pt x="135" y="50"/>
                </a:lnTo>
                <a:lnTo>
                  <a:pt x="139" y="48"/>
                </a:lnTo>
                <a:lnTo>
                  <a:pt x="143" y="45"/>
                </a:lnTo>
                <a:lnTo>
                  <a:pt x="147" y="41"/>
                </a:lnTo>
                <a:lnTo>
                  <a:pt x="148" y="36"/>
                </a:lnTo>
                <a:lnTo>
                  <a:pt x="151" y="31"/>
                </a:lnTo>
                <a:lnTo>
                  <a:pt x="151" y="27"/>
                </a:lnTo>
                <a:lnTo>
                  <a:pt x="151" y="21"/>
                </a:lnTo>
                <a:lnTo>
                  <a:pt x="148" y="16"/>
                </a:lnTo>
                <a:lnTo>
                  <a:pt x="147" y="11"/>
                </a:lnTo>
                <a:lnTo>
                  <a:pt x="143" y="7"/>
                </a:lnTo>
                <a:lnTo>
                  <a:pt x="139" y="4"/>
                </a:lnTo>
                <a:lnTo>
                  <a:pt x="135" y="2"/>
                </a:lnTo>
                <a:lnTo>
                  <a:pt x="12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3" name="Line 1029"/>
          <p:cNvSpPr>
            <a:spLocks noChangeShapeType="1"/>
          </p:cNvSpPr>
          <p:nvPr/>
        </p:nvSpPr>
        <p:spPr bwMode="auto">
          <a:xfrm>
            <a:off x="8491538" y="23209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4" name="Freeform 1030"/>
          <p:cNvSpPr>
            <a:spLocks/>
          </p:cNvSpPr>
          <p:nvPr/>
        </p:nvSpPr>
        <p:spPr bwMode="auto">
          <a:xfrm>
            <a:off x="8482013" y="2320925"/>
            <a:ext cx="39687" cy="17463"/>
          </a:xfrm>
          <a:custGeom>
            <a:avLst/>
            <a:gdLst>
              <a:gd name="T0" fmla="*/ 2147483647 w 102"/>
              <a:gd name="T1" fmla="*/ 0 h 52"/>
              <a:gd name="T2" fmla="*/ 2147483647 w 102"/>
              <a:gd name="T3" fmla="*/ 0 h 52"/>
              <a:gd name="T4" fmla="*/ 2147483647 w 102"/>
              <a:gd name="T5" fmla="*/ 2147483647 h 52"/>
              <a:gd name="T6" fmla="*/ 2147483647 w 102"/>
              <a:gd name="T7" fmla="*/ 2147483647 h 52"/>
              <a:gd name="T8" fmla="*/ 2147483647 w 102"/>
              <a:gd name="T9" fmla="*/ 2147483647 h 52"/>
              <a:gd name="T10" fmla="*/ 2147483647 w 102"/>
              <a:gd name="T11" fmla="*/ 2147483647 h 52"/>
              <a:gd name="T12" fmla="*/ 2147483647 w 102"/>
              <a:gd name="T13" fmla="*/ 2147483647 h 52"/>
              <a:gd name="T14" fmla="*/ 0 w 102"/>
              <a:gd name="T15" fmla="*/ 2147483647 h 52"/>
              <a:gd name="T16" fmla="*/ 0 w 102"/>
              <a:gd name="T17" fmla="*/ 2147483647 h 52"/>
              <a:gd name="T18" fmla="*/ 0 w 102"/>
              <a:gd name="T19" fmla="*/ 2147483647 h 52"/>
              <a:gd name="T20" fmla="*/ 2147483647 w 102"/>
              <a:gd name="T21" fmla="*/ 2147483647 h 52"/>
              <a:gd name="T22" fmla="*/ 2147483647 w 102"/>
              <a:gd name="T23" fmla="*/ 2147483647 h 52"/>
              <a:gd name="T24" fmla="*/ 2147483647 w 102"/>
              <a:gd name="T25" fmla="*/ 2147483647 h 52"/>
              <a:gd name="T26" fmla="*/ 2147483647 w 102"/>
              <a:gd name="T27" fmla="*/ 2147483647 h 52"/>
              <a:gd name="T28" fmla="*/ 2147483647 w 102"/>
              <a:gd name="T29" fmla="*/ 2147483647 h 52"/>
              <a:gd name="T30" fmla="*/ 2147483647 w 102"/>
              <a:gd name="T31" fmla="*/ 2147483647 h 52"/>
              <a:gd name="T32" fmla="*/ 2147483647 w 102"/>
              <a:gd name="T33" fmla="*/ 2147483647 h 52"/>
              <a:gd name="T34" fmla="*/ 2147483647 w 102"/>
              <a:gd name="T35" fmla="*/ 2147483647 h 52"/>
              <a:gd name="T36" fmla="*/ 2147483647 w 102"/>
              <a:gd name="T37" fmla="*/ 2147483647 h 52"/>
              <a:gd name="T38" fmla="*/ 2147483647 w 102"/>
              <a:gd name="T39" fmla="*/ 2147483647 h 52"/>
              <a:gd name="T40" fmla="*/ 2147483647 w 102"/>
              <a:gd name="T41" fmla="*/ 2147483647 h 52"/>
              <a:gd name="T42" fmla="*/ 2147483647 w 102"/>
              <a:gd name="T43" fmla="*/ 2147483647 h 52"/>
              <a:gd name="T44" fmla="*/ 2147483647 w 102"/>
              <a:gd name="T45" fmla="*/ 2147483647 h 52"/>
              <a:gd name="T46" fmla="*/ 2147483647 w 102"/>
              <a:gd name="T47" fmla="*/ 2147483647 h 52"/>
              <a:gd name="T48" fmla="*/ 2147483647 w 102"/>
              <a:gd name="T49" fmla="*/ 2147483647 h 52"/>
              <a:gd name="T50" fmla="*/ 2147483647 w 102"/>
              <a:gd name="T51" fmla="*/ 2147483647 h 52"/>
              <a:gd name="T52" fmla="*/ 2147483647 w 102"/>
              <a:gd name="T53" fmla="*/ 2147483647 h 52"/>
              <a:gd name="T54" fmla="*/ 2147483647 w 102"/>
              <a:gd name="T55" fmla="*/ 2147483647 h 52"/>
              <a:gd name="T56" fmla="*/ 2147483647 w 102"/>
              <a:gd name="T57" fmla="*/ 2147483647 h 52"/>
              <a:gd name="T58" fmla="*/ 2147483647 w 102"/>
              <a:gd name="T59" fmla="*/ 2147483647 h 52"/>
              <a:gd name="T60" fmla="*/ 2147483647 w 102"/>
              <a:gd name="T61" fmla="*/ 2147483647 h 52"/>
              <a:gd name="T62" fmla="*/ 2147483647 w 102"/>
              <a:gd name="T63" fmla="*/ 0 h 52"/>
              <a:gd name="T64" fmla="*/ 2147483647 w 10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2"/>
              <a:gd name="T101" fmla="*/ 102 w 10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2">
                <a:moveTo>
                  <a:pt x="27" y="0"/>
                </a:moveTo>
                <a:lnTo>
                  <a:pt x="21" y="0"/>
                </a:lnTo>
                <a:lnTo>
                  <a:pt x="16" y="2"/>
                </a:lnTo>
                <a:lnTo>
                  <a:pt x="12" y="4"/>
                </a:lnTo>
                <a:lnTo>
                  <a:pt x="8" y="7"/>
                </a:lnTo>
                <a:lnTo>
                  <a:pt x="4" y="11"/>
                </a:lnTo>
                <a:lnTo>
                  <a:pt x="2" y="16"/>
                </a:lnTo>
                <a:lnTo>
                  <a:pt x="0" y="21"/>
                </a:lnTo>
                <a:lnTo>
                  <a:pt x="0" y="27"/>
                </a:lnTo>
                <a:lnTo>
                  <a:pt x="0" y="31"/>
                </a:lnTo>
                <a:lnTo>
                  <a:pt x="2" y="36"/>
                </a:lnTo>
                <a:lnTo>
                  <a:pt x="4" y="41"/>
                </a:lnTo>
                <a:lnTo>
                  <a:pt x="8" y="45"/>
                </a:lnTo>
                <a:lnTo>
                  <a:pt x="12" y="48"/>
                </a:lnTo>
                <a:lnTo>
                  <a:pt x="16" y="50"/>
                </a:lnTo>
                <a:lnTo>
                  <a:pt x="21" y="52"/>
                </a:lnTo>
                <a:lnTo>
                  <a:pt x="70" y="52"/>
                </a:lnTo>
                <a:lnTo>
                  <a:pt x="81" y="52"/>
                </a:lnTo>
                <a:lnTo>
                  <a:pt x="86" y="50"/>
                </a:lnTo>
                <a:lnTo>
                  <a:pt x="90" y="48"/>
                </a:lnTo>
                <a:lnTo>
                  <a:pt x="94" y="45"/>
                </a:lnTo>
                <a:lnTo>
                  <a:pt x="98" y="41"/>
                </a:lnTo>
                <a:lnTo>
                  <a:pt x="101" y="36"/>
                </a:lnTo>
                <a:lnTo>
                  <a:pt x="102" y="31"/>
                </a:lnTo>
                <a:lnTo>
                  <a:pt x="102" y="27"/>
                </a:lnTo>
                <a:lnTo>
                  <a:pt x="102" y="21"/>
                </a:lnTo>
                <a:lnTo>
                  <a:pt x="101" y="16"/>
                </a:lnTo>
                <a:lnTo>
                  <a:pt x="98" y="11"/>
                </a:lnTo>
                <a:lnTo>
                  <a:pt x="94" y="7"/>
                </a:lnTo>
                <a:lnTo>
                  <a:pt x="90" y="4"/>
                </a:lnTo>
                <a:lnTo>
                  <a:pt x="86" y="2"/>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5" name="Line 1031"/>
          <p:cNvSpPr>
            <a:spLocks noChangeShapeType="1"/>
          </p:cNvSpPr>
          <p:nvPr/>
        </p:nvSpPr>
        <p:spPr bwMode="auto">
          <a:xfrm>
            <a:off x="8512175" y="2320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6" name="Freeform 1032"/>
          <p:cNvSpPr>
            <a:spLocks/>
          </p:cNvSpPr>
          <p:nvPr/>
        </p:nvSpPr>
        <p:spPr bwMode="auto">
          <a:xfrm>
            <a:off x="8501063" y="2320925"/>
            <a:ext cx="33337" cy="17463"/>
          </a:xfrm>
          <a:custGeom>
            <a:avLst/>
            <a:gdLst>
              <a:gd name="T0" fmla="*/ 2147483647 w 83"/>
              <a:gd name="T1" fmla="*/ 0 h 52"/>
              <a:gd name="T2" fmla="*/ 2147483647 w 83"/>
              <a:gd name="T3" fmla="*/ 0 h 52"/>
              <a:gd name="T4" fmla="*/ 2147483647 w 83"/>
              <a:gd name="T5" fmla="*/ 2147483647 h 52"/>
              <a:gd name="T6" fmla="*/ 2147483647 w 83"/>
              <a:gd name="T7" fmla="*/ 2147483647 h 52"/>
              <a:gd name="T8" fmla="*/ 2147483647 w 83"/>
              <a:gd name="T9" fmla="*/ 2147483647 h 52"/>
              <a:gd name="T10" fmla="*/ 2147483647 w 83"/>
              <a:gd name="T11" fmla="*/ 2147483647 h 52"/>
              <a:gd name="T12" fmla="*/ 2147483647 w 83"/>
              <a:gd name="T13" fmla="*/ 2147483647 h 52"/>
              <a:gd name="T14" fmla="*/ 2147483647 w 83"/>
              <a:gd name="T15" fmla="*/ 2147483647 h 52"/>
              <a:gd name="T16" fmla="*/ 0 w 83"/>
              <a:gd name="T17" fmla="*/ 2147483647 h 52"/>
              <a:gd name="T18" fmla="*/ 2147483647 w 83"/>
              <a:gd name="T19" fmla="*/ 2147483647 h 52"/>
              <a:gd name="T20" fmla="*/ 2147483647 w 83"/>
              <a:gd name="T21" fmla="*/ 2147483647 h 52"/>
              <a:gd name="T22" fmla="*/ 2147483647 w 83"/>
              <a:gd name="T23" fmla="*/ 2147483647 h 52"/>
              <a:gd name="T24" fmla="*/ 2147483647 w 83"/>
              <a:gd name="T25" fmla="*/ 2147483647 h 52"/>
              <a:gd name="T26" fmla="*/ 2147483647 w 83"/>
              <a:gd name="T27" fmla="*/ 2147483647 h 52"/>
              <a:gd name="T28" fmla="*/ 2147483647 w 83"/>
              <a:gd name="T29" fmla="*/ 2147483647 h 52"/>
              <a:gd name="T30" fmla="*/ 2147483647 w 83"/>
              <a:gd name="T31" fmla="*/ 2147483647 h 52"/>
              <a:gd name="T32" fmla="*/ 2147483647 w 83"/>
              <a:gd name="T33" fmla="*/ 2147483647 h 52"/>
              <a:gd name="T34" fmla="*/ 2147483647 w 83"/>
              <a:gd name="T35" fmla="*/ 2147483647 h 52"/>
              <a:gd name="T36" fmla="*/ 2147483647 w 83"/>
              <a:gd name="T37" fmla="*/ 2147483647 h 52"/>
              <a:gd name="T38" fmla="*/ 2147483647 w 83"/>
              <a:gd name="T39" fmla="*/ 2147483647 h 52"/>
              <a:gd name="T40" fmla="*/ 2147483647 w 83"/>
              <a:gd name="T41" fmla="*/ 2147483647 h 52"/>
              <a:gd name="T42" fmla="*/ 2147483647 w 83"/>
              <a:gd name="T43" fmla="*/ 2147483647 h 52"/>
              <a:gd name="T44" fmla="*/ 2147483647 w 83"/>
              <a:gd name="T45" fmla="*/ 2147483647 h 52"/>
              <a:gd name="T46" fmla="*/ 2147483647 w 83"/>
              <a:gd name="T47" fmla="*/ 2147483647 h 52"/>
              <a:gd name="T48" fmla="*/ 2147483647 w 83"/>
              <a:gd name="T49" fmla="*/ 2147483647 h 52"/>
              <a:gd name="T50" fmla="*/ 2147483647 w 83"/>
              <a:gd name="T51" fmla="*/ 2147483647 h 52"/>
              <a:gd name="T52" fmla="*/ 2147483647 w 83"/>
              <a:gd name="T53" fmla="*/ 2147483647 h 52"/>
              <a:gd name="T54" fmla="*/ 2147483647 w 83"/>
              <a:gd name="T55" fmla="*/ 2147483647 h 52"/>
              <a:gd name="T56" fmla="*/ 2147483647 w 83"/>
              <a:gd name="T57" fmla="*/ 2147483647 h 52"/>
              <a:gd name="T58" fmla="*/ 2147483647 w 83"/>
              <a:gd name="T59" fmla="*/ 2147483647 h 52"/>
              <a:gd name="T60" fmla="*/ 2147483647 w 83"/>
              <a:gd name="T61" fmla="*/ 2147483647 h 52"/>
              <a:gd name="T62" fmla="*/ 2147483647 w 83"/>
              <a:gd name="T63" fmla="*/ 0 h 52"/>
              <a:gd name="T64" fmla="*/ 2147483647 w 8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2"/>
              <a:gd name="T101" fmla="*/ 83 w 8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2">
                <a:moveTo>
                  <a:pt x="27" y="0"/>
                </a:moveTo>
                <a:lnTo>
                  <a:pt x="21" y="0"/>
                </a:lnTo>
                <a:lnTo>
                  <a:pt x="17" y="2"/>
                </a:lnTo>
                <a:lnTo>
                  <a:pt x="12" y="4"/>
                </a:lnTo>
                <a:lnTo>
                  <a:pt x="8" y="7"/>
                </a:lnTo>
                <a:lnTo>
                  <a:pt x="5" y="11"/>
                </a:lnTo>
                <a:lnTo>
                  <a:pt x="3" y="16"/>
                </a:lnTo>
                <a:lnTo>
                  <a:pt x="1" y="21"/>
                </a:lnTo>
                <a:lnTo>
                  <a:pt x="0" y="27"/>
                </a:lnTo>
                <a:lnTo>
                  <a:pt x="1" y="31"/>
                </a:lnTo>
                <a:lnTo>
                  <a:pt x="3" y="36"/>
                </a:lnTo>
                <a:lnTo>
                  <a:pt x="5" y="41"/>
                </a:lnTo>
                <a:lnTo>
                  <a:pt x="8" y="45"/>
                </a:lnTo>
                <a:lnTo>
                  <a:pt x="12" y="48"/>
                </a:lnTo>
                <a:lnTo>
                  <a:pt x="17" y="50"/>
                </a:lnTo>
                <a:lnTo>
                  <a:pt x="21" y="52"/>
                </a:lnTo>
                <a:lnTo>
                  <a:pt x="50" y="52"/>
                </a:lnTo>
                <a:lnTo>
                  <a:pt x="61" y="52"/>
                </a:lnTo>
                <a:lnTo>
                  <a:pt x="66" y="50"/>
                </a:lnTo>
                <a:lnTo>
                  <a:pt x="72" y="48"/>
                </a:lnTo>
                <a:lnTo>
                  <a:pt x="75" y="45"/>
                </a:lnTo>
                <a:lnTo>
                  <a:pt x="78" y="41"/>
                </a:lnTo>
                <a:lnTo>
                  <a:pt x="81" y="36"/>
                </a:lnTo>
                <a:lnTo>
                  <a:pt x="82" y="31"/>
                </a:lnTo>
                <a:lnTo>
                  <a:pt x="83" y="27"/>
                </a:lnTo>
                <a:lnTo>
                  <a:pt x="82" y="21"/>
                </a:lnTo>
                <a:lnTo>
                  <a:pt x="81" y="16"/>
                </a:lnTo>
                <a:lnTo>
                  <a:pt x="78" y="11"/>
                </a:lnTo>
                <a:lnTo>
                  <a:pt x="75" y="7"/>
                </a:lnTo>
                <a:lnTo>
                  <a:pt x="72" y="4"/>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7" name="Line 1033"/>
          <p:cNvSpPr>
            <a:spLocks noChangeShapeType="1"/>
          </p:cNvSpPr>
          <p:nvPr/>
        </p:nvSpPr>
        <p:spPr bwMode="auto">
          <a:xfrm>
            <a:off x="8523288" y="23209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8" name="Freeform 1034"/>
          <p:cNvSpPr>
            <a:spLocks/>
          </p:cNvSpPr>
          <p:nvPr/>
        </p:nvSpPr>
        <p:spPr bwMode="auto">
          <a:xfrm>
            <a:off x="8513763" y="2320925"/>
            <a:ext cx="23812" cy="17463"/>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5" y="2"/>
                </a:lnTo>
                <a:lnTo>
                  <a:pt x="10" y="4"/>
                </a:lnTo>
                <a:lnTo>
                  <a:pt x="6" y="7"/>
                </a:lnTo>
                <a:lnTo>
                  <a:pt x="3" y="11"/>
                </a:lnTo>
                <a:lnTo>
                  <a:pt x="1" y="16"/>
                </a:lnTo>
                <a:lnTo>
                  <a:pt x="0" y="21"/>
                </a:lnTo>
                <a:lnTo>
                  <a:pt x="0" y="27"/>
                </a:lnTo>
                <a:lnTo>
                  <a:pt x="0" y="31"/>
                </a:lnTo>
                <a:lnTo>
                  <a:pt x="1" y="36"/>
                </a:lnTo>
                <a:lnTo>
                  <a:pt x="3" y="41"/>
                </a:lnTo>
                <a:lnTo>
                  <a:pt x="6" y="45"/>
                </a:lnTo>
                <a:lnTo>
                  <a:pt x="10" y="48"/>
                </a:lnTo>
                <a:lnTo>
                  <a:pt x="15" y="50"/>
                </a:lnTo>
                <a:lnTo>
                  <a:pt x="21" y="52"/>
                </a:lnTo>
                <a:lnTo>
                  <a:pt x="30" y="52"/>
                </a:lnTo>
                <a:lnTo>
                  <a:pt x="41" y="52"/>
                </a:lnTo>
                <a:lnTo>
                  <a:pt x="46" y="50"/>
                </a:lnTo>
                <a:lnTo>
                  <a:pt x="50" y="48"/>
                </a:lnTo>
                <a:lnTo>
                  <a:pt x="54" y="45"/>
                </a:lnTo>
                <a:lnTo>
                  <a:pt x="58" y="41"/>
                </a:lnTo>
                <a:lnTo>
                  <a:pt x="59" y="36"/>
                </a:lnTo>
                <a:lnTo>
                  <a:pt x="62" y="31"/>
                </a:lnTo>
                <a:lnTo>
                  <a:pt x="62" y="27"/>
                </a:lnTo>
                <a:lnTo>
                  <a:pt x="62" y="21"/>
                </a:lnTo>
                <a:lnTo>
                  <a:pt x="59" y="16"/>
                </a:lnTo>
                <a:lnTo>
                  <a:pt x="58" y="11"/>
                </a:lnTo>
                <a:lnTo>
                  <a:pt x="54" y="7"/>
                </a:lnTo>
                <a:lnTo>
                  <a:pt x="50"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39" name="Line 1035"/>
          <p:cNvSpPr>
            <a:spLocks noChangeShapeType="1"/>
          </p:cNvSpPr>
          <p:nvPr/>
        </p:nvSpPr>
        <p:spPr bwMode="auto">
          <a:xfrm>
            <a:off x="8528050" y="2320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0" name="Freeform 1036"/>
          <p:cNvSpPr>
            <a:spLocks/>
          </p:cNvSpPr>
          <p:nvPr/>
        </p:nvSpPr>
        <p:spPr bwMode="auto">
          <a:xfrm>
            <a:off x="8516938" y="2320925"/>
            <a:ext cx="39687" cy="17463"/>
          </a:xfrm>
          <a:custGeom>
            <a:avLst/>
            <a:gdLst>
              <a:gd name="T0" fmla="*/ 2147483647 w 102"/>
              <a:gd name="T1" fmla="*/ 0 h 52"/>
              <a:gd name="T2" fmla="*/ 2147483647 w 102"/>
              <a:gd name="T3" fmla="*/ 0 h 52"/>
              <a:gd name="T4" fmla="*/ 2147483647 w 102"/>
              <a:gd name="T5" fmla="*/ 2147483647 h 52"/>
              <a:gd name="T6" fmla="*/ 2147483647 w 102"/>
              <a:gd name="T7" fmla="*/ 2147483647 h 52"/>
              <a:gd name="T8" fmla="*/ 2147483647 w 102"/>
              <a:gd name="T9" fmla="*/ 2147483647 h 52"/>
              <a:gd name="T10" fmla="*/ 2147483647 w 102"/>
              <a:gd name="T11" fmla="*/ 2147483647 h 52"/>
              <a:gd name="T12" fmla="*/ 2147483647 w 102"/>
              <a:gd name="T13" fmla="*/ 2147483647 h 52"/>
              <a:gd name="T14" fmla="*/ 0 w 102"/>
              <a:gd name="T15" fmla="*/ 2147483647 h 52"/>
              <a:gd name="T16" fmla="*/ 0 w 102"/>
              <a:gd name="T17" fmla="*/ 2147483647 h 52"/>
              <a:gd name="T18" fmla="*/ 0 w 102"/>
              <a:gd name="T19" fmla="*/ 2147483647 h 52"/>
              <a:gd name="T20" fmla="*/ 2147483647 w 102"/>
              <a:gd name="T21" fmla="*/ 2147483647 h 52"/>
              <a:gd name="T22" fmla="*/ 2147483647 w 102"/>
              <a:gd name="T23" fmla="*/ 2147483647 h 52"/>
              <a:gd name="T24" fmla="*/ 2147483647 w 102"/>
              <a:gd name="T25" fmla="*/ 2147483647 h 52"/>
              <a:gd name="T26" fmla="*/ 2147483647 w 102"/>
              <a:gd name="T27" fmla="*/ 2147483647 h 52"/>
              <a:gd name="T28" fmla="*/ 2147483647 w 102"/>
              <a:gd name="T29" fmla="*/ 2147483647 h 52"/>
              <a:gd name="T30" fmla="*/ 2147483647 w 102"/>
              <a:gd name="T31" fmla="*/ 2147483647 h 52"/>
              <a:gd name="T32" fmla="*/ 2147483647 w 102"/>
              <a:gd name="T33" fmla="*/ 2147483647 h 52"/>
              <a:gd name="T34" fmla="*/ 2147483647 w 102"/>
              <a:gd name="T35" fmla="*/ 2147483647 h 52"/>
              <a:gd name="T36" fmla="*/ 2147483647 w 102"/>
              <a:gd name="T37" fmla="*/ 2147483647 h 52"/>
              <a:gd name="T38" fmla="*/ 2147483647 w 102"/>
              <a:gd name="T39" fmla="*/ 2147483647 h 52"/>
              <a:gd name="T40" fmla="*/ 2147483647 w 102"/>
              <a:gd name="T41" fmla="*/ 2147483647 h 52"/>
              <a:gd name="T42" fmla="*/ 2147483647 w 102"/>
              <a:gd name="T43" fmla="*/ 2147483647 h 52"/>
              <a:gd name="T44" fmla="*/ 2147483647 w 102"/>
              <a:gd name="T45" fmla="*/ 2147483647 h 52"/>
              <a:gd name="T46" fmla="*/ 2147483647 w 102"/>
              <a:gd name="T47" fmla="*/ 2147483647 h 52"/>
              <a:gd name="T48" fmla="*/ 2147483647 w 102"/>
              <a:gd name="T49" fmla="*/ 2147483647 h 52"/>
              <a:gd name="T50" fmla="*/ 2147483647 w 102"/>
              <a:gd name="T51" fmla="*/ 2147483647 h 52"/>
              <a:gd name="T52" fmla="*/ 2147483647 w 102"/>
              <a:gd name="T53" fmla="*/ 2147483647 h 52"/>
              <a:gd name="T54" fmla="*/ 2147483647 w 102"/>
              <a:gd name="T55" fmla="*/ 2147483647 h 52"/>
              <a:gd name="T56" fmla="*/ 2147483647 w 102"/>
              <a:gd name="T57" fmla="*/ 2147483647 h 52"/>
              <a:gd name="T58" fmla="*/ 2147483647 w 102"/>
              <a:gd name="T59" fmla="*/ 2147483647 h 52"/>
              <a:gd name="T60" fmla="*/ 2147483647 w 102"/>
              <a:gd name="T61" fmla="*/ 2147483647 h 52"/>
              <a:gd name="T62" fmla="*/ 2147483647 w 102"/>
              <a:gd name="T63" fmla="*/ 0 h 52"/>
              <a:gd name="T64" fmla="*/ 2147483647 w 10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2"/>
              <a:gd name="T101" fmla="*/ 102 w 10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2">
                <a:moveTo>
                  <a:pt x="26" y="0"/>
                </a:moveTo>
                <a:lnTo>
                  <a:pt x="21" y="0"/>
                </a:lnTo>
                <a:lnTo>
                  <a:pt x="16" y="2"/>
                </a:lnTo>
                <a:lnTo>
                  <a:pt x="12" y="4"/>
                </a:lnTo>
                <a:lnTo>
                  <a:pt x="8" y="7"/>
                </a:lnTo>
                <a:lnTo>
                  <a:pt x="4" y="11"/>
                </a:lnTo>
                <a:lnTo>
                  <a:pt x="1" y="16"/>
                </a:lnTo>
                <a:lnTo>
                  <a:pt x="0" y="21"/>
                </a:lnTo>
                <a:lnTo>
                  <a:pt x="0" y="27"/>
                </a:lnTo>
                <a:lnTo>
                  <a:pt x="0" y="31"/>
                </a:lnTo>
                <a:lnTo>
                  <a:pt x="1" y="36"/>
                </a:lnTo>
                <a:lnTo>
                  <a:pt x="4" y="41"/>
                </a:lnTo>
                <a:lnTo>
                  <a:pt x="8" y="45"/>
                </a:lnTo>
                <a:lnTo>
                  <a:pt x="12" y="48"/>
                </a:lnTo>
                <a:lnTo>
                  <a:pt x="16" y="50"/>
                </a:lnTo>
                <a:lnTo>
                  <a:pt x="21" y="52"/>
                </a:lnTo>
                <a:lnTo>
                  <a:pt x="70" y="52"/>
                </a:lnTo>
                <a:lnTo>
                  <a:pt x="80" y="52"/>
                </a:lnTo>
                <a:lnTo>
                  <a:pt x="86" y="50"/>
                </a:lnTo>
                <a:lnTo>
                  <a:pt x="90" y="48"/>
                </a:lnTo>
                <a:lnTo>
                  <a:pt x="94" y="45"/>
                </a:lnTo>
                <a:lnTo>
                  <a:pt x="98" y="41"/>
                </a:lnTo>
                <a:lnTo>
                  <a:pt x="100" y="36"/>
                </a:lnTo>
                <a:lnTo>
                  <a:pt x="102" y="31"/>
                </a:lnTo>
                <a:lnTo>
                  <a:pt x="102" y="27"/>
                </a:lnTo>
                <a:lnTo>
                  <a:pt x="102" y="21"/>
                </a:lnTo>
                <a:lnTo>
                  <a:pt x="100" y="16"/>
                </a:lnTo>
                <a:lnTo>
                  <a:pt x="98" y="11"/>
                </a:lnTo>
                <a:lnTo>
                  <a:pt x="94" y="7"/>
                </a:lnTo>
                <a:lnTo>
                  <a:pt x="90" y="4"/>
                </a:lnTo>
                <a:lnTo>
                  <a:pt x="86" y="2"/>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1" name="Line 1037"/>
          <p:cNvSpPr>
            <a:spLocks noChangeShapeType="1"/>
          </p:cNvSpPr>
          <p:nvPr/>
        </p:nvSpPr>
        <p:spPr bwMode="auto">
          <a:xfrm>
            <a:off x="8547100" y="2320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2" name="Freeform 1038"/>
          <p:cNvSpPr>
            <a:spLocks/>
          </p:cNvSpPr>
          <p:nvPr/>
        </p:nvSpPr>
        <p:spPr bwMode="auto">
          <a:xfrm>
            <a:off x="8535988" y="2320925"/>
            <a:ext cx="25400" cy="17463"/>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0"/>
                </a:lnTo>
                <a:lnTo>
                  <a:pt x="17" y="2"/>
                </a:lnTo>
                <a:lnTo>
                  <a:pt x="12" y="4"/>
                </a:lnTo>
                <a:lnTo>
                  <a:pt x="8" y="7"/>
                </a:lnTo>
                <a:lnTo>
                  <a:pt x="5" y="11"/>
                </a:lnTo>
                <a:lnTo>
                  <a:pt x="2" y="16"/>
                </a:lnTo>
                <a:lnTo>
                  <a:pt x="1" y="21"/>
                </a:lnTo>
                <a:lnTo>
                  <a:pt x="0" y="27"/>
                </a:lnTo>
                <a:lnTo>
                  <a:pt x="1" y="31"/>
                </a:lnTo>
                <a:lnTo>
                  <a:pt x="2" y="36"/>
                </a:lnTo>
                <a:lnTo>
                  <a:pt x="5" y="41"/>
                </a:lnTo>
                <a:lnTo>
                  <a:pt x="8" y="45"/>
                </a:lnTo>
                <a:lnTo>
                  <a:pt x="12" y="48"/>
                </a:lnTo>
                <a:lnTo>
                  <a:pt x="17" y="50"/>
                </a:lnTo>
                <a:lnTo>
                  <a:pt x="21" y="52"/>
                </a:lnTo>
                <a:lnTo>
                  <a:pt x="30" y="52"/>
                </a:lnTo>
                <a:lnTo>
                  <a:pt x="42" y="52"/>
                </a:lnTo>
                <a:lnTo>
                  <a:pt x="46" y="50"/>
                </a:lnTo>
                <a:lnTo>
                  <a:pt x="51" y="48"/>
                </a:lnTo>
                <a:lnTo>
                  <a:pt x="55" y="45"/>
                </a:lnTo>
                <a:lnTo>
                  <a:pt x="58" y="41"/>
                </a:lnTo>
                <a:lnTo>
                  <a:pt x="60" y="36"/>
                </a:lnTo>
                <a:lnTo>
                  <a:pt x="62" y="31"/>
                </a:lnTo>
                <a:lnTo>
                  <a:pt x="63" y="27"/>
                </a:lnTo>
                <a:lnTo>
                  <a:pt x="62" y="21"/>
                </a:lnTo>
                <a:lnTo>
                  <a:pt x="60" y="16"/>
                </a:lnTo>
                <a:lnTo>
                  <a:pt x="58" y="11"/>
                </a:lnTo>
                <a:lnTo>
                  <a:pt x="55" y="7"/>
                </a:lnTo>
                <a:lnTo>
                  <a:pt x="51"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3" name="Line 1039"/>
          <p:cNvSpPr>
            <a:spLocks noChangeShapeType="1"/>
          </p:cNvSpPr>
          <p:nvPr/>
        </p:nvSpPr>
        <p:spPr bwMode="auto">
          <a:xfrm>
            <a:off x="8550275" y="2320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4" name="Freeform 1040"/>
          <p:cNvSpPr>
            <a:spLocks/>
          </p:cNvSpPr>
          <p:nvPr/>
        </p:nvSpPr>
        <p:spPr bwMode="auto">
          <a:xfrm>
            <a:off x="8540750" y="2320925"/>
            <a:ext cx="23813" cy="17463"/>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7" y="0"/>
                </a:moveTo>
                <a:lnTo>
                  <a:pt x="21" y="0"/>
                </a:lnTo>
                <a:lnTo>
                  <a:pt x="16" y="2"/>
                </a:lnTo>
                <a:lnTo>
                  <a:pt x="12" y="4"/>
                </a:lnTo>
                <a:lnTo>
                  <a:pt x="7" y="7"/>
                </a:lnTo>
                <a:lnTo>
                  <a:pt x="4" y="11"/>
                </a:lnTo>
                <a:lnTo>
                  <a:pt x="2" y="16"/>
                </a:lnTo>
                <a:lnTo>
                  <a:pt x="0" y="21"/>
                </a:lnTo>
                <a:lnTo>
                  <a:pt x="0" y="27"/>
                </a:lnTo>
                <a:lnTo>
                  <a:pt x="0" y="31"/>
                </a:lnTo>
                <a:lnTo>
                  <a:pt x="2" y="36"/>
                </a:lnTo>
                <a:lnTo>
                  <a:pt x="4" y="41"/>
                </a:lnTo>
                <a:lnTo>
                  <a:pt x="7" y="45"/>
                </a:lnTo>
                <a:lnTo>
                  <a:pt x="12" y="48"/>
                </a:lnTo>
                <a:lnTo>
                  <a:pt x="16" y="50"/>
                </a:lnTo>
                <a:lnTo>
                  <a:pt x="21" y="52"/>
                </a:lnTo>
                <a:lnTo>
                  <a:pt x="31" y="52"/>
                </a:lnTo>
                <a:lnTo>
                  <a:pt x="41" y="52"/>
                </a:lnTo>
                <a:lnTo>
                  <a:pt x="47" y="50"/>
                </a:lnTo>
                <a:lnTo>
                  <a:pt x="50" y="48"/>
                </a:lnTo>
                <a:lnTo>
                  <a:pt x="54" y="45"/>
                </a:lnTo>
                <a:lnTo>
                  <a:pt x="58" y="41"/>
                </a:lnTo>
                <a:lnTo>
                  <a:pt x="61" y="36"/>
                </a:lnTo>
                <a:lnTo>
                  <a:pt x="62" y="31"/>
                </a:lnTo>
                <a:lnTo>
                  <a:pt x="62" y="27"/>
                </a:lnTo>
                <a:lnTo>
                  <a:pt x="62" y="21"/>
                </a:lnTo>
                <a:lnTo>
                  <a:pt x="61" y="16"/>
                </a:lnTo>
                <a:lnTo>
                  <a:pt x="58" y="11"/>
                </a:lnTo>
                <a:lnTo>
                  <a:pt x="54" y="7"/>
                </a:lnTo>
                <a:lnTo>
                  <a:pt x="50" y="4"/>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5" name="Line 1041"/>
          <p:cNvSpPr>
            <a:spLocks noChangeShapeType="1"/>
          </p:cNvSpPr>
          <p:nvPr/>
        </p:nvSpPr>
        <p:spPr bwMode="auto">
          <a:xfrm>
            <a:off x="8543925" y="2330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6" name="Freeform 1042"/>
          <p:cNvSpPr>
            <a:spLocks/>
          </p:cNvSpPr>
          <p:nvPr/>
        </p:nvSpPr>
        <p:spPr bwMode="auto">
          <a:xfrm>
            <a:off x="8543925" y="2278063"/>
            <a:ext cx="20638" cy="61912"/>
          </a:xfrm>
          <a:custGeom>
            <a:avLst/>
            <a:gdLst>
              <a:gd name="T0" fmla="*/ 0 w 52"/>
              <a:gd name="T1" fmla="*/ 2147483647 h 164"/>
              <a:gd name="T2" fmla="*/ 0 w 52"/>
              <a:gd name="T3" fmla="*/ 2147483647 h 164"/>
              <a:gd name="T4" fmla="*/ 2147483647 w 52"/>
              <a:gd name="T5" fmla="*/ 2147483647 h 164"/>
              <a:gd name="T6" fmla="*/ 2147483647 w 52"/>
              <a:gd name="T7" fmla="*/ 2147483647 h 164"/>
              <a:gd name="T8" fmla="*/ 2147483647 w 52"/>
              <a:gd name="T9" fmla="*/ 2147483647 h 164"/>
              <a:gd name="T10" fmla="*/ 2147483647 w 52"/>
              <a:gd name="T11" fmla="*/ 2147483647 h 164"/>
              <a:gd name="T12" fmla="*/ 2147483647 w 52"/>
              <a:gd name="T13" fmla="*/ 2147483647 h 164"/>
              <a:gd name="T14" fmla="*/ 2147483647 w 52"/>
              <a:gd name="T15" fmla="*/ 2147483647 h 164"/>
              <a:gd name="T16" fmla="*/ 2147483647 w 52"/>
              <a:gd name="T17" fmla="*/ 2147483647 h 164"/>
              <a:gd name="T18" fmla="*/ 2147483647 w 52"/>
              <a:gd name="T19" fmla="*/ 2147483647 h 164"/>
              <a:gd name="T20" fmla="*/ 2147483647 w 52"/>
              <a:gd name="T21" fmla="*/ 2147483647 h 164"/>
              <a:gd name="T22" fmla="*/ 2147483647 w 52"/>
              <a:gd name="T23" fmla="*/ 2147483647 h 164"/>
              <a:gd name="T24" fmla="*/ 2147483647 w 52"/>
              <a:gd name="T25" fmla="*/ 2147483647 h 164"/>
              <a:gd name="T26" fmla="*/ 2147483647 w 52"/>
              <a:gd name="T27" fmla="*/ 2147483647 h 164"/>
              <a:gd name="T28" fmla="*/ 2147483647 w 52"/>
              <a:gd name="T29" fmla="*/ 2147483647 h 164"/>
              <a:gd name="T30" fmla="*/ 2147483647 w 52"/>
              <a:gd name="T31" fmla="*/ 2147483647 h 164"/>
              <a:gd name="T32" fmla="*/ 2147483647 w 52"/>
              <a:gd name="T33" fmla="*/ 2147483647 h 164"/>
              <a:gd name="T34" fmla="*/ 2147483647 w 52"/>
              <a:gd name="T35" fmla="*/ 2147483647 h 164"/>
              <a:gd name="T36" fmla="*/ 2147483647 w 52"/>
              <a:gd name="T37" fmla="*/ 2147483647 h 164"/>
              <a:gd name="T38" fmla="*/ 2147483647 w 52"/>
              <a:gd name="T39" fmla="*/ 2147483647 h 164"/>
              <a:gd name="T40" fmla="*/ 2147483647 w 52"/>
              <a:gd name="T41" fmla="*/ 2147483647 h 164"/>
              <a:gd name="T42" fmla="*/ 2147483647 w 52"/>
              <a:gd name="T43" fmla="*/ 2147483647 h 164"/>
              <a:gd name="T44" fmla="*/ 2147483647 w 52"/>
              <a:gd name="T45" fmla="*/ 2147483647 h 164"/>
              <a:gd name="T46" fmla="*/ 2147483647 w 52"/>
              <a:gd name="T47" fmla="*/ 0 h 164"/>
              <a:gd name="T48" fmla="*/ 2147483647 w 52"/>
              <a:gd name="T49" fmla="*/ 0 h 164"/>
              <a:gd name="T50" fmla="*/ 2147483647 w 52"/>
              <a:gd name="T51" fmla="*/ 0 h 164"/>
              <a:gd name="T52" fmla="*/ 2147483647 w 52"/>
              <a:gd name="T53" fmla="*/ 2147483647 h 164"/>
              <a:gd name="T54" fmla="*/ 2147483647 w 52"/>
              <a:gd name="T55" fmla="*/ 2147483647 h 164"/>
              <a:gd name="T56" fmla="*/ 2147483647 w 52"/>
              <a:gd name="T57" fmla="*/ 2147483647 h 164"/>
              <a:gd name="T58" fmla="*/ 2147483647 w 52"/>
              <a:gd name="T59" fmla="*/ 2147483647 h 164"/>
              <a:gd name="T60" fmla="*/ 2147483647 w 52"/>
              <a:gd name="T61" fmla="*/ 2147483647 h 164"/>
              <a:gd name="T62" fmla="*/ 0 w 52"/>
              <a:gd name="T63" fmla="*/ 2147483647 h 164"/>
              <a:gd name="T64" fmla="*/ 0 w 52"/>
              <a:gd name="T65" fmla="*/ 2147483647 h 1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64"/>
              <a:gd name="T101" fmla="*/ 52 w 52"/>
              <a:gd name="T102" fmla="*/ 164 h 1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64">
                <a:moveTo>
                  <a:pt x="0" y="138"/>
                </a:moveTo>
                <a:lnTo>
                  <a:pt x="0" y="142"/>
                </a:lnTo>
                <a:lnTo>
                  <a:pt x="2" y="147"/>
                </a:lnTo>
                <a:lnTo>
                  <a:pt x="3" y="152"/>
                </a:lnTo>
                <a:lnTo>
                  <a:pt x="7" y="156"/>
                </a:lnTo>
                <a:lnTo>
                  <a:pt x="11" y="159"/>
                </a:lnTo>
                <a:lnTo>
                  <a:pt x="15" y="161"/>
                </a:lnTo>
                <a:lnTo>
                  <a:pt x="21" y="163"/>
                </a:lnTo>
                <a:lnTo>
                  <a:pt x="26" y="164"/>
                </a:lnTo>
                <a:lnTo>
                  <a:pt x="31" y="163"/>
                </a:lnTo>
                <a:lnTo>
                  <a:pt x="37" y="161"/>
                </a:lnTo>
                <a:lnTo>
                  <a:pt x="40" y="159"/>
                </a:lnTo>
                <a:lnTo>
                  <a:pt x="44" y="156"/>
                </a:lnTo>
                <a:lnTo>
                  <a:pt x="48" y="152"/>
                </a:lnTo>
                <a:lnTo>
                  <a:pt x="51" y="147"/>
                </a:lnTo>
                <a:lnTo>
                  <a:pt x="52" y="142"/>
                </a:lnTo>
                <a:lnTo>
                  <a:pt x="52" y="32"/>
                </a:lnTo>
                <a:lnTo>
                  <a:pt x="52" y="21"/>
                </a:lnTo>
                <a:lnTo>
                  <a:pt x="51" y="16"/>
                </a:lnTo>
                <a:lnTo>
                  <a:pt x="48" y="12"/>
                </a:lnTo>
                <a:lnTo>
                  <a:pt x="44" y="8"/>
                </a:lnTo>
                <a:lnTo>
                  <a:pt x="40" y="4"/>
                </a:lnTo>
                <a:lnTo>
                  <a:pt x="37" y="2"/>
                </a:lnTo>
                <a:lnTo>
                  <a:pt x="31" y="0"/>
                </a:lnTo>
                <a:lnTo>
                  <a:pt x="26" y="0"/>
                </a:lnTo>
                <a:lnTo>
                  <a:pt x="21" y="0"/>
                </a:lnTo>
                <a:lnTo>
                  <a:pt x="15" y="2"/>
                </a:lnTo>
                <a:lnTo>
                  <a:pt x="11" y="4"/>
                </a:lnTo>
                <a:lnTo>
                  <a:pt x="7" y="8"/>
                </a:lnTo>
                <a:lnTo>
                  <a:pt x="3" y="12"/>
                </a:lnTo>
                <a:lnTo>
                  <a:pt x="2" y="16"/>
                </a:lnTo>
                <a:lnTo>
                  <a:pt x="0" y="27"/>
                </a:lnTo>
                <a:lnTo>
                  <a:pt x="0" y="138"/>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7" name="Line 1043"/>
          <p:cNvSpPr>
            <a:spLocks noChangeShapeType="1"/>
          </p:cNvSpPr>
          <p:nvPr/>
        </p:nvSpPr>
        <p:spPr bwMode="auto">
          <a:xfrm>
            <a:off x="8555038" y="22780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8" name="Freeform 1044"/>
          <p:cNvSpPr>
            <a:spLocks/>
          </p:cNvSpPr>
          <p:nvPr/>
        </p:nvSpPr>
        <p:spPr bwMode="auto">
          <a:xfrm>
            <a:off x="8543925" y="2278063"/>
            <a:ext cx="25400" cy="19050"/>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0 w 63"/>
              <a:gd name="T15" fmla="*/ 2147483647 h 52"/>
              <a:gd name="T16" fmla="*/ 0 w 63"/>
              <a:gd name="T17" fmla="*/ 2147483647 h 52"/>
              <a:gd name="T18" fmla="*/ 0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0"/>
                </a:lnTo>
                <a:lnTo>
                  <a:pt x="15" y="2"/>
                </a:lnTo>
                <a:lnTo>
                  <a:pt x="11" y="4"/>
                </a:lnTo>
                <a:lnTo>
                  <a:pt x="7" y="8"/>
                </a:lnTo>
                <a:lnTo>
                  <a:pt x="3" y="12"/>
                </a:lnTo>
                <a:lnTo>
                  <a:pt x="2" y="16"/>
                </a:lnTo>
                <a:lnTo>
                  <a:pt x="0" y="21"/>
                </a:lnTo>
                <a:lnTo>
                  <a:pt x="0" y="27"/>
                </a:lnTo>
                <a:lnTo>
                  <a:pt x="0" y="32"/>
                </a:lnTo>
                <a:lnTo>
                  <a:pt x="2" y="36"/>
                </a:lnTo>
                <a:lnTo>
                  <a:pt x="3" y="41"/>
                </a:lnTo>
                <a:lnTo>
                  <a:pt x="7" y="45"/>
                </a:lnTo>
                <a:lnTo>
                  <a:pt x="11" y="48"/>
                </a:lnTo>
                <a:lnTo>
                  <a:pt x="15" y="50"/>
                </a:lnTo>
                <a:lnTo>
                  <a:pt x="21" y="52"/>
                </a:lnTo>
                <a:lnTo>
                  <a:pt x="30" y="52"/>
                </a:lnTo>
                <a:lnTo>
                  <a:pt x="40" y="52"/>
                </a:lnTo>
                <a:lnTo>
                  <a:pt x="46" y="50"/>
                </a:lnTo>
                <a:lnTo>
                  <a:pt x="51" y="48"/>
                </a:lnTo>
                <a:lnTo>
                  <a:pt x="55" y="45"/>
                </a:lnTo>
                <a:lnTo>
                  <a:pt x="58" y="41"/>
                </a:lnTo>
                <a:lnTo>
                  <a:pt x="60" y="36"/>
                </a:lnTo>
                <a:lnTo>
                  <a:pt x="62" y="32"/>
                </a:lnTo>
                <a:lnTo>
                  <a:pt x="63" y="27"/>
                </a:lnTo>
                <a:lnTo>
                  <a:pt x="62" y="21"/>
                </a:lnTo>
                <a:lnTo>
                  <a:pt x="60" y="16"/>
                </a:lnTo>
                <a:lnTo>
                  <a:pt x="58" y="12"/>
                </a:lnTo>
                <a:lnTo>
                  <a:pt x="55" y="8"/>
                </a:lnTo>
                <a:lnTo>
                  <a:pt x="51"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49" name="Line 1045"/>
          <p:cNvSpPr>
            <a:spLocks noChangeShapeType="1"/>
          </p:cNvSpPr>
          <p:nvPr/>
        </p:nvSpPr>
        <p:spPr bwMode="auto">
          <a:xfrm>
            <a:off x="8558213" y="22780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0" name="Freeform 1046"/>
          <p:cNvSpPr>
            <a:spLocks/>
          </p:cNvSpPr>
          <p:nvPr/>
        </p:nvSpPr>
        <p:spPr bwMode="auto">
          <a:xfrm>
            <a:off x="8548688" y="2278063"/>
            <a:ext cx="20637" cy="19050"/>
          </a:xfrm>
          <a:custGeom>
            <a:avLst/>
            <a:gdLst>
              <a:gd name="T0" fmla="*/ 2147483647 w 54"/>
              <a:gd name="T1" fmla="*/ 0 h 52"/>
              <a:gd name="T2" fmla="*/ 2147483647 w 54"/>
              <a:gd name="T3" fmla="*/ 0 h 52"/>
              <a:gd name="T4" fmla="*/ 2147483647 w 54"/>
              <a:gd name="T5" fmla="*/ 2147483647 h 52"/>
              <a:gd name="T6" fmla="*/ 2147483647 w 54"/>
              <a:gd name="T7" fmla="*/ 2147483647 h 52"/>
              <a:gd name="T8" fmla="*/ 2147483647 w 54"/>
              <a:gd name="T9" fmla="*/ 2147483647 h 52"/>
              <a:gd name="T10" fmla="*/ 2147483647 w 54"/>
              <a:gd name="T11" fmla="*/ 2147483647 h 52"/>
              <a:gd name="T12" fmla="*/ 2147483647 w 54"/>
              <a:gd name="T13" fmla="*/ 2147483647 h 52"/>
              <a:gd name="T14" fmla="*/ 0 w 54"/>
              <a:gd name="T15" fmla="*/ 2147483647 h 52"/>
              <a:gd name="T16" fmla="*/ 0 w 54"/>
              <a:gd name="T17" fmla="*/ 2147483647 h 52"/>
              <a:gd name="T18" fmla="*/ 0 w 54"/>
              <a:gd name="T19" fmla="*/ 2147483647 h 52"/>
              <a:gd name="T20" fmla="*/ 2147483647 w 54"/>
              <a:gd name="T21" fmla="*/ 2147483647 h 52"/>
              <a:gd name="T22" fmla="*/ 2147483647 w 54"/>
              <a:gd name="T23" fmla="*/ 2147483647 h 52"/>
              <a:gd name="T24" fmla="*/ 2147483647 w 54"/>
              <a:gd name="T25" fmla="*/ 2147483647 h 52"/>
              <a:gd name="T26" fmla="*/ 2147483647 w 54"/>
              <a:gd name="T27" fmla="*/ 2147483647 h 52"/>
              <a:gd name="T28" fmla="*/ 2147483647 w 54"/>
              <a:gd name="T29" fmla="*/ 2147483647 h 52"/>
              <a:gd name="T30" fmla="*/ 2147483647 w 54"/>
              <a:gd name="T31" fmla="*/ 2147483647 h 52"/>
              <a:gd name="T32" fmla="*/ 2147483647 w 54"/>
              <a:gd name="T33" fmla="*/ 2147483647 h 52"/>
              <a:gd name="T34" fmla="*/ 2147483647 w 54"/>
              <a:gd name="T35" fmla="*/ 2147483647 h 52"/>
              <a:gd name="T36" fmla="*/ 2147483647 w 54"/>
              <a:gd name="T37" fmla="*/ 2147483647 h 52"/>
              <a:gd name="T38" fmla="*/ 2147483647 w 54"/>
              <a:gd name="T39" fmla="*/ 2147483647 h 52"/>
              <a:gd name="T40" fmla="*/ 2147483647 w 54"/>
              <a:gd name="T41" fmla="*/ 2147483647 h 52"/>
              <a:gd name="T42" fmla="*/ 2147483647 w 54"/>
              <a:gd name="T43" fmla="*/ 2147483647 h 52"/>
              <a:gd name="T44" fmla="*/ 2147483647 w 54"/>
              <a:gd name="T45" fmla="*/ 2147483647 h 52"/>
              <a:gd name="T46" fmla="*/ 2147483647 w 54"/>
              <a:gd name="T47" fmla="*/ 2147483647 h 52"/>
              <a:gd name="T48" fmla="*/ 2147483647 w 54"/>
              <a:gd name="T49" fmla="*/ 2147483647 h 52"/>
              <a:gd name="T50" fmla="*/ 2147483647 w 54"/>
              <a:gd name="T51" fmla="*/ 2147483647 h 52"/>
              <a:gd name="T52" fmla="*/ 2147483647 w 54"/>
              <a:gd name="T53" fmla="*/ 2147483647 h 52"/>
              <a:gd name="T54" fmla="*/ 2147483647 w 54"/>
              <a:gd name="T55" fmla="*/ 2147483647 h 52"/>
              <a:gd name="T56" fmla="*/ 2147483647 w 54"/>
              <a:gd name="T57" fmla="*/ 2147483647 h 52"/>
              <a:gd name="T58" fmla="*/ 2147483647 w 54"/>
              <a:gd name="T59" fmla="*/ 2147483647 h 52"/>
              <a:gd name="T60" fmla="*/ 2147483647 w 54"/>
              <a:gd name="T61" fmla="*/ 2147483647 h 52"/>
              <a:gd name="T62" fmla="*/ 2147483647 w 54"/>
              <a:gd name="T63" fmla="*/ 0 h 52"/>
              <a:gd name="T64" fmla="*/ 2147483647 w 54"/>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52"/>
              <a:gd name="T101" fmla="*/ 54 w 54"/>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52">
                <a:moveTo>
                  <a:pt x="27" y="0"/>
                </a:moveTo>
                <a:lnTo>
                  <a:pt x="21" y="0"/>
                </a:lnTo>
                <a:lnTo>
                  <a:pt x="16" y="2"/>
                </a:lnTo>
                <a:lnTo>
                  <a:pt x="11" y="4"/>
                </a:lnTo>
                <a:lnTo>
                  <a:pt x="7" y="8"/>
                </a:lnTo>
                <a:lnTo>
                  <a:pt x="4" y="12"/>
                </a:lnTo>
                <a:lnTo>
                  <a:pt x="1" y="16"/>
                </a:lnTo>
                <a:lnTo>
                  <a:pt x="0" y="21"/>
                </a:lnTo>
                <a:lnTo>
                  <a:pt x="0" y="27"/>
                </a:lnTo>
                <a:lnTo>
                  <a:pt x="0" y="32"/>
                </a:lnTo>
                <a:lnTo>
                  <a:pt x="1" y="36"/>
                </a:lnTo>
                <a:lnTo>
                  <a:pt x="4" y="41"/>
                </a:lnTo>
                <a:lnTo>
                  <a:pt x="7" y="45"/>
                </a:lnTo>
                <a:lnTo>
                  <a:pt x="11" y="48"/>
                </a:lnTo>
                <a:lnTo>
                  <a:pt x="16" y="50"/>
                </a:lnTo>
                <a:lnTo>
                  <a:pt x="21" y="52"/>
                </a:lnTo>
                <a:lnTo>
                  <a:pt x="23" y="52"/>
                </a:lnTo>
                <a:lnTo>
                  <a:pt x="33" y="52"/>
                </a:lnTo>
                <a:lnTo>
                  <a:pt x="38" y="50"/>
                </a:lnTo>
                <a:lnTo>
                  <a:pt x="42" y="48"/>
                </a:lnTo>
                <a:lnTo>
                  <a:pt x="48" y="45"/>
                </a:lnTo>
                <a:lnTo>
                  <a:pt x="50" y="41"/>
                </a:lnTo>
                <a:lnTo>
                  <a:pt x="53" y="36"/>
                </a:lnTo>
                <a:lnTo>
                  <a:pt x="54" y="32"/>
                </a:lnTo>
                <a:lnTo>
                  <a:pt x="54" y="27"/>
                </a:lnTo>
                <a:lnTo>
                  <a:pt x="54" y="21"/>
                </a:lnTo>
                <a:lnTo>
                  <a:pt x="53" y="16"/>
                </a:lnTo>
                <a:lnTo>
                  <a:pt x="50" y="12"/>
                </a:lnTo>
                <a:lnTo>
                  <a:pt x="48" y="8"/>
                </a:lnTo>
                <a:lnTo>
                  <a:pt x="42" y="4"/>
                </a:lnTo>
                <a:lnTo>
                  <a:pt x="38" y="2"/>
                </a:lnTo>
                <a:lnTo>
                  <a:pt x="28"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1" name="Line 1047"/>
          <p:cNvSpPr>
            <a:spLocks noChangeShapeType="1"/>
          </p:cNvSpPr>
          <p:nvPr/>
        </p:nvSpPr>
        <p:spPr bwMode="auto">
          <a:xfrm>
            <a:off x="1428750" y="54498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2" name="Freeform 1048"/>
          <p:cNvSpPr>
            <a:spLocks/>
          </p:cNvSpPr>
          <p:nvPr/>
        </p:nvSpPr>
        <p:spPr bwMode="auto">
          <a:xfrm>
            <a:off x="1420813" y="5449888"/>
            <a:ext cx="93662" cy="14287"/>
          </a:xfrm>
          <a:custGeom>
            <a:avLst/>
            <a:gdLst>
              <a:gd name="T0" fmla="*/ 2147483647 w 236"/>
              <a:gd name="T1" fmla="*/ 0 h 38"/>
              <a:gd name="T2" fmla="*/ 2147483647 w 236"/>
              <a:gd name="T3" fmla="*/ 0 h 38"/>
              <a:gd name="T4" fmla="*/ 2147483647 w 236"/>
              <a:gd name="T5" fmla="*/ 2147483647 h 38"/>
              <a:gd name="T6" fmla="*/ 2147483647 w 236"/>
              <a:gd name="T7" fmla="*/ 2147483647 h 38"/>
              <a:gd name="T8" fmla="*/ 2147483647 w 236"/>
              <a:gd name="T9" fmla="*/ 2147483647 h 38"/>
              <a:gd name="T10" fmla="*/ 2147483647 w 236"/>
              <a:gd name="T11" fmla="*/ 2147483647 h 38"/>
              <a:gd name="T12" fmla="*/ 0 w 236"/>
              <a:gd name="T13" fmla="*/ 2147483647 h 38"/>
              <a:gd name="T14" fmla="*/ 2147483647 w 236"/>
              <a:gd name="T15" fmla="*/ 2147483647 h 38"/>
              <a:gd name="T16" fmla="*/ 2147483647 w 236"/>
              <a:gd name="T17" fmla="*/ 2147483647 h 38"/>
              <a:gd name="T18" fmla="*/ 2147483647 w 236"/>
              <a:gd name="T19" fmla="*/ 2147483647 h 38"/>
              <a:gd name="T20" fmla="*/ 2147483647 w 236"/>
              <a:gd name="T21" fmla="*/ 2147483647 h 38"/>
              <a:gd name="T22" fmla="*/ 2147483647 w 236"/>
              <a:gd name="T23" fmla="*/ 2147483647 h 38"/>
              <a:gd name="T24" fmla="*/ 2147483647 w 236"/>
              <a:gd name="T25" fmla="*/ 2147483647 h 38"/>
              <a:gd name="T26" fmla="*/ 2147483647 w 236"/>
              <a:gd name="T27" fmla="*/ 2147483647 h 38"/>
              <a:gd name="T28" fmla="*/ 2147483647 w 236"/>
              <a:gd name="T29" fmla="*/ 2147483647 h 38"/>
              <a:gd name="T30" fmla="*/ 2147483647 w 236"/>
              <a:gd name="T31" fmla="*/ 2147483647 h 38"/>
              <a:gd name="T32" fmla="*/ 2147483647 w 236"/>
              <a:gd name="T33" fmla="*/ 2147483647 h 38"/>
              <a:gd name="T34" fmla="*/ 2147483647 w 236"/>
              <a:gd name="T35" fmla="*/ 2147483647 h 38"/>
              <a:gd name="T36" fmla="*/ 2147483647 w 236"/>
              <a:gd name="T37" fmla="*/ 2147483647 h 38"/>
              <a:gd name="T38" fmla="*/ 2147483647 w 236"/>
              <a:gd name="T39" fmla="*/ 2147483647 h 38"/>
              <a:gd name="T40" fmla="*/ 2147483647 w 236"/>
              <a:gd name="T41" fmla="*/ 2147483647 h 38"/>
              <a:gd name="T42" fmla="*/ 2147483647 w 236"/>
              <a:gd name="T43" fmla="*/ 2147483647 h 38"/>
              <a:gd name="T44" fmla="*/ 2147483647 w 236"/>
              <a:gd name="T45" fmla="*/ 2147483647 h 38"/>
              <a:gd name="T46" fmla="*/ 2147483647 w 236"/>
              <a:gd name="T47" fmla="*/ 0 h 38"/>
              <a:gd name="T48" fmla="*/ 2147483647 w 236"/>
              <a:gd name="T49" fmla="*/ 0 h 38"/>
              <a:gd name="T50" fmla="*/ 2147483647 w 236"/>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6"/>
              <a:gd name="T79" fmla="*/ 0 h 38"/>
              <a:gd name="T80" fmla="*/ 236 w 23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6" h="38">
                <a:moveTo>
                  <a:pt x="19" y="0"/>
                </a:moveTo>
                <a:lnTo>
                  <a:pt x="14" y="0"/>
                </a:lnTo>
                <a:lnTo>
                  <a:pt x="10" y="2"/>
                </a:lnTo>
                <a:lnTo>
                  <a:pt x="6" y="5"/>
                </a:lnTo>
                <a:lnTo>
                  <a:pt x="2" y="9"/>
                </a:lnTo>
                <a:lnTo>
                  <a:pt x="1" y="14"/>
                </a:lnTo>
                <a:lnTo>
                  <a:pt x="0" y="19"/>
                </a:lnTo>
                <a:lnTo>
                  <a:pt x="1" y="25"/>
                </a:lnTo>
                <a:lnTo>
                  <a:pt x="2" y="29"/>
                </a:lnTo>
                <a:lnTo>
                  <a:pt x="6" y="34"/>
                </a:lnTo>
                <a:lnTo>
                  <a:pt x="10" y="37"/>
                </a:lnTo>
                <a:lnTo>
                  <a:pt x="14" y="38"/>
                </a:lnTo>
                <a:lnTo>
                  <a:pt x="211" y="38"/>
                </a:lnTo>
                <a:lnTo>
                  <a:pt x="222" y="38"/>
                </a:lnTo>
                <a:lnTo>
                  <a:pt x="227" y="37"/>
                </a:lnTo>
                <a:lnTo>
                  <a:pt x="231" y="34"/>
                </a:lnTo>
                <a:lnTo>
                  <a:pt x="234" y="29"/>
                </a:lnTo>
                <a:lnTo>
                  <a:pt x="236" y="25"/>
                </a:lnTo>
                <a:lnTo>
                  <a:pt x="236" y="19"/>
                </a:lnTo>
                <a:lnTo>
                  <a:pt x="236" y="14"/>
                </a:lnTo>
                <a:lnTo>
                  <a:pt x="234" y="9"/>
                </a:lnTo>
                <a:lnTo>
                  <a:pt x="231" y="5"/>
                </a:lnTo>
                <a:lnTo>
                  <a:pt x="227" y="2"/>
                </a:lnTo>
                <a:lnTo>
                  <a:pt x="222" y="0"/>
                </a:lnTo>
                <a:lnTo>
                  <a:pt x="216"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3" name="Line 1049"/>
          <p:cNvSpPr>
            <a:spLocks noChangeShapeType="1"/>
          </p:cNvSpPr>
          <p:nvPr/>
        </p:nvSpPr>
        <p:spPr bwMode="auto">
          <a:xfrm>
            <a:off x="1498600" y="54578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4" name="Freeform 1050"/>
          <p:cNvSpPr>
            <a:spLocks/>
          </p:cNvSpPr>
          <p:nvPr/>
        </p:nvSpPr>
        <p:spPr bwMode="auto">
          <a:xfrm>
            <a:off x="1498600" y="5432425"/>
            <a:ext cx="15875" cy="31750"/>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1" y="69"/>
                </a:lnTo>
                <a:lnTo>
                  <a:pt x="2" y="73"/>
                </a:lnTo>
                <a:lnTo>
                  <a:pt x="5" y="78"/>
                </a:lnTo>
                <a:lnTo>
                  <a:pt x="10" y="81"/>
                </a:lnTo>
                <a:lnTo>
                  <a:pt x="14" y="82"/>
                </a:lnTo>
                <a:lnTo>
                  <a:pt x="19" y="83"/>
                </a:lnTo>
                <a:lnTo>
                  <a:pt x="25" y="82"/>
                </a:lnTo>
                <a:lnTo>
                  <a:pt x="30" y="81"/>
                </a:lnTo>
                <a:lnTo>
                  <a:pt x="34" y="78"/>
                </a:lnTo>
                <a:lnTo>
                  <a:pt x="37" y="73"/>
                </a:lnTo>
                <a:lnTo>
                  <a:pt x="39" y="69"/>
                </a:lnTo>
                <a:lnTo>
                  <a:pt x="39" y="25"/>
                </a:lnTo>
                <a:lnTo>
                  <a:pt x="39" y="15"/>
                </a:lnTo>
                <a:lnTo>
                  <a:pt x="37" y="9"/>
                </a:lnTo>
                <a:lnTo>
                  <a:pt x="34" y="5"/>
                </a:lnTo>
                <a:lnTo>
                  <a:pt x="30" y="3"/>
                </a:lnTo>
                <a:lnTo>
                  <a:pt x="25" y="0"/>
                </a:lnTo>
                <a:lnTo>
                  <a:pt x="19" y="0"/>
                </a:lnTo>
                <a:lnTo>
                  <a:pt x="14" y="0"/>
                </a:lnTo>
                <a:lnTo>
                  <a:pt x="10" y="3"/>
                </a:lnTo>
                <a:lnTo>
                  <a:pt x="5" y="5"/>
                </a:lnTo>
                <a:lnTo>
                  <a:pt x="2" y="9"/>
                </a:lnTo>
                <a:lnTo>
                  <a:pt x="1" y="15"/>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5" name="Line 1051"/>
          <p:cNvSpPr>
            <a:spLocks noChangeShapeType="1"/>
          </p:cNvSpPr>
          <p:nvPr/>
        </p:nvSpPr>
        <p:spPr bwMode="auto">
          <a:xfrm>
            <a:off x="1506538" y="54324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6" name="Freeform 1052"/>
          <p:cNvSpPr>
            <a:spLocks/>
          </p:cNvSpPr>
          <p:nvPr/>
        </p:nvSpPr>
        <p:spPr bwMode="auto">
          <a:xfrm>
            <a:off x="1498600" y="5432425"/>
            <a:ext cx="26988" cy="15875"/>
          </a:xfrm>
          <a:custGeom>
            <a:avLst/>
            <a:gdLst>
              <a:gd name="T0" fmla="*/ 2147483647 w 68"/>
              <a:gd name="T1" fmla="*/ 0 h 38"/>
              <a:gd name="T2" fmla="*/ 2147483647 w 68"/>
              <a:gd name="T3" fmla="*/ 0 h 38"/>
              <a:gd name="T4" fmla="*/ 2147483647 w 68"/>
              <a:gd name="T5" fmla="*/ 2147483647 h 38"/>
              <a:gd name="T6" fmla="*/ 2147483647 w 68"/>
              <a:gd name="T7" fmla="*/ 2147483647 h 38"/>
              <a:gd name="T8" fmla="*/ 2147483647 w 68"/>
              <a:gd name="T9" fmla="*/ 2147483647 h 38"/>
              <a:gd name="T10" fmla="*/ 2147483647 w 68"/>
              <a:gd name="T11" fmla="*/ 2147483647 h 38"/>
              <a:gd name="T12" fmla="*/ 0 w 68"/>
              <a:gd name="T13" fmla="*/ 2147483647 h 38"/>
              <a:gd name="T14" fmla="*/ 2147483647 w 68"/>
              <a:gd name="T15" fmla="*/ 2147483647 h 38"/>
              <a:gd name="T16" fmla="*/ 2147483647 w 68"/>
              <a:gd name="T17" fmla="*/ 2147483647 h 38"/>
              <a:gd name="T18" fmla="*/ 2147483647 w 68"/>
              <a:gd name="T19" fmla="*/ 2147483647 h 38"/>
              <a:gd name="T20" fmla="*/ 2147483647 w 68"/>
              <a:gd name="T21" fmla="*/ 2147483647 h 38"/>
              <a:gd name="T22" fmla="*/ 2147483647 w 68"/>
              <a:gd name="T23" fmla="*/ 2147483647 h 38"/>
              <a:gd name="T24" fmla="*/ 2147483647 w 68"/>
              <a:gd name="T25" fmla="*/ 2147483647 h 38"/>
              <a:gd name="T26" fmla="*/ 2147483647 w 68"/>
              <a:gd name="T27" fmla="*/ 2147483647 h 38"/>
              <a:gd name="T28" fmla="*/ 2147483647 w 68"/>
              <a:gd name="T29" fmla="*/ 2147483647 h 38"/>
              <a:gd name="T30" fmla="*/ 2147483647 w 68"/>
              <a:gd name="T31" fmla="*/ 2147483647 h 38"/>
              <a:gd name="T32" fmla="*/ 2147483647 w 68"/>
              <a:gd name="T33" fmla="*/ 2147483647 h 38"/>
              <a:gd name="T34" fmla="*/ 2147483647 w 68"/>
              <a:gd name="T35" fmla="*/ 2147483647 h 38"/>
              <a:gd name="T36" fmla="*/ 2147483647 w 68"/>
              <a:gd name="T37" fmla="*/ 2147483647 h 38"/>
              <a:gd name="T38" fmla="*/ 2147483647 w 68"/>
              <a:gd name="T39" fmla="*/ 2147483647 h 38"/>
              <a:gd name="T40" fmla="*/ 2147483647 w 68"/>
              <a:gd name="T41" fmla="*/ 2147483647 h 38"/>
              <a:gd name="T42" fmla="*/ 2147483647 w 68"/>
              <a:gd name="T43" fmla="*/ 2147483647 h 38"/>
              <a:gd name="T44" fmla="*/ 2147483647 w 68"/>
              <a:gd name="T45" fmla="*/ 2147483647 h 38"/>
              <a:gd name="T46" fmla="*/ 2147483647 w 68"/>
              <a:gd name="T47" fmla="*/ 0 h 38"/>
              <a:gd name="T48" fmla="*/ 2147483647 w 68"/>
              <a:gd name="T49" fmla="*/ 0 h 38"/>
              <a:gd name="T50" fmla="*/ 2147483647 w 6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38"/>
              <a:gd name="T80" fmla="*/ 68 w 6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38">
                <a:moveTo>
                  <a:pt x="19" y="0"/>
                </a:moveTo>
                <a:lnTo>
                  <a:pt x="14" y="0"/>
                </a:lnTo>
                <a:lnTo>
                  <a:pt x="10" y="3"/>
                </a:lnTo>
                <a:lnTo>
                  <a:pt x="5" y="5"/>
                </a:lnTo>
                <a:lnTo>
                  <a:pt x="2" y="9"/>
                </a:lnTo>
                <a:lnTo>
                  <a:pt x="1" y="15"/>
                </a:lnTo>
                <a:lnTo>
                  <a:pt x="0" y="20"/>
                </a:lnTo>
                <a:lnTo>
                  <a:pt x="1" y="25"/>
                </a:lnTo>
                <a:lnTo>
                  <a:pt x="2" y="29"/>
                </a:lnTo>
                <a:lnTo>
                  <a:pt x="5" y="33"/>
                </a:lnTo>
                <a:lnTo>
                  <a:pt x="10" y="37"/>
                </a:lnTo>
                <a:lnTo>
                  <a:pt x="14" y="38"/>
                </a:lnTo>
                <a:lnTo>
                  <a:pt x="43" y="38"/>
                </a:lnTo>
                <a:lnTo>
                  <a:pt x="54" y="38"/>
                </a:lnTo>
                <a:lnTo>
                  <a:pt x="59" y="37"/>
                </a:lnTo>
                <a:lnTo>
                  <a:pt x="63" y="33"/>
                </a:lnTo>
                <a:lnTo>
                  <a:pt x="66" y="29"/>
                </a:lnTo>
                <a:lnTo>
                  <a:pt x="68" y="25"/>
                </a:lnTo>
                <a:lnTo>
                  <a:pt x="68" y="20"/>
                </a:lnTo>
                <a:lnTo>
                  <a:pt x="68" y="15"/>
                </a:lnTo>
                <a:lnTo>
                  <a:pt x="66" y="9"/>
                </a:lnTo>
                <a:lnTo>
                  <a:pt x="63" y="5"/>
                </a:lnTo>
                <a:lnTo>
                  <a:pt x="59" y="3"/>
                </a:lnTo>
                <a:lnTo>
                  <a:pt x="54" y="0"/>
                </a:lnTo>
                <a:lnTo>
                  <a:pt x="4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7" name="Line 1053"/>
          <p:cNvSpPr>
            <a:spLocks noChangeShapeType="1"/>
          </p:cNvSpPr>
          <p:nvPr/>
        </p:nvSpPr>
        <p:spPr bwMode="auto">
          <a:xfrm>
            <a:off x="1509713" y="54403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8" name="Freeform 1054"/>
          <p:cNvSpPr>
            <a:spLocks/>
          </p:cNvSpPr>
          <p:nvPr/>
        </p:nvSpPr>
        <p:spPr bwMode="auto">
          <a:xfrm>
            <a:off x="1509713" y="5416550"/>
            <a:ext cx="15875" cy="31750"/>
          </a:xfrm>
          <a:custGeom>
            <a:avLst/>
            <a:gdLst>
              <a:gd name="T0" fmla="*/ 0 w 39"/>
              <a:gd name="T1" fmla="*/ 2147483647 h 84"/>
              <a:gd name="T2" fmla="*/ 2147483647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0 h 84"/>
              <a:gd name="T36" fmla="*/ 2147483647 w 39"/>
              <a:gd name="T37" fmla="*/ 0 h 84"/>
              <a:gd name="T38" fmla="*/ 2147483647 w 39"/>
              <a:gd name="T39" fmla="*/ 0 h 84"/>
              <a:gd name="T40" fmla="*/ 2147483647 w 39"/>
              <a:gd name="T41" fmla="*/ 2147483647 h 84"/>
              <a:gd name="T42" fmla="*/ 2147483647 w 39"/>
              <a:gd name="T43" fmla="*/ 2147483647 h 84"/>
              <a:gd name="T44" fmla="*/ 2147483647 w 39"/>
              <a:gd name="T45" fmla="*/ 2147483647 h 84"/>
              <a:gd name="T46" fmla="*/ 2147483647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4"/>
                </a:moveTo>
                <a:lnTo>
                  <a:pt x="1" y="69"/>
                </a:lnTo>
                <a:lnTo>
                  <a:pt x="2" y="73"/>
                </a:lnTo>
                <a:lnTo>
                  <a:pt x="6" y="77"/>
                </a:lnTo>
                <a:lnTo>
                  <a:pt x="10" y="81"/>
                </a:lnTo>
                <a:lnTo>
                  <a:pt x="15" y="82"/>
                </a:lnTo>
                <a:lnTo>
                  <a:pt x="19" y="84"/>
                </a:lnTo>
                <a:lnTo>
                  <a:pt x="25" y="82"/>
                </a:lnTo>
                <a:lnTo>
                  <a:pt x="30" y="81"/>
                </a:lnTo>
                <a:lnTo>
                  <a:pt x="34" y="77"/>
                </a:lnTo>
                <a:lnTo>
                  <a:pt x="37" y="73"/>
                </a:lnTo>
                <a:lnTo>
                  <a:pt x="39" y="69"/>
                </a:lnTo>
                <a:lnTo>
                  <a:pt x="39" y="26"/>
                </a:lnTo>
                <a:lnTo>
                  <a:pt x="39" y="15"/>
                </a:lnTo>
                <a:lnTo>
                  <a:pt x="37" y="10"/>
                </a:lnTo>
                <a:lnTo>
                  <a:pt x="34" y="6"/>
                </a:lnTo>
                <a:lnTo>
                  <a:pt x="30" y="3"/>
                </a:lnTo>
                <a:lnTo>
                  <a:pt x="25" y="0"/>
                </a:lnTo>
                <a:lnTo>
                  <a:pt x="19" y="0"/>
                </a:lnTo>
                <a:lnTo>
                  <a:pt x="15" y="0"/>
                </a:lnTo>
                <a:lnTo>
                  <a:pt x="10" y="3"/>
                </a:lnTo>
                <a:lnTo>
                  <a:pt x="6" y="6"/>
                </a:lnTo>
                <a:lnTo>
                  <a:pt x="2" y="10"/>
                </a:lnTo>
                <a:lnTo>
                  <a:pt x="1"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59" name="Line 1055"/>
          <p:cNvSpPr>
            <a:spLocks noChangeShapeType="1"/>
          </p:cNvSpPr>
          <p:nvPr/>
        </p:nvSpPr>
        <p:spPr bwMode="auto">
          <a:xfrm>
            <a:off x="1517650" y="54165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0" name="Freeform 1056"/>
          <p:cNvSpPr>
            <a:spLocks/>
          </p:cNvSpPr>
          <p:nvPr/>
        </p:nvSpPr>
        <p:spPr bwMode="auto">
          <a:xfrm>
            <a:off x="1509713" y="5416550"/>
            <a:ext cx="58737" cy="14288"/>
          </a:xfrm>
          <a:custGeom>
            <a:avLst/>
            <a:gdLst>
              <a:gd name="T0" fmla="*/ 2147483647 w 148"/>
              <a:gd name="T1" fmla="*/ 0 h 39"/>
              <a:gd name="T2" fmla="*/ 2147483647 w 148"/>
              <a:gd name="T3" fmla="*/ 0 h 39"/>
              <a:gd name="T4" fmla="*/ 2147483647 w 148"/>
              <a:gd name="T5" fmla="*/ 2147483647 h 39"/>
              <a:gd name="T6" fmla="*/ 2147483647 w 148"/>
              <a:gd name="T7" fmla="*/ 2147483647 h 39"/>
              <a:gd name="T8" fmla="*/ 2147483647 w 148"/>
              <a:gd name="T9" fmla="*/ 2147483647 h 39"/>
              <a:gd name="T10" fmla="*/ 2147483647 w 148"/>
              <a:gd name="T11" fmla="*/ 2147483647 h 39"/>
              <a:gd name="T12" fmla="*/ 0 w 148"/>
              <a:gd name="T13" fmla="*/ 2147483647 h 39"/>
              <a:gd name="T14" fmla="*/ 2147483647 w 148"/>
              <a:gd name="T15" fmla="*/ 2147483647 h 39"/>
              <a:gd name="T16" fmla="*/ 2147483647 w 148"/>
              <a:gd name="T17" fmla="*/ 2147483647 h 39"/>
              <a:gd name="T18" fmla="*/ 2147483647 w 148"/>
              <a:gd name="T19" fmla="*/ 2147483647 h 39"/>
              <a:gd name="T20" fmla="*/ 2147483647 w 148"/>
              <a:gd name="T21" fmla="*/ 2147483647 h 39"/>
              <a:gd name="T22" fmla="*/ 2147483647 w 148"/>
              <a:gd name="T23" fmla="*/ 2147483647 h 39"/>
              <a:gd name="T24" fmla="*/ 2147483647 w 148"/>
              <a:gd name="T25" fmla="*/ 2147483647 h 39"/>
              <a:gd name="T26" fmla="*/ 2147483647 w 148"/>
              <a:gd name="T27" fmla="*/ 2147483647 h 39"/>
              <a:gd name="T28" fmla="*/ 2147483647 w 148"/>
              <a:gd name="T29" fmla="*/ 2147483647 h 39"/>
              <a:gd name="T30" fmla="*/ 2147483647 w 148"/>
              <a:gd name="T31" fmla="*/ 2147483647 h 39"/>
              <a:gd name="T32" fmla="*/ 2147483647 w 148"/>
              <a:gd name="T33" fmla="*/ 2147483647 h 39"/>
              <a:gd name="T34" fmla="*/ 2147483647 w 148"/>
              <a:gd name="T35" fmla="*/ 2147483647 h 39"/>
              <a:gd name="T36" fmla="*/ 2147483647 w 148"/>
              <a:gd name="T37" fmla="*/ 2147483647 h 39"/>
              <a:gd name="T38" fmla="*/ 2147483647 w 148"/>
              <a:gd name="T39" fmla="*/ 2147483647 h 39"/>
              <a:gd name="T40" fmla="*/ 2147483647 w 148"/>
              <a:gd name="T41" fmla="*/ 2147483647 h 39"/>
              <a:gd name="T42" fmla="*/ 2147483647 w 148"/>
              <a:gd name="T43" fmla="*/ 2147483647 h 39"/>
              <a:gd name="T44" fmla="*/ 2147483647 w 148"/>
              <a:gd name="T45" fmla="*/ 2147483647 h 39"/>
              <a:gd name="T46" fmla="*/ 2147483647 w 148"/>
              <a:gd name="T47" fmla="*/ 0 h 39"/>
              <a:gd name="T48" fmla="*/ 2147483647 w 148"/>
              <a:gd name="T49" fmla="*/ 0 h 39"/>
              <a:gd name="T50" fmla="*/ 2147483647 w 1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39"/>
              <a:gd name="T80" fmla="*/ 148 w 1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39">
                <a:moveTo>
                  <a:pt x="19" y="0"/>
                </a:moveTo>
                <a:lnTo>
                  <a:pt x="15" y="0"/>
                </a:lnTo>
                <a:lnTo>
                  <a:pt x="10" y="3"/>
                </a:lnTo>
                <a:lnTo>
                  <a:pt x="6" y="6"/>
                </a:lnTo>
                <a:lnTo>
                  <a:pt x="2" y="10"/>
                </a:lnTo>
                <a:lnTo>
                  <a:pt x="1" y="15"/>
                </a:lnTo>
                <a:lnTo>
                  <a:pt x="0" y="20"/>
                </a:lnTo>
                <a:lnTo>
                  <a:pt x="1" y="26"/>
                </a:lnTo>
                <a:lnTo>
                  <a:pt x="2" y="29"/>
                </a:lnTo>
                <a:lnTo>
                  <a:pt x="6" y="33"/>
                </a:lnTo>
                <a:lnTo>
                  <a:pt x="10" y="37"/>
                </a:lnTo>
                <a:lnTo>
                  <a:pt x="15" y="39"/>
                </a:lnTo>
                <a:lnTo>
                  <a:pt x="123" y="39"/>
                </a:lnTo>
                <a:lnTo>
                  <a:pt x="133" y="39"/>
                </a:lnTo>
                <a:lnTo>
                  <a:pt x="138" y="37"/>
                </a:lnTo>
                <a:lnTo>
                  <a:pt x="142" y="33"/>
                </a:lnTo>
                <a:lnTo>
                  <a:pt x="145" y="29"/>
                </a:lnTo>
                <a:lnTo>
                  <a:pt x="148" y="26"/>
                </a:lnTo>
                <a:lnTo>
                  <a:pt x="148" y="20"/>
                </a:lnTo>
                <a:lnTo>
                  <a:pt x="148" y="15"/>
                </a:lnTo>
                <a:lnTo>
                  <a:pt x="145" y="10"/>
                </a:lnTo>
                <a:lnTo>
                  <a:pt x="142" y="6"/>
                </a:lnTo>
                <a:lnTo>
                  <a:pt x="138" y="3"/>
                </a:lnTo>
                <a:lnTo>
                  <a:pt x="133" y="0"/>
                </a:lnTo>
                <a:lnTo>
                  <a:pt x="12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1" name="Line 1057"/>
          <p:cNvSpPr>
            <a:spLocks noChangeShapeType="1"/>
          </p:cNvSpPr>
          <p:nvPr/>
        </p:nvSpPr>
        <p:spPr bwMode="auto">
          <a:xfrm>
            <a:off x="1560513" y="54165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2" name="Freeform 1058"/>
          <p:cNvSpPr>
            <a:spLocks/>
          </p:cNvSpPr>
          <p:nvPr/>
        </p:nvSpPr>
        <p:spPr bwMode="auto">
          <a:xfrm>
            <a:off x="1552575" y="5416550"/>
            <a:ext cx="434975" cy="14288"/>
          </a:xfrm>
          <a:custGeom>
            <a:avLst/>
            <a:gdLst>
              <a:gd name="T0" fmla="*/ 2147483647 w 1093"/>
              <a:gd name="T1" fmla="*/ 0 h 39"/>
              <a:gd name="T2" fmla="*/ 2147483647 w 1093"/>
              <a:gd name="T3" fmla="*/ 0 h 39"/>
              <a:gd name="T4" fmla="*/ 2147483647 w 1093"/>
              <a:gd name="T5" fmla="*/ 2147483647 h 39"/>
              <a:gd name="T6" fmla="*/ 2147483647 w 1093"/>
              <a:gd name="T7" fmla="*/ 2147483647 h 39"/>
              <a:gd name="T8" fmla="*/ 2147483647 w 1093"/>
              <a:gd name="T9" fmla="*/ 2147483647 h 39"/>
              <a:gd name="T10" fmla="*/ 2147483647 w 1093"/>
              <a:gd name="T11" fmla="*/ 2147483647 h 39"/>
              <a:gd name="T12" fmla="*/ 0 w 1093"/>
              <a:gd name="T13" fmla="*/ 2147483647 h 39"/>
              <a:gd name="T14" fmla="*/ 2147483647 w 1093"/>
              <a:gd name="T15" fmla="*/ 2147483647 h 39"/>
              <a:gd name="T16" fmla="*/ 2147483647 w 1093"/>
              <a:gd name="T17" fmla="*/ 2147483647 h 39"/>
              <a:gd name="T18" fmla="*/ 2147483647 w 1093"/>
              <a:gd name="T19" fmla="*/ 2147483647 h 39"/>
              <a:gd name="T20" fmla="*/ 2147483647 w 1093"/>
              <a:gd name="T21" fmla="*/ 2147483647 h 39"/>
              <a:gd name="T22" fmla="*/ 2147483647 w 1093"/>
              <a:gd name="T23" fmla="*/ 2147483647 h 39"/>
              <a:gd name="T24" fmla="*/ 2147483647 w 1093"/>
              <a:gd name="T25" fmla="*/ 2147483647 h 39"/>
              <a:gd name="T26" fmla="*/ 2147483647 w 1093"/>
              <a:gd name="T27" fmla="*/ 2147483647 h 39"/>
              <a:gd name="T28" fmla="*/ 2147483647 w 1093"/>
              <a:gd name="T29" fmla="*/ 2147483647 h 39"/>
              <a:gd name="T30" fmla="*/ 2147483647 w 1093"/>
              <a:gd name="T31" fmla="*/ 2147483647 h 39"/>
              <a:gd name="T32" fmla="*/ 2147483647 w 1093"/>
              <a:gd name="T33" fmla="*/ 2147483647 h 39"/>
              <a:gd name="T34" fmla="*/ 2147483647 w 1093"/>
              <a:gd name="T35" fmla="*/ 2147483647 h 39"/>
              <a:gd name="T36" fmla="*/ 2147483647 w 1093"/>
              <a:gd name="T37" fmla="*/ 2147483647 h 39"/>
              <a:gd name="T38" fmla="*/ 2147483647 w 1093"/>
              <a:gd name="T39" fmla="*/ 2147483647 h 39"/>
              <a:gd name="T40" fmla="*/ 2147483647 w 1093"/>
              <a:gd name="T41" fmla="*/ 2147483647 h 39"/>
              <a:gd name="T42" fmla="*/ 2147483647 w 1093"/>
              <a:gd name="T43" fmla="*/ 2147483647 h 39"/>
              <a:gd name="T44" fmla="*/ 2147483647 w 1093"/>
              <a:gd name="T45" fmla="*/ 2147483647 h 39"/>
              <a:gd name="T46" fmla="*/ 2147483647 w 1093"/>
              <a:gd name="T47" fmla="*/ 0 h 39"/>
              <a:gd name="T48" fmla="*/ 2147483647 w 1093"/>
              <a:gd name="T49" fmla="*/ 0 h 39"/>
              <a:gd name="T50" fmla="*/ 2147483647 w 1093"/>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3"/>
              <a:gd name="T79" fmla="*/ 0 h 39"/>
              <a:gd name="T80" fmla="*/ 1093 w 1093"/>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3" h="39">
                <a:moveTo>
                  <a:pt x="20" y="0"/>
                </a:moveTo>
                <a:lnTo>
                  <a:pt x="15" y="0"/>
                </a:lnTo>
                <a:lnTo>
                  <a:pt x="11" y="3"/>
                </a:lnTo>
                <a:lnTo>
                  <a:pt x="7" y="6"/>
                </a:lnTo>
                <a:lnTo>
                  <a:pt x="3" y="10"/>
                </a:lnTo>
                <a:lnTo>
                  <a:pt x="1" y="15"/>
                </a:lnTo>
                <a:lnTo>
                  <a:pt x="0" y="20"/>
                </a:lnTo>
                <a:lnTo>
                  <a:pt x="1" y="26"/>
                </a:lnTo>
                <a:lnTo>
                  <a:pt x="3" y="29"/>
                </a:lnTo>
                <a:lnTo>
                  <a:pt x="7" y="33"/>
                </a:lnTo>
                <a:lnTo>
                  <a:pt x="11" y="37"/>
                </a:lnTo>
                <a:lnTo>
                  <a:pt x="15" y="39"/>
                </a:lnTo>
                <a:lnTo>
                  <a:pt x="1068" y="39"/>
                </a:lnTo>
                <a:lnTo>
                  <a:pt x="1078" y="39"/>
                </a:lnTo>
                <a:lnTo>
                  <a:pt x="1082" y="37"/>
                </a:lnTo>
                <a:lnTo>
                  <a:pt x="1086" y="33"/>
                </a:lnTo>
                <a:lnTo>
                  <a:pt x="1090" y="29"/>
                </a:lnTo>
                <a:lnTo>
                  <a:pt x="1092" y="26"/>
                </a:lnTo>
                <a:lnTo>
                  <a:pt x="1093" y="20"/>
                </a:lnTo>
                <a:lnTo>
                  <a:pt x="1092" y="15"/>
                </a:lnTo>
                <a:lnTo>
                  <a:pt x="1090" y="10"/>
                </a:lnTo>
                <a:lnTo>
                  <a:pt x="1086" y="6"/>
                </a:lnTo>
                <a:lnTo>
                  <a:pt x="1082" y="3"/>
                </a:lnTo>
                <a:lnTo>
                  <a:pt x="1078" y="0"/>
                </a:lnTo>
                <a:lnTo>
                  <a:pt x="1073"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3" name="Line 1059"/>
          <p:cNvSpPr>
            <a:spLocks noChangeShapeType="1"/>
          </p:cNvSpPr>
          <p:nvPr/>
        </p:nvSpPr>
        <p:spPr bwMode="auto">
          <a:xfrm>
            <a:off x="1971675" y="54244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4" name="Freeform 1060"/>
          <p:cNvSpPr>
            <a:spLocks/>
          </p:cNvSpPr>
          <p:nvPr/>
        </p:nvSpPr>
        <p:spPr bwMode="auto">
          <a:xfrm>
            <a:off x="1971675" y="5399088"/>
            <a:ext cx="14288" cy="31750"/>
          </a:xfrm>
          <a:custGeom>
            <a:avLst/>
            <a:gdLst>
              <a:gd name="T0" fmla="*/ 0 w 39"/>
              <a:gd name="T1" fmla="*/ 2147483647 h 83"/>
              <a:gd name="T2" fmla="*/ 0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0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0" y="69"/>
                </a:lnTo>
                <a:lnTo>
                  <a:pt x="3" y="72"/>
                </a:lnTo>
                <a:lnTo>
                  <a:pt x="6" y="76"/>
                </a:lnTo>
                <a:lnTo>
                  <a:pt x="10" y="80"/>
                </a:lnTo>
                <a:lnTo>
                  <a:pt x="15" y="82"/>
                </a:lnTo>
                <a:lnTo>
                  <a:pt x="20" y="83"/>
                </a:lnTo>
                <a:lnTo>
                  <a:pt x="25" y="82"/>
                </a:lnTo>
                <a:lnTo>
                  <a:pt x="29" y="80"/>
                </a:lnTo>
                <a:lnTo>
                  <a:pt x="33" y="76"/>
                </a:lnTo>
                <a:lnTo>
                  <a:pt x="37" y="72"/>
                </a:lnTo>
                <a:lnTo>
                  <a:pt x="39" y="69"/>
                </a:lnTo>
                <a:lnTo>
                  <a:pt x="39" y="25"/>
                </a:lnTo>
                <a:lnTo>
                  <a:pt x="39" y="14"/>
                </a:lnTo>
                <a:lnTo>
                  <a:pt x="37" y="9"/>
                </a:lnTo>
                <a:lnTo>
                  <a:pt x="33" y="5"/>
                </a:lnTo>
                <a:lnTo>
                  <a:pt x="29" y="2"/>
                </a:lnTo>
                <a:lnTo>
                  <a:pt x="25" y="0"/>
                </a:lnTo>
                <a:lnTo>
                  <a:pt x="20" y="0"/>
                </a:lnTo>
                <a:lnTo>
                  <a:pt x="15" y="0"/>
                </a:lnTo>
                <a:lnTo>
                  <a:pt x="10" y="2"/>
                </a:lnTo>
                <a:lnTo>
                  <a:pt x="6" y="5"/>
                </a:lnTo>
                <a:lnTo>
                  <a:pt x="3" y="9"/>
                </a:lnTo>
                <a:lnTo>
                  <a:pt x="0"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5" name="Line 1061"/>
          <p:cNvSpPr>
            <a:spLocks noChangeShapeType="1"/>
          </p:cNvSpPr>
          <p:nvPr/>
        </p:nvSpPr>
        <p:spPr bwMode="auto">
          <a:xfrm>
            <a:off x="1979613" y="53990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6" name="Freeform 1062"/>
          <p:cNvSpPr>
            <a:spLocks/>
          </p:cNvSpPr>
          <p:nvPr/>
        </p:nvSpPr>
        <p:spPr bwMode="auto">
          <a:xfrm>
            <a:off x="1971675" y="5399088"/>
            <a:ext cx="93663" cy="15875"/>
          </a:xfrm>
          <a:custGeom>
            <a:avLst/>
            <a:gdLst>
              <a:gd name="T0" fmla="*/ 2147483647 w 237"/>
              <a:gd name="T1" fmla="*/ 0 h 38"/>
              <a:gd name="T2" fmla="*/ 2147483647 w 237"/>
              <a:gd name="T3" fmla="*/ 0 h 38"/>
              <a:gd name="T4" fmla="*/ 2147483647 w 237"/>
              <a:gd name="T5" fmla="*/ 2147483647 h 38"/>
              <a:gd name="T6" fmla="*/ 2147483647 w 237"/>
              <a:gd name="T7" fmla="*/ 2147483647 h 38"/>
              <a:gd name="T8" fmla="*/ 2147483647 w 237"/>
              <a:gd name="T9" fmla="*/ 2147483647 h 38"/>
              <a:gd name="T10" fmla="*/ 0 w 237"/>
              <a:gd name="T11" fmla="*/ 2147483647 h 38"/>
              <a:gd name="T12" fmla="*/ 0 w 237"/>
              <a:gd name="T13" fmla="*/ 2147483647 h 38"/>
              <a:gd name="T14" fmla="*/ 0 w 237"/>
              <a:gd name="T15" fmla="*/ 2147483647 h 38"/>
              <a:gd name="T16" fmla="*/ 2147483647 w 237"/>
              <a:gd name="T17" fmla="*/ 2147483647 h 38"/>
              <a:gd name="T18" fmla="*/ 2147483647 w 237"/>
              <a:gd name="T19" fmla="*/ 2147483647 h 38"/>
              <a:gd name="T20" fmla="*/ 2147483647 w 237"/>
              <a:gd name="T21" fmla="*/ 2147483647 h 38"/>
              <a:gd name="T22" fmla="*/ 2147483647 w 237"/>
              <a:gd name="T23" fmla="*/ 2147483647 h 38"/>
              <a:gd name="T24" fmla="*/ 2147483647 w 237"/>
              <a:gd name="T25" fmla="*/ 2147483647 h 38"/>
              <a:gd name="T26" fmla="*/ 2147483647 w 237"/>
              <a:gd name="T27" fmla="*/ 2147483647 h 38"/>
              <a:gd name="T28" fmla="*/ 2147483647 w 237"/>
              <a:gd name="T29" fmla="*/ 2147483647 h 38"/>
              <a:gd name="T30" fmla="*/ 2147483647 w 237"/>
              <a:gd name="T31" fmla="*/ 2147483647 h 38"/>
              <a:gd name="T32" fmla="*/ 2147483647 w 237"/>
              <a:gd name="T33" fmla="*/ 2147483647 h 38"/>
              <a:gd name="T34" fmla="*/ 2147483647 w 237"/>
              <a:gd name="T35" fmla="*/ 2147483647 h 38"/>
              <a:gd name="T36" fmla="*/ 2147483647 w 237"/>
              <a:gd name="T37" fmla="*/ 2147483647 h 38"/>
              <a:gd name="T38" fmla="*/ 2147483647 w 237"/>
              <a:gd name="T39" fmla="*/ 2147483647 h 38"/>
              <a:gd name="T40" fmla="*/ 2147483647 w 237"/>
              <a:gd name="T41" fmla="*/ 2147483647 h 38"/>
              <a:gd name="T42" fmla="*/ 2147483647 w 237"/>
              <a:gd name="T43" fmla="*/ 2147483647 h 38"/>
              <a:gd name="T44" fmla="*/ 2147483647 w 237"/>
              <a:gd name="T45" fmla="*/ 2147483647 h 38"/>
              <a:gd name="T46" fmla="*/ 2147483647 w 237"/>
              <a:gd name="T47" fmla="*/ 0 h 38"/>
              <a:gd name="T48" fmla="*/ 2147483647 w 237"/>
              <a:gd name="T49" fmla="*/ 0 h 38"/>
              <a:gd name="T50" fmla="*/ 2147483647 w 23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7"/>
              <a:gd name="T79" fmla="*/ 0 h 38"/>
              <a:gd name="T80" fmla="*/ 237 w 23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7" h="38">
                <a:moveTo>
                  <a:pt x="20" y="0"/>
                </a:moveTo>
                <a:lnTo>
                  <a:pt x="15" y="0"/>
                </a:lnTo>
                <a:lnTo>
                  <a:pt x="10" y="2"/>
                </a:lnTo>
                <a:lnTo>
                  <a:pt x="6" y="5"/>
                </a:lnTo>
                <a:lnTo>
                  <a:pt x="3" y="9"/>
                </a:lnTo>
                <a:lnTo>
                  <a:pt x="0" y="14"/>
                </a:lnTo>
                <a:lnTo>
                  <a:pt x="0" y="20"/>
                </a:lnTo>
                <a:lnTo>
                  <a:pt x="0" y="24"/>
                </a:lnTo>
                <a:lnTo>
                  <a:pt x="3" y="29"/>
                </a:lnTo>
                <a:lnTo>
                  <a:pt x="6" y="33"/>
                </a:lnTo>
                <a:lnTo>
                  <a:pt x="10" y="37"/>
                </a:lnTo>
                <a:lnTo>
                  <a:pt x="15" y="38"/>
                </a:lnTo>
                <a:lnTo>
                  <a:pt x="211" y="38"/>
                </a:lnTo>
                <a:lnTo>
                  <a:pt x="222" y="38"/>
                </a:lnTo>
                <a:lnTo>
                  <a:pt x="226" y="37"/>
                </a:lnTo>
                <a:lnTo>
                  <a:pt x="230" y="33"/>
                </a:lnTo>
                <a:lnTo>
                  <a:pt x="234" y="29"/>
                </a:lnTo>
                <a:lnTo>
                  <a:pt x="236" y="24"/>
                </a:lnTo>
                <a:lnTo>
                  <a:pt x="237" y="20"/>
                </a:lnTo>
                <a:lnTo>
                  <a:pt x="236" y="14"/>
                </a:lnTo>
                <a:lnTo>
                  <a:pt x="234" y="9"/>
                </a:lnTo>
                <a:lnTo>
                  <a:pt x="230" y="5"/>
                </a:lnTo>
                <a:lnTo>
                  <a:pt x="226" y="2"/>
                </a:lnTo>
                <a:lnTo>
                  <a:pt x="222" y="0"/>
                </a:lnTo>
                <a:lnTo>
                  <a:pt x="21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7" name="Line 1063"/>
          <p:cNvSpPr>
            <a:spLocks noChangeShapeType="1"/>
          </p:cNvSpPr>
          <p:nvPr/>
        </p:nvSpPr>
        <p:spPr bwMode="auto">
          <a:xfrm>
            <a:off x="2049463" y="54070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8" name="Freeform 1064"/>
          <p:cNvSpPr>
            <a:spLocks/>
          </p:cNvSpPr>
          <p:nvPr/>
        </p:nvSpPr>
        <p:spPr bwMode="auto">
          <a:xfrm>
            <a:off x="2049463" y="5383213"/>
            <a:ext cx="14287" cy="31750"/>
          </a:xfrm>
          <a:custGeom>
            <a:avLst/>
            <a:gdLst>
              <a:gd name="T0" fmla="*/ 0 w 39"/>
              <a:gd name="T1" fmla="*/ 2147483647 h 84"/>
              <a:gd name="T2" fmla="*/ 0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2147483647 h 84"/>
              <a:gd name="T36" fmla="*/ 2147483647 w 39"/>
              <a:gd name="T37" fmla="*/ 0 h 84"/>
              <a:gd name="T38" fmla="*/ 2147483647 w 39"/>
              <a:gd name="T39" fmla="*/ 2147483647 h 84"/>
              <a:gd name="T40" fmla="*/ 2147483647 w 39"/>
              <a:gd name="T41" fmla="*/ 2147483647 h 84"/>
              <a:gd name="T42" fmla="*/ 2147483647 w 39"/>
              <a:gd name="T43" fmla="*/ 2147483647 h 84"/>
              <a:gd name="T44" fmla="*/ 2147483647 w 39"/>
              <a:gd name="T45" fmla="*/ 2147483647 h 84"/>
              <a:gd name="T46" fmla="*/ 0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5"/>
                </a:moveTo>
                <a:lnTo>
                  <a:pt x="0" y="69"/>
                </a:lnTo>
                <a:lnTo>
                  <a:pt x="3" y="74"/>
                </a:lnTo>
                <a:lnTo>
                  <a:pt x="6" y="78"/>
                </a:lnTo>
                <a:lnTo>
                  <a:pt x="10" y="82"/>
                </a:lnTo>
                <a:lnTo>
                  <a:pt x="15" y="83"/>
                </a:lnTo>
                <a:lnTo>
                  <a:pt x="20" y="84"/>
                </a:lnTo>
                <a:lnTo>
                  <a:pt x="25" y="83"/>
                </a:lnTo>
                <a:lnTo>
                  <a:pt x="29" y="82"/>
                </a:lnTo>
                <a:lnTo>
                  <a:pt x="33" y="78"/>
                </a:lnTo>
                <a:lnTo>
                  <a:pt x="37" y="74"/>
                </a:lnTo>
                <a:lnTo>
                  <a:pt x="39" y="69"/>
                </a:lnTo>
                <a:lnTo>
                  <a:pt x="39" y="25"/>
                </a:lnTo>
                <a:lnTo>
                  <a:pt x="39" y="14"/>
                </a:lnTo>
                <a:lnTo>
                  <a:pt x="37" y="10"/>
                </a:lnTo>
                <a:lnTo>
                  <a:pt x="33" y="6"/>
                </a:lnTo>
                <a:lnTo>
                  <a:pt x="29" y="3"/>
                </a:lnTo>
                <a:lnTo>
                  <a:pt x="25" y="1"/>
                </a:lnTo>
                <a:lnTo>
                  <a:pt x="20" y="0"/>
                </a:lnTo>
                <a:lnTo>
                  <a:pt x="15" y="1"/>
                </a:lnTo>
                <a:lnTo>
                  <a:pt x="10" y="3"/>
                </a:lnTo>
                <a:lnTo>
                  <a:pt x="6" y="6"/>
                </a:lnTo>
                <a:lnTo>
                  <a:pt x="3" y="10"/>
                </a:lnTo>
                <a:lnTo>
                  <a:pt x="0" y="14"/>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69" name="Line 1065"/>
          <p:cNvSpPr>
            <a:spLocks noChangeShapeType="1"/>
          </p:cNvSpPr>
          <p:nvPr/>
        </p:nvSpPr>
        <p:spPr bwMode="auto">
          <a:xfrm>
            <a:off x="2057400" y="53832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0" name="Freeform 1066"/>
          <p:cNvSpPr>
            <a:spLocks/>
          </p:cNvSpPr>
          <p:nvPr/>
        </p:nvSpPr>
        <p:spPr bwMode="auto">
          <a:xfrm>
            <a:off x="2049463" y="5383213"/>
            <a:ext cx="104775" cy="14287"/>
          </a:xfrm>
          <a:custGeom>
            <a:avLst/>
            <a:gdLst>
              <a:gd name="T0" fmla="*/ 2147483647 w 266"/>
              <a:gd name="T1" fmla="*/ 0 h 40"/>
              <a:gd name="T2" fmla="*/ 2147483647 w 266"/>
              <a:gd name="T3" fmla="*/ 2147483647 h 40"/>
              <a:gd name="T4" fmla="*/ 2147483647 w 266"/>
              <a:gd name="T5" fmla="*/ 2147483647 h 40"/>
              <a:gd name="T6" fmla="*/ 2147483647 w 266"/>
              <a:gd name="T7" fmla="*/ 2147483647 h 40"/>
              <a:gd name="T8" fmla="*/ 2147483647 w 266"/>
              <a:gd name="T9" fmla="*/ 2147483647 h 40"/>
              <a:gd name="T10" fmla="*/ 0 w 266"/>
              <a:gd name="T11" fmla="*/ 2147483647 h 40"/>
              <a:gd name="T12" fmla="*/ 0 w 266"/>
              <a:gd name="T13" fmla="*/ 2147483647 h 40"/>
              <a:gd name="T14" fmla="*/ 0 w 266"/>
              <a:gd name="T15" fmla="*/ 2147483647 h 40"/>
              <a:gd name="T16" fmla="*/ 2147483647 w 266"/>
              <a:gd name="T17" fmla="*/ 2147483647 h 40"/>
              <a:gd name="T18" fmla="*/ 2147483647 w 266"/>
              <a:gd name="T19" fmla="*/ 2147483647 h 40"/>
              <a:gd name="T20" fmla="*/ 2147483647 w 266"/>
              <a:gd name="T21" fmla="*/ 2147483647 h 40"/>
              <a:gd name="T22" fmla="*/ 2147483647 w 266"/>
              <a:gd name="T23" fmla="*/ 2147483647 h 40"/>
              <a:gd name="T24" fmla="*/ 2147483647 w 266"/>
              <a:gd name="T25" fmla="*/ 2147483647 h 40"/>
              <a:gd name="T26" fmla="*/ 2147483647 w 266"/>
              <a:gd name="T27" fmla="*/ 2147483647 h 40"/>
              <a:gd name="T28" fmla="*/ 2147483647 w 266"/>
              <a:gd name="T29" fmla="*/ 2147483647 h 40"/>
              <a:gd name="T30" fmla="*/ 2147483647 w 266"/>
              <a:gd name="T31" fmla="*/ 2147483647 h 40"/>
              <a:gd name="T32" fmla="*/ 2147483647 w 266"/>
              <a:gd name="T33" fmla="*/ 2147483647 h 40"/>
              <a:gd name="T34" fmla="*/ 2147483647 w 266"/>
              <a:gd name="T35" fmla="*/ 2147483647 h 40"/>
              <a:gd name="T36" fmla="*/ 2147483647 w 266"/>
              <a:gd name="T37" fmla="*/ 2147483647 h 40"/>
              <a:gd name="T38" fmla="*/ 2147483647 w 266"/>
              <a:gd name="T39" fmla="*/ 2147483647 h 40"/>
              <a:gd name="T40" fmla="*/ 2147483647 w 266"/>
              <a:gd name="T41" fmla="*/ 2147483647 h 40"/>
              <a:gd name="T42" fmla="*/ 2147483647 w 266"/>
              <a:gd name="T43" fmla="*/ 2147483647 h 40"/>
              <a:gd name="T44" fmla="*/ 2147483647 w 266"/>
              <a:gd name="T45" fmla="*/ 2147483647 h 40"/>
              <a:gd name="T46" fmla="*/ 2147483647 w 266"/>
              <a:gd name="T47" fmla="*/ 2147483647 h 40"/>
              <a:gd name="T48" fmla="*/ 2147483647 w 266"/>
              <a:gd name="T49" fmla="*/ 0 h 40"/>
              <a:gd name="T50" fmla="*/ 2147483647 w 266"/>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6"/>
              <a:gd name="T79" fmla="*/ 0 h 40"/>
              <a:gd name="T80" fmla="*/ 266 w 266"/>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6" h="40">
                <a:moveTo>
                  <a:pt x="20" y="0"/>
                </a:moveTo>
                <a:lnTo>
                  <a:pt x="15" y="1"/>
                </a:lnTo>
                <a:lnTo>
                  <a:pt x="10" y="3"/>
                </a:lnTo>
                <a:lnTo>
                  <a:pt x="6" y="6"/>
                </a:lnTo>
                <a:lnTo>
                  <a:pt x="3" y="10"/>
                </a:lnTo>
                <a:lnTo>
                  <a:pt x="0" y="14"/>
                </a:lnTo>
                <a:lnTo>
                  <a:pt x="0" y="20"/>
                </a:lnTo>
                <a:lnTo>
                  <a:pt x="0" y="25"/>
                </a:lnTo>
                <a:lnTo>
                  <a:pt x="3" y="30"/>
                </a:lnTo>
                <a:lnTo>
                  <a:pt x="6" y="34"/>
                </a:lnTo>
                <a:lnTo>
                  <a:pt x="10" y="37"/>
                </a:lnTo>
                <a:lnTo>
                  <a:pt x="15" y="40"/>
                </a:lnTo>
                <a:lnTo>
                  <a:pt x="241" y="40"/>
                </a:lnTo>
                <a:lnTo>
                  <a:pt x="251" y="40"/>
                </a:lnTo>
                <a:lnTo>
                  <a:pt x="255" y="37"/>
                </a:lnTo>
                <a:lnTo>
                  <a:pt x="261" y="34"/>
                </a:lnTo>
                <a:lnTo>
                  <a:pt x="263" y="30"/>
                </a:lnTo>
                <a:lnTo>
                  <a:pt x="265" y="25"/>
                </a:lnTo>
                <a:lnTo>
                  <a:pt x="266" y="20"/>
                </a:lnTo>
                <a:lnTo>
                  <a:pt x="265" y="14"/>
                </a:lnTo>
                <a:lnTo>
                  <a:pt x="263" y="10"/>
                </a:lnTo>
                <a:lnTo>
                  <a:pt x="261" y="6"/>
                </a:lnTo>
                <a:lnTo>
                  <a:pt x="255" y="3"/>
                </a:lnTo>
                <a:lnTo>
                  <a:pt x="251" y="1"/>
                </a:lnTo>
                <a:lnTo>
                  <a:pt x="24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1" name="Line 1067"/>
          <p:cNvSpPr>
            <a:spLocks noChangeShapeType="1"/>
          </p:cNvSpPr>
          <p:nvPr/>
        </p:nvSpPr>
        <p:spPr bwMode="auto">
          <a:xfrm>
            <a:off x="2138363" y="53895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2" name="Freeform 1068"/>
          <p:cNvSpPr>
            <a:spLocks/>
          </p:cNvSpPr>
          <p:nvPr/>
        </p:nvSpPr>
        <p:spPr bwMode="auto">
          <a:xfrm>
            <a:off x="2138363" y="5365750"/>
            <a:ext cx="15875" cy="31750"/>
          </a:xfrm>
          <a:custGeom>
            <a:avLst/>
            <a:gdLst>
              <a:gd name="T0" fmla="*/ 0 w 39"/>
              <a:gd name="T1" fmla="*/ 2147483647 h 84"/>
              <a:gd name="T2" fmla="*/ 0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2147483647 h 84"/>
              <a:gd name="T36" fmla="*/ 2147483647 w 39"/>
              <a:gd name="T37" fmla="*/ 0 h 84"/>
              <a:gd name="T38" fmla="*/ 2147483647 w 39"/>
              <a:gd name="T39" fmla="*/ 2147483647 h 84"/>
              <a:gd name="T40" fmla="*/ 2147483647 w 39"/>
              <a:gd name="T41" fmla="*/ 2147483647 h 84"/>
              <a:gd name="T42" fmla="*/ 2147483647 w 39"/>
              <a:gd name="T43" fmla="*/ 2147483647 h 84"/>
              <a:gd name="T44" fmla="*/ 2147483647 w 39"/>
              <a:gd name="T45" fmla="*/ 2147483647 h 84"/>
              <a:gd name="T46" fmla="*/ 0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4"/>
                </a:moveTo>
                <a:lnTo>
                  <a:pt x="0" y="69"/>
                </a:lnTo>
                <a:lnTo>
                  <a:pt x="3" y="74"/>
                </a:lnTo>
                <a:lnTo>
                  <a:pt x="6" y="78"/>
                </a:lnTo>
                <a:lnTo>
                  <a:pt x="10" y="81"/>
                </a:lnTo>
                <a:lnTo>
                  <a:pt x="15" y="84"/>
                </a:lnTo>
                <a:lnTo>
                  <a:pt x="20" y="84"/>
                </a:lnTo>
                <a:lnTo>
                  <a:pt x="25" y="84"/>
                </a:lnTo>
                <a:lnTo>
                  <a:pt x="29" y="81"/>
                </a:lnTo>
                <a:lnTo>
                  <a:pt x="35" y="78"/>
                </a:lnTo>
                <a:lnTo>
                  <a:pt x="37" y="74"/>
                </a:lnTo>
                <a:lnTo>
                  <a:pt x="39" y="69"/>
                </a:lnTo>
                <a:lnTo>
                  <a:pt x="39" y="25"/>
                </a:lnTo>
                <a:lnTo>
                  <a:pt x="39" y="15"/>
                </a:lnTo>
                <a:lnTo>
                  <a:pt x="37" y="11"/>
                </a:lnTo>
                <a:lnTo>
                  <a:pt x="35" y="7"/>
                </a:lnTo>
                <a:lnTo>
                  <a:pt x="29" y="3"/>
                </a:lnTo>
                <a:lnTo>
                  <a:pt x="25" y="2"/>
                </a:lnTo>
                <a:lnTo>
                  <a:pt x="20" y="0"/>
                </a:lnTo>
                <a:lnTo>
                  <a:pt x="15" y="2"/>
                </a:lnTo>
                <a:lnTo>
                  <a:pt x="10" y="3"/>
                </a:lnTo>
                <a:lnTo>
                  <a:pt x="6" y="7"/>
                </a:lnTo>
                <a:lnTo>
                  <a:pt x="3" y="11"/>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3" name="Line 1069"/>
          <p:cNvSpPr>
            <a:spLocks noChangeShapeType="1"/>
          </p:cNvSpPr>
          <p:nvPr/>
        </p:nvSpPr>
        <p:spPr bwMode="auto">
          <a:xfrm>
            <a:off x="2146300" y="53657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4" name="Freeform 1070"/>
          <p:cNvSpPr>
            <a:spLocks/>
          </p:cNvSpPr>
          <p:nvPr/>
        </p:nvSpPr>
        <p:spPr bwMode="auto">
          <a:xfrm>
            <a:off x="2138363" y="5365750"/>
            <a:ext cx="74612" cy="15875"/>
          </a:xfrm>
          <a:custGeom>
            <a:avLst/>
            <a:gdLst>
              <a:gd name="T0" fmla="*/ 2147483647 w 188"/>
              <a:gd name="T1" fmla="*/ 0 h 40"/>
              <a:gd name="T2" fmla="*/ 2147483647 w 188"/>
              <a:gd name="T3" fmla="*/ 2147483647 h 40"/>
              <a:gd name="T4" fmla="*/ 2147483647 w 188"/>
              <a:gd name="T5" fmla="*/ 2147483647 h 40"/>
              <a:gd name="T6" fmla="*/ 2147483647 w 188"/>
              <a:gd name="T7" fmla="*/ 2147483647 h 40"/>
              <a:gd name="T8" fmla="*/ 2147483647 w 188"/>
              <a:gd name="T9" fmla="*/ 2147483647 h 40"/>
              <a:gd name="T10" fmla="*/ 0 w 188"/>
              <a:gd name="T11" fmla="*/ 2147483647 h 40"/>
              <a:gd name="T12" fmla="*/ 0 w 188"/>
              <a:gd name="T13" fmla="*/ 2147483647 h 40"/>
              <a:gd name="T14" fmla="*/ 0 w 188"/>
              <a:gd name="T15" fmla="*/ 2147483647 h 40"/>
              <a:gd name="T16" fmla="*/ 2147483647 w 188"/>
              <a:gd name="T17" fmla="*/ 2147483647 h 40"/>
              <a:gd name="T18" fmla="*/ 2147483647 w 188"/>
              <a:gd name="T19" fmla="*/ 2147483647 h 40"/>
              <a:gd name="T20" fmla="*/ 2147483647 w 188"/>
              <a:gd name="T21" fmla="*/ 2147483647 h 40"/>
              <a:gd name="T22" fmla="*/ 2147483647 w 188"/>
              <a:gd name="T23" fmla="*/ 2147483647 h 40"/>
              <a:gd name="T24" fmla="*/ 2147483647 w 188"/>
              <a:gd name="T25" fmla="*/ 2147483647 h 40"/>
              <a:gd name="T26" fmla="*/ 2147483647 w 188"/>
              <a:gd name="T27" fmla="*/ 2147483647 h 40"/>
              <a:gd name="T28" fmla="*/ 2147483647 w 188"/>
              <a:gd name="T29" fmla="*/ 2147483647 h 40"/>
              <a:gd name="T30" fmla="*/ 2147483647 w 188"/>
              <a:gd name="T31" fmla="*/ 2147483647 h 40"/>
              <a:gd name="T32" fmla="*/ 2147483647 w 188"/>
              <a:gd name="T33" fmla="*/ 2147483647 h 40"/>
              <a:gd name="T34" fmla="*/ 2147483647 w 188"/>
              <a:gd name="T35" fmla="*/ 2147483647 h 40"/>
              <a:gd name="T36" fmla="*/ 2147483647 w 188"/>
              <a:gd name="T37" fmla="*/ 2147483647 h 40"/>
              <a:gd name="T38" fmla="*/ 2147483647 w 188"/>
              <a:gd name="T39" fmla="*/ 2147483647 h 40"/>
              <a:gd name="T40" fmla="*/ 2147483647 w 188"/>
              <a:gd name="T41" fmla="*/ 2147483647 h 40"/>
              <a:gd name="T42" fmla="*/ 2147483647 w 188"/>
              <a:gd name="T43" fmla="*/ 2147483647 h 40"/>
              <a:gd name="T44" fmla="*/ 2147483647 w 188"/>
              <a:gd name="T45" fmla="*/ 2147483647 h 40"/>
              <a:gd name="T46" fmla="*/ 2147483647 w 188"/>
              <a:gd name="T47" fmla="*/ 2147483647 h 40"/>
              <a:gd name="T48" fmla="*/ 2147483647 w 188"/>
              <a:gd name="T49" fmla="*/ 0 h 40"/>
              <a:gd name="T50" fmla="*/ 2147483647 w 18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8"/>
              <a:gd name="T79" fmla="*/ 0 h 40"/>
              <a:gd name="T80" fmla="*/ 188 w 18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8" h="40">
                <a:moveTo>
                  <a:pt x="20" y="0"/>
                </a:moveTo>
                <a:lnTo>
                  <a:pt x="15" y="2"/>
                </a:lnTo>
                <a:lnTo>
                  <a:pt x="10" y="3"/>
                </a:lnTo>
                <a:lnTo>
                  <a:pt x="6" y="7"/>
                </a:lnTo>
                <a:lnTo>
                  <a:pt x="3" y="11"/>
                </a:lnTo>
                <a:lnTo>
                  <a:pt x="0" y="15"/>
                </a:lnTo>
                <a:lnTo>
                  <a:pt x="0" y="20"/>
                </a:lnTo>
                <a:lnTo>
                  <a:pt x="0" y="25"/>
                </a:lnTo>
                <a:lnTo>
                  <a:pt x="3" y="31"/>
                </a:lnTo>
                <a:lnTo>
                  <a:pt x="6" y="35"/>
                </a:lnTo>
                <a:lnTo>
                  <a:pt x="10" y="37"/>
                </a:lnTo>
                <a:lnTo>
                  <a:pt x="15" y="40"/>
                </a:lnTo>
                <a:lnTo>
                  <a:pt x="163" y="40"/>
                </a:lnTo>
                <a:lnTo>
                  <a:pt x="173" y="40"/>
                </a:lnTo>
                <a:lnTo>
                  <a:pt x="177" y="37"/>
                </a:lnTo>
                <a:lnTo>
                  <a:pt x="181" y="35"/>
                </a:lnTo>
                <a:lnTo>
                  <a:pt x="185" y="31"/>
                </a:lnTo>
                <a:lnTo>
                  <a:pt x="187" y="25"/>
                </a:lnTo>
                <a:lnTo>
                  <a:pt x="188" y="20"/>
                </a:lnTo>
                <a:lnTo>
                  <a:pt x="187" y="15"/>
                </a:lnTo>
                <a:lnTo>
                  <a:pt x="185" y="11"/>
                </a:lnTo>
                <a:lnTo>
                  <a:pt x="181" y="7"/>
                </a:lnTo>
                <a:lnTo>
                  <a:pt x="177" y="3"/>
                </a:lnTo>
                <a:lnTo>
                  <a:pt x="173" y="2"/>
                </a:lnTo>
                <a:lnTo>
                  <a:pt x="16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5" name="Line 1071"/>
          <p:cNvSpPr>
            <a:spLocks noChangeShapeType="1"/>
          </p:cNvSpPr>
          <p:nvPr/>
        </p:nvSpPr>
        <p:spPr bwMode="auto">
          <a:xfrm>
            <a:off x="2197100" y="5373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6" name="Freeform 1072"/>
          <p:cNvSpPr>
            <a:spLocks/>
          </p:cNvSpPr>
          <p:nvPr/>
        </p:nvSpPr>
        <p:spPr bwMode="auto">
          <a:xfrm>
            <a:off x="2197100" y="5349875"/>
            <a:ext cx="15875" cy="31750"/>
          </a:xfrm>
          <a:custGeom>
            <a:avLst/>
            <a:gdLst>
              <a:gd name="T0" fmla="*/ 0 w 39"/>
              <a:gd name="T1" fmla="*/ 2147483647 h 83"/>
              <a:gd name="T2" fmla="*/ 0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0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0" y="68"/>
                </a:lnTo>
                <a:lnTo>
                  <a:pt x="3" y="74"/>
                </a:lnTo>
                <a:lnTo>
                  <a:pt x="6" y="78"/>
                </a:lnTo>
                <a:lnTo>
                  <a:pt x="10" y="80"/>
                </a:lnTo>
                <a:lnTo>
                  <a:pt x="15" y="83"/>
                </a:lnTo>
                <a:lnTo>
                  <a:pt x="20" y="83"/>
                </a:lnTo>
                <a:lnTo>
                  <a:pt x="25" y="83"/>
                </a:lnTo>
                <a:lnTo>
                  <a:pt x="29" y="80"/>
                </a:lnTo>
                <a:lnTo>
                  <a:pt x="33" y="78"/>
                </a:lnTo>
                <a:lnTo>
                  <a:pt x="37" y="74"/>
                </a:lnTo>
                <a:lnTo>
                  <a:pt x="39" y="68"/>
                </a:lnTo>
                <a:lnTo>
                  <a:pt x="39" y="25"/>
                </a:lnTo>
                <a:lnTo>
                  <a:pt x="39" y="14"/>
                </a:lnTo>
                <a:lnTo>
                  <a:pt x="37" y="9"/>
                </a:lnTo>
                <a:lnTo>
                  <a:pt x="33" y="5"/>
                </a:lnTo>
                <a:lnTo>
                  <a:pt x="29" y="2"/>
                </a:lnTo>
                <a:lnTo>
                  <a:pt x="25" y="0"/>
                </a:lnTo>
                <a:lnTo>
                  <a:pt x="20" y="0"/>
                </a:lnTo>
                <a:lnTo>
                  <a:pt x="15" y="0"/>
                </a:lnTo>
                <a:lnTo>
                  <a:pt x="10" y="2"/>
                </a:lnTo>
                <a:lnTo>
                  <a:pt x="6" y="5"/>
                </a:lnTo>
                <a:lnTo>
                  <a:pt x="3" y="9"/>
                </a:lnTo>
                <a:lnTo>
                  <a:pt x="0" y="14"/>
                </a:lnTo>
                <a:lnTo>
                  <a:pt x="0" y="19"/>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7" name="Line 1073"/>
          <p:cNvSpPr>
            <a:spLocks noChangeShapeType="1"/>
          </p:cNvSpPr>
          <p:nvPr/>
        </p:nvSpPr>
        <p:spPr bwMode="auto">
          <a:xfrm>
            <a:off x="2205038" y="5349875"/>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8" name="Freeform 1074"/>
          <p:cNvSpPr>
            <a:spLocks/>
          </p:cNvSpPr>
          <p:nvPr/>
        </p:nvSpPr>
        <p:spPr bwMode="auto">
          <a:xfrm>
            <a:off x="2197100" y="5349875"/>
            <a:ext cx="20638" cy="14288"/>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10" y="2"/>
                </a:lnTo>
                <a:lnTo>
                  <a:pt x="6" y="5"/>
                </a:lnTo>
                <a:lnTo>
                  <a:pt x="3" y="9"/>
                </a:lnTo>
                <a:lnTo>
                  <a:pt x="0" y="14"/>
                </a:lnTo>
                <a:lnTo>
                  <a:pt x="0" y="19"/>
                </a:lnTo>
                <a:lnTo>
                  <a:pt x="0" y="25"/>
                </a:lnTo>
                <a:lnTo>
                  <a:pt x="3" y="29"/>
                </a:lnTo>
                <a:lnTo>
                  <a:pt x="6" y="34"/>
                </a:lnTo>
                <a:lnTo>
                  <a:pt x="10" y="37"/>
                </a:lnTo>
                <a:lnTo>
                  <a:pt x="15" y="38"/>
                </a:lnTo>
                <a:lnTo>
                  <a:pt x="24" y="38"/>
                </a:lnTo>
                <a:lnTo>
                  <a:pt x="35" y="38"/>
                </a:lnTo>
                <a:lnTo>
                  <a:pt x="40" y="37"/>
                </a:lnTo>
                <a:lnTo>
                  <a:pt x="44" y="34"/>
                </a:lnTo>
                <a:lnTo>
                  <a:pt x="47" y="29"/>
                </a:lnTo>
                <a:lnTo>
                  <a:pt x="49" y="25"/>
                </a:lnTo>
                <a:lnTo>
                  <a:pt x="49" y="19"/>
                </a:lnTo>
                <a:lnTo>
                  <a:pt x="49" y="14"/>
                </a:lnTo>
                <a:lnTo>
                  <a:pt x="47" y="9"/>
                </a:lnTo>
                <a:lnTo>
                  <a:pt x="44" y="5"/>
                </a:lnTo>
                <a:lnTo>
                  <a:pt x="40" y="2"/>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79" name="Line 1075"/>
          <p:cNvSpPr>
            <a:spLocks noChangeShapeType="1"/>
          </p:cNvSpPr>
          <p:nvPr/>
        </p:nvSpPr>
        <p:spPr bwMode="auto">
          <a:xfrm>
            <a:off x="2201863" y="53562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0" name="Freeform 1076"/>
          <p:cNvSpPr>
            <a:spLocks/>
          </p:cNvSpPr>
          <p:nvPr/>
        </p:nvSpPr>
        <p:spPr bwMode="auto">
          <a:xfrm>
            <a:off x="2201863" y="5332413"/>
            <a:ext cx="15875" cy="31750"/>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1" y="69"/>
                </a:lnTo>
                <a:lnTo>
                  <a:pt x="2" y="73"/>
                </a:lnTo>
                <a:lnTo>
                  <a:pt x="5" y="78"/>
                </a:lnTo>
                <a:lnTo>
                  <a:pt x="10" y="81"/>
                </a:lnTo>
                <a:lnTo>
                  <a:pt x="14" y="82"/>
                </a:lnTo>
                <a:lnTo>
                  <a:pt x="19" y="83"/>
                </a:lnTo>
                <a:lnTo>
                  <a:pt x="25" y="82"/>
                </a:lnTo>
                <a:lnTo>
                  <a:pt x="30" y="81"/>
                </a:lnTo>
                <a:lnTo>
                  <a:pt x="34" y="78"/>
                </a:lnTo>
                <a:lnTo>
                  <a:pt x="37" y="73"/>
                </a:lnTo>
                <a:lnTo>
                  <a:pt x="39" y="69"/>
                </a:lnTo>
                <a:lnTo>
                  <a:pt x="39" y="25"/>
                </a:lnTo>
                <a:lnTo>
                  <a:pt x="39" y="15"/>
                </a:lnTo>
                <a:lnTo>
                  <a:pt x="37" y="9"/>
                </a:lnTo>
                <a:lnTo>
                  <a:pt x="34" y="5"/>
                </a:lnTo>
                <a:lnTo>
                  <a:pt x="30" y="3"/>
                </a:lnTo>
                <a:lnTo>
                  <a:pt x="25" y="0"/>
                </a:lnTo>
                <a:lnTo>
                  <a:pt x="19" y="0"/>
                </a:lnTo>
                <a:lnTo>
                  <a:pt x="14" y="0"/>
                </a:lnTo>
                <a:lnTo>
                  <a:pt x="10" y="3"/>
                </a:lnTo>
                <a:lnTo>
                  <a:pt x="5" y="5"/>
                </a:lnTo>
                <a:lnTo>
                  <a:pt x="2" y="9"/>
                </a:lnTo>
                <a:lnTo>
                  <a:pt x="1" y="15"/>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1" name="Line 1077"/>
          <p:cNvSpPr>
            <a:spLocks noChangeShapeType="1"/>
          </p:cNvSpPr>
          <p:nvPr/>
        </p:nvSpPr>
        <p:spPr bwMode="auto">
          <a:xfrm>
            <a:off x="2209800" y="53324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2" name="Freeform 1078"/>
          <p:cNvSpPr>
            <a:spLocks/>
          </p:cNvSpPr>
          <p:nvPr/>
        </p:nvSpPr>
        <p:spPr bwMode="auto">
          <a:xfrm>
            <a:off x="2201863" y="5332413"/>
            <a:ext cx="46037" cy="15875"/>
          </a:xfrm>
          <a:custGeom>
            <a:avLst/>
            <a:gdLst>
              <a:gd name="T0" fmla="*/ 2147483647 w 119"/>
              <a:gd name="T1" fmla="*/ 0 h 38"/>
              <a:gd name="T2" fmla="*/ 2147483647 w 119"/>
              <a:gd name="T3" fmla="*/ 0 h 38"/>
              <a:gd name="T4" fmla="*/ 2147483647 w 119"/>
              <a:gd name="T5" fmla="*/ 2147483647 h 38"/>
              <a:gd name="T6" fmla="*/ 2147483647 w 119"/>
              <a:gd name="T7" fmla="*/ 2147483647 h 38"/>
              <a:gd name="T8" fmla="*/ 2147483647 w 119"/>
              <a:gd name="T9" fmla="*/ 2147483647 h 38"/>
              <a:gd name="T10" fmla="*/ 2147483647 w 119"/>
              <a:gd name="T11" fmla="*/ 2147483647 h 38"/>
              <a:gd name="T12" fmla="*/ 0 w 119"/>
              <a:gd name="T13" fmla="*/ 2147483647 h 38"/>
              <a:gd name="T14" fmla="*/ 2147483647 w 119"/>
              <a:gd name="T15" fmla="*/ 2147483647 h 38"/>
              <a:gd name="T16" fmla="*/ 2147483647 w 119"/>
              <a:gd name="T17" fmla="*/ 2147483647 h 38"/>
              <a:gd name="T18" fmla="*/ 2147483647 w 119"/>
              <a:gd name="T19" fmla="*/ 2147483647 h 38"/>
              <a:gd name="T20" fmla="*/ 2147483647 w 119"/>
              <a:gd name="T21" fmla="*/ 2147483647 h 38"/>
              <a:gd name="T22" fmla="*/ 2147483647 w 119"/>
              <a:gd name="T23" fmla="*/ 2147483647 h 38"/>
              <a:gd name="T24" fmla="*/ 2147483647 w 119"/>
              <a:gd name="T25" fmla="*/ 2147483647 h 38"/>
              <a:gd name="T26" fmla="*/ 2147483647 w 119"/>
              <a:gd name="T27" fmla="*/ 2147483647 h 38"/>
              <a:gd name="T28" fmla="*/ 2147483647 w 119"/>
              <a:gd name="T29" fmla="*/ 2147483647 h 38"/>
              <a:gd name="T30" fmla="*/ 2147483647 w 119"/>
              <a:gd name="T31" fmla="*/ 2147483647 h 38"/>
              <a:gd name="T32" fmla="*/ 2147483647 w 119"/>
              <a:gd name="T33" fmla="*/ 2147483647 h 38"/>
              <a:gd name="T34" fmla="*/ 2147483647 w 119"/>
              <a:gd name="T35" fmla="*/ 2147483647 h 38"/>
              <a:gd name="T36" fmla="*/ 2147483647 w 119"/>
              <a:gd name="T37" fmla="*/ 2147483647 h 38"/>
              <a:gd name="T38" fmla="*/ 2147483647 w 119"/>
              <a:gd name="T39" fmla="*/ 2147483647 h 38"/>
              <a:gd name="T40" fmla="*/ 2147483647 w 119"/>
              <a:gd name="T41" fmla="*/ 2147483647 h 38"/>
              <a:gd name="T42" fmla="*/ 2147483647 w 119"/>
              <a:gd name="T43" fmla="*/ 2147483647 h 38"/>
              <a:gd name="T44" fmla="*/ 2147483647 w 119"/>
              <a:gd name="T45" fmla="*/ 2147483647 h 38"/>
              <a:gd name="T46" fmla="*/ 2147483647 w 119"/>
              <a:gd name="T47" fmla="*/ 0 h 38"/>
              <a:gd name="T48" fmla="*/ 2147483647 w 119"/>
              <a:gd name="T49" fmla="*/ 0 h 38"/>
              <a:gd name="T50" fmla="*/ 2147483647 w 11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38"/>
              <a:gd name="T80" fmla="*/ 119 w 11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38">
                <a:moveTo>
                  <a:pt x="19" y="0"/>
                </a:moveTo>
                <a:lnTo>
                  <a:pt x="14" y="0"/>
                </a:lnTo>
                <a:lnTo>
                  <a:pt x="10" y="3"/>
                </a:lnTo>
                <a:lnTo>
                  <a:pt x="5" y="5"/>
                </a:lnTo>
                <a:lnTo>
                  <a:pt x="2" y="9"/>
                </a:lnTo>
                <a:lnTo>
                  <a:pt x="1" y="15"/>
                </a:lnTo>
                <a:lnTo>
                  <a:pt x="0" y="20"/>
                </a:lnTo>
                <a:lnTo>
                  <a:pt x="1" y="25"/>
                </a:lnTo>
                <a:lnTo>
                  <a:pt x="2" y="29"/>
                </a:lnTo>
                <a:lnTo>
                  <a:pt x="5" y="33"/>
                </a:lnTo>
                <a:lnTo>
                  <a:pt x="10" y="37"/>
                </a:lnTo>
                <a:lnTo>
                  <a:pt x="14" y="38"/>
                </a:lnTo>
                <a:lnTo>
                  <a:pt x="93" y="38"/>
                </a:lnTo>
                <a:lnTo>
                  <a:pt x="104" y="38"/>
                </a:lnTo>
                <a:lnTo>
                  <a:pt x="108" y="37"/>
                </a:lnTo>
                <a:lnTo>
                  <a:pt x="112" y="33"/>
                </a:lnTo>
                <a:lnTo>
                  <a:pt x="116" y="29"/>
                </a:lnTo>
                <a:lnTo>
                  <a:pt x="117" y="25"/>
                </a:lnTo>
                <a:lnTo>
                  <a:pt x="119" y="20"/>
                </a:lnTo>
                <a:lnTo>
                  <a:pt x="117" y="15"/>
                </a:lnTo>
                <a:lnTo>
                  <a:pt x="116" y="9"/>
                </a:lnTo>
                <a:lnTo>
                  <a:pt x="112" y="5"/>
                </a:lnTo>
                <a:lnTo>
                  <a:pt x="108" y="3"/>
                </a:lnTo>
                <a:lnTo>
                  <a:pt x="104" y="0"/>
                </a:lnTo>
                <a:lnTo>
                  <a:pt x="9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3" name="Line 1079"/>
          <p:cNvSpPr>
            <a:spLocks noChangeShapeType="1"/>
          </p:cNvSpPr>
          <p:nvPr/>
        </p:nvSpPr>
        <p:spPr bwMode="auto">
          <a:xfrm>
            <a:off x="2232025" y="53403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4" name="Freeform 1080"/>
          <p:cNvSpPr>
            <a:spLocks/>
          </p:cNvSpPr>
          <p:nvPr/>
        </p:nvSpPr>
        <p:spPr bwMode="auto">
          <a:xfrm>
            <a:off x="2232025" y="5314950"/>
            <a:ext cx="15875" cy="33338"/>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0 h 84"/>
              <a:gd name="T36" fmla="*/ 2147483647 w 38"/>
              <a:gd name="T37" fmla="*/ 0 h 84"/>
              <a:gd name="T38" fmla="*/ 2147483647 w 38"/>
              <a:gd name="T39" fmla="*/ 0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4"/>
                </a:moveTo>
                <a:lnTo>
                  <a:pt x="0" y="69"/>
                </a:lnTo>
                <a:lnTo>
                  <a:pt x="3" y="73"/>
                </a:lnTo>
                <a:lnTo>
                  <a:pt x="5" y="77"/>
                </a:lnTo>
                <a:lnTo>
                  <a:pt x="9" y="81"/>
                </a:lnTo>
                <a:lnTo>
                  <a:pt x="14" y="82"/>
                </a:lnTo>
                <a:lnTo>
                  <a:pt x="20" y="84"/>
                </a:lnTo>
                <a:lnTo>
                  <a:pt x="25" y="82"/>
                </a:lnTo>
                <a:lnTo>
                  <a:pt x="29" y="81"/>
                </a:lnTo>
                <a:lnTo>
                  <a:pt x="33" y="77"/>
                </a:lnTo>
                <a:lnTo>
                  <a:pt x="37" y="73"/>
                </a:lnTo>
                <a:lnTo>
                  <a:pt x="38" y="69"/>
                </a:lnTo>
                <a:lnTo>
                  <a:pt x="38" y="26"/>
                </a:lnTo>
                <a:lnTo>
                  <a:pt x="38" y="15"/>
                </a:lnTo>
                <a:lnTo>
                  <a:pt x="37" y="10"/>
                </a:lnTo>
                <a:lnTo>
                  <a:pt x="33" y="6"/>
                </a:lnTo>
                <a:lnTo>
                  <a:pt x="29" y="3"/>
                </a:lnTo>
                <a:lnTo>
                  <a:pt x="25" y="0"/>
                </a:lnTo>
                <a:lnTo>
                  <a:pt x="20" y="0"/>
                </a:lnTo>
                <a:lnTo>
                  <a:pt x="14" y="0"/>
                </a:lnTo>
                <a:lnTo>
                  <a:pt x="9" y="3"/>
                </a:lnTo>
                <a:lnTo>
                  <a:pt x="5" y="6"/>
                </a:lnTo>
                <a:lnTo>
                  <a:pt x="3" y="10"/>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5" name="Line 1081"/>
          <p:cNvSpPr>
            <a:spLocks noChangeShapeType="1"/>
          </p:cNvSpPr>
          <p:nvPr/>
        </p:nvSpPr>
        <p:spPr bwMode="auto">
          <a:xfrm>
            <a:off x="2239963" y="53149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6" name="Freeform 1082"/>
          <p:cNvSpPr>
            <a:spLocks/>
          </p:cNvSpPr>
          <p:nvPr/>
        </p:nvSpPr>
        <p:spPr bwMode="auto">
          <a:xfrm>
            <a:off x="2232025" y="5314950"/>
            <a:ext cx="23813" cy="15875"/>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0"/>
                </a:lnTo>
                <a:lnTo>
                  <a:pt x="9" y="3"/>
                </a:lnTo>
                <a:lnTo>
                  <a:pt x="5" y="6"/>
                </a:lnTo>
                <a:lnTo>
                  <a:pt x="3" y="10"/>
                </a:lnTo>
                <a:lnTo>
                  <a:pt x="0" y="15"/>
                </a:lnTo>
                <a:lnTo>
                  <a:pt x="0" y="20"/>
                </a:lnTo>
                <a:lnTo>
                  <a:pt x="0" y="24"/>
                </a:lnTo>
                <a:lnTo>
                  <a:pt x="3" y="30"/>
                </a:lnTo>
                <a:lnTo>
                  <a:pt x="5" y="33"/>
                </a:lnTo>
                <a:lnTo>
                  <a:pt x="9" y="37"/>
                </a:lnTo>
                <a:lnTo>
                  <a:pt x="14" y="39"/>
                </a:lnTo>
                <a:lnTo>
                  <a:pt x="33" y="39"/>
                </a:lnTo>
                <a:lnTo>
                  <a:pt x="44" y="39"/>
                </a:lnTo>
                <a:lnTo>
                  <a:pt x="49" y="37"/>
                </a:lnTo>
                <a:lnTo>
                  <a:pt x="53" y="33"/>
                </a:lnTo>
                <a:lnTo>
                  <a:pt x="57" y="30"/>
                </a:lnTo>
                <a:lnTo>
                  <a:pt x="58" y="24"/>
                </a:lnTo>
                <a:lnTo>
                  <a:pt x="59" y="20"/>
                </a:lnTo>
                <a:lnTo>
                  <a:pt x="58" y="15"/>
                </a:lnTo>
                <a:lnTo>
                  <a:pt x="57" y="10"/>
                </a:lnTo>
                <a:lnTo>
                  <a:pt x="53" y="6"/>
                </a:lnTo>
                <a:lnTo>
                  <a:pt x="49" y="3"/>
                </a:lnTo>
                <a:lnTo>
                  <a:pt x="44"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7" name="Line 1083"/>
          <p:cNvSpPr>
            <a:spLocks noChangeShapeType="1"/>
          </p:cNvSpPr>
          <p:nvPr/>
        </p:nvSpPr>
        <p:spPr bwMode="auto">
          <a:xfrm>
            <a:off x="2239963" y="53228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8" name="Freeform 1084"/>
          <p:cNvSpPr>
            <a:spLocks/>
          </p:cNvSpPr>
          <p:nvPr/>
        </p:nvSpPr>
        <p:spPr bwMode="auto">
          <a:xfrm>
            <a:off x="2239963" y="5299075"/>
            <a:ext cx="15875" cy="31750"/>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2147483647 h 84"/>
              <a:gd name="T36" fmla="*/ 2147483647 w 38"/>
              <a:gd name="T37" fmla="*/ 0 h 84"/>
              <a:gd name="T38" fmla="*/ 2147483647 w 38"/>
              <a:gd name="T39" fmla="*/ 2147483647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4"/>
                </a:moveTo>
                <a:lnTo>
                  <a:pt x="0" y="68"/>
                </a:lnTo>
                <a:lnTo>
                  <a:pt x="2" y="74"/>
                </a:lnTo>
                <a:lnTo>
                  <a:pt x="5" y="77"/>
                </a:lnTo>
                <a:lnTo>
                  <a:pt x="9" y="81"/>
                </a:lnTo>
                <a:lnTo>
                  <a:pt x="14" y="83"/>
                </a:lnTo>
                <a:lnTo>
                  <a:pt x="20" y="84"/>
                </a:lnTo>
                <a:lnTo>
                  <a:pt x="24" y="83"/>
                </a:lnTo>
                <a:lnTo>
                  <a:pt x="29" y="81"/>
                </a:lnTo>
                <a:lnTo>
                  <a:pt x="33" y="77"/>
                </a:lnTo>
                <a:lnTo>
                  <a:pt x="37" y="74"/>
                </a:lnTo>
                <a:lnTo>
                  <a:pt x="38" y="68"/>
                </a:lnTo>
                <a:lnTo>
                  <a:pt x="38" y="25"/>
                </a:lnTo>
                <a:lnTo>
                  <a:pt x="38" y="14"/>
                </a:lnTo>
                <a:lnTo>
                  <a:pt x="37" y="10"/>
                </a:lnTo>
                <a:lnTo>
                  <a:pt x="33" y="6"/>
                </a:lnTo>
                <a:lnTo>
                  <a:pt x="29" y="2"/>
                </a:lnTo>
                <a:lnTo>
                  <a:pt x="24" y="1"/>
                </a:lnTo>
                <a:lnTo>
                  <a:pt x="20" y="0"/>
                </a:lnTo>
                <a:lnTo>
                  <a:pt x="14" y="1"/>
                </a:lnTo>
                <a:lnTo>
                  <a:pt x="9" y="2"/>
                </a:lnTo>
                <a:lnTo>
                  <a:pt x="5" y="6"/>
                </a:lnTo>
                <a:lnTo>
                  <a:pt x="2" y="10"/>
                </a:lnTo>
                <a:lnTo>
                  <a:pt x="0" y="14"/>
                </a:lnTo>
                <a:lnTo>
                  <a:pt x="0" y="21"/>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89" name="Line 1085"/>
          <p:cNvSpPr>
            <a:spLocks noChangeShapeType="1"/>
          </p:cNvSpPr>
          <p:nvPr/>
        </p:nvSpPr>
        <p:spPr bwMode="auto">
          <a:xfrm>
            <a:off x="2247900" y="52990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0" name="Freeform 1086"/>
          <p:cNvSpPr>
            <a:spLocks/>
          </p:cNvSpPr>
          <p:nvPr/>
        </p:nvSpPr>
        <p:spPr bwMode="auto">
          <a:xfrm>
            <a:off x="2239963" y="5299075"/>
            <a:ext cx="82550" cy="14288"/>
          </a:xfrm>
          <a:custGeom>
            <a:avLst/>
            <a:gdLst>
              <a:gd name="T0" fmla="*/ 2147483647 w 206"/>
              <a:gd name="T1" fmla="*/ 0 h 39"/>
              <a:gd name="T2" fmla="*/ 2147483647 w 206"/>
              <a:gd name="T3" fmla="*/ 2147483647 h 39"/>
              <a:gd name="T4" fmla="*/ 2147483647 w 206"/>
              <a:gd name="T5" fmla="*/ 2147483647 h 39"/>
              <a:gd name="T6" fmla="*/ 2147483647 w 206"/>
              <a:gd name="T7" fmla="*/ 2147483647 h 39"/>
              <a:gd name="T8" fmla="*/ 2147483647 w 206"/>
              <a:gd name="T9" fmla="*/ 2147483647 h 39"/>
              <a:gd name="T10" fmla="*/ 0 w 206"/>
              <a:gd name="T11" fmla="*/ 2147483647 h 39"/>
              <a:gd name="T12" fmla="*/ 0 w 206"/>
              <a:gd name="T13" fmla="*/ 2147483647 h 39"/>
              <a:gd name="T14" fmla="*/ 0 w 206"/>
              <a:gd name="T15" fmla="*/ 2147483647 h 39"/>
              <a:gd name="T16" fmla="*/ 2147483647 w 206"/>
              <a:gd name="T17" fmla="*/ 2147483647 h 39"/>
              <a:gd name="T18" fmla="*/ 2147483647 w 206"/>
              <a:gd name="T19" fmla="*/ 2147483647 h 39"/>
              <a:gd name="T20" fmla="*/ 2147483647 w 206"/>
              <a:gd name="T21" fmla="*/ 2147483647 h 39"/>
              <a:gd name="T22" fmla="*/ 2147483647 w 206"/>
              <a:gd name="T23" fmla="*/ 2147483647 h 39"/>
              <a:gd name="T24" fmla="*/ 2147483647 w 206"/>
              <a:gd name="T25" fmla="*/ 2147483647 h 39"/>
              <a:gd name="T26" fmla="*/ 2147483647 w 206"/>
              <a:gd name="T27" fmla="*/ 2147483647 h 39"/>
              <a:gd name="T28" fmla="*/ 2147483647 w 206"/>
              <a:gd name="T29" fmla="*/ 2147483647 h 39"/>
              <a:gd name="T30" fmla="*/ 2147483647 w 206"/>
              <a:gd name="T31" fmla="*/ 2147483647 h 39"/>
              <a:gd name="T32" fmla="*/ 2147483647 w 206"/>
              <a:gd name="T33" fmla="*/ 2147483647 h 39"/>
              <a:gd name="T34" fmla="*/ 2147483647 w 206"/>
              <a:gd name="T35" fmla="*/ 2147483647 h 39"/>
              <a:gd name="T36" fmla="*/ 2147483647 w 206"/>
              <a:gd name="T37" fmla="*/ 2147483647 h 39"/>
              <a:gd name="T38" fmla="*/ 2147483647 w 206"/>
              <a:gd name="T39" fmla="*/ 2147483647 h 39"/>
              <a:gd name="T40" fmla="*/ 2147483647 w 206"/>
              <a:gd name="T41" fmla="*/ 2147483647 h 39"/>
              <a:gd name="T42" fmla="*/ 2147483647 w 206"/>
              <a:gd name="T43" fmla="*/ 2147483647 h 39"/>
              <a:gd name="T44" fmla="*/ 2147483647 w 206"/>
              <a:gd name="T45" fmla="*/ 2147483647 h 39"/>
              <a:gd name="T46" fmla="*/ 2147483647 w 206"/>
              <a:gd name="T47" fmla="*/ 2147483647 h 39"/>
              <a:gd name="T48" fmla="*/ 2147483647 w 206"/>
              <a:gd name="T49" fmla="*/ 0 h 39"/>
              <a:gd name="T50" fmla="*/ 2147483647 w 206"/>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6"/>
              <a:gd name="T79" fmla="*/ 0 h 39"/>
              <a:gd name="T80" fmla="*/ 206 w 206"/>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6" h="39">
                <a:moveTo>
                  <a:pt x="20" y="0"/>
                </a:moveTo>
                <a:lnTo>
                  <a:pt x="14" y="1"/>
                </a:lnTo>
                <a:lnTo>
                  <a:pt x="9" y="2"/>
                </a:lnTo>
                <a:lnTo>
                  <a:pt x="5" y="6"/>
                </a:lnTo>
                <a:lnTo>
                  <a:pt x="2" y="10"/>
                </a:lnTo>
                <a:lnTo>
                  <a:pt x="0" y="14"/>
                </a:lnTo>
                <a:lnTo>
                  <a:pt x="0" y="19"/>
                </a:lnTo>
                <a:lnTo>
                  <a:pt x="0" y="25"/>
                </a:lnTo>
                <a:lnTo>
                  <a:pt x="2" y="30"/>
                </a:lnTo>
                <a:lnTo>
                  <a:pt x="5" y="34"/>
                </a:lnTo>
                <a:lnTo>
                  <a:pt x="9" y="37"/>
                </a:lnTo>
                <a:lnTo>
                  <a:pt x="14" y="39"/>
                </a:lnTo>
                <a:lnTo>
                  <a:pt x="181" y="39"/>
                </a:lnTo>
                <a:lnTo>
                  <a:pt x="191" y="39"/>
                </a:lnTo>
                <a:lnTo>
                  <a:pt x="197" y="37"/>
                </a:lnTo>
                <a:lnTo>
                  <a:pt x="201" y="34"/>
                </a:lnTo>
                <a:lnTo>
                  <a:pt x="203" y="30"/>
                </a:lnTo>
                <a:lnTo>
                  <a:pt x="206" y="25"/>
                </a:lnTo>
                <a:lnTo>
                  <a:pt x="206" y="19"/>
                </a:lnTo>
                <a:lnTo>
                  <a:pt x="206" y="14"/>
                </a:lnTo>
                <a:lnTo>
                  <a:pt x="203" y="10"/>
                </a:lnTo>
                <a:lnTo>
                  <a:pt x="201" y="6"/>
                </a:lnTo>
                <a:lnTo>
                  <a:pt x="197" y="2"/>
                </a:lnTo>
                <a:lnTo>
                  <a:pt x="191" y="1"/>
                </a:lnTo>
                <a:lnTo>
                  <a:pt x="18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1" name="Line 1087"/>
          <p:cNvSpPr>
            <a:spLocks noChangeShapeType="1"/>
          </p:cNvSpPr>
          <p:nvPr/>
        </p:nvSpPr>
        <p:spPr bwMode="auto">
          <a:xfrm>
            <a:off x="2306638" y="53070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2" name="Freeform 1088"/>
          <p:cNvSpPr>
            <a:spLocks/>
          </p:cNvSpPr>
          <p:nvPr/>
        </p:nvSpPr>
        <p:spPr bwMode="auto">
          <a:xfrm>
            <a:off x="2306638" y="5281613"/>
            <a:ext cx="15875" cy="31750"/>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2147483647 h 83"/>
              <a:gd name="T36" fmla="*/ 2147483647 w 40"/>
              <a:gd name="T37" fmla="*/ 0 h 83"/>
              <a:gd name="T38" fmla="*/ 2147483647 w 40"/>
              <a:gd name="T39" fmla="*/ 2147483647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2" y="69"/>
                </a:lnTo>
                <a:lnTo>
                  <a:pt x="3" y="74"/>
                </a:lnTo>
                <a:lnTo>
                  <a:pt x="6" y="78"/>
                </a:lnTo>
                <a:lnTo>
                  <a:pt x="11" y="81"/>
                </a:lnTo>
                <a:lnTo>
                  <a:pt x="15" y="83"/>
                </a:lnTo>
                <a:lnTo>
                  <a:pt x="20" y="83"/>
                </a:lnTo>
                <a:lnTo>
                  <a:pt x="25" y="83"/>
                </a:lnTo>
                <a:lnTo>
                  <a:pt x="31" y="81"/>
                </a:lnTo>
                <a:lnTo>
                  <a:pt x="35" y="78"/>
                </a:lnTo>
                <a:lnTo>
                  <a:pt x="37" y="74"/>
                </a:lnTo>
                <a:lnTo>
                  <a:pt x="40" y="69"/>
                </a:lnTo>
                <a:lnTo>
                  <a:pt x="40" y="25"/>
                </a:lnTo>
                <a:lnTo>
                  <a:pt x="40" y="14"/>
                </a:lnTo>
                <a:lnTo>
                  <a:pt x="37" y="10"/>
                </a:lnTo>
                <a:lnTo>
                  <a:pt x="35" y="7"/>
                </a:lnTo>
                <a:lnTo>
                  <a:pt x="31" y="3"/>
                </a:lnTo>
                <a:lnTo>
                  <a:pt x="25" y="1"/>
                </a:lnTo>
                <a:lnTo>
                  <a:pt x="20" y="0"/>
                </a:lnTo>
                <a:lnTo>
                  <a:pt x="15" y="1"/>
                </a:lnTo>
                <a:lnTo>
                  <a:pt x="11" y="3"/>
                </a:lnTo>
                <a:lnTo>
                  <a:pt x="6" y="7"/>
                </a:lnTo>
                <a:lnTo>
                  <a:pt x="3" y="10"/>
                </a:lnTo>
                <a:lnTo>
                  <a:pt x="2"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3" name="Line 1089"/>
          <p:cNvSpPr>
            <a:spLocks noChangeShapeType="1"/>
          </p:cNvSpPr>
          <p:nvPr/>
        </p:nvSpPr>
        <p:spPr bwMode="auto">
          <a:xfrm>
            <a:off x="2314575" y="52816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4" name="Freeform 1090"/>
          <p:cNvSpPr>
            <a:spLocks/>
          </p:cNvSpPr>
          <p:nvPr/>
        </p:nvSpPr>
        <p:spPr bwMode="auto">
          <a:xfrm>
            <a:off x="2306638" y="5281613"/>
            <a:ext cx="168275" cy="15875"/>
          </a:xfrm>
          <a:custGeom>
            <a:avLst/>
            <a:gdLst>
              <a:gd name="T0" fmla="*/ 2147483647 w 423"/>
              <a:gd name="T1" fmla="*/ 0 h 40"/>
              <a:gd name="T2" fmla="*/ 2147483647 w 423"/>
              <a:gd name="T3" fmla="*/ 2147483647 h 40"/>
              <a:gd name="T4" fmla="*/ 2147483647 w 423"/>
              <a:gd name="T5" fmla="*/ 2147483647 h 40"/>
              <a:gd name="T6" fmla="*/ 2147483647 w 423"/>
              <a:gd name="T7" fmla="*/ 2147483647 h 40"/>
              <a:gd name="T8" fmla="*/ 2147483647 w 423"/>
              <a:gd name="T9" fmla="*/ 2147483647 h 40"/>
              <a:gd name="T10" fmla="*/ 2147483647 w 423"/>
              <a:gd name="T11" fmla="*/ 2147483647 h 40"/>
              <a:gd name="T12" fmla="*/ 0 w 423"/>
              <a:gd name="T13" fmla="*/ 2147483647 h 40"/>
              <a:gd name="T14" fmla="*/ 2147483647 w 423"/>
              <a:gd name="T15" fmla="*/ 2147483647 h 40"/>
              <a:gd name="T16" fmla="*/ 2147483647 w 423"/>
              <a:gd name="T17" fmla="*/ 2147483647 h 40"/>
              <a:gd name="T18" fmla="*/ 2147483647 w 423"/>
              <a:gd name="T19" fmla="*/ 2147483647 h 40"/>
              <a:gd name="T20" fmla="*/ 2147483647 w 423"/>
              <a:gd name="T21" fmla="*/ 2147483647 h 40"/>
              <a:gd name="T22" fmla="*/ 2147483647 w 423"/>
              <a:gd name="T23" fmla="*/ 2147483647 h 40"/>
              <a:gd name="T24" fmla="*/ 2147483647 w 423"/>
              <a:gd name="T25" fmla="*/ 2147483647 h 40"/>
              <a:gd name="T26" fmla="*/ 2147483647 w 423"/>
              <a:gd name="T27" fmla="*/ 2147483647 h 40"/>
              <a:gd name="T28" fmla="*/ 2147483647 w 423"/>
              <a:gd name="T29" fmla="*/ 2147483647 h 40"/>
              <a:gd name="T30" fmla="*/ 2147483647 w 423"/>
              <a:gd name="T31" fmla="*/ 2147483647 h 40"/>
              <a:gd name="T32" fmla="*/ 2147483647 w 423"/>
              <a:gd name="T33" fmla="*/ 2147483647 h 40"/>
              <a:gd name="T34" fmla="*/ 2147483647 w 423"/>
              <a:gd name="T35" fmla="*/ 2147483647 h 40"/>
              <a:gd name="T36" fmla="*/ 2147483647 w 423"/>
              <a:gd name="T37" fmla="*/ 2147483647 h 40"/>
              <a:gd name="T38" fmla="*/ 2147483647 w 423"/>
              <a:gd name="T39" fmla="*/ 2147483647 h 40"/>
              <a:gd name="T40" fmla="*/ 2147483647 w 423"/>
              <a:gd name="T41" fmla="*/ 2147483647 h 40"/>
              <a:gd name="T42" fmla="*/ 2147483647 w 423"/>
              <a:gd name="T43" fmla="*/ 2147483647 h 40"/>
              <a:gd name="T44" fmla="*/ 2147483647 w 423"/>
              <a:gd name="T45" fmla="*/ 2147483647 h 40"/>
              <a:gd name="T46" fmla="*/ 2147483647 w 423"/>
              <a:gd name="T47" fmla="*/ 2147483647 h 40"/>
              <a:gd name="T48" fmla="*/ 2147483647 w 423"/>
              <a:gd name="T49" fmla="*/ 0 h 40"/>
              <a:gd name="T50" fmla="*/ 2147483647 w 423"/>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3"/>
              <a:gd name="T79" fmla="*/ 0 h 40"/>
              <a:gd name="T80" fmla="*/ 423 w 423"/>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3" h="40">
                <a:moveTo>
                  <a:pt x="20" y="0"/>
                </a:moveTo>
                <a:lnTo>
                  <a:pt x="15" y="1"/>
                </a:lnTo>
                <a:lnTo>
                  <a:pt x="11" y="3"/>
                </a:lnTo>
                <a:lnTo>
                  <a:pt x="6" y="7"/>
                </a:lnTo>
                <a:lnTo>
                  <a:pt x="3" y="10"/>
                </a:lnTo>
                <a:lnTo>
                  <a:pt x="2" y="14"/>
                </a:lnTo>
                <a:lnTo>
                  <a:pt x="0" y="20"/>
                </a:lnTo>
                <a:lnTo>
                  <a:pt x="2" y="25"/>
                </a:lnTo>
                <a:lnTo>
                  <a:pt x="3" y="30"/>
                </a:lnTo>
                <a:lnTo>
                  <a:pt x="6" y="34"/>
                </a:lnTo>
                <a:lnTo>
                  <a:pt x="11" y="37"/>
                </a:lnTo>
                <a:lnTo>
                  <a:pt x="15" y="40"/>
                </a:lnTo>
                <a:lnTo>
                  <a:pt x="398" y="40"/>
                </a:lnTo>
                <a:lnTo>
                  <a:pt x="409" y="40"/>
                </a:lnTo>
                <a:lnTo>
                  <a:pt x="414" y="37"/>
                </a:lnTo>
                <a:lnTo>
                  <a:pt x="418" y="34"/>
                </a:lnTo>
                <a:lnTo>
                  <a:pt x="421" y="30"/>
                </a:lnTo>
                <a:lnTo>
                  <a:pt x="423" y="25"/>
                </a:lnTo>
                <a:lnTo>
                  <a:pt x="423" y="20"/>
                </a:lnTo>
                <a:lnTo>
                  <a:pt x="423" y="14"/>
                </a:lnTo>
                <a:lnTo>
                  <a:pt x="421" y="10"/>
                </a:lnTo>
                <a:lnTo>
                  <a:pt x="418" y="7"/>
                </a:lnTo>
                <a:lnTo>
                  <a:pt x="414" y="3"/>
                </a:lnTo>
                <a:lnTo>
                  <a:pt x="409" y="1"/>
                </a:lnTo>
                <a:lnTo>
                  <a:pt x="403"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5" name="Line 1091"/>
          <p:cNvSpPr>
            <a:spLocks noChangeShapeType="1"/>
          </p:cNvSpPr>
          <p:nvPr/>
        </p:nvSpPr>
        <p:spPr bwMode="auto">
          <a:xfrm>
            <a:off x="2459038" y="52895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6" name="Freeform 1092"/>
          <p:cNvSpPr>
            <a:spLocks/>
          </p:cNvSpPr>
          <p:nvPr/>
        </p:nvSpPr>
        <p:spPr bwMode="auto">
          <a:xfrm>
            <a:off x="2459038" y="5265738"/>
            <a:ext cx="15875" cy="31750"/>
          </a:xfrm>
          <a:custGeom>
            <a:avLst/>
            <a:gdLst>
              <a:gd name="T0" fmla="*/ 0 w 39"/>
              <a:gd name="T1" fmla="*/ 2147483647 h 84"/>
              <a:gd name="T2" fmla="*/ 2147483647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0 h 84"/>
              <a:gd name="T36" fmla="*/ 2147483647 w 39"/>
              <a:gd name="T37" fmla="*/ 0 h 84"/>
              <a:gd name="T38" fmla="*/ 2147483647 w 39"/>
              <a:gd name="T39" fmla="*/ 0 h 84"/>
              <a:gd name="T40" fmla="*/ 2147483647 w 39"/>
              <a:gd name="T41" fmla="*/ 2147483647 h 84"/>
              <a:gd name="T42" fmla="*/ 2147483647 w 39"/>
              <a:gd name="T43" fmla="*/ 2147483647 h 84"/>
              <a:gd name="T44" fmla="*/ 2147483647 w 39"/>
              <a:gd name="T45" fmla="*/ 2147483647 h 84"/>
              <a:gd name="T46" fmla="*/ 2147483647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4"/>
                </a:moveTo>
                <a:lnTo>
                  <a:pt x="1" y="69"/>
                </a:lnTo>
                <a:lnTo>
                  <a:pt x="2" y="74"/>
                </a:lnTo>
                <a:lnTo>
                  <a:pt x="6" y="78"/>
                </a:lnTo>
                <a:lnTo>
                  <a:pt x="10" y="81"/>
                </a:lnTo>
                <a:lnTo>
                  <a:pt x="15" y="84"/>
                </a:lnTo>
                <a:lnTo>
                  <a:pt x="19" y="84"/>
                </a:lnTo>
                <a:lnTo>
                  <a:pt x="25" y="84"/>
                </a:lnTo>
                <a:lnTo>
                  <a:pt x="30" y="81"/>
                </a:lnTo>
                <a:lnTo>
                  <a:pt x="34" y="78"/>
                </a:lnTo>
                <a:lnTo>
                  <a:pt x="37" y="74"/>
                </a:lnTo>
                <a:lnTo>
                  <a:pt x="39" y="69"/>
                </a:lnTo>
                <a:lnTo>
                  <a:pt x="39" y="25"/>
                </a:lnTo>
                <a:lnTo>
                  <a:pt x="39" y="15"/>
                </a:lnTo>
                <a:lnTo>
                  <a:pt x="37" y="10"/>
                </a:lnTo>
                <a:lnTo>
                  <a:pt x="34" y="6"/>
                </a:lnTo>
                <a:lnTo>
                  <a:pt x="30" y="3"/>
                </a:lnTo>
                <a:lnTo>
                  <a:pt x="25" y="0"/>
                </a:lnTo>
                <a:lnTo>
                  <a:pt x="19" y="0"/>
                </a:lnTo>
                <a:lnTo>
                  <a:pt x="15" y="0"/>
                </a:lnTo>
                <a:lnTo>
                  <a:pt x="10" y="3"/>
                </a:lnTo>
                <a:lnTo>
                  <a:pt x="6" y="6"/>
                </a:lnTo>
                <a:lnTo>
                  <a:pt x="2" y="10"/>
                </a:lnTo>
                <a:lnTo>
                  <a:pt x="1"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7" name="Line 1093"/>
          <p:cNvSpPr>
            <a:spLocks noChangeShapeType="1"/>
          </p:cNvSpPr>
          <p:nvPr/>
        </p:nvSpPr>
        <p:spPr bwMode="auto">
          <a:xfrm>
            <a:off x="2466975" y="52657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8" name="Freeform 1094"/>
          <p:cNvSpPr>
            <a:spLocks/>
          </p:cNvSpPr>
          <p:nvPr/>
        </p:nvSpPr>
        <p:spPr bwMode="auto">
          <a:xfrm>
            <a:off x="2459038" y="5265738"/>
            <a:ext cx="214312" cy="14287"/>
          </a:xfrm>
          <a:custGeom>
            <a:avLst/>
            <a:gdLst>
              <a:gd name="T0" fmla="*/ 2147483647 w 541"/>
              <a:gd name="T1" fmla="*/ 0 h 39"/>
              <a:gd name="T2" fmla="*/ 2147483647 w 541"/>
              <a:gd name="T3" fmla="*/ 0 h 39"/>
              <a:gd name="T4" fmla="*/ 2147483647 w 541"/>
              <a:gd name="T5" fmla="*/ 2147483647 h 39"/>
              <a:gd name="T6" fmla="*/ 2147483647 w 541"/>
              <a:gd name="T7" fmla="*/ 2147483647 h 39"/>
              <a:gd name="T8" fmla="*/ 2147483647 w 541"/>
              <a:gd name="T9" fmla="*/ 2147483647 h 39"/>
              <a:gd name="T10" fmla="*/ 2147483647 w 541"/>
              <a:gd name="T11" fmla="*/ 2147483647 h 39"/>
              <a:gd name="T12" fmla="*/ 0 w 541"/>
              <a:gd name="T13" fmla="*/ 2147483647 h 39"/>
              <a:gd name="T14" fmla="*/ 2147483647 w 541"/>
              <a:gd name="T15" fmla="*/ 2147483647 h 39"/>
              <a:gd name="T16" fmla="*/ 2147483647 w 541"/>
              <a:gd name="T17" fmla="*/ 2147483647 h 39"/>
              <a:gd name="T18" fmla="*/ 2147483647 w 541"/>
              <a:gd name="T19" fmla="*/ 2147483647 h 39"/>
              <a:gd name="T20" fmla="*/ 2147483647 w 541"/>
              <a:gd name="T21" fmla="*/ 2147483647 h 39"/>
              <a:gd name="T22" fmla="*/ 2147483647 w 541"/>
              <a:gd name="T23" fmla="*/ 2147483647 h 39"/>
              <a:gd name="T24" fmla="*/ 2147483647 w 541"/>
              <a:gd name="T25" fmla="*/ 2147483647 h 39"/>
              <a:gd name="T26" fmla="*/ 2147483647 w 541"/>
              <a:gd name="T27" fmla="*/ 2147483647 h 39"/>
              <a:gd name="T28" fmla="*/ 2147483647 w 541"/>
              <a:gd name="T29" fmla="*/ 2147483647 h 39"/>
              <a:gd name="T30" fmla="*/ 2147483647 w 541"/>
              <a:gd name="T31" fmla="*/ 2147483647 h 39"/>
              <a:gd name="T32" fmla="*/ 2147483647 w 541"/>
              <a:gd name="T33" fmla="*/ 2147483647 h 39"/>
              <a:gd name="T34" fmla="*/ 2147483647 w 541"/>
              <a:gd name="T35" fmla="*/ 2147483647 h 39"/>
              <a:gd name="T36" fmla="*/ 2147483647 w 541"/>
              <a:gd name="T37" fmla="*/ 2147483647 h 39"/>
              <a:gd name="T38" fmla="*/ 2147483647 w 541"/>
              <a:gd name="T39" fmla="*/ 2147483647 h 39"/>
              <a:gd name="T40" fmla="*/ 2147483647 w 541"/>
              <a:gd name="T41" fmla="*/ 2147483647 h 39"/>
              <a:gd name="T42" fmla="*/ 2147483647 w 541"/>
              <a:gd name="T43" fmla="*/ 2147483647 h 39"/>
              <a:gd name="T44" fmla="*/ 2147483647 w 541"/>
              <a:gd name="T45" fmla="*/ 2147483647 h 39"/>
              <a:gd name="T46" fmla="*/ 2147483647 w 541"/>
              <a:gd name="T47" fmla="*/ 0 h 39"/>
              <a:gd name="T48" fmla="*/ 2147483647 w 541"/>
              <a:gd name="T49" fmla="*/ 0 h 39"/>
              <a:gd name="T50" fmla="*/ 2147483647 w 541"/>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1"/>
              <a:gd name="T79" fmla="*/ 0 h 39"/>
              <a:gd name="T80" fmla="*/ 541 w 54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1" h="39">
                <a:moveTo>
                  <a:pt x="19" y="0"/>
                </a:moveTo>
                <a:lnTo>
                  <a:pt x="15" y="0"/>
                </a:lnTo>
                <a:lnTo>
                  <a:pt x="10" y="3"/>
                </a:lnTo>
                <a:lnTo>
                  <a:pt x="6" y="6"/>
                </a:lnTo>
                <a:lnTo>
                  <a:pt x="2" y="10"/>
                </a:lnTo>
                <a:lnTo>
                  <a:pt x="1" y="15"/>
                </a:lnTo>
                <a:lnTo>
                  <a:pt x="0" y="20"/>
                </a:lnTo>
                <a:lnTo>
                  <a:pt x="1" y="25"/>
                </a:lnTo>
                <a:lnTo>
                  <a:pt x="2" y="29"/>
                </a:lnTo>
                <a:lnTo>
                  <a:pt x="6" y="35"/>
                </a:lnTo>
                <a:lnTo>
                  <a:pt x="10" y="37"/>
                </a:lnTo>
                <a:lnTo>
                  <a:pt x="15" y="39"/>
                </a:lnTo>
                <a:lnTo>
                  <a:pt x="516" y="39"/>
                </a:lnTo>
                <a:lnTo>
                  <a:pt x="527" y="39"/>
                </a:lnTo>
                <a:lnTo>
                  <a:pt x="532" y="37"/>
                </a:lnTo>
                <a:lnTo>
                  <a:pt x="536" y="35"/>
                </a:lnTo>
                <a:lnTo>
                  <a:pt x="539" y="29"/>
                </a:lnTo>
                <a:lnTo>
                  <a:pt x="541" y="25"/>
                </a:lnTo>
                <a:lnTo>
                  <a:pt x="541" y="20"/>
                </a:lnTo>
                <a:lnTo>
                  <a:pt x="541" y="15"/>
                </a:lnTo>
                <a:lnTo>
                  <a:pt x="539" y="10"/>
                </a:lnTo>
                <a:lnTo>
                  <a:pt x="536" y="6"/>
                </a:lnTo>
                <a:lnTo>
                  <a:pt x="532" y="3"/>
                </a:lnTo>
                <a:lnTo>
                  <a:pt x="527" y="0"/>
                </a:lnTo>
                <a:lnTo>
                  <a:pt x="522"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799" name="Line 1095"/>
          <p:cNvSpPr>
            <a:spLocks noChangeShapeType="1"/>
          </p:cNvSpPr>
          <p:nvPr/>
        </p:nvSpPr>
        <p:spPr bwMode="auto">
          <a:xfrm>
            <a:off x="2657475" y="5273675"/>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0" name="Freeform 1096"/>
          <p:cNvSpPr>
            <a:spLocks/>
          </p:cNvSpPr>
          <p:nvPr/>
        </p:nvSpPr>
        <p:spPr bwMode="auto">
          <a:xfrm>
            <a:off x="2657475" y="5248275"/>
            <a:ext cx="15875" cy="31750"/>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1" y="68"/>
                </a:lnTo>
                <a:lnTo>
                  <a:pt x="2" y="72"/>
                </a:lnTo>
                <a:lnTo>
                  <a:pt x="5" y="78"/>
                </a:lnTo>
                <a:lnTo>
                  <a:pt x="10" y="80"/>
                </a:lnTo>
                <a:lnTo>
                  <a:pt x="14" y="82"/>
                </a:lnTo>
                <a:lnTo>
                  <a:pt x="20" y="83"/>
                </a:lnTo>
                <a:lnTo>
                  <a:pt x="25" y="82"/>
                </a:lnTo>
                <a:lnTo>
                  <a:pt x="30" y="80"/>
                </a:lnTo>
                <a:lnTo>
                  <a:pt x="34" y="78"/>
                </a:lnTo>
                <a:lnTo>
                  <a:pt x="37" y="72"/>
                </a:lnTo>
                <a:lnTo>
                  <a:pt x="39" y="68"/>
                </a:lnTo>
                <a:lnTo>
                  <a:pt x="39" y="25"/>
                </a:lnTo>
                <a:lnTo>
                  <a:pt x="39" y="14"/>
                </a:lnTo>
                <a:lnTo>
                  <a:pt x="37" y="9"/>
                </a:lnTo>
                <a:lnTo>
                  <a:pt x="34" y="5"/>
                </a:lnTo>
                <a:lnTo>
                  <a:pt x="30" y="2"/>
                </a:lnTo>
                <a:lnTo>
                  <a:pt x="25" y="0"/>
                </a:lnTo>
                <a:lnTo>
                  <a:pt x="20" y="0"/>
                </a:lnTo>
                <a:lnTo>
                  <a:pt x="14" y="0"/>
                </a:lnTo>
                <a:lnTo>
                  <a:pt x="10" y="2"/>
                </a:lnTo>
                <a:lnTo>
                  <a:pt x="5" y="5"/>
                </a:lnTo>
                <a:lnTo>
                  <a:pt x="2" y="9"/>
                </a:lnTo>
                <a:lnTo>
                  <a:pt x="1"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1" name="Line 1097"/>
          <p:cNvSpPr>
            <a:spLocks noChangeShapeType="1"/>
          </p:cNvSpPr>
          <p:nvPr/>
        </p:nvSpPr>
        <p:spPr bwMode="auto">
          <a:xfrm>
            <a:off x="2665413" y="52482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2" name="Freeform 1098"/>
          <p:cNvSpPr>
            <a:spLocks/>
          </p:cNvSpPr>
          <p:nvPr/>
        </p:nvSpPr>
        <p:spPr bwMode="auto">
          <a:xfrm>
            <a:off x="2657475" y="5248275"/>
            <a:ext cx="36513" cy="15875"/>
          </a:xfrm>
          <a:custGeom>
            <a:avLst/>
            <a:gdLst>
              <a:gd name="T0" fmla="*/ 2147483647 w 88"/>
              <a:gd name="T1" fmla="*/ 0 h 38"/>
              <a:gd name="T2" fmla="*/ 2147483647 w 88"/>
              <a:gd name="T3" fmla="*/ 0 h 38"/>
              <a:gd name="T4" fmla="*/ 2147483647 w 88"/>
              <a:gd name="T5" fmla="*/ 2147483647 h 38"/>
              <a:gd name="T6" fmla="*/ 2147483647 w 88"/>
              <a:gd name="T7" fmla="*/ 2147483647 h 38"/>
              <a:gd name="T8" fmla="*/ 2147483647 w 88"/>
              <a:gd name="T9" fmla="*/ 2147483647 h 38"/>
              <a:gd name="T10" fmla="*/ 2147483647 w 88"/>
              <a:gd name="T11" fmla="*/ 2147483647 h 38"/>
              <a:gd name="T12" fmla="*/ 0 w 88"/>
              <a:gd name="T13" fmla="*/ 2147483647 h 38"/>
              <a:gd name="T14" fmla="*/ 2147483647 w 88"/>
              <a:gd name="T15" fmla="*/ 2147483647 h 38"/>
              <a:gd name="T16" fmla="*/ 2147483647 w 88"/>
              <a:gd name="T17" fmla="*/ 2147483647 h 38"/>
              <a:gd name="T18" fmla="*/ 2147483647 w 88"/>
              <a:gd name="T19" fmla="*/ 2147483647 h 38"/>
              <a:gd name="T20" fmla="*/ 2147483647 w 88"/>
              <a:gd name="T21" fmla="*/ 2147483647 h 38"/>
              <a:gd name="T22" fmla="*/ 2147483647 w 88"/>
              <a:gd name="T23" fmla="*/ 2147483647 h 38"/>
              <a:gd name="T24" fmla="*/ 2147483647 w 88"/>
              <a:gd name="T25" fmla="*/ 2147483647 h 38"/>
              <a:gd name="T26" fmla="*/ 2147483647 w 88"/>
              <a:gd name="T27" fmla="*/ 2147483647 h 38"/>
              <a:gd name="T28" fmla="*/ 2147483647 w 88"/>
              <a:gd name="T29" fmla="*/ 2147483647 h 38"/>
              <a:gd name="T30" fmla="*/ 2147483647 w 88"/>
              <a:gd name="T31" fmla="*/ 2147483647 h 38"/>
              <a:gd name="T32" fmla="*/ 2147483647 w 88"/>
              <a:gd name="T33" fmla="*/ 2147483647 h 38"/>
              <a:gd name="T34" fmla="*/ 2147483647 w 88"/>
              <a:gd name="T35" fmla="*/ 2147483647 h 38"/>
              <a:gd name="T36" fmla="*/ 2147483647 w 88"/>
              <a:gd name="T37" fmla="*/ 2147483647 h 38"/>
              <a:gd name="T38" fmla="*/ 2147483647 w 88"/>
              <a:gd name="T39" fmla="*/ 2147483647 h 38"/>
              <a:gd name="T40" fmla="*/ 2147483647 w 88"/>
              <a:gd name="T41" fmla="*/ 2147483647 h 38"/>
              <a:gd name="T42" fmla="*/ 2147483647 w 88"/>
              <a:gd name="T43" fmla="*/ 2147483647 h 38"/>
              <a:gd name="T44" fmla="*/ 2147483647 w 88"/>
              <a:gd name="T45" fmla="*/ 2147483647 h 38"/>
              <a:gd name="T46" fmla="*/ 2147483647 w 88"/>
              <a:gd name="T47" fmla="*/ 0 h 38"/>
              <a:gd name="T48" fmla="*/ 2147483647 w 88"/>
              <a:gd name="T49" fmla="*/ 0 h 38"/>
              <a:gd name="T50" fmla="*/ 2147483647 w 8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8"/>
              <a:gd name="T80" fmla="*/ 88 w 8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8">
                <a:moveTo>
                  <a:pt x="20" y="0"/>
                </a:moveTo>
                <a:lnTo>
                  <a:pt x="14" y="0"/>
                </a:lnTo>
                <a:lnTo>
                  <a:pt x="10" y="2"/>
                </a:lnTo>
                <a:lnTo>
                  <a:pt x="5" y="5"/>
                </a:lnTo>
                <a:lnTo>
                  <a:pt x="2" y="9"/>
                </a:lnTo>
                <a:lnTo>
                  <a:pt x="1" y="14"/>
                </a:lnTo>
                <a:lnTo>
                  <a:pt x="0" y="20"/>
                </a:lnTo>
                <a:lnTo>
                  <a:pt x="1" y="25"/>
                </a:lnTo>
                <a:lnTo>
                  <a:pt x="2" y="29"/>
                </a:lnTo>
                <a:lnTo>
                  <a:pt x="5" y="33"/>
                </a:lnTo>
                <a:lnTo>
                  <a:pt x="10" y="37"/>
                </a:lnTo>
                <a:lnTo>
                  <a:pt x="14" y="38"/>
                </a:lnTo>
                <a:lnTo>
                  <a:pt x="63" y="38"/>
                </a:lnTo>
                <a:lnTo>
                  <a:pt x="74" y="38"/>
                </a:lnTo>
                <a:lnTo>
                  <a:pt x="79" y="37"/>
                </a:lnTo>
                <a:lnTo>
                  <a:pt x="83" y="33"/>
                </a:lnTo>
                <a:lnTo>
                  <a:pt x="86" y="29"/>
                </a:lnTo>
                <a:lnTo>
                  <a:pt x="88" y="25"/>
                </a:lnTo>
                <a:lnTo>
                  <a:pt x="88" y="20"/>
                </a:lnTo>
                <a:lnTo>
                  <a:pt x="88" y="14"/>
                </a:lnTo>
                <a:lnTo>
                  <a:pt x="86" y="9"/>
                </a:lnTo>
                <a:lnTo>
                  <a:pt x="83" y="5"/>
                </a:lnTo>
                <a:lnTo>
                  <a:pt x="79" y="2"/>
                </a:lnTo>
                <a:lnTo>
                  <a:pt x="74" y="0"/>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3" name="Line 1099"/>
          <p:cNvSpPr>
            <a:spLocks noChangeShapeType="1"/>
          </p:cNvSpPr>
          <p:nvPr/>
        </p:nvSpPr>
        <p:spPr bwMode="auto">
          <a:xfrm>
            <a:off x="2678113" y="52562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4" name="Freeform 1100"/>
          <p:cNvSpPr>
            <a:spLocks/>
          </p:cNvSpPr>
          <p:nvPr/>
        </p:nvSpPr>
        <p:spPr bwMode="auto">
          <a:xfrm>
            <a:off x="2678113" y="5233988"/>
            <a:ext cx="15875" cy="30162"/>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4"/>
                </a:moveTo>
                <a:lnTo>
                  <a:pt x="1" y="69"/>
                </a:lnTo>
                <a:lnTo>
                  <a:pt x="2" y="73"/>
                </a:lnTo>
                <a:lnTo>
                  <a:pt x="6" y="77"/>
                </a:lnTo>
                <a:lnTo>
                  <a:pt x="10" y="81"/>
                </a:lnTo>
                <a:lnTo>
                  <a:pt x="14" y="82"/>
                </a:lnTo>
                <a:lnTo>
                  <a:pt x="20" y="83"/>
                </a:lnTo>
                <a:lnTo>
                  <a:pt x="25" y="82"/>
                </a:lnTo>
                <a:lnTo>
                  <a:pt x="30" y="81"/>
                </a:lnTo>
                <a:lnTo>
                  <a:pt x="34" y="77"/>
                </a:lnTo>
                <a:lnTo>
                  <a:pt x="37" y="73"/>
                </a:lnTo>
                <a:lnTo>
                  <a:pt x="39" y="69"/>
                </a:lnTo>
                <a:lnTo>
                  <a:pt x="39" y="25"/>
                </a:lnTo>
                <a:lnTo>
                  <a:pt x="39" y="15"/>
                </a:lnTo>
                <a:lnTo>
                  <a:pt x="37" y="9"/>
                </a:lnTo>
                <a:lnTo>
                  <a:pt x="34" y="5"/>
                </a:lnTo>
                <a:lnTo>
                  <a:pt x="30" y="3"/>
                </a:lnTo>
                <a:lnTo>
                  <a:pt x="25" y="0"/>
                </a:lnTo>
                <a:lnTo>
                  <a:pt x="20" y="0"/>
                </a:lnTo>
                <a:lnTo>
                  <a:pt x="14" y="0"/>
                </a:lnTo>
                <a:lnTo>
                  <a:pt x="10" y="3"/>
                </a:lnTo>
                <a:lnTo>
                  <a:pt x="6" y="5"/>
                </a:lnTo>
                <a:lnTo>
                  <a:pt x="2" y="9"/>
                </a:lnTo>
                <a:lnTo>
                  <a:pt x="1"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5" name="Line 1101"/>
          <p:cNvSpPr>
            <a:spLocks noChangeShapeType="1"/>
          </p:cNvSpPr>
          <p:nvPr/>
        </p:nvSpPr>
        <p:spPr bwMode="auto">
          <a:xfrm>
            <a:off x="2686050" y="52339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6" name="Freeform 1102"/>
          <p:cNvSpPr>
            <a:spLocks/>
          </p:cNvSpPr>
          <p:nvPr/>
        </p:nvSpPr>
        <p:spPr bwMode="auto">
          <a:xfrm>
            <a:off x="2678113" y="5233988"/>
            <a:ext cx="104775" cy="12700"/>
          </a:xfrm>
          <a:custGeom>
            <a:avLst/>
            <a:gdLst>
              <a:gd name="T0" fmla="*/ 2147483647 w 267"/>
              <a:gd name="T1" fmla="*/ 0 h 38"/>
              <a:gd name="T2" fmla="*/ 2147483647 w 267"/>
              <a:gd name="T3" fmla="*/ 0 h 38"/>
              <a:gd name="T4" fmla="*/ 2147483647 w 267"/>
              <a:gd name="T5" fmla="*/ 2147483647 h 38"/>
              <a:gd name="T6" fmla="*/ 2147483647 w 267"/>
              <a:gd name="T7" fmla="*/ 2147483647 h 38"/>
              <a:gd name="T8" fmla="*/ 2147483647 w 267"/>
              <a:gd name="T9" fmla="*/ 2147483647 h 38"/>
              <a:gd name="T10" fmla="*/ 2147483647 w 267"/>
              <a:gd name="T11" fmla="*/ 2147483647 h 38"/>
              <a:gd name="T12" fmla="*/ 0 w 267"/>
              <a:gd name="T13" fmla="*/ 2147483647 h 38"/>
              <a:gd name="T14" fmla="*/ 2147483647 w 267"/>
              <a:gd name="T15" fmla="*/ 2147483647 h 38"/>
              <a:gd name="T16" fmla="*/ 2147483647 w 267"/>
              <a:gd name="T17" fmla="*/ 2147483647 h 38"/>
              <a:gd name="T18" fmla="*/ 2147483647 w 267"/>
              <a:gd name="T19" fmla="*/ 2147483647 h 38"/>
              <a:gd name="T20" fmla="*/ 2147483647 w 267"/>
              <a:gd name="T21" fmla="*/ 2147483647 h 38"/>
              <a:gd name="T22" fmla="*/ 2147483647 w 267"/>
              <a:gd name="T23" fmla="*/ 2147483647 h 38"/>
              <a:gd name="T24" fmla="*/ 2147483647 w 267"/>
              <a:gd name="T25" fmla="*/ 2147483647 h 38"/>
              <a:gd name="T26" fmla="*/ 2147483647 w 267"/>
              <a:gd name="T27" fmla="*/ 2147483647 h 38"/>
              <a:gd name="T28" fmla="*/ 2147483647 w 267"/>
              <a:gd name="T29" fmla="*/ 2147483647 h 38"/>
              <a:gd name="T30" fmla="*/ 2147483647 w 267"/>
              <a:gd name="T31" fmla="*/ 2147483647 h 38"/>
              <a:gd name="T32" fmla="*/ 2147483647 w 267"/>
              <a:gd name="T33" fmla="*/ 2147483647 h 38"/>
              <a:gd name="T34" fmla="*/ 2147483647 w 267"/>
              <a:gd name="T35" fmla="*/ 2147483647 h 38"/>
              <a:gd name="T36" fmla="*/ 2147483647 w 267"/>
              <a:gd name="T37" fmla="*/ 2147483647 h 38"/>
              <a:gd name="T38" fmla="*/ 2147483647 w 267"/>
              <a:gd name="T39" fmla="*/ 2147483647 h 38"/>
              <a:gd name="T40" fmla="*/ 2147483647 w 267"/>
              <a:gd name="T41" fmla="*/ 2147483647 h 38"/>
              <a:gd name="T42" fmla="*/ 2147483647 w 267"/>
              <a:gd name="T43" fmla="*/ 2147483647 h 38"/>
              <a:gd name="T44" fmla="*/ 2147483647 w 267"/>
              <a:gd name="T45" fmla="*/ 2147483647 h 38"/>
              <a:gd name="T46" fmla="*/ 2147483647 w 267"/>
              <a:gd name="T47" fmla="*/ 0 h 38"/>
              <a:gd name="T48" fmla="*/ 2147483647 w 267"/>
              <a:gd name="T49" fmla="*/ 0 h 38"/>
              <a:gd name="T50" fmla="*/ 2147483647 w 26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7"/>
              <a:gd name="T79" fmla="*/ 0 h 38"/>
              <a:gd name="T80" fmla="*/ 267 w 26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7" h="38">
                <a:moveTo>
                  <a:pt x="20" y="0"/>
                </a:moveTo>
                <a:lnTo>
                  <a:pt x="14" y="0"/>
                </a:lnTo>
                <a:lnTo>
                  <a:pt x="10" y="3"/>
                </a:lnTo>
                <a:lnTo>
                  <a:pt x="6" y="5"/>
                </a:lnTo>
                <a:lnTo>
                  <a:pt x="2" y="9"/>
                </a:lnTo>
                <a:lnTo>
                  <a:pt x="1" y="15"/>
                </a:lnTo>
                <a:lnTo>
                  <a:pt x="0" y="20"/>
                </a:lnTo>
                <a:lnTo>
                  <a:pt x="1" y="24"/>
                </a:lnTo>
                <a:lnTo>
                  <a:pt x="2" y="29"/>
                </a:lnTo>
                <a:lnTo>
                  <a:pt x="6" y="33"/>
                </a:lnTo>
                <a:lnTo>
                  <a:pt x="10" y="37"/>
                </a:lnTo>
                <a:lnTo>
                  <a:pt x="14" y="38"/>
                </a:lnTo>
                <a:lnTo>
                  <a:pt x="240" y="38"/>
                </a:lnTo>
                <a:lnTo>
                  <a:pt x="251" y="38"/>
                </a:lnTo>
                <a:lnTo>
                  <a:pt x="256" y="37"/>
                </a:lnTo>
                <a:lnTo>
                  <a:pt x="260" y="33"/>
                </a:lnTo>
                <a:lnTo>
                  <a:pt x="263" y="29"/>
                </a:lnTo>
                <a:lnTo>
                  <a:pt x="265" y="24"/>
                </a:lnTo>
                <a:lnTo>
                  <a:pt x="267" y="20"/>
                </a:lnTo>
                <a:lnTo>
                  <a:pt x="265" y="15"/>
                </a:lnTo>
                <a:lnTo>
                  <a:pt x="263" y="9"/>
                </a:lnTo>
                <a:lnTo>
                  <a:pt x="260" y="5"/>
                </a:lnTo>
                <a:lnTo>
                  <a:pt x="256" y="3"/>
                </a:lnTo>
                <a:lnTo>
                  <a:pt x="251" y="0"/>
                </a:lnTo>
                <a:lnTo>
                  <a:pt x="24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7" name="Line 1103"/>
          <p:cNvSpPr>
            <a:spLocks noChangeShapeType="1"/>
          </p:cNvSpPr>
          <p:nvPr/>
        </p:nvSpPr>
        <p:spPr bwMode="auto">
          <a:xfrm>
            <a:off x="2768600" y="52387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8" name="Freeform 1104"/>
          <p:cNvSpPr>
            <a:spLocks/>
          </p:cNvSpPr>
          <p:nvPr/>
        </p:nvSpPr>
        <p:spPr bwMode="auto">
          <a:xfrm>
            <a:off x="2768600" y="5214938"/>
            <a:ext cx="14288" cy="31750"/>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2147483647 h 85"/>
              <a:gd name="T20" fmla="*/ 2147483647 w 38"/>
              <a:gd name="T21" fmla="*/ 2147483647 h 85"/>
              <a:gd name="T22" fmla="*/ 2147483647 w 38"/>
              <a:gd name="T23" fmla="*/ 2147483647 h 85"/>
              <a:gd name="T24" fmla="*/ 2147483647 w 38"/>
              <a:gd name="T25" fmla="*/ 2147483647 h 85"/>
              <a:gd name="T26" fmla="*/ 2147483647 w 38"/>
              <a:gd name="T27" fmla="*/ 2147483647 h 85"/>
              <a:gd name="T28" fmla="*/ 2147483647 w 38"/>
              <a:gd name="T29" fmla="*/ 2147483647 h 85"/>
              <a:gd name="T30" fmla="*/ 2147483647 w 38"/>
              <a:gd name="T31" fmla="*/ 2147483647 h 85"/>
              <a:gd name="T32" fmla="*/ 2147483647 w 38"/>
              <a:gd name="T33" fmla="*/ 2147483647 h 85"/>
              <a:gd name="T34" fmla="*/ 2147483647 w 38"/>
              <a:gd name="T35" fmla="*/ 2147483647 h 85"/>
              <a:gd name="T36" fmla="*/ 2147483647 w 38"/>
              <a:gd name="T37" fmla="*/ 0 h 85"/>
              <a:gd name="T38" fmla="*/ 2147483647 w 38"/>
              <a:gd name="T39" fmla="*/ 2147483647 h 85"/>
              <a:gd name="T40" fmla="*/ 2147483647 w 38"/>
              <a:gd name="T41" fmla="*/ 2147483647 h 85"/>
              <a:gd name="T42" fmla="*/ 2147483647 w 38"/>
              <a:gd name="T43" fmla="*/ 2147483647 h 85"/>
              <a:gd name="T44" fmla="*/ 2147483647 w 38"/>
              <a:gd name="T45" fmla="*/ 2147483647 h 85"/>
              <a:gd name="T46" fmla="*/ 0 w 38"/>
              <a:gd name="T47" fmla="*/ 2147483647 h 85"/>
              <a:gd name="T48" fmla="*/ 0 w 38"/>
              <a:gd name="T49" fmla="*/ 2147483647 h 85"/>
              <a:gd name="T50" fmla="*/ 0 w 38"/>
              <a:gd name="T51" fmla="*/ 2147483647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5"/>
              <a:gd name="T80" fmla="*/ 38 w 38"/>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5">
                <a:moveTo>
                  <a:pt x="0" y="65"/>
                </a:moveTo>
                <a:lnTo>
                  <a:pt x="0" y="69"/>
                </a:lnTo>
                <a:lnTo>
                  <a:pt x="3" y="74"/>
                </a:lnTo>
                <a:lnTo>
                  <a:pt x="5" y="78"/>
                </a:lnTo>
                <a:lnTo>
                  <a:pt x="9" y="82"/>
                </a:lnTo>
                <a:lnTo>
                  <a:pt x="15" y="83"/>
                </a:lnTo>
                <a:lnTo>
                  <a:pt x="20" y="85"/>
                </a:lnTo>
                <a:lnTo>
                  <a:pt x="24" y="83"/>
                </a:lnTo>
                <a:lnTo>
                  <a:pt x="29" y="82"/>
                </a:lnTo>
                <a:lnTo>
                  <a:pt x="33" y="78"/>
                </a:lnTo>
                <a:lnTo>
                  <a:pt x="36" y="74"/>
                </a:lnTo>
                <a:lnTo>
                  <a:pt x="38" y="69"/>
                </a:lnTo>
                <a:lnTo>
                  <a:pt x="38" y="25"/>
                </a:lnTo>
                <a:lnTo>
                  <a:pt x="38" y="16"/>
                </a:lnTo>
                <a:lnTo>
                  <a:pt x="36" y="11"/>
                </a:lnTo>
                <a:lnTo>
                  <a:pt x="33" y="7"/>
                </a:lnTo>
                <a:lnTo>
                  <a:pt x="29" y="3"/>
                </a:lnTo>
                <a:lnTo>
                  <a:pt x="24" y="2"/>
                </a:lnTo>
                <a:lnTo>
                  <a:pt x="20" y="0"/>
                </a:lnTo>
                <a:lnTo>
                  <a:pt x="15" y="2"/>
                </a:lnTo>
                <a:lnTo>
                  <a:pt x="9" y="3"/>
                </a:lnTo>
                <a:lnTo>
                  <a:pt x="5" y="7"/>
                </a:lnTo>
                <a:lnTo>
                  <a:pt x="3" y="11"/>
                </a:lnTo>
                <a:lnTo>
                  <a:pt x="0" y="16"/>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09" name="Line 1105"/>
          <p:cNvSpPr>
            <a:spLocks noChangeShapeType="1"/>
          </p:cNvSpPr>
          <p:nvPr/>
        </p:nvSpPr>
        <p:spPr bwMode="auto">
          <a:xfrm>
            <a:off x="2774950" y="52149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0" name="Freeform 1106"/>
          <p:cNvSpPr>
            <a:spLocks/>
          </p:cNvSpPr>
          <p:nvPr/>
        </p:nvSpPr>
        <p:spPr bwMode="auto">
          <a:xfrm>
            <a:off x="2768600" y="5214938"/>
            <a:ext cx="69850" cy="15875"/>
          </a:xfrm>
          <a:custGeom>
            <a:avLst/>
            <a:gdLst>
              <a:gd name="T0" fmla="*/ 2147483647 w 177"/>
              <a:gd name="T1" fmla="*/ 0 h 40"/>
              <a:gd name="T2" fmla="*/ 2147483647 w 177"/>
              <a:gd name="T3" fmla="*/ 2147483647 h 40"/>
              <a:gd name="T4" fmla="*/ 2147483647 w 177"/>
              <a:gd name="T5" fmla="*/ 2147483647 h 40"/>
              <a:gd name="T6" fmla="*/ 2147483647 w 177"/>
              <a:gd name="T7" fmla="*/ 2147483647 h 40"/>
              <a:gd name="T8" fmla="*/ 2147483647 w 177"/>
              <a:gd name="T9" fmla="*/ 2147483647 h 40"/>
              <a:gd name="T10" fmla="*/ 0 w 177"/>
              <a:gd name="T11" fmla="*/ 2147483647 h 40"/>
              <a:gd name="T12" fmla="*/ 0 w 177"/>
              <a:gd name="T13" fmla="*/ 2147483647 h 40"/>
              <a:gd name="T14" fmla="*/ 0 w 177"/>
              <a:gd name="T15" fmla="*/ 2147483647 h 40"/>
              <a:gd name="T16" fmla="*/ 2147483647 w 177"/>
              <a:gd name="T17" fmla="*/ 2147483647 h 40"/>
              <a:gd name="T18" fmla="*/ 2147483647 w 177"/>
              <a:gd name="T19" fmla="*/ 2147483647 h 40"/>
              <a:gd name="T20" fmla="*/ 2147483647 w 177"/>
              <a:gd name="T21" fmla="*/ 2147483647 h 40"/>
              <a:gd name="T22" fmla="*/ 2147483647 w 177"/>
              <a:gd name="T23" fmla="*/ 2147483647 h 40"/>
              <a:gd name="T24" fmla="*/ 2147483647 w 177"/>
              <a:gd name="T25" fmla="*/ 2147483647 h 40"/>
              <a:gd name="T26" fmla="*/ 2147483647 w 177"/>
              <a:gd name="T27" fmla="*/ 2147483647 h 40"/>
              <a:gd name="T28" fmla="*/ 2147483647 w 177"/>
              <a:gd name="T29" fmla="*/ 2147483647 h 40"/>
              <a:gd name="T30" fmla="*/ 2147483647 w 177"/>
              <a:gd name="T31" fmla="*/ 2147483647 h 40"/>
              <a:gd name="T32" fmla="*/ 2147483647 w 177"/>
              <a:gd name="T33" fmla="*/ 2147483647 h 40"/>
              <a:gd name="T34" fmla="*/ 2147483647 w 177"/>
              <a:gd name="T35" fmla="*/ 2147483647 h 40"/>
              <a:gd name="T36" fmla="*/ 2147483647 w 177"/>
              <a:gd name="T37" fmla="*/ 2147483647 h 40"/>
              <a:gd name="T38" fmla="*/ 2147483647 w 177"/>
              <a:gd name="T39" fmla="*/ 2147483647 h 40"/>
              <a:gd name="T40" fmla="*/ 2147483647 w 177"/>
              <a:gd name="T41" fmla="*/ 2147483647 h 40"/>
              <a:gd name="T42" fmla="*/ 2147483647 w 177"/>
              <a:gd name="T43" fmla="*/ 2147483647 h 40"/>
              <a:gd name="T44" fmla="*/ 2147483647 w 177"/>
              <a:gd name="T45" fmla="*/ 2147483647 h 40"/>
              <a:gd name="T46" fmla="*/ 2147483647 w 177"/>
              <a:gd name="T47" fmla="*/ 2147483647 h 40"/>
              <a:gd name="T48" fmla="*/ 2147483647 w 177"/>
              <a:gd name="T49" fmla="*/ 0 h 40"/>
              <a:gd name="T50" fmla="*/ 2147483647 w 17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40"/>
              <a:gd name="T80" fmla="*/ 177 w 17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40">
                <a:moveTo>
                  <a:pt x="20" y="0"/>
                </a:moveTo>
                <a:lnTo>
                  <a:pt x="15" y="2"/>
                </a:lnTo>
                <a:lnTo>
                  <a:pt x="9" y="3"/>
                </a:lnTo>
                <a:lnTo>
                  <a:pt x="5" y="7"/>
                </a:lnTo>
                <a:lnTo>
                  <a:pt x="3" y="11"/>
                </a:lnTo>
                <a:lnTo>
                  <a:pt x="0" y="16"/>
                </a:lnTo>
                <a:lnTo>
                  <a:pt x="0" y="20"/>
                </a:lnTo>
                <a:lnTo>
                  <a:pt x="0" y="25"/>
                </a:lnTo>
                <a:lnTo>
                  <a:pt x="3" y="31"/>
                </a:lnTo>
                <a:lnTo>
                  <a:pt x="5" y="35"/>
                </a:lnTo>
                <a:lnTo>
                  <a:pt x="9" y="37"/>
                </a:lnTo>
                <a:lnTo>
                  <a:pt x="15" y="40"/>
                </a:lnTo>
                <a:lnTo>
                  <a:pt x="152" y="40"/>
                </a:lnTo>
                <a:lnTo>
                  <a:pt x="163" y="40"/>
                </a:lnTo>
                <a:lnTo>
                  <a:pt x="167" y="37"/>
                </a:lnTo>
                <a:lnTo>
                  <a:pt x="171" y="35"/>
                </a:lnTo>
                <a:lnTo>
                  <a:pt x="174" y="31"/>
                </a:lnTo>
                <a:lnTo>
                  <a:pt x="176" y="25"/>
                </a:lnTo>
                <a:lnTo>
                  <a:pt x="177" y="20"/>
                </a:lnTo>
                <a:lnTo>
                  <a:pt x="176" y="16"/>
                </a:lnTo>
                <a:lnTo>
                  <a:pt x="174" y="11"/>
                </a:lnTo>
                <a:lnTo>
                  <a:pt x="171" y="7"/>
                </a:lnTo>
                <a:lnTo>
                  <a:pt x="167" y="3"/>
                </a:lnTo>
                <a:lnTo>
                  <a:pt x="163" y="2"/>
                </a:lnTo>
                <a:lnTo>
                  <a:pt x="15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1" name="Line 1107"/>
          <p:cNvSpPr>
            <a:spLocks noChangeShapeType="1"/>
          </p:cNvSpPr>
          <p:nvPr/>
        </p:nvSpPr>
        <p:spPr bwMode="auto">
          <a:xfrm>
            <a:off x="2822575" y="52228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2" name="Freeform 1108"/>
          <p:cNvSpPr>
            <a:spLocks/>
          </p:cNvSpPr>
          <p:nvPr/>
        </p:nvSpPr>
        <p:spPr bwMode="auto">
          <a:xfrm>
            <a:off x="2822575" y="5197475"/>
            <a:ext cx="14288" cy="33338"/>
          </a:xfrm>
          <a:custGeom>
            <a:avLst/>
            <a:gdLst>
              <a:gd name="T0" fmla="*/ 0 w 39"/>
              <a:gd name="T1" fmla="*/ 2147483647 h 83"/>
              <a:gd name="T2" fmla="*/ 0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2147483647 h 83"/>
              <a:gd name="T36" fmla="*/ 2147483647 w 39"/>
              <a:gd name="T37" fmla="*/ 0 h 83"/>
              <a:gd name="T38" fmla="*/ 2147483647 w 39"/>
              <a:gd name="T39" fmla="*/ 2147483647 h 83"/>
              <a:gd name="T40" fmla="*/ 2147483647 w 39"/>
              <a:gd name="T41" fmla="*/ 2147483647 h 83"/>
              <a:gd name="T42" fmla="*/ 2147483647 w 39"/>
              <a:gd name="T43" fmla="*/ 2147483647 h 83"/>
              <a:gd name="T44" fmla="*/ 2147483647 w 39"/>
              <a:gd name="T45" fmla="*/ 2147483647 h 83"/>
              <a:gd name="T46" fmla="*/ 0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0" y="68"/>
                </a:lnTo>
                <a:lnTo>
                  <a:pt x="3" y="74"/>
                </a:lnTo>
                <a:lnTo>
                  <a:pt x="6" y="78"/>
                </a:lnTo>
                <a:lnTo>
                  <a:pt x="10" y="80"/>
                </a:lnTo>
                <a:lnTo>
                  <a:pt x="15" y="83"/>
                </a:lnTo>
                <a:lnTo>
                  <a:pt x="20" y="83"/>
                </a:lnTo>
                <a:lnTo>
                  <a:pt x="26" y="83"/>
                </a:lnTo>
                <a:lnTo>
                  <a:pt x="30" y="80"/>
                </a:lnTo>
                <a:lnTo>
                  <a:pt x="34" y="78"/>
                </a:lnTo>
                <a:lnTo>
                  <a:pt x="37" y="74"/>
                </a:lnTo>
                <a:lnTo>
                  <a:pt x="39" y="68"/>
                </a:lnTo>
                <a:lnTo>
                  <a:pt x="39" y="25"/>
                </a:lnTo>
                <a:lnTo>
                  <a:pt x="39" y="14"/>
                </a:lnTo>
                <a:lnTo>
                  <a:pt x="37" y="10"/>
                </a:lnTo>
                <a:lnTo>
                  <a:pt x="34" y="6"/>
                </a:lnTo>
                <a:lnTo>
                  <a:pt x="30" y="2"/>
                </a:lnTo>
                <a:lnTo>
                  <a:pt x="26" y="1"/>
                </a:lnTo>
                <a:lnTo>
                  <a:pt x="20" y="0"/>
                </a:lnTo>
                <a:lnTo>
                  <a:pt x="15" y="1"/>
                </a:lnTo>
                <a:lnTo>
                  <a:pt x="10" y="2"/>
                </a:lnTo>
                <a:lnTo>
                  <a:pt x="6" y="6"/>
                </a:lnTo>
                <a:lnTo>
                  <a:pt x="3" y="10"/>
                </a:lnTo>
                <a:lnTo>
                  <a:pt x="0" y="14"/>
                </a:lnTo>
                <a:lnTo>
                  <a:pt x="0" y="19"/>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3" name="Line 1109"/>
          <p:cNvSpPr>
            <a:spLocks noChangeShapeType="1"/>
          </p:cNvSpPr>
          <p:nvPr/>
        </p:nvSpPr>
        <p:spPr bwMode="auto">
          <a:xfrm>
            <a:off x="2830513" y="51974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4" name="Freeform 1110"/>
          <p:cNvSpPr>
            <a:spLocks/>
          </p:cNvSpPr>
          <p:nvPr/>
        </p:nvSpPr>
        <p:spPr bwMode="auto">
          <a:xfrm>
            <a:off x="2822575" y="5197475"/>
            <a:ext cx="34925" cy="15875"/>
          </a:xfrm>
          <a:custGeom>
            <a:avLst/>
            <a:gdLst>
              <a:gd name="T0" fmla="*/ 2147483647 w 89"/>
              <a:gd name="T1" fmla="*/ 0 h 39"/>
              <a:gd name="T2" fmla="*/ 2147483647 w 89"/>
              <a:gd name="T3" fmla="*/ 2147483647 h 39"/>
              <a:gd name="T4" fmla="*/ 2147483647 w 89"/>
              <a:gd name="T5" fmla="*/ 2147483647 h 39"/>
              <a:gd name="T6" fmla="*/ 2147483647 w 89"/>
              <a:gd name="T7" fmla="*/ 2147483647 h 39"/>
              <a:gd name="T8" fmla="*/ 2147483647 w 89"/>
              <a:gd name="T9" fmla="*/ 2147483647 h 39"/>
              <a:gd name="T10" fmla="*/ 0 w 89"/>
              <a:gd name="T11" fmla="*/ 2147483647 h 39"/>
              <a:gd name="T12" fmla="*/ 0 w 89"/>
              <a:gd name="T13" fmla="*/ 2147483647 h 39"/>
              <a:gd name="T14" fmla="*/ 0 w 89"/>
              <a:gd name="T15" fmla="*/ 2147483647 h 39"/>
              <a:gd name="T16" fmla="*/ 2147483647 w 89"/>
              <a:gd name="T17" fmla="*/ 2147483647 h 39"/>
              <a:gd name="T18" fmla="*/ 2147483647 w 89"/>
              <a:gd name="T19" fmla="*/ 2147483647 h 39"/>
              <a:gd name="T20" fmla="*/ 2147483647 w 89"/>
              <a:gd name="T21" fmla="*/ 2147483647 h 39"/>
              <a:gd name="T22" fmla="*/ 2147483647 w 89"/>
              <a:gd name="T23" fmla="*/ 2147483647 h 39"/>
              <a:gd name="T24" fmla="*/ 2147483647 w 89"/>
              <a:gd name="T25" fmla="*/ 2147483647 h 39"/>
              <a:gd name="T26" fmla="*/ 2147483647 w 89"/>
              <a:gd name="T27" fmla="*/ 2147483647 h 39"/>
              <a:gd name="T28" fmla="*/ 2147483647 w 89"/>
              <a:gd name="T29" fmla="*/ 2147483647 h 39"/>
              <a:gd name="T30" fmla="*/ 2147483647 w 89"/>
              <a:gd name="T31" fmla="*/ 2147483647 h 39"/>
              <a:gd name="T32" fmla="*/ 2147483647 w 89"/>
              <a:gd name="T33" fmla="*/ 2147483647 h 39"/>
              <a:gd name="T34" fmla="*/ 2147483647 w 89"/>
              <a:gd name="T35" fmla="*/ 2147483647 h 39"/>
              <a:gd name="T36" fmla="*/ 2147483647 w 89"/>
              <a:gd name="T37" fmla="*/ 2147483647 h 39"/>
              <a:gd name="T38" fmla="*/ 2147483647 w 89"/>
              <a:gd name="T39" fmla="*/ 2147483647 h 39"/>
              <a:gd name="T40" fmla="*/ 2147483647 w 89"/>
              <a:gd name="T41" fmla="*/ 2147483647 h 39"/>
              <a:gd name="T42" fmla="*/ 2147483647 w 89"/>
              <a:gd name="T43" fmla="*/ 2147483647 h 39"/>
              <a:gd name="T44" fmla="*/ 2147483647 w 89"/>
              <a:gd name="T45" fmla="*/ 2147483647 h 39"/>
              <a:gd name="T46" fmla="*/ 2147483647 w 89"/>
              <a:gd name="T47" fmla="*/ 2147483647 h 39"/>
              <a:gd name="T48" fmla="*/ 2147483647 w 89"/>
              <a:gd name="T49" fmla="*/ 0 h 39"/>
              <a:gd name="T50" fmla="*/ 2147483647 w 8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9"/>
              <a:gd name="T80" fmla="*/ 89 w 8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64" y="39"/>
                </a:lnTo>
                <a:lnTo>
                  <a:pt x="74" y="39"/>
                </a:lnTo>
                <a:lnTo>
                  <a:pt x="78" y="37"/>
                </a:lnTo>
                <a:lnTo>
                  <a:pt x="84" y="34"/>
                </a:lnTo>
                <a:lnTo>
                  <a:pt x="86" y="30"/>
                </a:lnTo>
                <a:lnTo>
                  <a:pt x="88" y="25"/>
                </a:lnTo>
                <a:lnTo>
                  <a:pt x="89" y="19"/>
                </a:lnTo>
                <a:lnTo>
                  <a:pt x="88" y="14"/>
                </a:lnTo>
                <a:lnTo>
                  <a:pt x="86" y="10"/>
                </a:lnTo>
                <a:lnTo>
                  <a:pt x="84" y="6"/>
                </a:lnTo>
                <a:lnTo>
                  <a:pt x="78" y="2"/>
                </a:lnTo>
                <a:lnTo>
                  <a:pt x="74" y="1"/>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5" name="Line 1111"/>
          <p:cNvSpPr>
            <a:spLocks noChangeShapeType="1"/>
          </p:cNvSpPr>
          <p:nvPr/>
        </p:nvSpPr>
        <p:spPr bwMode="auto">
          <a:xfrm>
            <a:off x="2841625" y="52054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6" name="Freeform 1112"/>
          <p:cNvSpPr>
            <a:spLocks/>
          </p:cNvSpPr>
          <p:nvPr/>
        </p:nvSpPr>
        <p:spPr bwMode="auto">
          <a:xfrm>
            <a:off x="2841625" y="5181600"/>
            <a:ext cx="15875" cy="31750"/>
          </a:xfrm>
          <a:custGeom>
            <a:avLst/>
            <a:gdLst>
              <a:gd name="T0" fmla="*/ 0 w 39"/>
              <a:gd name="T1" fmla="*/ 2147483647 h 83"/>
              <a:gd name="T2" fmla="*/ 0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2147483647 h 83"/>
              <a:gd name="T36" fmla="*/ 2147483647 w 39"/>
              <a:gd name="T37" fmla="*/ 0 h 83"/>
              <a:gd name="T38" fmla="*/ 2147483647 w 39"/>
              <a:gd name="T39" fmla="*/ 2147483647 h 83"/>
              <a:gd name="T40" fmla="*/ 2147483647 w 39"/>
              <a:gd name="T41" fmla="*/ 2147483647 h 83"/>
              <a:gd name="T42" fmla="*/ 2147483647 w 39"/>
              <a:gd name="T43" fmla="*/ 2147483647 h 83"/>
              <a:gd name="T44" fmla="*/ 2147483647 w 39"/>
              <a:gd name="T45" fmla="*/ 2147483647 h 83"/>
              <a:gd name="T46" fmla="*/ 0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0" y="69"/>
                </a:lnTo>
                <a:lnTo>
                  <a:pt x="3" y="74"/>
                </a:lnTo>
                <a:lnTo>
                  <a:pt x="6" y="78"/>
                </a:lnTo>
                <a:lnTo>
                  <a:pt x="10" y="81"/>
                </a:lnTo>
                <a:lnTo>
                  <a:pt x="15" y="83"/>
                </a:lnTo>
                <a:lnTo>
                  <a:pt x="20" y="83"/>
                </a:lnTo>
                <a:lnTo>
                  <a:pt x="25" y="83"/>
                </a:lnTo>
                <a:lnTo>
                  <a:pt x="29" y="81"/>
                </a:lnTo>
                <a:lnTo>
                  <a:pt x="35" y="78"/>
                </a:lnTo>
                <a:lnTo>
                  <a:pt x="37" y="74"/>
                </a:lnTo>
                <a:lnTo>
                  <a:pt x="39" y="69"/>
                </a:lnTo>
                <a:lnTo>
                  <a:pt x="39" y="25"/>
                </a:lnTo>
                <a:lnTo>
                  <a:pt x="39" y="15"/>
                </a:lnTo>
                <a:lnTo>
                  <a:pt x="37" y="11"/>
                </a:lnTo>
                <a:lnTo>
                  <a:pt x="35" y="5"/>
                </a:lnTo>
                <a:lnTo>
                  <a:pt x="29" y="3"/>
                </a:lnTo>
                <a:lnTo>
                  <a:pt x="25" y="1"/>
                </a:lnTo>
                <a:lnTo>
                  <a:pt x="20" y="0"/>
                </a:lnTo>
                <a:lnTo>
                  <a:pt x="15" y="1"/>
                </a:lnTo>
                <a:lnTo>
                  <a:pt x="10" y="3"/>
                </a:lnTo>
                <a:lnTo>
                  <a:pt x="6" y="5"/>
                </a:lnTo>
                <a:lnTo>
                  <a:pt x="3" y="11"/>
                </a:lnTo>
                <a:lnTo>
                  <a:pt x="0" y="15"/>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7" name="Line 1113"/>
          <p:cNvSpPr>
            <a:spLocks noChangeShapeType="1"/>
          </p:cNvSpPr>
          <p:nvPr/>
        </p:nvSpPr>
        <p:spPr bwMode="auto">
          <a:xfrm>
            <a:off x="2849563" y="51816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8" name="Freeform 1114"/>
          <p:cNvSpPr>
            <a:spLocks/>
          </p:cNvSpPr>
          <p:nvPr/>
        </p:nvSpPr>
        <p:spPr bwMode="auto">
          <a:xfrm>
            <a:off x="2841625" y="5181600"/>
            <a:ext cx="42863" cy="15875"/>
          </a:xfrm>
          <a:custGeom>
            <a:avLst/>
            <a:gdLst>
              <a:gd name="T0" fmla="*/ 2147483647 w 109"/>
              <a:gd name="T1" fmla="*/ 0 h 40"/>
              <a:gd name="T2" fmla="*/ 2147483647 w 109"/>
              <a:gd name="T3" fmla="*/ 2147483647 h 40"/>
              <a:gd name="T4" fmla="*/ 2147483647 w 109"/>
              <a:gd name="T5" fmla="*/ 2147483647 h 40"/>
              <a:gd name="T6" fmla="*/ 2147483647 w 109"/>
              <a:gd name="T7" fmla="*/ 2147483647 h 40"/>
              <a:gd name="T8" fmla="*/ 2147483647 w 109"/>
              <a:gd name="T9" fmla="*/ 2147483647 h 40"/>
              <a:gd name="T10" fmla="*/ 0 w 109"/>
              <a:gd name="T11" fmla="*/ 2147483647 h 40"/>
              <a:gd name="T12" fmla="*/ 0 w 109"/>
              <a:gd name="T13" fmla="*/ 2147483647 h 40"/>
              <a:gd name="T14" fmla="*/ 0 w 109"/>
              <a:gd name="T15" fmla="*/ 2147483647 h 40"/>
              <a:gd name="T16" fmla="*/ 2147483647 w 109"/>
              <a:gd name="T17" fmla="*/ 2147483647 h 40"/>
              <a:gd name="T18" fmla="*/ 2147483647 w 109"/>
              <a:gd name="T19" fmla="*/ 2147483647 h 40"/>
              <a:gd name="T20" fmla="*/ 2147483647 w 109"/>
              <a:gd name="T21" fmla="*/ 2147483647 h 40"/>
              <a:gd name="T22" fmla="*/ 2147483647 w 109"/>
              <a:gd name="T23" fmla="*/ 2147483647 h 40"/>
              <a:gd name="T24" fmla="*/ 2147483647 w 109"/>
              <a:gd name="T25" fmla="*/ 2147483647 h 40"/>
              <a:gd name="T26" fmla="*/ 2147483647 w 109"/>
              <a:gd name="T27" fmla="*/ 2147483647 h 40"/>
              <a:gd name="T28" fmla="*/ 2147483647 w 109"/>
              <a:gd name="T29" fmla="*/ 2147483647 h 40"/>
              <a:gd name="T30" fmla="*/ 2147483647 w 109"/>
              <a:gd name="T31" fmla="*/ 2147483647 h 40"/>
              <a:gd name="T32" fmla="*/ 2147483647 w 109"/>
              <a:gd name="T33" fmla="*/ 2147483647 h 40"/>
              <a:gd name="T34" fmla="*/ 2147483647 w 109"/>
              <a:gd name="T35" fmla="*/ 2147483647 h 40"/>
              <a:gd name="T36" fmla="*/ 2147483647 w 109"/>
              <a:gd name="T37" fmla="*/ 2147483647 h 40"/>
              <a:gd name="T38" fmla="*/ 2147483647 w 109"/>
              <a:gd name="T39" fmla="*/ 2147483647 h 40"/>
              <a:gd name="T40" fmla="*/ 2147483647 w 109"/>
              <a:gd name="T41" fmla="*/ 2147483647 h 40"/>
              <a:gd name="T42" fmla="*/ 2147483647 w 109"/>
              <a:gd name="T43" fmla="*/ 2147483647 h 40"/>
              <a:gd name="T44" fmla="*/ 2147483647 w 109"/>
              <a:gd name="T45" fmla="*/ 2147483647 h 40"/>
              <a:gd name="T46" fmla="*/ 2147483647 w 109"/>
              <a:gd name="T47" fmla="*/ 2147483647 h 40"/>
              <a:gd name="T48" fmla="*/ 2147483647 w 109"/>
              <a:gd name="T49" fmla="*/ 0 h 40"/>
              <a:gd name="T50" fmla="*/ 2147483647 w 10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40"/>
              <a:gd name="T80" fmla="*/ 109 w 10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40">
                <a:moveTo>
                  <a:pt x="20" y="0"/>
                </a:moveTo>
                <a:lnTo>
                  <a:pt x="15" y="1"/>
                </a:lnTo>
                <a:lnTo>
                  <a:pt x="10" y="3"/>
                </a:lnTo>
                <a:lnTo>
                  <a:pt x="6" y="5"/>
                </a:lnTo>
                <a:lnTo>
                  <a:pt x="3" y="11"/>
                </a:lnTo>
                <a:lnTo>
                  <a:pt x="0" y="15"/>
                </a:lnTo>
                <a:lnTo>
                  <a:pt x="0" y="20"/>
                </a:lnTo>
                <a:lnTo>
                  <a:pt x="0" y="25"/>
                </a:lnTo>
                <a:lnTo>
                  <a:pt x="3" y="30"/>
                </a:lnTo>
                <a:lnTo>
                  <a:pt x="6" y="34"/>
                </a:lnTo>
                <a:lnTo>
                  <a:pt x="10" y="37"/>
                </a:lnTo>
                <a:lnTo>
                  <a:pt x="15" y="40"/>
                </a:lnTo>
                <a:lnTo>
                  <a:pt x="84" y="40"/>
                </a:lnTo>
                <a:lnTo>
                  <a:pt x="94" y="40"/>
                </a:lnTo>
                <a:lnTo>
                  <a:pt x="100" y="37"/>
                </a:lnTo>
                <a:lnTo>
                  <a:pt x="103" y="34"/>
                </a:lnTo>
                <a:lnTo>
                  <a:pt x="106" y="30"/>
                </a:lnTo>
                <a:lnTo>
                  <a:pt x="109" y="25"/>
                </a:lnTo>
                <a:lnTo>
                  <a:pt x="109" y="20"/>
                </a:lnTo>
                <a:lnTo>
                  <a:pt x="109" y="15"/>
                </a:lnTo>
                <a:lnTo>
                  <a:pt x="106" y="11"/>
                </a:lnTo>
                <a:lnTo>
                  <a:pt x="103" y="5"/>
                </a:lnTo>
                <a:lnTo>
                  <a:pt x="100" y="3"/>
                </a:lnTo>
                <a:lnTo>
                  <a:pt x="94" y="1"/>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19" name="Line 1115"/>
          <p:cNvSpPr>
            <a:spLocks noChangeShapeType="1"/>
          </p:cNvSpPr>
          <p:nvPr/>
        </p:nvSpPr>
        <p:spPr bwMode="auto">
          <a:xfrm>
            <a:off x="2868613" y="51895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0" name="Freeform 1116"/>
          <p:cNvSpPr>
            <a:spLocks/>
          </p:cNvSpPr>
          <p:nvPr/>
        </p:nvSpPr>
        <p:spPr bwMode="auto">
          <a:xfrm>
            <a:off x="2868613" y="5165725"/>
            <a:ext cx="15875" cy="31750"/>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0 h 84"/>
              <a:gd name="T36" fmla="*/ 2147483647 w 40"/>
              <a:gd name="T37" fmla="*/ 0 h 84"/>
              <a:gd name="T38" fmla="*/ 2147483647 w 40"/>
              <a:gd name="T39" fmla="*/ 0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4"/>
                </a:moveTo>
                <a:lnTo>
                  <a:pt x="1" y="69"/>
                </a:lnTo>
                <a:lnTo>
                  <a:pt x="3" y="74"/>
                </a:lnTo>
                <a:lnTo>
                  <a:pt x="5" y="78"/>
                </a:lnTo>
                <a:lnTo>
                  <a:pt x="11" y="81"/>
                </a:lnTo>
                <a:lnTo>
                  <a:pt x="15" y="84"/>
                </a:lnTo>
                <a:lnTo>
                  <a:pt x="20" y="84"/>
                </a:lnTo>
                <a:lnTo>
                  <a:pt x="25" y="84"/>
                </a:lnTo>
                <a:lnTo>
                  <a:pt x="31" y="81"/>
                </a:lnTo>
                <a:lnTo>
                  <a:pt x="34" y="78"/>
                </a:lnTo>
                <a:lnTo>
                  <a:pt x="37" y="74"/>
                </a:lnTo>
                <a:lnTo>
                  <a:pt x="40" y="69"/>
                </a:lnTo>
                <a:lnTo>
                  <a:pt x="40" y="25"/>
                </a:lnTo>
                <a:lnTo>
                  <a:pt x="40" y="15"/>
                </a:lnTo>
                <a:lnTo>
                  <a:pt x="37" y="10"/>
                </a:lnTo>
                <a:lnTo>
                  <a:pt x="34" y="6"/>
                </a:lnTo>
                <a:lnTo>
                  <a:pt x="31" y="3"/>
                </a:lnTo>
                <a:lnTo>
                  <a:pt x="25" y="0"/>
                </a:lnTo>
                <a:lnTo>
                  <a:pt x="20" y="0"/>
                </a:lnTo>
                <a:lnTo>
                  <a:pt x="15" y="0"/>
                </a:lnTo>
                <a:lnTo>
                  <a:pt x="11" y="3"/>
                </a:lnTo>
                <a:lnTo>
                  <a:pt x="5" y="6"/>
                </a:lnTo>
                <a:lnTo>
                  <a:pt x="3" y="10"/>
                </a:lnTo>
                <a:lnTo>
                  <a:pt x="1"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1" name="Line 1117"/>
          <p:cNvSpPr>
            <a:spLocks noChangeShapeType="1"/>
          </p:cNvSpPr>
          <p:nvPr/>
        </p:nvSpPr>
        <p:spPr bwMode="auto">
          <a:xfrm>
            <a:off x="2876550" y="51657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2" name="Freeform 1118"/>
          <p:cNvSpPr>
            <a:spLocks/>
          </p:cNvSpPr>
          <p:nvPr/>
        </p:nvSpPr>
        <p:spPr bwMode="auto">
          <a:xfrm>
            <a:off x="2868613" y="5165725"/>
            <a:ext cx="149225" cy="14288"/>
          </a:xfrm>
          <a:custGeom>
            <a:avLst/>
            <a:gdLst>
              <a:gd name="T0" fmla="*/ 2147483647 w 374"/>
              <a:gd name="T1" fmla="*/ 0 h 39"/>
              <a:gd name="T2" fmla="*/ 2147483647 w 374"/>
              <a:gd name="T3" fmla="*/ 0 h 39"/>
              <a:gd name="T4" fmla="*/ 2147483647 w 374"/>
              <a:gd name="T5" fmla="*/ 2147483647 h 39"/>
              <a:gd name="T6" fmla="*/ 2147483647 w 374"/>
              <a:gd name="T7" fmla="*/ 2147483647 h 39"/>
              <a:gd name="T8" fmla="*/ 2147483647 w 374"/>
              <a:gd name="T9" fmla="*/ 2147483647 h 39"/>
              <a:gd name="T10" fmla="*/ 2147483647 w 374"/>
              <a:gd name="T11" fmla="*/ 2147483647 h 39"/>
              <a:gd name="T12" fmla="*/ 0 w 374"/>
              <a:gd name="T13" fmla="*/ 2147483647 h 39"/>
              <a:gd name="T14" fmla="*/ 2147483647 w 374"/>
              <a:gd name="T15" fmla="*/ 2147483647 h 39"/>
              <a:gd name="T16" fmla="*/ 2147483647 w 374"/>
              <a:gd name="T17" fmla="*/ 2147483647 h 39"/>
              <a:gd name="T18" fmla="*/ 2147483647 w 374"/>
              <a:gd name="T19" fmla="*/ 2147483647 h 39"/>
              <a:gd name="T20" fmla="*/ 2147483647 w 374"/>
              <a:gd name="T21" fmla="*/ 2147483647 h 39"/>
              <a:gd name="T22" fmla="*/ 2147483647 w 374"/>
              <a:gd name="T23" fmla="*/ 2147483647 h 39"/>
              <a:gd name="T24" fmla="*/ 2147483647 w 374"/>
              <a:gd name="T25" fmla="*/ 2147483647 h 39"/>
              <a:gd name="T26" fmla="*/ 2147483647 w 374"/>
              <a:gd name="T27" fmla="*/ 2147483647 h 39"/>
              <a:gd name="T28" fmla="*/ 2147483647 w 374"/>
              <a:gd name="T29" fmla="*/ 2147483647 h 39"/>
              <a:gd name="T30" fmla="*/ 2147483647 w 374"/>
              <a:gd name="T31" fmla="*/ 2147483647 h 39"/>
              <a:gd name="T32" fmla="*/ 2147483647 w 374"/>
              <a:gd name="T33" fmla="*/ 2147483647 h 39"/>
              <a:gd name="T34" fmla="*/ 2147483647 w 374"/>
              <a:gd name="T35" fmla="*/ 2147483647 h 39"/>
              <a:gd name="T36" fmla="*/ 2147483647 w 374"/>
              <a:gd name="T37" fmla="*/ 2147483647 h 39"/>
              <a:gd name="T38" fmla="*/ 2147483647 w 374"/>
              <a:gd name="T39" fmla="*/ 2147483647 h 39"/>
              <a:gd name="T40" fmla="*/ 2147483647 w 374"/>
              <a:gd name="T41" fmla="*/ 2147483647 h 39"/>
              <a:gd name="T42" fmla="*/ 2147483647 w 374"/>
              <a:gd name="T43" fmla="*/ 2147483647 h 39"/>
              <a:gd name="T44" fmla="*/ 2147483647 w 374"/>
              <a:gd name="T45" fmla="*/ 2147483647 h 39"/>
              <a:gd name="T46" fmla="*/ 2147483647 w 374"/>
              <a:gd name="T47" fmla="*/ 0 h 39"/>
              <a:gd name="T48" fmla="*/ 2147483647 w 374"/>
              <a:gd name="T49" fmla="*/ 0 h 39"/>
              <a:gd name="T50" fmla="*/ 2147483647 w 374"/>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74"/>
              <a:gd name="T79" fmla="*/ 0 h 39"/>
              <a:gd name="T80" fmla="*/ 374 w 374"/>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74" h="39">
                <a:moveTo>
                  <a:pt x="20" y="0"/>
                </a:moveTo>
                <a:lnTo>
                  <a:pt x="15" y="0"/>
                </a:lnTo>
                <a:lnTo>
                  <a:pt x="11" y="3"/>
                </a:lnTo>
                <a:lnTo>
                  <a:pt x="5" y="6"/>
                </a:lnTo>
                <a:lnTo>
                  <a:pt x="3" y="10"/>
                </a:lnTo>
                <a:lnTo>
                  <a:pt x="1" y="15"/>
                </a:lnTo>
                <a:lnTo>
                  <a:pt x="0" y="20"/>
                </a:lnTo>
                <a:lnTo>
                  <a:pt x="1" y="25"/>
                </a:lnTo>
                <a:lnTo>
                  <a:pt x="3" y="29"/>
                </a:lnTo>
                <a:lnTo>
                  <a:pt x="5" y="33"/>
                </a:lnTo>
                <a:lnTo>
                  <a:pt x="11" y="37"/>
                </a:lnTo>
                <a:lnTo>
                  <a:pt x="15" y="39"/>
                </a:lnTo>
                <a:lnTo>
                  <a:pt x="349" y="39"/>
                </a:lnTo>
                <a:lnTo>
                  <a:pt x="360" y="39"/>
                </a:lnTo>
                <a:lnTo>
                  <a:pt x="365" y="37"/>
                </a:lnTo>
                <a:lnTo>
                  <a:pt x="369" y="33"/>
                </a:lnTo>
                <a:lnTo>
                  <a:pt x="371" y="29"/>
                </a:lnTo>
                <a:lnTo>
                  <a:pt x="374" y="25"/>
                </a:lnTo>
                <a:lnTo>
                  <a:pt x="374" y="20"/>
                </a:lnTo>
                <a:lnTo>
                  <a:pt x="374" y="15"/>
                </a:lnTo>
                <a:lnTo>
                  <a:pt x="371" y="10"/>
                </a:lnTo>
                <a:lnTo>
                  <a:pt x="369" y="6"/>
                </a:lnTo>
                <a:lnTo>
                  <a:pt x="365" y="3"/>
                </a:lnTo>
                <a:lnTo>
                  <a:pt x="360" y="0"/>
                </a:lnTo>
                <a:lnTo>
                  <a:pt x="354"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3" name="Line 1119"/>
          <p:cNvSpPr>
            <a:spLocks noChangeShapeType="1"/>
          </p:cNvSpPr>
          <p:nvPr/>
        </p:nvSpPr>
        <p:spPr bwMode="auto">
          <a:xfrm>
            <a:off x="3001963" y="51736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4" name="Freeform 1120"/>
          <p:cNvSpPr>
            <a:spLocks/>
          </p:cNvSpPr>
          <p:nvPr/>
        </p:nvSpPr>
        <p:spPr bwMode="auto">
          <a:xfrm>
            <a:off x="3001963" y="5149850"/>
            <a:ext cx="15875" cy="31750"/>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0 h 83"/>
              <a:gd name="T36" fmla="*/ 2147483647 w 40"/>
              <a:gd name="T37" fmla="*/ 0 h 83"/>
              <a:gd name="T38" fmla="*/ 2147483647 w 40"/>
              <a:gd name="T39" fmla="*/ 0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2" y="68"/>
                </a:lnTo>
                <a:lnTo>
                  <a:pt x="3" y="72"/>
                </a:lnTo>
                <a:lnTo>
                  <a:pt x="7" y="76"/>
                </a:lnTo>
                <a:lnTo>
                  <a:pt x="11" y="80"/>
                </a:lnTo>
                <a:lnTo>
                  <a:pt x="15" y="82"/>
                </a:lnTo>
                <a:lnTo>
                  <a:pt x="20" y="83"/>
                </a:lnTo>
                <a:lnTo>
                  <a:pt x="26" y="82"/>
                </a:lnTo>
                <a:lnTo>
                  <a:pt x="31" y="80"/>
                </a:lnTo>
                <a:lnTo>
                  <a:pt x="35" y="76"/>
                </a:lnTo>
                <a:lnTo>
                  <a:pt x="37" y="72"/>
                </a:lnTo>
                <a:lnTo>
                  <a:pt x="40" y="68"/>
                </a:lnTo>
                <a:lnTo>
                  <a:pt x="40" y="25"/>
                </a:lnTo>
                <a:lnTo>
                  <a:pt x="40" y="14"/>
                </a:lnTo>
                <a:lnTo>
                  <a:pt x="37" y="9"/>
                </a:lnTo>
                <a:lnTo>
                  <a:pt x="35" y="5"/>
                </a:lnTo>
                <a:lnTo>
                  <a:pt x="31" y="2"/>
                </a:lnTo>
                <a:lnTo>
                  <a:pt x="26" y="0"/>
                </a:lnTo>
                <a:lnTo>
                  <a:pt x="20" y="0"/>
                </a:lnTo>
                <a:lnTo>
                  <a:pt x="15" y="0"/>
                </a:lnTo>
                <a:lnTo>
                  <a:pt x="11" y="2"/>
                </a:lnTo>
                <a:lnTo>
                  <a:pt x="7" y="5"/>
                </a:lnTo>
                <a:lnTo>
                  <a:pt x="3" y="9"/>
                </a:lnTo>
                <a:lnTo>
                  <a:pt x="2"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5" name="Line 1121"/>
          <p:cNvSpPr>
            <a:spLocks noChangeShapeType="1"/>
          </p:cNvSpPr>
          <p:nvPr/>
        </p:nvSpPr>
        <p:spPr bwMode="auto">
          <a:xfrm>
            <a:off x="3009900" y="51498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6" name="Freeform 1122"/>
          <p:cNvSpPr>
            <a:spLocks/>
          </p:cNvSpPr>
          <p:nvPr/>
        </p:nvSpPr>
        <p:spPr bwMode="auto">
          <a:xfrm>
            <a:off x="3001963" y="5149850"/>
            <a:ext cx="96837" cy="12700"/>
          </a:xfrm>
          <a:custGeom>
            <a:avLst/>
            <a:gdLst>
              <a:gd name="T0" fmla="*/ 2147483647 w 246"/>
              <a:gd name="T1" fmla="*/ 0 h 38"/>
              <a:gd name="T2" fmla="*/ 2147483647 w 246"/>
              <a:gd name="T3" fmla="*/ 0 h 38"/>
              <a:gd name="T4" fmla="*/ 2147483647 w 246"/>
              <a:gd name="T5" fmla="*/ 2147483647 h 38"/>
              <a:gd name="T6" fmla="*/ 2147483647 w 246"/>
              <a:gd name="T7" fmla="*/ 2147483647 h 38"/>
              <a:gd name="T8" fmla="*/ 2147483647 w 246"/>
              <a:gd name="T9" fmla="*/ 2147483647 h 38"/>
              <a:gd name="T10" fmla="*/ 2147483647 w 246"/>
              <a:gd name="T11" fmla="*/ 2147483647 h 38"/>
              <a:gd name="T12" fmla="*/ 0 w 246"/>
              <a:gd name="T13" fmla="*/ 2147483647 h 38"/>
              <a:gd name="T14" fmla="*/ 2147483647 w 246"/>
              <a:gd name="T15" fmla="*/ 2147483647 h 38"/>
              <a:gd name="T16" fmla="*/ 2147483647 w 246"/>
              <a:gd name="T17" fmla="*/ 2147483647 h 38"/>
              <a:gd name="T18" fmla="*/ 2147483647 w 246"/>
              <a:gd name="T19" fmla="*/ 2147483647 h 38"/>
              <a:gd name="T20" fmla="*/ 2147483647 w 246"/>
              <a:gd name="T21" fmla="*/ 2147483647 h 38"/>
              <a:gd name="T22" fmla="*/ 2147483647 w 246"/>
              <a:gd name="T23" fmla="*/ 2147483647 h 38"/>
              <a:gd name="T24" fmla="*/ 2147483647 w 246"/>
              <a:gd name="T25" fmla="*/ 2147483647 h 38"/>
              <a:gd name="T26" fmla="*/ 2147483647 w 246"/>
              <a:gd name="T27" fmla="*/ 2147483647 h 38"/>
              <a:gd name="T28" fmla="*/ 2147483647 w 246"/>
              <a:gd name="T29" fmla="*/ 2147483647 h 38"/>
              <a:gd name="T30" fmla="*/ 2147483647 w 246"/>
              <a:gd name="T31" fmla="*/ 2147483647 h 38"/>
              <a:gd name="T32" fmla="*/ 2147483647 w 246"/>
              <a:gd name="T33" fmla="*/ 2147483647 h 38"/>
              <a:gd name="T34" fmla="*/ 2147483647 w 246"/>
              <a:gd name="T35" fmla="*/ 2147483647 h 38"/>
              <a:gd name="T36" fmla="*/ 2147483647 w 246"/>
              <a:gd name="T37" fmla="*/ 2147483647 h 38"/>
              <a:gd name="T38" fmla="*/ 2147483647 w 246"/>
              <a:gd name="T39" fmla="*/ 2147483647 h 38"/>
              <a:gd name="T40" fmla="*/ 2147483647 w 246"/>
              <a:gd name="T41" fmla="*/ 2147483647 h 38"/>
              <a:gd name="T42" fmla="*/ 2147483647 w 246"/>
              <a:gd name="T43" fmla="*/ 2147483647 h 38"/>
              <a:gd name="T44" fmla="*/ 2147483647 w 246"/>
              <a:gd name="T45" fmla="*/ 2147483647 h 38"/>
              <a:gd name="T46" fmla="*/ 2147483647 w 246"/>
              <a:gd name="T47" fmla="*/ 0 h 38"/>
              <a:gd name="T48" fmla="*/ 2147483647 w 246"/>
              <a:gd name="T49" fmla="*/ 0 h 38"/>
              <a:gd name="T50" fmla="*/ 2147483647 w 246"/>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46"/>
              <a:gd name="T79" fmla="*/ 0 h 38"/>
              <a:gd name="T80" fmla="*/ 246 w 24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46" h="38">
                <a:moveTo>
                  <a:pt x="20" y="0"/>
                </a:moveTo>
                <a:lnTo>
                  <a:pt x="15" y="0"/>
                </a:lnTo>
                <a:lnTo>
                  <a:pt x="11" y="2"/>
                </a:lnTo>
                <a:lnTo>
                  <a:pt x="7" y="5"/>
                </a:lnTo>
                <a:lnTo>
                  <a:pt x="3" y="9"/>
                </a:lnTo>
                <a:lnTo>
                  <a:pt x="2" y="14"/>
                </a:lnTo>
                <a:lnTo>
                  <a:pt x="0" y="20"/>
                </a:lnTo>
                <a:lnTo>
                  <a:pt x="2" y="25"/>
                </a:lnTo>
                <a:lnTo>
                  <a:pt x="3" y="29"/>
                </a:lnTo>
                <a:lnTo>
                  <a:pt x="7" y="33"/>
                </a:lnTo>
                <a:lnTo>
                  <a:pt x="11" y="37"/>
                </a:lnTo>
                <a:lnTo>
                  <a:pt x="15" y="38"/>
                </a:lnTo>
                <a:lnTo>
                  <a:pt x="221" y="38"/>
                </a:lnTo>
                <a:lnTo>
                  <a:pt x="232" y="38"/>
                </a:lnTo>
                <a:lnTo>
                  <a:pt x="237" y="37"/>
                </a:lnTo>
                <a:lnTo>
                  <a:pt x="241" y="33"/>
                </a:lnTo>
                <a:lnTo>
                  <a:pt x="244" y="29"/>
                </a:lnTo>
                <a:lnTo>
                  <a:pt x="246" y="25"/>
                </a:lnTo>
                <a:lnTo>
                  <a:pt x="246" y="20"/>
                </a:lnTo>
                <a:lnTo>
                  <a:pt x="246" y="14"/>
                </a:lnTo>
                <a:lnTo>
                  <a:pt x="244" y="9"/>
                </a:lnTo>
                <a:lnTo>
                  <a:pt x="241" y="5"/>
                </a:lnTo>
                <a:lnTo>
                  <a:pt x="237" y="2"/>
                </a:lnTo>
                <a:lnTo>
                  <a:pt x="232" y="0"/>
                </a:lnTo>
                <a:lnTo>
                  <a:pt x="22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7" name="Line 1123"/>
          <p:cNvSpPr>
            <a:spLocks noChangeShapeType="1"/>
          </p:cNvSpPr>
          <p:nvPr/>
        </p:nvSpPr>
        <p:spPr bwMode="auto">
          <a:xfrm>
            <a:off x="3082925" y="51577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8" name="Freeform 1124"/>
          <p:cNvSpPr>
            <a:spLocks/>
          </p:cNvSpPr>
          <p:nvPr/>
        </p:nvSpPr>
        <p:spPr bwMode="auto">
          <a:xfrm>
            <a:off x="3082925" y="5130800"/>
            <a:ext cx="15875" cy="33338"/>
          </a:xfrm>
          <a:custGeom>
            <a:avLst/>
            <a:gdLst>
              <a:gd name="T0" fmla="*/ 0 w 39"/>
              <a:gd name="T1" fmla="*/ 2147483647 h 84"/>
              <a:gd name="T2" fmla="*/ 2147483647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2147483647 h 84"/>
              <a:gd name="T36" fmla="*/ 2147483647 w 39"/>
              <a:gd name="T37" fmla="*/ 0 h 84"/>
              <a:gd name="T38" fmla="*/ 2147483647 w 39"/>
              <a:gd name="T39" fmla="*/ 2147483647 h 84"/>
              <a:gd name="T40" fmla="*/ 2147483647 w 39"/>
              <a:gd name="T41" fmla="*/ 2147483647 h 84"/>
              <a:gd name="T42" fmla="*/ 2147483647 w 39"/>
              <a:gd name="T43" fmla="*/ 2147483647 h 84"/>
              <a:gd name="T44" fmla="*/ 2147483647 w 39"/>
              <a:gd name="T45" fmla="*/ 2147483647 h 84"/>
              <a:gd name="T46" fmla="*/ 2147483647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5"/>
                </a:moveTo>
                <a:lnTo>
                  <a:pt x="1" y="70"/>
                </a:lnTo>
                <a:lnTo>
                  <a:pt x="2" y="74"/>
                </a:lnTo>
                <a:lnTo>
                  <a:pt x="6" y="78"/>
                </a:lnTo>
                <a:lnTo>
                  <a:pt x="10" y="82"/>
                </a:lnTo>
                <a:lnTo>
                  <a:pt x="16" y="83"/>
                </a:lnTo>
                <a:lnTo>
                  <a:pt x="19" y="84"/>
                </a:lnTo>
                <a:lnTo>
                  <a:pt x="25" y="83"/>
                </a:lnTo>
                <a:lnTo>
                  <a:pt x="30" y="82"/>
                </a:lnTo>
                <a:lnTo>
                  <a:pt x="34" y="78"/>
                </a:lnTo>
                <a:lnTo>
                  <a:pt x="37" y="74"/>
                </a:lnTo>
                <a:lnTo>
                  <a:pt x="39" y="70"/>
                </a:lnTo>
                <a:lnTo>
                  <a:pt x="39" y="26"/>
                </a:lnTo>
                <a:lnTo>
                  <a:pt x="39" y="16"/>
                </a:lnTo>
                <a:lnTo>
                  <a:pt x="37" y="10"/>
                </a:lnTo>
                <a:lnTo>
                  <a:pt x="34" y="6"/>
                </a:lnTo>
                <a:lnTo>
                  <a:pt x="30" y="2"/>
                </a:lnTo>
                <a:lnTo>
                  <a:pt x="25" y="1"/>
                </a:lnTo>
                <a:lnTo>
                  <a:pt x="19" y="0"/>
                </a:lnTo>
                <a:lnTo>
                  <a:pt x="16" y="1"/>
                </a:lnTo>
                <a:lnTo>
                  <a:pt x="10" y="2"/>
                </a:lnTo>
                <a:lnTo>
                  <a:pt x="6" y="6"/>
                </a:lnTo>
                <a:lnTo>
                  <a:pt x="2" y="10"/>
                </a:lnTo>
                <a:lnTo>
                  <a:pt x="1" y="16"/>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29" name="Line 1125"/>
          <p:cNvSpPr>
            <a:spLocks noChangeShapeType="1"/>
          </p:cNvSpPr>
          <p:nvPr/>
        </p:nvSpPr>
        <p:spPr bwMode="auto">
          <a:xfrm>
            <a:off x="3090863" y="51308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0" name="Freeform 1126"/>
          <p:cNvSpPr>
            <a:spLocks/>
          </p:cNvSpPr>
          <p:nvPr/>
        </p:nvSpPr>
        <p:spPr bwMode="auto">
          <a:xfrm>
            <a:off x="3082925" y="5130800"/>
            <a:ext cx="20638"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19" y="0"/>
                </a:moveTo>
                <a:lnTo>
                  <a:pt x="16" y="1"/>
                </a:lnTo>
                <a:lnTo>
                  <a:pt x="10" y="2"/>
                </a:lnTo>
                <a:lnTo>
                  <a:pt x="6" y="6"/>
                </a:lnTo>
                <a:lnTo>
                  <a:pt x="2" y="10"/>
                </a:lnTo>
                <a:lnTo>
                  <a:pt x="1" y="16"/>
                </a:lnTo>
                <a:lnTo>
                  <a:pt x="0" y="20"/>
                </a:lnTo>
                <a:lnTo>
                  <a:pt x="1" y="25"/>
                </a:lnTo>
                <a:lnTo>
                  <a:pt x="2" y="30"/>
                </a:lnTo>
                <a:lnTo>
                  <a:pt x="6" y="34"/>
                </a:lnTo>
                <a:lnTo>
                  <a:pt x="10" y="37"/>
                </a:lnTo>
                <a:lnTo>
                  <a:pt x="16" y="39"/>
                </a:lnTo>
                <a:lnTo>
                  <a:pt x="25" y="39"/>
                </a:lnTo>
                <a:lnTo>
                  <a:pt x="35" y="39"/>
                </a:lnTo>
                <a:lnTo>
                  <a:pt x="39" y="37"/>
                </a:lnTo>
                <a:lnTo>
                  <a:pt x="45" y="34"/>
                </a:lnTo>
                <a:lnTo>
                  <a:pt x="47" y="30"/>
                </a:lnTo>
                <a:lnTo>
                  <a:pt x="49" y="25"/>
                </a:lnTo>
                <a:lnTo>
                  <a:pt x="50" y="20"/>
                </a:lnTo>
                <a:lnTo>
                  <a:pt x="49" y="16"/>
                </a:lnTo>
                <a:lnTo>
                  <a:pt x="47" y="10"/>
                </a:lnTo>
                <a:lnTo>
                  <a:pt x="45" y="6"/>
                </a:lnTo>
                <a:lnTo>
                  <a:pt x="39" y="2"/>
                </a:lnTo>
                <a:lnTo>
                  <a:pt x="35" y="1"/>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1" name="Line 1127"/>
          <p:cNvSpPr>
            <a:spLocks noChangeShapeType="1"/>
          </p:cNvSpPr>
          <p:nvPr/>
        </p:nvSpPr>
        <p:spPr bwMode="auto">
          <a:xfrm>
            <a:off x="3087688" y="5138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2" name="Freeform 1128"/>
          <p:cNvSpPr>
            <a:spLocks/>
          </p:cNvSpPr>
          <p:nvPr/>
        </p:nvSpPr>
        <p:spPr bwMode="auto">
          <a:xfrm>
            <a:off x="3087688" y="5116513"/>
            <a:ext cx="15875" cy="30162"/>
          </a:xfrm>
          <a:custGeom>
            <a:avLst/>
            <a:gdLst>
              <a:gd name="T0" fmla="*/ 0 w 39"/>
              <a:gd name="T1" fmla="*/ 2147483647 h 83"/>
              <a:gd name="T2" fmla="*/ 0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2147483647 h 83"/>
              <a:gd name="T36" fmla="*/ 2147483647 w 39"/>
              <a:gd name="T37" fmla="*/ 0 h 83"/>
              <a:gd name="T38" fmla="*/ 2147483647 w 39"/>
              <a:gd name="T39" fmla="*/ 2147483647 h 83"/>
              <a:gd name="T40" fmla="*/ 2147483647 w 39"/>
              <a:gd name="T41" fmla="*/ 2147483647 h 83"/>
              <a:gd name="T42" fmla="*/ 2147483647 w 39"/>
              <a:gd name="T43" fmla="*/ 2147483647 h 83"/>
              <a:gd name="T44" fmla="*/ 2147483647 w 39"/>
              <a:gd name="T45" fmla="*/ 2147483647 h 83"/>
              <a:gd name="T46" fmla="*/ 0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4"/>
                </a:moveTo>
                <a:lnTo>
                  <a:pt x="0" y="69"/>
                </a:lnTo>
                <a:lnTo>
                  <a:pt x="3" y="74"/>
                </a:lnTo>
                <a:lnTo>
                  <a:pt x="6" y="78"/>
                </a:lnTo>
                <a:lnTo>
                  <a:pt x="9" y="81"/>
                </a:lnTo>
                <a:lnTo>
                  <a:pt x="15" y="83"/>
                </a:lnTo>
                <a:lnTo>
                  <a:pt x="20" y="83"/>
                </a:lnTo>
                <a:lnTo>
                  <a:pt x="25" y="83"/>
                </a:lnTo>
                <a:lnTo>
                  <a:pt x="29" y="81"/>
                </a:lnTo>
                <a:lnTo>
                  <a:pt x="35" y="78"/>
                </a:lnTo>
                <a:lnTo>
                  <a:pt x="37" y="74"/>
                </a:lnTo>
                <a:lnTo>
                  <a:pt x="39" y="69"/>
                </a:lnTo>
                <a:lnTo>
                  <a:pt x="39" y="25"/>
                </a:lnTo>
                <a:lnTo>
                  <a:pt x="39" y="15"/>
                </a:lnTo>
                <a:lnTo>
                  <a:pt x="37" y="11"/>
                </a:lnTo>
                <a:lnTo>
                  <a:pt x="35" y="7"/>
                </a:lnTo>
                <a:lnTo>
                  <a:pt x="29" y="3"/>
                </a:lnTo>
                <a:lnTo>
                  <a:pt x="25" y="2"/>
                </a:lnTo>
                <a:lnTo>
                  <a:pt x="20" y="0"/>
                </a:lnTo>
                <a:lnTo>
                  <a:pt x="15" y="2"/>
                </a:lnTo>
                <a:lnTo>
                  <a:pt x="9" y="3"/>
                </a:lnTo>
                <a:lnTo>
                  <a:pt x="6" y="7"/>
                </a:lnTo>
                <a:lnTo>
                  <a:pt x="3" y="11"/>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3" name="Line 1129"/>
          <p:cNvSpPr>
            <a:spLocks noChangeShapeType="1"/>
          </p:cNvSpPr>
          <p:nvPr/>
        </p:nvSpPr>
        <p:spPr bwMode="auto">
          <a:xfrm>
            <a:off x="3095625" y="51165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4" name="Freeform 1130"/>
          <p:cNvSpPr>
            <a:spLocks/>
          </p:cNvSpPr>
          <p:nvPr/>
        </p:nvSpPr>
        <p:spPr bwMode="auto">
          <a:xfrm>
            <a:off x="3087688" y="5116513"/>
            <a:ext cx="34925" cy="12700"/>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0 w 89"/>
              <a:gd name="T11" fmla="*/ 2147483647 h 40"/>
              <a:gd name="T12" fmla="*/ 0 w 89"/>
              <a:gd name="T13" fmla="*/ 2147483647 h 40"/>
              <a:gd name="T14" fmla="*/ 0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2"/>
                </a:lnTo>
                <a:lnTo>
                  <a:pt x="9" y="3"/>
                </a:lnTo>
                <a:lnTo>
                  <a:pt x="6" y="7"/>
                </a:lnTo>
                <a:lnTo>
                  <a:pt x="3" y="11"/>
                </a:lnTo>
                <a:lnTo>
                  <a:pt x="0" y="15"/>
                </a:lnTo>
                <a:lnTo>
                  <a:pt x="0" y="20"/>
                </a:lnTo>
                <a:lnTo>
                  <a:pt x="0" y="25"/>
                </a:lnTo>
                <a:lnTo>
                  <a:pt x="3" y="31"/>
                </a:lnTo>
                <a:lnTo>
                  <a:pt x="6" y="35"/>
                </a:lnTo>
                <a:lnTo>
                  <a:pt x="9" y="37"/>
                </a:lnTo>
                <a:lnTo>
                  <a:pt x="15" y="40"/>
                </a:lnTo>
                <a:lnTo>
                  <a:pt x="64" y="40"/>
                </a:lnTo>
                <a:lnTo>
                  <a:pt x="74" y="40"/>
                </a:lnTo>
                <a:lnTo>
                  <a:pt x="80" y="37"/>
                </a:lnTo>
                <a:lnTo>
                  <a:pt x="84" y="35"/>
                </a:lnTo>
                <a:lnTo>
                  <a:pt x="86" y="31"/>
                </a:lnTo>
                <a:lnTo>
                  <a:pt x="89" y="25"/>
                </a:lnTo>
                <a:lnTo>
                  <a:pt x="89" y="20"/>
                </a:lnTo>
                <a:lnTo>
                  <a:pt x="89" y="15"/>
                </a:lnTo>
                <a:lnTo>
                  <a:pt x="86" y="11"/>
                </a:lnTo>
                <a:lnTo>
                  <a:pt x="84" y="7"/>
                </a:lnTo>
                <a:lnTo>
                  <a:pt x="80" y="3"/>
                </a:lnTo>
                <a:lnTo>
                  <a:pt x="74" y="2"/>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5" name="Line 1131"/>
          <p:cNvSpPr>
            <a:spLocks noChangeShapeType="1"/>
          </p:cNvSpPr>
          <p:nvPr/>
        </p:nvSpPr>
        <p:spPr bwMode="auto">
          <a:xfrm>
            <a:off x="3106738" y="5122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6" name="Freeform 1132"/>
          <p:cNvSpPr>
            <a:spLocks/>
          </p:cNvSpPr>
          <p:nvPr/>
        </p:nvSpPr>
        <p:spPr bwMode="auto">
          <a:xfrm>
            <a:off x="3106738" y="5099050"/>
            <a:ext cx="15875" cy="30163"/>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2147483647 h 83"/>
              <a:gd name="T36" fmla="*/ 2147483647 w 40"/>
              <a:gd name="T37" fmla="*/ 0 h 83"/>
              <a:gd name="T38" fmla="*/ 2147483647 w 40"/>
              <a:gd name="T39" fmla="*/ 2147483647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1" y="68"/>
                </a:lnTo>
                <a:lnTo>
                  <a:pt x="3" y="74"/>
                </a:lnTo>
                <a:lnTo>
                  <a:pt x="7" y="78"/>
                </a:lnTo>
                <a:lnTo>
                  <a:pt x="11" y="80"/>
                </a:lnTo>
                <a:lnTo>
                  <a:pt x="15" y="83"/>
                </a:lnTo>
                <a:lnTo>
                  <a:pt x="20" y="83"/>
                </a:lnTo>
                <a:lnTo>
                  <a:pt x="25" y="83"/>
                </a:lnTo>
                <a:lnTo>
                  <a:pt x="31" y="80"/>
                </a:lnTo>
                <a:lnTo>
                  <a:pt x="35" y="78"/>
                </a:lnTo>
                <a:lnTo>
                  <a:pt x="37" y="74"/>
                </a:lnTo>
                <a:lnTo>
                  <a:pt x="40" y="68"/>
                </a:lnTo>
                <a:lnTo>
                  <a:pt x="40" y="25"/>
                </a:lnTo>
                <a:lnTo>
                  <a:pt x="40" y="14"/>
                </a:lnTo>
                <a:lnTo>
                  <a:pt x="37" y="10"/>
                </a:lnTo>
                <a:lnTo>
                  <a:pt x="35" y="5"/>
                </a:lnTo>
                <a:lnTo>
                  <a:pt x="31" y="2"/>
                </a:lnTo>
                <a:lnTo>
                  <a:pt x="25" y="1"/>
                </a:lnTo>
                <a:lnTo>
                  <a:pt x="20" y="0"/>
                </a:lnTo>
                <a:lnTo>
                  <a:pt x="15" y="1"/>
                </a:lnTo>
                <a:lnTo>
                  <a:pt x="11" y="2"/>
                </a:lnTo>
                <a:lnTo>
                  <a:pt x="7" y="5"/>
                </a:lnTo>
                <a:lnTo>
                  <a:pt x="3" y="10"/>
                </a:lnTo>
                <a:lnTo>
                  <a:pt x="1" y="14"/>
                </a:lnTo>
                <a:lnTo>
                  <a:pt x="0" y="19"/>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7" name="Line 1133"/>
          <p:cNvSpPr>
            <a:spLocks noChangeShapeType="1"/>
          </p:cNvSpPr>
          <p:nvPr/>
        </p:nvSpPr>
        <p:spPr bwMode="auto">
          <a:xfrm>
            <a:off x="3114675" y="50990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8" name="Freeform 1134"/>
          <p:cNvSpPr>
            <a:spLocks/>
          </p:cNvSpPr>
          <p:nvPr/>
        </p:nvSpPr>
        <p:spPr bwMode="auto">
          <a:xfrm>
            <a:off x="3106738" y="5099050"/>
            <a:ext cx="55562" cy="15875"/>
          </a:xfrm>
          <a:custGeom>
            <a:avLst/>
            <a:gdLst>
              <a:gd name="T0" fmla="*/ 2147483647 w 139"/>
              <a:gd name="T1" fmla="*/ 0 h 39"/>
              <a:gd name="T2" fmla="*/ 2147483647 w 139"/>
              <a:gd name="T3" fmla="*/ 2147483647 h 39"/>
              <a:gd name="T4" fmla="*/ 2147483647 w 139"/>
              <a:gd name="T5" fmla="*/ 2147483647 h 39"/>
              <a:gd name="T6" fmla="*/ 2147483647 w 139"/>
              <a:gd name="T7" fmla="*/ 2147483647 h 39"/>
              <a:gd name="T8" fmla="*/ 2147483647 w 139"/>
              <a:gd name="T9" fmla="*/ 2147483647 h 39"/>
              <a:gd name="T10" fmla="*/ 2147483647 w 139"/>
              <a:gd name="T11" fmla="*/ 2147483647 h 39"/>
              <a:gd name="T12" fmla="*/ 0 w 139"/>
              <a:gd name="T13" fmla="*/ 2147483647 h 39"/>
              <a:gd name="T14" fmla="*/ 2147483647 w 139"/>
              <a:gd name="T15" fmla="*/ 2147483647 h 39"/>
              <a:gd name="T16" fmla="*/ 2147483647 w 139"/>
              <a:gd name="T17" fmla="*/ 2147483647 h 39"/>
              <a:gd name="T18" fmla="*/ 2147483647 w 139"/>
              <a:gd name="T19" fmla="*/ 2147483647 h 39"/>
              <a:gd name="T20" fmla="*/ 2147483647 w 139"/>
              <a:gd name="T21" fmla="*/ 2147483647 h 39"/>
              <a:gd name="T22" fmla="*/ 2147483647 w 139"/>
              <a:gd name="T23" fmla="*/ 2147483647 h 39"/>
              <a:gd name="T24" fmla="*/ 2147483647 w 139"/>
              <a:gd name="T25" fmla="*/ 2147483647 h 39"/>
              <a:gd name="T26" fmla="*/ 2147483647 w 139"/>
              <a:gd name="T27" fmla="*/ 2147483647 h 39"/>
              <a:gd name="T28" fmla="*/ 2147483647 w 139"/>
              <a:gd name="T29" fmla="*/ 2147483647 h 39"/>
              <a:gd name="T30" fmla="*/ 2147483647 w 139"/>
              <a:gd name="T31" fmla="*/ 2147483647 h 39"/>
              <a:gd name="T32" fmla="*/ 2147483647 w 139"/>
              <a:gd name="T33" fmla="*/ 2147483647 h 39"/>
              <a:gd name="T34" fmla="*/ 2147483647 w 139"/>
              <a:gd name="T35" fmla="*/ 2147483647 h 39"/>
              <a:gd name="T36" fmla="*/ 2147483647 w 139"/>
              <a:gd name="T37" fmla="*/ 2147483647 h 39"/>
              <a:gd name="T38" fmla="*/ 2147483647 w 139"/>
              <a:gd name="T39" fmla="*/ 2147483647 h 39"/>
              <a:gd name="T40" fmla="*/ 2147483647 w 139"/>
              <a:gd name="T41" fmla="*/ 2147483647 h 39"/>
              <a:gd name="T42" fmla="*/ 2147483647 w 139"/>
              <a:gd name="T43" fmla="*/ 2147483647 h 39"/>
              <a:gd name="T44" fmla="*/ 2147483647 w 139"/>
              <a:gd name="T45" fmla="*/ 2147483647 h 39"/>
              <a:gd name="T46" fmla="*/ 2147483647 w 139"/>
              <a:gd name="T47" fmla="*/ 2147483647 h 39"/>
              <a:gd name="T48" fmla="*/ 2147483647 w 139"/>
              <a:gd name="T49" fmla="*/ 0 h 39"/>
              <a:gd name="T50" fmla="*/ 2147483647 w 13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39"/>
              <a:gd name="T80" fmla="*/ 139 w 13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39">
                <a:moveTo>
                  <a:pt x="20" y="0"/>
                </a:moveTo>
                <a:lnTo>
                  <a:pt x="15" y="1"/>
                </a:lnTo>
                <a:lnTo>
                  <a:pt x="11" y="2"/>
                </a:lnTo>
                <a:lnTo>
                  <a:pt x="7" y="5"/>
                </a:lnTo>
                <a:lnTo>
                  <a:pt x="3" y="10"/>
                </a:lnTo>
                <a:lnTo>
                  <a:pt x="1" y="14"/>
                </a:lnTo>
                <a:lnTo>
                  <a:pt x="0" y="19"/>
                </a:lnTo>
                <a:lnTo>
                  <a:pt x="1" y="25"/>
                </a:lnTo>
                <a:lnTo>
                  <a:pt x="3" y="30"/>
                </a:lnTo>
                <a:lnTo>
                  <a:pt x="7" y="34"/>
                </a:lnTo>
                <a:lnTo>
                  <a:pt x="11" y="37"/>
                </a:lnTo>
                <a:lnTo>
                  <a:pt x="15" y="39"/>
                </a:lnTo>
                <a:lnTo>
                  <a:pt x="112" y="39"/>
                </a:lnTo>
                <a:lnTo>
                  <a:pt x="123" y="39"/>
                </a:lnTo>
                <a:lnTo>
                  <a:pt x="128" y="37"/>
                </a:lnTo>
                <a:lnTo>
                  <a:pt x="132" y="34"/>
                </a:lnTo>
                <a:lnTo>
                  <a:pt x="136" y="30"/>
                </a:lnTo>
                <a:lnTo>
                  <a:pt x="138" y="25"/>
                </a:lnTo>
                <a:lnTo>
                  <a:pt x="139" y="19"/>
                </a:lnTo>
                <a:lnTo>
                  <a:pt x="138" y="14"/>
                </a:lnTo>
                <a:lnTo>
                  <a:pt x="136" y="10"/>
                </a:lnTo>
                <a:lnTo>
                  <a:pt x="132" y="5"/>
                </a:lnTo>
                <a:lnTo>
                  <a:pt x="128" y="2"/>
                </a:lnTo>
                <a:lnTo>
                  <a:pt x="123" y="1"/>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39" name="Line 1135"/>
          <p:cNvSpPr>
            <a:spLocks noChangeShapeType="1"/>
          </p:cNvSpPr>
          <p:nvPr/>
        </p:nvSpPr>
        <p:spPr bwMode="auto">
          <a:xfrm>
            <a:off x="3146425" y="51069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0" name="Freeform 1136"/>
          <p:cNvSpPr>
            <a:spLocks/>
          </p:cNvSpPr>
          <p:nvPr/>
        </p:nvSpPr>
        <p:spPr bwMode="auto">
          <a:xfrm>
            <a:off x="3146425" y="5083175"/>
            <a:ext cx="15875" cy="31750"/>
          </a:xfrm>
          <a:custGeom>
            <a:avLst/>
            <a:gdLst>
              <a:gd name="T0" fmla="*/ 0 w 39"/>
              <a:gd name="T1" fmla="*/ 2147483647 h 83"/>
              <a:gd name="T2" fmla="*/ 0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0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0" y="69"/>
                </a:lnTo>
                <a:lnTo>
                  <a:pt x="3" y="74"/>
                </a:lnTo>
                <a:lnTo>
                  <a:pt x="6" y="78"/>
                </a:lnTo>
                <a:lnTo>
                  <a:pt x="10" y="81"/>
                </a:lnTo>
                <a:lnTo>
                  <a:pt x="15" y="83"/>
                </a:lnTo>
                <a:lnTo>
                  <a:pt x="20" y="83"/>
                </a:lnTo>
                <a:lnTo>
                  <a:pt x="24" y="83"/>
                </a:lnTo>
                <a:lnTo>
                  <a:pt x="29" y="81"/>
                </a:lnTo>
                <a:lnTo>
                  <a:pt x="33" y="78"/>
                </a:lnTo>
                <a:lnTo>
                  <a:pt x="37" y="74"/>
                </a:lnTo>
                <a:lnTo>
                  <a:pt x="39" y="69"/>
                </a:lnTo>
                <a:lnTo>
                  <a:pt x="39" y="25"/>
                </a:lnTo>
                <a:lnTo>
                  <a:pt x="39" y="15"/>
                </a:lnTo>
                <a:lnTo>
                  <a:pt x="37" y="9"/>
                </a:lnTo>
                <a:lnTo>
                  <a:pt x="33" y="5"/>
                </a:lnTo>
                <a:lnTo>
                  <a:pt x="29" y="3"/>
                </a:lnTo>
                <a:lnTo>
                  <a:pt x="24" y="0"/>
                </a:lnTo>
                <a:lnTo>
                  <a:pt x="20" y="0"/>
                </a:lnTo>
                <a:lnTo>
                  <a:pt x="15" y="0"/>
                </a:lnTo>
                <a:lnTo>
                  <a:pt x="10" y="3"/>
                </a:lnTo>
                <a:lnTo>
                  <a:pt x="6" y="5"/>
                </a:lnTo>
                <a:lnTo>
                  <a:pt x="3" y="9"/>
                </a:lnTo>
                <a:lnTo>
                  <a:pt x="0" y="15"/>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1" name="Line 1137"/>
          <p:cNvSpPr>
            <a:spLocks noChangeShapeType="1"/>
          </p:cNvSpPr>
          <p:nvPr/>
        </p:nvSpPr>
        <p:spPr bwMode="auto">
          <a:xfrm>
            <a:off x="3154363" y="5083175"/>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2" name="Freeform 1138"/>
          <p:cNvSpPr>
            <a:spLocks/>
          </p:cNvSpPr>
          <p:nvPr/>
        </p:nvSpPr>
        <p:spPr bwMode="auto">
          <a:xfrm>
            <a:off x="3146425" y="5083175"/>
            <a:ext cx="42863" cy="12700"/>
          </a:xfrm>
          <a:custGeom>
            <a:avLst/>
            <a:gdLst>
              <a:gd name="T0" fmla="*/ 2147483647 w 109"/>
              <a:gd name="T1" fmla="*/ 0 h 38"/>
              <a:gd name="T2" fmla="*/ 2147483647 w 109"/>
              <a:gd name="T3" fmla="*/ 0 h 38"/>
              <a:gd name="T4" fmla="*/ 2147483647 w 109"/>
              <a:gd name="T5" fmla="*/ 2147483647 h 38"/>
              <a:gd name="T6" fmla="*/ 2147483647 w 109"/>
              <a:gd name="T7" fmla="*/ 2147483647 h 38"/>
              <a:gd name="T8" fmla="*/ 2147483647 w 109"/>
              <a:gd name="T9" fmla="*/ 2147483647 h 38"/>
              <a:gd name="T10" fmla="*/ 0 w 109"/>
              <a:gd name="T11" fmla="*/ 2147483647 h 38"/>
              <a:gd name="T12" fmla="*/ 0 w 109"/>
              <a:gd name="T13" fmla="*/ 2147483647 h 38"/>
              <a:gd name="T14" fmla="*/ 0 w 109"/>
              <a:gd name="T15" fmla="*/ 2147483647 h 38"/>
              <a:gd name="T16" fmla="*/ 2147483647 w 109"/>
              <a:gd name="T17" fmla="*/ 2147483647 h 38"/>
              <a:gd name="T18" fmla="*/ 2147483647 w 109"/>
              <a:gd name="T19" fmla="*/ 2147483647 h 38"/>
              <a:gd name="T20" fmla="*/ 2147483647 w 109"/>
              <a:gd name="T21" fmla="*/ 2147483647 h 38"/>
              <a:gd name="T22" fmla="*/ 2147483647 w 109"/>
              <a:gd name="T23" fmla="*/ 2147483647 h 38"/>
              <a:gd name="T24" fmla="*/ 2147483647 w 109"/>
              <a:gd name="T25" fmla="*/ 2147483647 h 38"/>
              <a:gd name="T26" fmla="*/ 2147483647 w 109"/>
              <a:gd name="T27" fmla="*/ 2147483647 h 38"/>
              <a:gd name="T28" fmla="*/ 2147483647 w 109"/>
              <a:gd name="T29" fmla="*/ 2147483647 h 38"/>
              <a:gd name="T30" fmla="*/ 2147483647 w 109"/>
              <a:gd name="T31" fmla="*/ 2147483647 h 38"/>
              <a:gd name="T32" fmla="*/ 2147483647 w 109"/>
              <a:gd name="T33" fmla="*/ 2147483647 h 38"/>
              <a:gd name="T34" fmla="*/ 2147483647 w 109"/>
              <a:gd name="T35" fmla="*/ 2147483647 h 38"/>
              <a:gd name="T36" fmla="*/ 2147483647 w 109"/>
              <a:gd name="T37" fmla="*/ 2147483647 h 38"/>
              <a:gd name="T38" fmla="*/ 2147483647 w 109"/>
              <a:gd name="T39" fmla="*/ 2147483647 h 38"/>
              <a:gd name="T40" fmla="*/ 2147483647 w 109"/>
              <a:gd name="T41" fmla="*/ 2147483647 h 38"/>
              <a:gd name="T42" fmla="*/ 2147483647 w 109"/>
              <a:gd name="T43" fmla="*/ 2147483647 h 38"/>
              <a:gd name="T44" fmla="*/ 2147483647 w 109"/>
              <a:gd name="T45" fmla="*/ 2147483647 h 38"/>
              <a:gd name="T46" fmla="*/ 2147483647 w 109"/>
              <a:gd name="T47" fmla="*/ 0 h 38"/>
              <a:gd name="T48" fmla="*/ 2147483647 w 109"/>
              <a:gd name="T49" fmla="*/ 0 h 38"/>
              <a:gd name="T50" fmla="*/ 2147483647 w 10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8"/>
              <a:gd name="T80" fmla="*/ 109 w 10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8">
                <a:moveTo>
                  <a:pt x="20" y="0"/>
                </a:moveTo>
                <a:lnTo>
                  <a:pt x="15" y="0"/>
                </a:lnTo>
                <a:lnTo>
                  <a:pt x="10" y="3"/>
                </a:lnTo>
                <a:lnTo>
                  <a:pt x="6" y="5"/>
                </a:lnTo>
                <a:lnTo>
                  <a:pt x="3" y="9"/>
                </a:lnTo>
                <a:lnTo>
                  <a:pt x="0" y="15"/>
                </a:lnTo>
                <a:lnTo>
                  <a:pt x="0" y="20"/>
                </a:lnTo>
                <a:lnTo>
                  <a:pt x="0" y="25"/>
                </a:lnTo>
                <a:lnTo>
                  <a:pt x="3" y="29"/>
                </a:lnTo>
                <a:lnTo>
                  <a:pt x="6" y="33"/>
                </a:lnTo>
                <a:lnTo>
                  <a:pt x="10" y="37"/>
                </a:lnTo>
                <a:lnTo>
                  <a:pt x="15" y="38"/>
                </a:lnTo>
                <a:lnTo>
                  <a:pt x="84" y="38"/>
                </a:lnTo>
                <a:lnTo>
                  <a:pt x="94" y="38"/>
                </a:lnTo>
                <a:lnTo>
                  <a:pt x="98" y="37"/>
                </a:lnTo>
                <a:lnTo>
                  <a:pt x="102" y="33"/>
                </a:lnTo>
                <a:lnTo>
                  <a:pt x="106" y="29"/>
                </a:lnTo>
                <a:lnTo>
                  <a:pt x="107" y="25"/>
                </a:lnTo>
                <a:lnTo>
                  <a:pt x="109" y="20"/>
                </a:lnTo>
                <a:lnTo>
                  <a:pt x="107" y="15"/>
                </a:lnTo>
                <a:lnTo>
                  <a:pt x="106" y="9"/>
                </a:lnTo>
                <a:lnTo>
                  <a:pt x="102" y="5"/>
                </a:lnTo>
                <a:lnTo>
                  <a:pt x="98" y="3"/>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3" name="Line 1139"/>
          <p:cNvSpPr>
            <a:spLocks noChangeShapeType="1"/>
          </p:cNvSpPr>
          <p:nvPr/>
        </p:nvSpPr>
        <p:spPr bwMode="auto">
          <a:xfrm>
            <a:off x="3173413" y="50895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4" name="Freeform 1140"/>
          <p:cNvSpPr>
            <a:spLocks/>
          </p:cNvSpPr>
          <p:nvPr/>
        </p:nvSpPr>
        <p:spPr bwMode="auto">
          <a:xfrm>
            <a:off x="3173413" y="5048250"/>
            <a:ext cx="15875" cy="49213"/>
          </a:xfrm>
          <a:custGeom>
            <a:avLst/>
            <a:gdLst>
              <a:gd name="T0" fmla="*/ 0 w 38"/>
              <a:gd name="T1" fmla="*/ 2147483647 h 128"/>
              <a:gd name="T2" fmla="*/ 0 w 38"/>
              <a:gd name="T3" fmla="*/ 2147483647 h 128"/>
              <a:gd name="T4" fmla="*/ 2147483647 w 38"/>
              <a:gd name="T5" fmla="*/ 2147483647 h 128"/>
              <a:gd name="T6" fmla="*/ 2147483647 w 38"/>
              <a:gd name="T7" fmla="*/ 2147483647 h 128"/>
              <a:gd name="T8" fmla="*/ 2147483647 w 38"/>
              <a:gd name="T9" fmla="*/ 2147483647 h 128"/>
              <a:gd name="T10" fmla="*/ 2147483647 w 38"/>
              <a:gd name="T11" fmla="*/ 2147483647 h 128"/>
              <a:gd name="T12" fmla="*/ 2147483647 w 38"/>
              <a:gd name="T13" fmla="*/ 2147483647 h 128"/>
              <a:gd name="T14" fmla="*/ 2147483647 w 38"/>
              <a:gd name="T15" fmla="*/ 2147483647 h 128"/>
              <a:gd name="T16" fmla="*/ 2147483647 w 38"/>
              <a:gd name="T17" fmla="*/ 2147483647 h 128"/>
              <a:gd name="T18" fmla="*/ 2147483647 w 38"/>
              <a:gd name="T19" fmla="*/ 2147483647 h 128"/>
              <a:gd name="T20" fmla="*/ 2147483647 w 38"/>
              <a:gd name="T21" fmla="*/ 2147483647 h 128"/>
              <a:gd name="T22" fmla="*/ 2147483647 w 38"/>
              <a:gd name="T23" fmla="*/ 2147483647 h 128"/>
              <a:gd name="T24" fmla="*/ 2147483647 w 38"/>
              <a:gd name="T25" fmla="*/ 2147483647 h 128"/>
              <a:gd name="T26" fmla="*/ 2147483647 w 38"/>
              <a:gd name="T27" fmla="*/ 2147483647 h 128"/>
              <a:gd name="T28" fmla="*/ 2147483647 w 38"/>
              <a:gd name="T29" fmla="*/ 2147483647 h 128"/>
              <a:gd name="T30" fmla="*/ 2147483647 w 38"/>
              <a:gd name="T31" fmla="*/ 2147483647 h 128"/>
              <a:gd name="T32" fmla="*/ 2147483647 w 38"/>
              <a:gd name="T33" fmla="*/ 2147483647 h 128"/>
              <a:gd name="T34" fmla="*/ 2147483647 w 38"/>
              <a:gd name="T35" fmla="*/ 2147483647 h 128"/>
              <a:gd name="T36" fmla="*/ 2147483647 w 38"/>
              <a:gd name="T37" fmla="*/ 0 h 128"/>
              <a:gd name="T38" fmla="*/ 2147483647 w 38"/>
              <a:gd name="T39" fmla="*/ 2147483647 h 128"/>
              <a:gd name="T40" fmla="*/ 2147483647 w 38"/>
              <a:gd name="T41" fmla="*/ 2147483647 h 128"/>
              <a:gd name="T42" fmla="*/ 2147483647 w 38"/>
              <a:gd name="T43" fmla="*/ 2147483647 h 128"/>
              <a:gd name="T44" fmla="*/ 2147483647 w 38"/>
              <a:gd name="T45" fmla="*/ 2147483647 h 128"/>
              <a:gd name="T46" fmla="*/ 0 w 38"/>
              <a:gd name="T47" fmla="*/ 2147483647 h 128"/>
              <a:gd name="T48" fmla="*/ 0 w 38"/>
              <a:gd name="T49" fmla="*/ 2147483647 h 128"/>
              <a:gd name="T50" fmla="*/ 0 w 38"/>
              <a:gd name="T51" fmla="*/ 2147483647 h 1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8"/>
              <a:gd name="T80" fmla="*/ 38 w 38"/>
              <a:gd name="T81" fmla="*/ 128 h 1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8">
                <a:moveTo>
                  <a:pt x="0" y="108"/>
                </a:moveTo>
                <a:lnTo>
                  <a:pt x="0" y="113"/>
                </a:lnTo>
                <a:lnTo>
                  <a:pt x="3" y="117"/>
                </a:lnTo>
                <a:lnTo>
                  <a:pt x="5" y="121"/>
                </a:lnTo>
                <a:lnTo>
                  <a:pt x="9" y="125"/>
                </a:lnTo>
                <a:lnTo>
                  <a:pt x="15" y="126"/>
                </a:lnTo>
                <a:lnTo>
                  <a:pt x="20" y="128"/>
                </a:lnTo>
                <a:lnTo>
                  <a:pt x="25" y="126"/>
                </a:lnTo>
                <a:lnTo>
                  <a:pt x="29" y="125"/>
                </a:lnTo>
                <a:lnTo>
                  <a:pt x="33" y="121"/>
                </a:lnTo>
                <a:lnTo>
                  <a:pt x="37" y="117"/>
                </a:lnTo>
                <a:lnTo>
                  <a:pt x="38" y="113"/>
                </a:lnTo>
                <a:lnTo>
                  <a:pt x="38" y="26"/>
                </a:lnTo>
                <a:lnTo>
                  <a:pt x="38" y="15"/>
                </a:lnTo>
                <a:lnTo>
                  <a:pt x="37" y="10"/>
                </a:lnTo>
                <a:lnTo>
                  <a:pt x="33" y="6"/>
                </a:lnTo>
                <a:lnTo>
                  <a:pt x="29" y="2"/>
                </a:lnTo>
                <a:lnTo>
                  <a:pt x="25" y="1"/>
                </a:lnTo>
                <a:lnTo>
                  <a:pt x="20" y="0"/>
                </a:lnTo>
                <a:lnTo>
                  <a:pt x="15" y="1"/>
                </a:lnTo>
                <a:lnTo>
                  <a:pt x="9" y="2"/>
                </a:lnTo>
                <a:lnTo>
                  <a:pt x="5" y="6"/>
                </a:lnTo>
                <a:lnTo>
                  <a:pt x="3" y="10"/>
                </a:lnTo>
                <a:lnTo>
                  <a:pt x="0" y="15"/>
                </a:lnTo>
                <a:lnTo>
                  <a:pt x="0" y="21"/>
                </a:lnTo>
                <a:lnTo>
                  <a:pt x="0" y="10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5" name="Line 1141"/>
          <p:cNvSpPr>
            <a:spLocks noChangeShapeType="1"/>
          </p:cNvSpPr>
          <p:nvPr/>
        </p:nvSpPr>
        <p:spPr bwMode="auto">
          <a:xfrm>
            <a:off x="3181350" y="50482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6" name="Freeform 1142"/>
          <p:cNvSpPr>
            <a:spLocks/>
          </p:cNvSpPr>
          <p:nvPr/>
        </p:nvSpPr>
        <p:spPr bwMode="auto">
          <a:xfrm>
            <a:off x="3173413" y="5048250"/>
            <a:ext cx="114300" cy="15875"/>
          </a:xfrm>
          <a:custGeom>
            <a:avLst/>
            <a:gdLst>
              <a:gd name="T0" fmla="*/ 2147483647 w 285"/>
              <a:gd name="T1" fmla="*/ 0 h 39"/>
              <a:gd name="T2" fmla="*/ 2147483647 w 285"/>
              <a:gd name="T3" fmla="*/ 2147483647 h 39"/>
              <a:gd name="T4" fmla="*/ 2147483647 w 285"/>
              <a:gd name="T5" fmla="*/ 2147483647 h 39"/>
              <a:gd name="T6" fmla="*/ 2147483647 w 285"/>
              <a:gd name="T7" fmla="*/ 2147483647 h 39"/>
              <a:gd name="T8" fmla="*/ 2147483647 w 285"/>
              <a:gd name="T9" fmla="*/ 2147483647 h 39"/>
              <a:gd name="T10" fmla="*/ 0 w 285"/>
              <a:gd name="T11" fmla="*/ 2147483647 h 39"/>
              <a:gd name="T12" fmla="*/ 0 w 285"/>
              <a:gd name="T13" fmla="*/ 2147483647 h 39"/>
              <a:gd name="T14" fmla="*/ 0 w 285"/>
              <a:gd name="T15" fmla="*/ 2147483647 h 39"/>
              <a:gd name="T16" fmla="*/ 2147483647 w 285"/>
              <a:gd name="T17" fmla="*/ 2147483647 h 39"/>
              <a:gd name="T18" fmla="*/ 2147483647 w 285"/>
              <a:gd name="T19" fmla="*/ 2147483647 h 39"/>
              <a:gd name="T20" fmla="*/ 2147483647 w 285"/>
              <a:gd name="T21" fmla="*/ 2147483647 h 39"/>
              <a:gd name="T22" fmla="*/ 2147483647 w 285"/>
              <a:gd name="T23" fmla="*/ 2147483647 h 39"/>
              <a:gd name="T24" fmla="*/ 2147483647 w 285"/>
              <a:gd name="T25" fmla="*/ 2147483647 h 39"/>
              <a:gd name="T26" fmla="*/ 2147483647 w 285"/>
              <a:gd name="T27" fmla="*/ 2147483647 h 39"/>
              <a:gd name="T28" fmla="*/ 2147483647 w 285"/>
              <a:gd name="T29" fmla="*/ 2147483647 h 39"/>
              <a:gd name="T30" fmla="*/ 2147483647 w 285"/>
              <a:gd name="T31" fmla="*/ 2147483647 h 39"/>
              <a:gd name="T32" fmla="*/ 2147483647 w 285"/>
              <a:gd name="T33" fmla="*/ 2147483647 h 39"/>
              <a:gd name="T34" fmla="*/ 2147483647 w 285"/>
              <a:gd name="T35" fmla="*/ 2147483647 h 39"/>
              <a:gd name="T36" fmla="*/ 2147483647 w 285"/>
              <a:gd name="T37" fmla="*/ 2147483647 h 39"/>
              <a:gd name="T38" fmla="*/ 2147483647 w 285"/>
              <a:gd name="T39" fmla="*/ 2147483647 h 39"/>
              <a:gd name="T40" fmla="*/ 2147483647 w 285"/>
              <a:gd name="T41" fmla="*/ 2147483647 h 39"/>
              <a:gd name="T42" fmla="*/ 2147483647 w 285"/>
              <a:gd name="T43" fmla="*/ 2147483647 h 39"/>
              <a:gd name="T44" fmla="*/ 2147483647 w 285"/>
              <a:gd name="T45" fmla="*/ 2147483647 h 39"/>
              <a:gd name="T46" fmla="*/ 2147483647 w 285"/>
              <a:gd name="T47" fmla="*/ 2147483647 h 39"/>
              <a:gd name="T48" fmla="*/ 2147483647 w 285"/>
              <a:gd name="T49" fmla="*/ 0 h 39"/>
              <a:gd name="T50" fmla="*/ 2147483647 w 285"/>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5"/>
              <a:gd name="T79" fmla="*/ 0 h 39"/>
              <a:gd name="T80" fmla="*/ 285 w 285"/>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5" h="39">
                <a:moveTo>
                  <a:pt x="20" y="0"/>
                </a:moveTo>
                <a:lnTo>
                  <a:pt x="15" y="1"/>
                </a:lnTo>
                <a:lnTo>
                  <a:pt x="9" y="2"/>
                </a:lnTo>
                <a:lnTo>
                  <a:pt x="5" y="6"/>
                </a:lnTo>
                <a:lnTo>
                  <a:pt x="3" y="10"/>
                </a:lnTo>
                <a:lnTo>
                  <a:pt x="0" y="15"/>
                </a:lnTo>
                <a:lnTo>
                  <a:pt x="0" y="19"/>
                </a:lnTo>
                <a:lnTo>
                  <a:pt x="0" y="25"/>
                </a:lnTo>
                <a:lnTo>
                  <a:pt x="3" y="30"/>
                </a:lnTo>
                <a:lnTo>
                  <a:pt x="5" y="34"/>
                </a:lnTo>
                <a:lnTo>
                  <a:pt x="9" y="37"/>
                </a:lnTo>
                <a:lnTo>
                  <a:pt x="15" y="39"/>
                </a:lnTo>
                <a:lnTo>
                  <a:pt x="260" y="39"/>
                </a:lnTo>
                <a:lnTo>
                  <a:pt x="271" y="39"/>
                </a:lnTo>
                <a:lnTo>
                  <a:pt x="275" y="37"/>
                </a:lnTo>
                <a:lnTo>
                  <a:pt x="279" y="34"/>
                </a:lnTo>
                <a:lnTo>
                  <a:pt x="283" y="30"/>
                </a:lnTo>
                <a:lnTo>
                  <a:pt x="284" y="25"/>
                </a:lnTo>
                <a:lnTo>
                  <a:pt x="285" y="19"/>
                </a:lnTo>
                <a:lnTo>
                  <a:pt x="284" y="15"/>
                </a:lnTo>
                <a:lnTo>
                  <a:pt x="283" y="10"/>
                </a:lnTo>
                <a:lnTo>
                  <a:pt x="279" y="6"/>
                </a:lnTo>
                <a:lnTo>
                  <a:pt x="275" y="2"/>
                </a:lnTo>
                <a:lnTo>
                  <a:pt x="271" y="1"/>
                </a:lnTo>
                <a:lnTo>
                  <a:pt x="26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7" name="Line 1143"/>
          <p:cNvSpPr>
            <a:spLocks noChangeShapeType="1"/>
          </p:cNvSpPr>
          <p:nvPr/>
        </p:nvSpPr>
        <p:spPr bwMode="auto">
          <a:xfrm>
            <a:off x="3271838" y="50561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8" name="Freeform 1144"/>
          <p:cNvSpPr>
            <a:spLocks/>
          </p:cNvSpPr>
          <p:nvPr/>
        </p:nvSpPr>
        <p:spPr bwMode="auto">
          <a:xfrm>
            <a:off x="3271838" y="5032375"/>
            <a:ext cx="14287" cy="31750"/>
          </a:xfrm>
          <a:custGeom>
            <a:avLst/>
            <a:gdLst>
              <a:gd name="T0" fmla="*/ 0 w 38"/>
              <a:gd name="T1" fmla="*/ 2147483647 h 83"/>
              <a:gd name="T2" fmla="*/ 0 w 38"/>
              <a:gd name="T3" fmla="*/ 2147483647 h 83"/>
              <a:gd name="T4" fmla="*/ 2147483647 w 38"/>
              <a:gd name="T5" fmla="*/ 2147483647 h 83"/>
              <a:gd name="T6" fmla="*/ 2147483647 w 38"/>
              <a:gd name="T7" fmla="*/ 2147483647 h 83"/>
              <a:gd name="T8" fmla="*/ 2147483647 w 38"/>
              <a:gd name="T9" fmla="*/ 2147483647 h 83"/>
              <a:gd name="T10" fmla="*/ 2147483647 w 38"/>
              <a:gd name="T11" fmla="*/ 2147483647 h 83"/>
              <a:gd name="T12" fmla="*/ 2147483647 w 38"/>
              <a:gd name="T13" fmla="*/ 2147483647 h 83"/>
              <a:gd name="T14" fmla="*/ 2147483647 w 38"/>
              <a:gd name="T15" fmla="*/ 2147483647 h 83"/>
              <a:gd name="T16" fmla="*/ 2147483647 w 38"/>
              <a:gd name="T17" fmla="*/ 2147483647 h 83"/>
              <a:gd name="T18" fmla="*/ 2147483647 w 38"/>
              <a:gd name="T19" fmla="*/ 2147483647 h 83"/>
              <a:gd name="T20" fmla="*/ 2147483647 w 38"/>
              <a:gd name="T21" fmla="*/ 2147483647 h 83"/>
              <a:gd name="T22" fmla="*/ 2147483647 w 38"/>
              <a:gd name="T23" fmla="*/ 2147483647 h 83"/>
              <a:gd name="T24" fmla="*/ 2147483647 w 38"/>
              <a:gd name="T25" fmla="*/ 2147483647 h 83"/>
              <a:gd name="T26" fmla="*/ 2147483647 w 38"/>
              <a:gd name="T27" fmla="*/ 2147483647 h 83"/>
              <a:gd name="T28" fmla="*/ 2147483647 w 38"/>
              <a:gd name="T29" fmla="*/ 2147483647 h 83"/>
              <a:gd name="T30" fmla="*/ 2147483647 w 38"/>
              <a:gd name="T31" fmla="*/ 2147483647 h 83"/>
              <a:gd name="T32" fmla="*/ 2147483647 w 38"/>
              <a:gd name="T33" fmla="*/ 2147483647 h 83"/>
              <a:gd name="T34" fmla="*/ 2147483647 w 38"/>
              <a:gd name="T35" fmla="*/ 2147483647 h 83"/>
              <a:gd name="T36" fmla="*/ 2147483647 w 38"/>
              <a:gd name="T37" fmla="*/ 0 h 83"/>
              <a:gd name="T38" fmla="*/ 2147483647 w 38"/>
              <a:gd name="T39" fmla="*/ 2147483647 h 83"/>
              <a:gd name="T40" fmla="*/ 2147483647 w 38"/>
              <a:gd name="T41" fmla="*/ 2147483647 h 83"/>
              <a:gd name="T42" fmla="*/ 2147483647 w 38"/>
              <a:gd name="T43" fmla="*/ 2147483647 h 83"/>
              <a:gd name="T44" fmla="*/ 2147483647 w 38"/>
              <a:gd name="T45" fmla="*/ 2147483647 h 83"/>
              <a:gd name="T46" fmla="*/ 0 w 38"/>
              <a:gd name="T47" fmla="*/ 2147483647 h 83"/>
              <a:gd name="T48" fmla="*/ 0 w 38"/>
              <a:gd name="T49" fmla="*/ 2147483647 h 83"/>
              <a:gd name="T50" fmla="*/ 0 w 38"/>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3"/>
              <a:gd name="T80" fmla="*/ 38 w 38"/>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3">
                <a:moveTo>
                  <a:pt x="0" y="63"/>
                </a:moveTo>
                <a:lnTo>
                  <a:pt x="0" y="69"/>
                </a:lnTo>
                <a:lnTo>
                  <a:pt x="2" y="74"/>
                </a:lnTo>
                <a:lnTo>
                  <a:pt x="5" y="78"/>
                </a:lnTo>
                <a:lnTo>
                  <a:pt x="9" y="81"/>
                </a:lnTo>
                <a:lnTo>
                  <a:pt x="14" y="83"/>
                </a:lnTo>
                <a:lnTo>
                  <a:pt x="20" y="83"/>
                </a:lnTo>
                <a:lnTo>
                  <a:pt x="25" y="83"/>
                </a:lnTo>
                <a:lnTo>
                  <a:pt x="29" y="81"/>
                </a:lnTo>
                <a:lnTo>
                  <a:pt x="33" y="78"/>
                </a:lnTo>
                <a:lnTo>
                  <a:pt x="37" y="74"/>
                </a:lnTo>
                <a:lnTo>
                  <a:pt x="38" y="69"/>
                </a:lnTo>
                <a:lnTo>
                  <a:pt x="38" y="25"/>
                </a:lnTo>
                <a:lnTo>
                  <a:pt x="38" y="14"/>
                </a:lnTo>
                <a:lnTo>
                  <a:pt x="37" y="10"/>
                </a:lnTo>
                <a:lnTo>
                  <a:pt x="33" y="7"/>
                </a:lnTo>
                <a:lnTo>
                  <a:pt x="29" y="3"/>
                </a:lnTo>
                <a:lnTo>
                  <a:pt x="25" y="1"/>
                </a:lnTo>
                <a:lnTo>
                  <a:pt x="20" y="0"/>
                </a:lnTo>
                <a:lnTo>
                  <a:pt x="14" y="1"/>
                </a:lnTo>
                <a:lnTo>
                  <a:pt x="9" y="3"/>
                </a:lnTo>
                <a:lnTo>
                  <a:pt x="5" y="7"/>
                </a:lnTo>
                <a:lnTo>
                  <a:pt x="2" y="10"/>
                </a:lnTo>
                <a:lnTo>
                  <a:pt x="0"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49" name="Line 1145"/>
          <p:cNvSpPr>
            <a:spLocks noChangeShapeType="1"/>
          </p:cNvSpPr>
          <p:nvPr/>
        </p:nvSpPr>
        <p:spPr bwMode="auto">
          <a:xfrm>
            <a:off x="3279775" y="50323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0" name="Freeform 1146"/>
          <p:cNvSpPr>
            <a:spLocks/>
          </p:cNvSpPr>
          <p:nvPr/>
        </p:nvSpPr>
        <p:spPr bwMode="auto">
          <a:xfrm>
            <a:off x="3271838" y="5032375"/>
            <a:ext cx="23812" cy="14288"/>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0 w 59"/>
              <a:gd name="T11" fmla="*/ 2147483647 h 40"/>
              <a:gd name="T12" fmla="*/ 0 w 59"/>
              <a:gd name="T13" fmla="*/ 2147483647 h 40"/>
              <a:gd name="T14" fmla="*/ 0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4" y="1"/>
                </a:lnTo>
                <a:lnTo>
                  <a:pt x="9" y="3"/>
                </a:lnTo>
                <a:lnTo>
                  <a:pt x="5" y="7"/>
                </a:lnTo>
                <a:lnTo>
                  <a:pt x="2" y="10"/>
                </a:lnTo>
                <a:lnTo>
                  <a:pt x="0" y="14"/>
                </a:lnTo>
                <a:lnTo>
                  <a:pt x="0" y="20"/>
                </a:lnTo>
                <a:lnTo>
                  <a:pt x="0" y="25"/>
                </a:lnTo>
                <a:lnTo>
                  <a:pt x="2" y="30"/>
                </a:lnTo>
                <a:lnTo>
                  <a:pt x="5" y="34"/>
                </a:lnTo>
                <a:lnTo>
                  <a:pt x="9" y="37"/>
                </a:lnTo>
                <a:lnTo>
                  <a:pt x="14" y="40"/>
                </a:lnTo>
                <a:lnTo>
                  <a:pt x="33" y="40"/>
                </a:lnTo>
                <a:lnTo>
                  <a:pt x="45" y="40"/>
                </a:lnTo>
                <a:lnTo>
                  <a:pt x="49" y="37"/>
                </a:lnTo>
                <a:lnTo>
                  <a:pt x="53" y="34"/>
                </a:lnTo>
                <a:lnTo>
                  <a:pt x="57" y="30"/>
                </a:lnTo>
                <a:lnTo>
                  <a:pt x="58" y="25"/>
                </a:lnTo>
                <a:lnTo>
                  <a:pt x="59" y="20"/>
                </a:lnTo>
                <a:lnTo>
                  <a:pt x="58" y="14"/>
                </a:lnTo>
                <a:lnTo>
                  <a:pt x="57" y="10"/>
                </a:lnTo>
                <a:lnTo>
                  <a:pt x="53" y="7"/>
                </a:lnTo>
                <a:lnTo>
                  <a:pt x="49" y="3"/>
                </a:lnTo>
                <a:lnTo>
                  <a:pt x="45" y="1"/>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1" name="Line 1147"/>
          <p:cNvSpPr>
            <a:spLocks noChangeShapeType="1"/>
          </p:cNvSpPr>
          <p:nvPr/>
        </p:nvSpPr>
        <p:spPr bwMode="auto">
          <a:xfrm>
            <a:off x="3279775" y="50403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2" name="Freeform 1148"/>
          <p:cNvSpPr>
            <a:spLocks/>
          </p:cNvSpPr>
          <p:nvPr/>
        </p:nvSpPr>
        <p:spPr bwMode="auto">
          <a:xfrm>
            <a:off x="3279775" y="5014913"/>
            <a:ext cx="14288" cy="31750"/>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2147483647 h 84"/>
              <a:gd name="T36" fmla="*/ 2147483647 w 38"/>
              <a:gd name="T37" fmla="*/ 0 h 84"/>
              <a:gd name="T38" fmla="*/ 2147483647 w 38"/>
              <a:gd name="T39" fmla="*/ 2147483647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4"/>
                </a:moveTo>
                <a:lnTo>
                  <a:pt x="0" y="69"/>
                </a:lnTo>
                <a:lnTo>
                  <a:pt x="2" y="74"/>
                </a:lnTo>
                <a:lnTo>
                  <a:pt x="5" y="78"/>
                </a:lnTo>
                <a:lnTo>
                  <a:pt x="9" y="81"/>
                </a:lnTo>
                <a:lnTo>
                  <a:pt x="14" y="84"/>
                </a:lnTo>
                <a:lnTo>
                  <a:pt x="19" y="84"/>
                </a:lnTo>
                <a:lnTo>
                  <a:pt x="25" y="84"/>
                </a:lnTo>
                <a:lnTo>
                  <a:pt x="29" y="81"/>
                </a:lnTo>
                <a:lnTo>
                  <a:pt x="33" y="78"/>
                </a:lnTo>
                <a:lnTo>
                  <a:pt x="37" y="74"/>
                </a:lnTo>
                <a:lnTo>
                  <a:pt x="38" y="69"/>
                </a:lnTo>
                <a:lnTo>
                  <a:pt x="38" y="25"/>
                </a:lnTo>
                <a:lnTo>
                  <a:pt x="38" y="15"/>
                </a:lnTo>
                <a:lnTo>
                  <a:pt x="37" y="11"/>
                </a:lnTo>
                <a:lnTo>
                  <a:pt x="33" y="6"/>
                </a:lnTo>
                <a:lnTo>
                  <a:pt x="29" y="3"/>
                </a:lnTo>
                <a:lnTo>
                  <a:pt x="25" y="2"/>
                </a:lnTo>
                <a:lnTo>
                  <a:pt x="19" y="0"/>
                </a:lnTo>
                <a:lnTo>
                  <a:pt x="14" y="2"/>
                </a:lnTo>
                <a:lnTo>
                  <a:pt x="9" y="3"/>
                </a:lnTo>
                <a:lnTo>
                  <a:pt x="5" y="6"/>
                </a:lnTo>
                <a:lnTo>
                  <a:pt x="2" y="11"/>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3" name="Line 1149"/>
          <p:cNvSpPr>
            <a:spLocks noChangeShapeType="1"/>
          </p:cNvSpPr>
          <p:nvPr/>
        </p:nvSpPr>
        <p:spPr bwMode="auto">
          <a:xfrm>
            <a:off x="3287713" y="50149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4" name="Freeform 1150"/>
          <p:cNvSpPr>
            <a:spLocks/>
          </p:cNvSpPr>
          <p:nvPr/>
        </p:nvSpPr>
        <p:spPr bwMode="auto">
          <a:xfrm>
            <a:off x="3279775" y="5014913"/>
            <a:ext cx="100013" cy="15875"/>
          </a:xfrm>
          <a:custGeom>
            <a:avLst/>
            <a:gdLst>
              <a:gd name="T0" fmla="*/ 2147483647 w 255"/>
              <a:gd name="T1" fmla="*/ 0 h 40"/>
              <a:gd name="T2" fmla="*/ 2147483647 w 255"/>
              <a:gd name="T3" fmla="*/ 2147483647 h 40"/>
              <a:gd name="T4" fmla="*/ 2147483647 w 255"/>
              <a:gd name="T5" fmla="*/ 2147483647 h 40"/>
              <a:gd name="T6" fmla="*/ 2147483647 w 255"/>
              <a:gd name="T7" fmla="*/ 2147483647 h 40"/>
              <a:gd name="T8" fmla="*/ 2147483647 w 255"/>
              <a:gd name="T9" fmla="*/ 2147483647 h 40"/>
              <a:gd name="T10" fmla="*/ 0 w 255"/>
              <a:gd name="T11" fmla="*/ 2147483647 h 40"/>
              <a:gd name="T12" fmla="*/ 0 w 255"/>
              <a:gd name="T13" fmla="*/ 2147483647 h 40"/>
              <a:gd name="T14" fmla="*/ 0 w 255"/>
              <a:gd name="T15" fmla="*/ 2147483647 h 40"/>
              <a:gd name="T16" fmla="*/ 2147483647 w 255"/>
              <a:gd name="T17" fmla="*/ 2147483647 h 40"/>
              <a:gd name="T18" fmla="*/ 2147483647 w 255"/>
              <a:gd name="T19" fmla="*/ 2147483647 h 40"/>
              <a:gd name="T20" fmla="*/ 2147483647 w 255"/>
              <a:gd name="T21" fmla="*/ 2147483647 h 40"/>
              <a:gd name="T22" fmla="*/ 2147483647 w 255"/>
              <a:gd name="T23" fmla="*/ 2147483647 h 40"/>
              <a:gd name="T24" fmla="*/ 2147483647 w 255"/>
              <a:gd name="T25" fmla="*/ 2147483647 h 40"/>
              <a:gd name="T26" fmla="*/ 2147483647 w 255"/>
              <a:gd name="T27" fmla="*/ 2147483647 h 40"/>
              <a:gd name="T28" fmla="*/ 2147483647 w 255"/>
              <a:gd name="T29" fmla="*/ 2147483647 h 40"/>
              <a:gd name="T30" fmla="*/ 2147483647 w 255"/>
              <a:gd name="T31" fmla="*/ 2147483647 h 40"/>
              <a:gd name="T32" fmla="*/ 2147483647 w 255"/>
              <a:gd name="T33" fmla="*/ 2147483647 h 40"/>
              <a:gd name="T34" fmla="*/ 2147483647 w 255"/>
              <a:gd name="T35" fmla="*/ 2147483647 h 40"/>
              <a:gd name="T36" fmla="*/ 2147483647 w 255"/>
              <a:gd name="T37" fmla="*/ 2147483647 h 40"/>
              <a:gd name="T38" fmla="*/ 2147483647 w 255"/>
              <a:gd name="T39" fmla="*/ 2147483647 h 40"/>
              <a:gd name="T40" fmla="*/ 2147483647 w 255"/>
              <a:gd name="T41" fmla="*/ 2147483647 h 40"/>
              <a:gd name="T42" fmla="*/ 2147483647 w 255"/>
              <a:gd name="T43" fmla="*/ 2147483647 h 40"/>
              <a:gd name="T44" fmla="*/ 2147483647 w 255"/>
              <a:gd name="T45" fmla="*/ 2147483647 h 40"/>
              <a:gd name="T46" fmla="*/ 2147483647 w 255"/>
              <a:gd name="T47" fmla="*/ 2147483647 h 40"/>
              <a:gd name="T48" fmla="*/ 2147483647 w 255"/>
              <a:gd name="T49" fmla="*/ 0 h 40"/>
              <a:gd name="T50" fmla="*/ 2147483647 w 255"/>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5"/>
              <a:gd name="T79" fmla="*/ 0 h 40"/>
              <a:gd name="T80" fmla="*/ 255 w 255"/>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5" h="40">
                <a:moveTo>
                  <a:pt x="19" y="0"/>
                </a:moveTo>
                <a:lnTo>
                  <a:pt x="14" y="2"/>
                </a:lnTo>
                <a:lnTo>
                  <a:pt x="9" y="3"/>
                </a:lnTo>
                <a:lnTo>
                  <a:pt x="5" y="6"/>
                </a:lnTo>
                <a:lnTo>
                  <a:pt x="2" y="11"/>
                </a:lnTo>
                <a:lnTo>
                  <a:pt x="0" y="15"/>
                </a:lnTo>
                <a:lnTo>
                  <a:pt x="0" y="20"/>
                </a:lnTo>
                <a:lnTo>
                  <a:pt x="0" y="25"/>
                </a:lnTo>
                <a:lnTo>
                  <a:pt x="2" y="31"/>
                </a:lnTo>
                <a:lnTo>
                  <a:pt x="5" y="35"/>
                </a:lnTo>
                <a:lnTo>
                  <a:pt x="9" y="37"/>
                </a:lnTo>
                <a:lnTo>
                  <a:pt x="14" y="40"/>
                </a:lnTo>
                <a:lnTo>
                  <a:pt x="230" y="40"/>
                </a:lnTo>
                <a:lnTo>
                  <a:pt x="240" y="40"/>
                </a:lnTo>
                <a:lnTo>
                  <a:pt x="246" y="37"/>
                </a:lnTo>
                <a:lnTo>
                  <a:pt x="249" y="35"/>
                </a:lnTo>
                <a:lnTo>
                  <a:pt x="252" y="31"/>
                </a:lnTo>
                <a:lnTo>
                  <a:pt x="255" y="25"/>
                </a:lnTo>
                <a:lnTo>
                  <a:pt x="255" y="20"/>
                </a:lnTo>
                <a:lnTo>
                  <a:pt x="255" y="15"/>
                </a:lnTo>
                <a:lnTo>
                  <a:pt x="252" y="11"/>
                </a:lnTo>
                <a:lnTo>
                  <a:pt x="249" y="6"/>
                </a:lnTo>
                <a:lnTo>
                  <a:pt x="246" y="3"/>
                </a:lnTo>
                <a:lnTo>
                  <a:pt x="240" y="2"/>
                </a:lnTo>
                <a:lnTo>
                  <a:pt x="235"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5" name="Line 1151"/>
          <p:cNvSpPr>
            <a:spLocks noChangeShapeType="1"/>
          </p:cNvSpPr>
          <p:nvPr/>
        </p:nvSpPr>
        <p:spPr bwMode="auto">
          <a:xfrm>
            <a:off x="3365500" y="50228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6" name="Freeform 1152"/>
          <p:cNvSpPr>
            <a:spLocks/>
          </p:cNvSpPr>
          <p:nvPr/>
        </p:nvSpPr>
        <p:spPr bwMode="auto">
          <a:xfrm>
            <a:off x="3365500" y="4999038"/>
            <a:ext cx="14288" cy="31750"/>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0 h 83"/>
              <a:gd name="T36" fmla="*/ 2147483647 w 40"/>
              <a:gd name="T37" fmla="*/ 0 h 83"/>
              <a:gd name="T38" fmla="*/ 2147483647 w 40"/>
              <a:gd name="T39" fmla="*/ 0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1" y="68"/>
                </a:lnTo>
                <a:lnTo>
                  <a:pt x="3" y="74"/>
                </a:lnTo>
                <a:lnTo>
                  <a:pt x="7" y="78"/>
                </a:lnTo>
                <a:lnTo>
                  <a:pt x="11" y="80"/>
                </a:lnTo>
                <a:lnTo>
                  <a:pt x="16" y="83"/>
                </a:lnTo>
                <a:lnTo>
                  <a:pt x="20" y="83"/>
                </a:lnTo>
                <a:lnTo>
                  <a:pt x="25" y="83"/>
                </a:lnTo>
                <a:lnTo>
                  <a:pt x="31" y="80"/>
                </a:lnTo>
                <a:lnTo>
                  <a:pt x="34" y="78"/>
                </a:lnTo>
                <a:lnTo>
                  <a:pt x="37" y="74"/>
                </a:lnTo>
                <a:lnTo>
                  <a:pt x="40" y="68"/>
                </a:lnTo>
                <a:lnTo>
                  <a:pt x="40" y="25"/>
                </a:lnTo>
                <a:lnTo>
                  <a:pt x="40" y="14"/>
                </a:lnTo>
                <a:lnTo>
                  <a:pt x="37" y="9"/>
                </a:lnTo>
                <a:lnTo>
                  <a:pt x="34" y="5"/>
                </a:lnTo>
                <a:lnTo>
                  <a:pt x="31" y="2"/>
                </a:lnTo>
                <a:lnTo>
                  <a:pt x="25" y="0"/>
                </a:lnTo>
                <a:lnTo>
                  <a:pt x="20" y="0"/>
                </a:lnTo>
                <a:lnTo>
                  <a:pt x="16" y="0"/>
                </a:lnTo>
                <a:lnTo>
                  <a:pt x="11" y="2"/>
                </a:lnTo>
                <a:lnTo>
                  <a:pt x="7" y="5"/>
                </a:lnTo>
                <a:lnTo>
                  <a:pt x="3" y="9"/>
                </a:lnTo>
                <a:lnTo>
                  <a:pt x="1"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7" name="Line 1153"/>
          <p:cNvSpPr>
            <a:spLocks noChangeShapeType="1"/>
          </p:cNvSpPr>
          <p:nvPr/>
        </p:nvSpPr>
        <p:spPr bwMode="auto">
          <a:xfrm>
            <a:off x="3371850" y="4999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8" name="Freeform 1154"/>
          <p:cNvSpPr>
            <a:spLocks/>
          </p:cNvSpPr>
          <p:nvPr/>
        </p:nvSpPr>
        <p:spPr bwMode="auto">
          <a:xfrm>
            <a:off x="3365500" y="4999038"/>
            <a:ext cx="42863" cy="14287"/>
          </a:xfrm>
          <a:custGeom>
            <a:avLst/>
            <a:gdLst>
              <a:gd name="T0" fmla="*/ 2147483647 w 110"/>
              <a:gd name="T1" fmla="*/ 0 h 38"/>
              <a:gd name="T2" fmla="*/ 2147483647 w 110"/>
              <a:gd name="T3" fmla="*/ 0 h 38"/>
              <a:gd name="T4" fmla="*/ 2147483647 w 110"/>
              <a:gd name="T5" fmla="*/ 2147483647 h 38"/>
              <a:gd name="T6" fmla="*/ 2147483647 w 110"/>
              <a:gd name="T7" fmla="*/ 2147483647 h 38"/>
              <a:gd name="T8" fmla="*/ 2147483647 w 110"/>
              <a:gd name="T9" fmla="*/ 2147483647 h 38"/>
              <a:gd name="T10" fmla="*/ 2147483647 w 110"/>
              <a:gd name="T11" fmla="*/ 2147483647 h 38"/>
              <a:gd name="T12" fmla="*/ 0 w 110"/>
              <a:gd name="T13" fmla="*/ 2147483647 h 38"/>
              <a:gd name="T14" fmla="*/ 2147483647 w 110"/>
              <a:gd name="T15" fmla="*/ 2147483647 h 38"/>
              <a:gd name="T16" fmla="*/ 2147483647 w 110"/>
              <a:gd name="T17" fmla="*/ 2147483647 h 38"/>
              <a:gd name="T18" fmla="*/ 2147483647 w 110"/>
              <a:gd name="T19" fmla="*/ 2147483647 h 38"/>
              <a:gd name="T20" fmla="*/ 2147483647 w 110"/>
              <a:gd name="T21" fmla="*/ 2147483647 h 38"/>
              <a:gd name="T22" fmla="*/ 2147483647 w 110"/>
              <a:gd name="T23" fmla="*/ 2147483647 h 38"/>
              <a:gd name="T24" fmla="*/ 2147483647 w 110"/>
              <a:gd name="T25" fmla="*/ 2147483647 h 38"/>
              <a:gd name="T26" fmla="*/ 2147483647 w 110"/>
              <a:gd name="T27" fmla="*/ 2147483647 h 38"/>
              <a:gd name="T28" fmla="*/ 2147483647 w 110"/>
              <a:gd name="T29" fmla="*/ 2147483647 h 38"/>
              <a:gd name="T30" fmla="*/ 2147483647 w 110"/>
              <a:gd name="T31" fmla="*/ 2147483647 h 38"/>
              <a:gd name="T32" fmla="*/ 2147483647 w 110"/>
              <a:gd name="T33" fmla="*/ 2147483647 h 38"/>
              <a:gd name="T34" fmla="*/ 2147483647 w 110"/>
              <a:gd name="T35" fmla="*/ 2147483647 h 38"/>
              <a:gd name="T36" fmla="*/ 2147483647 w 110"/>
              <a:gd name="T37" fmla="*/ 2147483647 h 38"/>
              <a:gd name="T38" fmla="*/ 2147483647 w 110"/>
              <a:gd name="T39" fmla="*/ 2147483647 h 38"/>
              <a:gd name="T40" fmla="*/ 2147483647 w 110"/>
              <a:gd name="T41" fmla="*/ 2147483647 h 38"/>
              <a:gd name="T42" fmla="*/ 2147483647 w 110"/>
              <a:gd name="T43" fmla="*/ 2147483647 h 38"/>
              <a:gd name="T44" fmla="*/ 2147483647 w 110"/>
              <a:gd name="T45" fmla="*/ 2147483647 h 38"/>
              <a:gd name="T46" fmla="*/ 2147483647 w 110"/>
              <a:gd name="T47" fmla="*/ 0 h 38"/>
              <a:gd name="T48" fmla="*/ 2147483647 w 110"/>
              <a:gd name="T49" fmla="*/ 0 h 38"/>
              <a:gd name="T50" fmla="*/ 2147483647 w 11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0"/>
              <a:gd name="T79" fmla="*/ 0 h 38"/>
              <a:gd name="T80" fmla="*/ 110 w 11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0" h="38">
                <a:moveTo>
                  <a:pt x="20" y="0"/>
                </a:moveTo>
                <a:lnTo>
                  <a:pt x="16" y="0"/>
                </a:lnTo>
                <a:lnTo>
                  <a:pt x="11" y="2"/>
                </a:lnTo>
                <a:lnTo>
                  <a:pt x="7" y="5"/>
                </a:lnTo>
                <a:lnTo>
                  <a:pt x="3" y="9"/>
                </a:lnTo>
                <a:lnTo>
                  <a:pt x="1" y="14"/>
                </a:lnTo>
                <a:lnTo>
                  <a:pt x="0" y="20"/>
                </a:lnTo>
                <a:lnTo>
                  <a:pt x="1" y="25"/>
                </a:lnTo>
                <a:lnTo>
                  <a:pt x="3" y="29"/>
                </a:lnTo>
                <a:lnTo>
                  <a:pt x="7" y="33"/>
                </a:lnTo>
                <a:lnTo>
                  <a:pt x="11" y="37"/>
                </a:lnTo>
                <a:lnTo>
                  <a:pt x="16" y="38"/>
                </a:lnTo>
                <a:lnTo>
                  <a:pt x="85" y="38"/>
                </a:lnTo>
                <a:lnTo>
                  <a:pt x="94" y="38"/>
                </a:lnTo>
                <a:lnTo>
                  <a:pt x="99" y="37"/>
                </a:lnTo>
                <a:lnTo>
                  <a:pt x="103" y="33"/>
                </a:lnTo>
                <a:lnTo>
                  <a:pt x="107" y="29"/>
                </a:lnTo>
                <a:lnTo>
                  <a:pt x="108" y="25"/>
                </a:lnTo>
                <a:lnTo>
                  <a:pt x="110" y="20"/>
                </a:lnTo>
                <a:lnTo>
                  <a:pt x="108" y="14"/>
                </a:lnTo>
                <a:lnTo>
                  <a:pt x="107" y="9"/>
                </a:lnTo>
                <a:lnTo>
                  <a:pt x="103" y="5"/>
                </a:lnTo>
                <a:lnTo>
                  <a:pt x="99" y="2"/>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59" name="Line 1155"/>
          <p:cNvSpPr>
            <a:spLocks noChangeShapeType="1"/>
          </p:cNvSpPr>
          <p:nvPr/>
        </p:nvSpPr>
        <p:spPr bwMode="auto">
          <a:xfrm>
            <a:off x="3392488" y="50053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0" name="Freeform 1156"/>
          <p:cNvSpPr>
            <a:spLocks/>
          </p:cNvSpPr>
          <p:nvPr/>
        </p:nvSpPr>
        <p:spPr bwMode="auto">
          <a:xfrm>
            <a:off x="3392488" y="4965700"/>
            <a:ext cx="15875" cy="47625"/>
          </a:xfrm>
          <a:custGeom>
            <a:avLst/>
            <a:gdLst>
              <a:gd name="T0" fmla="*/ 0 w 38"/>
              <a:gd name="T1" fmla="*/ 2147483647 h 127"/>
              <a:gd name="T2" fmla="*/ 0 w 38"/>
              <a:gd name="T3" fmla="*/ 2147483647 h 127"/>
              <a:gd name="T4" fmla="*/ 2147483647 w 38"/>
              <a:gd name="T5" fmla="*/ 2147483647 h 127"/>
              <a:gd name="T6" fmla="*/ 2147483647 w 38"/>
              <a:gd name="T7" fmla="*/ 2147483647 h 127"/>
              <a:gd name="T8" fmla="*/ 2147483647 w 38"/>
              <a:gd name="T9" fmla="*/ 2147483647 h 127"/>
              <a:gd name="T10" fmla="*/ 2147483647 w 38"/>
              <a:gd name="T11" fmla="*/ 2147483647 h 127"/>
              <a:gd name="T12" fmla="*/ 2147483647 w 38"/>
              <a:gd name="T13" fmla="*/ 2147483647 h 127"/>
              <a:gd name="T14" fmla="*/ 2147483647 w 38"/>
              <a:gd name="T15" fmla="*/ 2147483647 h 127"/>
              <a:gd name="T16" fmla="*/ 2147483647 w 38"/>
              <a:gd name="T17" fmla="*/ 2147483647 h 127"/>
              <a:gd name="T18" fmla="*/ 2147483647 w 38"/>
              <a:gd name="T19" fmla="*/ 2147483647 h 127"/>
              <a:gd name="T20" fmla="*/ 2147483647 w 38"/>
              <a:gd name="T21" fmla="*/ 2147483647 h 127"/>
              <a:gd name="T22" fmla="*/ 2147483647 w 38"/>
              <a:gd name="T23" fmla="*/ 2147483647 h 127"/>
              <a:gd name="T24" fmla="*/ 2147483647 w 38"/>
              <a:gd name="T25" fmla="*/ 2147483647 h 127"/>
              <a:gd name="T26" fmla="*/ 2147483647 w 38"/>
              <a:gd name="T27" fmla="*/ 2147483647 h 127"/>
              <a:gd name="T28" fmla="*/ 2147483647 w 38"/>
              <a:gd name="T29" fmla="*/ 2147483647 h 127"/>
              <a:gd name="T30" fmla="*/ 2147483647 w 38"/>
              <a:gd name="T31" fmla="*/ 2147483647 h 127"/>
              <a:gd name="T32" fmla="*/ 2147483647 w 38"/>
              <a:gd name="T33" fmla="*/ 2147483647 h 127"/>
              <a:gd name="T34" fmla="*/ 2147483647 w 38"/>
              <a:gd name="T35" fmla="*/ 0 h 127"/>
              <a:gd name="T36" fmla="*/ 2147483647 w 38"/>
              <a:gd name="T37" fmla="*/ 0 h 127"/>
              <a:gd name="T38" fmla="*/ 2147483647 w 38"/>
              <a:gd name="T39" fmla="*/ 0 h 127"/>
              <a:gd name="T40" fmla="*/ 2147483647 w 38"/>
              <a:gd name="T41" fmla="*/ 2147483647 h 127"/>
              <a:gd name="T42" fmla="*/ 2147483647 w 38"/>
              <a:gd name="T43" fmla="*/ 2147483647 h 127"/>
              <a:gd name="T44" fmla="*/ 2147483647 w 38"/>
              <a:gd name="T45" fmla="*/ 2147483647 h 127"/>
              <a:gd name="T46" fmla="*/ 0 w 38"/>
              <a:gd name="T47" fmla="*/ 2147483647 h 127"/>
              <a:gd name="T48" fmla="*/ 0 w 38"/>
              <a:gd name="T49" fmla="*/ 2147483647 h 127"/>
              <a:gd name="T50" fmla="*/ 0 w 38"/>
              <a:gd name="T51" fmla="*/ 2147483647 h 1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7"/>
              <a:gd name="T80" fmla="*/ 38 w 38"/>
              <a:gd name="T81" fmla="*/ 127 h 1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7">
                <a:moveTo>
                  <a:pt x="0" y="108"/>
                </a:moveTo>
                <a:lnTo>
                  <a:pt x="0" y="113"/>
                </a:lnTo>
                <a:lnTo>
                  <a:pt x="3" y="117"/>
                </a:lnTo>
                <a:lnTo>
                  <a:pt x="5" y="121"/>
                </a:lnTo>
                <a:lnTo>
                  <a:pt x="9" y="125"/>
                </a:lnTo>
                <a:lnTo>
                  <a:pt x="15" y="126"/>
                </a:lnTo>
                <a:lnTo>
                  <a:pt x="20" y="127"/>
                </a:lnTo>
                <a:lnTo>
                  <a:pt x="24" y="126"/>
                </a:lnTo>
                <a:lnTo>
                  <a:pt x="29" y="125"/>
                </a:lnTo>
                <a:lnTo>
                  <a:pt x="33" y="121"/>
                </a:lnTo>
                <a:lnTo>
                  <a:pt x="37" y="117"/>
                </a:lnTo>
                <a:lnTo>
                  <a:pt x="38" y="113"/>
                </a:lnTo>
                <a:lnTo>
                  <a:pt x="38" y="26"/>
                </a:lnTo>
                <a:lnTo>
                  <a:pt x="38" y="15"/>
                </a:lnTo>
                <a:lnTo>
                  <a:pt x="37" y="10"/>
                </a:lnTo>
                <a:lnTo>
                  <a:pt x="33" y="6"/>
                </a:lnTo>
                <a:lnTo>
                  <a:pt x="29" y="3"/>
                </a:lnTo>
                <a:lnTo>
                  <a:pt x="24" y="0"/>
                </a:lnTo>
                <a:lnTo>
                  <a:pt x="20" y="0"/>
                </a:lnTo>
                <a:lnTo>
                  <a:pt x="15" y="0"/>
                </a:lnTo>
                <a:lnTo>
                  <a:pt x="9" y="3"/>
                </a:lnTo>
                <a:lnTo>
                  <a:pt x="5" y="6"/>
                </a:lnTo>
                <a:lnTo>
                  <a:pt x="3" y="10"/>
                </a:lnTo>
                <a:lnTo>
                  <a:pt x="0" y="15"/>
                </a:lnTo>
                <a:lnTo>
                  <a:pt x="0" y="20"/>
                </a:lnTo>
                <a:lnTo>
                  <a:pt x="0" y="10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1" name="Line 1157"/>
          <p:cNvSpPr>
            <a:spLocks noChangeShapeType="1"/>
          </p:cNvSpPr>
          <p:nvPr/>
        </p:nvSpPr>
        <p:spPr bwMode="auto">
          <a:xfrm>
            <a:off x="3400425" y="49657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2" name="Freeform 1158"/>
          <p:cNvSpPr>
            <a:spLocks/>
          </p:cNvSpPr>
          <p:nvPr/>
        </p:nvSpPr>
        <p:spPr bwMode="auto">
          <a:xfrm>
            <a:off x="3392488" y="4965700"/>
            <a:ext cx="171450" cy="14288"/>
          </a:xfrm>
          <a:custGeom>
            <a:avLst/>
            <a:gdLst>
              <a:gd name="T0" fmla="*/ 2147483647 w 432"/>
              <a:gd name="T1" fmla="*/ 0 h 39"/>
              <a:gd name="T2" fmla="*/ 2147483647 w 432"/>
              <a:gd name="T3" fmla="*/ 0 h 39"/>
              <a:gd name="T4" fmla="*/ 2147483647 w 432"/>
              <a:gd name="T5" fmla="*/ 2147483647 h 39"/>
              <a:gd name="T6" fmla="*/ 2147483647 w 432"/>
              <a:gd name="T7" fmla="*/ 2147483647 h 39"/>
              <a:gd name="T8" fmla="*/ 2147483647 w 432"/>
              <a:gd name="T9" fmla="*/ 2147483647 h 39"/>
              <a:gd name="T10" fmla="*/ 0 w 432"/>
              <a:gd name="T11" fmla="*/ 2147483647 h 39"/>
              <a:gd name="T12" fmla="*/ 0 w 432"/>
              <a:gd name="T13" fmla="*/ 2147483647 h 39"/>
              <a:gd name="T14" fmla="*/ 0 w 432"/>
              <a:gd name="T15" fmla="*/ 2147483647 h 39"/>
              <a:gd name="T16" fmla="*/ 2147483647 w 432"/>
              <a:gd name="T17" fmla="*/ 2147483647 h 39"/>
              <a:gd name="T18" fmla="*/ 2147483647 w 432"/>
              <a:gd name="T19" fmla="*/ 2147483647 h 39"/>
              <a:gd name="T20" fmla="*/ 2147483647 w 432"/>
              <a:gd name="T21" fmla="*/ 2147483647 h 39"/>
              <a:gd name="T22" fmla="*/ 2147483647 w 432"/>
              <a:gd name="T23" fmla="*/ 2147483647 h 39"/>
              <a:gd name="T24" fmla="*/ 2147483647 w 432"/>
              <a:gd name="T25" fmla="*/ 2147483647 h 39"/>
              <a:gd name="T26" fmla="*/ 2147483647 w 432"/>
              <a:gd name="T27" fmla="*/ 2147483647 h 39"/>
              <a:gd name="T28" fmla="*/ 2147483647 w 432"/>
              <a:gd name="T29" fmla="*/ 2147483647 h 39"/>
              <a:gd name="T30" fmla="*/ 2147483647 w 432"/>
              <a:gd name="T31" fmla="*/ 2147483647 h 39"/>
              <a:gd name="T32" fmla="*/ 2147483647 w 432"/>
              <a:gd name="T33" fmla="*/ 2147483647 h 39"/>
              <a:gd name="T34" fmla="*/ 2147483647 w 432"/>
              <a:gd name="T35" fmla="*/ 2147483647 h 39"/>
              <a:gd name="T36" fmla="*/ 2147483647 w 432"/>
              <a:gd name="T37" fmla="*/ 2147483647 h 39"/>
              <a:gd name="T38" fmla="*/ 2147483647 w 432"/>
              <a:gd name="T39" fmla="*/ 2147483647 h 39"/>
              <a:gd name="T40" fmla="*/ 2147483647 w 432"/>
              <a:gd name="T41" fmla="*/ 2147483647 h 39"/>
              <a:gd name="T42" fmla="*/ 2147483647 w 432"/>
              <a:gd name="T43" fmla="*/ 2147483647 h 39"/>
              <a:gd name="T44" fmla="*/ 2147483647 w 432"/>
              <a:gd name="T45" fmla="*/ 2147483647 h 39"/>
              <a:gd name="T46" fmla="*/ 2147483647 w 432"/>
              <a:gd name="T47" fmla="*/ 0 h 39"/>
              <a:gd name="T48" fmla="*/ 2147483647 w 432"/>
              <a:gd name="T49" fmla="*/ 0 h 39"/>
              <a:gd name="T50" fmla="*/ 2147483647 w 432"/>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39"/>
              <a:gd name="T80" fmla="*/ 432 w 432"/>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39">
                <a:moveTo>
                  <a:pt x="20" y="0"/>
                </a:moveTo>
                <a:lnTo>
                  <a:pt x="15" y="0"/>
                </a:lnTo>
                <a:lnTo>
                  <a:pt x="9" y="3"/>
                </a:lnTo>
                <a:lnTo>
                  <a:pt x="5" y="6"/>
                </a:lnTo>
                <a:lnTo>
                  <a:pt x="3" y="10"/>
                </a:lnTo>
                <a:lnTo>
                  <a:pt x="0" y="15"/>
                </a:lnTo>
                <a:lnTo>
                  <a:pt x="0" y="20"/>
                </a:lnTo>
                <a:lnTo>
                  <a:pt x="0" y="24"/>
                </a:lnTo>
                <a:lnTo>
                  <a:pt x="3" y="30"/>
                </a:lnTo>
                <a:lnTo>
                  <a:pt x="5" y="34"/>
                </a:lnTo>
                <a:lnTo>
                  <a:pt x="9" y="36"/>
                </a:lnTo>
                <a:lnTo>
                  <a:pt x="15" y="39"/>
                </a:lnTo>
                <a:lnTo>
                  <a:pt x="407" y="39"/>
                </a:lnTo>
                <a:lnTo>
                  <a:pt x="418" y="39"/>
                </a:lnTo>
                <a:lnTo>
                  <a:pt x="423" y="36"/>
                </a:lnTo>
                <a:lnTo>
                  <a:pt x="427" y="34"/>
                </a:lnTo>
                <a:lnTo>
                  <a:pt x="430" y="30"/>
                </a:lnTo>
                <a:lnTo>
                  <a:pt x="432" y="24"/>
                </a:lnTo>
                <a:lnTo>
                  <a:pt x="432" y="20"/>
                </a:lnTo>
                <a:lnTo>
                  <a:pt x="432" y="15"/>
                </a:lnTo>
                <a:lnTo>
                  <a:pt x="430" y="10"/>
                </a:lnTo>
                <a:lnTo>
                  <a:pt x="427" y="6"/>
                </a:lnTo>
                <a:lnTo>
                  <a:pt x="423" y="3"/>
                </a:lnTo>
                <a:lnTo>
                  <a:pt x="418" y="0"/>
                </a:lnTo>
                <a:lnTo>
                  <a:pt x="413"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3" name="Line 1159"/>
          <p:cNvSpPr>
            <a:spLocks noChangeShapeType="1"/>
          </p:cNvSpPr>
          <p:nvPr/>
        </p:nvSpPr>
        <p:spPr bwMode="auto">
          <a:xfrm>
            <a:off x="3548063" y="49720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4" name="Freeform 1160"/>
          <p:cNvSpPr>
            <a:spLocks/>
          </p:cNvSpPr>
          <p:nvPr/>
        </p:nvSpPr>
        <p:spPr bwMode="auto">
          <a:xfrm>
            <a:off x="3548063" y="4930775"/>
            <a:ext cx="15875" cy="49213"/>
          </a:xfrm>
          <a:custGeom>
            <a:avLst/>
            <a:gdLst>
              <a:gd name="T0" fmla="*/ 0 w 39"/>
              <a:gd name="T1" fmla="*/ 2147483647 h 128"/>
              <a:gd name="T2" fmla="*/ 2147483647 w 39"/>
              <a:gd name="T3" fmla="*/ 2147483647 h 128"/>
              <a:gd name="T4" fmla="*/ 2147483647 w 39"/>
              <a:gd name="T5" fmla="*/ 2147483647 h 128"/>
              <a:gd name="T6" fmla="*/ 2147483647 w 39"/>
              <a:gd name="T7" fmla="*/ 2147483647 h 128"/>
              <a:gd name="T8" fmla="*/ 2147483647 w 39"/>
              <a:gd name="T9" fmla="*/ 2147483647 h 128"/>
              <a:gd name="T10" fmla="*/ 2147483647 w 39"/>
              <a:gd name="T11" fmla="*/ 2147483647 h 128"/>
              <a:gd name="T12" fmla="*/ 2147483647 w 39"/>
              <a:gd name="T13" fmla="*/ 2147483647 h 128"/>
              <a:gd name="T14" fmla="*/ 2147483647 w 39"/>
              <a:gd name="T15" fmla="*/ 2147483647 h 128"/>
              <a:gd name="T16" fmla="*/ 2147483647 w 39"/>
              <a:gd name="T17" fmla="*/ 2147483647 h 128"/>
              <a:gd name="T18" fmla="*/ 2147483647 w 39"/>
              <a:gd name="T19" fmla="*/ 2147483647 h 128"/>
              <a:gd name="T20" fmla="*/ 2147483647 w 39"/>
              <a:gd name="T21" fmla="*/ 2147483647 h 128"/>
              <a:gd name="T22" fmla="*/ 2147483647 w 39"/>
              <a:gd name="T23" fmla="*/ 2147483647 h 128"/>
              <a:gd name="T24" fmla="*/ 2147483647 w 39"/>
              <a:gd name="T25" fmla="*/ 2147483647 h 128"/>
              <a:gd name="T26" fmla="*/ 2147483647 w 39"/>
              <a:gd name="T27" fmla="*/ 2147483647 h 128"/>
              <a:gd name="T28" fmla="*/ 2147483647 w 39"/>
              <a:gd name="T29" fmla="*/ 2147483647 h 128"/>
              <a:gd name="T30" fmla="*/ 2147483647 w 39"/>
              <a:gd name="T31" fmla="*/ 2147483647 h 128"/>
              <a:gd name="T32" fmla="*/ 2147483647 w 39"/>
              <a:gd name="T33" fmla="*/ 2147483647 h 128"/>
              <a:gd name="T34" fmla="*/ 2147483647 w 39"/>
              <a:gd name="T35" fmla="*/ 2147483647 h 128"/>
              <a:gd name="T36" fmla="*/ 2147483647 w 39"/>
              <a:gd name="T37" fmla="*/ 0 h 128"/>
              <a:gd name="T38" fmla="*/ 2147483647 w 39"/>
              <a:gd name="T39" fmla="*/ 2147483647 h 128"/>
              <a:gd name="T40" fmla="*/ 2147483647 w 39"/>
              <a:gd name="T41" fmla="*/ 2147483647 h 128"/>
              <a:gd name="T42" fmla="*/ 2147483647 w 39"/>
              <a:gd name="T43" fmla="*/ 2147483647 h 128"/>
              <a:gd name="T44" fmla="*/ 2147483647 w 39"/>
              <a:gd name="T45" fmla="*/ 2147483647 h 128"/>
              <a:gd name="T46" fmla="*/ 2147483647 w 39"/>
              <a:gd name="T47" fmla="*/ 2147483647 h 128"/>
              <a:gd name="T48" fmla="*/ 0 w 39"/>
              <a:gd name="T49" fmla="*/ 2147483647 h 128"/>
              <a:gd name="T50" fmla="*/ 0 w 39"/>
              <a:gd name="T51" fmla="*/ 2147483647 h 1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28"/>
              <a:gd name="T80" fmla="*/ 39 w 39"/>
              <a:gd name="T81" fmla="*/ 128 h 1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28">
                <a:moveTo>
                  <a:pt x="0" y="108"/>
                </a:moveTo>
                <a:lnTo>
                  <a:pt x="1" y="112"/>
                </a:lnTo>
                <a:lnTo>
                  <a:pt x="2" y="118"/>
                </a:lnTo>
                <a:lnTo>
                  <a:pt x="6" y="122"/>
                </a:lnTo>
                <a:lnTo>
                  <a:pt x="10" y="124"/>
                </a:lnTo>
                <a:lnTo>
                  <a:pt x="14" y="127"/>
                </a:lnTo>
                <a:lnTo>
                  <a:pt x="20" y="128"/>
                </a:lnTo>
                <a:lnTo>
                  <a:pt x="25" y="127"/>
                </a:lnTo>
                <a:lnTo>
                  <a:pt x="30" y="124"/>
                </a:lnTo>
                <a:lnTo>
                  <a:pt x="34" y="122"/>
                </a:lnTo>
                <a:lnTo>
                  <a:pt x="37" y="118"/>
                </a:lnTo>
                <a:lnTo>
                  <a:pt x="39" y="112"/>
                </a:lnTo>
                <a:lnTo>
                  <a:pt x="39" y="25"/>
                </a:lnTo>
                <a:lnTo>
                  <a:pt x="39" y="14"/>
                </a:lnTo>
                <a:lnTo>
                  <a:pt x="37" y="11"/>
                </a:lnTo>
                <a:lnTo>
                  <a:pt x="34" y="7"/>
                </a:lnTo>
                <a:lnTo>
                  <a:pt x="30" y="3"/>
                </a:lnTo>
                <a:lnTo>
                  <a:pt x="25" y="1"/>
                </a:lnTo>
                <a:lnTo>
                  <a:pt x="20" y="0"/>
                </a:lnTo>
                <a:lnTo>
                  <a:pt x="14" y="1"/>
                </a:lnTo>
                <a:lnTo>
                  <a:pt x="10" y="3"/>
                </a:lnTo>
                <a:lnTo>
                  <a:pt x="6" y="7"/>
                </a:lnTo>
                <a:lnTo>
                  <a:pt x="2" y="11"/>
                </a:lnTo>
                <a:lnTo>
                  <a:pt x="1" y="14"/>
                </a:lnTo>
                <a:lnTo>
                  <a:pt x="0" y="21"/>
                </a:lnTo>
                <a:lnTo>
                  <a:pt x="0" y="10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5" name="Line 1161"/>
          <p:cNvSpPr>
            <a:spLocks noChangeShapeType="1"/>
          </p:cNvSpPr>
          <p:nvPr/>
        </p:nvSpPr>
        <p:spPr bwMode="auto">
          <a:xfrm>
            <a:off x="3556000" y="4930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6" name="Freeform 1162"/>
          <p:cNvSpPr>
            <a:spLocks/>
          </p:cNvSpPr>
          <p:nvPr/>
        </p:nvSpPr>
        <p:spPr bwMode="auto">
          <a:xfrm>
            <a:off x="3548063" y="4930775"/>
            <a:ext cx="20637"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4" y="1"/>
                </a:lnTo>
                <a:lnTo>
                  <a:pt x="10" y="3"/>
                </a:lnTo>
                <a:lnTo>
                  <a:pt x="6" y="7"/>
                </a:lnTo>
                <a:lnTo>
                  <a:pt x="2" y="11"/>
                </a:lnTo>
                <a:lnTo>
                  <a:pt x="1" y="14"/>
                </a:lnTo>
                <a:lnTo>
                  <a:pt x="0" y="20"/>
                </a:lnTo>
                <a:lnTo>
                  <a:pt x="1" y="25"/>
                </a:lnTo>
                <a:lnTo>
                  <a:pt x="2" y="30"/>
                </a:lnTo>
                <a:lnTo>
                  <a:pt x="6" y="34"/>
                </a:lnTo>
                <a:lnTo>
                  <a:pt x="10" y="37"/>
                </a:lnTo>
                <a:lnTo>
                  <a:pt x="14" y="40"/>
                </a:lnTo>
                <a:lnTo>
                  <a:pt x="23" y="40"/>
                </a:lnTo>
                <a:lnTo>
                  <a:pt x="35" y="40"/>
                </a:lnTo>
                <a:lnTo>
                  <a:pt x="39" y="37"/>
                </a:lnTo>
                <a:lnTo>
                  <a:pt x="43" y="34"/>
                </a:lnTo>
                <a:lnTo>
                  <a:pt x="47" y="30"/>
                </a:lnTo>
                <a:lnTo>
                  <a:pt x="49" y="25"/>
                </a:lnTo>
                <a:lnTo>
                  <a:pt x="50" y="20"/>
                </a:lnTo>
                <a:lnTo>
                  <a:pt x="49" y="14"/>
                </a:lnTo>
                <a:lnTo>
                  <a:pt x="47" y="11"/>
                </a:lnTo>
                <a:lnTo>
                  <a:pt x="43" y="7"/>
                </a:lnTo>
                <a:lnTo>
                  <a:pt x="39" y="3"/>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7" name="Line 1163"/>
          <p:cNvSpPr>
            <a:spLocks noChangeShapeType="1"/>
          </p:cNvSpPr>
          <p:nvPr/>
        </p:nvSpPr>
        <p:spPr bwMode="auto">
          <a:xfrm>
            <a:off x="3552825" y="49387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8" name="Freeform 1164"/>
          <p:cNvSpPr>
            <a:spLocks/>
          </p:cNvSpPr>
          <p:nvPr/>
        </p:nvSpPr>
        <p:spPr bwMode="auto">
          <a:xfrm>
            <a:off x="3552825" y="4914900"/>
            <a:ext cx="14288" cy="31750"/>
          </a:xfrm>
          <a:custGeom>
            <a:avLst/>
            <a:gdLst>
              <a:gd name="T0" fmla="*/ 0 w 39"/>
              <a:gd name="T1" fmla="*/ 2147483647 h 84"/>
              <a:gd name="T2" fmla="*/ 0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0 h 84"/>
              <a:gd name="T36" fmla="*/ 2147483647 w 39"/>
              <a:gd name="T37" fmla="*/ 0 h 84"/>
              <a:gd name="T38" fmla="*/ 2147483647 w 39"/>
              <a:gd name="T39" fmla="*/ 0 h 84"/>
              <a:gd name="T40" fmla="*/ 2147483647 w 39"/>
              <a:gd name="T41" fmla="*/ 2147483647 h 84"/>
              <a:gd name="T42" fmla="*/ 2147483647 w 39"/>
              <a:gd name="T43" fmla="*/ 2147483647 h 84"/>
              <a:gd name="T44" fmla="*/ 2147483647 w 39"/>
              <a:gd name="T45" fmla="*/ 2147483647 h 84"/>
              <a:gd name="T46" fmla="*/ 0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4"/>
                </a:moveTo>
                <a:lnTo>
                  <a:pt x="0" y="69"/>
                </a:lnTo>
                <a:lnTo>
                  <a:pt x="3" y="74"/>
                </a:lnTo>
                <a:lnTo>
                  <a:pt x="6" y="78"/>
                </a:lnTo>
                <a:lnTo>
                  <a:pt x="10" y="81"/>
                </a:lnTo>
                <a:lnTo>
                  <a:pt x="15" y="84"/>
                </a:lnTo>
                <a:lnTo>
                  <a:pt x="20" y="84"/>
                </a:lnTo>
                <a:lnTo>
                  <a:pt x="25" y="84"/>
                </a:lnTo>
                <a:lnTo>
                  <a:pt x="29" y="81"/>
                </a:lnTo>
                <a:lnTo>
                  <a:pt x="33" y="78"/>
                </a:lnTo>
                <a:lnTo>
                  <a:pt x="37" y="74"/>
                </a:lnTo>
                <a:lnTo>
                  <a:pt x="39" y="69"/>
                </a:lnTo>
                <a:lnTo>
                  <a:pt x="39" y="25"/>
                </a:lnTo>
                <a:lnTo>
                  <a:pt x="39" y="15"/>
                </a:lnTo>
                <a:lnTo>
                  <a:pt x="37" y="10"/>
                </a:lnTo>
                <a:lnTo>
                  <a:pt x="33" y="6"/>
                </a:lnTo>
                <a:lnTo>
                  <a:pt x="29" y="3"/>
                </a:lnTo>
                <a:lnTo>
                  <a:pt x="25" y="0"/>
                </a:lnTo>
                <a:lnTo>
                  <a:pt x="20" y="0"/>
                </a:lnTo>
                <a:lnTo>
                  <a:pt x="15" y="0"/>
                </a:lnTo>
                <a:lnTo>
                  <a:pt x="10" y="3"/>
                </a:lnTo>
                <a:lnTo>
                  <a:pt x="6" y="6"/>
                </a:lnTo>
                <a:lnTo>
                  <a:pt x="3" y="10"/>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69" name="Line 1165"/>
          <p:cNvSpPr>
            <a:spLocks noChangeShapeType="1"/>
          </p:cNvSpPr>
          <p:nvPr/>
        </p:nvSpPr>
        <p:spPr bwMode="auto">
          <a:xfrm>
            <a:off x="3560763" y="49149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0" name="Freeform 1166"/>
          <p:cNvSpPr>
            <a:spLocks/>
          </p:cNvSpPr>
          <p:nvPr/>
        </p:nvSpPr>
        <p:spPr bwMode="auto">
          <a:xfrm>
            <a:off x="3552825" y="4914900"/>
            <a:ext cx="19050" cy="14288"/>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0" y="3"/>
                </a:lnTo>
                <a:lnTo>
                  <a:pt x="6" y="6"/>
                </a:lnTo>
                <a:lnTo>
                  <a:pt x="3" y="10"/>
                </a:lnTo>
                <a:lnTo>
                  <a:pt x="0" y="15"/>
                </a:lnTo>
                <a:lnTo>
                  <a:pt x="0" y="20"/>
                </a:lnTo>
                <a:lnTo>
                  <a:pt x="0" y="25"/>
                </a:lnTo>
                <a:lnTo>
                  <a:pt x="3" y="29"/>
                </a:lnTo>
                <a:lnTo>
                  <a:pt x="6" y="35"/>
                </a:lnTo>
                <a:lnTo>
                  <a:pt x="10" y="37"/>
                </a:lnTo>
                <a:lnTo>
                  <a:pt x="15" y="39"/>
                </a:lnTo>
                <a:lnTo>
                  <a:pt x="24" y="39"/>
                </a:lnTo>
                <a:lnTo>
                  <a:pt x="35" y="39"/>
                </a:lnTo>
                <a:lnTo>
                  <a:pt x="40" y="37"/>
                </a:lnTo>
                <a:lnTo>
                  <a:pt x="44" y="35"/>
                </a:lnTo>
                <a:lnTo>
                  <a:pt x="47" y="29"/>
                </a:lnTo>
                <a:lnTo>
                  <a:pt x="49" y="25"/>
                </a:lnTo>
                <a:lnTo>
                  <a:pt x="49" y="20"/>
                </a:lnTo>
                <a:lnTo>
                  <a:pt x="49" y="15"/>
                </a:lnTo>
                <a:lnTo>
                  <a:pt x="47" y="10"/>
                </a:lnTo>
                <a:lnTo>
                  <a:pt x="44" y="6"/>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1" name="Line 1167"/>
          <p:cNvSpPr>
            <a:spLocks noChangeShapeType="1"/>
          </p:cNvSpPr>
          <p:nvPr/>
        </p:nvSpPr>
        <p:spPr bwMode="auto">
          <a:xfrm>
            <a:off x="3556000" y="49228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2" name="Freeform 1168"/>
          <p:cNvSpPr>
            <a:spLocks/>
          </p:cNvSpPr>
          <p:nvPr/>
        </p:nvSpPr>
        <p:spPr bwMode="auto">
          <a:xfrm>
            <a:off x="3556000" y="4897438"/>
            <a:ext cx="15875" cy="31750"/>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1" y="68"/>
                </a:lnTo>
                <a:lnTo>
                  <a:pt x="2" y="72"/>
                </a:lnTo>
                <a:lnTo>
                  <a:pt x="6" y="78"/>
                </a:lnTo>
                <a:lnTo>
                  <a:pt x="10" y="80"/>
                </a:lnTo>
                <a:lnTo>
                  <a:pt x="14" y="82"/>
                </a:lnTo>
                <a:lnTo>
                  <a:pt x="19" y="83"/>
                </a:lnTo>
                <a:lnTo>
                  <a:pt x="25" y="82"/>
                </a:lnTo>
                <a:lnTo>
                  <a:pt x="30" y="80"/>
                </a:lnTo>
                <a:lnTo>
                  <a:pt x="34" y="78"/>
                </a:lnTo>
                <a:lnTo>
                  <a:pt x="37" y="72"/>
                </a:lnTo>
                <a:lnTo>
                  <a:pt x="39" y="68"/>
                </a:lnTo>
                <a:lnTo>
                  <a:pt x="39" y="25"/>
                </a:lnTo>
                <a:lnTo>
                  <a:pt x="39" y="14"/>
                </a:lnTo>
                <a:lnTo>
                  <a:pt x="37" y="9"/>
                </a:lnTo>
                <a:lnTo>
                  <a:pt x="34" y="5"/>
                </a:lnTo>
                <a:lnTo>
                  <a:pt x="30" y="2"/>
                </a:lnTo>
                <a:lnTo>
                  <a:pt x="25" y="0"/>
                </a:lnTo>
                <a:lnTo>
                  <a:pt x="19" y="0"/>
                </a:lnTo>
                <a:lnTo>
                  <a:pt x="14" y="0"/>
                </a:lnTo>
                <a:lnTo>
                  <a:pt x="10" y="2"/>
                </a:lnTo>
                <a:lnTo>
                  <a:pt x="6" y="5"/>
                </a:lnTo>
                <a:lnTo>
                  <a:pt x="2" y="9"/>
                </a:lnTo>
                <a:lnTo>
                  <a:pt x="1"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3" name="Line 1169"/>
          <p:cNvSpPr>
            <a:spLocks noChangeShapeType="1"/>
          </p:cNvSpPr>
          <p:nvPr/>
        </p:nvSpPr>
        <p:spPr bwMode="auto">
          <a:xfrm>
            <a:off x="3563938" y="48974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4" name="Freeform 1170"/>
          <p:cNvSpPr>
            <a:spLocks/>
          </p:cNvSpPr>
          <p:nvPr/>
        </p:nvSpPr>
        <p:spPr bwMode="auto">
          <a:xfrm>
            <a:off x="3556000" y="4897438"/>
            <a:ext cx="23813" cy="158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10" y="2"/>
                </a:lnTo>
                <a:lnTo>
                  <a:pt x="6" y="5"/>
                </a:lnTo>
                <a:lnTo>
                  <a:pt x="2" y="9"/>
                </a:lnTo>
                <a:lnTo>
                  <a:pt x="1" y="14"/>
                </a:lnTo>
                <a:lnTo>
                  <a:pt x="0" y="20"/>
                </a:lnTo>
                <a:lnTo>
                  <a:pt x="1" y="25"/>
                </a:lnTo>
                <a:lnTo>
                  <a:pt x="2" y="29"/>
                </a:lnTo>
                <a:lnTo>
                  <a:pt x="6" y="33"/>
                </a:lnTo>
                <a:lnTo>
                  <a:pt x="10" y="37"/>
                </a:lnTo>
                <a:lnTo>
                  <a:pt x="14" y="38"/>
                </a:lnTo>
                <a:lnTo>
                  <a:pt x="34" y="38"/>
                </a:lnTo>
                <a:lnTo>
                  <a:pt x="44" y="38"/>
                </a:lnTo>
                <a:lnTo>
                  <a:pt x="50" y="37"/>
                </a:lnTo>
                <a:lnTo>
                  <a:pt x="54" y="33"/>
                </a:lnTo>
                <a:lnTo>
                  <a:pt x="56" y="29"/>
                </a:lnTo>
                <a:lnTo>
                  <a:pt x="59" y="25"/>
                </a:lnTo>
                <a:lnTo>
                  <a:pt x="59" y="20"/>
                </a:lnTo>
                <a:lnTo>
                  <a:pt x="59" y="14"/>
                </a:lnTo>
                <a:lnTo>
                  <a:pt x="56" y="9"/>
                </a:lnTo>
                <a:lnTo>
                  <a:pt x="54" y="5"/>
                </a:lnTo>
                <a:lnTo>
                  <a:pt x="50" y="2"/>
                </a:lnTo>
                <a:lnTo>
                  <a:pt x="44" y="0"/>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5" name="Line 1171"/>
          <p:cNvSpPr>
            <a:spLocks noChangeShapeType="1"/>
          </p:cNvSpPr>
          <p:nvPr/>
        </p:nvSpPr>
        <p:spPr bwMode="auto">
          <a:xfrm>
            <a:off x="3563938" y="49053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6" name="Freeform 1172"/>
          <p:cNvSpPr>
            <a:spLocks/>
          </p:cNvSpPr>
          <p:nvPr/>
        </p:nvSpPr>
        <p:spPr bwMode="auto">
          <a:xfrm>
            <a:off x="3563938" y="4881563"/>
            <a:ext cx="15875" cy="31750"/>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0 h 83"/>
              <a:gd name="T36" fmla="*/ 2147483647 w 40"/>
              <a:gd name="T37" fmla="*/ 0 h 83"/>
              <a:gd name="T38" fmla="*/ 2147483647 w 40"/>
              <a:gd name="T39" fmla="*/ 0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4"/>
                </a:moveTo>
                <a:lnTo>
                  <a:pt x="2" y="69"/>
                </a:lnTo>
                <a:lnTo>
                  <a:pt x="3" y="73"/>
                </a:lnTo>
                <a:lnTo>
                  <a:pt x="7" y="77"/>
                </a:lnTo>
                <a:lnTo>
                  <a:pt x="11" y="81"/>
                </a:lnTo>
                <a:lnTo>
                  <a:pt x="15" y="82"/>
                </a:lnTo>
                <a:lnTo>
                  <a:pt x="20" y="83"/>
                </a:lnTo>
                <a:lnTo>
                  <a:pt x="25" y="82"/>
                </a:lnTo>
                <a:lnTo>
                  <a:pt x="31" y="81"/>
                </a:lnTo>
                <a:lnTo>
                  <a:pt x="35" y="77"/>
                </a:lnTo>
                <a:lnTo>
                  <a:pt x="37" y="73"/>
                </a:lnTo>
                <a:lnTo>
                  <a:pt x="40" y="69"/>
                </a:lnTo>
                <a:lnTo>
                  <a:pt x="40" y="25"/>
                </a:lnTo>
                <a:lnTo>
                  <a:pt x="40" y="15"/>
                </a:lnTo>
                <a:lnTo>
                  <a:pt x="37" y="9"/>
                </a:lnTo>
                <a:lnTo>
                  <a:pt x="35" y="5"/>
                </a:lnTo>
                <a:lnTo>
                  <a:pt x="31" y="3"/>
                </a:lnTo>
                <a:lnTo>
                  <a:pt x="25" y="0"/>
                </a:lnTo>
                <a:lnTo>
                  <a:pt x="20" y="0"/>
                </a:lnTo>
                <a:lnTo>
                  <a:pt x="15" y="0"/>
                </a:lnTo>
                <a:lnTo>
                  <a:pt x="11" y="3"/>
                </a:lnTo>
                <a:lnTo>
                  <a:pt x="7" y="5"/>
                </a:lnTo>
                <a:lnTo>
                  <a:pt x="3" y="9"/>
                </a:lnTo>
                <a:lnTo>
                  <a:pt x="2"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7" name="Line 1173"/>
          <p:cNvSpPr>
            <a:spLocks noChangeShapeType="1"/>
          </p:cNvSpPr>
          <p:nvPr/>
        </p:nvSpPr>
        <p:spPr bwMode="auto">
          <a:xfrm>
            <a:off x="3571875" y="48815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8" name="Freeform 1174"/>
          <p:cNvSpPr>
            <a:spLocks/>
          </p:cNvSpPr>
          <p:nvPr/>
        </p:nvSpPr>
        <p:spPr bwMode="auto">
          <a:xfrm>
            <a:off x="3563938" y="4881563"/>
            <a:ext cx="31750" cy="14287"/>
          </a:xfrm>
          <a:custGeom>
            <a:avLst/>
            <a:gdLst>
              <a:gd name="T0" fmla="*/ 2147483647 w 80"/>
              <a:gd name="T1" fmla="*/ 0 h 38"/>
              <a:gd name="T2" fmla="*/ 2147483647 w 80"/>
              <a:gd name="T3" fmla="*/ 0 h 38"/>
              <a:gd name="T4" fmla="*/ 2147483647 w 80"/>
              <a:gd name="T5" fmla="*/ 2147483647 h 38"/>
              <a:gd name="T6" fmla="*/ 2147483647 w 80"/>
              <a:gd name="T7" fmla="*/ 2147483647 h 38"/>
              <a:gd name="T8" fmla="*/ 2147483647 w 80"/>
              <a:gd name="T9" fmla="*/ 2147483647 h 38"/>
              <a:gd name="T10" fmla="*/ 2147483647 w 80"/>
              <a:gd name="T11" fmla="*/ 2147483647 h 38"/>
              <a:gd name="T12" fmla="*/ 0 w 80"/>
              <a:gd name="T13" fmla="*/ 2147483647 h 38"/>
              <a:gd name="T14" fmla="*/ 2147483647 w 80"/>
              <a:gd name="T15" fmla="*/ 2147483647 h 38"/>
              <a:gd name="T16" fmla="*/ 2147483647 w 80"/>
              <a:gd name="T17" fmla="*/ 2147483647 h 38"/>
              <a:gd name="T18" fmla="*/ 2147483647 w 80"/>
              <a:gd name="T19" fmla="*/ 2147483647 h 38"/>
              <a:gd name="T20" fmla="*/ 2147483647 w 80"/>
              <a:gd name="T21" fmla="*/ 2147483647 h 38"/>
              <a:gd name="T22" fmla="*/ 2147483647 w 80"/>
              <a:gd name="T23" fmla="*/ 2147483647 h 38"/>
              <a:gd name="T24" fmla="*/ 2147483647 w 80"/>
              <a:gd name="T25" fmla="*/ 2147483647 h 38"/>
              <a:gd name="T26" fmla="*/ 2147483647 w 80"/>
              <a:gd name="T27" fmla="*/ 2147483647 h 38"/>
              <a:gd name="T28" fmla="*/ 2147483647 w 80"/>
              <a:gd name="T29" fmla="*/ 2147483647 h 38"/>
              <a:gd name="T30" fmla="*/ 2147483647 w 80"/>
              <a:gd name="T31" fmla="*/ 2147483647 h 38"/>
              <a:gd name="T32" fmla="*/ 2147483647 w 80"/>
              <a:gd name="T33" fmla="*/ 2147483647 h 38"/>
              <a:gd name="T34" fmla="*/ 2147483647 w 80"/>
              <a:gd name="T35" fmla="*/ 2147483647 h 38"/>
              <a:gd name="T36" fmla="*/ 2147483647 w 80"/>
              <a:gd name="T37" fmla="*/ 2147483647 h 38"/>
              <a:gd name="T38" fmla="*/ 2147483647 w 80"/>
              <a:gd name="T39" fmla="*/ 2147483647 h 38"/>
              <a:gd name="T40" fmla="*/ 2147483647 w 80"/>
              <a:gd name="T41" fmla="*/ 2147483647 h 38"/>
              <a:gd name="T42" fmla="*/ 2147483647 w 80"/>
              <a:gd name="T43" fmla="*/ 2147483647 h 38"/>
              <a:gd name="T44" fmla="*/ 2147483647 w 80"/>
              <a:gd name="T45" fmla="*/ 2147483647 h 38"/>
              <a:gd name="T46" fmla="*/ 2147483647 w 80"/>
              <a:gd name="T47" fmla="*/ 0 h 38"/>
              <a:gd name="T48" fmla="*/ 2147483647 w 80"/>
              <a:gd name="T49" fmla="*/ 0 h 38"/>
              <a:gd name="T50" fmla="*/ 2147483647 w 8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8"/>
              <a:gd name="T80" fmla="*/ 80 w 8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8">
                <a:moveTo>
                  <a:pt x="20" y="0"/>
                </a:moveTo>
                <a:lnTo>
                  <a:pt x="15" y="0"/>
                </a:lnTo>
                <a:lnTo>
                  <a:pt x="11" y="3"/>
                </a:lnTo>
                <a:lnTo>
                  <a:pt x="7" y="5"/>
                </a:lnTo>
                <a:lnTo>
                  <a:pt x="3" y="9"/>
                </a:lnTo>
                <a:lnTo>
                  <a:pt x="2" y="15"/>
                </a:lnTo>
                <a:lnTo>
                  <a:pt x="0" y="20"/>
                </a:lnTo>
                <a:lnTo>
                  <a:pt x="2" y="24"/>
                </a:lnTo>
                <a:lnTo>
                  <a:pt x="3" y="29"/>
                </a:lnTo>
                <a:lnTo>
                  <a:pt x="7" y="33"/>
                </a:lnTo>
                <a:lnTo>
                  <a:pt x="11" y="37"/>
                </a:lnTo>
                <a:lnTo>
                  <a:pt x="15" y="38"/>
                </a:lnTo>
                <a:lnTo>
                  <a:pt x="55" y="38"/>
                </a:lnTo>
                <a:lnTo>
                  <a:pt x="65" y="38"/>
                </a:lnTo>
                <a:lnTo>
                  <a:pt x="69" y="37"/>
                </a:lnTo>
                <a:lnTo>
                  <a:pt x="74" y="33"/>
                </a:lnTo>
                <a:lnTo>
                  <a:pt x="77" y="29"/>
                </a:lnTo>
                <a:lnTo>
                  <a:pt x="78" y="24"/>
                </a:lnTo>
                <a:lnTo>
                  <a:pt x="80" y="20"/>
                </a:lnTo>
                <a:lnTo>
                  <a:pt x="78" y="15"/>
                </a:lnTo>
                <a:lnTo>
                  <a:pt x="77" y="9"/>
                </a:lnTo>
                <a:lnTo>
                  <a:pt x="74" y="5"/>
                </a:lnTo>
                <a:lnTo>
                  <a:pt x="69" y="3"/>
                </a:lnTo>
                <a:lnTo>
                  <a:pt x="65" y="0"/>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79" name="Line 1175"/>
          <p:cNvSpPr>
            <a:spLocks noChangeShapeType="1"/>
          </p:cNvSpPr>
          <p:nvPr/>
        </p:nvSpPr>
        <p:spPr bwMode="auto">
          <a:xfrm>
            <a:off x="3579813" y="48895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0" name="Freeform 1176"/>
          <p:cNvSpPr>
            <a:spLocks/>
          </p:cNvSpPr>
          <p:nvPr/>
        </p:nvSpPr>
        <p:spPr bwMode="auto">
          <a:xfrm>
            <a:off x="3579813" y="4864100"/>
            <a:ext cx="15875" cy="31750"/>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2147483647 h 85"/>
              <a:gd name="T20" fmla="*/ 2147483647 w 38"/>
              <a:gd name="T21" fmla="*/ 2147483647 h 85"/>
              <a:gd name="T22" fmla="*/ 2147483647 w 38"/>
              <a:gd name="T23" fmla="*/ 2147483647 h 85"/>
              <a:gd name="T24" fmla="*/ 2147483647 w 38"/>
              <a:gd name="T25" fmla="*/ 2147483647 h 85"/>
              <a:gd name="T26" fmla="*/ 2147483647 w 38"/>
              <a:gd name="T27" fmla="*/ 2147483647 h 85"/>
              <a:gd name="T28" fmla="*/ 2147483647 w 38"/>
              <a:gd name="T29" fmla="*/ 2147483647 h 85"/>
              <a:gd name="T30" fmla="*/ 2147483647 w 38"/>
              <a:gd name="T31" fmla="*/ 2147483647 h 85"/>
              <a:gd name="T32" fmla="*/ 2147483647 w 38"/>
              <a:gd name="T33" fmla="*/ 2147483647 h 85"/>
              <a:gd name="T34" fmla="*/ 2147483647 w 38"/>
              <a:gd name="T35" fmla="*/ 2147483647 h 85"/>
              <a:gd name="T36" fmla="*/ 2147483647 w 38"/>
              <a:gd name="T37" fmla="*/ 0 h 85"/>
              <a:gd name="T38" fmla="*/ 2147483647 w 38"/>
              <a:gd name="T39" fmla="*/ 2147483647 h 85"/>
              <a:gd name="T40" fmla="*/ 2147483647 w 38"/>
              <a:gd name="T41" fmla="*/ 2147483647 h 85"/>
              <a:gd name="T42" fmla="*/ 2147483647 w 38"/>
              <a:gd name="T43" fmla="*/ 2147483647 h 85"/>
              <a:gd name="T44" fmla="*/ 2147483647 w 38"/>
              <a:gd name="T45" fmla="*/ 2147483647 h 85"/>
              <a:gd name="T46" fmla="*/ 0 w 38"/>
              <a:gd name="T47" fmla="*/ 2147483647 h 85"/>
              <a:gd name="T48" fmla="*/ 0 w 38"/>
              <a:gd name="T49" fmla="*/ 2147483647 h 85"/>
              <a:gd name="T50" fmla="*/ 0 w 38"/>
              <a:gd name="T51" fmla="*/ 2147483647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5"/>
              <a:gd name="T80" fmla="*/ 38 w 38"/>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5">
                <a:moveTo>
                  <a:pt x="0" y="65"/>
                </a:moveTo>
                <a:lnTo>
                  <a:pt x="0" y="69"/>
                </a:lnTo>
                <a:lnTo>
                  <a:pt x="3" y="74"/>
                </a:lnTo>
                <a:lnTo>
                  <a:pt x="5" y="78"/>
                </a:lnTo>
                <a:lnTo>
                  <a:pt x="9" y="82"/>
                </a:lnTo>
                <a:lnTo>
                  <a:pt x="15" y="83"/>
                </a:lnTo>
                <a:lnTo>
                  <a:pt x="20" y="85"/>
                </a:lnTo>
                <a:lnTo>
                  <a:pt x="25" y="83"/>
                </a:lnTo>
                <a:lnTo>
                  <a:pt x="29" y="82"/>
                </a:lnTo>
                <a:lnTo>
                  <a:pt x="34" y="78"/>
                </a:lnTo>
                <a:lnTo>
                  <a:pt x="37" y="74"/>
                </a:lnTo>
                <a:lnTo>
                  <a:pt x="38" y="69"/>
                </a:lnTo>
                <a:lnTo>
                  <a:pt x="38" y="25"/>
                </a:lnTo>
                <a:lnTo>
                  <a:pt x="38" y="15"/>
                </a:lnTo>
                <a:lnTo>
                  <a:pt x="37" y="11"/>
                </a:lnTo>
                <a:lnTo>
                  <a:pt x="34" y="7"/>
                </a:lnTo>
                <a:lnTo>
                  <a:pt x="29" y="3"/>
                </a:lnTo>
                <a:lnTo>
                  <a:pt x="25" y="2"/>
                </a:lnTo>
                <a:lnTo>
                  <a:pt x="20" y="0"/>
                </a:lnTo>
                <a:lnTo>
                  <a:pt x="15" y="2"/>
                </a:lnTo>
                <a:lnTo>
                  <a:pt x="9" y="3"/>
                </a:lnTo>
                <a:lnTo>
                  <a:pt x="5" y="7"/>
                </a:lnTo>
                <a:lnTo>
                  <a:pt x="3" y="11"/>
                </a:lnTo>
                <a:lnTo>
                  <a:pt x="0" y="15"/>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1" name="Line 1177"/>
          <p:cNvSpPr>
            <a:spLocks noChangeShapeType="1"/>
          </p:cNvSpPr>
          <p:nvPr/>
        </p:nvSpPr>
        <p:spPr bwMode="auto">
          <a:xfrm>
            <a:off x="3587750" y="48641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2" name="Freeform 1178"/>
          <p:cNvSpPr>
            <a:spLocks/>
          </p:cNvSpPr>
          <p:nvPr/>
        </p:nvSpPr>
        <p:spPr bwMode="auto">
          <a:xfrm>
            <a:off x="3579813" y="4864100"/>
            <a:ext cx="46037" cy="15875"/>
          </a:xfrm>
          <a:custGeom>
            <a:avLst/>
            <a:gdLst>
              <a:gd name="T0" fmla="*/ 2147483647 w 118"/>
              <a:gd name="T1" fmla="*/ 0 h 40"/>
              <a:gd name="T2" fmla="*/ 2147483647 w 118"/>
              <a:gd name="T3" fmla="*/ 2147483647 h 40"/>
              <a:gd name="T4" fmla="*/ 2147483647 w 118"/>
              <a:gd name="T5" fmla="*/ 2147483647 h 40"/>
              <a:gd name="T6" fmla="*/ 2147483647 w 118"/>
              <a:gd name="T7" fmla="*/ 2147483647 h 40"/>
              <a:gd name="T8" fmla="*/ 2147483647 w 118"/>
              <a:gd name="T9" fmla="*/ 2147483647 h 40"/>
              <a:gd name="T10" fmla="*/ 0 w 118"/>
              <a:gd name="T11" fmla="*/ 2147483647 h 40"/>
              <a:gd name="T12" fmla="*/ 0 w 118"/>
              <a:gd name="T13" fmla="*/ 2147483647 h 40"/>
              <a:gd name="T14" fmla="*/ 0 w 118"/>
              <a:gd name="T15" fmla="*/ 2147483647 h 40"/>
              <a:gd name="T16" fmla="*/ 2147483647 w 118"/>
              <a:gd name="T17" fmla="*/ 2147483647 h 40"/>
              <a:gd name="T18" fmla="*/ 2147483647 w 118"/>
              <a:gd name="T19" fmla="*/ 2147483647 h 40"/>
              <a:gd name="T20" fmla="*/ 2147483647 w 118"/>
              <a:gd name="T21" fmla="*/ 2147483647 h 40"/>
              <a:gd name="T22" fmla="*/ 2147483647 w 118"/>
              <a:gd name="T23" fmla="*/ 2147483647 h 40"/>
              <a:gd name="T24" fmla="*/ 2147483647 w 118"/>
              <a:gd name="T25" fmla="*/ 2147483647 h 40"/>
              <a:gd name="T26" fmla="*/ 2147483647 w 118"/>
              <a:gd name="T27" fmla="*/ 2147483647 h 40"/>
              <a:gd name="T28" fmla="*/ 2147483647 w 118"/>
              <a:gd name="T29" fmla="*/ 2147483647 h 40"/>
              <a:gd name="T30" fmla="*/ 2147483647 w 118"/>
              <a:gd name="T31" fmla="*/ 2147483647 h 40"/>
              <a:gd name="T32" fmla="*/ 2147483647 w 118"/>
              <a:gd name="T33" fmla="*/ 2147483647 h 40"/>
              <a:gd name="T34" fmla="*/ 2147483647 w 118"/>
              <a:gd name="T35" fmla="*/ 2147483647 h 40"/>
              <a:gd name="T36" fmla="*/ 2147483647 w 118"/>
              <a:gd name="T37" fmla="*/ 2147483647 h 40"/>
              <a:gd name="T38" fmla="*/ 2147483647 w 118"/>
              <a:gd name="T39" fmla="*/ 2147483647 h 40"/>
              <a:gd name="T40" fmla="*/ 2147483647 w 118"/>
              <a:gd name="T41" fmla="*/ 2147483647 h 40"/>
              <a:gd name="T42" fmla="*/ 2147483647 w 118"/>
              <a:gd name="T43" fmla="*/ 2147483647 h 40"/>
              <a:gd name="T44" fmla="*/ 2147483647 w 118"/>
              <a:gd name="T45" fmla="*/ 2147483647 h 40"/>
              <a:gd name="T46" fmla="*/ 2147483647 w 118"/>
              <a:gd name="T47" fmla="*/ 2147483647 h 40"/>
              <a:gd name="T48" fmla="*/ 2147483647 w 118"/>
              <a:gd name="T49" fmla="*/ 0 h 40"/>
              <a:gd name="T50" fmla="*/ 2147483647 w 11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8"/>
              <a:gd name="T79" fmla="*/ 0 h 40"/>
              <a:gd name="T80" fmla="*/ 118 w 11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8" h="40">
                <a:moveTo>
                  <a:pt x="20" y="0"/>
                </a:moveTo>
                <a:lnTo>
                  <a:pt x="15" y="2"/>
                </a:lnTo>
                <a:lnTo>
                  <a:pt x="9" y="3"/>
                </a:lnTo>
                <a:lnTo>
                  <a:pt x="5" y="7"/>
                </a:lnTo>
                <a:lnTo>
                  <a:pt x="3" y="11"/>
                </a:lnTo>
                <a:lnTo>
                  <a:pt x="0" y="15"/>
                </a:lnTo>
                <a:lnTo>
                  <a:pt x="0" y="20"/>
                </a:lnTo>
                <a:lnTo>
                  <a:pt x="0" y="25"/>
                </a:lnTo>
                <a:lnTo>
                  <a:pt x="3" y="31"/>
                </a:lnTo>
                <a:lnTo>
                  <a:pt x="5" y="35"/>
                </a:lnTo>
                <a:lnTo>
                  <a:pt x="9" y="37"/>
                </a:lnTo>
                <a:lnTo>
                  <a:pt x="15" y="40"/>
                </a:lnTo>
                <a:lnTo>
                  <a:pt x="94" y="40"/>
                </a:lnTo>
                <a:lnTo>
                  <a:pt x="103" y="40"/>
                </a:lnTo>
                <a:lnTo>
                  <a:pt x="108" y="37"/>
                </a:lnTo>
                <a:lnTo>
                  <a:pt x="112" y="35"/>
                </a:lnTo>
                <a:lnTo>
                  <a:pt x="115" y="31"/>
                </a:lnTo>
                <a:lnTo>
                  <a:pt x="118" y="25"/>
                </a:lnTo>
                <a:lnTo>
                  <a:pt x="118" y="20"/>
                </a:lnTo>
                <a:lnTo>
                  <a:pt x="118" y="15"/>
                </a:lnTo>
                <a:lnTo>
                  <a:pt x="115" y="11"/>
                </a:lnTo>
                <a:lnTo>
                  <a:pt x="112" y="7"/>
                </a:lnTo>
                <a:lnTo>
                  <a:pt x="108" y="3"/>
                </a:lnTo>
                <a:lnTo>
                  <a:pt x="103" y="2"/>
                </a:lnTo>
                <a:lnTo>
                  <a:pt x="9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3" name="Line 1179"/>
          <p:cNvSpPr>
            <a:spLocks noChangeShapeType="1"/>
          </p:cNvSpPr>
          <p:nvPr/>
        </p:nvSpPr>
        <p:spPr bwMode="auto">
          <a:xfrm>
            <a:off x="3609975" y="4872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4" name="Freeform 1180"/>
          <p:cNvSpPr>
            <a:spLocks/>
          </p:cNvSpPr>
          <p:nvPr/>
        </p:nvSpPr>
        <p:spPr bwMode="auto">
          <a:xfrm>
            <a:off x="3609975" y="4848225"/>
            <a:ext cx="15875" cy="31750"/>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2147483647 h 83"/>
              <a:gd name="T36" fmla="*/ 2147483647 w 40"/>
              <a:gd name="T37" fmla="*/ 0 h 83"/>
              <a:gd name="T38" fmla="*/ 2147483647 w 40"/>
              <a:gd name="T39" fmla="*/ 2147483647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1" y="68"/>
                </a:lnTo>
                <a:lnTo>
                  <a:pt x="3" y="74"/>
                </a:lnTo>
                <a:lnTo>
                  <a:pt x="7" y="78"/>
                </a:lnTo>
                <a:lnTo>
                  <a:pt x="11" y="80"/>
                </a:lnTo>
                <a:lnTo>
                  <a:pt x="16" y="83"/>
                </a:lnTo>
                <a:lnTo>
                  <a:pt x="20" y="83"/>
                </a:lnTo>
                <a:lnTo>
                  <a:pt x="25" y="83"/>
                </a:lnTo>
                <a:lnTo>
                  <a:pt x="30" y="80"/>
                </a:lnTo>
                <a:lnTo>
                  <a:pt x="34" y="78"/>
                </a:lnTo>
                <a:lnTo>
                  <a:pt x="37" y="74"/>
                </a:lnTo>
                <a:lnTo>
                  <a:pt x="40" y="68"/>
                </a:lnTo>
                <a:lnTo>
                  <a:pt x="40" y="25"/>
                </a:lnTo>
                <a:lnTo>
                  <a:pt x="40" y="14"/>
                </a:lnTo>
                <a:lnTo>
                  <a:pt x="37" y="10"/>
                </a:lnTo>
                <a:lnTo>
                  <a:pt x="34" y="6"/>
                </a:lnTo>
                <a:lnTo>
                  <a:pt x="30" y="2"/>
                </a:lnTo>
                <a:lnTo>
                  <a:pt x="25" y="1"/>
                </a:lnTo>
                <a:lnTo>
                  <a:pt x="20" y="0"/>
                </a:lnTo>
                <a:lnTo>
                  <a:pt x="16" y="1"/>
                </a:lnTo>
                <a:lnTo>
                  <a:pt x="11" y="2"/>
                </a:lnTo>
                <a:lnTo>
                  <a:pt x="7" y="6"/>
                </a:lnTo>
                <a:lnTo>
                  <a:pt x="3" y="10"/>
                </a:lnTo>
                <a:lnTo>
                  <a:pt x="1" y="14"/>
                </a:lnTo>
                <a:lnTo>
                  <a:pt x="0" y="19"/>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5" name="Line 1181"/>
          <p:cNvSpPr>
            <a:spLocks noChangeShapeType="1"/>
          </p:cNvSpPr>
          <p:nvPr/>
        </p:nvSpPr>
        <p:spPr bwMode="auto">
          <a:xfrm>
            <a:off x="3617913" y="48482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6" name="Freeform 1182"/>
          <p:cNvSpPr>
            <a:spLocks/>
          </p:cNvSpPr>
          <p:nvPr/>
        </p:nvSpPr>
        <p:spPr bwMode="auto">
          <a:xfrm>
            <a:off x="3609975" y="4848225"/>
            <a:ext cx="39688" cy="14288"/>
          </a:xfrm>
          <a:custGeom>
            <a:avLst/>
            <a:gdLst>
              <a:gd name="T0" fmla="*/ 2147483647 w 99"/>
              <a:gd name="T1" fmla="*/ 0 h 39"/>
              <a:gd name="T2" fmla="*/ 2147483647 w 99"/>
              <a:gd name="T3" fmla="*/ 2147483647 h 39"/>
              <a:gd name="T4" fmla="*/ 2147483647 w 99"/>
              <a:gd name="T5" fmla="*/ 2147483647 h 39"/>
              <a:gd name="T6" fmla="*/ 2147483647 w 99"/>
              <a:gd name="T7" fmla="*/ 2147483647 h 39"/>
              <a:gd name="T8" fmla="*/ 2147483647 w 99"/>
              <a:gd name="T9" fmla="*/ 2147483647 h 39"/>
              <a:gd name="T10" fmla="*/ 2147483647 w 99"/>
              <a:gd name="T11" fmla="*/ 2147483647 h 39"/>
              <a:gd name="T12" fmla="*/ 0 w 99"/>
              <a:gd name="T13" fmla="*/ 2147483647 h 39"/>
              <a:gd name="T14" fmla="*/ 2147483647 w 99"/>
              <a:gd name="T15" fmla="*/ 2147483647 h 39"/>
              <a:gd name="T16" fmla="*/ 2147483647 w 99"/>
              <a:gd name="T17" fmla="*/ 2147483647 h 39"/>
              <a:gd name="T18" fmla="*/ 2147483647 w 99"/>
              <a:gd name="T19" fmla="*/ 2147483647 h 39"/>
              <a:gd name="T20" fmla="*/ 2147483647 w 99"/>
              <a:gd name="T21" fmla="*/ 2147483647 h 39"/>
              <a:gd name="T22" fmla="*/ 2147483647 w 99"/>
              <a:gd name="T23" fmla="*/ 2147483647 h 39"/>
              <a:gd name="T24" fmla="*/ 2147483647 w 99"/>
              <a:gd name="T25" fmla="*/ 2147483647 h 39"/>
              <a:gd name="T26" fmla="*/ 2147483647 w 99"/>
              <a:gd name="T27" fmla="*/ 2147483647 h 39"/>
              <a:gd name="T28" fmla="*/ 2147483647 w 99"/>
              <a:gd name="T29" fmla="*/ 2147483647 h 39"/>
              <a:gd name="T30" fmla="*/ 2147483647 w 99"/>
              <a:gd name="T31" fmla="*/ 2147483647 h 39"/>
              <a:gd name="T32" fmla="*/ 2147483647 w 99"/>
              <a:gd name="T33" fmla="*/ 2147483647 h 39"/>
              <a:gd name="T34" fmla="*/ 2147483647 w 99"/>
              <a:gd name="T35" fmla="*/ 2147483647 h 39"/>
              <a:gd name="T36" fmla="*/ 2147483647 w 99"/>
              <a:gd name="T37" fmla="*/ 2147483647 h 39"/>
              <a:gd name="T38" fmla="*/ 2147483647 w 99"/>
              <a:gd name="T39" fmla="*/ 2147483647 h 39"/>
              <a:gd name="T40" fmla="*/ 2147483647 w 99"/>
              <a:gd name="T41" fmla="*/ 2147483647 h 39"/>
              <a:gd name="T42" fmla="*/ 2147483647 w 99"/>
              <a:gd name="T43" fmla="*/ 2147483647 h 39"/>
              <a:gd name="T44" fmla="*/ 2147483647 w 99"/>
              <a:gd name="T45" fmla="*/ 2147483647 h 39"/>
              <a:gd name="T46" fmla="*/ 2147483647 w 99"/>
              <a:gd name="T47" fmla="*/ 2147483647 h 39"/>
              <a:gd name="T48" fmla="*/ 2147483647 w 99"/>
              <a:gd name="T49" fmla="*/ 0 h 39"/>
              <a:gd name="T50" fmla="*/ 2147483647 w 9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39"/>
              <a:gd name="T80" fmla="*/ 99 w 9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39">
                <a:moveTo>
                  <a:pt x="20" y="0"/>
                </a:moveTo>
                <a:lnTo>
                  <a:pt x="16" y="1"/>
                </a:lnTo>
                <a:lnTo>
                  <a:pt x="11" y="2"/>
                </a:lnTo>
                <a:lnTo>
                  <a:pt x="7" y="6"/>
                </a:lnTo>
                <a:lnTo>
                  <a:pt x="3" y="10"/>
                </a:lnTo>
                <a:lnTo>
                  <a:pt x="1" y="14"/>
                </a:lnTo>
                <a:lnTo>
                  <a:pt x="0" y="19"/>
                </a:lnTo>
                <a:lnTo>
                  <a:pt x="1" y="25"/>
                </a:lnTo>
                <a:lnTo>
                  <a:pt x="3" y="30"/>
                </a:lnTo>
                <a:lnTo>
                  <a:pt x="7" y="34"/>
                </a:lnTo>
                <a:lnTo>
                  <a:pt x="11" y="37"/>
                </a:lnTo>
                <a:lnTo>
                  <a:pt x="16" y="39"/>
                </a:lnTo>
                <a:lnTo>
                  <a:pt x="74" y="39"/>
                </a:lnTo>
                <a:lnTo>
                  <a:pt x="85" y="39"/>
                </a:lnTo>
                <a:lnTo>
                  <a:pt x="90" y="37"/>
                </a:lnTo>
                <a:lnTo>
                  <a:pt x="94" y="34"/>
                </a:lnTo>
                <a:lnTo>
                  <a:pt x="96" y="30"/>
                </a:lnTo>
                <a:lnTo>
                  <a:pt x="99" y="25"/>
                </a:lnTo>
                <a:lnTo>
                  <a:pt x="99" y="19"/>
                </a:lnTo>
                <a:lnTo>
                  <a:pt x="99" y="14"/>
                </a:lnTo>
                <a:lnTo>
                  <a:pt x="96" y="10"/>
                </a:lnTo>
                <a:lnTo>
                  <a:pt x="94" y="6"/>
                </a:lnTo>
                <a:lnTo>
                  <a:pt x="90" y="2"/>
                </a:lnTo>
                <a:lnTo>
                  <a:pt x="85" y="1"/>
                </a:lnTo>
                <a:lnTo>
                  <a:pt x="7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7" name="Line 1183"/>
          <p:cNvSpPr>
            <a:spLocks noChangeShapeType="1"/>
          </p:cNvSpPr>
          <p:nvPr/>
        </p:nvSpPr>
        <p:spPr bwMode="auto">
          <a:xfrm>
            <a:off x="3633788" y="48545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8" name="Freeform 1184"/>
          <p:cNvSpPr>
            <a:spLocks/>
          </p:cNvSpPr>
          <p:nvPr/>
        </p:nvSpPr>
        <p:spPr bwMode="auto">
          <a:xfrm>
            <a:off x="3633788" y="4830763"/>
            <a:ext cx="15875" cy="31750"/>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0 h 83"/>
              <a:gd name="T36" fmla="*/ 2147483647 w 40"/>
              <a:gd name="T37" fmla="*/ 0 h 83"/>
              <a:gd name="T38" fmla="*/ 2147483647 w 40"/>
              <a:gd name="T39" fmla="*/ 0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2" y="69"/>
                </a:lnTo>
                <a:lnTo>
                  <a:pt x="3" y="74"/>
                </a:lnTo>
                <a:lnTo>
                  <a:pt x="7" y="78"/>
                </a:lnTo>
                <a:lnTo>
                  <a:pt x="11" y="81"/>
                </a:lnTo>
                <a:lnTo>
                  <a:pt x="15" y="83"/>
                </a:lnTo>
                <a:lnTo>
                  <a:pt x="20" y="83"/>
                </a:lnTo>
                <a:lnTo>
                  <a:pt x="26" y="83"/>
                </a:lnTo>
                <a:lnTo>
                  <a:pt x="31" y="81"/>
                </a:lnTo>
                <a:lnTo>
                  <a:pt x="35" y="78"/>
                </a:lnTo>
                <a:lnTo>
                  <a:pt x="37" y="74"/>
                </a:lnTo>
                <a:lnTo>
                  <a:pt x="40" y="69"/>
                </a:lnTo>
                <a:lnTo>
                  <a:pt x="40" y="25"/>
                </a:lnTo>
                <a:lnTo>
                  <a:pt x="40" y="15"/>
                </a:lnTo>
                <a:lnTo>
                  <a:pt x="37" y="9"/>
                </a:lnTo>
                <a:lnTo>
                  <a:pt x="35" y="5"/>
                </a:lnTo>
                <a:lnTo>
                  <a:pt x="31" y="3"/>
                </a:lnTo>
                <a:lnTo>
                  <a:pt x="26" y="0"/>
                </a:lnTo>
                <a:lnTo>
                  <a:pt x="20" y="0"/>
                </a:lnTo>
                <a:lnTo>
                  <a:pt x="15" y="0"/>
                </a:lnTo>
                <a:lnTo>
                  <a:pt x="11" y="3"/>
                </a:lnTo>
                <a:lnTo>
                  <a:pt x="7" y="5"/>
                </a:lnTo>
                <a:lnTo>
                  <a:pt x="3" y="9"/>
                </a:lnTo>
                <a:lnTo>
                  <a:pt x="2" y="15"/>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89" name="Line 1185"/>
          <p:cNvSpPr>
            <a:spLocks noChangeShapeType="1"/>
          </p:cNvSpPr>
          <p:nvPr/>
        </p:nvSpPr>
        <p:spPr bwMode="auto">
          <a:xfrm>
            <a:off x="3641725" y="48307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0" name="Freeform 1186"/>
          <p:cNvSpPr>
            <a:spLocks/>
          </p:cNvSpPr>
          <p:nvPr/>
        </p:nvSpPr>
        <p:spPr bwMode="auto">
          <a:xfrm>
            <a:off x="3633788" y="4830763"/>
            <a:ext cx="20637" cy="15875"/>
          </a:xfrm>
          <a:custGeom>
            <a:avLst/>
            <a:gdLst>
              <a:gd name="T0" fmla="*/ 2147483647 w 51"/>
              <a:gd name="T1" fmla="*/ 0 h 38"/>
              <a:gd name="T2" fmla="*/ 2147483647 w 51"/>
              <a:gd name="T3" fmla="*/ 0 h 38"/>
              <a:gd name="T4" fmla="*/ 2147483647 w 51"/>
              <a:gd name="T5" fmla="*/ 2147483647 h 38"/>
              <a:gd name="T6" fmla="*/ 2147483647 w 51"/>
              <a:gd name="T7" fmla="*/ 2147483647 h 38"/>
              <a:gd name="T8" fmla="*/ 2147483647 w 51"/>
              <a:gd name="T9" fmla="*/ 2147483647 h 38"/>
              <a:gd name="T10" fmla="*/ 2147483647 w 51"/>
              <a:gd name="T11" fmla="*/ 2147483647 h 38"/>
              <a:gd name="T12" fmla="*/ 0 w 51"/>
              <a:gd name="T13" fmla="*/ 2147483647 h 38"/>
              <a:gd name="T14" fmla="*/ 2147483647 w 51"/>
              <a:gd name="T15" fmla="*/ 2147483647 h 38"/>
              <a:gd name="T16" fmla="*/ 2147483647 w 51"/>
              <a:gd name="T17" fmla="*/ 2147483647 h 38"/>
              <a:gd name="T18" fmla="*/ 2147483647 w 51"/>
              <a:gd name="T19" fmla="*/ 2147483647 h 38"/>
              <a:gd name="T20" fmla="*/ 2147483647 w 51"/>
              <a:gd name="T21" fmla="*/ 2147483647 h 38"/>
              <a:gd name="T22" fmla="*/ 2147483647 w 51"/>
              <a:gd name="T23" fmla="*/ 2147483647 h 38"/>
              <a:gd name="T24" fmla="*/ 2147483647 w 51"/>
              <a:gd name="T25" fmla="*/ 2147483647 h 38"/>
              <a:gd name="T26" fmla="*/ 2147483647 w 51"/>
              <a:gd name="T27" fmla="*/ 2147483647 h 38"/>
              <a:gd name="T28" fmla="*/ 2147483647 w 51"/>
              <a:gd name="T29" fmla="*/ 2147483647 h 38"/>
              <a:gd name="T30" fmla="*/ 2147483647 w 51"/>
              <a:gd name="T31" fmla="*/ 2147483647 h 38"/>
              <a:gd name="T32" fmla="*/ 2147483647 w 51"/>
              <a:gd name="T33" fmla="*/ 2147483647 h 38"/>
              <a:gd name="T34" fmla="*/ 2147483647 w 51"/>
              <a:gd name="T35" fmla="*/ 2147483647 h 38"/>
              <a:gd name="T36" fmla="*/ 2147483647 w 51"/>
              <a:gd name="T37" fmla="*/ 2147483647 h 38"/>
              <a:gd name="T38" fmla="*/ 2147483647 w 51"/>
              <a:gd name="T39" fmla="*/ 2147483647 h 38"/>
              <a:gd name="T40" fmla="*/ 2147483647 w 51"/>
              <a:gd name="T41" fmla="*/ 2147483647 h 38"/>
              <a:gd name="T42" fmla="*/ 2147483647 w 51"/>
              <a:gd name="T43" fmla="*/ 2147483647 h 38"/>
              <a:gd name="T44" fmla="*/ 2147483647 w 51"/>
              <a:gd name="T45" fmla="*/ 2147483647 h 38"/>
              <a:gd name="T46" fmla="*/ 2147483647 w 51"/>
              <a:gd name="T47" fmla="*/ 0 h 38"/>
              <a:gd name="T48" fmla="*/ 2147483647 w 51"/>
              <a:gd name="T49" fmla="*/ 0 h 38"/>
              <a:gd name="T50" fmla="*/ 2147483647 w 51"/>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8"/>
              <a:gd name="T80" fmla="*/ 51 w 51"/>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8">
                <a:moveTo>
                  <a:pt x="20" y="0"/>
                </a:moveTo>
                <a:lnTo>
                  <a:pt x="15" y="0"/>
                </a:lnTo>
                <a:lnTo>
                  <a:pt x="11" y="3"/>
                </a:lnTo>
                <a:lnTo>
                  <a:pt x="7" y="5"/>
                </a:lnTo>
                <a:lnTo>
                  <a:pt x="3" y="9"/>
                </a:lnTo>
                <a:lnTo>
                  <a:pt x="2" y="15"/>
                </a:lnTo>
                <a:lnTo>
                  <a:pt x="0" y="20"/>
                </a:lnTo>
                <a:lnTo>
                  <a:pt x="2" y="25"/>
                </a:lnTo>
                <a:lnTo>
                  <a:pt x="3" y="29"/>
                </a:lnTo>
                <a:lnTo>
                  <a:pt x="7" y="34"/>
                </a:lnTo>
                <a:lnTo>
                  <a:pt x="11" y="37"/>
                </a:lnTo>
                <a:lnTo>
                  <a:pt x="15" y="38"/>
                </a:lnTo>
                <a:lnTo>
                  <a:pt x="24" y="38"/>
                </a:lnTo>
                <a:lnTo>
                  <a:pt x="35" y="38"/>
                </a:lnTo>
                <a:lnTo>
                  <a:pt x="40" y="37"/>
                </a:lnTo>
                <a:lnTo>
                  <a:pt x="44" y="34"/>
                </a:lnTo>
                <a:lnTo>
                  <a:pt x="48" y="29"/>
                </a:lnTo>
                <a:lnTo>
                  <a:pt x="49" y="25"/>
                </a:lnTo>
                <a:lnTo>
                  <a:pt x="51" y="20"/>
                </a:lnTo>
                <a:lnTo>
                  <a:pt x="49" y="15"/>
                </a:lnTo>
                <a:lnTo>
                  <a:pt x="48" y="9"/>
                </a:lnTo>
                <a:lnTo>
                  <a:pt x="44" y="5"/>
                </a:lnTo>
                <a:lnTo>
                  <a:pt x="40" y="3"/>
                </a:lnTo>
                <a:lnTo>
                  <a:pt x="35"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1" name="Line 1187"/>
          <p:cNvSpPr>
            <a:spLocks noChangeShapeType="1"/>
          </p:cNvSpPr>
          <p:nvPr/>
        </p:nvSpPr>
        <p:spPr bwMode="auto">
          <a:xfrm>
            <a:off x="3638550" y="48387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2" name="Freeform 1188"/>
          <p:cNvSpPr>
            <a:spLocks/>
          </p:cNvSpPr>
          <p:nvPr/>
        </p:nvSpPr>
        <p:spPr bwMode="auto">
          <a:xfrm>
            <a:off x="3638550" y="4814888"/>
            <a:ext cx="15875" cy="31750"/>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0 h 84"/>
              <a:gd name="T36" fmla="*/ 2147483647 w 38"/>
              <a:gd name="T37" fmla="*/ 0 h 84"/>
              <a:gd name="T38" fmla="*/ 2147483647 w 38"/>
              <a:gd name="T39" fmla="*/ 0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4"/>
                </a:moveTo>
                <a:lnTo>
                  <a:pt x="0" y="69"/>
                </a:lnTo>
                <a:lnTo>
                  <a:pt x="3" y="73"/>
                </a:lnTo>
                <a:lnTo>
                  <a:pt x="5" y="78"/>
                </a:lnTo>
                <a:lnTo>
                  <a:pt x="9" y="81"/>
                </a:lnTo>
                <a:lnTo>
                  <a:pt x="15" y="82"/>
                </a:lnTo>
                <a:lnTo>
                  <a:pt x="20" y="84"/>
                </a:lnTo>
                <a:lnTo>
                  <a:pt x="24" y="82"/>
                </a:lnTo>
                <a:lnTo>
                  <a:pt x="29" y="81"/>
                </a:lnTo>
                <a:lnTo>
                  <a:pt x="33" y="78"/>
                </a:lnTo>
                <a:lnTo>
                  <a:pt x="37" y="73"/>
                </a:lnTo>
                <a:lnTo>
                  <a:pt x="38" y="69"/>
                </a:lnTo>
                <a:lnTo>
                  <a:pt x="38" y="26"/>
                </a:lnTo>
                <a:lnTo>
                  <a:pt x="38" y="15"/>
                </a:lnTo>
                <a:lnTo>
                  <a:pt x="37" y="10"/>
                </a:lnTo>
                <a:lnTo>
                  <a:pt x="33" y="6"/>
                </a:lnTo>
                <a:lnTo>
                  <a:pt x="29" y="3"/>
                </a:lnTo>
                <a:lnTo>
                  <a:pt x="24" y="0"/>
                </a:lnTo>
                <a:lnTo>
                  <a:pt x="20" y="0"/>
                </a:lnTo>
                <a:lnTo>
                  <a:pt x="15" y="0"/>
                </a:lnTo>
                <a:lnTo>
                  <a:pt x="9" y="3"/>
                </a:lnTo>
                <a:lnTo>
                  <a:pt x="5" y="6"/>
                </a:lnTo>
                <a:lnTo>
                  <a:pt x="3" y="10"/>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3" name="Line 1189"/>
          <p:cNvSpPr>
            <a:spLocks noChangeShapeType="1"/>
          </p:cNvSpPr>
          <p:nvPr/>
        </p:nvSpPr>
        <p:spPr bwMode="auto">
          <a:xfrm>
            <a:off x="3646488" y="481488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4" name="Freeform 1190"/>
          <p:cNvSpPr>
            <a:spLocks/>
          </p:cNvSpPr>
          <p:nvPr/>
        </p:nvSpPr>
        <p:spPr bwMode="auto">
          <a:xfrm>
            <a:off x="3638550" y="4814888"/>
            <a:ext cx="26988" cy="14287"/>
          </a:xfrm>
          <a:custGeom>
            <a:avLst/>
            <a:gdLst>
              <a:gd name="T0" fmla="*/ 2147483647 w 69"/>
              <a:gd name="T1" fmla="*/ 0 h 39"/>
              <a:gd name="T2" fmla="*/ 2147483647 w 69"/>
              <a:gd name="T3" fmla="*/ 0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0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5" y="0"/>
                </a:lnTo>
                <a:lnTo>
                  <a:pt x="9" y="3"/>
                </a:lnTo>
                <a:lnTo>
                  <a:pt x="5" y="6"/>
                </a:lnTo>
                <a:lnTo>
                  <a:pt x="3" y="10"/>
                </a:lnTo>
                <a:lnTo>
                  <a:pt x="0" y="15"/>
                </a:lnTo>
                <a:lnTo>
                  <a:pt x="0" y="20"/>
                </a:lnTo>
                <a:lnTo>
                  <a:pt x="0" y="26"/>
                </a:lnTo>
                <a:lnTo>
                  <a:pt x="3" y="29"/>
                </a:lnTo>
                <a:lnTo>
                  <a:pt x="5" y="33"/>
                </a:lnTo>
                <a:lnTo>
                  <a:pt x="9" y="37"/>
                </a:lnTo>
                <a:lnTo>
                  <a:pt x="15" y="39"/>
                </a:lnTo>
                <a:lnTo>
                  <a:pt x="44" y="39"/>
                </a:lnTo>
                <a:lnTo>
                  <a:pt x="54" y="39"/>
                </a:lnTo>
                <a:lnTo>
                  <a:pt x="58" y="37"/>
                </a:lnTo>
                <a:lnTo>
                  <a:pt x="63" y="33"/>
                </a:lnTo>
                <a:lnTo>
                  <a:pt x="66" y="29"/>
                </a:lnTo>
                <a:lnTo>
                  <a:pt x="67" y="26"/>
                </a:lnTo>
                <a:lnTo>
                  <a:pt x="69" y="20"/>
                </a:lnTo>
                <a:lnTo>
                  <a:pt x="67" y="15"/>
                </a:lnTo>
                <a:lnTo>
                  <a:pt x="66" y="10"/>
                </a:lnTo>
                <a:lnTo>
                  <a:pt x="63" y="6"/>
                </a:lnTo>
                <a:lnTo>
                  <a:pt x="58" y="3"/>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5" name="Line 1191"/>
          <p:cNvSpPr>
            <a:spLocks noChangeShapeType="1"/>
          </p:cNvSpPr>
          <p:nvPr/>
        </p:nvSpPr>
        <p:spPr bwMode="auto">
          <a:xfrm>
            <a:off x="3649663" y="4821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6" name="Freeform 1192"/>
          <p:cNvSpPr>
            <a:spLocks/>
          </p:cNvSpPr>
          <p:nvPr/>
        </p:nvSpPr>
        <p:spPr bwMode="auto">
          <a:xfrm>
            <a:off x="3649663" y="4797425"/>
            <a:ext cx="15875" cy="31750"/>
          </a:xfrm>
          <a:custGeom>
            <a:avLst/>
            <a:gdLst>
              <a:gd name="T0" fmla="*/ 0 w 38"/>
              <a:gd name="T1" fmla="*/ 2147483647 h 83"/>
              <a:gd name="T2" fmla="*/ 0 w 38"/>
              <a:gd name="T3" fmla="*/ 2147483647 h 83"/>
              <a:gd name="T4" fmla="*/ 2147483647 w 38"/>
              <a:gd name="T5" fmla="*/ 2147483647 h 83"/>
              <a:gd name="T6" fmla="*/ 2147483647 w 38"/>
              <a:gd name="T7" fmla="*/ 2147483647 h 83"/>
              <a:gd name="T8" fmla="*/ 2147483647 w 38"/>
              <a:gd name="T9" fmla="*/ 2147483647 h 83"/>
              <a:gd name="T10" fmla="*/ 2147483647 w 38"/>
              <a:gd name="T11" fmla="*/ 2147483647 h 83"/>
              <a:gd name="T12" fmla="*/ 2147483647 w 38"/>
              <a:gd name="T13" fmla="*/ 2147483647 h 83"/>
              <a:gd name="T14" fmla="*/ 2147483647 w 38"/>
              <a:gd name="T15" fmla="*/ 2147483647 h 83"/>
              <a:gd name="T16" fmla="*/ 2147483647 w 38"/>
              <a:gd name="T17" fmla="*/ 2147483647 h 83"/>
              <a:gd name="T18" fmla="*/ 2147483647 w 38"/>
              <a:gd name="T19" fmla="*/ 2147483647 h 83"/>
              <a:gd name="T20" fmla="*/ 2147483647 w 38"/>
              <a:gd name="T21" fmla="*/ 2147483647 h 83"/>
              <a:gd name="T22" fmla="*/ 2147483647 w 38"/>
              <a:gd name="T23" fmla="*/ 2147483647 h 83"/>
              <a:gd name="T24" fmla="*/ 2147483647 w 38"/>
              <a:gd name="T25" fmla="*/ 2147483647 h 83"/>
              <a:gd name="T26" fmla="*/ 2147483647 w 38"/>
              <a:gd name="T27" fmla="*/ 2147483647 h 83"/>
              <a:gd name="T28" fmla="*/ 2147483647 w 38"/>
              <a:gd name="T29" fmla="*/ 2147483647 h 83"/>
              <a:gd name="T30" fmla="*/ 2147483647 w 38"/>
              <a:gd name="T31" fmla="*/ 2147483647 h 83"/>
              <a:gd name="T32" fmla="*/ 2147483647 w 38"/>
              <a:gd name="T33" fmla="*/ 2147483647 h 83"/>
              <a:gd name="T34" fmla="*/ 2147483647 w 38"/>
              <a:gd name="T35" fmla="*/ 0 h 83"/>
              <a:gd name="T36" fmla="*/ 2147483647 w 38"/>
              <a:gd name="T37" fmla="*/ 0 h 83"/>
              <a:gd name="T38" fmla="*/ 2147483647 w 38"/>
              <a:gd name="T39" fmla="*/ 0 h 83"/>
              <a:gd name="T40" fmla="*/ 2147483647 w 38"/>
              <a:gd name="T41" fmla="*/ 2147483647 h 83"/>
              <a:gd name="T42" fmla="*/ 2147483647 w 38"/>
              <a:gd name="T43" fmla="*/ 2147483647 h 83"/>
              <a:gd name="T44" fmla="*/ 2147483647 w 38"/>
              <a:gd name="T45" fmla="*/ 2147483647 h 83"/>
              <a:gd name="T46" fmla="*/ 0 w 38"/>
              <a:gd name="T47" fmla="*/ 2147483647 h 83"/>
              <a:gd name="T48" fmla="*/ 0 w 38"/>
              <a:gd name="T49" fmla="*/ 2147483647 h 83"/>
              <a:gd name="T50" fmla="*/ 0 w 38"/>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3"/>
              <a:gd name="T80" fmla="*/ 38 w 38"/>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3">
                <a:moveTo>
                  <a:pt x="0" y="63"/>
                </a:moveTo>
                <a:lnTo>
                  <a:pt x="0" y="69"/>
                </a:lnTo>
                <a:lnTo>
                  <a:pt x="3" y="72"/>
                </a:lnTo>
                <a:lnTo>
                  <a:pt x="5" y="76"/>
                </a:lnTo>
                <a:lnTo>
                  <a:pt x="9" y="80"/>
                </a:lnTo>
                <a:lnTo>
                  <a:pt x="15" y="82"/>
                </a:lnTo>
                <a:lnTo>
                  <a:pt x="20" y="83"/>
                </a:lnTo>
                <a:lnTo>
                  <a:pt x="25" y="82"/>
                </a:lnTo>
                <a:lnTo>
                  <a:pt x="29" y="80"/>
                </a:lnTo>
                <a:lnTo>
                  <a:pt x="34" y="76"/>
                </a:lnTo>
                <a:lnTo>
                  <a:pt x="37" y="72"/>
                </a:lnTo>
                <a:lnTo>
                  <a:pt x="38" y="69"/>
                </a:lnTo>
                <a:lnTo>
                  <a:pt x="38" y="25"/>
                </a:lnTo>
                <a:lnTo>
                  <a:pt x="38" y="14"/>
                </a:lnTo>
                <a:lnTo>
                  <a:pt x="37" y="9"/>
                </a:lnTo>
                <a:lnTo>
                  <a:pt x="34" y="5"/>
                </a:lnTo>
                <a:lnTo>
                  <a:pt x="29" y="2"/>
                </a:lnTo>
                <a:lnTo>
                  <a:pt x="25" y="0"/>
                </a:lnTo>
                <a:lnTo>
                  <a:pt x="20" y="0"/>
                </a:lnTo>
                <a:lnTo>
                  <a:pt x="15" y="0"/>
                </a:lnTo>
                <a:lnTo>
                  <a:pt x="9" y="2"/>
                </a:lnTo>
                <a:lnTo>
                  <a:pt x="5" y="5"/>
                </a:lnTo>
                <a:lnTo>
                  <a:pt x="3" y="9"/>
                </a:lnTo>
                <a:lnTo>
                  <a:pt x="0"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7" name="Line 1193"/>
          <p:cNvSpPr>
            <a:spLocks noChangeShapeType="1"/>
          </p:cNvSpPr>
          <p:nvPr/>
        </p:nvSpPr>
        <p:spPr bwMode="auto">
          <a:xfrm>
            <a:off x="3657600" y="4797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8" name="Freeform 1194"/>
          <p:cNvSpPr>
            <a:spLocks/>
          </p:cNvSpPr>
          <p:nvPr/>
        </p:nvSpPr>
        <p:spPr bwMode="auto">
          <a:xfrm>
            <a:off x="3649663" y="4797425"/>
            <a:ext cx="20637" cy="15875"/>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9" y="2"/>
                </a:lnTo>
                <a:lnTo>
                  <a:pt x="5" y="5"/>
                </a:lnTo>
                <a:lnTo>
                  <a:pt x="3" y="9"/>
                </a:lnTo>
                <a:lnTo>
                  <a:pt x="0" y="14"/>
                </a:lnTo>
                <a:lnTo>
                  <a:pt x="0" y="20"/>
                </a:lnTo>
                <a:lnTo>
                  <a:pt x="0" y="24"/>
                </a:lnTo>
                <a:lnTo>
                  <a:pt x="3" y="29"/>
                </a:lnTo>
                <a:lnTo>
                  <a:pt x="5" y="33"/>
                </a:lnTo>
                <a:lnTo>
                  <a:pt x="9" y="37"/>
                </a:lnTo>
                <a:lnTo>
                  <a:pt x="15" y="38"/>
                </a:lnTo>
                <a:lnTo>
                  <a:pt x="24" y="38"/>
                </a:lnTo>
                <a:lnTo>
                  <a:pt x="34" y="38"/>
                </a:lnTo>
                <a:lnTo>
                  <a:pt x="40" y="37"/>
                </a:lnTo>
                <a:lnTo>
                  <a:pt x="44" y="33"/>
                </a:lnTo>
                <a:lnTo>
                  <a:pt x="46" y="29"/>
                </a:lnTo>
                <a:lnTo>
                  <a:pt x="49" y="24"/>
                </a:lnTo>
                <a:lnTo>
                  <a:pt x="49" y="20"/>
                </a:lnTo>
                <a:lnTo>
                  <a:pt x="49" y="14"/>
                </a:lnTo>
                <a:lnTo>
                  <a:pt x="46" y="9"/>
                </a:lnTo>
                <a:lnTo>
                  <a:pt x="44" y="5"/>
                </a:lnTo>
                <a:lnTo>
                  <a:pt x="40" y="2"/>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899" name="Line 1195"/>
          <p:cNvSpPr>
            <a:spLocks noChangeShapeType="1"/>
          </p:cNvSpPr>
          <p:nvPr/>
        </p:nvSpPr>
        <p:spPr bwMode="auto">
          <a:xfrm>
            <a:off x="3654425" y="48053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0" name="Freeform 1196"/>
          <p:cNvSpPr>
            <a:spLocks/>
          </p:cNvSpPr>
          <p:nvPr/>
        </p:nvSpPr>
        <p:spPr bwMode="auto">
          <a:xfrm>
            <a:off x="3654425" y="4764088"/>
            <a:ext cx="15875" cy="49212"/>
          </a:xfrm>
          <a:custGeom>
            <a:avLst/>
            <a:gdLst>
              <a:gd name="T0" fmla="*/ 0 w 40"/>
              <a:gd name="T1" fmla="*/ 2147483647 h 128"/>
              <a:gd name="T2" fmla="*/ 2147483647 w 40"/>
              <a:gd name="T3" fmla="*/ 2147483647 h 128"/>
              <a:gd name="T4" fmla="*/ 2147483647 w 40"/>
              <a:gd name="T5" fmla="*/ 2147483647 h 128"/>
              <a:gd name="T6" fmla="*/ 2147483647 w 40"/>
              <a:gd name="T7" fmla="*/ 2147483647 h 128"/>
              <a:gd name="T8" fmla="*/ 2147483647 w 40"/>
              <a:gd name="T9" fmla="*/ 2147483647 h 128"/>
              <a:gd name="T10" fmla="*/ 2147483647 w 40"/>
              <a:gd name="T11" fmla="*/ 2147483647 h 128"/>
              <a:gd name="T12" fmla="*/ 2147483647 w 40"/>
              <a:gd name="T13" fmla="*/ 2147483647 h 128"/>
              <a:gd name="T14" fmla="*/ 2147483647 w 40"/>
              <a:gd name="T15" fmla="*/ 2147483647 h 128"/>
              <a:gd name="T16" fmla="*/ 2147483647 w 40"/>
              <a:gd name="T17" fmla="*/ 2147483647 h 128"/>
              <a:gd name="T18" fmla="*/ 2147483647 w 40"/>
              <a:gd name="T19" fmla="*/ 2147483647 h 128"/>
              <a:gd name="T20" fmla="*/ 2147483647 w 40"/>
              <a:gd name="T21" fmla="*/ 2147483647 h 128"/>
              <a:gd name="T22" fmla="*/ 2147483647 w 40"/>
              <a:gd name="T23" fmla="*/ 2147483647 h 128"/>
              <a:gd name="T24" fmla="*/ 2147483647 w 40"/>
              <a:gd name="T25" fmla="*/ 2147483647 h 128"/>
              <a:gd name="T26" fmla="*/ 2147483647 w 40"/>
              <a:gd name="T27" fmla="*/ 2147483647 h 128"/>
              <a:gd name="T28" fmla="*/ 2147483647 w 40"/>
              <a:gd name="T29" fmla="*/ 2147483647 h 128"/>
              <a:gd name="T30" fmla="*/ 2147483647 w 40"/>
              <a:gd name="T31" fmla="*/ 2147483647 h 128"/>
              <a:gd name="T32" fmla="*/ 2147483647 w 40"/>
              <a:gd name="T33" fmla="*/ 2147483647 h 128"/>
              <a:gd name="T34" fmla="*/ 2147483647 w 40"/>
              <a:gd name="T35" fmla="*/ 2147483647 h 128"/>
              <a:gd name="T36" fmla="*/ 2147483647 w 40"/>
              <a:gd name="T37" fmla="*/ 0 h 128"/>
              <a:gd name="T38" fmla="*/ 2147483647 w 40"/>
              <a:gd name="T39" fmla="*/ 2147483647 h 128"/>
              <a:gd name="T40" fmla="*/ 2147483647 w 40"/>
              <a:gd name="T41" fmla="*/ 2147483647 h 128"/>
              <a:gd name="T42" fmla="*/ 2147483647 w 40"/>
              <a:gd name="T43" fmla="*/ 2147483647 h 128"/>
              <a:gd name="T44" fmla="*/ 2147483647 w 40"/>
              <a:gd name="T45" fmla="*/ 2147483647 h 128"/>
              <a:gd name="T46" fmla="*/ 2147483647 w 40"/>
              <a:gd name="T47" fmla="*/ 2147483647 h 128"/>
              <a:gd name="T48" fmla="*/ 0 w 40"/>
              <a:gd name="T49" fmla="*/ 2147483647 h 128"/>
              <a:gd name="T50" fmla="*/ 0 w 40"/>
              <a:gd name="T51" fmla="*/ 2147483647 h 1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28"/>
              <a:gd name="T80" fmla="*/ 40 w 40"/>
              <a:gd name="T81" fmla="*/ 128 h 1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28">
                <a:moveTo>
                  <a:pt x="0" y="109"/>
                </a:moveTo>
                <a:lnTo>
                  <a:pt x="2" y="113"/>
                </a:lnTo>
                <a:lnTo>
                  <a:pt x="3" y="118"/>
                </a:lnTo>
                <a:lnTo>
                  <a:pt x="7" y="122"/>
                </a:lnTo>
                <a:lnTo>
                  <a:pt x="11" y="126"/>
                </a:lnTo>
                <a:lnTo>
                  <a:pt x="15" y="127"/>
                </a:lnTo>
                <a:lnTo>
                  <a:pt x="20" y="128"/>
                </a:lnTo>
                <a:lnTo>
                  <a:pt x="25" y="127"/>
                </a:lnTo>
                <a:lnTo>
                  <a:pt x="31" y="126"/>
                </a:lnTo>
                <a:lnTo>
                  <a:pt x="35" y="122"/>
                </a:lnTo>
                <a:lnTo>
                  <a:pt x="37" y="118"/>
                </a:lnTo>
                <a:lnTo>
                  <a:pt x="40" y="113"/>
                </a:lnTo>
                <a:lnTo>
                  <a:pt x="40" y="25"/>
                </a:lnTo>
                <a:lnTo>
                  <a:pt x="40" y="15"/>
                </a:lnTo>
                <a:lnTo>
                  <a:pt x="37" y="11"/>
                </a:lnTo>
                <a:lnTo>
                  <a:pt x="35" y="7"/>
                </a:lnTo>
                <a:lnTo>
                  <a:pt x="31" y="3"/>
                </a:lnTo>
                <a:lnTo>
                  <a:pt x="25" y="2"/>
                </a:lnTo>
                <a:lnTo>
                  <a:pt x="20" y="0"/>
                </a:lnTo>
                <a:lnTo>
                  <a:pt x="15" y="2"/>
                </a:lnTo>
                <a:lnTo>
                  <a:pt x="11" y="3"/>
                </a:lnTo>
                <a:lnTo>
                  <a:pt x="7" y="7"/>
                </a:lnTo>
                <a:lnTo>
                  <a:pt x="3" y="11"/>
                </a:lnTo>
                <a:lnTo>
                  <a:pt x="2" y="15"/>
                </a:lnTo>
                <a:lnTo>
                  <a:pt x="0" y="21"/>
                </a:lnTo>
                <a:lnTo>
                  <a:pt x="0" y="109"/>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1" name="Line 1197"/>
          <p:cNvSpPr>
            <a:spLocks noChangeShapeType="1"/>
          </p:cNvSpPr>
          <p:nvPr/>
        </p:nvSpPr>
        <p:spPr bwMode="auto">
          <a:xfrm>
            <a:off x="3662363" y="47640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2" name="Freeform 1198"/>
          <p:cNvSpPr>
            <a:spLocks/>
          </p:cNvSpPr>
          <p:nvPr/>
        </p:nvSpPr>
        <p:spPr bwMode="auto">
          <a:xfrm>
            <a:off x="3654425" y="4764088"/>
            <a:ext cx="26988" cy="14287"/>
          </a:xfrm>
          <a:custGeom>
            <a:avLst/>
            <a:gdLst>
              <a:gd name="T0" fmla="*/ 2147483647 w 70"/>
              <a:gd name="T1" fmla="*/ 0 h 40"/>
              <a:gd name="T2" fmla="*/ 2147483647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2147483647 h 40"/>
              <a:gd name="T12" fmla="*/ 0 w 70"/>
              <a:gd name="T13" fmla="*/ 2147483647 h 40"/>
              <a:gd name="T14" fmla="*/ 2147483647 w 70"/>
              <a:gd name="T15" fmla="*/ 2147483647 h 40"/>
              <a:gd name="T16" fmla="*/ 2147483647 w 70"/>
              <a:gd name="T17" fmla="*/ 2147483647 h 40"/>
              <a:gd name="T18" fmla="*/ 2147483647 w 70"/>
              <a:gd name="T19" fmla="*/ 2147483647 h 40"/>
              <a:gd name="T20" fmla="*/ 2147483647 w 70"/>
              <a:gd name="T21" fmla="*/ 2147483647 h 40"/>
              <a:gd name="T22" fmla="*/ 2147483647 w 70"/>
              <a:gd name="T23" fmla="*/ 2147483647 h 40"/>
              <a:gd name="T24" fmla="*/ 2147483647 w 70"/>
              <a:gd name="T25" fmla="*/ 2147483647 h 40"/>
              <a:gd name="T26" fmla="*/ 2147483647 w 70"/>
              <a:gd name="T27" fmla="*/ 2147483647 h 40"/>
              <a:gd name="T28" fmla="*/ 2147483647 w 70"/>
              <a:gd name="T29" fmla="*/ 2147483647 h 40"/>
              <a:gd name="T30" fmla="*/ 2147483647 w 70"/>
              <a:gd name="T31" fmla="*/ 2147483647 h 40"/>
              <a:gd name="T32" fmla="*/ 2147483647 w 70"/>
              <a:gd name="T33" fmla="*/ 2147483647 h 40"/>
              <a:gd name="T34" fmla="*/ 2147483647 w 70"/>
              <a:gd name="T35" fmla="*/ 2147483647 h 40"/>
              <a:gd name="T36" fmla="*/ 2147483647 w 70"/>
              <a:gd name="T37" fmla="*/ 2147483647 h 40"/>
              <a:gd name="T38" fmla="*/ 2147483647 w 70"/>
              <a:gd name="T39" fmla="*/ 2147483647 h 40"/>
              <a:gd name="T40" fmla="*/ 2147483647 w 70"/>
              <a:gd name="T41" fmla="*/ 2147483647 h 40"/>
              <a:gd name="T42" fmla="*/ 2147483647 w 70"/>
              <a:gd name="T43" fmla="*/ 2147483647 h 40"/>
              <a:gd name="T44" fmla="*/ 2147483647 w 70"/>
              <a:gd name="T45" fmla="*/ 2147483647 h 40"/>
              <a:gd name="T46" fmla="*/ 2147483647 w 70"/>
              <a:gd name="T47" fmla="*/ 2147483647 h 40"/>
              <a:gd name="T48" fmla="*/ 2147483647 w 70"/>
              <a:gd name="T49" fmla="*/ 0 h 40"/>
              <a:gd name="T50" fmla="*/ 2147483647 w 7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40"/>
              <a:gd name="T80" fmla="*/ 70 w 7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40">
                <a:moveTo>
                  <a:pt x="20" y="0"/>
                </a:moveTo>
                <a:lnTo>
                  <a:pt x="15" y="2"/>
                </a:lnTo>
                <a:lnTo>
                  <a:pt x="11" y="3"/>
                </a:lnTo>
                <a:lnTo>
                  <a:pt x="7" y="7"/>
                </a:lnTo>
                <a:lnTo>
                  <a:pt x="3" y="11"/>
                </a:lnTo>
                <a:lnTo>
                  <a:pt x="2" y="15"/>
                </a:lnTo>
                <a:lnTo>
                  <a:pt x="0" y="20"/>
                </a:lnTo>
                <a:lnTo>
                  <a:pt x="2" y="25"/>
                </a:lnTo>
                <a:lnTo>
                  <a:pt x="3" y="31"/>
                </a:lnTo>
                <a:lnTo>
                  <a:pt x="7" y="35"/>
                </a:lnTo>
                <a:lnTo>
                  <a:pt x="11" y="37"/>
                </a:lnTo>
                <a:lnTo>
                  <a:pt x="15" y="40"/>
                </a:lnTo>
                <a:lnTo>
                  <a:pt x="44" y="40"/>
                </a:lnTo>
                <a:lnTo>
                  <a:pt x="56" y="40"/>
                </a:lnTo>
                <a:lnTo>
                  <a:pt x="60" y="37"/>
                </a:lnTo>
                <a:lnTo>
                  <a:pt x="64" y="35"/>
                </a:lnTo>
                <a:lnTo>
                  <a:pt x="68" y="31"/>
                </a:lnTo>
                <a:lnTo>
                  <a:pt x="69" y="25"/>
                </a:lnTo>
                <a:lnTo>
                  <a:pt x="70" y="20"/>
                </a:lnTo>
                <a:lnTo>
                  <a:pt x="69" y="15"/>
                </a:lnTo>
                <a:lnTo>
                  <a:pt x="68" y="11"/>
                </a:lnTo>
                <a:lnTo>
                  <a:pt x="64" y="7"/>
                </a:lnTo>
                <a:lnTo>
                  <a:pt x="60" y="3"/>
                </a:lnTo>
                <a:lnTo>
                  <a:pt x="56"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3" name="Line 1199"/>
          <p:cNvSpPr>
            <a:spLocks noChangeShapeType="1"/>
          </p:cNvSpPr>
          <p:nvPr/>
        </p:nvSpPr>
        <p:spPr bwMode="auto">
          <a:xfrm>
            <a:off x="3665538" y="47720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4" name="Freeform 1200"/>
          <p:cNvSpPr>
            <a:spLocks/>
          </p:cNvSpPr>
          <p:nvPr/>
        </p:nvSpPr>
        <p:spPr bwMode="auto">
          <a:xfrm>
            <a:off x="3665538" y="4732338"/>
            <a:ext cx="15875" cy="46037"/>
          </a:xfrm>
          <a:custGeom>
            <a:avLst/>
            <a:gdLst>
              <a:gd name="T0" fmla="*/ 0 w 38"/>
              <a:gd name="T1" fmla="*/ 2147483647 h 127"/>
              <a:gd name="T2" fmla="*/ 0 w 38"/>
              <a:gd name="T3" fmla="*/ 2147483647 h 127"/>
              <a:gd name="T4" fmla="*/ 2147483647 w 38"/>
              <a:gd name="T5" fmla="*/ 2147483647 h 127"/>
              <a:gd name="T6" fmla="*/ 2147483647 w 38"/>
              <a:gd name="T7" fmla="*/ 2147483647 h 127"/>
              <a:gd name="T8" fmla="*/ 2147483647 w 38"/>
              <a:gd name="T9" fmla="*/ 2147483647 h 127"/>
              <a:gd name="T10" fmla="*/ 2147483647 w 38"/>
              <a:gd name="T11" fmla="*/ 2147483647 h 127"/>
              <a:gd name="T12" fmla="*/ 2147483647 w 38"/>
              <a:gd name="T13" fmla="*/ 2147483647 h 127"/>
              <a:gd name="T14" fmla="*/ 2147483647 w 38"/>
              <a:gd name="T15" fmla="*/ 2147483647 h 127"/>
              <a:gd name="T16" fmla="*/ 2147483647 w 38"/>
              <a:gd name="T17" fmla="*/ 2147483647 h 127"/>
              <a:gd name="T18" fmla="*/ 2147483647 w 38"/>
              <a:gd name="T19" fmla="*/ 2147483647 h 127"/>
              <a:gd name="T20" fmla="*/ 2147483647 w 38"/>
              <a:gd name="T21" fmla="*/ 2147483647 h 127"/>
              <a:gd name="T22" fmla="*/ 2147483647 w 38"/>
              <a:gd name="T23" fmla="*/ 2147483647 h 127"/>
              <a:gd name="T24" fmla="*/ 2147483647 w 38"/>
              <a:gd name="T25" fmla="*/ 2147483647 h 127"/>
              <a:gd name="T26" fmla="*/ 2147483647 w 38"/>
              <a:gd name="T27" fmla="*/ 2147483647 h 127"/>
              <a:gd name="T28" fmla="*/ 2147483647 w 38"/>
              <a:gd name="T29" fmla="*/ 2147483647 h 127"/>
              <a:gd name="T30" fmla="*/ 2147483647 w 38"/>
              <a:gd name="T31" fmla="*/ 2147483647 h 127"/>
              <a:gd name="T32" fmla="*/ 2147483647 w 38"/>
              <a:gd name="T33" fmla="*/ 2147483647 h 127"/>
              <a:gd name="T34" fmla="*/ 2147483647 w 38"/>
              <a:gd name="T35" fmla="*/ 0 h 127"/>
              <a:gd name="T36" fmla="*/ 2147483647 w 38"/>
              <a:gd name="T37" fmla="*/ 0 h 127"/>
              <a:gd name="T38" fmla="*/ 2147483647 w 38"/>
              <a:gd name="T39" fmla="*/ 0 h 127"/>
              <a:gd name="T40" fmla="*/ 2147483647 w 38"/>
              <a:gd name="T41" fmla="*/ 2147483647 h 127"/>
              <a:gd name="T42" fmla="*/ 2147483647 w 38"/>
              <a:gd name="T43" fmla="*/ 2147483647 h 127"/>
              <a:gd name="T44" fmla="*/ 2147483647 w 38"/>
              <a:gd name="T45" fmla="*/ 2147483647 h 127"/>
              <a:gd name="T46" fmla="*/ 0 w 38"/>
              <a:gd name="T47" fmla="*/ 2147483647 h 127"/>
              <a:gd name="T48" fmla="*/ 0 w 38"/>
              <a:gd name="T49" fmla="*/ 2147483647 h 127"/>
              <a:gd name="T50" fmla="*/ 0 w 38"/>
              <a:gd name="T51" fmla="*/ 2147483647 h 1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7"/>
              <a:gd name="T80" fmla="*/ 38 w 38"/>
              <a:gd name="T81" fmla="*/ 127 h 1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7">
                <a:moveTo>
                  <a:pt x="0" y="107"/>
                </a:moveTo>
                <a:lnTo>
                  <a:pt x="0" y="112"/>
                </a:lnTo>
                <a:lnTo>
                  <a:pt x="2" y="118"/>
                </a:lnTo>
                <a:lnTo>
                  <a:pt x="5" y="122"/>
                </a:lnTo>
                <a:lnTo>
                  <a:pt x="9" y="124"/>
                </a:lnTo>
                <a:lnTo>
                  <a:pt x="14" y="127"/>
                </a:lnTo>
                <a:lnTo>
                  <a:pt x="20" y="127"/>
                </a:lnTo>
                <a:lnTo>
                  <a:pt x="25" y="127"/>
                </a:lnTo>
                <a:lnTo>
                  <a:pt x="29" y="124"/>
                </a:lnTo>
                <a:lnTo>
                  <a:pt x="33" y="122"/>
                </a:lnTo>
                <a:lnTo>
                  <a:pt x="37" y="118"/>
                </a:lnTo>
                <a:lnTo>
                  <a:pt x="38" y="112"/>
                </a:lnTo>
                <a:lnTo>
                  <a:pt x="38" y="25"/>
                </a:lnTo>
                <a:lnTo>
                  <a:pt x="38" y="15"/>
                </a:lnTo>
                <a:lnTo>
                  <a:pt x="37" y="9"/>
                </a:lnTo>
                <a:lnTo>
                  <a:pt x="33" y="5"/>
                </a:lnTo>
                <a:lnTo>
                  <a:pt x="29" y="3"/>
                </a:lnTo>
                <a:lnTo>
                  <a:pt x="25" y="0"/>
                </a:lnTo>
                <a:lnTo>
                  <a:pt x="20" y="0"/>
                </a:lnTo>
                <a:lnTo>
                  <a:pt x="14" y="0"/>
                </a:lnTo>
                <a:lnTo>
                  <a:pt x="9" y="3"/>
                </a:lnTo>
                <a:lnTo>
                  <a:pt x="5" y="5"/>
                </a:lnTo>
                <a:lnTo>
                  <a:pt x="2" y="9"/>
                </a:lnTo>
                <a:lnTo>
                  <a:pt x="0" y="15"/>
                </a:lnTo>
                <a:lnTo>
                  <a:pt x="0" y="20"/>
                </a:lnTo>
                <a:lnTo>
                  <a:pt x="0" y="10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5" name="Line 1201"/>
          <p:cNvSpPr>
            <a:spLocks noChangeShapeType="1"/>
          </p:cNvSpPr>
          <p:nvPr/>
        </p:nvSpPr>
        <p:spPr bwMode="auto">
          <a:xfrm>
            <a:off x="3673475" y="47323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6" name="Freeform 1202"/>
          <p:cNvSpPr>
            <a:spLocks/>
          </p:cNvSpPr>
          <p:nvPr/>
        </p:nvSpPr>
        <p:spPr bwMode="auto">
          <a:xfrm>
            <a:off x="3665538" y="4732338"/>
            <a:ext cx="26987" cy="12700"/>
          </a:xfrm>
          <a:custGeom>
            <a:avLst/>
            <a:gdLst>
              <a:gd name="T0" fmla="*/ 2147483647 w 68"/>
              <a:gd name="T1" fmla="*/ 0 h 38"/>
              <a:gd name="T2" fmla="*/ 2147483647 w 68"/>
              <a:gd name="T3" fmla="*/ 0 h 38"/>
              <a:gd name="T4" fmla="*/ 2147483647 w 68"/>
              <a:gd name="T5" fmla="*/ 2147483647 h 38"/>
              <a:gd name="T6" fmla="*/ 2147483647 w 68"/>
              <a:gd name="T7" fmla="*/ 2147483647 h 38"/>
              <a:gd name="T8" fmla="*/ 2147483647 w 68"/>
              <a:gd name="T9" fmla="*/ 2147483647 h 38"/>
              <a:gd name="T10" fmla="*/ 0 w 68"/>
              <a:gd name="T11" fmla="*/ 2147483647 h 38"/>
              <a:gd name="T12" fmla="*/ 0 w 68"/>
              <a:gd name="T13" fmla="*/ 2147483647 h 38"/>
              <a:gd name="T14" fmla="*/ 0 w 68"/>
              <a:gd name="T15" fmla="*/ 2147483647 h 38"/>
              <a:gd name="T16" fmla="*/ 2147483647 w 68"/>
              <a:gd name="T17" fmla="*/ 2147483647 h 38"/>
              <a:gd name="T18" fmla="*/ 2147483647 w 68"/>
              <a:gd name="T19" fmla="*/ 2147483647 h 38"/>
              <a:gd name="T20" fmla="*/ 2147483647 w 68"/>
              <a:gd name="T21" fmla="*/ 2147483647 h 38"/>
              <a:gd name="T22" fmla="*/ 2147483647 w 68"/>
              <a:gd name="T23" fmla="*/ 2147483647 h 38"/>
              <a:gd name="T24" fmla="*/ 2147483647 w 68"/>
              <a:gd name="T25" fmla="*/ 2147483647 h 38"/>
              <a:gd name="T26" fmla="*/ 2147483647 w 68"/>
              <a:gd name="T27" fmla="*/ 2147483647 h 38"/>
              <a:gd name="T28" fmla="*/ 2147483647 w 68"/>
              <a:gd name="T29" fmla="*/ 2147483647 h 38"/>
              <a:gd name="T30" fmla="*/ 2147483647 w 68"/>
              <a:gd name="T31" fmla="*/ 2147483647 h 38"/>
              <a:gd name="T32" fmla="*/ 2147483647 w 68"/>
              <a:gd name="T33" fmla="*/ 2147483647 h 38"/>
              <a:gd name="T34" fmla="*/ 2147483647 w 68"/>
              <a:gd name="T35" fmla="*/ 2147483647 h 38"/>
              <a:gd name="T36" fmla="*/ 2147483647 w 68"/>
              <a:gd name="T37" fmla="*/ 2147483647 h 38"/>
              <a:gd name="T38" fmla="*/ 2147483647 w 68"/>
              <a:gd name="T39" fmla="*/ 2147483647 h 38"/>
              <a:gd name="T40" fmla="*/ 2147483647 w 68"/>
              <a:gd name="T41" fmla="*/ 2147483647 h 38"/>
              <a:gd name="T42" fmla="*/ 2147483647 w 68"/>
              <a:gd name="T43" fmla="*/ 2147483647 h 38"/>
              <a:gd name="T44" fmla="*/ 2147483647 w 68"/>
              <a:gd name="T45" fmla="*/ 2147483647 h 38"/>
              <a:gd name="T46" fmla="*/ 2147483647 w 68"/>
              <a:gd name="T47" fmla="*/ 0 h 38"/>
              <a:gd name="T48" fmla="*/ 2147483647 w 68"/>
              <a:gd name="T49" fmla="*/ 0 h 38"/>
              <a:gd name="T50" fmla="*/ 2147483647 w 6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38"/>
              <a:gd name="T80" fmla="*/ 68 w 6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38">
                <a:moveTo>
                  <a:pt x="20" y="0"/>
                </a:moveTo>
                <a:lnTo>
                  <a:pt x="14" y="0"/>
                </a:lnTo>
                <a:lnTo>
                  <a:pt x="9" y="3"/>
                </a:lnTo>
                <a:lnTo>
                  <a:pt x="5" y="5"/>
                </a:lnTo>
                <a:lnTo>
                  <a:pt x="2" y="9"/>
                </a:lnTo>
                <a:lnTo>
                  <a:pt x="0" y="15"/>
                </a:lnTo>
                <a:lnTo>
                  <a:pt x="0" y="20"/>
                </a:lnTo>
                <a:lnTo>
                  <a:pt x="0" y="25"/>
                </a:lnTo>
                <a:lnTo>
                  <a:pt x="2" y="29"/>
                </a:lnTo>
                <a:lnTo>
                  <a:pt x="5" y="33"/>
                </a:lnTo>
                <a:lnTo>
                  <a:pt x="9" y="37"/>
                </a:lnTo>
                <a:lnTo>
                  <a:pt x="14" y="38"/>
                </a:lnTo>
                <a:lnTo>
                  <a:pt x="43" y="38"/>
                </a:lnTo>
                <a:lnTo>
                  <a:pt x="54" y="38"/>
                </a:lnTo>
                <a:lnTo>
                  <a:pt x="59" y="37"/>
                </a:lnTo>
                <a:lnTo>
                  <a:pt x="63" y="33"/>
                </a:lnTo>
                <a:lnTo>
                  <a:pt x="66" y="29"/>
                </a:lnTo>
                <a:lnTo>
                  <a:pt x="68" y="25"/>
                </a:lnTo>
                <a:lnTo>
                  <a:pt x="68" y="20"/>
                </a:lnTo>
                <a:lnTo>
                  <a:pt x="68" y="15"/>
                </a:lnTo>
                <a:lnTo>
                  <a:pt x="66" y="9"/>
                </a:lnTo>
                <a:lnTo>
                  <a:pt x="63" y="5"/>
                </a:lnTo>
                <a:lnTo>
                  <a:pt x="59" y="3"/>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7" name="Line 1203"/>
          <p:cNvSpPr>
            <a:spLocks noChangeShapeType="1"/>
          </p:cNvSpPr>
          <p:nvPr/>
        </p:nvSpPr>
        <p:spPr bwMode="auto">
          <a:xfrm>
            <a:off x="3676650" y="473868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8" name="Freeform 1204"/>
          <p:cNvSpPr>
            <a:spLocks/>
          </p:cNvSpPr>
          <p:nvPr/>
        </p:nvSpPr>
        <p:spPr bwMode="auto">
          <a:xfrm>
            <a:off x="3676650" y="4714875"/>
            <a:ext cx="15875" cy="30163"/>
          </a:xfrm>
          <a:custGeom>
            <a:avLst/>
            <a:gdLst>
              <a:gd name="T0" fmla="*/ 0 w 39"/>
              <a:gd name="T1" fmla="*/ 2147483647 h 84"/>
              <a:gd name="T2" fmla="*/ 2147483647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0 h 84"/>
              <a:gd name="T36" fmla="*/ 2147483647 w 39"/>
              <a:gd name="T37" fmla="*/ 0 h 84"/>
              <a:gd name="T38" fmla="*/ 2147483647 w 39"/>
              <a:gd name="T39" fmla="*/ 0 h 84"/>
              <a:gd name="T40" fmla="*/ 2147483647 w 39"/>
              <a:gd name="T41" fmla="*/ 2147483647 h 84"/>
              <a:gd name="T42" fmla="*/ 2147483647 w 39"/>
              <a:gd name="T43" fmla="*/ 2147483647 h 84"/>
              <a:gd name="T44" fmla="*/ 2147483647 w 39"/>
              <a:gd name="T45" fmla="*/ 2147483647 h 84"/>
              <a:gd name="T46" fmla="*/ 2147483647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4"/>
                </a:moveTo>
                <a:lnTo>
                  <a:pt x="1" y="69"/>
                </a:lnTo>
                <a:lnTo>
                  <a:pt x="2" y="73"/>
                </a:lnTo>
                <a:lnTo>
                  <a:pt x="5" y="77"/>
                </a:lnTo>
                <a:lnTo>
                  <a:pt x="10" y="81"/>
                </a:lnTo>
                <a:lnTo>
                  <a:pt x="14" y="82"/>
                </a:lnTo>
                <a:lnTo>
                  <a:pt x="20" y="84"/>
                </a:lnTo>
                <a:lnTo>
                  <a:pt x="25" y="82"/>
                </a:lnTo>
                <a:lnTo>
                  <a:pt x="30" y="81"/>
                </a:lnTo>
                <a:lnTo>
                  <a:pt x="34" y="77"/>
                </a:lnTo>
                <a:lnTo>
                  <a:pt x="37" y="73"/>
                </a:lnTo>
                <a:lnTo>
                  <a:pt x="39" y="69"/>
                </a:lnTo>
                <a:lnTo>
                  <a:pt x="39" y="26"/>
                </a:lnTo>
                <a:lnTo>
                  <a:pt x="39" y="15"/>
                </a:lnTo>
                <a:lnTo>
                  <a:pt x="37" y="10"/>
                </a:lnTo>
                <a:lnTo>
                  <a:pt x="34" y="6"/>
                </a:lnTo>
                <a:lnTo>
                  <a:pt x="30" y="3"/>
                </a:lnTo>
                <a:lnTo>
                  <a:pt x="25" y="0"/>
                </a:lnTo>
                <a:lnTo>
                  <a:pt x="20" y="0"/>
                </a:lnTo>
                <a:lnTo>
                  <a:pt x="14" y="0"/>
                </a:lnTo>
                <a:lnTo>
                  <a:pt x="10" y="3"/>
                </a:lnTo>
                <a:lnTo>
                  <a:pt x="5" y="6"/>
                </a:lnTo>
                <a:lnTo>
                  <a:pt x="2" y="10"/>
                </a:lnTo>
                <a:lnTo>
                  <a:pt x="1"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09" name="Line 1205"/>
          <p:cNvSpPr>
            <a:spLocks noChangeShapeType="1"/>
          </p:cNvSpPr>
          <p:nvPr/>
        </p:nvSpPr>
        <p:spPr bwMode="auto">
          <a:xfrm>
            <a:off x="3684588" y="47148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0" name="Freeform 1206"/>
          <p:cNvSpPr>
            <a:spLocks/>
          </p:cNvSpPr>
          <p:nvPr/>
        </p:nvSpPr>
        <p:spPr bwMode="auto">
          <a:xfrm>
            <a:off x="3676650" y="4714875"/>
            <a:ext cx="28575" cy="14288"/>
          </a:xfrm>
          <a:custGeom>
            <a:avLst/>
            <a:gdLst>
              <a:gd name="T0" fmla="*/ 2147483647 w 69"/>
              <a:gd name="T1" fmla="*/ 0 h 39"/>
              <a:gd name="T2" fmla="*/ 2147483647 w 69"/>
              <a:gd name="T3" fmla="*/ 0 h 39"/>
              <a:gd name="T4" fmla="*/ 2147483647 w 69"/>
              <a:gd name="T5" fmla="*/ 2147483647 h 39"/>
              <a:gd name="T6" fmla="*/ 2147483647 w 69"/>
              <a:gd name="T7" fmla="*/ 2147483647 h 39"/>
              <a:gd name="T8" fmla="*/ 2147483647 w 69"/>
              <a:gd name="T9" fmla="*/ 2147483647 h 39"/>
              <a:gd name="T10" fmla="*/ 2147483647 w 69"/>
              <a:gd name="T11" fmla="*/ 2147483647 h 39"/>
              <a:gd name="T12" fmla="*/ 0 w 69"/>
              <a:gd name="T13" fmla="*/ 2147483647 h 39"/>
              <a:gd name="T14" fmla="*/ 2147483647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0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0"/>
                </a:lnTo>
                <a:lnTo>
                  <a:pt x="10" y="3"/>
                </a:lnTo>
                <a:lnTo>
                  <a:pt x="5" y="6"/>
                </a:lnTo>
                <a:lnTo>
                  <a:pt x="2" y="10"/>
                </a:lnTo>
                <a:lnTo>
                  <a:pt x="1" y="15"/>
                </a:lnTo>
                <a:lnTo>
                  <a:pt x="0" y="20"/>
                </a:lnTo>
                <a:lnTo>
                  <a:pt x="1" y="24"/>
                </a:lnTo>
                <a:lnTo>
                  <a:pt x="2" y="30"/>
                </a:lnTo>
                <a:lnTo>
                  <a:pt x="5" y="33"/>
                </a:lnTo>
                <a:lnTo>
                  <a:pt x="10" y="37"/>
                </a:lnTo>
                <a:lnTo>
                  <a:pt x="14" y="39"/>
                </a:lnTo>
                <a:lnTo>
                  <a:pt x="43" y="39"/>
                </a:lnTo>
                <a:lnTo>
                  <a:pt x="54" y="39"/>
                </a:lnTo>
                <a:lnTo>
                  <a:pt x="59" y="37"/>
                </a:lnTo>
                <a:lnTo>
                  <a:pt x="63" y="33"/>
                </a:lnTo>
                <a:lnTo>
                  <a:pt x="66" y="30"/>
                </a:lnTo>
                <a:lnTo>
                  <a:pt x="69" y="24"/>
                </a:lnTo>
                <a:lnTo>
                  <a:pt x="69" y="20"/>
                </a:lnTo>
                <a:lnTo>
                  <a:pt x="69" y="15"/>
                </a:lnTo>
                <a:lnTo>
                  <a:pt x="66" y="10"/>
                </a:lnTo>
                <a:lnTo>
                  <a:pt x="63" y="6"/>
                </a:lnTo>
                <a:lnTo>
                  <a:pt x="59" y="3"/>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1" name="Line 1207"/>
          <p:cNvSpPr>
            <a:spLocks noChangeShapeType="1"/>
          </p:cNvSpPr>
          <p:nvPr/>
        </p:nvSpPr>
        <p:spPr bwMode="auto">
          <a:xfrm>
            <a:off x="3689350" y="47228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2" name="Freeform 1208"/>
          <p:cNvSpPr>
            <a:spLocks/>
          </p:cNvSpPr>
          <p:nvPr/>
        </p:nvSpPr>
        <p:spPr bwMode="auto">
          <a:xfrm>
            <a:off x="3689350" y="4697413"/>
            <a:ext cx="15875" cy="33337"/>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2147483647 h 84"/>
              <a:gd name="T36" fmla="*/ 2147483647 w 40"/>
              <a:gd name="T37" fmla="*/ 0 h 84"/>
              <a:gd name="T38" fmla="*/ 2147483647 w 40"/>
              <a:gd name="T39" fmla="*/ 2147483647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4"/>
                </a:moveTo>
                <a:lnTo>
                  <a:pt x="1" y="68"/>
                </a:lnTo>
                <a:lnTo>
                  <a:pt x="3" y="74"/>
                </a:lnTo>
                <a:lnTo>
                  <a:pt x="7" y="77"/>
                </a:lnTo>
                <a:lnTo>
                  <a:pt x="10" y="81"/>
                </a:lnTo>
                <a:lnTo>
                  <a:pt x="14" y="83"/>
                </a:lnTo>
                <a:lnTo>
                  <a:pt x="20" y="84"/>
                </a:lnTo>
                <a:lnTo>
                  <a:pt x="25" y="83"/>
                </a:lnTo>
                <a:lnTo>
                  <a:pt x="30" y="81"/>
                </a:lnTo>
                <a:lnTo>
                  <a:pt x="34" y="77"/>
                </a:lnTo>
                <a:lnTo>
                  <a:pt x="37" y="74"/>
                </a:lnTo>
                <a:lnTo>
                  <a:pt x="40" y="68"/>
                </a:lnTo>
                <a:lnTo>
                  <a:pt x="40" y="25"/>
                </a:lnTo>
                <a:lnTo>
                  <a:pt x="40" y="15"/>
                </a:lnTo>
                <a:lnTo>
                  <a:pt x="37" y="10"/>
                </a:lnTo>
                <a:lnTo>
                  <a:pt x="34" y="6"/>
                </a:lnTo>
                <a:lnTo>
                  <a:pt x="30" y="2"/>
                </a:lnTo>
                <a:lnTo>
                  <a:pt x="25" y="1"/>
                </a:lnTo>
                <a:lnTo>
                  <a:pt x="20" y="0"/>
                </a:lnTo>
                <a:lnTo>
                  <a:pt x="14" y="1"/>
                </a:lnTo>
                <a:lnTo>
                  <a:pt x="10" y="2"/>
                </a:lnTo>
                <a:lnTo>
                  <a:pt x="7" y="6"/>
                </a:lnTo>
                <a:lnTo>
                  <a:pt x="3" y="10"/>
                </a:lnTo>
                <a:lnTo>
                  <a:pt x="1" y="15"/>
                </a:lnTo>
                <a:lnTo>
                  <a:pt x="0" y="21"/>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3" name="Line 1209"/>
          <p:cNvSpPr>
            <a:spLocks noChangeShapeType="1"/>
          </p:cNvSpPr>
          <p:nvPr/>
        </p:nvSpPr>
        <p:spPr bwMode="auto">
          <a:xfrm>
            <a:off x="3697288" y="46974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4" name="Freeform 1210"/>
          <p:cNvSpPr>
            <a:spLocks/>
          </p:cNvSpPr>
          <p:nvPr/>
        </p:nvSpPr>
        <p:spPr bwMode="auto">
          <a:xfrm>
            <a:off x="3689350" y="4697413"/>
            <a:ext cx="42863" cy="14287"/>
          </a:xfrm>
          <a:custGeom>
            <a:avLst/>
            <a:gdLst>
              <a:gd name="T0" fmla="*/ 2147483647 w 108"/>
              <a:gd name="T1" fmla="*/ 0 h 39"/>
              <a:gd name="T2" fmla="*/ 2147483647 w 108"/>
              <a:gd name="T3" fmla="*/ 2147483647 h 39"/>
              <a:gd name="T4" fmla="*/ 2147483647 w 108"/>
              <a:gd name="T5" fmla="*/ 2147483647 h 39"/>
              <a:gd name="T6" fmla="*/ 2147483647 w 108"/>
              <a:gd name="T7" fmla="*/ 2147483647 h 39"/>
              <a:gd name="T8" fmla="*/ 2147483647 w 108"/>
              <a:gd name="T9" fmla="*/ 2147483647 h 39"/>
              <a:gd name="T10" fmla="*/ 2147483647 w 108"/>
              <a:gd name="T11" fmla="*/ 2147483647 h 39"/>
              <a:gd name="T12" fmla="*/ 0 w 108"/>
              <a:gd name="T13" fmla="*/ 2147483647 h 39"/>
              <a:gd name="T14" fmla="*/ 2147483647 w 108"/>
              <a:gd name="T15" fmla="*/ 2147483647 h 39"/>
              <a:gd name="T16" fmla="*/ 2147483647 w 108"/>
              <a:gd name="T17" fmla="*/ 2147483647 h 39"/>
              <a:gd name="T18" fmla="*/ 2147483647 w 108"/>
              <a:gd name="T19" fmla="*/ 2147483647 h 39"/>
              <a:gd name="T20" fmla="*/ 2147483647 w 108"/>
              <a:gd name="T21" fmla="*/ 2147483647 h 39"/>
              <a:gd name="T22" fmla="*/ 2147483647 w 108"/>
              <a:gd name="T23" fmla="*/ 2147483647 h 39"/>
              <a:gd name="T24" fmla="*/ 2147483647 w 108"/>
              <a:gd name="T25" fmla="*/ 2147483647 h 39"/>
              <a:gd name="T26" fmla="*/ 2147483647 w 108"/>
              <a:gd name="T27" fmla="*/ 2147483647 h 39"/>
              <a:gd name="T28" fmla="*/ 2147483647 w 108"/>
              <a:gd name="T29" fmla="*/ 2147483647 h 39"/>
              <a:gd name="T30" fmla="*/ 2147483647 w 108"/>
              <a:gd name="T31" fmla="*/ 2147483647 h 39"/>
              <a:gd name="T32" fmla="*/ 2147483647 w 108"/>
              <a:gd name="T33" fmla="*/ 2147483647 h 39"/>
              <a:gd name="T34" fmla="*/ 2147483647 w 108"/>
              <a:gd name="T35" fmla="*/ 2147483647 h 39"/>
              <a:gd name="T36" fmla="*/ 2147483647 w 108"/>
              <a:gd name="T37" fmla="*/ 2147483647 h 39"/>
              <a:gd name="T38" fmla="*/ 2147483647 w 108"/>
              <a:gd name="T39" fmla="*/ 2147483647 h 39"/>
              <a:gd name="T40" fmla="*/ 2147483647 w 108"/>
              <a:gd name="T41" fmla="*/ 2147483647 h 39"/>
              <a:gd name="T42" fmla="*/ 2147483647 w 108"/>
              <a:gd name="T43" fmla="*/ 2147483647 h 39"/>
              <a:gd name="T44" fmla="*/ 2147483647 w 108"/>
              <a:gd name="T45" fmla="*/ 2147483647 h 39"/>
              <a:gd name="T46" fmla="*/ 2147483647 w 108"/>
              <a:gd name="T47" fmla="*/ 2147483647 h 39"/>
              <a:gd name="T48" fmla="*/ 2147483647 w 108"/>
              <a:gd name="T49" fmla="*/ 0 h 39"/>
              <a:gd name="T50" fmla="*/ 2147483647 w 10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9"/>
              <a:gd name="T80" fmla="*/ 108 w 10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9">
                <a:moveTo>
                  <a:pt x="20" y="0"/>
                </a:moveTo>
                <a:lnTo>
                  <a:pt x="14" y="1"/>
                </a:lnTo>
                <a:lnTo>
                  <a:pt x="10" y="2"/>
                </a:lnTo>
                <a:lnTo>
                  <a:pt x="7" y="6"/>
                </a:lnTo>
                <a:lnTo>
                  <a:pt x="3" y="10"/>
                </a:lnTo>
                <a:lnTo>
                  <a:pt x="1" y="15"/>
                </a:lnTo>
                <a:lnTo>
                  <a:pt x="0" y="19"/>
                </a:lnTo>
                <a:lnTo>
                  <a:pt x="1" y="25"/>
                </a:lnTo>
                <a:lnTo>
                  <a:pt x="3" y="30"/>
                </a:lnTo>
                <a:lnTo>
                  <a:pt x="7" y="34"/>
                </a:lnTo>
                <a:lnTo>
                  <a:pt x="10" y="37"/>
                </a:lnTo>
                <a:lnTo>
                  <a:pt x="14" y="39"/>
                </a:lnTo>
                <a:lnTo>
                  <a:pt x="83" y="39"/>
                </a:lnTo>
                <a:lnTo>
                  <a:pt x="94" y="39"/>
                </a:lnTo>
                <a:lnTo>
                  <a:pt x="99" y="37"/>
                </a:lnTo>
                <a:lnTo>
                  <a:pt x="103" y="34"/>
                </a:lnTo>
                <a:lnTo>
                  <a:pt x="106" y="30"/>
                </a:lnTo>
                <a:lnTo>
                  <a:pt x="108" y="25"/>
                </a:lnTo>
                <a:lnTo>
                  <a:pt x="108" y="19"/>
                </a:lnTo>
                <a:lnTo>
                  <a:pt x="108" y="15"/>
                </a:lnTo>
                <a:lnTo>
                  <a:pt x="106" y="10"/>
                </a:lnTo>
                <a:lnTo>
                  <a:pt x="103" y="6"/>
                </a:lnTo>
                <a:lnTo>
                  <a:pt x="99" y="2"/>
                </a:lnTo>
                <a:lnTo>
                  <a:pt x="94" y="1"/>
                </a:lnTo>
                <a:lnTo>
                  <a:pt x="8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5" name="Line 1211"/>
          <p:cNvSpPr>
            <a:spLocks noChangeShapeType="1"/>
          </p:cNvSpPr>
          <p:nvPr/>
        </p:nvSpPr>
        <p:spPr bwMode="auto">
          <a:xfrm>
            <a:off x="3716338" y="47037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6" name="Freeform 1212"/>
          <p:cNvSpPr>
            <a:spLocks/>
          </p:cNvSpPr>
          <p:nvPr/>
        </p:nvSpPr>
        <p:spPr bwMode="auto">
          <a:xfrm>
            <a:off x="3716338" y="4679950"/>
            <a:ext cx="15875" cy="31750"/>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2147483647 h 83"/>
              <a:gd name="T36" fmla="*/ 2147483647 w 39"/>
              <a:gd name="T37" fmla="*/ 0 h 83"/>
              <a:gd name="T38" fmla="*/ 2147483647 w 39"/>
              <a:gd name="T39" fmla="*/ 2147483647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1" y="69"/>
                </a:lnTo>
                <a:lnTo>
                  <a:pt x="2" y="74"/>
                </a:lnTo>
                <a:lnTo>
                  <a:pt x="6" y="78"/>
                </a:lnTo>
                <a:lnTo>
                  <a:pt x="10" y="81"/>
                </a:lnTo>
                <a:lnTo>
                  <a:pt x="15" y="83"/>
                </a:lnTo>
                <a:lnTo>
                  <a:pt x="19" y="83"/>
                </a:lnTo>
                <a:lnTo>
                  <a:pt x="25" y="83"/>
                </a:lnTo>
                <a:lnTo>
                  <a:pt x="30" y="81"/>
                </a:lnTo>
                <a:lnTo>
                  <a:pt x="34" y="78"/>
                </a:lnTo>
                <a:lnTo>
                  <a:pt x="37" y="74"/>
                </a:lnTo>
                <a:lnTo>
                  <a:pt x="39" y="69"/>
                </a:lnTo>
                <a:lnTo>
                  <a:pt x="39" y="25"/>
                </a:lnTo>
                <a:lnTo>
                  <a:pt x="39" y="14"/>
                </a:lnTo>
                <a:lnTo>
                  <a:pt x="37" y="11"/>
                </a:lnTo>
                <a:lnTo>
                  <a:pt x="34" y="7"/>
                </a:lnTo>
                <a:lnTo>
                  <a:pt x="30" y="3"/>
                </a:lnTo>
                <a:lnTo>
                  <a:pt x="25" y="1"/>
                </a:lnTo>
                <a:lnTo>
                  <a:pt x="19" y="0"/>
                </a:lnTo>
                <a:lnTo>
                  <a:pt x="15" y="1"/>
                </a:lnTo>
                <a:lnTo>
                  <a:pt x="10" y="3"/>
                </a:lnTo>
                <a:lnTo>
                  <a:pt x="6" y="7"/>
                </a:lnTo>
                <a:lnTo>
                  <a:pt x="2" y="11"/>
                </a:lnTo>
                <a:lnTo>
                  <a:pt x="1"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7" name="Line 1213"/>
          <p:cNvSpPr>
            <a:spLocks noChangeShapeType="1"/>
          </p:cNvSpPr>
          <p:nvPr/>
        </p:nvSpPr>
        <p:spPr bwMode="auto">
          <a:xfrm>
            <a:off x="3724275" y="46799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8" name="Freeform 1214"/>
          <p:cNvSpPr>
            <a:spLocks/>
          </p:cNvSpPr>
          <p:nvPr/>
        </p:nvSpPr>
        <p:spPr bwMode="auto">
          <a:xfrm>
            <a:off x="3716338" y="4679950"/>
            <a:ext cx="42862" cy="15875"/>
          </a:xfrm>
          <a:custGeom>
            <a:avLst/>
            <a:gdLst>
              <a:gd name="T0" fmla="*/ 2147483647 w 109"/>
              <a:gd name="T1" fmla="*/ 0 h 40"/>
              <a:gd name="T2" fmla="*/ 2147483647 w 109"/>
              <a:gd name="T3" fmla="*/ 2147483647 h 40"/>
              <a:gd name="T4" fmla="*/ 2147483647 w 109"/>
              <a:gd name="T5" fmla="*/ 2147483647 h 40"/>
              <a:gd name="T6" fmla="*/ 2147483647 w 109"/>
              <a:gd name="T7" fmla="*/ 2147483647 h 40"/>
              <a:gd name="T8" fmla="*/ 2147483647 w 109"/>
              <a:gd name="T9" fmla="*/ 2147483647 h 40"/>
              <a:gd name="T10" fmla="*/ 2147483647 w 109"/>
              <a:gd name="T11" fmla="*/ 2147483647 h 40"/>
              <a:gd name="T12" fmla="*/ 0 w 109"/>
              <a:gd name="T13" fmla="*/ 2147483647 h 40"/>
              <a:gd name="T14" fmla="*/ 2147483647 w 109"/>
              <a:gd name="T15" fmla="*/ 2147483647 h 40"/>
              <a:gd name="T16" fmla="*/ 2147483647 w 109"/>
              <a:gd name="T17" fmla="*/ 2147483647 h 40"/>
              <a:gd name="T18" fmla="*/ 2147483647 w 109"/>
              <a:gd name="T19" fmla="*/ 2147483647 h 40"/>
              <a:gd name="T20" fmla="*/ 2147483647 w 109"/>
              <a:gd name="T21" fmla="*/ 2147483647 h 40"/>
              <a:gd name="T22" fmla="*/ 2147483647 w 109"/>
              <a:gd name="T23" fmla="*/ 2147483647 h 40"/>
              <a:gd name="T24" fmla="*/ 2147483647 w 109"/>
              <a:gd name="T25" fmla="*/ 2147483647 h 40"/>
              <a:gd name="T26" fmla="*/ 2147483647 w 109"/>
              <a:gd name="T27" fmla="*/ 2147483647 h 40"/>
              <a:gd name="T28" fmla="*/ 2147483647 w 109"/>
              <a:gd name="T29" fmla="*/ 2147483647 h 40"/>
              <a:gd name="T30" fmla="*/ 2147483647 w 109"/>
              <a:gd name="T31" fmla="*/ 2147483647 h 40"/>
              <a:gd name="T32" fmla="*/ 2147483647 w 109"/>
              <a:gd name="T33" fmla="*/ 2147483647 h 40"/>
              <a:gd name="T34" fmla="*/ 2147483647 w 109"/>
              <a:gd name="T35" fmla="*/ 2147483647 h 40"/>
              <a:gd name="T36" fmla="*/ 2147483647 w 109"/>
              <a:gd name="T37" fmla="*/ 2147483647 h 40"/>
              <a:gd name="T38" fmla="*/ 2147483647 w 109"/>
              <a:gd name="T39" fmla="*/ 2147483647 h 40"/>
              <a:gd name="T40" fmla="*/ 2147483647 w 109"/>
              <a:gd name="T41" fmla="*/ 2147483647 h 40"/>
              <a:gd name="T42" fmla="*/ 2147483647 w 109"/>
              <a:gd name="T43" fmla="*/ 2147483647 h 40"/>
              <a:gd name="T44" fmla="*/ 2147483647 w 109"/>
              <a:gd name="T45" fmla="*/ 2147483647 h 40"/>
              <a:gd name="T46" fmla="*/ 2147483647 w 109"/>
              <a:gd name="T47" fmla="*/ 2147483647 h 40"/>
              <a:gd name="T48" fmla="*/ 2147483647 w 109"/>
              <a:gd name="T49" fmla="*/ 0 h 40"/>
              <a:gd name="T50" fmla="*/ 2147483647 w 10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40"/>
              <a:gd name="T80" fmla="*/ 109 w 10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40">
                <a:moveTo>
                  <a:pt x="19" y="0"/>
                </a:moveTo>
                <a:lnTo>
                  <a:pt x="15" y="1"/>
                </a:lnTo>
                <a:lnTo>
                  <a:pt x="10" y="3"/>
                </a:lnTo>
                <a:lnTo>
                  <a:pt x="6" y="7"/>
                </a:lnTo>
                <a:lnTo>
                  <a:pt x="2" y="11"/>
                </a:lnTo>
                <a:lnTo>
                  <a:pt x="1" y="14"/>
                </a:lnTo>
                <a:lnTo>
                  <a:pt x="0" y="20"/>
                </a:lnTo>
                <a:lnTo>
                  <a:pt x="1" y="25"/>
                </a:lnTo>
                <a:lnTo>
                  <a:pt x="2" y="30"/>
                </a:lnTo>
                <a:lnTo>
                  <a:pt x="6" y="34"/>
                </a:lnTo>
                <a:lnTo>
                  <a:pt x="10" y="37"/>
                </a:lnTo>
                <a:lnTo>
                  <a:pt x="15" y="40"/>
                </a:lnTo>
                <a:lnTo>
                  <a:pt x="84" y="40"/>
                </a:lnTo>
                <a:lnTo>
                  <a:pt x="93" y="40"/>
                </a:lnTo>
                <a:lnTo>
                  <a:pt x="99" y="37"/>
                </a:lnTo>
                <a:lnTo>
                  <a:pt x="103" y="34"/>
                </a:lnTo>
                <a:lnTo>
                  <a:pt x="107" y="30"/>
                </a:lnTo>
                <a:lnTo>
                  <a:pt x="108" y="25"/>
                </a:lnTo>
                <a:lnTo>
                  <a:pt x="109" y="20"/>
                </a:lnTo>
                <a:lnTo>
                  <a:pt x="108" y="14"/>
                </a:lnTo>
                <a:lnTo>
                  <a:pt x="107" y="11"/>
                </a:lnTo>
                <a:lnTo>
                  <a:pt x="103" y="7"/>
                </a:lnTo>
                <a:lnTo>
                  <a:pt x="99" y="3"/>
                </a:lnTo>
                <a:lnTo>
                  <a:pt x="93" y="1"/>
                </a:lnTo>
                <a:lnTo>
                  <a:pt x="8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19" name="Line 1215"/>
          <p:cNvSpPr>
            <a:spLocks noChangeShapeType="1"/>
          </p:cNvSpPr>
          <p:nvPr/>
        </p:nvSpPr>
        <p:spPr bwMode="auto">
          <a:xfrm>
            <a:off x="3743325" y="46878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0" name="Freeform 1216"/>
          <p:cNvSpPr>
            <a:spLocks/>
          </p:cNvSpPr>
          <p:nvPr/>
        </p:nvSpPr>
        <p:spPr bwMode="auto">
          <a:xfrm>
            <a:off x="3743325" y="4664075"/>
            <a:ext cx="15875" cy="31750"/>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2147483647 h 84"/>
              <a:gd name="T36" fmla="*/ 2147483647 w 38"/>
              <a:gd name="T37" fmla="*/ 0 h 84"/>
              <a:gd name="T38" fmla="*/ 2147483647 w 38"/>
              <a:gd name="T39" fmla="*/ 2147483647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4"/>
                </a:moveTo>
                <a:lnTo>
                  <a:pt x="0" y="69"/>
                </a:lnTo>
                <a:lnTo>
                  <a:pt x="2" y="74"/>
                </a:lnTo>
                <a:lnTo>
                  <a:pt x="5" y="78"/>
                </a:lnTo>
                <a:lnTo>
                  <a:pt x="9" y="81"/>
                </a:lnTo>
                <a:lnTo>
                  <a:pt x="14" y="84"/>
                </a:lnTo>
                <a:lnTo>
                  <a:pt x="20" y="84"/>
                </a:lnTo>
                <a:lnTo>
                  <a:pt x="23" y="84"/>
                </a:lnTo>
                <a:lnTo>
                  <a:pt x="29" y="81"/>
                </a:lnTo>
                <a:lnTo>
                  <a:pt x="33" y="78"/>
                </a:lnTo>
                <a:lnTo>
                  <a:pt x="37" y="74"/>
                </a:lnTo>
                <a:lnTo>
                  <a:pt x="38" y="69"/>
                </a:lnTo>
                <a:lnTo>
                  <a:pt x="38" y="25"/>
                </a:lnTo>
                <a:lnTo>
                  <a:pt x="38" y="15"/>
                </a:lnTo>
                <a:lnTo>
                  <a:pt x="37" y="11"/>
                </a:lnTo>
                <a:lnTo>
                  <a:pt x="33" y="6"/>
                </a:lnTo>
                <a:lnTo>
                  <a:pt x="29" y="3"/>
                </a:lnTo>
                <a:lnTo>
                  <a:pt x="23" y="2"/>
                </a:lnTo>
                <a:lnTo>
                  <a:pt x="20" y="0"/>
                </a:lnTo>
                <a:lnTo>
                  <a:pt x="14" y="2"/>
                </a:lnTo>
                <a:lnTo>
                  <a:pt x="9" y="3"/>
                </a:lnTo>
                <a:lnTo>
                  <a:pt x="5" y="6"/>
                </a:lnTo>
                <a:lnTo>
                  <a:pt x="2" y="11"/>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1" name="Line 1217"/>
          <p:cNvSpPr>
            <a:spLocks noChangeShapeType="1"/>
          </p:cNvSpPr>
          <p:nvPr/>
        </p:nvSpPr>
        <p:spPr bwMode="auto">
          <a:xfrm>
            <a:off x="3751263" y="46640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2" name="Freeform 1218"/>
          <p:cNvSpPr>
            <a:spLocks/>
          </p:cNvSpPr>
          <p:nvPr/>
        </p:nvSpPr>
        <p:spPr bwMode="auto">
          <a:xfrm>
            <a:off x="3743325" y="4664075"/>
            <a:ext cx="36513" cy="14288"/>
          </a:xfrm>
          <a:custGeom>
            <a:avLst/>
            <a:gdLst>
              <a:gd name="T0" fmla="*/ 2147483647 w 88"/>
              <a:gd name="T1" fmla="*/ 0 h 40"/>
              <a:gd name="T2" fmla="*/ 2147483647 w 88"/>
              <a:gd name="T3" fmla="*/ 2147483647 h 40"/>
              <a:gd name="T4" fmla="*/ 2147483647 w 88"/>
              <a:gd name="T5" fmla="*/ 2147483647 h 40"/>
              <a:gd name="T6" fmla="*/ 2147483647 w 88"/>
              <a:gd name="T7" fmla="*/ 2147483647 h 40"/>
              <a:gd name="T8" fmla="*/ 2147483647 w 88"/>
              <a:gd name="T9" fmla="*/ 2147483647 h 40"/>
              <a:gd name="T10" fmla="*/ 0 w 88"/>
              <a:gd name="T11" fmla="*/ 2147483647 h 40"/>
              <a:gd name="T12" fmla="*/ 0 w 88"/>
              <a:gd name="T13" fmla="*/ 2147483647 h 40"/>
              <a:gd name="T14" fmla="*/ 0 w 88"/>
              <a:gd name="T15" fmla="*/ 2147483647 h 40"/>
              <a:gd name="T16" fmla="*/ 2147483647 w 88"/>
              <a:gd name="T17" fmla="*/ 2147483647 h 40"/>
              <a:gd name="T18" fmla="*/ 2147483647 w 88"/>
              <a:gd name="T19" fmla="*/ 2147483647 h 40"/>
              <a:gd name="T20" fmla="*/ 2147483647 w 88"/>
              <a:gd name="T21" fmla="*/ 2147483647 h 40"/>
              <a:gd name="T22" fmla="*/ 2147483647 w 88"/>
              <a:gd name="T23" fmla="*/ 2147483647 h 40"/>
              <a:gd name="T24" fmla="*/ 2147483647 w 88"/>
              <a:gd name="T25" fmla="*/ 2147483647 h 40"/>
              <a:gd name="T26" fmla="*/ 2147483647 w 88"/>
              <a:gd name="T27" fmla="*/ 2147483647 h 40"/>
              <a:gd name="T28" fmla="*/ 2147483647 w 88"/>
              <a:gd name="T29" fmla="*/ 2147483647 h 40"/>
              <a:gd name="T30" fmla="*/ 2147483647 w 88"/>
              <a:gd name="T31" fmla="*/ 2147483647 h 40"/>
              <a:gd name="T32" fmla="*/ 2147483647 w 88"/>
              <a:gd name="T33" fmla="*/ 2147483647 h 40"/>
              <a:gd name="T34" fmla="*/ 2147483647 w 88"/>
              <a:gd name="T35" fmla="*/ 2147483647 h 40"/>
              <a:gd name="T36" fmla="*/ 2147483647 w 88"/>
              <a:gd name="T37" fmla="*/ 2147483647 h 40"/>
              <a:gd name="T38" fmla="*/ 2147483647 w 88"/>
              <a:gd name="T39" fmla="*/ 2147483647 h 40"/>
              <a:gd name="T40" fmla="*/ 2147483647 w 88"/>
              <a:gd name="T41" fmla="*/ 2147483647 h 40"/>
              <a:gd name="T42" fmla="*/ 2147483647 w 88"/>
              <a:gd name="T43" fmla="*/ 2147483647 h 40"/>
              <a:gd name="T44" fmla="*/ 2147483647 w 88"/>
              <a:gd name="T45" fmla="*/ 2147483647 h 40"/>
              <a:gd name="T46" fmla="*/ 2147483647 w 88"/>
              <a:gd name="T47" fmla="*/ 2147483647 h 40"/>
              <a:gd name="T48" fmla="*/ 2147483647 w 88"/>
              <a:gd name="T49" fmla="*/ 0 h 40"/>
              <a:gd name="T50" fmla="*/ 2147483647 w 8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40"/>
              <a:gd name="T80" fmla="*/ 88 w 8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40">
                <a:moveTo>
                  <a:pt x="20" y="0"/>
                </a:moveTo>
                <a:lnTo>
                  <a:pt x="14" y="2"/>
                </a:lnTo>
                <a:lnTo>
                  <a:pt x="9" y="3"/>
                </a:lnTo>
                <a:lnTo>
                  <a:pt x="5" y="6"/>
                </a:lnTo>
                <a:lnTo>
                  <a:pt x="2" y="11"/>
                </a:lnTo>
                <a:lnTo>
                  <a:pt x="0" y="15"/>
                </a:lnTo>
                <a:lnTo>
                  <a:pt x="0" y="20"/>
                </a:lnTo>
                <a:lnTo>
                  <a:pt x="0" y="25"/>
                </a:lnTo>
                <a:lnTo>
                  <a:pt x="2" y="31"/>
                </a:lnTo>
                <a:lnTo>
                  <a:pt x="5" y="35"/>
                </a:lnTo>
                <a:lnTo>
                  <a:pt x="9" y="37"/>
                </a:lnTo>
                <a:lnTo>
                  <a:pt x="14" y="40"/>
                </a:lnTo>
                <a:lnTo>
                  <a:pt x="63" y="40"/>
                </a:lnTo>
                <a:lnTo>
                  <a:pt x="74" y="40"/>
                </a:lnTo>
                <a:lnTo>
                  <a:pt x="78" y="37"/>
                </a:lnTo>
                <a:lnTo>
                  <a:pt x="82" y="35"/>
                </a:lnTo>
                <a:lnTo>
                  <a:pt x="86" y="31"/>
                </a:lnTo>
                <a:lnTo>
                  <a:pt x="87" y="25"/>
                </a:lnTo>
                <a:lnTo>
                  <a:pt x="88" y="20"/>
                </a:lnTo>
                <a:lnTo>
                  <a:pt x="87" y="15"/>
                </a:lnTo>
                <a:lnTo>
                  <a:pt x="86" y="11"/>
                </a:lnTo>
                <a:lnTo>
                  <a:pt x="82" y="6"/>
                </a:lnTo>
                <a:lnTo>
                  <a:pt x="78" y="3"/>
                </a:lnTo>
                <a:lnTo>
                  <a:pt x="74" y="2"/>
                </a:lnTo>
                <a:lnTo>
                  <a:pt x="6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3" name="Line 1219"/>
          <p:cNvSpPr>
            <a:spLocks noChangeShapeType="1"/>
          </p:cNvSpPr>
          <p:nvPr/>
        </p:nvSpPr>
        <p:spPr bwMode="auto">
          <a:xfrm>
            <a:off x="3763963" y="46720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4" name="Freeform 1220"/>
          <p:cNvSpPr>
            <a:spLocks/>
          </p:cNvSpPr>
          <p:nvPr/>
        </p:nvSpPr>
        <p:spPr bwMode="auto">
          <a:xfrm>
            <a:off x="3763963" y="4648200"/>
            <a:ext cx="14287" cy="30163"/>
          </a:xfrm>
          <a:custGeom>
            <a:avLst/>
            <a:gdLst>
              <a:gd name="T0" fmla="*/ 0 w 38"/>
              <a:gd name="T1" fmla="*/ 2147483647 h 83"/>
              <a:gd name="T2" fmla="*/ 0 w 38"/>
              <a:gd name="T3" fmla="*/ 2147483647 h 83"/>
              <a:gd name="T4" fmla="*/ 2147483647 w 38"/>
              <a:gd name="T5" fmla="*/ 2147483647 h 83"/>
              <a:gd name="T6" fmla="*/ 2147483647 w 38"/>
              <a:gd name="T7" fmla="*/ 2147483647 h 83"/>
              <a:gd name="T8" fmla="*/ 2147483647 w 38"/>
              <a:gd name="T9" fmla="*/ 2147483647 h 83"/>
              <a:gd name="T10" fmla="*/ 2147483647 w 38"/>
              <a:gd name="T11" fmla="*/ 2147483647 h 83"/>
              <a:gd name="T12" fmla="*/ 2147483647 w 38"/>
              <a:gd name="T13" fmla="*/ 2147483647 h 83"/>
              <a:gd name="T14" fmla="*/ 2147483647 w 38"/>
              <a:gd name="T15" fmla="*/ 2147483647 h 83"/>
              <a:gd name="T16" fmla="*/ 2147483647 w 38"/>
              <a:gd name="T17" fmla="*/ 2147483647 h 83"/>
              <a:gd name="T18" fmla="*/ 2147483647 w 38"/>
              <a:gd name="T19" fmla="*/ 2147483647 h 83"/>
              <a:gd name="T20" fmla="*/ 2147483647 w 38"/>
              <a:gd name="T21" fmla="*/ 2147483647 h 83"/>
              <a:gd name="T22" fmla="*/ 2147483647 w 38"/>
              <a:gd name="T23" fmla="*/ 2147483647 h 83"/>
              <a:gd name="T24" fmla="*/ 2147483647 w 38"/>
              <a:gd name="T25" fmla="*/ 2147483647 h 83"/>
              <a:gd name="T26" fmla="*/ 2147483647 w 38"/>
              <a:gd name="T27" fmla="*/ 2147483647 h 83"/>
              <a:gd name="T28" fmla="*/ 2147483647 w 38"/>
              <a:gd name="T29" fmla="*/ 2147483647 h 83"/>
              <a:gd name="T30" fmla="*/ 2147483647 w 38"/>
              <a:gd name="T31" fmla="*/ 2147483647 h 83"/>
              <a:gd name="T32" fmla="*/ 2147483647 w 38"/>
              <a:gd name="T33" fmla="*/ 2147483647 h 83"/>
              <a:gd name="T34" fmla="*/ 2147483647 w 38"/>
              <a:gd name="T35" fmla="*/ 0 h 83"/>
              <a:gd name="T36" fmla="*/ 2147483647 w 38"/>
              <a:gd name="T37" fmla="*/ 0 h 83"/>
              <a:gd name="T38" fmla="*/ 2147483647 w 38"/>
              <a:gd name="T39" fmla="*/ 0 h 83"/>
              <a:gd name="T40" fmla="*/ 2147483647 w 38"/>
              <a:gd name="T41" fmla="*/ 2147483647 h 83"/>
              <a:gd name="T42" fmla="*/ 2147483647 w 38"/>
              <a:gd name="T43" fmla="*/ 2147483647 h 83"/>
              <a:gd name="T44" fmla="*/ 2147483647 w 38"/>
              <a:gd name="T45" fmla="*/ 2147483647 h 83"/>
              <a:gd name="T46" fmla="*/ 0 w 38"/>
              <a:gd name="T47" fmla="*/ 2147483647 h 83"/>
              <a:gd name="T48" fmla="*/ 0 w 38"/>
              <a:gd name="T49" fmla="*/ 2147483647 h 83"/>
              <a:gd name="T50" fmla="*/ 0 w 38"/>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3"/>
              <a:gd name="T80" fmla="*/ 38 w 38"/>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3">
                <a:moveTo>
                  <a:pt x="0" y="63"/>
                </a:moveTo>
                <a:lnTo>
                  <a:pt x="0" y="68"/>
                </a:lnTo>
                <a:lnTo>
                  <a:pt x="2" y="74"/>
                </a:lnTo>
                <a:lnTo>
                  <a:pt x="5" y="78"/>
                </a:lnTo>
                <a:lnTo>
                  <a:pt x="9" y="80"/>
                </a:lnTo>
                <a:lnTo>
                  <a:pt x="14" y="83"/>
                </a:lnTo>
                <a:lnTo>
                  <a:pt x="19" y="83"/>
                </a:lnTo>
                <a:lnTo>
                  <a:pt x="25" y="83"/>
                </a:lnTo>
                <a:lnTo>
                  <a:pt x="29" y="80"/>
                </a:lnTo>
                <a:lnTo>
                  <a:pt x="33" y="78"/>
                </a:lnTo>
                <a:lnTo>
                  <a:pt x="37" y="74"/>
                </a:lnTo>
                <a:lnTo>
                  <a:pt x="38" y="68"/>
                </a:lnTo>
                <a:lnTo>
                  <a:pt x="38" y="25"/>
                </a:lnTo>
                <a:lnTo>
                  <a:pt x="38" y="14"/>
                </a:lnTo>
                <a:lnTo>
                  <a:pt x="37" y="9"/>
                </a:lnTo>
                <a:lnTo>
                  <a:pt x="33" y="5"/>
                </a:lnTo>
                <a:lnTo>
                  <a:pt x="29" y="2"/>
                </a:lnTo>
                <a:lnTo>
                  <a:pt x="25" y="0"/>
                </a:lnTo>
                <a:lnTo>
                  <a:pt x="19" y="0"/>
                </a:lnTo>
                <a:lnTo>
                  <a:pt x="14" y="0"/>
                </a:lnTo>
                <a:lnTo>
                  <a:pt x="9" y="2"/>
                </a:lnTo>
                <a:lnTo>
                  <a:pt x="5" y="5"/>
                </a:lnTo>
                <a:lnTo>
                  <a:pt x="2" y="9"/>
                </a:lnTo>
                <a:lnTo>
                  <a:pt x="0"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5" name="Line 1221"/>
          <p:cNvSpPr>
            <a:spLocks noChangeShapeType="1"/>
          </p:cNvSpPr>
          <p:nvPr/>
        </p:nvSpPr>
        <p:spPr bwMode="auto">
          <a:xfrm>
            <a:off x="3771900" y="46482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6" name="Freeform 1222"/>
          <p:cNvSpPr>
            <a:spLocks/>
          </p:cNvSpPr>
          <p:nvPr/>
        </p:nvSpPr>
        <p:spPr bwMode="auto">
          <a:xfrm>
            <a:off x="3763963" y="4648200"/>
            <a:ext cx="42862" cy="14288"/>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0 w 108"/>
              <a:gd name="T11" fmla="*/ 2147483647 h 38"/>
              <a:gd name="T12" fmla="*/ 0 w 108"/>
              <a:gd name="T13" fmla="*/ 2147483647 h 38"/>
              <a:gd name="T14" fmla="*/ 0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19" y="0"/>
                </a:moveTo>
                <a:lnTo>
                  <a:pt x="14" y="0"/>
                </a:lnTo>
                <a:lnTo>
                  <a:pt x="9" y="2"/>
                </a:lnTo>
                <a:lnTo>
                  <a:pt x="5" y="5"/>
                </a:lnTo>
                <a:lnTo>
                  <a:pt x="2" y="9"/>
                </a:lnTo>
                <a:lnTo>
                  <a:pt x="0" y="14"/>
                </a:lnTo>
                <a:lnTo>
                  <a:pt x="0" y="20"/>
                </a:lnTo>
                <a:lnTo>
                  <a:pt x="0" y="25"/>
                </a:lnTo>
                <a:lnTo>
                  <a:pt x="2" y="29"/>
                </a:lnTo>
                <a:lnTo>
                  <a:pt x="5" y="33"/>
                </a:lnTo>
                <a:lnTo>
                  <a:pt x="9" y="37"/>
                </a:lnTo>
                <a:lnTo>
                  <a:pt x="14" y="38"/>
                </a:lnTo>
                <a:lnTo>
                  <a:pt x="83" y="38"/>
                </a:lnTo>
                <a:lnTo>
                  <a:pt x="93" y="38"/>
                </a:lnTo>
                <a:lnTo>
                  <a:pt x="97" y="37"/>
                </a:lnTo>
                <a:lnTo>
                  <a:pt x="103" y="33"/>
                </a:lnTo>
                <a:lnTo>
                  <a:pt x="105" y="29"/>
                </a:lnTo>
                <a:lnTo>
                  <a:pt x="107" y="25"/>
                </a:lnTo>
                <a:lnTo>
                  <a:pt x="108" y="20"/>
                </a:lnTo>
                <a:lnTo>
                  <a:pt x="107" y="14"/>
                </a:lnTo>
                <a:lnTo>
                  <a:pt x="105" y="9"/>
                </a:lnTo>
                <a:lnTo>
                  <a:pt x="103" y="5"/>
                </a:lnTo>
                <a:lnTo>
                  <a:pt x="97" y="2"/>
                </a:lnTo>
                <a:lnTo>
                  <a:pt x="93" y="0"/>
                </a:lnTo>
                <a:lnTo>
                  <a:pt x="8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7" name="Line 1223"/>
          <p:cNvSpPr>
            <a:spLocks noChangeShapeType="1"/>
          </p:cNvSpPr>
          <p:nvPr/>
        </p:nvSpPr>
        <p:spPr bwMode="auto">
          <a:xfrm>
            <a:off x="3790950" y="46561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8" name="Freeform 1224"/>
          <p:cNvSpPr>
            <a:spLocks/>
          </p:cNvSpPr>
          <p:nvPr/>
        </p:nvSpPr>
        <p:spPr bwMode="auto">
          <a:xfrm>
            <a:off x="3790950" y="4630738"/>
            <a:ext cx="14288" cy="31750"/>
          </a:xfrm>
          <a:custGeom>
            <a:avLst/>
            <a:gdLst>
              <a:gd name="T0" fmla="*/ 0 w 39"/>
              <a:gd name="T1" fmla="*/ 2147483647 h 83"/>
              <a:gd name="T2" fmla="*/ 0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0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4"/>
                </a:moveTo>
                <a:lnTo>
                  <a:pt x="0" y="69"/>
                </a:lnTo>
                <a:lnTo>
                  <a:pt x="3" y="73"/>
                </a:lnTo>
                <a:lnTo>
                  <a:pt x="6" y="77"/>
                </a:lnTo>
                <a:lnTo>
                  <a:pt x="10" y="81"/>
                </a:lnTo>
                <a:lnTo>
                  <a:pt x="15" y="82"/>
                </a:lnTo>
                <a:lnTo>
                  <a:pt x="20" y="83"/>
                </a:lnTo>
                <a:lnTo>
                  <a:pt x="25" y="82"/>
                </a:lnTo>
                <a:lnTo>
                  <a:pt x="29" y="81"/>
                </a:lnTo>
                <a:lnTo>
                  <a:pt x="35" y="77"/>
                </a:lnTo>
                <a:lnTo>
                  <a:pt x="37" y="73"/>
                </a:lnTo>
                <a:lnTo>
                  <a:pt x="39" y="69"/>
                </a:lnTo>
                <a:lnTo>
                  <a:pt x="39" y="25"/>
                </a:lnTo>
                <a:lnTo>
                  <a:pt x="39" y="15"/>
                </a:lnTo>
                <a:lnTo>
                  <a:pt x="37" y="9"/>
                </a:lnTo>
                <a:lnTo>
                  <a:pt x="35" y="5"/>
                </a:lnTo>
                <a:lnTo>
                  <a:pt x="29" y="3"/>
                </a:lnTo>
                <a:lnTo>
                  <a:pt x="25" y="0"/>
                </a:lnTo>
                <a:lnTo>
                  <a:pt x="20" y="0"/>
                </a:lnTo>
                <a:lnTo>
                  <a:pt x="15" y="0"/>
                </a:lnTo>
                <a:lnTo>
                  <a:pt x="10" y="3"/>
                </a:lnTo>
                <a:lnTo>
                  <a:pt x="6" y="5"/>
                </a:lnTo>
                <a:lnTo>
                  <a:pt x="3" y="9"/>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29" name="Line 1225"/>
          <p:cNvSpPr>
            <a:spLocks noChangeShapeType="1"/>
          </p:cNvSpPr>
          <p:nvPr/>
        </p:nvSpPr>
        <p:spPr bwMode="auto">
          <a:xfrm>
            <a:off x="3798888" y="4630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0" name="Freeform 1226"/>
          <p:cNvSpPr>
            <a:spLocks/>
          </p:cNvSpPr>
          <p:nvPr/>
        </p:nvSpPr>
        <p:spPr bwMode="auto">
          <a:xfrm>
            <a:off x="3790950" y="4630738"/>
            <a:ext cx="66675" cy="14287"/>
          </a:xfrm>
          <a:custGeom>
            <a:avLst/>
            <a:gdLst>
              <a:gd name="T0" fmla="*/ 2147483647 w 168"/>
              <a:gd name="T1" fmla="*/ 0 h 38"/>
              <a:gd name="T2" fmla="*/ 2147483647 w 168"/>
              <a:gd name="T3" fmla="*/ 0 h 38"/>
              <a:gd name="T4" fmla="*/ 2147483647 w 168"/>
              <a:gd name="T5" fmla="*/ 2147483647 h 38"/>
              <a:gd name="T6" fmla="*/ 2147483647 w 168"/>
              <a:gd name="T7" fmla="*/ 2147483647 h 38"/>
              <a:gd name="T8" fmla="*/ 2147483647 w 168"/>
              <a:gd name="T9" fmla="*/ 2147483647 h 38"/>
              <a:gd name="T10" fmla="*/ 0 w 168"/>
              <a:gd name="T11" fmla="*/ 2147483647 h 38"/>
              <a:gd name="T12" fmla="*/ 0 w 168"/>
              <a:gd name="T13" fmla="*/ 2147483647 h 38"/>
              <a:gd name="T14" fmla="*/ 0 w 168"/>
              <a:gd name="T15" fmla="*/ 2147483647 h 38"/>
              <a:gd name="T16" fmla="*/ 2147483647 w 168"/>
              <a:gd name="T17" fmla="*/ 2147483647 h 38"/>
              <a:gd name="T18" fmla="*/ 2147483647 w 168"/>
              <a:gd name="T19" fmla="*/ 2147483647 h 38"/>
              <a:gd name="T20" fmla="*/ 2147483647 w 168"/>
              <a:gd name="T21" fmla="*/ 2147483647 h 38"/>
              <a:gd name="T22" fmla="*/ 2147483647 w 168"/>
              <a:gd name="T23" fmla="*/ 2147483647 h 38"/>
              <a:gd name="T24" fmla="*/ 2147483647 w 168"/>
              <a:gd name="T25" fmla="*/ 2147483647 h 38"/>
              <a:gd name="T26" fmla="*/ 2147483647 w 168"/>
              <a:gd name="T27" fmla="*/ 2147483647 h 38"/>
              <a:gd name="T28" fmla="*/ 2147483647 w 168"/>
              <a:gd name="T29" fmla="*/ 2147483647 h 38"/>
              <a:gd name="T30" fmla="*/ 2147483647 w 168"/>
              <a:gd name="T31" fmla="*/ 2147483647 h 38"/>
              <a:gd name="T32" fmla="*/ 2147483647 w 168"/>
              <a:gd name="T33" fmla="*/ 2147483647 h 38"/>
              <a:gd name="T34" fmla="*/ 2147483647 w 168"/>
              <a:gd name="T35" fmla="*/ 2147483647 h 38"/>
              <a:gd name="T36" fmla="*/ 2147483647 w 168"/>
              <a:gd name="T37" fmla="*/ 2147483647 h 38"/>
              <a:gd name="T38" fmla="*/ 2147483647 w 168"/>
              <a:gd name="T39" fmla="*/ 2147483647 h 38"/>
              <a:gd name="T40" fmla="*/ 2147483647 w 168"/>
              <a:gd name="T41" fmla="*/ 2147483647 h 38"/>
              <a:gd name="T42" fmla="*/ 2147483647 w 168"/>
              <a:gd name="T43" fmla="*/ 2147483647 h 38"/>
              <a:gd name="T44" fmla="*/ 2147483647 w 168"/>
              <a:gd name="T45" fmla="*/ 2147483647 h 38"/>
              <a:gd name="T46" fmla="*/ 2147483647 w 168"/>
              <a:gd name="T47" fmla="*/ 0 h 38"/>
              <a:gd name="T48" fmla="*/ 2147483647 w 168"/>
              <a:gd name="T49" fmla="*/ 0 h 38"/>
              <a:gd name="T50" fmla="*/ 2147483647 w 16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38"/>
              <a:gd name="T80" fmla="*/ 168 w 16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38">
                <a:moveTo>
                  <a:pt x="20" y="0"/>
                </a:moveTo>
                <a:lnTo>
                  <a:pt x="15" y="0"/>
                </a:lnTo>
                <a:lnTo>
                  <a:pt x="10" y="3"/>
                </a:lnTo>
                <a:lnTo>
                  <a:pt x="6" y="5"/>
                </a:lnTo>
                <a:lnTo>
                  <a:pt x="3" y="9"/>
                </a:lnTo>
                <a:lnTo>
                  <a:pt x="0" y="15"/>
                </a:lnTo>
                <a:lnTo>
                  <a:pt x="0" y="20"/>
                </a:lnTo>
                <a:lnTo>
                  <a:pt x="0" y="25"/>
                </a:lnTo>
                <a:lnTo>
                  <a:pt x="3" y="29"/>
                </a:lnTo>
                <a:lnTo>
                  <a:pt x="6" y="33"/>
                </a:lnTo>
                <a:lnTo>
                  <a:pt x="10" y="37"/>
                </a:lnTo>
                <a:lnTo>
                  <a:pt x="15" y="38"/>
                </a:lnTo>
                <a:lnTo>
                  <a:pt x="143" y="38"/>
                </a:lnTo>
                <a:lnTo>
                  <a:pt x="154" y="38"/>
                </a:lnTo>
                <a:lnTo>
                  <a:pt x="158" y="37"/>
                </a:lnTo>
                <a:lnTo>
                  <a:pt x="162" y="33"/>
                </a:lnTo>
                <a:lnTo>
                  <a:pt x="166" y="29"/>
                </a:lnTo>
                <a:lnTo>
                  <a:pt x="167" y="25"/>
                </a:lnTo>
                <a:lnTo>
                  <a:pt x="168" y="20"/>
                </a:lnTo>
                <a:lnTo>
                  <a:pt x="167" y="15"/>
                </a:lnTo>
                <a:lnTo>
                  <a:pt x="166" y="9"/>
                </a:lnTo>
                <a:lnTo>
                  <a:pt x="162" y="5"/>
                </a:lnTo>
                <a:lnTo>
                  <a:pt x="158" y="3"/>
                </a:lnTo>
                <a:lnTo>
                  <a:pt x="154" y="0"/>
                </a:lnTo>
                <a:lnTo>
                  <a:pt x="14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1" name="Line 1227"/>
          <p:cNvSpPr>
            <a:spLocks noChangeShapeType="1"/>
          </p:cNvSpPr>
          <p:nvPr/>
        </p:nvSpPr>
        <p:spPr bwMode="auto">
          <a:xfrm>
            <a:off x="3841750" y="46386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2" name="Freeform 1228"/>
          <p:cNvSpPr>
            <a:spLocks/>
          </p:cNvSpPr>
          <p:nvPr/>
        </p:nvSpPr>
        <p:spPr bwMode="auto">
          <a:xfrm>
            <a:off x="3841750" y="4614863"/>
            <a:ext cx="14288" cy="31750"/>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2147483647 h 85"/>
              <a:gd name="T20" fmla="*/ 2147483647 w 38"/>
              <a:gd name="T21" fmla="*/ 2147483647 h 85"/>
              <a:gd name="T22" fmla="*/ 2147483647 w 38"/>
              <a:gd name="T23" fmla="*/ 2147483647 h 85"/>
              <a:gd name="T24" fmla="*/ 2147483647 w 38"/>
              <a:gd name="T25" fmla="*/ 2147483647 h 85"/>
              <a:gd name="T26" fmla="*/ 2147483647 w 38"/>
              <a:gd name="T27" fmla="*/ 2147483647 h 85"/>
              <a:gd name="T28" fmla="*/ 2147483647 w 38"/>
              <a:gd name="T29" fmla="*/ 2147483647 h 85"/>
              <a:gd name="T30" fmla="*/ 2147483647 w 38"/>
              <a:gd name="T31" fmla="*/ 2147483647 h 85"/>
              <a:gd name="T32" fmla="*/ 2147483647 w 38"/>
              <a:gd name="T33" fmla="*/ 2147483647 h 85"/>
              <a:gd name="T34" fmla="*/ 2147483647 w 38"/>
              <a:gd name="T35" fmla="*/ 2147483647 h 85"/>
              <a:gd name="T36" fmla="*/ 2147483647 w 38"/>
              <a:gd name="T37" fmla="*/ 0 h 85"/>
              <a:gd name="T38" fmla="*/ 2147483647 w 38"/>
              <a:gd name="T39" fmla="*/ 2147483647 h 85"/>
              <a:gd name="T40" fmla="*/ 2147483647 w 38"/>
              <a:gd name="T41" fmla="*/ 2147483647 h 85"/>
              <a:gd name="T42" fmla="*/ 2147483647 w 38"/>
              <a:gd name="T43" fmla="*/ 2147483647 h 85"/>
              <a:gd name="T44" fmla="*/ 2147483647 w 38"/>
              <a:gd name="T45" fmla="*/ 2147483647 h 85"/>
              <a:gd name="T46" fmla="*/ 0 w 38"/>
              <a:gd name="T47" fmla="*/ 2147483647 h 85"/>
              <a:gd name="T48" fmla="*/ 0 w 38"/>
              <a:gd name="T49" fmla="*/ 2147483647 h 85"/>
              <a:gd name="T50" fmla="*/ 0 w 38"/>
              <a:gd name="T51" fmla="*/ 2147483647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5"/>
              <a:gd name="T80" fmla="*/ 38 w 38"/>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5">
                <a:moveTo>
                  <a:pt x="0" y="65"/>
                </a:moveTo>
                <a:lnTo>
                  <a:pt x="0" y="70"/>
                </a:lnTo>
                <a:lnTo>
                  <a:pt x="2" y="74"/>
                </a:lnTo>
                <a:lnTo>
                  <a:pt x="5" y="78"/>
                </a:lnTo>
                <a:lnTo>
                  <a:pt x="9" y="82"/>
                </a:lnTo>
                <a:lnTo>
                  <a:pt x="14" y="83"/>
                </a:lnTo>
                <a:lnTo>
                  <a:pt x="19" y="85"/>
                </a:lnTo>
                <a:lnTo>
                  <a:pt x="25" y="83"/>
                </a:lnTo>
                <a:lnTo>
                  <a:pt x="29" y="82"/>
                </a:lnTo>
                <a:lnTo>
                  <a:pt x="33" y="78"/>
                </a:lnTo>
                <a:lnTo>
                  <a:pt x="37" y="74"/>
                </a:lnTo>
                <a:lnTo>
                  <a:pt x="38" y="70"/>
                </a:lnTo>
                <a:lnTo>
                  <a:pt x="38" y="27"/>
                </a:lnTo>
                <a:lnTo>
                  <a:pt x="38" y="16"/>
                </a:lnTo>
                <a:lnTo>
                  <a:pt x="37" y="11"/>
                </a:lnTo>
                <a:lnTo>
                  <a:pt x="33" y="7"/>
                </a:lnTo>
                <a:lnTo>
                  <a:pt x="29" y="3"/>
                </a:lnTo>
                <a:lnTo>
                  <a:pt x="25" y="2"/>
                </a:lnTo>
                <a:lnTo>
                  <a:pt x="19" y="0"/>
                </a:lnTo>
                <a:lnTo>
                  <a:pt x="14" y="2"/>
                </a:lnTo>
                <a:lnTo>
                  <a:pt x="9" y="3"/>
                </a:lnTo>
                <a:lnTo>
                  <a:pt x="5" y="7"/>
                </a:lnTo>
                <a:lnTo>
                  <a:pt x="2" y="11"/>
                </a:lnTo>
                <a:lnTo>
                  <a:pt x="0" y="16"/>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3" name="Line 1229"/>
          <p:cNvSpPr>
            <a:spLocks noChangeShapeType="1"/>
          </p:cNvSpPr>
          <p:nvPr/>
        </p:nvSpPr>
        <p:spPr bwMode="auto">
          <a:xfrm>
            <a:off x="3849688" y="4614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4" name="Freeform 1230"/>
          <p:cNvSpPr>
            <a:spLocks/>
          </p:cNvSpPr>
          <p:nvPr/>
        </p:nvSpPr>
        <p:spPr bwMode="auto">
          <a:xfrm>
            <a:off x="3841750" y="4614863"/>
            <a:ext cx="66675" cy="12700"/>
          </a:xfrm>
          <a:custGeom>
            <a:avLst/>
            <a:gdLst>
              <a:gd name="T0" fmla="*/ 2147483647 w 166"/>
              <a:gd name="T1" fmla="*/ 0 h 40"/>
              <a:gd name="T2" fmla="*/ 2147483647 w 166"/>
              <a:gd name="T3" fmla="*/ 2147483647 h 40"/>
              <a:gd name="T4" fmla="*/ 2147483647 w 166"/>
              <a:gd name="T5" fmla="*/ 2147483647 h 40"/>
              <a:gd name="T6" fmla="*/ 2147483647 w 166"/>
              <a:gd name="T7" fmla="*/ 2147483647 h 40"/>
              <a:gd name="T8" fmla="*/ 2147483647 w 166"/>
              <a:gd name="T9" fmla="*/ 2147483647 h 40"/>
              <a:gd name="T10" fmla="*/ 0 w 166"/>
              <a:gd name="T11" fmla="*/ 2147483647 h 40"/>
              <a:gd name="T12" fmla="*/ 0 w 166"/>
              <a:gd name="T13" fmla="*/ 2147483647 h 40"/>
              <a:gd name="T14" fmla="*/ 0 w 166"/>
              <a:gd name="T15" fmla="*/ 2147483647 h 40"/>
              <a:gd name="T16" fmla="*/ 2147483647 w 166"/>
              <a:gd name="T17" fmla="*/ 2147483647 h 40"/>
              <a:gd name="T18" fmla="*/ 2147483647 w 166"/>
              <a:gd name="T19" fmla="*/ 2147483647 h 40"/>
              <a:gd name="T20" fmla="*/ 2147483647 w 166"/>
              <a:gd name="T21" fmla="*/ 2147483647 h 40"/>
              <a:gd name="T22" fmla="*/ 2147483647 w 166"/>
              <a:gd name="T23" fmla="*/ 2147483647 h 40"/>
              <a:gd name="T24" fmla="*/ 2147483647 w 166"/>
              <a:gd name="T25" fmla="*/ 2147483647 h 40"/>
              <a:gd name="T26" fmla="*/ 2147483647 w 166"/>
              <a:gd name="T27" fmla="*/ 2147483647 h 40"/>
              <a:gd name="T28" fmla="*/ 2147483647 w 166"/>
              <a:gd name="T29" fmla="*/ 2147483647 h 40"/>
              <a:gd name="T30" fmla="*/ 2147483647 w 166"/>
              <a:gd name="T31" fmla="*/ 2147483647 h 40"/>
              <a:gd name="T32" fmla="*/ 2147483647 w 166"/>
              <a:gd name="T33" fmla="*/ 2147483647 h 40"/>
              <a:gd name="T34" fmla="*/ 2147483647 w 166"/>
              <a:gd name="T35" fmla="*/ 2147483647 h 40"/>
              <a:gd name="T36" fmla="*/ 2147483647 w 166"/>
              <a:gd name="T37" fmla="*/ 2147483647 h 40"/>
              <a:gd name="T38" fmla="*/ 2147483647 w 166"/>
              <a:gd name="T39" fmla="*/ 2147483647 h 40"/>
              <a:gd name="T40" fmla="*/ 2147483647 w 166"/>
              <a:gd name="T41" fmla="*/ 2147483647 h 40"/>
              <a:gd name="T42" fmla="*/ 2147483647 w 166"/>
              <a:gd name="T43" fmla="*/ 2147483647 h 40"/>
              <a:gd name="T44" fmla="*/ 2147483647 w 166"/>
              <a:gd name="T45" fmla="*/ 2147483647 h 40"/>
              <a:gd name="T46" fmla="*/ 2147483647 w 166"/>
              <a:gd name="T47" fmla="*/ 2147483647 h 40"/>
              <a:gd name="T48" fmla="*/ 2147483647 w 166"/>
              <a:gd name="T49" fmla="*/ 0 h 40"/>
              <a:gd name="T50" fmla="*/ 2147483647 w 166"/>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6"/>
              <a:gd name="T79" fmla="*/ 0 h 40"/>
              <a:gd name="T80" fmla="*/ 166 w 166"/>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6" h="40">
                <a:moveTo>
                  <a:pt x="19" y="0"/>
                </a:moveTo>
                <a:lnTo>
                  <a:pt x="14" y="2"/>
                </a:lnTo>
                <a:lnTo>
                  <a:pt x="9" y="3"/>
                </a:lnTo>
                <a:lnTo>
                  <a:pt x="5" y="7"/>
                </a:lnTo>
                <a:lnTo>
                  <a:pt x="2" y="11"/>
                </a:lnTo>
                <a:lnTo>
                  <a:pt x="0" y="16"/>
                </a:lnTo>
                <a:lnTo>
                  <a:pt x="0" y="20"/>
                </a:lnTo>
                <a:lnTo>
                  <a:pt x="0" y="25"/>
                </a:lnTo>
                <a:lnTo>
                  <a:pt x="2" y="31"/>
                </a:lnTo>
                <a:lnTo>
                  <a:pt x="5" y="35"/>
                </a:lnTo>
                <a:lnTo>
                  <a:pt x="9" y="37"/>
                </a:lnTo>
                <a:lnTo>
                  <a:pt x="14" y="40"/>
                </a:lnTo>
                <a:lnTo>
                  <a:pt x="141" y="40"/>
                </a:lnTo>
                <a:lnTo>
                  <a:pt x="152" y="40"/>
                </a:lnTo>
                <a:lnTo>
                  <a:pt x="157" y="37"/>
                </a:lnTo>
                <a:lnTo>
                  <a:pt x="161" y="35"/>
                </a:lnTo>
                <a:lnTo>
                  <a:pt x="163" y="31"/>
                </a:lnTo>
                <a:lnTo>
                  <a:pt x="166" y="25"/>
                </a:lnTo>
                <a:lnTo>
                  <a:pt x="166" y="20"/>
                </a:lnTo>
                <a:lnTo>
                  <a:pt x="166" y="16"/>
                </a:lnTo>
                <a:lnTo>
                  <a:pt x="163" y="11"/>
                </a:lnTo>
                <a:lnTo>
                  <a:pt x="161" y="7"/>
                </a:lnTo>
                <a:lnTo>
                  <a:pt x="157" y="3"/>
                </a:lnTo>
                <a:lnTo>
                  <a:pt x="152" y="2"/>
                </a:lnTo>
                <a:lnTo>
                  <a:pt x="146"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5" name="Line 1231"/>
          <p:cNvSpPr>
            <a:spLocks noChangeShapeType="1"/>
          </p:cNvSpPr>
          <p:nvPr/>
        </p:nvSpPr>
        <p:spPr bwMode="auto">
          <a:xfrm>
            <a:off x="3892550" y="46228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6" name="Freeform 1232"/>
          <p:cNvSpPr>
            <a:spLocks/>
          </p:cNvSpPr>
          <p:nvPr/>
        </p:nvSpPr>
        <p:spPr bwMode="auto">
          <a:xfrm>
            <a:off x="3892550" y="4597400"/>
            <a:ext cx="15875" cy="30163"/>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2147483647 h 83"/>
              <a:gd name="T36" fmla="*/ 2147483647 w 40"/>
              <a:gd name="T37" fmla="*/ 0 h 83"/>
              <a:gd name="T38" fmla="*/ 2147483647 w 40"/>
              <a:gd name="T39" fmla="*/ 2147483647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2" y="68"/>
                </a:lnTo>
                <a:lnTo>
                  <a:pt x="3" y="74"/>
                </a:lnTo>
                <a:lnTo>
                  <a:pt x="7" y="78"/>
                </a:lnTo>
                <a:lnTo>
                  <a:pt x="11" y="80"/>
                </a:lnTo>
                <a:lnTo>
                  <a:pt x="16" y="83"/>
                </a:lnTo>
                <a:lnTo>
                  <a:pt x="20" y="83"/>
                </a:lnTo>
                <a:lnTo>
                  <a:pt x="26" y="83"/>
                </a:lnTo>
                <a:lnTo>
                  <a:pt x="31" y="80"/>
                </a:lnTo>
                <a:lnTo>
                  <a:pt x="35" y="78"/>
                </a:lnTo>
                <a:lnTo>
                  <a:pt x="37" y="74"/>
                </a:lnTo>
                <a:lnTo>
                  <a:pt x="40" y="68"/>
                </a:lnTo>
                <a:lnTo>
                  <a:pt x="40" y="25"/>
                </a:lnTo>
                <a:lnTo>
                  <a:pt x="40" y="14"/>
                </a:lnTo>
                <a:lnTo>
                  <a:pt x="37" y="10"/>
                </a:lnTo>
                <a:lnTo>
                  <a:pt x="35" y="6"/>
                </a:lnTo>
                <a:lnTo>
                  <a:pt x="31" y="2"/>
                </a:lnTo>
                <a:lnTo>
                  <a:pt x="26" y="1"/>
                </a:lnTo>
                <a:lnTo>
                  <a:pt x="20" y="0"/>
                </a:lnTo>
                <a:lnTo>
                  <a:pt x="16" y="1"/>
                </a:lnTo>
                <a:lnTo>
                  <a:pt x="11" y="2"/>
                </a:lnTo>
                <a:lnTo>
                  <a:pt x="7" y="6"/>
                </a:lnTo>
                <a:lnTo>
                  <a:pt x="3" y="10"/>
                </a:lnTo>
                <a:lnTo>
                  <a:pt x="2" y="14"/>
                </a:lnTo>
                <a:lnTo>
                  <a:pt x="0" y="19"/>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7" name="Line 1233"/>
          <p:cNvSpPr>
            <a:spLocks noChangeShapeType="1"/>
          </p:cNvSpPr>
          <p:nvPr/>
        </p:nvSpPr>
        <p:spPr bwMode="auto">
          <a:xfrm>
            <a:off x="3900488" y="4597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8" name="Freeform 1234"/>
          <p:cNvSpPr>
            <a:spLocks/>
          </p:cNvSpPr>
          <p:nvPr/>
        </p:nvSpPr>
        <p:spPr bwMode="auto">
          <a:xfrm>
            <a:off x="3892550" y="4597400"/>
            <a:ext cx="53975" cy="15875"/>
          </a:xfrm>
          <a:custGeom>
            <a:avLst/>
            <a:gdLst>
              <a:gd name="T0" fmla="*/ 2147483647 w 139"/>
              <a:gd name="T1" fmla="*/ 0 h 39"/>
              <a:gd name="T2" fmla="*/ 2147483647 w 139"/>
              <a:gd name="T3" fmla="*/ 2147483647 h 39"/>
              <a:gd name="T4" fmla="*/ 2147483647 w 139"/>
              <a:gd name="T5" fmla="*/ 2147483647 h 39"/>
              <a:gd name="T6" fmla="*/ 2147483647 w 139"/>
              <a:gd name="T7" fmla="*/ 2147483647 h 39"/>
              <a:gd name="T8" fmla="*/ 2147483647 w 139"/>
              <a:gd name="T9" fmla="*/ 2147483647 h 39"/>
              <a:gd name="T10" fmla="*/ 2147483647 w 139"/>
              <a:gd name="T11" fmla="*/ 2147483647 h 39"/>
              <a:gd name="T12" fmla="*/ 0 w 139"/>
              <a:gd name="T13" fmla="*/ 2147483647 h 39"/>
              <a:gd name="T14" fmla="*/ 2147483647 w 139"/>
              <a:gd name="T15" fmla="*/ 2147483647 h 39"/>
              <a:gd name="T16" fmla="*/ 2147483647 w 139"/>
              <a:gd name="T17" fmla="*/ 2147483647 h 39"/>
              <a:gd name="T18" fmla="*/ 2147483647 w 139"/>
              <a:gd name="T19" fmla="*/ 2147483647 h 39"/>
              <a:gd name="T20" fmla="*/ 2147483647 w 139"/>
              <a:gd name="T21" fmla="*/ 2147483647 h 39"/>
              <a:gd name="T22" fmla="*/ 2147483647 w 139"/>
              <a:gd name="T23" fmla="*/ 2147483647 h 39"/>
              <a:gd name="T24" fmla="*/ 2147483647 w 139"/>
              <a:gd name="T25" fmla="*/ 2147483647 h 39"/>
              <a:gd name="T26" fmla="*/ 2147483647 w 139"/>
              <a:gd name="T27" fmla="*/ 2147483647 h 39"/>
              <a:gd name="T28" fmla="*/ 2147483647 w 139"/>
              <a:gd name="T29" fmla="*/ 2147483647 h 39"/>
              <a:gd name="T30" fmla="*/ 2147483647 w 139"/>
              <a:gd name="T31" fmla="*/ 2147483647 h 39"/>
              <a:gd name="T32" fmla="*/ 2147483647 w 139"/>
              <a:gd name="T33" fmla="*/ 2147483647 h 39"/>
              <a:gd name="T34" fmla="*/ 2147483647 w 139"/>
              <a:gd name="T35" fmla="*/ 2147483647 h 39"/>
              <a:gd name="T36" fmla="*/ 2147483647 w 139"/>
              <a:gd name="T37" fmla="*/ 2147483647 h 39"/>
              <a:gd name="T38" fmla="*/ 2147483647 w 139"/>
              <a:gd name="T39" fmla="*/ 2147483647 h 39"/>
              <a:gd name="T40" fmla="*/ 2147483647 w 139"/>
              <a:gd name="T41" fmla="*/ 2147483647 h 39"/>
              <a:gd name="T42" fmla="*/ 2147483647 w 139"/>
              <a:gd name="T43" fmla="*/ 2147483647 h 39"/>
              <a:gd name="T44" fmla="*/ 2147483647 w 139"/>
              <a:gd name="T45" fmla="*/ 2147483647 h 39"/>
              <a:gd name="T46" fmla="*/ 2147483647 w 139"/>
              <a:gd name="T47" fmla="*/ 2147483647 h 39"/>
              <a:gd name="T48" fmla="*/ 2147483647 w 139"/>
              <a:gd name="T49" fmla="*/ 0 h 39"/>
              <a:gd name="T50" fmla="*/ 2147483647 w 13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39"/>
              <a:gd name="T80" fmla="*/ 139 w 13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39">
                <a:moveTo>
                  <a:pt x="20" y="0"/>
                </a:moveTo>
                <a:lnTo>
                  <a:pt x="16" y="1"/>
                </a:lnTo>
                <a:lnTo>
                  <a:pt x="11" y="2"/>
                </a:lnTo>
                <a:lnTo>
                  <a:pt x="7" y="6"/>
                </a:lnTo>
                <a:lnTo>
                  <a:pt x="3" y="10"/>
                </a:lnTo>
                <a:lnTo>
                  <a:pt x="2" y="14"/>
                </a:lnTo>
                <a:lnTo>
                  <a:pt x="0" y="19"/>
                </a:lnTo>
                <a:lnTo>
                  <a:pt x="2" y="25"/>
                </a:lnTo>
                <a:lnTo>
                  <a:pt x="3" y="30"/>
                </a:lnTo>
                <a:lnTo>
                  <a:pt x="7" y="34"/>
                </a:lnTo>
                <a:lnTo>
                  <a:pt x="11" y="37"/>
                </a:lnTo>
                <a:lnTo>
                  <a:pt x="16" y="39"/>
                </a:lnTo>
                <a:lnTo>
                  <a:pt x="114" y="39"/>
                </a:lnTo>
                <a:lnTo>
                  <a:pt x="125" y="39"/>
                </a:lnTo>
                <a:lnTo>
                  <a:pt x="129" y="37"/>
                </a:lnTo>
                <a:lnTo>
                  <a:pt x="134" y="34"/>
                </a:lnTo>
                <a:lnTo>
                  <a:pt x="137" y="30"/>
                </a:lnTo>
                <a:lnTo>
                  <a:pt x="138" y="25"/>
                </a:lnTo>
                <a:lnTo>
                  <a:pt x="139" y="19"/>
                </a:lnTo>
                <a:lnTo>
                  <a:pt x="138" y="14"/>
                </a:lnTo>
                <a:lnTo>
                  <a:pt x="137" y="10"/>
                </a:lnTo>
                <a:lnTo>
                  <a:pt x="134" y="6"/>
                </a:lnTo>
                <a:lnTo>
                  <a:pt x="129" y="2"/>
                </a:lnTo>
                <a:lnTo>
                  <a:pt x="125" y="1"/>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39" name="Line 1235"/>
          <p:cNvSpPr>
            <a:spLocks noChangeShapeType="1"/>
          </p:cNvSpPr>
          <p:nvPr/>
        </p:nvSpPr>
        <p:spPr bwMode="auto">
          <a:xfrm>
            <a:off x="3930650" y="46053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0" name="Freeform 1236"/>
          <p:cNvSpPr>
            <a:spLocks/>
          </p:cNvSpPr>
          <p:nvPr/>
        </p:nvSpPr>
        <p:spPr bwMode="auto">
          <a:xfrm>
            <a:off x="3930650" y="4581525"/>
            <a:ext cx="15875" cy="31750"/>
          </a:xfrm>
          <a:custGeom>
            <a:avLst/>
            <a:gdLst>
              <a:gd name="T0" fmla="*/ 0 w 38"/>
              <a:gd name="T1" fmla="*/ 2147483647 h 83"/>
              <a:gd name="T2" fmla="*/ 0 w 38"/>
              <a:gd name="T3" fmla="*/ 2147483647 h 83"/>
              <a:gd name="T4" fmla="*/ 2147483647 w 38"/>
              <a:gd name="T5" fmla="*/ 2147483647 h 83"/>
              <a:gd name="T6" fmla="*/ 2147483647 w 38"/>
              <a:gd name="T7" fmla="*/ 2147483647 h 83"/>
              <a:gd name="T8" fmla="*/ 2147483647 w 38"/>
              <a:gd name="T9" fmla="*/ 2147483647 h 83"/>
              <a:gd name="T10" fmla="*/ 2147483647 w 38"/>
              <a:gd name="T11" fmla="*/ 2147483647 h 83"/>
              <a:gd name="T12" fmla="*/ 2147483647 w 38"/>
              <a:gd name="T13" fmla="*/ 2147483647 h 83"/>
              <a:gd name="T14" fmla="*/ 2147483647 w 38"/>
              <a:gd name="T15" fmla="*/ 2147483647 h 83"/>
              <a:gd name="T16" fmla="*/ 2147483647 w 38"/>
              <a:gd name="T17" fmla="*/ 2147483647 h 83"/>
              <a:gd name="T18" fmla="*/ 2147483647 w 38"/>
              <a:gd name="T19" fmla="*/ 2147483647 h 83"/>
              <a:gd name="T20" fmla="*/ 2147483647 w 38"/>
              <a:gd name="T21" fmla="*/ 2147483647 h 83"/>
              <a:gd name="T22" fmla="*/ 2147483647 w 38"/>
              <a:gd name="T23" fmla="*/ 2147483647 h 83"/>
              <a:gd name="T24" fmla="*/ 2147483647 w 38"/>
              <a:gd name="T25" fmla="*/ 2147483647 h 83"/>
              <a:gd name="T26" fmla="*/ 2147483647 w 38"/>
              <a:gd name="T27" fmla="*/ 2147483647 h 83"/>
              <a:gd name="T28" fmla="*/ 2147483647 w 38"/>
              <a:gd name="T29" fmla="*/ 2147483647 h 83"/>
              <a:gd name="T30" fmla="*/ 2147483647 w 38"/>
              <a:gd name="T31" fmla="*/ 2147483647 h 83"/>
              <a:gd name="T32" fmla="*/ 2147483647 w 38"/>
              <a:gd name="T33" fmla="*/ 2147483647 h 83"/>
              <a:gd name="T34" fmla="*/ 2147483647 w 38"/>
              <a:gd name="T35" fmla="*/ 2147483647 h 83"/>
              <a:gd name="T36" fmla="*/ 2147483647 w 38"/>
              <a:gd name="T37" fmla="*/ 0 h 83"/>
              <a:gd name="T38" fmla="*/ 2147483647 w 38"/>
              <a:gd name="T39" fmla="*/ 2147483647 h 83"/>
              <a:gd name="T40" fmla="*/ 2147483647 w 38"/>
              <a:gd name="T41" fmla="*/ 2147483647 h 83"/>
              <a:gd name="T42" fmla="*/ 2147483647 w 38"/>
              <a:gd name="T43" fmla="*/ 2147483647 h 83"/>
              <a:gd name="T44" fmla="*/ 2147483647 w 38"/>
              <a:gd name="T45" fmla="*/ 2147483647 h 83"/>
              <a:gd name="T46" fmla="*/ 0 w 38"/>
              <a:gd name="T47" fmla="*/ 2147483647 h 83"/>
              <a:gd name="T48" fmla="*/ 0 w 38"/>
              <a:gd name="T49" fmla="*/ 2147483647 h 83"/>
              <a:gd name="T50" fmla="*/ 0 w 38"/>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3"/>
              <a:gd name="T80" fmla="*/ 38 w 38"/>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3">
                <a:moveTo>
                  <a:pt x="0" y="63"/>
                </a:moveTo>
                <a:lnTo>
                  <a:pt x="0" y="69"/>
                </a:lnTo>
                <a:lnTo>
                  <a:pt x="2" y="74"/>
                </a:lnTo>
                <a:lnTo>
                  <a:pt x="5" y="78"/>
                </a:lnTo>
                <a:lnTo>
                  <a:pt x="9" y="81"/>
                </a:lnTo>
                <a:lnTo>
                  <a:pt x="14" y="83"/>
                </a:lnTo>
                <a:lnTo>
                  <a:pt x="19" y="83"/>
                </a:lnTo>
                <a:lnTo>
                  <a:pt x="25" y="83"/>
                </a:lnTo>
                <a:lnTo>
                  <a:pt x="29" y="81"/>
                </a:lnTo>
                <a:lnTo>
                  <a:pt x="34" y="78"/>
                </a:lnTo>
                <a:lnTo>
                  <a:pt x="37" y="74"/>
                </a:lnTo>
                <a:lnTo>
                  <a:pt x="38" y="69"/>
                </a:lnTo>
                <a:lnTo>
                  <a:pt x="38" y="25"/>
                </a:lnTo>
                <a:lnTo>
                  <a:pt x="38" y="15"/>
                </a:lnTo>
                <a:lnTo>
                  <a:pt x="37" y="11"/>
                </a:lnTo>
                <a:lnTo>
                  <a:pt x="34" y="5"/>
                </a:lnTo>
                <a:lnTo>
                  <a:pt x="29" y="3"/>
                </a:lnTo>
                <a:lnTo>
                  <a:pt x="25" y="1"/>
                </a:lnTo>
                <a:lnTo>
                  <a:pt x="19" y="0"/>
                </a:lnTo>
                <a:lnTo>
                  <a:pt x="14" y="1"/>
                </a:lnTo>
                <a:lnTo>
                  <a:pt x="9" y="3"/>
                </a:lnTo>
                <a:lnTo>
                  <a:pt x="5" y="5"/>
                </a:lnTo>
                <a:lnTo>
                  <a:pt x="2" y="11"/>
                </a:lnTo>
                <a:lnTo>
                  <a:pt x="0" y="15"/>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1" name="Line 1237"/>
          <p:cNvSpPr>
            <a:spLocks noChangeShapeType="1"/>
          </p:cNvSpPr>
          <p:nvPr/>
        </p:nvSpPr>
        <p:spPr bwMode="auto">
          <a:xfrm>
            <a:off x="3938588" y="45815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2" name="Freeform 1238"/>
          <p:cNvSpPr>
            <a:spLocks/>
          </p:cNvSpPr>
          <p:nvPr/>
        </p:nvSpPr>
        <p:spPr bwMode="auto">
          <a:xfrm>
            <a:off x="3930650" y="4581525"/>
            <a:ext cx="31750" cy="14288"/>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0 w 79"/>
              <a:gd name="T11" fmla="*/ 2147483647 h 40"/>
              <a:gd name="T12" fmla="*/ 0 w 79"/>
              <a:gd name="T13" fmla="*/ 2147483647 h 40"/>
              <a:gd name="T14" fmla="*/ 0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19" y="0"/>
                </a:moveTo>
                <a:lnTo>
                  <a:pt x="14" y="1"/>
                </a:lnTo>
                <a:lnTo>
                  <a:pt x="9" y="3"/>
                </a:lnTo>
                <a:lnTo>
                  <a:pt x="5" y="5"/>
                </a:lnTo>
                <a:lnTo>
                  <a:pt x="2" y="11"/>
                </a:lnTo>
                <a:lnTo>
                  <a:pt x="0" y="15"/>
                </a:lnTo>
                <a:lnTo>
                  <a:pt x="0" y="20"/>
                </a:lnTo>
                <a:lnTo>
                  <a:pt x="0" y="25"/>
                </a:lnTo>
                <a:lnTo>
                  <a:pt x="2" y="30"/>
                </a:lnTo>
                <a:lnTo>
                  <a:pt x="5" y="34"/>
                </a:lnTo>
                <a:lnTo>
                  <a:pt x="9" y="37"/>
                </a:lnTo>
                <a:lnTo>
                  <a:pt x="14" y="40"/>
                </a:lnTo>
                <a:lnTo>
                  <a:pt x="54" y="40"/>
                </a:lnTo>
                <a:lnTo>
                  <a:pt x="64" y="40"/>
                </a:lnTo>
                <a:lnTo>
                  <a:pt x="68" y="37"/>
                </a:lnTo>
                <a:lnTo>
                  <a:pt x="72" y="34"/>
                </a:lnTo>
                <a:lnTo>
                  <a:pt x="76" y="30"/>
                </a:lnTo>
                <a:lnTo>
                  <a:pt x="78" y="25"/>
                </a:lnTo>
                <a:lnTo>
                  <a:pt x="79" y="20"/>
                </a:lnTo>
                <a:lnTo>
                  <a:pt x="78" y="15"/>
                </a:lnTo>
                <a:lnTo>
                  <a:pt x="76" y="11"/>
                </a:lnTo>
                <a:lnTo>
                  <a:pt x="72" y="5"/>
                </a:lnTo>
                <a:lnTo>
                  <a:pt x="68" y="3"/>
                </a:lnTo>
                <a:lnTo>
                  <a:pt x="64" y="1"/>
                </a:lnTo>
                <a:lnTo>
                  <a:pt x="5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3" name="Line 1239"/>
          <p:cNvSpPr>
            <a:spLocks noChangeShapeType="1"/>
          </p:cNvSpPr>
          <p:nvPr/>
        </p:nvSpPr>
        <p:spPr bwMode="auto">
          <a:xfrm>
            <a:off x="3946525" y="45878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4" name="Freeform 1240"/>
          <p:cNvSpPr>
            <a:spLocks/>
          </p:cNvSpPr>
          <p:nvPr/>
        </p:nvSpPr>
        <p:spPr bwMode="auto">
          <a:xfrm>
            <a:off x="3946525" y="4564063"/>
            <a:ext cx="15875" cy="31750"/>
          </a:xfrm>
          <a:custGeom>
            <a:avLst/>
            <a:gdLst>
              <a:gd name="T0" fmla="*/ 0 w 39"/>
              <a:gd name="T1" fmla="*/ 2147483647 h 84"/>
              <a:gd name="T2" fmla="*/ 0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0 h 84"/>
              <a:gd name="T36" fmla="*/ 2147483647 w 39"/>
              <a:gd name="T37" fmla="*/ 0 h 84"/>
              <a:gd name="T38" fmla="*/ 2147483647 w 39"/>
              <a:gd name="T39" fmla="*/ 0 h 84"/>
              <a:gd name="T40" fmla="*/ 2147483647 w 39"/>
              <a:gd name="T41" fmla="*/ 2147483647 h 84"/>
              <a:gd name="T42" fmla="*/ 2147483647 w 39"/>
              <a:gd name="T43" fmla="*/ 2147483647 h 84"/>
              <a:gd name="T44" fmla="*/ 2147483647 w 39"/>
              <a:gd name="T45" fmla="*/ 2147483647 h 84"/>
              <a:gd name="T46" fmla="*/ 0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4"/>
                </a:moveTo>
                <a:lnTo>
                  <a:pt x="0" y="69"/>
                </a:lnTo>
                <a:lnTo>
                  <a:pt x="3" y="74"/>
                </a:lnTo>
                <a:lnTo>
                  <a:pt x="5" y="78"/>
                </a:lnTo>
                <a:lnTo>
                  <a:pt x="9" y="81"/>
                </a:lnTo>
                <a:lnTo>
                  <a:pt x="15" y="84"/>
                </a:lnTo>
                <a:lnTo>
                  <a:pt x="20" y="84"/>
                </a:lnTo>
                <a:lnTo>
                  <a:pt x="25" y="84"/>
                </a:lnTo>
                <a:lnTo>
                  <a:pt x="29" y="81"/>
                </a:lnTo>
                <a:lnTo>
                  <a:pt x="33" y="78"/>
                </a:lnTo>
                <a:lnTo>
                  <a:pt x="37" y="74"/>
                </a:lnTo>
                <a:lnTo>
                  <a:pt x="39" y="69"/>
                </a:lnTo>
                <a:lnTo>
                  <a:pt x="39" y="25"/>
                </a:lnTo>
                <a:lnTo>
                  <a:pt x="39" y="15"/>
                </a:lnTo>
                <a:lnTo>
                  <a:pt x="37" y="10"/>
                </a:lnTo>
                <a:lnTo>
                  <a:pt x="33" y="6"/>
                </a:lnTo>
                <a:lnTo>
                  <a:pt x="29" y="3"/>
                </a:lnTo>
                <a:lnTo>
                  <a:pt x="25" y="0"/>
                </a:lnTo>
                <a:lnTo>
                  <a:pt x="20" y="0"/>
                </a:lnTo>
                <a:lnTo>
                  <a:pt x="15" y="0"/>
                </a:lnTo>
                <a:lnTo>
                  <a:pt x="9" y="3"/>
                </a:lnTo>
                <a:lnTo>
                  <a:pt x="5" y="6"/>
                </a:lnTo>
                <a:lnTo>
                  <a:pt x="3" y="10"/>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5" name="Line 1241"/>
          <p:cNvSpPr>
            <a:spLocks noChangeShapeType="1"/>
          </p:cNvSpPr>
          <p:nvPr/>
        </p:nvSpPr>
        <p:spPr bwMode="auto">
          <a:xfrm>
            <a:off x="3954463" y="45640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6" name="Freeform 1242"/>
          <p:cNvSpPr>
            <a:spLocks/>
          </p:cNvSpPr>
          <p:nvPr/>
        </p:nvSpPr>
        <p:spPr bwMode="auto">
          <a:xfrm>
            <a:off x="3946525" y="4564063"/>
            <a:ext cx="39688" cy="14287"/>
          </a:xfrm>
          <a:custGeom>
            <a:avLst/>
            <a:gdLst>
              <a:gd name="T0" fmla="*/ 2147483647 w 98"/>
              <a:gd name="T1" fmla="*/ 0 h 39"/>
              <a:gd name="T2" fmla="*/ 2147483647 w 98"/>
              <a:gd name="T3" fmla="*/ 0 h 39"/>
              <a:gd name="T4" fmla="*/ 2147483647 w 98"/>
              <a:gd name="T5" fmla="*/ 2147483647 h 39"/>
              <a:gd name="T6" fmla="*/ 2147483647 w 98"/>
              <a:gd name="T7" fmla="*/ 2147483647 h 39"/>
              <a:gd name="T8" fmla="*/ 2147483647 w 98"/>
              <a:gd name="T9" fmla="*/ 2147483647 h 39"/>
              <a:gd name="T10" fmla="*/ 0 w 98"/>
              <a:gd name="T11" fmla="*/ 2147483647 h 39"/>
              <a:gd name="T12" fmla="*/ 0 w 98"/>
              <a:gd name="T13" fmla="*/ 2147483647 h 39"/>
              <a:gd name="T14" fmla="*/ 0 w 98"/>
              <a:gd name="T15" fmla="*/ 2147483647 h 39"/>
              <a:gd name="T16" fmla="*/ 2147483647 w 98"/>
              <a:gd name="T17" fmla="*/ 2147483647 h 39"/>
              <a:gd name="T18" fmla="*/ 2147483647 w 98"/>
              <a:gd name="T19" fmla="*/ 2147483647 h 39"/>
              <a:gd name="T20" fmla="*/ 2147483647 w 98"/>
              <a:gd name="T21" fmla="*/ 2147483647 h 39"/>
              <a:gd name="T22" fmla="*/ 2147483647 w 98"/>
              <a:gd name="T23" fmla="*/ 2147483647 h 39"/>
              <a:gd name="T24" fmla="*/ 2147483647 w 98"/>
              <a:gd name="T25" fmla="*/ 2147483647 h 39"/>
              <a:gd name="T26" fmla="*/ 2147483647 w 98"/>
              <a:gd name="T27" fmla="*/ 2147483647 h 39"/>
              <a:gd name="T28" fmla="*/ 2147483647 w 98"/>
              <a:gd name="T29" fmla="*/ 2147483647 h 39"/>
              <a:gd name="T30" fmla="*/ 2147483647 w 98"/>
              <a:gd name="T31" fmla="*/ 2147483647 h 39"/>
              <a:gd name="T32" fmla="*/ 2147483647 w 98"/>
              <a:gd name="T33" fmla="*/ 2147483647 h 39"/>
              <a:gd name="T34" fmla="*/ 2147483647 w 98"/>
              <a:gd name="T35" fmla="*/ 2147483647 h 39"/>
              <a:gd name="T36" fmla="*/ 2147483647 w 98"/>
              <a:gd name="T37" fmla="*/ 2147483647 h 39"/>
              <a:gd name="T38" fmla="*/ 2147483647 w 98"/>
              <a:gd name="T39" fmla="*/ 2147483647 h 39"/>
              <a:gd name="T40" fmla="*/ 2147483647 w 98"/>
              <a:gd name="T41" fmla="*/ 2147483647 h 39"/>
              <a:gd name="T42" fmla="*/ 2147483647 w 98"/>
              <a:gd name="T43" fmla="*/ 2147483647 h 39"/>
              <a:gd name="T44" fmla="*/ 2147483647 w 98"/>
              <a:gd name="T45" fmla="*/ 2147483647 h 39"/>
              <a:gd name="T46" fmla="*/ 2147483647 w 98"/>
              <a:gd name="T47" fmla="*/ 0 h 39"/>
              <a:gd name="T48" fmla="*/ 2147483647 w 98"/>
              <a:gd name="T49" fmla="*/ 0 h 39"/>
              <a:gd name="T50" fmla="*/ 2147483647 w 9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39"/>
              <a:gd name="T80" fmla="*/ 98 w 9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39">
                <a:moveTo>
                  <a:pt x="20" y="0"/>
                </a:moveTo>
                <a:lnTo>
                  <a:pt x="15" y="0"/>
                </a:lnTo>
                <a:lnTo>
                  <a:pt x="9" y="3"/>
                </a:lnTo>
                <a:lnTo>
                  <a:pt x="5" y="6"/>
                </a:lnTo>
                <a:lnTo>
                  <a:pt x="3" y="10"/>
                </a:lnTo>
                <a:lnTo>
                  <a:pt x="0" y="15"/>
                </a:lnTo>
                <a:lnTo>
                  <a:pt x="0" y="20"/>
                </a:lnTo>
                <a:lnTo>
                  <a:pt x="0" y="25"/>
                </a:lnTo>
                <a:lnTo>
                  <a:pt x="3" y="29"/>
                </a:lnTo>
                <a:lnTo>
                  <a:pt x="5" y="33"/>
                </a:lnTo>
                <a:lnTo>
                  <a:pt x="9" y="37"/>
                </a:lnTo>
                <a:lnTo>
                  <a:pt x="15" y="39"/>
                </a:lnTo>
                <a:lnTo>
                  <a:pt x="73" y="39"/>
                </a:lnTo>
                <a:lnTo>
                  <a:pt x="83" y="39"/>
                </a:lnTo>
                <a:lnTo>
                  <a:pt x="89" y="37"/>
                </a:lnTo>
                <a:lnTo>
                  <a:pt x="93" y="33"/>
                </a:lnTo>
                <a:lnTo>
                  <a:pt x="95" y="29"/>
                </a:lnTo>
                <a:lnTo>
                  <a:pt x="98" y="25"/>
                </a:lnTo>
                <a:lnTo>
                  <a:pt x="98" y="20"/>
                </a:lnTo>
                <a:lnTo>
                  <a:pt x="98" y="15"/>
                </a:lnTo>
                <a:lnTo>
                  <a:pt x="95" y="10"/>
                </a:lnTo>
                <a:lnTo>
                  <a:pt x="93" y="6"/>
                </a:lnTo>
                <a:lnTo>
                  <a:pt x="89" y="3"/>
                </a:lnTo>
                <a:lnTo>
                  <a:pt x="83" y="0"/>
                </a:lnTo>
                <a:lnTo>
                  <a:pt x="7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7" name="Line 1243"/>
          <p:cNvSpPr>
            <a:spLocks noChangeShapeType="1"/>
          </p:cNvSpPr>
          <p:nvPr/>
        </p:nvSpPr>
        <p:spPr bwMode="auto">
          <a:xfrm>
            <a:off x="3970338" y="45720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8" name="Freeform 1244"/>
          <p:cNvSpPr>
            <a:spLocks/>
          </p:cNvSpPr>
          <p:nvPr/>
        </p:nvSpPr>
        <p:spPr bwMode="auto">
          <a:xfrm>
            <a:off x="3970338" y="4548188"/>
            <a:ext cx="15875" cy="31750"/>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0 h 83"/>
              <a:gd name="T36" fmla="*/ 2147483647 w 40"/>
              <a:gd name="T37" fmla="*/ 0 h 83"/>
              <a:gd name="T38" fmla="*/ 2147483647 w 40"/>
              <a:gd name="T39" fmla="*/ 0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2" y="68"/>
                </a:lnTo>
                <a:lnTo>
                  <a:pt x="3" y="72"/>
                </a:lnTo>
                <a:lnTo>
                  <a:pt x="7" y="76"/>
                </a:lnTo>
                <a:lnTo>
                  <a:pt x="11" y="80"/>
                </a:lnTo>
                <a:lnTo>
                  <a:pt x="15" y="82"/>
                </a:lnTo>
                <a:lnTo>
                  <a:pt x="20" y="83"/>
                </a:lnTo>
                <a:lnTo>
                  <a:pt x="25" y="82"/>
                </a:lnTo>
                <a:lnTo>
                  <a:pt x="31" y="80"/>
                </a:lnTo>
                <a:lnTo>
                  <a:pt x="35" y="76"/>
                </a:lnTo>
                <a:lnTo>
                  <a:pt x="37" y="72"/>
                </a:lnTo>
                <a:lnTo>
                  <a:pt x="40" y="68"/>
                </a:lnTo>
                <a:lnTo>
                  <a:pt x="40" y="25"/>
                </a:lnTo>
                <a:lnTo>
                  <a:pt x="40" y="14"/>
                </a:lnTo>
                <a:lnTo>
                  <a:pt x="37" y="9"/>
                </a:lnTo>
                <a:lnTo>
                  <a:pt x="35" y="5"/>
                </a:lnTo>
                <a:lnTo>
                  <a:pt x="31" y="2"/>
                </a:lnTo>
                <a:lnTo>
                  <a:pt x="25" y="0"/>
                </a:lnTo>
                <a:lnTo>
                  <a:pt x="20" y="0"/>
                </a:lnTo>
                <a:lnTo>
                  <a:pt x="15" y="0"/>
                </a:lnTo>
                <a:lnTo>
                  <a:pt x="11" y="2"/>
                </a:lnTo>
                <a:lnTo>
                  <a:pt x="7" y="5"/>
                </a:lnTo>
                <a:lnTo>
                  <a:pt x="3" y="9"/>
                </a:lnTo>
                <a:lnTo>
                  <a:pt x="2"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49" name="Line 1245"/>
          <p:cNvSpPr>
            <a:spLocks noChangeShapeType="1"/>
          </p:cNvSpPr>
          <p:nvPr/>
        </p:nvSpPr>
        <p:spPr bwMode="auto">
          <a:xfrm>
            <a:off x="3978275" y="454818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0" name="Freeform 1246"/>
          <p:cNvSpPr>
            <a:spLocks/>
          </p:cNvSpPr>
          <p:nvPr/>
        </p:nvSpPr>
        <p:spPr bwMode="auto">
          <a:xfrm>
            <a:off x="3970338" y="4548188"/>
            <a:ext cx="82550" cy="14287"/>
          </a:xfrm>
          <a:custGeom>
            <a:avLst/>
            <a:gdLst>
              <a:gd name="T0" fmla="*/ 2147483647 w 208"/>
              <a:gd name="T1" fmla="*/ 0 h 38"/>
              <a:gd name="T2" fmla="*/ 2147483647 w 208"/>
              <a:gd name="T3" fmla="*/ 0 h 38"/>
              <a:gd name="T4" fmla="*/ 2147483647 w 208"/>
              <a:gd name="T5" fmla="*/ 2147483647 h 38"/>
              <a:gd name="T6" fmla="*/ 2147483647 w 208"/>
              <a:gd name="T7" fmla="*/ 2147483647 h 38"/>
              <a:gd name="T8" fmla="*/ 2147483647 w 208"/>
              <a:gd name="T9" fmla="*/ 2147483647 h 38"/>
              <a:gd name="T10" fmla="*/ 2147483647 w 208"/>
              <a:gd name="T11" fmla="*/ 2147483647 h 38"/>
              <a:gd name="T12" fmla="*/ 0 w 208"/>
              <a:gd name="T13" fmla="*/ 2147483647 h 38"/>
              <a:gd name="T14" fmla="*/ 2147483647 w 208"/>
              <a:gd name="T15" fmla="*/ 2147483647 h 38"/>
              <a:gd name="T16" fmla="*/ 2147483647 w 208"/>
              <a:gd name="T17" fmla="*/ 2147483647 h 38"/>
              <a:gd name="T18" fmla="*/ 2147483647 w 208"/>
              <a:gd name="T19" fmla="*/ 2147483647 h 38"/>
              <a:gd name="T20" fmla="*/ 2147483647 w 208"/>
              <a:gd name="T21" fmla="*/ 2147483647 h 38"/>
              <a:gd name="T22" fmla="*/ 2147483647 w 208"/>
              <a:gd name="T23" fmla="*/ 2147483647 h 38"/>
              <a:gd name="T24" fmla="*/ 2147483647 w 208"/>
              <a:gd name="T25" fmla="*/ 2147483647 h 38"/>
              <a:gd name="T26" fmla="*/ 2147483647 w 208"/>
              <a:gd name="T27" fmla="*/ 2147483647 h 38"/>
              <a:gd name="T28" fmla="*/ 2147483647 w 208"/>
              <a:gd name="T29" fmla="*/ 2147483647 h 38"/>
              <a:gd name="T30" fmla="*/ 2147483647 w 208"/>
              <a:gd name="T31" fmla="*/ 2147483647 h 38"/>
              <a:gd name="T32" fmla="*/ 2147483647 w 208"/>
              <a:gd name="T33" fmla="*/ 2147483647 h 38"/>
              <a:gd name="T34" fmla="*/ 2147483647 w 208"/>
              <a:gd name="T35" fmla="*/ 2147483647 h 38"/>
              <a:gd name="T36" fmla="*/ 2147483647 w 208"/>
              <a:gd name="T37" fmla="*/ 2147483647 h 38"/>
              <a:gd name="T38" fmla="*/ 2147483647 w 208"/>
              <a:gd name="T39" fmla="*/ 2147483647 h 38"/>
              <a:gd name="T40" fmla="*/ 2147483647 w 208"/>
              <a:gd name="T41" fmla="*/ 2147483647 h 38"/>
              <a:gd name="T42" fmla="*/ 2147483647 w 208"/>
              <a:gd name="T43" fmla="*/ 2147483647 h 38"/>
              <a:gd name="T44" fmla="*/ 2147483647 w 208"/>
              <a:gd name="T45" fmla="*/ 2147483647 h 38"/>
              <a:gd name="T46" fmla="*/ 2147483647 w 208"/>
              <a:gd name="T47" fmla="*/ 0 h 38"/>
              <a:gd name="T48" fmla="*/ 2147483647 w 208"/>
              <a:gd name="T49" fmla="*/ 0 h 38"/>
              <a:gd name="T50" fmla="*/ 2147483647 w 2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8"/>
              <a:gd name="T79" fmla="*/ 0 h 38"/>
              <a:gd name="T80" fmla="*/ 208 w 2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8" h="38">
                <a:moveTo>
                  <a:pt x="20" y="0"/>
                </a:moveTo>
                <a:lnTo>
                  <a:pt x="15" y="0"/>
                </a:lnTo>
                <a:lnTo>
                  <a:pt x="11" y="2"/>
                </a:lnTo>
                <a:lnTo>
                  <a:pt x="7" y="5"/>
                </a:lnTo>
                <a:lnTo>
                  <a:pt x="3" y="9"/>
                </a:lnTo>
                <a:lnTo>
                  <a:pt x="2" y="14"/>
                </a:lnTo>
                <a:lnTo>
                  <a:pt x="0" y="20"/>
                </a:lnTo>
                <a:lnTo>
                  <a:pt x="2" y="25"/>
                </a:lnTo>
                <a:lnTo>
                  <a:pt x="3" y="29"/>
                </a:lnTo>
                <a:lnTo>
                  <a:pt x="7" y="33"/>
                </a:lnTo>
                <a:lnTo>
                  <a:pt x="11" y="37"/>
                </a:lnTo>
                <a:lnTo>
                  <a:pt x="15" y="38"/>
                </a:lnTo>
                <a:lnTo>
                  <a:pt x="183" y="38"/>
                </a:lnTo>
                <a:lnTo>
                  <a:pt x="193" y="38"/>
                </a:lnTo>
                <a:lnTo>
                  <a:pt x="197" y="37"/>
                </a:lnTo>
                <a:lnTo>
                  <a:pt x="203" y="33"/>
                </a:lnTo>
                <a:lnTo>
                  <a:pt x="205" y="29"/>
                </a:lnTo>
                <a:lnTo>
                  <a:pt x="207" y="25"/>
                </a:lnTo>
                <a:lnTo>
                  <a:pt x="208" y="20"/>
                </a:lnTo>
                <a:lnTo>
                  <a:pt x="207" y="14"/>
                </a:lnTo>
                <a:lnTo>
                  <a:pt x="205" y="9"/>
                </a:lnTo>
                <a:lnTo>
                  <a:pt x="203" y="5"/>
                </a:lnTo>
                <a:lnTo>
                  <a:pt x="197" y="2"/>
                </a:lnTo>
                <a:lnTo>
                  <a:pt x="193" y="0"/>
                </a:lnTo>
                <a:lnTo>
                  <a:pt x="18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1" name="Line 1247"/>
          <p:cNvSpPr>
            <a:spLocks noChangeShapeType="1"/>
          </p:cNvSpPr>
          <p:nvPr/>
        </p:nvSpPr>
        <p:spPr bwMode="auto">
          <a:xfrm>
            <a:off x="4037013" y="45545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2" name="Freeform 1248"/>
          <p:cNvSpPr>
            <a:spLocks/>
          </p:cNvSpPr>
          <p:nvPr/>
        </p:nvSpPr>
        <p:spPr bwMode="auto">
          <a:xfrm>
            <a:off x="4037013" y="4530725"/>
            <a:ext cx="14287" cy="31750"/>
          </a:xfrm>
          <a:custGeom>
            <a:avLst/>
            <a:gdLst>
              <a:gd name="T0" fmla="*/ 0 w 39"/>
              <a:gd name="T1" fmla="*/ 2147483647 h 84"/>
              <a:gd name="T2" fmla="*/ 0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2147483647 h 84"/>
              <a:gd name="T36" fmla="*/ 2147483647 w 39"/>
              <a:gd name="T37" fmla="*/ 0 h 84"/>
              <a:gd name="T38" fmla="*/ 2147483647 w 39"/>
              <a:gd name="T39" fmla="*/ 2147483647 h 84"/>
              <a:gd name="T40" fmla="*/ 2147483647 w 39"/>
              <a:gd name="T41" fmla="*/ 2147483647 h 84"/>
              <a:gd name="T42" fmla="*/ 2147483647 w 39"/>
              <a:gd name="T43" fmla="*/ 2147483647 h 84"/>
              <a:gd name="T44" fmla="*/ 2147483647 w 39"/>
              <a:gd name="T45" fmla="*/ 2147483647 h 84"/>
              <a:gd name="T46" fmla="*/ 0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5"/>
                </a:moveTo>
                <a:lnTo>
                  <a:pt x="0" y="70"/>
                </a:lnTo>
                <a:lnTo>
                  <a:pt x="3" y="74"/>
                </a:lnTo>
                <a:lnTo>
                  <a:pt x="5" y="78"/>
                </a:lnTo>
                <a:lnTo>
                  <a:pt x="9" y="82"/>
                </a:lnTo>
                <a:lnTo>
                  <a:pt x="15" y="83"/>
                </a:lnTo>
                <a:lnTo>
                  <a:pt x="20" y="84"/>
                </a:lnTo>
                <a:lnTo>
                  <a:pt x="25" y="83"/>
                </a:lnTo>
                <a:lnTo>
                  <a:pt x="29" y="82"/>
                </a:lnTo>
                <a:lnTo>
                  <a:pt x="35" y="78"/>
                </a:lnTo>
                <a:lnTo>
                  <a:pt x="37" y="74"/>
                </a:lnTo>
                <a:lnTo>
                  <a:pt x="39" y="70"/>
                </a:lnTo>
                <a:lnTo>
                  <a:pt x="39" y="26"/>
                </a:lnTo>
                <a:lnTo>
                  <a:pt x="39" y="16"/>
                </a:lnTo>
                <a:lnTo>
                  <a:pt x="37" y="10"/>
                </a:lnTo>
                <a:lnTo>
                  <a:pt x="35" y="6"/>
                </a:lnTo>
                <a:lnTo>
                  <a:pt x="29" y="3"/>
                </a:lnTo>
                <a:lnTo>
                  <a:pt x="25" y="1"/>
                </a:lnTo>
                <a:lnTo>
                  <a:pt x="20" y="0"/>
                </a:lnTo>
                <a:lnTo>
                  <a:pt x="15" y="1"/>
                </a:lnTo>
                <a:lnTo>
                  <a:pt x="9" y="3"/>
                </a:lnTo>
                <a:lnTo>
                  <a:pt x="5" y="6"/>
                </a:lnTo>
                <a:lnTo>
                  <a:pt x="3" y="10"/>
                </a:lnTo>
                <a:lnTo>
                  <a:pt x="0" y="16"/>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3" name="Line 1249"/>
          <p:cNvSpPr>
            <a:spLocks noChangeShapeType="1"/>
          </p:cNvSpPr>
          <p:nvPr/>
        </p:nvSpPr>
        <p:spPr bwMode="auto">
          <a:xfrm>
            <a:off x="4044950" y="45307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4" name="Freeform 1250"/>
          <p:cNvSpPr>
            <a:spLocks/>
          </p:cNvSpPr>
          <p:nvPr/>
        </p:nvSpPr>
        <p:spPr bwMode="auto">
          <a:xfrm>
            <a:off x="4037013" y="4530725"/>
            <a:ext cx="174625" cy="15875"/>
          </a:xfrm>
          <a:custGeom>
            <a:avLst/>
            <a:gdLst>
              <a:gd name="T0" fmla="*/ 2147483647 w 443"/>
              <a:gd name="T1" fmla="*/ 0 h 40"/>
              <a:gd name="T2" fmla="*/ 2147483647 w 443"/>
              <a:gd name="T3" fmla="*/ 2147483647 h 40"/>
              <a:gd name="T4" fmla="*/ 2147483647 w 443"/>
              <a:gd name="T5" fmla="*/ 2147483647 h 40"/>
              <a:gd name="T6" fmla="*/ 2147483647 w 443"/>
              <a:gd name="T7" fmla="*/ 2147483647 h 40"/>
              <a:gd name="T8" fmla="*/ 2147483647 w 443"/>
              <a:gd name="T9" fmla="*/ 2147483647 h 40"/>
              <a:gd name="T10" fmla="*/ 0 w 443"/>
              <a:gd name="T11" fmla="*/ 2147483647 h 40"/>
              <a:gd name="T12" fmla="*/ 0 w 443"/>
              <a:gd name="T13" fmla="*/ 2147483647 h 40"/>
              <a:gd name="T14" fmla="*/ 0 w 443"/>
              <a:gd name="T15" fmla="*/ 2147483647 h 40"/>
              <a:gd name="T16" fmla="*/ 2147483647 w 443"/>
              <a:gd name="T17" fmla="*/ 2147483647 h 40"/>
              <a:gd name="T18" fmla="*/ 2147483647 w 443"/>
              <a:gd name="T19" fmla="*/ 2147483647 h 40"/>
              <a:gd name="T20" fmla="*/ 2147483647 w 443"/>
              <a:gd name="T21" fmla="*/ 2147483647 h 40"/>
              <a:gd name="T22" fmla="*/ 2147483647 w 443"/>
              <a:gd name="T23" fmla="*/ 2147483647 h 40"/>
              <a:gd name="T24" fmla="*/ 2147483647 w 443"/>
              <a:gd name="T25" fmla="*/ 2147483647 h 40"/>
              <a:gd name="T26" fmla="*/ 2147483647 w 443"/>
              <a:gd name="T27" fmla="*/ 2147483647 h 40"/>
              <a:gd name="T28" fmla="*/ 2147483647 w 443"/>
              <a:gd name="T29" fmla="*/ 2147483647 h 40"/>
              <a:gd name="T30" fmla="*/ 2147483647 w 443"/>
              <a:gd name="T31" fmla="*/ 2147483647 h 40"/>
              <a:gd name="T32" fmla="*/ 2147483647 w 443"/>
              <a:gd name="T33" fmla="*/ 2147483647 h 40"/>
              <a:gd name="T34" fmla="*/ 2147483647 w 443"/>
              <a:gd name="T35" fmla="*/ 2147483647 h 40"/>
              <a:gd name="T36" fmla="*/ 2147483647 w 443"/>
              <a:gd name="T37" fmla="*/ 2147483647 h 40"/>
              <a:gd name="T38" fmla="*/ 2147483647 w 443"/>
              <a:gd name="T39" fmla="*/ 2147483647 h 40"/>
              <a:gd name="T40" fmla="*/ 2147483647 w 443"/>
              <a:gd name="T41" fmla="*/ 2147483647 h 40"/>
              <a:gd name="T42" fmla="*/ 2147483647 w 443"/>
              <a:gd name="T43" fmla="*/ 2147483647 h 40"/>
              <a:gd name="T44" fmla="*/ 2147483647 w 443"/>
              <a:gd name="T45" fmla="*/ 2147483647 h 40"/>
              <a:gd name="T46" fmla="*/ 2147483647 w 443"/>
              <a:gd name="T47" fmla="*/ 2147483647 h 40"/>
              <a:gd name="T48" fmla="*/ 2147483647 w 443"/>
              <a:gd name="T49" fmla="*/ 0 h 40"/>
              <a:gd name="T50" fmla="*/ 2147483647 w 443"/>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3"/>
              <a:gd name="T79" fmla="*/ 0 h 40"/>
              <a:gd name="T80" fmla="*/ 443 w 443"/>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3" h="40">
                <a:moveTo>
                  <a:pt x="20" y="0"/>
                </a:moveTo>
                <a:lnTo>
                  <a:pt x="15" y="1"/>
                </a:lnTo>
                <a:lnTo>
                  <a:pt x="9" y="3"/>
                </a:lnTo>
                <a:lnTo>
                  <a:pt x="5" y="6"/>
                </a:lnTo>
                <a:lnTo>
                  <a:pt x="3" y="10"/>
                </a:lnTo>
                <a:lnTo>
                  <a:pt x="0" y="16"/>
                </a:lnTo>
                <a:lnTo>
                  <a:pt x="0" y="20"/>
                </a:lnTo>
                <a:lnTo>
                  <a:pt x="0" y="25"/>
                </a:lnTo>
                <a:lnTo>
                  <a:pt x="3" y="30"/>
                </a:lnTo>
                <a:lnTo>
                  <a:pt x="5" y="34"/>
                </a:lnTo>
                <a:lnTo>
                  <a:pt x="9" y="37"/>
                </a:lnTo>
                <a:lnTo>
                  <a:pt x="15" y="40"/>
                </a:lnTo>
                <a:lnTo>
                  <a:pt x="418" y="40"/>
                </a:lnTo>
                <a:lnTo>
                  <a:pt x="428" y="40"/>
                </a:lnTo>
                <a:lnTo>
                  <a:pt x="434" y="37"/>
                </a:lnTo>
                <a:lnTo>
                  <a:pt x="438" y="34"/>
                </a:lnTo>
                <a:lnTo>
                  <a:pt x="440" y="30"/>
                </a:lnTo>
                <a:lnTo>
                  <a:pt x="443" y="25"/>
                </a:lnTo>
                <a:lnTo>
                  <a:pt x="443" y="20"/>
                </a:lnTo>
                <a:lnTo>
                  <a:pt x="443" y="16"/>
                </a:lnTo>
                <a:lnTo>
                  <a:pt x="440" y="10"/>
                </a:lnTo>
                <a:lnTo>
                  <a:pt x="438" y="6"/>
                </a:lnTo>
                <a:lnTo>
                  <a:pt x="434" y="3"/>
                </a:lnTo>
                <a:lnTo>
                  <a:pt x="428" y="1"/>
                </a:lnTo>
                <a:lnTo>
                  <a:pt x="423"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5" name="Line 1251"/>
          <p:cNvSpPr>
            <a:spLocks noChangeShapeType="1"/>
          </p:cNvSpPr>
          <p:nvPr/>
        </p:nvSpPr>
        <p:spPr bwMode="auto">
          <a:xfrm>
            <a:off x="4197350" y="45386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6" name="Freeform 1252"/>
          <p:cNvSpPr>
            <a:spLocks/>
          </p:cNvSpPr>
          <p:nvPr/>
        </p:nvSpPr>
        <p:spPr bwMode="auto">
          <a:xfrm>
            <a:off x="4197350" y="4513263"/>
            <a:ext cx="14288" cy="33337"/>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2147483647 h 84"/>
              <a:gd name="T36" fmla="*/ 2147483647 w 40"/>
              <a:gd name="T37" fmla="*/ 0 h 84"/>
              <a:gd name="T38" fmla="*/ 2147483647 w 40"/>
              <a:gd name="T39" fmla="*/ 2147483647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4"/>
                </a:moveTo>
                <a:lnTo>
                  <a:pt x="2" y="69"/>
                </a:lnTo>
                <a:lnTo>
                  <a:pt x="3" y="74"/>
                </a:lnTo>
                <a:lnTo>
                  <a:pt x="7" y="78"/>
                </a:lnTo>
                <a:lnTo>
                  <a:pt x="11" y="81"/>
                </a:lnTo>
                <a:lnTo>
                  <a:pt x="15" y="84"/>
                </a:lnTo>
                <a:lnTo>
                  <a:pt x="20" y="84"/>
                </a:lnTo>
                <a:lnTo>
                  <a:pt x="25" y="84"/>
                </a:lnTo>
                <a:lnTo>
                  <a:pt x="31" y="81"/>
                </a:lnTo>
                <a:lnTo>
                  <a:pt x="35" y="78"/>
                </a:lnTo>
                <a:lnTo>
                  <a:pt x="37" y="74"/>
                </a:lnTo>
                <a:lnTo>
                  <a:pt x="40" y="69"/>
                </a:lnTo>
                <a:lnTo>
                  <a:pt x="40" y="25"/>
                </a:lnTo>
                <a:lnTo>
                  <a:pt x="40" y="15"/>
                </a:lnTo>
                <a:lnTo>
                  <a:pt x="37" y="11"/>
                </a:lnTo>
                <a:lnTo>
                  <a:pt x="35" y="7"/>
                </a:lnTo>
                <a:lnTo>
                  <a:pt x="31" y="3"/>
                </a:lnTo>
                <a:lnTo>
                  <a:pt x="25" y="2"/>
                </a:lnTo>
                <a:lnTo>
                  <a:pt x="20" y="0"/>
                </a:lnTo>
                <a:lnTo>
                  <a:pt x="15" y="2"/>
                </a:lnTo>
                <a:lnTo>
                  <a:pt x="11" y="3"/>
                </a:lnTo>
                <a:lnTo>
                  <a:pt x="7" y="7"/>
                </a:lnTo>
                <a:lnTo>
                  <a:pt x="3" y="11"/>
                </a:lnTo>
                <a:lnTo>
                  <a:pt x="2"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7" name="Line 1253"/>
          <p:cNvSpPr>
            <a:spLocks noChangeShapeType="1"/>
          </p:cNvSpPr>
          <p:nvPr/>
        </p:nvSpPr>
        <p:spPr bwMode="auto">
          <a:xfrm>
            <a:off x="4205288" y="45132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8" name="Freeform 1254"/>
          <p:cNvSpPr>
            <a:spLocks/>
          </p:cNvSpPr>
          <p:nvPr/>
        </p:nvSpPr>
        <p:spPr bwMode="auto">
          <a:xfrm>
            <a:off x="4197350" y="4513263"/>
            <a:ext cx="58738" cy="15875"/>
          </a:xfrm>
          <a:custGeom>
            <a:avLst/>
            <a:gdLst>
              <a:gd name="T0" fmla="*/ 2147483647 w 148"/>
              <a:gd name="T1" fmla="*/ 0 h 40"/>
              <a:gd name="T2" fmla="*/ 2147483647 w 148"/>
              <a:gd name="T3" fmla="*/ 2147483647 h 40"/>
              <a:gd name="T4" fmla="*/ 2147483647 w 148"/>
              <a:gd name="T5" fmla="*/ 2147483647 h 40"/>
              <a:gd name="T6" fmla="*/ 2147483647 w 148"/>
              <a:gd name="T7" fmla="*/ 2147483647 h 40"/>
              <a:gd name="T8" fmla="*/ 2147483647 w 148"/>
              <a:gd name="T9" fmla="*/ 2147483647 h 40"/>
              <a:gd name="T10" fmla="*/ 2147483647 w 148"/>
              <a:gd name="T11" fmla="*/ 2147483647 h 40"/>
              <a:gd name="T12" fmla="*/ 0 w 148"/>
              <a:gd name="T13" fmla="*/ 2147483647 h 40"/>
              <a:gd name="T14" fmla="*/ 2147483647 w 148"/>
              <a:gd name="T15" fmla="*/ 2147483647 h 40"/>
              <a:gd name="T16" fmla="*/ 2147483647 w 148"/>
              <a:gd name="T17" fmla="*/ 2147483647 h 40"/>
              <a:gd name="T18" fmla="*/ 2147483647 w 148"/>
              <a:gd name="T19" fmla="*/ 2147483647 h 40"/>
              <a:gd name="T20" fmla="*/ 2147483647 w 148"/>
              <a:gd name="T21" fmla="*/ 2147483647 h 40"/>
              <a:gd name="T22" fmla="*/ 2147483647 w 148"/>
              <a:gd name="T23" fmla="*/ 2147483647 h 40"/>
              <a:gd name="T24" fmla="*/ 2147483647 w 148"/>
              <a:gd name="T25" fmla="*/ 2147483647 h 40"/>
              <a:gd name="T26" fmla="*/ 2147483647 w 148"/>
              <a:gd name="T27" fmla="*/ 2147483647 h 40"/>
              <a:gd name="T28" fmla="*/ 2147483647 w 148"/>
              <a:gd name="T29" fmla="*/ 2147483647 h 40"/>
              <a:gd name="T30" fmla="*/ 2147483647 w 148"/>
              <a:gd name="T31" fmla="*/ 2147483647 h 40"/>
              <a:gd name="T32" fmla="*/ 2147483647 w 148"/>
              <a:gd name="T33" fmla="*/ 2147483647 h 40"/>
              <a:gd name="T34" fmla="*/ 2147483647 w 148"/>
              <a:gd name="T35" fmla="*/ 2147483647 h 40"/>
              <a:gd name="T36" fmla="*/ 2147483647 w 148"/>
              <a:gd name="T37" fmla="*/ 2147483647 h 40"/>
              <a:gd name="T38" fmla="*/ 2147483647 w 148"/>
              <a:gd name="T39" fmla="*/ 2147483647 h 40"/>
              <a:gd name="T40" fmla="*/ 2147483647 w 148"/>
              <a:gd name="T41" fmla="*/ 2147483647 h 40"/>
              <a:gd name="T42" fmla="*/ 2147483647 w 148"/>
              <a:gd name="T43" fmla="*/ 2147483647 h 40"/>
              <a:gd name="T44" fmla="*/ 2147483647 w 148"/>
              <a:gd name="T45" fmla="*/ 2147483647 h 40"/>
              <a:gd name="T46" fmla="*/ 2147483647 w 148"/>
              <a:gd name="T47" fmla="*/ 2147483647 h 40"/>
              <a:gd name="T48" fmla="*/ 2147483647 w 148"/>
              <a:gd name="T49" fmla="*/ 0 h 40"/>
              <a:gd name="T50" fmla="*/ 2147483647 w 14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40"/>
              <a:gd name="T80" fmla="*/ 148 w 14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40">
                <a:moveTo>
                  <a:pt x="20" y="0"/>
                </a:moveTo>
                <a:lnTo>
                  <a:pt x="15" y="2"/>
                </a:lnTo>
                <a:lnTo>
                  <a:pt x="11" y="3"/>
                </a:lnTo>
                <a:lnTo>
                  <a:pt x="7" y="7"/>
                </a:lnTo>
                <a:lnTo>
                  <a:pt x="3" y="11"/>
                </a:lnTo>
                <a:lnTo>
                  <a:pt x="2" y="15"/>
                </a:lnTo>
                <a:lnTo>
                  <a:pt x="0" y="20"/>
                </a:lnTo>
                <a:lnTo>
                  <a:pt x="2" y="25"/>
                </a:lnTo>
                <a:lnTo>
                  <a:pt x="3" y="31"/>
                </a:lnTo>
                <a:lnTo>
                  <a:pt x="7" y="35"/>
                </a:lnTo>
                <a:lnTo>
                  <a:pt x="11" y="37"/>
                </a:lnTo>
                <a:lnTo>
                  <a:pt x="15" y="40"/>
                </a:lnTo>
                <a:lnTo>
                  <a:pt x="123" y="40"/>
                </a:lnTo>
                <a:lnTo>
                  <a:pt x="134" y="40"/>
                </a:lnTo>
                <a:lnTo>
                  <a:pt x="139" y="37"/>
                </a:lnTo>
                <a:lnTo>
                  <a:pt x="143" y="35"/>
                </a:lnTo>
                <a:lnTo>
                  <a:pt x="146" y="31"/>
                </a:lnTo>
                <a:lnTo>
                  <a:pt x="147" y="25"/>
                </a:lnTo>
                <a:lnTo>
                  <a:pt x="148" y="20"/>
                </a:lnTo>
                <a:lnTo>
                  <a:pt x="147" y="15"/>
                </a:lnTo>
                <a:lnTo>
                  <a:pt x="146" y="11"/>
                </a:lnTo>
                <a:lnTo>
                  <a:pt x="143" y="7"/>
                </a:lnTo>
                <a:lnTo>
                  <a:pt x="139" y="3"/>
                </a:lnTo>
                <a:lnTo>
                  <a:pt x="134" y="2"/>
                </a:lnTo>
                <a:lnTo>
                  <a:pt x="1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59" name="Line 1255"/>
          <p:cNvSpPr>
            <a:spLocks noChangeShapeType="1"/>
          </p:cNvSpPr>
          <p:nvPr/>
        </p:nvSpPr>
        <p:spPr bwMode="auto">
          <a:xfrm>
            <a:off x="4240213" y="45212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0" name="Freeform 1256"/>
          <p:cNvSpPr>
            <a:spLocks/>
          </p:cNvSpPr>
          <p:nvPr/>
        </p:nvSpPr>
        <p:spPr bwMode="auto">
          <a:xfrm>
            <a:off x="4240213" y="4497388"/>
            <a:ext cx="14287" cy="31750"/>
          </a:xfrm>
          <a:custGeom>
            <a:avLst/>
            <a:gdLst>
              <a:gd name="T0" fmla="*/ 0 w 38"/>
              <a:gd name="T1" fmla="*/ 2147483647 h 83"/>
              <a:gd name="T2" fmla="*/ 2147483647 w 38"/>
              <a:gd name="T3" fmla="*/ 2147483647 h 83"/>
              <a:gd name="T4" fmla="*/ 2147483647 w 38"/>
              <a:gd name="T5" fmla="*/ 2147483647 h 83"/>
              <a:gd name="T6" fmla="*/ 2147483647 w 38"/>
              <a:gd name="T7" fmla="*/ 2147483647 h 83"/>
              <a:gd name="T8" fmla="*/ 2147483647 w 38"/>
              <a:gd name="T9" fmla="*/ 2147483647 h 83"/>
              <a:gd name="T10" fmla="*/ 2147483647 w 38"/>
              <a:gd name="T11" fmla="*/ 2147483647 h 83"/>
              <a:gd name="T12" fmla="*/ 2147483647 w 38"/>
              <a:gd name="T13" fmla="*/ 2147483647 h 83"/>
              <a:gd name="T14" fmla="*/ 2147483647 w 38"/>
              <a:gd name="T15" fmla="*/ 2147483647 h 83"/>
              <a:gd name="T16" fmla="*/ 2147483647 w 38"/>
              <a:gd name="T17" fmla="*/ 2147483647 h 83"/>
              <a:gd name="T18" fmla="*/ 2147483647 w 38"/>
              <a:gd name="T19" fmla="*/ 2147483647 h 83"/>
              <a:gd name="T20" fmla="*/ 2147483647 w 38"/>
              <a:gd name="T21" fmla="*/ 2147483647 h 83"/>
              <a:gd name="T22" fmla="*/ 2147483647 w 38"/>
              <a:gd name="T23" fmla="*/ 2147483647 h 83"/>
              <a:gd name="T24" fmla="*/ 2147483647 w 38"/>
              <a:gd name="T25" fmla="*/ 2147483647 h 83"/>
              <a:gd name="T26" fmla="*/ 2147483647 w 38"/>
              <a:gd name="T27" fmla="*/ 2147483647 h 83"/>
              <a:gd name="T28" fmla="*/ 2147483647 w 38"/>
              <a:gd name="T29" fmla="*/ 2147483647 h 83"/>
              <a:gd name="T30" fmla="*/ 2147483647 w 38"/>
              <a:gd name="T31" fmla="*/ 2147483647 h 83"/>
              <a:gd name="T32" fmla="*/ 2147483647 w 38"/>
              <a:gd name="T33" fmla="*/ 2147483647 h 83"/>
              <a:gd name="T34" fmla="*/ 2147483647 w 38"/>
              <a:gd name="T35" fmla="*/ 2147483647 h 83"/>
              <a:gd name="T36" fmla="*/ 2147483647 w 38"/>
              <a:gd name="T37" fmla="*/ 0 h 83"/>
              <a:gd name="T38" fmla="*/ 2147483647 w 38"/>
              <a:gd name="T39" fmla="*/ 2147483647 h 83"/>
              <a:gd name="T40" fmla="*/ 2147483647 w 38"/>
              <a:gd name="T41" fmla="*/ 2147483647 h 83"/>
              <a:gd name="T42" fmla="*/ 2147483647 w 38"/>
              <a:gd name="T43" fmla="*/ 2147483647 h 83"/>
              <a:gd name="T44" fmla="*/ 2147483647 w 38"/>
              <a:gd name="T45" fmla="*/ 2147483647 h 83"/>
              <a:gd name="T46" fmla="*/ 2147483647 w 38"/>
              <a:gd name="T47" fmla="*/ 2147483647 h 83"/>
              <a:gd name="T48" fmla="*/ 0 w 38"/>
              <a:gd name="T49" fmla="*/ 2147483647 h 83"/>
              <a:gd name="T50" fmla="*/ 0 w 38"/>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3"/>
              <a:gd name="T80" fmla="*/ 38 w 38"/>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3">
                <a:moveTo>
                  <a:pt x="0" y="63"/>
                </a:moveTo>
                <a:lnTo>
                  <a:pt x="1" y="68"/>
                </a:lnTo>
                <a:lnTo>
                  <a:pt x="2" y="74"/>
                </a:lnTo>
                <a:lnTo>
                  <a:pt x="5" y="78"/>
                </a:lnTo>
                <a:lnTo>
                  <a:pt x="10" y="80"/>
                </a:lnTo>
                <a:lnTo>
                  <a:pt x="14" y="83"/>
                </a:lnTo>
                <a:lnTo>
                  <a:pt x="20" y="83"/>
                </a:lnTo>
                <a:lnTo>
                  <a:pt x="25" y="83"/>
                </a:lnTo>
                <a:lnTo>
                  <a:pt x="30" y="80"/>
                </a:lnTo>
                <a:lnTo>
                  <a:pt x="34" y="78"/>
                </a:lnTo>
                <a:lnTo>
                  <a:pt x="37" y="74"/>
                </a:lnTo>
                <a:lnTo>
                  <a:pt x="38" y="68"/>
                </a:lnTo>
                <a:lnTo>
                  <a:pt x="38" y="25"/>
                </a:lnTo>
                <a:lnTo>
                  <a:pt x="38" y="14"/>
                </a:lnTo>
                <a:lnTo>
                  <a:pt x="37" y="10"/>
                </a:lnTo>
                <a:lnTo>
                  <a:pt x="34" y="5"/>
                </a:lnTo>
                <a:lnTo>
                  <a:pt x="30" y="2"/>
                </a:lnTo>
                <a:lnTo>
                  <a:pt x="25" y="1"/>
                </a:lnTo>
                <a:lnTo>
                  <a:pt x="20" y="0"/>
                </a:lnTo>
                <a:lnTo>
                  <a:pt x="14" y="1"/>
                </a:lnTo>
                <a:lnTo>
                  <a:pt x="10" y="2"/>
                </a:lnTo>
                <a:lnTo>
                  <a:pt x="5" y="5"/>
                </a:lnTo>
                <a:lnTo>
                  <a:pt x="2" y="10"/>
                </a:lnTo>
                <a:lnTo>
                  <a:pt x="1" y="14"/>
                </a:lnTo>
                <a:lnTo>
                  <a:pt x="0" y="19"/>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1" name="Line 1257"/>
          <p:cNvSpPr>
            <a:spLocks noChangeShapeType="1"/>
          </p:cNvSpPr>
          <p:nvPr/>
        </p:nvSpPr>
        <p:spPr bwMode="auto">
          <a:xfrm>
            <a:off x="4248150" y="44973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2" name="Freeform 1258"/>
          <p:cNvSpPr>
            <a:spLocks/>
          </p:cNvSpPr>
          <p:nvPr/>
        </p:nvSpPr>
        <p:spPr bwMode="auto">
          <a:xfrm>
            <a:off x="4240213" y="4497388"/>
            <a:ext cx="23812" cy="14287"/>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1"/>
                </a:lnTo>
                <a:lnTo>
                  <a:pt x="10" y="2"/>
                </a:lnTo>
                <a:lnTo>
                  <a:pt x="5" y="5"/>
                </a:lnTo>
                <a:lnTo>
                  <a:pt x="2" y="10"/>
                </a:lnTo>
                <a:lnTo>
                  <a:pt x="1" y="14"/>
                </a:lnTo>
                <a:lnTo>
                  <a:pt x="0" y="19"/>
                </a:lnTo>
                <a:lnTo>
                  <a:pt x="1" y="25"/>
                </a:lnTo>
                <a:lnTo>
                  <a:pt x="2" y="30"/>
                </a:lnTo>
                <a:lnTo>
                  <a:pt x="5" y="34"/>
                </a:lnTo>
                <a:lnTo>
                  <a:pt x="10" y="37"/>
                </a:lnTo>
                <a:lnTo>
                  <a:pt x="14" y="39"/>
                </a:lnTo>
                <a:lnTo>
                  <a:pt x="34" y="39"/>
                </a:lnTo>
                <a:lnTo>
                  <a:pt x="45" y="39"/>
                </a:lnTo>
                <a:lnTo>
                  <a:pt x="49" y="37"/>
                </a:lnTo>
                <a:lnTo>
                  <a:pt x="54" y="34"/>
                </a:lnTo>
                <a:lnTo>
                  <a:pt x="57" y="30"/>
                </a:lnTo>
                <a:lnTo>
                  <a:pt x="58" y="25"/>
                </a:lnTo>
                <a:lnTo>
                  <a:pt x="59" y="19"/>
                </a:lnTo>
                <a:lnTo>
                  <a:pt x="58" y="14"/>
                </a:lnTo>
                <a:lnTo>
                  <a:pt x="57" y="10"/>
                </a:lnTo>
                <a:lnTo>
                  <a:pt x="54" y="5"/>
                </a:lnTo>
                <a:lnTo>
                  <a:pt x="49" y="2"/>
                </a:lnTo>
                <a:lnTo>
                  <a:pt x="45"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3" name="Line 1259"/>
          <p:cNvSpPr>
            <a:spLocks noChangeShapeType="1"/>
          </p:cNvSpPr>
          <p:nvPr/>
        </p:nvSpPr>
        <p:spPr bwMode="auto">
          <a:xfrm>
            <a:off x="4248150" y="45053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4" name="Freeform 1260"/>
          <p:cNvSpPr>
            <a:spLocks/>
          </p:cNvSpPr>
          <p:nvPr/>
        </p:nvSpPr>
        <p:spPr bwMode="auto">
          <a:xfrm>
            <a:off x="4248150" y="4479925"/>
            <a:ext cx="14288" cy="31750"/>
          </a:xfrm>
          <a:custGeom>
            <a:avLst/>
            <a:gdLst>
              <a:gd name="T0" fmla="*/ 0 w 38"/>
              <a:gd name="T1" fmla="*/ 2147483647 h 83"/>
              <a:gd name="T2" fmla="*/ 0 w 38"/>
              <a:gd name="T3" fmla="*/ 2147483647 h 83"/>
              <a:gd name="T4" fmla="*/ 2147483647 w 38"/>
              <a:gd name="T5" fmla="*/ 2147483647 h 83"/>
              <a:gd name="T6" fmla="*/ 2147483647 w 38"/>
              <a:gd name="T7" fmla="*/ 2147483647 h 83"/>
              <a:gd name="T8" fmla="*/ 2147483647 w 38"/>
              <a:gd name="T9" fmla="*/ 2147483647 h 83"/>
              <a:gd name="T10" fmla="*/ 2147483647 w 38"/>
              <a:gd name="T11" fmla="*/ 2147483647 h 83"/>
              <a:gd name="T12" fmla="*/ 2147483647 w 38"/>
              <a:gd name="T13" fmla="*/ 2147483647 h 83"/>
              <a:gd name="T14" fmla="*/ 2147483647 w 38"/>
              <a:gd name="T15" fmla="*/ 2147483647 h 83"/>
              <a:gd name="T16" fmla="*/ 2147483647 w 38"/>
              <a:gd name="T17" fmla="*/ 2147483647 h 83"/>
              <a:gd name="T18" fmla="*/ 2147483647 w 38"/>
              <a:gd name="T19" fmla="*/ 2147483647 h 83"/>
              <a:gd name="T20" fmla="*/ 2147483647 w 38"/>
              <a:gd name="T21" fmla="*/ 2147483647 h 83"/>
              <a:gd name="T22" fmla="*/ 2147483647 w 38"/>
              <a:gd name="T23" fmla="*/ 2147483647 h 83"/>
              <a:gd name="T24" fmla="*/ 2147483647 w 38"/>
              <a:gd name="T25" fmla="*/ 2147483647 h 83"/>
              <a:gd name="T26" fmla="*/ 2147483647 w 38"/>
              <a:gd name="T27" fmla="*/ 2147483647 h 83"/>
              <a:gd name="T28" fmla="*/ 2147483647 w 38"/>
              <a:gd name="T29" fmla="*/ 2147483647 h 83"/>
              <a:gd name="T30" fmla="*/ 2147483647 w 38"/>
              <a:gd name="T31" fmla="*/ 2147483647 h 83"/>
              <a:gd name="T32" fmla="*/ 2147483647 w 38"/>
              <a:gd name="T33" fmla="*/ 2147483647 h 83"/>
              <a:gd name="T34" fmla="*/ 2147483647 w 38"/>
              <a:gd name="T35" fmla="*/ 0 h 83"/>
              <a:gd name="T36" fmla="*/ 2147483647 w 38"/>
              <a:gd name="T37" fmla="*/ 0 h 83"/>
              <a:gd name="T38" fmla="*/ 2147483647 w 38"/>
              <a:gd name="T39" fmla="*/ 0 h 83"/>
              <a:gd name="T40" fmla="*/ 2147483647 w 38"/>
              <a:gd name="T41" fmla="*/ 2147483647 h 83"/>
              <a:gd name="T42" fmla="*/ 2147483647 w 38"/>
              <a:gd name="T43" fmla="*/ 2147483647 h 83"/>
              <a:gd name="T44" fmla="*/ 2147483647 w 38"/>
              <a:gd name="T45" fmla="*/ 2147483647 h 83"/>
              <a:gd name="T46" fmla="*/ 0 w 38"/>
              <a:gd name="T47" fmla="*/ 2147483647 h 83"/>
              <a:gd name="T48" fmla="*/ 0 w 38"/>
              <a:gd name="T49" fmla="*/ 2147483647 h 83"/>
              <a:gd name="T50" fmla="*/ 0 w 38"/>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3"/>
              <a:gd name="T80" fmla="*/ 38 w 38"/>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3">
                <a:moveTo>
                  <a:pt x="0" y="63"/>
                </a:moveTo>
                <a:lnTo>
                  <a:pt x="0" y="69"/>
                </a:lnTo>
                <a:lnTo>
                  <a:pt x="2" y="74"/>
                </a:lnTo>
                <a:lnTo>
                  <a:pt x="5" y="78"/>
                </a:lnTo>
                <a:lnTo>
                  <a:pt x="9" y="81"/>
                </a:lnTo>
                <a:lnTo>
                  <a:pt x="14" y="83"/>
                </a:lnTo>
                <a:lnTo>
                  <a:pt x="19" y="83"/>
                </a:lnTo>
                <a:lnTo>
                  <a:pt x="25" y="83"/>
                </a:lnTo>
                <a:lnTo>
                  <a:pt x="29" y="81"/>
                </a:lnTo>
                <a:lnTo>
                  <a:pt x="34" y="78"/>
                </a:lnTo>
                <a:lnTo>
                  <a:pt x="37" y="74"/>
                </a:lnTo>
                <a:lnTo>
                  <a:pt x="38" y="69"/>
                </a:lnTo>
                <a:lnTo>
                  <a:pt x="38" y="25"/>
                </a:lnTo>
                <a:lnTo>
                  <a:pt x="38" y="15"/>
                </a:lnTo>
                <a:lnTo>
                  <a:pt x="37" y="9"/>
                </a:lnTo>
                <a:lnTo>
                  <a:pt x="34" y="5"/>
                </a:lnTo>
                <a:lnTo>
                  <a:pt x="29" y="3"/>
                </a:lnTo>
                <a:lnTo>
                  <a:pt x="25" y="0"/>
                </a:lnTo>
                <a:lnTo>
                  <a:pt x="19" y="0"/>
                </a:lnTo>
                <a:lnTo>
                  <a:pt x="14" y="0"/>
                </a:lnTo>
                <a:lnTo>
                  <a:pt x="9" y="3"/>
                </a:lnTo>
                <a:lnTo>
                  <a:pt x="5" y="5"/>
                </a:lnTo>
                <a:lnTo>
                  <a:pt x="2" y="9"/>
                </a:lnTo>
                <a:lnTo>
                  <a:pt x="0" y="15"/>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5" name="Line 1261"/>
          <p:cNvSpPr>
            <a:spLocks noChangeShapeType="1"/>
          </p:cNvSpPr>
          <p:nvPr/>
        </p:nvSpPr>
        <p:spPr bwMode="auto">
          <a:xfrm>
            <a:off x="4256088" y="44799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6" name="Freeform 1262"/>
          <p:cNvSpPr>
            <a:spLocks/>
          </p:cNvSpPr>
          <p:nvPr/>
        </p:nvSpPr>
        <p:spPr bwMode="auto">
          <a:xfrm>
            <a:off x="4248150" y="4479925"/>
            <a:ext cx="22225" cy="158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9" y="3"/>
                </a:lnTo>
                <a:lnTo>
                  <a:pt x="5" y="5"/>
                </a:lnTo>
                <a:lnTo>
                  <a:pt x="2" y="9"/>
                </a:lnTo>
                <a:lnTo>
                  <a:pt x="0" y="15"/>
                </a:lnTo>
                <a:lnTo>
                  <a:pt x="0" y="20"/>
                </a:lnTo>
                <a:lnTo>
                  <a:pt x="0" y="25"/>
                </a:lnTo>
                <a:lnTo>
                  <a:pt x="2" y="29"/>
                </a:lnTo>
                <a:lnTo>
                  <a:pt x="5" y="34"/>
                </a:lnTo>
                <a:lnTo>
                  <a:pt x="9" y="37"/>
                </a:lnTo>
                <a:lnTo>
                  <a:pt x="14" y="38"/>
                </a:lnTo>
                <a:lnTo>
                  <a:pt x="34" y="38"/>
                </a:lnTo>
                <a:lnTo>
                  <a:pt x="44" y="38"/>
                </a:lnTo>
                <a:lnTo>
                  <a:pt x="48" y="37"/>
                </a:lnTo>
                <a:lnTo>
                  <a:pt x="52" y="34"/>
                </a:lnTo>
                <a:lnTo>
                  <a:pt x="56" y="29"/>
                </a:lnTo>
                <a:lnTo>
                  <a:pt x="58" y="25"/>
                </a:lnTo>
                <a:lnTo>
                  <a:pt x="59" y="20"/>
                </a:lnTo>
                <a:lnTo>
                  <a:pt x="58" y="15"/>
                </a:lnTo>
                <a:lnTo>
                  <a:pt x="56" y="9"/>
                </a:lnTo>
                <a:lnTo>
                  <a:pt x="52" y="5"/>
                </a:lnTo>
                <a:lnTo>
                  <a:pt x="48" y="3"/>
                </a:lnTo>
                <a:lnTo>
                  <a:pt x="44" y="0"/>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7" name="Line 1263"/>
          <p:cNvSpPr>
            <a:spLocks noChangeShapeType="1"/>
          </p:cNvSpPr>
          <p:nvPr/>
        </p:nvSpPr>
        <p:spPr bwMode="auto">
          <a:xfrm>
            <a:off x="4256088" y="4487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8" name="Freeform 1264"/>
          <p:cNvSpPr>
            <a:spLocks/>
          </p:cNvSpPr>
          <p:nvPr/>
        </p:nvSpPr>
        <p:spPr bwMode="auto">
          <a:xfrm>
            <a:off x="4256088" y="4464050"/>
            <a:ext cx="14287" cy="31750"/>
          </a:xfrm>
          <a:custGeom>
            <a:avLst/>
            <a:gdLst>
              <a:gd name="T0" fmla="*/ 0 w 39"/>
              <a:gd name="T1" fmla="*/ 2147483647 h 84"/>
              <a:gd name="T2" fmla="*/ 0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0 h 84"/>
              <a:gd name="T36" fmla="*/ 2147483647 w 39"/>
              <a:gd name="T37" fmla="*/ 0 h 84"/>
              <a:gd name="T38" fmla="*/ 2147483647 w 39"/>
              <a:gd name="T39" fmla="*/ 0 h 84"/>
              <a:gd name="T40" fmla="*/ 2147483647 w 39"/>
              <a:gd name="T41" fmla="*/ 2147483647 h 84"/>
              <a:gd name="T42" fmla="*/ 2147483647 w 39"/>
              <a:gd name="T43" fmla="*/ 2147483647 h 84"/>
              <a:gd name="T44" fmla="*/ 2147483647 w 39"/>
              <a:gd name="T45" fmla="*/ 2147483647 h 84"/>
              <a:gd name="T46" fmla="*/ 0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4"/>
                </a:moveTo>
                <a:lnTo>
                  <a:pt x="0" y="69"/>
                </a:lnTo>
                <a:lnTo>
                  <a:pt x="3" y="73"/>
                </a:lnTo>
                <a:lnTo>
                  <a:pt x="6" y="78"/>
                </a:lnTo>
                <a:lnTo>
                  <a:pt x="10" y="81"/>
                </a:lnTo>
                <a:lnTo>
                  <a:pt x="15" y="82"/>
                </a:lnTo>
                <a:lnTo>
                  <a:pt x="20" y="84"/>
                </a:lnTo>
                <a:lnTo>
                  <a:pt x="25" y="82"/>
                </a:lnTo>
                <a:lnTo>
                  <a:pt x="29" y="81"/>
                </a:lnTo>
                <a:lnTo>
                  <a:pt x="33" y="78"/>
                </a:lnTo>
                <a:lnTo>
                  <a:pt x="37" y="73"/>
                </a:lnTo>
                <a:lnTo>
                  <a:pt x="39" y="69"/>
                </a:lnTo>
                <a:lnTo>
                  <a:pt x="39" y="26"/>
                </a:lnTo>
                <a:lnTo>
                  <a:pt x="39" y="15"/>
                </a:lnTo>
                <a:lnTo>
                  <a:pt x="37" y="10"/>
                </a:lnTo>
                <a:lnTo>
                  <a:pt x="33" y="6"/>
                </a:lnTo>
                <a:lnTo>
                  <a:pt x="29" y="3"/>
                </a:lnTo>
                <a:lnTo>
                  <a:pt x="25" y="0"/>
                </a:lnTo>
                <a:lnTo>
                  <a:pt x="20" y="0"/>
                </a:lnTo>
                <a:lnTo>
                  <a:pt x="15" y="0"/>
                </a:lnTo>
                <a:lnTo>
                  <a:pt x="10" y="3"/>
                </a:lnTo>
                <a:lnTo>
                  <a:pt x="6" y="6"/>
                </a:lnTo>
                <a:lnTo>
                  <a:pt x="3" y="10"/>
                </a:lnTo>
                <a:lnTo>
                  <a:pt x="0"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69" name="Line 1265"/>
          <p:cNvSpPr>
            <a:spLocks noChangeShapeType="1"/>
          </p:cNvSpPr>
          <p:nvPr/>
        </p:nvSpPr>
        <p:spPr bwMode="auto">
          <a:xfrm>
            <a:off x="4264025" y="44640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0" name="Freeform 1266"/>
          <p:cNvSpPr>
            <a:spLocks/>
          </p:cNvSpPr>
          <p:nvPr/>
        </p:nvSpPr>
        <p:spPr bwMode="auto">
          <a:xfrm>
            <a:off x="4256088" y="4464050"/>
            <a:ext cx="42862" cy="14288"/>
          </a:xfrm>
          <a:custGeom>
            <a:avLst/>
            <a:gdLst>
              <a:gd name="T0" fmla="*/ 2147483647 w 109"/>
              <a:gd name="T1" fmla="*/ 0 h 39"/>
              <a:gd name="T2" fmla="*/ 2147483647 w 109"/>
              <a:gd name="T3" fmla="*/ 0 h 39"/>
              <a:gd name="T4" fmla="*/ 2147483647 w 109"/>
              <a:gd name="T5" fmla="*/ 2147483647 h 39"/>
              <a:gd name="T6" fmla="*/ 2147483647 w 109"/>
              <a:gd name="T7" fmla="*/ 2147483647 h 39"/>
              <a:gd name="T8" fmla="*/ 2147483647 w 109"/>
              <a:gd name="T9" fmla="*/ 2147483647 h 39"/>
              <a:gd name="T10" fmla="*/ 0 w 109"/>
              <a:gd name="T11" fmla="*/ 2147483647 h 39"/>
              <a:gd name="T12" fmla="*/ 0 w 109"/>
              <a:gd name="T13" fmla="*/ 2147483647 h 39"/>
              <a:gd name="T14" fmla="*/ 0 w 109"/>
              <a:gd name="T15" fmla="*/ 2147483647 h 39"/>
              <a:gd name="T16" fmla="*/ 2147483647 w 109"/>
              <a:gd name="T17" fmla="*/ 2147483647 h 39"/>
              <a:gd name="T18" fmla="*/ 2147483647 w 109"/>
              <a:gd name="T19" fmla="*/ 2147483647 h 39"/>
              <a:gd name="T20" fmla="*/ 2147483647 w 109"/>
              <a:gd name="T21" fmla="*/ 2147483647 h 39"/>
              <a:gd name="T22" fmla="*/ 2147483647 w 109"/>
              <a:gd name="T23" fmla="*/ 2147483647 h 39"/>
              <a:gd name="T24" fmla="*/ 2147483647 w 109"/>
              <a:gd name="T25" fmla="*/ 2147483647 h 39"/>
              <a:gd name="T26" fmla="*/ 2147483647 w 109"/>
              <a:gd name="T27" fmla="*/ 2147483647 h 39"/>
              <a:gd name="T28" fmla="*/ 2147483647 w 109"/>
              <a:gd name="T29" fmla="*/ 2147483647 h 39"/>
              <a:gd name="T30" fmla="*/ 2147483647 w 109"/>
              <a:gd name="T31" fmla="*/ 2147483647 h 39"/>
              <a:gd name="T32" fmla="*/ 2147483647 w 109"/>
              <a:gd name="T33" fmla="*/ 2147483647 h 39"/>
              <a:gd name="T34" fmla="*/ 2147483647 w 109"/>
              <a:gd name="T35" fmla="*/ 2147483647 h 39"/>
              <a:gd name="T36" fmla="*/ 2147483647 w 109"/>
              <a:gd name="T37" fmla="*/ 2147483647 h 39"/>
              <a:gd name="T38" fmla="*/ 2147483647 w 109"/>
              <a:gd name="T39" fmla="*/ 2147483647 h 39"/>
              <a:gd name="T40" fmla="*/ 2147483647 w 109"/>
              <a:gd name="T41" fmla="*/ 2147483647 h 39"/>
              <a:gd name="T42" fmla="*/ 2147483647 w 109"/>
              <a:gd name="T43" fmla="*/ 2147483647 h 39"/>
              <a:gd name="T44" fmla="*/ 2147483647 w 109"/>
              <a:gd name="T45" fmla="*/ 2147483647 h 39"/>
              <a:gd name="T46" fmla="*/ 2147483647 w 109"/>
              <a:gd name="T47" fmla="*/ 0 h 39"/>
              <a:gd name="T48" fmla="*/ 2147483647 w 109"/>
              <a:gd name="T49" fmla="*/ 0 h 39"/>
              <a:gd name="T50" fmla="*/ 2147483647 w 10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9"/>
              <a:gd name="T80" fmla="*/ 109 w 10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9">
                <a:moveTo>
                  <a:pt x="20" y="0"/>
                </a:moveTo>
                <a:lnTo>
                  <a:pt x="15" y="0"/>
                </a:lnTo>
                <a:lnTo>
                  <a:pt x="10" y="3"/>
                </a:lnTo>
                <a:lnTo>
                  <a:pt x="6" y="6"/>
                </a:lnTo>
                <a:lnTo>
                  <a:pt x="3" y="10"/>
                </a:lnTo>
                <a:lnTo>
                  <a:pt x="0" y="15"/>
                </a:lnTo>
                <a:lnTo>
                  <a:pt x="0" y="20"/>
                </a:lnTo>
                <a:lnTo>
                  <a:pt x="0" y="26"/>
                </a:lnTo>
                <a:lnTo>
                  <a:pt x="3" y="30"/>
                </a:lnTo>
                <a:lnTo>
                  <a:pt x="6" y="33"/>
                </a:lnTo>
                <a:lnTo>
                  <a:pt x="10" y="37"/>
                </a:lnTo>
                <a:lnTo>
                  <a:pt x="15" y="39"/>
                </a:lnTo>
                <a:lnTo>
                  <a:pt x="84" y="39"/>
                </a:lnTo>
                <a:lnTo>
                  <a:pt x="94" y="39"/>
                </a:lnTo>
                <a:lnTo>
                  <a:pt x="98" y="37"/>
                </a:lnTo>
                <a:lnTo>
                  <a:pt x="102" y="33"/>
                </a:lnTo>
                <a:lnTo>
                  <a:pt x="106" y="30"/>
                </a:lnTo>
                <a:lnTo>
                  <a:pt x="107" y="26"/>
                </a:lnTo>
                <a:lnTo>
                  <a:pt x="109" y="20"/>
                </a:lnTo>
                <a:lnTo>
                  <a:pt x="107" y="15"/>
                </a:lnTo>
                <a:lnTo>
                  <a:pt x="106" y="10"/>
                </a:lnTo>
                <a:lnTo>
                  <a:pt x="102" y="6"/>
                </a:lnTo>
                <a:lnTo>
                  <a:pt x="98" y="3"/>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1" name="Line 1267"/>
          <p:cNvSpPr>
            <a:spLocks noChangeShapeType="1"/>
          </p:cNvSpPr>
          <p:nvPr/>
        </p:nvSpPr>
        <p:spPr bwMode="auto">
          <a:xfrm>
            <a:off x="4283075" y="447198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2" name="Freeform 1268"/>
          <p:cNvSpPr>
            <a:spLocks/>
          </p:cNvSpPr>
          <p:nvPr/>
        </p:nvSpPr>
        <p:spPr bwMode="auto">
          <a:xfrm>
            <a:off x="4283075" y="4446588"/>
            <a:ext cx="14288" cy="31750"/>
          </a:xfrm>
          <a:custGeom>
            <a:avLst/>
            <a:gdLst>
              <a:gd name="T0" fmla="*/ 0 w 38"/>
              <a:gd name="T1" fmla="*/ 2147483647 h 83"/>
              <a:gd name="T2" fmla="*/ 0 w 38"/>
              <a:gd name="T3" fmla="*/ 2147483647 h 83"/>
              <a:gd name="T4" fmla="*/ 2147483647 w 38"/>
              <a:gd name="T5" fmla="*/ 2147483647 h 83"/>
              <a:gd name="T6" fmla="*/ 2147483647 w 38"/>
              <a:gd name="T7" fmla="*/ 2147483647 h 83"/>
              <a:gd name="T8" fmla="*/ 2147483647 w 38"/>
              <a:gd name="T9" fmla="*/ 2147483647 h 83"/>
              <a:gd name="T10" fmla="*/ 2147483647 w 38"/>
              <a:gd name="T11" fmla="*/ 2147483647 h 83"/>
              <a:gd name="T12" fmla="*/ 2147483647 w 38"/>
              <a:gd name="T13" fmla="*/ 2147483647 h 83"/>
              <a:gd name="T14" fmla="*/ 2147483647 w 38"/>
              <a:gd name="T15" fmla="*/ 2147483647 h 83"/>
              <a:gd name="T16" fmla="*/ 2147483647 w 38"/>
              <a:gd name="T17" fmla="*/ 2147483647 h 83"/>
              <a:gd name="T18" fmla="*/ 2147483647 w 38"/>
              <a:gd name="T19" fmla="*/ 2147483647 h 83"/>
              <a:gd name="T20" fmla="*/ 2147483647 w 38"/>
              <a:gd name="T21" fmla="*/ 2147483647 h 83"/>
              <a:gd name="T22" fmla="*/ 2147483647 w 38"/>
              <a:gd name="T23" fmla="*/ 2147483647 h 83"/>
              <a:gd name="T24" fmla="*/ 2147483647 w 38"/>
              <a:gd name="T25" fmla="*/ 2147483647 h 83"/>
              <a:gd name="T26" fmla="*/ 2147483647 w 38"/>
              <a:gd name="T27" fmla="*/ 2147483647 h 83"/>
              <a:gd name="T28" fmla="*/ 2147483647 w 38"/>
              <a:gd name="T29" fmla="*/ 2147483647 h 83"/>
              <a:gd name="T30" fmla="*/ 2147483647 w 38"/>
              <a:gd name="T31" fmla="*/ 2147483647 h 83"/>
              <a:gd name="T32" fmla="*/ 2147483647 w 38"/>
              <a:gd name="T33" fmla="*/ 2147483647 h 83"/>
              <a:gd name="T34" fmla="*/ 2147483647 w 38"/>
              <a:gd name="T35" fmla="*/ 0 h 83"/>
              <a:gd name="T36" fmla="*/ 2147483647 w 38"/>
              <a:gd name="T37" fmla="*/ 0 h 83"/>
              <a:gd name="T38" fmla="*/ 2147483647 w 38"/>
              <a:gd name="T39" fmla="*/ 0 h 83"/>
              <a:gd name="T40" fmla="*/ 2147483647 w 38"/>
              <a:gd name="T41" fmla="*/ 2147483647 h 83"/>
              <a:gd name="T42" fmla="*/ 2147483647 w 38"/>
              <a:gd name="T43" fmla="*/ 2147483647 h 83"/>
              <a:gd name="T44" fmla="*/ 2147483647 w 38"/>
              <a:gd name="T45" fmla="*/ 2147483647 h 83"/>
              <a:gd name="T46" fmla="*/ 0 w 38"/>
              <a:gd name="T47" fmla="*/ 2147483647 h 83"/>
              <a:gd name="T48" fmla="*/ 0 w 38"/>
              <a:gd name="T49" fmla="*/ 2147483647 h 83"/>
              <a:gd name="T50" fmla="*/ 0 w 38"/>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3"/>
              <a:gd name="T80" fmla="*/ 38 w 38"/>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3">
                <a:moveTo>
                  <a:pt x="0" y="63"/>
                </a:moveTo>
                <a:lnTo>
                  <a:pt x="0" y="69"/>
                </a:lnTo>
                <a:lnTo>
                  <a:pt x="3" y="73"/>
                </a:lnTo>
                <a:lnTo>
                  <a:pt x="5" y="76"/>
                </a:lnTo>
                <a:lnTo>
                  <a:pt x="9" y="80"/>
                </a:lnTo>
                <a:lnTo>
                  <a:pt x="15" y="82"/>
                </a:lnTo>
                <a:lnTo>
                  <a:pt x="20" y="83"/>
                </a:lnTo>
                <a:lnTo>
                  <a:pt x="25" y="82"/>
                </a:lnTo>
                <a:lnTo>
                  <a:pt x="29" y="80"/>
                </a:lnTo>
                <a:lnTo>
                  <a:pt x="33" y="76"/>
                </a:lnTo>
                <a:lnTo>
                  <a:pt x="37" y="73"/>
                </a:lnTo>
                <a:lnTo>
                  <a:pt x="38" y="69"/>
                </a:lnTo>
                <a:lnTo>
                  <a:pt x="38" y="25"/>
                </a:lnTo>
                <a:lnTo>
                  <a:pt x="38" y="14"/>
                </a:lnTo>
                <a:lnTo>
                  <a:pt x="37" y="9"/>
                </a:lnTo>
                <a:lnTo>
                  <a:pt x="33" y="5"/>
                </a:lnTo>
                <a:lnTo>
                  <a:pt x="29" y="2"/>
                </a:lnTo>
                <a:lnTo>
                  <a:pt x="25" y="0"/>
                </a:lnTo>
                <a:lnTo>
                  <a:pt x="20" y="0"/>
                </a:lnTo>
                <a:lnTo>
                  <a:pt x="15" y="0"/>
                </a:lnTo>
                <a:lnTo>
                  <a:pt x="9" y="2"/>
                </a:lnTo>
                <a:lnTo>
                  <a:pt x="5" y="5"/>
                </a:lnTo>
                <a:lnTo>
                  <a:pt x="3" y="9"/>
                </a:lnTo>
                <a:lnTo>
                  <a:pt x="0"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3" name="Line 1269"/>
          <p:cNvSpPr>
            <a:spLocks noChangeShapeType="1"/>
          </p:cNvSpPr>
          <p:nvPr/>
        </p:nvSpPr>
        <p:spPr bwMode="auto">
          <a:xfrm>
            <a:off x="4291013" y="44465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4" name="Freeform 1270"/>
          <p:cNvSpPr>
            <a:spLocks/>
          </p:cNvSpPr>
          <p:nvPr/>
        </p:nvSpPr>
        <p:spPr bwMode="auto">
          <a:xfrm>
            <a:off x="4283075" y="4446588"/>
            <a:ext cx="23813" cy="15875"/>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0 w 60"/>
              <a:gd name="T11" fmla="*/ 2147483647 h 38"/>
              <a:gd name="T12" fmla="*/ 0 w 60"/>
              <a:gd name="T13" fmla="*/ 2147483647 h 38"/>
              <a:gd name="T14" fmla="*/ 0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9" y="2"/>
                </a:lnTo>
                <a:lnTo>
                  <a:pt x="5" y="5"/>
                </a:lnTo>
                <a:lnTo>
                  <a:pt x="3" y="9"/>
                </a:lnTo>
                <a:lnTo>
                  <a:pt x="0" y="14"/>
                </a:lnTo>
                <a:lnTo>
                  <a:pt x="0" y="20"/>
                </a:lnTo>
                <a:lnTo>
                  <a:pt x="0" y="24"/>
                </a:lnTo>
                <a:lnTo>
                  <a:pt x="3" y="29"/>
                </a:lnTo>
                <a:lnTo>
                  <a:pt x="5" y="33"/>
                </a:lnTo>
                <a:lnTo>
                  <a:pt x="9" y="37"/>
                </a:lnTo>
                <a:lnTo>
                  <a:pt x="15" y="38"/>
                </a:lnTo>
                <a:lnTo>
                  <a:pt x="34" y="38"/>
                </a:lnTo>
                <a:lnTo>
                  <a:pt x="45" y="38"/>
                </a:lnTo>
                <a:lnTo>
                  <a:pt x="49" y="37"/>
                </a:lnTo>
                <a:lnTo>
                  <a:pt x="53" y="33"/>
                </a:lnTo>
                <a:lnTo>
                  <a:pt x="57" y="29"/>
                </a:lnTo>
                <a:lnTo>
                  <a:pt x="58" y="24"/>
                </a:lnTo>
                <a:lnTo>
                  <a:pt x="60" y="20"/>
                </a:lnTo>
                <a:lnTo>
                  <a:pt x="58" y="14"/>
                </a:lnTo>
                <a:lnTo>
                  <a:pt x="57" y="9"/>
                </a:lnTo>
                <a:lnTo>
                  <a:pt x="53" y="5"/>
                </a:lnTo>
                <a:lnTo>
                  <a:pt x="49" y="2"/>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5" name="Line 1271"/>
          <p:cNvSpPr>
            <a:spLocks noChangeShapeType="1"/>
          </p:cNvSpPr>
          <p:nvPr/>
        </p:nvSpPr>
        <p:spPr bwMode="auto">
          <a:xfrm>
            <a:off x="4291013" y="44545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6" name="Freeform 1272"/>
          <p:cNvSpPr>
            <a:spLocks/>
          </p:cNvSpPr>
          <p:nvPr/>
        </p:nvSpPr>
        <p:spPr bwMode="auto">
          <a:xfrm>
            <a:off x="4291013" y="4430713"/>
            <a:ext cx="14287" cy="31750"/>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2147483647 h 84"/>
              <a:gd name="T36" fmla="*/ 2147483647 w 38"/>
              <a:gd name="T37" fmla="*/ 0 h 84"/>
              <a:gd name="T38" fmla="*/ 2147483647 w 38"/>
              <a:gd name="T39" fmla="*/ 2147483647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5"/>
                </a:moveTo>
                <a:lnTo>
                  <a:pt x="0" y="69"/>
                </a:lnTo>
                <a:lnTo>
                  <a:pt x="3" y="74"/>
                </a:lnTo>
                <a:lnTo>
                  <a:pt x="5" y="78"/>
                </a:lnTo>
                <a:lnTo>
                  <a:pt x="9" y="82"/>
                </a:lnTo>
                <a:lnTo>
                  <a:pt x="14" y="83"/>
                </a:lnTo>
                <a:lnTo>
                  <a:pt x="20" y="84"/>
                </a:lnTo>
                <a:lnTo>
                  <a:pt x="25" y="83"/>
                </a:lnTo>
                <a:lnTo>
                  <a:pt x="29" y="82"/>
                </a:lnTo>
                <a:lnTo>
                  <a:pt x="33" y="78"/>
                </a:lnTo>
                <a:lnTo>
                  <a:pt x="37" y="74"/>
                </a:lnTo>
                <a:lnTo>
                  <a:pt x="38" y="69"/>
                </a:lnTo>
                <a:lnTo>
                  <a:pt x="38" y="25"/>
                </a:lnTo>
                <a:lnTo>
                  <a:pt x="38" y="14"/>
                </a:lnTo>
                <a:lnTo>
                  <a:pt x="37" y="10"/>
                </a:lnTo>
                <a:lnTo>
                  <a:pt x="33" y="7"/>
                </a:lnTo>
                <a:lnTo>
                  <a:pt x="29" y="3"/>
                </a:lnTo>
                <a:lnTo>
                  <a:pt x="25" y="1"/>
                </a:lnTo>
                <a:lnTo>
                  <a:pt x="20" y="0"/>
                </a:lnTo>
                <a:lnTo>
                  <a:pt x="14" y="1"/>
                </a:lnTo>
                <a:lnTo>
                  <a:pt x="9" y="3"/>
                </a:lnTo>
                <a:lnTo>
                  <a:pt x="5" y="7"/>
                </a:lnTo>
                <a:lnTo>
                  <a:pt x="3" y="10"/>
                </a:lnTo>
                <a:lnTo>
                  <a:pt x="0" y="14"/>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7" name="Line 1273"/>
          <p:cNvSpPr>
            <a:spLocks noChangeShapeType="1"/>
          </p:cNvSpPr>
          <p:nvPr/>
        </p:nvSpPr>
        <p:spPr bwMode="auto">
          <a:xfrm>
            <a:off x="4298950" y="44307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8" name="Freeform 1274"/>
          <p:cNvSpPr>
            <a:spLocks/>
          </p:cNvSpPr>
          <p:nvPr/>
        </p:nvSpPr>
        <p:spPr bwMode="auto">
          <a:xfrm>
            <a:off x="4291013" y="4430713"/>
            <a:ext cx="19050" cy="14287"/>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4" y="1"/>
                </a:lnTo>
                <a:lnTo>
                  <a:pt x="9" y="3"/>
                </a:lnTo>
                <a:lnTo>
                  <a:pt x="5" y="7"/>
                </a:lnTo>
                <a:lnTo>
                  <a:pt x="3" y="10"/>
                </a:lnTo>
                <a:lnTo>
                  <a:pt x="0" y="14"/>
                </a:lnTo>
                <a:lnTo>
                  <a:pt x="0" y="20"/>
                </a:lnTo>
                <a:lnTo>
                  <a:pt x="0" y="25"/>
                </a:lnTo>
                <a:lnTo>
                  <a:pt x="3" y="30"/>
                </a:lnTo>
                <a:lnTo>
                  <a:pt x="5" y="34"/>
                </a:lnTo>
                <a:lnTo>
                  <a:pt x="9" y="37"/>
                </a:lnTo>
                <a:lnTo>
                  <a:pt x="14" y="40"/>
                </a:lnTo>
                <a:lnTo>
                  <a:pt x="24" y="40"/>
                </a:lnTo>
                <a:lnTo>
                  <a:pt x="34" y="40"/>
                </a:lnTo>
                <a:lnTo>
                  <a:pt x="40" y="37"/>
                </a:lnTo>
                <a:lnTo>
                  <a:pt x="44" y="34"/>
                </a:lnTo>
                <a:lnTo>
                  <a:pt x="46" y="30"/>
                </a:lnTo>
                <a:lnTo>
                  <a:pt x="49" y="25"/>
                </a:lnTo>
                <a:lnTo>
                  <a:pt x="49" y="20"/>
                </a:lnTo>
                <a:lnTo>
                  <a:pt x="49" y="14"/>
                </a:lnTo>
                <a:lnTo>
                  <a:pt x="46" y="10"/>
                </a:lnTo>
                <a:lnTo>
                  <a:pt x="44" y="7"/>
                </a:lnTo>
                <a:lnTo>
                  <a:pt x="40" y="3"/>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79" name="Line 1275"/>
          <p:cNvSpPr>
            <a:spLocks noChangeShapeType="1"/>
          </p:cNvSpPr>
          <p:nvPr/>
        </p:nvSpPr>
        <p:spPr bwMode="auto">
          <a:xfrm>
            <a:off x="4294188" y="44370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0" name="Freeform 1276"/>
          <p:cNvSpPr>
            <a:spLocks/>
          </p:cNvSpPr>
          <p:nvPr/>
        </p:nvSpPr>
        <p:spPr bwMode="auto">
          <a:xfrm>
            <a:off x="4294188" y="4413250"/>
            <a:ext cx="15875" cy="31750"/>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2147483647 h 84"/>
              <a:gd name="T36" fmla="*/ 2147483647 w 40"/>
              <a:gd name="T37" fmla="*/ 0 h 84"/>
              <a:gd name="T38" fmla="*/ 2147483647 w 40"/>
              <a:gd name="T39" fmla="*/ 2147483647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4"/>
                </a:moveTo>
                <a:lnTo>
                  <a:pt x="1" y="69"/>
                </a:lnTo>
                <a:lnTo>
                  <a:pt x="3" y="74"/>
                </a:lnTo>
                <a:lnTo>
                  <a:pt x="7" y="78"/>
                </a:lnTo>
                <a:lnTo>
                  <a:pt x="11" y="81"/>
                </a:lnTo>
                <a:lnTo>
                  <a:pt x="15" y="84"/>
                </a:lnTo>
                <a:lnTo>
                  <a:pt x="20" y="84"/>
                </a:lnTo>
                <a:lnTo>
                  <a:pt x="25" y="84"/>
                </a:lnTo>
                <a:lnTo>
                  <a:pt x="31" y="81"/>
                </a:lnTo>
                <a:lnTo>
                  <a:pt x="35" y="78"/>
                </a:lnTo>
                <a:lnTo>
                  <a:pt x="37" y="74"/>
                </a:lnTo>
                <a:lnTo>
                  <a:pt x="40" y="69"/>
                </a:lnTo>
                <a:lnTo>
                  <a:pt x="40" y="25"/>
                </a:lnTo>
                <a:lnTo>
                  <a:pt x="40" y="15"/>
                </a:lnTo>
                <a:lnTo>
                  <a:pt x="37" y="11"/>
                </a:lnTo>
                <a:lnTo>
                  <a:pt x="35" y="7"/>
                </a:lnTo>
                <a:lnTo>
                  <a:pt x="31" y="3"/>
                </a:lnTo>
                <a:lnTo>
                  <a:pt x="25" y="2"/>
                </a:lnTo>
                <a:lnTo>
                  <a:pt x="20" y="0"/>
                </a:lnTo>
                <a:lnTo>
                  <a:pt x="15" y="2"/>
                </a:lnTo>
                <a:lnTo>
                  <a:pt x="11" y="3"/>
                </a:lnTo>
                <a:lnTo>
                  <a:pt x="7" y="7"/>
                </a:lnTo>
                <a:lnTo>
                  <a:pt x="3" y="11"/>
                </a:lnTo>
                <a:lnTo>
                  <a:pt x="1"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1" name="Line 1277"/>
          <p:cNvSpPr>
            <a:spLocks noChangeShapeType="1"/>
          </p:cNvSpPr>
          <p:nvPr/>
        </p:nvSpPr>
        <p:spPr bwMode="auto">
          <a:xfrm>
            <a:off x="4302125" y="44132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2" name="Freeform 1278"/>
          <p:cNvSpPr>
            <a:spLocks/>
          </p:cNvSpPr>
          <p:nvPr/>
        </p:nvSpPr>
        <p:spPr bwMode="auto">
          <a:xfrm>
            <a:off x="4294188" y="4413250"/>
            <a:ext cx="39687" cy="15875"/>
          </a:xfrm>
          <a:custGeom>
            <a:avLst/>
            <a:gdLst>
              <a:gd name="T0" fmla="*/ 2147483647 w 99"/>
              <a:gd name="T1" fmla="*/ 0 h 40"/>
              <a:gd name="T2" fmla="*/ 2147483647 w 99"/>
              <a:gd name="T3" fmla="*/ 2147483647 h 40"/>
              <a:gd name="T4" fmla="*/ 2147483647 w 99"/>
              <a:gd name="T5" fmla="*/ 2147483647 h 40"/>
              <a:gd name="T6" fmla="*/ 2147483647 w 99"/>
              <a:gd name="T7" fmla="*/ 2147483647 h 40"/>
              <a:gd name="T8" fmla="*/ 2147483647 w 99"/>
              <a:gd name="T9" fmla="*/ 2147483647 h 40"/>
              <a:gd name="T10" fmla="*/ 2147483647 w 99"/>
              <a:gd name="T11" fmla="*/ 2147483647 h 40"/>
              <a:gd name="T12" fmla="*/ 0 w 99"/>
              <a:gd name="T13" fmla="*/ 2147483647 h 40"/>
              <a:gd name="T14" fmla="*/ 2147483647 w 99"/>
              <a:gd name="T15" fmla="*/ 2147483647 h 40"/>
              <a:gd name="T16" fmla="*/ 2147483647 w 99"/>
              <a:gd name="T17" fmla="*/ 2147483647 h 40"/>
              <a:gd name="T18" fmla="*/ 2147483647 w 99"/>
              <a:gd name="T19" fmla="*/ 2147483647 h 40"/>
              <a:gd name="T20" fmla="*/ 2147483647 w 99"/>
              <a:gd name="T21" fmla="*/ 2147483647 h 40"/>
              <a:gd name="T22" fmla="*/ 2147483647 w 99"/>
              <a:gd name="T23" fmla="*/ 2147483647 h 40"/>
              <a:gd name="T24" fmla="*/ 2147483647 w 99"/>
              <a:gd name="T25" fmla="*/ 2147483647 h 40"/>
              <a:gd name="T26" fmla="*/ 2147483647 w 99"/>
              <a:gd name="T27" fmla="*/ 2147483647 h 40"/>
              <a:gd name="T28" fmla="*/ 2147483647 w 99"/>
              <a:gd name="T29" fmla="*/ 2147483647 h 40"/>
              <a:gd name="T30" fmla="*/ 2147483647 w 99"/>
              <a:gd name="T31" fmla="*/ 2147483647 h 40"/>
              <a:gd name="T32" fmla="*/ 2147483647 w 99"/>
              <a:gd name="T33" fmla="*/ 2147483647 h 40"/>
              <a:gd name="T34" fmla="*/ 2147483647 w 99"/>
              <a:gd name="T35" fmla="*/ 2147483647 h 40"/>
              <a:gd name="T36" fmla="*/ 2147483647 w 99"/>
              <a:gd name="T37" fmla="*/ 2147483647 h 40"/>
              <a:gd name="T38" fmla="*/ 2147483647 w 99"/>
              <a:gd name="T39" fmla="*/ 2147483647 h 40"/>
              <a:gd name="T40" fmla="*/ 2147483647 w 99"/>
              <a:gd name="T41" fmla="*/ 2147483647 h 40"/>
              <a:gd name="T42" fmla="*/ 2147483647 w 99"/>
              <a:gd name="T43" fmla="*/ 2147483647 h 40"/>
              <a:gd name="T44" fmla="*/ 2147483647 w 99"/>
              <a:gd name="T45" fmla="*/ 2147483647 h 40"/>
              <a:gd name="T46" fmla="*/ 2147483647 w 99"/>
              <a:gd name="T47" fmla="*/ 2147483647 h 40"/>
              <a:gd name="T48" fmla="*/ 2147483647 w 99"/>
              <a:gd name="T49" fmla="*/ 0 h 40"/>
              <a:gd name="T50" fmla="*/ 2147483647 w 9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40"/>
              <a:gd name="T80" fmla="*/ 99 w 9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40">
                <a:moveTo>
                  <a:pt x="20" y="0"/>
                </a:moveTo>
                <a:lnTo>
                  <a:pt x="15" y="2"/>
                </a:lnTo>
                <a:lnTo>
                  <a:pt x="11" y="3"/>
                </a:lnTo>
                <a:lnTo>
                  <a:pt x="7" y="7"/>
                </a:lnTo>
                <a:lnTo>
                  <a:pt x="3" y="11"/>
                </a:lnTo>
                <a:lnTo>
                  <a:pt x="1" y="15"/>
                </a:lnTo>
                <a:lnTo>
                  <a:pt x="0" y="20"/>
                </a:lnTo>
                <a:lnTo>
                  <a:pt x="1" y="25"/>
                </a:lnTo>
                <a:lnTo>
                  <a:pt x="3" y="31"/>
                </a:lnTo>
                <a:lnTo>
                  <a:pt x="7" y="35"/>
                </a:lnTo>
                <a:lnTo>
                  <a:pt x="11" y="37"/>
                </a:lnTo>
                <a:lnTo>
                  <a:pt x="15" y="40"/>
                </a:lnTo>
                <a:lnTo>
                  <a:pt x="74" y="40"/>
                </a:lnTo>
                <a:lnTo>
                  <a:pt x="85" y="40"/>
                </a:lnTo>
                <a:lnTo>
                  <a:pt x="89" y="37"/>
                </a:lnTo>
                <a:lnTo>
                  <a:pt x="93" y="35"/>
                </a:lnTo>
                <a:lnTo>
                  <a:pt x="97" y="31"/>
                </a:lnTo>
                <a:lnTo>
                  <a:pt x="98" y="25"/>
                </a:lnTo>
                <a:lnTo>
                  <a:pt x="99" y="20"/>
                </a:lnTo>
                <a:lnTo>
                  <a:pt x="98" y="15"/>
                </a:lnTo>
                <a:lnTo>
                  <a:pt x="97" y="11"/>
                </a:lnTo>
                <a:lnTo>
                  <a:pt x="93" y="7"/>
                </a:lnTo>
                <a:lnTo>
                  <a:pt x="89" y="3"/>
                </a:lnTo>
                <a:lnTo>
                  <a:pt x="85" y="2"/>
                </a:lnTo>
                <a:lnTo>
                  <a:pt x="7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3" name="Line 1279"/>
          <p:cNvSpPr>
            <a:spLocks noChangeShapeType="1"/>
          </p:cNvSpPr>
          <p:nvPr/>
        </p:nvSpPr>
        <p:spPr bwMode="auto">
          <a:xfrm>
            <a:off x="4318000" y="44211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4" name="Freeform 1280"/>
          <p:cNvSpPr>
            <a:spLocks/>
          </p:cNvSpPr>
          <p:nvPr/>
        </p:nvSpPr>
        <p:spPr bwMode="auto">
          <a:xfrm>
            <a:off x="4318000" y="4395788"/>
            <a:ext cx="14288" cy="33337"/>
          </a:xfrm>
          <a:custGeom>
            <a:avLst/>
            <a:gdLst>
              <a:gd name="T0" fmla="*/ 0 w 38"/>
              <a:gd name="T1" fmla="*/ 2147483647 h 83"/>
              <a:gd name="T2" fmla="*/ 0 w 38"/>
              <a:gd name="T3" fmla="*/ 2147483647 h 83"/>
              <a:gd name="T4" fmla="*/ 2147483647 w 38"/>
              <a:gd name="T5" fmla="*/ 2147483647 h 83"/>
              <a:gd name="T6" fmla="*/ 2147483647 w 38"/>
              <a:gd name="T7" fmla="*/ 2147483647 h 83"/>
              <a:gd name="T8" fmla="*/ 2147483647 w 38"/>
              <a:gd name="T9" fmla="*/ 2147483647 h 83"/>
              <a:gd name="T10" fmla="*/ 2147483647 w 38"/>
              <a:gd name="T11" fmla="*/ 2147483647 h 83"/>
              <a:gd name="T12" fmla="*/ 2147483647 w 38"/>
              <a:gd name="T13" fmla="*/ 2147483647 h 83"/>
              <a:gd name="T14" fmla="*/ 2147483647 w 38"/>
              <a:gd name="T15" fmla="*/ 2147483647 h 83"/>
              <a:gd name="T16" fmla="*/ 2147483647 w 38"/>
              <a:gd name="T17" fmla="*/ 2147483647 h 83"/>
              <a:gd name="T18" fmla="*/ 2147483647 w 38"/>
              <a:gd name="T19" fmla="*/ 2147483647 h 83"/>
              <a:gd name="T20" fmla="*/ 2147483647 w 38"/>
              <a:gd name="T21" fmla="*/ 2147483647 h 83"/>
              <a:gd name="T22" fmla="*/ 2147483647 w 38"/>
              <a:gd name="T23" fmla="*/ 2147483647 h 83"/>
              <a:gd name="T24" fmla="*/ 2147483647 w 38"/>
              <a:gd name="T25" fmla="*/ 2147483647 h 83"/>
              <a:gd name="T26" fmla="*/ 2147483647 w 38"/>
              <a:gd name="T27" fmla="*/ 2147483647 h 83"/>
              <a:gd name="T28" fmla="*/ 2147483647 w 38"/>
              <a:gd name="T29" fmla="*/ 2147483647 h 83"/>
              <a:gd name="T30" fmla="*/ 2147483647 w 38"/>
              <a:gd name="T31" fmla="*/ 2147483647 h 83"/>
              <a:gd name="T32" fmla="*/ 2147483647 w 38"/>
              <a:gd name="T33" fmla="*/ 2147483647 h 83"/>
              <a:gd name="T34" fmla="*/ 2147483647 w 38"/>
              <a:gd name="T35" fmla="*/ 0 h 83"/>
              <a:gd name="T36" fmla="*/ 2147483647 w 38"/>
              <a:gd name="T37" fmla="*/ 0 h 83"/>
              <a:gd name="T38" fmla="*/ 2147483647 w 38"/>
              <a:gd name="T39" fmla="*/ 0 h 83"/>
              <a:gd name="T40" fmla="*/ 2147483647 w 38"/>
              <a:gd name="T41" fmla="*/ 2147483647 h 83"/>
              <a:gd name="T42" fmla="*/ 2147483647 w 38"/>
              <a:gd name="T43" fmla="*/ 2147483647 h 83"/>
              <a:gd name="T44" fmla="*/ 2147483647 w 38"/>
              <a:gd name="T45" fmla="*/ 2147483647 h 83"/>
              <a:gd name="T46" fmla="*/ 0 w 38"/>
              <a:gd name="T47" fmla="*/ 2147483647 h 83"/>
              <a:gd name="T48" fmla="*/ 0 w 38"/>
              <a:gd name="T49" fmla="*/ 2147483647 h 83"/>
              <a:gd name="T50" fmla="*/ 0 w 38"/>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3"/>
              <a:gd name="T80" fmla="*/ 38 w 38"/>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3">
                <a:moveTo>
                  <a:pt x="0" y="63"/>
                </a:moveTo>
                <a:lnTo>
                  <a:pt x="0" y="68"/>
                </a:lnTo>
                <a:lnTo>
                  <a:pt x="2" y="74"/>
                </a:lnTo>
                <a:lnTo>
                  <a:pt x="5" y="78"/>
                </a:lnTo>
                <a:lnTo>
                  <a:pt x="9" y="80"/>
                </a:lnTo>
                <a:lnTo>
                  <a:pt x="14" y="83"/>
                </a:lnTo>
                <a:lnTo>
                  <a:pt x="19" y="83"/>
                </a:lnTo>
                <a:lnTo>
                  <a:pt x="25" y="83"/>
                </a:lnTo>
                <a:lnTo>
                  <a:pt x="29" y="80"/>
                </a:lnTo>
                <a:lnTo>
                  <a:pt x="33" y="78"/>
                </a:lnTo>
                <a:lnTo>
                  <a:pt x="37" y="74"/>
                </a:lnTo>
                <a:lnTo>
                  <a:pt x="38" y="68"/>
                </a:lnTo>
                <a:lnTo>
                  <a:pt x="38" y="25"/>
                </a:lnTo>
                <a:lnTo>
                  <a:pt x="38" y="14"/>
                </a:lnTo>
                <a:lnTo>
                  <a:pt x="37" y="9"/>
                </a:lnTo>
                <a:lnTo>
                  <a:pt x="33" y="5"/>
                </a:lnTo>
                <a:lnTo>
                  <a:pt x="29" y="2"/>
                </a:lnTo>
                <a:lnTo>
                  <a:pt x="25" y="0"/>
                </a:lnTo>
                <a:lnTo>
                  <a:pt x="19" y="0"/>
                </a:lnTo>
                <a:lnTo>
                  <a:pt x="14" y="0"/>
                </a:lnTo>
                <a:lnTo>
                  <a:pt x="9" y="2"/>
                </a:lnTo>
                <a:lnTo>
                  <a:pt x="5" y="5"/>
                </a:lnTo>
                <a:lnTo>
                  <a:pt x="2" y="9"/>
                </a:lnTo>
                <a:lnTo>
                  <a:pt x="0"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5" name="Line 1281"/>
          <p:cNvSpPr>
            <a:spLocks noChangeShapeType="1"/>
          </p:cNvSpPr>
          <p:nvPr/>
        </p:nvSpPr>
        <p:spPr bwMode="auto">
          <a:xfrm>
            <a:off x="4325938" y="43957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6" name="Freeform 1282"/>
          <p:cNvSpPr>
            <a:spLocks/>
          </p:cNvSpPr>
          <p:nvPr/>
        </p:nvSpPr>
        <p:spPr bwMode="auto">
          <a:xfrm>
            <a:off x="4318000" y="4395788"/>
            <a:ext cx="42863" cy="15875"/>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0 w 108"/>
              <a:gd name="T11" fmla="*/ 2147483647 h 38"/>
              <a:gd name="T12" fmla="*/ 0 w 108"/>
              <a:gd name="T13" fmla="*/ 2147483647 h 38"/>
              <a:gd name="T14" fmla="*/ 0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19" y="0"/>
                </a:moveTo>
                <a:lnTo>
                  <a:pt x="14" y="0"/>
                </a:lnTo>
                <a:lnTo>
                  <a:pt x="9" y="2"/>
                </a:lnTo>
                <a:lnTo>
                  <a:pt x="5" y="5"/>
                </a:lnTo>
                <a:lnTo>
                  <a:pt x="2" y="9"/>
                </a:lnTo>
                <a:lnTo>
                  <a:pt x="0" y="14"/>
                </a:lnTo>
                <a:lnTo>
                  <a:pt x="0" y="20"/>
                </a:lnTo>
                <a:lnTo>
                  <a:pt x="0" y="25"/>
                </a:lnTo>
                <a:lnTo>
                  <a:pt x="2" y="29"/>
                </a:lnTo>
                <a:lnTo>
                  <a:pt x="5" y="34"/>
                </a:lnTo>
                <a:lnTo>
                  <a:pt x="9" y="37"/>
                </a:lnTo>
                <a:lnTo>
                  <a:pt x="14" y="38"/>
                </a:lnTo>
                <a:lnTo>
                  <a:pt x="83" y="38"/>
                </a:lnTo>
                <a:lnTo>
                  <a:pt x="93" y="38"/>
                </a:lnTo>
                <a:lnTo>
                  <a:pt x="99" y="37"/>
                </a:lnTo>
                <a:lnTo>
                  <a:pt x="103" y="34"/>
                </a:lnTo>
                <a:lnTo>
                  <a:pt x="105" y="29"/>
                </a:lnTo>
                <a:lnTo>
                  <a:pt x="107" y="25"/>
                </a:lnTo>
                <a:lnTo>
                  <a:pt x="108" y="20"/>
                </a:lnTo>
                <a:lnTo>
                  <a:pt x="107" y="14"/>
                </a:lnTo>
                <a:lnTo>
                  <a:pt x="105" y="9"/>
                </a:lnTo>
                <a:lnTo>
                  <a:pt x="103" y="5"/>
                </a:lnTo>
                <a:lnTo>
                  <a:pt x="99" y="2"/>
                </a:lnTo>
                <a:lnTo>
                  <a:pt x="93" y="0"/>
                </a:lnTo>
                <a:lnTo>
                  <a:pt x="8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7" name="Line 1283"/>
          <p:cNvSpPr>
            <a:spLocks noChangeShapeType="1"/>
          </p:cNvSpPr>
          <p:nvPr/>
        </p:nvSpPr>
        <p:spPr bwMode="auto">
          <a:xfrm>
            <a:off x="4344988" y="44037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8" name="Freeform 1284"/>
          <p:cNvSpPr>
            <a:spLocks/>
          </p:cNvSpPr>
          <p:nvPr/>
        </p:nvSpPr>
        <p:spPr bwMode="auto">
          <a:xfrm>
            <a:off x="4344988" y="4379913"/>
            <a:ext cx="15875" cy="31750"/>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4"/>
                </a:moveTo>
                <a:lnTo>
                  <a:pt x="2" y="69"/>
                </a:lnTo>
                <a:lnTo>
                  <a:pt x="3" y="73"/>
                </a:lnTo>
                <a:lnTo>
                  <a:pt x="6" y="78"/>
                </a:lnTo>
                <a:lnTo>
                  <a:pt x="11" y="81"/>
                </a:lnTo>
                <a:lnTo>
                  <a:pt x="15" y="82"/>
                </a:lnTo>
                <a:lnTo>
                  <a:pt x="20" y="83"/>
                </a:lnTo>
                <a:lnTo>
                  <a:pt x="25" y="82"/>
                </a:lnTo>
                <a:lnTo>
                  <a:pt x="31" y="81"/>
                </a:lnTo>
                <a:lnTo>
                  <a:pt x="35" y="78"/>
                </a:lnTo>
                <a:lnTo>
                  <a:pt x="37" y="73"/>
                </a:lnTo>
                <a:lnTo>
                  <a:pt x="39" y="69"/>
                </a:lnTo>
                <a:lnTo>
                  <a:pt x="39" y="25"/>
                </a:lnTo>
                <a:lnTo>
                  <a:pt x="39" y="15"/>
                </a:lnTo>
                <a:lnTo>
                  <a:pt x="37" y="9"/>
                </a:lnTo>
                <a:lnTo>
                  <a:pt x="35" y="5"/>
                </a:lnTo>
                <a:lnTo>
                  <a:pt x="31" y="3"/>
                </a:lnTo>
                <a:lnTo>
                  <a:pt x="25" y="0"/>
                </a:lnTo>
                <a:lnTo>
                  <a:pt x="20" y="0"/>
                </a:lnTo>
                <a:lnTo>
                  <a:pt x="15" y="0"/>
                </a:lnTo>
                <a:lnTo>
                  <a:pt x="11" y="3"/>
                </a:lnTo>
                <a:lnTo>
                  <a:pt x="6" y="5"/>
                </a:lnTo>
                <a:lnTo>
                  <a:pt x="3" y="9"/>
                </a:lnTo>
                <a:lnTo>
                  <a:pt x="2"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89" name="Line 1285"/>
          <p:cNvSpPr>
            <a:spLocks noChangeShapeType="1"/>
          </p:cNvSpPr>
          <p:nvPr/>
        </p:nvSpPr>
        <p:spPr bwMode="auto">
          <a:xfrm>
            <a:off x="4352925" y="43799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0" name="Freeform 1286"/>
          <p:cNvSpPr>
            <a:spLocks/>
          </p:cNvSpPr>
          <p:nvPr/>
        </p:nvSpPr>
        <p:spPr bwMode="auto">
          <a:xfrm>
            <a:off x="4344988" y="4379913"/>
            <a:ext cx="53975" cy="15875"/>
          </a:xfrm>
          <a:custGeom>
            <a:avLst/>
            <a:gdLst>
              <a:gd name="T0" fmla="*/ 2147483647 w 138"/>
              <a:gd name="T1" fmla="*/ 0 h 38"/>
              <a:gd name="T2" fmla="*/ 2147483647 w 138"/>
              <a:gd name="T3" fmla="*/ 0 h 38"/>
              <a:gd name="T4" fmla="*/ 2147483647 w 138"/>
              <a:gd name="T5" fmla="*/ 2147483647 h 38"/>
              <a:gd name="T6" fmla="*/ 2147483647 w 138"/>
              <a:gd name="T7" fmla="*/ 2147483647 h 38"/>
              <a:gd name="T8" fmla="*/ 2147483647 w 138"/>
              <a:gd name="T9" fmla="*/ 2147483647 h 38"/>
              <a:gd name="T10" fmla="*/ 2147483647 w 138"/>
              <a:gd name="T11" fmla="*/ 2147483647 h 38"/>
              <a:gd name="T12" fmla="*/ 0 w 138"/>
              <a:gd name="T13" fmla="*/ 2147483647 h 38"/>
              <a:gd name="T14" fmla="*/ 2147483647 w 138"/>
              <a:gd name="T15" fmla="*/ 2147483647 h 38"/>
              <a:gd name="T16" fmla="*/ 2147483647 w 138"/>
              <a:gd name="T17" fmla="*/ 2147483647 h 38"/>
              <a:gd name="T18" fmla="*/ 2147483647 w 138"/>
              <a:gd name="T19" fmla="*/ 2147483647 h 38"/>
              <a:gd name="T20" fmla="*/ 2147483647 w 138"/>
              <a:gd name="T21" fmla="*/ 2147483647 h 38"/>
              <a:gd name="T22" fmla="*/ 2147483647 w 138"/>
              <a:gd name="T23" fmla="*/ 2147483647 h 38"/>
              <a:gd name="T24" fmla="*/ 2147483647 w 138"/>
              <a:gd name="T25" fmla="*/ 2147483647 h 38"/>
              <a:gd name="T26" fmla="*/ 2147483647 w 138"/>
              <a:gd name="T27" fmla="*/ 2147483647 h 38"/>
              <a:gd name="T28" fmla="*/ 2147483647 w 138"/>
              <a:gd name="T29" fmla="*/ 2147483647 h 38"/>
              <a:gd name="T30" fmla="*/ 2147483647 w 138"/>
              <a:gd name="T31" fmla="*/ 2147483647 h 38"/>
              <a:gd name="T32" fmla="*/ 2147483647 w 138"/>
              <a:gd name="T33" fmla="*/ 2147483647 h 38"/>
              <a:gd name="T34" fmla="*/ 2147483647 w 138"/>
              <a:gd name="T35" fmla="*/ 2147483647 h 38"/>
              <a:gd name="T36" fmla="*/ 2147483647 w 138"/>
              <a:gd name="T37" fmla="*/ 2147483647 h 38"/>
              <a:gd name="T38" fmla="*/ 2147483647 w 138"/>
              <a:gd name="T39" fmla="*/ 2147483647 h 38"/>
              <a:gd name="T40" fmla="*/ 2147483647 w 138"/>
              <a:gd name="T41" fmla="*/ 2147483647 h 38"/>
              <a:gd name="T42" fmla="*/ 2147483647 w 138"/>
              <a:gd name="T43" fmla="*/ 2147483647 h 38"/>
              <a:gd name="T44" fmla="*/ 2147483647 w 138"/>
              <a:gd name="T45" fmla="*/ 2147483647 h 38"/>
              <a:gd name="T46" fmla="*/ 2147483647 w 138"/>
              <a:gd name="T47" fmla="*/ 0 h 38"/>
              <a:gd name="T48" fmla="*/ 2147483647 w 138"/>
              <a:gd name="T49" fmla="*/ 0 h 38"/>
              <a:gd name="T50" fmla="*/ 2147483647 w 13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38"/>
              <a:gd name="T80" fmla="*/ 138 w 13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38">
                <a:moveTo>
                  <a:pt x="20" y="0"/>
                </a:moveTo>
                <a:lnTo>
                  <a:pt x="15" y="0"/>
                </a:lnTo>
                <a:lnTo>
                  <a:pt x="11" y="3"/>
                </a:lnTo>
                <a:lnTo>
                  <a:pt x="6" y="5"/>
                </a:lnTo>
                <a:lnTo>
                  <a:pt x="3" y="9"/>
                </a:lnTo>
                <a:lnTo>
                  <a:pt x="2" y="15"/>
                </a:lnTo>
                <a:lnTo>
                  <a:pt x="0" y="20"/>
                </a:lnTo>
                <a:lnTo>
                  <a:pt x="2" y="25"/>
                </a:lnTo>
                <a:lnTo>
                  <a:pt x="3" y="29"/>
                </a:lnTo>
                <a:lnTo>
                  <a:pt x="6" y="33"/>
                </a:lnTo>
                <a:lnTo>
                  <a:pt x="11" y="37"/>
                </a:lnTo>
                <a:lnTo>
                  <a:pt x="15" y="38"/>
                </a:lnTo>
                <a:lnTo>
                  <a:pt x="113" y="38"/>
                </a:lnTo>
                <a:lnTo>
                  <a:pt x="123" y="38"/>
                </a:lnTo>
                <a:lnTo>
                  <a:pt x="129" y="37"/>
                </a:lnTo>
                <a:lnTo>
                  <a:pt x="133" y="33"/>
                </a:lnTo>
                <a:lnTo>
                  <a:pt x="135" y="29"/>
                </a:lnTo>
                <a:lnTo>
                  <a:pt x="138" y="25"/>
                </a:lnTo>
                <a:lnTo>
                  <a:pt x="138" y="20"/>
                </a:lnTo>
                <a:lnTo>
                  <a:pt x="138" y="15"/>
                </a:lnTo>
                <a:lnTo>
                  <a:pt x="135" y="9"/>
                </a:lnTo>
                <a:lnTo>
                  <a:pt x="133" y="5"/>
                </a:lnTo>
                <a:lnTo>
                  <a:pt x="129" y="3"/>
                </a:lnTo>
                <a:lnTo>
                  <a:pt x="123" y="0"/>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1" name="Line 1287"/>
          <p:cNvSpPr>
            <a:spLocks noChangeShapeType="1"/>
          </p:cNvSpPr>
          <p:nvPr/>
        </p:nvSpPr>
        <p:spPr bwMode="auto">
          <a:xfrm>
            <a:off x="4384675" y="43878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2" name="Freeform 1288"/>
          <p:cNvSpPr>
            <a:spLocks/>
          </p:cNvSpPr>
          <p:nvPr/>
        </p:nvSpPr>
        <p:spPr bwMode="auto">
          <a:xfrm>
            <a:off x="4384675" y="4362450"/>
            <a:ext cx="14288" cy="33338"/>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0 h 83"/>
              <a:gd name="T36" fmla="*/ 2147483647 w 40"/>
              <a:gd name="T37" fmla="*/ 0 h 83"/>
              <a:gd name="T38" fmla="*/ 2147483647 w 40"/>
              <a:gd name="T39" fmla="*/ 0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1" y="68"/>
                </a:lnTo>
                <a:lnTo>
                  <a:pt x="3" y="72"/>
                </a:lnTo>
                <a:lnTo>
                  <a:pt x="7" y="76"/>
                </a:lnTo>
                <a:lnTo>
                  <a:pt x="11" y="80"/>
                </a:lnTo>
                <a:lnTo>
                  <a:pt x="16" y="81"/>
                </a:lnTo>
                <a:lnTo>
                  <a:pt x="20" y="83"/>
                </a:lnTo>
                <a:lnTo>
                  <a:pt x="25" y="81"/>
                </a:lnTo>
                <a:lnTo>
                  <a:pt x="31" y="80"/>
                </a:lnTo>
                <a:lnTo>
                  <a:pt x="35" y="76"/>
                </a:lnTo>
                <a:lnTo>
                  <a:pt x="37" y="72"/>
                </a:lnTo>
                <a:lnTo>
                  <a:pt x="40" y="68"/>
                </a:lnTo>
                <a:lnTo>
                  <a:pt x="40" y="25"/>
                </a:lnTo>
                <a:lnTo>
                  <a:pt x="40" y="14"/>
                </a:lnTo>
                <a:lnTo>
                  <a:pt x="37" y="9"/>
                </a:lnTo>
                <a:lnTo>
                  <a:pt x="35" y="5"/>
                </a:lnTo>
                <a:lnTo>
                  <a:pt x="31" y="2"/>
                </a:lnTo>
                <a:lnTo>
                  <a:pt x="25" y="0"/>
                </a:lnTo>
                <a:lnTo>
                  <a:pt x="20" y="0"/>
                </a:lnTo>
                <a:lnTo>
                  <a:pt x="16" y="0"/>
                </a:lnTo>
                <a:lnTo>
                  <a:pt x="11" y="2"/>
                </a:lnTo>
                <a:lnTo>
                  <a:pt x="7" y="5"/>
                </a:lnTo>
                <a:lnTo>
                  <a:pt x="3" y="9"/>
                </a:lnTo>
                <a:lnTo>
                  <a:pt x="1" y="14"/>
                </a:lnTo>
                <a:lnTo>
                  <a:pt x="0" y="19"/>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3" name="Line 1289"/>
          <p:cNvSpPr>
            <a:spLocks noChangeShapeType="1"/>
          </p:cNvSpPr>
          <p:nvPr/>
        </p:nvSpPr>
        <p:spPr bwMode="auto">
          <a:xfrm>
            <a:off x="4391025" y="4362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4" name="Freeform 1290"/>
          <p:cNvSpPr>
            <a:spLocks/>
          </p:cNvSpPr>
          <p:nvPr/>
        </p:nvSpPr>
        <p:spPr bwMode="auto">
          <a:xfrm>
            <a:off x="4384675" y="4362450"/>
            <a:ext cx="26988" cy="15875"/>
          </a:xfrm>
          <a:custGeom>
            <a:avLst/>
            <a:gdLst>
              <a:gd name="T0" fmla="*/ 2147483647 w 70"/>
              <a:gd name="T1" fmla="*/ 0 h 38"/>
              <a:gd name="T2" fmla="*/ 2147483647 w 70"/>
              <a:gd name="T3" fmla="*/ 0 h 38"/>
              <a:gd name="T4" fmla="*/ 2147483647 w 70"/>
              <a:gd name="T5" fmla="*/ 2147483647 h 38"/>
              <a:gd name="T6" fmla="*/ 2147483647 w 70"/>
              <a:gd name="T7" fmla="*/ 2147483647 h 38"/>
              <a:gd name="T8" fmla="*/ 2147483647 w 70"/>
              <a:gd name="T9" fmla="*/ 2147483647 h 38"/>
              <a:gd name="T10" fmla="*/ 2147483647 w 70"/>
              <a:gd name="T11" fmla="*/ 2147483647 h 38"/>
              <a:gd name="T12" fmla="*/ 0 w 70"/>
              <a:gd name="T13" fmla="*/ 2147483647 h 38"/>
              <a:gd name="T14" fmla="*/ 2147483647 w 70"/>
              <a:gd name="T15" fmla="*/ 2147483647 h 38"/>
              <a:gd name="T16" fmla="*/ 2147483647 w 70"/>
              <a:gd name="T17" fmla="*/ 2147483647 h 38"/>
              <a:gd name="T18" fmla="*/ 2147483647 w 70"/>
              <a:gd name="T19" fmla="*/ 2147483647 h 38"/>
              <a:gd name="T20" fmla="*/ 2147483647 w 70"/>
              <a:gd name="T21" fmla="*/ 2147483647 h 38"/>
              <a:gd name="T22" fmla="*/ 2147483647 w 70"/>
              <a:gd name="T23" fmla="*/ 2147483647 h 38"/>
              <a:gd name="T24" fmla="*/ 2147483647 w 70"/>
              <a:gd name="T25" fmla="*/ 2147483647 h 38"/>
              <a:gd name="T26" fmla="*/ 2147483647 w 70"/>
              <a:gd name="T27" fmla="*/ 2147483647 h 38"/>
              <a:gd name="T28" fmla="*/ 2147483647 w 70"/>
              <a:gd name="T29" fmla="*/ 2147483647 h 38"/>
              <a:gd name="T30" fmla="*/ 2147483647 w 70"/>
              <a:gd name="T31" fmla="*/ 2147483647 h 38"/>
              <a:gd name="T32" fmla="*/ 2147483647 w 70"/>
              <a:gd name="T33" fmla="*/ 2147483647 h 38"/>
              <a:gd name="T34" fmla="*/ 2147483647 w 70"/>
              <a:gd name="T35" fmla="*/ 2147483647 h 38"/>
              <a:gd name="T36" fmla="*/ 2147483647 w 70"/>
              <a:gd name="T37" fmla="*/ 2147483647 h 38"/>
              <a:gd name="T38" fmla="*/ 2147483647 w 70"/>
              <a:gd name="T39" fmla="*/ 2147483647 h 38"/>
              <a:gd name="T40" fmla="*/ 2147483647 w 70"/>
              <a:gd name="T41" fmla="*/ 2147483647 h 38"/>
              <a:gd name="T42" fmla="*/ 2147483647 w 70"/>
              <a:gd name="T43" fmla="*/ 2147483647 h 38"/>
              <a:gd name="T44" fmla="*/ 2147483647 w 70"/>
              <a:gd name="T45" fmla="*/ 2147483647 h 38"/>
              <a:gd name="T46" fmla="*/ 2147483647 w 70"/>
              <a:gd name="T47" fmla="*/ 0 h 38"/>
              <a:gd name="T48" fmla="*/ 2147483647 w 70"/>
              <a:gd name="T49" fmla="*/ 0 h 38"/>
              <a:gd name="T50" fmla="*/ 2147483647 w 7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8"/>
              <a:gd name="T80" fmla="*/ 70 w 7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8">
                <a:moveTo>
                  <a:pt x="20" y="0"/>
                </a:moveTo>
                <a:lnTo>
                  <a:pt x="16" y="0"/>
                </a:lnTo>
                <a:lnTo>
                  <a:pt x="11" y="2"/>
                </a:lnTo>
                <a:lnTo>
                  <a:pt x="7" y="5"/>
                </a:lnTo>
                <a:lnTo>
                  <a:pt x="3" y="9"/>
                </a:lnTo>
                <a:lnTo>
                  <a:pt x="1" y="14"/>
                </a:lnTo>
                <a:lnTo>
                  <a:pt x="0" y="19"/>
                </a:lnTo>
                <a:lnTo>
                  <a:pt x="1" y="23"/>
                </a:lnTo>
                <a:lnTo>
                  <a:pt x="3" y="29"/>
                </a:lnTo>
                <a:lnTo>
                  <a:pt x="7" y="33"/>
                </a:lnTo>
                <a:lnTo>
                  <a:pt x="11" y="36"/>
                </a:lnTo>
                <a:lnTo>
                  <a:pt x="16" y="38"/>
                </a:lnTo>
                <a:lnTo>
                  <a:pt x="45" y="38"/>
                </a:lnTo>
                <a:lnTo>
                  <a:pt x="56" y="38"/>
                </a:lnTo>
                <a:lnTo>
                  <a:pt x="60" y="36"/>
                </a:lnTo>
                <a:lnTo>
                  <a:pt x="64" y="33"/>
                </a:lnTo>
                <a:lnTo>
                  <a:pt x="68" y="29"/>
                </a:lnTo>
                <a:lnTo>
                  <a:pt x="69" y="23"/>
                </a:lnTo>
                <a:lnTo>
                  <a:pt x="70" y="19"/>
                </a:lnTo>
                <a:lnTo>
                  <a:pt x="69" y="14"/>
                </a:lnTo>
                <a:lnTo>
                  <a:pt x="68" y="9"/>
                </a:lnTo>
                <a:lnTo>
                  <a:pt x="64" y="5"/>
                </a:lnTo>
                <a:lnTo>
                  <a:pt x="60" y="2"/>
                </a:lnTo>
                <a:lnTo>
                  <a:pt x="56"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5" name="Line 1291"/>
          <p:cNvSpPr>
            <a:spLocks noChangeShapeType="1"/>
          </p:cNvSpPr>
          <p:nvPr/>
        </p:nvSpPr>
        <p:spPr bwMode="auto">
          <a:xfrm>
            <a:off x="4395788" y="43703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6" name="Freeform 1292"/>
          <p:cNvSpPr>
            <a:spLocks/>
          </p:cNvSpPr>
          <p:nvPr/>
        </p:nvSpPr>
        <p:spPr bwMode="auto">
          <a:xfrm>
            <a:off x="4395788" y="4346575"/>
            <a:ext cx="15875" cy="31750"/>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2147483647 h 84"/>
              <a:gd name="T36" fmla="*/ 2147483647 w 38"/>
              <a:gd name="T37" fmla="*/ 0 h 84"/>
              <a:gd name="T38" fmla="*/ 2147483647 w 38"/>
              <a:gd name="T39" fmla="*/ 2147483647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4"/>
                </a:moveTo>
                <a:lnTo>
                  <a:pt x="0" y="68"/>
                </a:lnTo>
                <a:lnTo>
                  <a:pt x="2" y="74"/>
                </a:lnTo>
                <a:lnTo>
                  <a:pt x="5" y="78"/>
                </a:lnTo>
                <a:lnTo>
                  <a:pt x="9" y="81"/>
                </a:lnTo>
                <a:lnTo>
                  <a:pt x="14" y="83"/>
                </a:lnTo>
                <a:lnTo>
                  <a:pt x="19" y="84"/>
                </a:lnTo>
                <a:lnTo>
                  <a:pt x="25" y="83"/>
                </a:lnTo>
                <a:lnTo>
                  <a:pt x="29" y="81"/>
                </a:lnTo>
                <a:lnTo>
                  <a:pt x="33" y="78"/>
                </a:lnTo>
                <a:lnTo>
                  <a:pt x="37" y="74"/>
                </a:lnTo>
                <a:lnTo>
                  <a:pt x="38" y="68"/>
                </a:lnTo>
                <a:lnTo>
                  <a:pt x="38" y="25"/>
                </a:lnTo>
                <a:lnTo>
                  <a:pt x="38" y="14"/>
                </a:lnTo>
                <a:lnTo>
                  <a:pt x="37" y="10"/>
                </a:lnTo>
                <a:lnTo>
                  <a:pt x="33" y="6"/>
                </a:lnTo>
                <a:lnTo>
                  <a:pt x="29" y="2"/>
                </a:lnTo>
                <a:lnTo>
                  <a:pt x="25" y="1"/>
                </a:lnTo>
                <a:lnTo>
                  <a:pt x="19" y="0"/>
                </a:lnTo>
                <a:lnTo>
                  <a:pt x="14" y="1"/>
                </a:lnTo>
                <a:lnTo>
                  <a:pt x="9" y="2"/>
                </a:lnTo>
                <a:lnTo>
                  <a:pt x="5" y="6"/>
                </a:lnTo>
                <a:lnTo>
                  <a:pt x="2" y="10"/>
                </a:lnTo>
                <a:lnTo>
                  <a:pt x="0" y="14"/>
                </a:lnTo>
                <a:lnTo>
                  <a:pt x="0" y="21"/>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7" name="Line 1293"/>
          <p:cNvSpPr>
            <a:spLocks noChangeShapeType="1"/>
          </p:cNvSpPr>
          <p:nvPr/>
        </p:nvSpPr>
        <p:spPr bwMode="auto">
          <a:xfrm>
            <a:off x="4403725" y="43465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8" name="Freeform 1294"/>
          <p:cNvSpPr>
            <a:spLocks/>
          </p:cNvSpPr>
          <p:nvPr/>
        </p:nvSpPr>
        <p:spPr bwMode="auto">
          <a:xfrm>
            <a:off x="4395788" y="4346575"/>
            <a:ext cx="19050" cy="14288"/>
          </a:xfrm>
          <a:custGeom>
            <a:avLst/>
            <a:gdLst>
              <a:gd name="T0" fmla="*/ 2147483647 w 48"/>
              <a:gd name="T1" fmla="*/ 0 h 39"/>
              <a:gd name="T2" fmla="*/ 2147483647 w 48"/>
              <a:gd name="T3" fmla="*/ 2147483647 h 39"/>
              <a:gd name="T4" fmla="*/ 2147483647 w 48"/>
              <a:gd name="T5" fmla="*/ 2147483647 h 39"/>
              <a:gd name="T6" fmla="*/ 2147483647 w 48"/>
              <a:gd name="T7" fmla="*/ 2147483647 h 39"/>
              <a:gd name="T8" fmla="*/ 2147483647 w 48"/>
              <a:gd name="T9" fmla="*/ 2147483647 h 39"/>
              <a:gd name="T10" fmla="*/ 0 w 48"/>
              <a:gd name="T11" fmla="*/ 2147483647 h 39"/>
              <a:gd name="T12" fmla="*/ 0 w 48"/>
              <a:gd name="T13" fmla="*/ 2147483647 h 39"/>
              <a:gd name="T14" fmla="*/ 0 w 48"/>
              <a:gd name="T15" fmla="*/ 2147483647 h 39"/>
              <a:gd name="T16" fmla="*/ 2147483647 w 48"/>
              <a:gd name="T17" fmla="*/ 2147483647 h 39"/>
              <a:gd name="T18" fmla="*/ 2147483647 w 48"/>
              <a:gd name="T19" fmla="*/ 2147483647 h 39"/>
              <a:gd name="T20" fmla="*/ 2147483647 w 48"/>
              <a:gd name="T21" fmla="*/ 2147483647 h 39"/>
              <a:gd name="T22" fmla="*/ 2147483647 w 48"/>
              <a:gd name="T23" fmla="*/ 2147483647 h 39"/>
              <a:gd name="T24" fmla="*/ 2147483647 w 48"/>
              <a:gd name="T25" fmla="*/ 2147483647 h 39"/>
              <a:gd name="T26" fmla="*/ 2147483647 w 48"/>
              <a:gd name="T27" fmla="*/ 2147483647 h 39"/>
              <a:gd name="T28" fmla="*/ 2147483647 w 48"/>
              <a:gd name="T29" fmla="*/ 2147483647 h 39"/>
              <a:gd name="T30" fmla="*/ 2147483647 w 48"/>
              <a:gd name="T31" fmla="*/ 2147483647 h 39"/>
              <a:gd name="T32" fmla="*/ 2147483647 w 48"/>
              <a:gd name="T33" fmla="*/ 2147483647 h 39"/>
              <a:gd name="T34" fmla="*/ 2147483647 w 48"/>
              <a:gd name="T35" fmla="*/ 2147483647 h 39"/>
              <a:gd name="T36" fmla="*/ 2147483647 w 48"/>
              <a:gd name="T37" fmla="*/ 2147483647 h 39"/>
              <a:gd name="T38" fmla="*/ 2147483647 w 48"/>
              <a:gd name="T39" fmla="*/ 2147483647 h 39"/>
              <a:gd name="T40" fmla="*/ 2147483647 w 48"/>
              <a:gd name="T41" fmla="*/ 2147483647 h 39"/>
              <a:gd name="T42" fmla="*/ 2147483647 w 48"/>
              <a:gd name="T43" fmla="*/ 2147483647 h 39"/>
              <a:gd name="T44" fmla="*/ 2147483647 w 48"/>
              <a:gd name="T45" fmla="*/ 2147483647 h 39"/>
              <a:gd name="T46" fmla="*/ 2147483647 w 48"/>
              <a:gd name="T47" fmla="*/ 2147483647 h 39"/>
              <a:gd name="T48" fmla="*/ 2147483647 w 48"/>
              <a:gd name="T49" fmla="*/ 0 h 39"/>
              <a:gd name="T50" fmla="*/ 2147483647 w 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9"/>
              <a:gd name="T80" fmla="*/ 48 w 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9">
                <a:moveTo>
                  <a:pt x="19" y="0"/>
                </a:moveTo>
                <a:lnTo>
                  <a:pt x="14" y="1"/>
                </a:lnTo>
                <a:lnTo>
                  <a:pt x="9" y="2"/>
                </a:lnTo>
                <a:lnTo>
                  <a:pt x="5" y="6"/>
                </a:lnTo>
                <a:lnTo>
                  <a:pt x="2" y="10"/>
                </a:lnTo>
                <a:lnTo>
                  <a:pt x="0" y="14"/>
                </a:lnTo>
                <a:lnTo>
                  <a:pt x="0" y="19"/>
                </a:lnTo>
                <a:lnTo>
                  <a:pt x="0" y="25"/>
                </a:lnTo>
                <a:lnTo>
                  <a:pt x="2" y="30"/>
                </a:lnTo>
                <a:lnTo>
                  <a:pt x="5" y="34"/>
                </a:lnTo>
                <a:lnTo>
                  <a:pt x="9" y="37"/>
                </a:lnTo>
                <a:lnTo>
                  <a:pt x="14" y="39"/>
                </a:lnTo>
                <a:lnTo>
                  <a:pt x="23" y="39"/>
                </a:lnTo>
                <a:lnTo>
                  <a:pt x="34" y="39"/>
                </a:lnTo>
                <a:lnTo>
                  <a:pt x="39" y="37"/>
                </a:lnTo>
                <a:lnTo>
                  <a:pt x="43" y="34"/>
                </a:lnTo>
                <a:lnTo>
                  <a:pt x="46" y="30"/>
                </a:lnTo>
                <a:lnTo>
                  <a:pt x="48" y="25"/>
                </a:lnTo>
                <a:lnTo>
                  <a:pt x="48" y="19"/>
                </a:lnTo>
                <a:lnTo>
                  <a:pt x="48" y="14"/>
                </a:lnTo>
                <a:lnTo>
                  <a:pt x="46" y="10"/>
                </a:lnTo>
                <a:lnTo>
                  <a:pt x="43" y="6"/>
                </a:lnTo>
                <a:lnTo>
                  <a:pt x="39" y="2"/>
                </a:lnTo>
                <a:lnTo>
                  <a:pt x="34" y="1"/>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1999" name="Line 1295"/>
          <p:cNvSpPr>
            <a:spLocks noChangeShapeType="1"/>
          </p:cNvSpPr>
          <p:nvPr/>
        </p:nvSpPr>
        <p:spPr bwMode="auto">
          <a:xfrm>
            <a:off x="4398963" y="43545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0" name="Freeform 1296"/>
          <p:cNvSpPr>
            <a:spLocks/>
          </p:cNvSpPr>
          <p:nvPr/>
        </p:nvSpPr>
        <p:spPr bwMode="auto">
          <a:xfrm>
            <a:off x="4398963" y="4329113"/>
            <a:ext cx="15875" cy="31750"/>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2147483647 h 83"/>
              <a:gd name="T36" fmla="*/ 2147483647 w 39"/>
              <a:gd name="T37" fmla="*/ 0 h 83"/>
              <a:gd name="T38" fmla="*/ 2147483647 w 39"/>
              <a:gd name="T39" fmla="*/ 2147483647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1" y="69"/>
                </a:lnTo>
                <a:lnTo>
                  <a:pt x="2" y="74"/>
                </a:lnTo>
                <a:lnTo>
                  <a:pt x="6" y="78"/>
                </a:lnTo>
                <a:lnTo>
                  <a:pt x="10" y="81"/>
                </a:lnTo>
                <a:lnTo>
                  <a:pt x="14" y="83"/>
                </a:lnTo>
                <a:lnTo>
                  <a:pt x="20" y="83"/>
                </a:lnTo>
                <a:lnTo>
                  <a:pt x="25" y="83"/>
                </a:lnTo>
                <a:lnTo>
                  <a:pt x="30" y="81"/>
                </a:lnTo>
                <a:lnTo>
                  <a:pt x="34" y="78"/>
                </a:lnTo>
                <a:lnTo>
                  <a:pt x="37" y="74"/>
                </a:lnTo>
                <a:lnTo>
                  <a:pt x="39" y="69"/>
                </a:lnTo>
                <a:lnTo>
                  <a:pt x="39" y="25"/>
                </a:lnTo>
                <a:lnTo>
                  <a:pt x="39" y="15"/>
                </a:lnTo>
                <a:lnTo>
                  <a:pt x="37" y="11"/>
                </a:lnTo>
                <a:lnTo>
                  <a:pt x="34" y="7"/>
                </a:lnTo>
                <a:lnTo>
                  <a:pt x="30" y="3"/>
                </a:lnTo>
                <a:lnTo>
                  <a:pt x="25" y="1"/>
                </a:lnTo>
                <a:lnTo>
                  <a:pt x="20" y="0"/>
                </a:lnTo>
                <a:lnTo>
                  <a:pt x="14" y="1"/>
                </a:lnTo>
                <a:lnTo>
                  <a:pt x="10" y="3"/>
                </a:lnTo>
                <a:lnTo>
                  <a:pt x="6" y="7"/>
                </a:lnTo>
                <a:lnTo>
                  <a:pt x="2" y="11"/>
                </a:lnTo>
                <a:lnTo>
                  <a:pt x="1" y="15"/>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1" name="Line 1297"/>
          <p:cNvSpPr>
            <a:spLocks noChangeShapeType="1"/>
          </p:cNvSpPr>
          <p:nvPr/>
        </p:nvSpPr>
        <p:spPr bwMode="auto">
          <a:xfrm>
            <a:off x="4406900" y="43291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2" name="Freeform 1298"/>
          <p:cNvSpPr>
            <a:spLocks/>
          </p:cNvSpPr>
          <p:nvPr/>
        </p:nvSpPr>
        <p:spPr bwMode="auto">
          <a:xfrm>
            <a:off x="4398963" y="4329113"/>
            <a:ext cx="23812"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4" y="1"/>
                </a:lnTo>
                <a:lnTo>
                  <a:pt x="10" y="3"/>
                </a:lnTo>
                <a:lnTo>
                  <a:pt x="6" y="7"/>
                </a:lnTo>
                <a:lnTo>
                  <a:pt x="2" y="11"/>
                </a:lnTo>
                <a:lnTo>
                  <a:pt x="1" y="15"/>
                </a:lnTo>
                <a:lnTo>
                  <a:pt x="0" y="20"/>
                </a:lnTo>
                <a:lnTo>
                  <a:pt x="1" y="25"/>
                </a:lnTo>
                <a:lnTo>
                  <a:pt x="2" y="30"/>
                </a:lnTo>
                <a:lnTo>
                  <a:pt x="6" y="34"/>
                </a:lnTo>
                <a:lnTo>
                  <a:pt x="10" y="37"/>
                </a:lnTo>
                <a:lnTo>
                  <a:pt x="14" y="40"/>
                </a:lnTo>
                <a:lnTo>
                  <a:pt x="34" y="40"/>
                </a:lnTo>
                <a:lnTo>
                  <a:pt x="45" y="40"/>
                </a:lnTo>
                <a:lnTo>
                  <a:pt x="50" y="37"/>
                </a:lnTo>
                <a:lnTo>
                  <a:pt x="54" y="34"/>
                </a:lnTo>
                <a:lnTo>
                  <a:pt x="57" y="30"/>
                </a:lnTo>
                <a:lnTo>
                  <a:pt x="59" y="25"/>
                </a:lnTo>
                <a:lnTo>
                  <a:pt x="59" y="20"/>
                </a:lnTo>
                <a:lnTo>
                  <a:pt x="59" y="15"/>
                </a:lnTo>
                <a:lnTo>
                  <a:pt x="57" y="11"/>
                </a:lnTo>
                <a:lnTo>
                  <a:pt x="54" y="7"/>
                </a:lnTo>
                <a:lnTo>
                  <a:pt x="50" y="3"/>
                </a:lnTo>
                <a:lnTo>
                  <a:pt x="45"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3" name="Line 1299"/>
          <p:cNvSpPr>
            <a:spLocks noChangeShapeType="1"/>
          </p:cNvSpPr>
          <p:nvPr/>
        </p:nvSpPr>
        <p:spPr bwMode="auto">
          <a:xfrm>
            <a:off x="4406900" y="43370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4" name="Freeform 1300"/>
          <p:cNvSpPr>
            <a:spLocks/>
          </p:cNvSpPr>
          <p:nvPr/>
        </p:nvSpPr>
        <p:spPr bwMode="auto">
          <a:xfrm>
            <a:off x="4406900" y="4313238"/>
            <a:ext cx="15875" cy="31750"/>
          </a:xfrm>
          <a:custGeom>
            <a:avLst/>
            <a:gdLst>
              <a:gd name="T0" fmla="*/ 0 w 39"/>
              <a:gd name="T1" fmla="*/ 2147483647 h 84"/>
              <a:gd name="T2" fmla="*/ 2147483647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0 h 84"/>
              <a:gd name="T36" fmla="*/ 2147483647 w 39"/>
              <a:gd name="T37" fmla="*/ 0 h 84"/>
              <a:gd name="T38" fmla="*/ 2147483647 w 39"/>
              <a:gd name="T39" fmla="*/ 0 h 84"/>
              <a:gd name="T40" fmla="*/ 2147483647 w 39"/>
              <a:gd name="T41" fmla="*/ 2147483647 h 84"/>
              <a:gd name="T42" fmla="*/ 2147483647 w 39"/>
              <a:gd name="T43" fmla="*/ 2147483647 h 84"/>
              <a:gd name="T44" fmla="*/ 2147483647 w 39"/>
              <a:gd name="T45" fmla="*/ 2147483647 h 84"/>
              <a:gd name="T46" fmla="*/ 2147483647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4"/>
                </a:moveTo>
                <a:lnTo>
                  <a:pt x="1" y="69"/>
                </a:lnTo>
                <a:lnTo>
                  <a:pt x="2" y="74"/>
                </a:lnTo>
                <a:lnTo>
                  <a:pt x="6" y="78"/>
                </a:lnTo>
                <a:lnTo>
                  <a:pt x="10" y="81"/>
                </a:lnTo>
                <a:lnTo>
                  <a:pt x="14" y="84"/>
                </a:lnTo>
                <a:lnTo>
                  <a:pt x="19" y="84"/>
                </a:lnTo>
                <a:lnTo>
                  <a:pt x="25" y="84"/>
                </a:lnTo>
                <a:lnTo>
                  <a:pt x="30" y="81"/>
                </a:lnTo>
                <a:lnTo>
                  <a:pt x="34" y="78"/>
                </a:lnTo>
                <a:lnTo>
                  <a:pt x="37" y="74"/>
                </a:lnTo>
                <a:lnTo>
                  <a:pt x="39" y="69"/>
                </a:lnTo>
                <a:lnTo>
                  <a:pt x="39" y="25"/>
                </a:lnTo>
                <a:lnTo>
                  <a:pt x="39" y="15"/>
                </a:lnTo>
                <a:lnTo>
                  <a:pt x="37" y="10"/>
                </a:lnTo>
                <a:lnTo>
                  <a:pt x="34" y="6"/>
                </a:lnTo>
                <a:lnTo>
                  <a:pt x="30" y="3"/>
                </a:lnTo>
                <a:lnTo>
                  <a:pt x="25" y="0"/>
                </a:lnTo>
                <a:lnTo>
                  <a:pt x="19" y="0"/>
                </a:lnTo>
                <a:lnTo>
                  <a:pt x="14" y="0"/>
                </a:lnTo>
                <a:lnTo>
                  <a:pt x="10" y="3"/>
                </a:lnTo>
                <a:lnTo>
                  <a:pt x="6" y="6"/>
                </a:lnTo>
                <a:lnTo>
                  <a:pt x="2" y="10"/>
                </a:lnTo>
                <a:lnTo>
                  <a:pt x="1"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5" name="Line 1301"/>
          <p:cNvSpPr>
            <a:spLocks noChangeShapeType="1"/>
          </p:cNvSpPr>
          <p:nvPr/>
        </p:nvSpPr>
        <p:spPr bwMode="auto">
          <a:xfrm>
            <a:off x="4414838" y="4313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6" name="Freeform 1302"/>
          <p:cNvSpPr>
            <a:spLocks/>
          </p:cNvSpPr>
          <p:nvPr/>
        </p:nvSpPr>
        <p:spPr bwMode="auto">
          <a:xfrm>
            <a:off x="4406900" y="4313238"/>
            <a:ext cx="23813" cy="14287"/>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0"/>
                </a:lnTo>
                <a:lnTo>
                  <a:pt x="10" y="3"/>
                </a:lnTo>
                <a:lnTo>
                  <a:pt x="6" y="6"/>
                </a:lnTo>
                <a:lnTo>
                  <a:pt x="2" y="10"/>
                </a:lnTo>
                <a:lnTo>
                  <a:pt x="1" y="15"/>
                </a:lnTo>
                <a:lnTo>
                  <a:pt x="0" y="20"/>
                </a:lnTo>
                <a:lnTo>
                  <a:pt x="1" y="25"/>
                </a:lnTo>
                <a:lnTo>
                  <a:pt x="2" y="29"/>
                </a:lnTo>
                <a:lnTo>
                  <a:pt x="6" y="35"/>
                </a:lnTo>
                <a:lnTo>
                  <a:pt x="10" y="37"/>
                </a:lnTo>
                <a:lnTo>
                  <a:pt x="14" y="39"/>
                </a:lnTo>
                <a:lnTo>
                  <a:pt x="34" y="39"/>
                </a:lnTo>
                <a:lnTo>
                  <a:pt x="45" y="39"/>
                </a:lnTo>
                <a:lnTo>
                  <a:pt x="50" y="37"/>
                </a:lnTo>
                <a:lnTo>
                  <a:pt x="54" y="35"/>
                </a:lnTo>
                <a:lnTo>
                  <a:pt x="56" y="29"/>
                </a:lnTo>
                <a:lnTo>
                  <a:pt x="58" y="25"/>
                </a:lnTo>
                <a:lnTo>
                  <a:pt x="59" y="20"/>
                </a:lnTo>
                <a:lnTo>
                  <a:pt x="58" y="15"/>
                </a:lnTo>
                <a:lnTo>
                  <a:pt x="56" y="10"/>
                </a:lnTo>
                <a:lnTo>
                  <a:pt x="54" y="6"/>
                </a:lnTo>
                <a:lnTo>
                  <a:pt x="50" y="3"/>
                </a:lnTo>
                <a:lnTo>
                  <a:pt x="45" y="0"/>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7" name="Line 1303"/>
          <p:cNvSpPr>
            <a:spLocks noChangeShapeType="1"/>
          </p:cNvSpPr>
          <p:nvPr/>
        </p:nvSpPr>
        <p:spPr bwMode="auto">
          <a:xfrm>
            <a:off x="4414838" y="43195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8" name="Freeform 1304"/>
          <p:cNvSpPr>
            <a:spLocks/>
          </p:cNvSpPr>
          <p:nvPr/>
        </p:nvSpPr>
        <p:spPr bwMode="auto">
          <a:xfrm>
            <a:off x="4414838" y="4281488"/>
            <a:ext cx="15875" cy="46037"/>
          </a:xfrm>
          <a:custGeom>
            <a:avLst/>
            <a:gdLst>
              <a:gd name="T0" fmla="*/ 0 w 39"/>
              <a:gd name="T1" fmla="*/ 2147483647 h 127"/>
              <a:gd name="T2" fmla="*/ 2147483647 w 39"/>
              <a:gd name="T3" fmla="*/ 2147483647 h 127"/>
              <a:gd name="T4" fmla="*/ 2147483647 w 39"/>
              <a:gd name="T5" fmla="*/ 2147483647 h 127"/>
              <a:gd name="T6" fmla="*/ 2147483647 w 39"/>
              <a:gd name="T7" fmla="*/ 2147483647 h 127"/>
              <a:gd name="T8" fmla="*/ 2147483647 w 39"/>
              <a:gd name="T9" fmla="*/ 2147483647 h 127"/>
              <a:gd name="T10" fmla="*/ 2147483647 w 39"/>
              <a:gd name="T11" fmla="*/ 2147483647 h 127"/>
              <a:gd name="T12" fmla="*/ 2147483647 w 39"/>
              <a:gd name="T13" fmla="*/ 2147483647 h 127"/>
              <a:gd name="T14" fmla="*/ 2147483647 w 39"/>
              <a:gd name="T15" fmla="*/ 2147483647 h 127"/>
              <a:gd name="T16" fmla="*/ 2147483647 w 39"/>
              <a:gd name="T17" fmla="*/ 2147483647 h 127"/>
              <a:gd name="T18" fmla="*/ 2147483647 w 39"/>
              <a:gd name="T19" fmla="*/ 2147483647 h 127"/>
              <a:gd name="T20" fmla="*/ 2147483647 w 39"/>
              <a:gd name="T21" fmla="*/ 2147483647 h 127"/>
              <a:gd name="T22" fmla="*/ 2147483647 w 39"/>
              <a:gd name="T23" fmla="*/ 2147483647 h 127"/>
              <a:gd name="T24" fmla="*/ 2147483647 w 39"/>
              <a:gd name="T25" fmla="*/ 2147483647 h 127"/>
              <a:gd name="T26" fmla="*/ 2147483647 w 39"/>
              <a:gd name="T27" fmla="*/ 2147483647 h 127"/>
              <a:gd name="T28" fmla="*/ 2147483647 w 39"/>
              <a:gd name="T29" fmla="*/ 2147483647 h 127"/>
              <a:gd name="T30" fmla="*/ 2147483647 w 39"/>
              <a:gd name="T31" fmla="*/ 2147483647 h 127"/>
              <a:gd name="T32" fmla="*/ 2147483647 w 39"/>
              <a:gd name="T33" fmla="*/ 2147483647 h 127"/>
              <a:gd name="T34" fmla="*/ 2147483647 w 39"/>
              <a:gd name="T35" fmla="*/ 0 h 127"/>
              <a:gd name="T36" fmla="*/ 2147483647 w 39"/>
              <a:gd name="T37" fmla="*/ 0 h 127"/>
              <a:gd name="T38" fmla="*/ 2147483647 w 39"/>
              <a:gd name="T39" fmla="*/ 0 h 127"/>
              <a:gd name="T40" fmla="*/ 2147483647 w 39"/>
              <a:gd name="T41" fmla="*/ 2147483647 h 127"/>
              <a:gd name="T42" fmla="*/ 2147483647 w 39"/>
              <a:gd name="T43" fmla="*/ 2147483647 h 127"/>
              <a:gd name="T44" fmla="*/ 2147483647 w 39"/>
              <a:gd name="T45" fmla="*/ 2147483647 h 127"/>
              <a:gd name="T46" fmla="*/ 2147483647 w 39"/>
              <a:gd name="T47" fmla="*/ 2147483647 h 127"/>
              <a:gd name="T48" fmla="*/ 0 w 39"/>
              <a:gd name="T49" fmla="*/ 2147483647 h 127"/>
              <a:gd name="T50" fmla="*/ 0 w 39"/>
              <a:gd name="T51" fmla="*/ 2147483647 h 1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27"/>
              <a:gd name="T80" fmla="*/ 39 w 39"/>
              <a:gd name="T81" fmla="*/ 127 h 1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27">
                <a:moveTo>
                  <a:pt x="0" y="107"/>
                </a:moveTo>
                <a:lnTo>
                  <a:pt x="2" y="112"/>
                </a:lnTo>
                <a:lnTo>
                  <a:pt x="3" y="116"/>
                </a:lnTo>
                <a:lnTo>
                  <a:pt x="6" y="122"/>
                </a:lnTo>
                <a:lnTo>
                  <a:pt x="11" y="124"/>
                </a:lnTo>
                <a:lnTo>
                  <a:pt x="15" y="126"/>
                </a:lnTo>
                <a:lnTo>
                  <a:pt x="20" y="127"/>
                </a:lnTo>
                <a:lnTo>
                  <a:pt x="26" y="126"/>
                </a:lnTo>
                <a:lnTo>
                  <a:pt x="31" y="124"/>
                </a:lnTo>
                <a:lnTo>
                  <a:pt x="35" y="122"/>
                </a:lnTo>
                <a:lnTo>
                  <a:pt x="37" y="116"/>
                </a:lnTo>
                <a:lnTo>
                  <a:pt x="39" y="112"/>
                </a:lnTo>
                <a:lnTo>
                  <a:pt x="39" y="25"/>
                </a:lnTo>
                <a:lnTo>
                  <a:pt x="39" y="15"/>
                </a:lnTo>
                <a:lnTo>
                  <a:pt x="37" y="9"/>
                </a:lnTo>
                <a:lnTo>
                  <a:pt x="35" y="5"/>
                </a:lnTo>
                <a:lnTo>
                  <a:pt x="31" y="3"/>
                </a:lnTo>
                <a:lnTo>
                  <a:pt x="26" y="0"/>
                </a:lnTo>
                <a:lnTo>
                  <a:pt x="20" y="0"/>
                </a:lnTo>
                <a:lnTo>
                  <a:pt x="15" y="0"/>
                </a:lnTo>
                <a:lnTo>
                  <a:pt x="11" y="3"/>
                </a:lnTo>
                <a:lnTo>
                  <a:pt x="6" y="5"/>
                </a:lnTo>
                <a:lnTo>
                  <a:pt x="3" y="9"/>
                </a:lnTo>
                <a:lnTo>
                  <a:pt x="2" y="15"/>
                </a:lnTo>
                <a:lnTo>
                  <a:pt x="0" y="20"/>
                </a:lnTo>
                <a:lnTo>
                  <a:pt x="0" y="10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09" name="Line 1305"/>
          <p:cNvSpPr>
            <a:spLocks noChangeShapeType="1"/>
          </p:cNvSpPr>
          <p:nvPr/>
        </p:nvSpPr>
        <p:spPr bwMode="auto">
          <a:xfrm>
            <a:off x="4422775" y="428148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0" name="Freeform 1306"/>
          <p:cNvSpPr>
            <a:spLocks/>
          </p:cNvSpPr>
          <p:nvPr/>
        </p:nvSpPr>
        <p:spPr bwMode="auto">
          <a:xfrm>
            <a:off x="4414838" y="4281488"/>
            <a:ext cx="42862" cy="12700"/>
          </a:xfrm>
          <a:custGeom>
            <a:avLst/>
            <a:gdLst>
              <a:gd name="T0" fmla="*/ 2147483647 w 109"/>
              <a:gd name="T1" fmla="*/ 0 h 38"/>
              <a:gd name="T2" fmla="*/ 2147483647 w 109"/>
              <a:gd name="T3" fmla="*/ 0 h 38"/>
              <a:gd name="T4" fmla="*/ 2147483647 w 109"/>
              <a:gd name="T5" fmla="*/ 2147483647 h 38"/>
              <a:gd name="T6" fmla="*/ 2147483647 w 109"/>
              <a:gd name="T7" fmla="*/ 2147483647 h 38"/>
              <a:gd name="T8" fmla="*/ 2147483647 w 109"/>
              <a:gd name="T9" fmla="*/ 2147483647 h 38"/>
              <a:gd name="T10" fmla="*/ 2147483647 w 109"/>
              <a:gd name="T11" fmla="*/ 2147483647 h 38"/>
              <a:gd name="T12" fmla="*/ 0 w 109"/>
              <a:gd name="T13" fmla="*/ 2147483647 h 38"/>
              <a:gd name="T14" fmla="*/ 2147483647 w 109"/>
              <a:gd name="T15" fmla="*/ 2147483647 h 38"/>
              <a:gd name="T16" fmla="*/ 2147483647 w 109"/>
              <a:gd name="T17" fmla="*/ 2147483647 h 38"/>
              <a:gd name="T18" fmla="*/ 2147483647 w 109"/>
              <a:gd name="T19" fmla="*/ 2147483647 h 38"/>
              <a:gd name="T20" fmla="*/ 2147483647 w 109"/>
              <a:gd name="T21" fmla="*/ 2147483647 h 38"/>
              <a:gd name="T22" fmla="*/ 2147483647 w 109"/>
              <a:gd name="T23" fmla="*/ 2147483647 h 38"/>
              <a:gd name="T24" fmla="*/ 2147483647 w 109"/>
              <a:gd name="T25" fmla="*/ 2147483647 h 38"/>
              <a:gd name="T26" fmla="*/ 2147483647 w 109"/>
              <a:gd name="T27" fmla="*/ 2147483647 h 38"/>
              <a:gd name="T28" fmla="*/ 2147483647 w 109"/>
              <a:gd name="T29" fmla="*/ 2147483647 h 38"/>
              <a:gd name="T30" fmla="*/ 2147483647 w 109"/>
              <a:gd name="T31" fmla="*/ 2147483647 h 38"/>
              <a:gd name="T32" fmla="*/ 2147483647 w 109"/>
              <a:gd name="T33" fmla="*/ 2147483647 h 38"/>
              <a:gd name="T34" fmla="*/ 2147483647 w 109"/>
              <a:gd name="T35" fmla="*/ 2147483647 h 38"/>
              <a:gd name="T36" fmla="*/ 2147483647 w 109"/>
              <a:gd name="T37" fmla="*/ 2147483647 h 38"/>
              <a:gd name="T38" fmla="*/ 2147483647 w 109"/>
              <a:gd name="T39" fmla="*/ 2147483647 h 38"/>
              <a:gd name="T40" fmla="*/ 2147483647 w 109"/>
              <a:gd name="T41" fmla="*/ 2147483647 h 38"/>
              <a:gd name="T42" fmla="*/ 2147483647 w 109"/>
              <a:gd name="T43" fmla="*/ 2147483647 h 38"/>
              <a:gd name="T44" fmla="*/ 2147483647 w 109"/>
              <a:gd name="T45" fmla="*/ 2147483647 h 38"/>
              <a:gd name="T46" fmla="*/ 2147483647 w 109"/>
              <a:gd name="T47" fmla="*/ 0 h 38"/>
              <a:gd name="T48" fmla="*/ 2147483647 w 109"/>
              <a:gd name="T49" fmla="*/ 0 h 38"/>
              <a:gd name="T50" fmla="*/ 2147483647 w 10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8"/>
              <a:gd name="T80" fmla="*/ 109 w 10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8">
                <a:moveTo>
                  <a:pt x="20" y="0"/>
                </a:moveTo>
                <a:lnTo>
                  <a:pt x="15" y="0"/>
                </a:lnTo>
                <a:lnTo>
                  <a:pt x="11" y="3"/>
                </a:lnTo>
                <a:lnTo>
                  <a:pt x="6" y="5"/>
                </a:lnTo>
                <a:lnTo>
                  <a:pt x="3" y="9"/>
                </a:lnTo>
                <a:lnTo>
                  <a:pt x="2" y="15"/>
                </a:lnTo>
                <a:lnTo>
                  <a:pt x="0" y="20"/>
                </a:lnTo>
                <a:lnTo>
                  <a:pt x="2" y="24"/>
                </a:lnTo>
                <a:lnTo>
                  <a:pt x="3" y="29"/>
                </a:lnTo>
                <a:lnTo>
                  <a:pt x="6" y="33"/>
                </a:lnTo>
                <a:lnTo>
                  <a:pt x="11" y="37"/>
                </a:lnTo>
                <a:lnTo>
                  <a:pt x="15" y="38"/>
                </a:lnTo>
                <a:lnTo>
                  <a:pt x="84" y="38"/>
                </a:lnTo>
                <a:lnTo>
                  <a:pt x="94" y="38"/>
                </a:lnTo>
                <a:lnTo>
                  <a:pt x="100" y="37"/>
                </a:lnTo>
                <a:lnTo>
                  <a:pt x="104" y="33"/>
                </a:lnTo>
                <a:lnTo>
                  <a:pt x="106" y="29"/>
                </a:lnTo>
                <a:lnTo>
                  <a:pt x="109" y="24"/>
                </a:lnTo>
                <a:lnTo>
                  <a:pt x="109" y="20"/>
                </a:lnTo>
                <a:lnTo>
                  <a:pt x="109" y="15"/>
                </a:lnTo>
                <a:lnTo>
                  <a:pt x="106" y="9"/>
                </a:lnTo>
                <a:lnTo>
                  <a:pt x="104" y="5"/>
                </a:lnTo>
                <a:lnTo>
                  <a:pt x="100" y="3"/>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1" name="Line 1307"/>
          <p:cNvSpPr>
            <a:spLocks noChangeShapeType="1"/>
          </p:cNvSpPr>
          <p:nvPr/>
        </p:nvSpPr>
        <p:spPr bwMode="auto">
          <a:xfrm>
            <a:off x="4443413" y="42862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2" name="Freeform 1308"/>
          <p:cNvSpPr>
            <a:spLocks/>
          </p:cNvSpPr>
          <p:nvPr/>
        </p:nvSpPr>
        <p:spPr bwMode="auto">
          <a:xfrm>
            <a:off x="4443413" y="4262438"/>
            <a:ext cx="14287" cy="31750"/>
          </a:xfrm>
          <a:custGeom>
            <a:avLst/>
            <a:gdLst>
              <a:gd name="T0" fmla="*/ 0 w 40"/>
              <a:gd name="T1" fmla="*/ 2147483647 h 85"/>
              <a:gd name="T2" fmla="*/ 2147483647 w 40"/>
              <a:gd name="T3" fmla="*/ 2147483647 h 85"/>
              <a:gd name="T4" fmla="*/ 2147483647 w 40"/>
              <a:gd name="T5" fmla="*/ 2147483647 h 85"/>
              <a:gd name="T6" fmla="*/ 2147483647 w 40"/>
              <a:gd name="T7" fmla="*/ 2147483647 h 85"/>
              <a:gd name="T8" fmla="*/ 2147483647 w 40"/>
              <a:gd name="T9" fmla="*/ 2147483647 h 85"/>
              <a:gd name="T10" fmla="*/ 2147483647 w 40"/>
              <a:gd name="T11" fmla="*/ 2147483647 h 85"/>
              <a:gd name="T12" fmla="*/ 2147483647 w 40"/>
              <a:gd name="T13" fmla="*/ 2147483647 h 85"/>
              <a:gd name="T14" fmla="*/ 2147483647 w 40"/>
              <a:gd name="T15" fmla="*/ 2147483647 h 85"/>
              <a:gd name="T16" fmla="*/ 2147483647 w 40"/>
              <a:gd name="T17" fmla="*/ 2147483647 h 85"/>
              <a:gd name="T18" fmla="*/ 2147483647 w 40"/>
              <a:gd name="T19" fmla="*/ 2147483647 h 85"/>
              <a:gd name="T20" fmla="*/ 2147483647 w 40"/>
              <a:gd name="T21" fmla="*/ 2147483647 h 85"/>
              <a:gd name="T22" fmla="*/ 2147483647 w 40"/>
              <a:gd name="T23" fmla="*/ 2147483647 h 85"/>
              <a:gd name="T24" fmla="*/ 2147483647 w 40"/>
              <a:gd name="T25" fmla="*/ 2147483647 h 85"/>
              <a:gd name="T26" fmla="*/ 2147483647 w 40"/>
              <a:gd name="T27" fmla="*/ 2147483647 h 85"/>
              <a:gd name="T28" fmla="*/ 2147483647 w 40"/>
              <a:gd name="T29" fmla="*/ 2147483647 h 85"/>
              <a:gd name="T30" fmla="*/ 2147483647 w 40"/>
              <a:gd name="T31" fmla="*/ 2147483647 h 85"/>
              <a:gd name="T32" fmla="*/ 2147483647 w 40"/>
              <a:gd name="T33" fmla="*/ 2147483647 h 85"/>
              <a:gd name="T34" fmla="*/ 2147483647 w 40"/>
              <a:gd name="T35" fmla="*/ 2147483647 h 85"/>
              <a:gd name="T36" fmla="*/ 2147483647 w 40"/>
              <a:gd name="T37" fmla="*/ 0 h 85"/>
              <a:gd name="T38" fmla="*/ 2147483647 w 40"/>
              <a:gd name="T39" fmla="*/ 2147483647 h 85"/>
              <a:gd name="T40" fmla="*/ 2147483647 w 40"/>
              <a:gd name="T41" fmla="*/ 2147483647 h 85"/>
              <a:gd name="T42" fmla="*/ 2147483647 w 40"/>
              <a:gd name="T43" fmla="*/ 2147483647 h 85"/>
              <a:gd name="T44" fmla="*/ 2147483647 w 40"/>
              <a:gd name="T45" fmla="*/ 2147483647 h 85"/>
              <a:gd name="T46" fmla="*/ 2147483647 w 40"/>
              <a:gd name="T47" fmla="*/ 2147483647 h 85"/>
              <a:gd name="T48" fmla="*/ 0 w 40"/>
              <a:gd name="T49" fmla="*/ 2147483647 h 85"/>
              <a:gd name="T50" fmla="*/ 0 w 40"/>
              <a:gd name="T51" fmla="*/ 2147483647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5"/>
              <a:gd name="T80" fmla="*/ 40 w 40"/>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5">
                <a:moveTo>
                  <a:pt x="0" y="65"/>
                </a:moveTo>
                <a:lnTo>
                  <a:pt x="2" y="69"/>
                </a:lnTo>
                <a:lnTo>
                  <a:pt x="3" y="74"/>
                </a:lnTo>
                <a:lnTo>
                  <a:pt x="7" y="78"/>
                </a:lnTo>
                <a:lnTo>
                  <a:pt x="11" y="82"/>
                </a:lnTo>
                <a:lnTo>
                  <a:pt x="15" y="83"/>
                </a:lnTo>
                <a:lnTo>
                  <a:pt x="20" y="85"/>
                </a:lnTo>
                <a:lnTo>
                  <a:pt x="25" y="83"/>
                </a:lnTo>
                <a:lnTo>
                  <a:pt x="31" y="82"/>
                </a:lnTo>
                <a:lnTo>
                  <a:pt x="35" y="78"/>
                </a:lnTo>
                <a:lnTo>
                  <a:pt x="37" y="74"/>
                </a:lnTo>
                <a:lnTo>
                  <a:pt x="40" y="69"/>
                </a:lnTo>
                <a:lnTo>
                  <a:pt x="40" y="25"/>
                </a:lnTo>
                <a:lnTo>
                  <a:pt x="40" y="16"/>
                </a:lnTo>
                <a:lnTo>
                  <a:pt x="37" y="11"/>
                </a:lnTo>
                <a:lnTo>
                  <a:pt x="35" y="7"/>
                </a:lnTo>
                <a:lnTo>
                  <a:pt x="31" y="3"/>
                </a:lnTo>
                <a:lnTo>
                  <a:pt x="25" y="2"/>
                </a:lnTo>
                <a:lnTo>
                  <a:pt x="20" y="0"/>
                </a:lnTo>
                <a:lnTo>
                  <a:pt x="15" y="2"/>
                </a:lnTo>
                <a:lnTo>
                  <a:pt x="11" y="3"/>
                </a:lnTo>
                <a:lnTo>
                  <a:pt x="7" y="7"/>
                </a:lnTo>
                <a:lnTo>
                  <a:pt x="3" y="11"/>
                </a:lnTo>
                <a:lnTo>
                  <a:pt x="2" y="16"/>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3" name="Line 1309"/>
          <p:cNvSpPr>
            <a:spLocks noChangeShapeType="1"/>
          </p:cNvSpPr>
          <p:nvPr/>
        </p:nvSpPr>
        <p:spPr bwMode="auto">
          <a:xfrm>
            <a:off x="4451350" y="42624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4" name="Freeform 1310"/>
          <p:cNvSpPr>
            <a:spLocks/>
          </p:cNvSpPr>
          <p:nvPr/>
        </p:nvSpPr>
        <p:spPr bwMode="auto">
          <a:xfrm>
            <a:off x="4443413" y="4262438"/>
            <a:ext cx="26987"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2147483647 w 69"/>
              <a:gd name="T11" fmla="*/ 2147483647 h 40"/>
              <a:gd name="T12" fmla="*/ 0 w 69"/>
              <a:gd name="T13" fmla="*/ 2147483647 h 40"/>
              <a:gd name="T14" fmla="*/ 2147483647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2"/>
                </a:lnTo>
                <a:lnTo>
                  <a:pt x="11" y="3"/>
                </a:lnTo>
                <a:lnTo>
                  <a:pt x="7" y="7"/>
                </a:lnTo>
                <a:lnTo>
                  <a:pt x="3" y="11"/>
                </a:lnTo>
                <a:lnTo>
                  <a:pt x="2" y="16"/>
                </a:lnTo>
                <a:lnTo>
                  <a:pt x="0" y="20"/>
                </a:lnTo>
                <a:lnTo>
                  <a:pt x="2" y="25"/>
                </a:lnTo>
                <a:lnTo>
                  <a:pt x="3" y="31"/>
                </a:lnTo>
                <a:lnTo>
                  <a:pt x="7" y="35"/>
                </a:lnTo>
                <a:lnTo>
                  <a:pt x="11" y="37"/>
                </a:lnTo>
                <a:lnTo>
                  <a:pt x="15" y="40"/>
                </a:lnTo>
                <a:lnTo>
                  <a:pt x="44" y="40"/>
                </a:lnTo>
                <a:lnTo>
                  <a:pt x="54" y="40"/>
                </a:lnTo>
                <a:lnTo>
                  <a:pt x="60" y="37"/>
                </a:lnTo>
                <a:lnTo>
                  <a:pt x="64" y="35"/>
                </a:lnTo>
                <a:lnTo>
                  <a:pt x="66" y="31"/>
                </a:lnTo>
                <a:lnTo>
                  <a:pt x="69" y="25"/>
                </a:lnTo>
                <a:lnTo>
                  <a:pt x="69" y="20"/>
                </a:lnTo>
                <a:lnTo>
                  <a:pt x="69" y="16"/>
                </a:lnTo>
                <a:lnTo>
                  <a:pt x="66" y="11"/>
                </a:lnTo>
                <a:lnTo>
                  <a:pt x="64" y="7"/>
                </a:lnTo>
                <a:lnTo>
                  <a:pt x="60"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5" name="Line 1311"/>
          <p:cNvSpPr>
            <a:spLocks noChangeShapeType="1"/>
          </p:cNvSpPr>
          <p:nvPr/>
        </p:nvSpPr>
        <p:spPr bwMode="auto">
          <a:xfrm>
            <a:off x="4454525" y="42703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6" name="Freeform 1312"/>
          <p:cNvSpPr>
            <a:spLocks/>
          </p:cNvSpPr>
          <p:nvPr/>
        </p:nvSpPr>
        <p:spPr bwMode="auto">
          <a:xfrm>
            <a:off x="4454525" y="4244975"/>
            <a:ext cx="15875" cy="33338"/>
          </a:xfrm>
          <a:custGeom>
            <a:avLst/>
            <a:gdLst>
              <a:gd name="T0" fmla="*/ 0 w 40"/>
              <a:gd name="T1" fmla="*/ 2147483647 h 83"/>
              <a:gd name="T2" fmla="*/ 2147483647 w 40"/>
              <a:gd name="T3" fmla="*/ 2147483647 h 83"/>
              <a:gd name="T4" fmla="*/ 2147483647 w 40"/>
              <a:gd name="T5" fmla="*/ 2147483647 h 83"/>
              <a:gd name="T6" fmla="*/ 2147483647 w 40"/>
              <a:gd name="T7" fmla="*/ 2147483647 h 83"/>
              <a:gd name="T8" fmla="*/ 2147483647 w 40"/>
              <a:gd name="T9" fmla="*/ 2147483647 h 83"/>
              <a:gd name="T10" fmla="*/ 2147483647 w 40"/>
              <a:gd name="T11" fmla="*/ 2147483647 h 83"/>
              <a:gd name="T12" fmla="*/ 2147483647 w 40"/>
              <a:gd name="T13" fmla="*/ 2147483647 h 83"/>
              <a:gd name="T14" fmla="*/ 2147483647 w 40"/>
              <a:gd name="T15" fmla="*/ 2147483647 h 83"/>
              <a:gd name="T16" fmla="*/ 2147483647 w 40"/>
              <a:gd name="T17" fmla="*/ 2147483647 h 83"/>
              <a:gd name="T18" fmla="*/ 2147483647 w 40"/>
              <a:gd name="T19" fmla="*/ 2147483647 h 83"/>
              <a:gd name="T20" fmla="*/ 2147483647 w 40"/>
              <a:gd name="T21" fmla="*/ 2147483647 h 83"/>
              <a:gd name="T22" fmla="*/ 2147483647 w 40"/>
              <a:gd name="T23" fmla="*/ 2147483647 h 83"/>
              <a:gd name="T24" fmla="*/ 2147483647 w 40"/>
              <a:gd name="T25" fmla="*/ 2147483647 h 83"/>
              <a:gd name="T26" fmla="*/ 2147483647 w 40"/>
              <a:gd name="T27" fmla="*/ 2147483647 h 83"/>
              <a:gd name="T28" fmla="*/ 2147483647 w 40"/>
              <a:gd name="T29" fmla="*/ 2147483647 h 83"/>
              <a:gd name="T30" fmla="*/ 2147483647 w 40"/>
              <a:gd name="T31" fmla="*/ 2147483647 h 83"/>
              <a:gd name="T32" fmla="*/ 2147483647 w 40"/>
              <a:gd name="T33" fmla="*/ 2147483647 h 83"/>
              <a:gd name="T34" fmla="*/ 2147483647 w 40"/>
              <a:gd name="T35" fmla="*/ 2147483647 h 83"/>
              <a:gd name="T36" fmla="*/ 2147483647 w 40"/>
              <a:gd name="T37" fmla="*/ 0 h 83"/>
              <a:gd name="T38" fmla="*/ 2147483647 w 40"/>
              <a:gd name="T39" fmla="*/ 2147483647 h 83"/>
              <a:gd name="T40" fmla="*/ 2147483647 w 40"/>
              <a:gd name="T41" fmla="*/ 2147483647 h 83"/>
              <a:gd name="T42" fmla="*/ 2147483647 w 40"/>
              <a:gd name="T43" fmla="*/ 2147483647 h 83"/>
              <a:gd name="T44" fmla="*/ 2147483647 w 40"/>
              <a:gd name="T45" fmla="*/ 2147483647 h 83"/>
              <a:gd name="T46" fmla="*/ 2147483647 w 40"/>
              <a:gd name="T47" fmla="*/ 2147483647 h 83"/>
              <a:gd name="T48" fmla="*/ 0 w 40"/>
              <a:gd name="T49" fmla="*/ 2147483647 h 83"/>
              <a:gd name="T50" fmla="*/ 0 w 40"/>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3"/>
              <a:gd name="T80" fmla="*/ 40 w 40"/>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3">
                <a:moveTo>
                  <a:pt x="0" y="63"/>
                </a:moveTo>
                <a:lnTo>
                  <a:pt x="2" y="68"/>
                </a:lnTo>
                <a:lnTo>
                  <a:pt x="3" y="74"/>
                </a:lnTo>
                <a:lnTo>
                  <a:pt x="7" y="78"/>
                </a:lnTo>
                <a:lnTo>
                  <a:pt x="11" y="80"/>
                </a:lnTo>
                <a:lnTo>
                  <a:pt x="16" y="83"/>
                </a:lnTo>
                <a:lnTo>
                  <a:pt x="20" y="83"/>
                </a:lnTo>
                <a:lnTo>
                  <a:pt x="25" y="83"/>
                </a:lnTo>
                <a:lnTo>
                  <a:pt x="31" y="80"/>
                </a:lnTo>
                <a:lnTo>
                  <a:pt x="35" y="78"/>
                </a:lnTo>
                <a:lnTo>
                  <a:pt x="37" y="74"/>
                </a:lnTo>
                <a:lnTo>
                  <a:pt x="40" y="68"/>
                </a:lnTo>
                <a:lnTo>
                  <a:pt x="40" y="25"/>
                </a:lnTo>
                <a:lnTo>
                  <a:pt x="40" y="14"/>
                </a:lnTo>
                <a:lnTo>
                  <a:pt x="37" y="10"/>
                </a:lnTo>
                <a:lnTo>
                  <a:pt x="35" y="6"/>
                </a:lnTo>
                <a:lnTo>
                  <a:pt x="31" y="2"/>
                </a:lnTo>
                <a:lnTo>
                  <a:pt x="25" y="1"/>
                </a:lnTo>
                <a:lnTo>
                  <a:pt x="20" y="0"/>
                </a:lnTo>
                <a:lnTo>
                  <a:pt x="16" y="1"/>
                </a:lnTo>
                <a:lnTo>
                  <a:pt x="11" y="2"/>
                </a:lnTo>
                <a:lnTo>
                  <a:pt x="7" y="6"/>
                </a:lnTo>
                <a:lnTo>
                  <a:pt x="3" y="10"/>
                </a:lnTo>
                <a:lnTo>
                  <a:pt x="2" y="14"/>
                </a:lnTo>
                <a:lnTo>
                  <a:pt x="0" y="19"/>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7" name="Line 1313"/>
          <p:cNvSpPr>
            <a:spLocks noChangeShapeType="1"/>
          </p:cNvSpPr>
          <p:nvPr/>
        </p:nvSpPr>
        <p:spPr bwMode="auto">
          <a:xfrm>
            <a:off x="4462463" y="42449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8" name="Freeform 1314"/>
          <p:cNvSpPr>
            <a:spLocks/>
          </p:cNvSpPr>
          <p:nvPr/>
        </p:nvSpPr>
        <p:spPr bwMode="auto">
          <a:xfrm>
            <a:off x="4454525" y="4244975"/>
            <a:ext cx="26988" cy="15875"/>
          </a:xfrm>
          <a:custGeom>
            <a:avLst/>
            <a:gdLst>
              <a:gd name="T0" fmla="*/ 2147483647 w 70"/>
              <a:gd name="T1" fmla="*/ 0 h 39"/>
              <a:gd name="T2" fmla="*/ 2147483647 w 70"/>
              <a:gd name="T3" fmla="*/ 2147483647 h 39"/>
              <a:gd name="T4" fmla="*/ 2147483647 w 70"/>
              <a:gd name="T5" fmla="*/ 2147483647 h 39"/>
              <a:gd name="T6" fmla="*/ 2147483647 w 70"/>
              <a:gd name="T7" fmla="*/ 2147483647 h 39"/>
              <a:gd name="T8" fmla="*/ 2147483647 w 70"/>
              <a:gd name="T9" fmla="*/ 2147483647 h 39"/>
              <a:gd name="T10" fmla="*/ 2147483647 w 70"/>
              <a:gd name="T11" fmla="*/ 2147483647 h 39"/>
              <a:gd name="T12" fmla="*/ 0 w 70"/>
              <a:gd name="T13" fmla="*/ 2147483647 h 39"/>
              <a:gd name="T14" fmla="*/ 2147483647 w 70"/>
              <a:gd name="T15" fmla="*/ 2147483647 h 39"/>
              <a:gd name="T16" fmla="*/ 2147483647 w 70"/>
              <a:gd name="T17" fmla="*/ 2147483647 h 39"/>
              <a:gd name="T18" fmla="*/ 2147483647 w 70"/>
              <a:gd name="T19" fmla="*/ 2147483647 h 39"/>
              <a:gd name="T20" fmla="*/ 2147483647 w 70"/>
              <a:gd name="T21" fmla="*/ 2147483647 h 39"/>
              <a:gd name="T22" fmla="*/ 2147483647 w 70"/>
              <a:gd name="T23" fmla="*/ 2147483647 h 39"/>
              <a:gd name="T24" fmla="*/ 2147483647 w 70"/>
              <a:gd name="T25" fmla="*/ 2147483647 h 39"/>
              <a:gd name="T26" fmla="*/ 2147483647 w 70"/>
              <a:gd name="T27" fmla="*/ 2147483647 h 39"/>
              <a:gd name="T28" fmla="*/ 2147483647 w 70"/>
              <a:gd name="T29" fmla="*/ 2147483647 h 39"/>
              <a:gd name="T30" fmla="*/ 2147483647 w 70"/>
              <a:gd name="T31" fmla="*/ 2147483647 h 39"/>
              <a:gd name="T32" fmla="*/ 2147483647 w 70"/>
              <a:gd name="T33" fmla="*/ 2147483647 h 39"/>
              <a:gd name="T34" fmla="*/ 2147483647 w 70"/>
              <a:gd name="T35" fmla="*/ 2147483647 h 39"/>
              <a:gd name="T36" fmla="*/ 2147483647 w 70"/>
              <a:gd name="T37" fmla="*/ 2147483647 h 39"/>
              <a:gd name="T38" fmla="*/ 2147483647 w 70"/>
              <a:gd name="T39" fmla="*/ 2147483647 h 39"/>
              <a:gd name="T40" fmla="*/ 2147483647 w 70"/>
              <a:gd name="T41" fmla="*/ 2147483647 h 39"/>
              <a:gd name="T42" fmla="*/ 2147483647 w 70"/>
              <a:gd name="T43" fmla="*/ 2147483647 h 39"/>
              <a:gd name="T44" fmla="*/ 2147483647 w 70"/>
              <a:gd name="T45" fmla="*/ 2147483647 h 39"/>
              <a:gd name="T46" fmla="*/ 2147483647 w 70"/>
              <a:gd name="T47" fmla="*/ 2147483647 h 39"/>
              <a:gd name="T48" fmla="*/ 2147483647 w 70"/>
              <a:gd name="T49" fmla="*/ 0 h 39"/>
              <a:gd name="T50" fmla="*/ 2147483647 w 7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9"/>
              <a:gd name="T80" fmla="*/ 70 w 7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9">
                <a:moveTo>
                  <a:pt x="20" y="0"/>
                </a:moveTo>
                <a:lnTo>
                  <a:pt x="16" y="1"/>
                </a:lnTo>
                <a:lnTo>
                  <a:pt x="11" y="2"/>
                </a:lnTo>
                <a:lnTo>
                  <a:pt x="7" y="6"/>
                </a:lnTo>
                <a:lnTo>
                  <a:pt x="3" y="10"/>
                </a:lnTo>
                <a:lnTo>
                  <a:pt x="2" y="14"/>
                </a:lnTo>
                <a:lnTo>
                  <a:pt x="0" y="19"/>
                </a:lnTo>
                <a:lnTo>
                  <a:pt x="2" y="25"/>
                </a:lnTo>
                <a:lnTo>
                  <a:pt x="3" y="30"/>
                </a:lnTo>
                <a:lnTo>
                  <a:pt x="7" y="34"/>
                </a:lnTo>
                <a:lnTo>
                  <a:pt x="11" y="37"/>
                </a:lnTo>
                <a:lnTo>
                  <a:pt x="16" y="39"/>
                </a:lnTo>
                <a:lnTo>
                  <a:pt x="45" y="39"/>
                </a:lnTo>
                <a:lnTo>
                  <a:pt x="56" y="39"/>
                </a:lnTo>
                <a:lnTo>
                  <a:pt x="60" y="37"/>
                </a:lnTo>
                <a:lnTo>
                  <a:pt x="64" y="34"/>
                </a:lnTo>
                <a:lnTo>
                  <a:pt x="68" y="30"/>
                </a:lnTo>
                <a:lnTo>
                  <a:pt x="69" y="25"/>
                </a:lnTo>
                <a:lnTo>
                  <a:pt x="70" y="19"/>
                </a:lnTo>
                <a:lnTo>
                  <a:pt x="69" y="14"/>
                </a:lnTo>
                <a:lnTo>
                  <a:pt x="68" y="10"/>
                </a:lnTo>
                <a:lnTo>
                  <a:pt x="64" y="6"/>
                </a:lnTo>
                <a:lnTo>
                  <a:pt x="60" y="2"/>
                </a:lnTo>
                <a:lnTo>
                  <a:pt x="56"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19" name="Line 1315"/>
          <p:cNvSpPr>
            <a:spLocks noChangeShapeType="1"/>
          </p:cNvSpPr>
          <p:nvPr/>
        </p:nvSpPr>
        <p:spPr bwMode="auto">
          <a:xfrm>
            <a:off x="4465638" y="42529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0" name="Freeform 1316"/>
          <p:cNvSpPr>
            <a:spLocks/>
          </p:cNvSpPr>
          <p:nvPr/>
        </p:nvSpPr>
        <p:spPr bwMode="auto">
          <a:xfrm>
            <a:off x="4465638" y="4213225"/>
            <a:ext cx="15875" cy="47625"/>
          </a:xfrm>
          <a:custGeom>
            <a:avLst/>
            <a:gdLst>
              <a:gd name="T0" fmla="*/ 0 w 38"/>
              <a:gd name="T1" fmla="*/ 2147483647 h 127"/>
              <a:gd name="T2" fmla="*/ 0 w 38"/>
              <a:gd name="T3" fmla="*/ 2147483647 h 127"/>
              <a:gd name="T4" fmla="*/ 2147483647 w 38"/>
              <a:gd name="T5" fmla="*/ 2147483647 h 127"/>
              <a:gd name="T6" fmla="*/ 2147483647 w 38"/>
              <a:gd name="T7" fmla="*/ 2147483647 h 127"/>
              <a:gd name="T8" fmla="*/ 2147483647 w 38"/>
              <a:gd name="T9" fmla="*/ 2147483647 h 127"/>
              <a:gd name="T10" fmla="*/ 2147483647 w 38"/>
              <a:gd name="T11" fmla="*/ 2147483647 h 127"/>
              <a:gd name="T12" fmla="*/ 2147483647 w 38"/>
              <a:gd name="T13" fmla="*/ 2147483647 h 127"/>
              <a:gd name="T14" fmla="*/ 2147483647 w 38"/>
              <a:gd name="T15" fmla="*/ 2147483647 h 127"/>
              <a:gd name="T16" fmla="*/ 2147483647 w 38"/>
              <a:gd name="T17" fmla="*/ 2147483647 h 127"/>
              <a:gd name="T18" fmla="*/ 2147483647 w 38"/>
              <a:gd name="T19" fmla="*/ 2147483647 h 127"/>
              <a:gd name="T20" fmla="*/ 2147483647 w 38"/>
              <a:gd name="T21" fmla="*/ 2147483647 h 127"/>
              <a:gd name="T22" fmla="*/ 2147483647 w 38"/>
              <a:gd name="T23" fmla="*/ 2147483647 h 127"/>
              <a:gd name="T24" fmla="*/ 2147483647 w 38"/>
              <a:gd name="T25" fmla="*/ 2147483647 h 127"/>
              <a:gd name="T26" fmla="*/ 2147483647 w 38"/>
              <a:gd name="T27" fmla="*/ 2147483647 h 127"/>
              <a:gd name="T28" fmla="*/ 2147483647 w 38"/>
              <a:gd name="T29" fmla="*/ 2147483647 h 127"/>
              <a:gd name="T30" fmla="*/ 2147483647 w 38"/>
              <a:gd name="T31" fmla="*/ 2147483647 h 127"/>
              <a:gd name="T32" fmla="*/ 2147483647 w 38"/>
              <a:gd name="T33" fmla="*/ 2147483647 h 127"/>
              <a:gd name="T34" fmla="*/ 2147483647 w 38"/>
              <a:gd name="T35" fmla="*/ 0 h 127"/>
              <a:gd name="T36" fmla="*/ 2147483647 w 38"/>
              <a:gd name="T37" fmla="*/ 0 h 127"/>
              <a:gd name="T38" fmla="*/ 2147483647 w 38"/>
              <a:gd name="T39" fmla="*/ 0 h 127"/>
              <a:gd name="T40" fmla="*/ 2147483647 w 38"/>
              <a:gd name="T41" fmla="*/ 2147483647 h 127"/>
              <a:gd name="T42" fmla="*/ 2147483647 w 38"/>
              <a:gd name="T43" fmla="*/ 2147483647 h 127"/>
              <a:gd name="T44" fmla="*/ 2147483647 w 38"/>
              <a:gd name="T45" fmla="*/ 2147483647 h 127"/>
              <a:gd name="T46" fmla="*/ 0 w 38"/>
              <a:gd name="T47" fmla="*/ 2147483647 h 127"/>
              <a:gd name="T48" fmla="*/ 0 w 38"/>
              <a:gd name="T49" fmla="*/ 2147483647 h 127"/>
              <a:gd name="T50" fmla="*/ 0 w 38"/>
              <a:gd name="T51" fmla="*/ 2147483647 h 1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7"/>
              <a:gd name="T80" fmla="*/ 38 w 38"/>
              <a:gd name="T81" fmla="*/ 127 h 1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7">
                <a:moveTo>
                  <a:pt x="0" y="107"/>
                </a:moveTo>
                <a:lnTo>
                  <a:pt x="0" y="113"/>
                </a:lnTo>
                <a:lnTo>
                  <a:pt x="2" y="118"/>
                </a:lnTo>
                <a:lnTo>
                  <a:pt x="5" y="122"/>
                </a:lnTo>
                <a:lnTo>
                  <a:pt x="9" y="125"/>
                </a:lnTo>
                <a:lnTo>
                  <a:pt x="14" y="127"/>
                </a:lnTo>
                <a:lnTo>
                  <a:pt x="19" y="127"/>
                </a:lnTo>
                <a:lnTo>
                  <a:pt x="25" y="127"/>
                </a:lnTo>
                <a:lnTo>
                  <a:pt x="29" y="125"/>
                </a:lnTo>
                <a:lnTo>
                  <a:pt x="33" y="122"/>
                </a:lnTo>
                <a:lnTo>
                  <a:pt x="37" y="118"/>
                </a:lnTo>
                <a:lnTo>
                  <a:pt x="38" y="113"/>
                </a:lnTo>
                <a:lnTo>
                  <a:pt x="38" y="26"/>
                </a:lnTo>
                <a:lnTo>
                  <a:pt x="38" y="15"/>
                </a:lnTo>
                <a:lnTo>
                  <a:pt x="37" y="10"/>
                </a:lnTo>
                <a:lnTo>
                  <a:pt x="33" y="6"/>
                </a:lnTo>
                <a:lnTo>
                  <a:pt x="29" y="3"/>
                </a:lnTo>
                <a:lnTo>
                  <a:pt x="25" y="0"/>
                </a:lnTo>
                <a:lnTo>
                  <a:pt x="19" y="0"/>
                </a:lnTo>
                <a:lnTo>
                  <a:pt x="14" y="0"/>
                </a:lnTo>
                <a:lnTo>
                  <a:pt x="9" y="3"/>
                </a:lnTo>
                <a:lnTo>
                  <a:pt x="5" y="6"/>
                </a:lnTo>
                <a:lnTo>
                  <a:pt x="2" y="10"/>
                </a:lnTo>
                <a:lnTo>
                  <a:pt x="0" y="15"/>
                </a:lnTo>
                <a:lnTo>
                  <a:pt x="0" y="20"/>
                </a:lnTo>
                <a:lnTo>
                  <a:pt x="0" y="10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1" name="Line 1317"/>
          <p:cNvSpPr>
            <a:spLocks noChangeShapeType="1"/>
          </p:cNvSpPr>
          <p:nvPr/>
        </p:nvSpPr>
        <p:spPr bwMode="auto">
          <a:xfrm>
            <a:off x="4473575" y="42132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2" name="Freeform 1318"/>
          <p:cNvSpPr>
            <a:spLocks/>
          </p:cNvSpPr>
          <p:nvPr/>
        </p:nvSpPr>
        <p:spPr bwMode="auto">
          <a:xfrm>
            <a:off x="4465638" y="4213225"/>
            <a:ext cx="28575" cy="14288"/>
          </a:xfrm>
          <a:custGeom>
            <a:avLst/>
            <a:gdLst>
              <a:gd name="T0" fmla="*/ 2147483647 w 68"/>
              <a:gd name="T1" fmla="*/ 0 h 39"/>
              <a:gd name="T2" fmla="*/ 2147483647 w 68"/>
              <a:gd name="T3" fmla="*/ 0 h 39"/>
              <a:gd name="T4" fmla="*/ 2147483647 w 68"/>
              <a:gd name="T5" fmla="*/ 2147483647 h 39"/>
              <a:gd name="T6" fmla="*/ 2147483647 w 68"/>
              <a:gd name="T7" fmla="*/ 2147483647 h 39"/>
              <a:gd name="T8" fmla="*/ 2147483647 w 68"/>
              <a:gd name="T9" fmla="*/ 2147483647 h 39"/>
              <a:gd name="T10" fmla="*/ 0 w 68"/>
              <a:gd name="T11" fmla="*/ 2147483647 h 39"/>
              <a:gd name="T12" fmla="*/ 0 w 68"/>
              <a:gd name="T13" fmla="*/ 2147483647 h 39"/>
              <a:gd name="T14" fmla="*/ 0 w 68"/>
              <a:gd name="T15" fmla="*/ 2147483647 h 39"/>
              <a:gd name="T16" fmla="*/ 2147483647 w 68"/>
              <a:gd name="T17" fmla="*/ 2147483647 h 39"/>
              <a:gd name="T18" fmla="*/ 2147483647 w 68"/>
              <a:gd name="T19" fmla="*/ 2147483647 h 39"/>
              <a:gd name="T20" fmla="*/ 2147483647 w 68"/>
              <a:gd name="T21" fmla="*/ 2147483647 h 39"/>
              <a:gd name="T22" fmla="*/ 2147483647 w 68"/>
              <a:gd name="T23" fmla="*/ 2147483647 h 39"/>
              <a:gd name="T24" fmla="*/ 2147483647 w 68"/>
              <a:gd name="T25" fmla="*/ 2147483647 h 39"/>
              <a:gd name="T26" fmla="*/ 2147483647 w 68"/>
              <a:gd name="T27" fmla="*/ 2147483647 h 39"/>
              <a:gd name="T28" fmla="*/ 2147483647 w 68"/>
              <a:gd name="T29" fmla="*/ 2147483647 h 39"/>
              <a:gd name="T30" fmla="*/ 2147483647 w 68"/>
              <a:gd name="T31" fmla="*/ 2147483647 h 39"/>
              <a:gd name="T32" fmla="*/ 2147483647 w 68"/>
              <a:gd name="T33" fmla="*/ 2147483647 h 39"/>
              <a:gd name="T34" fmla="*/ 2147483647 w 68"/>
              <a:gd name="T35" fmla="*/ 2147483647 h 39"/>
              <a:gd name="T36" fmla="*/ 2147483647 w 68"/>
              <a:gd name="T37" fmla="*/ 2147483647 h 39"/>
              <a:gd name="T38" fmla="*/ 2147483647 w 68"/>
              <a:gd name="T39" fmla="*/ 2147483647 h 39"/>
              <a:gd name="T40" fmla="*/ 2147483647 w 68"/>
              <a:gd name="T41" fmla="*/ 2147483647 h 39"/>
              <a:gd name="T42" fmla="*/ 2147483647 w 68"/>
              <a:gd name="T43" fmla="*/ 2147483647 h 39"/>
              <a:gd name="T44" fmla="*/ 2147483647 w 68"/>
              <a:gd name="T45" fmla="*/ 2147483647 h 39"/>
              <a:gd name="T46" fmla="*/ 2147483647 w 68"/>
              <a:gd name="T47" fmla="*/ 0 h 39"/>
              <a:gd name="T48" fmla="*/ 2147483647 w 68"/>
              <a:gd name="T49" fmla="*/ 0 h 39"/>
              <a:gd name="T50" fmla="*/ 2147483647 w 6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39"/>
              <a:gd name="T80" fmla="*/ 68 w 6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39">
                <a:moveTo>
                  <a:pt x="19" y="0"/>
                </a:moveTo>
                <a:lnTo>
                  <a:pt x="14" y="0"/>
                </a:lnTo>
                <a:lnTo>
                  <a:pt x="9" y="3"/>
                </a:lnTo>
                <a:lnTo>
                  <a:pt x="5" y="6"/>
                </a:lnTo>
                <a:lnTo>
                  <a:pt x="2" y="10"/>
                </a:lnTo>
                <a:lnTo>
                  <a:pt x="0" y="15"/>
                </a:lnTo>
                <a:lnTo>
                  <a:pt x="0" y="20"/>
                </a:lnTo>
                <a:lnTo>
                  <a:pt x="0" y="26"/>
                </a:lnTo>
                <a:lnTo>
                  <a:pt x="2" y="29"/>
                </a:lnTo>
                <a:lnTo>
                  <a:pt x="5" y="33"/>
                </a:lnTo>
                <a:lnTo>
                  <a:pt x="9" y="37"/>
                </a:lnTo>
                <a:lnTo>
                  <a:pt x="14" y="39"/>
                </a:lnTo>
                <a:lnTo>
                  <a:pt x="43" y="39"/>
                </a:lnTo>
                <a:lnTo>
                  <a:pt x="54" y="39"/>
                </a:lnTo>
                <a:lnTo>
                  <a:pt x="59" y="37"/>
                </a:lnTo>
                <a:lnTo>
                  <a:pt x="63" y="33"/>
                </a:lnTo>
                <a:lnTo>
                  <a:pt x="66" y="29"/>
                </a:lnTo>
                <a:lnTo>
                  <a:pt x="68" y="26"/>
                </a:lnTo>
                <a:lnTo>
                  <a:pt x="68" y="20"/>
                </a:lnTo>
                <a:lnTo>
                  <a:pt x="68" y="15"/>
                </a:lnTo>
                <a:lnTo>
                  <a:pt x="66" y="10"/>
                </a:lnTo>
                <a:lnTo>
                  <a:pt x="63" y="6"/>
                </a:lnTo>
                <a:lnTo>
                  <a:pt x="59" y="3"/>
                </a:lnTo>
                <a:lnTo>
                  <a:pt x="54" y="0"/>
                </a:lnTo>
                <a:lnTo>
                  <a:pt x="4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3" name="Line 1319"/>
          <p:cNvSpPr>
            <a:spLocks noChangeShapeType="1"/>
          </p:cNvSpPr>
          <p:nvPr/>
        </p:nvSpPr>
        <p:spPr bwMode="auto">
          <a:xfrm>
            <a:off x="4478338" y="42211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4" name="Freeform 1320"/>
          <p:cNvSpPr>
            <a:spLocks/>
          </p:cNvSpPr>
          <p:nvPr/>
        </p:nvSpPr>
        <p:spPr bwMode="auto">
          <a:xfrm>
            <a:off x="4478338" y="4197350"/>
            <a:ext cx="15875" cy="31750"/>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1" y="69"/>
                </a:lnTo>
                <a:lnTo>
                  <a:pt x="2" y="72"/>
                </a:lnTo>
                <a:lnTo>
                  <a:pt x="6" y="76"/>
                </a:lnTo>
                <a:lnTo>
                  <a:pt x="10" y="80"/>
                </a:lnTo>
                <a:lnTo>
                  <a:pt x="14" y="82"/>
                </a:lnTo>
                <a:lnTo>
                  <a:pt x="20" y="83"/>
                </a:lnTo>
                <a:lnTo>
                  <a:pt x="25" y="82"/>
                </a:lnTo>
                <a:lnTo>
                  <a:pt x="30" y="80"/>
                </a:lnTo>
                <a:lnTo>
                  <a:pt x="34" y="76"/>
                </a:lnTo>
                <a:lnTo>
                  <a:pt x="37" y="72"/>
                </a:lnTo>
                <a:lnTo>
                  <a:pt x="39" y="69"/>
                </a:lnTo>
                <a:lnTo>
                  <a:pt x="39" y="25"/>
                </a:lnTo>
                <a:lnTo>
                  <a:pt x="39" y="14"/>
                </a:lnTo>
                <a:lnTo>
                  <a:pt x="37" y="9"/>
                </a:lnTo>
                <a:lnTo>
                  <a:pt x="34" y="5"/>
                </a:lnTo>
                <a:lnTo>
                  <a:pt x="30" y="2"/>
                </a:lnTo>
                <a:lnTo>
                  <a:pt x="25" y="0"/>
                </a:lnTo>
                <a:lnTo>
                  <a:pt x="20" y="0"/>
                </a:lnTo>
                <a:lnTo>
                  <a:pt x="14" y="0"/>
                </a:lnTo>
                <a:lnTo>
                  <a:pt x="10" y="2"/>
                </a:lnTo>
                <a:lnTo>
                  <a:pt x="6" y="5"/>
                </a:lnTo>
                <a:lnTo>
                  <a:pt x="2" y="9"/>
                </a:lnTo>
                <a:lnTo>
                  <a:pt x="1"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5" name="Line 1321"/>
          <p:cNvSpPr>
            <a:spLocks noChangeShapeType="1"/>
          </p:cNvSpPr>
          <p:nvPr/>
        </p:nvSpPr>
        <p:spPr bwMode="auto">
          <a:xfrm>
            <a:off x="4486275" y="41973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6" name="Freeform 1322"/>
          <p:cNvSpPr>
            <a:spLocks/>
          </p:cNvSpPr>
          <p:nvPr/>
        </p:nvSpPr>
        <p:spPr bwMode="auto">
          <a:xfrm>
            <a:off x="4478338" y="4197350"/>
            <a:ext cx="50800" cy="12700"/>
          </a:xfrm>
          <a:custGeom>
            <a:avLst/>
            <a:gdLst>
              <a:gd name="T0" fmla="*/ 2147483647 w 128"/>
              <a:gd name="T1" fmla="*/ 0 h 38"/>
              <a:gd name="T2" fmla="*/ 2147483647 w 128"/>
              <a:gd name="T3" fmla="*/ 0 h 38"/>
              <a:gd name="T4" fmla="*/ 2147483647 w 128"/>
              <a:gd name="T5" fmla="*/ 2147483647 h 38"/>
              <a:gd name="T6" fmla="*/ 2147483647 w 128"/>
              <a:gd name="T7" fmla="*/ 2147483647 h 38"/>
              <a:gd name="T8" fmla="*/ 2147483647 w 128"/>
              <a:gd name="T9" fmla="*/ 2147483647 h 38"/>
              <a:gd name="T10" fmla="*/ 2147483647 w 128"/>
              <a:gd name="T11" fmla="*/ 2147483647 h 38"/>
              <a:gd name="T12" fmla="*/ 0 w 128"/>
              <a:gd name="T13" fmla="*/ 2147483647 h 38"/>
              <a:gd name="T14" fmla="*/ 2147483647 w 128"/>
              <a:gd name="T15" fmla="*/ 2147483647 h 38"/>
              <a:gd name="T16" fmla="*/ 2147483647 w 128"/>
              <a:gd name="T17" fmla="*/ 2147483647 h 38"/>
              <a:gd name="T18" fmla="*/ 2147483647 w 128"/>
              <a:gd name="T19" fmla="*/ 2147483647 h 38"/>
              <a:gd name="T20" fmla="*/ 2147483647 w 128"/>
              <a:gd name="T21" fmla="*/ 2147483647 h 38"/>
              <a:gd name="T22" fmla="*/ 2147483647 w 128"/>
              <a:gd name="T23" fmla="*/ 2147483647 h 38"/>
              <a:gd name="T24" fmla="*/ 2147483647 w 128"/>
              <a:gd name="T25" fmla="*/ 2147483647 h 38"/>
              <a:gd name="T26" fmla="*/ 2147483647 w 128"/>
              <a:gd name="T27" fmla="*/ 2147483647 h 38"/>
              <a:gd name="T28" fmla="*/ 2147483647 w 128"/>
              <a:gd name="T29" fmla="*/ 2147483647 h 38"/>
              <a:gd name="T30" fmla="*/ 2147483647 w 128"/>
              <a:gd name="T31" fmla="*/ 2147483647 h 38"/>
              <a:gd name="T32" fmla="*/ 2147483647 w 128"/>
              <a:gd name="T33" fmla="*/ 2147483647 h 38"/>
              <a:gd name="T34" fmla="*/ 2147483647 w 128"/>
              <a:gd name="T35" fmla="*/ 2147483647 h 38"/>
              <a:gd name="T36" fmla="*/ 2147483647 w 128"/>
              <a:gd name="T37" fmla="*/ 2147483647 h 38"/>
              <a:gd name="T38" fmla="*/ 2147483647 w 128"/>
              <a:gd name="T39" fmla="*/ 2147483647 h 38"/>
              <a:gd name="T40" fmla="*/ 2147483647 w 128"/>
              <a:gd name="T41" fmla="*/ 2147483647 h 38"/>
              <a:gd name="T42" fmla="*/ 2147483647 w 128"/>
              <a:gd name="T43" fmla="*/ 2147483647 h 38"/>
              <a:gd name="T44" fmla="*/ 2147483647 w 128"/>
              <a:gd name="T45" fmla="*/ 2147483647 h 38"/>
              <a:gd name="T46" fmla="*/ 2147483647 w 128"/>
              <a:gd name="T47" fmla="*/ 0 h 38"/>
              <a:gd name="T48" fmla="*/ 2147483647 w 128"/>
              <a:gd name="T49" fmla="*/ 0 h 38"/>
              <a:gd name="T50" fmla="*/ 2147483647 w 12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8"/>
              <a:gd name="T80" fmla="*/ 128 w 12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8">
                <a:moveTo>
                  <a:pt x="20" y="0"/>
                </a:moveTo>
                <a:lnTo>
                  <a:pt x="14" y="0"/>
                </a:lnTo>
                <a:lnTo>
                  <a:pt x="10" y="2"/>
                </a:lnTo>
                <a:lnTo>
                  <a:pt x="6" y="5"/>
                </a:lnTo>
                <a:lnTo>
                  <a:pt x="2" y="9"/>
                </a:lnTo>
                <a:lnTo>
                  <a:pt x="1" y="14"/>
                </a:lnTo>
                <a:lnTo>
                  <a:pt x="0" y="20"/>
                </a:lnTo>
                <a:lnTo>
                  <a:pt x="1" y="25"/>
                </a:lnTo>
                <a:lnTo>
                  <a:pt x="2" y="29"/>
                </a:lnTo>
                <a:lnTo>
                  <a:pt x="6" y="33"/>
                </a:lnTo>
                <a:lnTo>
                  <a:pt x="10" y="37"/>
                </a:lnTo>
                <a:lnTo>
                  <a:pt x="14" y="38"/>
                </a:lnTo>
                <a:lnTo>
                  <a:pt x="103" y="38"/>
                </a:lnTo>
                <a:lnTo>
                  <a:pt x="113" y="38"/>
                </a:lnTo>
                <a:lnTo>
                  <a:pt x="119" y="37"/>
                </a:lnTo>
                <a:lnTo>
                  <a:pt x="123" y="33"/>
                </a:lnTo>
                <a:lnTo>
                  <a:pt x="125" y="29"/>
                </a:lnTo>
                <a:lnTo>
                  <a:pt x="128" y="25"/>
                </a:lnTo>
                <a:lnTo>
                  <a:pt x="128" y="20"/>
                </a:lnTo>
                <a:lnTo>
                  <a:pt x="128" y="14"/>
                </a:lnTo>
                <a:lnTo>
                  <a:pt x="125" y="9"/>
                </a:lnTo>
                <a:lnTo>
                  <a:pt x="123" y="5"/>
                </a:lnTo>
                <a:lnTo>
                  <a:pt x="119" y="2"/>
                </a:lnTo>
                <a:lnTo>
                  <a:pt x="113" y="0"/>
                </a:lnTo>
                <a:lnTo>
                  <a:pt x="10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7" name="Line 1323"/>
          <p:cNvSpPr>
            <a:spLocks noChangeShapeType="1"/>
          </p:cNvSpPr>
          <p:nvPr/>
        </p:nvSpPr>
        <p:spPr bwMode="auto">
          <a:xfrm>
            <a:off x="4513263" y="420528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8" name="Freeform 1324"/>
          <p:cNvSpPr>
            <a:spLocks/>
          </p:cNvSpPr>
          <p:nvPr/>
        </p:nvSpPr>
        <p:spPr bwMode="auto">
          <a:xfrm>
            <a:off x="4513263" y="4178300"/>
            <a:ext cx="15875" cy="33338"/>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2147483647 h 84"/>
              <a:gd name="T36" fmla="*/ 2147483647 w 40"/>
              <a:gd name="T37" fmla="*/ 0 h 84"/>
              <a:gd name="T38" fmla="*/ 2147483647 w 40"/>
              <a:gd name="T39" fmla="*/ 2147483647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5"/>
                </a:moveTo>
                <a:lnTo>
                  <a:pt x="2" y="70"/>
                </a:lnTo>
                <a:lnTo>
                  <a:pt x="3" y="74"/>
                </a:lnTo>
                <a:lnTo>
                  <a:pt x="7" y="78"/>
                </a:lnTo>
                <a:lnTo>
                  <a:pt x="11" y="82"/>
                </a:lnTo>
                <a:lnTo>
                  <a:pt x="15" y="83"/>
                </a:lnTo>
                <a:lnTo>
                  <a:pt x="20" y="84"/>
                </a:lnTo>
                <a:lnTo>
                  <a:pt x="25" y="83"/>
                </a:lnTo>
                <a:lnTo>
                  <a:pt x="31" y="82"/>
                </a:lnTo>
                <a:lnTo>
                  <a:pt x="35" y="78"/>
                </a:lnTo>
                <a:lnTo>
                  <a:pt x="37" y="74"/>
                </a:lnTo>
                <a:lnTo>
                  <a:pt x="40" y="70"/>
                </a:lnTo>
                <a:lnTo>
                  <a:pt x="40" y="26"/>
                </a:lnTo>
                <a:lnTo>
                  <a:pt x="40" y="16"/>
                </a:lnTo>
                <a:lnTo>
                  <a:pt x="37" y="10"/>
                </a:lnTo>
                <a:lnTo>
                  <a:pt x="35" y="7"/>
                </a:lnTo>
                <a:lnTo>
                  <a:pt x="31" y="3"/>
                </a:lnTo>
                <a:lnTo>
                  <a:pt x="25" y="1"/>
                </a:lnTo>
                <a:lnTo>
                  <a:pt x="20" y="0"/>
                </a:lnTo>
                <a:lnTo>
                  <a:pt x="15" y="1"/>
                </a:lnTo>
                <a:lnTo>
                  <a:pt x="11" y="3"/>
                </a:lnTo>
                <a:lnTo>
                  <a:pt x="7" y="7"/>
                </a:lnTo>
                <a:lnTo>
                  <a:pt x="3" y="10"/>
                </a:lnTo>
                <a:lnTo>
                  <a:pt x="2" y="16"/>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29" name="Line 1325"/>
          <p:cNvSpPr>
            <a:spLocks noChangeShapeType="1"/>
          </p:cNvSpPr>
          <p:nvPr/>
        </p:nvSpPr>
        <p:spPr bwMode="auto">
          <a:xfrm>
            <a:off x="4521200" y="4178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0" name="Freeform 1326"/>
          <p:cNvSpPr>
            <a:spLocks/>
          </p:cNvSpPr>
          <p:nvPr/>
        </p:nvSpPr>
        <p:spPr bwMode="auto">
          <a:xfrm>
            <a:off x="4513263" y="4178300"/>
            <a:ext cx="34925" cy="15875"/>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2147483647 w 89"/>
              <a:gd name="T11" fmla="*/ 2147483647 h 40"/>
              <a:gd name="T12" fmla="*/ 0 w 89"/>
              <a:gd name="T13" fmla="*/ 2147483647 h 40"/>
              <a:gd name="T14" fmla="*/ 2147483647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1"/>
                </a:lnTo>
                <a:lnTo>
                  <a:pt x="11" y="3"/>
                </a:lnTo>
                <a:lnTo>
                  <a:pt x="7" y="7"/>
                </a:lnTo>
                <a:lnTo>
                  <a:pt x="3" y="10"/>
                </a:lnTo>
                <a:lnTo>
                  <a:pt x="2" y="16"/>
                </a:lnTo>
                <a:lnTo>
                  <a:pt x="0" y="20"/>
                </a:lnTo>
                <a:lnTo>
                  <a:pt x="2" y="25"/>
                </a:lnTo>
                <a:lnTo>
                  <a:pt x="3" y="30"/>
                </a:lnTo>
                <a:lnTo>
                  <a:pt x="7" y="34"/>
                </a:lnTo>
                <a:lnTo>
                  <a:pt x="11" y="37"/>
                </a:lnTo>
                <a:lnTo>
                  <a:pt x="15" y="40"/>
                </a:lnTo>
                <a:lnTo>
                  <a:pt x="64" y="40"/>
                </a:lnTo>
                <a:lnTo>
                  <a:pt x="74" y="40"/>
                </a:lnTo>
                <a:lnTo>
                  <a:pt x="80" y="37"/>
                </a:lnTo>
                <a:lnTo>
                  <a:pt x="84" y="34"/>
                </a:lnTo>
                <a:lnTo>
                  <a:pt x="86" y="30"/>
                </a:lnTo>
                <a:lnTo>
                  <a:pt x="89" y="25"/>
                </a:lnTo>
                <a:lnTo>
                  <a:pt x="89" y="20"/>
                </a:lnTo>
                <a:lnTo>
                  <a:pt x="89" y="16"/>
                </a:lnTo>
                <a:lnTo>
                  <a:pt x="86" y="10"/>
                </a:lnTo>
                <a:lnTo>
                  <a:pt x="84" y="7"/>
                </a:lnTo>
                <a:lnTo>
                  <a:pt x="80" y="3"/>
                </a:lnTo>
                <a:lnTo>
                  <a:pt x="74" y="1"/>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1" name="Line 1327"/>
          <p:cNvSpPr>
            <a:spLocks noChangeShapeType="1"/>
          </p:cNvSpPr>
          <p:nvPr/>
        </p:nvSpPr>
        <p:spPr bwMode="auto">
          <a:xfrm>
            <a:off x="4532313" y="4186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2" name="Freeform 1328"/>
          <p:cNvSpPr>
            <a:spLocks/>
          </p:cNvSpPr>
          <p:nvPr/>
        </p:nvSpPr>
        <p:spPr bwMode="auto">
          <a:xfrm>
            <a:off x="4532313" y="4164013"/>
            <a:ext cx="15875" cy="30162"/>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2147483647 h 84"/>
              <a:gd name="T36" fmla="*/ 2147483647 w 40"/>
              <a:gd name="T37" fmla="*/ 0 h 84"/>
              <a:gd name="T38" fmla="*/ 2147483647 w 40"/>
              <a:gd name="T39" fmla="*/ 2147483647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4"/>
                </a:moveTo>
                <a:lnTo>
                  <a:pt x="2" y="69"/>
                </a:lnTo>
                <a:lnTo>
                  <a:pt x="3" y="74"/>
                </a:lnTo>
                <a:lnTo>
                  <a:pt x="7" y="78"/>
                </a:lnTo>
                <a:lnTo>
                  <a:pt x="11" y="81"/>
                </a:lnTo>
                <a:lnTo>
                  <a:pt x="15" y="84"/>
                </a:lnTo>
                <a:lnTo>
                  <a:pt x="20" y="84"/>
                </a:lnTo>
                <a:lnTo>
                  <a:pt x="25" y="84"/>
                </a:lnTo>
                <a:lnTo>
                  <a:pt x="31" y="81"/>
                </a:lnTo>
                <a:lnTo>
                  <a:pt x="35" y="78"/>
                </a:lnTo>
                <a:lnTo>
                  <a:pt x="37" y="74"/>
                </a:lnTo>
                <a:lnTo>
                  <a:pt x="40" y="69"/>
                </a:lnTo>
                <a:lnTo>
                  <a:pt x="40" y="25"/>
                </a:lnTo>
                <a:lnTo>
                  <a:pt x="40" y="15"/>
                </a:lnTo>
                <a:lnTo>
                  <a:pt x="37" y="11"/>
                </a:lnTo>
                <a:lnTo>
                  <a:pt x="35" y="7"/>
                </a:lnTo>
                <a:lnTo>
                  <a:pt x="31" y="3"/>
                </a:lnTo>
                <a:lnTo>
                  <a:pt x="25" y="2"/>
                </a:lnTo>
                <a:lnTo>
                  <a:pt x="20" y="0"/>
                </a:lnTo>
                <a:lnTo>
                  <a:pt x="15" y="2"/>
                </a:lnTo>
                <a:lnTo>
                  <a:pt x="11" y="3"/>
                </a:lnTo>
                <a:lnTo>
                  <a:pt x="7" y="7"/>
                </a:lnTo>
                <a:lnTo>
                  <a:pt x="3" y="11"/>
                </a:lnTo>
                <a:lnTo>
                  <a:pt x="2" y="15"/>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3" name="Line 1329"/>
          <p:cNvSpPr>
            <a:spLocks noChangeShapeType="1"/>
          </p:cNvSpPr>
          <p:nvPr/>
        </p:nvSpPr>
        <p:spPr bwMode="auto">
          <a:xfrm>
            <a:off x="4540250" y="41640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4" name="Freeform 1330"/>
          <p:cNvSpPr>
            <a:spLocks/>
          </p:cNvSpPr>
          <p:nvPr/>
        </p:nvSpPr>
        <p:spPr bwMode="auto">
          <a:xfrm>
            <a:off x="4532313" y="4164013"/>
            <a:ext cx="58737" cy="12700"/>
          </a:xfrm>
          <a:custGeom>
            <a:avLst/>
            <a:gdLst>
              <a:gd name="T0" fmla="*/ 2147483647 w 148"/>
              <a:gd name="T1" fmla="*/ 0 h 40"/>
              <a:gd name="T2" fmla="*/ 2147483647 w 148"/>
              <a:gd name="T3" fmla="*/ 2147483647 h 40"/>
              <a:gd name="T4" fmla="*/ 2147483647 w 148"/>
              <a:gd name="T5" fmla="*/ 2147483647 h 40"/>
              <a:gd name="T6" fmla="*/ 2147483647 w 148"/>
              <a:gd name="T7" fmla="*/ 2147483647 h 40"/>
              <a:gd name="T8" fmla="*/ 2147483647 w 148"/>
              <a:gd name="T9" fmla="*/ 2147483647 h 40"/>
              <a:gd name="T10" fmla="*/ 2147483647 w 148"/>
              <a:gd name="T11" fmla="*/ 2147483647 h 40"/>
              <a:gd name="T12" fmla="*/ 0 w 148"/>
              <a:gd name="T13" fmla="*/ 2147483647 h 40"/>
              <a:gd name="T14" fmla="*/ 2147483647 w 148"/>
              <a:gd name="T15" fmla="*/ 2147483647 h 40"/>
              <a:gd name="T16" fmla="*/ 2147483647 w 148"/>
              <a:gd name="T17" fmla="*/ 2147483647 h 40"/>
              <a:gd name="T18" fmla="*/ 2147483647 w 148"/>
              <a:gd name="T19" fmla="*/ 2147483647 h 40"/>
              <a:gd name="T20" fmla="*/ 2147483647 w 148"/>
              <a:gd name="T21" fmla="*/ 2147483647 h 40"/>
              <a:gd name="T22" fmla="*/ 2147483647 w 148"/>
              <a:gd name="T23" fmla="*/ 2147483647 h 40"/>
              <a:gd name="T24" fmla="*/ 2147483647 w 148"/>
              <a:gd name="T25" fmla="*/ 2147483647 h 40"/>
              <a:gd name="T26" fmla="*/ 2147483647 w 148"/>
              <a:gd name="T27" fmla="*/ 2147483647 h 40"/>
              <a:gd name="T28" fmla="*/ 2147483647 w 148"/>
              <a:gd name="T29" fmla="*/ 2147483647 h 40"/>
              <a:gd name="T30" fmla="*/ 2147483647 w 148"/>
              <a:gd name="T31" fmla="*/ 2147483647 h 40"/>
              <a:gd name="T32" fmla="*/ 2147483647 w 148"/>
              <a:gd name="T33" fmla="*/ 2147483647 h 40"/>
              <a:gd name="T34" fmla="*/ 2147483647 w 148"/>
              <a:gd name="T35" fmla="*/ 2147483647 h 40"/>
              <a:gd name="T36" fmla="*/ 2147483647 w 148"/>
              <a:gd name="T37" fmla="*/ 2147483647 h 40"/>
              <a:gd name="T38" fmla="*/ 2147483647 w 148"/>
              <a:gd name="T39" fmla="*/ 2147483647 h 40"/>
              <a:gd name="T40" fmla="*/ 2147483647 w 148"/>
              <a:gd name="T41" fmla="*/ 2147483647 h 40"/>
              <a:gd name="T42" fmla="*/ 2147483647 w 148"/>
              <a:gd name="T43" fmla="*/ 2147483647 h 40"/>
              <a:gd name="T44" fmla="*/ 2147483647 w 148"/>
              <a:gd name="T45" fmla="*/ 2147483647 h 40"/>
              <a:gd name="T46" fmla="*/ 2147483647 w 148"/>
              <a:gd name="T47" fmla="*/ 2147483647 h 40"/>
              <a:gd name="T48" fmla="*/ 2147483647 w 148"/>
              <a:gd name="T49" fmla="*/ 0 h 40"/>
              <a:gd name="T50" fmla="*/ 2147483647 w 14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40"/>
              <a:gd name="T80" fmla="*/ 148 w 14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40">
                <a:moveTo>
                  <a:pt x="20" y="0"/>
                </a:moveTo>
                <a:lnTo>
                  <a:pt x="15" y="2"/>
                </a:lnTo>
                <a:lnTo>
                  <a:pt x="11" y="3"/>
                </a:lnTo>
                <a:lnTo>
                  <a:pt x="7" y="7"/>
                </a:lnTo>
                <a:lnTo>
                  <a:pt x="3" y="11"/>
                </a:lnTo>
                <a:lnTo>
                  <a:pt x="2" y="15"/>
                </a:lnTo>
                <a:lnTo>
                  <a:pt x="0" y="20"/>
                </a:lnTo>
                <a:lnTo>
                  <a:pt x="2" y="25"/>
                </a:lnTo>
                <a:lnTo>
                  <a:pt x="3" y="31"/>
                </a:lnTo>
                <a:lnTo>
                  <a:pt x="7" y="35"/>
                </a:lnTo>
                <a:lnTo>
                  <a:pt x="11" y="37"/>
                </a:lnTo>
                <a:lnTo>
                  <a:pt x="15" y="40"/>
                </a:lnTo>
                <a:lnTo>
                  <a:pt x="123" y="40"/>
                </a:lnTo>
                <a:lnTo>
                  <a:pt x="134" y="40"/>
                </a:lnTo>
                <a:lnTo>
                  <a:pt x="139" y="37"/>
                </a:lnTo>
                <a:lnTo>
                  <a:pt x="143" y="35"/>
                </a:lnTo>
                <a:lnTo>
                  <a:pt x="146" y="31"/>
                </a:lnTo>
                <a:lnTo>
                  <a:pt x="148" y="25"/>
                </a:lnTo>
                <a:lnTo>
                  <a:pt x="148" y="20"/>
                </a:lnTo>
                <a:lnTo>
                  <a:pt x="148" y="15"/>
                </a:lnTo>
                <a:lnTo>
                  <a:pt x="146" y="11"/>
                </a:lnTo>
                <a:lnTo>
                  <a:pt x="143" y="7"/>
                </a:lnTo>
                <a:lnTo>
                  <a:pt x="139" y="3"/>
                </a:lnTo>
                <a:lnTo>
                  <a:pt x="134" y="2"/>
                </a:lnTo>
                <a:lnTo>
                  <a:pt x="12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5" name="Line 1331"/>
          <p:cNvSpPr>
            <a:spLocks noChangeShapeType="1"/>
          </p:cNvSpPr>
          <p:nvPr/>
        </p:nvSpPr>
        <p:spPr bwMode="auto">
          <a:xfrm>
            <a:off x="4575175" y="41703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6" name="Freeform 1332"/>
          <p:cNvSpPr>
            <a:spLocks/>
          </p:cNvSpPr>
          <p:nvPr/>
        </p:nvSpPr>
        <p:spPr bwMode="auto">
          <a:xfrm>
            <a:off x="4575175" y="4146550"/>
            <a:ext cx="15875" cy="30163"/>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2147483647 h 83"/>
              <a:gd name="T36" fmla="*/ 2147483647 w 39"/>
              <a:gd name="T37" fmla="*/ 0 h 83"/>
              <a:gd name="T38" fmla="*/ 2147483647 w 39"/>
              <a:gd name="T39" fmla="*/ 2147483647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1" y="68"/>
                </a:lnTo>
                <a:lnTo>
                  <a:pt x="2" y="74"/>
                </a:lnTo>
                <a:lnTo>
                  <a:pt x="6" y="78"/>
                </a:lnTo>
                <a:lnTo>
                  <a:pt x="10" y="80"/>
                </a:lnTo>
                <a:lnTo>
                  <a:pt x="14" y="83"/>
                </a:lnTo>
                <a:lnTo>
                  <a:pt x="19" y="83"/>
                </a:lnTo>
                <a:lnTo>
                  <a:pt x="25" y="83"/>
                </a:lnTo>
                <a:lnTo>
                  <a:pt x="30" y="80"/>
                </a:lnTo>
                <a:lnTo>
                  <a:pt x="34" y="78"/>
                </a:lnTo>
                <a:lnTo>
                  <a:pt x="37" y="74"/>
                </a:lnTo>
                <a:lnTo>
                  <a:pt x="39" y="68"/>
                </a:lnTo>
                <a:lnTo>
                  <a:pt x="39" y="25"/>
                </a:lnTo>
                <a:lnTo>
                  <a:pt x="39" y="14"/>
                </a:lnTo>
                <a:lnTo>
                  <a:pt x="37" y="10"/>
                </a:lnTo>
                <a:lnTo>
                  <a:pt x="34" y="5"/>
                </a:lnTo>
                <a:lnTo>
                  <a:pt x="30" y="2"/>
                </a:lnTo>
                <a:lnTo>
                  <a:pt x="25" y="1"/>
                </a:lnTo>
                <a:lnTo>
                  <a:pt x="19" y="0"/>
                </a:lnTo>
                <a:lnTo>
                  <a:pt x="14" y="1"/>
                </a:lnTo>
                <a:lnTo>
                  <a:pt x="10" y="2"/>
                </a:lnTo>
                <a:lnTo>
                  <a:pt x="6" y="5"/>
                </a:lnTo>
                <a:lnTo>
                  <a:pt x="2" y="10"/>
                </a:lnTo>
                <a:lnTo>
                  <a:pt x="1"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7" name="Line 1333"/>
          <p:cNvSpPr>
            <a:spLocks noChangeShapeType="1"/>
          </p:cNvSpPr>
          <p:nvPr/>
        </p:nvSpPr>
        <p:spPr bwMode="auto">
          <a:xfrm>
            <a:off x="4583113" y="41465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8" name="Freeform 1334"/>
          <p:cNvSpPr>
            <a:spLocks/>
          </p:cNvSpPr>
          <p:nvPr/>
        </p:nvSpPr>
        <p:spPr bwMode="auto">
          <a:xfrm>
            <a:off x="4575175" y="4146550"/>
            <a:ext cx="58738" cy="15875"/>
          </a:xfrm>
          <a:custGeom>
            <a:avLst/>
            <a:gdLst>
              <a:gd name="T0" fmla="*/ 2147483647 w 148"/>
              <a:gd name="T1" fmla="*/ 0 h 39"/>
              <a:gd name="T2" fmla="*/ 2147483647 w 148"/>
              <a:gd name="T3" fmla="*/ 2147483647 h 39"/>
              <a:gd name="T4" fmla="*/ 2147483647 w 148"/>
              <a:gd name="T5" fmla="*/ 2147483647 h 39"/>
              <a:gd name="T6" fmla="*/ 2147483647 w 148"/>
              <a:gd name="T7" fmla="*/ 2147483647 h 39"/>
              <a:gd name="T8" fmla="*/ 2147483647 w 148"/>
              <a:gd name="T9" fmla="*/ 2147483647 h 39"/>
              <a:gd name="T10" fmla="*/ 2147483647 w 148"/>
              <a:gd name="T11" fmla="*/ 2147483647 h 39"/>
              <a:gd name="T12" fmla="*/ 0 w 148"/>
              <a:gd name="T13" fmla="*/ 2147483647 h 39"/>
              <a:gd name="T14" fmla="*/ 2147483647 w 148"/>
              <a:gd name="T15" fmla="*/ 2147483647 h 39"/>
              <a:gd name="T16" fmla="*/ 2147483647 w 148"/>
              <a:gd name="T17" fmla="*/ 2147483647 h 39"/>
              <a:gd name="T18" fmla="*/ 2147483647 w 148"/>
              <a:gd name="T19" fmla="*/ 2147483647 h 39"/>
              <a:gd name="T20" fmla="*/ 2147483647 w 148"/>
              <a:gd name="T21" fmla="*/ 2147483647 h 39"/>
              <a:gd name="T22" fmla="*/ 2147483647 w 148"/>
              <a:gd name="T23" fmla="*/ 2147483647 h 39"/>
              <a:gd name="T24" fmla="*/ 2147483647 w 148"/>
              <a:gd name="T25" fmla="*/ 2147483647 h 39"/>
              <a:gd name="T26" fmla="*/ 2147483647 w 148"/>
              <a:gd name="T27" fmla="*/ 2147483647 h 39"/>
              <a:gd name="T28" fmla="*/ 2147483647 w 148"/>
              <a:gd name="T29" fmla="*/ 2147483647 h 39"/>
              <a:gd name="T30" fmla="*/ 2147483647 w 148"/>
              <a:gd name="T31" fmla="*/ 2147483647 h 39"/>
              <a:gd name="T32" fmla="*/ 2147483647 w 148"/>
              <a:gd name="T33" fmla="*/ 2147483647 h 39"/>
              <a:gd name="T34" fmla="*/ 2147483647 w 148"/>
              <a:gd name="T35" fmla="*/ 2147483647 h 39"/>
              <a:gd name="T36" fmla="*/ 2147483647 w 148"/>
              <a:gd name="T37" fmla="*/ 2147483647 h 39"/>
              <a:gd name="T38" fmla="*/ 2147483647 w 148"/>
              <a:gd name="T39" fmla="*/ 2147483647 h 39"/>
              <a:gd name="T40" fmla="*/ 2147483647 w 148"/>
              <a:gd name="T41" fmla="*/ 2147483647 h 39"/>
              <a:gd name="T42" fmla="*/ 2147483647 w 148"/>
              <a:gd name="T43" fmla="*/ 2147483647 h 39"/>
              <a:gd name="T44" fmla="*/ 2147483647 w 148"/>
              <a:gd name="T45" fmla="*/ 2147483647 h 39"/>
              <a:gd name="T46" fmla="*/ 2147483647 w 148"/>
              <a:gd name="T47" fmla="*/ 2147483647 h 39"/>
              <a:gd name="T48" fmla="*/ 2147483647 w 148"/>
              <a:gd name="T49" fmla="*/ 0 h 39"/>
              <a:gd name="T50" fmla="*/ 2147483647 w 1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39"/>
              <a:gd name="T80" fmla="*/ 148 w 1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39">
                <a:moveTo>
                  <a:pt x="19" y="0"/>
                </a:moveTo>
                <a:lnTo>
                  <a:pt x="14" y="1"/>
                </a:lnTo>
                <a:lnTo>
                  <a:pt x="10" y="2"/>
                </a:lnTo>
                <a:lnTo>
                  <a:pt x="6" y="5"/>
                </a:lnTo>
                <a:lnTo>
                  <a:pt x="2" y="10"/>
                </a:lnTo>
                <a:lnTo>
                  <a:pt x="1" y="14"/>
                </a:lnTo>
                <a:lnTo>
                  <a:pt x="0" y="20"/>
                </a:lnTo>
                <a:lnTo>
                  <a:pt x="1" y="25"/>
                </a:lnTo>
                <a:lnTo>
                  <a:pt x="2" y="30"/>
                </a:lnTo>
                <a:lnTo>
                  <a:pt x="6" y="34"/>
                </a:lnTo>
                <a:lnTo>
                  <a:pt x="10" y="37"/>
                </a:lnTo>
                <a:lnTo>
                  <a:pt x="14" y="39"/>
                </a:lnTo>
                <a:lnTo>
                  <a:pt x="122" y="39"/>
                </a:lnTo>
                <a:lnTo>
                  <a:pt x="133" y="39"/>
                </a:lnTo>
                <a:lnTo>
                  <a:pt x="138" y="37"/>
                </a:lnTo>
                <a:lnTo>
                  <a:pt x="142" y="34"/>
                </a:lnTo>
                <a:lnTo>
                  <a:pt x="145" y="30"/>
                </a:lnTo>
                <a:lnTo>
                  <a:pt x="148" y="25"/>
                </a:lnTo>
                <a:lnTo>
                  <a:pt x="148" y="20"/>
                </a:lnTo>
                <a:lnTo>
                  <a:pt x="148" y="14"/>
                </a:lnTo>
                <a:lnTo>
                  <a:pt x="145" y="10"/>
                </a:lnTo>
                <a:lnTo>
                  <a:pt x="142" y="5"/>
                </a:lnTo>
                <a:lnTo>
                  <a:pt x="138" y="2"/>
                </a:lnTo>
                <a:lnTo>
                  <a:pt x="133" y="1"/>
                </a:lnTo>
                <a:lnTo>
                  <a:pt x="12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39" name="Line 1335"/>
          <p:cNvSpPr>
            <a:spLocks noChangeShapeType="1"/>
          </p:cNvSpPr>
          <p:nvPr/>
        </p:nvSpPr>
        <p:spPr bwMode="auto">
          <a:xfrm>
            <a:off x="4625975" y="41465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0" name="Freeform 1336"/>
          <p:cNvSpPr>
            <a:spLocks/>
          </p:cNvSpPr>
          <p:nvPr/>
        </p:nvSpPr>
        <p:spPr bwMode="auto">
          <a:xfrm>
            <a:off x="4618038" y="4146550"/>
            <a:ext cx="26987" cy="15875"/>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2147483647 w 69"/>
              <a:gd name="T11" fmla="*/ 2147483647 h 39"/>
              <a:gd name="T12" fmla="*/ 0 w 69"/>
              <a:gd name="T13" fmla="*/ 2147483647 h 39"/>
              <a:gd name="T14" fmla="*/ 2147483647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1"/>
                </a:lnTo>
                <a:lnTo>
                  <a:pt x="11" y="2"/>
                </a:lnTo>
                <a:lnTo>
                  <a:pt x="5" y="5"/>
                </a:lnTo>
                <a:lnTo>
                  <a:pt x="3" y="10"/>
                </a:lnTo>
                <a:lnTo>
                  <a:pt x="1" y="14"/>
                </a:lnTo>
                <a:lnTo>
                  <a:pt x="0" y="20"/>
                </a:lnTo>
                <a:lnTo>
                  <a:pt x="1" y="25"/>
                </a:lnTo>
                <a:lnTo>
                  <a:pt x="3" y="30"/>
                </a:lnTo>
                <a:lnTo>
                  <a:pt x="5" y="34"/>
                </a:lnTo>
                <a:lnTo>
                  <a:pt x="11" y="37"/>
                </a:lnTo>
                <a:lnTo>
                  <a:pt x="14" y="39"/>
                </a:lnTo>
                <a:lnTo>
                  <a:pt x="44" y="39"/>
                </a:lnTo>
                <a:lnTo>
                  <a:pt x="54" y="39"/>
                </a:lnTo>
                <a:lnTo>
                  <a:pt x="59" y="37"/>
                </a:lnTo>
                <a:lnTo>
                  <a:pt x="63" y="34"/>
                </a:lnTo>
                <a:lnTo>
                  <a:pt x="66" y="30"/>
                </a:lnTo>
                <a:lnTo>
                  <a:pt x="69" y="25"/>
                </a:lnTo>
                <a:lnTo>
                  <a:pt x="69" y="20"/>
                </a:lnTo>
                <a:lnTo>
                  <a:pt x="69" y="14"/>
                </a:lnTo>
                <a:lnTo>
                  <a:pt x="66" y="10"/>
                </a:lnTo>
                <a:lnTo>
                  <a:pt x="63" y="5"/>
                </a:lnTo>
                <a:lnTo>
                  <a:pt x="59" y="2"/>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1" name="Line 1337"/>
          <p:cNvSpPr>
            <a:spLocks noChangeShapeType="1"/>
          </p:cNvSpPr>
          <p:nvPr/>
        </p:nvSpPr>
        <p:spPr bwMode="auto">
          <a:xfrm>
            <a:off x="4637088" y="41465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2" name="Freeform 1338"/>
          <p:cNvSpPr>
            <a:spLocks/>
          </p:cNvSpPr>
          <p:nvPr/>
        </p:nvSpPr>
        <p:spPr bwMode="auto">
          <a:xfrm>
            <a:off x="4630738" y="4146550"/>
            <a:ext cx="42862" cy="15875"/>
          </a:xfrm>
          <a:custGeom>
            <a:avLst/>
            <a:gdLst>
              <a:gd name="T0" fmla="*/ 2147483647 w 110"/>
              <a:gd name="T1" fmla="*/ 0 h 39"/>
              <a:gd name="T2" fmla="*/ 2147483647 w 110"/>
              <a:gd name="T3" fmla="*/ 2147483647 h 39"/>
              <a:gd name="T4" fmla="*/ 2147483647 w 110"/>
              <a:gd name="T5" fmla="*/ 2147483647 h 39"/>
              <a:gd name="T6" fmla="*/ 2147483647 w 110"/>
              <a:gd name="T7" fmla="*/ 2147483647 h 39"/>
              <a:gd name="T8" fmla="*/ 2147483647 w 110"/>
              <a:gd name="T9" fmla="*/ 2147483647 h 39"/>
              <a:gd name="T10" fmla="*/ 2147483647 w 110"/>
              <a:gd name="T11" fmla="*/ 2147483647 h 39"/>
              <a:gd name="T12" fmla="*/ 0 w 110"/>
              <a:gd name="T13" fmla="*/ 2147483647 h 39"/>
              <a:gd name="T14" fmla="*/ 2147483647 w 110"/>
              <a:gd name="T15" fmla="*/ 2147483647 h 39"/>
              <a:gd name="T16" fmla="*/ 2147483647 w 110"/>
              <a:gd name="T17" fmla="*/ 2147483647 h 39"/>
              <a:gd name="T18" fmla="*/ 2147483647 w 110"/>
              <a:gd name="T19" fmla="*/ 2147483647 h 39"/>
              <a:gd name="T20" fmla="*/ 2147483647 w 110"/>
              <a:gd name="T21" fmla="*/ 2147483647 h 39"/>
              <a:gd name="T22" fmla="*/ 2147483647 w 110"/>
              <a:gd name="T23" fmla="*/ 2147483647 h 39"/>
              <a:gd name="T24" fmla="*/ 2147483647 w 110"/>
              <a:gd name="T25" fmla="*/ 2147483647 h 39"/>
              <a:gd name="T26" fmla="*/ 2147483647 w 110"/>
              <a:gd name="T27" fmla="*/ 2147483647 h 39"/>
              <a:gd name="T28" fmla="*/ 2147483647 w 110"/>
              <a:gd name="T29" fmla="*/ 2147483647 h 39"/>
              <a:gd name="T30" fmla="*/ 2147483647 w 110"/>
              <a:gd name="T31" fmla="*/ 2147483647 h 39"/>
              <a:gd name="T32" fmla="*/ 2147483647 w 110"/>
              <a:gd name="T33" fmla="*/ 2147483647 h 39"/>
              <a:gd name="T34" fmla="*/ 2147483647 w 110"/>
              <a:gd name="T35" fmla="*/ 2147483647 h 39"/>
              <a:gd name="T36" fmla="*/ 2147483647 w 110"/>
              <a:gd name="T37" fmla="*/ 2147483647 h 39"/>
              <a:gd name="T38" fmla="*/ 2147483647 w 110"/>
              <a:gd name="T39" fmla="*/ 2147483647 h 39"/>
              <a:gd name="T40" fmla="*/ 2147483647 w 110"/>
              <a:gd name="T41" fmla="*/ 2147483647 h 39"/>
              <a:gd name="T42" fmla="*/ 2147483647 w 110"/>
              <a:gd name="T43" fmla="*/ 2147483647 h 39"/>
              <a:gd name="T44" fmla="*/ 2147483647 w 110"/>
              <a:gd name="T45" fmla="*/ 2147483647 h 39"/>
              <a:gd name="T46" fmla="*/ 2147483647 w 110"/>
              <a:gd name="T47" fmla="*/ 2147483647 h 39"/>
              <a:gd name="T48" fmla="*/ 2147483647 w 110"/>
              <a:gd name="T49" fmla="*/ 0 h 39"/>
              <a:gd name="T50" fmla="*/ 2147483647 w 11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0"/>
              <a:gd name="T79" fmla="*/ 0 h 39"/>
              <a:gd name="T80" fmla="*/ 110 w 11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0" h="39">
                <a:moveTo>
                  <a:pt x="20" y="0"/>
                </a:moveTo>
                <a:lnTo>
                  <a:pt x="16" y="1"/>
                </a:lnTo>
                <a:lnTo>
                  <a:pt x="11" y="2"/>
                </a:lnTo>
                <a:lnTo>
                  <a:pt x="7" y="5"/>
                </a:lnTo>
                <a:lnTo>
                  <a:pt x="3" y="10"/>
                </a:lnTo>
                <a:lnTo>
                  <a:pt x="1" y="14"/>
                </a:lnTo>
                <a:lnTo>
                  <a:pt x="0" y="20"/>
                </a:lnTo>
                <a:lnTo>
                  <a:pt x="1" y="25"/>
                </a:lnTo>
                <a:lnTo>
                  <a:pt x="3" y="30"/>
                </a:lnTo>
                <a:lnTo>
                  <a:pt x="7" y="34"/>
                </a:lnTo>
                <a:lnTo>
                  <a:pt x="11" y="37"/>
                </a:lnTo>
                <a:lnTo>
                  <a:pt x="16" y="39"/>
                </a:lnTo>
                <a:lnTo>
                  <a:pt x="85" y="39"/>
                </a:lnTo>
                <a:lnTo>
                  <a:pt x="94" y="39"/>
                </a:lnTo>
                <a:lnTo>
                  <a:pt x="99" y="37"/>
                </a:lnTo>
                <a:lnTo>
                  <a:pt x="103" y="34"/>
                </a:lnTo>
                <a:lnTo>
                  <a:pt x="107" y="30"/>
                </a:lnTo>
                <a:lnTo>
                  <a:pt x="108" y="25"/>
                </a:lnTo>
                <a:lnTo>
                  <a:pt x="110" y="20"/>
                </a:lnTo>
                <a:lnTo>
                  <a:pt x="108" y="14"/>
                </a:lnTo>
                <a:lnTo>
                  <a:pt x="107" y="10"/>
                </a:lnTo>
                <a:lnTo>
                  <a:pt x="103" y="5"/>
                </a:lnTo>
                <a:lnTo>
                  <a:pt x="99" y="2"/>
                </a:lnTo>
                <a:lnTo>
                  <a:pt x="94" y="1"/>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3" name="Line 1339"/>
          <p:cNvSpPr>
            <a:spLocks noChangeShapeType="1"/>
          </p:cNvSpPr>
          <p:nvPr/>
        </p:nvSpPr>
        <p:spPr bwMode="auto">
          <a:xfrm>
            <a:off x="4665663" y="41465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4" name="Freeform 1340"/>
          <p:cNvSpPr>
            <a:spLocks/>
          </p:cNvSpPr>
          <p:nvPr/>
        </p:nvSpPr>
        <p:spPr bwMode="auto">
          <a:xfrm>
            <a:off x="4657725" y="4146550"/>
            <a:ext cx="144463" cy="15875"/>
          </a:xfrm>
          <a:custGeom>
            <a:avLst/>
            <a:gdLst>
              <a:gd name="T0" fmla="*/ 2147483647 w 364"/>
              <a:gd name="T1" fmla="*/ 0 h 39"/>
              <a:gd name="T2" fmla="*/ 2147483647 w 364"/>
              <a:gd name="T3" fmla="*/ 2147483647 h 39"/>
              <a:gd name="T4" fmla="*/ 2147483647 w 364"/>
              <a:gd name="T5" fmla="*/ 2147483647 h 39"/>
              <a:gd name="T6" fmla="*/ 2147483647 w 364"/>
              <a:gd name="T7" fmla="*/ 2147483647 h 39"/>
              <a:gd name="T8" fmla="*/ 2147483647 w 364"/>
              <a:gd name="T9" fmla="*/ 2147483647 h 39"/>
              <a:gd name="T10" fmla="*/ 0 w 364"/>
              <a:gd name="T11" fmla="*/ 2147483647 h 39"/>
              <a:gd name="T12" fmla="*/ 0 w 364"/>
              <a:gd name="T13" fmla="*/ 2147483647 h 39"/>
              <a:gd name="T14" fmla="*/ 0 w 364"/>
              <a:gd name="T15" fmla="*/ 2147483647 h 39"/>
              <a:gd name="T16" fmla="*/ 2147483647 w 364"/>
              <a:gd name="T17" fmla="*/ 2147483647 h 39"/>
              <a:gd name="T18" fmla="*/ 2147483647 w 364"/>
              <a:gd name="T19" fmla="*/ 2147483647 h 39"/>
              <a:gd name="T20" fmla="*/ 2147483647 w 364"/>
              <a:gd name="T21" fmla="*/ 2147483647 h 39"/>
              <a:gd name="T22" fmla="*/ 2147483647 w 364"/>
              <a:gd name="T23" fmla="*/ 2147483647 h 39"/>
              <a:gd name="T24" fmla="*/ 2147483647 w 364"/>
              <a:gd name="T25" fmla="*/ 2147483647 h 39"/>
              <a:gd name="T26" fmla="*/ 2147483647 w 364"/>
              <a:gd name="T27" fmla="*/ 2147483647 h 39"/>
              <a:gd name="T28" fmla="*/ 2147483647 w 364"/>
              <a:gd name="T29" fmla="*/ 2147483647 h 39"/>
              <a:gd name="T30" fmla="*/ 2147483647 w 364"/>
              <a:gd name="T31" fmla="*/ 2147483647 h 39"/>
              <a:gd name="T32" fmla="*/ 2147483647 w 364"/>
              <a:gd name="T33" fmla="*/ 2147483647 h 39"/>
              <a:gd name="T34" fmla="*/ 2147483647 w 364"/>
              <a:gd name="T35" fmla="*/ 2147483647 h 39"/>
              <a:gd name="T36" fmla="*/ 2147483647 w 364"/>
              <a:gd name="T37" fmla="*/ 2147483647 h 39"/>
              <a:gd name="T38" fmla="*/ 2147483647 w 364"/>
              <a:gd name="T39" fmla="*/ 2147483647 h 39"/>
              <a:gd name="T40" fmla="*/ 2147483647 w 364"/>
              <a:gd name="T41" fmla="*/ 2147483647 h 39"/>
              <a:gd name="T42" fmla="*/ 2147483647 w 364"/>
              <a:gd name="T43" fmla="*/ 2147483647 h 39"/>
              <a:gd name="T44" fmla="*/ 2147483647 w 364"/>
              <a:gd name="T45" fmla="*/ 2147483647 h 39"/>
              <a:gd name="T46" fmla="*/ 2147483647 w 364"/>
              <a:gd name="T47" fmla="*/ 2147483647 h 39"/>
              <a:gd name="T48" fmla="*/ 2147483647 w 364"/>
              <a:gd name="T49" fmla="*/ 0 h 39"/>
              <a:gd name="T50" fmla="*/ 2147483647 w 364"/>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4"/>
              <a:gd name="T79" fmla="*/ 0 h 39"/>
              <a:gd name="T80" fmla="*/ 364 w 364"/>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4" h="39">
                <a:moveTo>
                  <a:pt x="20" y="0"/>
                </a:moveTo>
                <a:lnTo>
                  <a:pt x="15" y="1"/>
                </a:lnTo>
                <a:lnTo>
                  <a:pt x="9" y="2"/>
                </a:lnTo>
                <a:lnTo>
                  <a:pt x="5" y="5"/>
                </a:lnTo>
                <a:lnTo>
                  <a:pt x="3" y="10"/>
                </a:lnTo>
                <a:lnTo>
                  <a:pt x="0" y="14"/>
                </a:lnTo>
                <a:lnTo>
                  <a:pt x="0" y="20"/>
                </a:lnTo>
                <a:lnTo>
                  <a:pt x="0" y="25"/>
                </a:lnTo>
                <a:lnTo>
                  <a:pt x="3" y="30"/>
                </a:lnTo>
                <a:lnTo>
                  <a:pt x="5" y="34"/>
                </a:lnTo>
                <a:lnTo>
                  <a:pt x="9" y="37"/>
                </a:lnTo>
                <a:lnTo>
                  <a:pt x="15" y="39"/>
                </a:lnTo>
                <a:lnTo>
                  <a:pt x="338" y="39"/>
                </a:lnTo>
                <a:lnTo>
                  <a:pt x="349" y="39"/>
                </a:lnTo>
                <a:lnTo>
                  <a:pt x="354" y="37"/>
                </a:lnTo>
                <a:lnTo>
                  <a:pt x="358" y="34"/>
                </a:lnTo>
                <a:lnTo>
                  <a:pt x="361" y="30"/>
                </a:lnTo>
                <a:lnTo>
                  <a:pt x="364" y="25"/>
                </a:lnTo>
                <a:lnTo>
                  <a:pt x="364" y="20"/>
                </a:lnTo>
                <a:lnTo>
                  <a:pt x="364" y="14"/>
                </a:lnTo>
                <a:lnTo>
                  <a:pt x="361" y="10"/>
                </a:lnTo>
                <a:lnTo>
                  <a:pt x="358" y="5"/>
                </a:lnTo>
                <a:lnTo>
                  <a:pt x="354" y="2"/>
                </a:lnTo>
                <a:lnTo>
                  <a:pt x="349" y="1"/>
                </a:lnTo>
                <a:lnTo>
                  <a:pt x="344"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5" name="Line 1341"/>
          <p:cNvSpPr>
            <a:spLocks noChangeShapeType="1"/>
          </p:cNvSpPr>
          <p:nvPr/>
        </p:nvSpPr>
        <p:spPr bwMode="auto">
          <a:xfrm>
            <a:off x="4794250" y="41465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6" name="Freeform 1342"/>
          <p:cNvSpPr>
            <a:spLocks/>
          </p:cNvSpPr>
          <p:nvPr/>
        </p:nvSpPr>
        <p:spPr bwMode="auto">
          <a:xfrm>
            <a:off x="4786313" y="4146550"/>
            <a:ext cx="23812" cy="15875"/>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1"/>
                </a:lnTo>
                <a:lnTo>
                  <a:pt x="10" y="2"/>
                </a:lnTo>
                <a:lnTo>
                  <a:pt x="7" y="5"/>
                </a:lnTo>
                <a:lnTo>
                  <a:pt x="3" y="10"/>
                </a:lnTo>
                <a:lnTo>
                  <a:pt x="1" y="14"/>
                </a:lnTo>
                <a:lnTo>
                  <a:pt x="0" y="20"/>
                </a:lnTo>
                <a:lnTo>
                  <a:pt x="1" y="25"/>
                </a:lnTo>
                <a:lnTo>
                  <a:pt x="3" y="30"/>
                </a:lnTo>
                <a:lnTo>
                  <a:pt x="7" y="34"/>
                </a:lnTo>
                <a:lnTo>
                  <a:pt x="10" y="37"/>
                </a:lnTo>
                <a:lnTo>
                  <a:pt x="14" y="39"/>
                </a:lnTo>
                <a:lnTo>
                  <a:pt x="34" y="39"/>
                </a:lnTo>
                <a:lnTo>
                  <a:pt x="45" y="39"/>
                </a:lnTo>
                <a:lnTo>
                  <a:pt x="50" y="37"/>
                </a:lnTo>
                <a:lnTo>
                  <a:pt x="54" y="34"/>
                </a:lnTo>
                <a:lnTo>
                  <a:pt x="57" y="30"/>
                </a:lnTo>
                <a:lnTo>
                  <a:pt x="59" y="25"/>
                </a:lnTo>
                <a:lnTo>
                  <a:pt x="59" y="20"/>
                </a:lnTo>
                <a:lnTo>
                  <a:pt x="59" y="14"/>
                </a:lnTo>
                <a:lnTo>
                  <a:pt x="57" y="10"/>
                </a:lnTo>
                <a:lnTo>
                  <a:pt x="54" y="5"/>
                </a:lnTo>
                <a:lnTo>
                  <a:pt x="50" y="2"/>
                </a:lnTo>
                <a:lnTo>
                  <a:pt x="45" y="1"/>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7" name="Line 1343"/>
          <p:cNvSpPr>
            <a:spLocks noChangeShapeType="1"/>
          </p:cNvSpPr>
          <p:nvPr/>
        </p:nvSpPr>
        <p:spPr bwMode="auto">
          <a:xfrm>
            <a:off x="4802188" y="41465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8" name="Freeform 1344"/>
          <p:cNvSpPr>
            <a:spLocks/>
          </p:cNvSpPr>
          <p:nvPr/>
        </p:nvSpPr>
        <p:spPr bwMode="auto">
          <a:xfrm>
            <a:off x="4794250" y="4146550"/>
            <a:ext cx="58738" cy="15875"/>
          </a:xfrm>
          <a:custGeom>
            <a:avLst/>
            <a:gdLst>
              <a:gd name="T0" fmla="*/ 2147483647 w 148"/>
              <a:gd name="T1" fmla="*/ 0 h 39"/>
              <a:gd name="T2" fmla="*/ 2147483647 w 148"/>
              <a:gd name="T3" fmla="*/ 2147483647 h 39"/>
              <a:gd name="T4" fmla="*/ 2147483647 w 148"/>
              <a:gd name="T5" fmla="*/ 2147483647 h 39"/>
              <a:gd name="T6" fmla="*/ 2147483647 w 148"/>
              <a:gd name="T7" fmla="*/ 2147483647 h 39"/>
              <a:gd name="T8" fmla="*/ 2147483647 w 148"/>
              <a:gd name="T9" fmla="*/ 2147483647 h 39"/>
              <a:gd name="T10" fmla="*/ 2147483647 w 148"/>
              <a:gd name="T11" fmla="*/ 2147483647 h 39"/>
              <a:gd name="T12" fmla="*/ 0 w 148"/>
              <a:gd name="T13" fmla="*/ 2147483647 h 39"/>
              <a:gd name="T14" fmla="*/ 2147483647 w 148"/>
              <a:gd name="T15" fmla="*/ 2147483647 h 39"/>
              <a:gd name="T16" fmla="*/ 2147483647 w 148"/>
              <a:gd name="T17" fmla="*/ 2147483647 h 39"/>
              <a:gd name="T18" fmla="*/ 2147483647 w 148"/>
              <a:gd name="T19" fmla="*/ 2147483647 h 39"/>
              <a:gd name="T20" fmla="*/ 2147483647 w 148"/>
              <a:gd name="T21" fmla="*/ 2147483647 h 39"/>
              <a:gd name="T22" fmla="*/ 2147483647 w 148"/>
              <a:gd name="T23" fmla="*/ 2147483647 h 39"/>
              <a:gd name="T24" fmla="*/ 2147483647 w 148"/>
              <a:gd name="T25" fmla="*/ 2147483647 h 39"/>
              <a:gd name="T26" fmla="*/ 2147483647 w 148"/>
              <a:gd name="T27" fmla="*/ 2147483647 h 39"/>
              <a:gd name="T28" fmla="*/ 2147483647 w 148"/>
              <a:gd name="T29" fmla="*/ 2147483647 h 39"/>
              <a:gd name="T30" fmla="*/ 2147483647 w 148"/>
              <a:gd name="T31" fmla="*/ 2147483647 h 39"/>
              <a:gd name="T32" fmla="*/ 2147483647 w 148"/>
              <a:gd name="T33" fmla="*/ 2147483647 h 39"/>
              <a:gd name="T34" fmla="*/ 2147483647 w 148"/>
              <a:gd name="T35" fmla="*/ 2147483647 h 39"/>
              <a:gd name="T36" fmla="*/ 2147483647 w 148"/>
              <a:gd name="T37" fmla="*/ 2147483647 h 39"/>
              <a:gd name="T38" fmla="*/ 2147483647 w 148"/>
              <a:gd name="T39" fmla="*/ 2147483647 h 39"/>
              <a:gd name="T40" fmla="*/ 2147483647 w 148"/>
              <a:gd name="T41" fmla="*/ 2147483647 h 39"/>
              <a:gd name="T42" fmla="*/ 2147483647 w 148"/>
              <a:gd name="T43" fmla="*/ 2147483647 h 39"/>
              <a:gd name="T44" fmla="*/ 2147483647 w 148"/>
              <a:gd name="T45" fmla="*/ 2147483647 h 39"/>
              <a:gd name="T46" fmla="*/ 2147483647 w 148"/>
              <a:gd name="T47" fmla="*/ 2147483647 h 39"/>
              <a:gd name="T48" fmla="*/ 2147483647 w 148"/>
              <a:gd name="T49" fmla="*/ 0 h 39"/>
              <a:gd name="T50" fmla="*/ 2147483647 w 1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39"/>
              <a:gd name="T80" fmla="*/ 148 w 1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39">
                <a:moveTo>
                  <a:pt x="20" y="0"/>
                </a:moveTo>
                <a:lnTo>
                  <a:pt x="14" y="1"/>
                </a:lnTo>
                <a:lnTo>
                  <a:pt x="10" y="2"/>
                </a:lnTo>
                <a:lnTo>
                  <a:pt x="5" y="5"/>
                </a:lnTo>
                <a:lnTo>
                  <a:pt x="2" y="10"/>
                </a:lnTo>
                <a:lnTo>
                  <a:pt x="1" y="14"/>
                </a:lnTo>
                <a:lnTo>
                  <a:pt x="0" y="20"/>
                </a:lnTo>
                <a:lnTo>
                  <a:pt x="1" y="25"/>
                </a:lnTo>
                <a:lnTo>
                  <a:pt x="2" y="30"/>
                </a:lnTo>
                <a:lnTo>
                  <a:pt x="5" y="34"/>
                </a:lnTo>
                <a:lnTo>
                  <a:pt x="10" y="37"/>
                </a:lnTo>
                <a:lnTo>
                  <a:pt x="14" y="39"/>
                </a:lnTo>
                <a:lnTo>
                  <a:pt x="123" y="39"/>
                </a:lnTo>
                <a:lnTo>
                  <a:pt x="133" y="39"/>
                </a:lnTo>
                <a:lnTo>
                  <a:pt x="137" y="37"/>
                </a:lnTo>
                <a:lnTo>
                  <a:pt x="142" y="34"/>
                </a:lnTo>
                <a:lnTo>
                  <a:pt x="145" y="30"/>
                </a:lnTo>
                <a:lnTo>
                  <a:pt x="146" y="25"/>
                </a:lnTo>
                <a:lnTo>
                  <a:pt x="148" y="20"/>
                </a:lnTo>
                <a:lnTo>
                  <a:pt x="146" y="14"/>
                </a:lnTo>
                <a:lnTo>
                  <a:pt x="145" y="10"/>
                </a:lnTo>
                <a:lnTo>
                  <a:pt x="142" y="5"/>
                </a:lnTo>
                <a:lnTo>
                  <a:pt x="137" y="2"/>
                </a:lnTo>
                <a:lnTo>
                  <a:pt x="133" y="1"/>
                </a:lnTo>
                <a:lnTo>
                  <a:pt x="12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49" name="Line 1345"/>
          <p:cNvSpPr>
            <a:spLocks noChangeShapeType="1"/>
          </p:cNvSpPr>
          <p:nvPr/>
        </p:nvSpPr>
        <p:spPr bwMode="auto">
          <a:xfrm>
            <a:off x="4845050" y="41465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0" name="Freeform 1346"/>
          <p:cNvSpPr>
            <a:spLocks/>
          </p:cNvSpPr>
          <p:nvPr/>
        </p:nvSpPr>
        <p:spPr bwMode="auto">
          <a:xfrm>
            <a:off x="4837113" y="4146550"/>
            <a:ext cx="50800" cy="15875"/>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0 w 128"/>
              <a:gd name="T11" fmla="*/ 2147483647 h 39"/>
              <a:gd name="T12" fmla="*/ 0 w 128"/>
              <a:gd name="T13" fmla="*/ 2147483647 h 39"/>
              <a:gd name="T14" fmla="*/ 0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5" y="1"/>
                </a:lnTo>
                <a:lnTo>
                  <a:pt x="9" y="2"/>
                </a:lnTo>
                <a:lnTo>
                  <a:pt x="5" y="5"/>
                </a:lnTo>
                <a:lnTo>
                  <a:pt x="3" y="10"/>
                </a:lnTo>
                <a:lnTo>
                  <a:pt x="0" y="14"/>
                </a:lnTo>
                <a:lnTo>
                  <a:pt x="0" y="20"/>
                </a:lnTo>
                <a:lnTo>
                  <a:pt x="0" y="25"/>
                </a:lnTo>
                <a:lnTo>
                  <a:pt x="3" y="30"/>
                </a:lnTo>
                <a:lnTo>
                  <a:pt x="5" y="34"/>
                </a:lnTo>
                <a:lnTo>
                  <a:pt x="9" y="37"/>
                </a:lnTo>
                <a:lnTo>
                  <a:pt x="15" y="39"/>
                </a:lnTo>
                <a:lnTo>
                  <a:pt x="103" y="39"/>
                </a:lnTo>
                <a:lnTo>
                  <a:pt x="114" y="39"/>
                </a:lnTo>
                <a:lnTo>
                  <a:pt x="118" y="37"/>
                </a:lnTo>
                <a:lnTo>
                  <a:pt x="123" y="34"/>
                </a:lnTo>
                <a:lnTo>
                  <a:pt x="126" y="30"/>
                </a:lnTo>
                <a:lnTo>
                  <a:pt x="127" y="25"/>
                </a:lnTo>
                <a:lnTo>
                  <a:pt x="128" y="20"/>
                </a:lnTo>
                <a:lnTo>
                  <a:pt x="127" y="14"/>
                </a:lnTo>
                <a:lnTo>
                  <a:pt x="126" y="10"/>
                </a:lnTo>
                <a:lnTo>
                  <a:pt x="123" y="5"/>
                </a:lnTo>
                <a:lnTo>
                  <a:pt x="118" y="2"/>
                </a:lnTo>
                <a:lnTo>
                  <a:pt x="114" y="1"/>
                </a:lnTo>
                <a:lnTo>
                  <a:pt x="10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1" name="Line 1347"/>
          <p:cNvSpPr>
            <a:spLocks noChangeShapeType="1"/>
          </p:cNvSpPr>
          <p:nvPr/>
        </p:nvSpPr>
        <p:spPr bwMode="auto">
          <a:xfrm>
            <a:off x="4872038" y="41544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2" name="Freeform 1348"/>
          <p:cNvSpPr>
            <a:spLocks/>
          </p:cNvSpPr>
          <p:nvPr/>
        </p:nvSpPr>
        <p:spPr bwMode="auto">
          <a:xfrm>
            <a:off x="4872038" y="4129088"/>
            <a:ext cx="15875" cy="33337"/>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2147483647 h 84"/>
              <a:gd name="T36" fmla="*/ 2147483647 w 38"/>
              <a:gd name="T37" fmla="*/ 0 h 84"/>
              <a:gd name="T38" fmla="*/ 2147483647 w 38"/>
              <a:gd name="T39" fmla="*/ 2147483647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5"/>
                </a:moveTo>
                <a:lnTo>
                  <a:pt x="0" y="70"/>
                </a:lnTo>
                <a:lnTo>
                  <a:pt x="2" y="75"/>
                </a:lnTo>
                <a:lnTo>
                  <a:pt x="5" y="79"/>
                </a:lnTo>
                <a:lnTo>
                  <a:pt x="9" y="82"/>
                </a:lnTo>
                <a:lnTo>
                  <a:pt x="14" y="84"/>
                </a:lnTo>
                <a:lnTo>
                  <a:pt x="19" y="84"/>
                </a:lnTo>
                <a:lnTo>
                  <a:pt x="25" y="84"/>
                </a:lnTo>
                <a:lnTo>
                  <a:pt x="29" y="82"/>
                </a:lnTo>
                <a:lnTo>
                  <a:pt x="34" y="79"/>
                </a:lnTo>
                <a:lnTo>
                  <a:pt x="37" y="75"/>
                </a:lnTo>
                <a:lnTo>
                  <a:pt x="38" y="70"/>
                </a:lnTo>
                <a:lnTo>
                  <a:pt x="38" y="25"/>
                </a:lnTo>
                <a:lnTo>
                  <a:pt x="38" y="14"/>
                </a:lnTo>
                <a:lnTo>
                  <a:pt x="37" y="10"/>
                </a:lnTo>
                <a:lnTo>
                  <a:pt x="34" y="6"/>
                </a:lnTo>
                <a:lnTo>
                  <a:pt x="29" y="2"/>
                </a:lnTo>
                <a:lnTo>
                  <a:pt x="25" y="1"/>
                </a:lnTo>
                <a:lnTo>
                  <a:pt x="19" y="0"/>
                </a:lnTo>
                <a:lnTo>
                  <a:pt x="14" y="1"/>
                </a:lnTo>
                <a:lnTo>
                  <a:pt x="9" y="2"/>
                </a:lnTo>
                <a:lnTo>
                  <a:pt x="5" y="6"/>
                </a:lnTo>
                <a:lnTo>
                  <a:pt x="2" y="10"/>
                </a:lnTo>
                <a:lnTo>
                  <a:pt x="0" y="14"/>
                </a:lnTo>
                <a:lnTo>
                  <a:pt x="0" y="21"/>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3" name="Line 1349"/>
          <p:cNvSpPr>
            <a:spLocks noChangeShapeType="1"/>
          </p:cNvSpPr>
          <p:nvPr/>
        </p:nvSpPr>
        <p:spPr bwMode="auto">
          <a:xfrm>
            <a:off x="4879975" y="412908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4" name="Freeform 1350"/>
          <p:cNvSpPr>
            <a:spLocks/>
          </p:cNvSpPr>
          <p:nvPr/>
        </p:nvSpPr>
        <p:spPr bwMode="auto">
          <a:xfrm>
            <a:off x="4872038" y="4129088"/>
            <a:ext cx="69850" cy="14287"/>
          </a:xfrm>
          <a:custGeom>
            <a:avLst/>
            <a:gdLst>
              <a:gd name="T0" fmla="*/ 2147483647 w 177"/>
              <a:gd name="T1" fmla="*/ 0 h 39"/>
              <a:gd name="T2" fmla="*/ 2147483647 w 177"/>
              <a:gd name="T3" fmla="*/ 2147483647 h 39"/>
              <a:gd name="T4" fmla="*/ 2147483647 w 177"/>
              <a:gd name="T5" fmla="*/ 2147483647 h 39"/>
              <a:gd name="T6" fmla="*/ 2147483647 w 177"/>
              <a:gd name="T7" fmla="*/ 2147483647 h 39"/>
              <a:gd name="T8" fmla="*/ 2147483647 w 177"/>
              <a:gd name="T9" fmla="*/ 2147483647 h 39"/>
              <a:gd name="T10" fmla="*/ 0 w 177"/>
              <a:gd name="T11" fmla="*/ 2147483647 h 39"/>
              <a:gd name="T12" fmla="*/ 0 w 177"/>
              <a:gd name="T13" fmla="*/ 2147483647 h 39"/>
              <a:gd name="T14" fmla="*/ 0 w 177"/>
              <a:gd name="T15" fmla="*/ 2147483647 h 39"/>
              <a:gd name="T16" fmla="*/ 2147483647 w 177"/>
              <a:gd name="T17" fmla="*/ 2147483647 h 39"/>
              <a:gd name="T18" fmla="*/ 2147483647 w 177"/>
              <a:gd name="T19" fmla="*/ 2147483647 h 39"/>
              <a:gd name="T20" fmla="*/ 2147483647 w 177"/>
              <a:gd name="T21" fmla="*/ 2147483647 h 39"/>
              <a:gd name="T22" fmla="*/ 2147483647 w 177"/>
              <a:gd name="T23" fmla="*/ 2147483647 h 39"/>
              <a:gd name="T24" fmla="*/ 2147483647 w 177"/>
              <a:gd name="T25" fmla="*/ 2147483647 h 39"/>
              <a:gd name="T26" fmla="*/ 2147483647 w 177"/>
              <a:gd name="T27" fmla="*/ 2147483647 h 39"/>
              <a:gd name="T28" fmla="*/ 2147483647 w 177"/>
              <a:gd name="T29" fmla="*/ 2147483647 h 39"/>
              <a:gd name="T30" fmla="*/ 2147483647 w 177"/>
              <a:gd name="T31" fmla="*/ 2147483647 h 39"/>
              <a:gd name="T32" fmla="*/ 2147483647 w 177"/>
              <a:gd name="T33" fmla="*/ 2147483647 h 39"/>
              <a:gd name="T34" fmla="*/ 2147483647 w 177"/>
              <a:gd name="T35" fmla="*/ 2147483647 h 39"/>
              <a:gd name="T36" fmla="*/ 2147483647 w 177"/>
              <a:gd name="T37" fmla="*/ 2147483647 h 39"/>
              <a:gd name="T38" fmla="*/ 2147483647 w 177"/>
              <a:gd name="T39" fmla="*/ 2147483647 h 39"/>
              <a:gd name="T40" fmla="*/ 2147483647 w 177"/>
              <a:gd name="T41" fmla="*/ 2147483647 h 39"/>
              <a:gd name="T42" fmla="*/ 2147483647 w 177"/>
              <a:gd name="T43" fmla="*/ 2147483647 h 39"/>
              <a:gd name="T44" fmla="*/ 2147483647 w 177"/>
              <a:gd name="T45" fmla="*/ 2147483647 h 39"/>
              <a:gd name="T46" fmla="*/ 2147483647 w 177"/>
              <a:gd name="T47" fmla="*/ 2147483647 h 39"/>
              <a:gd name="T48" fmla="*/ 2147483647 w 177"/>
              <a:gd name="T49" fmla="*/ 0 h 39"/>
              <a:gd name="T50" fmla="*/ 2147483647 w 17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39"/>
              <a:gd name="T80" fmla="*/ 177 w 17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39">
                <a:moveTo>
                  <a:pt x="19" y="0"/>
                </a:moveTo>
                <a:lnTo>
                  <a:pt x="14" y="1"/>
                </a:lnTo>
                <a:lnTo>
                  <a:pt x="9" y="2"/>
                </a:lnTo>
                <a:lnTo>
                  <a:pt x="5" y="6"/>
                </a:lnTo>
                <a:lnTo>
                  <a:pt x="2" y="10"/>
                </a:lnTo>
                <a:lnTo>
                  <a:pt x="0" y="14"/>
                </a:lnTo>
                <a:lnTo>
                  <a:pt x="0" y="20"/>
                </a:lnTo>
                <a:lnTo>
                  <a:pt x="0" y="25"/>
                </a:lnTo>
                <a:lnTo>
                  <a:pt x="2" y="30"/>
                </a:lnTo>
                <a:lnTo>
                  <a:pt x="5" y="34"/>
                </a:lnTo>
                <a:lnTo>
                  <a:pt x="9" y="37"/>
                </a:lnTo>
                <a:lnTo>
                  <a:pt x="14" y="39"/>
                </a:lnTo>
                <a:lnTo>
                  <a:pt x="152" y="39"/>
                </a:lnTo>
                <a:lnTo>
                  <a:pt x="162" y="39"/>
                </a:lnTo>
                <a:lnTo>
                  <a:pt x="168" y="37"/>
                </a:lnTo>
                <a:lnTo>
                  <a:pt x="171" y="34"/>
                </a:lnTo>
                <a:lnTo>
                  <a:pt x="174" y="30"/>
                </a:lnTo>
                <a:lnTo>
                  <a:pt x="177" y="25"/>
                </a:lnTo>
                <a:lnTo>
                  <a:pt x="177" y="20"/>
                </a:lnTo>
                <a:lnTo>
                  <a:pt x="177" y="14"/>
                </a:lnTo>
                <a:lnTo>
                  <a:pt x="174" y="10"/>
                </a:lnTo>
                <a:lnTo>
                  <a:pt x="171" y="6"/>
                </a:lnTo>
                <a:lnTo>
                  <a:pt x="168" y="2"/>
                </a:lnTo>
                <a:lnTo>
                  <a:pt x="162" y="1"/>
                </a:lnTo>
                <a:lnTo>
                  <a:pt x="15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5" name="Line 1351"/>
          <p:cNvSpPr>
            <a:spLocks noChangeShapeType="1"/>
          </p:cNvSpPr>
          <p:nvPr/>
        </p:nvSpPr>
        <p:spPr bwMode="auto">
          <a:xfrm>
            <a:off x="4933950" y="412908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6" name="Freeform 1352"/>
          <p:cNvSpPr>
            <a:spLocks/>
          </p:cNvSpPr>
          <p:nvPr/>
        </p:nvSpPr>
        <p:spPr bwMode="auto">
          <a:xfrm>
            <a:off x="4927600" y="4129088"/>
            <a:ext cx="38100" cy="14287"/>
          </a:xfrm>
          <a:custGeom>
            <a:avLst/>
            <a:gdLst>
              <a:gd name="T0" fmla="*/ 2147483647 w 99"/>
              <a:gd name="T1" fmla="*/ 0 h 39"/>
              <a:gd name="T2" fmla="*/ 2147483647 w 99"/>
              <a:gd name="T3" fmla="*/ 2147483647 h 39"/>
              <a:gd name="T4" fmla="*/ 2147483647 w 99"/>
              <a:gd name="T5" fmla="*/ 2147483647 h 39"/>
              <a:gd name="T6" fmla="*/ 2147483647 w 99"/>
              <a:gd name="T7" fmla="*/ 2147483647 h 39"/>
              <a:gd name="T8" fmla="*/ 2147483647 w 99"/>
              <a:gd name="T9" fmla="*/ 2147483647 h 39"/>
              <a:gd name="T10" fmla="*/ 2147483647 w 99"/>
              <a:gd name="T11" fmla="*/ 2147483647 h 39"/>
              <a:gd name="T12" fmla="*/ 0 w 99"/>
              <a:gd name="T13" fmla="*/ 2147483647 h 39"/>
              <a:gd name="T14" fmla="*/ 2147483647 w 99"/>
              <a:gd name="T15" fmla="*/ 2147483647 h 39"/>
              <a:gd name="T16" fmla="*/ 2147483647 w 99"/>
              <a:gd name="T17" fmla="*/ 2147483647 h 39"/>
              <a:gd name="T18" fmla="*/ 2147483647 w 99"/>
              <a:gd name="T19" fmla="*/ 2147483647 h 39"/>
              <a:gd name="T20" fmla="*/ 2147483647 w 99"/>
              <a:gd name="T21" fmla="*/ 2147483647 h 39"/>
              <a:gd name="T22" fmla="*/ 2147483647 w 99"/>
              <a:gd name="T23" fmla="*/ 2147483647 h 39"/>
              <a:gd name="T24" fmla="*/ 2147483647 w 99"/>
              <a:gd name="T25" fmla="*/ 2147483647 h 39"/>
              <a:gd name="T26" fmla="*/ 2147483647 w 99"/>
              <a:gd name="T27" fmla="*/ 2147483647 h 39"/>
              <a:gd name="T28" fmla="*/ 2147483647 w 99"/>
              <a:gd name="T29" fmla="*/ 2147483647 h 39"/>
              <a:gd name="T30" fmla="*/ 2147483647 w 99"/>
              <a:gd name="T31" fmla="*/ 2147483647 h 39"/>
              <a:gd name="T32" fmla="*/ 2147483647 w 99"/>
              <a:gd name="T33" fmla="*/ 2147483647 h 39"/>
              <a:gd name="T34" fmla="*/ 2147483647 w 99"/>
              <a:gd name="T35" fmla="*/ 2147483647 h 39"/>
              <a:gd name="T36" fmla="*/ 2147483647 w 99"/>
              <a:gd name="T37" fmla="*/ 2147483647 h 39"/>
              <a:gd name="T38" fmla="*/ 2147483647 w 99"/>
              <a:gd name="T39" fmla="*/ 2147483647 h 39"/>
              <a:gd name="T40" fmla="*/ 2147483647 w 99"/>
              <a:gd name="T41" fmla="*/ 2147483647 h 39"/>
              <a:gd name="T42" fmla="*/ 2147483647 w 99"/>
              <a:gd name="T43" fmla="*/ 2147483647 h 39"/>
              <a:gd name="T44" fmla="*/ 2147483647 w 99"/>
              <a:gd name="T45" fmla="*/ 2147483647 h 39"/>
              <a:gd name="T46" fmla="*/ 2147483647 w 99"/>
              <a:gd name="T47" fmla="*/ 2147483647 h 39"/>
              <a:gd name="T48" fmla="*/ 2147483647 w 99"/>
              <a:gd name="T49" fmla="*/ 0 h 39"/>
              <a:gd name="T50" fmla="*/ 2147483647 w 9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39"/>
              <a:gd name="T80" fmla="*/ 99 w 9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39">
                <a:moveTo>
                  <a:pt x="20" y="0"/>
                </a:moveTo>
                <a:lnTo>
                  <a:pt x="15" y="1"/>
                </a:lnTo>
                <a:lnTo>
                  <a:pt x="11" y="2"/>
                </a:lnTo>
                <a:lnTo>
                  <a:pt x="7" y="6"/>
                </a:lnTo>
                <a:lnTo>
                  <a:pt x="3" y="10"/>
                </a:lnTo>
                <a:lnTo>
                  <a:pt x="1" y="14"/>
                </a:lnTo>
                <a:lnTo>
                  <a:pt x="0" y="20"/>
                </a:lnTo>
                <a:lnTo>
                  <a:pt x="1" y="25"/>
                </a:lnTo>
                <a:lnTo>
                  <a:pt x="3" y="30"/>
                </a:lnTo>
                <a:lnTo>
                  <a:pt x="7" y="34"/>
                </a:lnTo>
                <a:lnTo>
                  <a:pt x="11" y="37"/>
                </a:lnTo>
                <a:lnTo>
                  <a:pt x="15" y="39"/>
                </a:lnTo>
                <a:lnTo>
                  <a:pt x="74" y="39"/>
                </a:lnTo>
                <a:lnTo>
                  <a:pt x="85" y="39"/>
                </a:lnTo>
                <a:lnTo>
                  <a:pt x="89" y="37"/>
                </a:lnTo>
                <a:lnTo>
                  <a:pt x="93" y="34"/>
                </a:lnTo>
                <a:lnTo>
                  <a:pt x="97" y="30"/>
                </a:lnTo>
                <a:lnTo>
                  <a:pt x="98" y="25"/>
                </a:lnTo>
                <a:lnTo>
                  <a:pt x="99" y="20"/>
                </a:lnTo>
                <a:lnTo>
                  <a:pt x="98" y="14"/>
                </a:lnTo>
                <a:lnTo>
                  <a:pt x="97" y="10"/>
                </a:lnTo>
                <a:lnTo>
                  <a:pt x="93" y="6"/>
                </a:lnTo>
                <a:lnTo>
                  <a:pt x="89" y="2"/>
                </a:lnTo>
                <a:lnTo>
                  <a:pt x="85" y="1"/>
                </a:lnTo>
                <a:lnTo>
                  <a:pt x="7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7" name="Line 1353"/>
          <p:cNvSpPr>
            <a:spLocks noChangeShapeType="1"/>
          </p:cNvSpPr>
          <p:nvPr/>
        </p:nvSpPr>
        <p:spPr bwMode="auto">
          <a:xfrm>
            <a:off x="4957763" y="412908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8" name="Freeform 1354"/>
          <p:cNvSpPr>
            <a:spLocks/>
          </p:cNvSpPr>
          <p:nvPr/>
        </p:nvSpPr>
        <p:spPr bwMode="auto">
          <a:xfrm>
            <a:off x="4949825" y="4129088"/>
            <a:ext cx="36513" cy="14287"/>
          </a:xfrm>
          <a:custGeom>
            <a:avLst/>
            <a:gdLst>
              <a:gd name="T0" fmla="*/ 2147483647 w 88"/>
              <a:gd name="T1" fmla="*/ 0 h 39"/>
              <a:gd name="T2" fmla="*/ 2147483647 w 88"/>
              <a:gd name="T3" fmla="*/ 2147483647 h 39"/>
              <a:gd name="T4" fmla="*/ 2147483647 w 88"/>
              <a:gd name="T5" fmla="*/ 2147483647 h 39"/>
              <a:gd name="T6" fmla="*/ 2147483647 w 88"/>
              <a:gd name="T7" fmla="*/ 2147483647 h 39"/>
              <a:gd name="T8" fmla="*/ 2147483647 w 88"/>
              <a:gd name="T9" fmla="*/ 2147483647 h 39"/>
              <a:gd name="T10" fmla="*/ 0 w 88"/>
              <a:gd name="T11" fmla="*/ 2147483647 h 39"/>
              <a:gd name="T12" fmla="*/ 0 w 88"/>
              <a:gd name="T13" fmla="*/ 2147483647 h 39"/>
              <a:gd name="T14" fmla="*/ 0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2147483647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19" y="0"/>
                </a:moveTo>
                <a:lnTo>
                  <a:pt x="14" y="1"/>
                </a:lnTo>
                <a:lnTo>
                  <a:pt x="9" y="2"/>
                </a:lnTo>
                <a:lnTo>
                  <a:pt x="5" y="6"/>
                </a:lnTo>
                <a:lnTo>
                  <a:pt x="2" y="10"/>
                </a:lnTo>
                <a:lnTo>
                  <a:pt x="0" y="14"/>
                </a:lnTo>
                <a:lnTo>
                  <a:pt x="0" y="20"/>
                </a:lnTo>
                <a:lnTo>
                  <a:pt x="0" y="25"/>
                </a:lnTo>
                <a:lnTo>
                  <a:pt x="2" y="30"/>
                </a:lnTo>
                <a:lnTo>
                  <a:pt x="5" y="34"/>
                </a:lnTo>
                <a:lnTo>
                  <a:pt x="9" y="37"/>
                </a:lnTo>
                <a:lnTo>
                  <a:pt x="14" y="39"/>
                </a:lnTo>
                <a:lnTo>
                  <a:pt x="63" y="39"/>
                </a:lnTo>
                <a:lnTo>
                  <a:pt x="74" y="39"/>
                </a:lnTo>
                <a:lnTo>
                  <a:pt x="79" y="37"/>
                </a:lnTo>
                <a:lnTo>
                  <a:pt x="83" y="34"/>
                </a:lnTo>
                <a:lnTo>
                  <a:pt x="85" y="30"/>
                </a:lnTo>
                <a:lnTo>
                  <a:pt x="88" y="25"/>
                </a:lnTo>
                <a:lnTo>
                  <a:pt x="88" y="20"/>
                </a:lnTo>
                <a:lnTo>
                  <a:pt x="88" y="14"/>
                </a:lnTo>
                <a:lnTo>
                  <a:pt x="85" y="10"/>
                </a:lnTo>
                <a:lnTo>
                  <a:pt x="83" y="6"/>
                </a:lnTo>
                <a:lnTo>
                  <a:pt x="79" y="2"/>
                </a:lnTo>
                <a:lnTo>
                  <a:pt x="74" y="1"/>
                </a:lnTo>
                <a:lnTo>
                  <a:pt x="6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59" name="Line 1355"/>
          <p:cNvSpPr>
            <a:spLocks noChangeShapeType="1"/>
          </p:cNvSpPr>
          <p:nvPr/>
        </p:nvSpPr>
        <p:spPr bwMode="auto">
          <a:xfrm>
            <a:off x="4970463" y="41354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0" name="Freeform 1356"/>
          <p:cNvSpPr>
            <a:spLocks/>
          </p:cNvSpPr>
          <p:nvPr/>
        </p:nvSpPr>
        <p:spPr bwMode="auto">
          <a:xfrm>
            <a:off x="4970463" y="4094163"/>
            <a:ext cx="15875" cy="49212"/>
          </a:xfrm>
          <a:custGeom>
            <a:avLst/>
            <a:gdLst>
              <a:gd name="T0" fmla="*/ 0 w 40"/>
              <a:gd name="T1" fmla="*/ 2147483647 h 128"/>
              <a:gd name="T2" fmla="*/ 2147483647 w 40"/>
              <a:gd name="T3" fmla="*/ 2147483647 h 128"/>
              <a:gd name="T4" fmla="*/ 2147483647 w 40"/>
              <a:gd name="T5" fmla="*/ 2147483647 h 128"/>
              <a:gd name="T6" fmla="*/ 2147483647 w 40"/>
              <a:gd name="T7" fmla="*/ 2147483647 h 128"/>
              <a:gd name="T8" fmla="*/ 2147483647 w 40"/>
              <a:gd name="T9" fmla="*/ 2147483647 h 128"/>
              <a:gd name="T10" fmla="*/ 2147483647 w 40"/>
              <a:gd name="T11" fmla="*/ 2147483647 h 128"/>
              <a:gd name="T12" fmla="*/ 2147483647 w 40"/>
              <a:gd name="T13" fmla="*/ 2147483647 h 128"/>
              <a:gd name="T14" fmla="*/ 2147483647 w 40"/>
              <a:gd name="T15" fmla="*/ 2147483647 h 128"/>
              <a:gd name="T16" fmla="*/ 2147483647 w 40"/>
              <a:gd name="T17" fmla="*/ 2147483647 h 128"/>
              <a:gd name="T18" fmla="*/ 2147483647 w 40"/>
              <a:gd name="T19" fmla="*/ 2147483647 h 128"/>
              <a:gd name="T20" fmla="*/ 2147483647 w 40"/>
              <a:gd name="T21" fmla="*/ 2147483647 h 128"/>
              <a:gd name="T22" fmla="*/ 2147483647 w 40"/>
              <a:gd name="T23" fmla="*/ 2147483647 h 128"/>
              <a:gd name="T24" fmla="*/ 2147483647 w 40"/>
              <a:gd name="T25" fmla="*/ 2147483647 h 128"/>
              <a:gd name="T26" fmla="*/ 2147483647 w 40"/>
              <a:gd name="T27" fmla="*/ 2147483647 h 128"/>
              <a:gd name="T28" fmla="*/ 2147483647 w 40"/>
              <a:gd name="T29" fmla="*/ 2147483647 h 128"/>
              <a:gd name="T30" fmla="*/ 2147483647 w 40"/>
              <a:gd name="T31" fmla="*/ 2147483647 h 128"/>
              <a:gd name="T32" fmla="*/ 2147483647 w 40"/>
              <a:gd name="T33" fmla="*/ 2147483647 h 128"/>
              <a:gd name="T34" fmla="*/ 2147483647 w 40"/>
              <a:gd name="T35" fmla="*/ 0 h 128"/>
              <a:gd name="T36" fmla="*/ 2147483647 w 40"/>
              <a:gd name="T37" fmla="*/ 0 h 128"/>
              <a:gd name="T38" fmla="*/ 2147483647 w 40"/>
              <a:gd name="T39" fmla="*/ 0 h 128"/>
              <a:gd name="T40" fmla="*/ 2147483647 w 40"/>
              <a:gd name="T41" fmla="*/ 2147483647 h 128"/>
              <a:gd name="T42" fmla="*/ 2147483647 w 40"/>
              <a:gd name="T43" fmla="*/ 2147483647 h 128"/>
              <a:gd name="T44" fmla="*/ 2147483647 w 40"/>
              <a:gd name="T45" fmla="*/ 2147483647 h 128"/>
              <a:gd name="T46" fmla="*/ 2147483647 w 40"/>
              <a:gd name="T47" fmla="*/ 2147483647 h 128"/>
              <a:gd name="T48" fmla="*/ 0 w 40"/>
              <a:gd name="T49" fmla="*/ 2147483647 h 128"/>
              <a:gd name="T50" fmla="*/ 0 w 40"/>
              <a:gd name="T51" fmla="*/ 2147483647 h 1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28"/>
              <a:gd name="T80" fmla="*/ 40 w 40"/>
              <a:gd name="T81" fmla="*/ 128 h 1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28">
                <a:moveTo>
                  <a:pt x="0" y="109"/>
                </a:moveTo>
                <a:lnTo>
                  <a:pt x="2" y="114"/>
                </a:lnTo>
                <a:lnTo>
                  <a:pt x="3" y="119"/>
                </a:lnTo>
                <a:lnTo>
                  <a:pt x="6" y="123"/>
                </a:lnTo>
                <a:lnTo>
                  <a:pt x="11" y="126"/>
                </a:lnTo>
                <a:lnTo>
                  <a:pt x="15" y="128"/>
                </a:lnTo>
                <a:lnTo>
                  <a:pt x="20" y="128"/>
                </a:lnTo>
                <a:lnTo>
                  <a:pt x="26" y="128"/>
                </a:lnTo>
                <a:lnTo>
                  <a:pt x="31" y="126"/>
                </a:lnTo>
                <a:lnTo>
                  <a:pt x="35" y="123"/>
                </a:lnTo>
                <a:lnTo>
                  <a:pt x="37" y="119"/>
                </a:lnTo>
                <a:lnTo>
                  <a:pt x="40" y="114"/>
                </a:lnTo>
                <a:lnTo>
                  <a:pt x="40" y="25"/>
                </a:lnTo>
                <a:lnTo>
                  <a:pt x="40" y="15"/>
                </a:lnTo>
                <a:lnTo>
                  <a:pt x="37" y="9"/>
                </a:lnTo>
                <a:lnTo>
                  <a:pt x="35" y="6"/>
                </a:lnTo>
                <a:lnTo>
                  <a:pt x="31" y="3"/>
                </a:lnTo>
                <a:lnTo>
                  <a:pt x="26" y="0"/>
                </a:lnTo>
                <a:lnTo>
                  <a:pt x="20" y="0"/>
                </a:lnTo>
                <a:lnTo>
                  <a:pt x="15" y="0"/>
                </a:lnTo>
                <a:lnTo>
                  <a:pt x="11" y="3"/>
                </a:lnTo>
                <a:lnTo>
                  <a:pt x="6" y="6"/>
                </a:lnTo>
                <a:lnTo>
                  <a:pt x="3" y="9"/>
                </a:lnTo>
                <a:lnTo>
                  <a:pt x="2" y="15"/>
                </a:lnTo>
                <a:lnTo>
                  <a:pt x="0" y="20"/>
                </a:lnTo>
                <a:lnTo>
                  <a:pt x="0" y="109"/>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1" name="Line 1357"/>
          <p:cNvSpPr>
            <a:spLocks noChangeShapeType="1"/>
          </p:cNvSpPr>
          <p:nvPr/>
        </p:nvSpPr>
        <p:spPr bwMode="auto">
          <a:xfrm>
            <a:off x="4978400" y="40941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2" name="Freeform 1358"/>
          <p:cNvSpPr>
            <a:spLocks/>
          </p:cNvSpPr>
          <p:nvPr/>
        </p:nvSpPr>
        <p:spPr bwMode="auto">
          <a:xfrm>
            <a:off x="4970463" y="4094163"/>
            <a:ext cx="30162" cy="15875"/>
          </a:xfrm>
          <a:custGeom>
            <a:avLst/>
            <a:gdLst>
              <a:gd name="T0" fmla="*/ 2147483647 w 80"/>
              <a:gd name="T1" fmla="*/ 0 h 39"/>
              <a:gd name="T2" fmla="*/ 2147483647 w 80"/>
              <a:gd name="T3" fmla="*/ 0 h 39"/>
              <a:gd name="T4" fmla="*/ 2147483647 w 80"/>
              <a:gd name="T5" fmla="*/ 2147483647 h 39"/>
              <a:gd name="T6" fmla="*/ 2147483647 w 80"/>
              <a:gd name="T7" fmla="*/ 2147483647 h 39"/>
              <a:gd name="T8" fmla="*/ 2147483647 w 80"/>
              <a:gd name="T9" fmla="*/ 2147483647 h 39"/>
              <a:gd name="T10" fmla="*/ 2147483647 w 80"/>
              <a:gd name="T11" fmla="*/ 2147483647 h 39"/>
              <a:gd name="T12" fmla="*/ 0 w 80"/>
              <a:gd name="T13" fmla="*/ 2147483647 h 39"/>
              <a:gd name="T14" fmla="*/ 2147483647 w 80"/>
              <a:gd name="T15" fmla="*/ 2147483647 h 39"/>
              <a:gd name="T16" fmla="*/ 2147483647 w 80"/>
              <a:gd name="T17" fmla="*/ 2147483647 h 39"/>
              <a:gd name="T18" fmla="*/ 2147483647 w 80"/>
              <a:gd name="T19" fmla="*/ 2147483647 h 39"/>
              <a:gd name="T20" fmla="*/ 2147483647 w 80"/>
              <a:gd name="T21" fmla="*/ 2147483647 h 39"/>
              <a:gd name="T22" fmla="*/ 2147483647 w 80"/>
              <a:gd name="T23" fmla="*/ 2147483647 h 39"/>
              <a:gd name="T24" fmla="*/ 2147483647 w 80"/>
              <a:gd name="T25" fmla="*/ 2147483647 h 39"/>
              <a:gd name="T26" fmla="*/ 2147483647 w 80"/>
              <a:gd name="T27" fmla="*/ 2147483647 h 39"/>
              <a:gd name="T28" fmla="*/ 2147483647 w 80"/>
              <a:gd name="T29" fmla="*/ 2147483647 h 39"/>
              <a:gd name="T30" fmla="*/ 2147483647 w 80"/>
              <a:gd name="T31" fmla="*/ 2147483647 h 39"/>
              <a:gd name="T32" fmla="*/ 2147483647 w 80"/>
              <a:gd name="T33" fmla="*/ 2147483647 h 39"/>
              <a:gd name="T34" fmla="*/ 2147483647 w 80"/>
              <a:gd name="T35" fmla="*/ 2147483647 h 39"/>
              <a:gd name="T36" fmla="*/ 2147483647 w 80"/>
              <a:gd name="T37" fmla="*/ 2147483647 h 39"/>
              <a:gd name="T38" fmla="*/ 2147483647 w 80"/>
              <a:gd name="T39" fmla="*/ 2147483647 h 39"/>
              <a:gd name="T40" fmla="*/ 2147483647 w 80"/>
              <a:gd name="T41" fmla="*/ 2147483647 h 39"/>
              <a:gd name="T42" fmla="*/ 2147483647 w 80"/>
              <a:gd name="T43" fmla="*/ 2147483647 h 39"/>
              <a:gd name="T44" fmla="*/ 2147483647 w 80"/>
              <a:gd name="T45" fmla="*/ 2147483647 h 39"/>
              <a:gd name="T46" fmla="*/ 2147483647 w 80"/>
              <a:gd name="T47" fmla="*/ 0 h 39"/>
              <a:gd name="T48" fmla="*/ 2147483647 w 80"/>
              <a:gd name="T49" fmla="*/ 0 h 39"/>
              <a:gd name="T50" fmla="*/ 2147483647 w 8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9"/>
              <a:gd name="T80" fmla="*/ 80 w 8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9">
                <a:moveTo>
                  <a:pt x="20" y="0"/>
                </a:moveTo>
                <a:lnTo>
                  <a:pt x="15" y="0"/>
                </a:lnTo>
                <a:lnTo>
                  <a:pt x="11" y="3"/>
                </a:lnTo>
                <a:lnTo>
                  <a:pt x="6" y="6"/>
                </a:lnTo>
                <a:lnTo>
                  <a:pt x="3" y="9"/>
                </a:lnTo>
                <a:lnTo>
                  <a:pt x="2" y="15"/>
                </a:lnTo>
                <a:lnTo>
                  <a:pt x="0" y="20"/>
                </a:lnTo>
                <a:lnTo>
                  <a:pt x="2" y="25"/>
                </a:lnTo>
                <a:lnTo>
                  <a:pt x="3" y="29"/>
                </a:lnTo>
                <a:lnTo>
                  <a:pt x="6" y="33"/>
                </a:lnTo>
                <a:lnTo>
                  <a:pt x="11" y="37"/>
                </a:lnTo>
                <a:lnTo>
                  <a:pt x="15" y="39"/>
                </a:lnTo>
                <a:lnTo>
                  <a:pt x="55" y="39"/>
                </a:lnTo>
                <a:lnTo>
                  <a:pt x="65" y="39"/>
                </a:lnTo>
                <a:lnTo>
                  <a:pt x="69" y="37"/>
                </a:lnTo>
                <a:lnTo>
                  <a:pt x="73" y="33"/>
                </a:lnTo>
                <a:lnTo>
                  <a:pt x="77" y="29"/>
                </a:lnTo>
                <a:lnTo>
                  <a:pt x="78" y="25"/>
                </a:lnTo>
                <a:lnTo>
                  <a:pt x="80" y="20"/>
                </a:lnTo>
                <a:lnTo>
                  <a:pt x="78" y="15"/>
                </a:lnTo>
                <a:lnTo>
                  <a:pt x="77" y="9"/>
                </a:lnTo>
                <a:lnTo>
                  <a:pt x="73" y="6"/>
                </a:lnTo>
                <a:lnTo>
                  <a:pt x="69" y="3"/>
                </a:lnTo>
                <a:lnTo>
                  <a:pt x="65" y="0"/>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3" name="Line 1359"/>
          <p:cNvSpPr>
            <a:spLocks noChangeShapeType="1"/>
          </p:cNvSpPr>
          <p:nvPr/>
        </p:nvSpPr>
        <p:spPr bwMode="auto">
          <a:xfrm>
            <a:off x="4992688" y="40941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4" name="Freeform 1360"/>
          <p:cNvSpPr>
            <a:spLocks/>
          </p:cNvSpPr>
          <p:nvPr/>
        </p:nvSpPr>
        <p:spPr bwMode="auto">
          <a:xfrm>
            <a:off x="4986338" y="4094163"/>
            <a:ext cx="19050" cy="15875"/>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9" y="3"/>
                </a:lnTo>
                <a:lnTo>
                  <a:pt x="5" y="6"/>
                </a:lnTo>
                <a:lnTo>
                  <a:pt x="3" y="9"/>
                </a:lnTo>
                <a:lnTo>
                  <a:pt x="0" y="15"/>
                </a:lnTo>
                <a:lnTo>
                  <a:pt x="0" y="20"/>
                </a:lnTo>
                <a:lnTo>
                  <a:pt x="0" y="25"/>
                </a:lnTo>
                <a:lnTo>
                  <a:pt x="3" y="29"/>
                </a:lnTo>
                <a:lnTo>
                  <a:pt x="5" y="33"/>
                </a:lnTo>
                <a:lnTo>
                  <a:pt x="9" y="37"/>
                </a:lnTo>
                <a:lnTo>
                  <a:pt x="15" y="39"/>
                </a:lnTo>
                <a:lnTo>
                  <a:pt x="24" y="39"/>
                </a:lnTo>
                <a:lnTo>
                  <a:pt x="35" y="39"/>
                </a:lnTo>
                <a:lnTo>
                  <a:pt x="40" y="37"/>
                </a:lnTo>
                <a:lnTo>
                  <a:pt x="44" y="33"/>
                </a:lnTo>
                <a:lnTo>
                  <a:pt x="46" y="29"/>
                </a:lnTo>
                <a:lnTo>
                  <a:pt x="49" y="25"/>
                </a:lnTo>
                <a:lnTo>
                  <a:pt x="49" y="20"/>
                </a:lnTo>
                <a:lnTo>
                  <a:pt x="49" y="15"/>
                </a:lnTo>
                <a:lnTo>
                  <a:pt x="46" y="9"/>
                </a:lnTo>
                <a:lnTo>
                  <a:pt x="44" y="6"/>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5" name="Line 1361"/>
          <p:cNvSpPr>
            <a:spLocks noChangeShapeType="1"/>
          </p:cNvSpPr>
          <p:nvPr/>
        </p:nvSpPr>
        <p:spPr bwMode="auto">
          <a:xfrm>
            <a:off x="4989513" y="41021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6" name="Freeform 1362"/>
          <p:cNvSpPr>
            <a:spLocks/>
          </p:cNvSpPr>
          <p:nvPr/>
        </p:nvSpPr>
        <p:spPr bwMode="auto">
          <a:xfrm>
            <a:off x="4989513" y="4078288"/>
            <a:ext cx="15875" cy="31750"/>
          </a:xfrm>
          <a:custGeom>
            <a:avLst/>
            <a:gdLst>
              <a:gd name="T0" fmla="*/ 0 w 40"/>
              <a:gd name="T1" fmla="*/ 2147483647 h 85"/>
              <a:gd name="T2" fmla="*/ 2147483647 w 40"/>
              <a:gd name="T3" fmla="*/ 2147483647 h 85"/>
              <a:gd name="T4" fmla="*/ 2147483647 w 40"/>
              <a:gd name="T5" fmla="*/ 2147483647 h 85"/>
              <a:gd name="T6" fmla="*/ 2147483647 w 40"/>
              <a:gd name="T7" fmla="*/ 2147483647 h 85"/>
              <a:gd name="T8" fmla="*/ 2147483647 w 40"/>
              <a:gd name="T9" fmla="*/ 2147483647 h 85"/>
              <a:gd name="T10" fmla="*/ 2147483647 w 40"/>
              <a:gd name="T11" fmla="*/ 2147483647 h 85"/>
              <a:gd name="T12" fmla="*/ 2147483647 w 40"/>
              <a:gd name="T13" fmla="*/ 2147483647 h 85"/>
              <a:gd name="T14" fmla="*/ 2147483647 w 40"/>
              <a:gd name="T15" fmla="*/ 2147483647 h 85"/>
              <a:gd name="T16" fmla="*/ 2147483647 w 40"/>
              <a:gd name="T17" fmla="*/ 2147483647 h 85"/>
              <a:gd name="T18" fmla="*/ 2147483647 w 40"/>
              <a:gd name="T19" fmla="*/ 2147483647 h 85"/>
              <a:gd name="T20" fmla="*/ 2147483647 w 40"/>
              <a:gd name="T21" fmla="*/ 2147483647 h 85"/>
              <a:gd name="T22" fmla="*/ 2147483647 w 40"/>
              <a:gd name="T23" fmla="*/ 2147483647 h 85"/>
              <a:gd name="T24" fmla="*/ 2147483647 w 40"/>
              <a:gd name="T25" fmla="*/ 2147483647 h 85"/>
              <a:gd name="T26" fmla="*/ 2147483647 w 40"/>
              <a:gd name="T27" fmla="*/ 2147483647 h 85"/>
              <a:gd name="T28" fmla="*/ 2147483647 w 40"/>
              <a:gd name="T29" fmla="*/ 2147483647 h 85"/>
              <a:gd name="T30" fmla="*/ 2147483647 w 40"/>
              <a:gd name="T31" fmla="*/ 2147483647 h 85"/>
              <a:gd name="T32" fmla="*/ 2147483647 w 40"/>
              <a:gd name="T33" fmla="*/ 2147483647 h 85"/>
              <a:gd name="T34" fmla="*/ 2147483647 w 40"/>
              <a:gd name="T35" fmla="*/ 0 h 85"/>
              <a:gd name="T36" fmla="*/ 2147483647 w 40"/>
              <a:gd name="T37" fmla="*/ 0 h 85"/>
              <a:gd name="T38" fmla="*/ 2147483647 w 40"/>
              <a:gd name="T39" fmla="*/ 0 h 85"/>
              <a:gd name="T40" fmla="*/ 2147483647 w 40"/>
              <a:gd name="T41" fmla="*/ 2147483647 h 85"/>
              <a:gd name="T42" fmla="*/ 2147483647 w 40"/>
              <a:gd name="T43" fmla="*/ 2147483647 h 85"/>
              <a:gd name="T44" fmla="*/ 2147483647 w 40"/>
              <a:gd name="T45" fmla="*/ 2147483647 h 85"/>
              <a:gd name="T46" fmla="*/ 2147483647 w 40"/>
              <a:gd name="T47" fmla="*/ 2147483647 h 85"/>
              <a:gd name="T48" fmla="*/ 0 w 40"/>
              <a:gd name="T49" fmla="*/ 2147483647 h 85"/>
              <a:gd name="T50" fmla="*/ 0 w 40"/>
              <a:gd name="T51" fmla="*/ 2147483647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5"/>
              <a:gd name="T80" fmla="*/ 40 w 40"/>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5">
                <a:moveTo>
                  <a:pt x="0" y="65"/>
                </a:moveTo>
                <a:lnTo>
                  <a:pt x="2" y="70"/>
                </a:lnTo>
                <a:lnTo>
                  <a:pt x="3" y="74"/>
                </a:lnTo>
                <a:lnTo>
                  <a:pt x="7" y="78"/>
                </a:lnTo>
                <a:lnTo>
                  <a:pt x="11" y="82"/>
                </a:lnTo>
                <a:lnTo>
                  <a:pt x="15" y="84"/>
                </a:lnTo>
                <a:lnTo>
                  <a:pt x="20" y="85"/>
                </a:lnTo>
                <a:lnTo>
                  <a:pt x="26" y="84"/>
                </a:lnTo>
                <a:lnTo>
                  <a:pt x="31" y="82"/>
                </a:lnTo>
                <a:lnTo>
                  <a:pt x="35" y="78"/>
                </a:lnTo>
                <a:lnTo>
                  <a:pt x="37" y="74"/>
                </a:lnTo>
                <a:lnTo>
                  <a:pt x="40" y="70"/>
                </a:lnTo>
                <a:lnTo>
                  <a:pt x="40" y="25"/>
                </a:lnTo>
                <a:lnTo>
                  <a:pt x="40" y="15"/>
                </a:lnTo>
                <a:lnTo>
                  <a:pt x="37" y="10"/>
                </a:lnTo>
                <a:lnTo>
                  <a:pt x="35" y="6"/>
                </a:lnTo>
                <a:lnTo>
                  <a:pt x="31" y="3"/>
                </a:lnTo>
                <a:lnTo>
                  <a:pt x="26" y="0"/>
                </a:lnTo>
                <a:lnTo>
                  <a:pt x="20" y="0"/>
                </a:lnTo>
                <a:lnTo>
                  <a:pt x="15" y="0"/>
                </a:lnTo>
                <a:lnTo>
                  <a:pt x="11" y="3"/>
                </a:lnTo>
                <a:lnTo>
                  <a:pt x="7" y="6"/>
                </a:lnTo>
                <a:lnTo>
                  <a:pt x="3" y="10"/>
                </a:lnTo>
                <a:lnTo>
                  <a:pt x="2" y="15"/>
                </a:lnTo>
                <a:lnTo>
                  <a:pt x="0" y="20"/>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7" name="Line 1363"/>
          <p:cNvSpPr>
            <a:spLocks noChangeShapeType="1"/>
          </p:cNvSpPr>
          <p:nvPr/>
        </p:nvSpPr>
        <p:spPr bwMode="auto">
          <a:xfrm>
            <a:off x="4997450" y="40782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8" name="Freeform 1364"/>
          <p:cNvSpPr>
            <a:spLocks/>
          </p:cNvSpPr>
          <p:nvPr/>
        </p:nvSpPr>
        <p:spPr bwMode="auto">
          <a:xfrm>
            <a:off x="4989513" y="4078288"/>
            <a:ext cx="42862" cy="14287"/>
          </a:xfrm>
          <a:custGeom>
            <a:avLst/>
            <a:gdLst>
              <a:gd name="T0" fmla="*/ 2147483647 w 109"/>
              <a:gd name="T1" fmla="*/ 0 h 39"/>
              <a:gd name="T2" fmla="*/ 2147483647 w 109"/>
              <a:gd name="T3" fmla="*/ 0 h 39"/>
              <a:gd name="T4" fmla="*/ 2147483647 w 109"/>
              <a:gd name="T5" fmla="*/ 2147483647 h 39"/>
              <a:gd name="T6" fmla="*/ 2147483647 w 109"/>
              <a:gd name="T7" fmla="*/ 2147483647 h 39"/>
              <a:gd name="T8" fmla="*/ 2147483647 w 109"/>
              <a:gd name="T9" fmla="*/ 2147483647 h 39"/>
              <a:gd name="T10" fmla="*/ 2147483647 w 109"/>
              <a:gd name="T11" fmla="*/ 2147483647 h 39"/>
              <a:gd name="T12" fmla="*/ 0 w 109"/>
              <a:gd name="T13" fmla="*/ 2147483647 h 39"/>
              <a:gd name="T14" fmla="*/ 2147483647 w 109"/>
              <a:gd name="T15" fmla="*/ 2147483647 h 39"/>
              <a:gd name="T16" fmla="*/ 2147483647 w 109"/>
              <a:gd name="T17" fmla="*/ 2147483647 h 39"/>
              <a:gd name="T18" fmla="*/ 2147483647 w 109"/>
              <a:gd name="T19" fmla="*/ 2147483647 h 39"/>
              <a:gd name="T20" fmla="*/ 2147483647 w 109"/>
              <a:gd name="T21" fmla="*/ 2147483647 h 39"/>
              <a:gd name="T22" fmla="*/ 2147483647 w 109"/>
              <a:gd name="T23" fmla="*/ 2147483647 h 39"/>
              <a:gd name="T24" fmla="*/ 2147483647 w 109"/>
              <a:gd name="T25" fmla="*/ 2147483647 h 39"/>
              <a:gd name="T26" fmla="*/ 2147483647 w 109"/>
              <a:gd name="T27" fmla="*/ 2147483647 h 39"/>
              <a:gd name="T28" fmla="*/ 2147483647 w 109"/>
              <a:gd name="T29" fmla="*/ 2147483647 h 39"/>
              <a:gd name="T30" fmla="*/ 2147483647 w 109"/>
              <a:gd name="T31" fmla="*/ 2147483647 h 39"/>
              <a:gd name="T32" fmla="*/ 2147483647 w 109"/>
              <a:gd name="T33" fmla="*/ 2147483647 h 39"/>
              <a:gd name="T34" fmla="*/ 2147483647 w 109"/>
              <a:gd name="T35" fmla="*/ 2147483647 h 39"/>
              <a:gd name="T36" fmla="*/ 2147483647 w 109"/>
              <a:gd name="T37" fmla="*/ 2147483647 h 39"/>
              <a:gd name="T38" fmla="*/ 2147483647 w 109"/>
              <a:gd name="T39" fmla="*/ 2147483647 h 39"/>
              <a:gd name="T40" fmla="*/ 2147483647 w 109"/>
              <a:gd name="T41" fmla="*/ 2147483647 h 39"/>
              <a:gd name="T42" fmla="*/ 2147483647 w 109"/>
              <a:gd name="T43" fmla="*/ 2147483647 h 39"/>
              <a:gd name="T44" fmla="*/ 2147483647 w 109"/>
              <a:gd name="T45" fmla="*/ 2147483647 h 39"/>
              <a:gd name="T46" fmla="*/ 2147483647 w 109"/>
              <a:gd name="T47" fmla="*/ 0 h 39"/>
              <a:gd name="T48" fmla="*/ 2147483647 w 109"/>
              <a:gd name="T49" fmla="*/ 0 h 39"/>
              <a:gd name="T50" fmla="*/ 2147483647 w 10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9"/>
              <a:gd name="T80" fmla="*/ 109 w 10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9">
                <a:moveTo>
                  <a:pt x="20" y="0"/>
                </a:moveTo>
                <a:lnTo>
                  <a:pt x="15" y="0"/>
                </a:lnTo>
                <a:lnTo>
                  <a:pt x="11" y="3"/>
                </a:lnTo>
                <a:lnTo>
                  <a:pt x="7" y="6"/>
                </a:lnTo>
                <a:lnTo>
                  <a:pt x="3" y="10"/>
                </a:lnTo>
                <a:lnTo>
                  <a:pt x="2" y="15"/>
                </a:lnTo>
                <a:lnTo>
                  <a:pt x="0" y="20"/>
                </a:lnTo>
                <a:lnTo>
                  <a:pt x="2" y="25"/>
                </a:lnTo>
                <a:lnTo>
                  <a:pt x="3" y="29"/>
                </a:lnTo>
                <a:lnTo>
                  <a:pt x="7" y="33"/>
                </a:lnTo>
                <a:lnTo>
                  <a:pt x="11" y="37"/>
                </a:lnTo>
                <a:lnTo>
                  <a:pt x="15" y="39"/>
                </a:lnTo>
                <a:lnTo>
                  <a:pt x="84" y="39"/>
                </a:lnTo>
                <a:lnTo>
                  <a:pt x="94" y="39"/>
                </a:lnTo>
                <a:lnTo>
                  <a:pt x="100" y="37"/>
                </a:lnTo>
                <a:lnTo>
                  <a:pt x="103" y="33"/>
                </a:lnTo>
                <a:lnTo>
                  <a:pt x="106" y="29"/>
                </a:lnTo>
                <a:lnTo>
                  <a:pt x="109" y="25"/>
                </a:lnTo>
                <a:lnTo>
                  <a:pt x="109" y="20"/>
                </a:lnTo>
                <a:lnTo>
                  <a:pt x="109" y="15"/>
                </a:lnTo>
                <a:lnTo>
                  <a:pt x="106" y="10"/>
                </a:lnTo>
                <a:lnTo>
                  <a:pt x="103" y="6"/>
                </a:lnTo>
                <a:lnTo>
                  <a:pt x="100" y="3"/>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69" name="Line 1365"/>
          <p:cNvSpPr>
            <a:spLocks noChangeShapeType="1"/>
          </p:cNvSpPr>
          <p:nvPr/>
        </p:nvSpPr>
        <p:spPr bwMode="auto">
          <a:xfrm>
            <a:off x="5024438" y="40782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0" name="Freeform 1366"/>
          <p:cNvSpPr>
            <a:spLocks/>
          </p:cNvSpPr>
          <p:nvPr/>
        </p:nvSpPr>
        <p:spPr bwMode="auto">
          <a:xfrm>
            <a:off x="5016500" y="4078288"/>
            <a:ext cx="50800" cy="14287"/>
          </a:xfrm>
          <a:custGeom>
            <a:avLst/>
            <a:gdLst>
              <a:gd name="T0" fmla="*/ 2147483647 w 128"/>
              <a:gd name="T1" fmla="*/ 0 h 39"/>
              <a:gd name="T2" fmla="*/ 2147483647 w 128"/>
              <a:gd name="T3" fmla="*/ 0 h 39"/>
              <a:gd name="T4" fmla="*/ 2147483647 w 128"/>
              <a:gd name="T5" fmla="*/ 2147483647 h 39"/>
              <a:gd name="T6" fmla="*/ 2147483647 w 128"/>
              <a:gd name="T7" fmla="*/ 2147483647 h 39"/>
              <a:gd name="T8" fmla="*/ 2147483647 w 128"/>
              <a:gd name="T9" fmla="*/ 2147483647 h 39"/>
              <a:gd name="T10" fmla="*/ 2147483647 w 128"/>
              <a:gd name="T11" fmla="*/ 2147483647 h 39"/>
              <a:gd name="T12" fmla="*/ 0 w 128"/>
              <a:gd name="T13" fmla="*/ 2147483647 h 39"/>
              <a:gd name="T14" fmla="*/ 2147483647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0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6" y="0"/>
                </a:lnTo>
                <a:lnTo>
                  <a:pt x="11" y="3"/>
                </a:lnTo>
                <a:lnTo>
                  <a:pt x="7" y="6"/>
                </a:lnTo>
                <a:lnTo>
                  <a:pt x="3" y="10"/>
                </a:lnTo>
                <a:lnTo>
                  <a:pt x="1" y="15"/>
                </a:lnTo>
                <a:lnTo>
                  <a:pt x="0" y="20"/>
                </a:lnTo>
                <a:lnTo>
                  <a:pt x="1" y="25"/>
                </a:lnTo>
                <a:lnTo>
                  <a:pt x="3" y="29"/>
                </a:lnTo>
                <a:lnTo>
                  <a:pt x="7" y="33"/>
                </a:lnTo>
                <a:lnTo>
                  <a:pt x="11" y="37"/>
                </a:lnTo>
                <a:lnTo>
                  <a:pt x="16" y="39"/>
                </a:lnTo>
                <a:lnTo>
                  <a:pt x="103" y="39"/>
                </a:lnTo>
                <a:lnTo>
                  <a:pt x="114" y="39"/>
                </a:lnTo>
                <a:lnTo>
                  <a:pt x="119" y="37"/>
                </a:lnTo>
                <a:lnTo>
                  <a:pt x="123" y="33"/>
                </a:lnTo>
                <a:lnTo>
                  <a:pt x="126" y="29"/>
                </a:lnTo>
                <a:lnTo>
                  <a:pt x="128" y="25"/>
                </a:lnTo>
                <a:lnTo>
                  <a:pt x="128" y="20"/>
                </a:lnTo>
                <a:lnTo>
                  <a:pt x="128" y="15"/>
                </a:lnTo>
                <a:lnTo>
                  <a:pt x="126" y="10"/>
                </a:lnTo>
                <a:lnTo>
                  <a:pt x="123" y="6"/>
                </a:lnTo>
                <a:lnTo>
                  <a:pt x="119" y="3"/>
                </a:lnTo>
                <a:lnTo>
                  <a:pt x="114" y="0"/>
                </a:lnTo>
                <a:lnTo>
                  <a:pt x="10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1" name="Line 1367"/>
          <p:cNvSpPr>
            <a:spLocks noChangeShapeType="1"/>
          </p:cNvSpPr>
          <p:nvPr/>
        </p:nvSpPr>
        <p:spPr bwMode="auto">
          <a:xfrm>
            <a:off x="5051425" y="40862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2" name="Freeform 1368"/>
          <p:cNvSpPr>
            <a:spLocks/>
          </p:cNvSpPr>
          <p:nvPr/>
        </p:nvSpPr>
        <p:spPr bwMode="auto">
          <a:xfrm>
            <a:off x="5051425" y="4060825"/>
            <a:ext cx="15875" cy="31750"/>
          </a:xfrm>
          <a:custGeom>
            <a:avLst/>
            <a:gdLst>
              <a:gd name="T0" fmla="*/ 0 w 39"/>
              <a:gd name="T1" fmla="*/ 2147483647 h 85"/>
              <a:gd name="T2" fmla="*/ 2147483647 w 39"/>
              <a:gd name="T3" fmla="*/ 2147483647 h 85"/>
              <a:gd name="T4" fmla="*/ 2147483647 w 39"/>
              <a:gd name="T5" fmla="*/ 2147483647 h 85"/>
              <a:gd name="T6" fmla="*/ 2147483647 w 39"/>
              <a:gd name="T7" fmla="*/ 2147483647 h 85"/>
              <a:gd name="T8" fmla="*/ 2147483647 w 39"/>
              <a:gd name="T9" fmla="*/ 2147483647 h 85"/>
              <a:gd name="T10" fmla="*/ 2147483647 w 39"/>
              <a:gd name="T11" fmla="*/ 2147483647 h 85"/>
              <a:gd name="T12" fmla="*/ 2147483647 w 39"/>
              <a:gd name="T13" fmla="*/ 2147483647 h 85"/>
              <a:gd name="T14" fmla="*/ 2147483647 w 39"/>
              <a:gd name="T15" fmla="*/ 2147483647 h 85"/>
              <a:gd name="T16" fmla="*/ 2147483647 w 39"/>
              <a:gd name="T17" fmla="*/ 2147483647 h 85"/>
              <a:gd name="T18" fmla="*/ 2147483647 w 39"/>
              <a:gd name="T19" fmla="*/ 2147483647 h 85"/>
              <a:gd name="T20" fmla="*/ 2147483647 w 39"/>
              <a:gd name="T21" fmla="*/ 2147483647 h 85"/>
              <a:gd name="T22" fmla="*/ 2147483647 w 39"/>
              <a:gd name="T23" fmla="*/ 2147483647 h 85"/>
              <a:gd name="T24" fmla="*/ 2147483647 w 39"/>
              <a:gd name="T25" fmla="*/ 2147483647 h 85"/>
              <a:gd name="T26" fmla="*/ 2147483647 w 39"/>
              <a:gd name="T27" fmla="*/ 2147483647 h 85"/>
              <a:gd name="T28" fmla="*/ 2147483647 w 39"/>
              <a:gd name="T29" fmla="*/ 2147483647 h 85"/>
              <a:gd name="T30" fmla="*/ 2147483647 w 39"/>
              <a:gd name="T31" fmla="*/ 2147483647 h 85"/>
              <a:gd name="T32" fmla="*/ 2147483647 w 39"/>
              <a:gd name="T33" fmla="*/ 2147483647 h 85"/>
              <a:gd name="T34" fmla="*/ 2147483647 w 39"/>
              <a:gd name="T35" fmla="*/ 0 h 85"/>
              <a:gd name="T36" fmla="*/ 2147483647 w 39"/>
              <a:gd name="T37" fmla="*/ 0 h 85"/>
              <a:gd name="T38" fmla="*/ 2147483647 w 39"/>
              <a:gd name="T39" fmla="*/ 0 h 85"/>
              <a:gd name="T40" fmla="*/ 2147483647 w 39"/>
              <a:gd name="T41" fmla="*/ 2147483647 h 85"/>
              <a:gd name="T42" fmla="*/ 2147483647 w 39"/>
              <a:gd name="T43" fmla="*/ 2147483647 h 85"/>
              <a:gd name="T44" fmla="*/ 2147483647 w 39"/>
              <a:gd name="T45" fmla="*/ 2147483647 h 85"/>
              <a:gd name="T46" fmla="*/ 2147483647 w 39"/>
              <a:gd name="T47" fmla="*/ 2147483647 h 85"/>
              <a:gd name="T48" fmla="*/ 0 w 39"/>
              <a:gd name="T49" fmla="*/ 2147483647 h 85"/>
              <a:gd name="T50" fmla="*/ 0 w 39"/>
              <a:gd name="T51" fmla="*/ 2147483647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5"/>
              <a:gd name="T80" fmla="*/ 39 w 39"/>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5">
                <a:moveTo>
                  <a:pt x="0" y="65"/>
                </a:moveTo>
                <a:lnTo>
                  <a:pt x="1" y="70"/>
                </a:lnTo>
                <a:lnTo>
                  <a:pt x="2" y="74"/>
                </a:lnTo>
                <a:lnTo>
                  <a:pt x="6" y="78"/>
                </a:lnTo>
                <a:lnTo>
                  <a:pt x="10" y="82"/>
                </a:lnTo>
                <a:lnTo>
                  <a:pt x="16" y="84"/>
                </a:lnTo>
                <a:lnTo>
                  <a:pt x="19" y="85"/>
                </a:lnTo>
                <a:lnTo>
                  <a:pt x="25" y="84"/>
                </a:lnTo>
                <a:lnTo>
                  <a:pt x="30" y="82"/>
                </a:lnTo>
                <a:lnTo>
                  <a:pt x="34" y="78"/>
                </a:lnTo>
                <a:lnTo>
                  <a:pt x="37" y="74"/>
                </a:lnTo>
                <a:lnTo>
                  <a:pt x="39" y="70"/>
                </a:lnTo>
                <a:lnTo>
                  <a:pt x="39" y="25"/>
                </a:lnTo>
                <a:lnTo>
                  <a:pt x="39" y="15"/>
                </a:lnTo>
                <a:lnTo>
                  <a:pt x="37" y="10"/>
                </a:lnTo>
                <a:lnTo>
                  <a:pt x="34" y="6"/>
                </a:lnTo>
                <a:lnTo>
                  <a:pt x="30" y="3"/>
                </a:lnTo>
                <a:lnTo>
                  <a:pt x="25" y="0"/>
                </a:lnTo>
                <a:lnTo>
                  <a:pt x="19" y="0"/>
                </a:lnTo>
                <a:lnTo>
                  <a:pt x="16" y="0"/>
                </a:lnTo>
                <a:lnTo>
                  <a:pt x="10" y="3"/>
                </a:lnTo>
                <a:lnTo>
                  <a:pt x="6" y="6"/>
                </a:lnTo>
                <a:lnTo>
                  <a:pt x="2" y="10"/>
                </a:lnTo>
                <a:lnTo>
                  <a:pt x="1" y="15"/>
                </a:lnTo>
                <a:lnTo>
                  <a:pt x="0" y="20"/>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3" name="Line 1369"/>
          <p:cNvSpPr>
            <a:spLocks noChangeShapeType="1"/>
          </p:cNvSpPr>
          <p:nvPr/>
        </p:nvSpPr>
        <p:spPr bwMode="auto">
          <a:xfrm>
            <a:off x="5059363" y="4060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4" name="Freeform 1370"/>
          <p:cNvSpPr>
            <a:spLocks/>
          </p:cNvSpPr>
          <p:nvPr/>
        </p:nvSpPr>
        <p:spPr bwMode="auto">
          <a:xfrm>
            <a:off x="5051425" y="4060825"/>
            <a:ext cx="47625" cy="14288"/>
          </a:xfrm>
          <a:custGeom>
            <a:avLst/>
            <a:gdLst>
              <a:gd name="T0" fmla="*/ 2147483647 w 119"/>
              <a:gd name="T1" fmla="*/ 0 h 39"/>
              <a:gd name="T2" fmla="*/ 2147483647 w 119"/>
              <a:gd name="T3" fmla="*/ 0 h 39"/>
              <a:gd name="T4" fmla="*/ 2147483647 w 119"/>
              <a:gd name="T5" fmla="*/ 2147483647 h 39"/>
              <a:gd name="T6" fmla="*/ 2147483647 w 119"/>
              <a:gd name="T7" fmla="*/ 2147483647 h 39"/>
              <a:gd name="T8" fmla="*/ 2147483647 w 119"/>
              <a:gd name="T9" fmla="*/ 2147483647 h 39"/>
              <a:gd name="T10" fmla="*/ 2147483647 w 119"/>
              <a:gd name="T11" fmla="*/ 2147483647 h 39"/>
              <a:gd name="T12" fmla="*/ 0 w 119"/>
              <a:gd name="T13" fmla="*/ 2147483647 h 39"/>
              <a:gd name="T14" fmla="*/ 2147483647 w 119"/>
              <a:gd name="T15" fmla="*/ 2147483647 h 39"/>
              <a:gd name="T16" fmla="*/ 2147483647 w 119"/>
              <a:gd name="T17" fmla="*/ 2147483647 h 39"/>
              <a:gd name="T18" fmla="*/ 2147483647 w 119"/>
              <a:gd name="T19" fmla="*/ 2147483647 h 39"/>
              <a:gd name="T20" fmla="*/ 2147483647 w 119"/>
              <a:gd name="T21" fmla="*/ 2147483647 h 39"/>
              <a:gd name="T22" fmla="*/ 2147483647 w 119"/>
              <a:gd name="T23" fmla="*/ 2147483647 h 39"/>
              <a:gd name="T24" fmla="*/ 2147483647 w 119"/>
              <a:gd name="T25" fmla="*/ 2147483647 h 39"/>
              <a:gd name="T26" fmla="*/ 2147483647 w 119"/>
              <a:gd name="T27" fmla="*/ 2147483647 h 39"/>
              <a:gd name="T28" fmla="*/ 2147483647 w 119"/>
              <a:gd name="T29" fmla="*/ 2147483647 h 39"/>
              <a:gd name="T30" fmla="*/ 2147483647 w 119"/>
              <a:gd name="T31" fmla="*/ 2147483647 h 39"/>
              <a:gd name="T32" fmla="*/ 2147483647 w 119"/>
              <a:gd name="T33" fmla="*/ 2147483647 h 39"/>
              <a:gd name="T34" fmla="*/ 2147483647 w 119"/>
              <a:gd name="T35" fmla="*/ 2147483647 h 39"/>
              <a:gd name="T36" fmla="*/ 2147483647 w 119"/>
              <a:gd name="T37" fmla="*/ 2147483647 h 39"/>
              <a:gd name="T38" fmla="*/ 2147483647 w 119"/>
              <a:gd name="T39" fmla="*/ 2147483647 h 39"/>
              <a:gd name="T40" fmla="*/ 2147483647 w 119"/>
              <a:gd name="T41" fmla="*/ 2147483647 h 39"/>
              <a:gd name="T42" fmla="*/ 2147483647 w 119"/>
              <a:gd name="T43" fmla="*/ 2147483647 h 39"/>
              <a:gd name="T44" fmla="*/ 2147483647 w 119"/>
              <a:gd name="T45" fmla="*/ 2147483647 h 39"/>
              <a:gd name="T46" fmla="*/ 2147483647 w 119"/>
              <a:gd name="T47" fmla="*/ 0 h 39"/>
              <a:gd name="T48" fmla="*/ 2147483647 w 119"/>
              <a:gd name="T49" fmla="*/ 0 h 39"/>
              <a:gd name="T50" fmla="*/ 2147483647 w 11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39"/>
              <a:gd name="T80" fmla="*/ 119 w 11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39">
                <a:moveTo>
                  <a:pt x="19" y="0"/>
                </a:moveTo>
                <a:lnTo>
                  <a:pt x="16" y="0"/>
                </a:lnTo>
                <a:lnTo>
                  <a:pt x="10" y="3"/>
                </a:lnTo>
                <a:lnTo>
                  <a:pt x="6" y="6"/>
                </a:lnTo>
                <a:lnTo>
                  <a:pt x="2" y="10"/>
                </a:lnTo>
                <a:lnTo>
                  <a:pt x="1" y="15"/>
                </a:lnTo>
                <a:lnTo>
                  <a:pt x="0" y="20"/>
                </a:lnTo>
                <a:lnTo>
                  <a:pt x="1" y="25"/>
                </a:lnTo>
                <a:lnTo>
                  <a:pt x="2" y="29"/>
                </a:lnTo>
                <a:lnTo>
                  <a:pt x="6" y="33"/>
                </a:lnTo>
                <a:lnTo>
                  <a:pt x="10" y="37"/>
                </a:lnTo>
                <a:lnTo>
                  <a:pt x="16" y="39"/>
                </a:lnTo>
                <a:lnTo>
                  <a:pt x="94" y="39"/>
                </a:lnTo>
                <a:lnTo>
                  <a:pt x="104" y="39"/>
                </a:lnTo>
                <a:lnTo>
                  <a:pt x="108" y="37"/>
                </a:lnTo>
                <a:lnTo>
                  <a:pt x="113" y="33"/>
                </a:lnTo>
                <a:lnTo>
                  <a:pt x="116" y="29"/>
                </a:lnTo>
                <a:lnTo>
                  <a:pt x="117" y="25"/>
                </a:lnTo>
                <a:lnTo>
                  <a:pt x="119" y="20"/>
                </a:lnTo>
                <a:lnTo>
                  <a:pt x="117" y="15"/>
                </a:lnTo>
                <a:lnTo>
                  <a:pt x="116" y="10"/>
                </a:lnTo>
                <a:lnTo>
                  <a:pt x="113" y="6"/>
                </a:lnTo>
                <a:lnTo>
                  <a:pt x="108" y="3"/>
                </a:lnTo>
                <a:lnTo>
                  <a:pt x="104" y="0"/>
                </a:lnTo>
                <a:lnTo>
                  <a:pt x="9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5" name="Line 1371"/>
          <p:cNvSpPr>
            <a:spLocks noChangeShapeType="1"/>
          </p:cNvSpPr>
          <p:nvPr/>
        </p:nvSpPr>
        <p:spPr bwMode="auto">
          <a:xfrm>
            <a:off x="5083175" y="40687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6" name="Freeform 1372"/>
          <p:cNvSpPr>
            <a:spLocks/>
          </p:cNvSpPr>
          <p:nvPr/>
        </p:nvSpPr>
        <p:spPr bwMode="auto">
          <a:xfrm>
            <a:off x="5083175" y="4044950"/>
            <a:ext cx="15875" cy="31750"/>
          </a:xfrm>
          <a:custGeom>
            <a:avLst/>
            <a:gdLst>
              <a:gd name="T0" fmla="*/ 0 w 38"/>
              <a:gd name="T1" fmla="*/ 2147483647 h 85"/>
              <a:gd name="T2" fmla="*/ 0 w 38"/>
              <a:gd name="T3" fmla="*/ 2147483647 h 85"/>
              <a:gd name="T4" fmla="*/ 2147483647 w 38"/>
              <a:gd name="T5" fmla="*/ 2147483647 h 85"/>
              <a:gd name="T6" fmla="*/ 2147483647 w 38"/>
              <a:gd name="T7" fmla="*/ 2147483647 h 85"/>
              <a:gd name="T8" fmla="*/ 2147483647 w 38"/>
              <a:gd name="T9" fmla="*/ 2147483647 h 85"/>
              <a:gd name="T10" fmla="*/ 2147483647 w 38"/>
              <a:gd name="T11" fmla="*/ 2147483647 h 85"/>
              <a:gd name="T12" fmla="*/ 2147483647 w 38"/>
              <a:gd name="T13" fmla="*/ 2147483647 h 85"/>
              <a:gd name="T14" fmla="*/ 2147483647 w 38"/>
              <a:gd name="T15" fmla="*/ 2147483647 h 85"/>
              <a:gd name="T16" fmla="*/ 2147483647 w 38"/>
              <a:gd name="T17" fmla="*/ 2147483647 h 85"/>
              <a:gd name="T18" fmla="*/ 2147483647 w 38"/>
              <a:gd name="T19" fmla="*/ 2147483647 h 85"/>
              <a:gd name="T20" fmla="*/ 2147483647 w 38"/>
              <a:gd name="T21" fmla="*/ 2147483647 h 85"/>
              <a:gd name="T22" fmla="*/ 2147483647 w 38"/>
              <a:gd name="T23" fmla="*/ 2147483647 h 85"/>
              <a:gd name="T24" fmla="*/ 2147483647 w 38"/>
              <a:gd name="T25" fmla="*/ 2147483647 h 85"/>
              <a:gd name="T26" fmla="*/ 2147483647 w 38"/>
              <a:gd name="T27" fmla="*/ 2147483647 h 85"/>
              <a:gd name="T28" fmla="*/ 2147483647 w 38"/>
              <a:gd name="T29" fmla="*/ 2147483647 h 85"/>
              <a:gd name="T30" fmla="*/ 2147483647 w 38"/>
              <a:gd name="T31" fmla="*/ 2147483647 h 85"/>
              <a:gd name="T32" fmla="*/ 2147483647 w 38"/>
              <a:gd name="T33" fmla="*/ 2147483647 h 85"/>
              <a:gd name="T34" fmla="*/ 2147483647 w 38"/>
              <a:gd name="T35" fmla="*/ 0 h 85"/>
              <a:gd name="T36" fmla="*/ 2147483647 w 38"/>
              <a:gd name="T37" fmla="*/ 0 h 85"/>
              <a:gd name="T38" fmla="*/ 2147483647 w 38"/>
              <a:gd name="T39" fmla="*/ 0 h 85"/>
              <a:gd name="T40" fmla="*/ 2147483647 w 38"/>
              <a:gd name="T41" fmla="*/ 2147483647 h 85"/>
              <a:gd name="T42" fmla="*/ 2147483647 w 38"/>
              <a:gd name="T43" fmla="*/ 2147483647 h 85"/>
              <a:gd name="T44" fmla="*/ 2147483647 w 38"/>
              <a:gd name="T45" fmla="*/ 2147483647 h 85"/>
              <a:gd name="T46" fmla="*/ 0 w 38"/>
              <a:gd name="T47" fmla="*/ 2147483647 h 85"/>
              <a:gd name="T48" fmla="*/ 0 w 38"/>
              <a:gd name="T49" fmla="*/ 2147483647 h 85"/>
              <a:gd name="T50" fmla="*/ 0 w 38"/>
              <a:gd name="T51" fmla="*/ 2147483647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5"/>
              <a:gd name="T80" fmla="*/ 38 w 38"/>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5">
                <a:moveTo>
                  <a:pt x="0" y="65"/>
                </a:moveTo>
                <a:lnTo>
                  <a:pt x="0" y="70"/>
                </a:lnTo>
                <a:lnTo>
                  <a:pt x="3" y="74"/>
                </a:lnTo>
                <a:lnTo>
                  <a:pt x="5" y="78"/>
                </a:lnTo>
                <a:lnTo>
                  <a:pt x="9" y="82"/>
                </a:lnTo>
                <a:lnTo>
                  <a:pt x="15" y="84"/>
                </a:lnTo>
                <a:lnTo>
                  <a:pt x="20" y="85"/>
                </a:lnTo>
                <a:lnTo>
                  <a:pt x="25" y="84"/>
                </a:lnTo>
                <a:lnTo>
                  <a:pt x="29" y="82"/>
                </a:lnTo>
                <a:lnTo>
                  <a:pt x="34" y="78"/>
                </a:lnTo>
                <a:lnTo>
                  <a:pt x="37" y="74"/>
                </a:lnTo>
                <a:lnTo>
                  <a:pt x="38" y="70"/>
                </a:lnTo>
                <a:lnTo>
                  <a:pt x="38" y="26"/>
                </a:lnTo>
                <a:lnTo>
                  <a:pt x="38" y="15"/>
                </a:lnTo>
                <a:lnTo>
                  <a:pt x="37" y="10"/>
                </a:lnTo>
                <a:lnTo>
                  <a:pt x="34" y="6"/>
                </a:lnTo>
                <a:lnTo>
                  <a:pt x="29" y="3"/>
                </a:lnTo>
                <a:lnTo>
                  <a:pt x="25" y="0"/>
                </a:lnTo>
                <a:lnTo>
                  <a:pt x="20" y="0"/>
                </a:lnTo>
                <a:lnTo>
                  <a:pt x="15" y="0"/>
                </a:lnTo>
                <a:lnTo>
                  <a:pt x="9" y="3"/>
                </a:lnTo>
                <a:lnTo>
                  <a:pt x="5" y="6"/>
                </a:lnTo>
                <a:lnTo>
                  <a:pt x="3" y="10"/>
                </a:lnTo>
                <a:lnTo>
                  <a:pt x="0" y="15"/>
                </a:lnTo>
                <a:lnTo>
                  <a:pt x="0" y="20"/>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7" name="Line 1373"/>
          <p:cNvSpPr>
            <a:spLocks noChangeShapeType="1"/>
          </p:cNvSpPr>
          <p:nvPr/>
        </p:nvSpPr>
        <p:spPr bwMode="auto">
          <a:xfrm>
            <a:off x="5091113" y="40449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8" name="Freeform 1374"/>
          <p:cNvSpPr>
            <a:spLocks/>
          </p:cNvSpPr>
          <p:nvPr/>
        </p:nvSpPr>
        <p:spPr bwMode="auto">
          <a:xfrm>
            <a:off x="5083175" y="4044950"/>
            <a:ext cx="23813" cy="12700"/>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5" y="0"/>
                </a:lnTo>
                <a:lnTo>
                  <a:pt x="9" y="3"/>
                </a:lnTo>
                <a:lnTo>
                  <a:pt x="5" y="6"/>
                </a:lnTo>
                <a:lnTo>
                  <a:pt x="3" y="10"/>
                </a:lnTo>
                <a:lnTo>
                  <a:pt x="0" y="15"/>
                </a:lnTo>
                <a:lnTo>
                  <a:pt x="0" y="20"/>
                </a:lnTo>
                <a:lnTo>
                  <a:pt x="0" y="26"/>
                </a:lnTo>
                <a:lnTo>
                  <a:pt x="3" y="30"/>
                </a:lnTo>
                <a:lnTo>
                  <a:pt x="5" y="33"/>
                </a:lnTo>
                <a:lnTo>
                  <a:pt x="9" y="37"/>
                </a:lnTo>
                <a:lnTo>
                  <a:pt x="15" y="39"/>
                </a:lnTo>
                <a:lnTo>
                  <a:pt x="34" y="39"/>
                </a:lnTo>
                <a:lnTo>
                  <a:pt x="45" y="39"/>
                </a:lnTo>
                <a:lnTo>
                  <a:pt x="49" y="37"/>
                </a:lnTo>
                <a:lnTo>
                  <a:pt x="53" y="33"/>
                </a:lnTo>
                <a:lnTo>
                  <a:pt x="57" y="30"/>
                </a:lnTo>
                <a:lnTo>
                  <a:pt x="58" y="26"/>
                </a:lnTo>
                <a:lnTo>
                  <a:pt x="59" y="20"/>
                </a:lnTo>
                <a:lnTo>
                  <a:pt x="58" y="15"/>
                </a:lnTo>
                <a:lnTo>
                  <a:pt x="57" y="10"/>
                </a:lnTo>
                <a:lnTo>
                  <a:pt x="53" y="6"/>
                </a:lnTo>
                <a:lnTo>
                  <a:pt x="49" y="3"/>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79" name="Line 1375"/>
          <p:cNvSpPr>
            <a:spLocks noChangeShapeType="1"/>
          </p:cNvSpPr>
          <p:nvPr/>
        </p:nvSpPr>
        <p:spPr bwMode="auto">
          <a:xfrm>
            <a:off x="5099050" y="40449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0" name="Freeform 1376"/>
          <p:cNvSpPr>
            <a:spLocks/>
          </p:cNvSpPr>
          <p:nvPr/>
        </p:nvSpPr>
        <p:spPr bwMode="auto">
          <a:xfrm>
            <a:off x="5091113" y="4044950"/>
            <a:ext cx="69850" cy="12700"/>
          </a:xfrm>
          <a:custGeom>
            <a:avLst/>
            <a:gdLst>
              <a:gd name="T0" fmla="*/ 2147483647 w 177"/>
              <a:gd name="T1" fmla="*/ 0 h 39"/>
              <a:gd name="T2" fmla="*/ 2147483647 w 177"/>
              <a:gd name="T3" fmla="*/ 0 h 39"/>
              <a:gd name="T4" fmla="*/ 2147483647 w 177"/>
              <a:gd name="T5" fmla="*/ 2147483647 h 39"/>
              <a:gd name="T6" fmla="*/ 2147483647 w 177"/>
              <a:gd name="T7" fmla="*/ 2147483647 h 39"/>
              <a:gd name="T8" fmla="*/ 2147483647 w 177"/>
              <a:gd name="T9" fmla="*/ 2147483647 h 39"/>
              <a:gd name="T10" fmla="*/ 0 w 177"/>
              <a:gd name="T11" fmla="*/ 2147483647 h 39"/>
              <a:gd name="T12" fmla="*/ 0 w 177"/>
              <a:gd name="T13" fmla="*/ 2147483647 h 39"/>
              <a:gd name="T14" fmla="*/ 0 w 177"/>
              <a:gd name="T15" fmla="*/ 2147483647 h 39"/>
              <a:gd name="T16" fmla="*/ 2147483647 w 177"/>
              <a:gd name="T17" fmla="*/ 2147483647 h 39"/>
              <a:gd name="T18" fmla="*/ 2147483647 w 177"/>
              <a:gd name="T19" fmla="*/ 2147483647 h 39"/>
              <a:gd name="T20" fmla="*/ 2147483647 w 177"/>
              <a:gd name="T21" fmla="*/ 2147483647 h 39"/>
              <a:gd name="T22" fmla="*/ 2147483647 w 177"/>
              <a:gd name="T23" fmla="*/ 2147483647 h 39"/>
              <a:gd name="T24" fmla="*/ 2147483647 w 177"/>
              <a:gd name="T25" fmla="*/ 2147483647 h 39"/>
              <a:gd name="T26" fmla="*/ 2147483647 w 177"/>
              <a:gd name="T27" fmla="*/ 2147483647 h 39"/>
              <a:gd name="T28" fmla="*/ 2147483647 w 177"/>
              <a:gd name="T29" fmla="*/ 2147483647 h 39"/>
              <a:gd name="T30" fmla="*/ 2147483647 w 177"/>
              <a:gd name="T31" fmla="*/ 2147483647 h 39"/>
              <a:gd name="T32" fmla="*/ 2147483647 w 177"/>
              <a:gd name="T33" fmla="*/ 2147483647 h 39"/>
              <a:gd name="T34" fmla="*/ 2147483647 w 177"/>
              <a:gd name="T35" fmla="*/ 2147483647 h 39"/>
              <a:gd name="T36" fmla="*/ 2147483647 w 177"/>
              <a:gd name="T37" fmla="*/ 2147483647 h 39"/>
              <a:gd name="T38" fmla="*/ 2147483647 w 177"/>
              <a:gd name="T39" fmla="*/ 2147483647 h 39"/>
              <a:gd name="T40" fmla="*/ 2147483647 w 177"/>
              <a:gd name="T41" fmla="*/ 2147483647 h 39"/>
              <a:gd name="T42" fmla="*/ 2147483647 w 177"/>
              <a:gd name="T43" fmla="*/ 2147483647 h 39"/>
              <a:gd name="T44" fmla="*/ 2147483647 w 177"/>
              <a:gd name="T45" fmla="*/ 2147483647 h 39"/>
              <a:gd name="T46" fmla="*/ 2147483647 w 177"/>
              <a:gd name="T47" fmla="*/ 0 h 39"/>
              <a:gd name="T48" fmla="*/ 2147483647 w 177"/>
              <a:gd name="T49" fmla="*/ 0 h 39"/>
              <a:gd name="T50" fmla="*/ 2147483647 w 17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39"/>
              <a:gd name="T80" fmla="*/ 177 w 17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39">
                <a:moveTo>
                  <a:pt x="20" y="0"/>
                </a:moveTo>
                <a:lnTo>
                  <a:pt x="14" y="0"/>
                </a:lnTo>
                <a:lnTo>
                  <a:pt x="9" y="3"/>
                </a:lnTo>
                <a:lnTo>
                  <a:pt x="5" y="6"/>
                </a:lnTo>
                <a:lnTo>
                  <a:pt x="2" y="10"/>
                </a:lnTo>
                <a:lnTo>
                  <a:pt x="0" y="15"/>
                </a:lnTo>
                <a:lnTo>
                  <a:pt x="0" y="20"/>
                </a:lnTo>
                <a:lnTo>
                  <a:pt x="0" y="26"/>
                </a:lnTo>
                <a:lnTo>
                  <a:pt x="2" y="30"/>
                </a:lnTo>
                <a:lnTo>
                  <a:pt x="5" y="33"/>
                </a:lnTo>
                <a:lnTo>
                  <a:pt x="9" y="37"/>
                </a:lnTo>
                <a:lnTo>
                  <a:pt x="14" y="39"/>
                </a:lnTo>
                <a:lnTo>
                  <a:pt x="152" y="39"/>
                </a:lnTo>
                <a:lnTo>
                  <a:pt x="162" y="39"/>
                </a:lnTo>
                <a:lnTo>
                  <a:pt x="168" y="37"/>
                </a:lnTo>
                <a:lnTo>
                  <a:pt x="172" y="33"/>
                </a:lnTo>
                <a:lnTo>
                  <a:pt x="174" y="30"/>
                </a:lnTo>
                <a:lnTo>
                  <a:pt x="177" y="26"/>
                </a:lnTo>
                <a:lnTo>
                  <a:pt x="177" y="20"/>
                </a:lnTo>
                <a:lnTo>
                  <a:pt x="177" y="15"/>
                </a:lnTo>
                <a:lnTo>
                  <a:pt x="174" y="10"/>
                </a:lnTo>
                <a:lnTo>
                  <a:pt x="172" y="6"/>
                </a:lnTo>
                <a:lnTo>
                  <a:pt x="168" y="3"/>
                </a:lnTo>
                <a:lnTo>
                  <a:pt x="162" y="0"/>
                </a:lnTo>
                <a:lnTo>
                  <a:pt x="15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1" name="Line 1377"/>
          <p:cNvSpPr>
            <a:spLocks noChangeShapeType="1"/>
          </p:cNvSpPr>
          <p:nvPr/>
        </p:nvSpPr>
        <p:spPr bwMode="auto">
          <a:xfrm>
            <a:off x="5145088" y="405288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2" name="Freeform 1378"/>
          <p:cNvSpPr>
            <a:spLocks/>
          </p:cNvSpPr>
          <p:nvPr/>
        </p:nvSpPr>
        <p:spPr bwMode="auto">
          <a:xfrm>
            <a:off x="5145088" y="4025900"/>
            <a:ext cx="15875" cy="33338"/>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0 h 84"/>
              <a:gd name="T36" fmla="*/ 2147483647 w 40"/>
              <a:gd name="T37" fmla="*/ 0 h 84"/>
              <a:gd name="T38" fmla="*/ 2147483647 w 40"/>
              <a:gd name="T39" fmla="*/ 0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4"/>
                </a:moveTo>
                <a:lnTo>
                  <a:pt x="2" y="70"/>
                </a:lnTo>
                <a:lnTo>
                  <a:pt x="3" y="74"/>
                </a:lnTo>
                <a:lnTo>
                  <a:pt x="6" y="77"/>
                </a:lnTo>
                <a:lnTo>
                  <a:pt x="11" y="81"/>
                </a:lnTo>
                <a:lnTo>
                  <a:pt x="15" y="83"/>
                </a:lnTo>
                <a:lnTo>
                  <a:pt x="20" y="84"/>
                </a:lnTo>
                <a:lnTo>
                  <a:pt x="25" y="83"/>
                </a:lnTo>
                <a:lnTo>
                  <a:pt x="31" y="81"/>
                </a:lnTo>
                <a:lnTo>
                  <a:pt x="35" y="77"/>
                </a:lnTo>
                <a:lnTo>
                  <a:pt x="37" y="74"/>
                </a:lnTo>
                <a:lnTo>
                  <a:pt x="40" y="70"/>
                </a:lnTo>
                <a:lnTo>
                  <a:pt x="40" y="25"/>
                </a:lnTo>
                <a:lnTo>
                  <a:pt x="40" y="14"/>
                </a:lnTo>
                <a:lnTo>
                  <a:pt x="37" y="9"/>
                </a:lnTo>
                <a:lnTo>
                  <a:pt x="35" y="5"/>
                </a:lnTo>
                <a:lnTo>
                  <a:pt x="31" y="2"/>
                </a:lnTo>
                <a:lnTo>
                  <a:pt x="25" y="0"/>
                </a:lnTo>
                <a:lnTo>
                  <a:pt x="20" y="0"/>
                </a:lnTo>
                <a:lnTo>
                  <a:pt x="15" y="0"/>
                </a:lnTo>
                <a:lnTo>
                  <a:pt x="11" y="2"/>
                </a:lnTo>
                <a:lnTo>
                  <a:pt x="6" y="5"/>
                </a:lnTo>
                <a:lnTo>
                  <a:pt x="3" y="9"/>
                </a:lnTo>
                <a:lnTo>
                  <a:pt x="2" y="14"/>
                </a:lnTo>
                <a:lnTo>
                  <a:pt x="0" y="19"/>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3" name="Line 1379"/>
          <p:cNvSpPr>
            <a:spLocks noChangeShapeType="1"/>
          </p:cNvSpPr>
          <p:nvPr/>
        </p:nvSpPr>
        <p:spPr bwMode="auto">
          <a:xfrm>
            <a:off x="5153025" y="40259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4" name="Freeform 1380"/>
          <p:cNvSpPr>
            <a:spLocks/>
          </p:cNvSpPr>
          <p:nvPr/>
        </p:nvSpPr>
        <p:spPr bwMode="auto">
          <a:xfrm>
            <a:off x="5145088" y="4025900"/>
            <a:ext cx="26987" cy="15875"/>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2147483647 w 69"/>
              <a:gd name="T11" fmla="*/ 2147483647 h 38"/>
              <a:gd name="T12" fmla="*/ 0 w 69"/>
              <a:gd name="T13" fmla="*/ 2147483647 h 38"/>
              <a:gd name="T14" fmla="*/ 2147483647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11" y="2"/>
                </a:lnTo>
                <a:lnTo>
                  <a:pt x="6" y="5"/>
                </a:lnTo>
                <a:lnTo>
                  <a:pt x="3" y="9"/>
                </a:lnTo>
                <a:lnTo>
                  <a:pt x="2" y="14"/>
                </a:lnTo>
                <a:lnTo>
                  <a:pt x="0" y="19"/>
                </a:lnTo>
                <a:lnTo>
                  <a:pt x="2" y="25"/>
                </a:lnTo>
                <a:lnTo>
                  <a:pt x="3" y="29"/>
                </a:lnTo>
                <a:lnTo>
                  <a:pt x="6" y="33"/>
                </a:lnTo>
                <a:lnTo>
                  <a:pt x="11" y="37"/>
                </a:lnTo>
                <a:lnTo>
                  <a:pt x="15" y="38"/>
                </a:lnTo>
                <a:lnTo>
                  <a:pt x="44" y="38"/>
                </a:lnTo>
                <a:lnTo>
                  <a:pt x="54" y="38"/>
                </a:lnTo>
                <a:lnTo>
                  <a:pt x="60" y="37"/>
                </a:lnTo>
                <a:lnTo>
                  <a:pt x="64" y="33"/>
                </a:lnTo>
                <a:lnTo>
                  <a:pt x="66" y="29"/>
                </a:lnTo>
                <a:lnTo>
                  <a:pt x="69" y="25"/>
                </a:lnTo>
                <a:lnTo>
                  <a:pt x="69" y="19"/>
                </a:lnTo>
                <a:lnTo>
                  <a:pt x="69" y="14"/>
                </a:lnTo>
                <a:lnTo>
                  <a:pt x="66" y="9"/>
                </a:lnTo>
                <a:lnTo>
                  <a:pt x="64" y="5"/>
                </a:lnTo>
                <a:lnTo>
                  <a:pt x="60"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5" name="Line 1381"/>
          <p:cNvSpPr>
            <a:spLocks noChangeShapeType="1"/>
          </p:cNvSpPr>
          <p:nvPr/>
        </p:nvSpPr>
        <p:spPr bwMode="auto">
          <a:xfrm>
            <a:off x="5157788" y="40338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6" name="Freeform 1382"/>
          <p:cNvSpPr>
            <a:spLocks/>
          </p:cNvSpPr>
          <p:nvPr/>
        </p:nvSpPr>
        <p:spPr bwMode="auto">
          <a:xfrm>
            <a:off x="5157788" y="4010025"/>
            <a:ext cx="14287" cy="31750"/>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0 h 84"/>
              <a:gd name="T36" fmla="*/ 2147483647 w 40"/>
              <a:gd name="T37" fmla="*/ 0 h 84"/>
              <a:gd name="T38" fmla="*/ 2147483647 w 40"/>
              <a:gd name="T39" fmla="*/ 0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4"/>
                </a:moveTo>
                <a:lnTo>
                  <a:pt x="2" y="70"/>
                </a:lnTo>
                <a:lnTo>
                  <a:pt x="3" y="74"/>
                </a:lnTo>
                <a:lnTo>
                  <a:pt x="7" y="78"/>
                </a:lnTo>
                <a:lnTo>
                  <a:pt x="11" y="82"/>
                </a:lnTo>
                <a:lnTo>
                  <a:pt x="16" y="83"/>
                </a:lnTo>
                <a:lnTo>
                  <a:pt x="20" y="84"/>
                </a:lnTo>
                <a:lnTo>
                  <a:pt x="25" y="83"/>
                </a:lnTo>
                <a:lnTo>
                  <a:pt x="31" y="82"/>
                </a:lnTo>
                <a:lnTo>
                  <a:pt x="35" y="78"/>
                </a:lnTo>
                <a:lnTo>
                  <a:pt x="37" y="74"/>
                </a:lnTo>
                <a:lnTo>
                  <a:pt x="40" y="70"/>
                </a:lnTo>
                <a:lnTo>
                  <a:pt x="40" y="25"/>
                </a:lnTo>
                <a:lnTo>
                  <a:pt x="40" y="14"/>
                </a:lnTo>
                <a:lnTo>
                  <a:pt x="37" y="9"/>
                </a:lnTo>
                <a:lnTo>
                  <a:pt x="35" y="5"/>
                </a:lnTo>
                <a:lnTo>
                  <a:pt x="31" y="2"/>
                </a:lnTo>
                <a:lnTo>
                  <a:pt x="25" y="0"/>
                </a:lnTo>
                <a:lnTo>
                  <a:pt x="20" y="0"/>
                </a:lnTo>
                <a:lnTo>
                  <a:pt x="16" y="0"/>
                </a:lnTo>
                <a:lnTo>
                  <a:pt x="11" y="2"/>
                </a:lnTo>
                <a:lnTo>
                  <a:pt x="7" y="5"/>
                </a:lnTo>
                <a:lnTo>
                  <a:pt x="3" y="9"/>
                </a:lnTo>
                <a:lnTo>
                  <a:pt x="2" y="14"/>
                </a:lnTo>
                <a:lnTo>
                  <a:pt x="0" y="19"/>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7" name="Line 1383"/>
          <p:cNvSpPr>
            <a:spLocks noChangeShapeType="1"/>
          </p:cNvSpPr>
          <p:nvPr/>
        </p:nvSpPr>
        <p:spPr bwMode="auto">
          <a:xfrm>
            <a:off x="5165725" y="40100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8" name="Freeform 1384"/>
          <p:cNvSpPr>
            <a:spLocks/>
          </p:cNvSpPr>
          <p:nvPr/>
        </p:nvSpPr>
        <p:spPr bwMode="auto">
          <a:xfrm>
            <a:off x="5157788" y="4010025"/>
            <a:ext cx="22225" cy="14288"/>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2147483647 w 60"/>
              <a:gd name="T11" fmla="*/ 2147483647 h 38"/>
              <a:gd name="T12" fmla="*/ 0 w 60"/>
              <a:gd name="T13" fmla="*/ 2147483647 h 38"/>
              <a:gd name="T14" fmla="*/ 2147483647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6" y="0"/>
                </a:lnTo>
                <a:lnTo>
                  <a:pt x="11" y="2"/>
                </a:lnTo>
                <a:lnTo>
                  <a:pt x="7" y="5"/>
                </a:lnTo>
                <a:lnTo>
                  <a:pt x="3" y="9"/>
                </a:lnTo>
                <a:lnTo>
                  <a:pt x="2" y="14"/>
                </a:lnTo>
                <a:lnTo>
                  <a:pt x="0" y="19"/>
                </a:lnTo>
                <a:lnTo>
                  <a:pt x="2" y="25"/>
                </a:lnTo>
                <a:lnTo>
                  <a:pt x="3" y="29"/>
                </a:lnTo>
                <a:lnTo>
                  <a:pt x="7" y="33"/>
                </a:lnTo>
                <a:lnTo>
                  <a:pt x="11" y="37"/>
                </a:lnTo>
                <a:lnTo>
                  <a:pt x="16" y="38"/>
                </a:lnTo>
                <a:lnTo>
                  <a:pt x="35" y="38"/>
                </a:lnTo>
                <a:lnTo>
                  <a:pt x="45" y="38"/>
                </a:lnTo>
                <a:lnTo>
                  <a:pt x="51" y="37"/>
                </a:lnTo>
                <a:lnTo>
                  <a:pt x="55" y="33"/>
                </a:lnTo>
                <a:lnTo>
                  <a:pt x="57" y="29"/>
                </a:lnTo>
                <a:lnTo>
                  <a:pt x="60" y="25"/>
                </a:lnTo>
                <a:lnTo>
                  <a:pt x="60" y="19"/>
                </a:lnTo>
                <a:lnTo>
                  <a:pt x="60" y="14"/>
                </a:lnTo>
                <a:lnTo>
                  <a:pt x="57" y="9"/>
                </a:lnTo>
                <a:lnTo>
                  <a:pt x="55" y="5"/>
                </a:lnTo>
                <a:lnTo>
                  <a:pt x="51" y="2"/>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89" name="Line 1385"/>
          <p:cNvSpPr>
            <a:spLocks noChangeShapeType="1"/>
          </p:cNvSpPr>
          <p:nvPr/>
        </p:nvSpPr>
        <p:spPr bwMode="auto">
          <a:xfrm>
            <a:off x="5172075" y="40100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0" name="Freeform 1386"/>
          <p:cNvSpPr>
            <a:spLocks/>
          </p:cNvSpPr>
          <p:nvPr/>
        </p:nvSpPr>
        <p:spPr bwMode="auto">
          <a:xfrm>
            <a:off x="5165725" y="4010025"/>
            <a:ext cx="19050" cy="14288"/>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5" y="0"/>
                </a:lnTo>
                <a:lnTo>
                  <a:pt x="11" y="2"/>
                </a:lnTo>
                <a:lnTo>
                  <a:pt x="7" y="5"/>
                </a:lnTo>
                <a:lnTo>
                  <a:pt x="3" y="9"/>
                </a:lnTo>
                <a:lnTo>
                  <a:pt x="1" y="14"/>
                </a:lnTo>
                <a:lnTo>
                  <a:pt x="0" y="19"/>
                </a:lnTo>
                <a:lnTo>
                  <a:pt x="1" y="25"/>
                </a:lnTo>
                <a:lnTo>
                  <a:pt x="3" y="29"/>
                </a:lnTo>
                <a:lnTo>
                  <a:pt x="7" y="33"/>
                </a:lnTo>
                <a:lnTo>
                  <a:pt x="11" y="37"/>
                </a:lnTo>
                <a:lnTo>
                  <a:pt x="15" y="38"/>
                </a:lnTo>
                <a:lnTo>
                  <a:pt x="24" y="38"/>
                </a:lnTo>
                <a:lnTo>
                  <a:pt x="36" y="38"/>
                </a:lnTo>
                <a:lnTo>
                  <a:pt x="40" y="37"/>
                </a:lnTo>
                <a:lnTo>
                  <a:pt x="44" y="33"/>
                </a:lnTo>
                <a:lnTo>
                  <a:pt x="48" y="29"/>
                </a:lnTo>
                <a:lnTo>
                  <a:pt x="49" y="25"/>
                </a:lnTo>
                <a:lnTo>
                  <a:pt x="50" y="19"/>
                </a:lnTo>
                <a:lnTo>
                  <a:pt x="49" y="14"/>
                </a:lnTo>
                <a:lnTo>
                  <a:pt x="48" y="9"/>
                </a:lnTo>
                <a:lnTo>
                  <a:pt x="44" y="5"/>
                </a:lnTo>
                <a:lnTo>
                  <a:pt x="40" y="2"/>
                </a:lnTo>
                <a:lnTo>
                  <a:pt x="36"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1" name="Line 1387"/>
          <p:cNvSpPr>
            <a:spLocks noChangeShapeType="1"/>
          </p:cNvSpPr>
          <p:nvPr/>
        </p:nvSpPr>
        <p:spPr bwMode="auto">
          <a:xfrm>
            <a:off x="5168900" y="40163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2" name="Freeform 1388"/>
          <p:cNvSpPr>
            <a:spLocks/>
          </p:cNvSpPr>
          <p:nvPr/>
        </p:nvSpPr>
        <p:spPr bwMode="auto">
          <a:xfrm>
            <a:off x="5168900" y="3992563"/>
            <a:ext cx="15875" cy="31750"/>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0 h 84"/>
              <a:gd name="T36" fmla="*/ 2147483647 w 38"/>
              <a:gd name="T37" fmla="*/ 0 h 84"/>
              <a:gd name="T38" fmla="*/ 2147483647 w 38"/>
              <a:gd name="T39" fmla="*/ 0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4"/>
                </a:moveTo>
                <a:lnTo>
                  <a:pt x="0" y="70"/>
                </a:lnTo>
                <a:lnTo>
                  <a:pt x="2" y="74"/>
                </a:lnTo>
                <a:lnTo>
                  <a:pt x="5" y="78"/>
                </a:lnTo>
                <a:lnTo>
                  <a:pt x="9" y="82"/>
                </a:lnTo>
                <a:lnTo>
                  <a:pt x="14" y="83"/>
                </a:lnTo>
                <a:lnTo>
                  <a:pt x="20" y="84"/>
                </a:lnTo>
                <a:lnTo>
                  <a:pt x="25" y="83"/>
                </a:lnTo>
                <a:lnTo>
                  <a:pt x="29" y="82"/>
                </a:lnTo>
                <a:lnTo>
                  <a:pt x="33" y="78"/>
                </a:lnTo>
                <a:lnTo>
                  <a:pt x="37" y="74"/>
                </a:lnTo>
                <a:lnTo>
                  <a:pt x="38" y="70"/>
                </a:lnTo>
                <a:lnTo>
                  <a:pt x="38" y="25"/>
                </a:lnTo>
                <a:lnTo>
                  <a:pt x="38" y="14"/>
                </a:lnTo>
                <a:lnTo>
                  <a:pt x="37" y="9"/>
                </a:lnTo>
                <a:lnTo>
                  <a:pt x="33" y="5"/>
                </a:lnTo>
                <a:lnTo>
                  <a:pt x="29" y="2"/>
                </a:lnTo>
                <a:lnTo>
                  <a:pt x="25" y="0"/>
                </a:lnTo>
                <a:lnTo>
                  <a:pt x="20" y="0"/>
                </a:lnTo>
                <a:lnTo>
                  <a:pt x="14" y="0"/>
                </a:lnTo>
                <a:lnTo>
                  <a:pt x="9" y="2"/>
                </a:lnTo>
                <a:lnTo>
                  <a:pt x="5" y="5"/>
                </a:lnTo>
                <a:lnTo>
                  <a:pt x="2" y="9"/>
                </a:lnTo>
                <a:lnTo>
                  <a:pt x="0" y="14"/>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3" name="Line 1389"/>
          <p:cNvSpPr>
            <a:spLocks noChangeShapeType="1"/>
          </p:cNvSpPr>
          <p:nvPr/>
        </p:nvSpPr>
        <p:spPr bwMode="auto">
          <a:xfrm>
            <a:off x="5176838" y="39925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4" name="Freeform 1390"/>
          <p:cNvSpPr>
            <a:spLocks/>
          </p:cNvSpPr>
          <p:nvPr/>
        </p:nvSpPr>
        <p:spPr bwMode="auto">
          <a:xfrm>
            <a:off x="5168900" y="3992563"/>
            <a:ext cx="50800" cy="15875"/>
          </a:xfrm>
          <a:custGeom>
            <a:avLst/>
            <a:gdLst>
              <a:gd name="T0" fmla="*/ 2147483647 w 128"/>
              <a:gd name="T1" fmla="*/ 0 h 38"/>
              <a:gd name="T2" fmla="*/ 2147483647 w 128"/>
              <a:gd name="T3" fmla="*/ 0 h 38"/>
              <a:gd name="T4" fmla="*/ 2147483647 w 128"/>
              <a:gd name="T5" fmla="*/ 2147483647 h 38"/>
              <a:gd name="T6" fmla="*/ 2147483647 w 128"/>
              <a:gd name="T7" fmla="*/ 2147483647 h 38"/>
              <a:gd name="T8" fmla="*/ 2147483647 w 128"/>
              <a:gd name="T9" fmla="*/ 2147483647 h 38"/>
              <a:gd name="T10" fmla="*/ 0 w 128"/>
              <a:gd name="T11" fmla="*/ 2147483647 h 38"/>
              <a:gd name="T12" fmla="*/ 0 w 128"/>
              <a:gd name="T13" fmla="*/ 2147483647 h 38"/>
              <a:gd name="T14" fmla="*/ 0 w 128"/>
              <a:gd name="T15" fmla="*/ 2147483647 h 38"/>
              <a:gd name="T16" fmla="*/ 2147483647 w 128"/>
              <a:gd name="T17" fmla="*/ 2147483647 h 38"/>
              <a:gd name="T18" fmla="*/ 2147483647 w 128"/>
              <a:gd name="T19" fmla="*/ 2147483647 h 38"/>
              <a:gd name="T20" fmla="*/ 2147483647 w 128"/>
              <a:gd name="T21" fmla="*/ 2147483647 h 38"/>
              <a:gd name="T22" fmla="*/ 2147483647 w 128"/>
              <a:gd name="T23" fmla="*/ 2147483647 h 38"/>
              <a:gd name="T24" fmla="*/ 2147483647 w 128"/>
              <a:gd name="T25" fmla="*/ 2147483647 h 38"/>
              <a:gd name="T26" fmla="*/ 2147483647 w 128"/>
              <a:gd name="T27" fmla="*/ 2147483647 h 38"/>
              <a:gd name="T28" fmla="*/ 2147483647 w 128"/>
              <a:gd name="T29" fmla="*/ 2147483647 h 38"/>
              <a:gd name="T30" fmla="*/ 2147483647 w 128"/>
              <a:gd name="T31" fmla="*/ 2147483647 h 38"/>
              <a:gd name="T32" fmla="*/ 2147483647 w 128"/>
              <a:gd name="T33" fmla="*/ 2147483647 h 38"/>
              <a:gd name="T34" fmla="*/ 2147483647 w 128"/>
              <a:gd name="T35" fmla="*/ 2147483647 h 38"/>
              <a:gd name="T36" fmla="*/ 2147483647 w 128"/>
              <a:gd name="T37" fmla="*/ 2147483647 h 38"/>
              <a:gd name="T38" fmla="*/ 2147483647 w 128"/>
              <a:gd name="T39" fmla="*/ 2147483647 h 38"/>
              <a:gd name="T40" fmla="*/ 2147483647 w 128"/>
              <a:gd name="T41" fmla="*/ 2147483647 h 38"/>
              <a:gd name="T42" fmla="*/ 2147483647 w 128"/>
              <a:gd name="T43" fmla="*/ 2147483647 h 38"/>
              <a:gd name="T44" fmla="*/ 2147483647 w 128"/>
              <a:gd name="T45" fmla="*/ 2147483647 h 38"/>
              <a:gd name="T46" fmla="*/ 2147483647 w 128"/>
              <a:gd name="T47" fmla="*/ 0 h 38"/>
              <a:gd name="T48" fmla="*/ 2147483647 w 128"/>
              <a:gd name="T49" fmla="*/ 0 h 38"/>
              <a:gd name="T50" fmla="*/ 2147483647 w 12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8"/>
              <a:gd name="T80" fmla="*/ 128 w 12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8">
                <a:moveTo>
                  <a:pt x="20" y="0"/>
                </a:moveTo>
                <a:lnTo>
                  <a:pt x="14" y="0"/>
                </a:lnTo>
                <a:lnTo>
                  <a:pt x="9" y="2"/>
                </a:lnTo>
                <a:lnTo>
                  <a:pt x="5" y="5"/>
                </a:lnTo>
                <a:lnTo>
                  <a:pt x="2" y="9"/>
                </a:lnTo>
                <a:lnTo>
                  <a:pt x="0" y="14"/>
                </a:lnTo>
                <a:lnTo>
                  <a:pt x="0" y="20"/>
                </a:lnTo>
                <a:lnTo>
                  <a:pt x="0" y="23"/>
                </a:lnTo>
                <a:lnTo>
                  <a:pt x="2" y="29"/>
                </a:lnTo>
                <a:lnTo>
                  <a:pt x="5" y="33"/>
                </a:lnTo>
                <a:lnTo>
                  <a:pt x="9" y="37"/>
                </a:lnTo>
                <a:lnTo>
                  <a:pt x="14" y="38"/>
                </a:lnTo>
                <a:lnTo>
                  <a:pt x="102" y="38"/>
                </a:lnTo>
                <a:lnTo>
                  <a:pt x="113" y="38"/>
                </a:lnTo>
                <a:lnTo>
                  <a:pt x="117" y="37"/>
                </a:lnTo>
                <a:lnTo>
                  <a:pt x="121" y="33"/>
                </a:lnTo>
                <a:lnTo>
                  <a:pt x="125" y="29"/>
                </a:lnTo>
                <a:lnTo>
                  <a:pt x="127" y="23"/>
                </a:lnTo>
                <a:lnTo>
                  <a:pt x="128" y="20"/>
                </a:lnTo>
                <a:lnTo>
                  <a:pt x="127" y="14"/>
                </a:lnTo>
                <a:lnTo>
                  <a:pt x="125" y="9"/>
                </a:lnTo>
                <a:lnTo>
                  <a:pt x="121" y="5"/>
                </a:lnTo>
                <a:lnTo>
                  <a:pt x="117" y="2"/>
                </a:lnTo>
                <a:lnTo>
                  <a:pt x="113" y="0"/>
                </a:lnTo>
                <a:lnTo>
                  <a:pt x="10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5" name="Line 1391"/>
          <p:cNvSpPr>
            <a:spLocks noChangeShapeType="1"/>
          </p:cNvSpPr>
          <p:nvPr/>
        </p:nvSpPr>
        <p:spPr bwMode="auto">
          <a:xfrm>
            <a:off x="5203825" y="40005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6" name="Freeform 1392"/>
          <p:cNvSpPr>
            <a:spLocks/>
          </p:cNvSpPr>
          <p:nvPr/>
        </p:nvSpPr>
        <p:spPr bwMode="auto">
          <a:xfrm>
            <a:off x="5203825" y="3975100"/>
            <a:ext cx="15875" cy="33338"/>
          </a:xfrm>
          <a:custGeom>
            <a:avLst/>
            <a:gdLst>
              <a:gd name="T0" fmla="*/ 0 w 39"/>
              <a:gd name="T1" fmla="*/ 2147483647 h 86"/>
              <a:gd name="T2" fmla="*/ 0 w 39"/>
              <a:gd name="T3" fmla="*/ 2147483647 h 86"/>
              <a:gd name="T4" fmla="*/ 2147483647 w 39"/>
              <a:gd name="T5" fmla="*/ 2147483647 h 86"/>
              <a:gd name="T6" fmla="*/ 2147483647 w 39"/>
              <a:gd name="T7" fmla="*/ 2147483647 h 86"/>
              <a:gd name="T8" fmla="*/ 2147483647 w 39"/>
              <a:gd name="T9" fmla="*/ 2147483647 h 86"/>
              <a:gd name="T10" fmla="*/ 2147483647 w 39"/>
              <a:gd name="T11" fmla="*/ 2147483647 h 86"/>
              <a:gd name="T12" fmla="*/ 2147483647 w 39"/>
              <a:gd name="T13" fmla="*/ 2147483647 h 86"/>
              <a:gd name="T14" fmla="*/ 2147483647 w 39"/>
              <a:gd name="T15" fmla="*/ 2147483647 h 86"/>
              <a:gd name="T16" fmla="*/ 2147483647 w 39"/>
              <a:gd name="T17" fmla="*/ 2147483647 h 86"/>
              <a:gd name="T18" fmla="*/ 2147483647 w 39"/>
              <a:gd name="T19" fmla="*/ 2147483647 h 86"/>
              <a:gd name="T20" fmla="*/ 2147483647 w 39"/>
              <a:gd name="T21" fmla="*/ 2147483647 h 86"/>
              <a:gd name="T22" fmla="*/ 2147483647 w 39"/>
              <a:gd name="T23" fmla="*/ 2147483647 h 86"/>
              <a:gd name="T24" fmla="*/ 2147483647 w 39"/>
              <a:gd name="T25" fmla="*/ 2147483647 h 86"/>
              <a:gd name="T26" fmla="*/ 2147483647 w 39"/>
              <a:gd name="T27" fmla="*/ 2147483647 h 86"/>
              <a:gd name="T28" fmla="*/ 2147483647 w 39"/>
              <a:gd name="T29" fmla="*/ 2147483647 h 86"/>
              <a:gd name="T30" fmla="*/ 2147483647 w 39"/>
              <a:gd name="T31" fmla="*/ 2147483647 h 86"/>
              <a:gd name="T32" fmla="*/ 2147483647 w 39"/>
              <a:gd name="T33" fmla="*/ 2147483647 h 86"/>
              <a:gd name="T34" fmla="*/ 2147483647 w 39"/>
              <a:gd name="T35" fmla="*/ 2147483647 h 86"/>
              <a:gd name="T36" fmla="*/ 2147483647 w 39"/>
              <a:gd name="T37" fmla="*/ 0 h 86"/>
              <a:gd name="T38" fmla="*/ 2147483647 w 39"/>
              <a:gd name="T39" fmla="*/ 2147483647 h 86"/>
              <a:gd name="T40" fmla="*/ 2147483647 w 39"/>
              <a:gd name="T41" fmla="*/ 2147483647 h 86"/>
              <a:gd name="T42" fmla="*/ 2147483647 w 39"/>
              <a:gd name="T43" fmla="*/ 2147483647 h 86"/>
              <a:gd name="T44" fmla="*/ 2147483647 w 39"/>
              <a:gd name="T45" fmla="*/ 2147483647 h 86"/>
              <a:gd name="T46" fmla="*/ 0 w 39"/>
              <a:gd name="T47" fmla="*/ 2147483647 h 86"/>
              <a:gd name="T48" fmla="*/ 0 w 39"/>
              <a:gd name="T49" fmla="*/ 2147483647 h 86"/>
              <a:gd name="T50" fmla="*/ 0 w 39"/>
              <a:gd name="T51" fmla="*/ 2147483647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6"/>
              <a:gd name="T80" fmla="*/ 39 w 39"/>
              <a:gd name="T81" fmla="*/ 86 h 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6">
                <a:moveTo>
                  <a:pt x="0" y="67"/>
                </a:moveTo>
                <a:lnTo>
                  <a:pt x="0" y="70"/>
                </a:lnTo>
                <a:lnTo>
                  <a:pt x="3" y="76"/>
                </a:lnTo>
                <a:lnTo>
                  <a:pt x="6" y="80"/>
                </a:lnTo>
                <a:lnTo>
                  <a:pt x="10" y="84"/>
                </a:lnTo>
                <a:lnTo>
                  <a:pt x="15" y="85"/>
                </a:lnTo>
                <a:lnTo>
                  <a:pt x="20" y="86"/>
                </a:lnTo>
                <a:lnTo>
                  <a:pt x="25" y="85"/>
                </a:lnTo>
                <a:lnTo>
                  <a:pt x="29" y="84"/>
                </a:lnTo>
                <a:lnTo>
                  <a:pt x="33" y="80"/>
                </a:lnTo>
                <a:lnTo>
                  <a:pt x="37" y="76"/>
                </a:lnTo>
                <a:lnTo>
                  <a:pt x="39" y="70"/>
                </a:lnTo>
                <a:lnTo>
                  <a:pt x="39" y="26"/>
                </a:lnTo>
                <a:lnTo>
                  <a:pt x="39" y="16"/>
                </a:lnTo>
                <a:lnTo>
                  <a:pt x="37" y="11"/>
                </a:lnTo>
                <a:lnTo>
                  <a:pt x="33" y="7"/>
                </a:lnTo>
                <a:lnTo>
                  <a:pt x="29" y="3"/>
                </a:lnTo>
                <a:lnTo>
                  <a:pt x="25" y="2"/>
                </a:lnTo>
                <a:lnTo>
                  <a:pt x="20" y="0"/>
                </a:lnTo>
                <a:lnTo>
                  <a:pt x="15" y="2"/>
                </a:lnTo>
                <a:lnTo>
                  <a:pt x="10" y="3"/>
                </a:lnTo>
                <a:lnTo>
                  <a:pt x="6" y="7"/>
                </a:lnTo>
                <a:lnTo>
                  <a:pt x="3" y="11"/>
                </a:lnTo>
                <a:lnTo>
                  <a:pt x="0" y="16"/>
                </a:lnTo>
                <a:lnTo>
                  <a:pt x="0" y="22"/>
                </a:lnTo>
                <a:lnTo>
                  <a:pt x="0" y="6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7" name="Line 1393"/>
          <p:cNvSpPr>
            <a:spLocks noChangeShapeType="1"/>
          </p:cNvSpPr>
          <p:nvPr/>
        </p:nvSpPr>
        <p:spPr bwMode="auto">
          <a:xfrm>
            <a:off x="5211763" y="3975100"/>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8" name="Freeform 1394"/>
          <p:cNvSpPr>
            <a:spLocks/>
          </p:cNvSpPr>
          <p:nvPr/>
        </p:nvSpPr>
        <p:spPr bwMode="auto">
          <a:xfrm>
            <a:off x="5203825" y="3975100"/>
            <a:ext cx="23813" cy="14288"/>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0 w 60"/>
              <a:gd name="T11" fmla="*/ 2147483647 h 40"/>
              <a:gd name="T12" fmla="*/ 0 w 60"/>
              <a:gd name="T13" fmla="*/ 2147483647 h 40"/>
              <a:gd name="T14" fmla="*/ 0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2"/>
                </a:lnTo>
                <a:lnTo>
                  <a:pt x="10" y="3"/>
                </a:lnTo>
                <a:lnTo>
                  <a:pt x="6" y="7"/>
                </a:lnTo>
                <a:lnTo>
                  <a:pt x="3" y="11"/>
                </a:lnTo>
                <a:lnTo>
                  <a:pt x="0" y="16"/>
                </a:lnTo>
                <a:lnTo>
                  <a:pt x="0" y="20"/>
                </a:lnTo>
                <a:lnTo>
                  <a:pt x="0" y="26"/>
                </a:lnTo>
                <a:lnTo>
                  <a:pt x="3" y="31"/>
                </a:lnTo>
                <a:lnTo>
                  <a:pt x="6" y="35"/>
                </a:lnTo>
                <a:lnTo>
                  <a:pt x="10" y="37"/>
                </a:lnTo>
                <a:lnTo>
                  <a:pt x="15" y="40"/>
                </a:lnTo>
                <a:lnTo>
                  <a:pt x="33" y="40"/>
                </a:lnTo>
                <a:lnTo>
                  <a:pt x="45" y="40"/>
                </a:lnTo>
                <a:lnTo>
                  <a:pt x="49" y="37"/>
                </a:lnTo>
                <a:lnTo>
                  <a:pt x="53" y="35"/>
                </a:lnTo>
                <a:lnTo>
                  <a:pt x="57" y="31"/>
                </a:lnTo>
                <a:lnTo>
                  <a:pt x="58" y="26"/>
                </a:lnTo>
                <a:lnTo>
                  <a:pt x="60" y="20"/>
                </a:lnTo>
                <a:lnTo>
                  <a:pt x="58" y="16"/>
                </a:lnTo>
                <a:lnTo>
                  <a:pt x="57" y="11"/>
                </a:lnTo>
                <a:lnTo>
                  <a:pt x="53" y="7"/>
                </a:lnTo>
                <a:lnTo>
                  <a:pt x="49" y="3"/>
                </a:lnTo>
                <a:lnTo>
                  <a:pt x="45" y="2"/>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099" name="Line 1395"/>
          <p:cNvSpPr>
            <a:spLocks noChangeShapeType="1"/>
          </p:cNvSpPr>
          <p:nvPr/>
        </p:nvSpPr>
        <p:spPr bwMode="auto">
          <a:xfrm>
            <a:off x="5211763" y="39814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0" name="Freeform 1396"/>
          <p:cNvSpPr>
            <a:spLocks/>
          </p:cNvSpPr>
          <p:nvPr/>
        </p:nvSpPr>
        <p:spPr bwMode="auto">
          <a:xfrm>
            <a:off x="5211763" y="3957638"/>
            <a:ext cx="15875" cy="31750"/>
          </a:xfrm>
          <a:custGeom>
            <a:avLst/>
            <a:gdLst>
              <a:gd name="T0" fmla="*/ 0 w 38"/>
              <a:gd name="T1" fmla="*/ 2147483647 h 84"/>
              <a:gd name="T2" fmla="*/ 0 w 38"/>
              <a:gd name="T3" fmla="*/ 2147483647 h 84"/>
              <a:gd name="T4" fmla="*/ 2147483647 w 38"/>
              <a:gd name="T5" fmla="*/ 2147483647 h 84"/>
              <a:gd name="T6" fmla="*/ 2147483647 w 38"/>
              <a:gd name="T7" fmla="*/ 2147483647 h 84"/>
              <a:gd name="T8" fmla="*/ 2147483647 w 38"/>
              <a:gd name="T9" fmla="*/ 2147483647 h 84"/>
              <a:gd name="T10" fmla="*/ 2147483647 w 38"/>
              <a:gd name="T11" fmla="*/ 2147483647 h 84"/>
              <a:gd name="T12" fmla="*/ 2147483647 w 38"/>
              <a:gd name="T13" fmla="*/ 2147483647 h 84"/>
              <a:gd name="T14" fmla="*/ 2147483647 w 38"/>
              <a:gd name="T15" fmla="*/ 2147483647 h 84"/>
              <a:gd name="T16" fmla="*/ 2147483647 w 38"/>
              <a:gd name="T17" fmla="*/ 2147483647 h 84"/>
              <a:gd name="T18" fmla="*/ 2147483647 w 38"/>
              <a:gd name="T19" fmla="*/ 2147483647 h 84"/>
              <a:gd name="T20" fmla="*/ 2147483647 w 38"/>
              <a:gd name="T21" fmla="*/ 2147483647 h 84"/>
              <a:gd name="T22" fmla="*/ 2147483647 w 38"/>
              <a:gd name="T23" fmla="*/ 2147483647 h 84"/>
              <a:gd name="T24" fmla="*/ 2147483647 w 38"/>
              <a:gd name="T25" fmla="*/ 2147483647 h 84"/>
              <a:gd name="T26" fmla="*/ 2147483647 w 38"/>
              <a:gd name="T27" fmla="*/ 2147483647 h 84"/>
              <a:gd name="T28" fmla="*/ 2147483647 w 38"/>
              <a:gd name="T29" fmla="*/ 2147483647 h 84"/>
              <a:gd name="T30" fmla="*/ 2147483647 w 38"/>
              <a:gd name="T31" fmla="*/ 2147483647 h 84"/>
              <a:gd name="T32" fmla="*/ 2147483647 w 38"/>
              <a:gd name="T33" fmla="*/ 2147483647 h 84"/>
              <a:gd name="T34" fmla="*/ 2147483647 w 38"/>
              <a:gd name="T35" fmla="*/ 2147483647 h 84"/>
              <a:gd name="T36" fmla="*/ 2147483647 w 38"/>
              <a:gd name="T37" fmla="*/ 0 h 84"/>
              <a:gd name="T38" fmla="*/ 2147483647 w 38"/>
              <a:gd name="T39" fmla="*/ 2147483647 h 84"/>
              <a:gd name="T40" fmla="*/ 2147483647 w 38"/>
              <a:gd name="T41" fmla="*/ 2147483647 h 84"/>
              <a:gd name="T42" fmla="*/ 2147483647 w 38"/>
              <a:gd name="T43" fmla="*/ 2147483647 h 84"/>
              <a:gd name="T44" fmla="*/ 2147483647 w 38"/>
              <a:gd name="T45" fmla="*/ 2147483647 h 84"/>
              <a:gd name="T46" fmla="*/ 0 w 38"/>
              <a:gd name="T47" fmla="*/ 2147483647 h 84"/>
              <a:gd name="T48" fmla="*/ 0 w 38"/>
              <a:gd name="T49" fmla="*/ 2147483647 h 84"/>
              <a:gd name="T50" fmla="*/ 0 w 38"/>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4"/>
              <a:gd name="T80" fmla="*/ 38 w 38"/>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4">
                <a:moveTo>
                  <a:pt x="0" y="64"/>
                </a:moveTo>
                <a:lnTo>
                  <a:pt x="0" y="70"/>
                </a:lnTo>
                <a:lnTo>
                  <a:pt x="3" y="75"/>
                </a:lnTo>
                <a:lnTo>
                  <a:pt x="5" y="79"/>
                </a:lnTo>
                <a:lnTo>
                  <a:pt x="9" y="81"/>
                </a:lnTo>
                <a:lnTo>
                  <a:pt x="15" y="84"/>
                </a:lnTo>
                <a:lnTo>
                  <a:pt x="20" y="84"/>
                </a:lnTo>
                <a:lnTo>
                  <a:pt x="25" y="84"/>
                </a:lnTo>
                <a:lnTo>
                  <a:pt x="29" y="81"/>
                </a:lnTo>
                <a:lnTo>
                  <a:pt x="33" y="79"/>
                </a:lnTo>
                <a:lnTo>
                  <a:pt x="37" y="75"/>
                </a:lnTo>
                <a:lnTo>
                  <a:pt x="38" y="70"/>
                </a:lnTo>
                <a:lnTo>
                  <a:pt x="38" y="25"/>
                </a:lnTo>
                <a:lnTo>
                  <a:pt x="38" y="14"/>
                </a:lnTo>
                <a:lnTo>
                  <a:pt x="37" y="10"/>
                </a:lnTo>
                <a:lnTo>
                  <a:pt x="33" y="6"/>
                </a:lnTo>
                <a:lnTo>
                  <a:pt x="29" y="2"/>
                </a:lnTo>
                <a:lnTo>
                  <a:pt x="25" y="1"/>
                </a:lnTo>
                <a:lnTo>
                  <a:pt x="20" y="0"/>
                </a:lnTo>
                <a:lnTo>
                  <a:pt x="15" y="1"/>
                </a:lnTo>
                <a:lnTo>
                  <a:pt x="9" y="2"/>
                </a:lnTo>
                <a:lnTo>
                  <a:pt x="5" y="6"/>
                </a:lnTo>
                <a:lnTo>
                  <a:pt x="3" y="10"/>
                </a:lnTo>
                <a:lnTo>
                  <a:pt x="0" y="14"/>
                </a:lnTo>
                <a:lnTo>
                  <a:pt x="0" y="19"/>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1" name="Line 1397"/>
          <p:cNvSpPr>
            <a:spLocks noChangeShapeType="1"/>
          </p:cNvSpPr>
          <p:nvPr/>
        </p:nvSpPr>
        <p:spPr bwMode="auto">
          <a:xfrm>
            <a:off x="5219700" y="39576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2" name="Freeform 1398"/>
          <p:cNvSpPr>
            <a:spLocks/>
          </p:cNvSpPr>
          <p:nvPr/>
        </p:nvSpPr>
        <p:spPr bwMode="auto">
          <a:xfrm>
            <a:off x="5211763" y="3957638"/>
            <a:ext cx="47625" cy="15875"/>
          </a:xfrm>
          <a:custGeom>
            <a:avLst/>
            <a:gdLst>
              <a:gd name="T0" fmla="*/ 2147483647 w 118"/>
              <a:gd name="T1" fmla="*/ 0 h 39"/>
              <a:gd name="T2" fmla="*/ 2147483647 w 118"/>
              <a:gd name="T3" fmla="*/ 2147483647 h 39"/>
              <a:gd name="T4" fmla="*/ 2147483647 w 118"/>
              <a:gd name="T5" fmla="*/ 2147483647 h 39"/>
              <a:gd name="T6" fmla="*/ 2147483647 w 118"/>
              <a:gd name="T7" fmla="*/ 2147483647 h 39"/>
              <a:gd name="T8" fmla="*/ 2147483647 w 118"/>
              <a:gd name="T9" fmla="*/ 2147483647 h 39"/>
              <a:gd name="T10" fmla="*/ 0 w 118"/>
              <a:gd name="T11" fmla="*/ 2147483647 h 39"/>
              <a:gd name="T12" fmla="*/ 0 w 118"/>
              <a:gd name="T13" fmla="*/ 2147483647 h 39"/>
              <a:gd name="T14" fmla="*/ 0 w 118"/>
              <a:gd name="T15" fmla="*/ 2147483647 h 39"/>
              <a:gd name="T16" fmla="*/ 2147483647 w 118"/>
              <a:gd name="T17" fmla="*/ 2147483647 h 39"/>
              <a:gd name="T18" fmla="*/ 2147483647 w 118"/>
              <a:gd name="T19" fmla="*/ 2147483647 h 39"/>
              <a:gd name="T20" fmla="*/ 2147483647 w 118"/>
              <a:gd name="T21" fmla="*/ 2147483647 h 39"/>
              <a:gd name="T22" fmla="*/ 2147483647 w 118"/>
              <a:gd name="T23" fmla="*/ 2147483647 h 39"/>
              <a:gd name="T24" fmla="*/ 2147483647 w 118"/>
              <a:gd name="T25" fmla="*/ 2147483647 h 39"/>
              <a:gd name="T26" fmla="*/ 2147483647 w 118"/>
              <a:gd name="T27" fmla="*/ 2147483647 h 39"/>
              <a:gd name="T28" fmla="*/ 2147483647 w 118"/>
              <a:gd name="T29" fmla="*/ 2147483647 h 39"/>
              <a:gd name="T30" fmla="*/ 2147483647 w 118"/>
              <a:gd name="T31" fmla="*/ 2147483647 h 39"/>
              <a:gd name="T32" fmla="*/ 2147483647 w 118"/>
              <a:gd name="T33" fmla="*/ 2147483647 h 39"/>
              <a:gd name="T34" fmla="*/ 2147483647 w 118"/>
              <a:gd name="T35" fmla="*/ 2147483647 h 39"/>
              <a:gd name="T36" fmla="*/ 2147483647 w 118"/>
              <a:gd name="T37" fmla="*/ 2147483647 h 39"/>
              <a:gd name="T38" fmla="*/ 2147483647 w 118"/>
              <a:gd name="T39" fmla="*/ 2147483647 h 39"/>
              <a:gd name="T40" fmla="*/ 2147483647 w 118"/>
              <a:gd name="T41" fmla="*/ 2147483647 h 39"/>
              <a:gd name="T42" fmla="*/ 2147483647 w 118"/>
              <a:gd name="T43" fmla="*/ 2147483647 h 39"/>
              <a:gd name="T44" fmla="*/ 2147483647 w 118"/>
              <a:gd name="T45" fmla="*/ 2147483647 h 39"/>
              <a:gd name="T46" fmla="*/ 2147483647 w 118"/>
              <a:gd name="T47" fmla="*/ 2147483647 h 39"/>
              <a:gd name="T48" fmla="*/ 2147483647 w 118"/>
              <a:gd name="T49" fmla="*/ 0 h 39"/>
              <a:gd name="T50" fmla="*/ 2147483647 w 11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8"/>
              <a:gd name="T79" fmla="*/ 0 h 39"/>
              <a:gd name="T80" fmla="*/ 118 w 11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8" h="39">
                <a:moveTo>
                  <a:pt x="20" y="0"/>
                </a:moveTo>
                <a:lnTo>
                  <a:pt x="15" y="1"/>
                </a:lnTo>
                <a:lnTo>
                  <a:pt x="9" y="2"/>
                </a:lnTo>
                <a:lnTo>
                  <a:pt x="5" y="6"/>
                </a:lnTo>
                <a:lnTo>
                  <a:pt x="3" y="10"/>
                </a:lnTo>
                <a:lnTo>
                  <a:pt x="0" y="14"/>
                </a:lnTo>
                <a:lnTo>
                  <a:pt x="0" y="19"/>
                </a:lnTo>
                <a:lnTo>
                  <a:pt x="0" y="25"/>
                </a:lnTo>
                <a:lnTo>
                  <a:pt x="3" y="30"/>
                </a:lnTo>
                <a:lnTo>
                  <a:pt x="5" y="34"/>
                </a:lnTo>
                <a:lnTo>
                  <a:pt x="9" y="37"/>
                </a:lnTo>
                <a:lnTo>
                  <a:pt x="15" y="39"/>
                </a:lnTo>
                <a:lnTo>
                  <a:pt x="93" y="39"/>
                </a:lnTo>
                <a:lnTo>
                  <a:pt x="103" y="39"/>
                </a:lnTo>
                <a:lnTo>
                  <a:pt x="108" y="37"/>
                </a:lnTo>
                <a:lnTo>
                  <a:pt x="112" y="34"/>
                </a:lnTo>
                <a:lnTo>
                  <a:pt x="115" y="30"/>
                </a:lnTo>
                <a:lnTo>
                  <a:pt x="118" y="25"/>
                </a:lnTo>
                <a:lnTo>
                  <a:pt x="118" y="19"/>
                </a:lnTo>
                <a:lnTo>
                  <a:pt x="118" y="14"/>
                </a:lnTo>
                <a:lnTo>
                  <a:pt x="115" y="10"/>
                </a:lnTo>
                <a:lnTo>
                  <a:pt x="112" y="6"/>
                </a:lnTo>
                <a:lnTo>
                  <a:pt x="108" y="2"/>
                </a:lnTo>
                <a:lnTo>
                  <a:pt x="103" y="1"/>
                </a:lnTo>
                <a:lnTo>
                  <a:pt x="9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3" name="Line 1399"/>
          <p:cNvSpPr>
            <a:spLocks noChangeShapeType="1"/>
          </p:cNvSpPr>
          <p:nvPr/>
        </p:nvSpPr>
        <p:spPr bwMode="auto">
          <a:xfrm>
            <a:off x="5243513" y="39655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4" name="Freeform 1400"/>
          <p:cNvSpPr>
            <a:spLocks/>
          </p:cNvSpPr>
          <p:nvPr/>
        </p:nvSpPr>
        <p:spPr bwMode="auto">
          <a:xfrm>
            <a:off x="5243513" y="3940175"/>
            <a:ext cx="15875" cy="33338"/>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2147483647 h 84"/>
              <a:gd name="T36" fmla="*/ 2147483647 w 40"/>
              <a:gd name="T37" fmla="*/ 0 h 84"/>
              <a:gd name="T38" fmla="*/ 2147483647 w 40"/>
              <a:gd name="T39" fmla="*/ 2147483647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4"/>
                </a:moveTo>
                <a:lnTo>
                  <a:pt x="1" y="70"/>
                </a:lnTo>
                <a:lnTo>
                  <a:pt x="3" y="75"/>
                </a:lnTo>
                <a:lnTo>
                  <a:pt x="7" y="79"/>
                </a:lnTo>
                <a:lnTo>
                  <a:pt x="11" y="82"/>
                </a:lnTo>
                <a:lnTo>
                  <a:pt x="15" y="84"/>
                </a:lnTo>
                <a:lnTo>
                  <a:pt x="20" y="84"/>
                </a:lnTo>
                <a:lnTo>
                  <a:pt x="25" y="84"/>
                </a:lnTo>
                <a:lnTo>
                  <a:pt x="30" y="82"/>
                </a:lnTo>
                <a:lnTo>
                  <a:pt x="34" y="79"/>
                </a:lnTo>
                <a:lnTo>
                  <a:pt x="37" y="75"/>
                </a:lnTo>
                <a:lnTo>
                  <a:pt x="40" y="70"/>
                </a:lnTo>
                <a:lnTo>
                  <a:pt x="40" y="25"/>
                </a:lnTo>
                <a:lnTo>
                  <a:pt x="40" y="14"/>
                </a:lnTo>
                <a:lnTo>
                  <a:pt x="37" y="10"/>
                </a:lnTo>
                <a:lnTo>
                  <a:pt x="34" y="6"/>
                </a:lnTo>
                <a:lnTo>
                  <a:pt x="30" y="2"/>
                </a:lnTo>
                <a:lnTo>
                  <a:pt x="25" y="1"/>
                </a:lnTo>
                <a:lnTo>
                  <a:pt x="20" y="0"/>
                </a:lnTo>
                <a:lnTo>
                  <a:pt x="15" y="1"/>
                </a:lnTo>
                <a:lnTo>
                  <a:pt x="11" y="2"/>
                </a:lnTo>
                <a:lnTo>
                  <a:pt x="7" y="6"/>
                </a:lnTo>
                <a:lnTo>
                  <a:pt x="3" y="10"/>
                </a:lnTo>
                <a:lnTo>
                  <a:pt x="1" y="14"/>
                </a:lnTo>
                <a:lnTo>
                  <a:pt x="0" y="19"/>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5" name="Line 1401"/>
          <p:cNvSpPr>
            <a:spLocks noChangeShapeType="1"/>
          </p:cNvSpPr>
          <p:nvPr/>
        </p:nvSpPr>
        <p:spPr bwMode="auto">
          <a:xfrm>
            <a:off x="5251450" y="39401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6" name="Freeform 1402"/>
          <p:cNvSpPr>
            <a:spLocks/>
          </p:cNvSpPr>
          <p:nvPr/>
        </p:nvSpPr>
        <p:spPr bwMode="auto">
          <a:xfrm>
            <a:off x="5243513" y="3940175"/>
            <a:ext cx="26987" cy="15875"/>
          </a:xfrm>
          <a:custGeom>
            <a:avLst/>
            <a:gdLst>
              <a:gd name="T0" fmla="*/ 2147483647 w 70"/>
              <a:gd name="T1" fmla="*/ 0 h 39"/>
              <a:gd name="T2" fmla="*/ 2147483647 w 70"/>
              <a:gd name="T3" fmla="*/ 2147483647 h 39"/>
              <a:gd name="T4" fmla="*/ 2147483647 w 70"/>
              <a:gd name="T5" fmla="*/ 2147483647 h 39"/>
              <a:gd name="T6" fmla="*/ 2147483647 w 70"/>
              <a:gd name="T7" fmla="*/ 2147483647 h 39"/>
              <a:gd name="T8" fmla="*/ 2147483647 w 70"/>
              <a:gd name="T9" fmla="*/ 2147483647 h 39"/>
              <a:gd name="T10" fmla="*/ 2147483647 w 70"/>
              <a:gd name="T11" fmla="*/ 2147483647 h 39"/>
              <a:gd name="T12" fmla="*/ 0 w 70"/>
              <a:gd name="T13" fmla="*/ 2147483647 h 39"/>
              <a:gd name="T14" fmla="*/ 2147483647 w 70"/>
              <a:gd name="T15" fmla="*/ 2147483647 h 39"/>
              <a:gd name="T16" fmla="*/ 2147483647 w 70"/>
              <a:gd name="T17" fmla="*/ 2147483647 h 39"/>
              <a:gd name="T18" fmla="*/ 2147483647 w 70"/>
              <a:gd name="T19" fmla="*/ 2147483647 h 39"/>
              <a:gd name="T20" fmla="*/ 2147483647 w 70"/>
              <a:gd name="T21" fmla="*/ 2147483647 h 39"/>
              <a:gd name="T22" fmla="*/ 2147483647 w 70"/>
              <a:gd name="T23" fmla="*/ 2147483647 h 39"/>
              <a:gd name="T24" fmla="*/ 2147483647 w 70"/>
              <a:gd name="T25" fmla="*/ 2147483647 h 39"/>
              <a:gd name="T26" fmla="*/ 2147483647 w 70"/>
              <a:gd name="T27" fmla="*/ 2147483647 h 39"/>
              <a:gd name="T28" fmla="*/ 2147483647 w 70"/>
              <a:gd name="T29" fmla="*/ 2147483647 h 39"/>
              <a:gd name="T30" fmla="*/ 2147483647 w 70"/>
              <a:gd name="T31" fmla="*/ 2147483647 h 39"/>
              <a:gd name="T32" fmla="*/ 2147483647 w 70"/>
              <a:gd name="T33" fmla="*/ 2147483647 h 39"/>
              <a:gd name="T34" fmla="*/ 2147483647 w 70"/>
              <a:gd name="T35" fmla="*/ 2147483647 h 39"/>
              <a:gd name="T36" fmla="*/ 2147483647 w 70"/>
              <a:gd name="T37" fmla="*/ 2147483647 h 39"/>
              <a:gd name="T38" fmla="*/ 2147483647 w 70"/>
              <a:gd name="T39" fmla="*/ 2147483647 h 39"/>
              <a:gd name="T40" fmla="*/ 2147483647 w 70"/>
              <a:gd name="T41" fmla="*/ 2147483647 h 39"/>
              <a:gd name="T42" fmla="*/ 2147483647 w 70"/>
              <a:gd name="T43" fmla="*/ 2147483647 h 39"/>
              <a:gd name="T44" fmla="*/ 2147483647 w 70"/>
              <a:gd name="T45" fmla="*/ 2147483647 h 39"/>
              <a:gd name="T46" fmla="*/ 2147483647 w 70"/>
              <a:gd name="T47" fmla="*/ 2147483647 h 39"/>
              <a:gd name="T48" fmla="*/ 2147483647 w 70"/>
              <a:gd name="T49" fmla="*/ 0 h 39"/>
              <a:gd name="T50" fmla="*/ 2147483647 w 7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9"/>
              <a:gd name="T80" fmla="*/ 70 w 7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9">
                <a:moveTo>
                  <a:pt x="20" y="0"/>
                </a:moveTo>
                <a:lnTo>
                  <a:pt x="15" y="1"/>
                </a:lnTo>
                <a:lnTo>
                  <a:pt x="11" y="2"/>
                </a:lnTo>
                <a:lnTo>
                  <a:pt x="7" y="6"/>
                </a:lnTo>
                <a:lnTo>
                  <a:pt x="3" y="10"/>
                </a:lnTo>
                <a:lnTo>
                  <a:pt x="1" y="14"/>
                </a:lnTo>
                <a:lnTo>
                  <a:pt x="0" y="19"/>
                </a:lnTo>
                <a:lnTo>
                  <a:pt x="1" y="25"/>
                </a:lnTo>
                <a:lnTo>
                  <a:pt x="3" y="30"/>
                </a:lnTo>
                <a:lnTo>
                  <a:pt x="7" y="34"/>
                </a:lnTo>
                <a:lnTo>
                  <a:pt x="11" y="37"/>
                </a:lnTo>
                <a:lnTo>
                  <a:pt x="15" y="39"/>
                </a:lnTo>
                <a:lnTo>
                  <a:pt x="44" y="39"/>
                </a:lnTo>
                <a:lnTo>
                  <a:pt x="54" y="39"/>
                </a:lnTo>
                <a:lnTo>
                  <a:pt x="60" y="37"/>
                </a:lnTo>
                <a:lnTo>
                  <a:pt x="64" y="34"/>
                </a:lnTo>
                <a:lnTo>
                  <a:pt x="67" y="30"/>
                </a:lnTo>
                <a:lnTo>
                  <a:pt x="69" y="25"/>
                </a:lnTo>
                <a:lnTo>
                  <a:pt x="70" y="19"/>
                </a:lnTo>
                <a:lnTo>
                  <a:pt x="69" y="14"/>
                </a:lnTo>
                <a:lnTo>
                  <a:pt x="67" y="10"/>
                </a:lnTo>
                <a:lnTo>
                  <a:pt x="64" y="6"/>
                </a:lnTo>
                <a:lnTo>
                  <a:pt x="60" y="2"/>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7" name="Line 1403"/>
          <p:cNvSpPr>
            <a:spLocks noChangeShapeType="1"/>
          </p:cNvSpPr>
          <p:nvPr/>
        </p:nvSpPr>
        <p:spPr bwMode="auto">
          <a:xfrm>
            <a:off x="5262563" y="39401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8" name="Freeform 1404"/>
          <p:cNvSpPr>
            <a:spLocks/>
          </p:cNvSpPr>
          <p:nvPr/>
        </p:nvSpPr>
        <p:spPr bwMode="auto">
          <a:xfrm>
            <a:off x="5254625" y="3940175"/>
            <a:ext cx="74613" cy="15875"/>
          </a:xfrm>
          <a:custGeom>
            <a:avLst/>
            <a:gdLst>
              <a:gd name="T0" fmla="*/ 2147483647 w 187"/>
              <a:gd name="T1" fmla="*/ 0 h 39"/>
              <a:gd name="T2" fmla="*/ 2147483647 w 187"/>
              <a:gd name="T3" fmla="*/ 2147483647 h 39"/>
              <a:gd name="T4" fmla="*/ 2147483647 w 187"/>
              <a:gd name="T5" fmla="*/ 2147483647 h 39"/>
              <a:gd name="T6" fmla="*/ 2147483647 w 187"/>
              <a:gd name="T7" fmla="*/ 2147483647 h 39"/>
              <a:gd name="T8" fmla="*/ 2147483647 w 187"/>
              <a:gd name="T9" fmla="*/ 2147483647 h 39"/>
              <a:gd name="T10" fmla="*/ 0 w 187"/>
              <a:gd name="T11" fmla="*/ 2147483647 h 39"/>
              <a:gd name="T12" fmla="*/ 0 w 187"/>
              <a:gd name="T13" fmla="*/ 2147483647 h 39"/>
              <a:gd name="T14" fmla="*/ 0 w 187"/>
              <a:gd name="T15" fmla="*/ 2147483647 h 39"/>
              <a:gd name="T16" fmla="*/ 2147483647 w 187"/>
              <a:gd name="T17" fmla="*/ 2147483647 h 39"/>
              <a:gd name="T18" fmla="*/ 2147483647 w 187"/>
              <a:gd name="T19" fmla="*/ 2147483647 h 39"/>
              <a:gd name="T20" fmla="*/ 2147483647 w 187"/>
              <a:gd name="T21" fmla="*/ 2147483647 h 39"/>
              <a:gd name="T22" fmla="*/ 2147483647 w 187"/>
              <a:gd name="T23" fmla="*/ 2147483647 h 39"/>
              <a:gd name="T24" fmla="*/ 2147483647 w 187"/>
              <a:gd name="T25" fmla="*/ 2147483647 h 39"/>
              <a:gd name="T26" fmla="*/ 2147483647 w 187"/>
              <a:gd name="T27" fmla="*/ 2147483647 h 39"/>
              <a:gd name="T28" fmla="*/ 2147483647 w 187"/>
              <a:gd name="T29" fmla="*/ 2147483647 h 39"/>
              <a:gd name="T30" fmla="*/ 2147483647 w 187"/>
              <a:gd name="T31" fmla="*/ 2147483647 h 39"/>
              <a:gd name="T32" fmla="*/ 2147483647 w 187"/>
              <a:gd name="T33" fmla="*/ 2147483647 h 39"/>
              <a:gd name="T34" fmla="*/ 2147483647 w 187"/>
              <a:gd name="T35" fmla="*/ 2147483647 h 39"/>
              <a:gd name="T36" fmla="*/ 2147483647 w 187"/>
              <a:gd name="T37" fmla="*/ 2147483647 h 39"/>
              <a:gd name="T38" fmla="*/ 2147483647 w 187"/>
              <a:gd name="T39" fmla="*/ 2147483647 h 39"/>
              <a:gd name="T40" fmla="*/ 2147483647 w 187"/>
              <a:gd name="T41" fmla="*/ 2147483647 h 39"/>
              <a:gd name="T42" fmla="*/ 2147483647 w 187"/>
              <a:gd name="T43" fmla="*/ 2147483647 h 39"/>
              <a:gd name="T44" fmla="*/ 2147483647 w 187"/>
              <a:gd name="T45" fmla="*/ 2147483647 h 39"/>
              <a:gd name="T46" fmla="*/ 2147483647 w 187"/>
              <a:gd name="T47" fmla="*/ 2147483647 h 39"/>
              <a:gd name="T48" fmla="*/ 2147483647 w 187"/>
              <a:gd name="T49" fmla="*/ 0 h 39"/>
              <a:gd name="T50" fmla="*/ 2147483647 w 18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7"/>
              <a:gd name="T79" fmla="*/ 0 h 39"/>
              <a:gd name="T80" fmla="*/ 187 w 18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7"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162" y="39"/>
                </a:lnTo>
                <a:lnTo>
                  <a:pt x="172" y="39"/>
                </a:lnTo>
                <a:lnTo>
                  <a:pt x="178" y="37"/>
                </a:lnTo>
                <a:lnTo>
                  <a:pt x="182" y="34"/>
                </a:lnTo>
                <a:lnTo>
                  <a:pt x="184" y="30"/>
                </a:lnTo>
                <a:lnTo>
                  <a:pt x="187" y="25"/>
                </a:lnTo>
                <a:lnTo>
                  <a:pt x="187" y="19"/>
                </a:lnTo>
                <a:lnTo>
                  <a:pt x="187" y="14"/>
                </a:lnTo>
                <a:lnTo>
                  <a:pt x="184" y="10"/>
                </a:lnTo>
                <a:lnTo>
                  <a:pt x="182" y="6"/>
                </a:lnTo>
                <a:lnTo>
                  <a:pt x="178" y="2"/>
                </a:lnTo>
                <a:lnTo>
                  <a:pt x="172" y="1"/>
                </a:lnTo>
                <a:lnTo>
                  <a:pt x="16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09" name="Line 1405"/>
          <p:cNvSpPr>
            <a:spLocks noChangeShapeType="1"/>
          </p:cNvSpPr>
          <p:nvPr/>
        </p:nvSpPr>
        <p:spPr bwMode="auto">
          <a:xfrm>
            <a:off x="5313363" y="39481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0" name="Freeform 1406"/>
          <p:cNvSpPr>
            <a:spLocks/>
          </p:cNvSpPr>
          <p:nvPr/>
        </p:nvSpPr>
        <p:spPr bwMode="auto">
          <a:xfrm>
            <a:off x="5313363" y="3924300"/>
            <a:ext cx="15875" cy="31750"/>
          </a:xfrm>
          <a:custGeom>
            <a:avLst/>
            <a:gdLst>
              <a:gd name="T0" fmla="*/ 0 w 40"/>
              <a:gd name="T1" fmla="*/ 2147483647 h 84"/>
              <a:gd name="T2" fmla="*/ 2147483647 w 40"/>
              <a:gd name="T3" fmla="*/ 2147483647 h 84"/>
              <a:gd name="T4" fmla="*/ 2147483647 w 40"/>
              <a:gd name="T5" fmla="*/ 2147483647 h 84"/>
              <a:gd name="T6" fmla="*/ 2147483647 w 40"/>
              <a:gd name="T7" fmla="*/ 2147483647 h 84"/>
              <a:gd name="T8" fmla="*/ 2147483647 w 40"/>
              <a:gd name="T9" fmla="*/ 2147483647 h 84"/>
              <a:gd name="T10" fmla="*/ 2147483647 w 40"/>
              <a:gd name="T11" fmla="*/ 2147483647 h 84"/>
              <a:gd name="T12" fmla="*/ 2147483647 w 40"/>
              <a:gd name="T13" fmla="*/ 2147483647 h 84"/>
              <a:gd name="T14" fmla="*/ 2147483647 w 40"/>
              <a:gd name="T15" fmla="*/ 2147483647 h 84"/>
              <a:gd name="T16" fmla="*/ 2147483647 w 40"/>
              <a:gd name="T17" fmla="*/ 2147483647 h 84"/>
              <a:gd name="T18" fmla="*/ 2147483647 w 40"/>
              <a:gd name="T19" fmla="*/ 2147483647 h 84"/>
              <a:gd name="T20" fmla="*/ 2147483647 w 40"/>
              <a:gd name="T21" fmla="*/ 2147483647 h 84"/>
              <a:gd name="T22" fmla="*/ 2147483647 w 40"/>
              <a:gd name="T23" fmla="*/ 2147483647 h 84"/>
              <a:gd name="T24" fmla="*/ 2147483647 w 40"/>
              <a:gd name="T25" fmla="*/ 2147483647 h 84"/>
              <a:gd name="T26" fmla="*/ 2147483647 w 40"/>
              <a:gd name="T27" fmla="*/ 2147483647 h 84"/>
              <a:gd name="T28" fmla="*/ 2147483647 w 40"/>
              <a:gd name="T29" fmla="*/ 2147483647 h 84"/>
              <a:gd name="T30" fmla="*/ 2147483647 w 40"/>
              <a:gd name="T31" fmla="*/ 2147483647 h 84"/>
              <a:gd name="T32" fmla="*/ 2147483647 w 40"/>
              <a:gd name="T33" fmla="*/ 2147483647 h 84"/>
              <a:gd name="T34" fmla="*/ 2147483647 w 40"/>
              <a:gd name="T35" fmla="*/ 0 h 84"/>
              <a:gd name="T36" fmla="*/ 2147483647 w 40"/>
              <a:gd name="T37" fmla="*/ 0 h 84"/>
              <a:gd name="T38" fmla="*/ 2147483647 w 40"/>
              <a:gd name="T39" fmla="*/ 0 h 84"/>
              <a:gd name="T40" fmla="*/ 2147483647 w 40"/>
              <a:gd name="T41" fmla="*/ 2147483647 h 84"/>
              <a:gd name="T42" fmla="*/ 2147483647 w 40"/>
              <a:gd name="T43" fmla="*/ 2147483647 h 84"/>
              <a:gd name="T44" fmla="*/ 2147483647 w 40"/>
              <a:gd name="T45" fmla="*/ 2147483647 h 84"/>
              <a:gd name="T46" fmla="*/ 2147483647 w 40"/>
              <a:gd name="T47" fmla="*/ 2147483647 h 84"/>
              <a:gd name="T48" fmla="*/ 0 w 40"/>
              <a:gd name="T49" fmla="*/ 2147483647 h 84"/>
              <a:gd name="T50" fmla="*/ 0 w 40"/>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4"/>
              <a:gd name="T80" fmla="*/ 40 w 40"/>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4">
                <a:moveTo>
                  <a:pt x="0" y="64"/>
                </a:moveTo>
                <a:lnTo>
                  <a:pt x="2" y="70"/>
                </a:lnTo>
                <a:lnTo>
                  <a:pt x="3" y="75"/>
                </a:lnTo>
                <a:lnTo>
                  <a:pt x="7" y="79"/>
                </a:lnTo>
                <a:lnTo>
                  <a:pt x="11" y="82"/>
                </a:lnTo>
                <a:lnTo>
                  <a:pt x="15" y="84"/>
                </a:lnTo>
                <a:lnTo>
                  <a:pt x="20" y="84"/>
                </a:lnTo>
                <a:lnTo>
                  <a:pt x="25" y="84"/>
                </a:lnTo>
                <a:lnTo>
                  <a:pt x="31" y="82"/>
                </a:lnTo>
                <a:lnTo>
                  <a:pt x="35" y="79"/>
                </a:lnTo>
                <a:lnTo>
                  <a:pt x="37" y="75"/>
                </a:lnTo>
                <a:lnTo>
                  <a:pt x="40" y="70"/>
                </a:lnTo>
                <a:lnTo>
                  <a:pt x="40" y="25"/>
                </a:lnTo>
                <a:lnTo>
                  <a:pt x="40" y="14"/>
                </a:lnTo>
                <a:lnTo>
                  <a:pt x="37" y="9"/>
                </a:lnTo>
                <a:lnTo>
                  <a:pt x="35" y="5"/>
                </a:lnTo>
                <a:lnTo>
                  <a:pt x="31" y="2"/>
                </a:lnTo>
                <a:lnTo>
                  <a:pt x="25" y="0"/>
                </a:lnTo>
                <a:lnTo>
                  <a:pt x="20" y="0"/>
                </a:lnTo>
                <a:lnTo>
                  <a:pt x="15" y="0"/>
                </a:lnTo>
                <a:lnTo>
                  <a:pt x="11" y="2"/>
                </a:lnTo>
                <a:lnTo>
                  <a:pt x="7" y="5"/>
                </a:lnTo>
                <a:lnTo>
                  <a:pt x="3" y="9"/>
                </a:lnTo>
                <a:lnTo>
                  <a:pt x="2" y="14"/>
                </a:lnTo>
                <a:lnTo>
                  <a:pt x="0" y="19"/>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1" name="Line 1407"/>
          <p:cNvSpPr>
            <a:spLocks noChangeShapeType="1"/>
          </p:cNvSpPr>
          <p:nvPr/>
        </p:nvSpPr>
        <p:spPr bwMode="auto">
          <a:xfrm>
            <a:off x="5321300" y="3924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2" name="Freeform 1408"/>
          <p:cNvSpPr>
            <a:spLocks/>
          </p:cNvSpPr>
          <p:nvPr/>
        </p:nvSpPr>
        <p:spPr bwMode="auto">
          <a:xfrm>
            <a:off x="5313363" y="3924300"/>
            <a:ext cx="50800" cy="12700"/>
          </a:xfrm>
          <a:custGeom>
            <a:avLst/>
            <a:gdLst>
              <a:gd name="T0" fmla="*/ 2147483647 w 128"/>
              <a:gd name="T1" fmla="*/ 0 h 38"/>
              <a:gd name="T2" fmla="*/ 2147483647 w 128"/>
              <a:gd name="T3" fmla="*/ 0 h 38"/>
              <a:gd name="T4" fmla="*/ 2147483647 w 128"/>
              <a:gd name="T5" fmla="*/ 2147483647 h 38"/>
              <a:gd name="T6" fmla="*/ 2147483647 w 128"/>
              <a:gd name="T7" fmla="*/ 2147483647 h 38"/>
              <a:gd name="T8" fmla="*/ 2147483647 w 128"/>
              <a:gd name="T9" fmla="*/ 2147483647 h 38"/>
              <a:gd name="T10" fmla="*/ 2147483647 w 128"/>
              <a:gd name="T11" fmla="*/ 2147483647 h 38"/>
              <a:gd name="T12" fmla="*/ 0 w 128"/>
              <a:gd name="T13" fmla="*/ 2147483647 h 38"/>
              <a:gd name="T14" fmla="*/ 2147483647 w 128"/>
              <a:gd name="T15" fmla="*/ 2147483647 h 38"/>
              <a:gd name="T16" fmla="*/ 2147483647 w 128"/>
              <a:gd name="T17" fmla="*/ 2147483647 h 38"/>
              <a:gd name="T18" fmla="*/ 2147483647 w 128"/>
              <a:gd name="T19" fmla="*/ 2147483647 h 38"/>
              <a:gd name="T20" fmla="*/ 2147483647 w 128"/>
              <a:gd name="T21" fmla="*/ 2147483647 h 38"/>
              <a:gd name="T22" fmla="*/ 2147483647 w 128"/>
              <a:gd name="T23" fmla="*/ 2147483647 h 38"/>
              <a:gd name="T24" fmla="*/ 2147483647 w 128"/>
              <a:gd name="T25" fmla="*/ 2147483647 h 38"/>
              <a:gd name="T26" fmla="*/ 2147483647 w 128"/>
              <a:gd name="T27" fmla="*/ 2147483647 h 38"/>
              <a:gd name="T28" fmla="*/ 2147483647 w 128"/>
              <a:gd name="T29" fmla="*/ 2147483647 h 38"/>
              <a:gd name="T30" fmla="*/ 2147483647 w 128"/>
              <a:gd name="T31" fmla="*/ 2147483647 h 38"/>
              <a:gd name="T32" fmla="*/ 2147483647 w 128"/>
              <a:gd name="T33" fmla="*/ 2147483647 h 38"/>
              <a:gd name="T34" fmla="*/ 2147483647 w 128"/>
              <a:gd name="T35" fmla="*/ 2147483647 h 38"/>
              <a:gd name="T36" fmla="*/ 2147483647 w 128"/>
              <a:gd name="T37" fmla="*/ 2147483647 h 38"/>
              <a:gd name="T38" fmla="*/ 2147483647 w 128"/>
              <a:gd name="T39" fmla="*/ 2147483647 h 38"/>
              <a:gd name="T40" fmla="*/ 2147483647 w 128"/>
              <a:gd name="T41" fmla="*/ 2147483647 h 38"/>
              <a:gd name="T42" fmla="*/ 2147483647 w 128"/>
              <a:gd name="T43" fmla="*/ 2147483647 h 38"/>
              <a:gd name="T44" fmla="*/ 2147483647 w 128"/>
              <a:gd name="T45" fmla="*/ 2147483647 h 38"/>
              <a:gd name="T46" fmla="*/ 2147483647 w 128"/>
              <a:gd name="T47" fmla="*/ 0 h 38"/>
              <a:gd name="T48" fmla="*/ 2147483647 w 128"/>
              <a:gd name="T49" fmla="*/ 0 h 38"/>
              <a:gd name="T50" fmla="*/ 2147483647 w 12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8"/>
              <a:gd name="T80" fmla="*/ 128 w 12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8">
                <a:moveTo>
                  <a:pt x="20" y="0"/>
                </a:moveTo>
                <a:lnTo>
                  <a:pt x="15" y="0"/>
                </a:lnTo>
                <a:lnTo>
                  <a:pt x="11" y="2"/>
                </a:lnTo>
                <a:lnTo>
                  <a:pt x="7" y="5"/>
                </a:lnTo>
                <a:lnTo>
                  <a:pt x="3" y="9"/>
                </a:lnTo>
                <a:lnTo>
                  <a:pt x="2" y="14"/>
                </a:lnTo>
                <a:lnTo>
                  <a:pt x="0" y="19"/>
                </a:lnTo>
                <a:lnTo>
                  <a:pt x="2" y="25"/>
                </a:lnTo>
                <a:lnTo>
                  <a:pt x="3" y="29"/>
                </a:lnTo>
                <a:lnTo>
                  <a:pt x="7" y="34"/>
                </a:lnTo>
                <a:lnTo>
                  <a:pt x="11" y="37"/>
                </a:lnTo>
                <a:lnTo>
                  <a:pt x="15" y="38"/>
                </a:lnTo>
                <a:lnTo>
                  <a:pt x="103" y="38"/>
                </a:lnTo>
                <a:lnTo>
                  <a:pt x="114" y="38"/>
                </a:lnTo>
                <a:lnTo>
                  <a:pt x="119" y="37"/>
                </a:lnTo>
                <a:lnTo>
                  <a:pt x="123" y="34"/>
                </a:lnTo>
                <a:lnTo>
                  <a:pt x="126" y="29"/>
                </a:lnTo>
                <a:lnTo>
                  <a:pt x="128" y="25"/>
                </a:lnTo>
                <a:lnTo>
                  <a:pt x="128" y="19"/>
                </a:lnTo>
                <a:lnTo>
                  <a:pt x="128" y="14"/>
                </a:lnTo>
                <a:lnTo>
                  <a:pt x="126" y="9"/>
                </a:lnTo>
                <a:lnTo>
                  <a:pt x="123" y="5"/>
                </a:lnTo>
                <a:lnTo>
                  <a:pt x="119" y="2"/>
                </a:lnTo>
                <a:lnTo>
                  <a:pt x="114" y="0"/>
                </a:lnTo>
                <a:lnTo>
                  <a:pt x="10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3" name="Line 1409"/>
          <p:cNvSpPr>
            <a:spLocks noChangeShapeType="1"/>
          </p:cNvSpPr>
          <p:nvPr/>
        </p:nvSpPr>
        <p:spPr bwMode="auto">
          <a:xfrm>
            <a:off x="5348288" y="3932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4" name="Freeform 1410"/>
          <p:cNvSpPr>
            <a:spLocks/>
          </p:cNvSpPr>
          <p:nvPr/>
        </p:nvSpPr>
        <p:spPr bwMode="auto">
          <a:xfrm>
            <a:off x="5348288" y="3905250"/>
            <a:ext cx="15875" cy="33338"/>
          </a:xfrm>
          <a:custGeom>
            <a:avLst/>
            <a:gdLst>
              <a:gd name="T0" fmla="*/ 0 w 39"/>
              <a:gd name="T1" fmla="*/ 2147483647 h 84"/>
              <a:gd name="T2" fmla="*/ 2147483647 w 39"/>
              <a:gd name="T3" fmla="*/ 2147483647 h 84"/>
              <a:gd name="T4" fmla="*/ 2147483647 w 39"/>
              <a:gd name="T5" fmla="*/ 2147483647 h 84"/>
              <a:gd name="T6" fmla="*/ 2147483647 w 39"/>
              <a:gd name="T7" fmla="*/ 2147483647 h 84"/>
              <a:gd name="T8" fmla="*/ 2147483647 w 39"/>
              <a:gd name="T9" fmla="*/ 2147483647 h 84"/>
              <a:gd name="T10" fmla="*/ 2147483647 w 39"/>
              <a:gd name="T11" fmla="*/ 2147483647 h 84"/>
              <a:gd name="T12" fmla="*/ 2147483647 w 39"/>
              <a:gd name="T13" fmla="*/ 2147483647 h 84"/>
              <a:gd name="T14" fmla="*/ 2147483647 w 39"/>
              <a:gd name="T15" fmla="*/ 2147483647 h 84"/>
              <a:gd name="T16" fmla="*/ 2147483647 w 39"/>
              <a:gd name="T17" fmla="*/ 2147483647 h 84"/>
              <a:gd name="T18" fmla="*/ 2147483647 w 39"/>
              <a:gd name="T19" fmla="*/ 2147483647 h 84"/>
              <a:gd name="T20" fmla="*/ 2147483647 w 39"/>
              <a:gd name="T21" fmla="*/ 2147483647 h 84"/>
              <a:gd name="T22" fmla="*/ 2147483647 w 39"/>
              <a:gd name="T23" fmla="*/ 2147483647 h 84"/>
              <a:gd name="T24" fmla="*/ 2147483647 w 39"/>
              <a:gd name="T25" fmla="*/ 2147483647 h 84"/>
              <a:gd name="T26" fmla="*/ 2147483647 w 39"/>
              <a:gd name="T27" fmla="*/ 2147483647 h 84"/>
              <a:gd name="T28" fmla="*/ 2147483647 w 39"/>
              <a:gd name="T29" fmla="*/ 2147483647 h 84"/>
              <a:gd name="T30" fmla="*/ 2147483647 w 39"/>
              <a:gd name="T31" fmla="*/ 2147483647 h 84"/>
              <a:gd name="T32" fmla="*/ 2147483647 w 39"/>
              <a:gd name="T33" fmla="*/ 2147483647 h 84"/>
              <a:gd name="T34" fmla="*/ 2147483647 w 39"/>
              <a:gd name="T35" fmla="*/ 0 h 84"/>
              <a:gd name="T36" fmla="*/ 2147483647 w 39"/>
              <a:gd name="T37" fmla="*/ 0 h 84"/>
              <a:gd name="T38" fmla="*/ 2147483647 w 39"/>
              <a:gd name="T39" fmla="*/ 0 h 84"/>
              <a:gd name="T40" fmla="*/ 2147483647 w 39"/>
              <a:gd name="T41" fmla="*/ 2147483647 h 84"/>
              <a:gd name="T42" fmla="*/ 2147483647 w 39"/>
              <a:gd name="T43" fmla="*/ 2147483647 h 84"/>
              <a:gd name="T44" fmla="*/ 2147483647 w 39"/>
              <a:gd name="T45" fmla="*/ 2147483647 h 84"/>
              <a:gd name="T46" fmla="*/ 2147483647 w 39"/>
              <a:gd name="T47" fmla="*/ 2147483647 h 84"/>
              <a:gd name="T48" fmla="*/ 0 w 39"/>
              <a:gd name="T49" fmla="*/ 2147483647 h 84"/>
              <a:gd name="T50" fmla="*/ 0 w 39"/>
              <a:gd name="T51" fmla="*/ 2147483647 h 8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4"/>
              <a:gd name="T80" fmla="*/ 39 w 39"/>
              <a:gd name="T81" fmla="*/ 84 h 8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4">
                <a:moveTo>
                  <a:pt x="0" y="64"/>
                </a:moveTo>
                <a:lnTo>
                  <a:pt x="1" y="70"/>
                </a:lnTo>
                <a:lnTo>
                  <a:pt x="2" y="74"/>
                </a:lnTo>
                <a:lnTo>
                  <a:pt x="6" y="79"/>
                </a:lnTo>
                <a:lnTo>
                  <a:pt x="10" y="82"/>
                </a:lnTo>
                <a:lnTo>
                  <a:pt x="14" y="83"/>
                </a:lnTo>
                <a:lnTo>
                  <a:pt x="20" y="84"/>
                </a:lnTo>
                <a:lnTo>
                  <a:pt x="25" y="83"/>
                </a:lnTo>
                <a:lnTo>
                  <a:pt x="30" y="82"/>
                </a:lnTo>
                <a:lnTo>
                  <a:pt x="34" y="79"/>
                </a:lnTo>
                <a:lnTo>
                  <a:pt x="37" y="74"/>
                </a:lnTo>
                <a:lnTo>
                  <a:pt x="39" y="70"/>
                </a:lnTo>
                <a:lnTo>
                  <a:pt x="39" y="25"/>
                </a:lnTo>
                <a:lnTo>
                  <a:pt x="39" y="14"/>
                </a:lnTo>
                <a:lnTo>
                  <a:pt x="37" y="9"/>
                </a:lnTo>
                <a:lnTo>
                  <a:pt x="34" y="5"/>
                </a:lnTo>
                <a:lnTo>
                  <a:pt x="30" y="2"/>
                </a:lnTo>
                <a:lnTo>
                  <a:pt x="25" y="0"/>
                </a:lnTo>
                <a:lnTo>
                  <a:pt x="20" y="0"/>
                </a:lnTo>
                <a:lnTo>
                  <a:pt x="14" y="0"/>
                </a:lnTo>
                <a:lnTo>
                  <a:pt x="10" y="2"/>
                </a:lnTo>
                <a:lnTo>
                  <a:pt x="6" y="5"/>
                </a:lnTo>
                <a:lnTo>
                  <a:pt x="2" y="9"/>
                </a:lnTo>
                <a:lnTo>
                  <a:pt x="1" y="14"/>
                </a:lnTo>
                <a:lnTo>
                  <a:pt x="0" y="20"/>
                </a:lnTo>
                <a:lnTo>
                  <a:pt x="0" y="6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5" name="Line 1411"/>
          <p:cNvSpPr>
            <a:spLocks noChangeShapeType="1"/>
          </p:cNvSpPr>
          <p:nvPr/>
        </p:nvSpPr>
        <p:spPr bwMode="auto">
          <a:xfrm>
            <a:off x="5356225" y="39052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6" name="Freeform 1412"/>
          <p:cNvSpPr>
            <a:spLocks/>
          </p:cNvSpPr>
          <p:nvPr/>
        </p:nvSpPr>
        <p:spPr bwMode="auto">
          <a:xfrm>
            <a:off x="5348288" y="3905250"/>
            <a:ext cx="23812" cy="158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10" y="2"/>
                </a:lnTo>
                <a:lnTo>
                  <a:pt x="6" y="5"/>
                </a:lnTo>
                <a:lnTo>
                  <a:pt x="2" y="9"/>
                </a:lnTo>
                <a:lnTo>
                  <a:pt x="1" y="14"/>
                </a:lnTo>
                <a:lnTo>
                  <a:pt x="0" y="20"/>
                </a:lnTo>
                <a:lnTo>
                  <a:pt x="1" y="25"/>
                </a:lnTo>
                <a:lnTo>
                  <a:pt x="2" y="29"/>
                </a:lnTo>
                <a:lnTo>
                  <a:pt x="6" y="33"/>
                </a:lnTo>
                <a:lnTo>
                  <a:pt x="10" y="37"/>
                </a:lnTo>
                <a:lnTo>
                  <a:pt x="14" y="38"/>
                </a:lnTo>
                <a:lnTo>
                  <a:pt x="34" y="38"/>
                </a:lnTo>
                <a:lnTo>
                  <a:pt x="45" y="38"/>
                </a:lnTo>
                <a:lnTo>
                  <a:pt x="50" y="37"/>
                </a:lnTo>
                <a:lnTo>
                  <a:pt x="54" y="33"/>
                </a:lnTo>
                <a:lnTo>
                  <a:pt x="57" y="29"/>
                </a:lnTo>
                <a:lnTo>
                  <a:pt x="59" y="25"/>
                </a:lnTo>
                <a:lnTo>
                  <a:pt x="59" y="20"/>
                </a:lnTo>
                <a:lnTo>
                  <a:pt x="59" y="14"/>
                </a:lnTo>
                <a:lnTo>
                  <a:pt x="57" y="9"/>
                </a:lnTo>
                <a:lnTo>
                  <a:pt x="54" y="5"/>
                </a:lnTo>
                <a:lnTo>
                  <a:pt x="50" y="2"/>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7" name="Line 1413"/>
          <p:cNvSpPr>
            <a:spLocks noChangeShapeType="1"/>
          </p:cNvSpPr>
          <p:nvPr/>
        </p:nvSpPr>
        <p:spPr bwMode="auto">
          <a:xfrm>
            <a:off x="5364163" y="39052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8" name="Freeform 1414"/>
          <p:cNvSpPr>
            <a:spLocks/>
          </p:cNvSpPr>
          <p:nvPr/>
        </p:nvSpPr>
        <p:spPr bwMode="auto">
          <a:xfrm>
            <a:off x="5356225" y="3905250"/>
            <a:ext cx="23813" cy="158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10" y="2"/>
                </a:lnTo>
                <a:lnTo>
                  <a:pt x="5" y="5"/>
                </a:lnTo>
                <a:lnTo>
                  <a:pt x="2" y="9"/>
                </a:lnTo>
                <a:lnTo>
                  <a:pt x="1" y="14"/>
                </a:lnTo>
                <a:lnTo>
                  <a:pt x="0" y="20"/>
                </a:lnTo>
                <a:lnTo>
                  <a:pt x="1" y="25"/>
                </a:lnTo>
                <a:lnTo>
                  <a:pt x="2" y="29"/>
                </a:lnTo>
                <a:lnTo>
                  <a:pt x="5" y="33"/>
                </a:lnTo>
                <a:lnTo>
                  <a:pt x="10" y="37"/>
                </a:lnTo>
                <a:lnTo>
                  <a:pt x="14" y="38"/>
                </a:lnTo>
                <a:lnTo>
                  <a:pt x="34" y="38"/>
                </a:lnTo>
                <a:lnTo>
                  <a:pt x="45" y="38"/>
                </a:lnTo>
                <a:lnTo>
                  <a:pt x="48" y="37"/>
                </a:lnTo>
                <a:lnTo>
                  <a:pt x="54" y="33"/>
                </a:lnTo>
                <a:lnTo>
                  <a:pt x="56" y="29"/>
                </a:lnTo>
                <a:lnTo>
                  <a:pt x="58" y="25"/>
                </a:lnTo>
                <a:lnTo>
                  <a:pt x="59" y="20"/>
                </a:lnTo>
                <a:lnTo>
                  <a:pt x="58" y="14"/>
                </a:lnTo>
                <a:lnTo>
                  <a:pt x="56" y="9"/>
                </a:lnTo>
                <a:lnTo>
                  <a:pt x="54" y="5"/>
                </a:lnTo>
                <a:lnTo>
                  <a:pt x="48" y="2"/>
                </a:lnTo>
                <a:lnTo>
                  <a:pt x="45" y="0"/>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19" name="Line 1415"/>
          <p:cNvSpPr>
            <a:spLocks noChangeShapeType="1"/>
          </p:cNvSpPr>
          <p:nvPr/>
        </p:nvSpPr>
        <p:spPr bwMode="auto">
          <a:xfrm>
            <a:off x="5372100" y="39052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0" name="Freeform 1416"/>
          <p:cNvSpPr>
            <a:spLocks/>
          </p:cNvSpPr>
          <p:nvPr/>
        </p:nvSpPr>
        <p:spPr bwMode="auto">
          <a:xfrm>
            <a:off x="5364163" y="3905250"/>
            <a:ext cx="23812" cy="15875"/>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0 w 60"/>
              <a:gd name="T11" fmla="*/ 2147483647 h 38"/>
              <a:gd name="T12" fmla="*/ 0 w 60"/>
              <a:gd name="T13" fmla="*/ 2147483647 h 38"/>
              <a:gd name="T14" fmla="*/ 0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10" y="2"/>
                </a:lnTo>
                <a:lnTo>
                  <a:pt x="6" y="5"/>
                </a:lnTo>
                <a:lnTo>
                  <a:pt x="3" y="9"/>
                </a:lnTo>
                <a:lnTo>
                  <a:pt x="0" y="14"/>
                </a:lnTo>
                <a:lnTo>
                  <a:pt x="0" y="20"/>
                </a:lnTo>
                <a:lnTo>
                  <a:pt x="0" y="25"/>
                </a:lnTo>
                <a:lnTo>
                  <a:pt x="3" y="29"/>
                </a:lnTo>
                <a:lnTo>
                  <a:pt x="6" y="33"/>
                </a:lnTo>
                <a:lnTo>
                  <a:pt x="10" y="37"/>
                </a:lnTo>
                <a:lnTo>
                  <a:pt x="15" y="38"/>
                </a:lnTo>
                <a:lnTo>
                  <a:pt x="35" y="38"/>
                </a:lnTo>
                <a:lnTo>
                  <a:pt x="45" y="38"/>
                </a:lnTo>
                <a:lnTo>
                  <a:pt x="49" y="37"/>
                </a:lnTo>
                <a:lnTo>
                  <a:pt x="53" y="33"/>
                </a:lnTo>
                <a:lnTo>
                  <a:pt x="57" y="29"/>
                </a:lnTo>
                <a:lnTo>
                  <a:pt x="59" y="25"/>
                </a:lnTo>
                <a:lnTo>
                  <a:pt x="60" y="20"/>
                </a:lnTo>
                <a:lnTo>
                  <a:pt x="59" y="14"/>
                </a:lnTo>
                <a:lnTo>
                  <a:pt x="57" y="9"/>
                </a:lnTo>
                <a:lnTo>
                  <a:pt x="53" y="5"/>
                </a:lnTo>
                <a:lnTo>
                  <a:pt x="49" y="2"/>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1" name="Line 1417"/>
          <p:cNvSpPr>
            <a:spLocks noChangeShapeType="1"/>
          </p:cNvSpPr>
          <p:nvPr/>
        </p:nvSpPr>
        <p:spPr bwMode="auto">
          <a:xfrm>
            <a:off x="5372100" y="39131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2" name="Freeform 1418"/>
          <p:cNvSpPr>
            <a:spLocks/>
          </p:cNvSpPr>
          <p:nvPr/>
        </p:nvSpPr>
        <p:spPr bwMode="auto">
          <a:xfrm>
            <a:off x="5372100" y="3889375"/>
            <a:ext cx="15875" cy="31750"/>
          </a:xfrm>
          <a:custGeom>
            <a:avLst/>
            <a:gdLst>
              <a:gd name="T0" fmla="*/ 0 w 39"/>
              <a:gd name="T1" fmla="*/ 2147483647 h 86"/>
              <a:gd name="T2" fmla="*/ 0 w 39"/>
              <a:gd name="T3" fmla="*/ 2147483647 h 86"/>
              <a:gd name="T4" fmla="*/ 2147483647 w 39"/>
              <a:gd name="T5" fmla="*/ 2147483647 h 86"/>
              <a:gd name="T6" fmla="*/ 2147483647 w 39"/>
              <a:gd name="T7" fmla="*/ 2147483647 h 86"/>
              <a:gd name="T8" fmla="*/ 2147483647 w 39"/>
              <a:gd name="T9" fmla="*/ 2147483647 h 86"/>
              <a:gd name="T10" fmla="*/ 2147483647 w 39"/>
              <a:gd name="T11" fmla="*/ 2147483647 h 86"/>
              <a:gd name="T12" fmla="*/ 2147483647 w 39"/>
              <a:gd name="T13" fmla="*/ 2147483647 h 86"/>
              <a:gd name="T14" fmla="*/ 2147483647 w 39"/>
              <a:gd name="T15" fmla="*/ 2147483647 h 86"/>
              <a:gd name="T16" fmla="*/ 2147483647 w 39"/>
              <a:gd name="T17" fmla="*/ 2147483647 h 86"/>
              <a:gd name="T18" fmla="*/ 2147483647 w 39"/>
              <a:gd name="T19" fmla="*/ 2147483647 h 86"/>
              <a:gd name="T20" fmla="*/ 2147483647 w 39"/>
              <a:gd name="T21" fmla="*/ 2147483647 h 86"/>
              <a:gd name="T22" fmla="*/ 2147483647 w 39"/>
              <a:gd name="T23" fmla="*/ 2147483647 h 86"/>
              <a:gd name="T24" fmla="*/ 2147483647 w 39"/>
              <a:gd name="T25" fmla="*/ 2147483647 h 86"/>
              <a:gd name="T26" fmla="*/ 2147483647 w 39"/>
              <a:gd name="T27" fmla="*/ 2147483647 h 86"/>
              <a:gd name="T28" fmla="*/ 2147483647 w 39"/>
              <a:gd name="T29" fmla="*/ 2147483647 h 86"/>
              <a:gd name="T30" fmla="*/ 2147483647 w 39"/>
              <a:gd name="T31" fmla="*/ 2147483647 h 86"/>
              <a:gd name="T32" fmla="*/ 2147483647 w 39"/>
              <a:gd name="T33" fmla="*/ 2147483647 h 86"/>
              <a:gd name="T34" fmla="*/ 2147483647 w 39"/>
              <a:gd name="T35" fmla="*/ 2147483647 h 86"/>
              <a:gd name="T36" fmla="*/ 2147483647 w 39"/>
              <a:gd name="T37" fmla="*/ 0 h 86"/>
              <a:gd name="T38" fmla="*/ 2147483647 w 39"/>
              <a:gd name="T39" fmla="*/ 2147483647 h 86"/>
              <a:gd name="T40" fmla="*/ 2147483647 w 39"/>
              <a:gd name="T41" fmla="*/ 2147483647 h 86"/>
              <a:gd name="T42" fmla="*/ 2147483647 w 39"/>
              <a:gd name="T43" fmla="*/ 2147483647 h 86"/>
              <a:gd name="T44" fmla="*/ 2147483647 w 39"/>
              <a:gd name="T45" fmla="*/ 2147483647 h 86"/>
              <a:gd name="T46" fmla="*/ 0 w 39"/>
              <a:gd name="T47" fmla="*/ 2147483647 h 86"/>
              <a:gd name="T48" fmla="*/ 0 w 39"/>
              <a:gd name="T49" fmla="*/ 2147483647 h 86"/>
              <a:gd name="T50" fmla="*/ 0 w 39"/>
              <a:gd name="T51" fmla="*/ 2147483647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6"/>
              <a:gd name="T80" fmla="*/ 39 w 39"/>
              <a:gd name="T81" fmla="*/ 86 h 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6">
                <a:moveTo>
                  <a:pt x="0" y="67"/>
                </a:moveTo>
                <a:lnTo>
                  <a:pt x="0" y="72"/>
                </a:lnTo>
                <a:lnTo>
                  <a:pt x="3" y="76"/>
                </a:lnTo>
                <a:lnTo>
                  <a:pt x="6" y="80"/>
                </a:lnTo>
                <a:lnTo>
                  <a:pt x="9" y="84"/>
                </a:lnTo>
                <a:lnTo>
                  <a:pt x="15" y="85"/>
                </a:lnTo>
                <a:lnTo>
                  <a:pt x="20" y="86"/>
                </a:lnTo>
                <a:lnTo>
                  <a:pt x="25" y="85"/>
                </a:lnTo>
                <a:lnTo>
                  <a:pt x="29" y="84"/>
                </a:lnTo>
                <a:lnTo>
                  <a:pt x="33" y="80"/>
                </a:lnTo>
                <a:lnTo>
                  <a:pt x="37" y="76"/>
                </a:lnTo>
                <a:lnTo>
                  <a:pt x="39" y="72"/>
                </a:lnTo>
                <a:lnTo>
                  <a:pt x="39" y="27"/>
                </a:lnTo>
                <a:lnTo>
                  <a:pt x="39" y="16"/>
                </a:lnTo>
                <a:lnTo>
                  <a:pt x="37" y="11"/>
                </a:lnTo>
                <a:lnTo>
                  <a:pt x="33" y="7"/>
                </a:lnTo>
                <a:lnTo>
                  <a:pt x="29" y="3"/>
                </a:lnTo>
                <a:lnTo>
                  <a:pt x="25" y="2"/>
                </a:lnTo>
                <a:lnTo>
                  <a:pt x="20" y="0"/>
                </a:lnTo>
                <a:lnTo>
                  <a:pt x="15" y="2"/>
                </a:lnTo>
                <a:lnTo>
                  <a:pt x="9" y="3"/>
                </a:lnTo>
                <a:lnTo>
                  <a:pt x="6" y="7"/>
                </a:lnTo>
                <a:lnTo>
                  <a:pt x="3" y="11"/>
                </a:lnTo>
                <a:lnTo>
                  <a:pt x="0" y="16"/>
                </a:lnTo>
                <a:lnTo>
                  <a:pt x="0" y="22"/>
                </a:lnTo>
                <a:lnTo>
                  <a:pt x="0" y="6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3" name="Line 1419"/>
          <p:cNvSpPr>
            <a:spLocks noChangeShapeType="1"/>
          </p:cNvSpPr>
          <p:nvPr/>
        </p:nvSpPr>
        <p:spPr bwMode="auto">
          <a:xfrm>
            <a:off x="5380038" y="38893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4" name="Freeform 1420"/>
          <p:cNvSpPr>
            <a:spLocks/>
          </p:cNvSpPr>
          <p:nvPr/>
        </p:nvSpPr>
        <p:spPr bwMode="auto">
          <a:xfrm>
            <a:off x="5372100" y="3889375"/>
            <a:ext cx="34925" cy="14288"/>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0 w 89"/>
              <a:gd name="T11" fmla="*/ 2147483647 h 40"/>
              <a:gd name="T12" fmla="*/ 0 w 89"/>
              <a:gd name="T13" fmla="*/ 2147483647 h 40"/>
              <a:gd name="T14" fmla="*/ 0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2"/>
                </a:lnTo>
                <a:lnTo>
                  <a:pt x="9" y="3"/>
                </a:lnTo>
                <a:lnTo>
                  <a:pt x="6" y="7"/>
                </a:lnTo>
                <a:lnTo>
                  <a:pt x="3" y="11"/>
                </a:lnTo>
                <a:lnTo>
                  <a:pt x="0" y="16"/>
                </a:lnTo>
                <a:lnTo>
                  <a:pt x="0" y="20"/>
                </a:lnTo>
                <a:lnTo>
                  <a:pt x="0" y="26"/>
                </a:lnTo>
                <a:lnTo>
                  <a:pt x="3" y="31"/>
                </a:lnTo>
                <a:lnTo>
                  <a:pt x="6" y="35"/>
                </a:lnTo>
                <a:lnTo>
                  <a:pt x="9" y="37"/>
                </a:lnTo>
                <a:lnTo>
                  <a:pt x="15" y="40"/>
                </a:lnTo>
                <a:lnTo>
                  <a:pt x="64" y="40"/>
                </a:lnTo>
                <a:lnTo>
                  <a:pt x="74" y="40"/>
                </a:lnTo>
                <a:lnTo>
                  <a:pt x="80" y="37"/>
                </a:lnTo>
                <a:lnTo>
                  <a:pt x="83" y="35"/>
                </a:lnTo>
                <a:lnTo>
                  <a:pt x="86" y="31"/>
                </a:lnTo>
                <a:lnTo>
                  <a:pt x="89" y="26"/>
                </a:lnTo>
                <a:lnTo>
                  <a:pt x="89" y="20"/>
                </a:lnTo>
                <a:lnTo>
                  <a:pt x="89" y="16"/>
                </a:lnTo>
                <a:lnTo>
                  <a:pt x="86" y="11"/>
                </a:lnTo>
                <a:lnTo>
                  <a:pt x="83" y="7"/>
                </a:lnTo>
                <a:lnTo>
                  <a:pt x="80" y="3"/>
                </a:lnTo>
                <a:lnTo>
                  <a:pt x="74" y="2"/>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5" name="Line 1421"/>
          <p:cNvSpPr>
            <a:spLocks noChangeShapeType="1"/>
          </p:cNvSpPr>
          <p:nvPr/>
        </p:nvSpPr>
        <p:spPr bwMode="auto">
          <a:xfrm>
            <a:off x="5391150" y="38973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6" name="Freeform 1422"/>
          <p:cNvSpPr>
            <a:spLocks/>
          </p:cNvSpPr>
          <p:nvPr/>
        </p:nvSpPr>
        <p:spPr bwMode="auto">
          <a:xfrm>
            <a:off x="5391150" y="3854450"/>
            <a:ext cx="15875" cy="49213"/>
          </a:xfrm>
          <a:custGeom>
            <a:avLst/>
            <a:gdLst>
              <a:gd name="T0" fmla="*/ 0 w 40"/>
              <a:gd name="T1" fmla="*/ 2147483647 h 129"/>
              <a:gd name="T2" fmla="*/ 2147483647 w 40"/>
              <a:gd name="T3" fmla="*/ 2147483647 h 129"/>
              <a:gd name="T4" fmla="*/ 2147483647 w 40"/>
              <a:gd name="T5" fmla="*/ 2147483647 h 129"/>
              <a:gd name="T6" fmla="*/ 2147483647 w 40"/>
              <a:gd name="T7" fmla="*/ 2147483647 h 129"/>
              <a:gd name="T8" fmla="*/ 2147483647 w 40"/>
              <a:gd name="T9" fmla="*/ 2147483647 h 129"/>
              <a:gd name="T10" fmla="*/ 2147483647 w 40"/>
              <a:gd name="T11" fmla="*/ 2147483647 h 129"/>
              <a:gd name="T12" fmla="*/ 2147483647 w 40"/>
              <a:gd name="T13" fmla="*/ 2147483647 h 129"/>
              <a:gd name="T14" fmla="*/ 2147483647 w 40"/>
              <a:gd name="T15" fmla="*/ 2147483647 h 129"/>
              <a:gd name="T16" fmla="*/ 2147483647 w 40"/>
              <a:gd name="T17" fmla="*/ 2147483647 h 129"/>
              <a:gd name="T18" fmla="*/ 2147483647 w 40"/>
              <a:gd name="T19" fmla="*/ 2147483647 h 129"/>
              <a:gd name="T20" fmla="*/ 2147483647 w 40"/>
              <a:gd name="T21" fmla="*/ 2147483647 h 129"/>
              <a:gd name="T22" fmla="*/ 2147483647 w 40"/>
              <a:gd name="T23" fmla="*/ 2147483647 h 129"/>
              <a:gd name="T24" fmla="*/ 2147483647 w 40"/>
              <a:gd name="T25" fmla="*/ 2147483647 h 129"/>
              <a:gd name="T26" fmla="*/ 2147483647 w 40"/>
              <a:gd name="T27" fmla="*/ 2147483647 h 129"/>
              <a:gd name="T28" fmla="*/ 2147483647 w 40"/>
              <a:gd name="T29" fmla="*/ 2147483647 h 129"/>
              <a:gd name="T30" fmla="*/ 2147483647 w 40"/>
              <a:gd name="T31" fmla="*/ 2147483647 h 129"/>
              <a:gd name="T32" fmla="*/ 2147483647 w 40"/>
              <a:gd name="T33" fmla="*/ 2147483647 h 129"/>
              <a:gd name="T34" fmla="*/ 2147483647 w 40"/>
              <a:gd name="T35" fmla="*/ 0 h 129"/>
              <a:gd name="T36" fmla="*/ 2147483647 w 40"/>
              <a:gd name="T37" fmla="*/ 0 h 129"/>
              <a:gd name="T38" fmla="*/ 2147483647 w 40"/>
              <a:gd name="T39" fmla="*/ 0 h 129"/>
              <a:gd name="T40" fmla="*/ 2147483647 w 40"/>
              <a:gd name="T41" fmla="*/ 2147483647 h 129"/>
              <a:gd name="T42" fmla="*/ 2147483647 w 40"/>
              <a:gd name="T43" fmla="*/ 2147483647 h 129"/>
              <a:gd name="T44" fmla="*/ 2147483647 w 40"/>
              <a:gd name="T45" fmla="*/ 2147483647 h 129"/>
              <a:gd name="T46" fmla="*/ 2147483647 w 40"/>
              <a:gd name="T47" fmla="*/ 2147483647 h 129"/>
              <a:gd name="T48" fmla="*/ 0 w 40"/>
              <a:gd name="T49" fmla="*/ 2147483647 h 129"/>
              <a:gd name="T50" fmla="*/ 0 w 40"/>
              <a:gd name="T51" fmla="*/ 2147483647 h 1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29"/>
              <a:gd name="T80" fmla="*/ 40 w 40"/>
              <a:gd name="T81" fmla="*/ 129 h 1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29">
                <a:moveTo>
                  <a:pt x="0" y="109"/>
                </a:moveTo>
                <a:lnTo>
                  <a:pt x="1" y="115"/>
                </a:lnTo>
                <a:lnTo>
                  <a:pt x="3" y="120"/>
                </a:lnTo>
                <a:lnTo>
                  <a:pt x="5" y="124"/>
                </a:lnTo>
                <a:lnTo>
                  <a:pt x="11" y="126"/>
                </a:lnTo>
                <a:lnTo>
                  <a:pt x="15" y="129"/>
                </a:lnTo>
                <a:lnTo>
                  <a:pt x="20" y="129"/>
                </a:lnTo>
                <a:lnTo>
                  <a:pt x="25" y="129"/>
                </a:lnTo>
                <a:lnTo>
                  <a:pt x="31" y="126"/>
                </a:lnTo>
                <a:lnTo>
                  <a:pt x="34" y="124"/>
                </a:lnTo>
                <a:lnTo>
                  <a:pt x="37" y="120"/>
                </a:lnTo>
                <a:lnTo>
                  <a:pt x="40" y="115"/>
                </a:lnTo>
                <a:lnTo>
                  <a:pt x="40" y="25"/>
                </a:lnTo>
                <a:lnTo>
                  <a:pt x="40" y="14"/>
                </a:lnTo>
                <a:lnTo>
                  <a:pt x="37" y="9"/>
                </a:lnTo>
                <a:lnTo>
                  <a:pt x="34" y="5"/>
                </a:lnTo>
                <a:lnTo>
                  <a:pt x="31" y="2"/>
                </a:lnTo>
                <a:lnTo>
                  <a:pt x="25" y="0"/>
                </a:lnTo>
                <a:lnTo>
                  <a:pt x="20" y="0"/>
                </a:lnTo>
                <a:lnTo>
                  <a:pt x="15" y="0"/>
                </a:lnTo>
                <a:lnTo>
                  <a:pt x="11" y="2"/>
                </a:lnTo>
                <a:lnTo>
                  <a:pt x="5" y="5"/>
                </a:lnTo>
                <a:lnTo>
                  <a:pt x="3" y="9"/>
                </a:lnTo>
                <a:lnTo>
                  <a:pt x="1" y="14"/>
                </a:lnTo>
                <a:lnTo>
                  <a:pt x="0" y="19"/>
                </a:lnTo>
                <a:lnTo>
                  <a:pt x="0" y="109"/>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7" name="Line 1423"/>
          <p:cNvSpPr>
            <a:spLocks noChangeShapeType="1"/>
          </p:cNvSpPr>
          <p:nvPr/>
        </p:nvSpPr>
        <p:spPr bwMode="auto">
          <a:xfrm>
            <a:off x="5399088" y="38544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8" name="Freeform 1424"/>
          <p:cNvSpPr>
            <a:spLocks/>
          </p:cNvSpPr>
          <p:nvPr/>
        </p:nvSpPr>
        <p:spPr bwMode="auto">
          <a:xfrm>
            <a:off x="5391150" y="3854450"/>
            <a:ext cx="71438" cy="14288"/>
          </a:xfrm>
          <a:custGeom>
            <a:avLst/>
            <a:gdLst>
              <a:gd name="T0" fmla="*/ 2147483647 w 177"/>
              <a:gd name="T1" fmla="*/ 0 h 38"/>
              <a:gd name="T2" fmla="*/ 2147483647 w 177"/>
              <a:gd name="T3" fmla="*/ 0 h 38"/>
              <a:gd name="T4" fmla="*/ 2147483647 w 177"/>
              <a:gd name="T5" fmla="*/ 2147483647 h 38"/>
              <a:gd name="T6" fmla="*/ 2147483647 w 177"/>
              <a:gd name="T7" fmla="*/ 2147483647 h 38"/>
              <a:gd name="T8" fmla="*/ 2147483647 w 177"/>
              <a:gd name="T9" fmla="*/ 2147483647 h 38"/>
              <a:gd name="T10" fmla="*/ 2147483647 w 177"/>
              <a:gd name="T11" fmla="*/ 2147483647 h 38"/>
              <a:gd name="T12" fmla="*/ 0 w 177"/>
              <a:gd name="T13" fmla="*/ 2147483647 h 38"/>
              <a:gd name="T14" fmla="*/ 2147483647 w 177"/>
              <a:gd name="T15" fmla="*/ 2147483647 h 38"/>
              <a:gd name="T16" fmla="*/ 2147483647 w 177"/>
              <a:gd name="T17" fmla="*/ 2147483647 h 38"/>
              <a:gd name="T18" fmla="*/ 2147483647 w 177"/>
              <a:gd name="T19" fmla="*/ 2147483647 h 38"/>
              <a:gd name="T20" fmla="*/ 2147483647 w 177"/>
              <a:gd name="T21" fmla="*/ 2147483647 h 38"/>
              <a:gd name="T22" fmla="*/ 2147483647 w 177"/>
              <a:gd name="T23" fmla="*/ 2147483647 h 38"/>
              <a:gd name="T24" fmla="*/ 2147483647 w 177"/>
              <a:gd name="T25" fmla="*/ 2147483647 h 38"/>
              <a:gd name="T26" fmla="*/ 2147483647 w 177"/>
              <a:gd name="T27" fmla="*/ 2147483647 h 38"/>
              <a:gd name="T28" fmla="*/ 2147483647 w 177"/>
              <a:gd name="T29" fmla="*/ 2147483647 h 38"/>
              <a:gd name="T30" fmla="*/ 2147483647 w 177"/>
              <a:gd name="T31" fmla="*/ 2147483647 h 38"/>
              <a:gd name="T32" fmla="*/ 2147483647 w 177"/>
              <a:gd name="T33" fmla="*/ 2147483647 h 38"/>
              <a:gd name="T34" fmla="*/ 2147483647 w 177"/>
              <a:gd name="T35" fmla="*/ 2147483647 h 38"/>
              <a:gd name="T36" fmla="*/ 2147483647 w 177"/>
              <a:gd name="T37" fmla="*/ 2147483647 h 38"/>
              <a:gd name="T38" fmla="*/ 2147483647 w 177"/>
              <a:gd name="T39" fmla="*/ 2147483647 h 38"/>
              <a:gd name="T40" fmla="*/ 2147483647 w 177"/>
              <a:gd name="T41" fmla="*/ 2147483647 h 38"/>
              <a:gd name="T42" fmla="*/ 2147483647 w 177"/>
              <a:gd name="T43" fmla="*/ 2147483647 h 38"/>
              <a:gd name="T44" fmla="*/ 2147483647 w 177"/>
              <a:gd name="T45" fmla="*/ 2147483647 h 38"/>
              <a:gd name="T46" fmla="*/ 2147483647 w 177"/>
              <a:gd name="T47" fmla="*/ 0 h 38"/>
              <a:gd name="T48" fmla="*/ 2147483647 w 177"/>
              <a:gd name="T49" fmla="*/ 0 h 38"/>
              <a:gd name="T50" fmla="*/ 2147483647 w 17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38"/>
              <a:gd name="T80" fmla="*/ 177 w 17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38">
                <a:moveTo>
                  <a:pt x="20" y="0"/>
                </a:moveTo>
                <a:lnTo>
                  <a:pt x="15" y="0"/>
                </a:lnTo>
                <a:lnTo>
                  <a:pt x="11" y="2"/>
                </a:lnTo>
                <a:lnTo>
                  <a:pt x="5" y="5"/>
                </a:lnTo>
                <a:lnTo>
                  <a:pt x="3" y="9"/>
                </a:lnTo>
                <a:lnTo>
                  <a:pt x="1" y="14"/>
                </a:lnTo>
                <a:lnTo>
                  <a:pt x="0" y="19"/>
                </a:lnTo>
                <a:lnTo>
                  <a:pt x="1" y="25"/>
                </a:lnTo>
                <a:lnTo>
                  <a:pt x="3" y="29"/>
                </a:lnTo>
                <a:lnTo>
                  <a:pt x="5" y="33"/>
                </a:lnTo>
                <a:lnTo>
                  <a:pt x="11" y="37"/>
                </a:lnTo>
                <a:lnTo>
                  <a:pt x="15" y="38"/>
                </a:lnTo>
                <a:lnTo>
                  <a:pt x="152" y="38"/>
                </a:lnTo>
                <a:lnTo>
                  <a:pt x="163" y="38"/>
                </a:lnTo>
                <a:lnTo>
                  <a:pt x="168" y="37"/>
                </a:lnTo>
                <a:lnTo>
                  <a:pt x="172" y="33"/>
                </a:lnTo>
                <a:lnTo>
                  <a:pt x="175" y="29"/>
                </a:lnTo>
                <a:lnTo>
                  <a:pt x="177" y="25"/>
                </a:lnTo>
                <a:lnTo>
                  <a:pt x="177" y="19"/>
                </a:lnTo>
                <a:lnTo>
                  <a:pt x="177" y="14"/>
                </a:lnTo>
                <a:lnTo>
                  <a:pt x="175" y="9"/>
                </a:lnTo>
                <a:lnTo>
                  <a:pt x="172" y="5"/>
                </a:lnTo>
                <a:lnTo>
                  <a:pt x="168" y="2"/>
                </a:lnTo>
                <a:lnTo>
                  <a:pt x="163" y="0"/>
                </a:lnTo>
                <a:lnTo>
                  <a:pt x="15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29" name="Line 1425"/>
          <p:cNvSpPr>
            <a:spLocks noChangeShapeType="1"/>
          </p:cNvSpPr>
          <p:nvPr/>
        </p:nvSpPr>
        <p:spPr bwMode="auto">
          <a:xfrm>
            <a:off x="5454650" y="3854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0" name="Freeform 1426"/>
          <p:cNvSpPr>
            <a:spLocks/>
          </p:cNvSpPr>
          <p:nvPr/>
        </p:nvSpPr>
        <p:spPr bwMode="auto">
          <a:xfrm>
            <a:off x="5446713" y="3854450"/>
            <a:ext cx="23812" cy="14288"/>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10" y="2"/>
                </a:lnTo>
                <a:lnTo>
                  <a:pt x="6" y="5"/>
                </a:lnTo>
                <a:lnTo>
                  <a:pt x="2" y="9"/>
                </a:lnTo>
                <a:lnTo>
                  <a:pt x="1" y="14"/>
                </a:lnTo>
                <a:lnTo>
                  <a:pt x="0" y="19"/>
                </a:lnTo>
                <a:lnTo>
                  <a:pt x="1" y="25"/>
                </a:lnTo>
                <a:lnTo>
                  <a:pt x="2" y="29"/>
                </a:lnTo>
                <a:lnTo>
                  <a:pt x="6" y="33"/>
                </a:lnTo>
                <a:lnTo>
                  <a:pt x="10" y="37"/>
                </a:lnTo>
                <a:lnTo>
                  <a:pt x="14" y="38"/>
                </a:lnTo>
                <a:lnTo>
                  <a:pt x="34" y="38"/>
                </a:lnTo>
                <a:lnTo>
                  <a:pt x="45" y="38"/>
                </a:lnTo>
                <a:lnTo>
                  <a:pt x="50" y="37"/>
                </a:lnTo>
                <a:lnTo>
                  <a:pt x="54" y="33"/>
                </a:lnTo>
                <a:lnTo>
                  <a:pt x="56" y="29"/>
                </a:lnTo>
                <a:lnTo>
                  <a:pt x="59" y="25"/>
                </a:lnTo>
                <a:lnTo>
                  <a:pt x="59" y="19"/>
                </a:lnTo>
                <a:lnTo>
                  <a:pt x="59" y="14"/>
                </a:lnTo>
                <a:lnTo>
                  <a:pt x="56" y="9"/>
                </a:lnTo>
                <a:lnTo>
                  <a:pt x="54" y="5"/>
                </a:lnTo>
                <a:lnTo>
                  <a:pt x="50" y="2"/>
                </a:lnTo>
                <a:lnTo>
                  <a:pt x="45" y="0"/>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1" name="Line 1427"/>
          <p:cNvSpPr>
            <a:spLocks noChangeShapeType="1"/>
          </p:cNvSpPr>
          <p:nvPr/>
        </p:nvSpPr>
        <p:spPr bwMode="auto">
          <a:xfrm>
            <a:off x="5462588" y="38544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2" name="Freeform 1428"/>
          <p:cNvSpPr>
            <a:spLocks/>
          </p:cNvSpPr>
          <p:nvPr/>
        </p:nvSpPr>
        <p:spPr bwMode="auto">
          <a:xfrm>
            <a:off x="5454650" y="3854450"/>
            <a:ext cx="85725" cy="14288"/>
          </a:xfrm>
          <a:custGeom>
            <a:avLst/>
            <a:gdLst>
              <a:gd name="T0" fmla="*/ 2147483647 w 217"/>
              <a:gd name="T1" fmla="*/ 0 h 38"/>
              <a:gd name="T2" fmla="*/ 2147483647 w 217"/>
              <a:gd name="T3" fmla="*/ 0 h 38"/>
              <a:gd name="T4" fmla="*/ 2147483647 w 217"/>
              <a:gd name="T5" fmla="*/ 2147483647 h 38"/>
              <a:gd name="T6" fmla="*/ 2147483647 w 217"/>
              <a:gd name="T7" fmla="*/ 2147483647 h 38"/>
              <a:gd name="T8" fmla="*/ 2147483647 w 217"/>
              <a:gd name="T9" fmla="*/ 2147483647 h 38"/>
              <a:gd name="T10" fmla="*/ 2147483647 w 217"/>
              <a:gd name="T11" fmla="*/ 2147483647 h 38"/>
              <a:gd name="T12" fmla="*/ 0 w 217"/>
              <a:gd name="T13" fmla="*/ 2147483647 h 38"/>
              <a:gd name="T14" fmla="*/ 2147483647 w 217"/>
              <a:gd name="T15" fmla="*/ 2147483647 h 38"/>
              <a:gd name="T16" fmla="*/ 2147483647 w 217"/>
              <a:gd name="T17" fmla="*/ 2147483647 h 38"/>
              <a:gd name="T18" fmla="*/ 2147483647 w 217"/>
              <a:gd name="T19" fmla="*/ 2147483647 h 38"/>
              <a:gd name="T20" fmla="*/ 2147483647 w 217"/>
              <a:gd name="T21" fmla="*/ 2147483647 h 38"/>
              <a:gd name="T22" fmla="*/ 2147483647 w 217"/>
              <a:gd name="T23" fmla="*/ 2147483647 h 38"/>
              <a:gd name="T24" fmla="*/ 2147483647 w 217"/>
              <a:gd name="T25" fmla="*/ 2147483647 h 38"/>
              <a:gd name="T26" fmla="*/ 2147483647 w 217"/>
              <a:gd name="T27" fmla="*/ 2147483647 h 38"/>
              <a:gd name="T28" fmla="*/ 2147483647 w 217"/>
              <a:gd name="T29" fmla="*/ 2147483647 h 38"/>
              <a:gd name="T30" fmla="*/ 2147483647 w 217"/>
              <a:gd name="T31" fmla="*/ 2147483647 h 38"/>
              <a:gd name="T32" fmla="*/ 2147483647 w 217"/>
              <a:gd name="T33" fmla="*/ 2147483647 h 38"/>
              <a:gd name="T34" fmla="*/ 2147483647 w 217"/>
              <a:gd name="T35" fmla="*/ 2147483647 h 38"/>
              <a:gd name="T36" fmla="*/ 2147483647 w 217"/>
              <a:gd name="T37" fmla="*/ 2147483647 h 38"/>
              <a:gd name="T38" fmla="*/ 2147483647 w 217"/>
              <a:gd name="T39" fmla="*/ 2147483647 h 38"/>
              <a:gd name="T40" fmla="*/ 2147483647 w 217"/>
              <a:gd name="T41" fmla="*/ 2147483647 h 38"/>
              <a:gd name="T42" fmla="*/ 2147483647 w 217"/>
              <a:gd name="T43" fmla="*/ 2147483647 h 38"/>
              <a:gd name="T44" fmla="*/ 2147483647 w 217"/>
              <a:gd name="T45" fmla="*/ 2147483647 h 38"/>
              <a:gd name="T46" fmla="*/ 2147483647 w 217"/>
              <a:gd name="T47" fmla="*/ 0 h 38"/>
              <a:gd name="T48" fmla="*/ 2147483647 w 217"/>
              <a:gd name="T49" fmla="*/ 0 h 38"/>
              <a:gd name="T50" fmla="*/ 2147483647 w 21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7"/>
              <a:gd name="T79" fmla="*/ 0 h 38"/>
              <a:gd name="T80" fmla="*/ 217 w 21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7" h="38">
                <a:moveTo>
                  <a:pt x="20" y="0"/>
                </a:moveTo>
                <a:lnTo>
                  <a:pt x="15" y="0"/>
                </a:lnTo>
                <a:lnTo>
                  <a:pt x="11" y="2"/>
                </a:lnTo>
                <a:lnTo>
                  <a:pt x="7" y="5"/>
                </a:lnTo>
                <a:lnTo>
                  <a:pt x="3" y="9"/>
                </a:lnTo>
                <a:lnTo>
                  <a:pt x="2" y="14"/>
                </a:lnTo>
                <a:lnTo>
                  <a:pt x="0" y="19"/>
                </a:lnTo>
                <a:lnTo>
                  <a:pt x="2" y="25"/>
                </a:lnTo>
                <a:lnTo>
                  <a:pt x="3" y="29"/>
                </a:lnTo>
                <a:lnTo>
                  <a:pt x="7" y="33"/>
                </a:lnTo>
                <a:lnTo>
                  <a:pt x="11" y="37"/>
                </a:lnTo>
                <a:lnTo>
                  <a:pt x="15" y="38"/>
                </a:lnTo>
                <a:lnTo>
                  <a:pt x="192" y="38"/>
                </a:lnTo>
                <a:lnTo>
                  <a:pt x="203" y="38"/>
                </a:lnTo>
                <a:lnTo>
                  <a:pt x="208" y="37"/>
                </a:lnTo>
                <a:lnTo>
                  <a:pt x="212" y="33"/>
                </a:lnTo>
                <a:lnTo>
                  <a:pt x="215" y="29"/>
                </a:lnTo>
                <a:lnTo>
                  <a:pt x="217" y="25"/>
                </a:lnTo>
                <a:lnTo>
                  <a:pt x="217" y="19"/>
                </a:lnTo>
                <a:lnTo>
                  <a:pt x="217" y="14"/>
                </a:lnTo>
                <a:lnTo>
                  <a:pt x="215" y="9"/>
                </a:lnTo>
                <a:lnTo>
                  <a:pt x="212" y="5"/>
                </a:lnTo>
                <a:lnTo>
                  <a:pt x="208" y="2"/>
                </a:lnTo>
                <a:lnTo>
                  <a:pt x="203" y="0"/>
                </a:lnTo>
                <a:lnTo>
                  <a:pt x="19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3" name="Line 1429"/>
          <p:cNvSpPr>
            <a:spLocks noChangeShapeType="1"/>
          </p:cNvSpPr>
          <p:nvPr/>
        </p:nvSpPr>
        <p:spPr bwMode="auto">
          <a:xfrm>
            <a:off x="5532438" y="38544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4" name="Freeform 1430"/>
          <p:cNvSpPr>
            <a:spLocks/>
          </p:cNvSpPr>
          <p:nvPr/>
        </p:nvSpPr>
        <p:spPr bwMode="auto">
          <a:xfrm>
            <a:off x="5524500" y="3854450"/>
            <a:ext cx="26988" cy="14288"/>
          </a:xfrm>
          <a:custGeom>
            <a:avLst/>
            <a:gdLst>
              <a:gd name="T0" fmla="*/ 2147483647 w 70"/>
              <a:gd name="T1" fmla="*/ 0 h 38"/>
              <a:gd name="T2" fmla="*/ 2147483647 w 70"/>
              <a:gd name="T3" fmla="*/ 0 h 38"/>
              <a:gd name="T4" fmla="*/ 2147483647 w 70"/>
              <a:gd name="T5" fmla="*/ 2147483647 h 38"/>
              <a:gd name="T6" fmla="*/ 2147483647 w 70"/>
              <a:gd name="T7" fmla="*/ 2147483647 h 38"/>
              <a:gd name="T8" fmla="*/ 2147483647 w 70"/>
              <a:gd name="T9" fmla="*/ 2147483647 h 38"/>
              <a:gd name="T10" fmla="*/ 2147483647 w 70"/>
              <a:gd name="T11" fmla="*/ 2147483647 h 38"/>
              <a:gd name="T12" fmla="*/ 0 w 70"/>
              <a:gd name="T13" fmla="*/ 2147483647 h 38"/>
              <a:gd name="T14" fmla="*/ 2147483647 w 70"/>
              <a:gd name="T15" fmla="*/ 2147483647 h 38"/>
              <a:gd name="T16" fmla="*/ 2147483647 w 70"/>
              <a:gd name="T17" fmla="*/ 2147483647 h 38"/>
              <a:gd name="T18" fmla="*/ 2147483647 w 70"/>
              <a:gd name="T19" fmla="*/ 2147483647 h 38"/>
              <a:gd name="T20" fmla="*/ 2147483647 w 70"/>
              <a:gd name="T21" fmla="*/ 2147483647 h 38"/>
              <a:gd name="T22" fmla="*/ 2147483647 w 70"/>
              <a:gd name="T23" fmla="*/ 2147483647 h 38"/>
              <a:gd name="T24" fmla="*/ 2147483647 w 70"/>
              <a:gd name="T25" fmla="*/ 2147483647 h 38"/>
              <a:gd name="T26" fmla="*/ 2147483647 w 70"/>
              <a:gd name="T27" fmla="*/ 2147483647 h 38"/>
              <a:gd name="T28" fmla="*/ 2147483647 w 70"/>
              <a:gd name="T29" fmla="*/ 2147483647 h 38"/>
              <a:gd name="T30" fmla="*/ 2147483647 w 70"/>
              <a:gd name="T31" fmla="*/ 2147483647 h 38"/>
              <a:gd name="T32" fmla="*/ 2147483647 w 70"/>
              <a:gd name="T33" fmla="*/ 2147483647 h 38"/>
              <a:gd name="T34" fmla="*/ 2147483647 w 70"/>
              <a:gd name="T35" fmla="*/ 2147483647 h 38"/>
              <a:gd name="T36" fmla="*/ 2147483647 w 70"/>
              <a:gd name="T37" fmla="*/ 2147483647 h 38"/>
              <a:gd name="T38" fmla="*/ 2147483647 w 70"/>
              <a:gd name="T39" fmla="*/ 2147483647 h 38"/>
              <a:gd name="T40" fmla="*/ 2147483647 w 70"/>
              <a:gd name="T41" fmla="*/ 2147483647 h 38"/>
              <a:gd name="T42" fmla="*/ 2147483647 w 70"/>
              <a:gd name="T43" fmla="*/ 2147483647 h 38"/>
              <a:gd name="T44" fmla="*/ 2147483647 w 70"/>
              <a:gd name="T45" fmla="*/ 2147483647 h 38"/>
              <a:gd name="T46" fmla="*/ 2147483647 w 70"/>
              <a:gd name="T47" fmla="*/ 0 h 38"/>
              <a:gd name="T48" fmla="*/ 2147483647 w 70"/>
              <a:gd name="T49" fmla="*/ 0 h 38"/>
              <a:gd name="T50" fmla="*/ 2147483647 w 7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8"/>
              <a:gd name="T80" fmla="*/ 70 w 7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8">
                <a:moveTo>
                  <a:pt x="19" y="0"/>
                </a:moveTo>
                <a:lnTo>
                  <a:pt x="14" y="0"/>
                </a:lnTo>
                <a:lnTo>
                  <a:pt x="10" y="2"/>
                </a:lnTo>
                <a:lnTo>
                  <a:pt x="6" y="5"/>
                </a:lnTo>
                <a:lnTo>
                  <a:pt x="2" y="9"/>
                </a:lnTo>
                <a:lnTo>
                  <a:pt x="1" y="14"/>
                </a:lnTo>
                <a:lnTo>
                  <a:pt x="0" y="19"/>
                </a:lnTo>
                <a:lnTo>
                  <a:pt x="1" y="25"/>
                </a:lnTo>
                <a:lnTo>
                  <a:pt x="2" y="29"/>
                </a:lnTo>
                <a:lnTo>
                  <a:pt x="6" y="33"/>
                </a:lnTo>
                <a:lnTo>
                  <a:pt x="10" y="37"/>
                </a:lnTo>
                <a:lnTo>
                  <a:pt x="14" y="38"/>
                </a:lnTo>
                <a:lnTo>
                  <a:pt x="43" y="38"/>
                </a:lnTo>
                <a:lnTo>
                  <a:pt x="54" y="38"/>
                </a:lnTo>
                <a:lnTo>
                  <a:pt x="59" y="37"/>
                </a:lnTo>
                <a:lnTo>
                  <a:pt x="63" y="33"/>
                </a:lnTo>
                <a:lnTo>
                  <a:pt x="67" y="29"/>
                </a:lnTo>
                <a:lnTo>
                  <a:pt x="68" y="25"/>
                </a:lnTo>
                <a:lnTo>
                  <a:pt x="70" y="19"/>
                </a:lnTo>
                <a:lnTo>
                  <a:pt x="68" y="14"/>
                </a:lnTo>
                <a:lnTo>
                  <a:pt x="67" y="9"/>
                </a:lnTo>
                <a:lnTo>
                  <a:pt x="63" y="5"/>
                </a:lnTo>
                <a:lnTo>
                  <a:pt x="59" y="2"/>
                </a:lnTo>
                <a:lnTo>
                  <a:pt x="54" y="0"/>
                </a:lnTo>
                <a:lnTo>
                  <a:pt x="4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5" name="Line 1431"/>
          <p:cNvSpPr>
            <a:spLocks noChangeShapeType="1"/>
          </p:cNvSpPr>
          <p:nvPr/>
        </p:nvSpPr>
        <p:spPr bwMode="auto">
          <a:xfrm>
            <a:off x="5543550" y="3854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6" name="Freeform 1432"/>
          <p:cNvSpPr>
            <a:spLocks/>
          </p:cNvSpPr>
          <p:nvPr/>
        </p:nvSpPr>
        <p:spPr bwMode="auto">
          <a:xfrm>
            <a:off x="5535613" y="3854450"/>
            <a:ext cx="39687" cy="14288"/>
          </a:xfrm>
          <a:custGeom>
            <a:avLst/>
            <a:gdLst>
              <a:gd name="T0" fmla="*/ 2147483647 w 98"/>
              <a:gd name="T1" fmla="*/ 0 h 38"/>
              <a:gd name="T2" fmla="*/ 2147483647 w 98"/>
              <a:gd name="T3" fmla="*/ 0 h 38"/>
              <a:gd name="T4" fmla="*/ 2147483647 w 98"/>
              <a:gd name="T5" fmla="*/ 2147483647 h 38"/>
              <a:gd name="T6" fmla="*/ 2147483647 w 98"/>
              <a:gd name="T7" fmla="*/ 2147483647 h 38"/>
              <a:gd name="T8" fmla="*/ 2147483647 w 98"/>
              <a:gd name="T9" fmla="*/ 2147483647 h 38"/>
              <a:gd name="T10" fmla="*/ 0 w 98"/>
              <a:gd name="T11" fmla="*/ 2147483647 h 38"/>
              <a:gd name="T12" fmla="*/ 0 w 98"/>
              <a:gd name="T13" fmla="*/ 2147483647 h 38"/>
              <a:gd name="T14" fmla="*/ 0 w 98"/>
              <a:gd name="T15" fmla="*/ 2147483647 h 38"/>
              <a:gd name="T16" fmla="*/ 2147483647 w 98"/>
              <a:gd name="T17" fmla="*/ 2147483647 h 38"/>
              <a:gd name="T18" fmla="*/ 2147483647 w 98"/>
              <a:gd name="T19" fmla="*/ 2147483647 h 38"/>
              <a:gd name="T20" fmla="*/ 2147483647 w 98"/>
              <a:gd name="T21" fmla="*/ 2147483647 h 38"/>
              <a:gd name="T22" fmla="*/ 2147483647 w 98"/>
              <a:gd name="T23" fmla="*/ 2147483647 h 38"/>
              <a:gd name="T24" fmla="*/ 2147483647 w 98"/>
              <a:gd name="T25" fmla="*/ 2147483647 h 38"/>
              <a:gd name="T26" fmla="*/ 2147483647 w 98"/>
              <a:gd name="T27" fmla="*/ 2147483647 h 38"/>
              <a:gd name="T28" fmla="*/ 2147483647 w 98"/>
              <a:gd name="T29" fmla="*/ 2147483647 h 38"/>
              <a:gd name="T30" fmla="*/ 2147483647 w 98"/>
              <a:gd name="T31" fmla="*/ 2147483647 h 38"/>
              <a:gd name="T32" fmla="*/ 2147483647 w 98"/>
              <a:gd name="T33" fmla="*/ 2147483647 h 38"/>
              <a:gd name="T34" fmla="*/ 2147483647 w 98"/>
              <a:gd name="T35" fmla="*/ 2147483647 h 38"/>
              <a:gd name="T36" fmla="*/ 2147483647 w 98"/>
              <a:gd name="T37" fmla="*/ 2147483647 h 38"/>
              <a:gd name="T38" fmla="*/ 2147483647 w 98"/>
              <a:gd name="T39" fmla="*/ 2147483647 h 38"/>
              <a:gd name="T40" fmla="*/ 2147483647 w 98"/>
              <a:gd name="T41" fmla="*/ 2147483647 h 38"/>
              <a:gd name="T42" fmla="*/ 2147483647 w 98"/>
              <a:gd name="T43" fmla="*/ 2147483647 h 38"/>
              <a:gd name="T44" fmla="*/ 2147483647 w 98"/>
              <a:gd name="T45" fmla="*/ 2147483647 h 38"/>
              <a:gd name="T46" fmla="*/ 2147483647 w 98"/>
              <a:gd name="T47" fmla="*/ 0 h 38"/>
              <a:gd name="T48" fmla="*/ 2147483647 w 98"/>
              <a:gd name="T49" fmla="*/ 0 h 38"/>
              <a:gd name="T50" fmla="*/ 2147483647 w 9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38"/>
              <a:gd name="T80" fmla="*/ 98 w 9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38">
                <a:moveTo>
                  <a:pt x="20" y="0"/>
                </a:moveTo>
                <a:lnTo>
                  <a:pt x="14" y="0"/>
                </a:lnTo>
                <a:lnTo>
                  <a:pt x="9" y="2"/>
                </a:lnTo>
                <a:lnTo>
                  <a:pt x="5" y="5"/>
                </a:lnTo>
                <a:lnTo>
                  <a:pt x="3" y="9"/>
                </a:lnTo>
                <a:lnTo>
                  <a:pt x="0" y="14"/>
                </a:lnTo>
                <a:lnTo>
                  <a:pt x="0" y="19"/>
                </a:lnTo>
                <a:lnTo>
                  <a:pt x="0" y="25"/>
                </a:lnTo>
                <a:lnTo>
                  <a:pt x="3" y="29"/>
                </a:lnTo>
                <a:lnTo>
                  <a:pt x="5" y="33"/>
                </a:lnTo>
                <a:lnTo>
                  <a:pt x="9" y="37"/>
                </a:lnTo>
                <a:lnTo>
                  <a:pt x="14" y="38"/>
                </a:lnTo>
                <a:lnTo>
                  <a:pt x="73" y="38"/>
                </a:lnTo>
                <a:lnTo>
                  <a:pt x="83" y="38"/>
                </a:lnTo>
                <a:lnTo>
                  <a:pt x="88" y="37"/>
                </a:lnTo>
                <a:lnTo>
                  <a:pt x="92" y="33"/>
                </a:lnTo>
                <a:lnTo>
                  <a:pt x="95" y="29"/>
                </a:lnTo>
                <a:lnTo>
                  <a:pt x="98" y="25"/>
                </a:lnTo>
                <a:lnTo>
                  <a:pt x="98" y="19"/>
                </a:lnTo>
                <a:lnTo>
                  <a:pt x="98" y="14"/>
                </a:lnTo>
                <a:lnTo>
                  <a:pt x="95" y="9"/>
                </a:lnTo>
                <a:lnTo>
                  <a:pt x="92" y="5"/>
                </a:lnTo>
                <a:lnTo>
                  <a:pt x="88" y="2"/>
                </a:lnTo>
                <a:lnTo>
                  <a:pt x="83" y="0"/>
                </a:lnTo>
                <a:lnTo>
                  <a:pt x="7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7" name="Line 1433"/>
          <p:cNvSpPr>
            <a:spLocks noChangeShapeType="1"/>
          </p:cNvSpPr>
          <p:nvPr/>
        </p:nvSpPr>
        <p:spPr bwMode="auto">
          <a:xfrm>
            <a:off x="5567363" y="38544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8" name="Freeform 1434"/>
          <p:cNvSpPr>
            <a:spLocks/>
          </p:cNvSpPr>
          <p:nvPr/>
        </p:nvSpPr>
        <p:spPr bwMode="auto">
          <a:xfrm>
            <a:off x="5559425" y="3854450"/>
            <a:ext cx="31750" cy="14288"/>
          </a:xfrm>
          <a:custGeom>
            <a:avLst/>
            <a:gdLst>
              <a:gd name="T0" fmla="*/ 2147483647 w 79"/>
              <a:gd name="T1" fmla="*/ 0 h 38"/>
              <a:gd name="T2" fmla="*/ 2147483647 w 79"/>
              <a:gd name="T3" fmla="*/ 0 h 38"/>
              <a:gd name="T4" fmla="*/ 2147483647 w 79"/>
              <a:gd name="T5" fmla="*/ 2147483647 h 38"/>
              <a:gd name="T6" fmla="*/ 2147483647 w 79"/>
              <a:gd name="T7" fmla="*/ 2147483647 h 38"/>
              <a:gd name="T8" fmla="*/ 2147483647 w 79"/>
              <a:gd name="T9" fmla="*/ 2147483647 h 38"/>
              <a:gd name="T10" fmla="*/ 2147483647 w 79"/>
              <a:gd name="T11" fmla="*/ 2147483647 h 38"/>
              <a:gd name="T12" fmla="*/ 0 w 79"/>
              <a:gd name="T13" fmla="*/ 2147483647 h 38"/>
              <a:gd name="T14" fmla="*/ 2147483647 w 79"/>
              <a:gd name="T15" fmla="*/ 2147483647 h 38"/>
              <a:gd name="T16" fmla="*/ 2147483647 w 79"/>
              <a:gd name="T17" fmla="*/ 2147483647 h 38"/>
              <a:gd name="T18" fmla="*/ 2147483647 w 79"/>
              <a:gd name="T19" fmla="*/ 2147483647 h 38"/>
              <a:gd name="T20" fmla="*/ 2147483647 w 79"/>
              <a:gd name="T21" fmla="*/ 2147483647 h 38"/>
              <a:gd name="T22" fmla="*/ 2147483647 w 79"/>
              <a:gd name="T23" fmla="*/ 2147483647 h 38"/>
              <a:gd name="T24" fmla="*/ 2147483647 w 79"/>
              <a:gd name="T25" fmla="*/ 2147483647 h 38"/>
              <a:gd name="T26" fmla="*/ 2147483647 w 79"/>
              <a:gd name="T27" fmla="*/ 2147483647 h 38"/>
              <a:gd name="T28" fmla="*/ 2147483647 w 79"/>
              <a:gd name="T29" fmla="*/ 2147483647 h 38"/>
              <a:gd name="T30" fmla="*/ 2147483647 w 79"/>
              <a:gd name="T31" fmla="*/ 2147483647 h 38"/>
              <a:gd name="T32" fmla="*/ 2147483647 w 79"/>
              <a:gd name="T33" fmla="*/ 2147483647 h 38"/>
              <a:gd name="T34" fmla="*/ 2147483647 w 79"/>
              <a:gd name="T35" fmla="*/ 2147483647 h 38"/>
              <a:gd name="T36" fmla="*/ 2147483647 w 79"/>
              <a:gd name="T37" fmla="*/ 2147483647 h 38"/>
              <a:gd name="T38" fmla="*/ 2147483647 w 79"/>
              <a:gd name="T39" fmla="*/ 2147483647 h 38"/>
              <a:gd name="T40" fmla="*/ 2147483647 w 79"/>
              <a:gd name="T41" fmla="*/ 2147483647 h 38"/>
              <a:gd name="T42" fmla="*/ 2147483647 w 79"/>
              <a:gd name="T43" fmla="*/ 2147483647 h 38"/>
              <a:gd name="T44" fmla="*/ 2147483647 w 79"/>
              <a:gd name="T45" fmla="*/ 2147483647 h 38"/>
              <a:gd name="T46" fmla="*/ 2147483647 w 79"/>
              <a:gd name="T47" fmla="*/ 0 h 38"/>
              <a:gd name="T48" fmla="*/ 2147483647 w 79"/>
              <a:gd name="T49" fmla="*/ 0 h 38"/>
              <a:gd name="T50" fmla="*/ 2147483647 w 7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8"/>
              <a:gd name="T80" fmla="*/ 79 w 7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8">
                <a:moveTo>
                  <a:pt x="20" y="0"/>
                </a:moveTo>
                <a:lnTo>
                  <a:pt x="15" y="0"/>
                </a:lnTo>
                <a:lnTo>
                  <a:pt x="11" y="2"/>
                </a:lnTo>
                <a:lnTo>
                  <a:pt x="7" y="5"/>
                </a:lnTo>
                <a:lnTo>
                  <a:pt x="3" y="9"/>
                </a:lnTo>
                <a:lnTo>
                  <a:pt x="1" y="14"/>
                </a:lnTo>
                <a:lnTo>
                  <a:pt x="0" y="19"/>
                </a:lnTo>
                <a:lnTo>
                  <a:pt x="1" y="25"/>
                </a:lnTo>
                <a:lnTo>
                  <a:pt x="3" y="29"/>
                </a:lnTo>
                <a:lnTo>
                  <a:pt x="7" y="33"/>
                </a:lnTo>
                <a:lnTo>
                  <a:pt x="11" y="37"/>
                </a:lnTo>
                <a:lnTo>
                  <a:pt x="15" y="38"/>
                </a:lnTo>
                <a:lnTo>
                  <a:pt x="54" y="38"/>
                </a:lnTo>
                <a:lnTo>
                  <a:pt x="65" y="38"/>
                </a:lnTo>
                <a:lnTo>
                  <a:pt x="69" y="37"/>
                </a:lnTo>
                <a:lnTo>
                  <a:pt x="74" y="33"/>
                </a:lnTo>
                <a:lnTo>
                  <a:pt x="77" y="29"/>
                </a:lnTo>
                <a:lnTo>
                  <a:pt x="78" y="25"/>
                </a:lnTo>
                <a:lnTo>
                  <a:pt x="79" y="19"/>
                </a:lnTo>
                <a:lnTo>
                  <a:pt x="78" y="14"/>
                </a:lnTo>
                <a:lnTo>
                  <a:pt x="77" y="9"/>
                </a:lnTo>
                <a:lnTo>
                  <a:pt x="74" y="5"/>
                </a:lnTo>
                <a:lnTo>
                  <a:pt x="69" y="2"/>
                </a:lnTo>
                <a:lnTo>
                  <a:pt x="65" y="0"/>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39" name="Line 1435"/>
          <p:cNvSpPr>
            <a:spLocks noChangeShapeType="1"/>
          </p:cNvSpPr>
          <p:nvPr/>
        </p:nvSpPr>
        <p:spPr bwMode="auto">
          <a:xfrm>
            <a:off x="5575300" y="38608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0" name="Freeform 1436"/>
          <p:cNvSpPr>
            <a:spLocks/>
          </p:cNvSpPr>
          <p:nvPr/>
        </p:nvSpPr>
        <p:spPr bwMode="auto">
          <a:xfrm>
            <a:off x="5575300" y="3819525"/>
            <a:ext cx="15875" cy="49213"/>
          </a:xfrm>
          <a:custGeom>
            <a:avLst/>
            <a:gdLst>
              <a:gd name="T0" fmla="*/ 0 w 38"/>
              <a:gd name="T1" fmla="*/ 2147483647 h 132"/>
              <a:gd name="T2" fmla="*/ 0 w 38"/>
              <a:gd name="T3" fmla="*/ 2147483647 h 132"/>
              <a:gd name="T4" fmla="*/ 2147483647 w 38"/>
              <a:gd name="T5" fmla="*/ 2147483647 h 132"/>
              <a:gd name="T6" fmla="*/ 2147483647 w 38"/>
              <a:gd name="T7" fmla="*/ 2147483647 h 132"/>
              <a:gd name="T8" fmla="*/ 2147483647 w 38"/>
              <a:gd name="T9" fmla="*/ 2147483647 h 132"/>
              <a:gd name="T10" fmla="*/ 2147483647 w 38"/>
              <a:gd name="T11" fmla="*/ 2147483647 h 132"/>
              <a:gd name="T12" fmla="*/ 2147483647 w 38"/>
              <a:gd name="T13" fmla="*/ 2147483647 h 132"/>
              <a:gd name="T14" fmla="*/ 2147483647 w 38"/>
              <a:gd name="T15" fmla="*/ 2147483647 h 132"/>
              <a:gd name="T16" fmla="*/ 2147483647 w 38"/>
              <a:gd name="T17" fmla="*/ 2147483647 h 132"/>
              <a:gd name="T18" fmla="*/ 2147483647 w 38"/>
              <a:gd name="T19" fmla="*/ 2147483647 h 132"/>
              <a:gd name="T20" fmla="*/ 2147483647 w 38"/>
              <a:gd name="T21" fmla="*/ 2147483647 h 132"/>
              <a:gd name="T22" fmla="*/ 2147483647 w 38"/>
              <a:gd name="T23" fmla="*/ 2147483647 h 132"/>
              <a:gd name="T24" fmla="*/ 2147483647 w 38"/>
              <a:gd name="T25" fmla="*/ 2147483647 h 132"/>
              <a:gd name="T26" fmla="*/ 2147483647 w 38"/>
              <a:gd name="T27" fmla="*/ 2147483647 h 132"/>
              <a:gd name="T28" fmla="*/ 2147483647 w 38"/>
              <a:gd name="T29" fmla="*/ 2147483647 h 132"/>
              <a:gd name="T30" fmla="*/ 2147483647 w 38"/>
              <a:gd name="T31" fmla="*/ 2147483647 h 132"/>
              <a:gd name="T32" fmla="*/ 2147483647 w 38"/>
              <a:gd name="T33" fmla="*/ 2147483647 h 132"/>
              <a:gd name="T34" fmla="*/ 2147483647 w 38"/>
              <a:gd name="T35" fmla="*/ 2147483647 h 132"/>
              <a:gd name="T36" fmla="*/ 2147483647 w 38"/>
              <a:gd name="T37" fmla="*/ 0 h 132"/>
              <a:gd name="T38" fmla="*/ 2147483647 w 38"/>
              <a:gd name="T39" fmla="*/ 2147483647 h 132"/>
              <a:gd name="T40" fmla="*/ 2147483647 w 38"/>
              <a:gd name="T41" fmla="*/ 2147483647 h 132"/>
              <a:gd name="T42" fmla="*/ 2147483647 w 38"/>
              <a:gd name="T43" fmla="*/ 2147483647 h 132"/>
              <a:gd name="T44" fmla="*/ 2147483647 w 38"/>
              <a:gd name="T45" fmla="*/ 2147483647 h 132"/>
              <a:gd name="T46" fmla="*/ 0 w 38"/>
              <a:gd name="T47" fmla="*/ 2147483647 h 132"/>
              <a:gd name="T48" fmla="*/ 0 w 38"/>
              <a:gd name="T49" fmla="*/ 2147483647 h 132"/>
              <a:gd name="T50" fmla="*/ 0 w 38"/>
              <a:gd name="T51" fmla="*/ 2147483647 h 1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32"/>
              <a:gd name="T80" fmla="*/ 38 w 38"/>
              <a:gd name="T81" fmla="*/ 132 h 1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32">
                <a:moveTo>
                  <a:pt x="0" y="112"/>
                </a:moveTo>
                <a:lnTo>
                  <a:pt x="0" y="118"/>
                </a:lnTo>
                <a:lnTo>
                  <a:pt x="2" y="122"/>
                </a:lnTo>
                <a:lnTo>
                  <a:pt x="5" y="126"/>
                </a:lnTo>
                <a:lnTo>
                  <a:pt x="9" y="130"/>
                </a:lnTo>
                <a:lnTo>
                  <a:pt x="14" y="131"/>
                </a:lnTo>
                <a:lnTo>
                  <a:pt x="20" y="132"/>
                </a:lnTo>
                <a:lnTo>
                  <a:pt x="25" y="131"/>
                </a:lnTo>
                <a:lnTo>
                  <a:pt x="29" y="130"/>
                </a:lnTo>
                <a:lnTo>
                  <a:pt x="34" y="126"/>
                </a:lnTo>
                <a:lnTo>
                  <a:pt x="37" y="122"/>
                </a:lnTo>
                <a:lnTo>
                  <a:pt x="38" y="118"/>
                </a:lnTo>
                <a:lnTo>
                  <a:pt x="38" y="25"/>
                </a:lnTo>
                <a:lnTo>
                  <a:pt x="38" y="15"/>
                </a:lnTo>
                <a:lnTo>
                  <a:pt x="37" y="11"/>
                </a:lnTo>
                <a:lnTo>
                  <a:pt x="34" y="7"/>
                </a:lnTo>
                <a:lnTo>
                  <a:pt x="29" y="3"/>
                </a:lnTo>
                <a:lnTo>
                  <a:pt x="25" y="1"/>
                </a:lnTo>
                <a:lnTo>
                  <a:pt x="20" y="0"/>
                </a:lnTo>
                <a:lnTo>
                  <a:pt x="14" y="1"/>
                </a:lnTo>
                <a:lnTo>
                  <a:pt x="9" y="3"/>
                </a:lnTo>
                <a:lnTo>
                  <a:pt x="5" y="7"/>
                </a:lnTo>
                <a:lnTo>
                  <a:pt x="2" y="11"/>
                </a:lnTo>
                <a:lnTo>
                  <a:pt x="0" y="15"/>
                </a:lnTo>
                <a:lnTo>
                  <a:pt x="0" y="20"/>
                </a:lnTo>
                <a:lnTo>
                  <a:pt x="0" y="11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1" name="Line 1437"/>
          <p:cNvSpPr>
            <a:spLocks noChangeShapeType="1"/>
          </p:cNvSpPr>
          <p:nvPr/>
        </p:nvSpPr>
        <p:spPr bwMode="auto">
          <a:xfrm>
            <a:off x="5583238" y="38195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2" name="Freeform 1438"/>
          <p:cNvSpPr>
            <a:spLocks/>
          </p:cNvSpPr>
          <p:nvPr/>
        </p:nvSpPr>
        <p:spPr bwMode="auto">
          <a:xfrm>
            <a:off x="5575300" y="3819525"/>
            <a:ext cx="34925" cy="14288"/>
          </a:xfrm>
          <a:custGeom>
            <a:avLst/>
            <a:gdLst>
              <a:gd name="T0" fmla="*/ 2147483647 w 88"/>
              <a:gd name="T1" fmla="*/ 0 h 40"/>
              <a:gd name="T2" fmla="*/ 2147483647 w 88"/>
              <a:gd name="T3" fmla="*/ 2147483647 h 40"/>
              <a:gd name="T4" fmla="*/ 2147483647 w 88"/>
              <a:gd name="T5" fmla="*/ 2147483647 h 40"/>
              <a:gd name="T6" fmla="*/ 2147483647 w 88"/>
              <a:gd name="T7" fmla="*/ 2147483647 h 40"/>
              <a:gd name="T8" fmla="*/ 2147483647 w 88"/>
              <a:gd name="T9" fmla="*/ 2147483647 h 40"/>
              <a:gd name="T10" fmla="*/ 0 w 88"/>
              <a:gd name="T11" fmla="*/ 2147483647 h 40"/>
              <a:gd name="T12" fmla="*/ 0 w 88"/>
              <a:gd name="T13" fmla="*/ 2147483647 h 40"/>
              <a:gd name="T14" fmla="*/ 0 w 88"/>
              <a:gd name="T15" fmla="*/ 2147483647 h 40"/>
              <a:gd name="T16" fmla="*/ 2147483647 w 88"/>
              <a:gd name="T17" fmla="*/ 2147483647 h 40"/>
              <a:gd name="T18" fmla="*/ 2147483647 w 88"/>
              <a:gd name="T19" fmla="*/ 2147483647 h 40"/>
              <a:gd name="T20" fmla="*/ 2147483647 w 88"/>
              <a:gd name="T21" fmla="*/ 2147483647 h 40"/>
              <a:gd name="T22" fmla="*/ 2147483647 w 88"/>
              <a:gd name="T23" fmla="*/ 2147483647 h 40"/>
              <a:gd name="T24" fmla="*/ 2147483647 w 88"/>
              <a:gd name="T25" fmla="*/ 2147483647 h 40"/>
              <a:gd name="T26" fmla="*/ 2147483647 w 88"/>
              <a:gd name="T27" fmla="*/ 2147483647 h 40"/>
              <a:gd name="T28" fmla="*/ 2147483647 w 88"/>
              <a:gd name="T29" fmla="*/ 2147483647 h 40"/>
              <a:gd name="T30" fmla="*/ 2147483647 w 88"/>
              <a:gd name="T31" fmla="*/ 2147483647 h 40"/>
              <a:gd name="T32" fmla="*/ 2147483647 w 88"/>
              <a:gd name="T33" fmla="*/ 2147483647 h 40"/>
              <a:gd name="T34" fmla="*/ 2147483647 w 88"/>
              <a:gd name="T35" fmla="*/ 2147483647 h 40"/>
              <a:gd name="T36" fmla="*/ 2147483647 w 88"/>
              <a:gd name="T37" fmla="*/ 2147483647 h 40"/>
              <a:gd name="T38" fmla="*/ 2147483647 w 88"/>
              <a:gd name="T39" fmla="*/ 2147483647 h 40"/>
              <a:gd name="T40" fmla="*/ 2147483647 w 88"/>
              <a:gd name="T41" fmla="*/ 2147483647 h 40"/>
              <a:gd name="T42" fmla="*/ 2147483647 w 88"/>
              <a:gd name="T43" fmla="*/ 2147483647 h 40"/>
              <a:gd name="T44" fmla="*/ 2147483647 w 88"/>
              <a:gd name="T45" fmla="*/ 2147483647 h 40"/>
              <a:gd name="T46" fmla="*/ 2147483647 w 88"/>
              <a:gd name="T47" fmla="*/ 2147483647 h 40"/>
              <a:gd name="T48" fmla="*/ 2147483647 w 88"/>
              <a:gd name="T49" fmla="*/ 0 h 40"/>
              <a:gd name="T50" fmla="*/ 2147483647 w 8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40"/>
              <a:gd name="T80" fmla="*/ 88 w 8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40">
                <a:moveTo>
                  <a:pt x="20" y="0"/>
                </a:moveTo>
                <a:lnTo>
                  <a:pt x="14" y="1"/>
                </a:lnTo>
                <a:lnTo>
                  <a:pt x="9" y="3"/>
                </a:lnTo>
                <a:lnTo>
                  <a:pt x="5" y="7"/>
                </a:lnTo>
                <a:lnTo>
                  <a:pt x="2" y="11"/>
                </a:lnTo>
                <a:lnTo>
                  <a:pt x="0" y="15"/>
                </a:lnTo>
                <a:lnTo>
                  <a:pt x="0" y="20"/>
                </a:lnTo>
                <a:lnTo>
                  <a:pt x="0" y="25"/>
                </a:lnTo>
                <a:lnTo>
                  <a:pt x="2" y="31"/>
                </a:lnTo>
                <a:lnTo>
                  <a:pt x="5" y="35"/>
                </a:lnTo>
                <a:lnTo>
                  <a:pt x="9" y="37"/>
                </a:lnTo>
                <a:lnTo>
                  <a:pt x="14" y="40"/>
                </a:lnTo>
                <a:lnTo>
                  <a:pt x="63" y="40"/>
                </a:lnTo>
                <a:lnTo>
                  <a:pt x="74" y="40"/>
                </a:lnTo>
                <a:lnTo>
                  <a:pt x="79" y="37"/>
                </a:lnTo>
                <a:lnTo>
                  <a:pt x="83" y="35"/>
                </a:lnTo>
                <a:lnTo>
                  <a:pt x="86" y="31"/>
                </a:lnTo>
                <a:lnTo>
                  <a:pt x="88" y="25"/>
                </a:lnTo>
                <a:lnTo>
                  <a:pt x="88" y="20"/>
                </a:lnTo>
                <a:lnTo>
                  <a:pt x="88" y="15"/>
                </a:lnTo>
                <a:lnTo>
                  <a:pt x="86" y="11"/>
                </a:lnTo>
                <a:lnTo>
                  <a:pt x="83" y="7"/>
                </a:lnTo>
                <a:lnTo>
                  <a:pt x="79" y="3"/>
                </a:lnTo>
                <a:lnTo>
                  <a:pt x="74" y="1"/>
                </a:lnTo>
                <a:lnTo>
                  <a:pt x="6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3" name="Line 1439"/>
          <p:cNvSpPr>
            <a:spLocks noChangeShapeType="1"/>
          </p:cNvSpPr>
          <p:nvPr/>
        </p:nvSpPr>
        <p:spPr bwMode="auto">
          <a:xfrm>
            <a:off x="5594350" y="38258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4" name="Freeform 1440"/>
          <p:cNvSpPr>
            <a:spLocks/>
          </p:cNvSpPr>
          <p:nvPr/>
        </p:nvSpPr>
        <p:spPr bwMode="auto">
          <a:xfrm>
            <a:off x="5594350" y="3802063"/>
            <a:ext cx="15875" cy="31750"/>
          </a:xfrm>
          <a:custGeom>
            <a:avLst/>
            <a:gdLst>
              <a:gd name="T0" fmla="*/ 0 w 39"/>
              <a:gd name="T1" fmla="*/ 2147483647 h 86"/>
              <a:gd name="T2" fmla="*/ 2147483647 w 39"/>
              <a:gd name="T3" fmla="*/ 2147483647 h 86"/>
              <a:gd name="T4" fmla="*/ 2147483647 w 39"/>
              <a:gd name="T5" fmla="*/ 2147483647 h 86"/>
              <a:gd name="T6" fmla="*/ 2147483647 w 39"/>
              <a:gd name="T7" fmla="*/ 2147483647 h 86"/>
              <a:gd name="T8" fmla="*/ 2147483647 w 39"/>
              <a:gd name="T9" fmla="*/ 2147483647 h 86"/>
              <a:gd name="T10" fmla="*/ 2147483647 w 39"/>
              <a:gd name="T11" fmla="*/ 2147483647 h 86"/>
              <a:gd name="T12" fmla="*/ 2147483647 w 39"/>
              <a:gd name="T13" fmla="*/ 2147483647 h 86"/>
              <a:gd name="T14" fmla="*/ 2147483647 w 39"/>
              <a:gd name="T15" fmla="*/ 2147483647 h 86"/>
              <a:gd name="T16" fmla="*/ 2147483647 w 39"/>
              <a:gd name="T17" fmla="*/ 2147483647 h 86"/>
              <a:gd name="T18" fmla="*/ 2147483647 w 39"/>
              <a:gd name="T19" fmla="*/ 2147483647 h 86"/>
              <a:gd name="T20" fmla="*/ 2147483647 w 39"/>
              <a:gd name="T21" fmla="*/ 2147483647 h 86"/>
              <a:gd name="T22" fmla="*/ 2147483647 w 39"/>
              <a:gd name="T23" fmla="*/ 2147483647 h 86"/>
              <a:gd name="T24" fmla="*/ 2147483647 w 39"/>
              <a:gd name="T25" fmla="*/ 2147483647 h 86"/>
              <a:gd name="T26" fmla="*/ 2147483647 w 39"/>
              <a:gd name="T27" fmla="*/ 2147483647 h 86"/>
              <a:gd name="T28" fmla="*/ 2147483647 w 39"/>
              <a:gd name="T29" fmla="*/ 2147483647 h 86"/>
              <a:gd name="T30" fmla="*/ 2147483647 w 39"/>
              <a:gd name="T31" fmla="*/ 2147483647 h 86"/>
              <a:gd name="T32" fmla="*/ 2147483647 w 39"/>
              <a:gd name="T33" fmla="*/ 2147483647 h 86"/>
              <a:gd name="T34" fmla="*/ 2147483647 w 39"/>
              <a:gd name="T35" fmla="*/ 2147483647 h 86"/>
              <a:gd name="T36" fmla="*/ 2147483647 w 39"/>
              <a:gd name="T37" fmla="*/ 0 h 86"/>
              <a:gd name="T38" fmla="*/ 2147483647 w 39"/>
              <a:gd name="T39" fmla="*/ 2147483647 h 86"/>
              <a:gd name="T40" fmla="*/ 2147483647 w 39"/>
              <a:gd name="T41" fmla="*/ 2147483647 h 86"/>
              <a:gd name="T42" fmla="*/ 2147483647 w 39"/>
              <a:gd name="T43" fmla="*/ 2147483647 h 86"/>
              <a:gd name="T44" fmla="*/ 2147483647 w 39"/>
              <a:gd name="T45" fmla="*/ 2147483647 h 86"/>
              <a:gd name="T46" fmla="*/ 2147483647 w 39"/>
              <a:gd name="T47" fmla="*/ 2147483647 h 86"/>
              <a:gd name="T48" fmla="*/ 0 w 39"/>
              <a:gd name="T49" fmla="*/ 2147483647 h 86"/>
              <a:gd name="T50" fmla="*/ 0 w 39"/>
              <a:gd name="T51" fmla="*/ 2147483647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6"/>
              <a:gd name="T80" fmla="*/ 39 w 39"/>
              <a:gd name="T81" fmla="*/ 86 h 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6">
                <a:moveTo>
                  <a:pt x="0" y="66"/>
                </a:moveTo>
                <a:lnTo>
                  <a:pt x="1" y="71"/>
                </a:lnTo>
                <a:lnTo>
                  <a:pt x="2" y="77"/>
                </a:lnTo>
                <a:lnTo>
                  <a:pt x="6" y="81"/>
                </a:lnTo>
                <a:lnTo>
                  <a:pt x="10" y="83"/>
                </a:lnTo>
                <a:lnTo>
                  <a:pt x="14" y="86"/>
                </a:lnTo>
                <a:lnTo>
                  <a:pt x="19" y="86"/>
                </a:lnTo>
                <a:lnTo>
                  <a:pt x="25" y="86"/>
                </a:lnTo>
                <a:lnTo>
                  <a:pt x="30" y="83"/>
                </a:lnTo>
                <a:lnTo>
                  <a:pt x="34" y="81"/>
                </a:lnTo>
                <a:lnTo>
                  <a:pt x="37" y="77"/>
                </a:lnTo>
                <a:lnTo>
                  <a:pt x="39" y="71"/>
                </a:lnTo>
                <a:lnTo>
                  <a:pt x="39" y="26"/>
                </a:lnTo>
                <a:lnTo>
                  <a:pt x="39" y="16"/>
                </a:lnTo>
                <a:lnTo>
                  <a:pt x="37" y="10"/>
                </a:lnTo>
                <a:lnTo>
                  <a:pt x="34" y="7"/>
                </a:lnTo>
                <a:lnTo>
                  <a:pt x="30" y="3"/>
                </a:lnTo>
                <a:lnTo>
                  <a:pt x="25" y="1"/>
                </a:lnTo>
                <a:lnTo>
                  <a:pt x="19" y="0"/>
                </a:lnTo>
                <a:lnTo>
                  <a:pt x="14" y="1"/>
                </a:lnTo>
                <a:lnTo>
                  <a:pt x="10" y="3"/>
                </a:lnTo>
                <a:lnTo>
                  <a:pt x="6" y="7"/>
                </a:lnTo>
                <a:lnTo>
                  <a:pt x="2" y="10"/>
                </a:lnTo>
                <a:lnTo>
                  <a:pt x="1" y="16"/>
                </a:lnTo>
                <a:lnTo>
                  <a:pt x="0" y="21"/>
                </a:lnTo>
                <a:lnTo>
                  <a:pt x="0" y="6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5" name="Line 1441"/>
          <p:cNvSpPr>
            <a:spLocks noChangeShapeType="1"/>
          </p:cNvSpPr>
          <p:nvPr/>
        </p:nvSpPr>
        <p:spPr bwMode="auto">
          <a:xfrm>
            <a:off x="5602288" y="38020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6" name="Freeform 1442"/>
          <p:cNvSpPr>
            <a:spLocks/>
          </p:cNvSpPr>
          <p:nvPr/>
        </p:nvSpPr>
        <p:spPr bwMode="auto">
          <a:xfrm>
            <a:off x="5594350" y="3802063"/>
            <a:ext cx="63500" cy="15875"/>
          </a:xfrm>
          <a:custGeom>
            <a:avLst/>
            <a:gdLst>
              <a:gd name="T0" fmla="*/ 2147483647 w 158"/>
              <a:gd name="T1" fmla="*/ 0 h 40"/>
              <a:gd name="T2" fmla="*/ 2147483647 w 158"/>
              <a:gd name="T3" fmla="*/ 2147483647 h 40"/>
              <a:gd name="T4" fmla="*/ 2147483647 w 158"/>
              <a:gd name="T5" fmla="*/ 2147483647 h 40"/>
              <a:gd name="T6" fmla="*/ 2147483647 w 158"/>
              <a:gd name="T7" fmla="*/ 2147483647 h 40"/>
              <a:gd name="T8" fmla="*/ 2147483647 w 158"/>
              <a:gd name="T9" fmla="*/ 2147483647 h 40"/>
              <a:gd name="T10" fmla="*/ 2147483647 w 158"/>
              <a:gd name="T11" fmla="*/ 2147483647 h 40"/>
              <a:gd name="T12" fmla="*/ 0 w 158"/>
              <a:gd name="T13" fmla="*/ 2147483647 h 40"/>
              <a:gd name="T14" fmla="*/ 2147483647 w 158"/>
              <a:gd name="T15" fmla="*/ 2147483647 h 40"/>
              <a:gd name="T16" fmla="*/ 2147483647 w 158"/>
              <a:gd name="T17" fmla="*/ 2147483647 h 40"/>
              <a:gd name="T18" fmla="*/ 2147483647 w 158"/>
              <a:gd name="T19" fmla="*/ 2147483647 h 40"/>
              <a:gd name="T20" fmla="*/ 2147483647 w 158"/>
              <a:gd name="T21" fmla="*/ 2147483647 h 40"/>
              <a:gd name="T22" fmla="*/ 2147483647 w 158"/>
              <a:gd name="T23" fmla="*/ 2147483647 h 40"/>
              <a:gd name="T24" fmla="*/ 2147483647 w 158"/>
              <a:gd name="T25" fmla="*/ 2147483647 h 40"/>
              <a:gd name="T26" fmla="*/ 2147483647 w 158"/>
              <a:gd name="T27" fmla="*/ 2147483647 h 40"/>
              <a:gd name="T28" fmla="*/ 2147483647 w 158"/>
              <a:gd name="T29" fmla="*/ 2147483647 h 40"/>
              <a:gd name="T30" fmla="*/ 2147483647 w 158"/>
              <a:gd name="T31" fmla="*/ 2147483647 h 40"/>
              <a:gd name="T32" fmla="*/ 2147483647 w 158"/>
              <a:gd name="T33" fmla="*/ 2147483647 h 40"/>
              <a:gd name="T34" fmla="*/ 2147483647 w 158"/>
              <a:gd name="T35" fmla="*/ 2147483647 h 40"/>
              <a:gd name="T36" fmla="*/ 2147483647 w 158"/>
              <a:gd name="T37" fmla="*/ 2147483647 h 40"/>
              <a:gd name="T38" fmla="*/ 2147483647 w 158"/>
              <a:gd name="T39" fmla="*/ 2147483647 h 40"/>
              <a:gd name="T40" fmla="*/ 2147483647 w 158"/>
              <a:gd name="T41" fmla="*/ 2147483647 h 40"/>
              <a:gd name="T42" fmla="*/ 2147483647 w 158"/>
              <a:gd name="T43" fmla="*/ 2147483647 h 40"/>
              <a:gd name="T44" fmla="*/ 2147483647 w 158"/>
              <a:gd name="T45" fmla="*/ 2147483647 h 40"/>
              <a:gd name="T46" fmla="*/ 2147483647 w 158"/>
              <a:gd name="T47" fmla="*/ 2147483647 h 40"/>
              <a:gd name="T48" fmla="*/ 2147483647 w 158"/>
              <a:gd name="T49" fmla="*/ 0 h 40"/>
              <a:gd name="T50" fmla="*/ 2147483647 w 15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8"/>
              <a:gd name="T79" fmla="*/ 0 h 40"/>
              <a:gd name="T80" fmla="*/ 158 w 15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8" h="40">
                <a:moveTo>
                  <a:pt x="19" y="0"/>
                </a:moveTo>
                <a:lnTo>
                  <a:pt x="14" y="1"/>
                </a:lnTo>
                <a:lnTo>
                  <a:pt x="10" y="3"/>
                </a:lnTo>
                <a:lnTo>
                  <a:pt x="6" y="7"/>
                </a:lnTo>
                <a:lnTo>
                  <a:pt x="2" y="10"/>
                </a:lnTo>
                <a:lnTo>
                  <a:pt x="1" y="16"/>
                </a:lnTo>
                <a:lnTo>
                  <a:pt x="0" y="20"/>
                </a:lnTo>
                <a:lnTo>
                  <a:pt x="1" y="25"/>
                </a:lnTo>
                <a:lnTo>
                  <a:pt x="2" y="30"/>
                </a:lnTo>
                <a:lnTo>
                  <a:pt x="6" y="34"/>
                </a:lnTo>
                <a:lnTo>
                  <a:pt x="10" y="37"/>
                </a:lnTo>
                <a:lnTo>
                  <a:pt x="14" y="40"/>
                </a:lnTo>
                <a:lnTo>
                  <a:pt x="132" y="40"/>
                </a:lnTo>
                <a:lnTo>
                  <a:pt x="142" y="40"/>
                </a:lnTo>
                <a:lnTo>
                  <a:pt x="148" y="37"/>
                </a:lnTo>
                <a:lnTo>
                  <a:pt x="152" y="34"/>
                </a:lnTo>
                <a:lnTo>
                  <a:pt x="156" y="30"/>
                </a:lnTo>
                <a:lnTo>
                  <a:pt x="157" y="25"/>
                </a:lnTo>
                <a:lnTo>
                  <a:pt x="158" y="20"/>
                </a:lnTo>
                <a:lnTo>
                  <a:pt x="157" y="16"/>
                </a:lnTo>
                <a:lnTo>
                  <a:pt x="156" y="10"/>
                </a:lnTo>
                <a:lnTo>
                  <a:pt x="152" y="7"/>
                </a:lnTo>
                <a:lnTo>
                  <a:pt x="148" y="3"/>
                </a:lnTo>
                <a:lnTo>
                  <a:pt x="142" y="1"/>
                </a:lnTo>
                <a:lnTo>
                  <a:pt x="13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7" name="Line 1443"/>
          <p:cNvSpPr>
            <a:spLocks noChangeShapeType="1"/>
          </p:cNvSpPr>
          <p:nvPr/>
        </p:nvSpPr>
        <p:spPr bwMode="auto">
          <a:xfrm>
            <a:off x="5649913" y="38020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8" name="Freeform 1444"/>
          <p:cNvSpPr>
            <a:spLocks/>
          </p:cNvSpPr>
          <p:nvPr/>
        </p:nvSpPr>
        <p:spPr bwMode="auto">
          <a:xfrm>
            <a:off x="5641975" y="3802063"/>
            <a:ext cx="46038" cy="15875"/>
          </a:xfrm>
          <a:custGeom>
            <a:avLst/>
            <a:gdLst>
              <a:gd name="T0" fmla="*/ 2147483647 w 117"/>
              <a:gd name="T1" fmla="*/ 0 h 40"/>
              <a:gd name="T2" fmla="*/ 2147483647 w 117"/>
              <a:gd name="T3" fmla="*/ 2147483647 h 40"/>
              <a:gd name="T4" fmla="*/ 2147483647 w 117"/>
              <a:gd name="T5" fmla="*/ 2147483647 h 40"/>
              <a:gd name="T6" fmla="*/ 2147483647 w 117"/>
              <a:gd name="T7" fmla="*/ 2147483647 h 40"/>
              <a:gd name="T8" fmla="*/ 2147483647 w 117"/>
              <a:gd name="T9" fmla="*/ 2147483647 h 40"/>
              <a:gd name="T10" fmla="*/ 0 w 117"/>
              <a:gd name="T11" fmla="*/ 2147483647 h 40"/>
              <a:gd name="T12" fmla="*/ 0 w 117"/>
              <a:gd name="T13" fmla="*/ 2147483647 h 40"/>
              <a:gd name="T14" fmla="*/ 0 w 117"/>
              <a:gd name="T15" fmla="*/ 2147483647 h 40"/>
              <a:gd name="T16" fmla="*/ 2147483647 w 117"/>
              <a:gd name="T17" fmla="*/ 2147483647 h 40"/>
              <a:gd name="T18" fmla="*/ 2147483647 w 117"/>
              <a:gd name="T19" fmla="*/ 2147483647 h 40"/>
              <a:gd name="T20" fmla="*/ 2147483647 w 117"/>
              <a:gd name="T21" fmla="*/ 2147483647 h 40"/>
              <a:gd name="T22" fmla="*/ 2147483647 w 117"/>
              <a:gd name="T23" fmla="*/ 2147483647 h 40"/>
              <a:gd name="T24" fmla="*/ 2147483647 w 117"/>
              <a:gd name="T25" fmla="*/ 2147483647 h 40"/>
              <a:gd name="T26" fmla="*/ 2147483647 w 117"/>
              <a:gd name="T27" fmla="*/ 2147483647 h 40"/>
              <a:gd name="T28" fmla="*/ 2147483647 w 117"/>
              <a:gd name="T29" fmla="*/ 2147483647 h 40"/>
              <a:gd name="T30" fmla="*/ 2147483647 w 117"/>
              <a:gd name="T31" fmla="*/ 2147483647 h 40"/>
              <a:gd name="T32" fmla="*/ 2147483647 w 117"/>
              <a:gd name="T33" fmla="*/ 2147483647 h 40"/>
              <a:gd name="T34" fmla="*/ 2147483647 w 117"/>
              <a:gd name="T35" fmla="*/ 2147483647 h 40"/>
              <a:gd name="T36" fmla="*/ 2147483647 w 117"/>
              <a:gd name="T37" fmla="*/ 2147483647 h 40"/>
              <a:gd name="T38" fmla="*/ 2147483647 w 117"/>
              <a:gd name="T39" fmla="*/ 2147483647 h 40"/>
              <a:gd name="T40" fmla="*/ 2147483647 w 117"/>
              <a:gd name="T41" fmla="*/ 2147483647 h 40"/>
              <a:gd name="T42" fmla="*/ 2147483647 w 117"/>
              <a:gd name="T43" fmla="*/ 2147483647 h 40"/>
              <a:gd name="T44" fmla="*/ 2147483647 w 117"/>
              <a:gd name="T45" fmla="*/ 2147483647 h 40"/>
              <a:gd name="T46" fmla="*/ 2147483647 w 117"/>
              <a:gd name="T47" fmla="*/ 2147483647 h 40"/>
              <a:gd name="T48" fmla="*/ 2147483647 w 117"/>
              <a:gd name="T49" fmla="*/ 0 h 40"/>
              <a:gd name="T50" fmla="*/ 2147483647 w 11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40"/>
              <a:gd name="T80" fmla="*/ 117 w 11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40">
                <a:moveTo>
                  <a:pt x="19" y="0"/>
                </a:moveTo>
                <a:lnTo>
                  <a:pt x="14" y="1"/>
                </a:lnTo>
                <a:lnTo>
                  <a:pt x="9" y="3"/>
                </a:lnTo>
                <a:lnTo>
                  <a:pt x="5" y="7"/>
                </a:lnTo>
                <a:lnTo>
                  <a:pt x="2" y="10"/>
                </a:lnTo>
                <a:lnTo>
                  <a:pt x="0" y="16"/>
                </a:lnTo>
                <a:lnTo>
                  <a:pt x="0" y="20"/>
                </a:lnTo>
                <a:lnTo>
                  <a:pt x="0" y="25"/>
                </a:lnTo>
                <a:lnTo>
                  <a:pt x="2" y="30"/>
                </a:lnTo>
                <a:lnTo>
                  <a:pt x="5" y="34"/>
                </a:lnTo>
                <a:lnTo>
                  <a:pt x="9" y="37"/>
                </a:lnTo>
                <a:lnTo>
                  <a:pt x="14" y="40"/>
                </a:lnTo>
                <a:lnTo>
                  <a:pt x="92" y="40"/>
                </a:lnTo>
                <a:lnTo>
                  <a:pt x="103" y="40"/>
                </a:lnTo>
                <a:lnTo>
                  <a:pt x="108" y="37"/>
                </a:lnTo>
                <a:lnTo>
                  <a:pt x="112" y="34"/>
                </a:lnTo>
                <a:lnTo>
                  <a:pt x="115" y="30"/>
                </a:lnTo>
                <a:lnTo>
                  <a:pt x="117" y="25"/>
                </a:lnTo>
                <a:lnTo>
                  <a:pt x="117" y="20"/>
                </a:lnTo>
                <a:lnTo>
                  <a:pt x="117" y="16"/>
                </a:lnTo>
                <a:lnTo>
                  <a:pt x="115" y="10"/>
                </a:lnTo>
                <a:lnTo>
                  <a:pt x="112" y="7"/>
                </a:lnTo>
                <a:lnTo>
                  <a:pt x="108" y="3"/>
                </a:lnTo>
                <a:lnTo>
                  <a:pt x="103" y="1"/>
                </a:lnTo>
                <a:lnTo>
                  <a:pt x="9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49" name="Line 1445"/>
          <p:cNvSpPr>
            <a:spLocks noChangeShapeType="1"/>
          </p:cNvSpPr>
          <p:nvPr/>
        </p:nvSpPr>
        <p:spPr bwMode="auto">
          <a:xfrm>
            <a:off x="5680075" y="38020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0" name="Freeform 1446"/>
          <p:cNvSpPr>
            <a:spLocks/>
          </p:cNvSpPr>
          <p:nvPr/>
        </p:nvSpPr>
        <p:spPr bwMode="auto">
          <a:xfrm>
            <a:off x="5672138" y="3802063"/>
            <a:ext cx="31750" cy="15875"/>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2147483647 w 79"/>
              <a:gd name="T11" fmla="*/ 2147483647 h 40"/>
              <a:gd name="T12" fmla="*/ 0 w 79"/>
              <a:gd name="T13" fmla="*/ 2147483647 h 40"/>
              <a:gd name="T14" fmla="*/ 2147483647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19" y="0"/>
                </a:moveTo>
                <a:lnTo>
                  <a:pt x="14" y="1"/>
                </a:lnTo>
                <a:lnTo>
                  <a:pt x="10" y="3"/>
                </a:lnTo>
                <a:lnTo>
                  <a:pt x="5" y="7"/>
                </a:lnTo>
                <a:lnTo>
                  <a:pt x="2" y="10"/>
                </a:lnTo>
                <a:lnTo>
                  <a:pt x="1" y="16"/>
                </a:lnTo>
                <a:lnTo>
                  <a:pt x="0" y="20"/>
                </a:lnTo>
                <a:lnTo>
                  <a:pt x="1" y="25"/>
                </a:lnTo>
                <a:lnTo>
                  <a:pt x="2" y="30"/>
                </a:lnTo>
                <a:lnTo>
                  <a:pt x="5" y="34"/>
                </a:lnTo>
                <a:lnTo>
                  <a:pt x="10" y="37"/>
                </a:lnTo>
                <a:lnTo>
                  <a:pt x="14" y="40"/>
                </a:lnTo>
                <a:lnTo>
                  <a:pt x="54" y="40"/>
                </a:lnTo>
                <a:lnTo>
                  <a:pt x="64" y="40"/>
                </a:lnTo>
                <a:lnTo>
                  <a:pt x="68" y="37"/>
                </a:lnTo>
                <a:lnTo>
                  <a:pt x="72" y="34"/>
                </a:lnTo>
                <a:lnTo>
                  <a:pt x="76" y="30"/>
                </a:lnTo>
                <a:lnTo>
                  <a:pt x="78" y="25"/>
                </a:lnTo>
                <a:lnTo>
                  <a:pt x="79" y="20"/>
                </a:lnTo>
                <a:lnTo>
                  <a:pt x="78" y="16"/>
                </a:lnTo>
                <a:lnTo>
                  <a:pt x="76" y="10"/>
                </a:lnTo>
                <a:lnTo>
                  <a:pt x="72" y="7"/>
                </a:lnTo>
                <a:lnTo>
                  <a:pt x="68" y="3"/>
                </a:lnTo>
                <a:lnTo>
                  <a:pt x="64" y="1"/>
                </a:lnTo>
                <a:lnTo>
                  <a:pt x="5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1" name="Line 1447"/>
          <p:cNvSpPr>
            <a:spLocks noChangeShapeType="1"/>
          </p:cNvSpPr>
          <p:nvPr/>
        </p:nvSpPr>
        <p:spPr bwMode="auto">
          <a:xfrm>
            <a:off x="5688013" y="38100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2" name="Freeform 1448"/>
          <p:cNvSpPr>
            <a:spLocks/>
          </p:cNvSpPr>
          <p:nvPr/>
        </p:nvSpPr>
        <p:spPr bwMode="auto">
          <a:xfrm>
            <a:off x="5688013" y="3784600"/>
            <a:ext cx="15875" cy="33338"/>
          </a:xfrm>
          <a:custGeom>
            <a:avLst/>
            <a:gdLst>
              <a:gd name="T0" fmla="*/ 0 w 39"/>
              <a:gd name="T1" fmla="*/ 2147483647 h 85"/>
              <a:gd name="T2" fmla="*/ 0 w 39"/>
              <a:gd name="T3" fmla="*/ 2147483647 h 85"/>
              <a:gd name="T4" fmla="*/ 2147483647 w 39"/>
              <a:gd name="T5" fmla="*/ 2147483647 h 85"/>
              <a:gd name="T6" fmla="*/ 2147483647 w 39"/>
              <a:gd name="T7" fmla="*/ 2147483647 h 85"/>
              <a:gd name="T8" fmla="*/ 2147483647 w 39"/>
              <a:gd name="T9" fmla="*/ 2147483647 h 85"/>
              <a:gd name="T10" fmla="*/ 2147483647 w 39"/>
              <a:gd name="T11" fmla="*/ 2147483647 h 85"/>
              <a:gd name="T12" fmla="*/ 2147483647 w 39"/>
              <a:gd name="T13" fmla="*/ 2147483647 h 85"/>
              <a:gd name="T14" fmla="*/ 2147483647 w 39"/>
              <a:gd name="T15" fmla="*/ 2147483647 h 85"/>
              <a:gd name="T16" fmla="*/ 2147483647 w 39"/>
              <a:gd name="T17" fmla="*/ 2147483647 h 85"/>
              <a:gd name="T18" fmla="*/ 2147483647 w 39"/>
              <a:gd name="T19" fmla="*/ 2147483647 h 85"/>
              <a:gd name="T20" fmla="*/ 2147483647 w 39"/>
              <a:gd name="T21" fmla="*/ 2147483647 h 85"/>
              <a:gd name="T22" fmla="*/ 2147483647 w 39"/>
              <a:gd name="T23" fmla="*/ 2147483647 h 85"/>
              <a:gd name="T24" fmla="*/ 2147483647 w 39"/>
              <a:gd name="T25" fmla="*/ 2147483647 h 85"/>
              <a:gd name="T26" fmla="*/ 2147483647 w 39"/>
              <a:gd name="T27" fmla="*/ 2147483647 h 85"/>
              <a:gd name="T28" fmla="*/ 2147483647 w 39"/>
              <a:gd name="T29" fmla="*/ 2147483647 h 85"/>
              <a:gd name="T30" fmla="*/ 2147483647 w 39"/>
              <a:gd name="T31" fmla="*/ 2147483647 h 85"/>
              <a:gd name="T32" fmla="*/ 2147483647 w 39"/>
              <a:gd name="T33" fmla="*/ 2147483647 h 85"/>
              <a:gd name="T34" fmla="*/ 2147483647 w 39"/>
              <a:gd name="T35" fmla="*/ 0 h 85"/>
              <a:gd name="T36" fmla="*/ 2147483647 w 39"/>
              <a:gd name="T37" fmla="*/ 0 h 85"/>
              <a:gd name="T38" fmla="*/ 2147483647 w 39"/>
              <a:gd name="T39" fmla="*/ 0 h 85"/>
              <a:gd name="T40" fmla="*/ 2147483647 w 39"/>
              <a:gd name="T41" fmla="*/ 2147483647 h 85"/>
              <a:gd name="T42" fmla="*/ 2147483647 w 39"/>
              <a:gd name="T43" fmla="*/ 2147483647 h 85"/>
              <a:gd name="T44" fmla="*/ 2147483647 w 39"/>
              <a:gd name="T45" fmla="*/ 2147483647 h 85"/>
              <a:gd name="T46" fmla="*/ 0 w 39"/>
              <a:gd name="T47" fmla="*/ 2147483647 h 85"/>
              <a:gd name="T48" fmla="*/ 0 w 39"/>
              <a:gd name="T49" fmla="*/ 2147483647 h 85"/>
              <a:gd name="T50" fmla="*/ 0 w 39"/>
              <a:gd name="T51" fmla="*/ 2147483647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5"/>
              <a:gd name="T80" fmla="*/ 39 w 39"/>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5">
                <a:moveTo>
                  <a:pt x="0" y="65"/>
                </a:moveTo>
                <a:lnTo>
                  <a:pt x="0" y="70"/>
                </a:lnTo>
                <a:lnTo>
                  <a:pt x="3" y="75"/>
                </a:lnTo>
                <a:lnTo>
                  <a:pt x="5" y="79"/>
                </a:lnTo>
                <a:lnTo>
                  <a:pt x="9" y="82"/>
                </a:lnTo>
                <a:lnTo>
                  <a:pt x="15" y="85"/>
                </a:lnTo>
                <a:lnTo>
                  <a:pt x="20" y="85"/>
                </a:lnTo>
                <a:lnTo>
                  <a:pt x="25" y="85"/>
                </a:lnTo>
                <a:lnTo>
                  <a:pt x="29" y="82"/>
                </a:lnTo>
                <a:lnTo>
                  <a:pt x="33" y="79"/>
                </a:lnTo>
                <a:lnTo>
                  <a:pt x="37" y="75"/>
                </a:lnTo>
                <a:lnTo>
                  <a:pt x="39" y="70"/>
                </a:lnTo>
                <a:lnTo>
                  <a:pt x="39" y="25"/>
                </a:lnTo>
                <a:lnTo>
                  <a:pt x="39" y="15"/>
                </a:lnTo>
                <a:lnTo>
                  <a:pt x="37" y="9"/>
                </a:lnTo>
                <a:lnTo>
                  <a:pt x="33" y="5"/>
                </a:lnTo>
                <a:lnTo>
                  <a:pt x="29" y="3"/>
                </a:lnTo>
                <a:lnTo>
                  <a:pt x="25" y="0"/>
                </a:lnTo>
                <a:lnTo>
                  <a:pt x="20" y="0"/>
                </a:lnTo>
                <a:lnTo>
                  <a:pt x="15" y="0"/>
                </a:lnTo>
                <a:lnTo>
                  <a:pt x="9" y="3"/>
                </a:lnTo>
                <a:lnTo>
                  <a:pt x="5" y="5"/>
                </a:lnTo>
                <a:lnTo>
                  <a:pt x="3" y="9"/>
                </a:lnTo>
                <a:lnTo>
                  <a:pt x="0" y="15"/>
                </a:lnTo>
                <a:lnTo>
                  <a:pt x="0" y="20"/>
                </a:lnTo>
                <a:lnTo>
                  <a:pt x="0" y="6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3" name="Line 1449"/>
          <p:cNvSpPr>
            <a:spLocks noChangeShapeType="1"/>
          </p:cNvSpPr>
          <p:nvPr/>
        </p:nvSpPr>
        <p:spPr bwMode="auto">
          <a:xfrm>
            <a:off x="5695950" y="3784600"/>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4" name="Freeform 1450"/>
          <p:cNvSpPr>
            <a:spLocks/>
          </p:cNvSpPr>
          <p:nvPr/>
        </p:nvSpPr>
        <p:spPr bwMode="auto">
          <a:xfrm>
            <a:off x="5688013" y="3784600"/>
            <a:ext cx="34925" cy="14288"/>
          </a:xfrm>
          <a:custGeom>
            <a:avLst/>
            <a:gdLst>
              <a:gd name="T0" fmla="*/ 2147483647 w 89"/>
              <a:gd name="T1" fmla="*/ 0 h 38"/>
              <a:gd name="T2" fmla="*/ 2147483647 w 89"/>
              <a:gd name="T3" fmla="*/ 0 h 38"/>
              <a:gd name="T4" fmla="*/ 2147483647 w 89"/>
              <a:gd name="T5" fmla="*/ 2147483647 h 38"/>
              <a:gd name="T6" fmla="*/ 2147483647 w 89"/>
              <a:gd name="T7" fmla="*/ 2147483647 h 38"/>
              <a:gd name="T8" fmla="*/ 2147483647 w 89"/>
              <a:gd name="T9" fmla="*/ 2147483647 h 38"/>
              <a:gd name="T10" fmla="*/ 0 w 89"/>
              <a:gd name="T11" fmla="*/ 2147483647 h 38"/>
              <a:gd name="T12" fmla="*/ 0 w 89"/>
              <a:gd name="T13" fmla="*/ 2147483647 h 38"/>
              <a:gd name="T14" fmla="*/ 0 w 89"/>
              <a:gd name="T15" fmla="*/ 2147483647 h 38"/>
              <a:gd name="T16" fmla="*/ 2147483647 w 89"/>
              <a:gd name="T17" fmla="*/ 2147483647 h 38"/>
              <a:gd name="T18" fmla="*/ 2147483647 w 89"/>
              <a:gd name="T19" fmla="*/ 2147483647 h 38"/>
              <a:gd name="T20" fmla="*/ 2147483647 w 89"/>
              <a:gd name="T21" fmla="*/ 2147483647 h 38"/>
              <a:gd name="T22" fmla="*/ 2147483647 w 89"/>
              <a:gd name="T23" fmla="*/ 2147483647 h 38"/>
              <a:gd name="T24" fmla="*/ 2147483647 w 89"/>
              <a:gd name="T25" fmla="*/ 2147483647 h 38"/>
              <a:gd name="T26" fmla="*/ 2147483647 w 89"/>
              <a:gd name="T27" fmla="*/ 2147483647 h 38"/>
              <a:gd name="T28" fmla="*/ 2147483647 w 89"/>
              <a:gd name="T29" fmla="*/ 2147483647 h 38"/>
              <a:gd name="T30" fmla="*/ 2147483647 w 89"/>
              <a:gd name="T31" fmla="*/ 2147483647 h 38"/>
              <a:gd name="T32" fmla="*/ 2147483647 w 89"/>
              <a:gd name="T33" fmla="*/ 2147483647 h 38"/>
              <a:gd name="T34" fmla="*/ 2147483647 w 89"/>
              <a:gd name="T35" fmla="*/ 2147483647 h 38"/>
              <a:gd name="T36" fmla="*/ 2147483647 w 89"/>
              <a:gd name="T37" fmla="*/ 2147483647 h 38"/>
              <a:gd name="T38" fmla="*/ 2147483647 w 89"/>
              <a:gd name="T39" fmla="*/ 2147483647 h 38"/>
              <a:gd name="T40" fmla="*/ 2147483647 w 89"/>
              <a:gd name="T41" fmla="*/ 2147483647 h 38"/>
              <a:gd name="T42" fmla="*/ 2147483647 w 89"/>
              <a:gd name="T43" fmla="*/ 2147483647 h 38"/>
              <a:gd name="T44" fmla="*/ 2147483647 w 89"/>
              <a:gd name="T45" fmla="*/ 2147483647 h 38"/>
              <a:gd name="T46" fmla="*/ 2147483647 w 89"/>
              <a:gd name="T47" fmla="*/ 0 h 38"/>
              <a:gd name="T48" fmla="*/ 2147483647 w 89"/>
              <a:gd name="T49" fmla="*/ 0 h 38"/>
              <a:gd name="T50" fmla="*/ 2147483647 w 8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8"/>
              <a:gd name="T80" fmla="*/ 89 w 8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8">
                <a:moveTo>
                  <a:pt x="20" y="0"/>
                </a:moveTo>
                <a:lnTo>
                  <a:pt x="15" y="0"/>
                </a:lnTo>
                <a:lnTo>
                  <a:pt x="9" y="3"/>
                </a:lnTo>
                <a:lnTo>
                  <a:pt x="5" y="5"/>
                </a:lnTo>
                <a:lnTo>
                  <a:pt x="3" y="9"/>
                </a:lnTo>
                <a:lnTo>
                  <a:pt x="0" y="15"/>
                </a:lnTo>
                <a:lnTo>
                  <a:pt x="0" y="20"/>
                </a:lnTo>
                <a:lnTo>
                  <a:pt x="0" y="24"/>
                </a:lnTo>
                <a:lnTo>
                  <a:pt x="3" y="29"/>
                </a:lnTo>
                <a:lnTo>
                  <a:pt x="5" y="33"/>
                </a:lnTo>
                <a:lnTo>
                  <a:pt x="9" y="37"/>
                </a:lnTo>
                <a:lnTo>
                  <a:pt x="15" y="38"/>
                </a:lnTo>
                <a:lnTo>
                  <a:pt x="64" y="38"/>
                </a:lnTo>
                <a:lnTo>
                  <a:pt x="74" y="38"/>
                </a:lnTo>
                <a:lnTo>
                  <a:pt x="80" y="37"/>
                </a:lnTo>
                <a:lnTo>
                  <a:pt x="83" y="33"/>
                </a:lnTo>
                <a:lnTo>
                  <a:pt x="86" y="29"/>
                </a:lnTo>
                <a:lnTo>
                  <a:pt x="89" y="24"/>
                </a:lnTo>
                <a:lnTo>
                  <a:pt x="89" y="20"/>
                </a:lnTo>
                <a:lnTo>
                  <a:pt x="89" y="15"/>
                </a:lnTo>
                <a:lnTo>
                  <a:pt x="86" y="9"/>
                </a:lnTo>
                <a:lnTo>
                  <a:pt x="83" y="5"/>
                </a:lnTo>
                <a:lnTo>
                  <a:pt x="80" y="3"/>
                </a:lnTo>
                <a:lnTo>
                  <a:pt x="74" y="0"/>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5" name="Line 1451"/>
          <p:cNvSpPr>
            <a:spLocks noChangeShapeType="1"/>
          </p:cNvSpPr>
          <p:nvPr/>
        </p:nvSpPr>
        <p:spPr bwMode="auto">
          <a:xfrm>
            <a:off x="5715000" y="3784600"/>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6" name="Freeform 1452"/>
          <p:cNvSpPr>
            <a:spLocks/>
          </p:cNvSpPr>
          <p:nvPr/>
        </p:nvSpPr>
        <p:spPr bwMode="auto">
          <a:xfrm>
            <a:off x="5708650" y="3784600"/>
            <a:ext cx="30163" cy="14288"/>
          </a:xfrm>
          <a:custGeom>
            <a:avLst/>
            <a:gdLst>
              <a:gd name="T0" fmla="*/ 2147483647 w 79"/>
              <a:gd name="T1" fmla="*/ 0 h 38"/>
              <a:gd name="T2" fmla="*/ 2147483647 w 79"/>
              <a:gd name="T3" fmla="*/ 0 h 38"/>
              <a:gd name="T4" fmla="*/ 2147483647 w 79"/>
              <a:gd name="T5" fmla="*/ 2147483647 h 38"/>
              <a:gd name="T6" fmla="*/ 2147483647 w 79"/>
              <a:gd name="T7" fmla="*/ 2147483647 h 38"/>
              <a:gd name="T8" fmla="*/ 2147483647 w 79"/>
              <a:gd name="T9" fmla="*/ 2147483647 h 38"/>
              <a:gd name="T10" fmla="*/ 2147483647 w 79"/>
              <a:gd name="T11" fmla="*/ 2147483647 h 38"/>
              <a:gd name="T12" fmla="*/ 0 w 79"/>
              <a:gd name="T13" fmla="*/ 2147483647 h 38"/>
              <a:gd name="T14" fmla="*/ 2147483647 w 79"/>
              <a:gd name="T15" fmla="*/ 2147483647 h 38"/>
              <a:gd name="T16" fmla="*/ 2147483647 w 79"/>
              <a:gd name="T17" fmla="*/ 2147483647 h 38"/>
              <a:gd name="T18" fmla="*/ 2147483647 w 79"/>
              <a:gd name="T19" fmla="*/ 2147483647 h 38"/>
              <a:gd name="T20" fmla="*/ 2147483647 w 79"/>
              <a:gd name="T21" fmla="*/ 2147483647 h 38"/>
              <a:gd name="T22" fmla="*/ 2147483647 w 79"/>
              <a:gd name="T23" fmla="*/ 2147483647 h 38"/>
              <a:gd name="T24" fmla="*/ 2147483647 w 79"/>
              <a:gd name="T25" fmla="*/ 2147483647 h 38"/>
              <a:gd name="T26" fmla="*/ 2147483647 w 79"/>
              <a:gd name="T27" fmla="*/ 2147483647 h 38"/>
              <a:gd name="T28" fmla="*/ 2147483647 w 79"/>
              <a:gd name="T29" fmla="*/ 2147483647 h 38"/>
              <a:gd name="T30" fmla="*/ 2147483647 w 79"/>
              <a:gd name="T31" fmla="*/ 2147483647 h 38"/>
              <a:gd name="T32" fmla="*/ 2147483647 w 79"/>
              <a:gd name="T33" fmla="*/ 2147483647 h 38"/>
              <a:gd name="T34" fmla="*/ 2147483647 w 79"/>
              <a:gd name="T35" fmla="*/ 2147483647 h 38"/>
              <a:gd name="T36" fmla="*/ 2147483647 w 79"/>
              <a:gd name="T37" fmla="*/ 2147483647 h 38"/>
              <a:gd name="T38" fmla="*/ 2147483647 w 79"/>
              <a:gd name="T39" fmla="*/ 2147483647 h 38"/>
              <a:gd name="T40" fmla="*/ 2147483647 w 79"/>
              <a:gd name="T41" fmla="*/ 2147483647 h 38"/>
              <a:gd name="T42" fmla="*/ 2147483647 w 79"/>
              <a:gd name="T43" fmla="*/ 2147483647 h 38"/>
              <a:gd name="T44" fmla="*/ 2147483647 w 79"/>
              <a:gd name="T45" fmla="*/ 2147483647 h 38"/>
              <a:gd name="T46" fmla="*/ 2147483647 w 79"/>
              <a:gd name="T47" fmla="*/ 0 h 38"/>
              <a:gd name="T48" fmla="*/ 2147483647 w 79"/>
              <a:gd name="T49" fmla="*/ 0 h 38"/>
              <a:gd name="T50" fmla="*/ 2147483647 w 7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8"/>
              <a:gd name="T80" fmla="*/ 79 w 7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8">
                <a:moveTo>
                  <a:pt x="20" y="0"/>
                </a:moveTo>
                <a:lnTo>
                  <a:pt x="15" y="0"/>
                </a:lnTo>
                <a:lnTo>
                  <a:pt x="11" y="3"/>
                </a:lnTo>
                <a:lnTo>
                  <a:pt x="5" y="5"/>
                </a:lnTo>
                <a:lnTo>
                  <a:pt x="3" y="9"/>
                </a:lnTo>
                <a:lnTo>
                  <a:pt x="1" y="15"/>
                </a:lnTo>
                <a:lnTo>
                  <a:pt x="0" y="20"/>
                </a:lnTo>
                <a:lnTo>
                  <a:pt x="1" y="24"/>
                </a:lnTo>
                <a:lnTo>
                  <a:pt x="3" y="29"/>
                </a:lnTo>
                <a:lnTo>
                  <a:pt x="5" y="33"/>
                </a:lnTo>
                <a:lnTo>
                  <a:pt x="11" y="37"/>
                </a:lnTo>
                <a:lnTo>
                  <a:pt x="15" y="38"/>
                </a:lnTo>
                <a:lnTo>
                  <a:pt x="54" y="38"/>
                </a:lnTo>
                <a:lnTo>
                  <a:pt x="65" y="38"/>
                </a:lnTo>
                <a:lnTo>
                  <a:pt x="69" y="37"/>
                </a:lnTo>
                <a:lnTo>
                  <a:pt x="73" y="33"/>
                </a:lnTo>
                <a:lnTo>
                  <a:pt x="77" y="29"/>
                </a:lnTo>
                <a:lnTo>
                  <a:pt x="78" y="24"/>
                </a:lnTo>
                <a:lnTo>
                  <a:pt x="79" y="20"/>
                </a:lnTo>
                <a:lnTo>
                  <a:pt x="78" y="15"/>
                </a:lnTo>
                <a:lnTo>
                  <a:pt x="77" y="9"/>
                </a:lnTo>
                <a:lnTo>
                  <a:pt x="73" y="5"/>
                </a:lnTo>
                <a:lnTo>
                  <a:pt x="69" y="3"/>
                </a:lnTo>
                <a:lnTo>
                  <a:pt x="65" y="0"/>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7" name="Line 1453"/>
          <p:cNvSpPr>
            <a:spLocks noChangeShapeType="1"/>
          </p:cNvSpPr>
          <p:nvPr/>
        </p:nvSpPr>
        <p:spPr bwMode="auto">
          <a:xfrm>
            <a:off x="5722938" y="37909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8" name="Freeform 1454"/>
          <p:cNvSpPr>
            <a:spLocks/>
          </p:cNvSpPr>
          <p:nvPr/>
        </p:nvSpPr>
        <p:spPr bwMode="auto">
          <a:xfrm>
            <a:off x="5722938" y="3767138"/>
            <a:ext cx="15875" cy="31750"/>
          </a:xfrm>
          <a:custGeom>
            <a:avLst/>
            <a:gdLst>
              <a:gd name="T0" fmla="*/ 0 w 38"/>
              <a:gd name="T1" fmla="*/ 2147483647 h 86"/>
              <a:gd name="T2" fmla="*/ 0 w 38"/>
              <a:gd name="T3" fmla="*/ 2147483647 h 86"/>
              <a:gd name="T4" fmla="*/ 2147483647 w 38"/>
              <a:gd name="T5" fmla="*/ 2147483647 h 86"/>
              <a:gd name="T6" fmla="*/ 2147483647 w 38"/>
              <a:gd name="T7" fmla="*/ 2147483647 h 86"/>
              <a:gd name="T8" fmla="*/ 2147483647 w 38"/>
              <a:gd name="T9" fmla="*/ 2147483647 h 86"/>
              <a:gd name="T10" fmla="*/ 2147483647 w 38"/>
              <a:gd name="T11" fmla="*/ 2147483647 h 86"/>
              <a:gd name="T12" fmla="*/ 2147483647 w 38"/>
              <a:gd name="T13" fmla="*/ 2147483647 h 86"/>
              <a:gd name="T14" fmla="*/ 2147483647 w 38"/>
              <a:gd name="T15" fmla="*/ 2147483647 h 86"/>
              <a:gd name="T16" fmla="*/ 2147483647 w 38"/>
              <a:gd name="T17" fmla="*/ 2147483647 h 86"/>
              <a:gd name="T18" fmla="*/ 2147483647 w 38"/>
              <a:gd name="T19" fmla="*/ 2147483647 h 86"/>
              <a:gd name="T20" fmla="*/ 2147483647 w 38"/>
              <a:gd name="T21" fmla="*/ 2147483647 h 86"/>
              <a:gd name="T22" fmla="*/ 2147483647 w 38"/>
              <a:gd name="T23" fmla="*/ 2147483647 h 86"/>
              <a:gd name="T24" fmla="*/ 2147483647 w 38"/>
              <a:gd name="T25" fmla="*/ 2147483647 h 86"/>
              <a:gd name="T26" fmla="*/ 2147483647 w 38"/>
              <a:gd name="T27" fmla="*/ 2147483647 h 86"/>
              <a:gd name="T28" fmla="*/ 2147483647 w 38"/>
              <a:gd name="T29" fmla="*/ 2147483647 h 86"/>
              <a:gd name="T30" fmla="*/ 2147483647 w 38"/>
              <a:gd name="T31" fmla="*/ 2147483647 h 86"/>
              <a:gd name="T32" fmla="*/ 2147483647 w 38"/>
              <a:gd name="T33" fmla="*/ 2147483647 h 86"/>
              <a:gd name="T34" fmla="*/ 2147483647 w 38"/>
              <a:gd name="T35" fmla="*/ 0 h 86"/>
              <a:gd name="T36" fmla="*/ 2147483647 w 38"/>
              <a:gd name="T37" fmla="*/ 0 h 86"/>
              <a:gd name="T38" fmla="*/ 2147483647 w 38"/>
              <a:gd name="T39" fmla="*/ 0 h 86"/>
              <a:gd name="T40" fmla="*/ 2147483647 w 38"/>
              <a:gd name="T41" fmla="*/ 2147483647 h 86"/>
              <a:gd name="T42" fmla="*/ 2147483647 w 38"/>
              <a:gd name="T43" fmla="*/ 2147483647 h 86"/>
              <a:gd name="T44" fmla="*/ 2147483647 w 38"/>
              <a:gd name="T45" fmla="*/ 2147483647 h 86"/>
              <a:gd name="T46" fmla="*/ 0 w 38"/>
              <a:gd name="T47" fmla="*/ 2147483647 h 86"/>
              <a:gd name="T48" fmla="*/ 0 w 38"/>
              <a:gd name="T49" fmla="*/ 2147483647 h 86"/>
              <a:gd name="T50" fmla="*/ 0 w 38"/>
              <a:gd name="T51" fmla="*/ 2147483647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6"/>
              <a:gd name="T80" fmla="*/ 38 w 38"/>
              <a:gd name="T81" fmla="*/ 86 h 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6">
                <a:moveTo>
                  <a:pt x="0" y="66"/>
                </a:moveTo>
                <a:lnTo>
                  <a:pt x="0" y="70"/>
                </a:lnTo>
                <a:lnTo>
                  <a:pt x="2" y="75"/>
                </a:lnTo>
                <a:lnTo>
                  <a:pt x="5" y="79"/>
                </a:lnTo>
                <a:lnTo>
                  <a:pt x="9" y="83"/>
                </a:lnTo>
                <a:lnTo>
                  <a:pt x="14" y="84"/>
                </a:lnTo>
                <a:lnTo>
                  <a:pt x="20" y="86"/>
                </a:lnTo>
                <a:lnTo>
                  <a:pt x="25" y="84"/>
                </a:lnTo>
                <a:lnTo>
                  <a:pt x="29" y="83"/>
                </a:lnTo>
                <a:lnTo>
                  <a:pt x="33" y="79"/>
                </a:lnTo>
                <a:lnTo>
                  <a:pt x="37" y="75"/>
                </a:lnTo>
                <a:lnTo>
                  <a:pt x="38" y="70"/>
                </a:lnTo>
                <a:lnTo>
                  <a:pt x="38" y="25"/>
                </a:lnTo>
                <a:lnTo>
                  <a:pt x="38" y="14"/>
                </a:lnTo>
                <a:lnTo>
                  <a:pt x="37" y="9"/>
                </a:lnTo>
                <a:lnTo>
                  <a:pt x="33" y="5"/>
                </a:lnTo>
                <a:lnTo>
                  <a:pt x="29" y="2"/>
                </a:lnTo>
                <a:lnTo>
                  <a:pt x="25" y="0"/>
                </a:lnTo>
                <a:lnTo>
                  <a:pt x="20" y="0"/>
                </a:lnTo>
                <a:lnTo>
                  <a:pt x="14" y="0"/>
                </a:lnTo>
                <a:lnTo>
                  <a:pt x="9" y="2"/>
                </a:lnTo>
                <a:lnTo>
                  <a:pt x="5" y="5"/>
                </a:lnTo>
                <a:lnTo>
                  <a:pt x="2" y="9"/>
                </a:lnTo>
                <a:lnTo>
                  <a:pt x="0" y="14"/>
                </a:lnTo>
                <a:lnTo>
                  <a:pt x="0" y="20"/>
                </a:lnTo>
                <a:lnTo>
                  <a:pt x="0" y="6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59" name="Line 1455"/>
          <p:cNvSpPr>
            <a:spLocks noChangeShapeType="1"/>
          </p:cNvSpPr>
          <p:nvPr/>
        </p:nvSpPr>
        <p:spPr bwMode="auto">
          <a:xfrm>
            <a:off x="5730875" y="37671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0" name="Freeform 1456"/>
          <p:cNvSpPr>
            <a:spLocks/>
          </p:cNvSpPr>
          <p:nvPr/>
        </p:nvSpPr>
        <p:spPr bwMode="auto">
          <a:xfrm>
            <a:off x="5722938" y="3767138"/>
            <a:ext cx="44450" cy="15875"/>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0 w 108"/>
              <a:gd name="T11" fmla="*/ 2147483647 h 38"/>
              <a:gd name="T12" fmla="*/ 0 w 108"/>
              <a:gd name="T13" fmla="*/ 2147483647 h 38"/>
              <a:gd name="T14" fmla="*/ 0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20" y="0"/>
                </a:moveTo>
                <a:lnTo>
                  <a:pt x="14" y="0"/>
                </a:lnTo>
                <a:lnTo>
                  <a:pt x="9" y="2"/>
                </a:lnTo>
                <a:lnTo>
                  <a:pt x="5" y="5"/>
                </a:lnTo>
                <a:lnTo>
                  <a:pt x="2" y="9"/>
                </a:lnTo>
                <a:lnTo>
                  <a:pt x="0" y="14"/>
                </a:lnTo>
                <a:lnTo>
                  <a:pt x="0" y="20"/>
                </a:lnTo>
                <a:lnTo>
                  <a:pt x="0" y="24"/>
                </a:lnTo>
                <a:lnTo>
                  <a:pt x="2" y="29"/>
                </a:lnTo>
                <a:lnTo>
                  <a:pt x="5" y="33"/>
                </a:lnTo>
                <a:lnTo>
                  <a:pt x="9" y="37"/>
                </a:lnTo>
                <a:lnTo>
                  <a:pt x="14" y="38"/>
                </a:lnTo>
                <a:lnTo>
                  <a:pt x="83" y="38"/>
                </a:lnTo>
                <a:lnTo>
                  <a:pt x="94" y="38"/>
                </a:lnTo>
                <a:lnTo>
                  <a:pt x="98" y="37"/>
                </a:lnTo>
                <a:lnTo>
                  <a:pt x="103" y="33"/>
                </a:lnTo>
                <a:lnTo>
                  <a:pt x="105" y="29"/>
                </a:lnTo>
                <a:lnTo>
                  <a:pt x="107" y="24"/>
                </a:lnTo>
                <a:lnTo>
                  <a:pt x="108" y="20"/>
                </a:lnTo>
                <a:lnTo>
                  <a:pt x="107" y="14"/>
                </a:lnTo>
                <a:lnTo>
                  <a:pt x="105" y="9"/>
                </a:lnTo>
                <a:lnTo>
                  <a:pt x="103" y="5"/>
                </a:lnTo>
                <a:lnTo>
                  <a:pt x="98" y="2"/>
                </a:lnTo>
                <a:lnTo>
                  <a:pt x="94" y="0"/>
                </a:lnTo>
                <a:lnTo>
                  <a:pt x="8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1" name="Line 1457"/>
          <p:cNvSpPr>
            <a:spLocks noChangeShapeType="1"/>
          </p:cNvSpPr>
          <p:nvPr/>
        </p:nvSpPr>
        <p:spPr bwMode="auto">
          <a:xfrm>
            <a:off x="5759450" y="37671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2" name="Freeform 1458"/>
          <p:cNvSpPr>
            <a:spLocks/>
          </p:cNvSpPr>
          <p:nvPr/>
        </p:nvSpPr>
        <p:spPr bwMode="auto">
          <a:xfrm>
            <a:off x="5751513" y="3767138"/>
            <a:ext cx="19050" cy="15875"/>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10" y="2"/>
                </a:lnTo>
                <a:lnTo>
                  <a:pt x="6" y="5"/>
                </a:lnTo>
                <a:lnTo>
                  <a:pt x="3" y="9"/>
                </a:lnTo>
                <a:lnTo>
                  <a:pt x="0" y="14"/>
                </a:lnTo>
                <a:lnTo>
                  <a:pt x="0" y="20"/>
                </a:lnTo>
                <a:lnTo>
                  <a:pt x="0" y="24"/>
                </a:lnTo>
                <a:lnTo>
                  <a:pt x="3" y="29"/>
                </a:lnTo>
                <a:lnTo>
                  <a:pt x="6" y="33"/>
                </a:lnTo>
                <a:lnTo>
                  <a:pt x="10" y="37"/>
                </a:lnTo>
                <a:lnTo>
                  <a:pt x="15" y="38"/>
                </a:lnTo>
                <a:lnTo>
                  <a:pt x="24" y="38"/>
                </a:lnTo>
                <a:lnTo>
                  <a:pt x="35" y="38"/>
                </a:lnTo>
                <a:lnTo>
                  <a:pt x="40" y="37"/>
                </a:lnTo>
                <a:lnTo>
                  <a:pt x="44" y="33"/>
                </a:lnTo>
                <a:lnTo>
                  <a:pt x="47" y="29"/>
                </a:lnTo>
                <a:lnTo>
                  <a:pt x="49" y="24"/>
                </a:lnTo>
                <a:lnTo>
                  <a:pt x="49" y="20"/>
                </a:lnTo>
                <a:lnTo>
                  <a:pt x="49" y="14"/>
                </a:lnTo>
                <a:lnTo>
                  <a:pt x="47" y="9"/>
                </a:lnTo>
                <a:lnTo>
                  <a:pt x="44" y="5"/>
                </a:lnTo>
                <a:lnTo>
                  <a:pt x="40" y="2"/>
                </a:lnTo>
                <a:lnTo>
                  <a:pt x="35"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3" name="Line 1459"/>
          <p:cNvSpPr>
            <a:spLocks noChangeShapeType="1"/>
          </p:cNvSpPr>
          <p:nvPr/>
        </p:nvSpPr>
        <p:spPr bwMode="auto">
          <a:xfrm>
            <a:off x="5754688" y="37750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4" name="Freeform 1460"/>
          <p:cNvSpPr>
            <a:spLocks/>
          </p:cNvSpPr>
          <p:nvPr/>
        </p:nvSpPr>
        <p:spPr bwMode="auto">
          <a:xfrm>
            <a:off x="5754688" y="3748088"/>
            <a:ext cx="15875" cy="34925"/>
          </a:xfrm>
          <a:custGeom>
            <a:avLst/>
            <a:gdLst>
              <a:gd name="T0" fmla="*/ 0 w 39"/>
              <a:gd name="T1" fmla="*/ 2147483647 h 87"/>
              <a:gd name="T2" fmla="*/ 2147483647 w 39"/>
              <a:gd name="T3" fmla="*/ 2147483647 h 87"/>
              <a:gd name="T4" fmla="*/ 2147483647 w 39"/>
              <a:gd name="T5" fmla="*/ 2147483647 h 87"/>
              <a:gd name="T6" fmla="*/ 2147483647 w 39"/>
              <a:gd name="T7" fmla="*/ 2147483647 h 87"/>
              <a:gd name="T8" fmla="*/ 2147483647 w 39"/>
              <a:gd name="T9" fmla="*/ 2147483647 h 87"/>
              <a:gd name="T10" fmla="*/ 2147483647 w 39"/>
              <a:gd name="T11" fmla="*/ 2147483647 h 87"/>
              <a:gd name="T12" fmla="*/ 2147483647 w 39"/>
              <a:gd name="T13" fmla="*/ 2147483647 h 87"/>
              <a:gd name="T14" fmla="*/ 2147483647 w 39"/>
              <a:gd name="T15" fmla="*/ 2147483647 h 87"/>
              <a:gd name="T16" fmla="*/ 2147483647 w 39"/>
              <a:gd name="T17" fmla="*/ 2147483647 h 87"/>
              <a:gd name="T18" fmla="*/ 2147483647 w 39"/>
              <a:gd name="T19" fmla="*/ 2147483647 h 87"/>
              <a:gd name="T20" fmla="*/ 2147483647 w 39"/>
              <a:gd name="T21" fmla="*/ 2147483647 h 87"/>
              <a:gd name="T22" fmla="*/ 2147483647 w 39"/>
              <a:gd name="T23" fmla="*/ 2147483647 h 87"/>
              <a:gd name="T24" fmla="*/ 2147483647 w 39"/>
              <a:gd name="T25" fmla="*/ 2147483647 h 87"/>
              <a:gd name="T26" fmla="*/ 2147483647 w 39"/>
              <a:gd name="T27" fmla="*/ 2147483647 h 87"/>
              <a:gd name="T28" fmla="*/ 2147483647 w 39"/>
              <a:gd name="T29" fmla="*/ 2147483647 h 87"/>
              <a:gd name="T30" fmla="*/ 2147483647 w 39"/>
              <a:gd name="T31" fmla="*/ 2147483647 h 87"/>
              <a:gd name="T32" fmla="*/ 2147483647 w 39"/>
              <a:gd name="T33" fmla="*/ 2147483647 h 87"/>
              <a:gd name="T34" fmla="*/ 2147483647 w 39"/>
              <a:gd name="T35" fmla="*/ 2147483647 h 87"/>
              <a:gd name="T36" fmla="*/ 2147483647 w 39"/>
              <a:gd name="T37" fmla="*/ 0 h 87"/>
              <a:gd name="T38" fmla="*/ 2147483647 w 39"/>
              <a:gd name="T39" fmla="*/ 2147483647 h 87"/>
              <a:gd name="T40" fmla="*/ 2147483647 w 39"/>
              <a:gd name="T41" fmla="*/ 2147483647 h 87"/>
              <a:gd name="T42" fmla="*/ 2147483647 w 39"/>
              <a:gd name="T43" fmla="*/ 2147483647 h 87"/>
              <a:gd name="T44" fmla="*/ 2147483647 w 39"/>
              <a:gd name="T45" fmla="*/ 2147483647 h 87"/>
              <a:gd name="T46" fmla="*/ 2147483647 w 39"/>
              <a:gd name="T47" fmla="*/ 2147483647 h 87"/>
              <a:gd name="T48" fmla="*/ 0 w 39"/>
              <a:gd name="T49" fmla="*/ 2147483647 h 87"/>
              <a:gd name="T50" fmla="*/ 0 w 39"/>
              <a:gd name="T51" fmla="*/ 2147483647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7"/>
              <a:gd name="T80" fmla="*/ 39 w 39"/>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7">
                <a:moveTo>
                  <a:pt x="0" y="68"/>
                </a:moveTo>
                <a:lnTo>
                  <a:pt x="1" y="72"/>
                </a:lnTo>
                <a:lnTo>
                  <a:pt x="2" y="77"/>
                </a:lnTo>
                <a:lnTo>
                  <a:pt x="6" y="81"/>
                </a:lnTo>
                <a:lnTo>
                  <a:pt x="10" y="85"/>
                </a:lnTo>
                <a:lnTo>
                  <a:pt x="16" y="86"/>
                </a:lnTo>
                <a:lnTo>
                  <a:pt x="20" y="87"/>
                </a:lnTo>
                <a:lnTo>
                  <a:pt x="25" y="86"/>
                </a:lnTo>
                <a:lnTo>
                  <a:pt x="30" y="85"/>
                </a:lnTo>
                <a:lnTo>
                  <a:pt x="34" y="81"/>
                </a:lnTo>
                <a:lnTo>
                  <a:pt x="37" y="77"/>
                </a:lnTo>
                <a:lnTo>
                  <a:pt x="39" y="72"/>
                </a:lnTo>
                <a:lnTo>
                  <a:pt x="39" y="25"/>
                </a:lnTo>
                <a:lnTo>
                  <a:pt x="39" y="16"/>
                </a:lnTo>
                <a:lnTo>
                  <a:pt x="37" y="11"/>
                </a:lnTo>
                <a:lnTo>
                  <a:pt x="34" y="7"/>
                </a:lnTo>
                <a:lnTo>
                  <a:pt x="30" y="3"/>
                </a:lnTo>
                <a:lnTo>
                  <a:pt x="25" y="1"/>
                </a:lnTo>
                <a:lnTo>
                  <a:pt x="20" y="0"/>
                </a:lnTo>
                <a:lnTo>
                  <a:pt x="16" y="1"/>
                </a:lnTo>
                <a:lnTo>
                  <a:pt x="10" y="3"/>
                </a:lnTo>
                <a:lnTo>
                  <a:pt x="6" y="7"/>
                </a:lnTo>
                <a:lnTo>
                  <a:pt x="2" y="11"/>
                </a:lnTo>
                <a:lnTo>
                  <a:pt x="1" y="16"/>
                </a:lnTo>
                <a:lnTo>
                  <a:pt x="0" y="21"/>
                </a:lnTo>
                <a:lnTo>
                  <a:pt x="0" y="6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5" name="Line 1461"/>
          <p:cNvSpPr>
            <a:spLocks noChangeShapeType="1"/>
          </p:cNvSpPr>
          <p:nvPr/>
        </p:nvSpPr>
        <p:spPr bwMode="auto">
          <a:xfrm>
            <a:off x="5762625" y="37480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6" name="Freeform 1462"/>
          <p:cNvSpPr>
            <a:spLocks/>
          </p:cNvSpPr>
          <p:nvPr/>
        </p:nvSpPr>
        <p:spPr bwMode="auto">
          <a:xfrm>
            <a:off x="5754688" y="3748088"/>
            <a:ext cx="34925" cy="15875"/>
          </a:xfrm>
          <a:custGeom>
            <a:avLst/>
            <a:gdLst>
              <a:gd name="T0" fmla="*/ 2147483647 w 90"/>
              <a:gd name="T1" fmla="*/ 0 h 40"/>
              <a:gd name="T2" fmla="*/ 2147483647 w 90"/>
              <a:gd name="T3" fmla="*/ 2147483647 h 40"/>
              <a:gd name="T4" fmla="*/ 2147483647 w 90"/>
              <a:gd name="T5" fmla="*/ 2147483647 h 40"/>
              <a:gd name="T6" fmla="*/ 2147483647 w 90"/>
              <a:gd name="T7" fmla="*/ 2147483647 h 40"/>
              <a:gd name="T8" fmla="*/ 2147483647 w 90"/>
              <a:gd name="T9" fmla="*/ 2147483647 h 40"/>
              <a:gd name="T10" fmla="*/ 2147483647 w 90"/>
              <a:gd name="T11" fmla="*/ 2147483647 h 40"/>
              <a:gd name="T12" fmla="*/ 0 w 90"/>
              <a:gd name="T13" fmla="*/ 2147483647 h 40"/>
              <a:gd name="T14" fmla="*/ 2147483647 w 90"/>
              <a:gd name="T15" fmla="*/ 2147483647 h 40"/>
              <a:gd name="T16" fmla="*/ 2147483647 w 90"/>
              <a:gd name="T17" fmla="*/ 2147483647 h 40"/>
              <a:gd name="T18" fmla="*/ 2147483647 w 90"/>
              <a:gd name="T19" fmla="*/ 2147483647 h 40"/>
              <a:gd name="T20" fmla="*/ 2147483647 w 90"/>
              <a:gd name="T21" fmla="*/ 2147483647 h 40"/>
              <a:gd name="T22" fmla="*/ 2147483647 w 90"/>
              <a:gd name="T23" fmla="*/ 2147483647 h 40"/>
              <a:gd name="T24" fmla="*/ 2147483647 w 90"/>
              <a:gd name="T25" fmla="*/ 2147483647 h 40"/>
              <a:gd name="T26" fmla="*/ 2147483647 w 90"/>
              <a:gd name="T27" fmla="*/ 2147483647 h 40"/>
              <a:gd name="T28" fmla="*/ 2147483647 w 90"/>
              <a:gd name="T29" fmla="*/ 2147483647 h 40"/>
              <a:gd name="T30" fmla="*/ 2147483647 w 90"/>
              <a:gd name="T31" fmla="*/ 2147483647 h 40"/>
              <a:gd name="T32" fmla="*/ 2147483647 w 90"/>
              <a:gd name="T33" fmla="*/ 2147483647 h 40"/>
              <a:gd name="T34" fmla="*/ 2147483647 w 90"/>
              <a:gd name="T35" fmla="*/ 2147483647 h 40"/>
              <a:gd name="T36" fmla="*/ 2147483647 w 90"/>
              <a:gd name="T37" fmla="*/ 2147483647 h 40"/>
              <a:gd name="T38" fmla="*/ 2147483647 w 90"/>
              <a:gd name="T39" fmla="*/ 2147483647 h 40"/>
              <a:gd name="T40" fmla="*/ 2147483647 w 90"/>
              <a:gd name="T41" fmla="*/ 2147483647 h 40"/>
              <a:gd name="T42" fmla="*/ 2147483647 w 90"/>
              <a:gd name="T43" fmla="*/ 2147483647 h 40"/>
              <a:gd name="T44" fmla="*/ 2147483647 w 90"/>
              <a:gd name="T45" fmla="*/ 2147483647 h 40"/>
              <a:gd name="T46" fmla="*/ 2147483647 w 90"/>
              <a:gd name="T47" fmla="*/ 2147483647 h 40"/>
              <a:gd name="T48" fmla="*/ 2147483647 w 90"/>
              <a:gd name="T49" fmla="*/ 0 h 40"/>
              <a:gd name="T50" fmla="*/ 2147483647 w 9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0"/>
              <a:gd name="T79" fmla="*/ 0 h 40"/>
              <a:gd name="T80" fmla="*/ 90 w 9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0" h="40">
                <a:moveTo>
                  <a:pt x="20" y="0"/>
                </a:moveTo>
                <a:lnTo>
                  <a:pt x="16" y="1"/>
                </a:lnTo>
                <a:lnTo>
                  <a:pt x="10" y="3"/>
                </a:lnTo>
                <a:lnTo>
                  <a:pt x="6" y="7"/>
                </a:lnTo>
                <a:lnTo>
                  <a:pt x="2" y="11"/>
                </a:lnTo>
                <a:lnTo>
                  <a:pt x="1" y="16"/>
                </a:lnTo>
                <a:lnTo>
                  <a:pt x="0" y="20"/>
                </a:lnTo>
                <a:lnTo>
                  <a:pt x="1" y="25"/>
                </a:lnTo>
                <a:lnTo>
                  <a:pt x="2" y="31"/>
                </a:lnTo>
                <a:lnTo>
                  <a:pt x="6" y="35"/>
                </a:lnTo>
                <a:lnTo>
                  <a:pt x="10" y="37"/>
                </a:lnTo>
                <a:lnTo>
                  <a:pt x="16" y="40"/>
                </a:lnTo>
                <a:lnTo>
                  <a:pt x="65" y="40"/>
                </a:lnTo>
                <a:lnTo>
                  <a:pt x="75" y="40"/>
                </a:lnTo>
                <a:lnTo>
                  <a:pt x="79" y="37"/>
                </a:lnTo>
                <a:lnTo>
                  <a:pt x="83" y="35"/>
                </a:lnTo>
                <a:lnTo>
                  <a:pt x="87" y="31"/>
                </a:lnTo>
                <a:lnTo>
                  <a:pt x="88" y="25"/>
                </a:lnTo>
                <a:lnTo>
                  <a:pt x="90" y="20"/>
                </a:lnTo>
                <a:lnTo>
                  <a:pt x="88" y="16"/>
                </a:lnTo>
                <a:lnTo>
                  <a:pt x="87" y="11"/>
                </a:lnTo>
                <a:lnTo>
                  <a:pt x="83" y="7"/>
                </a:lnTo>
                <a:lnTo>
                  <a:pt x="79" y="3"/>
                </a:lnTo>
                <a:lnTo>
                  <a:pt x="75" y="1"/>
                </a:lnTo>
                <a:lnTo>
                  <a:pt x="6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7" name="Line 1463"/>
          <p:cNvSpPr>
            <a:spLocks noChangeShapeType="1"/>
          </p:cNvSpPr>
          <p:nvPr/>
        </p:nvSpPr>
        <p:spPr bwMode="auto">
          <a:xfrm>
            <a:off x="5781675" y="37480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8" name="Freeform 1464"/>
          <p:cNvSpPr>
            <a:spLocks/>
          </p:cNvSpPr>
          <p:nvPr/>
        </p:nvSpPr>
        <p:spPr bwMode="auto">
          <a:xfrm>
            <a:off x="5773738" y="3748088"/>
            <a:ext cx="23812"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0 w 59"/>
              <a:gd name="T11" fmla="*/ 2147483647 h 40"/>
              <a:gd name="T12" fmla="*/ 0 w 59"/>
              <a:gd name="T13" fmla="*/ 2147483647 h 40"/>
              <a:gd name="T14" fmla="*/ 0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5" y="1"/>
                </a:lnTo>
                <a:lnTo>
                  <a:pt x="9" y="3"/>
                </a:lnTo>
                <a:lnTo>
                  <a:pt x="5" y="7"/>
                </a:lnTo>
                <a:lnTo>
                  <a:pt x="3" y="11"/>
                </a:lnTo>
                <a:lnTo>
                  <a:pt x="0" y="16"/>
                </a:lnTo>
                <a:lnTo>
                  <a:pt x="0" y="20"/>
                </a:lnTo>
                <a:lnTo>
                  <a:pt x="0" y="25"/>
                </a:lnTo>
                <a:lnTo>
                  <a:pt x="3" y="31"/>
                </a:lnTo>
                <a:lnTo>
                  <a:pt x="5" y="35"/>
                </a:lnTo>
                <a:lnTo>
                  <a:pt x="9" y="37"/>
                </a:lnTo>
                <a:lnTo>
                  <a:pt x="15" y="40"/>
                </a:lnTo>
                <a:lnTo>
                  <a:pt x="33" y="40"/>
                </a:lnTo>
                <a:lnTo>
                  <a:pt x="44" y="40"/>
                </a:lnTo>
                <a:lnTo>
                  <a:pt x="49" y="37"/>
                </a:lnTo>
                <a:lnTo>
                  <a:pt x="53" y="35"/>
                </a:lnTo>
                <a:lnTo>
                  <a:pt x="55" y="31"/>
                </a:lnTo>
                <a:lnTo>
                  <a:pt x="58" y="25"/>
                </a:lnTo>
                <a:lnTo>
                  <a:pt x="59" y="20"/>
                </a:lnTo>
                <a:lnTo>
                  <a:pt x="58" y="16"/>
                </a:lnTo>
                <a:lnTo>
                  <a:pt x="55" y="11"/>
                </a:lnTo>
                <a:lnTo>
                  <a:pt x="53" y="7"/>
                </a:lnTo>
                <a:lnTo>
                  <a:pt x="49" y="3"/>
                </a:lnTo>
                <a:lnTo>
                  <a:pt x="44" y="1"/>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69" name="Line 1465"/>
          <p:cNvSpPr>
            <a:spLocks noChangeShapeType="1"/>
          </p:cNvSpPr>
          <p:nvPr/>
        </p:nvSpPr>
        <p:spPr bwMode="auto">
          <a:xfrm>
            <a:off x="5781675" y="37560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0" name="Freeform 1466"/>
          <p:cNvSpPr>
            <a:spLocks/>
          </p:cNvSpPr>
          <p:nvPr/>
        </p:nvSpPr>
        <p:spPr bwMode="auto">
          <a:xfrm>
            <a:off x="5781675" y="3730625"/>
            <a:ext cx="15875" cy="33338"/>
          </a:xfrm>
          <a:custGeom>
            <a:avLst/>
            <a:gdLst>
              <a:gd name="T0" fmla="*/ 0 w 38"/>
              <a:gd name="T1" fmla="*/ 2147483647 h 86"/>
              <a:gd name="T2" fmla="*/ 0 w 38"/>
              <a:gd name="T3" fmla="*/ 2147483647 h 86"/>
              <a:gd name="T4" fmla="*/ 2147483647 w 38"/>
              <a:gd name="T5" fmla="*/ 2147483647 h 86"/>
              <a:gd name="T6" fmla="*/ 2147483647 w 38"/>
              <a:gd name="T7" fmla="*/ 2147483647 h 86"/>
              <a:gd name="T8" fmla="*/ 2147483647 w 38"/>
              <a:gd name="T9" fmla="*/ 2147483647 h 86"/>
              <a:gd name="T10" fmla="*/ 2147483647 w 38"/>
              <a:gd name="T11" fmla="*/ 2147483647 h 86"/>
              <a:gd name="T12" fmla="*/ 2147483647 w 38"/>
              <a:gd name="T13" fmla="*/ 2147483647 h 86"/>
              <a:gd name="T14" fmla="*/ 2147483647 w 38"/>
              <a:gd name="T15" fmla="*/ 2147483647 h 86"/>
              <a:gd name="T16" fmla="*/ 2147483647 w 38"/>
              <a:gd name="T17" fmla="*/ 2147483647 h 86"/>
              <a:gd name="T18" fmla="*/ 2147483647 w 38"/>
              <a:gd name="T19" fmla="*/ 2147483647 h 86"/>
              <a:gd name="T20" fmla="*/ 2147483647 w 38"/>
              <a:gd name="T21" fmla="*/ 2147483647 h 86"/>
              <a:gd name="T22" fmla="*/ 2147483647 w 38"/>
              <a:gd name="T23" fmla="*/ 2147483647 h 86"/>
              <a:gd name="T24" fmla="*/ 2147483647 w 38"/>
              <a:gd name="T25" fmla="*/ 2147483647 h 86"/>
              <a:gd name="T26" fmla="*/ 2147483647 w 38"/>
              <a:gd name="T27" fmla="*/ 2147483647 h 86"/>
              <a:gd name="T28" fmla="*/ 2147483647 w 38"/>
              <a:gd name="T29" fmla="*/ 2147483647 h 86"/>
              <a:gd name="T30" fmla="*/ 2147483647 w 38"/>
              <a:gd name="T31" fmla="*/ 2147483647 h 86"/>
              <a:gd name="T32" fmla="*/ 2147483647 w 38"/>
              <a:gd name="T33" fmla="*/ 2147483647 h 86"/>
              <a:gd name="T34" fmla="*/ 2147483647 w 38"/>
              <a:gd name="T35" fmla="*/ 2147483647 h 86"/>
              <a:gd name="T36" fmla="*/ 2147483647 w 38"/>
              <a:gd name="T37" fmla="*/ 0 h 86"/>
              <a:gd name="T38" fmla="*/ 2147483647 w 38"/>
              <a:gd name="T39" fmla="*/ 2147483647 h 86"/>
              <a:gd name="T40" fmla="*/ 2147483647 w 38"/>
              <a:gd name="T41" fmla="*/ 2147483647 h 86"/>
              <a:gd name="T42" fmla="*/ 2147483647 w 38"/>
              <a:gd name="T43" fmla="*/ 2147483647 h 86"/>
              <a:gd name="T44" fmla="*/ 2147483647 w 38"/>
              <a:gd name="T45" fmla="*/ 2147483647 h 86"/>
              <a:gd name="T46" fmla="*/ 0 w 38"/>
              <a:gd name="T47" fmla="*/ 2147483647 h 86"/>
              <a:gd name="T48" fmla="*/ 0 w 38"/>
              <a:gd name="T49" fmla="*/ 2147483647 h 86"/>
              <a:gd name="T50" fmla="*/ 0 w 38"/>
              <a:gd name="T51" fmla="*/ 2147483647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6"/>
              <a:gd name="T80" fmla="*/ 38 w 38"/>
              <a:gd name="T81" fmla="*/ 86 h 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6">
                <a:moveTo>
                  <a:pt x="0" y="66"/>
                </a:moveTo>
                <a:lnTo>
                  <a:pt x="0" y="71"/>
                </a:lnTo>
                <a:lnTo>
                  <a:pt x="2" y="77"/>
                </a:lnTo>
                <a:lnTo>
                  <a:pt x="5" y="81"/>
                </a:lnTo>
                <a:lnTo>
                  <a:pt x="9" y="83"/>
                </a:lnTo>
                <a:lnTo>
                  <a:pt x="14" y="86"/>
                </a:lnTo>
                <a:lnTo>
                  <a:pt x="20" y="86"/>
                </a:lnTo>
                <a:lnTo>
                  <a:pt x="24" y="86"/>
                </a:lnTo>
                <a:lnTo>
                  <a:pt x="29" y="83"/>
                </a:lnTo>
                <a:lnTo>
                  <a:pt x="33" y="81"/>
                </a:lnTo>
                <a:lnTo>
                  <a:pt x="35" y="77"/>
                </a:lnTo>
                <a:lnTo>
                  <a:pt x="38" y="71"/>
                </a:lnTo>
                <a:lnTo>
                  <a:pt x="38" y="25"/>
                </a:lnTo>
                <a:lnTo>
                  <a:pt x="38" y="14"/>
                </a:lnTo>
                <a:lnTo>
                  <a:pt x="35" y="10"/>
                </a:lnTo>
                <a:lnTo>
                  <a:pt x="33" y="7"/>
                </a:lnTo>
                <a:lnTo>
                  <a:pt x="29" y="3"/>
                </a:lnTo>
                <a:lnTo>
                  <a:pt x="24" y="1"/>
                </a:lnTo>
                <a:lnTo>
                  <a:pt x="20" y="0"/>
                </a:lnTo>
                <a:lnTo>
                  <a:pt x="14" y="1"/>
                </a:lnTo>
                <a:lnTo>
                  <a:pt x="9" y="3"/>
                </a:lnTo>
                <a:lnTo>
                  <a:pt x="5" y="7"/>
                </a:lnTo>
                <a:lnTo>
                  <a:pt x="2" y="10"/>
                </a:lnTo>
                <a:lnTo>
                  <a:pt x="0" y="14"/>
                </a:lnTo>
                <a:lnTo>
                  <a:pt x="0" y="20"/>
                </a:lnTo>
                <a:lnTo>
                  <a:pt x="0" y="6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1" name="Line 1467"/>
          <p:cNvSpPr>
            <a:spLocks noChangeShapeType="1"/>
          </p:cNvSpPr>
          <p:nvPr/>
        </p:nvSpPr>
        <p:spPr bwMode="auto">
          <a:xfrm>
            <a:off x="5789613" y="37306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2" name="Freeform 1468"/>
          <p:cNvSpPr>
            <a:spLocks/>
          </p:cNvSpPr>
          <p:nvPr/>
        </p:nvSpPr>
        <p:spPr bwMode="auto">
          <a:xfrm>
            <a:off x="5781675" y="3730625"/>
            <a:ext cx="47625" cy="15875"/>
          </a:xfrm>
          <a:custGeom>
            <a:avLst/>
            <a:gdLst>
              <a:gd name="T0" fmla="*/ 2147483647 w 117"/>
              <a:gd name="T1" fmla="*/ 0 h 40"/>
              <a:gd name="T2" fmla="*/ 2147483647 w 117"/>
              <a:gd name="T3" fmla="*/ 2147483647 h 40"/>
              <a:gd name="T4" fmla="*/ 2147483647 w 117"/>
              <a:gd name="T5" fmla="*/ 2147483647 h 40"/>
              <a:gd name="T6" fmla="*/ 2147483647 w 117"/>
              <a:gd name="T7" fmla="*/ 2147483647 h 40"/>
              <a:gd name="T8" fmla="*/ 2147483647 w 117"/>
              <a:gd name="T9" fmla="*/ 2147483647 h 40"/>
              <a:gd name="T10" fmla="*/ 0 w 117"/>
              <a:gd name="T11" fmla="*/ 2147483647 h 40"/>
              <a:gd name="T12" fmla="*/ 0 w 117"/>
              <a:gd name="T13" fmla="*/ 2147483647 h 40"/>
              <a:gd name="T14" fmla="*/ 0 w 117"/>
              <a:gd name="T15" fmla="*/ 2147483647 h 40"/>
              <a:gd name="T16" fmla="*/ 2147483647 w 117"/>
              <a:gd name="T17" fmla="*/ 2147483647 h 40"/>
              <a:gd name="T18" fmla="*/ 2147483647 w 117"/>
              <a:gd name="T19" fmla="*/ 2147483647 h 40"/>
              <a:gd name="T20" fmla="*/ 2147483647 w 117"/>
              <a:gd name="T21" fmla="*/ 2147483647 h 40"/>
              <a:gd name="T22" fmla="*/ 2147483647 w 117"/>
              <a:gd name="T23" fmla="*/ 2147483647 h 40"/>
              <a:gd name="T24" fmla="*/ 2147483647 w 117"/>
              <a:gd name="T25" fmla="*/ 2147483647 h 40"/>
              <a:gd name="T26" fmla="*/ 2147483647 w 117"/>
              <a:gd name="T27" fmla="*/ 2147483647 h 40"/>
              <a:gd name="T28" fmla="*/ 2147483647 w 117"/>
              <a:gd name="T29" fmla="*/ 2147483647 h 40"/>
              <a:gd name="T30" fmla="*/ 2147483647 w 117"/>
              <a:gd name="T31" fmla="*/ 2147483647 h 40"/>
              <a:gd name="T32" fmla="*/ 2147483647 w 117"/>
              <a:gd name="T33" fmla="*/ 2147483647 h 40"/>
              <a:gd name="T34" fmla="*/ 2147483647 w 117"/>
              <a:gd name="T35" fmla="*/ 2147483647 h 40"/>
              <a:gd name="T36" fmla="*/ 2147483647 w 117"/>
              <a:gd name="T37" fmla="*/ 2147483647 h 40"/>
              <a:gd name="T38" fmla="*/ 2147483647 w 117"/>
              <a:gd name="T39" fmla="*/ 2147483647 h 40"/>
              <a:gd name="T40" fmla="*/ 2147483647 w 117"/>
              <a:gd name="T41" fmla="*/ 2147483647 h 40"/>
              <a:gd name="T42" fmla="*/ 2147483647 w 117"/>
              <a:gd name="T43" fmla="*/ 2147483647 h 40"/>
              <a:gd name="T44" fmla="*/ 2147483647 w 117"/>
              <a:gd name="T45" fmla="*/ 2147483647 h 40"/>
              <a:gd name="T46" fmla="*/ 2147483647 w 117"/>
              <a:gd name="T47" fmla="*/ 2147483647 h 40"/>
              <a:gd name="T48" fmla="*/ 2147483647 w 117"/>
              <a:gd name="T49" fmla="*/ 0 h 40"/>
              <a:gd name="T50" fmla="*/ 2147483647 w 11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40"/>
              <a:gd name="T80" fmla="*/ 117 w 11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40">
                <a:moveTo>
                  <a:pt x="20" y="0"/>
                </a:moveTo>
                <a:lnTo>
                  <a:pt x="14" y="1"/>
                </a:lnTo>
                <a:lnTo>
                  <a:pt x="9" y="3"/>
                </a:lnTo>
                <a:lnTo>
                  <a:pt x="5" y="7"/>
                </a:lnTo>
                <a:lnTo>
                  <a:pt x="2" y="10"/>
                </a:lnTo>
                <a:lnTo>
                  <a:pt x="0" y="14"/>
                </a:lnTo>
                <a:lnTo>
                  <a:pt x="0" y="20"/>
                </a:lnTo>
                <a:lnTo>
                  <a:pt x="0" y="25"/>
                </a:lnTo>
                <a:lnTo>
                  <a:pt x="2" y="30"/>
                </a:lnTo>
                <a:lnTo>
                  <a:pt x="5" y="34"/>
                </a:lnTo>
                <a:lnTo>
                  <a:pt x="9" y="37"/>
                </a:lnTo>
                <a:lnTo>
                  <a:pt x="14" y="40"/>
                </a:lnTo>
                <a:lnTo>
                  <a:pt x="92" y="40"/>
                </a:lnTo>
                <a:lnTo>
                  <a:pt x="103" y="40"/>
                </a:lnTo>
                <a:lnTo>
                  <a:pt x="108" y="37"/>
                </a:lnTo>
                <a:lnTo>
                  <a:pt x="112" y="34"/>
                </a:lnTo>
                <a:lnTo>
                  <a:pt x="115" y="30"/>
                </a:lnTo>
                <a:lnTo>
                  <a:pt x="117" y="25"/>
                </a:lnTo>
                <a:lnTo>
                  <a:pt x="117" y="20"/>
                </a:lnTo>
                <a:lnTo>
                  <a:pt x="117" y="14"/>
                </a:lnTo>
                <a:lnTo>
                  <a:pt x="115" y="10"/>
                </a:lnTo>
                <a:lnTo>
                  <a:pt x="112" y="7"/>
                </a:lnTo>
                <a:lnTo>
                  <a:pt x="108" y="3"/>
                </a:lnTo>
                <a:lnTo>
                  <a:pt x="103" y="1"/>
                </a:lnTo>
                <a:lnTo>
                  <a:pt x="9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3" name="Line 1469"/>
          <p:cNvSpPr>
            <a:spLocks noChangeShapeType="1"/>
          </p:cNvSpPr>
          <p:nvPr/>
        </p:nvSpPr>
        <p:spPr bwMode="auto">
          <a:xfrm>
            <a:off x="5821363" y="37306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4" name="Freeform 1470"/>
          <p:cNvSpPr>
            <a:spLocks/>
          </p:cNvSpPr>
          <p:nvPr/>
        </p:nvSpPr>
        <p:spPr bwMode="auto">
          <a:xfrm>
            <a:off x="5813425" y="3730625"/>
            <a:ext cx="23813"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4" y="1"/>
                </a:lnTo>
                <a:lnTo>
                  <a:pt x="10" y="3"/>
                </a:lnTo>
                <a:lnTo>
                  <a:pt x="5" y="7"/>
                </a:lnTo>
                <a:lnTo>
                  <a:pt x="2" y="10"/>
                </a:lnTo>
                <a:lnTo>
                  <a:pt x="1" y="14"/>
                </a:lnTo>
                <a:lnTo>
                  <a:pt x="0" y="20"/>
                </a:lnTo>
                <a:lnTo>
                  <a:pt x="1" y="25"/>
                </a:lnTo>
                <a:lnTo>
                  <a:pt x="2" y="30"/>
                </a:lnTo>
                <a:lnTo>
                  <a:pt x="5" y="34"/>
                </a:lnTo>
                <a:lnTo>
                  <a:pt x="10" y="37"/>
                </a:lnTo>
                <a:lnTo>
                  <a:pt x="14" y="40"/>
                </a:lnTo>
                <a:lnTo>
                  <a:pt x="34" y="40"/>
                </a:lnTo>
                <a:lnTo>
                  <a:pt x="45" y="40"/>
                </a:lnTo>
                <a:lnTo>
                  <a:pt x="49" y="37"/>
                </a:lnTo>
                <a:lnTo>
                  <a:pt x="54" y="34"/>
                </a:lnTo>
                <a:lnTo>
                  <a:pt x="57" y="30"/>
                </a:lnTo>
                <a:lnTo>
                  <a:pt x="58" y="25"/>
                </a:lnTo>
                <a:lnTo>
                  <a:pt x="59" y="20"/>
                </a:lnTo>
                <a:lnTo>
                  <a:pt x="58" y="14"/>
                </a:lnTo>
                <a:lnTo>
                  <a:pt x="57" y="10"/>
                </a:lnTo>
                <a:lnTo>
                  <a:pt x="54" y="7"/>
                </a:lnTo>
                <a:lnTo>
                  <a:pt x="49" y="3"/>
                </a:lnTo>
                <a:lnTo>
                  <a:pt x="45"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5" name="Line 1471"/>
          <p:cNvSpPr>
            <a:spLocks noChangeShapeType="1"/>
          </p:cNvSpPr>
          <p:nvPr/>
        </p:nvSpPr>
        <p:spPr bwMode="auto">
          <a:xfrm>
            <a:off x="5821363" y="37385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6" name="Freeform 1472"/>
          <p:cNvSpPr>
            <a:spLocks/>
          </p:cNvSpPr>
          <p:nvPr/>
        </p:nvSpPr>
        <p:spPr bwMode="auto">
          <a:xfrm>
            <a:off x="5821363" y="3713163"/>
            <a:ext cx="14287" cy="33337"/>
          </a:xfrm>
          <a:custGeom>
            <a:avLst/>
            <a:gdLst>
              <a:gd name="T0" fmla="*/ 0 w 38"/>
              <a:gd name="T1" fmla="*/ 2147483647 h 86"/>
              <a:gd name="T2" fmla="*/ 0 w 38"/>
              <a:gd name="T3" fmla="*/ 2147483647 h 86"/>
              <a:gd name="T4" fmla="*/ 2147483647 w 38"/>
              <a:gd name="T5" fmla="*/ 2147483647 h 86"/>
              <a:gd name="T6" fmla="*/ 2147483647 w 38"/>
              <a:gd name="T7" fmla="*/ 2147483647 h 86"/>
              <a:gd name="T8" fmla="*/ 2147483647 w 38"/>
              <a:gd name="T9" fmla="*/ 2147483647 h 86"/>
              <a:gd name="T10" fmla="*/ 2147483647 w 38"/>
              <a:gd name="T11" fmla="*/ 2147483647 h 86"/>
              <a:gd name="T12" fmla="*/ 2147483647 w 38"/>
              <a:gd name="T13" fmla="*/ 2147483647 h 86"/>
              <a:gd name="T14" fmla="*/ 2147483647 w 38"/>
              <a:gd name="T15" fmla="*/ 2147483647 h 86"/>
              <a:gd name="T16" fmla="*/ 2147483647 w 38"/>
              <a:gd name="T17" fmla="*/ 2147483647 h 86"/>
              <a:gd name="T18" fmla="*/ 2147483647 w 38"/>
              <a:gd name="T19" fmla="*/ 2147483647 h 86"/>
              <a:gd name="T20" fmla="*/ 2147483647 w 38"/>
              <a:gd name="T21" fmla="*/ 2147483647 h 86"/>
              <a:gd name="T22" fmla="*/ 2147483647 w 38"/>
              <a:gd name="T23" fmla="*/ 2147483647 h 86"/>
              <a:gd name="T24" fmla="*/ 2147483647 w 38"/>
              <a:gd name="T25" fmla="*/ 2147483647 h 86"/>
              <a:gd name="T26" fmla="*/ 2147483647 w 38"/>
              <a:gd name="T27" fmla="*/ 2147483647 h 86"/>
              <a:gd name="T28" fmla="*/ 2147483647 w 38"/>
              <a:gd name="T29" fmla="*/ 2147483647 h 86"/>
              <a:gd name="T30" fmla="*/ 2147483647 w 38"/>
              <a:gd name="T31" fmla="*/ 2147483647 h 86"/>
              <a:gd name="T32" fmla="*/ 2147483647 w 38"/>
              <a:gd name="T33" fmla="*/ 2147483647 h 86"/>
              <a:gd name="T34" fmla="*/ 2147483647 w 38"/>
              <a:gd name="T35" fmla="*/ 2147483647 h 86"/>
              <a:gd name="T36" fmla="*/ 2147483647 w 38"/>
              <a:gd name="T37" fmla="*/ 0 h 86"/>
              <a:gd name="T38" fmla="*/ 2147483647 w 38"/>
              <a:gd name="T39" fmla="*/ 2147483647 h 86"/>
              <a:gd name="T40" fmla="*/ 2147483647 w 38"/>
              <a:gd name="T41" fmla="*/ 2147483647 h 86"/>
              <a:gd name="T42" fmla="*/ 2147483647 w 38"/>
              <a:gd name="T43" fmla="*/ 2147483647 h 86"/>
              <a:gd name="T44" fmla="*/ 2147483647 w 38"/>
              <a:gd name="T45" fmla="*/ 2147483647 h 86"/>
              <a:gd name="T46" fmla="*/ 0 w 38"/>
              <a:gd name="T47" fmla="*/ 2147483647 h 86"/>
              <a:gd name="T48" fmla="*/ 0 w 38"/>
              <a:gd name="T49" fmla="*/ 2147483647 h 86"/>
              <a:gd name="T50" fmla="*/ 0 w 38"/>
              <a:gd name="T51" fmla="*/ 2147483647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6"/>
              <a:gd name="T80" fmla="*/ 38 w 38"/>
              <a:gd name="T81" fmla="*/ 86 h 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6">
                <a:moveTo>
                  <a:pt x="0" y="66"/>
                </a:moveTo>
                <a:lnTo>
                  <a:pt x="0" y="71"/>
                </a:lnTo>
                <a:lnTo>
                  <a:pt x="2" y="76"/>
                </a:lnTo>
                <a:lnTo>
                  <a:pt x="5" y="80"/>
                </a:lnTo>
                <a:lnTo>
                  <a:pt x="9" y="83"/>
                </a:lnTo>
                <a:lnTo>
                  <a:pt x="14" y="86"/>
                </a:lnTo>
                <a:lnTo>
                  <a:pt x="19" y="86"/>
                </a:lnTo>
                <a:lnTo>
                  <a:pt x="25" y="86"/>
                </a:lnTo>
                <a:lnTo>
                  <a:pt x="29" y="83"/>
                </a:lnTo>
                <a:lnTo>
                  <a:pt x="34" y="80"/>
                </a:lnTo>
                <a:lnTo>
                  <a:pt x="37" y="76"/>
                </a:lnTo>
                <a:lnTo>
                  <a:pt x="38" y="71"/>
                </a:lnTo>
                <a:lnTo>
                  <a:pt x="38" y="25"/>
                </a:lnTo>
                <a:lnTo>
                  <a:pt x="38" y="14"/>
                </a:lnTo>
                <a:lnTo>
                  <a:pt x="37" y="10"/>
                </a:lnTo>
                <a:lnTo>
                  <a:pt x="34" y="5"/>
                </a:lnTo>
                <a:lnTo>
                  <a:pt x="29" y="2"/>
                </a:lnTo>
                <a:lnTo>
                  <a:pt x="25" y="1"/>
                </a:lnTo>
                <a:lnTo>
                  <a:pt x="19" y="0"/>
                </a:lnTo>
                <a:lnTo>
                  <a:pt x="14" y="1"/>
                </a:lnTo>
                <a:lnTo>
                  <a:pt x="9" y="2"/>
                </a:lnTo>
                <a:lnTo>
                  <a:pt x="5" y="5"/>
                </a:lnTo>
                <a:lnTo>
                  <a:pt x="2" y="10"/>
                </a:lnTo>
                <a:lnTo>
                  <a:pt x="0" y="14"/>
                </a:lnTo>
                <a:lnTo>
                  <a:pt x="0" y="19"/>
                </a:lnTo>
                <a:lnTo>
                  <a:pt x="0" y="6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7" name="Line 1473"/>
          <p:cNvSpPr>
            <a:spLocks noChangeShapeType="1"/>
          </p:cNvSpPr>
          <p:nvPr/>
        </p:nvSpPr>
        <p:spPr bwMode="auto">
          <a:xfrm>
            <a:off x="5829300" y="37131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8" name="Freeform 1474"/>
          <p:cNvSpPr>
            <a:spLocks/>
          </p:cNvSpPr>
          <p:nvPr/>
        </p:nvSpPr>
        <p:spPr bwMode="auto">
          <a:xfrm>
            <a:off x="5821363" y="3713163"/>
            <a:ext cx="23812" cy="15875"/>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1"/>
                </a:lnTo>
                <a:lnTo>
                  <a:pt x="9" y="2"/>
                </a:lnTo>
                <a:lnTo>
                  <a:pt x="5" y="5"/>
                </a:lnTo>
                <a:lnTo>
                  <a:pt x="2" y="10"/>
                </a:lnTo>
                <a:lnTo>
                  <a:pt x="0" y="14"/>
                </a:lnTo>
                <a:lnTo>
                  <a:pt x="0" y="19"/>
                </a:lnTo>
                <a:lnTo>
                  <a:pt x="0" y="25"/>
                </a:lnTo>
                <a:lnTo>
                  <a:pt x="2" y="30"/>
                </a:lnTo>
                <a:lnTo>
                  <a:pt x="5" y="34"/>
                </a:lnTo>
                <a:lnTo>
                  <a:pt x="9" y="37"/>
                </a:lnTo>
                <a:lnTo>
                  <a:pt x="14" y="39"/>
                </a:lnTo>
                <a:lnTo>
                  <a:pt x="34" y="39"/>
                </a:lnTo>
                <a:lnTo>
                  <a:pt x="45" y="39"/>
                </a:lnTo>
                <a:lnTo>
                  <a:pt x="49" y="37"/>
                </a:lnTo>
                <a:lnTo>
                  <a:pt x="52" y="34"/>
                </a:lnTo>
                <a:lnTo>
                  <a:pt x="56" y="30"/>
                </a:lnTo>
                <a:lnTo>
                  <a:pt x="58" y="25"/>
                </a:lnTo>
                <a:lnTo>
                  <a:pt x="59" y="19"/>
                </a:lnTo>
                <a:lnTo>
                  <a:pt x="58" y="14"/>
                </a:lnTo>
                <a:lnTo>
                  <a:pt x="56" y="10"/>
                </a:lnTo>
                <a:lnTo>
                  <a:pt x="52" y="5"/>
                </a:lnTo>
                <a:lnTo>
                  <a:pt x="49" y="2"/>
                </a:lnTo>
                <a:lnTo>
                  <a:pt x="45" y="1"/>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79" name="Line 1475"/>
          <p:cNvSpPr>
            <a:spLocks noChangeShapeType="1"/>
          </p:cNvSpPr>
          <p:nvPr/>
        </p:nvSpPr>
        <p:spPr bwMode="auto">
          <a:xfrm>
            <a:off x="5829300" y="37211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0" name="Freeform 1476"/>
          <p:cNvSpPr>
            <a:spLocks/>
          </p:cNvSpPr>
          <p:nvPr/>
        </p:nvSpPr>
        <p:spPr bwMode="auto">
          <a:xfrm>
            <a:off x="5829300" y="3678238"/>
            <a:ext cx="14288" cy="50800"/>
          </a:xfrm>
          <a:custGeom>
            <a:avLst/>
            <a:gdLst>
              <a:gd name="T0" fmla="*/ 0 w 39"/>
              <a:gd name="T1" fmla="*/ 2147483647 h 132"/>
              <a:gd name="T2" fmla="*/ 0 w 39"/>
              <a:gd name="T3" fmla="*/ 2147483647 h 132"/>
              <a:gd name="T4" fmla="*/ 2147483647 w 39"/>
              <a:gd name="T5" fmla="*/ 2147483647 h 132"/>
              <a:gd name="T6" fmla="*/ 2147483647 w 39"/>
              <a:gd name="T7" fmla="*/ 2147483647 h 132"/>
              <a:gd name="T8" fmla="*/ 2147483647 w 39"/>
              <a:gd name="T9" fmla="*/ 2147483647 h 132"/>
              <a:gd name="T10" fmla="*/ 2147483647 w 39"/>
              <a:gd name="T11" fmla="*/ 2147483647 h 132"/>
              <a:gd name="T12" fmla="*/ 2147483647 w 39"/>
              <a:gd name="T13" fmla="*/ 2147483647 h 132"/>
              <a:gd name="T14" fmla="*/ 2147483647 w 39"/>
              <a:gd name="T15" fmla="*/ 2147483647 h 132"/>
              <a:gd name="T16" fmla="*/ 2147483647 w 39"/>
              <a:gd name="T17" fmla="*/ 2147483647 h 132"/>
              <a:gd name="T18" fmla="*/ 2147483647 w 39"/>
              <a:gd name="T19" fmla="*/ 2147483647 h 132"/>
              <a:gd name="T20" fmla="*/ 2147483647 w 39"/>
              <a:gd name="T21" fmla="*/ 2147483647 h 132"/>
              <a:gd name="T22" fmla="*/ 2147483647 w 39"/>
              <a:gd name="T23" fmla="*/ 2147483647 h 132"/>
              <a:gd name="T24" fmla="*/ 2147483647 w 39"/>
              <a:gd name="T25" fmla="*/ 2147483647 h 132"/>
              <a:gd name="T26" fmla="*/ 2147483647 w 39"/>
              <a:gd name="T27" fmla="*/ 2147483647 h 132"/>
              <a:gd name="T28" fmla="*/ 2147483647 w 39"/>
              <a:gd name="T29" fmla="*/ 2147483647 h 132"/>
              <a:gd name="T30" fmla="*/ 2147483647 w 39"/>
              <a:gd name="T31" fmla="*/ 2147483647 h 132"/>
              <a:gd name="T32" fmla="*/ 2147483647 w 39"/>
              <a:gd name="T33" fmla="*/ 2147483647 h 132"/>
              <a:gd name="T34" fmla="*/ 2147483647 w 39"/>
              <a:gd name="T35" fmla="*/ 0 h 132"/>
              <a:gd name="T36" fmla="*/ 2147483647 w 39"/>
              <a:gd name="T37" fmla="*/ 0 h 132"/>
              <a:gd name="T38" fmla="*/ 2147483647 w 39"/>
              <a:gd name="T39" fmla="*/ 0 h 132"/>
              <a:gd name="T40" fmla="*/ 2147483647 w 39"/>
              <a:gd name="T41" fmla="*/ 2147483647 h 132"/>
              <a:gd name="T42" fmla="*/ 2147483647 w 39"/>
              <a:gd name="T43" fmla="*/ 2147483647 h 132"/>
              <a:gd name="T44" fmla="*/ 2147483647 w 39"/>
              <a:gd name="T45" fmla="*/ 2147483647 h 132"/>
              <a:gd name="T46" fmla="*/ 0 w 39"/>
              <a:gd name="T47" fmla="*/ 2147483647 h 132"/>
              <a:gd name="T48" fmla="*/ 0 w 39"/>
              <a:gd name="T49" fmla="*/ 2147483647 h 132"/>
              <a:gd name="T50" fmla="*/ 0 w 39"/>
              <a:gd name="T51" fmla="*/ 2147483647 h 1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32"/>
              <a:gd name="T80" fmla="*/ 39 w 39"/>
              <a:gd name="T81" fmla="*/ 132 h 1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32">
                <a:moveTo>
                  <a:pt x="0" y="112"/>
                </a:moveTo>
                <a:lnTo>
                  <a:pt x="0" y="118"/>
                </a:lnTo>
                <a:lnTo>
                  <a:pt x="3" y="123"/>
                </a:lnTo>
                <a:lnTo>
                  <a:pt x="6" y="127"/>
                </a:lnTo>
                <a:lnTo>
                  <a:pt x="10" y="130"/>
                </a:lnTo>
                <a:lnTo>
                  <a:pt x="15" y="132"/>
                </a:lnTo>
                <a:lnTo>
                  <a:pt x="20" y="132"/>
                </a:lnTo>
                <a:lnTo>
                  <a:pt x="26" y="132"/>
                </a:lnTo>
                <a:lnTo>
                  <a:pt x="30" y="130"/>
                </a:lnTo>
                <a:lnTo>
                  <a:pt x="33" y="127"/>
                </a:lnTo>
                <a:lnTo>
                  <a:pt x="37" y="123"/>
                </a:lnTo>
                <a:lnTo>
                  <a:pt x="39" y="118"/>
                </a:lnTo>
                <a:lnTo>
                  <a:pt x="39" y="25"/>
                </a:lnTo>
                <a:lnTo>
                  <a:pt x="39" y="15"/>
                </a:lnTo>
                <a:lnTo>
                  <a:pt x="37" y="9"/>
                </a:lnTo>
                <a:lnTo>
                  <a:pt x="33" y="5"/>
                </a:lnTo>
                <a:lnTo>
                  <a:pt x="30" y="3"/>
                </a:lnTo>
                <a:lnTo>
                  <a:pt x="26" y="0"/>
                </a:lnTo>
                <a:lnTo>
                  <a:pt x="20" y="0"/>
                </a:lnTo>
                <a:lnTo>
                  <a:pt x="15" y="0"/>
                </a:lnTo>
                <a:lnTo>
                  <a:pt x="10" y="3"/>
                </a:lnTo>
                <a:lnTo>
                  <a:pt x="6" y="5"/>
                </a:lnTo>
                <a:lnTo>
                  <a:pt x="3" y="9"/>
                </a:lnTo>
                <a:lnTo>
                  <a:pt x="0" y="15"/>
                </a:lnTo>
                <a:lnTo>
                  <a:pt x="0" y="20"/>
                </a:lnTo>
                <a:lnTo>
                  <a:pt x="0" y="11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1" name="Line 1477"/>
          <p:cNvSpPr>
            <a:spLocks noChangeShapeType="1"/>
          </p:cNvSpPr>
          <p:nvPr/>
        </p:nvSpPr>
        <p:spPr bwMode="auto">
          <a:xfrm>
            <a:off x="5837238" y="3678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2" name="Freeform 1478"/>
          <p:cNvSpPr>
            <a:spLocks/>
          </p:cNvSpPr>
          <p:nvPr/>
        </p:nvSpPr>
        <p:spPr bwMode="auto">
          <a:xfrm>
            <a:off x="5829300" y="3678238"/>
            <a:ext cx="19050" cy="14287"/>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10" y="3"/>
                </a:lnTo>
                <a:lnTo>
                  <a:pt x="6" y="5"/>
                </a:lnTo>
                <a:lnTo>
                  <a:pt x="3" y="9"/>
                </a:lnTo>
                <a:lnTo>
                  <a:pt x="0" y="15"/>
                </a:lnTo>
                <a:lnTo>
                  <a:pt x="0" y="20"/>
                </a:lnTo>
                <a:lnTo>
                  <a:pt x="0" y="24"/>
                </a:lnTo>
                <a:lnTo>
                  <a:pt x="3" y="29"/>
                </a:lnTo>
                <a:lnTo>
                  <a:pt x="6" y="33"/>
                </a:lnTo>
                <a:lnTo>
                  <a:pt x="10" y="37"/>
                </a:lnTo>
                <a:lnTo>
                  <a:pt x="15" y="38"/>
                </a:lnTo>
                <a:lnTo>
                  <a:pt x="24" y="38"/>
                </a:lnTo>
                <a:lnTo>
                  <a:pt x="35" y="38"/>
                </a:lnTo>
                <a:lnTo>
                  <a:pt x="40" y="37"/>
                </a:lnTo>
                <a:lnTo>
                  <a:pt x="44" y="33"/>
                </a:lnTo>
                <a:lnTo>
                  <a:pt x="47" y="29"/>
                </a:lnTo>
                <a:lnTo>
                  <a:pt x="49" y="24"/>
                </a:lnTo>
                <a:lnTo>
                  <a:pt x="49" y="20"/>
                </a:lnTo>
                <a:lnTo>
                  <a:pt x="49" y="15"/>
                </a:lnTo>
                <a:lnTo>
                  <a:pt x="47" y="9"/>
                </a:lnTo>
                <a:lnTo>
                  <a:pt x="44" y="5"/>
                </a:lnTo>
                <a:lnTo>
                  <a:pt x="40" y="3"/>
                </a:lnTo>
                <a:lnTo>
                  <a:pt x="35"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3" name="Line 1479"/>
          <p:cNvSpPr>
            <a:spLocks noChangeShapeType="1"/>
          </p:cNvSpPr>
          <p:nvPr/>
        </p:nvSpPr>
        <p:spPr bwMode="auto">
          <a:xfrm>
            <a:off x="5840413" y="3678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4" name="Freeform 1480"/>
          <p:cNvSpPr>
            <a:spLocks/>
          </p:cNvSpPr>
          <p:nvPr/>
        </p:nvSpPr>
        <p:spPr bwMode="auto">
          <a:xfrm>
            <a:off x="5832475" y="3678238"/>
            <a:ext cx="23813" cy="14287"/>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10" y="3"/>
                </a:lnTo>
                <a:lnTo>
                  <a:pt x="6" y="5"/>
                </a:lnTo>
                <a:lnTo>
                  <a:pt x="2" y="9"/>
                </a:lnTo>
                <a:lnTo>
                  <a:pt x="1" y="15"/>
                </a:lnTo>
                <a:lnTo>
                  <a:pt x="0" y="20"/>
                </a:lnTo>
                <a:lnTo>
                  <a:pt x="1" y="24"/>
                </a:lnTo>
                <a:lnTo>
                  <a:pt x="2" y="29"/>
                </a:lnTo>
                <a:lnTo>
                  <a:pt x="6" y="33"/>
                </a:lnTo>
                <a:lnTo>
                  <a:pt x="10" y="37"/>
                </a:lnTo>
                <a:lnTo>
                  <a:pt x="14" y="38"/>
                </a:lnTo>
                <a:lnTo>
                  <a:pt x="34" y="38"/>
                </a:lnTo>
                <a:lnTo>
                  <a:pt x="45" y="38"/>
                </a:lnTo>
                <a:lnTo>
                  <a:pt x="50" y="37"/>
                </a:lnTo>
                <a:lnTo>
                  <a:pt x="54" y="33"/>
                </a:lnTo>
                <a:lnTo>
                  <a:pt x="57" y="29"/>
                </a:lnTo>
                <a:lnTo>
                  <a:pt x="59" y="24"/>
                </a:lnTo>
                <a:lnTo>
                  <a:pt x="59" y="20"/>
                </a:lnTo>
                <a:lnTo>
                  <a:pt x="59" y="15"/>
                </a:lnTo>
                <a:lnTo>
                  <a:pt x="57" y="9"/>
                </a:lnTo>
                <a:lnTo>
                  <a:pt x="54" y="5"/>
                </a:lnTo>
                <a:lnTo>
                  <a:pt x="50" y="3"/>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5" name="Line 1481"/>
          <p:cNvSpPr>
            <a:spLocks noChangeShapeType="1"/>
          </p:cNvSpPr>
          <p:nvPr/>
        </p:nvSpPr>
        <p:spPr bwMode="auto">
          <a:xfrm>
            <a:off x="5848350" y="36782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6" name="Freeform 1482"/>
          <p:cNvSpPr>
            <a:spLocks/>
          </p:cNvSpPr>
          <p:nvPr/>
        </p:nvSpPr>
        <p:spPr bwMode="auto">
          <a:xfrm>
            <a:off x="5840413" y="3678238"/>
            <a:ext cx="42862" cy="14287"/>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2147483647 w 108"/>
              <a:gd name="T11" fmla="*/ 2147483647 h 38"/>
              <a:gd name="T12" fmla="*/ 0 w 108"/>
              <a:gd name="T13" fmla="*/ 2147483647 h 38"/>
              <a:gd name="T14" fmla="*/ 2147483647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19" y="0"/>
                </a:moveTo>
                <a:lnTo>
                  <a:pt x="14" y="0"/>
                </a:lnTo>
                <a:lnTo>
                  <a:pt x="10" y="3"/>
                </a:lnTo>
                <a:lnTo>
                  <a:pt x="6" y="5"/>
                </a:lnTo>
                <a:lnTo>
                  <a:pt x="2" y="9"/>
                </a:lnTo>
                <a:lnTo>
                  <a:pt x="1" y="15"/>
                </a:lnTo>
                <a:lnTo>
                  <a:pt x="0" y="20"/>
                </a:lnTo>
                <a:lnTo>
                  <a:pt x="1" y="24"/>
                </a:lnTo>
                <a:lnTo>
                  <a:pt x="2" y="29"/>
                </a:lnTo>
                <a:lnTo>
                  <a:pt x="6" y="33"/>
                </a:lnTo>
                <a:lnTo>
                  <a:pt x="10" y="37"/>
                </a:lnTo>
                <a:lnTo>
                  <a:pt x="14" y="38"/>
                </a:lnTo>
                <a:lnTo>
                  <a:pt x="83" y="38"/>
                </a:lnTo>
                <a:lnTo>
                  <a:pt x="93" y="38"/>
                </a:lnTo>
                <a:lnTo>
                  <a:pt x="99" y="37"/>
                </a:lnTo>
                <a:lnTo>
                  <a:pt x="103" y="33"/>
                </a:lnTo>
                <a:lnTo>
                  <a:pt x="105" y="29"/>
                </a:lnTo>
                <a:lnTo>
                  <a:pt x="108" y="24"/>
                </a:lnTo>
                <a:lnTo>
                  <a:pt x="108" y="20"/>
                </a:lnTo>
                <a:lnTo>
                  <a:pt x="108" y="15"/>
                </a:lnTo>
                <a:lnTo>
                  <a:pt x="105" y="9"/>
                </a:lnTo>
                <a:lnTo>
                  <a:pt x="103" y="5"/>
                </a:lnTo>
                <a:lnTo>
                  <a:pt x="99" y="3"/>
                </a:lnTo>
                <a:lnTo>
                  <a:pt x="93" y="0"/>
                </a:lnTo>
                <a:lnTo>
                  <a:pt x="8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7" name="Line 1483"/>
          <p:cNvSpPr>
            <a:spLocks noChangeShapeType="1"/>
          </p:cNvSpPr>
          <p:nvPr/>
        </p:nvSpPr>
        <p:spPr bwMode="auto">
          <a:xfrm>
            <a:off x="5875338" y="3678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8" name="Freeform 1484"/>
          <p:cNvSpPr>
            <a:spLocks/>
          </p:cNvSpPr>
          <p:nvPr/>
        </p:nvSpPr>
        <p:spPr bwMode="auto">
          <a:xfrm>
            <a:off x="5867400" y="3678238"/>
            <a:ext cx="23813" cy="14287"/>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2147483647 w 60"/>
              <a:gd name="T11" fmla="*/ 2147483647 h 38"/>
              <a:gd name="T12" fmla="*/ 0 w 60"/>
              <a:gd name="T13" fmla="*/ 2147483647 h 38"/>
              <a:gd name="T14" fmla="*/ 2147483647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11" y="3"/>
                </a:lnTo>
                <a:lnTo>
                  <a:pt x="7" y="5"/>
                </a:lnTo>
                <a:lnTo>
                  <a:pt x="3" y="9"/>
                </a:lnTo>
                <a:lnTo>
                  <a:pt x="2" y="15"/>
                </a:lnTo>
                <a:lnTo>
                  <a:pt x="0" y="20"/>
                </a:lnTo>
                <a:lnTo>
                  <a:pt x="2" y="24"/>
                </a:lnTo>
                <a:lnTo>
                  <a:pt x="3" y="29"/>
                </a:lnTo>
                <a:lnTo>
                  <a:pt x="7" y="33"/>
                </a:lnTo>
                <a:lnTo>
                  <a:pt x="11" y="37"/>
                </a:lnTo>
                <a:lnTo>
                  <a:pt x="15" y="38"/>
                </a:lnTo>
                <a:lnTo>
                  <a:pt x="35" y="38"/>
                </a:lnTo>
                <a:lnTo>
                  <a:pt x="45" y="38"/>
                </a:lnTo>
                <a:lnTo>
                  <a:pt x="50" y="37"/>
                </a:lnTo>
                <a:lnTo>
                  <a:pt x="54" y="33"/>
                </a:lnTo>
                <a:lnTo>
                  <a:pt x="57" y="29"/>
                </a:lnTo>
                <a:lnTo>
                  <a:pt x="60" y="24"/>
                </a:lnTo>
                <a:lnTo>
                  <a:pt x="60" y="20"/>
                </a:lnTo>
                <a:lnTo>
                  <a:pt x="60" y="15"/>
                </a:lnTo>
                <a:lnTo>
                  <a:pt x="57" y="9"/>
                </a:lnTo>
                <a:lnTo>
                  <a:pt x="54" y="5"/>
                </a:lnTo>
                <a:lnTo>
                  <a:pt x="50"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89" name="Line 1485"/>
          <p:cNvSpPr>
            <a:spLocks noChangeShapeType="1"/>
          </p:cNvSpPr>
          <p:nvPr/>
        </p:nvSpPr>
        <p:spPr bwMode="auto">
          <a:xfrm>
            <a:off x="5875338" y="36861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0" name="Freeform 1486"/>
          <p:cNvSpPr>
            <a:spLocks/>
          </p:cNvSpPr>
          <p:nvPr/>
        </p:nvSpPr>
        <p:spPr bwMode="auto">
          <a:xfrm>
            <a:off x="5875338" y="3660775"/>
            <a:ext cx="15875" cy="33338"/>
          </a:xfrm>
          <a:custGeom>
            <a:avLst/>
            <a:gdLst>
              <a:gd name="T0" fmla="*/ 0 w 40"/>
              <a:gd name="T1" fmla="*/ 2147483647 h 87"/>
              <a:gd name="T2" fmla="*/ 2147483647 w 40"/>
              <a:gd name="T3" fmla="*/ 2147483647 h 87"/>
              <a:gd name="T4" fmla="*/ 2147483647 w 40"/>
              <a:gd name="T5" fmla="*/ 2147483647 h 87"/>
              <a:gd name="T6" fmla="*/ 2147483647 w 40"/>
              <a:gd name="T7" fmla="*/ 2147483647 h 87"/>
              <a:gd name="T8" fmla="*/ 2147483647 w 40"/>
              <a:gd name="T9" fmla="*/ 2147483647 h 87"/>
              <a:gd name="T10" fmla="*/ 2147483647 w 40"/>
              <a:gd name="T11" fmla="*/ 2147483647 h 87"/>
              <a:gd name="T12" fmla="*/ 2147483647 w 40"/>
              <a:gd name="T13" fmla="*/ 2147483647 h 87"/>
              <a:gd name="T14" fmla="*/ 2147483647 w 40"/>
              <a:gd name="T15" fmla="*/ 2147483647 h 87"/>
              <a:gd name="T16" fmla="*/ 2147483647 w 40"/>
              <a:gd name="T17" fmla="*/ 2147483647 h 87"/>
              <a:gd name="T18" fmla="*/ 2147483647 w 40"/>
              <a:gd name="T19" fmla="*/ 2147483647 h 87"/>
              <a:gd name="T20" fmla="*/ 2147483647 w 40"/>
              <a:gd name="T21" fmla="*/ 2147483647 h 87"/>
              <a:gd name="T22" fmla="*/ 2147483647 w 40"/>
              <a:gd name="T23" fmla="*/ 2147483647 h 87"/>
              <a:gd name="T24" fmla="*/ 2147483647 w 40"/>
              <a:gd name="T25" fmla="*/ 2147483647 h 87"/>
              <a:gd name="T26" fmla="*/ 2147483647 w 40"/>
              <a:gd name="T27" fmla="*/ 2147483647 h 87"/>
              <a:gd name="T28" fmla="*/ 2147483647 w 40"/>
              <a:gd name="T29" fmla="*/ 2147483647 h 87"/>
              <a:gd name="T30" fmla="*/ 2147483647 w 40"/>
              <a:gd name="T31" fmla="*/ 2147483647 h 87"/>
              <a:gd name="T32" fmla="*/ 2147483647 w 40"/>
              <a:gd name="T33" fmla="*/ 2147483647 h 87"/>
              <a:gd name="T34" fmla="*/ 2147483647 w 40"/>
              <a:gd name="T35" fmla="*/ 0 h 87"/>
              <a:gd name="T36" fmla="*/ 2147483647 w 40"/>
              <a:gd name="T37" fmla="*/ 0 h 87"/>
              <a:gd name="T38" fmla="*/ 2147483647 w 40"/>
              <a:gd name="T39" fmla="*/ 0 h 87"/>
              <a:gd name="T40" fmla="*/ 2147483647 w 40"/>
              <a:gd name="T41" fmla="*/ 2147483647 h 87"/>
              <a:gd name="T42" fmla="*/ 2147483647 w 40"/>
              <a:gd name="T43" fmla="*/ 2147483647 h 87"/>
              <a:gd name="T44" fmla="*/ 2147483647 w 40"/>
              <a:gd name="T45" fmla="*/ 2147483647 h 87"/>
              <a:gd name="T46" fmla="*/ 2147483647 w 40"/>
              <a:gd name="T47" fmla="*/ 2147483647 h 87"/>
              <a:gd name="T48" fmla="*/ 0 w 40"/>
              <a:gd name="T49" fmla="*/ 2147483647 h 87"/>
              <a:gd name="T50" fmla="*/ 0 w 40"/>
              <a:gd name="T51" fmla="*/ 2147483647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7"/>
              <a:gd name="T80" fmla="*/ 40 w 40"/>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7">
                <a:moveTo>
                  <a:pt x="0" y="67"/>
                </a:moveTo>
                <a:lnTo>
                  <a:pt x="1" y="71"/>
                </a:lnTo>
                <a:lnTo>
                  <a:pt x="3" y="76"/>
                </a:lnTo>
                <a:lnTo>
                  <a:pt x="7" y="80"/>
                </a:lnTo>
                <a:lnTo>
                  <a:pt x="11" y="84"/>
                </a:lnTo>
                <a:lnTo>
                  <a:pt x="15" y="85"/>
                </a:lnTo>
                <a:lnTo>
                  <a:pt x="20" y="87"/>
                </a:lnTo>
                <a:lnTo>
                  <a:pt x="25" y="85"/>
                </a:lnTo>
                <a:lnTo>
                  <a:pt x="30" y="84"/>
                </a:lnTo>
                <a:lnTo>
                  <a:pt x="34" y="80"/>
                </a:lnTo>
                <a:lnTo>
                  <a:pt x="37" y="76"/>
                </a:lnTo>
                <a:lnTo>
                  <a:pt x="40" y="71"/>
                </a:lnTo>
                <a:lnTo>
                  <a:pt x="40" y="25"/>
                </a:lnTo>
                <a:lnTo>
                  <a:pt x="40" y="14"/>
                </a:lnTo>
                <a:lnTo>
                  <a:pt x="37" y="9"/>
                </a:lnTo>
                <a:lnTo>
                  <a:pt x="34" y="5"/>
                </a:lnTo>
                <a:lnTo>
                  <a:pt x="30" y="2"/>
                </a:lnTo>
                <a:lnTo>
                  <a:pt x="25" y="0"/>
                </a:lnTo>
                <a:lnTo>
                  <a:pt x="20" y="0"/>
                </a:lnTo>
                <a:lnTo>
                  <a:pt x="15" y="0"/>
                </a:lnTo>
                <a:lnTo>
                  <a:pt x="11" y="2"/>
                </a:lnTo>
                <a:lnTo>
                  <a:pt x="7" y="5"/>
                </a:lnTo>
                <a:lnTo>
                  <a:pt x="3" y="9"/>
                </a:lnTo>
                <a:lnTo>
                  <a:pt x="1" y="14"/>
                </a:lnTo>
                <a:lnTo>
                  <a:pt x="0" y="19"/>
                </a:lnTo>
                <a:lnTo>
                  <a:pt x="0" y="6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1" name="Line 1487"/>
          <p:cNvSpPr>
            <a:spLocks noChangeShapeType="1"/>
          </p:cNvSpPr>
          <p:nvPr/>
        </p:nvSpPr>
        <p:spPr bwMode="auto">
          <a:xfrm>
            <a:off x="5883275" y="3660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2" name="Freeform 1488"/>
          <p:cNvSpPr>
            <a:spLocks/>
          </p:cNvSpPr>
          <p:nvPr/>
        </p:nvSpPr>
        <p:spPr bwMode="auto">
          <a:xfrm>
            <a:off x="5875338" y="3660775"/>
            <a:ext cx="23812" cy="12700"/>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2147483647 w 60"/>
              <a:gd name="T11" fmla="*/ 2147483647 h 38"/>
              <a:gd name="T12" fmla="*/ 0 w 60"/>
              <a:gd name="T13" fmla="*/ 2147483647 h 38"/>
              <a:gd name="T14" fmla="*/ 2147483647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11" y="2"/>
                </a:lnTo>
                <a:lnTo>
                  <a:pt x="7" y="5"/>
                </a:lnTo>
                <a:lnTo>
                  <a:pt x="3" y="9"/>
                </a:lnTo>
                <a:lnTo>
                  <a:pt x="1" y="14"/>
                </a:lnTo>
                <a:lnTo>
                  <a:pt x="0" y="19"/>
                </a:lnTo>
                <a:lnTo>
                  <a:pt x="1" y="25"/>
                </a:lnTo>
                <a:lnTo>
                  <a:pt x="3" y="29"/>
                </a:lnTo>
                <a:lnTo>
                  <a:pt x="7" y="33"/>
                </a:lnTo>
                <a:lnTo>
                  <a:pt x="11" y="37"/>
                </a:lnTo>
                <a:lnTo>
                  <a:pt x="15" y="38"/>
                </a:lnTo>
                <a:lnTo>
                  <a:pt x="34" y="38"/>
                </a:lnTo>
                <a:lnTo>
                  <a:pt x="45" y="38"/>
                </a:lnTo>
                <a:lnTo>
                  <a:pt x="50" y="37"/>
                </a:lnTo>
                <a:lnTo>
                  <a:pt x="54" y="33"/>
                </a:lnTo>
                <a:lnTo>
                  <a:pt x="57" y="29"/>
                </a:lnTo>
                <a:lnTo>
                  <a:pt x="60" y="25"/>
                </a:lnTo>
                <a:lnTo>
                  <a:pt x="60" y="19"/>
                </a:lnTo>
                <a:lnTo>
                  <a:pt x="60" y="14"/>
                </a:lnTo>
                <a:lnTo>
                  <a:pt x="57" y="9"/>
                </a:lnTo>
                <a:lnTo>
                  <a:pt x="54" y="5"/>
                </a:lnTo>
                <a:lnTo>
                  <a:pt x="50" y="2"/>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3" name="Line 1489"/>
          <p:cNvSpPr>
            <a:spLocks noChangeShapeType="1"/>
          </p:cNvSpPr>
          <p:nvPr/>
        </p:nvSpPr>
        <p:spPr bwMode="auto">
          <a:xfrm>
            <a:off x="5891213" y="36607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4" name="Freeform 1490"/>
          <p:cNvSpPr>
            <a:spLocks/>
          </p:cNvSpPr>
          <p:nvPr/>
        </p:nvSpPr>
        <p:spPr bwMode="auto">
          <a:xfrm>
            <a:off x="5883275" y="3660775"/>
            <a:ext cx="26988" cy="12700"/>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2147483647 w 69"/>
              <a:gd name="T11" fmla="*/ 2147483647 h 38"/>
              <a:gd name="T12" fmla="*/ 0 w 69"/>
              <a:gd name="T13" fmla="*/ 2147483647 h 38"/>
              <a:gd name="T14" fmla="*/ 2147483647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4" y="0"/>
                </a:lnTo>
                <a:lnTo>
                  <a:pt x="10" y="2"/>
                </a:lnTo>
                <a:lnTo>
                  <a:pt x="5" y="5"/>
                </a:lnTo>
                <a:lnTo>
                  <a:pt x="3" y="9"/>
                </a:lnTo>
                <a:lnTo>
                  <a:pt x="1" y="14"/>
                </a:lnTo>
                <a:lnTo>
                  <a:pt x="0" y="19"/>
                </a:lnTo>
                <a:lnTo>
                  <a:pt x="1" y="25"/>
                </a:lnTo>
                <a:lnTo>
                  <a:pt x="3" y="29"/>
                </a:lnTo>
                <a:lnTo>
                  <a:pt x="5" y="33"/>
                </a:lnTo>
                <a:lnTo>
                  <a:pt x="10" y="37"/>
                </a:lnTo>
                <a:lnTo>
                  <a:pt x="14" y="38"/>
                </a:lnTo>
                <a:lnTo>
                  <a:pt x="43" y="38"/>
                </a:lnTo>
                <a:lnTo>
                  <a:pt x="54" y="38"/>
                </a:lnTo>
                <a:lnTo>
                  <a:pt x="59" y="37"/>
                </a:lnTo>
                <a:lnTo>
                  <a:pt x="63" y="33"/>
                </a:lnTo>
                <a:lnTo>
                  <a:pt x="66" y="29"/>
                </a:lnTo>
                <a:lnTo>
                  <a:pt x="69" y="25"/>
                </a:lnTo>
                <a:lnTo>
                  <a:pt x="69" y="19"/>
                </a:lnTo>
                <a:lnTo>
                  <a:pt x="69" y="14"/>
                </a:lnTo>
                <a:lnTo>
                  <a:pt x="66" y="9"/>
                </a:lnTo>
                <a:lnTo>
                  <a:pt x="63" y="5"/>
                </a:lnTo>
                <a:lnTo>
                  <a:pt x="59"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5" name="Line 1491"/>
          <p:cNvSpPr>
            <a:spLocks noChangeShapeType="1"/>
          </p:cNvSpPr>
          <p:nvPr/>
        </p:nvSpPr>
        <p:spPr bwMode="auto">
          <a:xfrm>
            <a:off x="5902325" y="3660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6" name="Freeform 1492"/>
          <p:cNvSpPr>
            <a:spLocks/>
          </p:cNvSpPr>
          <p:nvPr/>
        </p:nvSpPr>
        <p:spPr bwMode="auto">
          <a:xfrm>
            <a:off x="5894388" y="3660775"/>
            <a:ext cx="31750" cy="12700"/>
          </a:xfrm>
          <a:custGeom>
            <a:avLst/>
            <a:gdLst>
              <a:gd name="T0" fmla="*/ 2147483647 w 79"/>
              <a:gd name="T1" fmla="*/ 0 h 38"/>
              <a:gd name="T2" fmla="*/ 2147483647 w 79"/>
              <a:gd name="T3" fmla="*/ 0 h 38"/>
              <a:gd name="T4" fmla="*/ 2147483647 w 79"/>
              <a:gd name="T5" fmla="*/ 2147483647 h 38"/>
              <a:gd name="T6" fmla="*/ 2147483647 w 79"/>
              <a:gd name="T7" fmla="*/ 2147483647 h 38"/>
              <a:gd name="T8" fmla="*/ 2147483647 w 79"/>
              <a:gd name="T9" fmla="*/ 2147483647 h 38"/>
              <a:gd name="T10" fmla="*/ 2147483647 w 79"/>
              <a:gd name="T11" fmla="*/ 2147483647 h 38"/>
              <a:gd name="T12" fmla="*/ 0 w 79"/>
              <a:gd name="T13" fmla="*/ 2147483647 h 38"/>
              <a:gd name="T14" fmla="*/ 2147483647 w 79"/>
              <a:gd name="T15" fmla="*/ 2147483647 h 38"/>
              <a:gd name="T16" fmla="*/ 2147483647 w 79"/>
              <a:gd name="T17" fmla="*/ 2147483647 h 38"/>
              <a:gd name="T18" fmla="*/ 2147483647 w 79"/>
              <a:gd name="T19" fmla="*/ 2147483647 h 38"/>
              <a:gd name="T20" fmla="*/ 2147483647 w 79"/>
              <a:gd name="T21" fmla="*/ 2147483647 h 38"/>
              <a:gd name="T22" fmla="*/ 2147483647 w 79"/>
              <a:gd name="T23" fmla="*/ 2147483647 h 38"/>
              <a:gd name="T24" fmla="*/ 2147483647 w 79"/>
              <a:gd name="T25" fmla="*/ 2147483647 h 38"/>
              <a:gd name="T26" fmla="*/ 2147483647 w 79"/>
              <a:gd name="T27" fmla="*/ 2147483647 h 38"/>
              <a:gd name="T28" fmla="*/ 2147483647 w 79"/>
              <a:gd name="T29" fmla="*/ 2147483647 h 38"/>
              <a:gd name="T30" fmla="*/ 2147483647 w 79"/>
              <a:gd name="T31" fmla="*/ 2147483647 h 38"/>
              <a:gd name="T32" fmla="*/ 2147483647 w 79"/>
              <a:gd name="T33" fmla="*/ 2147483647 h 38"/>
              <a:gd name="T34" fmla="*/ 2147483647 w 79"/>
              <a:gd name="T35" fmla="*/ 2147483647 h 38"/>
              <a:gd name="T36" fmla="*/ 2147483647 w 79"/>
              <a:gd name="T37" fmla="*/ 2147483647 h 38"/>
              <a:gd name="T38" fmla="*/ 2147483647 w 79"/>
              <a:gd name="T39" fmla="*/ 2147483647 h 38"/>
              <a:gd name="T40" fmla="*/ 2147483647 w 79"/>
              <a:gd name="T41" fmla="*/ 2147483647 h 38"/>
              <a:gd name="T42" fmla="*/ 2147483647 w 79"/>
              <a:gd name="T43" fmla="*/ 2147483647 h 38"/>
              <a:gd name="T44" fmla="*/ 2147483647 w 79"/>
              <a:gd name="T45" fmla="*/ 2147483647 h 38"/>
              <a:gd name="T46" fmla="*/ 2147483647 w 79"/>
              <a:gd name="T47" fmla="*/ 0 h 38"/>
              <a:gd name="T48" fmla="*/ 2147483647 w 79"/>
              <a:gd name="T49" fmla="*/ 0 h 38"/>
              <a:gd name="T50" fmla="*/ 2147483647 w 7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8"/>
              <a:gd name="T80" fmla="*/ 79 w 7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8">
                <a:moveTo>
                  <a:pt x="20" y="0"/>
                </a:moveTo>
                <a:lnTo>
                  <a:pt x="16" y="0"/>
                </a:lnTo>
                <a:lnTo>
                  <a:pt x="11" y="2"/>
                </a:lnTo>
                <a:lnTo>
                  <a:pt x="7" y="5"/>
                </a:lnTo>
                <a:lnTo>
                  <a:pt x="3" y="9"/>
                </a:lnTo>
                <a:lnTo>
                  <a:pt x="1" y="14"/>
                </a:lnTo>
                <a:lnTo>
                  <a:pt x="0" y="19"/>
                </a:lnTo>
                <a:lnTo>
                  <a:pt x="1" y="25"/>
                </a:lnTo>
                <a:lnTo>
                  <a:pt x="3" y="29"/>
                </a:lnTo>
                <a:lnTo>
                  <a:pt x="7" y="33"/>
                </a:lnTo>
                <a:lnTo>
                  <a:pt x="11" y="37"/>
                </a:lnTo>
                <a:lnTo>
                  <a:pt x="16" y="38"/>
                </a:lnTo>
                <a:lnTo>
                  <a:pt x="54" y="38"/>
                </a:lnTo>
                <a:lnTo>
                  <a:pt x="65" y="38"/>
                </a:lnTo>
                <a:lnTo>
                  <a:pt x="70" y="37"/>
                </a:lnTo>
                <a:lnTo>
                  <a:pt x="74" y="33"/>
                </a:lnTo>
                <a:lnTo>
                  <a:pt x="77" y="29"/>
                </a:lnTo>
                <a:lnTo>
                  <a:pt x="79" y="25"/>
                </a:lnTo>
                <a:lnTo>
                  <a:pt x="79" y="19"/>
                </a:lnTo>
                <a:lnTo>
                  <a:pt x="79" y="14"/>
                </a:lnTo>
                <a:lnTo>
                  <a:pt x="77" y="9"/>
                </a:lnTo>
                <a:lnTo>
                  <a:pt x="74" y="5"/>
                </a:lnTo>
                <a:lnTo>
                  <a:pt x="70" y="2"/>
                </a:lnTo>
                <a:lnTo>
                  <a:pt x="65" y="0"/>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7" name="Line 1493"/>
          <p:cNvSpPr>
            <a:spLocks noChangeShapeType="1"/>
          </p:cNvSpPr>
          <p:nvPr/>
        </p:nvSpPr>
        <p:spPr bwMode="auto">
          <a:xfrm>
            <a:off x="5918200" y="3660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8" name="Freeform 1494"/>
          <p:cNvSpPr>
            <a:spLocks/>
          </p:cNvSpPr>
          <p:nvPr/>
        </p:nvSpPr>
        <p:spPr bwMode="auto">
          <a:xfrm>
            <a:off x="5910263" y="3660775"/>
            <a:ext cx="23812" cy="12700"/>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10" y="2"/>
                </a:lnTo>
                <a:lnTo>
                  <a:pt x="6" y="5"/>
                </a:lnTo>
                <a:lnTo>
                  <a:pt x="2" y="9"/>
                </a:lnTo>
                <a:lnTo>
                  <a:pt x="1" y="14"/>
                </a:lnTo>
                <a:lnTo>
                  <a:pt x="0" y="19"/>
                </a:lnTo>
                <a:lnTo>
                  <a:pt x="1" y="25"/>
                </a:lnTo>
                <a:lnTo>
                  <a:pt x="2" y="29"/>
                </a:lnTo>
                <a:lnTo>
                  <a:pt x="6" y="33"/>
                </a:lnTo>
                <a:lnTo>
                  <a:pt x="10" y="37"/>
                </a:lnTo>
                <a:lnTo>
                  <a:pt x="14" y="38"/>
                </a:lnTo>
                <a:lnTo>
                  <a:pt x="34" y="38"/>
                </a:lnTo>
                <a:lnTo>
                  <a:pt x="45" y="38"/>
                </a:lnTo>
                <a:lnTo>
                  <a:pt x="50" y="37"/>
                </a:lnTo>
                <a:lnTo>
                  <a:pt x="54" y="33"/>
                </a:lnTo>
                <a:lnTo>
                  <a:pt x="56" y="29"/>
                </a:lnTo>
                <a:lnTo>
                  <a:pt x="59" y="25"/>
                </a:lnTo>
                <a:lnTo>
                  <a:pt x="59" y="19"/>
                </a:lnTo>
                <a:lnTo>
                  <a:pt x="59" y="14"/>
                </a:lnTo>
                <a:lnTo>
                  <a:pt x="56" y="9"/>
                </a:lnTo>
                <a:lnTo>
                  <a:pt x="54" y="5"/>
                </a:lnTo>
                <a:lnTo>
                  <a:pt x="50" y="2"/>
                </a:lnTo>
                <a:lnTo>
                  <a:pt x="45" y="0"/>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199" name="Line 1495"/>
          <p:cNvSpPr>
            <a:spLocks noChangeShapeType="1"/>
          </p:cNvSpPr>
          <p:nvPr/>
        </p:nvSpPr>
        <p:spPr bwMode="auto">
          <a:xfrm>
            <a:off x="5926138" y="36607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0" name="Freeform 1496"/>
          <p:cNvSpPr>
            <a:spLocks/>
          </p:cNvSpPr>
          <p:nvPr/>
        </p:nvSpPr>
        <p:spPr bwMode="auto">
          <a:xfrm>
            <a:off x="5918200" y="3660775"/>
            <a:ext cx="23813" cy="12700"/>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2147483647 w 60"/>
              <a:gd name="T11" fmla="*/ 2147483647 h 38"/>
              <a:gd name="T12" fmla="*/ 0 w 60"/>
              <a:gd name="T13" fmla="*/ 2147483647 h 38"/>
              <a:gd name="T14" fmla="*/ 2147483647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11" y="2"/>
                </a:lnTo>
                <a:lnTo>
                  <a:pt x="6" y="5"/>
                </a:lnTo>
                <a:lnTo>
                  <a:pt x="3" y="9"/>
                </a:lnTo>
                <a:lnTo>
                  <a:pt x="2" y="14"/>
                </a:lnTo>
                <a:lnTo>
                  <a:pt x="0" y="19"/>
                </a:lnTo>
                <a:lnTo>
                  <a:pt x="2" y="25"/>
                </a:lnTo>
                <a:lnTo>
                  <a:pt x="3" y="29"/>
                </a:lnTo>
                <a:lnTo>
                  <a:pt x="6" y="33"/>
                </a:lnTo>
                <a:lnTo>
                  <a:pt x="11" y="37"/>
                </a:lnTo>
                <a:lnTo>
                  <a:pt x="15" y="38"/>
                </a:lnTo>
                <a:lnTo>
                  <a:pt x="35" y="38"/>
                </a:lnTo>
                <a:lnTo>
                  <a:pt x="45" y="38"/>
                </a:lnTo>
                <a:lnTo>
                  <a:pt x="49" y="37"/>
                </a:lnTo>
                <a:lnTo>
                  <a:pt x="55" y="33"/>
                </a:lnTo>
                <a:lnTo>
                  <a:pt x="57" y="29"/>
                </a:lnTo>
                <a:lnTo>
                  <a:pt x="59" y="25"/>
                </a:lnTo>
                <a:lnTo>
                  <a:pt x="60" y="19"/>
                </a:lnTo>
                <a:lnTo>
                  <a:pt x="59" y="14"/>
                </a:lnTo>
                <a:lnTo>
                  <a:pt x="57" y="9"/>
                </a:lnTo>
                <a:lnTo>
                  <a:pt x="55" y="5"/>
                </a:lnTo>
                <a:lnTo>
                  <a:pt x="49" y="2"/>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1" name="Line 1497"/>
          <p:cNvSpPr>
            <a:spLocks noChangeShapeType="1"/>
          </p:cNvSpPr>
          <p:nvPr/>
        </p:nvSpPr>
        <p:spPr bwMode="auto">
          <a:xfrm>
            <a:off x="5926138" y="36687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2" name="Freeform 1498"/>
          <p:cNvSpPr>
            <a:spLocks/>
          </p:cNvSpPr>
          <p:nvPr/>
        </p:nvSpPr>
        <p:spPr bwMode="auto">
          <a:xfrm>
            <a:off x="5926138" y="3641725"/>
            <a:ext cx="15875" cy="33338"/>
          </a:xfrm>
          <a:custGeom>
            <a:avLst/>
            <a:gdLst>
              <a:gd name="T0" fmla="*/ 0 w 39"/>
              <a:gd name="T1" fmla="*/ 2147483647 h 87"/>
              <a:gd name="T2" fmla="*/ 0 w 39"/>
              <a:gd name="T3" fmla="*/ 2147483647 h 87"/>
              <a:gd name="T4" fmla="*/ 2147483647 w 39"/>
              <a:gd name="T5" fmla="*/ 2147483647 h 87"/>
              <a:gd name="T6" fmla="*/ 2147483647 w 39"/>
              <a:gd name="T7" fmla="*/ 2147483647 h 87"/>
              <a:gd name="T8" fmla="*/ 2147483647 w 39"/>
              <a:gd name="T9" fmla="*/ 2147483647 h 87"/>
              <a:gd name="T10" fmla="*/ 2147483647 w 39"/>
              <a:gd name="T11" fmla="*/ 2147483647 h 87"/>
              <a:gd name="T12" fmla="*/ 2147483647 w 39"/>
              <a:gd name="T13" fmla="*/ 2147483647 h 87"/>
              <a:gd name="T14" fmla="*/ 2147483647 w 39"/>
              <a:gd name="T15" fmla="*/ 2147483647 h 87"/>
              <a:gd name="T16" fmla="*/ 2147483647 w 39"/>
              <a:gd name="T17" fmla="*/ 2147483647 h 87"/>
              <a:gd name="T18" fmla="*/ 2147483647 w 39"/>
              <a:gd name="T19" fmla="*/ 2147483647 h 87"/>
              <a:gd name="T20" fmla="*/ 2147483647 w 39"/>
              <a:gd name="T21" fmla="*/ 2147483647 h 87"/>
              <a:gd name="T22" fmla="*/ 2147483647 w 39"/>
              <a:gd name="T23" fmla="*/ 2147483647 h 87"/>
              <a:gd name="T24" fmla="*/ 2147483647 w 39"/>
              <a:gd name="T25" fmla="*/ 2147483647 h 87"/>
              <a:gd name="T26" fmla="*/ 2147483647 w 39"/>
              <a:gd name="T27" fmla="*/ 2147483647 h 87"/>
              <a:gd name="T28" fmla="*/ 2147483647 w 39"/>
              <a:gd name="T29" fmla="*/ 2147483647 h 87"/>
              <a:gd name="T30" fmla="*/ 2147483647 w 39"/>
              <a:gd name="T31" fmla="*/ 2147483647 h 87"/>
              <a:gd name="T32" fmla="*/ 2147483647 w 39"/>
              <a:gd name="T33" fmla="*/ 2147483647 h 87"/>
              <a:gd name="T34" fmla="*/ 2147483647 w 39"/>
              <a:gd name="T35" fmla="*/ 0 h 87"/>
              <a:gd name="T36" fmla="*/ 2147483647 w 39"/>
              <a:gd name="T37" fmla="*/ 0 h 87"/>
              <a:gd name="T38" fmla="*/ 2147483647 w 39"/>
              <a:gd name="T39" fmla="*/ 0 h 87"/>
              <a:gd name="T40" fmla="*/ 2147483647 w 39"/>
              <a:gd name="T41" fmla="*/ 2147483647 h 87"/>
              <a:gd name="T42" fmla="*/ 2147483647 w 39"/>
              <a:gd name="T43" fmla="*/ 2147483647 h 87"/>
              <a:gd name="T44" fmla="*/ 2147483647 w 39"/>
              <a:gd name="T45" fmla="*/ 2147483647 h 87"/>
              <a:gd name="T46" fmla="*/ 0 w 39"/>
              <a:gd name="T47" fmla="*/ 2147483647 h 87"/>
              <a:gd name="T48" fmla="*/ 0 w 39"/>
              <a:gd name="T49" fmla="*/ 2147483647 h 87"/>
              <a:gd name="T50" fmla="*/ 0 w 39"/>
              <a:gd name="T51" fmla="*/ 2147483647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7"/>
              <a:gd name="T80" fmla="*/ 39 w 39"/>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7">
                <a:moveTo>
                  <a:pt x="0" y="67"/>
                </a:moveTo>
                <a:lnTo>
                  <a:pt x="0" y="73"/>
                </a:lnTo>
                <a:lnTo>
                  <a:pt x="3" y="77"/>
                </a:lnTo>
                <a:lnTo>
                  <a:pt x="6" y="81"/>
                </a:lnTo>
                <a:lnTo>
                  <a:pt x="10" y="85"/>
                </a:lnTo>
                <a:lnTo>
                  <a:pt x="15" y="86"/>
                </a:lnTo>
                <a:lnTo>
                  <a:pt x="20" y="87"/>
                </a:lnTo>
                <a:lnTo>
                  <a:pt x="25" y="86"/>
                </a:lnTo>
                <a:lnTo>
                  <a:pt x="29" y="85"/>
                </a:lnTo>
                <a:lnTo>
                  <a:pt x="35" y="81"/>
                </a:lnTo>
                <a:lnTo>
                  <a:pt x="37" y="77"/>
                </a:lnTo>
                <a:lnTo>
                  <a:pt x="39" y="73"/>
                </a:lnTo>
                <a:lnTo>
                  <a:pt x="39" y="25"/>
                </a:lnTo>
                <a:lnTo>
                  <a:pt x="39" y="15"/>
                </a:lnTo>
                <a:lnTo>
                  <a:pt x="37" y="9"/>
                </a:lnTo>
                <a:lnTo>
                  <a:pt x="35" y="5"/>
                </a:lnTo>
                <a:lnTo>
                  <a:pt x="29" y="3"/>
                </a:lnTo>
                <a:lnTo>
                  <a:pt x="25" y="0"/>
                </a:lnTo>
                <a:lnTo>
                  <a:pt x="20" y="0"/>
                </a:lnTo>
                <a:lnTo>
                  <a:pt x="15" y="0"/>
                </a:lnTo>
                <a:lnTo>
                  <a:pt x="10" y="3"/>
                </a:lnTo>
                <a:lnTo>
                  <a:pt x="6" y="5"/>
                </a:lnTo>
                <a:lnTo>
                  <a:pt x="3" y="9"/>
                </a:lnTo>
                <a:lnTo>
                  <a:pt x="0" y="15"/>
                </a:lnTo>
                <a:lnTo>
                  <a:pt x="0" y="20"/>
                </a:lnTo>
                <a:lnTo>
                  <a:pt x="0" y="6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3" name="Line 1499"/>
          <p:cNvSpPr>
            <a:spLocks noChangeShapeType="1"/>
          </p:cNvSpPr>
          <p:nvPr/>
        </p:nvSpPr>
        <p:spPr bwMode="auto">
          <a:xfrm>
            <a:off x="5934075" y="36417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4" name="Freeform 1500"/>
          <p:cNvSpPr>
            <a:spLocks/>
          </p:cNvSpPr>
          <p:nvPr/>
        </p:nvSpPr>
        <p:spPr bwMode="auto">
          <a:xfrm>
            <a:off x="5926138" y="3641725"/>
            <a:ext cx="26987" cy="15875"/>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10" y="3"/>
                </a:lnTo>
                <a:lnTo>
                  <a:pt x="6" y="5"/>
                </a:lnTo>
                <a:lnTo>
                  <a:pt x="3" y="9"/>
                </a:lnTo>
                <a:lnTo>
                  <a:pt x="0" y="15"/>
                </a:lnTo>
                <a:lnTo>
                  <a:pt x="0" y="20"/>
                </a:lnTo>
                <a:lnTo>
                  <a:pt x="0" y="25"/>
                </a:lnTo>
                <a:lnTo>
                  <a:pt x="3" y="29"/>
                </a:lnTo>
                <a:lnTo>
                  <a:pt x="6" y="33"/>
                </a:lnTo>
                <a:lnTo>
                  <a:pt x="10" y="37"/>
                </a:lnTo>
                <a:lnTo>
                  <a:pt x="15" y="38"/>
                </a:lnTo>
                <a:lnTo>
                  <a:pt x="44" y="38"/>
                </a:lnTo>
                <a:lnTo>
                  <a:pt x="54" y="38"/>
                </a:lnTo>
                <a:lnTo>
                  <a:pt x="60" y="37"/>
                </a:lnTo>
                <a:lnTo>
                  <a:pt x="64" y="33"/>
                </a:lnTo>
                <a:lnTo>
                  <a:pt x="66" y="29"/>
                </a:lnTo>
                <a:lnTo>
                  <a:pt x="69" y="25"/>
                </a:lnTo>
                <a:lnTo>
                  <a:pt x="69" y="20"/>
                </a:lnTo>
                <a:lnTo>
                  <a:pt x="69" y="15"/>
                </a:lnTo>
                <a:lnTo>
                  <a:pt x="66" y="9"/>
                </a:lnTo>
                <a:lnTo>
                  <a:pt x="64" y="5"/>
                </a:lnTo>
                <a:lnTo>
                  <a:pt x="60" y="3"/>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5" name="Line 1501"/>
          <p:cNvSpPr>
            <a:spLocks noChangeShapeType="1"/>
          </p:cNvSpPr>
          <p:nvPr/>
        </p:nvSpPr>
        <p:spPr bwMode="auto">
          <a:xfrm>
            <a:off x="5938838" y="36496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6" name="Freeform 1502"/>
          <p:cNvSpPr>
            <a:spLocks/>
          </p:cNvSpPr>
          <p:nvPr/>
        </p:nvSpPr>
        <p:spPr bwMode="auto">
          <a:xfrm>
            <a:off x="5938838" y="3624263"/>
            <a:ext cx="14287" cy="33337"/>
          </a:xfrm>
          <a:custGeom>
            <a:avLst/>
            <a:gdLst>
              <a:gd name="T0" fmla="*/ 0 w 40"/>
              <a:gd name="T1" fmla="*/ 2147483647 h 88"/>
              <a:gd name="T2" fmla="*/ 2147483647 w 40"/>
              <a:gd name="T3" fmla="*/ 2147483647 h 88"/>
              <a:gd name="T4" fmla="*/ 2147483647 w 40"/>
              <a:gd name="T5" fmla="*/ 2147483647 h 88"/>
              <a:gd name="T6" fmla="*/ 2147483647 w 40"/>
              <a:gd name="T7" fmla="*/ 2147483647 h 88"/>
              <a:gd name="T8" fmla="*/ 2147483647 w 40"/>
              <a:gd name="T9" fmla="*/ 2147483647 h 88"/>
              <a:gd name="T10" fmla="*/ 2147483647 w 40"/>
              <a:gd name="T11" fmla="*/ 2147483647 h 88"/>
              <a:gd name="T12" fmla="*/ 2147483647 w 40"/>
              <a:gd name="T13" fmla="*/ 2147483647 h 88"/>
              <a:gd name="T14" fmla="*/ 2147483647 w 40"/>
              <a:gd name="T15" fmla="*/ 2147483647 h 88"/>
              <a:gd name="T16" fmla="*/ 2147483647 w 40"/>
              <a:gd name="T17" fmla="*/ 2147483647 h 88"/>
              <a:gd name="T18" fmla="*/ 2147483647 w 40"/>
              <a:gd name="T19" fmla="*/ 2147483647 h 88"/>
              <a:gd name="T20" fmla="*/ 2147483647 w 40"/>
              <a:gd name="T21" fmla="*/ 2147483647 h 88"/>
              <a:gd name="T22" fmla="*/ 2147483647 w 40"/>
              <a:gd name="T23" fmla="*/ 2147483647 h 88"/>
              <a:gd name="T24" fmla="*/ 2147483647 w 40"/>
              <a:gd name="T25" fmla="*/ 2147483647 h 88"/>
              <a:gd name="T26" fmla="*/ 2147483647 w 40"/>
              <a:gd name="T27" fmla="*/ 2147483647 h 88"/>
              <a:gd name="T28" fmla="*/ 2147483647 w 40"/>
              <a:gd name="T29" fmla="*/ 2147483647 h 88"/>
              <a:gd name="T30" fmla="*/ 2147483647 w 40"/>
              <a:gd name="T31" fmla="*/ 2147483647 h 88"/>
              <a:gd name="T32" fmla="*/ 2147483647 w 40"/>
              <a:gd name="T33" fmla="*/ 2147483647 h 88"/>
              <a:gd name="T34" fmla="*/ 2147483647 w 40"/>
              <a:gd name="T35" fmla="*/ 0 h 88"/>
              <a:gd name="T36" fmla="*/ 2147483647 w 40"/>
              <a:gd name="T37" fmla="*/ 0 h 88"/>
              <a:gd name="T38" fmla="*/ 2147483647 w 40"/>
              <a:gd name="T39" fmla="*/ 0 h 88"/>
              <a:gd name="T40" fmla="*/ 2147483647 w 40"/>
              <a:gd name="T41" fmla="*/ 2147483647 h 88"/>
              <a:gd name="T42" fmla="*/ 2147483647 w 40"/>
              <a:gd name="T43" fmla="*/ 2147483647 h 88"/>
              <a:gd name="T44" fmla="*/ 2147483647 w 40"/>
              <a:gd name="T45" fmla="*/ 2147483647 h 88"/>
              <a:gd name="T46" fmla="*/ 2147483647 w 40"/>
              <a:gd name="T47" fmla="*/ 2147483647 h 88"/>
              <a:gd name="T48" fmla="*/ 0 w 40"/>
              <a:gd name="T49" fmla="*/ 2147483647 h 88"/>
              <a:gd name="T50" fmla="*/ 0 w 40"/>
              <a:gd name="T51" fmla="*/ 2147483647 h 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8"/>
              <a:gd name="T80" fmla="*/ 40 w 40"/>
              <a:gd name="T81" fmla="*/ 88 h 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8">
                <a:moveTo>
                  <a:pt x="0" y="68"/>
                </a:moveTo>
                <a:lnTo>
                  <a:pt x="2" y="73"/>
                </a:lnTo>
                <a:lnTo>
                  <a:pt x="3" y="77"/>
                </a:lnTo>
                <a:lnTo>
                  <a:pt x="7" y="81"/>
                </a:lnTo>
                <a:lnTo>
                  <a:pt x="11" y="85"/>
                </a:lnTo>
                <a:lnTo>
                  <a:pt x="15" y="86"/>
                </a:lnTo>
                <a:lnTo>
                  <a:pt x="20" y="88"/>
                </a:lnTo>
                <a:lnTo>
                  <a:pt x="25" y="86"/>
                </a:lnTo>
                <a:lnTo>
                  <a:pt x="31" y="85"/>
                </a:lnTo>
                <a:lnTo>
                  <a:pt x="35" y="81"/>
                </a:lnTo>
                <a:lnTo>
                  <a:pt x="37" y="77"/>
                </a:lnTo>
                <a:lnTo>
                  <a:pt x="40" y="73"/>
                </a:lnTo>
                <a:lnTo>
                  <a:pt x="40" y="26"/>
                </a:lnTo>
                <a:lnTo>
                  <a:pt x="40" y="15"/>
                </a:lnTo>
                <a:lnTo>
                  <a:pt x="37" y="10"/>
                </a:lnTo>
                <a:lnTo>
                  <a:pt x="35" y="6"/>
                </a:lnTo>
                <a:lnTo>
                  <a:pt x="31" y="3"/>
                </a:lnTo>
                <a:lnTo>
                  <a:pt x="25" y="0"/>
                </a:lnTo>
                <a:lnTo>
                  <a:pt x="20" y="0"/>
                </a:lnTo>
                <a:lnTo>
                  <a:pt x="15" y="0"/>
                </a:lnTo>
                <a:lnTo>
                  <a:pt x="11" y="3"/>
                </a:lnTo>
                <a:lnTo>
                  <a:pt x="7" y="6"/>
                </a:lnTo>
                <a:lnTo>
                  <a:pt x="3" y="10"/>
                </a:lnTo>
                <a:lnTo>
                  <a:pt x="2" y="15"/>
                </a:lnTo>
                <a:lnTo>
                  <a:pt x="0" y="20"/>
                </a:lnTo>
                <a:lnTo>
                  <a:pt x="0" y="6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7" name="Line 1503"/>
          <p:cNvSpPr>
            <a:spLocks noChangeShapeType="1"/>
          </p:cNvSpPr>
          <p:nvPr/>
        </p:nvSpPr>
        <p:spPr bwMode="auto">
          <a:xfrm>
            <a:off x="5946775" y="3624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8" name="Freeform 1504"/>
          <p:cNvSpPr>
            <a:spLocks/>
          </p:cNvSpPr>
          <p:nvPr/>
        </p:nvSpPr>
        <p:spPr bwMode="auto">
          <a:xfrm>
            <a:off x="5938838" y="3624263"/>
            <a:ext cx="19050" cy="14287"/>
          </a:xfrm>
          <a:custGeom>
            <a:avLst/>
            <a:gdLst>
              <a:gd name="T0" fmla="*/ 2147483647 w 51"/>
              <a:gd name="T1" fmla="*/ 0 h 39"/>
              <a:gd name="T2" fmla="*/ 2147483647 w 51"/>
              <a:gd name="T3" fmla="*/ 0 h 39"/>
              <a:gd name="T4" fmla="*/ 2147483647 w 51"/>
              <a:gd name="T5" fmla="*/ 2147483647 h 39"/>
              <a:gd name="T6" fmla="*/ 2147483647 w 51"/>
              <a:gd name="T7" fmla="*/ 2147483647 h 39"/>
              <a:gd name="T8" fmla="*/ 2147483647 w 51"/>
              <a:gd name="T9" fmla="*/ 2147483647 h 39"/>
              <a:gd name="T10" fmla="*/ 2147483647 w 51"/>
              <a:gd name="T11" fmla="*/ 2147483647 h 39"/>
              <a:gd name="T12" fmla="*/ 0 w 51"/>
              <a:gd name="T13" fmla="*/ 2147483647 h 39"/>
              <a:gd name="T14" fmla="*/ 2147483647 w 51"/>
              <a:gd name="T15" fmla="*/ 2147483647 h 39"/>
              <a:gd name="T16" fmla="*/ 2147483647 w 51"/>
              <a:gd name="T17" fmla="*/ 2147483647 h 39"/>
              <a:gd name="T18" fmla="*/ 2147483647 w 51"/>
              <a:gd name="T19" fmla="*/ 2147483647 h 39"/>
              <a:gd name="T20" fmla="*/ 2147483647 w 51"/>
              <a:gd name="T21" fmla="*/ 2147483647 h 39"/>
              <a:gd name="T22" fmla="*/ 2147483647 w 51"/>
              <a:gd name="T23" fmla="*/ 2147483647 h 39"/>
              <a:gd name="T24" fmla="*/ 2147483647 w 51"/>
              <a:gd name="T25" fmla="*/ 2147483647 h 39"/>
              <a:gd name="T26" fmla="*/ 2147483647 w 51"/>
              <a:gd name="T27" fmla="*/ 2147483647 h 39"/>
              <a:gd name="T28" fmla="*/ 2147483647 w 51"/>
              <a:gd name="T29" fmla="*/ 2147483647 h 39"/>
              <a:gd name="T30" fmla="*/ 2147483647 w 51"/>
              <a:gd name="T31" fmla="*/ 2147483647 h 39"/>
              <a:gd name="T32" fmla="*/ 2147483647 w 51"/>
              <a:gd name="T33" fmla="*/ 2147483647 h 39"/>
              <a:gd name="T34" fmla="*/ 2147483647 w 51"/>
              <a:gd name="T35" fmla="*/ 2147483647 h 39"/>
              <a:gd name="T36" fmla="*/ 2147483647 w 51"/>
              <a:gd name="T37" fmla="*/ 2147483647 h 39"/>
              <a:gd name="T38" fmla="*/ 2147483647 w 51"/>
              <a:gd name="T39" fmla="*/ 2147483647 h 39"/>
              <a:gd name="T40" fmla="*/ 2147483647 w 51"/>
              <a:gd name="T41" fmla="*/ 2147483647 h 39"/>
              <a:gd name="T42" fmla="*/ 2147483647 w 51"/>
              <a:gd name="T43" fmla="*/ 2147483647 h 39"/>
              <a:gd name="T44" fmla="*/ 2147483647 w 51"/>
              <a:gd name="T45" fmla="*/ 2147483647 h 39"/>
              <a:gd name="T46" fmla="*/ 2147483647 w 51"/>
              <a:gd name="T47" fmla="*/ 0 h 39"/>
              <a:gd name="T48" fmla="*/ 2147483647 w 51"/>
              <a:gd name="T49" fmla="*/ 0 h 39"/>
              <a:gd name="T50" fmla="*/ 2147483647 w 51"/>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9"/>
              <a:gd name="T80" fmla="*/ 51 w 5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9">
                <a:moveTo>
                  <a:pt x="20" y="0"/>
                </a:moveTo>
                <a:lnTo>
                  <a:pt x="15" y="0"/>
                </a:lnTo>
                <a:lnTo>
                  <a:pt x="11" y="3"/>
                </a:lnTo>
                <a:lnTo>
                  <a:pt x="7" y="6"/>
                </a:lnTo>
                <a:lnTo>
                  <a:pt x="3" y="10"/>
                </a:lnTo>
                <a:lnTo>
                  <a:pt x="2" y="15"/>
                </a:lnTo>
                <a:lnTo>
                  <a:pt x="0" y="20"/>
                </a:lnTo>
                <a:lnTo>
                  <a:pt x="2" y="26"/>
                </a:lnTo>
                <a:lnTo>
                  <a:pt x="3" y="30"/>
                </a:lnTo>
                <a:lnTo>
                  <a:pt x="7" y="34"/>
                </a:lnTo>
                <a:lnTo>
                  <a:pt x="11" y="37"/>
                </a:lnTo>
                <a:lnTo>
                  <a:pt x="15" y="39"/>
                </a:lnTo>
                <a:lnTo>
                  <a:pt x="24" y="39"/>
                </a:lnTo>
                <a:lnTo>
                  <a:pt x="36" y="39"/>
                </a:lnTo>
                <a:lnTo>
                  <a:pt x="40" y="37"/>
                </a:lnTo>
                <a:lnTo>
                  <a:pt x="44" y="34"/>
                </a:lnTo>
                <a:lnTo>
                  <a:pt x="48" y="30"/>
                </a:lnTo>
                <a:lnTo>
                  <a:pt x="49" y="26"/>
                </a:lnTo>
                <a:lnTo>
                  <a:pt x="51" y="20"/>
                </a:lnTo>
                <a:lnTo>
                  <a:pt x="49" y="15"/>
                </a:lnTo>
                <a:lnTo>
                  <a:pt x="48" y="10"/>
                </a:lnTo>
                <a:lnTo>
                  <a:pt x="44" y="6"/>
                </a:lnTo>
                <a:lnTo>
                  <a:pt x="40" y="3"/>
                </a:lnTo>
                <a:lnTo>
                  <a:pt x="36"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09" name="Line 1505"/>
          <p:cNvSpPr>
            <a:spLocks noChangeShapeType="1"/>
          </p:cNvSpPr>
          <p:nvPr/>
        </p:nvSpPr>
        <p:spPr bwMode="auto">
          <a:xfrm>
            <a:off x="5949950" y="3624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0" name="Freeform 1506"/>
          <p:cNvSpPr>
            <a:spLocks/>
          </p:cNvSpPr>
          <p:nvPr/>
        </p:nvSpPr>
        <p:spPr bwMode="auto">
          <a:xfrm>
            <a:off x="5942013" y="3624263"/>
            <a:ext cx="19050" cy="14287"/>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4" y="0"/>
                </a:lnTo>
                <a:lnTo>
                  <a:pt x="9" y="3"/>
                </a:lnTo>
                <a:lnTo>
                  <a:pt x="5" y="6"/>
                </a:lnTo>
                <a:lnTo>
                  <a:pt x="3" y="10"/>
                </a:lnTo>
                <a:lnTo>
                  <a:pt x="0" y="15"/>
                </a:lnTo>
                <a:lnTo>
                  <a:pt x="0" y="20"/>
                </a:lnTo>
                <a:lnTo>
                  <a:pt x="0" y="26"/>
                </a:lnTo>
                <a:lnTo>
                  <a:pt x="3" y="30"/>
                </a:lnTo>
                <a:lnTo>
                  <a:pt x="5" y="34"/>
                </a:lnTo>
                <a:lnTo>
                  <a:pt x="9" y="37"/>
                </a:lnTo>
                <a:lnTo>
                  <a:pt x="14" y="39"/>
                </a:lnTo>
                <a:lnTo>
                  <a:pt x="24" y="39"/>
                </a:lnTo>
                <a:lnTo>
                  <a:pt x="34" y="39"/>
                </a:lnTo>
                <a:lnTo>
                  <a:pt x="40" y="37"/>
                </a:lnTo>
                <a:lnTo>
                  <a:pt x="44" y="34"/>
                </a:lnTo>
                <a:lnTo>
                  <a:pt x="46" y="30"/>
                </a:lnTo>
                <a:lnTo>
                  <a:pt x="49" y="26"/>
                </a:lnTo>
                <a:lnTo>
                  <a:pt x="49" y="20"/>
                </a:lnTo>
                <a:lnTo>
                  <a:pt x="49" y="15"/>
                </a:lnTo>
                <a:lnTo>
                  <a:pt x="46" y="10"/>
                </a:lnTo>
                <a:lnTo>
                  <a:pt x="44" y="6"/>
                </a:lnTo>
                <a:lnTo>
                  <a:pt x="40"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1" name="Line 1507"/>
          <p:cNvSpPr>
            <a:spLocks noChangeShapeType="1"/>
          </p:cNvSpPr>
          <p:nvPr/>
        </p:nvSpPr>
        <p:spPr bwMode="auto">
          <a:xfrm>
            <a:off x="5953125" y="3624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2" name="Freeform 1508"/>
          <p:cNvSpPr>
            <a:spLocks/>
          </p:cNvSpPr>
          <p:nvPr/>
        </p:nvSpPr>
        <p:spPr bwMode="auto">
          <a:xfrm>
            <a:off x="5946775" y="3624263"/>
            <a:ext cx="30163" cy="14287"/>
          </a:xfrm>
          <a:custGeom>
            <a:avLst/>
            <a:gdLst>
              <a:gd name="T0" fmla="*/ 2147483647 w 79"/>
              <a:gd name="T1" fmla="*/ 0 h 39"/>
              <a:gd name="T2" fmla="*/ 2147483647 w 79"/>
              <a:gd name="T3" fmla="*/ 0 h 39"/>
              <a:gd name="T4" fmla="*/ 2147483647 w 79"/>
              <a:gd name="T5" fmla="*/ 2147483647 h 39"/>
              <a:gd name="T6" fmla="*/ 2147483647 w 79"/>
              <a:gd name="T7" fmla="*/ 2147483647 h 39"/>
              <a:gd name="T8" fmla="*/ 2147483647 w 79"/>
              <a:gd name="T9" fmla="*/ 2147483647 h 39"/>
              <a:gd name="T10" fmla="*/ 2147483647 w 79"/>
              <a:gd name="T11" fmla="*/ 2147483647 h 39"/>
              <a:gd name="T12" fmla="*/ 0 w 79"/>
              <a:gd name="T13" fmla="*/ 2147483647 h 39"/>
              <a:gd name="T14" fmla="*/ 2147483647 w 79"/>
              <a:gd name="T15" fmla="*/ 2147483647 h 39"/>
              <a:gd name="T16" fmla="*/ 2147483647 w 79"/>
              <a:gd name="T17" fmla="*/ 2147483647 h 39"/>
              <a:gd name="T18" fmla="*/ 2147483647 w 79"/>
              <a:gd name="T19" fmla="*/ 2147483647 h 39"/>
              <a:gd name="T20" fmla="*/ 2147483647 w 79"/>
              <a:gd name="T21" fmla="*/ 2147483647 h 39"/>
              <a:gd name="T22" fmla="*/ 2147483647 w 79"/>
              <a:gd name="T23" fmla="*/ 2147483647 h 39"/>
              <a:gd name="T24" fmla="*/ 2147483647 w 79"/>
              <a:gd name="T25" fmla="*/ 2147483647 h 39"/>
              <a:gd name="T26" fmla="*/ 2147483647 w 79"/>
              <a:gd name="T27" fmla="*/ 2147483647 h 39"/>
              <a:gd name="T28" fmla="*/ 2147483647 w 79"/>
              <a:gd name="T29" fmla="*/ 2147483647 h 39"/>
              <a:gd name="T30" fmla="*/ 2147483647 w 79"/>
              <a:gd name="T31" fmla="*/ 2147483647 h 39"/>
              <a:gd name="T32" fmla="*/ 2147483647 w 79"/>
              <a:gd name="T33" fmla="*/ 2147483647 h 39"/>
              <a:gd name="T34" fmla="*/ 2147483647 w 79"/>
              <a:gd name="T35" fmla="*/ 2147483647 h 39"/>
              <a:gd name="T36" fmla="*/ 2147483647 w 79"/>
              <a:gd name="T37" fmla="*/ 2147483647 h 39"/>
              <a:gd name="T38" fmla="*/ 2147483647 w 79"/>
              <a:gd name="T39" fmla="*/ 2147483647 h 39"/>
              <a:gd name="T40" fmla="*/ 2147483647 w 79"/>
              <a:gd name="T41" fmla="*/ 2147483647 h 39"/>
              <a:gd name="T42" fmla="*/ 2147483647 w 79"/>
              <a:gd name="T43" fmla="*/ 2147483647 h 39"/>
              <a:gd name="T44" fmla="*/ 2147483647 w 79"/>
              <a:gd name="T45" fmla="*/ 2147483647 h 39"/>
              <a:gd name="T46" fmla="*/ 2147483647 w 79"/>
              <a:gd name="T47" fmla="*/ 0 h 39"/>
              <a:gd name="T48" fmla="*/ 2147483647 w 79"/>
              <a:gd name="T49" fmla="*/ 0 h 39"/>
              <a:gd name="T50" fmla="*/ 2147483647 w 7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9"/>
              <a:gd name="T80" fmla="*/ 79 w 7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9">
                <a:moveTo>
                  <a:pt x="20" y="0"/>
                </a:moveTo>
                <a:lnTo>
                  <a:pt x="15" y="0"/>
                </a:lnTo>
                <a:lnTo>
                  <a:pt x="11" y="3"/>
                </a:lnTo>
                <a:lnTo>
                  <a:pt x="7" y="6"/>
                </a:lnTo>
                <a:lnTo>
                  <a:pt x="3" y="10"/>
                </a:lnTo>
                <a:lnTo>
                  <a:pt x="1" y="15"/>
                </a:lnTo>
                <a:lnTo>
                  <a:pt x="0" y="20"/>
                </a:lnTo>
                <a:lnTo>
                  <a:pt x="1" y="26"/>
                </a:lnTo>
                <a:lnTo>
                  <a:pt x="3" y="30"/>
                </a:lnTo>
                <a:lnTo>
                  <a:pt x="7" y="34"/>
                </a:lnTo>
                <a:lnTo>
                  <a:pt x="11" y="37"/>
                </a:lnTo>
                <a:lnTo>
                  <a:pt x="15" y="39"/>
                </a:lnTo>
                <a:lnTo>
                  <a:pt x="54" y="39"/>
                </a:lnTo>
                <a:lnTo>
                  <a:pt x="65" y="39"/>
                </a:lnTo>
                <a:lnTo>
                  <a:pt x="69" y="37"/>
                </a:lnTo>
                <a:lnTo>
                  <a:pt x="74" y="34"/>
                </a:lnTo>
                <a:lnTo>
                  <a:pt x="77" y="30"/>
                </a:lnTo>
                <a:lnTo>
                  <a:pt x="78" y="26"/>
                </a:lnTo>
                <a:lnTo>
                  <a:pt x="79" y="20"/>
                </a:lnTo>
                <a:lnTo>
                  <a:pt x="78" y="15"/>
                </a:lnTo>
                <a:lnTo>
                  <a:pt x="77" y="10"/>
                </a:lnTo>
                <a:lnTo>
                  <a:pt x="74" y="6"/>
                </a:lnTo>
                <a:lnTo>
                  <a:pt x="69" y="3"/>
                </a:lnTo>
                <a:lnTo>
                  <a:pt x="65" y="0"/>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3" name="Line 1509"/>
          <p:cNvSpPr>
            <a:spLocks noChangeShapeType="1"/>
          </p:cNvSpPr>
          <p:nvPr/>
        </p:nvSpPr>
        <p:spPr bwMode="auto">
          <a:xfrm>
            <a:off x="5969000" y="3624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4" name="Freeform 1510"/>
          <p:cNvSpPr>
            <a:spLocks/>
          </p:cNvSpPr>
          <p:nvPr/>
        </p:nvSpPr>
        <p:spPr bwMode="auto">
          <a:xfrm>
            <a:off x="5961063" y="3624263"/>
            <a:ext cx="23812" cy="14287"/>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0"/>
                </a:lnTo>
                <a:lnTo>
                  <a:pt x="9" y="3"/>
                </a:lnTo>
                <a:lnTo>
                  <a:pt x="5" y="6"/>
                </a:lnTo>
                <a:lnTo>
                  <a:pt x="2" y="10"/>
                </a:lnTo>
                <a:lnTo>
                  <a:pt x="0" y="15"/>
                </a:lnTo>
                <a:lnTo>
                  <a:pt x="0" y="20"/>
                </a:lnTo>
                <a:lnTo>
                  <a:pt x="0" y="26"/>
                </a:lnTo>
                <a:lnTo>
                  <a:pt x="2" y="30"/>
                </a:lnTo>
                <a:lnTo>
                  <a:pt x="5" y="34"/>
                </a:lnTo>
                <a:lnTo>
                  <a:pt x="9" y="37"/>
                </a:lnTo>
                <a:lnTo>
                  <a:pt x="14" y="39"/>
                </a:lnTo>
                <a:lnTo>
                  <a:pt x="34" y="39"/>
                </a:lnTo>
                <a:lnTo>
                  <a:pt x="45" y="39"/>
                </a:lnTo>
                <a:lnTo>
                  <a:pt x="49" y="37"/>
                </a:lnTo>
                <a:lnTo>
                  <a:pt x="53" y="34"/>
                </a:lnTo>
                <a:lnTo>
                  <a:pt x="57" y="30"/>
                </a:lnTo>
                <a:lnTo>
                  <a:pt x="58" y="26"/>
                </a:lnTo>
                <a:lnTo>
                  <a:pt x="59" y="20"/>
                </a:lnTo>
                <a:lnTo>
                  <a:pt x="58" y="15"/>
                </a:lnTo>
                <a:lnTo>
                  <a:pt x="57" y="10"/>
                </a:lnTo>
                <a:lnTo>
                  <a:pt x="53" y="6"/>
                </a:lnTo>
                <a:lnTo>
                  <a:pt x="49" y="3"/>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5" name="Line 1511"/>
          <p:cNvSpPr>
            <a:spLocks noChangeShapeType="1"/>
          </p:cNvSpPr>
          <p:nvPr/>
        </p:nvSpPr>
        <p:spPr bwMode="auto">
          <a:xfrm>
            <a:off x="5976938" y="36242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6" name="Freeform 1512"/>
          <p:cNvSpPr>
            <a:spLocks/>
          </p:cNvSpPr>
          <p:nvPr/>
        </p:nvSpPr>
        <p:spPr bwMode="auto">
          <a:xfrm>
            <a:off x="5969000" y="3624263"/>
            <a:ext cx="74613" cy="14287"/>
          </a:xfrm>
          <a:custGeom>
            <a:avLst/>
            <a:gdLst>
              <a:gd name="T0" fmla="*/ 2147483647 w 187"/>
              <a:gd name="T1" fmla="*/ 0 h 39"/>
              <a:gd name="T2" fmla="*/ 2147483647 w 187"/>
              <a:gd name="T3" fmla="*/ 0 h 39"/>
              <a:gd name="T4" fmla="*/ 2147483647 w 187"/>
              <a:gd name="T5" fmla="*/ 2147483647 h 39"/>
              <a:gd name="T6" fmla="*/ 2147483647 w 187"/>
              <a:gd name="T7" fmla="*/ 2147483647 h 39"/>
              <a:gd name="T8" fmla="*/ 2147483647 w 187"/>
              <a:gd name="T9" fmla="*/ 2147483647 h 39"/>
              <a:gd name="T10" fmla="*/ 0 w 187"/>
              <a:gd name="T11" fmla="*/ 2147483647 h 39"/>
              <a:gd name="T12" fmla="*/ 0 w 187"/>
              <a:gd name="T13" fmla="*/ 2147483647 h 39"/>
              <a:gd name="T14" fmla="*/ 0 w 187"/>
              <a:gd name="T15" fmla="*/ 2147483647 h 39"/>
              <a:gd name="T16" fmla="*/ 2147483647 w 187"/>
              <a:gd name="T17" fmla="*/ 2147483647 h 39"/>
              <a:gd name="T18" fmla="*/ 2147483647 w 187"/>
              <a:gd name="T19" fmla="*/ 2147483647 h 39"/>
              <a:gd name="T20" fmla="*/ 2147483647 w 187"/>
              <a:gd name="T21" fmla="*/ 2147483647 h 39"/>
              <a:gd name="T22" fmla="*/ 2147483647 w 187"/>
              <a:gd name="T23" fmla="*/ 2147483647 h 39"/>
              <a:gd name="T24" fmla="*/ 2147483647 w 187"/>
              <a:gd name="T25" fmla="*/ 2147483647 h 39"/>
              <a:gd name="T26" fmla="*/ 2147483647 w 187"/>
              <a:gd name="T27" fmla="*/ 2147483647 h 39"/>
              <a:gd name="T28" fmla="*/ 2147483647 w 187"/>
              <a:gd name="T29" fmla="*/ 2147483647 h 39"/>
              <a:gd name="T30" fmla="*/ 2147483647 w 187"/>
              <a:gd name="T31" fmla="*/ 2147483647 h 39"/>
              <a:gd name="T32" fmla="*/ 2147483647 w 187"/>
              <a:gd name="T33" fmla="*/ 2147483647 h 39"/>
              <a:gd name="T34" fmla="*/ 2147483647 w 187"/>
              <a:gd name="T35" fmla="*/ 2147483647 h 39"/>
              <a:gd name="T36" fmla="*/ 2147483647 w 187"/>
              <a:gd name="T37" fmla="*/ 2147483647 h 39"/>
              <a:gd name="T38" fmla="*/ 2147483647 w 187"/>
              <a:gd name="T39" fmla="*/ 2147483647 h 39"/>
              <a:gd name="T40" fmla="*/ 2147483647 w 187"/>
              <a:gd name="T41" fmla="*/ 2147483647 h 39"/>
              <a:gd name="T42" fmla="*/ 2147483647 w 187"/>
              <a:gd name="T43" fmla="*/ 2147483647 h 39"/>
              <a:gd name="T44" fmla="*/ 2147483647 w 187"/>
              <a:gd name="T45" fmla="*/ 2147483647 h 39"/>
              <a:gd name="T46" fmla="*/ 2147483647 w 187"/>
              <a:gd name="T47" fmla="*/ 0 h 39"/>
              <a:gd name="T48" fmla="*/ 2147483647 w 187"/>
              <a:gd name="T49" fmla="*/ 0 h 39"/>
              <a:gd name="T50" fmla="*/ 2147483647 w 18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7"/>
              <a:gd name="T79" fmla="*/ 0 h 39"/>
              <a:gd name="T80" fmla="*/ 187 w 18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7" h="39">
                <a:moveTo>
                  <a:pt x="19" y="0"/>
                </a:moveTo>
                <a:lnTo>
                  <a:pt x="14" y="0"/>
                </a:lnTo>
                <a:lnTo>
                  <a:pt x="9" y="3"/>
                </a:lnTo>
                <a:lnTo>
                  <a:pt x="5" y="6"/>
                </a:lnTo>
                <a:lnTo>
                  <a:pt x="2" y="10"/>
                </a:lnTo>
                <a:lnTo>
                  <a:pt x="0" y="15"/>
                </a:lnTo>
                <a:lnTo>
                  <a:pt x="0" y="20"/>
                </a:lnTo>
                <a:lnTo>
                  <a:pt x="0" y="26"/>
                </a:lnTo>
                <a:lnTo>
                  <a:pt x="2" y="30"/>
                </a:lnTo>
                <a:lnTo>
                  <a:pt x="5" y="34"/>
                </a:lnTo>
                <a:lnTo>
                  <a:pt x="9" y="37"/>
                </a:lnTo>
                <a:lnTo>
                  <a:pt x="14" y="39"/>
                </a:lnTo>
                <a:lnTo>
                  <a:pt x="161" y="39"/>
                </a:lnTo>
                <a:lnTo>
                  <a:pt x="171" y="39"/>
                </a:lnTo>
                <a:lnTo>
                  <a:pt x="177" y="37"/>
                </a:lnTo>
                <a:lnTo>
                  <a:pt x="181" y="34"/>
                </a:lnTo>
                <a:lnTo>
                  <a:pt x="183" y="30"/>
                </a:lnTo>
                <a:lnTo>
                  <a:pt x="186" y="26"/>
                </a:lnTo>
                <a:lnTo>
                  <a:pt x="187" y="20"/>
                </a:lnTo>
                <a:lnTo>
                  <a:pt x="186" y="15"/>
                </a:lnTo>
                <a:lnTo>
                  <a:pt x="183" y="10"/>
                </a:lnTo>
                <a:lnTo>
                  <a:pt x="181" y="6"/>
                </a:lnTo>
                <a:lnTo>
                  <a:pt x="177" y="3"/>
                </a:lnTo>
                <a:lnTo>
                  <a:pt x="171" y="0"/>
                </a:lnTo>
                <a:lnTo>
                  <a:pt x="166"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7" name="Line 1513"/>
          <p:cNvSpPr>
            <a:spLocks noChangeShapeType="1"/>
          </p:cNvSpPr>
          <p:nvPr/>
        </p:nvSpPr>
        <p:spPr bwMode="auto">
          <a:xfrm>
            <a:off x="6035675" y="3624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8" name="Freeform 1514"/>
          <p:cNvSpPr>
            <a:spLocks/>
          </p:cNvSpPr>
          <p:nvPr/>
        </p:nvSpPr>
        <p:spPr bwMode="auto">
          <a:xfrm>
            <a:off x="6027738" y="3624263"/>
            <a:ext cx="36512" cy="14287"/>
          </a:xfrm>
          <a:custGeom>
            <a:avLst/>
            <a:gdLst>
              <a:gd name="T0" fmla="*/ 2147483647 w 88"/>
              <a:gd name="T1" fmla="*/ 0 h 39"/>
              <a:gd name="T2" fmla="*/ 2147483647 w 88"/>
              <a:gd name="T3" fmla="*/ 0 h 39"/>
              <a:gd name="T4" fmla="*/ 2147483647 w 88"/>
              <a:gd name="T5" fmla="*/ 2147483647 h 39"/>
              <a:gd name="T6" fmla="*/ 2147483647 w 88"/>
              <a:gd name="T7" fmla="*/ 2147483647 h 39"/>
              <a:gd name="T8" fmla="*/ 2147483647 w 88"/>
              <a:gd name="T9" fmla="*/ 2147483647 h 39"/>
              <a:gd name="T10" fmla="*/ 0 w 88"/>
              <a:gd name="T11" fmla="*/ 2147483647 h 39"/>
              <a:gd name="T12" fmla="*/ 0 w 88"/>
              <a:gd name="T13" fmla="*/ 2147483647 h 39"/>
              <a:gd name="T14" fmla="*/ 0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0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19" y="0"/>
                </a:moveTo>
                <a:lnTo>
                  <a:pt x="14" y="0"/>
                </a:lnTo>
                <a:lnTo>
                  <a:pt x="9" y="3"/>
                </a:lnTo>
                <a:lnTo>
                  <a:pt x="5" y="6"/>
                </a:lnTo>
                <a:lnTo>
                  <a:pt x="2" y="10"/>
                </a:lnTo>
                <a:lnTo>
                  <a:pt x="0" y="15"/>
                </a:lnTo>
                <a:lnTo>
                  <a:pt x="0" y="20"/>
                </a:lnTo>
                <a:lnTo>
                  <a:pt x="0" y="26"/>
                </a:lnTo>
                <a:lnTo>
                  <a:pt x="2" y="30"/>
                </a:lnTo>
                <a:lnTo>
                  <a:pt x="5" y="34"/>
                </a:lnTo>
                <a:lnTo>
                  <a:pt x="9" y="37"/>
                </a:lnTo>
                <a:lnTo>
                  <a:pt x="14" y="39"/>
                </a:lnTo>
                <a:lnTo>
                  <a:pt x="63" y="39"/>
                </a:lnTo>
                <a:lnTo>
                  <a:pt x="74" y="39"/>
                </a:lnTo>
                <a:lnTo>
                  <a:pt x="78" y="37"/>
                </a:lnTo>
                <a:lnTo>
                  <a:pt x="82" y="34"/>
                </a:lnTo>
                <a:lnTo>
                  <a:pt x="86" y="30"/>
                </a:lnTo>
                <a:lnTo>
                  <a:pt x="87" y="26"/>
                </a:lnTo>
                <a:lnTo>
                  <a:pt x="88" y="20"/>
                </a:lnTo>
                <a:lnTo>
                  <a:pt x="87" y="15"/>
                </a:lnTo>
                <a:lnTo>
                  <a:pt x="86" y="10"/>
                </a:lnTo>
                <a:lnTo>
                  <a:pt x="82" y="6"/>
                </a:lnTo>
                <a:lnTo>
                  <a:pt x="78" y="3"/>
                </a:lnTo>
                <a:lnTo>
                  <a:pt x="74" y="0"/>
                </a:lnTo>
                <a:lnTo>
                  <a:pt x="6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19" name="Line 1515"/>
          <p:cNvSpPr>
            <a:spLocks noChangeShapeType="1"/>
          </p:cNvSpPr>
          <p:nvPr/>
        </p:nvSpPr>
        <p:spPr bwMode="auto">
          <a:xfrm>
            <a:off x="6056313" y="36242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0" name="Freeform 1516"/>
          <p:cNvSpPr>
            <a:spLocks/>
          </p:cNvSpPr>
          <p:nvPr/>
        </p:nvSpPr>
        <p:spPr bwMode="auto">
          <a:xfrm>
            <a:off x="6048375" y="3624263"/>
            <a:ext cx="19050" cy="14287"/>
          </a:xfrm>
          <a:custGeom>
            <a:avLst/>
            <a:gdLst>
              <a:gd name="T0" fmla="*/ 2147483647 w 48"/>
              <a:gd name="T1" fmla="*/ 0 h 39"/>
              <a:gd name="T2" fmla="*/ 2147483647 w 48"/>
              <a:gd name="T3" fmla="*/ 0 h 39"/>
              <a:gd name="T4" fmla="*/ 2147483647 w 48"/>
              <a:gd name="T5" fmla="*/ 2147483647 h 39"/>
              <a:gd name="T6" fmla="*/ 2147483647 w 48"/>
              <a:gd name="T7" fmla="*/ 2147483647 h 39"/>
              <a:gd name="T8" fmla="*/ 2147483647 w 48"/>
              <a:gd name="T9" fmla="*/ 2147483647 h 39"/>
              <a:gd name="T10" fmla="*/ 0 w 48"/>
              <a:gd name="T11" fmla="*/ 2147483647 h 39"/>
              <a:gd name="T12" fmla="*/ 0 w 48"/>
              <a:gd name="T13" fmla="*/ 2147483647 h 39"/>
              <a:gd name="T14" fmla="*/ 0 w 48"/>
              <a:gd name="T15" fmla="*/ 2147483647 h 39"/>
              <a:gd name="T16" fmla="*/ 2147483647 w 48"/>
              <a:gd name="T17" fmla="*/ 2147483647 h 39"/>
              <a:gd name="T18" fmla="*/ 2147483647 w 48"/>
              <a:gd name="T19" fmla="*/ 2147483647 h 39"/>
              <a:gd name="T20" fmla="*/ 2147483647 w 48"/>
              <a:gd name="T21" fmla="*/ 2147483647 h 39"/>
              <a:gd name="T22" fmla="*/ 2147483647 w 48"/>
              <a:gd name="T23" fmla="*/ 2147483647 h 39"/>
              <a:gd name="T24" fmla="*/ 2147483647 w 48"/>
              <a:gd name="T25" fmla="*/ 2147483647 h 39"/>
              <a:gd name="T26" fmla="*/ 2147483647 w 48"/>
              <a:gd name="T27" fmla="*/ 2147483647 h 39"/>
              <a:gd name="T28" fmla="*/ 2147483647 w 48"/>
              <a:gd name="T29" fmla="*/ 2147483647 h 39"/>
              <a:gd name="T30" fmla="*/ 2147483647 w 48"/>
              <a:gd name="T31" fmla="*/ 2147483647 h 39"/>
              <a:gd name="T32" fmla="*/ 2147483647 w 48"/>
              <a:gd name="T33" fmla="*/ 2147483647 h 39"/>
              <a:gd name="T34" fmla="*/ 2147483647 w 48"/>
              <a:gd name="T35" fmla="*/ 2147483647 h 39"/>
              <a:gd name="T36" fmla="*/ 2147483647 w 48"/>
              <a:gd name="T37" fmla="*/ 2147483647 h 39"/>
              <a:gd name="T38" fmla="*/ 2147483647 w 48"/>
              <a:gd name="T39" fmla="*/ 2147483647 h 39"/>
              <a:gd name="T40" fmla="*/ 2147483647 w 48"/>
              <a:gd name="T41" fmla="*/ 2147483647 h 39"/>
              <a:gd name="T42" fmla="*/ 2147483647 w 48"/>
              <a:gd name="T43" fmla="*/ 2147483647 h 39"/>
              <a:gd name="T44" fmla="*/ 2147483647 w 48"/>
              <a:gd name="T45" fmla="*/ 2147483647 h 39"/>
              <a:gd name="T46" fmla="*/ 2147483647 w 48"/>
              <a:gd name="T47" fmla="*/ 0 h 39"/>
              <a:gd name="T48" fmla="*/ 2147483647 w 48"/>
              <a:gd name="T49" fmla="*/ 0 h 39"/>
              <a:gd name="T50" fmla="*/ 2147483647 w 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9"/>
              <a:gd name="T80" fmla="*/ 48 w 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9">
                <a:moveTo>
                  <a:pt x="19" y="0"/>
                </a:moveTo>
                <a:lnTo>
                  <a:pt x="14" y="0"/>
                </a:lnTo>
                <a:lnTo>
                  <a:pt x="9" y="3"/>
                </a:lnTo>
                <a:lnTo>
                  <a:pt x="5" y="6"/>
                </a:lnTo>
                <a:lnTo>
                  <a:pt x="2" y="10"/>
                </a:lnTo>
                <a:lnTo>
                  <a:pt x="0" y="15"/>
                </a:lnTo>
                <a:lnTo>
                  <a:pt x="0" y="20"/>
                </a:lnTo>
                <a:lnTo>
                  <a:pt x="0" y="26"/>
                </a:lnTo>
                <a:lnTo>
                  <a:pt x="2" y="30"/>
                </a:lnTo>
                <a:lnTo>
                  <a:pt x="5" y="34"/>
                </a:lnTo>
                <a:lnTo>
                  <a:pt x="9" y="37"/>
                </a:lnTo>
                <a:lnTo>
                  <a:pt x="14" y="39"/>
                </a:lnTo>
                <a:lnTo>
                  <a:pt x="23" y="39"/>
                </a:lnTo>
                <a:lnTo>
                  <a:pt x="34" y="39"/>
                </a:lnTo>
                <a:lnTo>
                  <a:pt x="39" y="37"/>
                </a:lnTo>
                <a:lnTo>
                  <a:pt x="43" y="34"/>
                </a:lnTo>
                <a:lnTo>
                  <a:pt x="46" y="30"/>
                </a:lnTo>
                <a:lnTo>
                  <a:pt x="48" y="26"/>
                </a:lnTo>
                <a:lnTo>
                  <a:pt x="48" y="20"/>
                </a:lnTo>
                <a:lnTo>
                  <a:pt x="48" y="15"/>
                </a:lnTo>
                <a:lnTo>
                  <a:pt x="46" y="10"/>
                </a:lnTo>
                <a:lnTo>
                  <a:pt x="43" y="6"/>
                </a:lnTo>
                <a:lnTo>
                  <a:pt x="39" y="3"/>
                </a:lnTo>
                <a:lnTo>
                  <a:pt x="34"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1" name="Line 1517"/>
          <p:cNvSpPr>
            <a:spLocks noChangeShapeType="1"/>
          </p:cNvSpPr>
          <p:nvPr/>
        </p:nvSpPr>
        <p:spPr bwMode="auto">
          <a:xfrm>
            <a:off x="6059488" y="36242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2" name="Freeform 1518"/>
          <p:cNvSpPr>
            <a:spLocks/>
          </p:cNvSpPr>
          <p:nvPr/>
        </p:nvSpPr>
        <p:spPr bwMode="auto">
          <a:xfrm>
            <a:off x="6051550" y="3624263"/>
            <a:ext cx="26988" cy="14287"/>
          </a:xfrm>
          <a:custGeom>
            <a:avLst/>
            <a:gdLst>
              <a:gd name="T0" fmla="*/ 2147483647 w 69"/>
              <a:gd name="T1" fmla="*/ 0 h 39"/>
              <a:gd name="T2" fmla="*/ 2147483647 w 69"/>
              <a:gd name="T3" fmla="*/ 0 h 39"/>
              <a:gd name="T4" fmla="*/ 2147483647 w 69"/>
              <a:gd name="T5" fmla="*/ 2147483647 h 39"/>
              <a:gd name="T6" fmla="*/ 2147483647 w 69"/>
              <a:gd name="T7" fmla="*/ 2147483647 h 39"/>
              <a:gd name="T8" fmla="*/ 2147483647 w 69"/>
              <a:gd name="T9" fmla="*/ 2147483647 h 39"/>
              <a:gd name="T10" fmla="*/ 2147483647 w 69"/>
              <a:gd name="T11" fmla="*/ 2147483647 h 39"/>
              <a:gd name="T12" fmla="*/ 0 w 69"/>
              <a:gd name="T13" fmla="*/ 2147483647 h 39"/>
              <a:gd name="T14" fmla="*/ 2147483647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0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0"/>
                </a:lnTo>
                <a:lnTo>
                  <a:pt x="10" y="3"/>
                </a:lnTo>
                <a:lnTo>
                  <a:pt x="6" y="6"/>
                </a:lnTo>
                <a:lnTo>
                  <a:pt x="2" y="10"/>
                </a:lnTo>
                <a:lnTo>
                  <a:pt x="1" y="15"/>
                </a:lnTo>
                <a:lnTo>
                  <a:pt x="0" y="20"/>
                </a:lnTo>
                <a:lnTo>
                  <a:pt x="1" y="26"/>
                </a:lnTo>
                <a:lnTo>
                  <a:pt x="2" y="30"/>
                </a:lnTo>
                <a:lnTo>
                  <a:pt x="6" y="34"/>
                </a:lnTo>
                <a:lnTo>
                  <a:pt x="10" y="37"/>
                </a:lnTo>
                <a:lnTo>
                  <a:pt x="14" y="39"/>
                </a:lnTo>
                <a:lnTo>
                  <a:pt x="43" y="39"/>
                </a:lnTo>
                <a:lnTo>
                  <a:pt x="54" y="39"/>
                </a:lnTo>
                <a:lnTo>
                  <a:pt x="59" y="37"/>
                </a:lnTo>
                <a:lnTo>
                  <a:pt x="63" y="34"/>
                </a:lnTo>
                <a:lnTo>
                  <a:pt x="66" y="30"/>
                </a:lnTo>
                <a:lnTo>
                  <a:pt x="69" y="26"/>
                </a:lnTo>
                <a:lnTo>
                  <a:pt x="69" y="20"/>
                </a:lnTo>
                <a:lnTo>
                  <a:pt x="69" y="15"/>
                </a:lnTo>
                <a:lnTo>
                  <a:pt x="66" y="10"/>
                </a:lnTo>
                <a:lnTo>
                  <a:pt x="63" y="6"/>
                </a:lnTo>
                <a:lnTo>
                  <a:pt x="59" y="3"/>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3" name="Line 1519"/>
          <p:cNvSpPr>
            <a:spLocks noChangeShapeType="1"/>
          </p:cNvSpPr>
          <p:nvPr/>
        </p:nvSpPr>
        <p:spPr bwMode="auto">
          <a:xfrm>
            <a:off x="6070600" y="3624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4" name="Freeform 1520"/>
          <p:cNvSpPr>
            <a:spLocks/>
          </p:cNvSpPr>
          <p:nvPr/>
        </p:nvSpPr>
        <p:spPr bwMode="auto">
          <a:xfrm>
            <a:off x="6062663" y="3624263"/>
            <a:ext cx="31750" cy="14287"/>
          </a:xfrm>
          <a:custGeom>
            <a:avLst/>
            <a:gdLst>
              <a:gd name="T0" fmla="*/ 2147483647 w 79"/>
              <a:gd name="T1" fmla="*/ 0 h 39"/>
              <a:gd name="T2" fmla="*/ 2147483647 w 79"/>
              <a:gd name="T3" fmla="*/ 0 h 39"/>
              <a:gd name="T4" fmla="*/ 2147483647 w 79"/>
              <a:gd name="T5" fmla="*/ 2147483647 h 39"/>
              <a:gd name="T6" fmla="*/ 2147483647 w 79"/>
              <a:gd name="T7" fmla="*/ 2147483647 h 39"/>
              <a:gd name="T8" fmla="*/ 2147483647 w 79"/>
              <a:gd name="T9" fmla="*/ 2147483647 h 39"/>
              <a:gd name="T10" fmla="*/ 2147483647 w 79"/>
              <a:gd name="T11" fmla="*/ 2147483647 h 39"/>
              <a:gd name="T12" fmla="*/ 0 w 79"/>
              <a:gd name="T13" fmla="*/ 2147483647 h 39"/>
              <a:gd name="T14" fmla="*/ 2147483647 w 79"/>
              <a:gd name="T15" fmla="*/ 2147483647 h 39"/>
              <a:gd name="T16" fmla="*/ 2147483647 w 79"/>
              <a:gd name="T17" fmla="*/ 2147483647 h 39"/>
              <a:gd name="T18" fmla="*/ 2147483647 w 79"/>
              <a:gd name="T19" fmla="*/ 2147483647 h 39"/>
              <a:gd name="T20" fmla="*/ 2147483647 w 79"/>
              <a:gd name="T21" fmla="*/ 2147483647 h 39"/>
              <a:gd name="T22" fmla="*/ 2147483647 w 79"/>
              <a:gd name="T23" fmla="*/ 2147483647 h 39"/>
              <a:gd name="T24" fmla="*/ 2147483647 w 79"/>
              <a:gd name="T25" fmla="*/ 2147483647 h 39"/>
              <a:gd name="T26" fmla="*/ 2147483647 w 79"/>
              <a:gd name="T27" fmla="*/ 2147483647 h 39"/>
              <a:gd name="T28" fmla="*/ 2147483647 w 79"/>
              <a:gd name="T29" fmla="*/ 2147483647 h 39"/>
              <a:gd name="T30" fmla="*/ 2147483647 w 79"/>
              <a:gd name="T31" fmla="*/ 2147483647 h 39"/>
              <a:gd name="T32" fmla="*/ 2147483647 w 79"/>
              <a:gd name="T33" fmla="*/ 2147483647 h 39"/>
              <a:gd name="T34" fmla="*/ 2147483647 w 79"/>
              <a:gd name="T35" fmla="*/ 2147483647 h 39"/>
              <a:gd name="T36" fmla="*/ 2147483647 w 79"/>
              <a:gd name="T37" fmla="*/ 2147483647 h 39"/>
              <a:gd name="T38" fmla="*/ 2147483647 w 79"/>
              <a:gd name="T39" fmla="*/ 2147483647 h 39"/>
              <a:gd name="T40" fmla="*/ 2147483647 w 79"/>
              <a:gd name="T41" fmla="*/ 2147483647 h 39"/>
              <a:gd name="T42" fmla="*/ 2147483647 w 79"/>
              <a:gd name="T43" fmla="*/ 2147483647 h 39"/>
              <a:gd name="T44" fmla="*/ 2147483647 w 79"/>
              <a:gd name="T45" fmla="*/ 2147483647 h 39"/>
              <a:gd name="T46" fmla="*/ 2147483647 w 79"/>
              <a:gd name="T47" fmla="*/ 0 h 39"/>
              <a:gd name="T48" fmla="*/ 2147483647 w 79"/>
              <a:gd name="T49" fmla="*/ 0 h 39"/>
              <a:gd name="T50" fmla="*/ 2147483647 w 7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9"/>
              <a:gd name="T80" fmla="*/ 79 w 7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9">
                <a:moveTo>
                  <a:pt x="20" y="0"/>
                </a:moveTo>
                <a:lnTo>
                  <a:pt x="16" y="0"/>
                </a:lnTo>
                <a:lnTo>
                  <a:pt x="10" y="3"/>
                </a:lnTo>
                <a:lnTo>
                  <a:pt x="7" y="6"/>
                </a:lnTo>
                <a:lnTo>
                  <a:pt x="4" y="10"/>
                </a:lnTo>
                <a:lnTo>
                  <a:pt x="1" y="15"/>
                </a:lnTo>
                <a:lnTo>
                  <a:pt x="0" y="20"/>
                </a:lnTo>
                <a:lnTo>
                  <a:pt x="1" y="26"/>
                </a:lnTo>
                <a:lnTo>
                  <a:pt x="4" y="30"/>
                </a:lnTo>
                <a:lnTo>
                  <a:pt x="7" y="34"/>
                </a:lnTo>
                <a:lnTo>
                  <a:pt x="10" y="37"/>
                </a:lnTo>
                <a:lnTo>
                  <a:pt x="16" y="39"/>
                </a:lnTo>
                <a:lnTo>
                  <a:pt x="54" y="39"/>
                </a:lnTo>
                <a:lnTo>
                  <a:pt x="65" y="39"/>
                </a:lnTo>
                <a:lnTo>
                  <a:pt x="70" y="37"/>
                </a:lnTo>
                <a:lnTo>
                  <a:pt x="74" y="34"/>
                </a:lnTo>
                <a:lnTo>
                  <a:pt x="77" y="30"/>
                </a:lnTo>
                <a:lnTo>
                  <a:pt x="79" y="26"/>
                </a:lnTo>
                <a:lnTo>
                  <a:pt x="79" y="20"/>
                </a:lnTo>
                <a:lnTo>
                  <a:pt x="79" y="15"/>
                </a:lnTo>
                <a:lnTo>
                  <a:pt x="77" y="10"/>
                </a:lnTo>
                <a:lnTo>
                  <a:pt x="74" y="6"/>
                </a:lnTo>
                <a:lnTo>
                  <a:pt x="70" y="3"/>
                </a:lnTo>
                <a:lnTo>
                  <a:pt x="65" y="0"/>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5" name="Line 1521"/>
          <p:cNvSpPr>
            <a:spLocks noChangeShapeType="1"/>
          </p:cNvSpPr>
          <p:nvPr/>
        </p:nvSpPr>
        <p:spPr bwMode="auto">
          <a:xfrm>
            <a:off x="6078538" y="3632200"/>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6" name="Freeform 1522"/>
          <p:cNvSpPr>
            <a:spLocks/>
          </p:cNvSpPr>
          <p:nvPr/>
        </p:nvSpPr>
        <p:spPr bwMode="auto">
          <a:xfrm>
            <a:off x="6078538" y="3605213"/>
            <a:ext cx="15875" cy="33337"/>
          </a:xfrm>
          <a:custGeom>
            <a:avLst/>
            <a:gdLst>
              <a:gd name="T0" fmla="*/ 0 w 39"/>
              <a:gd name="T1" fmla="*/ 2147483647 h 88"/>
              <a:gd name="T2" fmla="*/ 2147483647 w 39"/>
              <a:gd name="T3" fmla="*/ 2147483647 h 88"/>
              <a:gd name="T4" fmla="*/ 2147483647 w 39"/>
              <a:gd name="T5" fmla="*/ 2147483647 h 88"/>
              <a:gd name="T6" fmla="*/ 2147483647 w 39"/>
              <a:gd name="T7" fmla="*/ 2147483647 h 88"/>
              <a:gd name="T8" fmla="*/ 2147483647 w 39"/>
              <a:gd name="T9" fmla="*/ 2147483647 h 88"/>
              <a:gd name="T10" fmla="*/ 2147483647 w 39"/>
              <a:gd name="T11" fmla="*/ 2147483647 h 88"/>
              <a:gd name="T12" fmla="*/ 2147483647 w 39"/>
              <a:gd name="T13" fmla="*/ 2147483647 h 88"/>
              <a:gd name="T14" fmla="*/ 2147483647 w 39"/>
              <a:gd name="T15" fmla="*/ 2147483647 h 88"/>
              <a:gd name="T16" fmla="*/ 2147483647 w 39"/>
              <a:gd name="T17" fmla="*/ 2147483647 h 88"/>
              <a:gd name="T18" fmla="*/ 2147483647 w 39"/>
              <a:gd name="T19" fmla="*/ 2147483647 h 88"/>
              <a:gd name="T20" fmla="*/ 2147483647 w 39"/>
              <a:gd name="T21" fmla="*/ 2147483647 h 88"/>
              <a:gd name="T22" fmla="*/ 2147483647 w 39"/>
              <a:gd name="T23" fmla="*/ 2147483647 h 88"/>
              <a:gd name="T24" fmla="*/ 2147483647 w 39"/>
              <a:gd name="T25" fmla="*/ 2147483647 h 88"/>
              <a:gd name="T26" fmla="*/ 2147483647 w 39"/>
              <a:gd name="T27" fmla="*/ 2147483647 h 88"/>
              <a:gd name="T28" fmla="*/ 2147483647 w 39"/>
              <a:gd name="T29" fmla="*/ 2147483647 h 88"/>
              <a:gd name="T30" fmla="*/ 2147483647 w 39"/>
              <a:gd name="T31" fmla="*/ 2147483647 h 88"/>
              <a:gd name="T32" fmla="*/ 2147483647 w 39"/>
              <a:gd name="T33" fmla="*/ 2147483647 h 88"/>
              <a:gd name="T34" fmla="*/ 2147483647 w 39"/>
              <a:gd name="T35" fmla="*/ 2147483647 h 88"/>
              <a:gd name="T36" fmla="*/ 2147483647 w 39"/>
              <a:gd name="T37" fmla="*/ 0 h 88"/>
              <a:gd name="T38" fmla="*/ 2147483647 w 39"/>
              <a:gd name="T39" fmla="*/ 2147483647 h 88"/>
              <a:gd name="T40" fmla="*/ 2147483647 w 39"/>
              <a:gd name="T41" fmla="*/ 2147483647 h 88"/>
              <a:gd name="T42" fmla="*/ 2147483647 w 39"/>
              <a:gd name="T43" fmla="*/ 2147483647 h 88"/>
              <a:gd name="T44" fmla="*/ 2147483647 w 39"/>
              <a:gd name="T45" fmla="*/ 2147483647 h 88"/>
              <a:gd name="T46" fmla="*/ 2147483647 w 39"/>
              <a:gd name="T47" fmla="*/ 2147483647 h 88"/>
              <a:gd name="T48" fmla="*/ 0 w 39"/>
              <a:gd name="T49" fmla="*/ 2147483647 h 88"/>
              <a:gd name="T50" fmla="*/ 0 w 39"/>
              <a:gd name="T51" fmla="*/ 2147483647 h 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8"/>
              <a:gd name="T80" fmla="*/ 39 w 39"/>
              <a:gd name="T81" fmla="*/ 88 h 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8">
                <a:moveTo>
                  <a:pt x="0" y="68"/>
                </a:moveTo>
                <a:lnTo>
                  <a:pt x="1" y="74"/>
                </a:lnTo>
                <a:lnTo>
                  <a:pt x="2" y="78"/>
                </a:lnTo>
                <a:lnTo>
                  <a:pt x="6" y="82"/>
                </a:lnTo>
                <a:lnTo>
                  <a:pt x="10" y="85"/>
                </a:lnTo>
                <a:lnTo>
                  <a:pt x="14" y="87"/>
                </a:lnTo>
                <a:lnTo>
                  <a:pt x="19" y="88"/>
                </a:lnTo>
                <a:lnTo>
                  <a:pt x="25" y="87"/>
                </a:lnTo>
                <a:lnTo>
                  <a:pt x="30" y="85"/>
                </a:lnTo>
                <a:lnTo>
                  <a:pt x="34" y="82"/>
                </a:lnTo>
                <a:lnTo>
                  <a:pt x="37" y="78"/>
                </a:lnTo>
                <a:lnTo>
                  <a:pt x="39" y="74"/>
                </a:lnTo>
                <a:lnTo>
                  <a:pt x="39" y="25"/>
                </a:lnTo>
                <a:lnTo>
                  <a:pt x="39" y="14"/>
                </a:lnTo>
                <a:lnTo>
                  <a:pt x="37" y="10"/>
                </a:lnTo>
                <a:lnTo>
                  <a:pt x="34" y="5"/>
                </a:lnTo>
                <a:lnTo>
                  <a:pt x="30" y="2"/>
                </a:lnTo>
                <a:lnTo>
                  <a:pt x="25" y="1"/>
                </a:lnTo>
                <a:lnTo>
                  <a:pt x="19" y="0"/>
                </a:lnTo>
                <a:lnTo>
                  <a:pt x="14" y="1"/>
                </a:lnTo>
                <a:lnTo>
                  <a:pt x="10" y="2"/>
                </a:lnTo>
                <a:lnTo>
                  <a:pt x="6" y="5"/>
                </a:lnTo>
                <a:lnTo>
                  <a:pt x="2" y="10"/>
                </a:lnTo>
                <a:lnTo>
                  <a:pt x="1" y="14"/>
                </a:lnTo>
                <a:lnTo>
                  <a:pt x="0" y="19"/>
                </a:lnTo>
                <a:lnTo>
                  <a:pt x="0" y="6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7" name="Line 1523"/>
          <p:cNvSpPr>
            <a:spLocks noChangeShapeType="1"/>
          </p:cNvSpPr>
          <p:nvPr/>
        </p:nvSpPr>
        <p:spPr bwMode="auto">
          <a:xfrm>
            <a:off x="6086475" y="36052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8" name="Freeform 1524"/>
          <p:cNvSpPr>
            <a:spLocks/>
          </p:cNvSpPr>
          <p:nvPr/>
        </p:nvSpPr>
        <p:spPr bwMode="auto">
          <a:xfrm>
            <a:off x="6078538" y="3605213"/>
            <a:ext cx="20637"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19" y="0"/>
                </a:moveTo>
                <a:lnTo>
                  <a:pt x="14" y="1"/>
                </a:lnTo>
                <a:lnTo>
                  <a:pt x="10" y="2"/>
                </a:lnTo>
                <a:lnTo>
                  <a:pt x="6" y="5"/>
                </a:lnTo>
                <a:lnTo>
                  <a:pt x="2" y="10"/>
                </a:lnTo>
                <a:lnTo>
                  <a:pt x="1" y="14"/>
                </a:lnTo>
                <a:lnTo>
                  <a:pt x="0" y="19"/>
                </a:lnTo>
                <a:lnTo>
                  <a:pt x="1" y="25"/>
                </a:lnTo>
                <a:lnTo>
                  <a:pt x="2" y="30"/>
                </a:lnTo>
                <a:lnTo>
                  <a:pt x="6" y="34"/>
                </a:lnTo>
                <a:lnTo>
                  <a:pt x="10" y="37"/>
                </a:lnTo>
                <a:lnTo>
                  <a:pt x="14" y="39"/>
                </a:lnTo>
                <a:lnTo>
                  <a:pt x="23" y="39"/>
                </a:lnTo>
                <a:lnTo>
                  <a:pt x="35" y="39"/>
                </a:lnTo>
                <a:lnTo>
                  <a:pt x="39" y="37"/>
                </a:lnTo>
                <a:lnTo>
                  <a:pt x="43" y="34"/>
                </a:lnTo>
                <a:lnTo>
                  <a:pt x="47" y="30"/>
                </a:lnTo>
                <a:lnTo>
                  <a:pt x="48" y="25"/>
                </a:lnTo>
                <a:lnTo>
                  <a:pt x="50" y="19"/>
                </a:lnTo>
                <a:lnTo>
                  <a:pt x="48" y="14"/>
                </a:lnTo>
                <a:lnTo>
                  <a:pt x="47" y="10"/>
                </a:lnTo>
                <a:lnTo>
                  <a:pt x="43" y="5"/>
                </a:lnTo>
                <a:lnTo>
                  <a:pt x="39" y="2"/>
                </a:lnTo>
                <a:lnTo>
                  <a:pt x="35" y="1"/>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29" name="Line 1525"/>
          <p:cNvSpPr>
            <a:spLocks noChangeShapeType="1"/>
          </p:cNvSpPr>
          <p:nvPr/>
        </p:nvSpPr>
        <p:spPr bwMode="auto">
          <a:xfrm>
            <a:off x="6091238" y="36052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0" name="Freeform 1526"/>
          <p:cNvSpPr>
            <a:spLocks/>
          </p:cNvSpPr>
          <p:nvPr/>
        </p:nvSpPr>
        <p:spPr bwMode="auto">
          <a:xfrm>
            <a:off x="6083300" y="3605213"/>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9" y="2"/>
                </a:lnTo>
                <a:lnTo>
                  <a:pt x="5" y="5"/>
                </a:lnTo>
                <a:lnTo>
                  <a:pt x="3" y="10"/>
                </a:lnTo>
                <a:lnTo>
                  <a:pt x="0" y="14"/>
                </a:lnTo>
                <a:lnTo>
                  <a:pt x="0" y="19"/>
                </a:lnTo>
                <a:lnTo>
                  <a:pt x="0" y="25"/>
                </a:lnTo>
                <a:lnTo>
                  <a:pt x="3" y="30"/>
                </a:lnTo>
                <a:lnTo>
                  <a:pt x="5" y="34"/>
                </a:lnTo>
                <a:lnTo>
                  <a:pt x="9" y="37"/>
                </a:lnTo>
                <a:lnTo>
                  <a:pt x="15" y="39"/>
                </a:lnTo>
                <a:lnTo>
                  <a:pt x="24" y="39"/>
                </a:lnTo>
                <a:lnTo>
                  <a:pt x="34" y="39"/>
                </a:lnTo>
                <a:lnTo>
                  <a:pt x="40" y="37"/>
                </a:lnTo>
                <a:lnTo>
                  <a:pt x="44" y="34"/>
                </a:lnTo>
                <a:lnTo>
                  <a:pt x="46" y="30"/>
                </a:lnTo>
                <a:lnTo>
                  <a:pt x="49" y="25"/>
                </a:lnTo>
                <a:lnTo>
                  <a:pt x="49" y="19"/>
                </a:lnTo>
                <a:lnTo>
                  <a:pt x="49" y="14"/>
                </a:lnTo>
                <a:lnTo>
                  <a:pt x="46" y="10"/>
                </a:lnTo>
                <a:lnTo>
                  <a:pt x="44" y="5"/>
                </a:lnTo>
                <a:lnTo>
                  <a:pt x="40" y="2"/>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1" name="Line 1527"/>
          <p:cNvSpPr>
            <a:spLocks noChangeShapeType="1"/>
          </p:cNvSpPr>
          <p:nvPr/>
        </p:nvSpPr>
        <p:spPr bwMode="auto">
          <a:xfrm>
            <a:off x="6094413" y="36052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2" name="Freeform 1528"/>
          <p:cNvSpPr>
            <a:spLocks/>
          </p:cNvSpPr>
          <p:nvPr/>
        </p:nvSpPr>
        <p:spPr bwMode="auto">
          <a:xfrm>
            <a:off x="6086475" y="3605213"/>
            <a:ext cx="20638" cy="15875"/>
          </a:xfrm>
          <a:custGeom>
            <a:avLst/>
            <a:gdLst>
              <a:gd name="T0" fmla="*/ 2147483647 w 51"/>
              <a:gd name="T1" fmla="*/ 0 h 39"/>
              <a:gd name="T2" fmla="*/ 2147483647 w 51"/>
              <a:gd name="T3" fmla="*/ 2147483647 h 39"/>
              <a:gd name="T4" fmla="*/ 2147483647 w 51"/>
              <a:gd name="T5" fmla="*/ 2147483647 h 39"/>
              <a:gd name="T6" fmla="*/ 2147483647 w 51"/>
              <a:gd name="T7" fmla="*/ 2147483647 h 39"/>
              <a:gd name="T8" fmla="*/ 2147483647 w 51"/>
              <a:gd name="T9" fmla="*/ 2147483647 h 39"/>
              <a:gd name="T10" fmla="*/ 2147483647 w 51"/>
              <a:gd name="T11" fmla="*/ 2147483647 h 39"/>
              <a:gd name="T12" fmla="*/ 0 w 51"/>
              <a:gd name="T13" fmla="*/ 2147483647 h 39"/>
              <a:gd name="T14" fmla="*/ 2147483647 w 51"/>
              <a:gd name="T15" fmla="*/ 2147483647 h 39"/>
              <a:gd name="T16" fmla="*/ 2147483647 w 51"/>
              <a:gd name="T17" fmla="*/ 2147483647 h 39"/>
              <a:gd name="T18" fmla="*/ 2147483647 w 51"/>
              <a:gd name="T19" fmla="*/ 2147483647 h 39"/>
              <a:gd name="T20" fmla="*/ 2147483647 w 51"/>
              <a:gd name="T21" fmla="*/ 2147483647 h 39"/>
              <a:gd name="T22" fmla="*/ 2147483647 w 51"/>
              <a:gd name="T23" fmla="*/ 2147483647 h 39"/>
              <a:gd name="T24" fmla="*/ 2147483647 w 51"/>
              <a:gd name="T25" fmla="*/ 2147483647 h 39"/>
              <a:gd name="T26" fmla="*/ 2147483647 w 51"/>
              <a:gd name="T27" fmla="*/ 2147483647 h 39"/>
              <a:gd name="T28" fmla="*/ 2147483647 w 51"/>
              <a:gd name="T29" fmla="*/ 2147483647 h 39"/>
              <a:gd name="T30" fmla="*/ 2147483647 w 51"/>
              <a:gd name="T31" fmla="*/ 2147483647 h 39"/>
              <a:gd name="T32" fmla="*/ 2147483647 w 51"/>
              <a:gd name="T33" fmla="*/ 2147483647 h 39"/>
              <a:gd name="T34" fmla="*/ 2147483647 w 51"/>
              <a:gd name="T35" fmla="*/ 2147483647 h 39"/>
              <a:gd name="T36" fmla="*/ 2147483647 w 51"/>
              <a:gd name="T37" fmla="*/ 2147483647 h 39"/>
              <a:gd name="T38" fmla="*/ 2147483647 w 51"/>
              <a:gd name="T39" fmla="*/ 2147483647 h 39"/>
              <a:gd name="T40" fmla="*/ 2147483647 w 51"/>
              <a:gd name="T41" fmla="*/ 2147483647 h 39"/>
              <a:gd name="T42" fmla="*/ 2147483647 w 51"/>
              <a:gd name="T43" fmla="*/ 2147483647 h 39"/>
              <a:gd name="T44" fmla="*/ 2147483647 w 51"/>
              <a:gd name="T45" fmla="*/ 2147483647 h 39"/>
              <a:gd name="T46" fmla="*/ 2147483647 w 51"/>
              <a:gd name="T47" fmla="*/ 2147483647 h 39"/>
              <a:gd name="T48" fmla="*/ 2147483647 w 51"/>
              <a:gd name="T49" fmla="*/ 0 h 39"/>
              <a:gd name="T50" fmla="*/ 2147483647 w 51"/>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9"/>
              <a:gd name="T80" fmla="*/ 51 w 5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9">
                <a:moveTo>
                  <a:pt x="20" y="0"/>
                </a:moveTo>
                <a:lnTo>
                  <a:pt x="15" y="1"/>
                </a:lnTo>
                <a:lnTo>
                  <a:pt x="11" y="2"/>
                </a:lnTo>
                <a:lnTo>
                  <a:pt x="7" y="5"/>
                </a:lnTo>
                <a:lnTo>
                  <a:pt x="3" y="10"/>
                </a:lnTo>
                <a:lnTo>
                  <a:pt x="2" y="14"/>
                </a:lnTo>
                <a:lnTo>
                  <a:pt x="0" y="19"/>
                </a:lnTo>
                <a:lnTo>
                  <a:pt x="2" y="25"/>
                </a:lnTo>
                <a:lnTo>
                  <a:pt x="3" y="30"/>
                </a:lnTo>
                <a:lnTo>
                  <a:pt x="7" y="34"/>
                </a:lnTo>
                <a:lnTo>
                  <a:pt x="11" y="37"/>
                </a:lnTo>
                <a:lnTo>
                  <a:pt x="15" y="39"/>
                </a:lnTo>
                <a:lnTo>
                  <a:pt x="24" y="39"/>
                </a:lnTo>
                <a:lnTo>
                  <a:pt x="35" y="39"/>
                </a:lnTo>
                <a:lnTo>
                  <a:pt x="40" y="37"/>
                </a:lnTo>
                <a:lnTo>
                  <a:pt x="44" y="34"/>
                </a:lnTo>
                <a:lnTo>
                  <a:pt x="48" y="30"/>
                </a:lnTo>
                <a:lnTo>
                  <a:pt x="49" y="25"/>
                </a:lnTo>
                <a:lnTo>
                  <a:pt x="51" y="19"/>
                </a:lnTo>
                <a:lnTo>
                  <a:pt x="49" y="14"/>
                </a:lnTo>
                <a:lnTo>
                  <a:pt x="48" y="10"/>
                </a:lnTo>
                <a:lnTo>
                  <a:pt x="44" y="5"/>
                </a:lnTo>
                <a:lnTo>
                  <a:pt x="40" y="2"/>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3" name="Line 1529"/>
          <p:cNvSpPr>
            <a:spLocks noChangeShapeType="1"/>
          </p:cNvSpPr>
          <p:nvPr/>
        </p:nvSpPr>
        <p:spPr bwMode="auto">
          <a:xfrm>
            <a:off x="6099175" y="36052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4" name="Freeform 1530"/>
          <p:cNvSpPr>
            <a:spLocks/>
          </p:cNvSpPr>
          <p:nvPr/>
        </p:nvSpPr>
        <p:spPr bwMode="auto">
          <a:xfrm>
            <a:off x="6091238" y="3605213"/>
            <a:ext cx="26987" cy="15875"/>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1"/>
                </a:lnTo>
                <a:lnTo>
                  <a:pt x="9" y="2"/>
                </a:lnTo>
                <a:lnTo>
                  <a:pt x="5" y="5"/>
                </a:lnTo>
                <a:lnTo>
                  <a:pt x="3" y="10"/>
                </a:lnTo>
                <a:lnTo>
                  <a:pt x="0" y="14"/>
                </a:lnTo>
                <a:lnTo>
                  <a:pt x="0" y="19"/>
                </a:lnTo>
                <a:lnTo>
                  <a:pt x="0" y="25"/>
                </a:lnTo>
                <a:lnTo>
                  <a:pt x="3" y="30"/>
                </a:lnTo>
                <a:lnTo>
                  <a:pt x="5" y="34"/>
                </a:lnTo>
                <a:lnTo>
                  <a:pt x="9" y="37"/>
                </a:lnTo>
                <a:lnTo>
                  <a:pt x="14" y="39"/>
                </a:lnTo>
                <a:lnTo>
                  <a:pt x="44" y="39"/>
                </a:lnTo>
                <a:lnTo>
                  <a:pt x="54" y="39"/>
                </a:lnTo>
                <a:lnTo>
                  <a:pt x="58" y="37"/>
                </a:lnTo>
                <a:lnTo>
                  <a:pt x="63" y="34"/>
                </a:lnTo>
                <a:lnTo>
                  <a:pt x="66" y="30"/>
                </a:lnTo>
                <a:lnTo>
                  <a:pt x="67" y="25"/>
                </a:lnTo>
                <a:lnTo>
                  <a:pt x="69" y="19"/>
                </a:lnTo>
                <a:lnTo>
                  <a:pt x="67" y="14"/>
                </a:lnTo>
                <a:lnTo>
                  <a:pt x="66" y="10"/>
                </a:lnTo>
                <a:lnTo>
                  <a:pt x="63" y="5"/>
                </a:lnTo>
                <a:lnTo>
                  <a:pt x="58" y="2"/>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5" name="Line 1531"/>
          <p:cNvSpPr>
            <a:spLocks noChangeShapeType="1"/>
          </p:cNvSpPr>
          <p:nvPr/>
        </p:nvSpPr>
        <p:spPr bwMode="auto">
          <a:xfrm>
            <a:off x="6110288" y="36052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6" name="Freeform 1532"/>
          <p:cNvSpPr>
            <a:spLocks/>
          </p:cNvSpPr>
          <p:nvPr/>
        </p:nvSpPr>
        <p:spPr bwMode="auto">
          <a:xfrm>
            <a:off x="6102350" y="3605213"/>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9" y="2"/>
                </a:lnTo>
                <a:lnTo>
                  <a:pt x="5" y="5"/>
                </a:lnTo>
                <a:lnTo>
                  <a:pt x="3" y="10"/>
                </a:lnTo>
                <a:lnTo>
                  <a:pt x="0" y="14"/>
                </a:lnTo>
                <a:lnTo>
                  <a:pt x="0" y="19"/>
                </a:lnTo>
                <a:lnTo>
                  <a:pt x="0" y="25"/>
                </a:lnTo>
                <a:lnTo>
                  <a:pt x="3" y="30"/>
                </a:lnTo>
                <a:lnTo>
                  <a:pt x="5" y="34"/>
                </a:lnTo>
                <a:lnTo>
                  <a:pt x="9" y="37"/>
                </a:lnTo>
                <a:lnTo>
                  <a:pt x="15" y="39"/>
                </a:lnTo>
                <a:lnTo>
                  <a:pt x="24" y="39"/>
                </a:lnTo>
                <a:lnTo>
                  <a:pt x="34" y="39"/>
                </a:lnTo>
                <a:lnTo>
                  <a:pt x="40" y="37"/>
                </a:lnTo>
                <a:lnTo>
                  <a:pt x="44" y="34"/>
                </a:lnTo>
                <a:lnTo>
                  <a:pt x="46" y="30"/>
                </a:lnTo>
                <a:lnTo>
                  <a:pt x="49" y="25"/>
                </a:lnTo>
                <a:lnTo>
                  <a:pt x="49" y="19"/>
                </a:lnTo>
                <a:lnTo>
                  <a:pt x="49" y="14"/>
                </a:lnTo>
                <a:lnTo>
                  <a:pt x="46" y="10"/>
                </a:lnTo>
                <a:lnTo>
                  <a:pt x="44" y="5"/>
                </a:lnTo>
                <a:lnTo>
                  <a:pt x="40" y="2"/>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7" name="Line 1533"/>
          <p:cNvSpPr>
            <a:spLocks noChangeShapeType="1"/>
          </p:cNvSpPr>
          <p:nvPr/>
        </p:nvSpPr>
        <p:spPr bwMode="auto">
          <a:xfrm>
            <a:off x="6113463" y="36052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8" name="Freeform 1534"/>
          <p:cNvSpPr>
            <a:spLocks/>
          </p:cNvSpPr>
          <p:nvPr/>
        </p:nvSpPr>
        <p:spPr bwMode="auto">
          <a:xfrm>
            <a:off x="6105525" y="3605213"/>
            <a:ext cx="20638" cy="15875"/>
          </a:xfrm>
          <a:custGeom>
            <a:avLst/>
            <a:gdLst>
              <a:gd name="T0" fmla="*/ 2147483647 w 51"/>
              <a:gd name="T1" fmla="*/ 0 h 39"/>
              <a:gd name="T2" fmla="*/ 2147483647 w 51"/>
              <a:gd name="T3" fmla="*/ 2147483647 h 39"/>
              <a:gd name="T4" fmla="*/ 2147483647 w 51"/>
              <a:gd name="T5" fmla="*/ 2147483647 h 39"/>
              <a:gd name="T6" fmla="*/ 2147483647 w 51"/>
              <a:gd name="T7" fmla="*/ 2147483647 h 39"/>
              <a:gd name="T8" fmla="*/ 2147483647 w 51"/>
              <a:gd name="T9" fmla="*/ 2147483647 h 39"/>
              <a:gd name="T10" fmla="*/ 2147483647 w 51"/>
              <a:gd name="T11" fmla="*/ 2147483647 h 39"/>
              <a:gd name="T12" fmla="*/ 0 w 51"/>
              <a:gd name="T13" fmla="*/ 2147483647 h 39"/>
              <a:gd name="T14" fmla="*/ 2147483647 w 51"/>
              <a:gd name="T15" fmla="*/ 2147483647 h 39"/>
              <a:gd name="T16" fmla="*/ 2147483647 w 51"/>
              <a:gd name="T17" fmla="*/ 2147483647 h 39"/>
              <a:gd name="T18" fmla="*/ 2147483647 w 51"/>
              <a:gd name="T19" fmla="*/ 2147483647 h 39"/>
              <a:gd name="T20" fmla="*/ 2147483647 w 51"/>
              <a:gd name="T21" fmla="*/ 2147483647 h 39"/>
              <a:gd name="T22" fmla="*/ 2147483647 w 51"/>
              <a:gd name="T23" fmla="*/ 2147483647 h 39"/>
              <a:gd name="T24" fmla="*/ 2147483647 w 51"/>
              <a:gd name="T25" fmla="*/ 2147483647 h 39"/>
              <a:gd name="T26" fmla="*/ 2147483647 w 51"/>
              <a:gd name="T27" fmla="*/ 2147483647 h 39"/>
              <a:gd name="T28" fmla="*/ 2147483647 w 51"/>
              <a:gd name="T29" fmla="*/ 2147483647 h 39"/>
              <a:gd name="T30" fmla="*/ 2147483647 w 51"/>
              <a:gd name="T31" fmla="*/ 2147483647 h 39"/>
              <a:gd name="T32" fmla="*/ 2147483647 w 51"/>
              <a:gd name="T33" fmla="*/ 2147483647 h 39"/>
              <a:gd name="T34" fmla="*/ 2147483647 w 51"/>
              <a:gd name="T35" fmla="*/ 2147483647 h 39"/>
              <a:gd name="T36" fmla="*/ 2147483647 w 51"/>
              <a:gd name="T37" fmla="*/ 2147483647 h 39"/>
              <a:gd name="T38" fmla="*/ 2147483647 w 51"/>
              <a:gd name="T39" fmla="*/ 2147483647 h 39"/>
              <a:gd name="T40" fmla="*/ 2147483647 w 51"/>
              <a:gd name="T41" fmla="*/ 2147483647 h 39"/>
              <a:gd name="T42" fmla="*/ 2147483647 w 51"/>
              <a:gd name="T43" fmla="*/ 2147483647 h 39"/>
              <a:gd name="T44" fmla="*/ 2147483647 w 51"/>
              <a:gd name="T45" fmla="*/ 2147483647 h 39"/>
              <a:gd name="T46" fmla="*/ 2147483647 w 51"/>
              <a:gd name="T47" fmla="*/ 2147483647 h 39"/>
              <a:gd name="T48" fmla="*/ 2147483647 w 51"/>
              <a:gd name="T49" fmla="*/ 0 h 39"/>
              <a:gd name="T50" fmla="*/ 2147483647 w 51"/>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9"/>
              <a:gd name="T80" fmla="*/ 51 w 5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9">
                <a:moveTo>
                  <a:pt x="20" y="0"/>
                </a:moveTo>
                <a:lnTo>
                  <a:pt x="16" y="1"/>
                </a:lnTo>
                <a:lnTo>
                  <a:pt x="11" y="2"/>
                </a:lnTo>
                <a:lnTo>
                  <a:pt x="7" y="5"/>
                </a:lnTo>
                <a:lnTo>
                  <a:pt x="3" y="10"/>
                </a:lnTo>
                <a:lnTo>
                  <a:pt x="2" y="14"/>
                </a:lnTo>
                <a:lnTo>
                  <a:pt x="0" y="19"/>
                </a:lnTo>
                <a:lnTo>
                  <a:pt x="2" y="25"/>
                </a:lnTo>
                <a:lnTo>
                  <a:pt x="3" y="30"/>
                </a:lnTo>
                <a:lnTo>
                  <a:pt x="7" y="34"/>
                </a:lnTo>
                <a:lnTo>
                  <a:pt x="11" y="37"/>
                </a:lnTo>
                <a:lnTo>
                  <a:pt x="16" y="39"/>
                </a:lnTo>
                <a:lnTo>
                  <a:pt x="25" y="39"/>
                </a:lnTo>
                <a:lnTo>
                  <a:pt x="36" y="39"/>
                </a:lnTo>
                <a:lnTo>
                  <a:pt x="40" y="37"/>
                </a:lnTo>
                <a:lnTo>
                  <a:pt x="44" y="34"/>
                </a:lnTo>
                <a:lnTo>
                  <a:pt x="48" y="30"/>
                </a:lnTo>
                <a:lnTo>
                  <a:pt x="49" y="25"/>
                </a:lnTo>
                <a:lnTo>
                  <a:pt x="51" y="19"/>
                </a:lnTo>
                <a:lnTo>
                  <a:pt x="49" y="14"/>
                </a:lnTo>
                <a:lnTo>
                  <a:pt x="48" y="10"/>
                </a:lnTo>
                <a:lnTo>
                  <a:pt x="44" y="5"/>
                </a:lnTo>
                <a:lnTo>
                  <a:pt x="40" y="2"/>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39" name="Line 1535"/>
          <p:cNvSpPr>
            <a:spLocks noChangeShapeType="1"/>
          </p:cNvSpPr>
          <p:nvPr/>
        </p:nvSpPr>
        <p:spPr bwMode="auto">
          <a:xfrm>
            <a:off x="6118225" y="36052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0" name="Freeform 1536"/>
          <p:cNvSpPr>
            <a:spLocks/>
          </p:cNvSpPr>
          <p:nvPr/>
        </p:nvSpPr>
        <p:spPr bwMode="auto">
          <a:xfrm>
            <a:off x="6110288" y="3605213"/>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4" y="1"/>
                </a:lnTo>
                <a:lnTo>
                  <a:pt x="9" y="2"/>
                </a:lnTo>
                <a:lnTo>
                  <a:pt x="5" y="5"/>
                </a:lnTo>
                <a:lnTo>
                  <a:pt x="2" y="10"/>
                </a:lnTo>
                <a:lnTo>
                  <a:pt x="0" y="14"/>
                </a:lnTo>
                <a:lnTo>
                  <a:pt x="0" y="19"/>
                </a:lnTo>
                <a:lnTo>
                  <a:pt x="0" y="25"/>
                </a:lnTo>
                <a:lnTo>
                  <a:pt x="2" y="30"/>
                </a:lnTo>
                <a:lnTo>
                  <a:pt x="5" y="34"/>
                </a:lnTo>
                <a:lnTo>
                  <a:pt x="9" y="37"/>
                </a:lnTo>
                <a:lnTo>
                  <a:pt x="14" y="39"/>
                </a:lnTo>
                <a:lnTo>
                  <a:pt x="24" y="39"/>
                </a:lnTo>
                <a:lnTo>
                  <a:pt x="34" y="39"/>
                </a:lnTo>
                <a:lnTo>
                  <a:pt x="40" y="37"/>
                </a:lnTo>
                <a:lnTo>
                  <a:pt x="43" y="34"/>
                </a:lnTo>
                <a:lnTo>
                  <a:pt x="46" y="30"/>
                </a:lnTo>
                <a:lnTo>
                  <a:pt x="49" y="25"/>
                </a:lnTo>
                <a:lnTo>
                  <a:pt x="49" y="19"/>
                </a:lnTo>
                <a:lnTo>
                  <a:pt x="49" y="14"/>
                </a:lnTo>
                <a:lnTo>
                  <a:pt x="46" y="10"/>
                </a:lnTo>
                <a:lnTo>
                  <a:pt x="43" y="5"/>
                </a:lnTo>
                <a:lnTo>
                  <a:pt x="40" y="2"/>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1" name="Line 1537"/>
          <p:cNvSpPr>
            <a:spLocks noChangeShapeType="1"/>
          </p:cNvSpPr>
          <p:nvPr/>
        </p:nvSpPr>
        <p:spPr bwMode="auto">
          <a:xfrm>
            <a:off x="6121400" y="36052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2" name="Freeform 1538"/>
          <p:cNvSpPr>
            <a:spLocks/>
          </p:cNvSpPr>
          <p:nvPr/>
        </p:nvSpPr>
        <p:spPr bwMode="auto">
          <a:xfrm>
            <a:off x="6113463" y="3605213"/>
            <a:ext cx="20637"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5" y="1"/>
                </a:lnTo>
                <a:lnTo>
                  <a:pt x="11" y="2"/>
                </a:lnTo>
                <a:lnTo>
                  <a:pt x="7" y="5"/>
                </a:lnTo>
                <a:lnTo>
                  <a:pt x="3" y="10"/>
                </a:lnTo>
                <a:lnTo>
                  <a:pt x="1" y="14"/>
                </a:lnTo>
                <a:lnTo>
                  <a:pt x="0" y="19"/>
                </a:lnTo>
                <a:lnTo>
                  <a:pt x="1" y="25"/>
                </a:lnTo>
                <a:lnTo>
                  <a:pt x="3" y="30"/>
                </a:lnTo>
                <a:lnTo>
                  <a:pt x="7" y="34"/>
                </a:lnTo>
                <a:lnTo>
                  <a:pt x="11" y="37"/>
                </a:lnTo>
                <a:lnTo>
                  <a:pt x="15" y="39"/>
                </a:lnTo>
                <a:lnTo>
                  <a:pt x="24" y="39"/>
                </a:lnTo>
                <a:lnTo>
                  <a:pt x="36" y="39"/>
                </a:lnTo>
                <a:lnTo>
                  <a:pt x="40" y="37"/>
                </a:lnTo>
                <a:lnTo>
                  <a:pt x="44" y="34"/>
                </a:lnTo>
                <a:lnTo>
                  <a:pt x="48" y="30"/>
                </a:lnTo>
                <a:lnTo>
                  <a:pt x="49" y="25"/>
                </a:lnTo>
                <a:lnTo>
                  <a:pt x="50" y="19"/>
                </a:lnTo>
                <a:lnTo>
                  <a:pt x="49" y="14"/>
                </a:lnTo>
                <a:lnTo>
                  <a:pt x="48" y="10"/>
                </a:lnTo>
                <a:lnTo>
                  <a:pt x="44" y="5"/>
                </a:lnTo>
                <a:lnTo>
                  <a:pt x="40" y="2"/>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3" name="Line 1539"/>
          <p:cNvSpPr>
            <a:spLocks noChangeShapeType="1"/>
          </p:cNvSpPr>
          <p:nvPr/>
        </p:nvSpPr>
        <p:spPr bwMode="auto">
          <a:xfrm>
            <a:off x="6126163" y="36052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4" name="Freeform 1540"/>
          <p:cNvSpPr>
            <a:spLocks/>
          </p:cNvSpPr>
          <p:nvPr/>
        </p:nvSpPr>
        <p:spPr bwMode="auto">
          <a:xfrm>
            <a:off x="6118225" y="3605213"/>
            <a:ext cx="34925" cy="15875"/>
          </a:xfrm>
          <a:custGeom>
            <a:avLst/>
            <a:gdLst>
              <a:gd name="T0" fmla="*/ 2147483647 w 88"/>
              <a:gd name="T1" fmla="*/ 0 h 39"/>
              <a:gd name="T2" fmla="*/ 2147483647 w 88"/>
              <a:gd name="T3" fmla="*/ 2147483647 h 39"/>
              <a:gd name="T4" fmla="*/ 2147483647 w 88"/>
              <a:gd name="T5" fmla="*/ 2147483647 h 39"/>
              <a:gd name="T6" fmla="*/ 2147483647 w 88"/>
              <a:gd name="T7" fmla="*/ 2147483647 h 39"/>
              <a:gd name="T8" fmla="*/ 2147483647 w 88"/>
              <a:gd name="T9" fmla="*/ 2147483647 h 39"/>
              <a:gd name="T10" fmla="*/ 0 w 88"/>
              <a:gd name="T11" fmla="*/ 2147483647 h 39"/>
              <a:gd name="T12" fmla="*/ 0 w 88"/>
              <a:gd name="T13" fmla="*/ 2147483647 h 39"/>
              <a:gd name="T14" fmla="*/ 0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2147483647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20" y="0"/>
                </a:moveTo>
                <a:lnTo>
                  <a:pt x="14" y="1"/>
                </a:lnTo>
                <a:lnTo>
                  <a:pt x="9" y="2"/>
                </a:lnTo>
                <a:lnTo>
                  <a:pt x="5" y="5"/>
                </a:lnTo>
                <a:lnTo>
                  <a:pt x="2" y="10"/>
                </a:lnTo>
                <a:lnTo>
                  <a:pt x="0" y="14"/>
                </a:lnTo>
                <a:lnTo>
                  <a:pt x="0" y="19"/>
                </a:lnTo>
                <a:lnTo>
                  <a:pt x="0" y="25"/>
                </a:lnTo>
                <a:lnTo>
                  <a:pt x="2" y="30"/>
                </a:lnTo>
                <a:lnTo>
                  <a:pt x="5" y="34"/>
                </a:lnTo>
                <a:lnTo>
                  <a:pt x="9" y="37"/>
                </a:lnTo>
                <a:lnTo>
                  <a:pt x="14" y="39"/>
                </a:lnTo>
                <a:lnTo>
                  <a:pt x="63" y="39"/>
                </a:lnTo>
                <a:lnTo>
                  <a:pt x="74" y="39"/>
                </a:lnTo>
                <a:lnTo>
                  <a:pt x="78" y="37"/>
                </a:lnTo>
                <a:lnTo>
                  <a:pt x="83" y="34"/>
                </a:lnTo>
                <a:lnTo>
                  <a:pt x="86" y="30"/>
                </a:lnTo>
                <a:lnTo>
                  <a:pt x="87" y="25"/>
                </a:lnTo>
                <a:lnTo>
                  <a:pt x="88" y="19"/>
                </a:lnTo>
                <a:lnTo>
                  <a:pt x="87" y="14"/>
                </a:lnTo>
                <a:lnTo>
                  <a:pt x="86" y="10"/>
                </a:lnTo>
                <a:lnTo>
                  <a:pt x="83" y="5"/>
                </a:lnTo>
                <a:lnTo>
                  <a:pt x="78" y="2"/>
                </a:lnTo>
                <a:lnTo>
                  <a:pt x="74" y="1"/>
                </a:lnTo>
                <a:lnTo>
                  <a:pt x="6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5" name="Line 1541"/>
          <p:cNvSpPr>
            <a:spLocks noChangeShapeType="1"/>
          </p:cNvSpPr>
          <p:nvPr/>
        </p:nvSpPr>
        <p:spPr bwMode="auto">
          <a:xfrm>
            <a:off x="6145213" y="36052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6" name="Freeform 1542"/>
          <p:cNvSpPr>
            <a:spLocks/>
          </p:cNvSpPr>
          <p:nvPr/>
        </p:nvSpPr>
        <p:spPr bwMode="auto">
          <a:xfrm>
            <a:off x="6137275" y="3605213"/>
            <a:ext cx="23813" cy="15875"/>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1"/>
                </a:lnTo>
                <a:lnTo>
                  <a:pt x="9" y="2"/>
                </a:lnTo>
                <a:lnTo>
                  <a:pt x="5" y="5"/>
                </a:lnTo>
                <a:lnTo>
                  <a:pt x="2" y="10"/>
                </a:lnTo>
                <a:lnTo>
                  <a:pt x="0" y="14"/>
                </a:lnTo>
                <a:lnTo>
                  <a:pt x="0" y="19"/>
                </a:lnTo>
                <a:lnTo>
                  <a:pt x="0" y="25"/>
                </a:lnTo>
                <a:lnTo>
                  <a:pt x="2" y="30"/>
                </a:lnTo>
                <a:lnTo>
                  <a:pt x="5" y="34"/>
                </a:lnTo>
                <a:lnTo>
                  <a:pt x="9" y="37"/>
                </a:lnTo>
                <a:lnTo>
                  <a:pt x="14" y="39"/>
                </a:lnTo>
                <a:lnTo>
                  <a:pt x="34" y="39"/>
                </a:lnTo>
                <a:lnTo>
                  <a:pt x="45" y="39"/>
                </a:lnTo>
                <a:lnTo>
                  <a:pt x="48" y="37"/>
                </a:lnTo>
                <a:lnTo>
                  <a:pt x="52" y="34"/>
                </a:lnTo>
                <a:lnTo>
                  <a:pt x="56" y="30"/>
                </a:lnTo>
                <a:lnTo>
                  <a:pt x="58" y="25"/>
                </a:lnTo>
                <a:lnTo>
                  <a:pt x="59" y="19"/>
                </a:lnTo>
                <a:lnTo>
                  <a:pt x="58" y="14"/>
                </a:lnTo>
                <a:lnTo>
                  <a:pt x="56" y="10"/>
                </a:lnTo>
                <a:lnTo>
                  <a:pt x="52" y="5"/>
                </a:lnTo>
                <a:lnTo>
                  <a:pt x="48" y="2"/>
                </a:lnTo>
                <a:lnTo>
                  <a:pt x="45" y="1"/>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7" name="Line 1543"/>
          <p:cNvSpPr>
            <a:spLocks noChangeShapeType="1"/>
          </p:cNvSpPr>
          <p:nvPr/>
        </p:nvSpPr>
        <p:spPr bwMode="auto">
          <a:xfrm>
            <a:off x="6153150" y="36052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8" name="Freeform 1544"/>
          <p:cNvSpPr>
            <a:spLocks/>
          </p:cNvSpPr>
          <p:nvPr/>
        </p:nvSpPr>
        <p:spPr bwMode="auto">
          <a:xfrm>
            <a:off x="6145213" y="3605213"/>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10" y="2"/>
                </a:lnTo>
                <a:lnTo>
                  <a:pt x="6" y="5"/>
                </a:lnTo>
                <a:lnTo>
                  <a:pt x="3" y="10"/>
                </a:lnTo>
                <a:lnTo>
                  <a:pt x="0" y="14"/>
                </a:lnTo>
                <a:lnTo>
                  <a:pt x="0" y="19"/>
                </a:lnTo>
                <a:lnTo>
                  <a:pt x="0" y="25"/>
                </a:lnTo>
                <a:lnTo>
                  <a:pt x="3" y="30"/>
                </a:lnTo>
                <a:lnTo>
                  <a:pt x="6" y="34"/>
                </a:lnTo>
                <a:lnTo>
                  <a:pt x="10" y="37"/>
                </a:lnTo>
                <a:lnTo>
                  <a:pt x="15" y="39"/>
                </a:lnTo>
                <a:lnTo>
                  <a:pt x="24" y="39"/>
                </a:lnTo>
                <a:lnTo>
                  <a:pt x="35" y="39"/>
                </a:lnTo>
                <a:lnTo>
                  <a:pt x="40" y="37"/>
                </a:lnTo>
                <a:lnTo>
                  <a:pt x="44" y="34"/>
                </a:lnTo>
                <a:lnTo>
                  <a:pt x="47" y="30"/>
                </a:lnTo>
                <a:lnTo>
                  <a:pt x="49" y="25"/>
                </a:lnTo>
                <a:lnTo>
                  <a:pt x="49" y="19"/>
                </a:lnTo>
                <a:lnTo>
                  <a:pt x="49" y="14"/>
                </a:lnTo>
                <a:lnTo>
                  <a:pt x="47" y="10"/>
                </a:lnTo>
                <a:lnTo>
                  <a:pt x="44" y="5"/>
                </a:lnTo>
                <a:lnTo>
                  <a:pt x="40" y="2"/>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49" name="Line 1545"/>
          <p:cNvSpPr>
            <a:spLocks noChangeShapeType="1"/>
          </p:cNvSpPr>
          <p:nvPr/>
        </p:nvSpPr>
        <p:spPr bwMode="auto">
          <a:xfrm>
            <a:off x="6156325" y="36052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0" name="Freeform 1546"/>
          <p:cNvSpPr>
            <a:spLocks/>
          </p:cNvSpPr>
          <p:nvPr/>
        </p:nvSpPr>
        <p:spPr bwMode="auto">
          <a:xfrm>
            <a:off x="6148388" y="3605213"/>
            <a:ext cx="23812" cy="15875"/>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1"/>
                </a:lnTo>
                <a:lnTo>
                  <a:pt x="10" y="2"/>
                </a:lnTo>
                <a:lnTo>
                  <a:pt x="6" y="5"/>
                </a:lnTo>
                <a:lnTo>
                  <a:pt x="2" y="10"/>
                </a:lnTo>
                <a:lnTo>
                  <a:pt x="1" y="14"/>
                </a:lnTo>
                <a:lnTo>
                  <a:pt x="0" y="19"/>
                </a:lnTo>
                <a:lnTo>
                  <a:pt x="1" y="25"/>
                </a:lnTo>
                <a:lnTo>
                  <a:pt x="2" y="30"/>
                </a:lnTo>
                <a:lnTo>
                  <a:pt x="6" y="34"/>
                </a:lnTo>
                <a:lnTo>
                  <a:pt x="10" y="37"/>
                </a:lnTo>
                <a:lnTo>
                  <a:pt x="14" y="39"/>
                </a:lnTo>
                <a:lnTo>
                  <a:pt x="34" y="39"/>
                </a:lnTo>
                <a:lnTo>
                  <a:pt x="45" y="39"/>
                </a:lnTo>
                <a:lnTo>
                  <a:pt x="50" y="37"/>
                </a:lnTo>
                <a:lnTo>
                  <a:pt x="54" y="34"/>
                </a:lnTo>
                <a:lnTo>
                  <a:pt x="56" y="30"/>
                </a:lnTo>
                <a:lnTo>
                  <a:pt x="59" y="25"/>
                </a:lnTo>
                <a:lnTo>
                  <a:pt x="59" y="19"/>
                </a:lnTo>
                <a:lnTo>
                  <a:pt x="59" y="14"/>
                </a:lnTo>
                <a:lnTo>
                  <a:pt x="56" y="10"/>
                </a:lnTo>
                <a:lnTo>
                  <a:pt x="54" y="5"/>
                </a:lnTo>
                <a:lnTo>
                  <a:pt x="50" y="2"/>
                </a:lnTo>
                <a:lnTo>
                  <a:pt x="45" y="1"/>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1" name="Line 1547"/>
          <p:cNvSpPr>
            <a:spLocks noChangeShapeType="1"/>
          </p:cNvSpPr>
          <p:nvPr/>
        </p:nvSpPr>
        <p:spPr bwMode="auto">
          <a:xfrm>
            <a:off x="6156325" y="36131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2" name="Freeform 1548"/>
          <p:cNvSpPr>
            <a:spLocks/>
          </p:cNvSpPr>
          <p:nvPr/>
        </p:nvSpPr>
        <p:spPr bwMode="auto">
          <a:xfrm>
            <a:off x="6156325" y="3586163"/>
            <a:ext cx="15875" cy="34925"/>
          </a:xfrm>
          <a:custGeom>
            <a:avLst/>
            <a:gdLst>
              <a:gd name="T0" fmla="*/ 0 w 40"/>
              <a:gd name="T1" fmla="*/ 2147483647 h 90"/>
              <a:gd name="T2" fmla="*/ 2147483647 w 40"/>
              <a:gd name="T3" fmla="*/ 2147483647 h 90"/>
              <a:gd name="T4" fmla="*/ 2147483647 w 40"/>
              <a:gd name="T5" fmla="*/ 2147483647 h 90"/>
              <a:gd name="T6" fmla="*/ 2147483647 w 40"/>
              <a:gd name="T7" fmla="*/ 2147483647 h 90"/>
              <a:gd name="T8" fmla="*/ 2147483647 w 40"/>
              <a:gd name="T9" fmla="*/ 2147483647 h 90"/>
              <a:gd name="T10" fmla="*/ 2147483647 w 40"/>
              <a:gd name="T11" fmla="*/ 2147483647 h 90"/>
              <a:gd name="T12" fmla="*/ 2147483647 w 40"/>
              <a:gd name="T13" fmla="*/ 2147483647 h 90"/>
              <a:gd name="T14" fmla="*/ 2147483647 w 40"/>
              <a:gd name="T15" fmla="*/ 2147483647 h 90"/>
              <a:gd name="T16" fmla="*/ 2147483647 w 40"/>
              <a:gd name="T17" fmla="*/ 2147483647 h 90"/>
              <a:gd name="T18" fmla="*/ 2147483647 w 40"/>
              <a:gd name="T19" fmla="*/ 2147483647 h 90"/>
              <a:gd name="T20" fmla="*/ 2147483647 w 40"/>
              <a:gd name="T21" fmla="*/ 2147483647 h 90"/>
              <a:gd name="T22" fmla="*/ 2147483647 w 40"/>
              <a:gd name="T23" fmla="*/ 2147483647 h 90"/>
              <a:gd name="T24" fmla="*/ 2147483647 w 40"/>
              <a:gd name="T25" fmla="*/ 2147483647 h 90"/>
              <a:gd name="T26" fmla="*/ 2147483647 w 40"/>
              <a:gd name="T27" fmla="*/ 2147483647 h 90"/>
              <a:gd name="T28" fmla="*/ 2147483647 w 40"/>
              <a:gd name="T29" fmla="*/ 2147483647 h 90"/>
              <a:gd name="T30" fmla="*/ 2147483647 w 40"/>
              <a:gd name="T31" fmla="*/ 2147483647 h 90"/>
              <a:gd name="T32" fmla="*/ 2147483647 w 40"/>
              <a:gd name="T33" fmla="*/ 2147483647 h 90"/>
              <a:gd name="T34" fmla="*/ 2147483647 w 40"/>
              <a:gd name="T35" fmla="*/ 0 h 90"/>
              <a:gd name="T36" fmla="*/ 2147483647 w 40"/>
              <a:gd name="T37" fmla="*/ 0 h 90"/>
              <a:gd name="T38" fmla="*/ 2147483647 w 40"/>
              <a:gd name="T39" fmla="*/ 0 h 90"/>
              <a:gd name="T40" fmla="*/ 2147483647 w 40"/>
              <a:gd name="T41" fmla="*/ 2147483647 h 90"/>
              <a:gd name="T42" fmla="*/ 2147483647 w 40"/>
              <a:gd name="T43" fmla="*/ 2147483647 h 90"/>
              <a:gd name="T44" fmla="*/ 2147483647 w 40"/>
              <a:gd name="T45" fmla="*/ 2147483647 h 90"/>
              <a:gd name="T46" fmla="*/ 2147483647 w 40"/>
              <a:gd name="T47" fmla="*/ 2147483647 h 90"/>
              <a:gd name="T48" fmla="*/ 0 w 40"/>
              <a:gd name="T49" fmla="*/ 2147483647 h 90"/>
              <a:gd name="T50" fmla="*/ 0 w 40"/>
              <a:gd name="T51" fmla="*/ 2147483647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90"/>
              <a:gd name="T80" fmla="*/ 40 w 40"/>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90">
                <a:moveTo>
                  <a:pt x="0" y="70"/>
                </a:moveTo>
                <a:lnTo>
                  <a:pt x="2" y="76"/>
                </a:lnTo>
                <a:lnTo>
                  <a:pt x="3" y="81"/>
                </a:lnTo>
                <a:lnTo>
                  <a:pt x="7" y="85"/>
                </a:lnTo>
                <a:lnTo>
                  <a:pt x="11" y="88"/>
                </a:lnTo>
                <a:lnTo>
                  <a:pt x="15" y="90"/>
                </a:lnTo>
                <a:lnTo>
                  <a:pt x="20" y="90"/>
                </a:lnTo>
                <a:lnTo>
                  <a:pt x="26" y="90"/>
                </a:lnTo>
                <a:lnTo>
                  <a:pt x="31" y="88"/>
                </a:lnTo>
                <a:lnTo>
                  <a:pt x="35" y="85"/>
                </a:lnTo>
                <a:lnTo>
                  <a:pt x="37" y="81"/>
                </a:lnTo>
                <a:lnTo>
                  <a:pt x="40" y="76"/>
                </a:lnTo>
                <a:lnTo>
                  <a:pt x="40" y="25"/>
                </a:lnTo>
                <a:lnTo>
                  <a:pt x="40" y="15"/>
                </a:lnTo>
                <a:lnTo>
                  <a:pt x="37" y="10"/>
                </a:lnTo>
                <a:lnTo>
                  <a:pt x="35" y="6"/>
                </a:lnTo>
                <a:lnTo>
                  <a:pt x="31" y="3"/>
                </a:lnTo>
                <a:lnTo>
                  <a:pt x="26" y="0"/>
                </a:lnTo>
                <a:lnTo>
                  <a:pt x="20" y="0"/>
                </a:lnTo>
                <a:lnTo>
                  <a:pt x="15" y="0"/>
                </a:lnTo>
                <a:lnTo>
                  <a:pt x="11" y="3"/>
                </a:lnTo>
                <a:lnTo>
                  <a:pt x="7" y="6"/>
                </a:lnTo>
                <a:lnTo>
                  <a:pt x="3" y="10"/>
                </a:lnTo>
                <a:lnTo>
                  <a:pt x="2" y="15"/>
                </a:lnTo>
                <a:lnTo>
                  <a:pt x="0" y="20"/>
                </a:lnTo>
                <a:lnTo>
                  <a:pt x="0" y="7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3" name="Line 1549"/>
          <p:cNvSpPr>
            <a:spLocks noChangeShapeType="1"/>
          </p:cNvSpPr>
          <p:nvPr/>
        </p:nvSpPr>
        <p:spPr bwMode="auto">
          <a:xfrm>
            <a:off x="6164263" y="35861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4" name="Freeform 1550"/>
          <p:cNvSpPr>
            <a:spLocks/>
          </p:cNvSpPr>
          <p:nvPr/>
        </p:nvSpPr>
        <p:spPr bwMode="auto">
          <a:xfrm>
            <a:off x="6156325" y="3586163"/>
            <a:ext cx="23813" cy="14287"/>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11" y="3"/>
                </a:lnTo>
                <a:lnTo>
                  <a:pt x="7" y="6"/>
                </a:lnTo>
                <a:lnTo>
                  <a:pt x="3" y="10"/>
                </a:lnTo>
                <a:lnTo>
                  <a:pt x="2" y="15"/>
                </a:lnTo>
                <a:lnTo>
                  <a:pt x="0" y="20"/>
                </a:lnTo>
                <a:lnTo>
                  <a:pt x="2" y="25"/>
                </a:lnTo>
                <a:lnTo>
                  <a:pt x="3" y="29"/>
                </a:lnTo>
                <a:lnTo>
                  <a:pt x="7" y="33"/>
                </a:lnTo>
                <a:lnTo>
                  <a:pt x="11" y="37"/>
                </a:lnTo>
                <a:lnTo>
                  <a:pt x="15" y="39"/>
                </a:lnTo>
                <a:lnTo>
                  <a:pt x="35" y="39"/>
                </a:lnTo>
                <a:lnTo>
                  <a:pt x="45" y="39"/>
                </a:lnTo>
                <a:lnTo>
                  <a:pt x="51" y="37"/>
                </a:lnTo>
                <a:lnTo>
                  <a:pt x="55" y="33"/>
                </a:lnTo>
                <a:lnTo>
                  <a:pt x="57" y="29"/>
                </a:lnTo>
                <a:lnTo>
                  <a:pt x="60" y="25"/>
                </a:lnTo>
                <a:lnTo>
                  <a:pt x="60" y="20"/>
                </a:lnTo>
                <a:lnTo>
                  <a:pt x="60" y="15"/>
                </a:lnTo>
                <a:lnTo>
                  <a:pt x="57" y="10"/>
                </a:lnTo>
                <a:lnTo>
                  <a:pt x="55" y="6"/>
                </a:lnTo>
                <a:lnTo>
                  <a:pt x="51"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5" name="Line 1551"/>
          <p:cNvSpPr>
            <a:spLocks noChangeShapeType="1"/>
          </p:cNvSpPr>
          <p:nvPr/>
        </p:nvSpPr>
        <p:spPr bwMode="auto">
          <a:xfrm>
            <a:off x="6172200" y="35861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6" name="Freeform 1552"/>
          <p:cNvSpPr>
            <a:spLocks/>
          </p:cNvSpPr>
          <p:nvPr/>
        </p:nvSpPr>
        <p:spPr bwMode="auto">
          <a:xfrm>
            <a:off x="6164263" y="3586163"/>
            <a:ext cx="20637" cy="14287"/>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2147483647 w 49"/>
              <a:gd name="T11" fmla="*/ 2147483647 h 39"/>
              <a:gd name="T12" fmla="*/ 0 w 49"/>
              <a:gd name="T13" fmla="*/ 2147483647 h 39"/>
              <a:gd name="T14" fmla="*/ 2147483647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1" y="3"/>
                </a:lnTo>
                <a:lnTo>
                  <a:pt x="6" y="6"/>
                </a:lnTo>
                <a:lnTo>
                  <a:pt x="3" y="10"/>
                </a:lnTo>
                <a:lnTo>
                  <a:pt x="2" y="15"/>
                </a:lnTo>
                <a:lnTo>
                  <a:pt x="0" y="20"/>
                </a:lnTo>
                <a:lnTo>
                  <a:pt x="2" y="25"/>
                </a:lnTo>
                <a:lnTo>
                  <a:pt x="3" y="29"/>
                </a:lnTo>
                <a:lnTo>
                  <a:pt x="6" y="33"/>
                </a:lnTo>
                <a:lnTo>
                  <a:pt x="11" y="37"/>
                </a:lnTo>
                <a:lnTo>
                  <a:pt x="15" y="39"/>
                </a:lnTo>
                <a:lnTo>
                  <a:pt x="24" y="39"/>
                </a:lnTo>
                <a:lnTo>
                  <a:pt x="35" y="39"/>
                </a:lnTo>
                <a:lnTo>
                  <a:pt x="40" y="37"/>
                </a:lnTo>
                <a:lnTo>
                  <a:pt x="44" y="33"/>
                </a:lnTo>
                <a:lnTo>
                  <a:pt x="47" y="29"/>
                </a:lnTo>
                <a:lnTo>
                  <a:pt x="49" y="25"/>
                </a:lnTo>
                <a:lnTo>
                  <a:pt x="49" y="20"/>
                </a:lnTo>
                <a:lnTo>
                  <a:pt x="49" y="15"/>
                </a:lnTo>
                <a:lnTo>
                  <a:pt x="47" y="10"/>
                </a:lnTo>
                <a:lnTo>
                  <a:pt x="44" y="6"/>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7" name="Line 1553"/>
          <p:cNvSpPr>
            <a:spLocks noChangeShapeType="1"/>
          </p:cNvSpPr>
          <p:nvPr/>
        </p:nvSpPr>
        <p:spPr bwMode="auto">
          <a:xfrm>
            <a:off x="6176963" y="35861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8" name="Freeform 1554"/>
          <p:cNvSpPr>
            <a:spLocks/>
          </p:cNvSpPr>
          <p:nvPr/>
        </p:nvSpPr>
        <p:spPr bwMode="auto">
          <a:xfrm>
            <a:off x="6169025" y="3586163"/>
            <a:ext cx="19050" cy="14287"/>
          </a:xfrm>
          <a:custGeom>
            <a:avLst/>
            <a:gdLst>
              <a:gd name="T0" fmla="*/ 2147483647 w 50"/>
              <a:gd name="T1" fmla="*/ 0 h 39"/>
              <a:gd name="T2" fmla="*/ 2147483647 w 50"/>
              <a:gd name="T3" fmla="*/ 0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0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19" y="0"/>
                </a:moveTo>
                <a:lnTo>
                  <a:pt x="15" y="0"/>
                </a:lnTo>
                <a:lnTo>
                  <a:pt x="10" y="3"/>
                </a:lnTo>
                <a:lnTo>
                  <a:pt x="6" y="6"/>
                </a:lnTo>
                <a:lnTo>
                  <a:pt x="4" y="10"/>
                </a:lnTo>
                <a:lnTo>
                  <a:pt x="1" y="15"/>
                </a:lnTo>
                <a:lnTo>
                  <a:pt x="0" y="20"/>
                </a:lnTo>
                <a:lnTo>
                  <a:pt x="1" y="25"/>
                </a:lnTo>
                <a:lnTo>
                  <a:pt x="4" y="29"/>
                </a:lnTo>
                <a:lnTo>
                  <a:pt x="6" y="33"/>
                </a:lnTo>
                <a:lnTo>
                  <a:pt x="10" y="37"/>
                </a:lnTo>
                <a:lnTo>
                  <a:pt x="15" y="39"/>
                </a:lnTo>
                <a:lnTo>
                  <a:pt x="25" y="39"/>
                </a:lnTo>
                <a:lnTo>
                  <a:pt x="35" y="39"/>
                </a:lnTo>
                <a:lnTo>
                  <a:pt x="39" y="37"/>
                </a:lnTo>
                <a:lnTo>
                  <a:pt x="44" y="33"/>
                </a:lnTo>
                <a:lnTo>
                  <a:pt x="47" y="29"/>
                </a:lnTo>
                <a:lnTo>
                  <a:pt x="48" y="25"/>
                </a:lnTo>
                <a:lnTo>
                  <a:pt x="50" y="20"/>
                </a:lnTo>
                <a:lnTo>
                  <a:pt x="48" y="15"/>
                </a:lnTo>
                <a:lnTo>
                  <a:pt x="47" y="10"/>
                </a:lnTo>
                <a:lnTo>
                  <a:pt x="44" y="6"/>
                </a:lnTo>
                <a:lnTo>
                  <a:pt x="39" y="3"/>
                </a:lnTo>
                <a:lnTo>
                  <a:pt x="35"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59" name="Line 1555"/>
          <p:cNvSpPr>
            <a:spLocks noChangeShapeType="1"/>
          </p:cNvSpPr>
          <p:nvPr/>
        </p:nvSpPr>
        <p:spPr bwMode="auto">
          <a:xfrm>
            <a:off x="6180138" y="35861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0" name="Freeform 1556"/>
          <p:cNvSpPr>
            <a:spLocks/>
          </p:cNvSpPr>
          <p:nvPr/>
        </p:nvSpPr>
        <p:spPr bwMode="auto">
          <a:xfrm>
            <a:off x="6172200" y="3586163"/>
            <a:ext cx="31750" cy="14287"/>
          </a:xfrm>
          <a:custGeom>
            <a:avLst/>
            <a:gdLst>
              <a:gd name="T0" fmla="*/ 2147483647 w 79"/>
              <a:gd name="T1" fmla="*/ 0 h 39"/>
              <a:gd name="T2" fmla="*/ 2147483647 w 79"/>
              <a:gd name="T3" fmla="*/ 0 h 39"/>
              <a:gd name="T4" fmla="*/ 2147483647 w 79"/>
              <a:gd name="T5" fmla="*/ 2147483647 h 39"/>
              <a:gd name="T6" fmla="*/ 2147483647 w 79"/>
              <a:gd name="T7" fmla="*/ 2147483647 h 39"/>
              <a:gd name="T8" fmla="*/ 2147483647 w 79"/>
              <a:gd name="T9" fmla="*/ 2147483647 h 39"/>
              <a:gd name="T10" fmla="*/ 0 w 79"/>
              <a:gd name="T11" fmla="*/ 2147483647 h 39"/>
              <a:gd name="T12" fmla="*/ 0 w 79"/>
              <a:gd name="T13" fmla="*/ 2147483647 h 39"/>
              <a:gd name="T14" fmla="*/ 0 w 79"/>
              <a:gd name="T15" fmla="*/ 2147483647 h 39"/>
              <a:gd name="T16" fmla="*/ 2147483647 w 79"/>
              <a:gd name="T17" fmla="*/ 2147483647 h 39"/>
              <a:gd name="T18" fmla="*/ 2147483647 w 79"/>
              <a:gd name="T19" fmla="*/ 2147483647 h 39"/>
              <a:gd name="T20" fmla="*/ 2147483647 w 79"/>
              <a:gd name="T21" fmla="*/ 2147483647 h 39"/>
              <a:gd name="T22" fmla="*/ 2147483647 w 79"/>
              <a:gd name="T23" fmla="*/ 2147483647 h 39"/>
              <a:gd name="T24" fmla="*/ 2147483647 w 79"/>
              <a:gd name="T25" fmla="*/ 2147483647 h 39"/>
              <a:gd name="T26" fmla="*/ 2147483647 w 79"/>
              <a:gd name="T27" fmla="*/ 2147483647 h 39"/>
              <a:gd name="T28" fmla="*/ 2147483647 w 79"/>
              <a:gd name="T29" fmla="*/ 2147483647 h 39"/>
              <a:gd name="T30" fmla="*/ 2147483647 w 79"/>
              <a:gd name="T31" fmla="*/ 2147483647 h 39"/>
              <a:gd name="T32" fmla="*/ 2147483647 w 79"/>
              <a:gd name="T33" fmla="*/ 2147483647 h 39"/>
              <a:gd name="T34" fmla="*/ 2147483647 w 79"/>
              <a:gd name="T35" fmla="*/ 2147483647 h 39"/>
              <a:gd name="T36" fmla="*/ 2147483647 w 79"/>
              <a:gd name="T37" fmla="*/ 2147483647 h 39"/>
              <a:gd name="T38" fmla="*/ 2147483647 w 79"/>
              <a:gd name="T39" fmla="*/ 2147483647 h 39"/>
              <a:gd name="T40" fmla="*/ 2147483647 w 79"/>
              <a:gd name="T41" fmla="*/ 2147483647 h 39"/>
              <a:gd name="T42" fmla="*/ 2147483647 w 79"/>
              <a:gd name="T43" fmla="*/ 2147483647 h 39"/>
              <a:gd name="T44" fmla="*/ 2147483647 w 79"/>
              <a:gd name="T45" fmla="*/ 2147483647 h 39"/>
              <a:gd name="T46" fmla="*/ 2147483647 w 79"/>
              <a:gd name="T47" fmla="*/ 0 h 39"/>
              <a:gd name="T48" fmla="*/ 2147483647 w 79"/>
              <a:gd name="T49" fmla="*/ 0 h 39"/>
              <a:gd name="T50" fmla="*/ 2147483647 w 7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9"/>
              <a:gd name="T80" fmla="*/ 79 w 7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9">
                <a:moveTo>
                  <a:pt x="20" y="0"/>
                </a:moveTo>
                <a:lnTo>
                  <a:pt x="15" y="0"/>
                </a:lnTo>
                <a:lnTo>
                  <a:pt x="9" y="3"/>
                </a:lnTo>
                <a:lnTo>
                  <a:pt x="5" y="6"/>
                </a:lnTo>
                <a:lnTo>
                  <a:pt x="3" y="10"/>
                </a:lnTo>
                <a:lnTo>
                  <a:pt x="0" y="15"/>
                </a:lnTo>
                <a:lnTo>
                  <a:pt x="0" y="20"/>
                </a:lnTo>
                <a:lnTo>
                  <a:pt x="0" y="25"/>
                </a:lnTo>
                <a:lnTo>
                  <a:pt x="3" y="29"/>
                </a:lnTo>
                <a:lnTo>
                  <a:pt x="5" y="33"/>
                </a:lnTo>
                <a:lnTo>
                  <a:pt x="9" y="37"/>
                </a:lnTo>
                <a:lnTo>
                  <a:pt x="15" y="39"/>
                </a:lnTo>
                <a:lnTo>
                  <a:pt x="54" y="39"/>
                </a:lnTo>
                <a:lnTo>
                  <a:pt x="65" y="39"/>
                </a:lnTo>
                <a:lnTo>
                  <a:pt x="69" y="37"/>
                </a:lnTo>
                <a:lnTo>
                  <a:pt x="73" y="33"/>
                </a:lnTo>
                <a:lnTo>
                  <a:pt x="77" y="29"/>
                </a:lnTo>
                <a:lnTo>
                  <a:pt x="78" y="25"/>
                </a:lnTo>
                <a:lnTo>
                  <a:pt x="79" y="20"/>
                </a:lnTo>
                <a:lnTo>
                  <a:pt x="78" y="15"/>
                </a:lnTo>
                <a:lnTo>
                  <a:pt x="77" y="10"/>
                </a:lnTo>
                <a:lnTo>
                  <a:pt x="73" y="6"/>
                </a:lnTo>
                <a:lnTo>
                  <a:pt x="69" y="3"/>
                </a:lnTo>
                <a:lnTo>
                  <a:pt x="65" y="0"/>
                </a:lnTo>
                <a:lnTo>
                  <a:pt x="5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1" name="Line 1557"/>
          <p:cNvSpPr>
            <a:spLocks noChangeShapeType="1"/>
          </p:cNvSpPr>
          <p:nvPr/>
        </p:nvSpPr>
        <p:spPr bwMode="auto">
          <a:xfrm>
            <a:off x="6196013" y="35861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2" name="Freeform 1558"/>
          <p:cNvSpPr>
            <a:spLocks/>
          </p:cNvSpPr>
          <p:nvPr/>
        </p:nvSpPr>
        <p:spPr bwMode="auto">
          <a:xfrm>
            <a:off x="6188075" y="3586163"/>
            <a:ext cx="19050" cy="14287"/>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4" y="0"/>
                </a:lnTo>
                <a:lnTo>
                  <a:pt x="9" y="3"/>
                </a:lnTo>
                <a:lnTo>
                  <a:pt x="5" y="6"/>
                </a:lnTo>
                <a:lnTo>
                  <a:pt x="2" y="10"/>
                </a:lnTo>
                <a:lnTo>
                  <a:pt x="0" y="15"/>
                </a:lnTo>
                <a:lnTo>
                  <a:pt x="0" y="20"/>
                </a:lnTo>
                <a:lnTo>
                  <a:pt x="0" y="25"/>
                </a:lnTo>
                <a:lnTo>
                  <a:pt x="2" y="29"/>
                </a:lnTo>
                <a:lnTo>
                  <a:pt x="5" y="33"/>
                </a:lnTo>
                <a:lnTo>
                  <a:pt x="9" y="37"/>
                </a:lnTo>
                <a:lnTo>
                  <a:pt x="14" y="39"/>
                </a:lnTo>
                <a:lnTo>
                  <a:pt x="24" y="39"/>
                </a:lnTo>
                <a:lnTo>
                  <a:pt x="34" y="39"/>
                </a:lnTo>
                <a:lnTo>
                  <a:pt x="39" y="37"/>
                </a:lnTo>
                <a:lnTo>
                  <a:pt x="43" y="33"/>
                </a:lnTo>
                <a:lnTo>
                  <a:pt x="46" y="29"/>
                </a:lnTo>
                <a:lnTo>
                  <a:pt x="49" y="25"/>
                </a:lnTo>
                <a:lnTo>
                  <a:pt x="49" y="20"/>
                </a:lnTo>
                <a:lnTo>
                  <a:pt x="49" y="15"/>
                </a:lnTo>
                <a:lnTo>
                  <a:pt x="46" y="10"/>
                </a:lnTo>
                <a:lnTo>
                  <a:pt x="43" y="6"/>
                </a:lnTo>
                <a:lnTo>
                  <a:pt x="39"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3" name="Line 1559"/>
          <p:cNvSpPr>
            <a:spLocks noChangeShapeType="1"/>
          </p:cNvSpPr>
          <p:nvPr/>
        </p:nvSpPr>
        <p:spPr bwMode="auto">
          <a:xfrm>
            <a:off x="6199188" y="35861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4" name="Freeform 1560"/>
          <p:cNvSpPr>
            <a:spLocks/>
          </p:cNvSpPr>
          <p:nvPr/>
        </p:nvSpPr>
        <p:spPr bwMode="auto">
          <a:xfrm>
            <a:off x="6192838" y="3586163"/>
            <a:ext cx="19050" cy="14287"/>
          </a:xfrm>
          <a:custGeom>
            <a:avLst/>
            <a:gdLst>
              <a:gd name="T0" fmla="*/ 2147483647 w 50"/>
              <a:gd name="T1" fmla="*/ 0 h 39"/>
              <a:gd name="T2" fmla="*/ 2147483647 w 50"/>
              <a:gd name="T3" fmla="*/ 0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0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5" y="0"/>
                </a:lnTo>
                <a:lnTo>
                  <a:pt x="11" y="3"/>
                </a:lnTo>
                <a:lnTo>
                  <a:pt x="7" y="6"/>
                </a:lnTo>
                <a:lnTo>
                  <a:pt x="3" y="10"/>
                </a:lnTo>
                <a:lnTo>
                  <a:pt x="1" y="15"/>
                </a:lnTo>
                <a:lnTo>
                  <a:pt x="0" y="20"/>
                </a:lnTo>
                <a:lnTo>
                  <a:pt x="1" y="25"/>
                </a:lnTo>
                <a:lnTo>
                  <a:pt x="3" y="29"/>
                </a:lnTo>
                <a:lnTo>
                  <a:pt x="7" y="33"/>
                </a:lnTo>
                <a:lnTo>
                  <a:pt x="11" y="37"/>
                </a:lnTo>
                <a:lnTo>
                  <a:pt x="15" y="39"/>
                </a:lnTo>
                <a:lnTo>
                  <a:pt x="24" y="39"/>
                </a:lnTo>
                <a:lnTo>
                  <a:pt x="34" y="39"/>
                </a:lnTo>
                <a:lnTo>
                  <a:pt x="40" y="37"/>
                </a:lnTo>
                <a:lnTo>
                  <a:pt x="44" y="33"/>
                </a:lnTo>
                <a:lnTo>
                  <a:pt x="48" y="29"/>
                </a:lnTo>
                <a:lnTo>
                  <a:pt x="49" y="25"/>
                </a:lnTo>
                <a:lnTo>
                  <a:pt x="50" y="20"/>
                </a:lnTo>
                <a:lnTo>
                  <a:pt x="49" y="15"/>
                </a:lnTo>
                <a:lnTo>
                  <a:pt x="48" y="10"/>
                </a:lnTo>
                <a:lnTo>
                  <a:pt x="44" y="6"/>
                </a:lnTo>
                <a:lnTo>
                  <a:pt x="40"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5" name="Line 1561"/>
          <p:cNvSpPr>
            <a:spLocks noChangeShapeType="1"/>
          </p:cNvSpPr>
          <p:nvPr/>
        </p:nvSpPr>
        <p:spPr bwMode="auto">
          <a:xfrm>
            <a:off x="6196013" y="3594100"/>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6" name="Freeform 1562"/>
          <p:cNvSpPr>
            <a:spLocks/>
          </p:cNvSpPr>
          <p:nvPr/>
        </p:nvSpPr>
        <p:spPr bwMode="auto">
          <a:xfrm>
            <a:off x="6196013" y="3565525"/>
            <a:ext cx="15875" cy="34925"/>
          </a:xfrm>
          <a:custGeom>
            <a:avLst/>
            <a:gdLst>
              <a:gd name="T0" fmla="*/ 0 w 38"/>
              <a:gd name="T1" fmla="*/ 2147483647 h 91"/>
              <a:gd name="T2" fmla="*/ 0 w 38"/>
              <a:gd name="T3" fmla="*/ 2147483647 h 91"/>
              <a:gd name="T4" fmla="*/ 2147483647 w 38"/>
              <a:gd name="T5" fmla="*/ 2147483647 h 91"/>
              <a:gd name="T6" fmla="*/ 2147483647 w 38"/>
              <a:gd name="T7" fmla="*/ 2147483647 h 91"/>
              <a:gd name="T8" fmla="*/ 2147483647 w 38"/>
              <a:gd name="T9" fmla="*/ 2147483647 h 91"/>
              <a:gd name="T10" fmla="*/ 2147483647 w 38"/>
              <a:gd name="T11" fmla="*/ 2147483647 h 91"/>
              <a:gd name="T12" fmla="*/ 2147483647 w 38"/>
              <a:gd name="T13" fmla="*/ 2147483647 h 91"/>
              <a:gd name="T14" fmla="*/ 2147483647 w 38"/>
              <a:gd name="T15" fmla="*/ 2147483647 h 91"/>
              <a:gd name="T16" fmla="*/ 2147483647 w 38"/>
              <a:gd name="T17" fmla="*/ 2147483647 h 91"/>
              <a:gd name="T18" fmla="*/ 2147483647 w 38"/>
              <a:gd name="T19" fmla="*/ 2147483647 h 91"/>
              <a:gd name="T20" fmla="*/ 2147483647 w 38"/>
              <a:gd name="T21" fmla="*/ 2147483647 h 91"/>
              <a:gd name="T22" fmla="*/ 2147483647 w 38"/>
              <a:gd name="T23" fmla="*/ 2147483647 h 91"/>
              <a:gd name="T24" fmla="*/ 2147483647 w 38"/>
              <a:gd name="T25" fmla="*/ 2147483647 h 91"/>
              <a:gd name="T26" fmla="*/ 2147483647 w 38"/>
              <a:gd name="T27" fmla="*/ 2147483647 h 91"/>
              <a:gd name="T28" fmla="*/ 2147483647 w 38"/>
              <a:gd name="T29" fmla="*/ 2147483647 h 91"/>
              <a:gd name="T30" fmla="*/ 2147483647 w 38"/>
              <a:gd name="T31" fmla="*/ 2147483647 h 91"/>
              <a:gd name="T32" fmla="*/ 2147483647 w 38"/>
              <a:gd name="T33" fmla="*/ 2147483647 h 91"/>
              <a:gd name="T34" fmla="*/ 2147483647 w 38"/>
              <a:gd name="T35" fmla="*/ 0 h 91"/>
              <a:gd name="T36" fmla="*/ 2147483647 w 38"/>
              <a:gd name="T37" fmla="*/ 0 h 91"/>
              <a:gd name="T38" fmla="*/ 2147483647 w 38"/>
              <a:gd name="T39" fmla="*/ 0 h 91"/>
              <a:gd name="T40" fmla="*/ 2147483647 w 38"/>
              <a:gd name="T41" fmla="*/ 2147483647 h 91"/>
              <a:gd name="T42" fmla="*/ 2147483647 w 38"/>
              <a:gd name="T43" fmla="*/ 2147483647 h 91"/>
              <a:gd name="T44" fmla="*/ 2147483647 w 38"/>
              <a:gd name="T45" fmla="*/ 2147483647 h 91"/>
              <a:gd name="T46" fmla="*/ 0 w 38"/>
              <a:gd name="T47" fmla="*/ 2147483647 h 91"/>
              <a:gd name="T48" fmla="*/ 0 w 38"/>
              <a:gd name="T49" fmla="*/ 2147483647 h 91"/>
              <a:gd name="T50" fmla="*/ 0 w 38"/>
              <a:gd name="T51" fmla="*/ 2147483647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91"/>
              <a:gd name="T80" fmla="*/ 38 w 38"/>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91">
                <a:moveTo>
                  <a:pt x="0" y="71"/>
                </a:moveTo>
                <a:lnTo>
                  <a:pt x="0" y="76"/>
                </a:lnTo>
                <a:lnTo>
                  <a:pt x="2" y="80"/>
                </a:lnTo>
                <a:lnTo>
                  <a:pt x="5" y="84"/>
                </a:lnTo>
                <a:lnTo>
                  <a:pt x="9" y="88"/>
                </a:lnTo>
                <a:lnTo>
                  <a:pt x="14" y="90"/>
                </a:lnTo>
                <a:lnTo>
                  <a:pt x="19" y="91"/>
                </a:lnTo>
                <a:lnTo>
                  <a:pt x="23" y="90"/>
                </a:lnTo>
                <a:lnTo>
                  <a:pt x="29" y="88"/>
                </a:lnTo>
                <a:lnTo>
                  <a:pt x="33" y="84"/>
                </a:lnTo>
                <a:lnTo>
                  <a:pt x="37" y="80"/>
                </a:lnTo>
                <a:lnTo>
                  <a:pt x="38" y="76"/>
                </a:lnTo>
                <a:lnTo>
                  <a:pt x="38" y="25"/>
                </a:lnTo>
                <a:lnTo>
                  <a:pt x="38" y="14"/>
                </a:lnTo>
                <a:lnTo>
                  <a:pt x="37" y="9"/>
                </a:lnTo>
                <a:lnTo>
                  <a:pt x="33" y="5"/>
                </a:lnTo>
                <a:lnTo>
                  <a:pt x="29" y="2"/>
                </a:lnTo>
                <a:lnTo>
                  <a:pt x="23" y="0"/>
                </a:lnTo>
                <a:lnTo>
                  <a:pt x="19" y="0"/>
                </a:lnTo>
                <a:lnTo>
                  <a:pt x="14" y="0"/>
                </a:lnTo>
                <a:lnTo>
                  <a:pt x="9" y="2"/>
                </a:lnTo>
                <a:lnTo>
                  <a:pt x="5" y="5"/>
                </a:lnTo>
                <a:lnTo>
                  <a:pt x="2" y="9"/>
                </a:lnTo>
                <a:lnTo>
                  <a:pt x="0" y="14"/>
                </a:lnTo>
                <a:lnTo>
                  <a:pt x="0" y="20"/>
                </a:lnTo>
                <a:lnTo>
                  <a:pt x="0" y="7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7" name="Line 1563"/>
          <p:cNvSpPr>
            <a:spLocks noChangeShapeType="1"/>
          </p:cNvSpPr>
          <p:nvPr/>
        </p:nvSpPr>
        <p:spPr bwMode="auto">
          <a:xfrm>
            <a:off x="6203950" y="35655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8" name="Freeform 1564"/>
          <p:cNvSpPr>
            <a:spLocks/>
          </p:cNvSpPr>
          <p:nvPr/>
        </p:nvSpPr>
        <p:spPr bwMode="auto">
          <a:xfrm>
            <a:off x="6196013" y="3565525"/>
            <a:ext cx="47625" cy="15875"/>
          </a:xfrm>
          <a:custGeom>
            <a:avLst/>
            <a:gdLst>
              <a:gd name="T0" fmla="*/ 2147483647 w 117"/>
              <a:gd name="T1" fmla="*/ 0 h 38"/>
              <a:gd name="T2" fmla="*/ 2147483647 w 117"/>
              <a:gd name="T3" fmla="*/ 0 h 38"/>
              <a:gd name="T4" fmla="*/ 2147483647 w 117"/>
              <a:gd name="T5" fmla="*/ 2147483647 h 38"/>
              <a:gd name="T6" fmla="*/ 2147483647 w 117"/>
              <a:gd name="T7" fmla="*/ 2147483647 h 38"/>
              <a:gd name="T8" fmla="*/ 2147483647 w 117"/>
              <a:gd name="T9" fmla="*/ 2147483647 h 38"/>
              <a:gd name="T10" fmla="*/ 0 w 117"/>
              <a:gd name="T11" fmla="*/ 2147483647 h 38"/>
              <a:gd name="T12" fmla="*/ 0 w 117"/>
              <a:gd name="T13" fmla="*/ 2147483647 h 38"/>
              <a:gd name="T14" fmla="*/ 0 w 117"/>
              <a:gd name="T15" fmla="*/ 2147483647 h 38"/>
              <a:gd name="T16" fmla="*/ 2147483647 w 117"/>
              <a:gd name="T17" fmla="*/ 2147483647 h 38"/>
              <a:gd name="T18" fmla="*/ 2147483647 w 117"/>
              <a:gd name="T19" fmla="*/ 2147483647 h 38"/>
              <a:gd name="T20" fmla="*/ 2147483647 w 117"/>
              <a:gd name="T21" fmla="*/ 2147483647 h 38"/>
              <a:gd name="T22" fmla="*/ 2147483647 w 117"/>
              <a:gd name="T23" fmla="*/ 2147483647 h 38"/>
              <a:gd name="T24" fmla="*/ 2147483647 w 117"/>
              <a:gd name="T25" fmla="*/ 2147483647 h 38"/>
              <a:gd name="T26" fmla="*/ 2147483647 w 117"/>
              <a:gd name="T27" fmla="*/ 2147483647 h 38"/>
              <a:gd name="T28" fmla="*/ 2147483647 w 117"/>
              <a:gd name="T29" fmla="*/ 2147483647 h 38"/>
              <a:gd name="T30" fmla="*/ 2147483647 w 117"/>
              <a:gd name="T31" fmla="*/ 2147483647 h 38"/>
              <a:gd name="T32" fmla="*/ 2147483647 w 117"/>
              <a:gd name="T33" fmla="*/ 2147483647 h 38"/>
              <a:gd name="T34" fmla="*/ 2147483647 w 117"/>
              <a:gd name="T35" fmla="*/ 2147483647 h 38"/>
              <a:gd name="T36" fmla="*/ 2147483647 w 117"/>
              <a:gd name="T37" fmla="*/ 2147483647 h 38"/>
              <a:gd name="T38" fmla="*/ 2147483647 w 117"/>
              <a:gd name="T39" fmla="*/ 2147483647 h 38"/>
              <a:gd name="T40" fmla="*/ 2147483647 w 117"/>
              <a:gd name="T41" fmla="*/ 2147483647 h 38"/>
              <a:gd name="T42" fmla="*/ 2147483647 w 117"/>
              <a:gd name="T43" fmla="*/ 2147483647 h 38"/>
              <a:gd name="T44" fmla="*/ 2147483647 w 117"/>
              <a:gd name="T45" fmla="*/ 2147483647 h 38"/>
              <a:gd name="T46" fmla="*/ 2147483647 w 117"/>
              <a:gd name="T47" fmla="*/ 0 h 38"/>
              <a:gd name="T48" fmla="*/ 2147483647 w 117"/>
              <a:gd name="T49" fmla="*/ 0 h 38"/>
              <a:gd name="T50" fmla="*/ 2147483647 w 11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8"/>
              <a:gd name="T80" fmla="*/ 117 w 11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8">
                <a:moveTo>
                  <a:pt x="19" y="0"/>
                </a:moveTo>
                <a:lnTo>
                  <a:pt x="14" y="0"/>
                </a:lnTo>
                <a:lnTo>
                  <a:pt x="9" y="2"/>
                </a:lnTo>
                <a:lnTo>
                  <a:pt x="5" y="5"/>
                </a:lnTo>
                <a:lnTo>
                  <a:pt x="2" y="9"/>
                </a:lnTo>
                <a:lnTo>
                  <a:pt x="0" y="14"/>
                </a:lnTo>
                <a:lnTo>
                  <a:pt x="0" y="20"/>
                </a:lnTo>
                <a:lnTo>
                  <a:pt x="0" y="25"/>
                </a:lnTo>
                <a:lnTo>
                  <a:pt x="2" y="29"/>
                </a:lnTo>
                <a:lnTo>
                  <a:pt x="5" y="33"/>
                </a:lnTo>
                <a:lnTo>
                  <a:pt x="9" y="37"/>
                </a:lnTo>
                <a:lnTo>
                  <a:pt x="14" y="38"/>
                </a:lnTo>
                <a:lnTo>
                  <a:pt x="92" y="38"/>
                </a:lnTo>
                <a:lnTo>
                  <a:pt x="103" y="38"/>
                </a:lnTo>
                <a:lnTo>
                  <a:pt x="108" y="37"/>
                </a:lnTo>
                <a:lnTo>
                  <a:pt x="112" y="33"/>
                </a:lnTo>
                <a:lnTo>
                  <a:pt x="115" y="29"/>
                </a:lnTo>
                <a:lnTo>
                  <a:pt x="117" y="25"/>
                </a:lnTo>
                <a:lnTo>
                  <a:pt x="117" y="20"/>
                </a:lnTo>
                <a:lnTo>
                  <a:pt x="117" y="14"/>
                </a:lnTo>
                <a:lnTo>
                  <a:pt x="115" y="9"/>
                </a:lnTo>
                <a:lnTo>
                  <a:pt x="112" y="5"/>
                </a:lnTo>
                <a:lnTo>
                  <a:pt x="108" y="2"/>
                </a:lnTo>
                <a:lnTo>
                  <a:pt x="103" y="0"/>
                </a:lnTo>
                <a:lnTo>
                  <a:pt x="9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69" name="Line 1565"/>
          <p:cNvSpPr>
            <a:spLocks noChangeShapeType="1"/>
          </p:cNvSpPr>
          <p:nvPr/>
        </p:nvSpPr>
        <p:spPr bwMode="auto">
          <a:xfrm>
            <a:off x="6227763" y="3573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0" name="Freeform 1566"/>
          <p:cNvSpPr>
            <a:spLocks/>
          </p:cNvSpPr>
          <p:nvPr/>
        </p:nvSpPr>
        <p:spPr bwMode="auto">
          <a:xfrm>
            <a:off x="6227763" y="3548063"/>
            <a:ext cx="15875" cy="33337"/>
          </a:xfrm>
          <a:custGeom>
            <a:avLst/>
            <a:gdLst>
              <a:gd name="T0" fmla="*/ 0 w 39"/>
              <a:gd name="T1" fmla="*/ 2147483647 h 91"/>
              <a:gd name="T2" fmla="*/ 2147483647 w 39"/>
              <a:gd name="T3" fmla="*/ 2147483647 h 91"/>
              <a:gd name="T4" fmla="*/ 2147483647 w 39"/>
              <a:gd name="T5" fmla="*/ 2147483647 h 91"/>
              <a:gd name="T6" fmla="*/ 2147483647 w 39"/>
              <a:gd name="T7" fmla="*/ 2147483647 h 91"/>
              <a:gd name="T8" fmla="*/ 2147483647 w 39"/>
              <a:gd name="T9" fmla="*/ 2147483647 h 91"/>
              <a:gd name="T10" fmla="*/ 2147483647 w 39"/>
              <a:gd name="T11" fmla="*/ 2147483647 h 91"/>
              <a:gd name="T12" fmla="*/ 2147483647 w 39"/>
              <a:gd name="T13" fmla="*/ 2147483647 h 91"/>
              <a:gd name="T14" fmla="*/ 2147483647 w 39"/>
              <a:gd name="T15" fmla="*/ 2147483647 h 91"/>
              <a:gd name="T16" fmla="*/ 2147483647 w 39"/>
              <a:gd name="T17" fmla="*/ 2147483647 h 91"/>
              <a:gd name="T18" fmla="*/ 2147483647 w 39"/>
              <a:gd name="T19" fmla="*/ 2147483647 h 91"/>
              <a:gd name="T20" fmla="*/ 2147483647 w 39"/>
              <a:gd name="T21" fmla="*/ 2147483647 h 91"/>
              <a:gd name="T22" fmla="*/ 2147483647 w 39"/>
              <a:gd name="T23" fmla="*/ 2147483647 h 91"/>
              <a:gd name="T24" fmla="*/ 2147483647 w 39"/>
              <a:gd name="T25" fmla="*/ 2147483647 h 91"/>
              <a:gd name="T26" fmla="*/ 2147483647 w 39"/>
              <a:gd name="T27" fmla="*/ 2147483647 h 91"/>
              <a:gd name="T28" fmla="*/ 2147483647 w 39"/>
              <a:gd name="T29" fmla="*/ 2147483647 h 91"/>
              <a:gd name="T30" fmla="*/ 2147483647 w 39"/>
              <a:gd name="T31" fmla="*/ 2147483647 h 91"/>
              <a:gd name="T32" fmla="*/ 2147483647 w 39"/>
              <a:gd name="T33" fmla="*/ 2147483647 h 91"/>
              <a:gd name="T34" fmla="*/ 2147483647 w 39"/>
              <a:gd name="T35" fmla="*/ 0 h 91"/>
              <a:gd name="T36" fmla="*/ 2147483647 w 39"/>
              <a:gd name="T37" fmla="*/ 0 h 91"/>
              <a:gd name="T38" fmla="*/ 2147483647 w 39"/>
              <a:gd name="T39" fmla="*/ 0 h 91"/>
              <a:gd name="T40" fmla="*/ 2147483647 w 39"/>
              <a:gd name="T41" fmla="*/ 2147483647 h 91"/>
              <a:gd name="T42" fmla="*/ 2147483647 w 39"/>
              <a:gd name="T43" fmla="*/ 2147483647 h 91"/>
              <a:gd name="T44" fmla="*/ 2147483647 w 39"/>
              <a:gd name="T45" fmla="*/ 2147483647 h 91"/>
              <a:gd name="T46" fmla="*/ 2147483647 w 39"/>
              <a:gd name="T47" fmla="*/ 2147483647 h 91"/>
              <a:gd name="T48" fmla="*/ 0 w 39"/>
              <a:gd name="T49" fmla="*/ 2147483647 h 91"/>
              <a:gd name="T50" fmla="*/ 0 w 39"/>
              <a:gd name="T51" fmla="*/ 2147483647 h 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91"/>
              <a:gd name="T80" fmla="*/ 39 w 39"/>
              <a:gd name="T81" fmla="*/ 91 h 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91">
                <a:moveTo>
                  <a:pt x="0" y="72"/>
                </a:moveTo>
                <a:lnTo>
                  <a:pt x="1" y="77"/>
                </a:lnTo>
                <a:lnTo>
                  <a:pt x="2" y="81"/>
                </a:lnTo>
                <a:lnTo>
                  <a:pt x="6" y="85"/>
                </a:lnTo>
                <a:lnTo>
                  <a:pt x="10" y="89"/>
                </a:lnTo>
                <a:lnTo>
                  <a:pt x="14" y="90"/>
                </a:lnTo>
                <a:lnTo>
                  <a:pt x="19" y="91"/>
                </a:lnTo>
                <a:lnTo>
                  <a:pt x="25" y="90"/>
                </a:lnTo>
                <a:lnTo>
                  <a:pt x="30" y="89"/>
                </a:lnTo>
                <a:lnTo>
                  <a:pt x="34" y="85"/>
                </a:lnTo>
                <a:lnTo>
                  <a:pt x="37" y="81"/>
                </a:lnTo>
                <a:lnTo>
                  <a:pt x="39" y="77"/>
                </a:lnTo>
                <a:lnTo>
                  <a:pt x="39" y="25"/>
                </a:lnTo>
                <a:lnTo>
                  <a:pt x="39" y="15"/>
                </a:lnTo>
                <a:lnTo>
                  <a:pt x="37" y="10"/>
                </a:lnTo>
                <a:lnTo>
                  <a:pt x="34" y="6"/>
                </a:lnTo>
                <a:lnTo>
                  <a:pt x="30" y="3"/>
                </a:lnTo>
                <a:lnTo>
                  <a:pt x="25" y="0"/>
                </a:lnTo>
                <a:lnTo>
                  <a:pt x="19" y="0"/>
                </a:lnTo>
                <a:lnTo>
                  <a:pt x="14" y="0"/>
                </a:lnTo>
                <a:lnTo>
                  <a:pt x="10" y="3"/>
                </a:lnTo>
                <a:lnTo>
                  <a:pt x="6" y="6"/>
                </a:lnTo>
                <a:lnTo>
                  <a:pt x="2" y="10"/>
                </a:lnTo>
                <a:lnTo>
                  <a:pt x="1" y="15"/>
                </a:lnTo>
                <a:lnTo>
                  <a:pt x="0" y="20"/>
                </a:lnTo>
                <a:lnTo>
                  <a:pt x="0" y="7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1" name="Line 1567"/>
          <p:cNvSpPr>
            <a:spLocks noChangeShapeType="1"/>
          </p:cNvSpPr>
          <p:nvPr/>
        </p:nvSpPr>
        <p:spPr bwMode="auto">
          <a:xfrm>
            <a:off x="6235700" y="35480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2" name="Freeform 1568"/>
          <p:cNvSpPr>
            <a:spLocks/>
          </p:cNvSpPr>
          <p:nvPr/>
        </p:nvSpPr>
        <p:spPr bwMode="auto">
          <a:xfrm>
            <a:off x="6227763" y="3548063"/>
            <a:ext cx="34925" cy="12700"/>
          </a:xfrm>
          <a:custGeom>
            <a:avLst/>
            <a:gdLst>
              <a:gd name="T0" fmla="*/ 2147483647 w 88"/>
              <a:gd name="T1" fmla="*/ 0 h 39"/>
              <a:gd name="T2" fmla="*/ 2147483647 w 88"/>
              <a:gd name="T3" fmla="*/ 0 h 39"/>
              <a:gd name="T4" fmla="*/ 2147483647 w 88"/>
              <a:gd name="T5" fmla="*/ 2147483647 h 39"/>
              <a:gd name="T6" fmla="*/ 2147483647 w 88"/>
              <a:gd name="T7" fmla="*/ 2147483647 h 39"/>
              <a:gd name="T8" fmla="*/ 2147483647 w 88"/>
              <a:gd name="T9" fmla="*/ 2147483647 h 39"/>
              <a:gd name="T10" fmla="*/ 2147483647 w 88"/>
              <a:gd name="T11" fmla="*/ 2147483647 h 39"/>
              <a:gd name="T12" fmla="*/ 0 w 88"/>
              <a:gd name="T13" fmla="*/ 2147483647 h 39"/>
              <a:gd name="T14" fmla="*/ 2147483647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0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19" y="0"/>
                </a:moveTo>
                <a:lnTo>
                  <a:pt x="14" y="0"/>
                </a:lnTo>
                <a:lnTo>
                  <a:pt x="10" y="3"/>
                </a:lnTo>
                <a:lnTo>
                  <a:pt x="6" y="6"/>
                </a:lnTo>
                <a:lnTo>
                  <a:pt x="2" y="10"/>
                </a:lnTo>
                <a:lnTo>
                  <a:pt x="1" y="15"/>
                </a:lnTo>
                <a:lnTo>
                  <a:pt x="0" y="20"/>
                </a:lnTo>
                <a:lnTo>
                  <a:pt x="1" y="25"/>
                </a:lnTo>
                <a:lnTo>
                  <a:pt x="2" y="29"/>
                </a:lnTo>
                <a:lnTo>
                  <a:pt x="6" y="33"/>
                </a:lnTo>
                <a:lnTo>
                  <a:pt x="10" y="37"/>
                </a:lnTo>
                <a:lnTo>
                  <a:pt x="14" y="39"/>
                </a:lnTo>
                <a:lnTo>
                  <a:pt x="63" y="39"/>
                </a:lnTo>
                <a:lnTo>
                  <a:pt x="74" y="39"/>
                </a:lnTo>
                <a:lnTo>
                  <a:pt x="79" y="37"/>
                </a:lnTo>
                <a:lnTo>
                  <a:pt x="83" y="33"/>
                </a:lnTo>
                <a:lnTo>
                  <a:pt x="85" y="29"/>
                </a:lnTo>
                <a:lnTo>
                  <a:pt x="88" y="25"/>
                </a:lnTo>
                <a:lnTo>
                  <a:pt x="88" y="20"/>
                </a:lnTo>
                <a:lnTo>
                  <a:pt x="88" y="15"/>
                </a:lnTo>
                <a:lnTo>
                  <a:pt x="85" y="10"/>
                </a:lnTo>
                <a:lnTo>
                  <a:pt x="83" y="6"/>
                </a:lnTo>
                <a:lnTo>
                  <a:pt x="79" y="3"/>
                </a:lnTo>
                <a:lnTo>
                  <a:pt x="74" y="0"/>
                </a:lnTo>
                <a:lnTo>
                  <a:pt x="6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3" name="Line 1569"/>
          <p:cNvSpPr>
            <a:spLocks noChangeShapeType="1"/>
          </p:cNvSpPr>
          <p:nvPr/>
        </p:nvSpPr>
        <p:spPr bwMode="auto">
          <a:xfrm>
            <a:off x="6254750" y="35480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4" name="Freeform 1570"/>
          <p:cNvSpPr>
            <a:spLocks/>
          </p:cNvSpPr>
          <p:nvPr/>
        </p:nvSpPr>
        <p:spPr bwMode="auto">
          <a:xfrm>
            <a:off x="6246813" y="3548063"/>
            <a:ext cx="19050" cy="12700"/>
          </a:xfrm>
          <a:custGeom>
            <a:avLst/>
            <a:gdLst>
              <a:gd name="T0" fmla="*/ 2147483647 w 51"/>
              <a:gd name="T1" fmla="*/ 0 h 39"/>
              <a:gd name="T2" fmla="*/ 2147483647 w 51"/>
              <a:gd name="T3" fmla="*/ 0 h 39"/>
              <a:gd name="T4" fmla="*/ 2147483647 w 51"/>
              <a:gd name="T5" fmla="*/ 2147483647 h 39"/>
              <a:gd name="T6" fmla="*/ 2147483647 w 51"/>
              <a:gd name="T7" fmla="*/ 2147483647 h 39"/>
              <a:gd name="T8" fmla="*/ 2147483647 w 51"/>
              <a:gd name="T9" fmla="*/ 2147483647 h 39"/>
              <a:gd name="T10" fmla="*/ 2147483647 w 51"/>
              <a:gd name="T11" fmla="*/ 2147483647 h 39"/>
              <a:gd name="T12" fmla="*/ 0 w 51"/>
              <a:gd name="T13" fmla="*/ 2147483647 h 39"/>
              <a:gd name="T14" fmla="*/ 2147483647 w 51"/>
              <a:gd name="T15" fmla="*/ 2147483647 h 39"/>
              <a:gd name="T16" fmla="*/ 2147483647 w 51"/>
              <a:gd name="T17" fmla="*/ 2147483647 h 39"/>
              <a:gd name="T18" fmla="*/ 2147483647 w 51"/>
              <a:gd name="T19" fmla="*/ 2147483647 h 39"/>
              <a:gd name="T20" fmla="*/ 2147483647 w 51"/>
              <a:gd name="T21" fmla="*/ 2147483647 h 39"/>
              <a:gd name="T22" fmla="*/ 2147483647 w 51"/>
              <a:gd name="T23" fmla="*/ 2147483647 h 39"/>
              <a:gd name="T24" fmla="*/ 2147483647 w 51"/>
              <a:gd name="T25" fmla="*/ 2147483647 h 39"/>
              <a:gd name="T26" fmla="*/ 2147483647 w 51"/>
              <a:gd name="T27" fmla="*/ 2147483647 h 39"/>
              <a:gd name="T28" fmla="*/ 2147483647 w 51"/>
              <a:gd name="T29" fmla="*/ 2147483647 h 39"/>
              <a:gd name="T30" fmla="*/ 2147483647 w 51"/>
              <a:gd name="T31" fmla="*/ 2147483647 h 39"/>
              <a:gd name="T32" fmla="*/ 2147483647 w 51"/>
              <a:gd name="T33" fmla="*/ 2147483647 h 39"/>
              <a:gd name="T34" fmla="*/ 2147483647 w 51"/>
              <a:gd name="T35" fmla="*/ 2147483647 h 39"/>
              <a:gd name="T36" fmla="*/ 2147483647 w 51"/>
              <a:gd name="T37" fmla="*/ 2147483647 h 39"/>
              <a:gd name="T38" fmla="*/ 2147483647 w 51"/>
              <a:gd name="T39" fmla="*/ 2147483647 h 39"/>
              <a:gd name="T40" fmla="*/ 2147483647 w 51"/>
              <a:gd name="T41" fmla="*/ 2147483647 h 39"/>
              <a:gd name="T42" fmla="*/ 2147483647 w 51"/>
              <a:gd name="T43" fmla="*/ 2147483647 h 39"/>
              <a:gd name="T44" fmla="*/ 2147483647 w 51"/>
              <a:gd name="T45" fmla="*/ 2147483647 h 39"/>
              <a:gd name="T46" fmla="*/ 2147483647 w 51"/>
              <a:gd name="T47" fmla="*/ 0 h 39"/>
              <a:gd name="T48" fmla="*/ 2147483647 w 51"/>
              <a:gd name="T49" fmla="*/ 0 h 39"/>
              <a:gd name="T50" fmla="*/ 2147483647 w 51"/>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9"/>
              <a:gd name="T80" fmla="*/ 51 w 5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9">
                <a:moveTo>
                  <a:pt x="20" y="0"/>
                </a:moveTo>
                <a:lnTo>
                  <a:pt x="16" y="0"/>
                </a:lnTo>
                <a:lnTo>
                  <a:pt x="11" y="3"/>
                </a:lnTo>
                <a:lnTo>
                  <a:pt x="7" y="6"/>
                </a:lnTo>
                <a:lnTo>
                  <a:pt x="3" y="10"/>
                </a:lnTo>
                <a:lnTo>
                  <a:pt x="2" y="15"/>
                </a:lnTo>
                <a:lnTo>
                  <a:pt x="0" y="20"/>
                </a:lnTo>
                <a:lnTo>
                  <a:pt x="2" y="25"/>
                </a:lnTo>
                <a:lnTo>
                  <a:pt x="3" y="29"/>
                </a:lnTo>
                <a:lnTo>
                  <a:pt x="7" y="33"/>
                </a:lnTo>
                <a:lnTo>
                  <a:pt x="11" y="37"/>
                </a:lnTo>
                <a:lnTo>
                  <a:pt x="16" y="39"/>
                </a:lnTo>
                <a:lnTo>
                  <a:pt x="26" y="39"/>
                </a:lnTo>
                <a:lnTo>
                  <a:pt x="36" y="39"/>
                </a:lnTo>
                <a:lnTo>
                  <a:pt x="40" y="37"/>
                </a:lnTo>
                <a:lnTo>
                  <a:pt x="44" y="33"/>
                </a:lnTo>
                <a:lnTo>
                  <a:pt x="48" y="29"/>
                </a:lnTo>
                <a:lnTo>
                  <a:pt x="49" y="25"/>
                </a:lnTo>
                <a:lnTo>
                  <a:pt x="51" y="20"/>
                </a:lnTo>
                <a:lnTo>
                  <a:pt x="49" y="15"/>
                </a:lnTo>
                <a:lnTo>
                  <a:pt x="48" y="10"/>
                </a:lnTo>
                <a:lnTo>
                  <a:pt x="44" y="6"/>
                </a:lnTo>
                <a:lnTo>
                  <a:pt x="40" y="3"/>
                </a:lnTo>
                <a:lnTo>
                  <a:pt x="36"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5" name="Line 1571"/>
          <p:cNvSpPr>
            <a:spLocks noChangeShapeType="1"/>
          </p:cNvSpPr>
          <p:nvPr/>
        </p:nvSpPr>
        <p:spPr bwMode="auto">
          <a:xfrm>
            <a:off x="6257925" y="35480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6" name="Freeform 1572"/>
          <p:cNvSpPr>
            <a:spLocks/>
          </p:cNvSpPr>
          <p:nvPr/>
        </p:nvSpPr>
        <p:spPr bwMode="auto">
          <a:xfrm>
            <a:off x="6251575" y="3548063"/>
            <a:ext cx="19050" cy="12700"/>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9" y="3"/>
                </a:lnTo>
                <a:lnTo>
                  <a:pt x="5" y="6"/>
                </a:lnTo>
                <a:lnTo>
                  <a:pt x="3" y="10"/>
                </a:lnTo>
                <a:lnTo>
                  <a:pt x="0" y="15"/>
                </a:lnTo>
                <a:lnTo>
                  <a:pt x="0" y="20"/>
                </a:lnTo>
                <a:lnTo>
                  <a:pt x="0" y="25"/>
                </a:lnTo>
                <a:lnTo>
                  <a:pt x="3" y="29"/>
                </a:lnTo>
                <a:lnTo>
                  <a:pt x="5" y="33"/>
                </a:lnTo>
                <a:lnTo>
                  <a:pt x="9" y="37"/>
                </a:lnTo>
                <a:lnTo>
                  <a:pt x="15" y="39"/>
                </a:lnTo>
                <a:lnTo>
                  <a:pt x="24" y="39"/>
                </a:lnTo>
                <a:lnTo>
                  <a:pt x="34" y="39"/>
                </a:lnTo>
                <a:lnTo>
                  <a:pt x="40" y="37"/>
                </a:lnTo>
                <a:lnTo>
                  <a:pt x="44" y="33"/>
                </a:lnTo>
                <a:lnTo>
                  <a:pt x="46" y="29"/>
                </a:lnTo>
                <a:lnTo>
                  <a:pt x="49" y="25"/>
                </a:lnTo>
                <a:lnTo>
                  <a:pt x="49" y="20"/>
                </a:lnTo>
                <a:lnTo>
                  <a:pt x="49" y="15"/>
                </a:lnTo>
                <a:lnTo>
                  <a:pt x="46" y="10"/>
                </a:lnTo>
                <a:lnTo>
                  <a:pt x="44" y="6"/>
                </a:lnTo>
                <a:lnTo>
                  <a:pt x="40"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7" name="Line 1573"/>
          <p:cNvSpPr>
            <a:spLocks noChangeShapeType="1"/>
          </p:cNvSpPr>
          <p:nvPr/>
        </p:nvSpPr>
        <p:spPr bwMode="auto">
          <a:xfrm>
            <a:off x="6262688" y="35480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8" name="Freeform 1574"/>
          <p:cNvSpPr>
            <a:spLocks/>
          </p:cNvSpPr>
          <p:nvPr/>
        </p:nvSpPr>
        <p:spPr bwMode="auto">
          <a:xfrm>
            <a:off x="6254750" y="3548063"/>
            <a:ext cx="55563" cy="12700"/>
          </a:xfrm>
          <a:custGeom>
            <a:avLst/>
            <a:gdLst>
              <a:gd name="T0" fmla="*/ 2147483647 w 139"/>
              <a:gd name="T1" fmla="*/ 0 h 39"/>
              <a:gd name="T2" fmla="*/ 2147483647 w 139"/>
              <a:gd name="T3" fmla="*/ 0 h 39"/>
              <a:gd name="T4" fmla="*/ 2147483647 w 139"/>
              <a:gd name="T5" fmla="*/ 2147483647 h 39"/>
              <a:gd name="T6" fmla="*/ 2147483647 w 139"/>
              <a:gd name="T7" fmla="*/ 2147483647 h 39"/>
              <a:gd name="T8" fmla="*/ 2147483647 w 139"/>
              <a:gd name="T9" fmla="*/ 2147483647 h 39"/>
              <a:gd name="T10" fmla="*/ 2147483647 w 139"/>
              <a:gd name="T11" fmla="*/ 2147483647 h 39"/>
              <a:gd name="T12" fmla="*/ 0 w 139"/>
              <a:gd name="T13" fmla="*/ 2147483647 h 39"/>
              <a:gd name="T14" fmla="*/ 2147483647 w 139"/>
              <a:gd name="T15" fmla="*/ 2147483647 h 39"/>
              <a:gd name="T16" fmla="*/ 2147483647 w 139"/>
              <a:gd name="T17" fmla="*/ 2147483647 h 39"/>
              <a:gd name="T18" fmla="*/ 2147483647 w 139"/>
              <a:gd name="T19" fmla="*/ 2147483647 h 39"/>
              <a:gd name="T20" fmla="*/ 2147483647 w 139"/>
              <a:gd name="T21" fmla="*/ 2147483647 h 39"/>
              <a:gd name="T22" fmla="*/ 2147483647 w 139"/>
              <a:gd name="T23" fmla="*/ 2147483647 h 39"/>
              <a:gd name="T24" fmla="*/ 2147483647 w 139"/>
              <a:gd name="T25" fmla="*/ 2147483647 h 39"/>
              <a:gd name="T26" fmla="*/ 2147483647 w 139"/>
              <a:gd name="T27" fmla="*/ 2147483647 h 39"/>
              <a:gd name="T28" fmla="*/ 2147483647 w 139"/>
              <a:gd name="T29" fmla="*/ 2147483647 h 39"/>
              <a:gd name="T30" fmla="*/ 2147483647 w 139"/>
              <a:gd name="T31" fmla="*/ 2147483647 h 39"/>
              <a:gd name="T32" fmla="*/ 2147483647 w 139"/>
              <a:gd name="T33" fmla="*/ 2147483647 h 39"/>
              <a:gd name="T34" fmla="*/ 2147483647 w 139"/>
              <a:gd name="T35" fmla="*/ 2147483647 h 39"/>
              <a:gd name="T36" fmla="*/ 2147483647 w 139"/>
              <a:gd name="T37" fmla="*/ 2147483647 h 39"/>
              <a:gd name="T38" fmla="*/ 2147483647 w 139"/>
              <a:gd name="T39" fmla="*/ 2147483647 h 39"/>
              <a:gd name="T40" fmla="*/ 2147483647 w 139"/>
              <a:gd name="T41" fmla="*/ 2147483647 h 39"/>
              <a:gd name="T42" fmla="*/ 2147483647 w 139"/>
              <a:gd name="T43" fmla="*/ 2147483647 h 39"/>
              <a:gd name="T44" fmla="*/ 2147483647 w 139"/>
              <a:gd name="T45" fmla="*/ 2147483647 h 39"/>
              <a:gd name="T46" fmla="*/ 2147483647 w 139"/>
              <a:gd name="T47" fmla="*/ 0 h 39"/>
              <a:gd name="T48" fmla="*/ 2147483647 w 139"/>
              <a:gd name="T49" fmla="*/ 0 h 39"/>
              <a:gd name="T50" fmla="*/ 2147483647 w 13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39"/>
              <a:gd name="T80" fmla="*/ 139 w 13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39">
                <a:moveTo>
                  <a:pt x="20" y="0"/>
                </a:moveTo>
                <a:lnTo>
                  <a:pt x="15" y="0"/>
                </a:lnTo>
                <a:lnTo>
                  <a:pt x="11" y="3"/>
                </a:lnTo>
                <a:lnTo>
                  <a:pt x="7" y="6"/>
                </a:lnTo>
                <a:lnTo>
                  <a:pt x="3" y="10"/>
                </a:lnTo>
                <a:lnTo>
                  <a:pt x="2" y="15"/>
                </a:lnTo>
                <a:lnTo>
                  <a:pt x="0" y="20"/>
                </a:lnTo>
                <a:lnTo>
                  <a:pt x="2" y="25"/>
                </a:lnTo>
                <a:lnTo>
                  <a:pt x="3" y="29"/>
                </a:lnTo>
                <a:lnTo>
                  <a:pt x="7" y="33"/>
                </a:lnTo>
                <a:lnTo>
                  <a:pt x="11" y="37"/>
                </a:lnTo>
                <a:lnTo>
                  <a:pt x="15" y="39"/>
                </a:lnTo>
                <a:lnTo>
                  <a:pt x="113" y="39"/>
                </a:lnTo>
                <a:lnTo>
                  <a:pt x="125" y="39"/>
                </a:lnTo>
                <a:lnTo>
                  <a:pt x="129" y="37"/>
                </a:lnTo>
                <a:lnTo>
                  <a:pt x="132" y="33"/>
                </a:lnTo>
                <a:lnTo>
                  <a:pt x="136" y="29"/>
                </a:lnTo>
                <a:lnTo>
                  <a:pt x="138" y="25"/>
                </a:lnTo>
                <a:lnTo>
                  <a:pt x="139" y="20"/>
                </a:lnTo>
                <a:lnTo>
                  <a:pt x="138" y="15"/>
                </a:lnTo>
                <a:lnTo>
                  <a:pt x="136" y="10"/>
                </a:lnTo>
                <a:lnTo>
                  <a:pt x="132" y="6"/>
                </a:lnTo>
                <a:lnTo>
                  <a:pt x="129" y="3"/>
                </a:lnTo>
                <a:lnTo>
                  <a:pt x="125" y="0"/>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79" name="Line 1575"/>
          <p:cNvSpPr>
            <a:spLocks noChangeShapeType="1"/>
          </p:cNvSpPr>
          <p:nvPr/>
        </p:nvSpPr>
        <p:spPr bwMode="auto">
          <a:xfrm>
            <a:off x="6302375" y="35480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0" name="Freeform 1576"/>
          <p:cNvSpPr>
            <a:spLocks/>
          </p:cNvSpPr>
          <p:nvPr/>
        </p:nvSpPr>
        <p:spPr bwMode="auto">
          <a:xfrm>
            <a:off x="6294438" y="3548063"/>
            <a:ext cx="19050" cy="12700"/>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0" y="3"/>
                </a:lnTo>
                <a:lnTo>
                  <a:pt x="6" y="6"/>
                </a:lnTo>
                <a:lnTo>
                  <a:pt x="3" y="10"/>
                </a:lnTo>
                <a:lnTo>
                  <a:pt x="0" y="15"/>
                </a:lnTo>
                <a:lnTo>
                  <a:pt x="0" y="20"/>
                </a:lnTo>
                <a:lnTo>
                  <a:pt x="0" y="25"/>
                </a:lnTo>
                <a:lnTo>
                  <a:pt x="3" y="29"/>
                </a:lnTo>
                <a:lnTo>
                  <a:pt x="6" y="33"/>
                </a:lnTo>
                <a:lnTo>
                  <a:pt x="10" y="37"/>
                </a:lnTo>
                <a:lnTo>
                  <a:pt x="15" y="39"/>
                </a:lnTo>
                <a:lnTo>
                  <a:pt x="24" y="39"/>
                </a:lnTo>
                <a:lnTo>
                  <a:pt x="35" y="39"/>
                </a:lnTo>
                <a:lnTo>
                  <a:pt x="40" y="37"/>
                </a:lnTo>
                <a:lnTo>
                  <a:pt x="44" y="33"/>
                </a:lnTo>
                <a:lnTo>
                  <a:pt x="47" y="29"/>
                </a:lnTo>
                <a:lnTo>
                  <a:pt x="49" y="25"/>
                </a:lnTo>
                <a:lnTo>
                  <a:pt x="49" y="20"/>
                </a:lnTo>
                <a:lnTo>
                  <a:pt x="49" y="15"/>
                </a:lnTo>
                <a:lnTo>
                  <a:pt x="47" y="10"/>
                </a:lnTo>
                <a:lnTo>
                  <a:pt x="44" y="6"/>
                </a:lnTo>
                <a:lnTo>
                  <a:pt x="40" y="3"/>
                </a:lnTo>
                <a:lnTo>
                  <a:pt x="35"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1" name="Line 1577"/>
          <p:cNvSpPr>
            <a:spLocks noChangeShapeType="1"/>
          </p:cNvSpPr>
          <p:nvPr/>
        </p:nvSpPr>
        <p:spPr bwMode="auto">
          <a:xfrm>
            <a:off x="6305550" y="35480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2" name="Freeform 1578"/>
          <p:cNvSpPr>
            <a:spLocks/>
          </p:cNvSpPr>
          <p:nvPr/>
        </p:nvSpPr>
        <p:spPr bwMode="auto">
          <a:xfrm>
            <a:off x="6297613" y="3548063"/>
            <a:ext cx="19050" cy="12700"/>
          </a:xfrm>
          <a:custGeom>
            <a:avLst/>
            <a:gdLst>
              <a:gd name="T0" fmla="*/ 2147483647 w 50"/>
              <a:gd name="T1" fmla="*/ 0 h 39"/>
              <a:gd name="T2" fmla="*/ 2147483647 w 50"/>
              <a:gd name="T3" fmla="*/ 0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0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4" y="0"/>
                </a:lnTo>
                <a:lnTo>
                  <a:pt x="10" y="3"/>
                </a:lnTo>
                <a:lnTo>
                  <a:pt x="6" y="6"/>
                </a:lnTo>
                <a:lnTo>
                  <a:pt x="2" y="10"/>
                </a:lnTo>
                <a:lnTo>
                  <a:pt x="1" y="15"/>
                </a:lnTo>
                <a:lnTo>
                  <a:pt x="0" y="20"/>
                </a:lnTo>
                <a:lnTo>
                  <a:pt x="1" y="25"/>
                </a:lnTo>
                <a:lnTo>
                  <a:pt x="2" y="29"/>
                </a:lnTo>
                <a:lnTo>
                  <a:pt x="6" y="33"/>
                </a:lnTo>
                <a:lnTo>
                  <a:pt x="10" y="37"/>
                </a:lnTo>
                <a:lnTo>
                  <a:pt x="14" y="39"/>
                </a:lnTo>
                <a:lnTo>
                  <a:pt x="23" y="39"/>
                </a:lnTo>
                <a:lnTo>
                  <a:pt x="34" y="39"/>
                </a:lnTo>
                <a:lnTo>
                  <a:pt x="39" y="37"/>
                </a:lnTo>
                <a:lnTo>
                  <a:pt x="43" y="33"/>
                </a:lnTo>
                <a:lnTo>
                  <a:pt x="47" y="29"/>
                </a:lnTo>
                <a:lnTo>
                  <a:pt x="49" y="25"/>
                </a:lnTo>
                <a:lnTo>
                  <a:pt x="50" y="20"/>
                </a:lnTo>
                <a:lnTo>
                  <a:pt x="49" y="15"/>
                </a:lnTo>
                <a:lnTo>
                  <a:pt x="47" y="10"/>
                </a:lnTo>
                <a:lnTo>
                  <a:pt x="43" y="6"/>
                </a:lnTo>
                <a:lnTo>
                  <a:pt x="39"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3" name="Line 1579"/>
          <p:cNvSpPr>
            <a:spLocks noChangeShapeType="1"/>
          </p:cNvSpPr>
          <p:nvPr/>
        </p:nvSpPr>
        <p:spPr bwMode="auto">
          <a:xfrm>
            <a:off x="6302375" y="3556000"/>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4" name="Freeform 1580"/>
          <p:cNvSpPr>
            <a:spLocks/>
          </p:cNvSpPr>
          <p:nvPr/>
        </p:nvSpPr>
        <p:spPr bwMode="auto">
          <a:xfrm>
            <a:off x="6302375" y="3525838"/>
            <a:ext cx="14288" cy="34925"/>
          </a:xfrm>
          <a:custGeom>
            <a:avLst/>
            <a:gdLst>
              <a:gd name="T0" fmla="*/ 0 w 39"/>
              <a:gd name="T1" fmla="*/ 2147483647 h 93"/>
              <a:gd name="T2" fmla="*/ 0 w 39"/>
              <a:gd name="T3" fmla="*/ 2147483647 h 93"/>
              <a:gd name="T4" fmla="*/ 2147483647 w 39"/>
              <a:gd name="T5" fmla="*/ 2147483647 h 93"/>
              <a:gd name="T6" fmla="*/ 2147483647 w 39"/>
              <a:gd name="T7" fmla="*/ 2147483647 h 93"/>
              <a:gd name="T8" fmla="*/ 2147483647 w 39"/>
              <a:gd name="T9" fmla="*/ 2147483647 h 93"/>
              <a:gd name="T10" fmla="*/ 2147483647 w 39"/>
              <a:gd name="T11" fmla="*/ 2147483647 h 93"/>
              <a:gd name="T12" fmla="*/ 2147483647 w 39"/>
              <a:gd name="T13" fmla="*/ 2147483647 h 93"/>
              <a:gd name="T14" fmla="*/ 2147483647 w 39"/>
              <a:gd name="T15" fmla="*/ 2147483647 h 93"/>
              <a:gd name="T16" fmla="*/ 2147483647 w 39"/>
              <a:gd name="T17" fmla="*/ 2147483647 h 93"/>
              <a:gd name="T18" fmla="*/ 2147483647 w 39"/>
              <a:gd name="T19" fmla="*/ 2147483647 h 93"/>
              <a:gd name="T20" fmla="*/ 2147483647 w 39"/>
              <a:gd name="T21" fmla="*/ 2147483647 h 93"/>
              <a:gd name="T22" fmla="*/ 2147483647 w 39"/>
              <a:gd name="T23" fmla="*/ 2147483647 h 93"/>
              <a:gd name="T24" fmla="*/ 2147483647 w 39"/>
              <a:gd name="T25" fmla="*/ 2147483647 h 93"/>
              <a:gd name="T26" fmla="*/ 2147483647 w 39"/>
              <a:gd name="T27" fmla="*/ 2147483647 h 93"/>
              <a:gd name="T28" fmla="*/ 2147483647 w 39"/>
              <a:gd name="T29" fmla="*/ 2147483647 h 93"/>
              <a:gd name="T30" fmla="*/ 2147483647 w 39"/>
              <a:gd name="T31" fmla="*/ 2147483647 h 93"/>
              <a:gd name="T32" fmla="*/ 2147483647 w 39"/>
              <a:gd name="T33" fmla="*/ 2147483647 h 93"/>
              <a:gd name="T34" fmla="*/ 2147483647 w 39"/>
              <a:gd name="T35" fmla="*/ 2147483647 h 93"/>
              <a:gd name="T36" fmla="*/ 2147483647 w 39"/>
              <a:gd name="T37" fmla="*/ 0 h 93"/>
              <a:gd name="T38" fmla="*/ 2147483647 w 39"/>
              <a:gd name="T39" fmla="*/ 2147483647 h 93"/>
              <a:gd name="T40" fmla="*/ 2147483647 w 39"/>
              <a:gd name="T41" fmla="*/ 2147483647 h 93"/>
              <a:gd name="T42" fmla="*/ 2147483647 w 39"/>
              <a:gd name="T43" fmla="*/ 2147483647 h 93"/>
              <a:gd name="T44" fmla="*/ 2147483647 w 39"/>
              <a:gd name="T45" fmla="*/ 2147483647 h 93"/>
              <a:gd name="T46" fmla="*/ 0 w 39"/>
              <a:gd name="T47" fmla="*/ 2147483647 h 93"/>
              <a:gd name="T48" fmla="*/ 0 w 39"/>
              <a:gd name="T49" fmla="*/ 2147483647 h 93"/>
              <a:gd name="T50" fmla="*/ 0 w 39"/>
              <a:gd name="T51" fmla="*/ 2147483647 h 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93"/>
              <a:gd name="T80" fmla="*/ 39 w 39"/>
              <a:gd name="T81" fmla="*/ 93 h 9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93">
                <a:moveTo>
                  <a:pt x="0" y="73"/>
                </a:moveTo>
                <a:lnTo>
                  <a:pt x="0" y="78"/>
                </a:lnTo>
                <a:lnTo>
                  <a:pt x="3" y="82"/>
                </a:lnTo>
                <a:lnTo>
                  <a:pt x="6" y="86"/>
                </a:lnTo>
                <a:lnTo>
                  <a:pt x="10" y="90"/>
                </a:lnTo>
                <a:lnTo>
                  <a:pt x="15" y="92"/>
                </a:lnTo>
                <a:lnTo>
                  <a:pt x="20" y="93"/>
                </a:lnTo>
                <a:lnTo>
                  <a:pt x="24" y="92"/>
                </a:lnTo>
                <a:lnTo>
                  <a:pt x="29" y="90"/>
                </a:lnTo>
                <a:lnTo>
                  <a:pt x="33" y="86"/>
                </a:lnTo>
                <a:lnTo>
                  <a:pt x="37" y="82"/>
                </a:lnTo>
                <a:lnTo>
                  <a:pt x="39" y="78"/>
                </a:lnTo>
                <a:lnTo>
                  <a:pt x="39" y="26"/>
                </a:lnTo>
                <a:lnTo>
                  <a:pt x="39" y="15"/>
                </a:lnTo>
                <a:lnTo>
                  <a:pt x="37" y="11"/>
                </a:lnTo>
                <a:lnTo>
                  <a:pt x="33" y="7"/>
                </a:lnTo>
                <a:lnTo>
                  <a:pt x="29" y="3"/>
                </a:lnTo>
                <a:lnTo>
                  <a:pt x="24" y="2"/>
                </a:lnTo>
                <a:lnTo>
                  <a:pt x="20" y="0"/>
                </a:lnTo>
                <a:lnTo>
                  <a:pt x="15" y="2"/>
                </a:lnTo>
                <a:lnTo>
                  <a:pt x="10" y="3"/>
                </a:lnTo>
                <a:lnTo>
                  <a:pt x="6" y="7"/>
                </a:lnTo>
                <a:lnTo>
                  <a:pt x="3" y="11"/>
                </a:lnTo>
                <a:lnTo>
                  <a:pt x="0" y="15"/>
                </a:lnTo>
                <a:lnTo>
                  <a:pt x="0" y="20"/>
                </a:lnTo>
                <a:lnTo>
                  <a:pt x="0" y="7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5" name="Line 1581"/>
          <p:cNvSpPr>
            <a:spLocks noChangeShapeType="1"/>
          </p:cNvSpPr>
          <p:nvPr/>
        </p:nvSpPr>
        <p:spPr bwMode="auto">
          <a:xfrm>
            <a:off x="6310313" y="35258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6" name="Freeform 1582"/>
          <p:cNvSpPr>
            <a:spLocks/>
          </p:cNvSpPr>
          <p:nvPr/>
        </p:nvSpPr>
        <p:spPr bwMode="auto">
          <a:xfrm>
            <a:off x="6302375" y="3525838"/>
            <a:ext cx="22225" cy="15875"/>
          </a:xfrm>
          <a:custGeom>
            <a:avLst/>
            <a:gdLst>
              <a:gd name="T0" fmla="*/ 2147483647 w 58"/>
              <a:gd name="T1" fmla="*/ 0 h 40"/>
              <a:gd name="T2" fmla="*/ 2147483647 w 58"/>
              <a:gd name="T3" fmla="*/ 2147483647 h 40"/>
              <a:gd name="T4" fmla="*/ 2147483647 w 58"/>
              <a:gd name="T5" fmla="*/ 2147483647 h 40"/>
              <a:gd name="T6" fmla="*/ 2147483647 w 58"/>
              <a:gd name="T7" fmla="*/ 2147483647 h 40"/>
              <a:gd name="T8" fmla="*/ 2147483647 w 58"/>
              <a:gd name="T9" fmla="*/ 2147483647 h 40"/>
              <a:gd name="T10" fmla="*/ 0 w 58"/>
              <a:gd name="T11" fmla="*/ 2147483647 h 40"/>
              <a:gd name="T12" fmla="*/ 0 w 58"/>
              <a:gd name="T13" fmla="*/ 2147483647 h 40"/>
              <a:gd name="T14" fmla="*/ 0 w 58"/>
              <a:gd name="T15" fmla="*/ 2147483647 h 40"/>
              <a:gd name="T16" fmla="*/ 2147483647 w 58"/>
              <a:gd name="T17" fmla="*/ 2147483647 h 40"/>
              <a:gd name="T18" fmla="*/ 2147483647 w 58"/>
              <a:gd name="T19" fmla="*/ 2147483647 h 40"/>
              <a:gd name="T20" fmla="*/ 2147483647 w 58"/>
              <a:gd name="T21" fmla="*/ 2147483647 h 40"/>
              <a:gd name="T22" fmla="*/ 2147483647 w 58"/>
              <a:gd name="T23" fmla="*/ 2147483647 h 40"/>
              <a:gd name="T24" fmla="*/ 2147483647 w 58"/>
              <a:gd name="T25" fmla="*/ 2147483647 h 40"/>
              <a:gd name="T26" fmla="*/ 2147483647 w 58"/>
              <a:gd name="T27" fmla="*/ 2147483647 h 40"/>
              <a:gd name="T28" fmla="*/ 2147483647 w 58"/>
              <a:gd name="T29" fmla="*/ 2147483647 h 40"/>
              <a:gd name="T30" fmla="*/ 2147483647 w 58"/>
              <a:gd name="T31" fmla="*/ 2147483647 h 40"/>
              <a:gd name="T32" fmla="*/ 2147483647 w 58"/>
              <a:gd name="T33" fmla="*/ 2147483647 h 40"/>
              <a:gd name="T34" fmla="*/ 2147483647 w 58"/>
              <a:gd name="T35" fmla="*/ 2147483647 h 40"/>
              <a:gd name="T36" fmla="*/ 2147483647 w 58"/>
              <a:gd name="T37" fmla="*/ 2147483647 h 40"/>
              <a:gd name="T38" fmla="*/ 2147483647 w 58"/>
              <a:gd name="T39" fmla="*/ 2147483647 h 40"/>
              <a:gd name="T40" fmla="*/ 2147483647 w 58"/>
              <a:gd name="T41" fmla="*/ 2147483647 h 40"/>
              <a:gd name="T42" fmla="*/ 2147483647 w 58"/>
              <a:gd name="T43" fmla="*/ 2147483647 h 40"/>
              <a:gd name="T44" fmla="*/ 2147483647 w 58"/>
              <a:gd name="T45" fmla="*/ 2147483647 h 40"/>
              <a:gd name="T46" fmla="*/ 2147483647 w 58"/>
              <a:gd name="T47" fmla="*/ 2147483647 h 40"/>
              <a:gd name="T48" fmla="*/ 2147483647 w 58"/>
              <a:gd name="T49" fmla="*/ 0 h 40"/>
              <a:gd name="T50" fmla="*/ 2147483647 w 5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40"/>
              <a:gd name="T80" fmla="*/ 58 w 5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40">
                <a:moveTo>
                  <a:pt x="20" y="0"/>
                </a:moveTo>
                <a:lnTo>
                  <a:pt x="15" y="2"/>
                </a:lnTo>
                <a:lnTo>
                  <a:pt x="10" y="3"/>
                </a:lnTo>
                <a:lnTo>
                  <a:pt x="6" y="7"/>
                </a:lnTo>
                <a:lnTo>
                  <a:pt x="3" y="11"/>
                </a:lnTo>
                <a:lnTo>
                  <a:pt x="0" y="15"/>
                </a:lnTo>
                <a:lnTo>
                  <a:pt x="0" y="20"/>
                </a:lnTo>
                <a:lnTo>
                  <a:pt x="0" y="26"/>
                </a:lnTo>
                <a:lnTo>
                  <a:pt x="3" y="31"/>
                </a:lnTo>
                <a:lnTo>
                  <a:pt x="6" y="35"/>
                </a:lnTo>
                <a:lnTo>
                  <a:pt x="10" y="37"/>
                </a:lnTo>
                <a:lnTo>
                  <a:pt x="15" y="40"/>
                </a:lnTo>
                <a:lnTo>
                  <a:pt x="33" y="40"/>
                </a:lnTo>
                <a:lnTo>
                  <a:pt x="44" y="40"/>
                </a:lnTo>
                <a:lnTo>
                  <a:pt x="49" y="37"/>
                </a:lnTo>
                <a:lnTo>
                  <a:pt x="53" y="35"/>
                </a:lnTo>
                <a:lnTo>
                  <a:pt x="56" y="31"/>
                </a:lnTo>
                <a:lnTo>
                  <a:pt x="58" y="26"/>
                </a:lnTo>
                <a:lnTo>
                  <a:pt x="58" y="20"/>
                </a:lnTo>
                <a:lnTo>
                  <a:pt x="58" y="15"/>
                </a:lnTo>
                <a:lnTo>
                  <a:pt x="56" y="11"/>
                </a:lnTo>
                <a:lnTo>
                  <a:pt x="53" y="7"/>
                </a:lnTo>
                <a:lnTo>
                  <a:pt x="49" y="3"/>
                </a:lnTo>
                <a:lnTo>
                  <a:pt x="44" y="2"/>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7" name="Line 1583"/>
          <p:cNvSpPr>
            <a:spLocks noChangeShapeType="1"/>
          </p:cNvSpPr>
          <p:nvPr/>
        </p:nvSpPr>
        <p:spPr bwMode="auto">
          <a:xfrm>
            <a:off x="6316663" y="35258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8" name="Freeform 1584"/>
          <p:cNvSpPr>
            <a:spLocks/>
          </p:cNvSpPr>
          <p:nvPr/>
        </p:nvSpPr>
        <p:spPr bwMode="auto">
          <a:xfrm>
            <a:off x="6308725" y="3525838"/>
            <a:ext cx="20638"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6" y="2"/>
                </a:lnTo>
                <a:lnTo>
                  <a:pt x="10" y="3"/>
                </a:lnTo>
                <a:lnTo>
                  <a:pt x="6" y="7"/>
                </a:lnTo>
                <a:lnTo>
                  <a:pt x="4" y="11"/>
                </a:lnTo>
                <a:lnTo>
                  <a:pt x="1" y="15"/>
                </a:lnTo>
                <a:lnTo>
                  <a:pt x="0" y="20"/>
                </a:lnTo>
                <a:lnTo>
                  <a:pt x="1" y="26"/>
                </a:lnTo>
                <a:lnTo>
                  <a:pt x="4" y="31"/>
                </a:lnTo>
                <a:lnTo>
                  <a:pt x="6" y="35"/>
                </a:lnTo>
                <a:lnTo>
                  <a:pt x="10" y="37"/>
                </a:lnTo>
                <a:lnTo>
                  <a:pt x="16" y="40"/>
                </a:lnTo>
                <a:lnTo>
                  <a:pt x="25" y="40"/>
                </a:lnTo>
                <a:lnTo>
                  <a:pt x="35" y="40"/>
                </a:lnTo>
                <a:lnTo>
                  <a:pt x="39" y="37"/>
                </a:lnTo>
                <a:lnTo>
                  <a:pt x="45" y="35"/>
                </a:lnTo>
                <a:lnTo>
                  <a:pt x="47" y="31"/>
                </a:lnTo>
                <a:lnTo>
                  <a:pt x="49" y="26"/>
                </a:lnTo>
                <a:lnTo>
                  <a:pt x="50" y="20"/>
                </a:lnTo>
                <a:lnTo>
                  <a:pt x="49" y="15"/>
                </a:lnTo>
                <a:lnTo>
                  <a:pt x="47" y="11"/>
                </a:lnTo>
                <a:lnTo>
                  <a:pt x="45" y="7"/>
                </a:lnTo>
                <a:lnTo>
                  <a:pt x="39"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89" name="Line 1585"/>
          <p:cNvSpPr>
            <a:spLocks noChangeShapeType="1"/>
          </p:cNvSpPr>
          <p:nvPr/>
        </p:nvSpPr>
        <p:spPr bwMode="auto">
          <a:xfrm>
            <a:off x="6321425" y="35258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0" name="Freeform 1586"/>
          <p:cNvSpPr>
            <a:spLocks/>
          </p:cNvSpPr>
          <p:nvPr/>
        </p:nvSpPr>
        <p:spPr bwMode="auto">
          <a:xfrm>
            <a:off x="6313488" y="3525838"/>
            <a:ext cx="23812"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0 w 60"/>
              <a:gd name="T11" fmla="*/ 2147483647 h 40"/>
              <a:gd name="T12" fmla="*/ 0 w 60"/>
              <a:gd name="T13" fmla="*/ 2147483647 h 40"/>
              <a:gd name="T14" fmla="*/ 0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2"/>
                </a:lnTo>
                <a:lnTo>
                  <a:pt x="10" y="3"/>
                </a:lnTo>
                <a:lnTo>
                  <a:pt x="6" y="7"/>
                </a:lnTo>
                <a:lnTo>
                  <a:pt x="3" y="11"/>
                </a:lnTo>
                <a:lnTo>
                  <a:pt x="0" y="15"/>
                </a:lnTo>
                <a:lnTo>
                  <a:pt x="0" y="20"/>
                </a:lnTo>
                <a:lnTo>
                  <a:pt x="0" y="26"/>
                </a:lnTo>
                <a:lnTo>
                  <a:pt x="3" y="31"/>
                </a:lnTo>
                <a:lnTo>
                  <a:pt x="6" y="35"/>
                </a:lnTo>
                <a:lnTo>
                  <a:pt x="10" y="37"/>
                </a:lnTo>
                <a:lnTo>
                  <a:pt x="15" y="40"/>
                </a:lnTo>
                <a:lnTo>
                  <a:pt x="35" y="40"/>
                </a:lnTo>
                <a:lnTo>
                  <a:pt x="45" y="40"/>
                </a:lnTo>
                <a:lnTo>
                  <a:pt x="49" y="37"/>
                </a:lnTo>
                <a:lnTo>
                  <a:pt x="53" y="35"/>
                </a:lnTo>
                <a:lnTo>
                  <a:pt x="57" y="31"/>
                </a:lnTo>
                <a:lnTo>
                  <a:pt x="59" y="26"/>
                </a:lnTo>
                <a:lnTo>
                  <a:pt x="60" y="20"/>
                </a:lnTo>
                <a:lnTo>
                  <a:pt x="59" y="15"/>
                </a:lnTo>
                <a:lnTo>
                  <a:pt x="57" y="11"/>
                </a:lnTo>
                <a:lnTo>
                  <a:pt x="53" y="7"/>
                </a:lnTo>
                <a:lnTo>
                  <a:pt x="49" y="3"/>
                </a:lnTo>
                <a:lnTo>
                  <a:pt x="45" y="2"/>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1" name="Line 1587"/>
          <p:cNvSpPr>
            <a:spLocks noChangeShapeType="1"/>
          </p:cNvSpPr>
          <p:nvPr/>
        </p:nvSpPr>
        <p:spPr bwMode="auto">
          <a:xfrm>
            <a:off x="6329363" y="35258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2" name="Freeform 1588"/>
          <p:cNvSpPr>
            <a:spLocks/>
          </p:cNvSpPr>
          <p:nvPr/>
        </p:nvSpPr>
        <p:spPr bwMode="auto">
          <a:xfrm>
            <a:off x="6321425" y="3525838"/>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2"/>
                </a:lnTo>
                <a:lnTo>
                  <a:pt x="9" y="3"/>
                </a:lnTo>
                <a:lnTo>
                  <a:pt x="5" y="7"/>
                </a:lnTo>
                <a:lnTo>
                  <a:pt x="3" y="11"/>
                </a:lnTo>
                <a:lnTo>
                  <a:pt x="0" y="15"/>
                </a:lnTo>
                <a:lnTo>
                  <a:pt x="0" y="20"/>
                </a:lnTo>
                <a:lnTo>
                  <a:pt x="0" y="26"/>
                </a:lnTo>
                <a:lnTo>
                  <a:pt x="3" y="31"/>
                </a:lnTo>
                <a:lnTo>
                  <a:pt x="5" y="35"/>
                </a:lnTo>
                <a:lnTo>
                  <a:pt x="9" y="37"/>
                </a:lnTo>
                <a:lnTo>
                  <a:pt x="15" y="40"/>
                </a:lnTo>
                <a:lnTo>
                  <a:pt x="24" y="40"/>
                </a:lnTo>
                <a:lnTo>
                  <a:pt x="35" y="40"/>
                </a:lnTo>
                <a:lnTo>
                  <a:pt x="40" y="37"/>
                </a:lnTo>
                <a:lnTo>
                  <a:pt x="44" y="35"/>
                </a:lnTo>
                <a:lnTo>
                  <a:pt x="46" y="31"/>
                </a:lnTo>
                <a:lnTo>
                  <a:pt x="49" y="26"/>
                </a:lnTo>
                <a:lnTo>
                  <a:pt x="49" y="20"/>
                </a:lnTo>
                <a:lnTo>
                  <a:pt x="49" y="15"/>
                </a:lnTo>
                <a:lnTo>
                  <a:pt x="46" y="11"/>
                </a:lnTo>
                <a:lnTo>
                  <a:pt x="44" y="7"/>
                </a:lnTo>
                <a:lnTo>
                  <a:pt x="40"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3" name="Line 1589"/>
          <p:cNvSpPr>
            <a:spLocks noChangeShapeType="1"/>
          </p:cNvSpPr>
          <p:nvPr/>
        </p:nvSpPr>
        <p:spPr bwMode="auto">
          <a:xfrm>
            <a:off x="6332538" y="35258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4" name="Freeform 1590"/>
          <p:cNvSpPr>
            <a:spLocks/>
          </p:cNvSpPr>
          <p:nvPr/>
        </p:nvSpPr>
        <p:spPr bwMode="auto">
          <a:xfrm>
            <a:off x="6324600" y="3525838"/>
            <a:ext cx="20638" cy="15875"/>
          </a:xfrm>
          <a:custGeom>
            <a:avLst/>
            <a:gdLst>
              <a:gd name="T0" fmla="*/ 2147483647 w 51"/>
              <a:gd name="T1" fmla="*/ 0 h 40"/>
              <a:gd name="T2" fmla="*/ 2147483647 w 51"/>
              <a:gd name="T3" fmla="*/ 2147483647 h 40"/>
              <a:gd name="T4" fmla="*/ 2147483647 w 51"/>
              <a:gd name="T5" fmla="*/ 2147483647 h 40"/>
              <a:gd name="T6" fmla="*/ 2147483647 w 51"/>
              <a:gd name="T7" fmla="*/ 2147483647 h 40"/>
              <a:gd name="T8" fmla="*/ 2147483647 w 51"/>
              <a:gd name="T9" fmla="*/ 2147483647 h 40"/>
              <a:gd name="T10" fmla="*/ 2147483647 w 51"/>
              <a:gd name="T11" fmla="*/ 2147483647 h 40"/>
              <a:gd name="T12" fmla="*/ 0 w 51"/>
              <a:gd name="T13" fmla="*/ 2147483647 h 40"/>
              <a:gd name="T14" fmla="*/ 2147483647 w 51"/>
              <a:gd name="T15" fmla="*/ 2147483647 h 40"/>
              <a:gd name="T16" fmla="*/ 2147483647 w 51"/>
              <a:gd name="T17" fmla="*/ 2147483647 h 40"/>
              <a:gd name="T18" fmla="*/ 2147483647 w 51"/>
              <a:gd name="T19" fmla="*/ 2147483647 h 40"/>
              <a:gd name="T20" fmla="*/ 2147483647 w 51"/>
              <a:gd name="T21" fmla="*/ 2147483647 h 40"/>
              <a:gd name="T22" fmla="*/ 2147483647 w 51"/>
              <a:gd name="T23" fmla="*/ 2147483647 h 40"/>
              <a:gd name="T24" fmla="*/ 2147483647 w 51"/>
              <a:gd name="T25" fmla="*/ 2147483647 h 40"/>
              <a:gd name="T26" fmla="*/ 2147483647 w 51"/>
              <a:gd name="T27" fmla="*/ 2147483647 h 40"/>
              <a:gd name="T28" fmla="*/ 2147483647 w 51"/>
              <a:gd name="T29" fmla="*/ 2147483647 h 40"/>
              <a:gd name="T30" fmla="*/ 2147483647 w 51"/>
              <a:gd name="T31" fmla="*/ 2147483647 h 40"/>
              <a:gd name="T32" fmla="*/ 2147483647 w 51"/>
              <a:gd name="T33" fmla="*/ 2147483647 h 40"/>
              <a:gd name="T34" fmla="*/ 2147483647 w 51"/>
              <a:gd name="T35" fmla="*/ 2147483647 h 40"/>
              <a:gd name="T36" fmla="*/ 2147483647 w 51"/>
              <a:gd name="T37" fmla="*/ 2147483647 h 40"/>
              <a:gd name="T38" fmla="*/ 2147483647 w 51"/>
              <a:gd name="T39" fmla="*/ 2147483647 h 40"/>
              <a:gd name="T40" fmla="*/ 2147483647 w 51"/>
              <a:gd name="T41" fmla="*/ 2147483647 h 40"/>
              <a:gd name="T42" fmla="*/ 2147483647 w 51"/>
              <a:gd name="T43" fmla="*/ 2147483647 h 40"/>
              <a:gd name="T44" fmla="*/ 2147483647 w 51"/>
              <a:gd name="T45" fmla="*/ 2147483647 h 40"/>
              <a:gd name="T46" fmla="*/ 2147483647 w 51"/>
              <a:gd name="T47" fmla="*/ 2147483647 h 40"/>
              <a:gd name="T48" fmla="*/ 2147483647 w 51"/>
              <a:gd name="T49" fmla="*/ 0 h 40"/>
              <a:gd name="T50" fmla="*/ 2147483647 w 51"/>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40"/>
              <a:gd name="T80" fmla="*/ 51 w 5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40">
                <a:moveTo>
                  <a:pt x="20" y="0"/>
                </a:moveTo>
                <a:lnTo>
                  <a:pt x="15" y="2"/>
                </a:lnTo>
                <a:lnTo>
                  <a:pt x="11" y="3"/>
                </a:lnTo>
                <a:lnTo>
                  <a:pt x="7" y="7"/>
                </a:lnTo>
                <a:lnTo>
                  <a:pt x="3" y="11"/>
                </a:lnTo>
                <a:lnTo>
                  <a:pt x="2" y="15"/>
                </a:lnTo>
                <a:lnTo>
                  <a:pt x="0" y="20"/>
                </a:lnTo>
                <a:lnTo>
                  <a:pt x="2" y="26"/>
                </a:lnTo>
                <a:lnTo>
                  <a:pt x="3" y="31"/>
                </a:lnTo>
                <a:lnTo>
                  <a:pt x="7" y="35"/>
                </a:lnTo>
                <a:lnTo>
                  <a:pt x="11" y="37"/>
                </a:lnTo>
                <a:lnTo>
                  <a:pt x="15" y="40"/>
                </a:lnTo>
                <a:lnTo>
                  <a:pt x="24" y="40"/>
                </a:lnTo>
                <a:lnTo>
                  <a:pt x="36" y="40"/>
                </a:lnTo>
                <a:lnTo>
                  <a:pt x="40" y="37"/>
                </a:lnTo>
                <a:lnTo>
                  <a:pt x="44" y="35"/>
                </a:lnTo>
                <a:lnTo>
                  <a:pt x="48" y="31"/>
                </a:lnTo>
                <a:lnTo>
                  <a:pt x="49" y="26"/>
                </a:lnTo>
                <a:lnTo>
                  <a:pt x="51" y="20"/>
                </a:lnTo>
                <a:lnTo>
                  <a:pt x="49" y="15"/>
                </a:lnTo>
                <a:lnTo>
                  <a:pt x="48" y="11"/>
                </a:lnTo>
                <a:lnTo>
                  <a:pt x="44" y="7"/>
                </a:lnTo>
                <a:lnTo>
                  <a:pt x="40" y="3"/>
                </a:lnTo>
                <a:lnTo>
                  <a:pt x="36" y="2"/>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5" name="Line 1591"/>
          <p:cNvSpPr>
            <a:spLocks noChangeShapeType="1"/>
          </p:cNvSpPr>
          <p:nvPr/>
        </p:nvSpPr>
        <p:spPr bwMode="auto">
          <a:xfrm>
            <a:off x="6337300" y="35258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6" name="Freeform 1592"/>
          <p:cNvSpPr>
            <a:spLocks/>
          </p:cNvSpPr>
          <p:nvPr/>
        </p:nvSpPr>
        <p:spPr bwMode="auto">
          <a:xfrm>
            <a:off x="6329363" y="3525838"/>
            <a:ext cx="26987"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2"/>
                </a:lnTo>
                <a:lnTo>
                  <a:pt x="9" y="3"/>
                </a:lnTo>
                <a:lnTo>
                  <a:pt x="5" y="7"/>
                </a:lnTo>
                <a:lnTo>
                  <a:pt x="3" y="11"/>
                </a:lnTo>
                <a:lnTo>
                  <a:pt x="0" y="15"/>
                </a:lnTo>
                <a:lnTo>
                  <a:pt x="0" y="20"/>
                </a:lnTo>
                <a:lnTo>
                  <a:pt x="0" y="26"/>
                </a:lnTo>
                <a:lnTo>
                  <a:pt x="3" y="31"/>
                </a:lnTo>
                <a:lnTo>
                  <a:pt x="5" y="35"/>
                </a:lnTo>
                <a:lnTo>
                  <a:pt x="9" y="37"/>
                </a:lnTo>
                <a:lnTo>
                  <a:pt x="15" y="40"/>
                </a:lnTo>
                <a:lnTo>
                  <a:pt x="44" y="40"/>
                </a:lnTo>
                <a:lnTo>
                  <a:pt x="54" y="40"/>
                </a:lnTo>
                <a:lnTo>
                  <a:pt x="59" y="37"/>
                </a:lnTo>
                <a:lnTo>
                  <a:pt x="63" y="35"/>
                </a:lnTo>
                <a:lnTo>
                  <a:pt x="66" y="31"/>
                </a:lnTo>
                <a:lnTo>
                  <a:pt x="69" y="26"/>
                </a:lnTo>
                <a:lnTo>
                  <a:pt x="69" y="20"/>
                </a:lnTo>
                <a:lnTo>
                  <a:pt x="69" y="15"/>
                </a:lnTo>
                <a:lnTo>
                  <a:pt x="66" y="11"/>
                </a:lnTo>
                <a:lnTo>
                  <a:pt x="63" y="7"/>
                </a:lnTo>
                <a:lnTo>
                  <a:pt x="59"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7" name="Line 1593"/>
          <p:cNvSpPr>
            <a:spLocks noChangeShapeType="1"/>
          </p:cNvSpPr>
          <p:nvPr/>
        </p:nvSpPr>
        <p:spPr bwMode="auto">
          <a:xfrm>
            <a:off x="6348413" y="35258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8" name="Freeform 1594"/>
          <p:cNvSpPr>
            <a:spLocks/>
          </p:cNvSpPr>
          <p:nvPr/>
        </p:nvSpPr>
        <p:spPr bwMode="auto">
          <a:xfrm>
            <a:off x="6340475" y="3525838"/>
            <a:ext cx="50800" cy="15875"/>
          </a:xfrm>
          <a:custGeom>
            <a:avLst/>
            <a:gdLst>
              <a:gd name="T0" fmla="*/ 2147483647 w 128"/>
              <a:gd name="T1" fmla="*/ 0 h 40"/>
              <a:gd name="T2" fmla="*/ 2147483647 w 128"/>
              <a:gd name="T3" fmla="*/ 2147483647 h 40"/>
              <a:gd name="T4" fmla="*/ 2147483647 w 128"/>
              <a:gd name="T5" fmla="*/ 2147483647 h 40"/>
              <a:gd name="T6" fmla="*/ 2147483647 w 128"/>
              <a:gd name="T7" fmla="*/ 2147483647 h 40"/>
              <a:gd name="T8" fmla="*/ 2147483647 w 128"/>
              <a:gd name="T9" fmla="*/ 2147483647 h 40"/>
              <a:gd name="T10" fmla="*/ 2147483647 w 128"/>
              <a:gd name="T11" fmla="*/ 2147483647 h 40"/>
              <a:gd name="T12" fmla="*/ 0 w 128"/>
              <a:gd name="T13" fmla="*/ 2147483647 h 40"/>
              <a:gd name="T14" fmla="*/ 2147483647 w 128"/>
              <a:gd name="T15" fmla="*/ 2147483647 h 40"/>
              <a:gd name="T16" fmla="*/ 2147483647 w 128"/>
              <a:gd name="T17" fmla="*/ 2147483647 h 40"/>
              <a:gd name="T18" fmla="*/ 2147483647 w 128"/>
              <a:gd name="T19" fmla="*/ 2147483647 h 40"/>
              <a:gd name="T20" fmla="*/ 2147483647 w 128"/>
              <a:gd name="T21" fmla="*/ 2147483647 h 40"/>
              <a:gd name="T22" fmla="*/ 2147483647 w 128"/>
              <a:gd name="T23" fmla="*/ 2147483647 h 40"/>
              <a:gd name="T24" fmla="*/ 2147483647 w 128"/>
              <a:gd name="T25" fmla="*/ 2147483647 h 40"/>
              <a:gd name="T26" fmla="*/ 2147483647 w 128"/>
              <a:gd name="T27" fmla="*/ 2147483647 h 40"/>
              <a:gd name="T28" fmla="*/ 2147483647 w 128"/>
              <a:gd name="T29" fmla="*/ 2147483647 h 40"/>
              <a:gd name="T30" fmla="*/ 2147483647 w 128"/>
              <a:gd name="T31" fmla="*/ 2147483647 h 40"/>
              <a:gd name="T32" fmla="*/ 2147483647 w 128"/>
              <a:gd name="T33" fmla="*/ 2147483647 h 40"/>
              <a:gd name="T34" fmla="*/ 2147483647 w 128"/>
              <a:gd name="T35" fmla="*/ 2147483647 h 40"/>
              <a:gd name="T36" fmla="*/ 2147483647 w 128"/>
              <a:gd name="T37" fmla="*/ 2147483647 h 40"/>
              <a:gd name="T38" fmla="*/ 2147483647 w 128"/>
              <a:gd name="T39" fmla="*/ 2147483647 h 40"/>
              <a:gd name="T40" fmla="*/ 2147483647 w 128"/>
              <a:gd name="T41" fmla="*/ 2147483647 h 40"/>
              <a:gd name="T42" fmla="*/ 2147483647 w 128"/>
              <a:gd name="T43" fmla="*/ 2147483647 h 40"/>
              <a:gd name="T44" fmla="*/ 2147483647 w 128"/>
              <a:gd name="T45" fmla="*/ 2147483647 h 40"/>
              <a:gd name="T46" fmla="*/ 2147483647 w 128"/>
              <a:gd name="T47" fmla="*/ 2147483647 h 40"/>
              <a:gd name="T48" fmla="*/ 2147483647 w 128"/>
              <a:gd name="T49" fmla="*/ 0 h 40"/>
              <a:gd name="T50" fmla="*/ 2147483647 w 12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40"/>
              <a:gd name="T80" fmla="*/ 128 w 12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40">
                <a:moveTo>
                  <a:pt x="20" y="0"/>
                </a:moveTo>
                <a:lnTo>
                  <a:pt x="15" y="2"/>
                </a:lnTo>
                <a:lnTo>
                  <a:pt x="11" y="3"/>
                </a:lnTo>
                <a:lnTo>
                  <a:pt x="5" y="7"/>
                </a:lnTo>
                <a:lnTo>
                  <a:pt x="3" y="11"/>
                </a:lnTo>
                <a:lnTo>
                  <a:pt x="1" y="15"/>
                </a:lnTo>
                <a:lnTo>
                  <a:pt x="0" y="20"/>
                </a:lnTo>
                <a:lnTo>
                  <a:pt x="1" y="26"/>
                </a:lnTo>
                <a:lnTo>
                  <a:pt x="3" y="31"/>
                </a:lnTo>
                <a:lnTo>
                  <a:pt x="5" y="35"/>
                </a:lnTo>
                <a:lnTo>
                  <a:pt x="11" y="37"/>
                </a:lnTo>
                <a:lnTo>
                  <a:pt x="15" y="40"/>
                </a:lnTo>
                <a:lnTo>
                  <a:pt x="103" y="40"/>
                </a:lnTo>
                <a:lnTo>
                  <a:pt x="114" y="40"/>
                </a:lnTo>
                <a:lnTo>
                  <a:pt x="119" y="37"/>
                </a:lnTo>
                <a:lnTo>
                  <a:pt x="123" y="35"/>
                </a:lnTo>
                <a:lnTo>
                  <a:pt x="126" y="31"/>
                </a:lnTo>
                <a:lnTo>
                  <a:pt x="128" y="26"/>
                </a:lnTo>
                <a:lnTo>
                  <a:pt x="128" y="20"/>
                </a:lnTo>
                <a:lnTo>
                  <a:pt x="128" y="15"/>
                </a:lnTo>
                <a:lnTo>
                  <a:pt x="126" y="11"/>
                </a:lnTo>
                <a:lnTo>
                  <a:pt x="123" y="7"/>
                </a:lnTo>
                <a:lnTo>
                  <a:pt x="119" y="3"/>
                </a:lnTo>
                <a:lnTo>
                  <a:pt x="114" y="2"/>
                </a:lnTo>
                <a:lnTo>
                  <a:pt x="10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299" name="Line 1595"/>
          <p:cNvSpPr>
            <a:spLocks noChangeShapeType="1"/>
          </p:cNvSpPr>
          <p:nvPr/>
        </p:nvSpPr>
        <p:spPr bwMode="auto">
          <a:xfrm>
            <a:off x="6375400" y="3533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0" name="Freeform 1596"/>
          <p:cNvSpPr>
            <a:spLocks/>
          </p:cNvSpPr>
          <p:nvPr/>
        </p:nvSpPr>
        <p:spPr bwMode="auto">
          <a:xfrm>
            <a:off x="6375400" y="3506788"/>
            <a:ext cx="15875" cy="34925"/>
          </a:xfrm>
          <a:custGeom>
            <a:avLst/>
            <a:gdLst>
              <a:gd name="T0" fmla="*/ 0 w 39"/>
              <a:gd name="T1" fmla="*/ 2147483647 h 92"/>
              <a:gd name="T2" fmla="*/ 2147483647 w 39"/>
              <a:gd name="T3" fmla="*/ 2147483647 h 92"/>
              <a:gd name="T4" fmla="*/ 2147483647 w 39"/>
              <a:gd name="T5" fmla="*/ 2147483647 h 92"/>
              <a:gd name="T6" fmla="*/ 2147483647 w 39"/>
              <a:gd name="T7" fmla="*/ 2147483647 h 92"/>
              <a:gd name="T8" fmla="*/ 2147483647 w 39"/>
              <a:gd name="T9" fmla="*/ 2147483647 h 92"/>
              <a:gd name="T10" fmla="*/ 2147483647 w 39"/>
              <a:gd name="T11" fmla="*/ 2147483647 h 92"/>
              <a:gd name="T12" fmla="*/ 2147483647 w 39"/>
              <a:gd name="T13" fmla="*/ 2147483647 h 92"/>
              <a:gd name="T14" fmla="*/ 2147483647 w 39"/>
              <a:gd name="T15" fmla="*/ 2147483647 h 92"/>
              <a:gd name="T16" fmla="*/ 2147483647 w 39"/>
              <a:gd name="T17" fmla="*/ 2147483647 h 92"/>
              <a:gd name="T18" fmla="*/ 2147483647 w 39"/>
              <a:gd name="T19" fmla="*/ 2147483647 h 92"/>
              <a:gd name="T20" fmla="*/ 2147483647 w 39"/>
              <a:gd name="T21" fmla="*/ 2147483647 h 92"/>
              <a:gd name="T22" fmla="*/ 2147483647 w 39"/>
              <a:gd name="T23" fmla="*/ 2147483647 h 92"/>
              <a:gd name="T24" fmla="*/ 2147483647 w 39"/>
              <a:gd name="T25" fmla="*/ 2147483647 h 92"/>
              <a:gd name="T26" fmla="*/ 2147483647 w 39"/>
              <a:gd name="T27" fmla="*/ 2147483647 h 92"/>
              <a:gd name="T28" fmla="*/ 2147483647 w 39"/>
              <a:gd name="T29" fmla="*/ 2147483647 h 92"/>
              <a:gd name="T30" fmla="*/ 2147483647 w 39"/>
              <a:gd name="T31" fmla="*/ 2147483647 h 92"/>
              <a:gd name="T32" fmla="*/ 2147483647 w 39"/>
              <a:gd name="T33" fmla="*/ 2147483647 h 92"/>
              <a:gd name="T34" fmla="*/ 2147483647 w 39"/>
              <a:gd name="T35" fmla="*/ 0 h 92"/>
              <a:gd name="T36" fmla="*/ 2147483647 w 39"/>
              <a:gd name="T37" fmla="*/ 0 h 92"/>
              <a:gd name="T38" fmla="*/ 2147483647 w 39"/>
              <a:gd name="T39" fmla="*/ 0 h 92"/>
              <a:gd name="T40" fmla="*/ 2147483647 w 39"/>
              <a:gd name="T41" fmla="*/ 2147483647 h 92"/>
              <a:gd name="T42" fmla="*/ 2147483647 w 39"/>
              <a:gd name="T43" fmla="*/ 2147483647 h 92"/>
              <a:gd name="T44" fmla="*/ 2147483647 w 39"/>
              <a:gd name="T45" fmla="*/ 2147483647 h 92"/>
              <a:gd name="T46" fmla="*/ 2147483647 w 39"/>
              <a:gd name="T47" fmla="*/ 2147483647 h 92"/>
              <a:gd name="T48" fmla="*/ 0 w 39"/>
              <a:gd name="T49" fmla="*/ 2147483647 h 92"/>
              <a:gd name="T50" fmla="*/ 0 w 39"/>
              <a:gd name="T51" fmla="*/ 2147483647 h 9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92"/>
              <a:gd name="T80" fmla="*/ 39 w 39"/>
              <a:gd name="T81" fmla="*/ 92 h 9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92">
                <a:moveTo>
                  <a:pt x="0" y="72"/>
                </a:moveTo>
                <a:lnTo>
                  <a:pt x="1" y="78"/>
                </a:lnTo>
                <a:lnTo>
                  <a:pt x="2" y="83"/>
                </a:lnTo>
                <a:lnTo>
                  <a:pt x="5" y="87"/>
                </a:lnTo>
                <a:lnTo>
                  <a:pt x="10" y="89"/>
                </a:lnTo>
                <a:lnTo>
                  <a:pt x="14" y="92"/>
                </a:lnTo>
                <a:lnTo>
                  <a:pt x="19" y="92"/>
                </a:lnTo>
                <a:lnTo>
                  <a:pt x="25" y="92"/>
                </a:lnTo>
                <a:lnTo>
                  <a:pt x="30" y="89"/>
                </a:lnTo>
                <a:lnTo>
                  <a:pt x="34" y="87"/>
                </a:lnTo>
                <a:lnTo>
                  <a:pt x="37" y="83"/>
                </a:lnTo>
                <a:lnTo>
                  <a:pt x="39" y="78"/>
                </a:lnTo>
                <a:lnTo>
                  <a:pt x="39" y="25"/>
                </a:lnTo>
                <a:lnTo>
                  <a:pt x="39" y="14"/>
                </a:lnTo>
                <a:lnTo>
                  <a:pt x="37" y="9"/>
                </a:lnTo>
                <a:lnTo>
                  <a:pt x="34" y="5"/>
                </a:lnTo>
                <a:lnTo>
                  <a:pt x="30" y="2"/>
                </a:lnTo>
                <a:lnTo>
                  <a:pt x="25" y="0"/>
                </a:lnTo>
                <a:lnTo>
                  <a:pt x="19" y="0"/>
                </a:lnTo>
                <a:lnTo>
                  <a:pt x="14" y="0"/>
                </a:lnTo>
                <a:lnTo>
                  <a:pt x="10" y="2"/>
                </a:lnTo>
                <a:lnTo>
                  <a:pt x="5" y="5"/>
                </a:lnTo>
                <a:lnTo>
                  <a:pt x="2" y="9"/>
                </a:lnTo>
                <a:lnTo>
                  <a:pt x="1" y="14"/>
                </a:lnTo>
                <a:lnTo>
                  <a:pt x="0" y="19"/>
                </a:lnTo>
                <a:lnTo>
                  <a:pt x="0" y="7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1" name="Line 1597"/>
          <p:cNvSpPr>
            <a:spLocks noChangeShapeType="1"/>
          </p:cNvSpPr>
          <p:nvPr/>
        </p:nvSpPr>
        <p:spPr bwMode="auto">
          <a:xfrm>
            <a:off x="6383338" y="35067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2" name="Freeform 1598"/>
          <p:cNvSpPr>
            <a:spLocks/>
          </p:cNvSpPr>
          <p:nvPr/>
        </p:nvSpPr>
        <p:spPr bwMode="auto">
          <a:xfrm>
            <a:off x="6375400" y="3506788"/>
            <a:ext cx="19050" cy="14287"/>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2147483647 w 49"/>
              <a:gd name="T11" fmla="*/ 2147483647 h 38"/>
              <a:gd name="T12" fmla="*/ 0 w 49"/>
              <a:gd name="T13" fmla="*/ 2147483647 h 38"/>
              <a:gd name="T14" fmla="*/ 2147483647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19" y="0"/>
                </a:moveTo>
                <a:lnTo>
                  <a:pt x="14" y="0"/>
                </a:lnTo>
                <a:lnTo>
                  <a:pt x="10" y="2"/>
                </a:lnTo>
                <a:lnTo>
                  <a:pt x="5" y="5"/>
                </a:lnTo>
                <a:lnTo>
                  <a:pt x="2" y="9"/>
                </a:lnTo>
                <a:lnTo>
                  <a:pt x="1" y="14"/>
                </a:lnTo>
                <a:lnTo>
                  <a:pt x="0" y="19"/>
                </a:lnTo>
                <a:lnTo>
                  <a:pt x="1" y="25"/>
                </a:lnTo>
                <a:lnTo>
                  <a:pt x="2" y="29"/>
                </a:lnTo>
                <a:lnTo>
                  <a:pt x="5" y="33"/>
                </a:lnTo>
                <a:lnTo>
                  <a:pt x="10" y="37"/>
                </a:lnTo>
                <a:lnTo>
                  <a:pt x="14" y="38"/>
                </a:lnTo>
                <a:lnTo>
                  <a:pt x="23" y="38"/>
                </a:lnTo>
                <a:lnTo>
                  <a:pt x="34" y="38"/>
                </a:lnTo>
                <a:lnTo>
                  <a:pt x="39" y="37"/>
                </a:lnTo>
                <a:lnTo>
                  <a:pt x="43" y="33"/>
                </a:lnTo>
                <a:lnTo>
                  <a:pt x="46" y="29"/>
                </a:lnTo>
                <a:lnTo>
                  <a:pt x="49" y="25"/>
                </a:lnTo>
                <a:lnTo>
                  <a:pt x="49" y="19"/>
                </a:lnTo>
                <a:lnTo>
                  <a:pt x="49" y="14"/>
                </a:lnTo>
                <a:lnTo>
                  <a:pt x="46" y="9"/>
                </a:lnTo>
                <a:lnTo>
                  <a:pt x="43" y="5"/>
                </a:lnTo>
                <a:lnTo>
                  <a:pt x="39" y="2"/>
                </a:lnTo>
                <a:lnTo>
                  <a:pt x="34"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3" name="Line 1599"/>
          <p:cNvSpPr>
            <a:spLocks noChangeShapeType="1"/>
          </p:cNvSpPr>
          <p:nvPr/>
        </p:nvSpPr>
        <p:spPr bwMode="auto">
          <a:xfrm>
            <a:off x="6378575" y="35147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4" name="Freeform 1600"/>
          <p:cNvSpPr>
            <a:spLocks/>
          </p:cNvSpPr>
          <p:nvPr/>
        </p:nvSpPr>
        <p:spPr bwMode="auto">
          <a:xfrm>
            <a:off x="6378575" y="3486150"/>
            <a:ext cx="15875" cy="34925"/>
          </a:xfrm>
          <a:custGeom>
            <a:avLst/>
            <a:gdLst>
              <a:gd name="T0" fmla="*/ 0 w 40"/>
              <a:gd name="T1" fmla="*/ 2147483647 h 94"/>
              <a:gd name="T2" fmla="*/ 2147483647 w 40"/>
              <a:gd name="T3" fmla="*/ 2147483647 h 94"/>
              <a:gd name="T4" fmla="*/ 2147483647 w 40"/>
              <a:gd name="T5" fmla="*/ 2147483647 h 94"/>
              <a:gd name="T6" fmla="*/ 2147483647 w 40"/>
              <a:gd name="T7" fmla="*/ 2147483647 h 94"/>
              <a:gd name="T8" fmla="*/ 2147483647 w 40"/>
              <a:gd name="T9" fmla="*/ 2147483647 h 94"/>
              <a:gd name="T10" fmla="*/ 2147483647 w 40"/>
              <a:gd name="T11" fmla="*/ 2147483647 h 94"/>
              <a:gd name="T12" fmla="*/ 2147483647 w 40"/>
              <a:gd name="T13" fmla="*/ 2147483647 h 94"/>
              <a:gd name="T14" fmla="*/ 2147483647 w 40"/>
              <a:gd name="T15" fmla="*/ 2147483647 h 94"/>
              <a:gd name="T16" fmla="*/ 2147483647 w 40"/>
              <a:gd name="T17" fmla="*/ 2147483647 h 94"/>
              <a:gd name="T18" fmla="*/ 2147483647 w 40"/>
              <a:gd name="T19" fmla="*/ 2147483647 h 94"/>
              <a:gd name="T20" fmla="*/ 2147483647 w 40"/>
              <a:gd name="T21" fmla="*/ 2147483647 h 94"/>
              <a:gd name="T22" fmla="*/ 2147483647 w 40"/>
              <a:gd name="T23" fmla="*/ 2147483647 h 94"/>
              <a:gd name="T24" fmla="*/ 2147483647 w 40"/>
              <a:gd name="T25" fmla="*/ 2147483647 h 94"/>
              <a:gd name="T26" fmla="*/ 2147483647 w 40"/>
              <a:gd name="T27" fmla="*/ 2147483647 h 94"/>
              <a:gd name="T28" fmla="*/ 2147483647 w 40"/>
              <a:gd name="T29" fmla="*/ 2147483647 h 94"/>
              <a:gd name="T30" fmla="*/ 2147483647 w 40"/>
              <a:gd name="T31" fmla="*/ 2147483647 h 94"/>
              <a:gd name="T32" fmla="*/ 2147483647 w 40"/>
              <a:gd name="T33" fmla="*/ 2147483647 h 94"/>
              <a:gd name="T34" fmla="*/ 2147483647 w 40"/>
              <a:gd name="T35" fmla="*/ 2147483647 h 94"/>
              <a:gd name="T36" fmla="*/ 2147483647 w 40"/>
              <a:gd name="T37" fmla="*/ 0 h 94"/>
              <a:gd name="T38" fmla="*/ 2147483647 w 40"/>
              <a:gd name="T39" fmla="*/ 2147483647 h 94"/>
              <a:gd name="T40" fmla="*/ 2147483647 w 40"/>
              <a:gd name="T41" fmla="*/ 2147483647 h 94"/>
              <a:gd name="T42" fmla="*/ 2147483647 w 40"/>
              <a:gd name="T43" fmla="*/ 2147483647 h 94"/>
              <a:gd name="T44" fmla="*/ 2147483647 w 40"/>
              <a:gd name="T45" fmla="*/ 2147483647 h 94"/>
              <a:gd name="T46" fmla="*/ 2147483647 w 40"/>
              <a:gd name="T47" fmla="*/ 2147483647 h 94"/>
              <a:gd name="T48" fmla="*/ 0 w 40"/>
              <a:gd name="T49" fmla="*/ 2147483647 h 94"/>
              <a:gd name="T50" fmla="*/ 0 w 40"/>
              <a:gd name="T51" fmla="*/ 2147483647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94"/>
              <a:gd name="T80" fmla="*/ 40 w 40"/>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94">
                <a:moveTo>
                  <a:pt x="0" y="74"/>
                </a:moveTo>
                <a:lnTo>
                  <a:pt x="1" y="80"/>
                </a:lnTo>
                <a:lnTo>
                  <a:pt x="3" y="84"/>
                </a:lnTo>
                <a:lnTo>
                  <a:pt x="6" y="88"/>
                </a:lnTo>
                <a:lnTo>
                  <a:pt x="10" y="92"/>
                </a:lnTo>
                <a:lnTo>
                  <a:pt x="16" y="93"/>
                </a:lnTo>
                <a:lnTo>
                  <a:pt x="20" y="94"/>
                </a:lnTo>
                <a:lnTo>
                  <a:pt x="25" y="93"/>
                </a:lnTo>
                <a:lnTo>
                  <a:pt x="30" y="92"/>
                </a:lnTo>
                <a:lnTo>
                  <a:pt x="34" y="88"/>
                </a:lnTo>
                <a:lnTo>
                  <a:pt x="37" y="84"/>
                </a:lnTo>
                <a:lnTo>
                  <a:pt x="40" y="80"/>
                </a:lnTo>
                <a:lnTo>
                  <a:pt x="40" y="27"/>
                </a:lnTo>
                <a:lnTo>
                  <a:pt x="40" y="16"/>
                </a:lnTo>
                <a:lnTo>
                  <a:pt x="37" y="11"/>
                </a:lnTo>
                <a:lnTo>
                  <a:pt x="34" y="7"/>
                </a:lnTo>
                <a:lnTo>
                  <a:pt x="30" y="3"/>
                </a:lnTo>
                <a:lnTo>
                  <a:pt x="25" y="2"/>
                </a:lnTo>
                <a:lnTo>
                  <a:pt x="20" y="0"/>
                </a:lnTo>
                <a:lnTo>
                  <a:pt x="16" y="2"/>
                </a:lnTo>
                <a:lnTo>
                  <a:pt x="10" y="3"/>
                </a:lnTo>
                <a:lnTo>
                  <a:pt x="6" y="7"/>
                </a:lnTo>
                <a:lnTo>
                  <a:pt x="3" y="11"/>
                </a:lnTo>
                <a:lnTo>
                  <a:pt x="1" y="16"/>
                </a:lnTo>
                <a:lnTo>
                  <a:pt x="0" y="22"/>
                </a:lnTo>
                <a:lnTo>
                  <a:pt x="0" y="7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5" name="Line 1601"/>
          <p:cNvSpPr>
            <a:spLocks noChangeShapeType="1"/>
          </p:cNvSpPr>
          <p:nvPr/>
        </p:nvSpPr>
        <p:spPr bwMode="auto">
          <a:xfrm>
            <a:off x="6386513" y="34861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6" name="Freeform 1602"/>
          <p:cNvSpPr>
            <a:spLocks/>
          </p:cNvSpPr>
          <p:nvPr/>
        </p:nvSpPr>
        <p:spPr bwMode="auto">
          <a:xfrm>
            <a:off x="6378575" y="3486150"/>
            <a:ext cx="20638"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6" y="2"/>
                </a:lnTo>
                <a:lnTo>
                  <a:pt x="10" y="3"/>
                </a:lnTo>
                <a:lnTo>
                  <a:pt x="6" y="7"/>
                </a:lnTo>
                <a:lnTo>
                  <a:pt x="3" y="11"/>
                </a:lnTo>
                <a:lnTo>
                  <a:pt x="1" y="16"/>
                </a:lnTo>
                <a:lnTo>
                  <a:pt x="0" y="20"/>
                </a:lnTo>
                <a:lnTo>
                  <a:pt x="1" y="26"/>
                </a:lnTo>
                <a:lnTo>
                  <a:pt x="3" y="31"/>
                </a:lnTo>
                <a:lnTo>
                  <a:pt x="6" y="35"/>
                </a:lnTo>
                <a:lnTo>
                  <a:pt x="10" y="37"/>
                </a:lnTo>
                <a:lnTo>
                  <a:pt x="16" y="40"/>
                </a:lnTo>
                <a:lnTo>
                  <a:pt x="25" y="40"/>
                </a:lnTo>
                <a:lnTo>
                  <a:pt x="36" y="40"/>
                </a:lnTo>
                <a:lnTo>
                  <a:pt x="40" y="37"/>
                </a:lnTo>
                <a:lnTo>
                  <a:pt x="45" y="35"/>
                </a:lnTo>
                <a:lnTo>
                  <a:pt x="47" y="31"/>
                </a:lnTo>
                <a:lnTo>
                  <a:pt x="49" y="26"/>
                </a:lnTo>
                <a:lnTo>
                  <a:pt x="50" y="20"/>
                </a:lnTo>
                <a:lnTo>
                  <a:pt x="49" y="16"/>
                </a:lnTo>
                <a:lnTo>
                  <a:pt x="47" y="11"/>
                </a:lnTo>
                <a:lnTo>
                  <a:pt x="45" y="7"/>
                </a:lnTo>
                <a:lnTo>
                  <a:pt x="40" y="3"/>
                </a:lnTo>
                <a:lnTo>
                  <a:pt x="36"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7" name="Line 1603"/>
          <p:cNvSpPr>
            <a:spLocks noChangeShapeType="1"/>
          </p:cNvSpPr>
          <p:nvPr/>
        </p:nvSpPr>
        <p:spPr bwMode="auto">
          <a:xfrm>
            <a:off x="6391275" y="34861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8" name="Freeform 1604"/>
          <p:cNvSpPr>
            <a:spLocks/>
          </p:cNvSpPr>
          <p:nvPr/>
        </p:nvSpPr>
        <p:spPr bwMode="auto">
          <a:xfrm>
            <a:off x="6383338" y="3486150"/>
            <a:ext cx="31750" cy="15875"/>
          </a:xfrm>
          <a:custGeom>
            <a:avLst/>
            <a:gdLst>
              <a:gd name="T0" fmla="*/ 2147483647 w 80"/>
              <a:gd name="T1" fmla="*/ 0 h 40"/>
              <a:gd name="T2" fmla="*/ 2147483647 w 80"/>
              <a:gd name="T3" fmla="*/ 2147483647 h 40"/>
              <a:gd name="T4" fmla="*/ 2147483647 w 80"/>
              <a:gd name="T5" fmla="*/ 2147483647 h 40"/>
              <a:gd name="T6" fmla="*/ 2147483647 w 80"/>
              <a:gd name="T7" fmla="*/ 2147483647 h 40"/>
              <a:gd name="T8" fmla="*/ 2147483647 w 80"/>
              <a:gd name="T9" fmla="*/ 2147483647 h 40"/>
              <a:gd name="T10" fmla="*/ 0 w 80"/>
              <a:gd name="T11" fmla="*/ 2147483647 h 40"/>
              <a:gd name="T12" fmla="*/ 0 w 80"/>
              <a:gd name="T13" fmla="*/ 2147483647 h 40"/>
              <a:gd name="T14" fmla="*/ 0 w 80"/>
              <a:gd name="T15" fmla="*/ 2147483647 h 40"/>
              <a:gd name="T16" fmla="*/ 2147483647 w 80"/>
              <a:gd name="T17" fmla="*/ 2147483647 h 40"/>
              <a:gd name="T18" fmla="*/ 2147483647 w 80"/>
              <a:gd name="T19" fmla="*/ 2147483647 h 40"/>
              <a:gd name="T20" fmla="*/ 2147483647 w 80"/>
              <a:gd name="T21" fmla="*/ 2147483647 h 40"/>
              <a:gd name="T22" fmla="*/ 2147483647 w 80"/>
              <a:gd name="T23" fmla="*/ 2147483647 h 40"/>
              <a:gd name="T24" fmla="*/ 2147483647 w 80"/>
              <a:gd name="T25" fmla="*/ 2147483647 h 40"/>
              <a:gd name="T26" fmla="*/ 2147483647 w 80"/>
              <a:gd name="T27" fmla="*/ 2147483647 h 40"/>
              <a:gd name="T28" fmla="*/ 2147483647 w 80"/>
              <a:gd name="T29" fmla="*/ 2147483647 h 40"/>
              <a:gd name="T30" fmla="*/ 2147483647 w 80"/>
              <a:gd name="T31" fmla="*/ 2147483647 h 40"/>
              <a:gd name="T32" fmla="*/ 2147483647 w 80"/>
              <a:gd name="T33" fmla="*/ 2147483647 h 40"/>
              <a:gd name="T34" fmla="*/ 2147483647 w 80"/>
              <a:gd name="T35" fmla="*/ 2147483647 h 40"/>
              <a:gd name="T36" fmla="*/ 2147483647 w 80"/>
              <a:gd name="T37" fmla="*/ 2147483647 h 40"/>
              <a:gd name="T38" fmla="*/ 2147483647 w 80"/>
              <a:gd name="T39" fmla="*/ 2147483647 h 40"/>
              <a:gd name="T40" fmla="*/ 2147483647 w 80"/>
              <a:gd name="T41" fmla="*/ 2147483647 h 40"/>
              <a:gd name="T42" fmla="*/ 2147483647 w 80"/>
              <a:gd name="T43" fmla="*/ 2147483647 h 40"/>
              <a:gd name="T44" fmla="*/ 2147483647 w 80"/>
              <a:gd name="T45" fmla="*/ 2147483647 h 40"/>
              <a:gd name="T46" fmla="*/ 2147483647 w 80"/>
              <a:gd name="T47" fmla="*/ 2147483647 h 40"/>
              <a:gd name="T48" fmla="*/ 2147483647 w 80"/>
              <a:gd name="T49" fmla="*/ 0 h 40"/>
              <a:gd name="T50" fmla="*/ 2147483647 w 8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40"/>
              <a:gd name="T80" fmla="*/ 80 w 8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40">
                <a:moveTo>
                  <a:pt x="20" y="0"/>
                </a:moveTo>
                <a:lnTo>
                  <a:pt x="15" y="2"/>
                </a:lnTo>
                <a:lnTo>
                  <a:pt x="10" y="3"/>
                </a:lnTo>
                <a:lnTo>
                  <a:pt x="6" y="7"/>
                </a:lnTo>
                <a:lnTo>
                  <a:pt x="3" y="11"/>
                </a:lnTo>
                <a:lnTo>
                  <a:pt x="0" y="16"/>
                </a:lnTo>
                <a:lnTo>
                  <a:pt x="0" y="20"/>
                </a:lnTo>
                <a:lnTo>
                  <a:pt x="0" y="26"/>
                </a:lnTo>
                <a:lnTo>
                  <a:pt x="3" y="31"/>
                </a:lnTo>
                <a:lnTo>
                  <a:pt x="6" y="35"/>
                </a:lnTo>
                <a:lnTo>
                  <a:pt x="10" y="37"/>
                </a:lnTo>
                <a:lnTo>
                  <a:pt x="15" y="40"/>
                </a:lnTo>
                <a:lnTo>
                  <a:pt x="55" y="40"/>
                </a:lnTo>
                <a:lnTo>
                  <a:pt x="65" y="40"/>
                </a:lnTo>
                <a:lnTo>
                  <a:pt x="69" y="37"/>
                </a:lnTo>
                <a:lnTo>
                  <a:pt x="73" y="35"/>
                </a:lnTo>
                <a:lnTo>
                  <a:pt x="77" y="31"/>
                </a:lnTo>
                <a:lnTo>
                  <a:pt x="78" y="26"/>
                </a:lnTo>
                <a:lnTo>
                  <a:pt x="80" y="20"/>
                </a:lnTo>
                <a:lnTo>
                  <a:pt x="78" y="16"/>
                </a:lnTo>
                <a:lnTo>
                  <a:pt x="77" y="11"/>
                </a:lnTo>
                <a:lnTo>
                  <a:pt x="73" y="7"/>
                </a:lnTo>
                <a:lnTo>
                  <a:pt x="69" y="3"/>
                </a:lnTo>
                <a:lnTo>
                  <a:pt x="65" y="2"/>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09" name="Line 1605"/>
          <p:cNvSpPr>
            <a:spLocks noChangeShapeType="1"/>
          </p:cNvSpPr>
          <p:nvPr/>
        </p:nvSpPr>
        <p:spPr bwMode="auto">
          <a:xfrm>
            <a:off x="6399213" y="34940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0" name="Freeform 1606"/>
          <p:cNvSpPr>
            <a:spLocks/>
          </p:cNvSpPr>
          <p:nvPr/>
        </p:nvSpPr>
        <p:spPr bwMode="auto">
          <a:xfrm>
            <a:off x="6399213" y="3465513"/>
            <a:ext cx="15875" cy="36512"/>
          </a:xfrm>
          <a:custGeom>
            <a:avLst/>
            <a:gdLst>
              <a:gd name="T0" fmla="*/ 0 w 38"/>
              <a:gd name="T1" fmla="*/ 2147483647 h 92"/>
              <a:gd name="T2" fmla="*/ 0 w 38"/>
              <a:gd name="T3" fmla="*/ 2147483647 h 92"/>
              <a:gd name="T4" fmla="*/ 2147483647 w 38"/>
              <a:gd name="T5" fmla="*/ 2147483647 h 92"/>
              <a:gd name="T6" fmla="*/ 2147483647 w 38"/>
              <a:gd name="T7" fmla="*/ 2147483647 h 92"/>
              <a:gd name="T8" fmla="*/ 2147483647 w 38"/>
              <a:gd name="T9" fmla="*/ 2147483647 h 92"/>
              <a:gd name="T10" fmla="*/ 2147483647 w 38"/>
              <a:gd name="T11" fmla="*/ 2147483647 h 92"/>
              <a:gd name="T12" fmla="*/ 2147483647 w 38"/>
              <a:gd name="T13" fmla="*/ 2147483647 h 92"/>
              <a:gd name="T14" fmla="*/ 2147483647 w 38"/>
              <a:gd name="T15" fmla="*/ 2147483647 h 92"/>
              <a:gd name="T16" fmla="*/ 2147483647 w 38"/>
              <a:gd name="T17" fmla="*/ 2147483647 h 92"/>
              <a:gd name="T18" fmla="*/ 2147483647 w 38"/>
              <a:gd name="T19" fmla="*/ 2147483647 h 92"/>
              <a:gd name="T20" fmla="*/ 2147483647 w 38"/>
              <a:gd name="T21" fmla="*/ 2147483647 h 92"/>
              <a:gd name="T22" fmla="*/ 2147483647 w 38"/>
              <a:gd name="T23" fmla="*/ 2147483647 h 92"/>
              <a:gd name="T24" fmla="*/ 2147483647 w 38"/>
              <a:gd name="T25" fmla="*/ 2147483647 h 92"/>
              <a:gd name="T26" fmla="*/ 2147483647 w 38"/>
              <a:gd name="T27" fmla="*/ 2147483647 h 92"/>
              <a:gd name="T28" fmla="*/ 2147483647 w 38"/>
              <a:gd name="T29" fmla="*/ 2147483647 h 92"/>
              <a:gd name="T30" fmla="*/ 2147483647 w 38"/>
              <a:gd name="T31" fmla="*/ 2147483647 h 92"/>
              <a:gd name="T32" fmla="*/ 2147483647 w 38"/>
              <a:gd name="T33" fmla="*/ 2147483647 h 92"/>
              <a:gd name="T34" fmla="*/ 2147483647 w 38"/>
              <a:gd name="T35" fmla="*/ 0 h 92"/>
              <a:gd name="T36" fmla="*/ 2147483647 w 38"/>
              <a:gd name="T37" fmla="*/ 0 h 92"/>
              <a:gd name="T38" fmla="*/ 2147483647 w 38"/>
              <a:gd name="T39" fmla="*/ 0 h 92"/>
              <a:gd name="T40" fmla="*/ 2147483647 w 38"/>
              <a:gd name="T41" fmla="*/ 2147483647 h 92"/>
              <a:gd name="T42" fmla="*/ 2147483647 w 38"/>
              <a:gd name="T43" fmla="*/ 2147483647 h 92"/>
              <a:gd name="T44" fmla="*/ 2147483647 w 38"/>
              <a:gd name="T45" fmla="*/ 2147483647 h 92"/>
              <a:gd name="T46" fmla="*/ 0 w 38"/>
              <a:gd name="T47" fmla="*/ 2147483647 h 92"/>
              <a:gd name="T48" fmla="*/ 0 w 38"/>
              <a:gd name="T49" fmla="*/ 2147483647 h 92"/>
              <a:gd name="T50" fmla="*/ 0 w 38"/>
              <a:gd name="T51" fmla="*/ 2147483647 h 9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92"/>
              <a:gd name="T80" fmla="*/ 38 w 38"/>
              <a:gd name="T81" fmla="*/ 92 h 9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92">
                <a:moveTo>
                  <a:pt x="0" y="72"/>
                </a:moveTo>
                <a:lnTo>
                  <a:pt x="0" y="78"/>
                </a:lnTo>
                <a:lnTo>
                  <a:pt x="3" y="83"/>
                </a:lnTo>
                <a:lnTo>
                  <a:pt x="5" y="87"/>
                </a:lnTo>
                <a:lnTo>
                  <a:pt x="9" y="89"/>
                </a:lnTo>
                <a:lnTo>
                  <a:pt x="15" y="92"/>
                </a:lnTo>
                <a:lnTo>
                  <a:pt x="20" y="92"/>
                </a:lnTo>
                <a:lnTo>
                  <a:pt x="25" y="92"/>
                </a:lnTo>
                <a:lnTo>
                  <a:pt x="29" y="89"/>
                </a:lnTo>
                <a:lnTo>
                  <a:pt x="33" y="87"/>
                </a:lnTo>
                <a:lnTo>
                  <a:pt x="37" y="83"/>
                </a:lnTo>
                <a:lnTo>
                  <a:pt x="38" y="78"/>
                </a:lnTo>
                <a:lnTo>
                  <a:pt x="38" y="25"/>
                </a:lnTo>
                <a:lnTo>
                  <a:pt x="38" y="14"/>
                </a:lnTo>
                <a:lnTo>
                  <a:pt x="37" y="9"/>
                </a:lnTo>
                <a:lnTo>
                  <a:pt x="33" y="5"/>
                </a:lnTo>
                <a:lnTo>
                  <a:pt x="29" y="2"/>
                </a:lnTo>
                <a:lnTo>
                  <a:pt x="25" y="0"/>
                </a:lnTo>
                <a:lnTo>
                  <a:pt x="20" y="0"/>
                </a:lnTo>
                <a:lnTo>
                  <a:pt x="15" y="0"/>
                </a:lnTo>
                <a:lnTo>
                  <a:pt x="9" y="2"/>
                </a:lnTo>
                <a:lnTo>
                  <a:pt x="5" y="5"/>
                </a:lnTo>
                <a:lnTo>
                  <a:pt x="3" y="9"/>
                </a:lnTo>
                <a:lnTo>
                  <a:pt x="0" y="14"/>
                </a:lnTo>
                <a:lnTo>
                  <a:pt x="0" y="19"/>
                </a:lnTo>
                <a:lnTo>
                  <a:pt x="0" y="7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1" name="Line 1607"/>
          <p:cNvSpPr>
            <a:spLocks noChangeShapeType="1"/>
          </p:cNvSpPr>
          <p:nvPr/>
        </p:nvSpPr>
        <p:spPr bwMode="auto">
          <a:xfrm>
            <a:off x="6407150" y="34655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2" name="Freeform 1608"/>
          <p:cNvSpPr>
            <a:spLocks/>
          </p:cNvSpPr>
          <p:nvPr/>
        </p:nvSpPr>
        <p:spPr bwMode="auto">
          <a:xfrm>
            <a:off x="6399213" y="3465513"/>
            <a:ext cx="19050" cy="14287"/>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9" y="2"/>
                </a:lnTo>
                <a:lnTo>
                  <a:pt x="5" y="5"/>
                </a:lnTo>
                <a:lnTo>
                  <a:pt x="3" y="9"/>
                </a:lnTo>
                <a:lnTo>
                  <a:pt x="0" y="14"/>
                </a:lnTo>
                <a:lnTo>
                  <a:pt x="0" y="19"/>
                </a:lnTo>
                <a:lnTo>
                  <a:pt x="0" y="25"/>
                </a:lnTo>
                <a:lnTo>
                  <a:pt x="3" y="29"/>
                </a:lnTo>
                <a:lnTo>
                  <a:pt x="5" y="34"/>
                </a:lnTo>
                <a:lnTo>
                  <a:pt x="9" y="37"/>
                </a:lnTo>
                <a:lnTo>
                  <a:pt x="15" y="38"/>
                </a:lnTo>
                <a:lnTo>
                  <a:pt x="24" y="38"/>
                </a:lnTo>
                <a:lnTo>
                  <a:pt x="34" y="38"/>
                </a:lnTo>
                <a:lnTo>
                  <a:pt x="40" y="37"/>
                </a:lnTo>
                <a:lnTo>
                  <a:pt x="44" y="34"/>
                </a:lnTo>
                <a:lnTo>
                  <a:pt x="46" y="29"/>
                </a:lnTo>
                <a:lnTo>
                  <a:pt x="49" y="25"/>
                </a:lnTo>
                <a:lnTo>
                  <a:pt x="49" y="19"/>
                </a:lnTo>
                <a:lnTo>
                  <a:pt x="49" y="14"/>
                </a:lnTo>
                <a:lnTo>
                  <a:pt x="46" y="9"/>
                </a:lnTo>
                <a:lnTo>
                  <a:pt x="44" y="5"/>
                </a:lnTo>
                <a:lnTo>
                  <a:pt x="40" y="2"/>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3" name="Line 1609"/>
          <p:cNvSpPr>
            <a:spLocks noChangeShapeType="1"/>
          </p:cNvSpPr>
          <p:nvPr/>
        </p:nvSpPr>
        <p:spPr bwMode="auto">
          <a:xfrm>
            <a:off x="6402388" y="34734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4" name="Freeform 1610"/>
          <p:cNvSpPr>
            <a:spLocks/>
          </p:cNvSpPr>
          <p:nvPr/>
        </p:nvSpPr>
        <p:spPr bwMode="auto">
          <a:xfrm>
            <a:off x="6402388" y="3444875"/>
            <a:ext cx="15875" cy="34925"/>
          </a:xfrm>
          <a:custGeom>
            <a:avLst/>
            <a:gdLst>
              <a:gd name="T0" fmla="*/ 0 w 40"/>
              <a:gd name="T1" fmla="*/ 2147483647 h 94"/>
              <a:gd name="T2" fmla="*/ 2147483647 w 40"/>
              <a:gd name="T3" fmla="*/ 2147483647 h 94"/>
              <a:gd name="T4" fmla="*/ 2147483647 w 40"/>
              <a:gd name="T5" fmla="*/ 2147483647 h 94"/>
              <a:gd name="T6" fmla="*/ 2147483647 w 40"/>
              <a:gd name="T7" fmla="*/ 2147483647 h 94"/>
              <a:gd name="T8" fmla="*/ 2147483647 w 40"/>
              <a:gd name="T9" fmla="*/ 2147483647 h 94"/>
              <a:gd name="T10" fmla="*/ 2147483647 w 40"/>
              <a:gd name="T11" fmla="*/ 2147483647 h 94"/>
              <a:gd name="T12" fmla="*/ 2147483647 w 40"/>
              <a:gd name="T13" fmla="*/ 2147483647 h 94"/>
              <a:gd name="T14" fmla="*/ 2147483647 w 40"/>
              <a:gd name="T15" fmla="*/ 2147483647 h 94"/>
              <a:gd name="T16" fmla="*/ 2147483647 w 40"/>
              <a:gd name="T17" fmla="*/ 2147483647 h 94"/>
              <a:gd name="T18" fmla="*/ 2147483647 w 40"/>
              <a:gd name="T19" fmla="*/ 2147483647 h 94"/>
              <a:gd name="T20" fmla="*/ 2147483647 w 40"/>
              <a:gd name="T21" fmla="*/ 2147483647 h 94"/>
              <a:gd name="T22" fmla="*/ 2147483647 w 40"/>
              <a:gd name="T23" fmla="*/ 2147483647 h 94"/>
              <a:gd name="T24" fmla="*/ 2147483647 w 40"/>
              <a:gd name="T25" fmla="*/ 2147483647 h 94"/>
              <a:gd name="T26" fmla="*/ 2147483647 w 40"/>
              <a:gd name="T27" fmla="*/ 2147483647 h 94"/>
              <a:gd name="T28" fmla="*/ 2147483647 w 40"/>
              <a:gd name="T29" fmla="*/ 2147483647 h 94"/>
              <a:gd name="T30" fmla="*/ 2147483647 w 40"/>
              <a:gd name="T31" fmla="*/ 2147483647 h 94"/>
              <a:gd name="T32" fmla="*/ 2147483647 w 40"/>
              <a:gd name="T33" fmla="*/ 2147483647 h 94"/>
              <a:gd name="T34" fmla="*/ 2147483647 w 40"/>
              <a:gd name="T35" fmla="*/ 2147483647 h 94"/>
              <a:gd name="T36" fmla="*/ 2147483647 w 40"/>
              <a:gd name="T37" fmla="*/ 0 h 94"/>
              <a:gd name="T38" fmla="*/ 2147483647 w 40"/>
              <a:gd name="T39" fmla="*/ 2147483647 h 94"/>
              <a:gd name="T40" fmla="*/ 2147483647 w 40"/>
              <a:gd name="T41" fmla="*/ 2147483647 h 94"/>
              <a:gd name="T42" fmla="*/ 2147483647 w 40"/>
              <a:gd name="T43" fmla="*/ 2147483647 h 94"/>
              <a:gd name="T44" fmla="*/ 2147483647 w 40"/>
              <a:gd name="T45" fmla="*/ 2147483647 h 94"/>
              <a:gd name="T46" fmla="*/ 2147483647 w 40"/>
              <a:gd name="T47" fmla="*/ 2147483647 h 94"/>
              <a:gd name="T48" fmla="*/ 0 w 40"/>
              <a:gd name="T49" fmla="*/ 2147483647 h 94"/>
              <a:gd name="T50" fmla="*/ 0 w 40"/>
              <a:gd name="T51" fmla="*/ 2147483647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94"/>
              <a:gd name="T80" fmla="*/ 40 w 40"/>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94">
                <a:moveTo>
                  <a:pt x="0" y="74"/>
                </a:moveTo>
                <a:lnTo>
                  <a:pt x="2" y="80"/>
                </a:lnTo>
                <a:lnTo>
                  <a:pt x="3" y="84"/>
                </a:lnTo>
                <a:lnTo>
                  <a:pt x="7" y="89"/>
                </a:lnTo>
                <a:lnTo>
                  <a:pt x="11" y="92"/>
                </a:lnTo>
                <a:lnTo>
                  <a:pt x="15" y="93"/>
                </a:lnTo>
                <a:lnTo>
                  <a:pt x="20" y="94"/>
                </a:lnTo>
                <a:lnTo>
                  <a:pt x="25" y="93"/>
                </a:lnTo>
                <a:lnTo>
                  <a:pt x="31" y="92"/>
                </a:lnTo>
                <a:lnTo>
                  <a:pt x="35" y="89"/>
                </a:lnTo>
                <a:lnTo>
                  <a:pt x="37" y="84"/>
                </a:lnTo>
                <a:lnTo>
                  <a:pt x="40" y="80"/>
                </a:lnTo>
                <a:lnTo>
                  <a:pt x="40" y="27"/>
                </a:lnTo>
                <a:lnTo>
                  <a:pt x="40" y="16"/>
                </a:lnTo>
                <a:lnTo>
                  <a:pt x="37" y="11"/>
                </a:lnTo>
                <a:lnTo>
                  <a:pt x="35" y="7"/>
                </a:lnTo>
                <a:lnTo>
                  <a:pt x="31" y="3"/>
                </a:lnTo>
                <a:lnTo>
                  <a:pt x="25" y="2"/>
                </a:lnTo>
                <a:lnTo>
                  <a:pt x="20" y="0"/>
                </a:lnTo>
                <a:lnTo>
                  <a:pt x="15" y="2"/>
                </a:lnTo>
                <a:lnTo>
                  <a:pt x="11" y="3"/>
                </a:lnTo>
                <a:lnTo>
                  <a:pt x="7" y="7"/>
                </a:lnTo>
                <a:lnTo>
                  <a:pt x="3" y="11"/>
                </a:lnTo>
                <a:lnTo>
                  <a:pt x="2" y="16"/>
                </a:lnTo>
                <a:lnTo>
                  <a:pt x="0" y="22"/>
                </a:lnTo>
                <a:lnTo>
                  <a:pt x="0" y="7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5" name="Line 1611"/>
          <p:cNvSpPr>
            <a:spLocks noChangeShapeType="1"/>
          </p:cNvSpPr>
          <p:nvPr/>
        </p:nvSpPr>
        <p:spPr bwMode="auto">
          <a:xfrm>
            <a:off x="6410325" y="34448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6" name="Freeform 1612"/>
          <p:cNvSpPr>
            <a:spLocks/>
          </p:cNvSpPr>
          <p:nvPr/>
        </p:nvSpPr>
        <p:spPr bwMode="auto">
          <a:xfrm>
            <a:off x="6402388" y="3444875"/>
            <a:ext cx="20637" cy="15875"/>
          </a:xfrm>
          <a:custGeom>
            <a:avLst/>
            <a:gdLst>
              <a:gd name="T0" fmla="*/ 2147483647 w 51"/>
              <a:gd name="T1" fmla="*/ 0 h 40"/>
              <a:gd name="T2" fmla="*/ 2147483647 w 51"/>
              <a:gd name="T3" fmla="*/ 2147483647 h 40"/>
              <a:gd name="T4" fmla="*/ 2147483647 w 51"/>
              <a:gd name="T5" fmla="*/ 2147483647 h 40"/>
              <a:gd name="T6" fmla="*/ 2147483647 w 51"/>
              <a:gd name="T7" fmla="*/ 2147483647 h 40"/>
              <a:gd name="T8" fmla="*/ 2147483647 w 51"/>
              <a:gd name="T9" fmla="*/ 2147483647 h 40"/>
              <a:gd name="T10" fmla="*/ 2147483647 w 51"/>
              <a:gd name="T11" fmla="*/ 2147483647 h 40"/>
              <a:gd name="T12" fmla="*/ 0 w 51"/>
              <a:gd name="T13" fmla="*/ 2147483647 h 40"/>
              <a:gd name="T14" fmla="*/ 2147483647 w 51"/>
              <a:gd name="T15" fmla="*/ 2147483647 h 40"/>
              <a:gd name="T16" fmla="*/ 2147483647 w 51"/>
              <a:gd name="T17" fmla="*/ 2147483647 h 40"/>
              <a:gd name="T18" fmla="*/ 2147483647 w 51"/>
              <a:gd name="T19" fmla="*/ 2147483647 h 40"/>
              <a:gd name="T20" fmla="*/ 2147483647 w 51"/>
              <a:gd name="T21" fmla="*/ 2147483647 h 40"/>
              <a:gd name="T22" fmla="*/ 2147483647 w 51"/>
              <a:gd name="T23" fmla="*/ 2147483647 h 40"/>
              <a:gd name="T24" fmla="*/ 2147483647 w 51"/>
              <a:gd name="T25" fmla="*/ 2147483647 h 40"/>
              <a:gd name="T26" fmla="*/ 2147483647 w 51"/>
              <a:gd name="T27" fmla="*/ 2147483647 h 40"/>
              <a:gd name="T28" fmla="*/ 2147483647 w 51"/>
              <a:gd name="T29" fmla="*/ 2147483647 h 40"/>
              <a:gd name="T30" fmla="*/ 2147483647 w 51"/>
              <a:gd name="T31" fmla="*/ 2147483647 h 40"/>
              <a:gd name="T32" fmla="*/ 2147483647 w 51"/>
              <a:gd name="T33" fmla="*/ 2147483647 h 40"/>
              <a:gd name="T34" fmla="*/ 2147483647 w 51"/>
              <a:gd name="T35" fmla="*/ 2147483647 h 40"/>
              <a:gd name="T36" fmla="*/ 2147483647 w 51"/>
              <a:gd name="T37" fmla="*/ 2147483647 h 40"/>
              <a:gd name="T38" fmla="*/ 2147483647 w 51"/>
              <a:gd name="T39" fmla="*/ 2147483647 h 40"/>
              <a:gd name="T40" fmla="*/ 2147483647 w 51"/>
              <a:gd name="T41" fmla="*/ 2147483647 h 40"/>
              <a:gd name="T42" fmla="*/ 2147483647 w 51"/>
              <a:gd name="T43" fmla="*/ 2147483647 h 40"/>
              <a:gd name="T44" fmla="*/ 2147483647 w 51"/>
              <a:gd name="T45" fmla="*/ 2147483647 h 40"/>
              <a:gd name="T46" fmla="*/ 2147483647 w 51"/>
              <a:gd name="T47" fmla="*/ 2147483647 h 40"/>
              <a:gd name="T48" fmla="*/ 2147483647 w 51"/>
              <a:gd name="T49" fmla="*/ 0 h 40"/>
              <a:gd name="T50" fmla="*/ 2147483647 w 51"/>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40"/>
              <a:gd name="T80" fmla="*/ 51 w 5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40">
                <a:moveTo>
                  <a:pt x="20" y="0"/>
                </a:moveTo>
                <a:lnTo>
                  <a:pt x="15" y="2"/>
                </a:lnTo>
                <a:lnTo>
                  <a:pt x="11" y="3"/>
                </a:lnTo>
                <a:lnTo>
                  <a:pt x="7" y="7"/>
                </a:lnTo>
                <a:lnTo>
                  <a:pt x="3" y="11"/>
                </a:lnTo>
                <a:lnTo>
                  <a:pt x="2" y="16"/>
                </a:lnTo>
                <a:lnTo>
                  <a:pt x="0" y="20"/>
                </a:lnTo>
                <a:lnTo>
                  <a:pt x="2" y="26"/>
                </a:lnTo>
                <a:lnTo>
                  <a:pt x="3" y="31"/>
                </a:lnTo>
                <a:lnTo>
                  <a:pt x="7" y="35"/>
                </a:lnTo>
                <a:lnTo>
                  <a:pt x="11" y="37"/>
                </a:lnTo>
                <a:lnTo>
                  <a:pt x="15" y="40"/>
                </a:lnTo>
                <a:lnTo>
                  <a:pt x="24" y="40"/>
                </a:lnTo>
                <a:lnTo>
                  <a:pt x="35" y="40"/>
                </a:lnTo>
                <a:lnTo>
                  <a:pt x="40" y="37"/>
                </a:lnTo>
                <a:lnTo>
                  <a:pt x="44" y="35"/>
                </a:lnTo>
                <a:lnTo>
                  <a:pt x="48" y="31"/>
                </a:lnTo>
                <a:lnTo>
                  <a:pt x="49" y="26"/>
                </a:lnTo>
                <a:lnTo>
                  <a:pt x="51" y="20"/>
                </a:lnTo>
                <a:lnTo>
                  <a:pt x="49" y="16"/>
                </a:lnTo>
                <a:lnTo>
                  <a:pt x="48" y="11"/>
                </a:lnTo>
                <a:lnTo>
                  <a:pt x="44" y="7"/>
                </a:lnTo>
                <a:lnTo>
                  <a:pt x="40"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7" name="Line 1613"/>
          <p:cNvSpPr>
            <a:spLocks noChangeShapeType="1"/>
          </p:cNvSpPr>
          <p:nvPr/>
        </p:nvSpPr>
        <p:spPr bwMode="auto">
          <a:xfrm>
            <a:off x="6415088" y="34448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8" name="Freeform 1614"/>
          <p:cNvSpPr>
            <a:spLocks/>
          </p:cNvSpPr>
          <p:nvPr/>
        </p:nvSpPr>
        <p:spPr bwMode="auto">
          <a:xfrm>
            <a:off x="6407150" y="3444875"/>
            <a:ext cx="26988"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4" y="2"/>
                </a:lnTo>
                <a:lnTo>
                  <a:pt x="9" y="3"/>
                </a:lnTo>
                <a:lnTo>
                  <a:pt x="5" y="7"/>
                </a:lnTo>
                <a:lnTo>
                  <a:pt x="3" y="11"/>
                </a:lnTo>
                <a:lnTo>
                  <a:pt x="0" y="16"/>
                </a:lnTo>
                <a:lnTo>
                  <a:pt x="0" y="20"/>
                </a:lnTo>
                <a:lnTo>
                  <a:pt x="0" y="26"/>
                </a:lnTo>
                <a:lnTo>
                  <a:pt x="3" y="31"/>
                </a:lnTo>
                <a:lnTo>
                  <a:pt x="5" y="35"/>
                </a:lnTo>
                <a:lnTo>
                  <a:pt x="9" y="37"/>
                </a:lnTo>
                <a:lnTo>
                  <a:pt x="14" y="40"/>
                </a:lnTo>
                <a:lnTo>
                  <a:pt x="44" y="40"/>
                </a:lnTo>
                <a:lnTo>
                  <a:pt x="54" y="40"/>
                </a:lnTo>
                <a:lnTo>
                  <a:pt x="58" y="37"/>
                </a:lnTo>
                <a:lnTo>
                  <a:pt x="63" y="35"/>
                </a:lnTo>
                <a:lnTo>
                  <a:pt x="66" y="31"/>
                </a:lnTo>
                <a:lnTo>
                  <a:pt x="67" y="26"/>
                </a:lnTo>
                <a:lnTo>
                  <a:pt x="69" y="20"/>
                </a:lnTo>
                <a:lnTo>
                  <a:pt x="67" y="16"/>
                </a:lnTo>
                <a:lnTo>
                  <a:pt x="66" y="11"/>
                </a:lnTo>
                <a:lnTo>
                  <a:pt x="63" y="7"/>
                </a:lnTo>
                <a:lnTo>
                  <a:pt x="58"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19" name="Line 1615"/>
          <p:cNvSpPr>
            <a:spLocks noChangeShapeType="1"/>
          </p:cNvSpPr>
          <p:nvPr/>
        </p:nvSpPr>
        <p:spPr bwMode="auto">
          <a:xfrm>
            <a:off x="6426200" y="34448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0" name="Freeform 1616"/>
          <p:cNvSpPr>
            <a:spLocks/>
          </p:cNvSpPr>
          <p:nvPr/>
        </p:nvSpPr>
        <p:spPr bwMode="auto">
          <a:xfrm>
            <a:off x="6418263" y="3444875"/>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2"/>
                </a:lnTo>
                <a:lnTo>
                  <a:pt x="9" y="3"/>
                </a:lnTo>
                <a:lnTo>
                  <a:pt x="5" y="7"/>
                </a:lnTo>
                <a:lnTo>
                  <a:pt x="3" y="11"/>
                </a:lnTo>
                <a:lnTo>
                  <a:pt x="0" y="16"/>
                </a:lnTo>
                <a:lnTo>
                  <a:pt x="0" y="20"/>
                </a:lnTo>
                <a:lnTo>
                  <a:pt x="0" y="26"/>
                </a:lnTo>
                <a:lnTo>
                  <a:pt x="3" y="31"/>
                </a:lnTo>
                <a:lnTo>
                  <a:pt x="5" y="35"/>
                </a:lnTo>
                <a:lnTo>
                  <a:pt x="9" y="37"/>
                </a:lnTo>
                <a:lnTo>
                  <a:pt x="15" y="40"/>
                </a:lnTo>
                <a:lnTo>
                  <a:pt x="24" y="40"/>
                </a:lnTo>
                <a:lnTo>
                  <a:pt x="34" y="40"/>
                </a:lnTo>
                <a:lnTo>
                  <a:pt x="40" y="37"/>
                </a:lnTo>
                <a:lnTo>
                  <a:pt x="44" y="35"/>
                </a:lnTo>
                <a:lnTo>
                  <a:pt x="46" y="31"/>
                </a:lnTo>
                <a:lnTo>
                  <a:pt x="49" y="26"/>
                </a:lnTo>
                <a:lnTo>
                  <a:pt x="49" y="20"/>
                </a:lnTo>
                <a:lnTo>
                  <a:pt x="49" y="16"/>
                </a:lnTo>
                <a:lnTo>
                  <a:pt x="46" y="11"/>
                </a:lnTo>
                <a:lnTo>
                  <a:pt x="44" y="7"/>
                </a:lnTo>
                <a:lnTo>
                  <a:pt x="40" y="3"/>
                </a:lnTo>
                <a:lnTo>
                  <a:pt x="34"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1" name="Line 1617"/>
          <p:cNvSpPr>
            <a:spLocks noChangeShapeType="1"/>
          </p:cNvSpPr>
          <p:nvPr/>
        </p:nvSpPr>
        <p:spPr bwMode="auto">
          <a:xfrm>
            <a:off x="6430963" y="34448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2" name="Freeform 1618"/>
          <p:cNvSpPr>
            <a:spLocks/>
          </p:cNvSpPr>
          <p:nvPr/>
        </p:nvSpPr>
        <p:spPr bwMode="auto">
          <a:xfrm>
            <a:off x="6423025" y="3444875"/>
            <a:ext cx="22225"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2"/>
                </a:lnTo>
                <a:lnTo>
                  <a:pt x="11" y="3"/>
                </a:lnTo>
                <a:lnTo>
                  <a:pt x="7" y="7"/>
                </a:lnTo>
                <a:lnTo>
                  <a:pt x="3" y="11"/>
                </a:lnTo>
                <a:lnTo>
                  <a:pt x="2" y="16"/>
                </a:lnTo>
                <a:lnTo>
                  <a:pt x="0" y="20"/>
                </a:lnTo>
                <a:lnTo>
                  <a:pt x="2" y="26"/>
                </a:lnTo>
                <a:lnTo>
                  <a:pt x="3" y="31"/>
                </a:lnTo>
                <a:lnTo>
                  <a:pt x="7" y="35"/>
                </a:lnTo>
                <a:lnTo>
                  <a:pt x="11" y="37"/>
                </a:lnTo>
                <a:lnTo>
                  <a:pt x="15" y="40"/>
                </a:lnTo>
                <a:lnTo>
                  <a:pt x="35" y="40"/>
                </a:lnTo>
                <a:lnTo>
                  <a:pt x="45" y="40"/>
                </a:lnTo>
                <a:lnTo>
                  <a:pt x="50" y="37"/>
                </a:lnTo>
                <a:lnTo>
                  <a:pt x="54" y="35"/>
                </a:lnTo>
                <a:lnTo>
                  <a:pt x="57" y="31"/>
                </a:lnTo>
                <a:lnTo>
                  <a:pt x="60" y="26"/>
                </a:lnTo>
                <a:lnTo>
                  <a:pt x="60" y="20"/>
                </a:lnTo>
                <a:lnTo>
                  <a:pt x="60" y="16"/>
                </a:lnTo>
                <a:lnTo>
                  <a:pt x="57" y="11"/>
                </a:lnTo>
                <a:lnTo>
                  <a:pt x="54" y="7"/>
                </a:lnTo>
                <a:lnTo>
                  <a:pt x="50"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3" name="Line 1619"/>
          <p:cNvSpPr>
            <a:spLocks noChangeShapeType="1"/>
          </p:cNvSpPr>
          <p:nvPr/>
        </p:nvSpPr>
        <p:spPr bwMode="auto">
          <a:xfrm>
            <a:off x="6430963" y="34528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4" name="Freeform 1620"/>
          <p:cNvSpPr>
            <a:spLocks/>
          </p:cNvSpPr>
          <p:nvPr/>
        </p:nvSpPr>
        <p:spPr bwMode="auto">
          <a:xfrm>
            <a:off x="6430963" y="3425825"/>
            <a:ext cx="14287" cy="34925"/>
          </a:xfrm>
          <a:custGeom>
            <a:avLst/>
            <a:gdLst>
              <a:gd name="T0" fmla="*/ 0 w 40"/>
              <a:gd name="T1" fmla="*/ 2147483647 h 92"/>
              <a:gd name="T2" fmla="*/ 2147483647 w 40"/>
              <a:gd name="T3" fmla="*/ 2147483647 h 92"/>
              <a:gd name="T4" fmla="*/ 2147483647 w 40"/>
              <a:gd name="T5" fmla="*/ 2147483647 h 92"/>
              <a:gd name="T6" fmla="*/ 2147483647 w 40"/>
              <a:gd name="T7" fmla="*/ 2147483647 h 92"/>
              <a:gd name="T8" fmla="*/ 2147483647 w 40"/>
              <a:gd name="T9" fmla="*/ 2147483647 h 92"/>
              <a:gd name="T10" fmla="*/ 2147483647 w 40"/>
              <a:gd name="T11" fmla="*/ 2147483647 h 92"/>
              <a:gd name="T12" fmla="*/ 2147483647 w 40"/>
              <a:gd name="T13" fmla="*/ 2147483647 h 92"/>
              <a:gd name="T14" fmla="*/ 2147483647 w 40"/>
              <a:gd name="T15" fmla="*/ 2147483647 h 92"/>
              <a:gd name="T16" fmla="*/ 2147483647 w 40"/>
              <a:gd name="T17" fmla="*/ 2147483647 h 92"/>
              <a:gd name="T18" fmla="*/ 2147483647 w 40"/>
              <a:gd name="T19" fmla="*/ 2147483647 h 92"/>
              <a:gd name="T20" fmla="*/ 2147483647 w 40"/>
              <a:gd name="T21" fmla="*/ 2147483647 h 92"/>
              <a:gd name="T22" fmla="*/ 2147483647 w 40"/>
              <a:gd name="T23" fmla="*/ 2147483647 h 92"/>
              <a:gd name="T24" fmla="*/ 2147483647 w 40"/>
              <a:gd name="T25" fmla="*/ 2147483647 h 92"/>
              <a:gd name="T26" fmla="*/ 2147483647 w 40"/>
              <a:gd name="T27" fmla="*/ 2147483647 h 92"/>
              <a:gd name="T28" fmla="*/ 2147483647 w 40"/>
              <a:gd name="T29" fmla="*/ 2147483647 h 92"/>
              <a:gd name="T30" fmla="*/ 2147483647 w 40"/>
              <a:gd name="T31" fmla="*/ 2147483647 h 92"/>
              <a:gd name="T32" fmla="*/ 2147483647 w 40"/>
              <a:gd name="T33" fmla="*/ 2147483647 h 92"/>
              <a:gd name="T34" fmla="*/ 2147483647 w 40"/>
              <a:gd name="T35" fmla="*/ 0 h 92"/>
              <a:gd name="T36" fmla="*/ 2147483647 w 40"/>
              <a:gd name="T37" fmla="*/ 0 h 92"/>
              <a:gd name="T38" fmla="*/ 2147483647 w 40"/>
              <a:gd name="T39" fmla="*/ 0 h 92"/>
              <a:gd name="T40" fmla="*/ 2147483647 w 40"/>
              <a:gd name="T41" fmla="*/ 2147483647 h 92"/>
              <a:gd name="T42" fmla="*/ 2147483647 w 40"/>
              <a:gd name="T43" fmla="*/ 2147483647 h 92"/>
              <a:gd name="T44" fmla="*/ 2147483647 w 40"/>
              <a:gd name="T45" fmla="*/ 2147483647 h 92"/>
              <a:gd name="T46" fmla="*/ 2147483647 w 40"/>
              <a:gd name="T47" fmla="*/ 2147483647 h 92"/>
              <a:gd name="T48" fmla="*/ 0 w 40"/>
              <a:gd name="T49" fmla="*/ 2147483647 h 92"/>
              <a:gd name="T50" fmla="*/ 0 w 40"/>
              <a:gd name="T51" fmla="*/ 2147483647 h 9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92"/>
              <a:gd name="T80" fmla="*/ 40 w 40"/>
              <a:gd name="T81" fmla="*/ 92 h 9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92">
                <a:moveTo>
                  <a:pt x="0" y="72"/>
                </a:moveTo>
                <a:lnTo>
                  <a:pt x="1" y="78"/>
                </a:lnTo>
                <a:lnTo>
                  <a:pt x="3" y="83"/>
                </a:lnTo>
                <a:lnTo>
                  <a:pt x="7" y="87"/>
                </a:lnTo>
                <a:lnTo>
                  <a:pt x="11" y="89"/>
                </a:lnTo>
                <a:lnTo>
                  <a:pt x="15" y="92"/>
                </a:lnTo>
                <a:lnTo>
                  <a:pt x="20" y="92"/>
                </a:lnTo>
                <a:lnTo>
                  <a:pt x="25" y="92"/>
                </a:lnTo>
                <a:lnTo>
                  <a:pt x="30" y="89"/>
                </a:lnTo>
                <a:lnTo>
                  <a:pt x="34" y="87"/>
                </a:lnTo>
                <a:lnTo>
                  <a:pt x="37" y="83"/>
                </a:lnTo>
                <a:lnTo>
                  <a:pt x="40" y="78"/>
                </a:lnTo>
                <a:lnTo>
                  <a:pt x="40" y="25"/>
                </a:lnTo>
                <a:lnTo>
                  <a:pt x="40" y="14"/>
                </a:lnTo>
                <a:lnTo>
                  <a:pt x="37" y="9"/>
                </a:lnTo>
                <a:lnTo>
                  <a:pt x="34" y="5"/>
                </a:lnTo>
                <a:lnTo>
                  <a:pt x="30" y="2"/>
                </a:lnTo>
                <a:lnTo>
                  <a:pt x="25" y="0"/>
                </a:lnTo>
                <a:lnTo>
                  <a:pt x="20" y="0"/>
                </a:lnTo>
                <a:lnTo>
                  <a:pt x="15" y="0"/>
                </a:lnTo>
                <a:lnTo>
                  <a:pt x="11" y="2"/>
                </a:lnTo>
                <a:lnTo>
                  <a:pt x="7" y="5"/>
                </a:lnTo>
                <a:lnTo>
                  <a:pt x="3" y="9"/>
                </a:lnTo>
                <a:lnTo>
                  <a:pt x="1" y="14"/>
                </a:lnTo>
                <a:lnTo>
                  <a:pt x="0" y="19"/>
                </a:lnTo>
                <a:lnTo>
                  <a:pt x="0" y="7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5" name="Line 1621"/>
          <p:cNvSpPr>
            <a:spLocks noChangeShapeType="1"/>
          </p:cNvSpPr>
          <p:nvPr/>
        </p:nvSpPr>
        <p:spPr bwMode="auto">
          <a:xfrm>
            <a:off x="6437313" y="3425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6" name="Freeform 1622"/>
          <p:cNvSpPr>
            <a:spLocks/>
          </p:cNvSpPr>
          <p:nvPr/>
        </p:nvSpPr>
        <p:spPr bwMode="auto">
          <a:xfrm>
            <a:off x="6430963" y="3425825"/>
            <a:ext cx="42862" cy="14288"/>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2147483647 w 108"/>
              <a:gd name="T11" fmla="*/ 2147483647 h 38"/>
              <a:gd name="T12" fmla="*/ 0 w 108"/>
              <a:gd name="T13" fmla="*/ 2147483647 h 38"/>
              <a:gd name="T14" fmla="*/ 2147483647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20" y="0"/>
                </a:moveTo>
                <a:lnTo>
                  <a:pt x="15" y="0"/>
                </a:lnTo>
                <a:lnTo>
                  <a:pt x="11" y="2"/>
                </a:lnTo>
                <a:lnTo>
                  <a:pt x="7" y="5"/>
                </a:lnTo>
                <a:lnTo>
                  <a:pt x="3" y="9"/>
                </a:lnTo>
                <a:lnTo>
                  <a:pt x="1" y="14"/>
                </a:lnTo>
                <a:lnTo>
                  <a:pt x="0" y="19"/>
                </a:lnTo>
                <a:lnTo>
                  <a:pt x="1" y="23"/>
                </a:lnTo>
                <a:lnTo>
                  <a:pt x="3" y="29"/>
                </a:lnTo>
                <a:lnTo>
                  <a:pt x="7" y="33"/>
                </a:lnTo>
                <a:lnTo>
                  <a:pt x="11" y="37"/>
                </a:lnTo>
                <a:lnTo>
                  <a:pt x="15" y="38"/>
                </a:lnTo>
                <a:lnTo>
                  <a:pt x="83" y="38"/>
                </a:lnTo>
                <a:lnTo>
                  <a:pt x="94" y="38"/>
                </a:lnTo>
                <a:lnTo>
                  <a:pt x="99" y="37"/>
                </a:lnTo>
                <a:lnTo>
                  <a:pt x="103" y="33"/>
                </a:lnTo>
                <a:lnTo>
                  <a:pt x="106" y="29"/>
                </a:lnTo>
                <a:lnTo>
                  <a:pt x="108" y="23"/>
                </a:lnTo>
                <a:lnTo>
                  <a:pt x="108" y="19"/>
                </a:lnTo>
                <a:lnTo>
                  <a:pt x="108" y="14"/>
                </a:lnTo>
                <a:lnTo>
                  <a:pt x="106" y="9"/>
                </a:lnTo>
                <a:lnTo>
                  <a:pt x="103" y="5"/>
                </a:lnTo>
                <a:lnTo>
                  <a:pt x="99" y="2"/>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7" name="Line 1623"/>
          <p:cNvSpPr>
            <a:spLocks noChangeShapeType="1"/>
          </p:cNvSpPr>
          <p:nvPr/>
        </p:nvSpPr>
        <p:spPr bwMode="auto">
          <a:xfrm>
            <a:off x="6465888" y="3425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8" name="Freeform 1624"/>
          <p:cNvSpPr>
            <a:spLocks/>
          </p:cNvSpPr>
          <p:nvPr/>
        </p:nvSpPr>
        <p:spPr bwMode="auto">
          <a:xfrm>
            <a:off x="6457950" y="3425825"/>
            <a:ext cx="23813" cy="14288"/>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10" y="2"/>
                </a:lnTo>
                <a:lnTo>
                  <a:pt x="6" y="5"/>
                </a:lnTo>
                <a:lnTo>
                  <a:pt x="2" y="9"/>
                </a:lnTo>
                <a:lnTo>
                  <a:pt x="1" y="14"/>
                </a:lnTo>
                <a:lnTo>
                  <a:pt x="0" y="19"/>
                </a:lnTo>
                <a:lnTo>
                  <a:pt x="1" y="23"/>
                </a:lnTo>
                <a:lnTo>
                  <a:pt x="2" y="29"/>
                </a:lnTo>
                <a:lnTo>
                  <a:pt x="6" y="33"/>
                </a:lnTo>
                <a:lnTo>
                  <a:pt x="10" y="37"/>
                </a:lnTo>
                <a:lnTo>
                  <a:pt x="14" y="38"/>
                </a:lnTo>
                <a:lnTo>
                  <a:pt x="34" y="38"/>
                </a:lnTo>
                <a:lnTo>
                  <a:pt x="45" y="38"/>
                </a:lnTo>
                <a:lnTo>
                  <a:pt x="50" y="37"/>
                </a:lnTo>
                <a:lnTo>
                  <a:pt x="54" y="33"/>
                </a:lnTo>
                <a:lnTo>
                  <a:pt x="57" y="29"/>
                </a:lnTo>
                <a:lnTo>
                  <a:pt x="59" y="23"/>
                </a:lnTo>
                <a:lnTo>
                  <a:pt x="59" y="19"/>
                </a:lnTo>
                <a:lnTo>
                  <a:pt x="59" y="14"/>
                </a:lnTo>
                <a:lnTo>
                  <a:pt x="57" y="9"/>
                </a:lnTo>
                <a:lnTo>
                  <a:pt x="54" y="5"/>
                </a:lnTo>
                <a:lnTo>
                  <a:pt x="50" y="2"/>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29" name="Line 1625"/>
          <p:cNvSpPr>
            <a:spLocks noChangeShapeType="1"/>
          </p:cNvSpPr>
          <p:nvPr/>
        </p:nvSpPr>
        <p:spPr bwMode="auto">
          <a:xfrm>
            <a:off x="6465888" y="34337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0" name="Freeform 1626"/>
          <p:cNvSpPr>
            <a:spLocks/>
          </p:cNvSpPr>
          <p:nvPr/>
        </p:nvSpPr>
        <p:spPr bwMode="auto">
          <a:xfrm>
            <a:off x="6465888" y="3403600"/>
            <a:ext cx="15875" cy="38100"/>
          </a:xfrm>
          <a:custGeom>
            <a:avLst/>
            <a:gdLst>
              <a:gd name="T0" fmla="*/ 0 w 39"/>
              <a:gd name="T1" fmla="*/ 2147483647 h 95"/>
              <a:gd name="T2" fmla="*/ 2147483647 w 39"/>
              <a:gd name="T3" fmla="*/ 2147483647 h 95"/>
              <a:gd name="T4" fmla="*/ 2147483647 w 39"/>
              <a:gd name="T5" fmla="*/ 2147483647 h 95"/>
              <a:gd name="T6" fmla="*/ 2147483647 w 39"/>
              <a:gd name="T7" fmla="*/ 2147483647 h 95"/>
              <a:gd name="T8" fmla="*/ 2147483647 w 39"/>
              <a:gd name="T9" fmla="*/ 2147483647 h 95"/>
              <a:gd name="T10" fmla="*/ 2147483647 w 39"/>
              <a:gd name="T11" fmla="*/ 2147483647 h 95"/>
              <a:gd name="T12" fmla="*/ 2147483647 w 39"/>
              <a:gd name="T13" fmla="*/ 2147483647 h 95"/>
              <a:gd name="T14" fmla="*/ 2147483647 w 39"/>
              <a:gd name="T15" fmla="*/ 2147483647 h 95"/>
              <a:gd name="T16" fmla="*/ 2147483647 w 39"/>
              <a:gd name="T17" fmla="*/ 2147483647 h 95"/>
              <a:gd name="T18" fmla="*/ 2147483647 w 39"/>
              <a:gd name="T19" fmla="*/ 2147483647 h 95"/>
              <a:gd name="T20" fmla="*/ 2147483647 w 39"/>
              <a:gd name="T21" fmla="*/ 2147483647 h 95"/>
              <a:gd name="T22" fmla="*/ 2147483647 w 39"/>
              <a:gd name="T23" fmla="*/ 2147483647 h 95"/>
              <a:gd name="T24" fmla="*/ 2147483647 w 39"/>
              <a:gd name="T25" fmla="*/ 2147483647 h 95"/>
              <a:gd name="T26" fmla="*/ 2147483647 w 39"/>
              <a:gd name="T27" fmla="*/ 2147483647 h 95"/>
              <a:gd name="T28" fmla="*/ 2147483647 w 39"/>
              <a:gd name="T29" fmla="*/ 2147483647 h 95"/>
              <a:gd name="T30" fmla="*/ 2147483647 w 39"/>
              <a:gd name="T31" fmla="*/ 2147483647 h 95"/>
              <a:gd name="T32" fmla="*/ 2147483647 w 39"/>
              <a:gd name="T33" fmla="*/ 2147483647 h 95"/>
              <a:gd name="T34" fmla="*/ 2147483647 w 39"/>
              <a:gd name="T35" fmla="*/ 2147483647 h 95"/>
              <a:gd name="T36" fmla="*/ 2147483647 w 39"/>
              <a:gd name="T37" fmla="*/ 0 h 95"/>
              <a:gd name="T38" fmla="*/ 2147483647 w 39"/>
              <a:gd name="T39" fmla="*/ 2147483647 h 95"/>
              <a:gd name="T40" fmla="*/ 2147483647 w 39"/>
              <a:gd name="T41" fmla="*/ 2147483647 h 95"/>
              <a:gd name="T42" fmla="*/ 2147483647 w 39"/>
              <a:gd name="T43" fmla="*/ 2147483647 h 95"/>
              <a:gd name="T44" fmla="*/ 2147483647 w 39"/>
              <a:gd name="T45" fmla="*/ 2147483647 h 95"/>
              <a:gd name="T46" fmla="*/ 2147483647 w 39"/>
              <a:gd name="T47" fmla="*/ 2147483647 h 95"/>
              <a:gd name="T48" fmla="*/ 0 w 39"/>
              <a:gd name="T49" fmla="*/ 2147483647 h 95"/>
              <a:gd name="T50" fmla="*/ 0 w 39"/>
              <a:gd name="T51" fmla="*/ 2147483647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95"/>
              <a:gd name="T80" fmla="*/ 39 w 39"/>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95">
                <a:moveTo>
                  <a:pt x="0" y="75"/>
                </a:moveTo>
                <a:lnTo>
                  <a:pt x="1" y="79"/>
                </a:lnTo>
                <a:lnTo>
                  <a:pt x="2" y="85"/>
                </a:lnTo>
                <a:lnTo>
                  <a:pt x="6" y="89"/>
                </a:lnTo>
                <a:lnTo>
                  <a:pt x="10" y="93"/>
                </a:lnTo>
                <a:lnTo>
                  <a:pt x="14" y="94"/>
                </a:lnTo>
                <a:lnTo>
                  <a:pt x="19" y="95"/>
                </a:lnTo>
                <a:lnTo>
                  <a:pt x="25" y="94"/>
                </a:lnTo>
                <a:lnTo>
                  <a:pt x="30" y="93"/>
                </a:lnTo>
                <a:lnTo>
                  <a:pt x="34" y="89"/>
                </a:lnTo>
                <a:lnTo>
                  <a:pt x="37" y="85"/>
                </a:lnTo>
                <a:lnTo>
                  <a:pt x="39" y="79"/>
                </a:lnTo>
                <a:lnTo>
                  <a:pt x="39" y="25"/>
                </a:lnTo>
                <a:lnTo>
                  <a:pt x="39" y="16"/>
                </a:lnTo>
                <a:lnTo>
                  <a:pt x="37" y="11"/>
                </a:lnTo>
                <a:lnTo>
                  <a:pt x="34" y="7"/>
                </a:lnTo>
                <a:lnTo>
                  <a:pt x="30" y="3"/>
                </a:lnTo>
                <a:lnTo>
                  <a:pt x="25" y="1"/>
                </a:lnTo>
                <a:lnTo>
                  <a:pt x="19" y="0"/>
                </a:lnTo>
                <a:lnTo>
                  <a:pt x="14" y="1"/>
                </a:lnTo>
                <a:lnTo>
                  <a:pt x="10" y="3"/>
                </a:lnTo>
                <a:lnTo>
                  <a:pt x="6" y="7"/>
                </a:lnTo>
                <a:lnTo>
                  <a:pt x="2" y="11"/>
                </a:lnTo>
                <a:lnTo>
                  <a:pt x="1" y="16"/>
                </a:lnTo>
                <a:lnTo>
                  <a:pt x="0" y="21"/>
                </a:lnTo>
                <a:lnTo>
                  <a:pt x="0" y="7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1" name="Line 1627"/>
          <p:cNvSpPr>
            <a:spLocks noChangeShapeType="1"/>
          </p:cNvSpPr>
          <p:nvPr/>
        </p:nvSpPr>
        <p:spPr bwMode="auto">
          <a:xfrm>
            <a:off x="6473825" y="34036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2" name="Freeform 1628"/>
          <p:cNvSpPr>
            <a:spLocks/>
          </p:cNvSpPr>
          <p:nvPr/>
        </p:nvSpPr>
        <p:spPr bwMode="auto">
          <a:xfrm>
            <a:off x="6465888" y="3403600"/>
            <a:ext cx="23812"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19" y="0"/>
                </a:moveTo>
                <a:lnTo>
                  <a:pt x="14" y="1"/>
                </a:lnTo>
                <a:lnTo>
                  <a:pt x="10" y="3"/>
                </a:lnTo>
                <a:lnTo>
                  <a:pt x="6" y="7"/>
                </a:lnTo>
                <a:lnTo>
                  <a:pt x="2" y="11"/>
                </a:lnTo>
                <a:lnTo>
                  <a:pt x="1" y="16"/>
                </a:lnTo>
                <a:lnTo>
                  <a:pt x="0" y="20"/>
                </a:lnTo>
                <a:lnTo>
                  <a:pt x="1" y="25"/>
                </a:lnTo>
                <a:lnTo>
                  <a:pt x="2" y="30"/>
                </a:lnTo>
                <a:lnTo>
                  <a:pt x="6" y="34"/>
                </a:lnTo>
                <a:lnTo>
                  <a:pt x="10" y="37"/>
                </a:lnTo>
                <a:lnTo>
                  <a:pt x="14" y="40"/>
                </a:lnTo>
                <a:lnTo>
                  <a:pt x="34" y="40"/>
                </a:lnTo>
                <a:lnTo>
                  <a:pt x="45" y="40"/>
                </a:lnTo>
                <a:lnTo>
                  <a:pt x="50" y="37"/>
                </a:lnTo>
                <a:lnTo>
                  <a:pt x="54" y="34"/>
                </a:lnTo>
                <a:lnTo>
                  <a:pt x="56" y="30"/>
                </a:lnTo>
                <a:lnTo>
                  <a:pt x="59" y="25"/>
                </a:lnTo>
                <a:lnTo>
                  <a:pt x="59" y="20"/>
                </a:lnTo>
                <a:lnTo>
                  <a:pt x="59" y="16"/>
                </a:lnTo>
                <a:lnTo>
                  <a:pt x="56" y="11"/>
                </a:lnTo>
                <a:lnTo>
                  <a:pt x="54" y="7"/>
                </a:lnTo>
                <a:lnTo>
                  <a:pt x="50" y="3"/>
                </a:lnTo>
                <a:lnTo>
                  <a:pt x="45" y="1"/>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3" name="Line 1629"/>
          <p:cNvSpPr>
            <a:spLocks noChangeShapeType="1"/>
          </p:cNvSpPr>
          <p:nvPr/>
        </p:nvSpPr>
        <p:spPr bwMode="auto">
          <a:xfrm>
            <a:off x="6481763" y="34036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4" name="Freeform 1630"/>
          <p:cNvSpPr>
            <a:spLocks/>
          </p:cNvSpPr>
          <p:nvPr/>
        </p:nvSpPr>
        <p:spPr bwMode="auto">
          <a:xfrm>
            <a:off x="6473825" y="3403600"/>
            <a:ext cx="19050" cy="15875"/>
          </a:xfrm>
          <a:custGeom>
            <a:avLst/>
            <a:gdLst>
              <a:gd name="T0" fmla="*/ 2147483647 w 51"/>
              <a:gd name="T1" fmla="*/ 0 h 40"/>
              <a:gd name="T2" fmla="*/ 2147483647 w 51"/>
              <a:gd name="T3" fmla="*/ 2147483647 h 40"/>
              <a:gd name="T4" fmla="*/ 2147483647 w 51"/>
              <a:gd name="T5" fmla="*/ 2147483647 h 40"/>
              <a:gd name="T6" fmla="*/ 2147483647 w 51"/>
              <a:gd name="T7" fmla="*/ 2147483647 h 40"/>
              <a:gd name="T8" fmla="*/ 2147483647 w 51"/>
              <a:gd name="T9" fmla="*/ 2147483647 h 40"/>
              <a:gd name="T10" fmla="*/ 2147483647 w 51"/>
              <a:gd name="T11" fmla="*/ 2147483647 h 40"/>
              <a:gd name="T12" fmla="*/ 0 w 51"/>
              <a:gd name="T13" fmla="*/ 2147483647 h 40"/>
              <a:gd name="T14" fmla="*/ 2147483647 w 51"/>
              <a:gd name="T15" fmla="*/ 2147483647 h 40"/>
              <a:gd name="T16" fmla="*/ 2147483647 w 51"/>
              <a:gd name="T17" fmla="*/ 2147483647 h 40"/>
              <a:gd name="T18" fmla="*/ 2147483647 w 51"/>
              <a:gd name="T19" fmla="*/ 2147483647 h 40"/>
              <a:gd name="T20" fmla="*/ 2147483647 w 51"/>
              <a:gd name="T21" fmla="*/ 2147483647 h 40"/>
              <a:gd name="T22" fmla="*/ 2147483647 w 51"/>
              <a:gd name="T23" fmla="*/ 2147483647 h 40"/>
              <a:gd name="T24" fmla="*/ 2147483647 w 51"/>
              <a:gd name="T25" fmla="*/ 2147483647 h 40"/>
              <a:gd name="T26" fmla="*/ 2147483647 w 51"/>
              <a:gd name="T27" fmla="*/ 2147483647 h 40"/>
              <a:gd name="T28" fmla="*/ 2147483647 w 51"/>
              <a:gd name="T29" fmla="*/ 2147483647 h 40"/>
              <a:gd name="T30" fmla="*/ 2147483647 w 51"/>
              <a:gd name="T31" fmla="*/ 2147483647 h 40"/>
              <a:gd name="T32" fmla="*/ 2147483647 w 51"/>
              <a:gd name="T33" fmla="*/ 2147483647 h 40"/>
              <a:gd name="T34" fmla="*/ 2147483647 w 51"/>
              <a:gd name="T35" fmla="*/ 2147483647 h 40"/>
              <a:gd name="T36" fmla="*/ 2147483647 w 51"/>
              <a:gd name="T37" fmla="*/ 2147483647 h 40"/>
              <a:gd name="T38" fmla="*/ 2147483647 w 51"/>
              <a:gd name="T39" fmla="*/ 2147483647 h 40"/>
              <a:gd name="T40" fmla="*/ 2147483647 w 51"/>
              <a:gd name="T41" fmla="*/ 2147483647 h 40"/>
              <a:gd name="T42" fmla="*/ 2147483647 w 51"/>
              <a:gd name="T43" fmla="*/ 2147483647 h 40"/>
              <a:gd name="T44" fmla="*/ 2147483647 w 51"/>
              <a:gd name="T45" fmla="*/ 2147483647 h 40"/>
              <a:gd name="T46" fmla="*/ 2147483647 w 51"/>
              <a:gd name="T47" fmla="*/ 2147483647 h 40"/>
              <a:gd name="T48" fmla="*/ 2147483647 w 51"/>
              <a:gd name="T49" fmla="*/ 0 h 40"/>
              <a:gd name="T50" fmla="*/ 2147483647 w 51"/>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40"/>
              <a:gd name="T80" fmla="*/ 51 w 5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40">
                <a:moveTo>
                  <a:pt x="20" y="0"/>
                </a:moveTo>
                <a:lnTo>
                  <a:pt x="15" y="1"/>
                </a:lnTo>
                <a:lnTo>
                  <a:pt x="11" y="3"/>
                </a:lnTo>
                <a:lnTo>
                  <a:pt x="7" y="7"/>
                </a:lnTo>
                <a:lnTo>
                  <a:pt x="3" y="11"/>
                </a:lnTo>
                <a:lnTo>
                  <a:pt x="2" y="16"/>
                </a:lnTo>
                <a:lnTo>
                  <a:pt x="0" y="20"/>
                </a:lnTo>
                <a:lnTo>
                  <a:pt x="2" y="25"/>
                </a:lnTo>
                <a:lnTo>
                  <a:pt x="3" y="30"/>
                </a:lnTo>
                <a:lnTo>
                  <a:pt x="7" y="34"/>
                </a:lnTo>
                <a:lnTo>
                  <a:pt x="11" y="37"/>
                </a:lnTo>
                <a:lnTo>
                  <a:pt x="15" y="40"/>
                </a:lnTo>
                <a:lnTo>
                  <a:pt x="24" y="40"/>
                </a:lnTo>
                <a:lnTo>
                  <a:pt x="35" y="40"/>
                </a:lnTo>
                <a:lnTo>
                  <a:pt x="40" y="37"/>
                </a:lnTo>
                <a:lnTo>
                  <a:pt x="44" y="34"/>
                </a:lnTo>
                <a:lnTo>
                  <a:pt x="48" y="30"/>
                </a:lnTo>
                <a:lnTo>
                  <a:pt x="49" y="25"/>
                </a:lnTo>
                <a:lnTo>
                  <a:pt x="51" y="20"/>
                </a:lnTo>
                <a:lnTo>
                  <a:pt x="49" y="16"/>
                </a:lnTo>
                <a:lnTo>
                  <a:pt x="48" y="11"/>
                </a:lnTo>
                <a:lnTo>
                  <a:pt x="44" y="7"/>
                </a:lnTo>
                <a:lnTo>
                  <a:pt x="40" y="3"/>
                </a:lnTo>
                <a:lnTo>
                  <a:pt x="35" y="1"/>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5" name="Line 1631"/>
          <p:cNvSpPr>
            <a:spLocks noChangeShapeType="1"/>
          </p:cNvSpPr>
          <p:nvPr/>
        </p:nvSpPr>
        <p:spPr bwMode="auto">
          <a:xfrm>
            <a:off x="6477000" y="34115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6" name="Freeform 1632"/>
          <p:cNvSpPr>
            <a:spLocks/>
          </p:cNvSpPr>
          <p:nvPr/>
        </p:nvSpPr>
        <p:spPr bwMode="auto">
          <a:xfrm>
            <a:off x="6477000" y="3382963"/>
            <a:ext cx="15875" cy="36512"/>
          </a:xfrm>
          <a:custGeom>
            <a:avLst/>
            <a:gdLst>
              <a:gd name="T0" fmla="*/ 0 w 38"/>
              <a:gd name="T1" fmla="*/ 2147483647 h 94"/>
              <a:gd name="T2" fmla="*/ 0 w 38"/>
              <a:gd name="T3" fmla="*/ 2147483647 h 94"/>
              <a:gd name="T4" fmla="*/ 2147483647 w 38"/>
              <a:gd name="T5" fmla="*/ 2147483647 h 94"/>
              <a:gd name="T6" fmla="*/ 2147483647 w 38"/>
              <a:gd name="T7" fmla="*/ 2147483647 h 94"/>
              <a:gd name="T8" fmla="*/ 2147483647 w 38"/>
              <a:gd name="T9" fmla="*/ 2147483647 h 94"/>
              <a:gd name="T10" fmla="*/ 2147483647 w 38"/>
              <a:gd name="T11" fmla="*/ 2147483647 h 94"/>
              <a:gd name="T12" fmla="*/ 2147483647 w 38"/>
              <a:gd name="T13" fmla="*/ 2147483647 h 94"/>
              <a:gd name="T14" fmla="*/ 2147483647 w 38"/>
              <a:gd name="T15" fmla="*/ 2147483647 h 94"/>
              <a:gd name="T16" fmla="*/ 2147483647 w 38"/>
              <a:gd name="T17" fmla="*/ 2147483647 h 94"/>
              <a:gd name="T18" fmla="*/ 2147483647 w 38"/>
              <a:gd name="T19" fmla="*/ 2147483647 h 94"/>
              <a:gd name="T20" fmla="*/ 2147483647 w 38"/>
              <a:gd name="T21" fmla="*/ 2147483647 h 94"/>
              <a:gd name="T22" fmla="*/ 2147483647 w 38"/>
              <a:gd name="T23" fmla="*/ 2147483647 h 94"/>
              <a:gd name="T24" fmla="*/ 2147483647 w 38"/>
              <a:gd name="T25" fmla="*/ 2147483647 h 94"/>
              <a:gd name="T26" fmla="*/ 2147483647 w 38"/>
              <a:gd name="T27" fmla="*/ 2147483647 h 94"/>
              <a:gd name="T28" fmla="*/ 2147483647 w 38"/>
              <a:gd name="T29" fmla="*/ 2147483647 h 94"/>
              <a:gd name="T30" fmla="*/ 2147483647 w 38"/>
              <a:gd name="T31" fmla="*/ 2147483647 h 94"/>
              <a:gd name="T32" fmla="*/ 2147483647 w 38"/>
              <a:gd name="T33" fmla="*/ 2147483647 h 94"/>
              <a:gd name="T34" fmla="*/ 2147483647 w 38"/>
              <a:gd name="T35" fmla="*/ 2147483647 h 94"/>
              <a:gd name="T36" fmla="*/ 2147483647 w 38"/>
              <a:gd name="T37" fmla="*/ 0 h 94"/>
              <a:gd name="T38" fmla="*/ 2147483647 w 38"/>
              <a:gd name="T39" fmla="*/ 2147483647 h 94"/>
              <a:gd name="T40" fmla="*/ 2147483647 w 38"/>
              <a:gd name="T41" fmla="*/ 2147483647 h 94"/>
              <a:gd name="T42" fmla="*/ 2147483647 w 38"/>
              <a:gd name="T43" fmla="*/ 2147483647 h 94"/>
              <a:gd name="T44" fmla="*/ 2147483647 w 38"/>
              <a:gd name="T45" fmla="*/ 2147483647 h 94"/>
              <a:gd name="T46" fmla="*/ 0 w 38"/>
              <a:gd name="T47" fmla="*/ 2147483647 h 94"/>
              <a:gd name="T48" fmla="*/ 0 w 38"/>
              <a:gd name="T49" fmla="*/ 2147483647 h 94"/>
              <a:gd name="T50" fmla="*/ 0 w 38"/>
              <a:gd name="T51" fmla="*/ 2147483647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94"/>
              <a:gd name="T80" fmla="*/ 38 w 38"/>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94">
                <a:moveTo>
                  <a:pt x="0" y="74"/>
                </a:moveTo>
                <a:lnTo>
                  <a:pt x="0" y="79"/>
                </a:lnTo>
                <a:lnTo>
                  <a:pt x="3" y="84"/>
                </a:lnTo>
                <a:lnTo>
                  <a:pt x="5" y="88"/>
                </a:lnTo>
                <a:lnTo>
                  <a:pt x="9" y="91"/>
                </a:lnTo>
                <a:lnTo>
                  <a:pt x="15" y="94"/>
                </a:lnTo>
                <a:lnTo>
                  <a:pt x="20" y="94"/>
                </a:lnTo>
                <a:lnTo>
                  <a:pt x="24" y="94"/>
                </a:lnTo>
                <a:lnTo>
                  <a:pt x="29" y="91"/>
                </a:lnTo>
                <a:lnTo>
                  <a:pt x="33" y="88"/>
                </a:lnTo>
                <a:lnTo>
                  <a:pt x="37" y="84"/>
                </a:lnTo>
                <a:lnTo>
                  <a:pt x="38" y="79"/>
                </a:lnTo>
                <a:lnTo>
                  <a:pt x="38" y="25"/>
                </a:lnTo>
                <a:lnTo>
                  <a:pt x="38" y="14"/>
                </a:lnTo>
                <a:lnTo>
                  <a:pt x="37" y="10"/>
                </a:lnTo>
                <a:lnTo>
                  <a:pt x="33" y="6"/>
                </a:lnTo>
                <a:lnTo>
                  <a:pt x="29" y="3"/>
                </a:lnTo>
                <a:lnTo>
                  <a:pt x="24" y="1"/>
                </a:lnTo>
                <a:lnTo>
                  <a:pt x="20" y="0"/>
                </a:lnTo>
                <a:lnTo>
                  <a:pt x="15" y="1"/>
                </a:lnTo>
                <a:lnTo>
                  <a:pt x="9" y="3"/>
                </a:lnTo>
                <a:lnTo>
                  <a:pt x="5" y="6"/>
                </a:lnTo>
                <a:lnTo>
                  <a:pt x="3" y="10"/>
                </a:lnTo>
                <a:lnTo>
                  <a:pt x="0" y="14"/>
                </a:lnTo>
                <a:lnTo>
                  <a:pt x="0" y="20"/>
                </a:lnTo>
                <a:lnTo>
                  <a:pt x="0" y="7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7" name="Line 1633"/>
          <p:cNvSpPr>
            <a:spLocks noChangeShapeType="1"/>
          </p:cNvSpPr>
          <p:nvPr/>
        </p:nvSpPr>
        <p:spPr bwMode="auto">
          <a:xfrm>
            <a:off x="6484938" y="3382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8" name="Freeform 1634"/>
          <p:cNvSpPr>
            <a:spLocks/>
          </p:cNvSpPr>
          <p:nvPr/>
        </p:nvSpPr>
        <p:spPr bwMode="auto">
          <a:xfrm>
            <a:off x="6477000" y="3382963"/>
            <a:ext cx="26988"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1"/>
                </a:lnTo>
                <a:lnTo>
                  <a:pt x="9" y="3"/>
                </a:lnTo>
                <a:lnTo>
                  <a:pt x="5" y="6"/>
                </a:lnTo>
                <a:lnTo>
                  <a:pt x="3" y="10"/>
                </a:lnTo>
                <a:lnTo>
                  <a:pt x="0" y="14"/>
                </a:lnTo>
                <a:lnTo>
                  <a:pt x="0" y="20"/>
                </a:lnTo>
                <a:lnTo>
                  <a:pt x="0" y="25"/>
                </a:lnTo>
                <a:lnTo>
                  <a:pt x="3" y="30"/>
                </a:lnTo>
                <a:lnTo>
                  <a:pt x="5" y="34"/>
                </a:lnTo>
                <a:lnTo>
                  <a:pt x="9" y="37"/>
                </a:lnTo>
                <a:lnTo>
                  <a:pt x="15" y="40"/>
                </a:lnTo>
                <a:lnTo>
                  <a:pt x="44" y="40"/>
                </a:lnTo>
                <a:lnTo>
                  <a:pt x="54" y="40"/>
                </a:lnTo>
                <a:lnTo>
                  <a:pt x="58" y="37"/>
                </a:lnTo>
                <a:lnTo>
                  <a:pt x="63" y="34"/>
                </a:lnTo>
                <a:lnTo>
                  <a:pt x="66" y="30"/>
                </a:lnTo>
                <a:lnTo>
                  <a:pt x="67" y="25"/>
                </a:lnTo>
                <a:lnTo>
                  <a:pt x="69" y="20"/>
                </a:lnTo>
                <a:lnTo>
                  <a:pt x="67" y="14"/>
                </a:lnTo>
                <a:lnTo>
                  <a:pt x="66" y="10"/>
                </a:lnTo>
                <a:lnTo>
                  <a:pt x="63" y="6"/>
                </a:lnTo>
                <a:lnTo>
                  <a:pt x="58" y="3"/>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39" name="Line 1635"/>
          <p:cNvSpPr>
            <a:spLocks noChangeShapeType="1"/>
          </p:cNvSpPr>
          <p:nvPr/>
        </p:nvSpPr>
        <p:spPr bwMode="auto">
          <a:xfrm>
            <a:off x="6489700" y="33909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0" name="Freeform 1636"/>
          <p:cNvSpPr>
            <a:spLocks/>
          </p:cNvSpPr>
          <p:nvPr/>
        </p:nvSpPr>
        <p:spPr bwMode="auto">
          <a:xfrm>
            <a:off x="6489700" y="3363913"/>
            <a:ext cx="14288" cy="34925"/>
          </a:xfrm>
          <a:custGeom>
            <a:avLst/>
            <a:gdLst>
              <a:gd name="T0" fmla="*/ 0 w 38"/>
              <a:gd name="T1" fmla="*/ 2147483647 h 94"/>
              <a:gd name="T2" fmla="*/ 0 w 38"/>
              <a:gd name="T3" fmla="*/ 2147483647 h 94"/>
              <a:gd name="T4" fmla="*/ 2147483647 w 38"/>
              <a:gd name="T5" fmla="*/ 2147483647 h 94"/>
              <a:gd name="T6" fmla="*/ 2147483647 w 38"/>
              <a:gd name="T7" fmla="*/ 2147483647 h 94"/>
              <a:gd name="T8" fmla="*/ 2147483647 w 38"/>
              <a:gd name="T9" fmla="*/ 2147483647 h 94"/>
              <a:gd name="T10" fmla="*/ 2147483647 w 38"/>
              <a:gd name="T11" fmla="*/ 2147483647 h 94"/>
              <a:gd name="T12" fmla="*/ 2147483647 w 38"/>
              <a:gd name="T13" fmla="*/ 2147483647 h 94"/>
              <a:gd name="T14" fmla="*/ 2147483647 w 38"/>
              <a:gd name="T15" fmla="*/ 2147483647 h 94"/>
              <a:gd name="T16" fmla="*/ 2147483647 w 38"/>
              <a:gd name="T17" fmla="*/ 2147483647 h 94"/>
              <a:gd name="T18" fmla="*/ 2147483647 w 38"/>
              <a:gd name="T19" fmla="*/ 2147483647 h 94"/>
              <a:gd name="T20" fmla="*/ 2147483647 w 38"/>
              <a:gd name="T21" fmla="*/ 2147483647 h 94"/>
              <a:gd name="T22" fmla="*/ 2147483647 w 38"/>
              <a:gd name="T23" fmla="*/ 2147483647 h 94"/>
              <a:gd name="T24" fmla="*/ 2147483647 w 38"/>
              <a:gd name="T25" fmla="*/ 2147483647 h 94"/>
              <a:gd name="T26" fmla="*/ 2147483647 w 38"/>
              <a:gd name="T27" fmla="*/ 2147483647 h 94"/>
              <a:gd name="T28" fmla="*/ 2147483647 w 38"/>
              <a:gd name="T29" fmla="*/ 2147483647 h 94"/>
              <a:gd name="T30" fmla="*/ 2147483647 w 38"/>
              <a:gd name="T31" fmla="*/ 2147483647 h 94"/>
              <a:gd name="T32" fmla="*/ 2147483647 w 38"/>
              <a:gd name="T33" fmla="*/ 2147483647 h 94"/>
              <a:gd name="T34" fmla="*/ 2147483647 w 38"/>
              <a:gd name="T35" fmla="*/ 2147483647 h 94"/>
              <a:gd name="T36" fmla="*/ 2147483647 w 38"/>
              <a:gd name="T37" fmla="*/ 0 h 94"/>
              <a:gd name="T38" fmla="*/ 2147483647 w 38"/>
              <a:gd name="T39" fmla="*/ 2147483647 h 94"/>
              <a:gd name="T40" fmla="*/ 2147483647 w 38"/>
              <a:gd name="T41" fmla="*/ 2147483647 h 94"/>
              <a:gd name="T42" fmla="*/ 2147483647 w 38"/>
              <a:gd name="T43" fmla="*/ 2147483647 h 94"/>
              <a:gd name="T44" fmla="*/ 2147483647 w 38"/>
              <a:gd name="T45" fmla="*/ 2147483647 h 94"/>
              <a:gd name="T46" fmla="*/ 0 w 38"/>
              <a:gd name="T47" fmla="*/ 2147483647 h 94"/>
              <a:gd name="T48" fmla="*/ 0 w 38"/>
              <a:gd name="T49" fmla="*/ 2147483647 h 94"/>
              <a:gd name="T50" fmla="*/ 0 w 38"/>
              <a:gd name="T51" fmla="*/ 2147483647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94"/>
              <a:gd name="T80" fmla="*/ 38 w 38"/>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94">
                <a:moveTo>
                  <a:pt x="0" y="74"/>
                </a:moveTo>
                <a:lnTo>
                  <a:pt x="0" y="79"/>
                </a:lnTo>
                <a:lnTo>
                  <a:pt x="3" y="84"/>
                </a:lnTo>
                <a:lnTo>
                  <a:pt x="5" y="88"/>
                </a:lnTo>
                <a:lnTo>
                  <a:pt x="9" y="91"/>
                </a:lnTo>
                <a:lnTo>
                  <a:pt x="15" y="94"/>
                </a:lnTo>
                <a:lnTo>
                  <a:pt x="20" y="94"/>
                </a:lnTo>
                <a:lnTo>
                  <a:pt x="25" y="94"/>
                </a:lnTo>
                <a:lnTo>
                  <a:pt x="29" y="91"/>
                </a:lnTo>
                <a:lnTo>
                  <a:pt x="34" y="88"/>
                </a:lnTo>
                <a:lnTo>
                  <a:pt x="37" y="84"/>
                </a:lnTo>
                <a:lnTo>
                  <a:pt x="38" y="79"/>
                </a:lnTo>
                <a:lnTo>
                  <a:pt x="38" y="25"/>
                </a:lnTo>
                <a:lnTo>
                  <a:pt x="38" y="14"/>
                </a:lnTo>
                <a:lnTo>
                  <a:pt x="37" y="10"/>
                </a:lnTo>
                <a:lnTo>
                  <a:pt x="34" y="5"/>
                </a:lnTo>
                <a:lnTo>
                  <a:pt x="29" y="2"/>
                </a:lnTo>
                <a:lnTo>
                  <a:pt x="25" y="1"/>
                </a:lnTo>
                <a:lnTo>
                  <a:pt x="20" y="0"/>
                </a:lnTo>
                <a:lnTo>
                  <a:pt x="15" y="1"/>
                </a:lnTo>
                <a:lnTo>
                  <a:pt x="9" y="2"/>
                </a:lnTo>
                <a:lnTo>
                  <a:pt x="5" y="5"/>
                </a:lnTo>
                <a:lnTo>
                  <a:pt x="3" y="10"/>
                </a:lnTo>
                <a:lnTo>
                  <a:pt x="0" y="14"/>
                </a:lnTo>
                <a:lnTo>
                  <a:pt x="0" y="20"/>
                </a:lnTo>
                <a:lnTo>
                  <a:pt x="0" y="7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1" name="Line 1637"/>
          <p:cNvSpPr>
            <a:spLocks noChangeShapeType="1"/>
          </p:cNvSpPr>
          <p:nvPr/>
        </p:nvSpPr>
        <p:spPr bwMode="auto">
          <a:xfrm>
            <a:off x="6496050" y="33639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2" name="Freeform 1638"/>
          <p:cNvSpPr>
            <a:spLocks/>
          </p:cNvSpPr>
          <p:nvPr/>
        </p:nvSpPr>
        <p:spPr bwMode="auto">
          <a:xfrm>
            <a:off x="6489700" y="3363913"/>
            <a:ext cx="19050" cy="14287"/>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9" y="2"/>
                </a:lnTo>
                <a:lnTo>
                  <a:pt x="5" y="5"/>
                </a:lnTo>
                <a:lnTo>
                  <a:pt x="3" y="10"/>
                </a:lnTo>
                <a:lnTo>
                  <a:pt x="0" y="14"/>
                </a:lnTo>
                <a:lnTo>
                  <a:pt x="0" y="20"/>
                </a:lnTo>
                <a:lnTo>
                  <a:pt x="0" y="25"/>
                </a:lnTo>
                <a:lnTo>
                  <a:pt x="3" y="30"/>
                </a:lnTo>
                <a:lnTo>
                  <a:pt x="5" y="34"/>
                </a:lnTo>
                <a:lnTo>
                  <a:pt x="9" y="37"/>
                </a:lnTo>
                <a:lnTo>
                  <a:pt x="15" y="39"/>
                </a:lnTo>
                <a:lnTo>
                  <a:pt x="24" y="39"/>
                </a:lnTo>
                <a:lnTo>
                  <a:pt x="34" y="39"/>
                </a:lnTo>
                <a:lnTo>
                  <a:pt x="40" y="37"/>
                </a:lnTo>
                <a:lnTo>
                  <a:pt x="44" y="34"/>
                </a:lnTo>
                <a:lnTo>
                  <a:pt x="46" y="30"/>
                </a:lnTo>
                <a:lnTo>
                  <a:pt x="49" y="25"/>
                </a:lnTo>
                <a:lnTo>
                  <a:pt x="49" y="20"/>
                </a:lnTo>
                <a:lnTo>
                  <a:pt x="49" y="14"/>
                </a:lnTo>
                <a:lnTo>
                  <a:pt x="46" y="10"/>
                </a:lnTo>
                <a:lnTo>
                  <a:pt x="44" y="5"/>
                </a:lnTo>
                <a:lnTo>
                  <a:pt x="40" y="2"/>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3" name="Line 1639"/>
          <p:cNvSpPr>
            <a:spLocks noChangeShapeType="1"/>
          </p:cNvSpPr>
          <p:nvPr/>
        </p:nvSpPr>
        <p:spPr bwMode="auto">
          <a:xfrm>
            <a:off x="6500813" y="33639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4" name="Freeform 1640"/>
          <p:cNvSpPr>
            <a:spLocks/>
          </p:cNvSpPr>
          <p:nvPr/>
        </p:nvSpPr>
        <p:spPr bwMode="auto">
          <a:xfrm>
            <a:off x="6492875" y="3363913"/>
            <a:ext cx="23813" cy="14287"/>
          </a:xfrm>
          <a:custGeom>
            <a:avLst/>
            <a:gdLst>
              <a:gd name="T0" fmla="*/ 2147483647 w 60"/>
              <a:gd name="T1" fmla="*/ 0 h 39"/>
              <a:gd name="T2" fmla="*/ 2147483647 w 60"/>
              <a:gd name="T3" fmla="*/ 2147483647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2147483647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1"/>
                </a:lnTo>
                <a:lnTo>
                  <a:pt x="11" y="2"/>
                </a:lnTo>
                <a:lnTo>
                  <a:pt x="7" y="5"/>
                </a:lnTo>
                <a:lnTo>
                  <a:pt x="3" y="10"/>
                </a:lnTo>
                <a:lnTo>
                  <a:pt x="2" y="14"/>
                </a:lnTo>
                <a:lnTo>
                  <a:pt x="0" y="20"/>
                </a:lnTo>
                <a:lnTo>
                  <a:pt x="2" y="25"/>
                </a:lnTo>
                <a:lnTo>
                  <a:pt x="3" y="30"/>
                </a:lnTo>
                <a:lnTo>
                  <a:pt x="7" y="34"/>
                </a:lnTo>
                <a:lnTo>
                  <a:pt x="11" y="37"/>
                </a:lnTo>
                <a:lnTo>
                  <a:pt x="15" y="39"/>
                </a:lnTo>
                <a:lnTo>
                  <a:pt x="35" y="39"/>
                </a:lnTo>
                <a:lnTo>
                  <a:pt x="45" y="39"/>
                </a:lnTo>
                <a:lnTo>
                  <a:pt x="51" y="37"/>
                </a:lnTo>
                <a:lnTo>
                  <a:pt x="55" y="34"/>
                </a:lnTo>
                <a:lnTo>
                  <a:pt x="57" y="30"/>
                </a:lnTo>
                <a:lnTo>
                  <a:pt x="60" y="25"/>
                </a:lnTo>
                <a:lnTo>
                  <a:pt x="60" y="20"/>
                </a:lnTo>
                <a:lnTo>
                  <a:pt x="60" y="14"/>
                </a:lnTo>
                <a:lnTo>
                  <a:pt x="57" y="10"/>
                </a:lnTo>
                <a:lnTo>
                  <a:pt x="55" y="5"/>
                </a:lnTo>
                <a:lnTo>
                  <a:pt x="51" y="2"/>
                </a:lnTo>
                <a:lnTo>
                  <a:pt x="45" y="1"/>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5" name="Line 1641"/>
          <p:cNvSpPr>
            <a:spLocks noChangeShapeType="1"/>
          </p:cNvSpPr>
          <p:nvPr/>
        </p:nvSpPr>
        <p:spPr bwMode="auto">
          <a:xfrm>
            <a:off x="6508750" y="33639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6" name="Freeform 1642"/>
          <p:cNvSpPr>
            <a:spLocks/>
          </p:cNvSpPr>
          <p:nvPr/>
        </p:nvSpPr>
        <p:spPr bwMode="auto">
          <a:xfrm>
            <a:off x="6500813" y="3363913"/>
            <a:ext cx="19050" cy="14287"/>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5" y="1"/>
                </a:lnTo>
                <a:lnTo>
                  <a:pt x="11" y="2"/>
                </a:lnTo>
                <a:lnTo>
                  <a:pt x="7" y="5"/>
                </a:lnTo>
                <a:lnTo>
                  <a:pt x="3" y="10"/>
                </a:lnTo>
                <a:lnTo>
                  <a:pt x="2" y="14"/>
                </a:lnTo>
                <a:lnTo>
                  <a:pt x="0" y="20"/>
                </a:lnTo>
                <a:lnTo>
                  <a:pt x="2" y="25"/>
                </a:lnTo>
                <a:lnTo>
                  <a:pt x="3" y="30"/>
                </a:lnTo>
                <a:lnTo>
                  <a:pt x="7" y="34"/>
                </a:lnTo>
                <a:lnTo>
                  <a:pt x="11" y="37"/>
                </a:lnTo>
                <a:lnTo>
                  <a:pt x="15" y="39"/>
                </a:lnTo>
                <a:lnTo>
                  <a:pt x="24" y="39"/>
                </a:lnTo>
                <a:lnTo>
                  <a:pt x="36" y="39"/>
                </a:lnTo>
                <a:lnTo>
                  <a:pt x="40" y="37"/>
                </a:lnTo>
                <a:lnTo>
                  <a:pt x="44" y="34"/>
                </a:lnTo>
                <a:lnTo>
                  <a:pt x="48" y="30"/>
                </a:lnTo>
                <a:lnTo>
                  <a:pt x="49" y="25"/>
                </a:lnTo>
                <a:lnTo>
                  <a:pt x="50" y="20"/>
                </a:lnTo>
                <a:lnTo>
                  <a:pt x="49" y="14"/>
                </a:lnTo>
                <a:lnTo>
                  <a:pt x="48" y="10"/>
                </a:lnTo>
                <a:lnTo>
                  <a:pt x="44" y="5"/>
                </a:lnTo>
                <a:lnTo>
                  <a:pt x="40" y="2"/>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7" name="Line 1643"/>
          <p:cNvSpPr>
            <a:spLocks noChangeShapeType="1"/>
          </p:cNvSpPr>
          <p:nvPr/>
        </p:nvSpPr>
        <p:spPr bwMode="auto">
          <a:xfrm>
            <a:off x="6503988" y="33702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8" name="Freeform 1644"/>
          <p:cNvSpPr>
            <a:spLocks/>
          </p:cNvSpPr>
          <p:nvPr/>
        </p:nvSpPr>
        <p:spPr bwMode="auto">
          <a:xfrm>
            <a:off x="6503988" y="3341688"/>
            <a:ext cx="15875" cy="36512"/>
          </a:xfrm>
          <a:custGeom>
            <a:avLst/>
            <a:gdLst>
              <a:gd name="T0" fmla="*/ 0 w 38"/>
              <a:gd name="T1" fmla="*/ 2147483647 h 95"/>
              <a:gd name="T2" fmla="*/ 0 w 38"/>
              <a:gd name="T3" fmla="*/ 2147483647 h 95"/>
              <a:gd name="T4" fmla="*/ 2147483647 w 38"/>
              <a:gd name="T5" fmla="*/ 2147483647 h 95"/>
              <a:gd name="T6" fmla="*/ 2147483647 w 38"/>
              <a:gd name="T7" fmla="*/ 2147483647 h 95"/>
              <a:gd name="T8" fmla="*/ 2147483647 w 38"/>
              <a:gd name="T9" fmla="*/ 2147483647 h 95"/>
              <a:gd name="T10" fmla="*/ 2147483647 w 38"/>
              <a:gd name="T11" fmla="*/ 2147483647 h 95"/>
              <a:gd name="T12" fmla="*/ 2147483647 w 38"/>
              <a:gd name="T13" fmla="*/ 2147483647 h 95"/>
              <a:gd name="T14" fmla="*/ 2147483647 w 38"/>
              <a:gd name="T15" fmla="*/ 2147483647 h 95"/>
              <a:gd name="T16" fmla="*/ 2147483647 w 38"/>
              <a:gd name="T17" fmla="*/ 2147483647 h 95"/>
              <a:gd name="T18" fmla="*/ 2147483647 w 38"/>
              <a:gd name="T19" fmla="*/ 2147483647 h 95"/>
              <a:gd name="T20" fmla="*/ 2147483647 w 38"/>
              <a:gd name="T21" fmla="*/ 2147483647 h 95"/>
              <a:gd name="T22" fmla="*/ 2147483647 w 38"/>
              <a:gd name="T23" fmla="*/ 2147483647 h 95"/>
              <a:gd name="T24" fmla="*/ 2147483647 w 38"/>
              <a:gd name="T25" fmla="*/ 2147483647 h 95"/>
              <a:gd name="T26" fmla="*/ 2147483647 w 38"/>
              <a:gd name="T27" fmla="*/ 2147483647 h 95"/>
              <a:gd name="T28" fmla="*/ 2147483647 w 38"/>
              <a:gd name="T29" fmla="*/ 2147483647 h 95"/>
              <a:gd name="T30" fmla="*/ 2147483647 w 38"/>
              <a:gd name="T31" fmla="*/ 2147483647 h 95"/>
              <a:gd name="T32" fmla="*/ 2147483647 w 38"/>
              <a:gd name="T33" fmla="*/ 2147483647 h 95"/>
              <a:gd name="T34" fmla="*/ 2147483647 w 38"/>
              <a:gd name="T35" fmla="*/ 2147483647 h 95"/>
              <a:gd name="T36" fmla="*/ 2147483647 w 38"/>
              <a:gd name="T37" fmla="*/ 0 h 95"/>
              <a:gd name="T38" fmla="*/ 2147483647 w 38"/>
              <a:gd name="T39" fmla="*/ 2147483647 h 95"/>
              <a:gd name="T40" fmla="*/ 2147483647 w 38"/>
              <a:gd name="T41" fmla="*/ 2147483647 h 95"/>
              <a:gd name="T42" fmla="*/ 2147483647 w 38"/>
              <a:gd name="T43" fmla="*/ 2147483647 h 95"/>
              <a:gd name="T44" fmla="*/ 2147483647 w 38"/>
              <a:gd name="T45" fmla="*/ 2147483647 h 95"/>
              <a:gd name="T46" fmla="*/ 0 w 38"/>
              <a:gd name="T47" fmla="*/ 2147483647 h 95"/>
              <a:gd name="T48" fmla="*/ 0 w 38"/>
              <a:gd name="T49" fmla="*/ 2147483647 h 95"/>
              <a:gd name="T50" fmla="*/ 0 w 38"/>
              <a:gd name="T51" fmla="*/ 2147483647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95"/>
              <a:gd name="T80" fmla="*/ 38 w 38"/>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95">
                <a:moveTo>
                  <a:pt x="0" y="76"/>
                </a:moveTo>
                <a:lnTo>
                  <a:pt x="0" y="81"/>
                </a:lnTo>
                <a:lnTo>
                  <a:pt x="2" y="86"/>
                </a:lnTo>
                <a:lnTo>
                  <a:pt x="5" y="90"/>
                </a:lnTo>
                <a:lnTo>
                  <a:pt x="9" y="93"/>
                </a:lnTo>
                <a:lnTo>
                  <a:pt x="14" y="95"/>
                </a:lnTo>
                <a:lnTo>
                  <a:pt x="20" y="95"/>
                </a:lnTo>
                <a:lnTo>
                  <a:pt x="25" y="95"/>
                </a:lnTo>
                <a:lnTo>
                  <a:pt x="29" y="93"/>
                </a:lnTo>
                <a:lnTo>
                  <a:pt x="33" y="90"/>
                </a:lnTo>
                <a:lnTo>
                  <a:pt x="37" y="86"/>
                </a:lnTo>
                <a:lnTo>
                  <a:pt x="38" y="81"/>
                </a:lnTo>
                <a:lnTo>
                  <a:pt x="38" y="25"/>
                </a:lnTo>
                <a:lnTo>
                  <a:pt x="38" y="15"/>
                </a:lnTo>
                <a:lnTo>
                  <a:pt x="37" y="11"/>
                </a:lnTo>
                <a:lnTo>
                  <a:pt x="33" y="7"/>
                </a:lnTo>
                <a:lnTo>
                  <a:pt x="29" y="3"/>
                </a:lnTo>
                <a:lnTo>
                  <a:pt x="25" y="2"/>
                </a:lnTo>
                <a:lnTo>
                  <a:pt x="20" y="0"/>
                </a:lnTo>
                <a:lnTo>
                  <a:pt x="14" y="2"/>
                </a:lnTo>
                <a:lnTo>
                  <a:pt x="9" y="3"/>
                </a:lnTo>
                <a:lnTo>
                  <a:pt x="5" y="7"/>
                </a:lnTo>
                <a:lnTo>
                  <a:pt x="2" y="11"/>
                </a:lnTo>
                <a:lnTo>
                  <a:pt x="0" y="15"/>
                </a:lnTo>
                <a:lnTo>
                  <a:pt x="0" y="21"/>
                </a:lnTo>
                <a:lnTo>
                  <a:pt x="0" y="7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49" name="Line 1645"/>
          <p:cNvSpPr>
            <a:spLocks noChangeShapeType="1"/>
          </p:cNvSpPr>
          <p:nvPr/>
        </p:nvSpPr>
        <p:spPr bwMode="auto">
          <a:xfrm>
            <a:off x="6511925" y="3341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0" name="Freeform 1646"/>
          <p:cNvSpPr>
            <a:spLocks/>
          </p:cNvSpPr>
          <p:nvPr/>
        </p:nvSpPr>
        <p:spPr bwMode="auto">
          <a:xfrm>
            <a:off x="6503988" y="3341688"/>
            <a:ext cx="28575" cy="15875"/>
          </a:xfrm>
          <a:custGeom>
            <a:avLst/>
            <a:gdLst>
              <a:gd name="T0" fmla="*/ 2147483647 w 68"/>
              <a:gd name="T1" fmla="*/ 0 h 40"/>
              <a:gd name="T2" fmla="*/ 2147483647 w 68"/>
              <a:gd name="T3" fmla="*/ 2147483647 h 40"/>
              <a:gd name="T4" fmla="*/ 2147483647 w 68"/>
              <a:gd name="T5" fmla="*/ 2147483647 h 40"/>
              <a:gd name="T6" fmla="*/ 2147483647 w 68"/>
              <a:gd name="T7" fmla="*/ 2147483647 h 40"/>
              <a:gd name="T8" fmla="*/ 2147483647 w 68"/>
              <a:gd name="T9" fmla="*/ 2147483647 h 40"/>
              <a:gd name="T10" fmla="*/ 0 w 68"/>
              <a:gd name="T11" fmla="*/ 2147483647 h 40"/>
              <a:gd name="T12" fmla="*/ 0 w 68"/>
              <a:gd name="T13" fmla="*/ 2147483647 h 40"/>
              <a:gd name="T14" fmla="*/ 0 w 68"/>
              <a:gd name="T15" fmla="*/ 2147483647 h 40"/>
              <a:gd name="T16" fmla="*/ 2147483647 w 68"/>
              <a:gd name="T17" fmla="*/ 2147483647 h 40"/>
              <a:gd name="T18" fmla="*/ 2147483647 w 68"/>
              <a:gd name="T19" fmla="*/ 2147483647 h 40"/>
              <a:gd name="T20" fmla="*/ 2147483647 w 68"/>
              <a:gd name="T21" fmla="*/ 2147483647 h 40"/>
              <a:gd name="T22" fmla="*/ 2147483647 w 68"/>
              <a:gd name="T23" fmla="*/ 2147483647 h 40"/>
              <a:gd name="T24" fmla="*/ 2147483647 w 68"/>
              <a:gd name="T25" fmla="*/ 2147483647 h 40"/>
              <a:gd name="T26" fmla="*/ 2147483647 w 68"/>
              <a:gd name="T27" fmla="*/ 2147483647 h 40"/>
              <a:gd name="T28" fmla="*/ 2147483647 w 68"/>
              <a:gd name="T29" fmla="*/ 2147483647 h 40"/>
              <a:gd name="T30" fmla="*/ 2147483647 w 68"/>
              <a:gd name="T31" fmla="*/ 2147483647 h 40"/>
              <a:gd name="T32" fmla="*/ 2147483647 w 68"/>
              <a:gd name="T33" fmla="*/ 2147483647 h 40"/>
              <a:gd name="T34" fmla="*/ 2147483647 w 68"/>
              <a:gd name="T35" fmla="*/ 2147483647 h 40"/>
              <a:gd name="T36" fmla="*/ 2147483647 w 68"/>
              <a:gd name="T37" fmla="*/ 2147483647 h 40"/>
              <a:gd name="T38" fmla="*/ 2147483647 w 68"/>
              <a:gd name="T39" fmla="*/ 2147483647 h 40"/>
              <a:gd name="T40" fmla="*/ 2147483647 w 68"/>
              <a:gd name="T41" fmla="*/ 2147483647 h 40"/>
              <a:gd name="T42" fmla="*/ 2147483647 w 68"/>
              <a:gd name="T43" fmla="*/ 2147483647 h 40"/>
              <a:gd name="T44" fmla="*/ 2147483647 w 68"/>
              <a:gd name="T45" fmla="*/ 2147483647 h 40"/>
              <a:gd name="T46" fmla="*/ 2147483647 w 68"/>
              <a:gd name="T47" fmla="*/ 2147483647 h 40"/>
              <a:gd name="T48" fmla="*/ 2147483647 w 68"/>
              <a:gd name="T49" fmla="*/ 0 h 40"/>
              <a:gd name="T50" fmla="*/ 2147483647 w 6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40"/>
              <a:gd name="T80" fmla="*/ 68 w 6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40">
                <a:moveTo>
                  <a:pt x="20" y="0"/>
                </a:moveTo>
                <a:lnTo>
                  <a:pt x="14" y="2"/>
                </a:lnTo>
                <a:lnTo>
                  <a:pt x="9" y="3"/>
                </a:lnTo>
                <a:lnTo>
                  <a:pt x="5" y="7"/>
                </a:lnTo>
                <a:lnTo>
                  <a:pt x="2" y="11"/>
                </a:lnTo>
                <a:lnTo>
                  <a:pt x="0" y="15"/>
                </a:lnTo>
                <a:lnTo>
                  <a:pt x="0" y="20"/>
                </a:lnTo>
                <a:lnTo>
                  <a:pt x="0" y="25"/>
                </a:lnTo>
                <a:lnTo>
                  <a:pt x="2" y="31"/>
                </a:lnTo>
                <a:lnTo>
                  <a:pt x="5" y="35"/>
                </a:lnTo>
                <a:lnTo>
                  <a:pt x="9" y="37"/>
                </a:lnTo>
                <a:lnTo>
                  <a:pt x="14" y="40"/>
                </a:lnTo>
                <a:lnTo>
                  <a:pt x="43" y="40"/>
                </a:lnTo>
                <a:lnTo>
                  <a:pt x="54" y="40"/>
                </a:lnTo>
                <a:lnTo>
                  <a:pt x="59" y="37"/>
                </a:lnTo>
                <a:lnTo>
                  <a:pt x="63" y="35"/>
                </a:lnTo>
                <a:lnTo>
                  <a:pt x="66" y="31"/>
                </a:lnTo>
                <a:lnTo>
                  <a:pt x="68" y="25"/>
                </a:lnTo>
                <a:lnTo>
                  <a:pt x="68" y="20"/>
                </a:lnTo>
                <a:lnTo>
                  <a:pt x="68" y="15"/>
                </a:lnTo>
                <a:lnTo>
                  <a:pt x="66" y="11"/>
                </a:lnTo>
                <a:lnTo>
                  <a:pt x="63" y="7"/>
                </a:lnTo>
                <a:lnTo>
                  <a:pt x="59"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1" name="Line 1647"/>
          <p:cNvSpPr>
            <a:spLocks noChangeShapeType="1"/>
          </p:cNvSpPr>
          <p:nvPr/>
        </p:nvSpPr>
        <p:spPr bwMode="auto">
          <a:xfrm>
            <a:off x="6516688" y="33496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2" name="Freeform 1648"/>
          <p:cNvSpPr>
            <a:spLocks/>
          </p:cNvSpPr>
          <p:nvPr/>
        </p:nvSpPr>
        <p:spPr bwMode="auto">
          <a:xfrm>
            <a:off x="6516688" y="3321050"/>
            <a:ext cx="15875" cy="36513"/>
          </a:xfrm>
          <a:custGeom>
            <a:avLst/>
            <a:gdLst>
              <a:gd name="T0" fmla="*/ 0 w 39"/>
              <a:gd name="T1" fmla="*/ 2147483647 h 95"/>
              <a:gd name="T2" fmla="*/ 2147483647 w 39"/>
              <a:gd name="T3" fmla="*/ 2147483647 h 95"/>
              <a:gd name="T4" fmla="*/ 2147483647 w 39"/>
              <a:gd name="T5" fmla="*/ 2147483647 h 95"/>
              <a:gd name="T6" fmla="*/ 2147483647 w 39"/>
              <a:gd name="T7" fmla="*/ 2147483647 h 95"/>
              <a:gd name="T8" fmla="*/ 2147483647 w 39"/>
              <a:gd name="T9" fmla="*/ 2147483647 h 95"/>
              <a:gd name="T10" fmla="*/ 2147483647 w 39"/>
              <a:gd name="T11" fmla="*/ 2147483647 h 95"/>
              <a:gd name="T12" fmla="*/ 2147483647 w 39"/>
              <a:gd name="T13" fmla="*/ 2147483647 h 95"/>
              <a:gd name="T14" fmla="*/ 2147483647 w 39"/>
              <a:gd name="T15" fmla="*/ 2147483647 h 95"/>
              <a:gd name="T16" fmla="*/ 2147483647 w 39"/>
              <a:gd name="T17" fmla="*/ 2147483647 h 95"/>
              <a:gd name="T18" fmla="*/ 2147483647 w 39"/>
              <a:gd name="T19" fmla="*/ 2147483647 h 95"/>
              <a:gd name="T20" fmla="*/ 2147483647 w 39"/>
              <a:gd name="T21" fmla="*/ 2147483647 h 95"/>
              <a:gd name="T22" fmla="*/ 2147483647 w 39"/>
              <a:gd name="T23" fmla="*/ 2147483647 h 95"/>
              <a:gd name="T24" fmla="*/ 2147483647 w 39"/>
              <a:gd name="T25" fmla="*/ 2147483647 h 95"/>
              <a:gd name="T26" fmla="*/ 2147483647 w 39"/>
              <a:gd name="T27" fmla="*/ 2147483647 h 95"/>
              <a:gd name="T28" fmla="*/ 2147483647 w 39"/>
              <a:gd name="T29" fmla="*/ 2147483647 h 95"/>
              <a:gd name="T30" fmla="*/ 2147483647 w 39"/>
              <a:gd name="T31" fmla="*/ 2147483647 h 95"/>
              <a:gd name="T32" fmla="*/ 2147483647 w 39"/>
              <a:gd name="T33" fmla="*/ 2147483647 h 95"/>
              <a:gd name="T34" fmla="*/ 2147483647 w 39"/>
              <a:gd name="T35" fmla="*/ 2147483647 h 95"/>
              <a:gd name="T36" fmla="*/ 2147483647 w 39"/>
              <a:gd name="T37" fmla="*/ 0 h 95"/>
              <a:gd name="T38" fmla="*/ 2147483647 w 39"/>
              <a:gd name="T39" fmla="*/ 2147483647 h 95"/>
              <a:gd name="T40" fmla="*/ 2147483647 w 39"/>
              <a:gd name="T41" fmla="*/ 2147483647 h 95"/>
              <a:gd name="T42" fmla="*/ 2147483647 w 39"/>
              <a:gd name="T43" fmla="*/ 2147483647 h 95"/>
              <a:gd name="T44" fmla="*/ 2147483647 w 39"/>
              <a:gd name="T45" fmla="*/ 2147483647 h 95"/>
              <a:gd name="T46" fmla="*/ 2147483647 w 39"/>
              <a:gd name="T47" fmla="*/ 2147483647 h 95"/>
              <a:gd name="T48" fmla="*/ 0 w 39"/>
              <a:gd name="T49" fmla="*/ 2147483647 h 95"/>
              <a:gd name="T50" fmla="*/ 0 w 39"/>
              <a:gd name="T51" fmla="*/ 2147483647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95"/>
              <a:gd name="T80" fmla="*/ 39 w 39"/>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95">
                <a:moveTo>
                  <a:pt x="0" y="75"/>
                </a:moveTo>
                <a:lnTo>
                  <a:pt x="1" y="80"/>
                </a:lnTo>
                <a:lnTo>
                  <a:pt x="2" y="86"/>
                </a:lnTo>
                <a:lnTo>
                  <a:pt x="5" y="90"/>
                </a:lnTo>
                <a:lnTo>
                  <a:pt x="10" y="92"/>
                </a:lnTo>
                <a:lnTo>
                  <a:pt x="14" y="95"/>
                </a:lnTo>
                <a:lnTo>
                  <a:pt x="20" y="95"/>
                </a:lnTo>
                <a:lnTo>
                  <a:pt x="25" y="95"/>
                </a:lnTo>
                <a:lnTo>
                  <a:pt x="30" y="92"/>
                </a:lnTo>
                <a:lnTo>
                  <a:pt x="34" y="90"/>
                </a:lnTo>
                <a:lnTo>
                  <a:pt x="37" y="86"/>
                </a:lnTo>
                <a:lnTo>
                  <a:pt x="39" y="80"/>
                </a:lnTo>
                <a:lnTo>
                  <a:pt x="39" y="26"/>
                </a:lnTo>
                <a:lnTo>
                  <a:pt x="39" y="16"/>
                </a:lnTo>
                <a:lnTo>
                  <a:pt x="37" y="10"/>
                </a:lnTo>
                <a:lnTo>
                  <a:pt x="34" y="6"/>
                </a:lnTo>
                <a:lnTo>
                  <a:pt x="30" y="2"/>
                </a:lnTo>
                <a:lnTo>
                  <a:pt x="25" y="1"/>
                </a:lnTo>
                <a:lnTo>
                  <a:pt x="20" y="0"/>
                </a:lnTo>
                <a:lnTo>
                  <a:pt x="14" y="1"/>
                </a:lnTo>
                <a:lnTo>
                  <a:pt x="10" y="2"/>
                </a:lnTo>
                <a:lnTo>
                  <a:pt x="5" y="6"/>
                </a:lnTo>
                <a:lnTo>
                  <a:pt x="2" y="10"/>
                </a:lnTo>
                <a:lnTo>
                  <a:pt x="1" y="16"/>
                </a:lnTo>
                <a:lnTo>
                  <a:pt x="0" y="21"/>
                </a:lnTo>
                <a:lnTo>
                  <a:pt x="0" y="7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3" name="Line 1649"/>
          <p:cNvSpPr>
            <a:spLocks noChangeShapeType="1"/>
          </p:cNvSpPr>
          <p:nvPr/>
        </p:nvSpPr>
        <p:spPr bwMode="auto">
          <a:xfrm>
            <a:off x="6524625" y="33210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4" name="Freeform 1650"/>
          <p:cNvSpPr>
            <a:spLocks/>
          </p:cNvSpPr>
          <p:nvPr/>
        </p:nvSpPr>
        <p:spPr bwMode="auto">
          <a:xfrm>
            <a:off x="6516688" y="3321050"/>
            <a:ext cx="26987" cy="14288"/>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2147483647 w 69"/>
              <a:gd name="T11" fmla="*/ 2147483647 h 39"/>
              <a:gd name="T12" fmla="*/ 0 w 69"/>
              <a:gd name="T13" fmla="*/ 2147483647 h 39"/>
              <a:gd name="T14" fmla="*/ 2147483647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1"/>
                </a:lnTo>
                <a:lnTo>
                  <a:pt x="10" y="2"/>
                </a:lnTo>
                <a:lnTo>
                  <a:pt x="5" y="6"/>
                </a:lnTo>
                <a:lnTo>
                  <a:pt x="2" y="10"/>
                </a:lnTo>
                <a:lnTo>
                  <a:pt x="1" y="16"/>
                </a:lnTo>
                <a:lnTo>
                  <a:pt x="0" y="20"/>
                </a:lnTo>
                <a:lnTo>
                  <a:pt x="1" y="25"/>
                </a:lnTo>
                <a:lnTo>
                  <a:pt x="2" y="30"/>
                </a:lnTo>
                <a:lnTo>
                  <a:pt x="5" y="34"/>
                </a:lnTo>
                <a:lnTo>
                  <a:pt x="10" y="37"/>
                </a:lnTo>
                <a:lnTo>
                  <a:pt x="14" y="39"/>
                </a:lnTo>
                <a:lnTo>
                  <a:pt x="43" y="39"/>
                </a:lnTo>
                <a:lnTo>
                  <a:pt x="54" y="39"/>
                </a:lnTo>
                <a:lnTo>
                  <a:pt x="59" y="37"/>
                </a:lnTo>
                <a:lnTo>
                  <a:pt x="63" y="34"/>
                </a:lnTo>
                <a:lnTo>
                  <a:pt x="66" y="30"/>
                </a:lnTo>
                <a:lnTo>
                  <a:pt x="69" y="25"/>
                </a:lnTo>
                <a:lnTo>
                  <a:pt x="69" y="20"/>
                </a:lnTo>
                <a:lnTo>
                  <a:pt x="69" y="16"/>
                </a:lnTo>
                <a:lnTo>
                  <a:pt x="66" y="10"/>
                </a:lnTo>
                <a:lnTo>
                  <a:pt x="63" y="6"/>
                </a:lnTo>
                <a:lnTo>
                  <a:pt x="59" y="2"/>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5" name="Line 1651"/>
          <p:cNvSpPr>
            <a:spLocks noChangeShapeType="1"/>
          </p:cNvSpPr>
          <p:nvPr/>
        </p:nvSpPr>
        <p:spPr bwMode="auto">
          <a:xfrm>
            <a:off x="6527800" y="3327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6" name="Freeform 1652"/>
          <p:cNvSpPr>
            <a:spLocks/>
          </p:cNvSpPr>
          <p:nvPr/>
        </p:nvSpPr>
        <p:spPr bwMode="auto">
          <a:xfrm>
            <a:off x="6527800" y="3298825"/>
            <a:ext cx="15875" cy="36513"/>
          </a:xfrm>
          <a:custGeom>
            <a:avLst/>
            <a:gdLst>
              <a:gd name="T0" fmla="*/ 0 w 40"/>
              <a:gd name="T1" fmla="*/ 2147483647 h 93"/>
              <a:gd name="T2" fmla="*/ 2147483647 w 40"/>
              <a:gd name="T3" fmla="*/ 2147483647 h 93"/>
              <a:gd name="T4" fmla="*/ 2147483647 w 40"/>
              <a:gd name="T5" fmla="*/ 2147483647 h 93"/>
              <a:gd name="T6" fmla="*/ 2147483647 w 40"/>
              <a:gd name="T7" fmla="*/ 2147483647 h 93"/>
              <a:gd name="T8" fmla="*/ 2147483647 w 40"/>
              <a:gd name="T9" fmla="*/ 2147483647 h 93"/>
              <a:gd name="T10" fmla="*/ 2147483647 w 40"/>
              <a:gd name="T11" fmla="*/ 2147483647 h 93"/>
              <a:gd name="T12" fmla="*/ 2147483647 w 40"/>
              <a:gd name="T13" fmla="*/ 2147483647 h 93"/>
              <a:gd name="T14" fmla="*/ 2147483647 w 40"/>
              <a:gd name="T15" fmla="*/ 2147483647 h 93"/>
              <a:gd name="T16" fmla="*/ 2147483647 w 40"/>
              <a:gd name="T17" fmla="*/ 2147483647 h 93"/>
              <a:gd name="T18" fmla="*/ 2147483647 w 40"/>
              <a:gd name="T19" fmla="*/ 2147483647 h 93"/>
              <a:gd name="T20" fmla="*/ 2147483647 w 40"/>
              <a:gd name="T21" fmla="*/ 2147483647 h 93"/>
              <a:gd name="T22" fmla="*/ 2147483647 w 40"/>
              <a:gd name="T23" fmla="*/ 2147483647 h 93"/>
              <a:gd name="T24" fmla="*/ 2147483647 w 40"/>
              <a:gd name="T25" fmla="*/ 2147483647 h 93"/>
              <a:gd name="T26" fmla="*/ 2147483647 w 40"/>
              <a:gd name="T27" fmla="*/ 2147483647 h 93"/>
              <a:gd name="T28" fmla="*/ 2147483647 w 40"/>
              <a:gd name="T29" fmla="*/ 2147483647 h 93"/>
              <a:gd name="T30" fmla="*/ 2147483647 w 40"/>
              <a:gd name="T31" fmla="*/ 2147483647 h 93"/>
              <a:gd name="T32" fmla="*/ 2147483647 w 40"/>
              <a:gd name="T33" fmla="*/ 2147483647 h 93"/>
              <a:gd name="T34" fmla="*/ 2147483647 w 40"/>
              <a:gd name="T35" fmla="*/ 0 h 93"/>
              <a:gd name="T36" fmla="*/ 2147483647 w 40"/>
              <a:gd name="T37" fmla="*/ 0 h 93"/>
              <a:gd name="T38" fmla="*/ 2147483647 w 40"/>
              <a:gd name="T39" fmla="*/ 0 h 93"/>
              <a:gd name="T40" fmla="*/ 2147483647 w 40"/>
              <a:gd name="T41" fmla="*/ 2147483647 h 93"/>
              <a:gd name="T42" fmla="*/ 2147483647 w 40"/>
              <a:gd name="T43" fmla="*/ 2147483647 h 93"/>
              <a:gd name="T44" fmla="*/ 2147483647 w 40"/>
              <a:gd name="T45" fmla="*/ 2147483647 h 93"/>
              <a:gd name="T46" fmla="*/ 2147483647 w 40"/>
              <a:gd name="T47" fmla="*/ 2147483647 h 93"/>
              <a:gd name="T48" fmla="*/ 0 w 40"/>
              <a:gd name="T49" fmla="*/ 2147483647 h 93"/>
              <a:gd name="T50" fmla="*/ 0 w 40"/>
              <a:gd name="T51" fmla="*/ 2147483647 h 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93"/>
              <a:gd name="T80" fmla="*/ 40 w 40"/>
              <a:gd name="T81" fmla="*/ 93 h 9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93">
                <a:moveTo>
                  <a:pt x="0" y="74"/>
                </a:moveTo>
                <a:lnTo>
                  <a:pt x="1" y="79"/>
                </a:lnTo>
                <a:lnTo>
                  <a:pt x="3" y="84"/>
                </a:lnTo>
                <a:lnTo>
                  <a:pt x="7" y="88"/>
                </a:lnTo>
                <a:lnTo>
                  <a:pt x="10" y="91"/>
                </a:lnTo>
                <a:lnTo>
                  <a:pt x="14" y="93"/>
                </a:lnTo>
                <a:lnTo>
                  <a:pt x="20" y="93"/>
                </a:lnTo>
                <a:lnTo>
                  <a:pt x="25" y="93"/>
                </a:lnTo>
                <a:lnTo>
                  <a:pt x="30" y="91"/>
                </a:lnTo>
                <a:lnTo>
                  <a:pt x="34" y="88"/>
                </a:lnTo>
                <a:lnTo>
                  <a:pt x="37" y="84"/>
                </a:lnTo>
                <a:lnTo>
                  <a:pt x="40" y="79"/>
                </a:lnTo>
                <a:lnTo>
                  <a:pt x="40" y="25"/>
                </a:lnTo>
                <a:lnTo>
                  <a:pt x="40" y="14"/>
                </a:lnTo>
                <a:lnTo>
                  <a:pt x="37" y="9"/>
                </a:lnTo>
                <a:lnTo>
                  <a:pt x="34" y="5"/>
                </a:lnTo>
                <a:lnTo>
                  <a:pt x="30" y="2"/>
                </a:lnTo>
                <a:lnTo>
                  <a:pt x="25" y="0"/>
                </a:lnTo>
                <a:lnTo>
                  <a:pt x="20" y="0"/>
                </a:lnTo>
                <a:lnTo>
                  <a:pt x="14" y="0"/>
                </a:lnTo>
                <a:lnTo>
                  <a:pt x="10" y="2"/>
                </a:lnTo>
                <a:lnTo>
                  <a:pt x="7" y="5"/>
                </a:lnTo>
                <a:lnTo>
                  <a:pt x="3" y="9"/>
                </a:lnTo>
                <a:lnTo>
                  <a:pt x="1" y="14"/>
                </a:lnTo>
                <a:lnTo>
                  <a:pt x="0" y="19"/>
                </a:lnTo>
                <a:lnTo>
                  <a:pt x="0" y="7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7" name="Line 1653"/>
          <p:cNvSpPr>
            <a:spLocks noChangeShapeType="1"/>
          </p:cNvSpPr>
          <p:nvPr/>
        </p:nvSpPr>
        <p:spPr bwMode="auto">
          <a:xfrm>
            <a:off x="6535738" y="3298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8" name="Freeform 1654"/>
          <p:cNvSpPr>
            <a:spLocks/>
          </p:cNvSpPr>
          <p:nvPr/>
        </p:nvSpPr>
        <p:spPr bwMode="auto">
          <a:xfrm>
            <a:off x="6527800" y="3298825"/>
            <a:ext cx="20638" cy="15875"/>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4" y="0"/>
                </a:lnTo>
                <a:lnTo>
                  <a:pt x="10" y="2"/>
                </a:lnTo>
                <a:lnTo>
                  <a:pt x="7" y="5"/>
                </a:lnTo>
                <a:lnTo>
                  <a:pt x="3" y="9"/>
                </a:lnTo>
                <a:lnTo>
                  <a:pt x="1" y="14"/>
                </a:lnTo>
                <a:lnTo>
                  <a:pt x="0" y="19"/>
                </a:lnTo>
                <a:lnTo>
                  <a:pt x="1" y="25"/>
                </a:lnTo>
                <a:lnTo>
                  <a:pt x="3" y="29"/>
                </a:lnTo>
                <a:lnTo>
                  <a:pt x="7" y="33"/>
                </a:lnTo>
                <a:lnTo>
                  <a:pt x="10" y="37"/>
                </a:lnTo>
                <a:lnTo>
                  <a:pt x="14" y="38"/>
                </a:lnTo>
                <a:lnTo>
                  <a:pt x="24" y="38"/>
                </a:lnTo>
                <a:lnTo>
                  <a:pt x="36" y="38"/>
                </a:lnTo>
                <a:lnTo>
                  <a:pt x="40" y="37"/>
                </a:lnTo>
                <a:lnTo>
                  <a:pt x="44" y="33"/>
                </a:lnTo>
                <a:lnTo>
                  <a:pt x="48" y="29"/>
                </a:lnTo>
                <a:lnTo>
                  <a:pt x="49" y="25"/>
                </a:lnTo>
                <a:lnTo>
                  <a:pt x="50" y="19"/>
                </a:lnTo>
                <a:lnTo>
                  <a:pt x="49" y="14"/>
                </a:lnTo>
                <a:lnTo>
                  <a:pt x="48" y="9"/>
                </a:lnTo>
                <a:lnTo>
                  <a:pt x="44" y="5"/>
                </a:lnTo>
                <a:lnTo>
                  <a:pt x="40" y="2"/>
                </a:lnTo>
                <a:lnTo>
                  <a:pt x="36"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59" name="Line 1655"/>
          <p:cNvSpPr>
            <a:spLocks noChangeShapeType="1"/>
          </p:cNvSpPr>
          <p:nvPr/>
        </p:nvSpPr>
        <p:spPr bwMode="auto">
          <a:xfrm>
            <a:off x="6532563" y="33067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0" name="Freeform 1656"/>
          <p:cNvSpPr>
            <a:spLocks/>
          </p:cNvSpPr>
          <p:nvPr/>
        </p:nvSpPr>
        <p:spPr bwMode="auto">
          <a:xfrm>
            <a:off x="6532563" y="3279775"/>
            <a:ext cx="14287" cy="34925"/>
          </a:xfrm>
          <a:custGeom>
            <a:avLst/>
            <a:gdLst>
              <a:gd name="T0" fmla="*/ 0 w 39"/>
              <a:gd name="T1" fmla="*/ 2147483647 h 95"/>
              <a:gd name="T2" fmla="*/ 0 w 39"/>
              <a:gd name="T3" fmla="*/ 2147483647 h 95"/>
              <a:gd name="T4" fmla="*/ 2147483647 w 39"/>
              <a:gd name="T5" fmla="*/ 2147483647 h 95"/>
              <a:gd name="T6" fmla="*/ 2147483647 w 39"/>
              <a:gd name="T7" fmla="*/ 2147483647 h 95"/>
              <a:gd name="T8" fmla="*/ 2147483647 w 39"/>
              <a:gd name="T9" fmla="*/ 2147483647 h 95"/>
              <a:gd name="T10" fmla="*/ 2147483647 w 39"/>
              <a:gd name="T11" fmla="*/ 2147483647 h 95"/>
              <a:gd name="T12" fmla="*/ 2147483647 w 39"/>
              <a:gd name="T13" fmla="*/ 2147483647 h 95"/>
              <a:gd name="T14" fmla="*/ 2147483647 w 39"/>
              <a:gd name="T15" fmla="*/ 2147483647 h 95"/>
              <a:gd name="T16" fmla="*/ 2147483647 w 39"/>
              <a:gd name="T17" fmla="*/ 2147483647 h 95"/>
              <a:gd name="T18" fmla="*/ 2147483647 w 39"/>
              <a:gd name="T19" fmla="*/ 2147483647 h 95"/>
              <a:gd name="T20" fmla="*/ 2147483647 w 39"/>
              <a:gd name="T21" fmla="*/ 2147483647 h 95"/>
              <a:gd name="T22" fmla="*/ 2147483647 w 39"/>
              <a:gd name="T23" fmla="*/ 2147483647 h 95"/>
              <a:gd name="T24" fmla="*/ 2147483647 w 39"/>
              <a:gd name="T25" fmla="*/ 2147483647 h 95"/>
              <a:gd name="T26" fmla="*/ 2147483647 w 39"/>
              <a:gd name="T27" fmla="*/ 2147483647 h 95"/>
              <a:gd name="T28" fmla="*/ 2147483647 w 39"/>
              <a:gd name="T29" fmla="*/ 2147483647 h 95"/>
              <a:gd name="T30" fmla="*/ 2147483647 w 39"/>
              <a:gd name="T31" fmla="*/ 2147483647 h 95"/>
              <a:gd name="T32" fmla="*/ 2147483647 w 39"/>
              <a:gd name="T33" fmla="*/ 2147483647 h 95"/>
              <a:gd name="T34" fmla="*/ 2147483647 w 39"/>
              <a:gd name="T35" fmla="*/ 0 h 95"/>
              <a:gd name="T36" fmla="*/ 2147483647 w 39"/>
              <a:gd name="T37" fmla="*/ 0 h 95"/>
              <a:gd name="T38" fmla="*/ 2147483647 w 39"/>
              <a:gd name="T39" fmla="*/ 0 h 95"/>
              <a:gd name="T40" fmla="*/ 2147483647 w 39"/>
              <a:gd name="T41" fmla="*/ 2147483647 h 95"/>
              <a:gd name="T42" fmla="*/ 2147483647 w 39"/>
              <a:gd name="T43" fmla="*/ 2147483647 h 95"/>
              <a:gd name="T44" fmla="*/ 2147483647 w 39"/>
              <a:gd name="T45" fmla="*/ 2147483647 h 95"/>
              <a:gd name="T46" fmla="*/ 0 w 39"/>
              <a:gd name="T47" fmla="*/ 2147483647 h 95"/>
              <a:gd name="T48" fmla="*/ 0 w 39"/>
              <a:gd name="T49" fmla="*/ 2147483647 h 95"/>
              <a:gd name="T50" fmla="*/ 0 w 39"/>
              <a:gd name="T51" fmla="*/ 2147483647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95"/>
              <a:gd name="T80" fmla="*/ 39 w 39"/>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95">
                <a:moveTo>
                  <a:pt x="0" y="75"/>
                </a:moveTo>
                <a:lnTo>
                  <a:pt x="0" y="81"/>
                </a:lnTo>
                <a:lnTo>
                  <a:pt x="3" y="85"/>
                </a:lnTo>
                <a:lnTo>
                  <a:pt x="6" y="89"/>
                </a:lnTo>
                <a:lnTo>
                  <a:pt x="10" y="93"/>
                </a:lnTo>
                <a:lnTo>
                  <a:pt x="15" y="94"/>
                </a:lnTo>
                <a:lnTo>
                  <a:pt x="20" y="95"/>
                </a:lnTo>
                <a:lnTo>
                  <a:pt x="26" y="94"/>
                </a:lnTo>
                <a:lnTo>
                  <a:pt x="30" y="93"/>
                </a:lnTo>
                <a:lnTo>
                  <a:pt x="34" y="89"/>
                </a:lnTo>
                <a:lnTo>
                  <a:pt x="38" y="85"/>
                </a:lnTo>
                <a:lnTo>
                  <a:pt x="39" y="81"/>
                </a:lnTo>
                <a:lnTo>
                  <a:pt x="39" y="25"/>
                </a:lnTo>
                <a:lnTo>
                  <a:pt x="39" y="15"/>
                </a:lnTo>
                <a:lnTo>
                  <a:pt x="38" y="9"/>
                </a:lnTo>
                <a:lnTo>
                  <a:pt x="34" y="5"/>
                </a:lnTo>
                <a:lnTo>
                  <a:pt x="30" y="3"/>
                </a:lnTo>
                <a:lnTo>
                  <a:pt x="26" y="0"/>
                </a:lnTo>
                <a:lnTo>
                  <a:pt x="20" y="0"/>
                </a:lnTo>
                <a:lnTo>
                  <a:pt x="15" y="0"/>
                </a:lnTo>
                <a:lnTo>
                  <a:pt x="10" y="3"/>
                </a:lnTo>
                <a:lnTo>
                  <a:pt x="6" y="5"/>
                </a:lnTo>
                <a:lnTo>
                  <a:pt x="3" y="9"/>
                </a:lnTo>
                <a:lnTo>
                  <a:pt x="0" y="15"/>
                </a:lnTo>
                <a:lnTo>
                  <a:pt x="0" y="20"/>
                </a:lnTo>
                <a:lnTo>
                  <a:pt x="0" y="7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1" name="Line 1657"/>
          <p:cNvSpPr>
            <a:spLocks noChangeShapeType="1"/>
          </p:cNvSpPr>
          <p:nvPr/>
        </p:nvSpPr>
        <p:spPr bwMode="auto">
          <a:xfrm>
            <a:off x="6540500" y="3279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2" name="Freeform 1658"/>
          <p:cNvSpPr>
            <a:spLocks/>
          </p:cNvSpPr>
          <p:nvPr/>
        </p:nvSpPr>
        <p:spPr bwMode="auto">
          <a:xfrm>
            <a:off x="6532563" y="3279775"/>
            <a:ext cx="30162" cy="12700"/>
          </a:xfrm>
          <a:custGeom>
            <a:avLst/>
            <a:gdLst>
              <a:gd name="T0" fmla="*/ 2147483647 w 80"/>
              <a:gd name="T1" fmla="*/ 0 h 38"/>
              <a:gd name="T2" fmla="*/ 2147483647 w 80"/>
              <a:gd name="T3" fmla="*/ 0 h 38"/>
              <a:gd name="T4" fmla="*/ 2147483647 w 80"/>
              <a:gd name="T5" fmla="*/ 2147483647 h 38"/>
              <a:gd name="T6" fmla="*/ 2147483647 w 80"/>
              <a:gd name="T7" fmla="*/ 2147483647 h 38"/>
              <a:gd name="T8" fmla="*/ 2147483647 w 80"/>
              <a:gd name="T9" fmla="*/ 2147483647 h 38"/>
              <a:gd name="T10" fmla="*/ 0 w 80"/>
              <a:gd name="T11" fmla="*/ 2147483647 h 38"/>
              <a:gd name="T12" fmla="*/ 0 w 80"/>
              <a:gd name="T13" fmla="*/ 2147483647 h 38"/>
              <a:gd name="T14" fmla="*/ 0 w 80"/>
              <a:gd name="T15" fmla="*/ 2147483647 h 38"/>
              <a:gd name="T16" fmla="*/ 2147483647 w 80"/>
              <a:gd name="T17" fmla="*/ 2147483647 h 38"/>
              <a:gd name="T18" fmla="*/ 2147483647 w 80"/>
              <a:gd name="T19" fmla="*/ 2147483647 h 38"/>
              <a:gd name="T20" fmla="*/ 2147483647 w 80"/>
              <a:gd name="T21" fmla="*/ 2147483647 h 38"/>
              <a:gd name="T22" fmla="*/ 2147483647 w 80"/>
              <a:gd name="T23" fmla="*/ 2147483647 h 38"/>
              <a:gd name="T24" fmla="*/ 2147483647 w 80"/>
              <a:gd name="T25" fmla="*/ 2147483647 h 38"/>
              <a:gd name="T26" fmla="*/ 2147483647 w 80"/>
              <a:gd name="T27" fmla="*/ 2147483647 h 38"/>
              <a:gd name="T28" fmla="*/ 2147483647 w 80"/>
              <a:gd name="T29" fmla="*/ 2147483647 h 38"/>
              <a:gd name="T30" fmla="*/ 2147483647 w 80"/>
              <a:gd name="T31" fmla="*/ 2147483647 h 38"/>
              <a:gd name="T32" fmla="*/ 2147483647 w 80"/>
              <a:gd name="T33" fmla="*/ 2147483647 h 38"/>
              <a:gd name="T34" fmla="*/ 2147483647 w 80"/>
              <a:gd name="T35" fmla="*/ 2147483647 h 38"/>
              <a:gd name="T36" fmla="*/ 2147483647 w 80"/>
              <a:gd name="T37" fmla="*/ 2147483647 h 38"/>
              <a:gd name="T38" fmla="*/ 2147483647 w 80"/>
              <a:gd name="T39" fmla="*/ 2147483647 h 38"/>
              <a:gd name="T40" fmla="*/ 2147483647 w 80"/>
              <a:gd name="T41" fmla="*/ 2147483647 h 38"/>
              <a:gd name="T42" fmla="*/ 2147483647 w 80"/>
              <a:gd name="T43" fmla="*/ 2147483647 h 38"/>
              <a:gd name="T44" fmla="*/ 2147483647 w 80"/>
              <a:gd name="T45" fmla="*/ 2147483647 h 38"/>
              <a:gd name="T46" fmla="*/ 2147483647 w 80"/>
              <a:gd name="T47" fmla="*/ 0 h 38"/>
              <a:gd name="T48" fmla="*/ 2147483647 w 80"/>
              <a:gd name="T49" fmla="*/ 0 h 38"/>
              <a:gd name="T50" fmla="*/ 2147483647 w 8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8"/>
              <a:gd name="T80" fmla="*/ 80 w 8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8">
                <a:moveTo>
                  <a:pt x="20" y="0"/>
                </a:moveTo>
                <a:lnTo>
                  <a:pt x="15" y="0"/>
                </a:lnTo>
                <a:lnTo>
                  <a:pt x="10" y="3"/>
                </a:lnTo>
                <a:lnTo>
                  <a:pt x="6" y="5"/>
                </a:lnTo>
                <a:lnTo>
                  <a:pt x="3" y="9"/>
                </a:lnTo>
                <a:lnTo>
                  <a:pt x="0" y="15"/>
                </a:lnTo>
                <a:lnTo>
                  <a:pt x="0" y="20"/>
                </a:lnTo>
                <a:lnTo>
                  <a:pt x="0" y="25"/>
                </a:lnTo>
                <a:lnTo>
                  <a:pt x="3" y="29"/>
                </a:lnTo>
                <a:lnTo>
                  <a:pt x="6" y="33"/>
                </a:lnTo>
                <a:lnTo>
                  <a:pt x="10" y="37"/>
                </a:lnTo>
                <a:lnTo>
                  <a:pt x="15" y="38"/>
                </a:lnTo>
                <a:lnTo>
                  <a:pt x="53" y="38"/>
                </a:lnTo>
                <a:lnTo>
                  <a:pt x="64" y="38"/>
                </a:lnTo>
                <a:lnTo>
                  <a:pt x="69" y="37"/>
                </a:lnTo>
                <a:lnTo>
                  <a:pt x="73" y="33"/>
                </a:lnTo>
                <a:lnTo>
                  <a:pt x="77" y="29"/>
                </a:lnTo>
                <a:lnTo>
                  <a:pt x="78" y="25"/>
                </a:lnTo>
                <a:lnTo>
                  <a:pt x="80" y="20"/>
                </a:lnTo>
                <a:lnTo>
                  <a:pt x="78" y="15"/>
                </a:lnTo>
                <a:lnTo>
                  <a:pt x="77" y="9"/>
                </a:lnTo>
                <a:lnTo>
                  <a:pt x="73" y="5"/>
                </a:lnTo>
                <a:lnTo>
                  <a:pt x="69" y="3"/>
                </a:lnTo>
                <a:lnTo>
                  <a:pt x="64" y="0"/>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3" name="Line 1659"/>
          <p:cNvSpPr>
            <a:spLocks noChangeShapeType="1"/>
          </p:cNvSpPr>
          <p:nvPr/>
        </p:nvSpPr>
        <p:spPr bwMode="auto">
          <a:xfrm>
            <a:off x="6548438" y="32861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4" name="Freeform 1660"/>
          <p:cNvSpPr>
            <a:spLocks/>
          </p:cNvSpPr>
          <p:nvPr/>
        </p:nvSpPr>
        <p:spPr bwMode="auto">
          <a:xfrm>
            <a:off x="6548438" y="3257550"/>
            <a:ext cx="14287" cy="34925"/>
          </a:xfrm>
          <a:custGeom>
            <a:avLst/>
            <a:gdLst>
              <a:gd name="T0" fmla="*/ 0 w 38"/>
              <a:gd name="T1" fmla="*/ 2147483647 h 95"/>
              <a:gd name="T2" fmla="*/ 0 w 38"/>
              <a:gd name="T3" fmla="*/ 2147483647 h 95"/>
              <a:gd name="T4" fmla="*/ 2147483647 w 38"/>
              <a:gd name="T5" fmla="*/ 2147483647 h 95"/>
              <a:gd name="T6" fmla="*/ 2147483647 w 38"/>
              <a:gd name="T7" fmla="*/ 2147483647 h 95"/>
              <a:gd name="T8" fmla="*/ 2147483647 w 38"/>
              <a:gd name="T9" fmla="*/ 2147483647 h 95"/>
              <a:gd name="T10" fmla="*/ 2147483647 w 38"/>
              <a:gd name="T11" fmla="*/ 2147483647 h 95"/>
              <a:gd name="T12" fmla="*/ 2147483647 w 38"/>
              <a:gd name="T13" fmla="*/ 2147483647 h 95"/>
              <a:gd name="T14" fmla="*/ 2147483647 w 38"/>
              <a:gd name="T15" fmla="*/ 2147483647 h 95"/>
              <a:gd name="T16" fmla="*/ 2147483647 w 38"/>
              <a:gd name="T17" fmla="*/ 2147483647 h 95"/>
              <a:gd name="T18" fmla="*/ 2147483647 w 38"/>
              <a:gd name="T19" fmla="*/ 2147483647 h 95"/>
              <a:gd name="T20" fmla="*/ 2147483647 w 38"/>
              <a:gd name="T21" fmla="*/ 2147483647 h 95"/>
              <a:gd name="T22" fmla="*/ 2147483647 w 38"/>
              <a:gd name="T23" fmla="*/ 2147483647 h 95"/>
              <a:gd name="T24" fmla="*/ 2147483647 w 38"/>
              <a:gd name="T25" fmla="*/ 2147483647 h 95"/>
              <a:gd name="T26" fmla="*/ 2147483647 w 38"/>
              <a:gd name="T27" fmla="*/ 2147483647 h 95"/>
              <a:gd name="T28" fmla="*/ 2147483647 w 38"/>
              <a:gd name="T29" fmla="*/ 2147483647 h 95"/>
              <a:gd name="T30" fmla="*/ 2147483647 w 38"/>
              <a:gd name="T31" fmla="*/ 2147483647 h 95"/>
              <a:gd name="T32" fmla="*/ 2147483647 w 38"/>
              <a:gd name="T33" fmla="*/ 2147483647 h 95"/>
              <a:gd name="T34" fmla="*/ 2147483647 w 38"/>
              <a:gd name="T35" fmla="*/ 2147483647 h 95"/>
              <a:gd name="T36" fmla="*/ 2147483647 w 38"/>
              <a:gd name="T37" fmla="*/ 0 h 95"/>
              <a:gd name="T38" fmla="*/ 2147483647 w 38"/>
              <a:gd name="T39" fmla="*/ 2147483647 h 95"/>
              <a:gd name="T40" fmla="*/ 2147483647 w 38"/>
              <a:gd name="T41" fmla="*/ 2147483647 h 95"/>
              <a:gd name="T42" fmla="*/ 2147483647 w 38"/>
              <a:gd name="T43" fmla="*/ 2147483647 h 95"/>
              <a:gd name="T44" fmla="*/ 2147483647 w 38"/>
              <a:gd name="T45" fmla="*/ 2147483647 h 95"/>
              <a:gd name="T46" fmla="*/ 0 w 38"/>
              <a:gd name="T47" fmla="*/ 2147483647 h 95"/>
              <a:gd name="T48" fmla="*/ 0 w 38"/>
              <a:gd name="T49" fmla="*/ 2147483647 h 95"/>
              <a:gd name="T50" fmla="*/ 0 w 38"/>
              <a:gd name="T51" fmla="*/ 2147483647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95"/>
              <a:gd name="T80" fmla="*/ 38 w 38"/>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95">
                <a:moveTo>
                  <a:pt x="0" y="75"/>
                </a:moveTo>
                <a:lnTo>
                  <a:pt x="0" y="80"/>
                </a:lnTo>
                <a:lnTo>
                  <a:pt x="3" y="84"/>
                </a:lnTo>
                <a:lnTo>
                  <a:pt x="5" y="88"/>
                </a:lnTo>
                <a:lnTo>
                  <a:pt x="9" y="92"/>
                </a:lnTo>
                <a:lnTo>
                  <a:pt x="15" y="93"/>
                </a:lnTo>
                <a:lnTo>
                  <a:pt x="20" y="95"/>
                </a:lnTo>
                <a:lnTo>
                  <a:pt x="24" y="93"/>
                </a:lnTo>
                <a:lnTo>
                  <a:pt x="29" y="92"/>
                </a:lnTo>
                <a:lnTo>
                  <a:pt x="33" y="88"/>
                </a:lnTo>
                <a:lnTo>
                  <a:pt x="37" y="84"/>
                </a:lnTo>
                <a:lnTo>
                  <a:pt x="38" y="80"/>
                </a:lnTo>
                <a:lnTo>
                  <a:pt x="38" y="25"/>
                </a:lnTo>
                <a:lnTo>
                  <a:pt x="38" y="14"/>
                </a:lnTo>
                <a:lnTo>
                  <a:pt x="37" y="10"/>
                </a:lnTo>
                <a:lnTo>
                  <a:pt x="33" y="5"/>
                </a:lnTo>
                <a:lnTo>
                  <a:pt x="29" y="2"/>
                </a:lnTo>
                <a:lnTo>
                  <a:pt x="24" y="1"/>
                </a:lnTo>
                <a:lnTo>
                  <a:pt x="20" y="0"/>
                </a:lnTo>
                <a:lnTo>
                  <a:pt x="15" y="1"/>
                </a:lnTo>
                <a:lnTo>
                  <a:pt x="9" y="2"/>
                </a:lnTo>
                <a:lnTo>
                  <a:pt x="5" y="5"/>
                </a:lnTo>
                <a:lnTo>
                  <a:pt x="3" y="10"/>
                </a:lnTo>
                <a:lnTo>
                  <a:pt x="0" y="14"/>
                </a:lnTo>
                <a:lnTo>
                  <a:pt x="0" y="19"/>
                </a:lnTo>
                <a:lnTo>
                  <a:pt x="0" y="7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5" name="Line 1661"/>
          <p:cNvSpPr>
            <a:spLocks noChangeShapeType="1"/>
          </p:cNvSpPr>
          <p:nvPr/>
        </p:nvSpPr>
        <p:spPr bwMode="auto">
          <a:xfrm>
            <a:off x="6554788" y="32575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6" name="Freeform 1662"/>
          <p:cNvSpPr>
            <a:spLocks/>
          </p:cNvSpPr>
          <p:nvPr/>
        </p:nvSpPr>
        <p:spPr bwMode="auto">
          <a:xfrm>
            <a:off x="6548438" y="3257550"/>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9" y="2"/>
                </a:lnTo>
                <a:lnTo>
                  <a:pt x="5" y="5"/>
                </a:lnTo>
                <a:lnTo>
                  <a:pt x="3" y="10"/>
                </a:lnTo>
                <a:lnTo>
                  <a:pt x="0" y="14"/>
                </a:lnTo>
                <a:lnTo>
                  <a:pt x="0" y="19"/>
                </a:lnTo>
                <a:lnTo>
                  <a:pt x="0" y="25"/>
                </a:lnTo>
                <a:lnTo>
                  <a:pt x="3" y="30"/>
                </a:lnTo>
                <a:lnTo>
                  <a:pt x="5" y="34"/>
                </a:lnTo>
                <a:lnTo>
                  <a:pt x="9" y="37"/>
                </a:lnTo>
                <a:lnTo>
                  <a:pt x="15" y="39"/>
                </a:lnTo>
                <a:lnTo>
                  <a:pt x="24" y="39"/>
                </a:lnTo>
                <a:lnTo>
                  <a:pt x="35" y="39"/>
                </a:lnTo>
                <a:lnTo>
                  <a:pt x="40" y="37"/>
                </a:lnTo>
                <a:lnTo>
                  <a:pt x="44" y="34"/>
                </a:lnTo>
                <a:lnTo>
                  <a:pt x="46" y="30"/>
                </a:lnTo>
                <a:lnTo>
                  <a:pt x="49" y="25"/>
                </a:lnTo>
                <a:lnTo>
                  <a:pt x="49" y="19"/>
                </a:lnTo>
                <a:lnTo>
                  <a:pt x="49" y="14"/>
                </a:lnTo>
                <a:lnTo>
                  <a:pt x="46" y="10"/>
                </a:lnTo>
                <a:lnTo>
                  <a:pt x="44" y="5"/>
                </a:lnTo>
                <a:lnTo>
                  <a:pt x="40" y="2"/>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7" name="Line 1663"/>
          <p:cNvSpPr>
            <a:spLocks noChangeShapeType="1"/>
          </p:cNvSpPr>
          <p:nvPr/>
        </p:nvSpPr>
        <p:spPr bwMode="auto">
          <a:xfrm>
            <a:off x="6551613" y="32654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8" name="Freeform 1664"/>
          <p:cNvSpPr>
            <a:spLocks/>
          </p:cNvSpPr>
          <p:nvPr/>
        </p:nvSpPr>
        <p:spPr bwMode="auto">
          <a:xfrm>
            <a:off x="6551613" y="3236913"/>
            <a:ext cx="15875" cy="36512"/>
          </a:xfrm>
          <a:custGeom>
            <a:avLst/>
            <a:gdLst>
              <a:gd name="T0" fmla="*/ 0 w 40"/>
              <a:gd name="T1" fmla="*/ 2147483647 h 95"/>
              <a:gd name="T2" fmla="*/ 2147483647 w 40"/>
              <a:gd name="T3" fmla="*/ 2147483647 h 95"/>
              <a:gd name="T4" fmla="*/ 2147483647 w 40"/>
              <a:gd name="T5" fmla="*/ 2147483647 h 95"/>
              <a:gd name="T6" fmla="*/ 2147483647 w 40"/>
              <a:gd name="T7" fmla="*/ 2147483647 h 95"/>
              <a:gd name="T8" fmla="*/ 2147483647 w 40"/>
              <a:gd name="T9" fmla="*/ 2147483647 h 95"/>
              <a:gd name="T10" fmla="*/ 2147483647 w 40"/>
              <a:gd name="T11" fmla="*/ 2147483647 h 95"/>
              <a:gd name="T12" fmla="*/ 2147483647 w 40"/>
              <a:gd name="T13" fmla="*/ 2147483647 h 95"/>
              <a:gd name="T14" fmla="*/ 2147483647 w 40"/>
              <a:gd name="T15" fmla="*/ 2147483647 h 95"/>
              <a:gd name="T16" fmla="*/ 2147483647 w 40"/>
              <a:gd name="T17" fmla="*/ 2147483647 h 95"/>
              <a:gd name="T18" fmla="*/ 2147483647 w 40"/>
              <a:gd name="T19" fmla="*/ 2147483647 h 95"/>
              <a:gd name="T20" fmla="*/ 2147483647 w 40"/>
              <a:gd name="T21" fmla="*/ 2147483647 h 95"/>
              <a:gd name="T22" fmla="*/ 2147483647 w 40"/>
              <a:gd name="T23" fmla="*/ 2147483647 h 95"/>
              <a:gd name="T24" fmla="*/ 2147483647 w 40"/>
              <a:gd name="T25" fmla="*/ 2147483647 h 95"/>
              <a:gd name="T26" fmla="*/ 2147483647 w 40"/>
              <a:gd name="T27" fmla="*/ 2147483647 h 95"/>
              <a:gd name="T28" fmla="*/ 2147483647 w 40"/>
              <a:gd name="T29" fmla="*/ 2147483647 h 95"/>
              <a:gd name="T30" fmla="*/ 2147483647 w 40"/>
              <a:gd name="T31" fmla="*/ 2147483647 h 95"/>
              <a:gd name="T32" fmla="*/ 2147483647 w 40"/>
              <a:gd name="T33" fmla="*/ 2147483647 h 95"/>
              <a:gd name="T34" fmla="*/ 2147483647 w 40"/>
              <a:gd name="T35" fmla="*/ 2147483647 h 95"/>
              <a:gd name="T36" fmla="*/ 2147483647 w 40"/>
              <a:gd name="T37" fmla="*/ 0 h 95"/>
              <a:gd name="T38" fmla="*/ 2147483647 w 40"/>
              <a:gd name="T39" fmla="*/ 2147483647 h 95"/>
              <a:gd name="T40" fmla="*/ 2147483647 w 40"/>
              <a:gd name="T41" fmla="*/ 2147483647 h 95"/>
              <a:gd name="T42" fmla="*/ 2147483647 w 40"/>
              <a:gd name="T43" fmla="*/ 2147483647 h 95"/>
              <a:gd name="T44" fmla="*/ 2147483647 w 40"/>
              <a:gd name="T45" fmla="*/ 2147483647 h 95"/>
              <a:gd name="T46" fmla="*/ 2147483647 w 40"/>
              <a:gd name="T47" fmla="*/ 2147483647 h 95"/>
              <a:gd name="T48" fmla="*/ 0 w 40"/>
              <a:gd name="T49" fmla="*/ 2147483647 h 95"/>
              <a:gd name="T50" fmla="*/ 0 w 40"/>
              <a:gd name="T51" fmla="*/ 2147483647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95"/>
              <a:gd name="T80" fmla="*/ 40 w 40"/>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95">
                <a:moveTo>
                  <a:pt x="0" y="75"/>
                </a:moveTo>
                <a:lnTo>
                  <a:pt x="2" y="81"/>
                </a:lnTo>
                <a:lnTo>
                  <a:pt x="3" y="86"/>
                </a:lnTo>
                <a:lnTo>
                  <a:pt x="6" y="90"/>
                </a:lnTo>
                <a:lnTo>
                  <a:pt x="11" y="93"/>
                </a:lnTo>
                <a:lnTo>
                  <a:pt x="15" y="95"/>
                </a:lnTo>
                <a:lnTo>
                  <a:pt x="20" y="95"/>
                </a:lnTo>
                <a:lnTo>
                  <a:pt x="26" y="95"/>
                </a:lnTo>
                <a:lnTo>
                  <a:pt x="31" y="93"/>
                </a:lnTo>
                <a:lnTo>
                  <a:pt x="35" y="90"/>
                </a:lnTo>
                <a:lnTo>
                  <a:pt x="37" y="86"/>
                </a:lnTo>
                <a:lnTo>
                  <a:pt x="40" y="81"/>
                </a:lnTo>
                <a:lnTo>
                  <a:pt x="40" y="25"/>
                </a:lnTo>
                <a:lnTo>
                  <a:pt x="40" y="15"/>
                </a:lnTo>
                <a:lnTo>
                  <a:pt x="37" y="11"/>
                </a:lnTo>
                <a:lnTo>
                  <a:pt x="35" y="7"/>
                </a:lnTo>
                <a:lnTo>
                  <a:pt x="31" y="3"/>
                </a:lnTo>
                <a:lnTo>
                  <a:pt x="26" y="1"/>
                </a:lnTo>
                <a:lnTo>
                  <a:pt x="20" y="0"/>
                </a:lnTo>
                <a:lnTo>
                  <a:pt x="15" y="1"/>
                </a:lnTo>
                <a:lnTo>
                  <a:pt x="11" y="3"/>
                </a:lnTo>
                <a:lnTo>
                  <a:pt x="6" y="7"/>
                </a:lnTo>
                <a:lnTo>
                  <a:pt x="3" y="11"/>
                </a:lnTo>
                <a:lnTo>
                  <a:pt x="2" y="15"/>
                </a:lnTo>
                <a:lnTo>
                  <a:pt x="0" y="21"/>
                </a:lnTo>
                <a:lnTo>
                  <a:pt x="0" y="7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69" name="Line 1665"/>
          <p:cNvSpPr>
            <a:spLocks noChangeShapeType="1"/>
          </p:cNvSpPr>
          <p:nvPr/>
        </p:nvSpPr>
        <p:spPr bwMode="auto">
          <a:xfrm>
            <a:off x="6559550" y="32369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0" name="Freeform 1666"/>
          <p:cNvSpPr>
            <a:spLocks/>
          </p:cNvSpPr>
          <p:nvPr/>
        </p:nvSpPr>
        <p:spPr bwMode="auto">
          <a:xfrm>
            <a:off x="6551613" y="3236913"/>
            <a:ext cx="23812" cy="14287"/>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1"/>
                </a:lnTo>
                <a:lnTo>
                  <a:pt x="11" y="3"/>
                </a:lnTo>
                <a:lnTo>
                  <a:pt x="6" y="7"/>
                </a:lnTo>
                <a:lnTo>
                  <a:pt x="3" y="11"/>
                </a:lnTo>
                <a:lnTo>
                  <a:pt x="2" y="15"/>
                </a:lnTo>
                <a:lnTo>
                  <a:pt x="0" y="20"/>
                </a:lnTo>
                <a:lnTo>
                  <a:pt x="2" y="25"/>
                </a:lnTo>
                <a:lnTo>
                  <a:pt x="3" y="30"/>
                </a:lnTo>
                <a:lnTo>
                  <a:pt x="6" y="34"/>
                </a:lnTo>
                <a:lnTo>
                  <a:pt x="11" y="37"/>
                </a:lnTo>
                <a:lnTo>
                  <a:pt x="15" y="40"/>
                </a:lnTo>
                <a:lnTo>
                  <a:pt x="35" y="40"/>
                </a:lnTo>
                <a:lnTo>
                  <a:pt x="45" y="40"/>
                </a:lnTo>
                <a:lnTo>
                  <a:pt x="49" y="37"/>
                </a:lnTo>
                <a:lnTo>
                  <a:pt x="55" y="34"/>
                </a:lnTo>
                <a:lnTo>
                  <a:pt x="57" y="30"/>
                </a:lnTo>
                <a:lnTo>
                  <a:pt x="59" y="25"/>
                </a:lnTo>
                <a:lnTo>
                  <a:pt x="60" y="20"/>
                </a:lnTo>
                <a:lnTo>
                  <a:pt x="59" y="15"/>
                </a:lnTo>
                <a:lnTo>
                  <a:pt x="57" y="11"/>
                </a:lnTo>
                <a:lnTo>
                  <a:pt x="55" y="7"/>
                </a:lnTo>
                <a:lnTo>
                  <a:pt x="49" y="3"/>
                </a:lnTo>
                <a:lnTo>
                  <a:pt x="45" y="1"/>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1" name="Line 1667"/>
          <p:cNvSpPr>
            <a:spLocks noChangeShapeType="1"/>
          </p:cNvSpPr>
          <p:nvPr/>
        </p:nvSpPr>
        <p:spPr bwMode="auto">
          <a:xfrm>
            <a:off x="6559550" y="32448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2" name="Freeform 1668"/>
          <p:cNvSpPr>
            <a:spLocks/>
          </p:cNvSpPr>
          <p:nvPr/>
        </p:nvSpPr>
        <p:spPr bwMode="auto">
          <a:xfrm>
            <a:off x="6559550" y="3214688"/>
            <a:ext cx="14288" cy="36512"/>
          </a:xfrm>
          <a:custGeom>
            <a:avLst/>
            <a:gdLst>
              <a:gd name="T0" fmla="*/ 0 w 39"/>
              <a:gd name="T1" fmla="*/ 2147483647 h 95"/>
              <a:gd name="T2" fmla="*/ 0 w 39"/>
              <a:gd name="T3" fmla="*/ 2147483647 h 95"/>
              <a:gd name="T4" fmla="*/ 2147483647 w 39"/>
              <a:gd name="T5" fmla="*/ 2147483647 h 95"/>
              <a:gd name="T6" fmla="*/ 2147483647 w 39"/>
              <a:gd name="T7" fmla="*/ 2147483647 h 95"/>
              <a:gd name="T8" fmla="*/ 2147483647 w 39"/>
              <a:gd name="T9" fmla="*/ 2147483647 h 95"/>
              <a:gd name="T10" fmla="*/ 2147483647 w 39"/>
              <a:gd name="T11" fmla="*/ 2147483647 h 95"/>
              <a:gd name="T12" fmla="*/ 2147483647 w 39"/>
              <a:gd name="T13" fmla="*/ 2147483647 h 95"/>
              <a:gd name="T14" fmla="*/ 2147483647 w 39"/>
              <a:gd name="T15" fmla="*/ 2147483647 h 95"/>
              <a:gd name="T16" fmla="*/ 2147483647 w 39"/>
              <a:gd name="T17" fmla="*/ 2147483647 h 95"/>
              <a:gd name="T18" fmla="*/ 2147483647 w 39"/>
              <a:gd name="T19" fmla="*/ 2147483647 h 95"/>
              <a:gd name="T20" fmla="*/ 2147483647 w 39"/>
              <a:gd name="T21" fmla="*/ 2147483647 h 95"/>
              <a:gd name="T22" fmla="*/ 2147483647 w 39"/>
              <a:gd name="T23" fmla="*/ 2147483647 h 95"/>
              <a:gd name="T24" fmla="*/ 2147483647 w 39"/>
              <a:gd name="T25" fmla="*/ 2147483647 h 95"/>
              <a:gd name="T26" fmla="*/ 2147483647 w 39"/>
              <a:gd name="T27" fmla="*/ 2147483647 h 95"/>
              <a:gd name="T28" fmla="*/ 2147483647 w 39"/>
              <a:gd name="T29" fmla="*/ 2147483647 h 95"/>
              <a:gd name="T30" fmla="*/ 2147483647 w 39"/>
              <a:gd name="T31" fmla="*/ 2147483647 h 95"/>
              <a:gd name="T32" fmla="*/ 2147483647 w 39"/>
              <a:gd name="T33" fmla="*/ 2147483647 h 95"/>
              <a:gd name="T34" fmla="*/ 2147483647 w 39"/>
              <a:gd name="T35" fmla="*/ 2147483647 h 95"/>
              <a:gd name="T36" fmla="*/ 2147483647 w 39"/>
              <a:gd name="T37" fmla="*/ 0 h 95"/>
              <a:gd name="T38" fmla="*/ 2147483647 w 39"/>
              <a:gd name="T39" fmla="*/ 2147483647 h 95"/>
              <a:gd name="T40" fmla="*/ 2147483647 w 39"/>
              <a:gd name="T41" fmla="*/ 2147483647 h 95"/>
              <a:gd name="T42" fmla="*/ 2147483647 w 39"/>
              <a:gd name="T43" fmla="*/ 2147483647 h 95"/>
              <a:gd name="T44" fmla="*/ 2147483647 w 39"/>
              <a:gd name="T45" fmla="*/ 2147483647 h 95"/>
              <a:gd name="T46" fmla="*/ 0 w 39"/>
              <a:gd name="T47" fmla="*/ 2147483647 h 95"/>
              <a:gd name="T48" fmla="*/ 0 w 39"/>
              <a:gd name="T49" fmla="*/ 2147483647 h 95"/>
              <a:gd name="T50" fmla="*/ 0 w 39"/>
              <a:gd name="T51" fmla="*/ 2147483647 h 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95"/>
              <a:gd name="T80" fmla="*/ 39 w 39"/>
              <a:gd name="T81" fmla="*/ 95 h 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95">
                <a:moveTo>
                  <a:pt x="0" y="75"/>
                </a:moveTo>
                <a:lnTo>
                  <a:pt x="0" y="80"/>
                </a:lnTo>
                <a:lnTo>
                  <a:pt x="3" y="85"/>
                </a:lnTo>
                <a:lnTo>
                  <a:pt x="6" y="89"/>
                </a:lnTo>
                <a:lnTo>
                  <a:pt x="9" y="92"/>
                </a:lnTo>
                <a:lnTo>
                  <a:pt x="15" y="95"/>
                </a:lnTo>
                <a:lnTo>
                  <a:pt x="20" y="95"/>
                </a:lnTo>
                <a:lnTo>
                  <a:pt x="25" y="95"/>
                </a:lnTo>
                <a:lnTo>
                  <a:pt x="29" y="92"/>
                </a:lnTo>
                <a:lnTo>
                  <a:pt x="35" y="89"/>
                </a:lnTo>
                <a:lnTo>
                  <a:pt x="37" y="85"/>
                </a:lnTo>
                <a:lnTo>
                  <a:pt x="39" y="80"/>
                </a:lnTo>
                <a:lnTo>
                  <a:pt x="39" y="26"/>
                </a:lnTo>
                <a:lnTo>
                  <a:pt x="39" y="15"/>
                </a:lnTo>
                <a:lnTo>
                  <a:pt x="37" y="10"/>
                </a:lnTo>
                <a:lnTo>
                  <a:pt x="35" y="6"/>
                </a:lnTo>
                <a:lnTo>
                  <a:pt x="29" y="4"/>
                </a:lnTo>
                <a:lnTo>
                  <a:pt x="25" y="1"/>
                </a:lnTo>
                <a:lnTo>
                  <a:pt x="20" y="0"/>
                </a:lnTo>
                <a:lnTo>
                  <a:pt x="15" y="1"/>
                </a:lnTo>
                <a:lnTo>
                  <a:pt x="9" y="4"/>
                </a:lnTo>
                <a:lnTo>
                  <a:pt x="6" y="6"/>
                </a:lnTo>
                <a:lnTo>
                  <a:pt x="3" y="10"/>
                </a:lnTo>
                <a:lnTo>
                  <a:pt x="0" y="15"/>
                </a:lnTo>
                <a:lnTo>
                  <a:pt x="0" y="21"/>
                </a:lnTo>
                <a:lnTo>
                  <a:pt x="0" y="7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3" name="Line 1669"/>
          <p:cNvSpPr>
            <a:spLocks noChangeShapeType="1"/>
          </p:cNvSpPr>
          <p:nvPr/>
        </p:nvSpPr>
        <p:spPr bwMode="auto">
          <a:xfrm>
            <a:off x="6567488" y="3214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4" name="Freeform 1670"/>
          <p:cNvSpPr>
            <a:spLocks/>
          </p:cNvSpPr>
          <p:nvPr/>
        </p:nvSpPr>
        <p:spPr bwMode="auto">
          <a:xfrm>
            <a:off x="6559550" y="3214688"/>
            <a:ext cx="26988" cy="15875"/>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5" y="1"/>
                </a:lnTo>
                <a:lnTo>
                  <a:pt x="9" y="4"/>
                </a:lnTo>
                <a:lnTo>
                  <a:pt x="6" y="6"/>
                </a:lnTo>
                <a:lnTo>
                  <a:pt x="3" y="10"/>
                </a:lnTo>
                <a:lnTo>
                  <a:pt x="0" y="15"/>
                </a:lnTo>
                <a:lnTo>
                  <a:pt x="0" y="19"/>
                </a:lnTo>
                <a:lnTo>
                  <a:pt x="0" y="25"/>
                </a:lnTo>
                <a:lnTo>
                  <a:pt x="3" y="30"/>
                </a:lnTo>
                <a:lnTo>
                  <a:pt x="6" y="34"/>
                </a:lnTo>
                <a:lnTo>
                  <a:pt x="9" y="37"/>
                </a:lnTo>
                <a:lnTo>
                  <a:pt x="15" y="39"/>
                </a:lnTo>
                <a:lnTo>
                  <a:pt x="44" y="39"/>
                </a:lnTo>
                <a:lnTo>
                  <a:pt x="54" y="39"/>
                </a:lnTo>
                <a:lnTo>
                  <a:pt x="60" y="37"/>
                </a:lnTo>
                <a:lnTo>
                  <a:pt x="64" y="34"/>
                </a:lnTo>
                <a:lnTo>
                  <a:pt x="66" y="30"/>
                </a:lnTo>
                <a:lnTo>
                  <a:pt x="69" y="25"/>
                </a:lnTo>
                <a:lnTo>
                  <a:pt x="69" y="19"/>
                </a:lnTo>
                <a:lnTo>
                  <a:pt x="69" y="15"/>
                </a:lnTo>
                <a:lnTo>
                  <a:pt x="66" y="10"/>
                </a:lnTo>
                <a:lnTo>
                  <a:pt x="64" y="6"/>
                </a:lnTo>
                <a:lnTo>
                  <a:pt x="60" y="4"/>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5" name="Line 1671"/>
          <p:cNvSpPr>
            <a:spLocks noChangeShapeType="1"/>
          </p:cNvSpPr>
          <p:nvPr/>
        </p:nvSpPr>
        <p:spPr bwMode="auto">
          <a:xfrm>
            <a:off x="6578600" y="3214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6" name="Freeform 1672"/>
          <p:cNvSpPr>
            <a:spLocks/>
          </p:cNvSpPr>
          <p:nvPr/>
        </p:nvSpPr>
        <p:spPr bwMode="auto">
          <a:xfrm>
            <a:off x="6570663" y="3214688"/>
            <a:ext cx="20637" cy="15875"/>
          </a:xfrm>
          <a:custGeom>
            <a:avLst/>
            <a:gdLst>
              <a:gd name="T0" fmla="*/ 2147483647 w 51"/>
              <a:gd name="T1" fmla="*/ 0 h 39"/>
              <a:gd name="T2" fmla="*/ 2147483647 w 51"/>
              <a:gd name="T3" fmla="*/ 2147483647 h 39"/>
              <a:gd name="T4" fmla="*/ 2147483647 w 51"/>
              <a:gd name="T5" fmla="*/ 2147483647 h 39"/>
              <a:gd name="T6" fmla="*/ 2147483647 w 51"/>
              <a:gd name="T7" fmla="*/ 2147483647 h 39"/>
              <a:gd name="T8" fmla="*/ 2147483647 w 51"/>
              <a:gd name="T9" fmla="*/ 2147483647 h 39"/>
              <a:gd name="T10" fmla="*/ 2147483647 w 51"/>
              <a:gd name="T11" fmla="*/ 2147483647 h 39"/>
              <a:gd name="T12" fmla="*/ 0 w 51"/>
              <a:gd name="T13" fmla="*/ 2147483647 h 39"/>
              <a:gd name="T14" fmla="*/ 2147483647 w 51"/>
              <a:gd name="T15" fmla="*/ 2147483647 h 39"/>
              <a:gd name="T16" fmla="*/ 2147483647 w 51"/>
              <a:gd name="T17" fmla="*/ 2147483647 h 39"/>
              <a:gd name="T18" fmla="*/ 2147483647 w 51"/>
              <a:gd name="T19" fmla="*/ 2147483647 h 39"/>
              <a:gd name="T20" fmla="*/ 2147483647 w 51"/>
              <a:gd name="T21" fmla="*/ 2147483647 h 39"/>
              <a:gd name="T22" fmla="*/ 2147483647 w 51"/>
              <a:gd name="T23" fmla="*/ 2147483647 h 39"/>
              <a:gd name="T24" fmla="*/ 2147483647 w 51"/>
              <a:gd name="T25" fmla="*/ 2147483647 h 39"/>
              <a:gd name="T26" fmla="*/ 2147483647 w 51"/>
              <a:gd name="T27" fmla="*/ 2147483647 h 39"/>
              <a:gd name="T28" fmla="*/ 2147483647 w 51"/>
              <a:gd name="T29" fmla="*/ 2147483647 h 39"/>
              <a:gd name="T30" fmla="*/ 2147483647 w 51"/>
              <a:gd name="T31" fmla="*/ 2147483647 h 39"/>
              <a:gd name="T32" fmla="*/ 2147483647 w 51"/>
              <a:gd name="T33" fmla="*/ 2147483647 h 39"/>
              <a:gd name="T34" fmla="*/ 2147483647 w 51"/>
              <a:gd name="T35" fmla="*/ 2147483647 h 39"/>
              <a:gd name="T36" fmla="*/ 2147483647 w 51"/>
              <a:gd name="T37" fmla="*/ 2147483647 h 39"/>
              <a:gd name="T38" fmla="*/ 2147483647 w 51"/>
              <a:gd name="T39" fmla="*/ 2147483647 h 39"/>
              <a:gd name="T40" fmla="*/ 2147483647 w 51"/>
              <a:gd name="T41" fmla="*/ 2147483647 h 39"/>
              <a:gd name="T42" fmla="*/ 2147483647 w 51"/>
              <a:gd name="T43" fmla="*/ 2147483647 h 39"/>
              <a:gd name="T44" fmla="*/ 2147483647 w 51"/>
              <a:gd name="T45" fmla="*/ 2147483647 h 39"/>
              <a:gd name="T46" fmla="*/ 2147483647 w 51"/>
              <a:gd name="T47" fmla="*/ 2147483647 h 39"/>
              <a:gd name="T48" fmla="*/ 2147483647 w 51"/>
              <a:gd name="T49" fmla="*/ 0 h 39"/>
              <a:gd name="T50" fmla="*/ 2147483647 w 51"/>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9"/>
              <a:gd name="T80" fmla="*/ 51 w 5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9">
                <a:moveTo>
                  <a:pt x="20" y="0"/>
                </a:moveTo>
                <a:lnTo>
                  <a:pt x="15" y="1"/>
                </a:lnTo>
                <a:lnTo>
                  <a:pt x="11" y="4"/>
                </a:lnTo>
                <a:lnTo>
                  <a:pt x="7" y="6"/>
                </a:lnTo>
                <a:lnTo>
                  <a:pt x="3" y="10"/>
                </a:lnTo>
                <a:lnTo>
                  <a:pt x="2" y="15"/>
                </a:lnTo>
                <a:lnTo>
                  <a:pt x="0" y="19"/>
                </a:lnTo>
                <a:lnTo>
                  <a:pt x="2" y="25"/>
                </a:lnTo>
                <a:lnTo>
                  <a:pt x="3" y="30"/>
                </a:lnTo>
                <a:lnTo>
                  <a:pt x="7" y="34"/>
                </a:lnTo>
                <a:lnTo>
                  <a:pt x="11" y="37"/>
                </a:lnTo>
                <a:lnTo>
                  <a:pt x="15" y="39"/>
                </a:lnTo>
                <a:lnTo>
                  <a:pt x="24" y="39"/>
                </a:lnTo>
                <a:lnTo>
                  <a:pt x="36" y="39"/>
                </a:lnTo>
                <a:lnTo>
                  <a:pt x="40" y="37"/>
                </a:lnTo>
                <a:lnTo>
                  <a:pt x="44" y="34"/>
                </a:lnTo>
                <a:lnTo>
                  <a:pt x="48" y="30"/>
                </a:lnTo>
                <a:lnTo>
                  <a:pt x="49" y="25"/>
                </a:lnTo>
                <a:lnTo>
                  <a:pt x="51" y="19"/>
                </a:lnTo>
                <a:lnTo>
                  <a:pt x="49" y="15"/>
                </a:lnTo>
                <a:lnTo>
                  <a:pt x="48" y="10"/>
                </a:lnTo>
                <a:lnTo>
                  <a:pt x="44" y="6"/>
                </a:lnTo>
                <a:lnTo>
                  <a:pt x="40" y="4"/>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7" name="Line 1673"/>
          <p:cNvSpPr>
            <a:spLocks noChangeShapeType="1"/>
          </p:cNvSpPr>
          <p:nvPr/>
        </p:nvSpPr>
        <p:spPr bwMode="auto">
          <a:xfrm>
            <a:off x="6583363" y="3214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8" name="Freeform 1674"/>
          <p:cNvSpPr>
            <a:spLocks/>
          </p:cNvSpPr>
          <p:nvPr/>
        </p:nvSpPr>
        <p:spPr bwMode="auto">
          <a:xfrm>
            <a:off x="6575425" y="3214688"/>
            <a:ext cx="34925" cy="15875"/>
          </a:xfrm>
          <a:custGeom>
            <a:avLst/>
            <a:gdLst>
              <a:gd name="T0" fmla="*/ 2147483647 w 88"/>
              <a:gd name="T1" fmla="*/ 0 h 39"/>
              <a:gd name="T2" fmla="*/ 2147483647 w 88"/>
              <a:gd name="T3" fmla="*/ 2147483647 h 39"/>
              <a:gd name="T4" fmla="*/ 2147483647 w 88"/>
              <a:gd name="T5" fmla="*/ 2147483647 h 39"/>
              <a:gd name="T6" fmla="*/ 2147483647 w 88"/>
              <a:gd name="T7" fmla="*/ 2147483647 h 39"/>
              <a:gd name="T8" fmla="*/ 2147483647 w 88"/>
              <a:gd name="T9" fmla="*/ 2147483647 h 39"/>
              <a:gd name="T10" fmla="*/ 0 w 88"/>
              <a:gd name="T11" fmla="*/ 2147483647 h 39"/>
              <a:gd name="T12" fmla="*/ 0 w 88"/>
              <a:gd name="T13" fmla="*/ 2147483647 h 39"/>
              <a:gd name="T14" fmla="*/ 0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2147483647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20" y="0"/>
                </a:moveTo>
                <a:lnTo>
                  <a:pt x="14" y="1"/>
                </a:lnTo>
                <a:lnTo>
                  <a:pt x="9" y="4"/>
                </a:lnTo>
                <a:lnTo>
                  <a:pt x="5" y="6"/>
                </a:lnTo>
                <a:lnTo>
                  <a:pt x="3" y="10"/>
                </a:lnTo>
                <a:lnTo>
                  <a:pt x="0" y="15"/>
                </a:lnTo>
                <a:lnTo>
                  <a:pt x="0" y="19"/>
                </a:lnTo>
                <a:lnTo>
                  <a:pt x="0" y="25"/>
                </a:lnTo>
                <a:lnTo>
                  <a:pt x="3" y="30"/>
                </a:lnTo>
                <a:lnTo>
                  <a:pt x="5" y="34"/>
                </a:lnTo>
                <a:lnTo>
                  <a:pt x="9" y="37"/>
                </a:lnTo>
                <a:lnTo>
                  <a:pt x="14" y="39"/>
                </a:lnTo>
                <a:lnTo>
                  <a:pt x="63" y="39"/>
                </a:lnTo>
                <a:lnTo>
                  <a:pt x="74" y="39"/>
                </a:lnTo>
                <a:lnTo>
                  <a:pt x="78" y="37"/>
                </a:lnTo>
                <a:lnTo>
                  <a:pt x="83" y="34"/>
                </a:lnTo>
                <a:lnTo>
                  <a:pt x="86" y="30"/>
                </a:lnTo>
                <a:lnTo>
                  <a:pt x="87" y="25"/>
                </a:lnTo>
                <a:lnTo>
                  <a:pt x="88" y="19"/>
                </a:lnTo>
                <a:lnTo>
                  <a:pt x="87" y="15"/>
                </a:lnTo>
                <a:lnTo>
                  <a:pt x="86" y="10"/>
                </a:lnTo>
                <a:lnTo>
                  <a:pt x="83" y="6"/>
                </a:lnTo>
                <a:lnTo>
                  <a:pt x="78" y="4"/>
                </a:lnTo>
                <a:lnTo>
                  <a:pt x="74" y="1"/>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79" name="Line 1675"/>
          <p:cNvSpPr>
            <a:spLocks noChangeShapeType="1"/>
          </p:cNvSpPr>
          <p:nvPr/>
        </p:nvSpPr>
        <p:spPr bwMode="auto">
          <a:xfrm>
            <a:off x="6602413" y="3214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0" name="Freeform 1676"/>
          <p:cNvSpPr>
            <a:spLocks/>
          </p:cNvSpPr>
          <p:nvPr/>
        </p:nvSpPr>
        <p:spPr bwMode="auto">
          <a:xfrm>
            <a:off x="6594475" y="3214688"/>
            <a:ext cx="23813" cy="15875"/>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1"/>
                </a:lnTo>
                <a:lnTo>
                  <a:pt x="9" y="4"/>
                </a:lnTo>
                <a:lnTo>
                  <a:pt x="5" y="6"/>
                </a:lnTo>
                <a:lnTo>
                  <a:pt x="2" y="10"/>
                </a:lnTo>
                <a:lnTo>
                  <a:pt x="0" y="15"/>
                </a:lnTo>
                <a:lnTo>
                  <a:pt x="0" y="19"/>
                </a:lnTo>
                <a:lnTo>
                  <a:pt x="0" y="25"/>
                </a:lnTo>
                <a:lnTo>
                  <a:pt x="2" y="30"/>
                </a:lnTo>
                <a:lnTo>
                  <a:pt x="5" y="34"/>
                </a:lnTo>
                <a:lnTo>
                  <a:pt x="9" y="37"/>
                </a:lnTo>
                <a:lnTo>
                  <a:pt x="14" y="39"/>
                </a:lnTo>
                <a:lnTo>
                  <a:pt x="34" y="39"/>
                </a:lnTo>
                <a:lnTo>
                  <a:pt x="45" y="39"/>
                </a:lnTo>
                <a:lnTo>
                  <a:pt x="49" y="37"/>
                </a:lnTo>
                <a:lnTo>
                  <a:pt x="53" y="34"/>
                </a:lnTo>
                <a:lnTo>
                  <a:pt x="57" y="30"/>
                </a:lnTo>
                <a:lnTo>
                  <a:pt x="58" y="25"/>
                </a:lnTo>
                <a:lnTo>
                  <a:pt x="59" y="19"/>
                </a:lnTo>
                <a:lnTo>
                  <a:pt x="58" y="15"/>
                </a:lnTo>
                <a:lnTo>
                  <a:pt x="57" y="10"/>
                </a:lnTo>
                <a:lnTo>
                  <a:pt x="53" y="6"/>
                </a:lnTo>
                <a:lnTo>
                  <a:pt x="49" y="4"/>
                </a:lnTo>
                <a:lnTo>
                  <a:pt x="45" y="1"/>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1" name="Line 1677"/>
          <p:cNvSpPr>
            <a:spLocks noChangeShapeType="1"/>
          </p:cNvSpPr>
          <p:nvPr/>
        </p:nvSpPr>
        <p:spPr bwMode="auto">
          <a:xfrm>
            <a:off x="6610350" y="3214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2" name="Freeform 1678"/>
          <p:cNvSpPr>
            <a:spLocks/>
          </p:cNvSpPr>
          <p:nvPr/>
        </p:nvSpPr>
        <p:spPr bwMode="auto">
          <a:xfrm>
            <a:off x="6602413" y="3214688"/>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19" y="0"/>
                </a:moveTo>
                <a:lnTo>
                  <a:pt x="14" y="1"/>
                </a:lnTo>
                <a:lnTo>
                  <a:pt x="9" y="4"/>
                </a:lnTo>
                <a:lnTo>
                  <a:pt x="5" y="6"/>
                </a:lnTo>
                <a:lnTo>
                  <a:pt x="2" y="10"/>
                </a:lnTo>
                <a:lnTo>
                  <a:pt x="0" y="15"/>
                </a:lnTo>
                <a:lnTo>
                  <a:pt x="0" y="19"/>
                </a:lnTo>
                <a:lnTo>
                  <a:pt x="0" y="25"/>
                </a:lnTo>
                <a:lnTo>
                  <a:pt x="2" y="30"/>
                </a:lnTo>
                <a:lnTo>
                  <a:pt x="5" y="34"/>
                </a:lnTo>
                <a:lnTo>
                  <a:pt x="9" y="37"/>
                </a:lnTo>
                <a:lnTo>
                  <a:pt x="14" y="39"/>
                </a:lnTo>
                <a:lnTo>
                  <a:pt x="23" y="39"/>
                </a:lnTo>
                <a:lnTo>
                  <a:pt x="34" y="39"/>
                </a:lnTo>
                <a:lnTo>
                  <a:pt x="39" y="37"/>
                </a:lnTo>
                <a:lnTo>
                  <a:pt x="43" y="34"/>
                </a:lnTo>
                <a:lnTo>
                  <a:pt x="46" y="30"/>
                </a:lnTo>
                <a:lnTo>
                  <a:pt x="49" y="25"/>
                </a:lnTo>
                <a:lnTo>
                  <a:pt x="49" y="19"/>
                </a:lnTo>
                <a:lnTo>
                  <a:pt x="49" y="15"/>
                </a:lnTo>
                <a:lnTo>
                  <a:pt x="46" y="10"/>
                </a:lnTo>
                <a:lnTo>
                  <a:pt x="43" y="6"/>
                </a:lnTo>
                <a:lnTo>
                  <a:pt x="39" y="4"/>
                </a:lnTo>
                <a:lnTo>
                  <a:pt x="34" y="1"/>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3" name="Line 1679"/>
          <p:cNvSpPr>
            <a:spLocks noChangeShapeType="1"/>
          </p:cNvSpPr>
          <p:nvPr/>
        </p:nvSpPr>
        <p:spPr bwMode="auto">
          <a:xfrm>
            <a:off x="6613525" y="3214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4" name="Freeform 1680"/>
          <p:cNvSpPr>
            <a:spLocks/>
          </p:cNvSpPr>
          <p:nvPr/>
        </p:nvSpPr>
        <p:spPr bwMode="auto">
          <a:xfrm>
            <a:off x="6605588" y="3214688"/>
            <a:ext cx="20637"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4" y="1"/>
                </a:lnTo>
                <a:lnTo>
                  <a:pt x="10" y="4"/>
                </a:lnTo>
                <a:lnTo>
                  <a:pt x="6" y="6"/>
                </a:lnTo>
                <a:lnTo>
                  <a:pt x="2" y="10"/>
                </a:lnTo>
                <a:lnTo>
                  <a:pt x="1" y="15"/>
                </a:lnTo>
                <a:lnTo>
                  <a:pt x="0" y="19"/>
                </a:lnTo>
                <a:lnTo>
                  <a:pt x="1" y="25"/>
                </a:lnTo>
                <a:lnTo>
                  <a:pt x="2" y="30"/>
                </a:lnTo>
                <a:lnTo>
                  <a:pt x="6" y="34"/>
                </a:lnTo>
                <a:lnTo>
                  <a:pt x="10" y="37"/>
                </a:lnTo>
                <a:lnTo>
                  <a:pt x="14" y="39"/>
                </a:lnTo>
                <a:lnTo>
                  <a:pt x="24" y="39"/>
                </a:lnTo>
                <a:lnTo>
                  <a:pt x="36" y="39"/>
                </a:lnTo>
                <a:lnTo>
                  <a:pt x="40" y="37"/>
                </a:lnTo>
                <a:lnTo>
                  <a:pt x="43" y="34"/>
                </a:lnTo>
                <a:lnTo>
                  <a:pt x="47" y="30"/>
                </a:lnTo>
                <a:lnTo>
                  <a:pt x="49" y="25"/>
                </a:lnTo>
                <a:lnTo>
                  <a:pt x="50" y="19"/>
                </a:lnTo>
                <a:lnTo>
                  <a:pt x="49" y="15"/>
                </a:lnTo>
                <a:lnTo>
                  <a:pt x="47" y="10"/>
                </a:lnTo>
                <a:lnTo>
                  <a:pt x="43" y="6"/>
                </a:lnTo>
                <a:lnTo>
                  <a:pt x="40" y="4"/>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5" name="Line 1681"/>
          <p:cNvSpPr>
            <a:spLocks noChangeShapeType="1"/>
          </p:cNvSpPr>
          <p:nvPr/>
        </p:nvSpPr>
        <p:spPr bwMode="auto">
          <a:xfrm>
            <a:off x="6618288" y="3214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6" name="Freeform 1682"/>
          <p:cNvSpPr>
            <a:spLocks/>
          </p:cNvSpPr>
          <p:nvPr/>
        </p:nvSpPr>
        <p:spPr bwMode="auto">
          <a:xfrm>
            <a:off x="6610350" y="3214688"/>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10" y="4"/>
                </a:lnTo>
                <a:lnTo>
                  <a:pt x="6" y="6"/>
                </a:lnTo>
                <a:lnTo>
                  <a:pt x="3" y="10"/>
                </a:lnTo>
                <a:lnTo>
                  <a:pt x="0" y="15"/>
                </a:lnTo>
                <a:lnTo>
                  <a:pt x="0" y="19"/>
                </a:lnTo>
                <a:lnTo>
                  <a:pt x="0" y="25"/>
                </a:lnTo>
                <a:lnTo>
                  <a:pt x="3" y="30"/>
                </a:lnTo>
                <a:lnTo>
                  <a:pt x="6" y="34"/>
                </a:lnTo>
                <a:lnTo>
                  <a:pt x="10" y="37"/>
                </a:lnTo>
                <a:lnTo>
                  <a:pt x="15" y="39"/>
                </a:lnTo>
                <a:lnTo>
                  <a:pt x="24" y="39"/>
                </a:lnTo>
                <a:lnTo>
                  <a:pt x="35" y="39"/>
                </a:lnTo>
                <a:lnTo>
                  <a:pt x="40" y="37"/>
                </a:lnTo>
                <a:lnTo>
                  <a:pt x="44" y="34"/>
                </a:lnTo>
                <a:lnTo>
                  <a:pt x="47" y="30"/>
                </a:lnTo>
                <a:lnTo>
                  <a:pt x="49" y="25"/>
                </a:lnTo>
                <a:lnTo>
                  <a:pt x="49" y="19"/>
                </a:lnTo>
                <a:lnTo>
                  <a:pt x="49" y="15"/>
                </a:lnTo>
                <a:lnTo>
                  <a:pt x="47" y="10"/>
                </a:lnTo>
                <a:lnTo>
                  <a:pt x="44" y="6"/>
                </a:lnTo>
                <a:lnTo>
                  <a:pt x="40" y="4"/>
                </a:lnTo>
                <a:lnTo>
                  <a:pt x="35" y="1"/>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7" name="Line 1683"/>
          <p:cNvSpPr>
            <a:spLocks noChangeShapeType="1"/>
          </p:cNvSpPr>
          <p:nvPr/>
        </p:nvSpPr>
        <p:spPr bwMode="auto">
          <a:xfrm>
            <a:off x="6621463" y="3214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8" name="Freeform 1684"/>
          <p:cNvSpPr>
            <a:spLocks/>
          </p:cNvSpPr>
          <p:nvPr/>
        </p:nvSpPr>
        <p:spPr bwMode="auto">
          <a:xfrm>
            <a:off x="6613525" y="3214688"/>
            <a:ext cx="23813" cy="15875"/>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1"/>
                </a:lnTo>
                <a:lnTo>
                  <a:pt x="10" y="4"/>
                </a:lnTo>
                <a:lnTo>
                  <a:pt x="6" y="6"/>
                </a:lnTo>
                <a:lnTo>
                  <a:pt x="2" y="10"/>
                </a:lnTo>
                <a:lnTo>
                  <a:pt x="1" y="15"/>
                </a:lnTo>
                <a:lnTo>
                  <a:pt x="0" y="19"/>
                </a:lnTo>
                <a:lnTo>
                  <a:pt x="1" y="25"/>
                </a:lnTo>
                <a:lnTo>
                  <a:pt x="2" y="30"/>
                </a:lnTo>
                <a:lnTo>
                  <a:pt x="6" y="34"/>
                </a:lnTo>
                <a:lnTo>
                  <a:pt x="10" y="37"/>
                </a:lnTo>
                <a:lnTo>
                  <a:pt x="14" y="39"/>
                </a:lnTo>
                <a:lnTo>
                  <a:pt x="34" y="39"/>
                </a:lnTo>
                <a:lnTo>
                  <a:pt x="45" y="39"/>
                </a:lnTo>
                <a:lnTo>
                  <a:pt x="50" y="37"/>
                </a:lnTo>
                <a:lnTo>
                  <a:pt x="54" y="34"/>
                </a:lnTo>
                <a:lnTo>
                  <a:pt x="57" y="30"/>
                </a:lnTo>
                <a:lnTo>
                  <a:pt x="59" y="25"/>
                </a:lnTo>
                <a:lnTo>
                  <a:pt x="59" y="19"/>
                </a:lnTo>
                <a:lnTo>
                  <a:pt x="59" y="15"/>
                </a:lnTo>
                <a:lnTo>
                  <a:pt x="57" y="10"/>
                </a:lnTo>
                <a:lnTo>
                  <a:pt x="54" y="6"/>
                </a:lnTo>
                <a:lnTo>
                  <a:pt x="50" y="4"/>
                </a:lnTo>
                <a:lnTo>
                  <a:pt x="45"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89" name="Line 1685"/>
          <p:cNvSpPr>
            <a:spLocks noChangeShapeType="1"/>
          </p:cNvSpPr>
          <p:nvPr/>
        </p:nvSpPr>
        <p:spPr bwMode="auto">
          <a:xfrm>
            <a:off x="6629400" y="3214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0" name="Freeform 1686"/>
          <p:cNvSpPr>
            <a:spLocks/>
          </p:cNvSpPr>
          <p:nvPr/>
        </p:nvSpPr>
        <p:spPr bwMode="auto">
          <a:xfrm>
            <a:off x="6621463" y="3214688"/>
            <a:ext cx="19050" cy="15875"/>
          </a:xfrm>
          <a:custGeom>
            <a:avLst/>
            <a:gdLst>
              <a:gd name="T0" fmla="*/ 2147483647 w 48"/>
              <a:gd name="T1" fmla="*/ 0 h 39"/>
              <a:gd name="T2" fmla="*/ 2147483647 w 48"/>
              <a:gd name="T3" fmla="*/ 2147483647 h 39"/>
              <a:gd name="T4" fmla="*/ 2147483647 w 48"/>
              <a:gd name="T5" fmla="*/ 2147483647 h 39"/>
              <a:gd name="T6" fmla="*/ 2147483647 w 48"/>
              <a:gd name="T7" fmla="*/ 2147483647 h 39"/>
              <a:gd name="T8" fmla="*/ 2147483647 w 48"/>
              <a:gd name="T9" fmla="*/ 2147483647 h 39"/>
              <a:gd name="T10" fmla="*/ 2147483647 w 48"/>
              <a:gd name="T11" fmla="*/ 2147483647 h 39"/>
              <a:gd name="T12" fmla="*/ 0 w 48"/>
              <a:gd name="T13" fmla="*/ 2147483647 h 39"/>
              <a:gd name="T14" fmla="*/ 2147483647 w 48"/>
              <a:gd name="T15" fmla="*/ 2147483647 h 39"/>
              <a:gd name="T16" fmla="*/ 2147483647 w 48"/>
              <a:gd name="T17" fmla="*/ 2147483647 h 39"/>
              <a:gd name="T18" fmla="*/ 2147483647 w 48"/>
              <a:gd name="T19" fmla="*/ 2147483647 h 39"/>
              <a:gd name="T20" fmla="*/ 2147483647 w 48"/>
              <a:gd name="T21" fmla="*/ 2147483647 h 39"/>
              <a:gd name="T22" fmla="*/ 2147483647 w 48"/>
              <a:gd name="T23" fmla="*/ 2147483647 h 39"/>
              <a:gd name="T24" fmla="*/ 2147483647 w 48"/>
              <a:gd name="T25" fmla="*/ 2147483647 h 39"/>
              <a:gd name="T26" fmla="*/ 2147483647 w 48"/>
              <a:gd name="T27" fmla="*/ 2147483647 h 39"/>
              <a:gd name="T28" fmla="*/ 2147483647 w 48"/>
              <a:gd name="T29" fmla="*/ 2147483647 h 39"/>
              <a:gd name="T30" fmla="*/ 2147483647 w 48"/>
              <a:gd name="T31" fmla="*/ 2147483647 h 39"/>
              <a:gd name="T32" fmla="*/ 2147483647 w 48"/>
              <a:gd name="T33" fmla="*/ 2147483647 h 39"/>
              <a:gd name="T34" fmla="*/ 2147483647 w 48"/>
              <a:gd name="T35" fmla="*/ 2147483647 h 39"/>
              <a:gd name="T36" fmla="*/ 2147483647 w 48"/>
              <a:gd name="T37" fmla="*/ 2147483647 h 39"/>
              <a:gd name="T38" fmla="*/ 2147483647 w 48"/>
              <a:gd name="T39" fmla="*/ 2147483647 h 39"/>
              <a:gd name="T40" fmla="*/ 2147483647 w 48"/>
              <a:gd name="T41" fmla="*/ 2147483647 h 39"/>
              <a:gd name="T42" fmla="*/ 2147483647 w 48"/>
              <a:gd name="T43" fmla="*/ 2147483647 h 39"/>
              <a:gd name="T44" fmla="*/ 2147483647 w 48"/>
              <a:gd name="T45" fmla="*/ 2147483647 h 39"/>
              <a:gd name="T46" fmla="*/ 2147483647 w 48"/>
              <a:gd name="T47" fmla="*/ 2147483647 h 39"/>
              <a:gd name="T48" fmla="*/ 2147483647 w 48"/>
              <a:gd name="T49" fmla="*/ 0 h 39"/>
              <a:gd name="T50" fmla="*/ 2147483647 w 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9"/>
              <a:gd name="T80" fmla="*/ 48 w 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9">
                <a:moveTo>
                  <a:pt x="19" y="0"/>
                </a:moveTo>
                <a:lnTo>
                  <a:pt x="14" y="1"/>
                </a:lnTo>
                <a:lnTo>
                  <a:pt x="10" y="4"/>
                </a:lnTo>
                <a:lnTo>
                  <a:pt x="5" y="6"/>
                </a:lnTo>
                <a:lnTo>
                  <a:pt x="2" y="10"/>
                </a:lnTo>
                <a:lnTo>
                  <a:pt x="1" y="15"/>
                </a:lnTo>
                <a:lnTo>
                  <a:pt x="0" y="19"/>
                </a:lnTo>
                <a:lnTo>
                  <a:pt x="1" y="25"/>
                </a:lnTo>
                <a:lnTo>
                  <a:pt x="2" y="30"/>
                </a:lnTo>
                <a:lnTo>
                  <a:pt x="5" y="34"/>
                </a:lnTo>
                <a:lnTo>
                  <a:pt x="10" y="37"/>
                </a:lnTo>
                <a:lnTo>
                  <a:pt x="14" y="39"/>
                </a:lnTo>
                <a:lnTo>
                  <a:pt x="23" y="39"/>
                </a:lnTo>
                <a:lnTo>
                  <a:pt x="34" y="39"/>
                </a:lnTo>
                <a:lnTo>
                  <a:pt x="39" y="37"/>
                </a:lnTo>
                <a:lnTo>
                  <a:pt x="43" y="34"/>
                </a:lnTo>
                <a:lnTo>
                  <a:pt x="46" y="30"/>
                </a:lnTo>
                <a:lnTo>
                  <a:pt x="48" y="25"/>
                </a:lnTo>
                <a:lnTo>
                  <a:pt x="48" y="19"/>
                </a:lnTo>
                <a:lnTo>
                  <a:pt x="48" y="15"/>
                </a:lnTo>
                <a:lnTo>
                  <a:pt x="46" y="10"/>
                </a:lnTo>
                <a:lnTo>
                  <a:pt x="43" y="6"/>
                </a:lnTo>
                <a:lnTo>
                  <a:pt x="39" y="4"/>
                </a:lnTo>
                <a:lnTo>
                  <a:pt x="34" y="1"/>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1" name="Line 1687"/>
          <p:cNvSpPr>
            <a:spLocks noChangeShapeType="1"/>
          </p:cNvSpPr>
          <p:nvPr/>
        </p:nvSpPr>
        <p:spPr bwMode="auto">
          <a:xfrm>
            <a:off x="6632575" y="3214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2" name="Freeform 1688"/>
          <p:cNvSpPr>
            <a:spLocks/>
          </p:cNvSpPr>
          <p:nvPr/>
        </p:nvSpPr>
        <p:spPr bwMode="auto">
          <a:xfrm>
            <a:off x="6624638" y="3214688"/>
            <a:ext cx="20637"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6" y="1"/>
                </a:lnTo>
                <a:lnTo>
                  <a:pt x="10" y="4"/>
                </a:lnTo>
                <a:lnTo>
                  <a:pt x="6" y="6"/>
                </a:lnTo>
                <a:lnTo>
                  <a:pt x="2" y="10"/>
                </a:lnTo>
                <a:lnTo>
                  <a:pt x="1" y="15"/>
                </a:lnTo>
                <a:lnTo>
                  <a:pt x="0" y="19"/>
                </a:lnTo>
                <a:lnTo>
                  <a:pt x="1" y="25"/>
                </a:lnTo>
                <a:lnTo>
                  <a:pt x="2" y="30"/>
                </a:lnTo>
                <a:lnTo>
                  <a:pt x="6" y="34"/>
                </a:lnTo>
                <a:lnTo>
                  <a:pt x="10" y="37"/>
                </a:lnTo>
                <a:lnTo>
                  <a:pt x="16" y="39"/>
                </a:lnTo>
                <a:lnTo>
                  <a:pt x="25" y="39"/>
                </a:lnTo>
                <a:lnTo>
                  <a:pt x="35" y="39"/>
                </a:lnTo>
                <a:lnTo>
                  <a:pt x="39" y="37"/>
                </a:lnTo>
                <a:lnTo>
                  <a:pt x="45" y="34"/>
                </a:lnTo>
                <a:lnTo>
                  <a:pt x="47" y="30"/>
                </a:lnTo>
                <a:lnTo>
                  <a:pt x="49" y="25"/>
                </a:lnTo>
                <a:lnTo>
                  <a:pt x="50" y="19"/>
                </a:lnTo>
                <a:lnTo>
                  <a:pt x="49" y="15"/>
                </a:lnTo>
                <a:lnTo>
                  <a:pt x="47" y="10"/>
                </a:lnTo>
                <a:lnTo>
                  <a:pt x="45" y="6"/>
                </a:lnTo>
                <a:lnTo>
                  <a:pt x="39" y="4"/>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3" name="Line 1689"/>
          <p:cNvSpPr>
            <a:spLocks noChangeShapeType="1"/>
          </p:cNvSpPr>
          <p:nvPr/>
        </p:nvSpPr>
        <p:spPr bwMode="auto">
          <a:xfrm>
            <a:off x="6637338" y="3214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4" name="Freeform 1690"/>
          <p:cNvSpPr>
            <a:spLocks/>
          </p:cNvSpPr>
          <p:nvPr/>
        </p:nvSpPr>
        <p:spPr bwMode="auto">
          <a:xfrm>
            <a:off x="6629400" y="3214688"/>
            <a:ext cx="23813" cy="15875"/>
          </a:xfrm>
          <a:custGeom>
            <a:avLst/>
            <a:gdLst>
              <a:gd name="T0" fmla="*/ 2147483647 w 60"/>
              <a:gd name="T1" fmla="*/ 0 h 39"/>
              <a:gd name="T2" fmla="*/ 2147483647 w 60"/>
              <a:gd name="T3" fmla="*/ 2147483647 h 39"/>
              <a:gd name="T4" fmla="*/ 2147483647 w 60"/>
              <a:gd name="T5" fmla="*/ 2147483647 h 39"/>
              <a:gd name="T6" fmla="*/ 2147483647 w 60"/>
              <a:gd name="T7" fmla="*/ 2147483647 h 39"/>
              <a:gd name="T8" fmla="*/ 2147483647 w 60"/>
              <a:gd name="T9" fmla="*/ 2147483647 h 39"/>
              <a:gd name="T10" fmla="*/ 0 w 60"/>
              <a:gd name="T11" fmla="*/ 2147483647 h 39"/>
              <a:gd name="T12" fmla="*/ 0 w 60"/>
              <a:gd name="T13" fmla="*/ 2147483647 h 39"/>
              <a:gd name="T14" fmla="*/ 0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2147483647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1"/>
                </a:lnTo>
                <a:lnTo>
                  <a:pt x="10" y="4"/>
                </a:lnTo>
                <a:lnTo>
                  <a:pt x="6" y="6"/>
                </a:lnTo>
                <a:lnTo>
                  <a:pt x="3" y="10"/>
                </a:lnTo>
                <a:lnTo>
                  <a:pt x="0" y="15"/>
                </a:lnTo>
                <a:lnTo>
                  <a:pt x="0" y="19"/>
                </a:lnTo>
                <a:lnTo>
                  <a:pt x="0" y="25"/>
                </a:lnTo>
                <a:lnTo>
                  <a:pt x="3" y="30"/>
                </a:lnTo>
                <a:lnTo>
                  <a:pt x="6" y="34"/>
                </a:lnTo>
                <a:lnTo>
                  <a:pt x="10" y="37"/>
                </a:lnTo>
                <a:lnTo>
                  <a:pt x="15" y="39"/>
                </a:lnTo>
                <a:lnTo>
                  <a:pt x="35" y="39"/>
                </a:lnTo>
                <a:lnTo>
                  <a:pt x="45" y="39"/>
                </a:lnTo>
                <a:lnTo>
                  <a:pt x="49" y="37"/>
                </a:lnTo>
                <a:lnTo>
                  <a:pt x="53" y="34"/>
                </a:lnTo>
                <a:lnTo>
                  <a:pt x="57" y="30"/>
                </a:lnTo>
                <a:lnTo>
                  <a:pt x="58" y="25"/>
                </a:lnTo>
                <a:lnTo>
                  <a:pt x="60" y="19"/>
                </a:lnTo>
                <a:lnTo>
                  <a:pt x="58" y="15"/>
                </a:lnTo>
                <a:lnTo>
                  <a:pt x="57" y="10"/>
                </a:lnTo>
                <a:lnTo>
                  <a:pt x="53" y="6"/>
                </a:lnTo>
                <a:lnTo>
                  <a:pt x="49" y="4"/>
                </a:lnTo>
                <a:lnTo>
                  <a:pt x="45"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5" name="Line 1691"/>
          <p:cNvSpPr>
            <a:spLocks noChangeShapeType="1"/>
          </p:cNvSpPr>
          <p:nvPr/>
        </p:nvSpPr>
        <p:spPr bwMode="auto">
          <a:xfrm>
            <a:off x="6645275" y="3214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6" name="Freeform 1692"/>
          <p:cNvSpPr>
            <a:spLocks/>
          </p:cNvSpPr>
          <p:nvPr/>
        </p:nvSpPr>
        <p:spPr bwMode="auto">
          <a:xfrm>
            <a:off x="6637338" y="3214688"/>
            <a:ext cx="26987" cy="15875"/>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5" y="1"/>
                </a:lnTo>
                <a:lnTo>
                  <a:pt x="9" y="4"/>
                </a:lnTo>
                <a:lnTo>
                  <a:pt x="5" y="6"/>
                </a:lnTo>
                <a:lnTo>
                  <a:pt x="3" y="10"/>
                </a:lnTo>
                <a:lnTo>
                  <a:pt x="0" y="15"/>
                </a:lnTo>
                <a:lnTo>
                  <a:pt x="0" y="19"/>
                </a:lnTo>
                <a:lnTo>
                  <a:pt x="0" y="25"/>
                </a:lnTo>
                <a:lnTo>
                  <a:pt x="3" y="30"/>
                </a:lnTo>
                <a:lnTo>
                  <a:pt x="5" y="34"/>
                </a:lnTo>
                <a:lnTo>
                  <a:pt x="9" y="37"/>
                </a:lnTo>
                <a:lnTo>
                  <a:pt x="15" y="39"/>
                </a:lnTo>
                <a:lnTo>
                  <a:pt x="44" y="39"/>
                </a:lnTo>
                <a:lnTo>
                  <a:pt x="54" y="39"/>
                </a:lnTo>
                <a:lnTo>
                  <a:pt x="60" y="37"/>
                </a:lnTo>
                <a:lnTo>
                  <a:pt x="64" y="34"/>
                </a:lnTo>
                <a:lnTo>
                  <a:pt x="66" y="30"/>
                </a:lnTo>
                <a:lnTo>
                  <a:pt x="69" y="25"/>
                </a:lnTo>
                <a:lnTo>
                  <a:pt x="69" y="19"/>
                </a:lnTo>
                <a:lnTo>
                  <a:pt x="69" y="15"/>
                </a:lnTo>
                <a:lnTo>
                  <a:pt x="66" y="10"/>
                </a:lnTo>
                <a:lnTo>
                  <a:pt x="64" y="6"/>
                </a:lnTo>
                <a:lnTo>
                  <a:pt x="60" y="4"/>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7" name="Line 1693"/>
          <p:cNvSpPr>
            <a:spLocks noChangeShapeType="1"/>
          </p:cNvSpPr>
          <p:nvPr/>
        </p:nvSpPr>
        <p:spPr bwMode="auto">
          <a:xfrm>
            <a:off x="6656388" y="3214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8" name="Freeform 1694"/>
          <p:cNvSpPr>
            <a:spLocks/>
          </p:cNvSpPr>
          <p:nvPr/>
        </p:nvSpPr>
        <p:spPr bwMode="auto">
          <a:xfrm>
            <a:off x="6648450" y="3214688"/>
            <a:ext cx="20638"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5" y="1"/>
                </a:lnTo>
                <a:lnTo>
                  <a:pt x="11" y="4"/>
                </a:lnTo>
                <a:lnTo>
                  <a:pt x="7" y="6"/>
                </a:lnTo>
                <a:lnTo>
                  <a:pt x="3" y="10"/>
                </a:lnTo>
                <a:lnTo>
                  <a:pt x="2" y="15"/>
                </a:lnTo>
                <a:lnTo>
                  <a:pt x="0" y="19"/>
                </a:lnTo>
                <a:lnTo>
                  <a:pt x="2" y="25"/>
                </a:lnTo>
                <a:lnTo>
                  <a:pt x="3" y="30"/>
                </a:lnTo>
                <a:lnTo>
                  <a:pt x="7" y="34"/>
                </a:lnTo>
                <a:lnTo>
                  <a:pt x="11" y="37"/>
                </a:lnTo>
                <a:lnTo>
                  <a:pt x="15" y="39"/>
                </a:lnTo>
                <a:lnTo>
                  <a:pt x="24" y="39"/>
                </a:lnTo>
                <a:lnTo>
                  <a:pt x="35" y="39"/>
                </a:lnTo>
                <a:lnTo>
                  <a:pt x="40" y="37"/>
                </a:lnTo>
                <a:lnTo>
                  <a:pt x="44" y="34"/>
                </a:lnTo>
                <a:lnTo>
                  <a:pt x="48" y="30"/>
                </a:lnTo>
                <a:lnTo>
                  <a:pt x="49" y="25"/>
                </a:lnTo>
                <a:lnTo>
                  <a:pt x="50" y="19"/>
                </a:lnTo>
                <a:lnTo>
                  <a:pt x="49" y="15"/>
                </a:lnTo>
                <a:lnTo>
                  <a:pt x="48" y="10"/>
                </a:lnTo>
                <a:lnTo>
                  <a:pt x="44" y="6"/>
                </a:lnTo>
                <a:lnTo>
                  <a:pt x="40" y="4"/>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399" name="Line 1695"/>
          <p:cNvSpPr>
            <a:spLocks noChangeShapeType="1"/>
          </p:cNvSpPr>
          <p:nvPr/>
        </p:nvSpPr>
        <p:spPr bwMode="auto">
          <a:xfrm>
            <a:off x="6661150" y="32146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0" name="Freeform 1696"/>
          <p:cNvSpPr>
            <a:spLocks/>
          </p:cNvSpPr>
          <p:nvPr/>
        </p:nvSpPr>
        <p:spPr bwMode="auto">
          <a:xfrm>
            <a:off x="6653213" y="3214688"/>
            <a:ext cx="26987" cy="15875"/>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1"/>
                </a:lnTo>
                <a:lnTo>
                  <a:pt x="9" y="4"/>
                </a:lnTo>
                <a:lnTo>
                  <a:pt x="5" y="6"/>
                </a:lnTo>
                <a:lnTo>
                  <a:pt x="2" y="10"/>
                </a:lnTo>
                <a:lnTo>
                  <a:pt x="0" y="15"/>
                </a:lnTo>
                <a:lnTo>
                  <a:pt x="0" y="19"/>
                </a:lnTo>
                <a:lnTo>
                  <a:pt x="0" y="25"/>
                </a:lnTo>
                <a:lnTo>
                  <a:pt x="2" y="30"/>
                </a:lnTo>
                <a:lnTo>
                  <a:pt x="5" y="34"/>
                </a:lnTo>
                <a:lnTo>
                  <a:pt x="9" y="37"/>
                </a:lnTo>
                <a:lnTo>
                  <a:pt x="14" y="39"/>
                </a:lnTo>
                <a:lnTo>
                  <a:pt x="43" y="39"/>
                </a:lnTo>
                <a:lnTo>
                  <a:pt x="54" y="39"/>
                </a:lnTo>
                <a:lnTo>
                  <a:pt x="58" y="37"/>
                </a:lnTo>
                <a:lnTo>
                  <a:pt x="63" y="34"/>
                </a:lnTo>
                <a:lnTo>
                  <a:pt x="66" y="30"/>
                </a:lnTo>
                <a:lnTo>
                  <a:pt x="67" y="25"/>
                </a:lnTo>
                <a:lnTo>
                  <a:pt x="69" y="19"/>
                </a:lnTo>
                <a:lnTo>
                  <a:pt x="67" y="15"/>
                </a:lnTo>
                <a:lnTo>
                  <a:pt x="66" y="10"/>
                </a:lnTo>
                <a:lnTo>
                  <a:pt x="63" y="6"/>
                </a:lnTo>
                <a:lnTo>
                  <a:pt x="58" y="4"/>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1" name="Line 1697"/>
          <p:cNvSpPr>
            <a:spLocks noChangeShapeType="1"/>
          </p:cNvSpPr>
          <p:nvPr/>
        </p:nvSpPr>
        <p:spPr bwMode="auto">
          <a:xfrm>
            <a:off x="6672263" y="3214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2" name="Freeform 1698"/>
          <p:cNvSpPr>
            <a:spLocks/>
          </p:cNvSpPr>
          <p:nvPr/>
        </p:nvSpPr>
        <p:spPr bwMode="auto">
          <a:xfrm>
            <a:off x="6664325" y="3214688"/>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4" y="1"/>
                </a:lnTo>
                <a:lnTo>
                  <a:pt x="9" y="4"/>
                </a:lnTo>
                <a:lnTo>
                  <a:pt x="5" y="6"/>
                </a:lnTo>
                <a:lnTo>
                  <a:pt x="3" y="10"/>
                </a:lnTo>
                <a:lnTo>
                  <a:pt x="0" y="15"/>
                </a:lnTo>
                <a:lnTo>
                  <a:pt x="0" y="19"/>
                </a:lnTo>
                <a:lnTo>
                  <a:pt x="0" y="25"/>
                </a:lnTo>
                <a:lnTo>
                  <a:pt x="3" y="30"/>
                </a:lnTo>
                <a:lnTo>
                  <a:pt x="5" y="34"/>
                </a:lnTo>
                <a:lnTo>
                  <a:pt x="9" y="37"/>
                </a:lnTo>
                <a:lnTo>
                  <a:pt x="14" y="39"/>
                </a:lnTo>
                <a:lnTo>
                  <a:pt x="24" y="39"/>
                </a:lnTo>
                <a:lnTo>
                  <a:pt x="34" y="39"/>
                </a:lnTo>
                <a:lnTo>
                  <a:pt x="40" y="37"/>
                </a:lnTo>
                <a:lnTo>
                  <a:pt x="43" y="34"/>
                </a:lnTo>
                <a:lnTo>
                  <a:pt x="46" y="30"/>
                </a:lnTo>
                <a:lnTo>
                  <a:pt x="49" y="25"/>
                </a:lnTo>
                <a:lnTo>
                  <a:pt x="49" y="19"/>
                </a:lnTo>
                <a:lnTo>
                  <a:pt x="49" y="15"/>
                </a:lnTo>
                <a:lnTo>
                  <a:pt x="46" y="10"/>
                </a:lnTo>
                <a:lnTo>
                  <a:pt x="43" y="6"/>
                </a:lnTo>
                <a:lnTo>
                  <a:pt x="40" y="4"/>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3" name="Line 1699"/>
          <p:cNvSpPr>
            <a:spLocks noChangeShapeType="1"/>
          </p:cNvSpPr>
          <p:nvPr/>
        </p:nvSpPr>
        <p:spPr bwMode="auto">
          <a:xfrm>
            <a:off x="6669088" y="32226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4" name="Freeform 1700"/>
          <p:cNvSpPr>
            <a:spLocks/>
          </p:cNvSpPr>
          <p:nvPr/>
        </p:nvSpPr>
        <p:spPr bwMode="auto">
          <a:xfrm>
            <a:off x="6669088" y="3192463"/>
            <a:ext cx="14287" cy="38100"/>
          </a:xfrm>
          <a:custGeom>
            <a:avLst/>
            <a:gdLst>
              <a:gd name="T0" fmla="*/ 0 w 40"/>
              <a:gd name="T1" fmla="*/ 2147483647 h 98"/>
              <a:gd name="T2" fmla="*/ 2147483647 w 40"/>
              <a:gd name="T3" fmla="*/ 2147483647 h 98"/>
              <a:gd name="T4" fmla="*/ 2147483647 w 40"/>
              <a:gd name="T5" fmla="*/ 2147483647 h 98"/>
              <a:gd name="T6" fmla="*/ 2147483647 w 40"/>
              <a:gd name="T7" fmla="*/ 2147483647 h 98"/>
              <a:gd name="T8" fmla="*/ 2147483647 w 40"/>
              <a:gd name="T9" fmla="*/ 2147483647 h 98"/>
              <a:gd name="T10" fmla="*/ 2147483647 w 40"/>
              <a:gd name="T11" fmla="*/ 2147483647 h 98"/>
              <a:gd name="T12" fmla="*/ 2147483647 w 40"/>
              <a:gd name="T13" fmla="*/ 2147483647 h 98"/>
              <a:gd name="T14" fmla="*/ 2147483647 w 40"/>
              <a:gd name="T15" fmla="*/ 2147483647 h 98"/>
              <a:gd name="T16" fmla="*/ 2147483647 w 40"/>
              <a:gd name="T17" fmla="*/ 2147483647 h 98"/>
              <a:gd name="T18" fmla="*/ 2147483647 w 40"/>
              <a:gd name="T19" fmla="*/ 2147483647 h 98"/>
              <a:gd name="T20" fmla="*/ 2147483647 w 40"/>
              <a:gd name="T21" fmla="*/ 2147483647 h 98"/>
              <a:gd name="T22" fmla="*/ 2147483647 w 40"/>
              <a:gd name="T23" fmla="*/ 2147483647 h 98"/>
              <a:gd name="T24" fmla="*/ 2147483647 w 40"/>
              <a:gd name="T25" fmla="*/ 2147483647 h 98"/>
              <a:gd name="T26" fmla="*/ 2147483647 w 40"/>
              <a:gd name="T27" fmla="*/ 2147483647 h 98"/>
              <a:gd name="T28" fmla="*/ 2147483647 w 40"/>
              <a:gd name="T29" fmla="*/ 2147483647 h 98"/>
              <a:gd name="T30" fmla="*/ 2147483647 w 40"/>
              <a:gd name="T31" fmla="*/ 2147483647 h 98"/>
              <a:gd name="T32" fmla="*/ 2147483647 w 40"/>
              <a:gd name="T33" fmla="*/ 2147483647 h 98"/>
              <a:gd name="T34" fmla="*/ 2147483647 w 40"/>
              <a:gd name="T35" fmla="*/ 2147483647 h 98"/>
              <a:gd name="T36" fmla="*/ 2147483647 w 40"/>
              <a:gd name="T37" fmla="*/ 0 h 98"/>
              <a:gd name="T38" fmla="*/ 2147483647 w 40"/>
              <a:gd name="T39" fmla="*/ 2147483647 h 98"/>
              <a:gd name="T40" fmla="*/ 2147483647 w 40"/>
              <a:gd name="T41" fmla="*/ 2147483647 h 98"/>
              <a:gd name="T42" fmla="*/ 2147483647 w 40"/>
              <a:gd name="T43" fmla="*/ 2147483647 h 98"/>
              <a:gd name="T44" fmla="*/ 2147483647 w 40"/>
              <a:gd name="T45" fmla="*/ 2147483647 h 98"/>
              <a:gd name="T46" fmla="*/ 2147483647 w 40"/>
              <a:gd name="T47" fmla="*/ 2147483647 h 98"/>
              <a:gd name="T48" fmla="*/ 0 w 40"/>
              <a:gd name="T49" fmla="*/ 2147483647 h 98"/>
              <a:gd name="T50" fmla="*/ 0 w 40"/>
              <a:gd name="T51" fmla="*/ 2147483647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98"/>
              <a:gd name="T80" fmla="*/ 40 w 40"/>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98">
                <a:moveTo>
                  <a:pt x="0" y="78"/>
                </a:moveTo>
                <a:lnTo>
                  <a:pt x="1" y="84"/>
                </a:lnTo>
                <a:lnTo>
                  <a:pt x="3" y="89"/>
                </a:lnTo>
                <a:lnTo>
                  <a:pt x="7" y="93"/>
                </a:lnTo>
                <a:lnTo>
                  <a:pt x="11" y="96"/>
                </a:lnTo>
                <a:lnTo>
                  <a:pt x="15" y="98"/>
                </a:lnTo>
                <a:lnTo>
                  <a:pt x="20" y="98"/>
                </a:lnTo>
                <a:lnTo>
                  <a:pt x="25" y="98"/>
                </a:lnTo>
                <a:lnTo>
                  <a:pt x="31" y="96"/>
                </a:lnTo>
                <a:lnTo>
                  <a:pt x="34" y="93"/>
                </a:lnTo>
                <a:lnTo>
                  <a:pt x="37" y="89"/>
                </a:lnTo>
                <a:lnTo>
                  <a:pt x="40" y="84"/>
                </a:lnTo>
                <a:lnTo>
                  <a:pt x="40" y="26"/>
                </a:lnTo>
                <a:lnTo>
                  <a:pt x="40" y="16"/>
                </a:lnTo>
                <a:lnTo>
                  <a:pt x="37" y="11"/>
                </a:lnTo>
                <a:lnTo>
                  <a:pt x="34" y="7"/>
                </a:lnTo>
                <a:lnTo>
                  <a:pt x="31" y="3"/>
                </a:lnTo>
                <a:lnTo>
                  <a:pt x="25" y="2"/>
                </a:lnTo>
                <a:lnTo>
                  <a:pt x="20" y="0"/>
                </a:lnTo>
                <a:lnTo>
                  <a:pt x="15" y="2"/>
                </a:lnTo>
                <a:lnTo>
                  <a:pt x="11" y="3"/>
                </a:lnTo>
                <a:lnTo>
                  <a:pt x="7" y="7"/>
                </a:lnTo>
                <a:lnTo>
                  <a:pt x="3" y="11"/>
                </a:lnTo>
                <a:lnTo>
                  <a:pt x="1" y="16"/>
                </a:lnTo>
                <a:lnTo>
                  <a:pt x="0" y="20"/>
                </a:lnTo>
                <a:lnTo>
                  <a:pt x="0" y="7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5" name="Line 1701"/>
          <p:cNvSpPr>
            <a:spLocks noChangeShapeType="1"/>
          </p:cNvSpPr>
          <p:nvPr/>
        </p:nvSpPr>
        <p:spPr bwMode="auto">
          <a:xfrm>
            <a:off x="6675438" y="3192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6" name="Freeform 1702"/>
          <p:cNvSpPr>
            <a:spLocks/>
          </p:cNvSpPr>
          <p:nvPr/>
        </p:nvSpPr>
        <p:spPr bwMode="auto">
          <a:xfrm>
            <a:off x="6669088" y="3192463"/>
            <a:ext cx="50800" cy="15875"/>
          </a:xfrm>
          <a:custGeom>
            <a:avLst/>
            <a:gdLst>
              <a:gd name="T0" fmla="*/ 2147483647 w 128"/>
              <a:gd name="T1" fmla="*/ 0 h 40"/>
              <a:gd name="T2" fmla="*/ 2147483647 w 128"/>
              <a:gd name="T3" fmla="*/ 2147483647 h 40"/>
              <a:gd name="T4" fmla="*/ 2147483647 w 128"/>
              <a:gd name="T5" fmla="*/ 2147483647 h 40"/>
              <a:gd name="T6" fmla="*/ 2147483647 w 128"/>
              <a:gd name="T7" fmla="*/ 2147483647 h 40"/>
              <a:gd name="T8" fmla="*/ 2147483647 w 128"/>
              <a:gd name="T9" fmla="*/ 2147483647 h 40"/>
              <a:gd name="T10" fmla="*/ 2147483647 w 128"/>
              <a:gd name="T11" fmla="*/ 2147483647 h 40"/>
              <a:gd name="T12" fmla="*/ 0 w 128"/>
              <a:gd name="T13" fmla="*/ 2147483647 h 40"/>
              <a:gd name="T14" fmla="*/ 2147483647 w 128"/>
              <a:gd name="T15" fmla="*/ 2147483647 h 40"/>
              <a:gd name="T16" fmla="*/ 2147483647 w 128"/>
              <a:gd name="T17" fmla="*/ 2147483647 h 40"/>
              <a:gd name="T18" fmla="*/ 2147483647 w 128"/>
              <a:gd name="T19" fmla="*/ 2147483647 h 40"/>
              <a:gd name="T20" fmla="*/ 2147483647 w 128"/>
              <a:gd name="T21" fmla="*/ 2147483647 h 40"/>
              <a:gd name="T22" fmla="*/ 2147483647 w 128"/>
              <a:gd name="T23" fmla="*/ 2147483647 h 40"/>
              <a:gd name="T24" fmla="*/ 2147483647 w 128"/>
              <a:gd name="T25" fmla="*/ 2147483647 h 40"/>
              <a:gd name="T26" fmla="*/ 2147483647 w 128"/>
              <a:gd name="T27" fmla="*/ 2147483647 h 40"/>
              <a:gd name="T28" fmla="*/ 2147483647 w 128"/>
              <a:gd name="T29" fmla="*/ 2147483647 h 40"/>
              <a:gd name="T30" fmla="*/ 2147483647 w 128"/>
              <a:gd name="T31" fmla="*/ 2147483647 h 40"/>
              <a:gd name="T32" fmla="*/ 2147483647 w 128"/>
              <a:gd name="T33" fmla="*/ 2147483647 h 40"/>
              <a:gd name="T34" fmla="*/ 2147483647 w 128"/>
              <a:gd name="T35" fmla="*/ 2147483647 h 40"/>
              <a:gd name="T36" fmla="*/ 2147483647 w 128"/>
              <a:gd name="T37" fmla="*/ 2147483647 h 40"/>
              <a:gd name="T38" fmla="*/ 2147483647 w 128"/>
              <a:gd name="T39" fmla="*/ 2147483647 h 40"/>
              <a:gd name="T40" fmla="*/ 2147483647 w 128"/>
              <a:gd name="T41" fmla="*/ 2147483647 h 40"/>
              <a:gd name="T42" fmla="*/ 2147483647 w 128"/>
              <a:gd name="T43" fmla="*/ 2147483647 h 40"/>
              <a:gd name="T44" fmla="*/ 2147483647 w 128"/>
              <a:gd name="T45" fmla="*/ 2147483647 h 40"/>
              <a:gd name="T46" fmla="*/ 2147483647 w 128"/>
              <a:gd name="T47" fmla="*/ 2147483647 h 40"/>
              <a:gd name="T48" fmla="*/ 2147483647 w 128"/>
              <a:gd name="T49" fmla="*/ 0 h 40"/>
              <a:gd name="T50" fmla="*/ 2147483647 w 12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40"/>
              <a:gd name="T80" fmla="*/ 128 w 12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40">
                <a:moveTo>
                  <a:pt x="20" y="0"/>
                </a:moveTo>
                <a:lnTo>
                  <a:pt x="15" y="2"/>
                </a:lnTo>
                <a:lnTo>
                  <a:pt x="11" y="3"/>
                </a:lnTo>
                <a:lnTo>
                  <a:pt x="7" y="7"/>
                </a:lnTo>
                <a:lnTo>
                  <a:pt x="3" y="11"/>
                </a:lnTo>
                <a:lnTo>
                  <a:pt x="1" y="16"/>
                </a:lnTo>
                <a:lnTo>
                  <a:pt x="0" y="20"/>
                </a:lnTo>
                <a:lnTo>
                  <a:pt x="1" y="26"/>
                </a:lnTo>
                <a:lnTo>
                  <a:pt x="3" y="31"/>
                </a:lnTo>
                <a:lnTo>
                  <a:pt x="7" y="35"/>
                </a:lnTo>
                <a:lnTo>
                  <a:pt x="11" y="37"/>
                </a:lnTo>
                <a:lnTo>
                  <a:pt x="15" y="40"/>
                </a:lnTo>
                <a:lnTo>
                  <a:pt x="103" y="40"/>
                </a:lnTo>
                <a:lnTo>
                  <a:pt x="114" y="40"/>
                </a:lnTo>
                <a:lnTo>
                  <a:pt x="119" y="37"/>
                </a:lnTo>
                <a:lnTo>
                  <a:pt x="123" y="35"/>
                </a:lnTo>
                <a:lnTo>
                  <a:pt x="126" y="31"/>
                </a:lnTo>
                <a:lnTo>
                  <a:pt x="128" y="26"/>
                </a:lnTo>
                <a:lnTo>
                  <a:pt x="128" y="20"/>
                </a:lnTo>
                <a:lnTo>
                  <a:pt x="128" y="16"/>
                </a:lnTo>
                <a:lnTo>
                  <a:pt x="126" y="11"/>
                </a:lnTo>
                <a:lnTo>
                  <a:pt x="123" y="7"/>
                </a:lnTo>
                <a:lnTo>
                  <a:pt x="119" y="3"/>
                </a:lnTo>
                <a:lnTo>
                  <a:pt x="114" y="2"/>
                </a:lnTo>
                <a:lnTo>
                  <a:pt x="10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7" name="Line 1703"/>
          <p:cNvSpPr>
            <a:spLocks noChangeShapeType="1"/>
          </p:cNvSpPr>
          <p:nvPr/>
        </p:nvSpPr>
        <p:spPr bwMode="auto">
          <a:xfrm>
            <a:off x="6711950" y="3192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8" name="Freeform 1704"/>
          <p:cNvSpPr>
            <a:spLocks/>
          </p:cNvSpPr>
          <p:nvPr/>
        </p:nvSpPr>
        <p:spPr bwMode="auto">
          <a:xfrm>
            <a:off x="6704013" y="3192463"/>
            <a:ext cx="19050"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4" y="2"/>
                </a:lnTo>
                <a:lnTo>
                  <a:pt x="10" y="3"/>
                </a:lnTo>
                <a:lnTo>
                  <a:pt x="6" y="7"/>
                </a:lnTo>
                <a:lnTo>
                  <a:pt x="2" y="11"/>
                </a:lnTo>
                <a:lnTo>
                  <a:pt x="1" y="16"/>
                </a:lnTo>
                <a:lnTo>
                  <a:pt x="0" y="20"/>
                </a:lnTo>
                <a:lnTo>
                  <a:pt x="1" y="26"/>
                </a:lnTo>
                <a:lnTo>
                  <a:pt x="2" y="31"/>
                </a:lnTo>
                <a:lnTo>
                  <a:pt x="6" y="35"/>
                </a:lnTo>
                <a:lnTo>
                  <a:pt x="10" y="37"/>
                </a:lnTo>
                <a:lnTo>
                  <a:pt x="14" y="40"/>
                </a:lnTo>
                <a:lnTo>
                  <a:pt x="23" y="40"/>
                </a:lnTo>
                <a:lnTo>
                  <a:pt x="35" y="40"/>
                </a:lnTo>
                <a:lnTo>
                  <a:pt x="39" y="37"/>
                </a:lnTo>
                <a:lnTo>
                  <a:pt x="43" y="35"/>
                </a:lnTo>
                <a:lnTo>
                  <a:pt x="47" y="31"/>
                </a:lnTo>
                <a:lnTo>
                  <a:pt x="49" y="26"/>
                </a:lnTo>
                <a:lnTo>
                  <a:pt x="50" y="20"/>
                </a:lnTo>
                <a:lnTo>
                  <a:pt x="49" y="16"/>
                </a:lnTo>
                <a:lnTo>
                  <a:pt x="47" y="11"/>
                </a:lnTo>
                <a:lnTo>
                  <a:pt x="43" y="7"/>
                </a:lnTo>
                <a:lnTo>
                  <a:pt x="39"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09" name="Line 1705"/>
          <p:cNvSpPr>
            <a:spLocks noChangeShapeType="1"/>
          </p:cNvSpPr>
          <p:nvPr/>
        </p:nvSpPr>
        <p:spPr bwMode="auto">
          <a:xfrm>
            <a:off x="6715125" y="3192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0" name="Freeform 1706"/>
          <p:cNvSpPr>
            <a:spLocks/>
          </p:cNvSpPr>
          <p:nvPr/>
        </p:nvSpPr>
        <p:spPr bwMode="auto">
          <a:xfrm>
            <a:off x="6707188" y="3192463"/>
            <a:ext cx="26987"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2"/>
                </a:lnTo>
                <a:lnTo>
                  <a:pt x="10" y="3"/>
                </a:lnTo>
                <a:lnTo>
                  <a:pt x="6" y="7"/>
                </a:lnTo>
                <a:lnTo>
                  <a:pt x="3" y="11"/>
                </a:lnTo>
                <a:lnTo>
                  <a:pt x="0" y="16"/>
                </a:lnTo>
                <a:lnTo>
                  <a:pt x="0" y="20"/>
                </a:lnTo>
                <a:lnTo>
                  <a:pt x="0" y="26"/>
                </a:lnTo>
                <a:lnTo>
                  <a:pt x="3" y="31"/>
                </a:lnTo>
                <a:lnTo>
                  <a:pt x="6" y="35"/>
                </a:lnTo>
                <a:lnTo>
                  <a:pt x="10" y="37"/>
                </a:lnTo>
                <a:lnTo>
                  <a:pt x="15" y="40"/>
                </a:lnTo>
                <a:lnTo>
                  <a:pt x="44" y="40"/>
                </a:lnTo>
                <a:lnTo>
                  <a:pt x="54" y="40"/>
                </a:lnTo>
                <a:lnTo>
                  <a:pt x="60" y="37"/>
                </a:lnTo>
                <a:lnTo>
                  <a:pt x="64" y="35"/>
                </a:lnTo>
                <a:lnTo>
                  <a:pt x="66" y="31"/>
                </a:lnTo>
                <a:lnTo>
                  <a:pt x="69" y="26"/>
                </a:lnTo>
                <a:lnTo>
                  <a:pt x="69" y="20"/>
                </a:lnTo>
                <a:lnTo>
                  <a:pt x="69" y="16"/>
                </a:lnTo>
                <a:lnTo>
                  <a:pt x="66" y="11"/>
                </a:lnTo>
                <a:lnTo>
                  <a:pt x="64" y="7"/>
                </a:lnTo>
                <a:lnTo>
                  <a:pt x="60"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1" name="Line 1707"/>
          <p:cNvSpPr>
            <a:spLocks noChangeShapeType="1"/>
          </p:cNvSpPr>
          <p:nvPr/>
        </p:nvSpPr>
        <p:spPr bwMode="auto">
          <a:xfrm>
            <a:off x="6727825" y="3192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2" name="Freeform 1708"/>
          <p:cNvSpPr>
            <a:spLocks/>
          </p:cNvSpPr>
          <p:nvPr/>
        </p:nvSpPr>
        <p:spPr bwMode="auto">
          <a:xfrm>
            <a:off x="6719888" y="3192463"/>
            <a:ext cx="26987"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2147483647 w 69"/>
              <a:gd name="T11" fmla="*/ 2147483647 h 40"/>
              <a:gd name="T12" fmla="*/ 0 w 69"/>
              <a:gd name="T13" fmla="*/ 2147483647 h 40"/>
              <a:gd name="T14" fmla="*/ 2147483647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2"/>
                </a:lnTo>
                <a:lnTo>
                  <a:pt x="11" y="3"/>
                </a:lnTo>
                <a:lnTo>
                  <a:pt x="7" y="7"/>
                </a:lnTo>
                <a:lnTo>
                  <a:pt x="3" y="11"/>
                </a:lnTo>
                <a:lnTo>
                  <a:pt x="2" y="16"/>
                </a:lnTo>
                <a:lnTo>
                  <a:pt x="0" y="20"/>
                </a:lnTo>
                <a:lnTo>
                  <a:pt x="2" y="26"/>
                </a:lnTo>
                <a:lnTo>
                  <a:pt x="3" y="31"/>
                </a:lnTo>
                <a:lnTo>
                  <a:pt x="7" y="35"/>
                </a:lnTo>
                <a:lnTo>
                  <a:pt x="11" y="37"/>
                </a:lnTo>
                <a:lnTo>
                  <a:pt x="15" y="40"/>
                </a:lnTo>
                <a:lnTo>
                  <a:pt x="44" y="40"/>
                </a:lnTo>
                <a:lnTo>
                  <a:pt x="55" y="40"/>
                </a:lnTo>
                <a:lnTo>
                  <a:pt x="60" y="37"/>
                </a:lnTo>
                <a:lnTo>
                  <a:pt x="64" y="35"/>
                </a:lnTo>
                <a:lnTo>
                  <a:pt x="66" y="31"/>
                </a:lnTo>
                <a:lnTo>
                  <a:pt x="69" y="26"/>
                </a:lnTo>
                <a:lnTo>
                  <a:pt x="69" y="20"/>
                </a:lnTo>
                <a:lnTo>
                  <a:pt x="69" y="16"/>
                </a:lnTo>
                <a:lnTo>
                  <a:pt x="66" y="11"/>
                </a:lnTo>
                <a:lnTo>
                  <a:pt x="64" y="7"/>
                </a:lnTo>
                <a:lnTo>
                  <a:pt x="60" y="3"/>
                </a:lnTo>
                <a:lnTo>
                  <a:pt x="55"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3" name="Line 1709"/>
          <p:cNvSpPr>
            <a:spLocks noChangeShapeType="1"/>
          </p:cNvSpPr>
          <p:nvPr/>
        </p:nvSpPr>
        <p:spPr bwMode="auto">
          <a:xfrm>
            <a:off x="6738938" y="3192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4" name="Freeform 1710"/>
          <p:cNvSpPr>
            <a:spLocks/>
          </p:cNvSpPr>
          <p:nvPr/>
        </p:nvSpPr>
        <p:spPr bwMode="auto">
          <a:xfrm>
            <a:off x="6731000" y="3192463"/>
            <a:ext cx="23813"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6" y="2"/>
                </a:lnTo>
                <a:lnTo>
                  <a:pt x="11" y="3"/>
                </a:lnTo>
                <a:lnTo>
                  <a:pt x="7" y="7"/>
                </a:lnTo>
                <a:lnTo>
                  <a:pt x="3" y="11"/>
                </a:lnTo>
                <a:lnTo>
                  <a:pt x="2" y="16"/>
                </a:lnTo>
                <a:lnTo>
                  <a:pt x="0" y="20"/>
                </a:lnTo>
                <a:lnTo>
                  <a:pt x="2" y="26"/>
                </a:lnTo>
                <a:lnTo>
                  <a:pt x="3" y="31"/>
                </a:lnTo>
                <a:lnTo>
                  <a:pt x="7" y="35"/>
                </a:lnTo>
                <a:lnTo>
                  <a:pt x="11" y="37"/>
                </a:lnTo>
                <a:lnTo>
                  <a:pt x="16" y="40"/>
                </a:lnTo>
                <a:lnTo>
                  <a:pt x="35" y="40"/>
                </a:lnTo>
                <a:lnTo>
                  <a:pt x="45" y="40"/>
                </a:lnTo>
                <a:lnTo>
                  <a:pt x="51" y="37"/>
                </a:lnTo>
                <a:lnTo>
                  <a:pt x="55" y="35"/>
                </a:lnTo>
                <a:lnTo>
                  <a:pt x="57" y="31"/>
                </a:lnTo>
                <a:lnTo>
                  <a:pt x="60" y="26"/>
                </a:lnTo>
                <a:lnTo>
                  <a:pt x="60" y="20"/>
                </a:lnTo>
                <a:lnTo>
                  <a:pt x="60" y="16"/>
                </a:lnTo>
                <a:lnTo>
                  <a:pt x="57" y="11"/>
                </a:lnTo>
                <a:lnTo>
                  <a:pt x="55" y="7"/>
                </a:lnTo>
                <a:lnTo>
                  <a:pt x="51"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5" name="Line 1711"/>
          <p:cNvSpPr>
            <a:spLocks noChangeShapeType="1"/>
          </p:cNvSpPr>
          <p:nvPr/>
        </p:nvSpPr>
        <p:spPr bwMode="auto">
          <a:xfrm>
            <a:off x="6738938" y="3200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6" name="Freeform 1712"/>
          <p:cNvSpPr>
            <a:spLocks/>
          </p:cNvSpPr>
          <p:nvPr/>
        </p:nvSpPr>
        <p:spPr bwMode="auto">
          <a:xfrm>
            <a:off x="6738938" y="3171825"/>
            <a:ext cx="15875" cy="36513"/>
          </a:xfrm>
          <a:custGeom>
            <a:avLst/>
            <a:gdLst>
              <a:gd name="T0" fmla="*/ 0 w 40"/>
              <a:gd name="T1" fmla="*/ 2147483647 h 98"/>
              <a:gd name="T2" fmla="*/ 2147483647 w 40"/>
              <a:gd name="T3" fmla="*/ 2147483647 h 98"/>
              <a:gd name="T4" fmla="*/ 2147483647 w 40"/>
              <a:gd name="T5" fmla="*/ 2147483647 h 98"/>
              <a:gd name="T6" fmla="*/ 2147483647 w 40"/>
              <a:gd name="T7" fmla="*/ 2147483647 h 98"/>
              <a:gd name="T8" fmla="*/ 2147483647 w 40"/>
              <a:gd name="T9" fmla="*/ 2147483647 h 98"/>
              <a:gd name="T10" fmla="*/ 2147483647 w 40"/>
              <a:gd name="T11" fmla="*/ 2147483647 h 98"/>
              <a:gd name="T12" fmla="*/ 2147483647 w 40"/>
              <a:gd name="T13" fmla="*/ 2147483647 h 98"/>
              <a:gd name="T14" fmla="*/ 2147483647 w 40"/>
              <a:gd name="T15" fmla="*/ 2147483647 h 98"/>
              <a:gd name="T16" fmla="*/ 2147483647 w 40"/>
              <a:gd name="T17" fmla="*/ 2147483647 h 98"/>
              <a:gd name="T18" fmla="*/ 2147483647 w 40"/>
              <a:gd name="T19" fmla="*/ 2147483647 h 98"/>
              <a:gd name="T20" fmla="*/ 2147483647 w 40"/>
              <a:gd name="T21" fmla="*/ 2147483647 h 98"/>
              <a:gd name="T22" fmla="*/ 2147483647 w 40"/>
              <a:gd name="T23" fmla="*/ 2147483647 h 98"/>
              <a:gd name="T24" fmla="*/ 2147483647 w 40"/>
              <a:gd name="T25" fmla="*/ 2147483647 h 98"/>
              <a:gd name="T26" fmla="*/ 2147483647 w 40"/>
              <a:gd name="T27" fmla="*/ 2147483647 h 98"/>
              <a:gd name="T28" fmla="*/ 2147483647 w 40"/>
              <a:gd name="T29" fmla="*/ 2147483647 h 98"/>
              <a:gd name="T30" fmla="*/ 2147483647 w 40"/>
              <a:gd name="T31" fmla="*/ 2147483647 h 98"/>
              <a:gd name="T32" fmla="*/ 2147483647 w 40"/>
              <a:gd name="T33" fmla="*/ 2147483647 h 98"/>
              <a:gd name="T34" fmla="*/ 2147483647 w 40"/>
              <a:gd name="T35" fmla="*/ 0 h 98"/>
              <a:gd name="T36" fmla="*/ 2147483647 w 40"/>
              <a:gd name="T37" fmla="*/ 0 h 98"/>
              <a:gd name="T38" fmla="*/ 2147483647 w 40"/>
              <a:gd name="T39" fmla="*/ 0 h 98"/>
              <a:gd name="T40" fmla="*/ 2147483647 w 40"/>
              <a:gd name="T41" fmla="*/ 2147483647 h 98"/>
              <a:gd name="T42" fmla="*/ 2147483647 w 40"/>
              <a:gd name="T43" fmla="*/ 2147483647 h 98"/>
              <a:gd name="T44" fmla="*/ 2147483647 w 40"/>
              <a:gd name="T45" fmla="*/ 2147483647 h 98"/>
              <a:gd name="T46" fmla="*/ 2147483647 w 40"/>
              <a:gd name="T47" fmla="*/ 2147483647 h 98"/>
              <a:gd name="T48" fmla="*/ 0 w 40"/>
              <a:gd name="T49" fmla="*/ 2147483647 h 98"/>
              <a:gd name="T50" fmla="*/ 0 w 40"/>
              <a:gd name="T51" fmla="*/ 2147483647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98"/>
              <a:gd name="T80" fmla="*/ 40 w 40"/>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98">
                <a:moveTo>
                  <a:pt x="0" y="78"/>
                </a:moveTo>
                <a:lnTo>
                  <a:pt x="2" y="84"/>
                </a:lnTo>
                <a:lnTo>
                  <a:pt x="3" y="89"/>
                </a:lnTo>
                <a:lnTo>
                  <a:pt x="7" y="93"/>
                </a:lnTo>
                <a:lnTo>
                  <a:pt x="11" y="95"/>
                </a:lnTo>
                <a:lnTo>
                  <a:pt x="15" y="98"/>
                </a:lnTo>
                <a:lnTo>
                  <a:pt x="20" y="98"/>
                </a:lnTo>
                <a:lnTo>
                  <a:pt x="25" y="98"/>
                </a:lnTo>
                <a:lnTo>
                  <a:pt x="31" y="95"/>
                </a:lnTo>
                <a:lnTo>
                  <a:pt x="35" y="93"/>
                </a:lnTo>
                <a:lnTo>
                  <a:pt x="37" y="89"/>
                </a:lnTo>
                <a:lnTo>
                  <a:pt x="40" y="84"/>
                </a:lnTo>
                <a:lnTo>
                  <a:pt x="40" y="25"/>
                </a:lnTo>
                <a:lnTo>
                  <a:pt x="40" y="15"/>
                </a:lnTo>
                <a:lnTo>
                  <a:pt x="37" y="10"/>
                </a:lnTo>
                <a:lnTo>
                  <a:pt x="35" y="6"/>
                </a:lnTo>
                <a:lnTo>
                  <a:pt x="31" y="3"/>
                </a:lnTo>
                <a:lnTo>
                  <a:pt x="25" y="0"/>
                </a:lnTo>
                <a:lnTo>
                  <a:pt x="20" y="0"/>
                </a:lnTo>
                <a:lnTo>
                  <a:pt x="15" y="0"/>
                </a:lnTo>
                <a:lnTo>
                  <a:pt x="11" y="3"/>
                </a:lnTo>
                <a:lnTo>
                  <a:pt x="7" y="6"/>
                </a:lnTo>
                <a:lnTo>
                  <a:pt x="3" y="10"/>
                </a:lnTo>
                <a:lnTo>
                  <a:pt x="2" y="15"/>
                </a:lnTo>
                <a:lnTo>
                  <a:pt x="0" y="20"/>
                </a:lnTo>
                <a:lnTo>
                  <a:pt x="0" y="7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7" name="Line 1713"/>
          <p:cNvSpPr>
            <a:spLocks noChangeShapeType="1"/>
          </p:cNvSpPr>
          <p:nvPr/>
        </p:nvSpPr>
        <p:spPr bwMode="auto">
          <a:xfrm>
            <a:off x="6746875" y="31718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8" name="Freeform 1714"/>
          <p:cNvSpPr>
            <a:spLocks/>
          </p:cNvSpPr>
          <p:nvPr/>
        </p:nvSpPr>
        <p:spPr bwMode="auto">
          <a:xfrm>
            <a:off x="6738938" y="3171825"/>
            <a:ext cx="23812" cy="12700"/>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11" y="3"/>
                </a:lnTo>
                <a:lnTo>
                  <a:pt x="7" y="6"/>
                </a:lnTo>
                <a:lnTo>
                  <a:pt x="3" y="10"/>
                </a:lnTo>
                <a:lnTo>
                  <a:pt x="2" y="15"/>
                </a:lnTo>
                <a:lnTo>
                  <a:pt x="0" y="20"/>
                </a:lnTo>
                <a:lnTo>
                  <a:pt x="2" y="25"/>
                </a:lnTo>
                <a:lnTo>
                  <a:pt x="3" y="29"/>
                </a:lnTo>
                <a:lnTo>
                  <a:pt x="7" y="33"/>
                </a:lnTo>
                <a:lnTo>
                  <a:pt x="11" y="37"/>
                </a:lnTo>
                <a:lnTo>
                  <a:pt x="15" y="39"/>
                </a:lnTo>
                <a:lnTo>
                  <a:pt x="35" y="39"/>
                </a:lnTo>
                <a:lnTo>
                  <a:pt x="45" y="39"/>
                </a:lnTo>
                <a:lnTo>
                  <a:pt x="50" y="37"/>
                </a:lnTo>
                <a:lnTo>
                  <a:pt x="54" y="33"/>
                </a:lnTo>
                <a:lnTo>
                  <a:pt x="57" y="29"/>
                </a:lnTo>
                <a:lnTo>
                  <a:pt x="60" y="25"/>
                </a:lnTo>
                <a:lnTo>
                  <a:pt x="60" y="20"/>
                </a:lnTo>
                <a:lnTo>
                  <a:pt x="60" y="15"/>
                </a:lnTo>
                <a:lnTo>
                  <a:pt x="57" y="10"/>
                </a:lnTo>
                <a:lnTo>
                  <a:pt x="54" y="6"/>
                </a:lnTo>
                <a:lnTo>
                  <a:pt x="50"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19" name="Line 1715"/>
          <p:cNvSpPr>
            <a:spLocks noChangeShapeType="1"/>
          </p:cNvSpPr>
          <p:nvPr/>
        </p:nvSpPr>
        <p:spPr bwMode="auto">
          <a:xfrm>
            <a:off x="6754813" y="3171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0" name="Freeform 1716"/>
          <p:cNvSpPr>
            <a:spLocks/>
          </p:cNvSpPr>
          <p:nvPr/>
        </p:nvSpPr>
        <p:spPr bwMode="auto">
          <a:xfrm>
            <a:off x="6746875" y="3171825"/>
            <a:ext cx="42863" cy="12700"/>
          </a:xfrm>
          <a:custGeom>
            <a:avLst/>
            <a:gdLst>
              <a:gd name="T0" fmla="*/ 2147483647 w 108"/>
              <a:gd name="T1" fmla="*/ 0 h 39"/>
              <a:gd name="T2" fmla="*/ 2147483647 w 108"/>
              <a:gd name="T3" fmla="*/ 0 h 39"/>
              <a:gd name="T4" fmla="*/ 2147483647 w 108"/>
              <a:gd name="T5" fmla="*/ 2147483647 h 39"/>
              <a:gd name="T6" fmla="*/ 2147483647 w 108"/>
              <a:gd name="T7" fmla="*/ 2147483647 h 39"/>
              <a:gd name="T8" fmla="*/ 2147483647 w 108"/>
              <a:gd name="T9" fmla="*/ 2147483647 h 39"/>
              <a:gd name="T10" fmla="*/ 2147483647 w 108"/>
              <a:gd name="T11" fmla="*/ 2147483647 h 39"/>
              <a:gd name="T12" fmla="*/ 0 w 108"/>
              <a:gd name="T13" fmla="*/ 2147483647 h 39"/>
              <a:gd name="T14" fmla="*/ 2147483647 w 108"/>
              <a:gd name="T15" fmla="*/ 2147483647 h 39"/>
              <a:gd name="T16" fmla="*/ 2147483647 w 108"/>
              <a:gd name="T17" fmla="*/ 2147483647 h 39"/>
              <a:gd name="T18" fmla="*/ 2147483647 w 108"/>
              <a:gd name="T19" fmla="*/ 2147483647 h 39"/>
              <a:gd name="T20" fmla="*/ 2147483647 w 108"/>
              <a:gd name="T21" fmla="*/ 2147483647 h 39"/>
              <a:gd name="T22" fmla="*/ 2147483647 w 108"/>
              <a:gd name="T23" fmla="*/ 2147483647 h 39"/>
              <a:gd name="T24" fmla="*/ 2147483647 w 108"/>
              <a:gd name="T25" fmla="*/ 2147483647 h 39"/>
              <a:gd name="T26" fmla="*/ 2147483647 w 108"/>
              <a:gd name="T27" fmla="*/ 2147483647 h 39"/>
              <a:gd name="T28" fmla="*/ 2147483647 w 108"/>
              <a:gd name="T29" fmla="*/ 2147483647 h 39"/>
              <a:gd name="T30" fmla="*/ 2147483647 w 108"/>
              <a:gd name="T31" fmla="*/ 2147483647 h 39"/>
              <a:gd name="T32" fmla="*/ 2147483647 w 108"/>
              <a:gd name="T33" fmla="*/ 2147483647 h 39"/>
              <a:gd name="T34" fmla="*/ 2147483647 w 108"/>
              <a:gd name="T35" fmla="*/ 2147483647 h 39"/>
              <a:gd name="T36" fmla="*/ 2147483647 w 108"/>
              <a:gd name="T37" fmla="*/ 2147483647 h 39"/>
              <a:gd name="T38" fmla="*/ 2147483647 w 108"/>
              <a:gd name="T39" fmla="*/ 2147483647 h 39"/>
              <a:gd name="T40" fmla="*/ 2147483647 w 108"/>
              <a:gd name="T41" fmla="*/ 2147483647 h 39"/>
              <a:gd name="T42" fmla="*/ 2147483647 w 108"/>
              <a:gd name="T43" fmla="*/ 2147483647 h 39"/>
              <a:gd name="T44" fmla="*/ 2147483647 w 108"/>
              <a:gd name="T45" fmla="*/ 2147483647 h 39"/>
              <a:gd name="T46" fmla="*/ 2147483647 w 108"/>
              <a:gd name="T47" fmla="*/ 0 h 39"/>
              <a:gd name="T48" fmla="*/ 2147483647 w 108"/>
              <a:gd name="T49" fmla="*/ 0 h 39"/>
              <a:gd name="T50" fmla="*/ 2147483647 w 10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9"/>
              <a:gd name="T80" fmla="*/ 108 w 10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9">
                <a:moveTo>
                  <a:pt x="20" y="0"/>
                </a:moveTo>
                <a:lnTo>
                  <a:pt x="15" y="0"/>
                </a:lnTo>
                <a:lnTo>
                  <a:pt x="11" y="3"/>
                </a:lnTo>
                <a:lnTo>
                  <a:pt x="7" y="6"/>
                </a:lnTo>
                <a:lnTo>
                  <a:pt x="3" y="10"/>
                </a:lnTo>
                <a:lnTo>
                  <a:pt x="1" y="15"/>
                </a:lnTo>
                <a:lnTo>
                  <a:pt x="0" y="20"/>
                </a:lnTo>
                <a:lnTo>
                  <a:pt x="1" y="25"/>
                </a:lnTo>
                <a:lnTo>
                  <a:pt x="3" y="29"/>
                </a:lnTo>
                <a:lnTo>
                  <a:pt x="7" y="33"/>
                </a:lnTo>
                <a:lnTo>
                  <a:pt x="11" y="37"/>
                </a:lnTo>
                <a:lnTo>
                  <a:pt x="15" y="39"/>
                </a:lnTo>
                <a:lnTo>
                  <a:pt x="83" y="39"/>
                </a:lnTo>
                <a:lnTo>
                  <a:pt x="94" y="39"/>
                </a:lnTo>
                <a:lnTo>
                  <a:pt x="99" y="37"/>
                </a:lnTo>
                <a:lnTo>
                  <a:pt x="103" y="33"/>
                </a:lnTo>
                <a:lnTo>
                  <a:pt x="106" y="29"/>
                </a:lnTo>
                <a:lnTo>
                  <a:pt x="108" y="25"/>
                </a:lnTo>
                <a:lnTo>
                  <a:pt x="108" y="20"/>
                </a:lnTo>
                <a:lnTo>
                  <a:pt x="108" y="15"/>
                </a:lnTo>
                <a:lnTo>
                  <a:pt x="106" y="10"/>
                </a:lnTo>
                <a:lnTo>
                  <a:pt x="103" y="6"/>
                </a:lnTo>
                <a:lnTo>
                  <a:pt x="99" y="3"/>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1" name="Line 1717"/>
          <p:cNvSpPr>
            <a:spLocks noChangeShapeType="1"/>
          </p:cNvSpPr>
          <p:nvPr/>
        </p:nvSpPr>
        <p:spPr bwMode="auto">
          <a:xfrm>
            <a:off x="6781800" y="31718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2" name="Freeform 1718"/>
          <p:cNvSpPr>
            <a:spLocks/>
          </p:cNvSpPr>
          <p:nvPr/>
        </p:nvSpPr>
        <p:spPr bwMode="auto">
          <a:xfrm>
            <a:off x="6773863" y="3171825"/>
            <a:ext cx="63500" cy="12700"/>
          </a:xfrm>
          <a:custGeom>
            <a:avLst/>
            <a:gdLst>
              <a:gd name="T0" fmla="*/ 2147483647 w 158"/>
              <a:gd name="T1" fmla="*/ 0 h 39"/>
              <a:gd name="T2" fmla="*/ 2147483647 w 158"/>
              <a:gd name="T3" fmla="*/ 0 h 39"/>
              <a:gd name="T4" fmla="*/ 2147483647 w 158"/>
              <a:gd name="T5" fmla="*/ 2147483647 h 39"/>
              <a:gd name="T6" fmla="*/ 2147483647 w 158"/>
              <a:gd name="T7" fmla="*/ 2147483647 h 39"/>
              <a:gd name="T8" fmla="*/ 2147483647 w 158"/>
              <a:gd name="T9" fmla="*/ 2147483647 h 39"/>
              <a:gd name="T10" fmla="*/ 2147483647 w 158"/>
              <a:gd name="T11" fmla="*/ 2147483647 h 39"/>
              <a:gd name="T12" fmla="*/ 0 w 158"/>
              <a:gd name="T13" fmla="*/ 2147483647 h 39"/>
              <a:gd name="T14" fmla="*/ 2147483647 w 158"/>
              <a:gd name="T15" fmla="*/ 2147483647 h 39"/>
              <a:gd name="T16" fmla="*/ 2147483647 w 158"/>
              <a:gd name="T17" fmla="*/ 2147483647 h 39"/>
              <a:gd name="T18" fmla="*/ 2147483647 w 158"/>
              <a:gd name="T19" fmla="*/ 2147483647 h 39"/>
              <a:gd name="T20" fmla="*/ 2147483647 w 158"/>
              <a:gd name="T21" fmla="*/ 2147483647 h 39"/>
              <a:gd name="T22" fmla="*/ 2147483647 w 158"/>
              <a:gd name="T23" fmla="*/ 2147483647 h 39"/>
              <a:gd name="T24" fmla="*/ 2147483647 w 158"/>
              <a:gd name="T25" fmla="*/ 2147483647 h 39"/>
              <a:gd name="T26" fmla="*/ 2147483647 w 158"/>
              <a:gd name="T27" fmla="*/ 2147483647 h 39"/>
              <a:gd name="T28" fmla="*/ 2147483647 w 158"/>
              <a:gd name="T29" fmla="*/ 2147483647 h 39"/>
              <a:gd name="T30" fmla="*/ 2147483647 w 158"/>
              <a:gd name="T31" fmla="*/ 2147483647 h 39"/>
              <a:gd name="T32" fmla="*/ 2147483647 w 158"/>
              <a:gd name="T33" fmla="*/ 2147483647 h 39"/>
              <a:gd name="T34" fmla="*/ 2147483647 w 158"/>
              <a:gd name="T35" fmla="*/ 2147483647 h 39"/>
              <a:gd name="T36" fmla="*/ 2147483647 w 158"/>
              <a:gd name="T37" fmla="*/ 2147483647 h 39"/>
              <a:gd name="T38" fmla="*/ 2147483647 w 158"/>
              <a:gd name="T39" fmla="*/ 2147483647 h 39"/>
              <a:gd name="T40" fmla="*/ 2147483647 w 158"/>
              <a:gd name="T41" fmla="*/ 2147483647 h 39"/>
              <a:gd name="T42" fmla="*/ 2147483647 w 158"/>
              <a:gd name="T43" fmla="*/ 2147483647 h 39"/>
              <a:gd name="T44" fmla="*/ 2147483647 w 158"/>
              <a:gd name="T45" fmla="*/ 2147483647 h 39"/>
              <a:gd name="T46" fmla="*/ 2147483647 w 158"/>
              <a:gd name="T47" fmla="*/ 0 h 39"/>
              <a:gd name="T48" fmla="*/ 2147483647 w 158"/>
              <a:gd name="T49" fmla="*/ 0 h 39"/>
              <a:gd name="T50" fmla="*/ 2147483647 w 15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8"/>
              <a:gd name="T79" fmla="*/ 0 h 39"/>
              <a:gd name="T80" fmla="*/ 158 w 15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8" h="39">
                <a:moveTo>
                  <a:pt x="20" y="0"/>
                </a:moveTo>
                <a:lnTo>
                  <a:pt x="14" y="0"/>
                </a:lnTo>
                <a:lnTo>
                  <a:pt x="10" y="3"/>
                </a:lnTo>
                <a:lnTo>
                  <a:pt x="6" y="6"/>
                </a:lnTo>
                <a:lnTo>
                  <a:pt x="2" y="10"/>
                </a:lnTo>
                <a:lnTo>
                  <a:pt x="1" y="15"/>
                </a:lnTo>
                <a:lnTo>
                  <a:pt x="0" y="20"/>
                </a:lnTo>
                <a:lnTo>
                  <a:pt x="1" y="25"/>
                </a:lnTo>
                <a:lnTo>
                  <a:pt x="2" y="29"/>
                </a:lnTo>
                <a:lnTo>
                  <a:pt x="6" y="33"/>
                </a:lnTo>
                <a:lnTo>
                  <a:pt x="10" y="37"/>
                </a:lnTo>
                <a:lnTo>
                  <a:pt x="14" y="39"/>
                </a:lnTo>
                <a:lnTo>
                  <a:pt x="132" y="39"/>
                </a:lnTo>
                <a:lnTo>
                  <a:pt x="144" y="39"/>
                </a:lnTo>
                <a:lnTo>
                  <a:pt x="148" y="37"/>
                </a:lnTo>
                <a:lnTo>
                  <a:pt x="152" y="33"/>
                </a:lnTo>
                <a:lnTo>
                  <a:pt x="156" y="29"/>
                </a:lnTo>
                <a:lnTo>
                  <a:pt x="157" y="25"/>
                </a:lnTo>
                <a:lnTo>
                  <a:pt x="158" y="20"/>
                </a:lnTo>
                <a:lnTo>
                  <a:pt x="157" y="15"/>
                </a:lnTo>
                <a:lnTo>
                  <a:pt x="156" y="10"/>
                </a:lnTo>
                <a:lnTo>
                  <a:pt x="152" y="6"/>
                </a:lnTo>
                <a:lnTo>
                  <a:pt x="148" y="3"/>
                </a:lnTo>
                <a:lnTo>
                  <a:pt x="144" y="0"/>
                </a:lnTo>
                <a:lnTo>
                  <a:pt x="13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3" name="Line 1719"/>
          <p:cNvSpPr>
            <a:spLocks noChangeShapeType="1"/>
          </p:cNvSpPr>
          <p:nvPr/>
        </p:nvSpPr>
        <p:spPr bwMode="auto">
          <a:xfrm>
            <a:off x="6829425" y="31718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4" name="Freeform 1720"/>
          <p:cNvSpPr>
            <a:spLocks/>
          </p:cNvSpPr>
          <p:nvPr/>
        </p:nvSpPr>
        <p:spPr bwMode="auto">
          <a:xfrm>
            <a:off x="6821488" y="3171825"/>
            <a:ext cx="34925" cy="12700"/>
          </a:xfrm>
          <a:custGeom>
            <a:avLst/>
            <a:gdLst>
              <a:gd name="T0" fmla="*/ 2147483647 w 88"/>
              <a:gd name="T1" fmla="*/ 0 h 39"/>
              <a:gd name="T2" fmla="*/ 2147483647 w 88"/>
              <a:gd name="T3" fmla="*/ 0 h 39"/>
              <a:gd name="T4" fmla="*/ 2147483647 w 88"/>
              <a:gd name="T5" fmla="*/ 2147483647 h 39"/>
              <a:gd name="T6" fmla="*/ 2147483647 w 88"/>
              <a:gd name="T7" fmla="*/ 2147483647 h 39"/>
              <a:gd name="T8" fmla="*/ 2147483647 w 88"/>
              <a:gd name="T9" fmla="*/ 2147483647 h 39"/>
              <a:gd name="T10" fmla="*/ 0 w 88"/>
              <a:gd name="T11" fmla="*/ 2147483647 h 39"/>
              <a:gd name="T12" fmla="*/ 0 w 88"/>
              <a:gd name="T13" fmla="*/ 2147483647 h 39"/>
              <a:gd name="T14" fmla="*/ 0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0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20" y="0"/>
                </a:moveTo>
                <a:lnTo>
                  <a:pt x="14" y="0"/>
                </a:lnTo>
                <a:lnTo>
                  <a:pt x="9" y="3"/>
                </a:lnTo>
                <a:lnTo>
                  <a:pt x="5" y="6"/>
                </a:lnTo>
                <a:lnTo>
                  <a:pt x="2" y="10"/>
                </a:lnTo>
                <a:lnTo>
                  <a:pt x="0" y="15"/>
                </a:lnTo>
                <a:lnTo>
                  <a:pt x="0" y="20"/>
                </a:lnTo>
                <a:lnTo>
                  <a:pt x="0" y="25"/>
                </a:lnTo>
                <a:lnTo>
                  <a:pt x="2" y="29"/>
                </a:lnTo>
                <a:lnTo>
                  <a:pt x="5" y="33"/>
                </a:lnTo>
                <a:lnTo>
                  <a:pt x="9" y="37"/>
                </a:lnTo>
                <a:lnTo>
                  <a:pt x="14" y="39"/>
                </a:lnTo>
                <a:lnTo>
                  <a:pt x="63" y="39"/>
                </a:lnTo>
                <a:lnTo>
                  <a:pt x="74" y="39"/>
                </a:lnTo>
                <a:lnTo>
                  <a:pt x="78" y="37"/>
                </a:lnTo>
                <a:lnTo>
                  <a:pt x="83" y="33"/>
                </a:lnTo>
                <a:lnTo>
                  <a:pt x="86" y="29"/>
                </a:lnTo>
                <a:lnTo>
                  <a:pt x="87" y="25"/>
                </a:lnTo>
                <a:lnTo>
                  <a:pt x="88" y="20"/>
                </a:lnTo>
                <a:lnTo>
                  <a:pt x="87" y="15"/>
                </a:lnTo>
                <a:lnTo>
                  <a:pt x="86" y="10"/>
                </a:lnTo>
                <a:lnTo>
                  <a:pt x="83" y="6"/>
                </a:lnTo>
                <a:lnTo>
                  <a:pt x="78" y="3"/>
                </a:lnTo>
                <a:lnTo>
                  <a:pt x="74" y="0"/>
                </a:lnTo>
                <a:lnTo>
                  <a:pt x="6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5" name="Line 1721"/>
          <p:cNvSpPr>
            <a:spLocks noChangeShapeType="1"/>
          </p:cNvSpPr>
          <p:nvPr/>
        </p:nvSpPr>
        <p:spPr bwMode="auto">
          <a:xfrm>
            <a:off x="6848475" y="31718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6" name="Freeform 1722"/>
          <p:cNvSpPr>
            <a:spLocks/>
          </p:cNvSpPr>
          <p:nvPr/>
        </p:nvSpPr>
        <p:spPr bwMode="auto">
          <a:xfrm>
            <a:off x="6840538" y="3171825"/>
            <a:ext cx="23812" cy="12700"/>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0"/>
                </a:lnTo>
                <a:lnTo>
                  <a:pt x="9" y="3"/>
                </a:lnTo>
                <a:lnTo>
                  <a:pt x="5" y="6"/>
                </a:lnTo>
                <a:lnTo>
                  <a:pt x="2" y="10"/>
                </a:lnTo>
                <a:lnTo>
                  <a:pt x="0" y="15"/>
                </a:lnTo>
                <a:lnTo>
                  <a:pt x="0" y="20"/>
                </a:lnTo>
                <a:lnTo>
                  <a:pt x="0" y="25"/>
                </a:lnTo>
                <a:lnTo>
                  <a:pt x="2" y="29"/>
                </a:lnTo>
                <a:lnTo>
                  <a:pt x="5" y="33"/>
                </a:lnTo>
                <a:lnTo>
                  <a:pt x="9" y="37"/>
                </a:lnTo>
                <a:lnTo>
                  <a:pt x="14" y="39"/>
                </a:lnTo>
                <a:lnTo>
                  <a:pt x="34" y="39"/>
                </a:lnTo>
                <a:lnTo>
                  <a:pt x="45" y="39"/>
                </a:lnTo>
                <a:lnTo>
                  <a:pt x="49" y="37"/>
                </a:lnTo>
                <a:lnTo>
                  <a:pt x="53" y="33"/>
                </a:lnTo>
                <a:lnTo>
                  <a:pt x="56" y="29"/>
                </a:lnTo>
                <a:lnTo>
                  <a:pt x="58" y="25"/>
                </a:lnTo>
                <a:lnTo>
                  <a:pt x="59" y="20"/>
                </a:lnTo>
                <a:lnTo>
                  <a:pt x="58" y="15"/>
                </a:lnTo>
                <a:lnTo>
                  <a:pt x="56" y="10"/>
                </a:lnTo>
                <a:lnTo>
                  <a:pt x="53" y="6"/>
                </a:lnTo>
                <a:lnTo>
                  <a:pt x="49" y="3"/>
                </a:lnTo>
                <a:lnTo>
                  <a:pt x="45" y="0"/>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7" name="Line 1723"/>
          <p:cNvSpPr>
            <a:spLocks noChangeShapeType="1"/>
          </p:cNvSpPr>
          <p:nvPr/>
        </p:nvSpPr>
        <p:spPr bwMode="auto">
          <a:xfrm>
            <a:off x="6856413" y="3171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8" name="Freeform 1724"/>
          <p:cNvSpPr>
            <a:spLocks/>
          </p:cNvSpPr>
          <p:nvPr/>
        </p:nvSpPr>
        <p:spPr bwMode="auto">
          <a:xfrm>
            <a:off x="6848475" y="3171825"/>
            <a:ext cx="23813" cy="12700"/>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0 w 60"/>
              <a:gd name="T11" fmla="*/ 2147483647 h 39"/>
              <a:gd name="T12" fmla="*/ 0 w 60"/>
              <a:gd name="T13" fmla="*/ 2147483647 h 39"/>
              <a:gd name="T14" fmla="*/ 0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10" y="3"/>
                </a:lnTo>
                <a:lnTo>
                  <a:pt x="6" y="6"/>
                </a:lnTo>
                <a:lnTo>
                  <a:pt x="3" y="10"/>
                </a:lnTo>
                <a:lnTo>
                  <a:pt x="0" y="15"/>
                </a:lnTo>
                <a:lnTo>
                  <a:pt x="0" y="20"/>
                </a:lnTo>
                <a:lnTo>
                  <a:pt x="0" y="25"/>
                </a:lnTo>
                <a:lnTo>
                  <a:pt x="3" y="29"/>
                </a:lnTo>
                <a:lnTo>
                  <a:pt x="6" y="33"/>
                </a:lnTo>
                <a:lnTo>
                  <a:pt x="10" y="37"/>
                </a:lnTo>
                <a:lnTo>
                  <a:pt x="15" y="39"/>
                </a:lnTo>
                <a:lnTo>
                  <a:pt x="34" y="39"/>
                </a:lnTo>
                <a:lnTo>
                  <a:pt x="45" y="39"/>
                </a:lnTo>
                <a:lnTo>
                  <a:pt x="49" y="37"/>
                </a:lnTo>
                <a:lnTo>
                  <a:pt x="53" y="33"/>
                </a:lnTo>
                <a:lnTo>
                  <a:pt x="57" y="29"/>
                </a:lnTo>
                <a:lnTo>
                  <a:pt x="59" y="25"/>
                </a:lnTo>
                <a:lnTo>
                  <a:pt x="60" y="20"/>
                </a:lnTo>
                <a:lnTo>
                  <a:pt x="59" y="15"/>
                </a:lnTo>
                <a:lnTo>
                  <a:pt x="57" y="10"/>
                </a:lnTo>
                <a:lnTo>
                  <a:pt x="53" y="6"/>
                </a:lnTo>
                <a:lnTo>
                  <a:pt x="49" y="3"/>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29" name="Line 1725"/>
          <p:cNvSpPr>
            <a:spLocks noChangeShapeType="1"/>
          </p:cNvSpPr>
          <p:nvPr/>
        </p:nvSpPr>
        <p:spPr bwMode="auto">
          <a:xfrm>
            <a:off x="6864350" y="31718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0" name="Freeform 1726"/>
          <p:cNvSpPr>
            <a:spLocks/>
          </p:cNvSpPr>
          <p:nvPr/>
        </p:nvSpPr>
        <p:spPr bwMode="auto">
          <a:xfrm>
            <a:off x="6856413" y="3171825"/>
            <a:ext cx="30162" cy="12700"/>
          </a:xfrm>
          <a:custGeom>
            <a:avLst/>
            <a:gdLst>
              <a:gd name="T0" fmla="*/ 2147483647 w 78"/>
              <a:gd name="T1" fmla="*/ 0 h 39"/>
              <a:gd name="T2" fmla="*/ 2147483647 w 78"/>
              <a:gd name="T3" fmla="*/ 0 h 39"/>
              <a:gd name="T4" fmla="*/ 2147483647 w 78"/>
              <a:gd name="T5" fmla="*/ 2147483647 h 39"/>
              <a:gd name="T6" fmla="*/ 2147483647 w 78"/>
              <a:gd name="T7" fmla="*/ 2147483647 h 39"/>
              <a:gd name="T8" fmla="*/ 2147483647 w 78"/>
              <a:gd name="T9" fmla="*/ 2147483647 h 39"/>
              <a:gd name="T10" fmla="*/ 0 w 78"/>
              <a:gd name="T11" fmla="*/ 2147483647 h 39"/>
              <a:gd name="T12" fmla="*/ 0 w 78"/>
              <a:gd name="T13" fmla="*/ 2147483647 h 39"/>
              <a:gd name="T14" fmla="*/ 0 w 78"/>
              <a:gd name="T15" fmla="*/ 2147483647 h 39"/>
              <a:gd name="T16" fmla="*/ 2147483647 w 78"/>
              <a:gd name="T17" fmla="*/ 2147483647 h 39"/>
              <a:gd name="T18" fmla="*/ 2147483647 w 78"/>
              <a:gd name="T19" fmla="*/ 2147483647 h 39"/>
              <a:gd name="T20" fmla="*/ 2147483647 w 78"/>
              <a:gd name="T21" fmla="*/ 2147483647 h 39"/>
              <a:gd name="T22" fmla="*/ 2147483647 w 78"/>
              <a:gd name="T23" fmla="*/ 2147483647 h 39"/>
              <a:gd name="T24" fmla="*/ 2147483647 w 78"/>
              <a:gd name="T25" fmla="*/ 2147483647 h 39"/>
              <a:gd name="T26" fmla="*/ 2147483647 w 78"/>
              <a:gd name="T27" fmla="*/ 2147483647 h 39"/>
              <a:gd name="T28" fmla="*/ 2147483647 w 78"/>
              <a:gd name="T29" fmla="*/ 2147483647 h 39"/>
              <a:gd name="T30" fmla="*/ 2147483647 w 78"/>
              <a:gd name="T31" fmla="*/ 2147483647 h 39"/>
              <a:gd name="T32" fmla="*/ 2147483647 w 78"/>
              <a:gd name="T33" fmla="*/ 2147483647 h 39"/>
              <a:gd name="T34" fmla="*/ 2147483647 w 78"/>
              <a:gd name="T35" fmla="*/ 2147483647 h 39"/>
              <a:gd name="T36" fmla="*/ 2147483647 w 78"/>
              <a:gd name="T37" fmla="*/ 2147483647 h 39"/>
              <a:gd name="T38" fmla="*/ 2147483647 w 78"/>
              <a:gd name="T39" fmla="*/ 2147483647 h 39"/>
              <a:gd name="T40" fmla="*/ 2147483647 w 78"/>
              <a:gd name="T41" fmla="*/ 2147483647 h 39"/>
              <a:gd name="T42" fmla="*/ 2147483647 w 78"/>
              <a:gd name="T43" fmla="*/ 2147483647 h 39"/>
              <a:gd name="T44" fmla="*/ 2147483647 w 78"/>
              <a:gd name="T45" fmla="*/ 2147483647 h 39"/>
              <a:gd name="T46" fmla="*/ 2147483647 w 78"/>
              <a:gd name="T47" fmla="*/ 0 h 39"/>
              <a:gd name="T48" fmla="*/ 2147483647 w 78"/>
              <a:gd name="T49" fmla="*/ 0 h 39"/>
              <a:gd name="T50" fmla="*/ 2147483647 w 7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
              <a:gd name="T79" fmla="*/ 0 h 39"/>
              <a:gd name="T80" fmla="*/ 78 w 7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 h="39">
                <a:moveTo>
                  <a:pt x="20" y="0"/>
                </a:moveTo>
                <a:lnTo>
                  <a:pt x="15" y="0"/>
                </a:lnTo>
                <a:lnTo>
                  <a:pt x="10" y="3"/>
                </a:lnTo>
                <a:lnTo>
                  <a:pt x="6" y="6"/>
                </a:lnTo>
                <a:lnTo>
                  <a:pt x="3" y="10"/>
                </a:lnTo>
                <a:lnTo>
                  <a:pt x="0" y="15"/>
                </a:lnTo>
                <a:lnTo>
                  <a:pt x="0" y="20"/>
                </a:lnTo>
                <a:lnTo>
                  <a:pt x="0" y="25"/>
                </a:lnTo>
                <a:lnTo>
                  <a:pt x="3" y="29"/>
                </a:lnTo>
                <a:lnTo>
                  <a:pt x="6" y="33"/>
                </a:lnTo>
                <a:lnTo>
                  <a:pt x="10" y="37"/>
                </a:lnTo>
                <a:lnTo>
                  <a:pt x="15" y="39"/>
                </a:lnTo>
                <a:lnTo>
                  <a:pt x="53" y="39"/>
                </a:lnTo>
                <a:lnTo>
                  <a:pt x="64" y="39"/>
                </a:lnTo>
                <a:lnTo>
                  <a:pt x="69" y="37"/>
                </a:lnTo>
                <a:lnTo>
                  <a:pt x="73" y="33"/>
                </a:lnTo>
                <a:lnTo>
                  <a:pt x="76" y="29"/>
                </a:lnTo>
                <a:lnTo>
                  <a:pt x="78" y="25"/>
                </a:lnTo>
                <a:lnTo>
                  <a:pt x="78" y="20"/>
                </a:lnTo>
                <a:lnTo>
                  <a:pt x="78" y="15"/>
                </a:lnTo>
                <a:lnTo>
                  <a:pt x="76" y="10"/>
                </a:lnTo>
                <a:lnTo>
                  <a:pt x="73" y="6"/>
                </a:lnTo>
                <a:lnTo>
                  <a:pt x="69" y="3"/>
                </a:lnTo>
                <a:lnTo>
                  <a:pt x="64" y="0"/>
                </a:lnTo>
                <a:lnTo>
                  <a:pt x="5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1" name="Line 1727"/>
          <p:cNvSpPr>
            <a:spLocks noChangeShapeType="1"/>
          </p:cNvSpPr>
          <p:nvPr/>
        </p:nvSpPr>
        <p:spPr bwMode="auto">
          <a:xfrm>
            <a:off x="6878638" y="3171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2" name="Freeform 1728"/>
          <p:cNvSpPr>
            <a:spLocks/>
          </p:cNvSpPr>
          <p:nvPr/>
        </p:nvSpPr>
        <p:spPr bwMode="auto">
          <a:xfrm>
            <a:off x="6870700" y="3171825"/>
            <a:ext cx="66675" cy="12700"/>
          </a:xfrm>
          <a:custGeom>
            <a:avLst/>
            <a:gdLst>
              <a:gd name="T0" fmla="*/ 2147483647 w 167"/>
              <a:gd name="T1" fmla="*/ 0 h 39"/>
              <a:gd name="T2" fmla="*/ 2147483647 w 167"/>
              <a:gd name="T3" fmla="*/ 0 h 39"/>
              <a:gd name="T4" fmla="*/ 2147483647 w 167"/>
              <a:gd name="T5" fmla="*/ 2147483647 h 39"/>
              <a:gd name="T6" fmla="*/ 2147483647 w 167"/>
              <a:gd name="T7" fmla="*/ 2147483647 h 39"/>
              <a:gd name="T8" fmla="*/ 2147483647 w 167"/>
              <a:gd name="T9" fmla="*/ 2147483647 h 39"/>
              <a:gd name="T10" fmla="*/ 2147483647 w 167"/>
              <a:gd name="T11" fmla="*/ 2147483647 h 39"/>
              <a:gd name="T12" fmla="*/ 0 w 167"/>
              <a:gd name="T13" fmla="*/ 2147483647 h 39"/>
              <a:gd name="T14" fmla="*/ 2147483647 w 167"/>
              <a:gd name="T15" fmla="*/ 2147483647 h 39"/>
              <a:gd name="T16" fmla="*/ 2147483647 w 167"/>
              <a:gd name="T17" fmla="*/ 2147483647 h 39"/>
              <a:gd name="T18" fmla="*/ 2147483647 w 167"/>
              <a:gd name="T19" fmla="*/ 2147483647 h 39"/>
              <a:gd name="T20" fmla="*/ 2147483647 w 167"/>
              <a:gd name="T21" fmla="*/ 2147483647 h 39"/>
              <a:gd name="T22" fmla="*/ 2147483647 w 167"/>
              <a:gd name="T23" fmla="*/ 2147483647 h 39"/>
              <a:gd name="T24" fmla="*/ 2147483647 w 167"/>
              <a:gd name="T25" fmla="*/ 2147483647 h 39"/>
              <a:gd name="T26" fmla="*/ 2147483647 w 167"/>
              <a:gd name="T27" fmla="*/ 2147483647 h 39"/>
              <a:gd name="T28" fmla="*/ 2147483647 w 167"/>
              <a:gd name="T29" fmla="*/ 2147483647 h 39"/>
              <a:gd name="T30" fmla="*/ 2147483647 w 167"/>
              <a:gd name="T31" fmla="*/ 2147483647 h 39"/>
              <a:gd name="T32" fmla="*/ 2147483647 w 167"/>
              <a:gd name="T33" fmla="*/ 2147483647 h 39"/>
              <a:gd name="T34" fmla="*/ 2147483647 w 167"/>
              <a:gd name="T35" fmla="*/ 2147483647 h 39"/>
              <a:gd name="T36" fmla="*/ 2147483647 w 167"/>
              <a:gd name="T37" fmla="*/ 2147483647 h 39"/>
              <a:gd name="T38" fmla="*/ 2147483647 w 167"/>
              <a:gd name="T39" fmla="*/ 2147483647 h 39"/>
              <a:gd name="T40" fmla="*/ 2147483647 w 167"/>
              <a:gd name="T41" fmla="*/ 2147483647 h 39"/>
              <a:gd name="T42" fmla="*/ 2147483647 w 167"/>
              <a:gd name="T43" fmla="*/ 2147483647 h 39"/>
              <a:gd name="T44" fmla="*/ 2147483647 w 167"/>
              <a:gd name="T45" fmla="*/ 2147483647 h 39"/>
              <a:gd name="T46" fmla="*/ 2147483647 w 167"/>
              <a:gd name="T47" fmla="*/ 0 h 39"/>
              <a:gd name="T48" fmla="*/ 2147483647 w 167"/>
              <a:gd name="T49" fmla="*/ 0 h 39"/>
              <a:gd name="T50" fmla="*/ 2147483647 w 16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7"/>
              <a:gd name="T79" fmla="*/ 0 h 39"/>
              <a:gd name="T80" fmla="*/ 167 w 16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7" h="39">
                <a:moveTo>
                  <a:pt x="19" y="0"/>
                </a:moveTo>
                <a:lnTo>
                  <a:pt x="15" y="0"/>
                </a:lnTo>
                <a:lnTo>
                  <a:pt x="10" y="3"/>
                </a:lnTo>
                <a:lnTo>
                  <a:pt x="6" y="6"/>
                </a:lnTo>
                <a:lnTo>
                  <a:pt x="2" y="10"/>
                </a:lnTo>
                <a:lnTo>
                  <a:pt x="1" y="15"/>
                </a:lnTo>
                <a:lnTo>
                  <a:pt x="0" y="20"/>
                </a:lnTo>
                <a:lnTo>
                  <a:pt x="1" y="25"/>
                </a:lnTo>
                <a:lnTo>
                  <a:pt x="2" y="29"/>
                </a:lnTo>
                <a:lnTo>
                  <a:pt x="6" y="33"/>
                </a:lnTo>
                <a:lnTo>
                  <a:pt x="10" y="37"/>
                </a:lnTo>
                <a:lnTo>
                  <a:pt x="15" y="39"/>
                </a:lnTo>
                <a:lnTo>
                  <a:pt x="142" y="39"/>
                </a:lnTo>
                <a:lnTo>
                  <a:pt x="153" y="39"/>
                </a:lnTo>
                <a:lnTo>
                  <a:pt x="158" y="37"/>
                </a:lnTo>
                <a:lnTo>
                  <a:pt x="162" y="33"/>
                </a:lnTo>
                <a:lnTo>
                  <a:pt x="165" y="29"/>
                </a:lnTo>
                <a:lnTo>
                  <a:pt x="167" y="25"/>
                </a:lnTo>
                <a:lnTo>
                  <a:pt x="167" y="20"/>
                </a:lnTo>
                <a:lnTo>
                  <a:pt x="167" y="15"/>
                </a:lnTo>
                <a:lnTo>
                  <a:pt x="165" y="10"/>
                </a:lnTo>
                <a:lnTo>
                  <a:pt x="162" y="6"/>
                </a:lnTo>
                <a:lnTo>
                  <a:pt x="158" y="3"/>
                </a:lnTo>
                <a:lnTo>
                  <a:pt x="153" y="0"/>
                </a:lnTo>
                <a:lnTo>
                  <a:pt x="14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3" name="Line 1729"/>
          <p:cNvSpPr>
            <a:spLocks noChangeShapeType="1"/>
          </p:cNvSpPr>
          <p:nvPr/>
        </p:nvSpPr>
        <p:spPr bwMode="auto">
          <a:xfrm>
            <a:off x="6929438" y="3171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4" name="Freeform 1730"/>
          <p:cNvSpPr>
            <a:spLocks/>
          </p:cNvSpPr>
          <p:nvPr/>
        </p:nvSpPr>
        <p:spPr bwMode="auto">
          <a:xfrm>
            <a:off x="6921500" y="3171825"/>
            <a:ext cx="31750" cy="12700"/>
          </a:xfrm>
          <a:custGeom>
            <a:avLst/>
            <a:gdLst>
              <a:gd name="T0" fmla="*/ 2147483647 w 79"/>
              <a:gd name="T1" fmla="*/ 0 h 39"/>
              <a:gd name="T2" fmla="*/ 2147483647 w 79"/>
              <a:gd name="T3" fmla="*/ 0 h 39"/>
              <a:gd name="T4" fmla="*/ 2147483647 w 79"/>
              <a:gd name="T5" fmla="*/ 2147483647 h 39"/>
              <a:gd name="T6" fmla="*/ 2147483647 w 79"/>
              <a:gd name="T7" fmla="*/ 2147483647 h 39"/>
              <a:gd name="T8" fmla="*/ 2147483647 w 79"/>
              <a:gd name="T9" fmla="*/ 2147483647 h 39"/>
              <a:gd name="T10" fmla="*/ 2147483647 w 79"/>
              <a:gd name="T11" fmla="*/ 2147483647 h 39"/>
              <a:gd name="T12" fmla="*/ 0 w 79"/>
              <a:gd name="T13" fmla="*/ 2147483647 h 39"/>
              <a:gd name="T14" fmla="*/ 2147483647 w 79"/>
              <a:gd name="T15" fmla="*/ 2147483647 h 39"/>
              <a:gd name="T16" fmla="*/ 2147483647 w 79"/>
              <a:gd name="T17" fmla="*/ 2147483647 h 39"/>
              <a:gd name="T18" fmla="*/ 2147483647 w 79"/>
              <a:gd name="T19" fmla="*/ 2147483647 h 39"/>
              <a:gd name="T20" fmla="*/ 2147483647 w 79"/>
              <a:gd name="T21" fmla="*/ 2147483647 h 39"/>
              <a:gd name="T22" fmla="*/ 2147483647 w 79"/>
              <a:gd name="T23" fmla="*/ 2147483647 h 39"/>
              <a:gd name="T24" fmla="*/ 2147483647 w 79"/>
              <a:gd name="T25" fmla="*/ 2147483647 h 39"/>
              <a:gd name="T26" fmla="*/ 2147483647 w 79"/>
              <a:gd name="T27" fmla="*/ 2147483647 h 39"/>
              <a:gd name="T28" fmla="*/ 2147483647 w 79"/>
              <a:gd name="T29" fmla="*/ 2147483647 h 39"/>
              <a:gd name="T30" fmla="*/ 2147483647 w 79"/>
              <a:gd name="T31" fmla="*/ 2147483647 h 39"/>
              <a:gd name="T32" fmla="*/ 2147483647 w 79"/>
              <a:gd name="T33" fmla="*/ 2147483647 h 39"/>
              <a:gd name="T34" fmla="*/ 2147483647 w 79"/>
              <a:gd name="T35" fmla="*/ 2147483647 h 39"/>
              <a:gd name="T36" fmla="*/ 2147483647 w 79"/>
              <a:gd name="T37" fmla="*/ 2147483647 h 39"/>
              <a:gd name="T38" fmla="*/ 2147483647 w 79"/>
              <a:gd name="T39" fmla="*/ 2147483647 h 39"/>
              <a:gd name="T40" fmla="*/ 2147483647 w 79"/>
              <a:gd name="T41" fmla="*/ 2147483647 h 39"/>
              <a:gd name="T42" fmla="*/ 2147483647 w 79"/>
              <a:gd name="T43" fmla="*/ 2147483647 h 39"/>
              <a:gd name="T44" fmla="*/ 2147483647 w 79"/>
              <a:gd name="T45" fmla="*/ 2147483647 h 39"/>
              <a:gd name="T46" fmla="*/ 2147483647 w 79"/>
              <a:gd name="T47" fmla="*/ 0 h 39"/>
              <a:gd name="T48" fmla="*/ 2147483647 w 79"/>
              <a:gd name="T49" fmla="*/ 0 h 39"/>
              <a:gd name="T50" fmla="*/ 2147483647 w 7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9"/>
              <a:gd name="T80" fmla="*/ 79 w 7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9">
                <a:moveTo>
                  <a:pt x="20" y="0"/>
                </a:moveTo>
                <a:lnTo>
                  <a:pt x="14" y="0"/>
                </a:lnTo>
                <a:lnTo>
                  <a:pt x="10" y="3"/>
                </a:lnTo>
                <a:lnTo>
                  <a:pt x="6" y="6"/>
                </a:lnTo>
                <a:lnTo>
                  <a:pt x="2" y="10"/>
                </a:lnTo>
                <a:lnTo>
                  <a:pt x="1" y="15"/>
                </a:lnTo>
                <a:lnTo>
                  <a:pt x="0" y="20"/>
                </a:lnTo>
                <a:lnTo>
                  <a:pt x="1" y="25"/>
                </a:lnTo>
                <a:lnTo>
                  <a:pt x="2" y="29"/>
                </a:lnTo>
                <a:lnTo>
                  <a:pt x="6" y="33"/>
                </a:lnTo>
                <a:lnTo>
                  <a:pt x="10" y="37"/>
                </a:lnTo>
                <a:lnTo>
                  <a:pt x="14" y="39"/>
                </a:lnTo>
                <a:lnTo>
                  <a:pt x="54" y="39"/>
                </a:lnTo>
                <a:lnTo>
                  <a:pt x="65" y="39"/>
                </a:lnTo>
                <a:lnTo>
                  <a:pt x="70" y="37"/>
                </a:lnTo>
                <a:lnTo>
                  <a:pt x="74" y="33"/>
                </a:lnTo>
                <a:lnTo>
                  <a:pt x="76" y="29"/>
                </a:lnTo>
                <a:lnTo>
                  <a:pt x="79" y="25"/>
                </a:lnTo>
                <a:lnTo>
                  <a:pt x="79" y="20"/>
                </a:lnTo>
                <a:lnTo>
                  <a:pt x="79" y="15"/>
                </a:lnTo>
                <a:lnTo>
                  <a:pt x="76" y="10"/>
                </a:lnTo>
                <a:lnTo>
                  <a:pt x="74" y="6"/>
                </a:lnTo>
                <a:lnTo>
                  <a:pt x="70" y="3"/>
                </a:lnTo>
                <a:lnTo>
                  <a:pt x="65" y="0"/>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5" name="Line 1731"/>
          <p:cNvSpPr>
            <a:spLocks noChangeShapeType="1"/>
          </p:cNvSpPr>
          <p:nvPr/>
        </p:nvSpPr>
        <p:spPr bwMode="auto">
          <a:xfrm>
            <a:off x="6945313" y="3171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6" name="Freeform 1732"/>
          <p:cNvSpPr>
            <a:spLocks/>
          </p:cNvSpPr>
          <p:nvPr/>
        </p:nvSpPr>
        <p:spPr bwMode="auto">
          <a:xfrm>
            <a:off x="6937375" y="3171825"/>
            <a:ext cx="28575" cy="12700"/>
          </a:xfrm>
          <a:custGeom>
            <a:avLst/>
            <a:gdLst>
              <a:gd name="T0" fmla="*/ 2147483647 w 69"/>
              <a:gd name="T1" fmla="*/ 0 h 39"/>
              <a:gd name="T2" fmla="*/ 2147483647 w 69"/>
              <a:gd name="T3" fmla="*/ 0 h 39"/>
              <a:gd name="T4" fmla="*/ 2147483647 w 69"/>
              <a:gd name="T5" fmla="*/ 2147483647 h 39"/>
              <a:gd name="T6" fmla="*/ 2147483647 w 69"/>
              <a:gd name="T7" fmla="*/ 2147483647 h 39"/>
              <a:gd name="T8" fmla="*/ 2147483647 w 69"/>
              <a:gd name="T9" fmla="*/ 2147483647 h 39"/>
              <a:gd name="T10" fmla="*/ 2147483647 w 69"/>
              <a:gd name="T11" fmla="*/ 2147483647 h 39"/>
              <a:gd name="T12" fmla="*/ 0 w 69"/>
              <a:gd name="T13" fmla="*/ 2147483647 h 39"/>
              <a:gd name="T14" fmla="*/ 2147483647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0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5" y="0"/>
                </a:lnTo>
                <a:lnTo>
                  <a:pt x="11" y="3"/>
                </a:lnTo>
                <a:lnTo>
                  <a:pt x="6" y="6"/>
                </a:lnTo>
                <a:lnTo>
                  <a:pt x="3" y="10"/>
                </a:lnTo>
                <a:lnTo>
                  <a:pt x="2" y="15"/>
                </a:lnTo>
                <a:lnTo>
                  <a:pt x="0" y="20"/>
                </a:lnTo>
                <a:lnTo>
                  <a:pt x="2" y="25"/>
                </a:lnTo>
                <a:lnTo>
                  <a:pt x="3" y="29"/>
                </a:lnTo>
                <a:lnTo>
                  <a:pt x="6" y="33"/>
                </a:lnTo>
                <a:lnTo>
                  <a:pt x="11" y="37"/>
                </a:lnTo>
                <a:lnTo>
                  <a:pt x="15" y="39"/>
                </a:lnTo>
                <a:lnTo>
                  <a:pt x="44" y="39"/>
                </a:lnTo>
                <a:lnTo>
                  <a:pt x="55" y="39"/>
                </a:lnTo>
                <a:lnTo>
                  <a:pt x="60" y="37"/>
                </a:lnTo>
                <a:lnTo>
                  <a:pt x="64" y="33"/>
                </a:lnTo>
                <a:lnTo>
                  <a:pt x="67" y="29"/>
                </a:lnTo>
                <a:lnTo>
                  <a:pt x="69" y="25"/>
                </a:lnTo>
                <a:lnTo>
                  <a:pt x="69" y="20"/>
                </a:lnTo>
                <a:lnTo>
                  <a:pt x="69" y="15"/>
                </a:lnTo>
                <a:lnTo>
                  <a:pt x="67" y="10"/>
                </a:lnTo>
                <a:lnTo>
                  <a:pt x="64" y="6"/>
                </a:lnTo>
                <a:lnTo>
                  <a:pt x="60" y="3"/>
                </a:lnTo>
                <a:lnTo>
                  <a:pt x="55"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7" name="Line 1733"/>
          <p:cNvSpPr>
            <a:spLocks noChangeShapeType="1"/>
          </p:cNvSpPr>
          <p:nvPr/>
        </p:nvSpPr>
        <p:spPr bwMode="auto">
          <a:xfrm>
            <a:off x="6958013" y="3171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8" name="Freeform 1734"/>
          <p:cNvSpPr>
            <a:spLocks/>
          </p:cNvSpPr>
          <p:nvPr/>
        </p:nvSpPr>
        <p:spPr bwMode="auto">
          <a:xfrm>
            <a:off x="6950075" y="3171825"/>
            <a:ext cx="23813" cy="12700"/>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0"/>
                </a:lnTo>
                <a:lnTo>
                  <a:pt x="10" y="3"/>
                </a:lnTo>
                <a:lnTo>
                  <a:pt x="6" y="6"/>
                </a:lnTo>
                <a:lnTo>
                  <a:pt x="2" y="10"/>
                </a:lnTo>
                <a:lnTo>
                  <a:pt x="1" y="15"/>
                </a:lnTo>
                <a:lnTo>
                  <a:pt x="0" y="20"/>
                </a:lnTo>
                <a:lnTo>
                  <a:pt x="1" y="25"/>
                </a:lnTo>
                <a:lnTo>
                  <a:pt x="2" y="29"/>
                </a:lnTo>
                <a:lnTo>
                  <a:pt x="6" y="33"/>
                </a:lnTo>
                <a:lnTo>
                  <a:pt x="10" y="37"/>
                </a:lnTo>
                <a:lnTo>
                  <a:pt x="14" y="39"/>
                </a:lnTo>
                <a:lnTo>
                  <a:pt x="34" y="39"/>
                </a:lnTo>
                <a:lnTo>
                  <a:pt x="45" y="39"/>
                </a:lnTo>
                <a:lnTo>
                  <a:pt x="50" y="37"/>
                </a:lnTo>
                <a:lnTo>
                  <a:pt x="54" y="33"/>
                </a:lnTo>
                <a:lnTo>
                  <a:pt x="56" y="29"/>
                </a:lnTo>
                <a:lnTo>
                  <a:pt x="59" y="25"/>
                </a:lnTo>
                <a:lnTo>
                  <a:pt x="59" y="20"/>
                </a:lnTo>
                <a:lnTo>
                  <a:pt x="59" y="15"/>
                </a:lnTo>
                <a:lnTo>
                  <a:pt x="56" y="10"/>
                </a:lnTo>
                <a:lnTo>
                  <a:pt x="54" y="6"/>
                </a:lnTo>
                <a:lnTo>
                  <a:pt x="50" y="3"/>
                </a:lnTo>
                <a:lnTo>
                  <a:pt x="45" y="0"/>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39" name="Line 1735"/>
          <p:cNvSpPr>
            <a:spLocks noChangeShapeType="1"/>
          </p:cNvSpPr>
          <p:nvPr/>
        </p:nvSpPr>
        <p:spPr bwMode="auto">
          <a:xfrm>
            <a:off x="6965950" y="31718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0" name="Freeform 1736"/>
          <p:cNvSpPr>
            <a:spLocks/>
          </p:cNvSpPr>
          <p:nvPr/>
        </p:nvSpPr>
        <p:spPr bwMode="auto">
          <a:xfrm>
            <a:off x="6958013" y="3171825"/>
            <a:ext cx="38100" cy="12700"/>
          </a:xfrm>
          <a:custGeom>
            <a:avLst/>
            <a:gdLst>
              <a:gd name="T0" fmla="*/ 2147483647 w 100"/>
              <a:gd name="T1" fmla="*/ 0 h 39"/>
              <a:gd name="T2" fmla="*/ 2147483647 w 100"/>
              <a:gd name="T3" fmla="*/ 0 h 39"/>
              <a:gd name="T4" fmla="*/ 2147483647 w 100"/>
              <a:gd name="T5" fmla="*/ 2147483647 h 39"/>
              <a:gd name="T6" fmla="*/ 2147483647 w 100"/>
              <a:gd name="T7" fmla="*/ 2147483647 h 39"/>
              <a:gd name="T8" fmla="*/ 2147483647 w 100"/>
              <a:gd name="T9" fmla="*/ 2147483647 h 39"/>
              <a:gd name="T10" fmla="*/ 2147483647 w 100"/>
              <a:gd name="T11" fmla="*/ 2147483647 h 39"/>
              <a:gd name="T12" fmla="*/ 0 w 100"/>
              <a:gd name="T13" fmla="*/ 2147483647 h 39"/>
              <a:gd name="T14" fmla="*/ 2147483647 w 100"/>
              <a:gd name="T15" fmla="*/ 2147483647 h 39"/>
              <a:gd name="T16" fmla="*/ 2147483647 w 100"/>
              <a:gd name="T17" fmla="*/ 2147483647 h 39"/>
              <a:gd name="T18" fmla="*/ 2147483647 w 100"/>
              <a:gd name="T19" fmla="*/ 2147483647 h 39"/>
              <a:gd name="T20" fmla="*/ 2147483647 w 100"/>
              <a:gd name="T21" fmla="*/ 2147483647 h 39"/>
              <a:gd name="T22" fmla="*/ 2147483647 w 100"/>
              <a:gd name="T23" fmla="*/ 2147483647 h 39"/>
              <a:gd name="T24" fmla="*/ 2147483647 w 100"/>
              <a:gd name="T25" fmla="*/ 2147483647 h 39"/>
              <a:gd name="T26" fmla="*/ 2147483647 w 100"/>
              <a:gd name="T27" fmla="*/ 2147483647 h 39"/>
              <a:gd name="T28" fmla="*/ 2147483647 w 100"/>
              <a:gd name="T29" fmla="*/ 2147483647 h 39"/>
              <a:gd name="T30" fmla="*/ 2147483647 w 100"/>
              <a:gd name="T31" fmla="*/ 2147483647 h 39"/>
              <a:gd name="T32" fmla="*/ 2147483647 w 100"/>
              <a:gd name="T33" fmla="*/ 2147483647 h 39"/>
              <a:gd name="T34" fmla="*/ 2147483647 w 100"/>
              <a:gd name="T35" fmla="*/ 2147483647 h 39"/>
              <a:gd name="T36" fmla="*/ 2147483647 w 100"/>
              <a:gd name="T37" fmla="*/ 2147483647 h 39"/>
              <a:gd name="T38" fmla="*/ 2147483647 w 100"/>
              <a:gd name="T39" fmla="*/ 2147483647 h 39"/>
              <a:gd name="T40" fmla="*/ 2147483647 w 100"/>
              <a:gd name="T41" fmla="*/ 2147483647 h 39"/>
              <a:gd name="T42" fmla="*/ 2147483647 w 100"/>
              <a:gd name="T43" fmla="*/ 2147483647 h 39"/>
              <a:gd name="T44" fmla="*/ 2147483647 w 100"/>
              <a:gd name="T45" fmla="*/ 2147483647 h 39"/>
              <a:gd name="T46" fmla="*/ 2147483647 w 100"/>
              <a:gd name="T47" fmla="*/ 0 h 39"/>
              <a:gd name="T48" fmla="*/ 2147483647 w 100"/>
              <a:gd name="T49" fmla="*/ 0 h 39"/>
              <a:gd name="T50" fmla="*/ 2147483647 w 10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0"/>
              <a:gd name="T79" fmla="*/ 0 h 39"/>
              <a:gd name="T80" fmla="*/ 100 w 10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0" h="39">
                <a:moveTo>
                  <a:pt x="20" y="0"/>
                </a:moveTo>
                <a:lnTo>
                  <a:pt x="15" y="0"/>
                </a:lnTo>
                <a:lnTo>
                  <a:pt x="11" y="3"/>
                </a:lnTo>
                <a:lnTo>
                  <a:pt x="7" y="6"/>
                </a:lnTo>
                <a:lnTo>
                  <a:pt x="3" y="10"/>
                </a:lnTo>
                <a:lnTo>
                  <a:pt x="2" y="15"/>
                </a:lnTo>
                <a:lnTo>
                  <a:pt x="0" y="20"/>
                </a:lnTo>
                <a:lnTo>
                  <a:pt x="2" y="25"/>
                </a:lnTo>
                <a:lnTo>
                  <a:pt x="3" y="29"/>
                </a:lnTo>
                <a:lnTo>
                  <a:pt x="7" y="33"/>
                </a:lnTo>
                <a:lnTo>
                  <a:pt x="11" y="37"/>
                </a:lnTo>
                <a:lnTo>
                  <a:pt x="15" y="39"/>
                </a:lnTo>
                <a:lnTo>
                  <a:pt x="74" y="39"/>
                </a:lnTo>
                <a:lnTo>
                  <a:pt x="85" y="39"/>
                </a:lnTo>
                <a:lnTo>
                  <a:pt x="89" y="37"/>
                </a:lnTo>
                <a:lnTo>
                  <a:pt x="94" y="33"/>
                </a:lnTo>
                <a:lnTo>
                  <a:pt x="97" y="29"/>
                </a:lnTo>
                <a:lnTo>
                  <a:pt x="98" y="25"/>
                </a:lnTo>
                <a:lnTo>
                  <a:pt x="100" y="20"/>
                </a:lnTo>
                <a:lnTo>
                  <a:pt x="98" y="15"/>
                </a:lnTo>
                <a:lnTo>
                  <a:pt x="97" y="10"/>
                </a:lnTo>
                <a:lnTo>
                  <a:pt x="94" y="6"/>
                </a:lnTo>
                <a:lnTo>
                  <a:pt x="89" y="3"/>
                </a:lnTo>
                <a:lnTo>
                  <a:pt x="85" y="0"/>
                </a:lnTo>
                <a:lnTo>
                  <a:pt x="8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1" name="Line 1737"/>
          <p:cNvSpPr>
            <a:spLocks noChangeShapeType="1"/>
          </p:cNvSpPr>
          <p:nvPr/>
        </p:nvSpPr>
        <p:spPr bwMode="auto">
          <a:xfrm>
            <a:off x="6988175" y="31718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2" name="Freeform 1738"/>
          <p:cNvSpPr>
            <a:spLocks/>
          </p:cNvSpPr>
          <p:nvPr/>
        </p:nvSpPr>
        <p:spPr bwMode="auto">
          <a:xfrm>
            <a:off x="6980238" y="3171825"/>
            <a:ext cx="20637" cy="12700"/>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4" y="0"/>
                </a:lnTo>
                <a:lnTo>
                  <a:pt x="9" y="3"/>
                </a:lnTo>
                <a:lnTo>
                  <a:pt x="5" y="6"/>
                </a:lnTo>
                <a:lnTo>
                  <a:pt x="3" y="10"/>
                </a:lnTo>
                <a:lnTo>
                  <a:pt x="0" y="15"/>
                </a:lnTo>
                <a:lnTo>
                  <a:pt x="0" y="20"/>
                </a:lnTo>
                <a:lnTo>
                  <a:pt x="0" y="25"/>
                </a:lnTo>
                <a:lnTo>
                  <a:pt x="3" y="29"/>
                </a:lnTo>
                <a:lnTo>
                  <a:pt x="5" y="33"/>
                </a:lnTo>
                <a:lnTo>
                  <a:pt x="9" y="37"/>
                </a:lnTo>
                <a:lnTo>
                  <a:pt x="14" y="39"/>
                </a:lnTo>
                <a:lnTo>
                  <a:pt x="24" y="39"/>
                </a:lnTo>
                <a:lnTo>
                  <a:pt x="34" y="39"/>
                </a:lnTo>
                <a:lnTo>
                  <a:pt x="40" y="37"/>
                </a:lnTo>
                <a:lnTo>
                  <a:pt x="43" y="33"/>
                </a:lnTo>
                <a:lnTo>
                  <a:pt x="46" y="29"/>
                </a:lnTo>
                <a:lnTo>
                  <a:pt x="49" y="25"/>
                </a:lnTo>
                <a:lnTo>
                  <a:pt x="49" y="20"/>
                </a:lnTo>
                <a:lnTo>
                  <a:pt x="49" y="15"/>
                </a:lnTo>
                <a:lnTo>
                  <a:pt x="46" y="10"/>
                </a:lnTo>
                <a:lnTo>
                  <a:pt x="43" y="6"/>
                </a:lnTo>
                <a:lnTo>
                  <a:pt x="40"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3" name="Line 1739"/>
          <p:cNvSpPr>
            <a:spLocks noChangeShapeType="1"/>
          </p:cNvSpPr>
          <p:nvPr/>
        </p:nvSpPr>
        <p:spPr bwMode="auto">
          <a:xfrm>
            <a:off x="6992938" y="3171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4" name="Freeform 1740"/>
          <p:cNvSpPr>
            <a:spLocks/>
          </p:cNvSpPr>
          <p:nvPr/>
        </p:nvSpPr>
        <p:spPr bwMode="auto">
          <a:xfrm>
            <a:off x="6985000" y="3171825"/>
            <a:ext cx="26988" cy="12700"/>
          </a:xfrm>
          <a:custGeom>
            <a:avLst/>
            <a:gdLst>
              <a:gd name="T0" fmla="*/ 2147483647 w 70"/>
              <a:gd name="T1" fmla="*/ 0 h 39"/>
              <a:gd name="T2" fmla="*/ 2147483647 w 70"/>
              <a:gd name="T3" fmla="*/ 0 h 39"/>
              <a:gd name="T4" fmla="*/ 2147483647 w 70"/>
              <a:gd name="T5" fmla="*/ 2147483647 h 39"/>
              <a:gd name="T6" fmla="*/ 2147483647 w 70"/>
              <a:gd name="T7" fmla="*/ 2147483647 h 39"/>
              <a:gd name="T8" fmla="*/ 2147483647 w 70"/>
              <a:gd name="T9" fmla="*/ 2147483647 h 39"/>
              <a:gd name="T10" fmla="*/ 2147483647 w 70"/>
              <a:gd name="T11" fmla="*/ 2147483647 h 39"/>
              <a:gd name="T12" fmla="*/ 0 w 70"/>
              <a:gd name="T13" fmla="*/ 2147483647 h 39"/>
              <a:gd name="T14" fmla="*/ 2147483647 w 70"/>
              <a:gd name="T15" fmla="*/ 2147483647 h 39"/>
              <a:gd name="T16" fmla="*/ 2147483647 w 70"/>
              <a:gd name="T17" fmla="*/ 2147483647 h 39"/>
              <a:gd name="T18" fmla="*/ 2147483647 w 70"/>
              <a:gd name="T19" fmla="*/ 2147483647 h 39"/>
              <a:gd name="T20" fmla="*/ 2147483647 w 70"/>
              <a:gd name="T21" fmla="*/ 2147483647 h 39"/>
              <a:gd name="T22" fmla="*/ 2147483647 w 70"/>
              <a:gd name="T23" fmla="*/ 2147483647 h 39"/>
              <a:gd name="T24" fmla="*/ 2147483647 w 70"/>
              <a:gd name="T25" fmla="*/ 2147483647 h 39"/>
              <a:gd name="T26" fmla="*/ 2147483647 w 70"/>
              <a:gd name="T27" fmla="*/ 2147483647 h 39"/>
              <a:gd name="T28" fmla="*/ 2147483647 w 70"/>
              <a:gd name="T29" fmla="*/ 2147483647 h 39"/>
              <a:gd name="T30" fmla="*/ 2147483647 w 70"/>
              <a:gd name="T31" fmla="*/ 2147483647 h 39"/>
              <a:gd name="T32" fmla="*/ 2147483647 w 70"/>
              <a:gd name="T33" fmla="*/ 2147483647 h 39"/>
              <a:gd name="T34" fmla="*/ 2147483647 w 70"/>
              <a:gd name="T35" fmla="*/ 2147483647 h 39"/>
              <a:gd name="T36" fmla="*/ 2147483647 w 70"/>
              <a:gd name="T37" fmla="*/ 2147483647 h 39"/>
              <a:gd name="T38" fmla="*/ 2147483647 w 70"/>
              <a:gd name="T39" fmla="*/ 2147483647 h 39"/>
              <a:gd name="T40" fmla="*/ 2147483647 w 70"/>
              <a:gd name="T41" fmla="*/ 2147483647 h 39"/>
              <a:gd name="T42" fmla="*/ 2147483647 w 70"/>
              <a:gd name="T43" fmla="*/ 2147483647 h 39"/>
              <a:gd name="T44" fmla="*/ 2147483647 w 70"/>
              <a:gd name="T45" fmla="*/ 2147483647 h 39"/>
              <a:gd name="T46" fmla="*/ 2147483647 w 70"/>
              <a:gd name="T47" fmla="*/ 0 h 39"/>
              <a:gd name="T48" fmla="*/ 2147483647 w 70"/>
              <a:gd name="T49" fmla="*/ 0 h 39"/>
              <a:gd name="T50" fmla="*/ 2147483647 w 7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9"/>
              <a:gd name="T80" fmla="*/ 70 w 7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9">
                <a:moveTo>
                  <a:pt x="20" y="0"/>
                </a:moveTo>
                <a:lnTo>
                  <a:pt x="15" y="0"/>
                </a:lnTo>
                <a:lnTo>
                  <a:pt x="11" y="3"/>
                </a:lnTo>
                <a:lnTo>
                  <a:pt x="7" y="6"/>
                </a:lnTo>
                <a:lnTo>
                  <a:pt x="3" y="10"/>
                </a:lnTo>
                <a:lnTo>
                  <a:pt x="1" y="15"/>
                </a:lnTo>
                <a:lnTo>
                  <a:pt x="0" y="20"/>
                </a:lnTo>
                <a:lnTo>
                  <a:pt x="1" y="25"/>
                </a:lnTo>
                <a:lnTo>
                  <a:pt x="3" y="29"/>
                </a:lnTo>
                <a:lnTo>
                  <a:pt x="7" y="33"/>
                </a:lnTo>
                <a:lnTo>
                  <a:pt x="11" y="37"/>
                </a:lnTo>
                <a:lnTo>
                  <a:pt x="15" y="39"/>
                </a:lnTo>
                <a:lnTo>
                  <a:pt x="44" y="39"/>
                </a:lnTo>
                <a:lnTo>
                  <a:pt x="56" y="39"/>
                </a:lnTo>
                <a:lnTo>
                  <a:pt x="60" y="37"/>
                </a:lnTo>
                <a:lnTo>
                  <a:pt x="64" y="33"/>
                </a:lnTo>
                <a:lnTo>
                  <a:pt x="68" y="29"/>
                </a:lnTo>
                <a:lnTo>
                  <a:pt x="69" y="25"/>
                </a:lnTo>
                <a:lnTo>
                  <a:pt x="70" y="20"/>
                </a:lnTo>
                <a:lnTo>
                  <a:pt x="69" y="15"/>
                </a:lnTo>
                <a:lnTo>
                  <a:pt x="68" y="10"/>
                </a:lnTo>
                <a:lnTo>
                  <a:pt x="64" y="6"/>
                </a:lnTo>
                <a:lnTo>
                  <a:pt x="60" y="3"/>
                </a:lnTo>
                <a:lnTo>
                  <a:pt x="56"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5" name="Line 1741"/>
          <p:cNvSpPr>
            <a:spLocks noChangeShapeType="1"/>
          </p:cNvSpPr>
          <p:nvPr/>
        </p:nvSpPr>
        <p:spPr bwMode="auto">
          <a:xfrm>
            <a:off x="7004050" y="31718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6" name="Freeform 1742"/>
          <p:cNvSpPr>
            <a:spLocks/>
          </p:cNvSpPr>
          <p:nvPr/>
        </p:nvSpPr>
        <p:spPr bwMode="auto">
          <a:xfrm>
            <a:off x="6996113" y="3171825"/>
            <a:ext cx="23812" cy="12700"/>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0"/>
                </a:lnTo>
                <a:lnTo>
                  <a:pt x="9" y="3"/>
                </a:lnTo>
                <a:lnTo>
                  <a:pt x="5" y="6"/>
                </a:lnTo>
                <a:lnTo>
                  <a:pt x="2" y="10"/>
                </a:lnTo>
                <a:lnTo>
                  <a:pt x="0" y="15"/>
                </a:lnTo>
                <a:lnTo>
                  <a:pt x="0" y="20"/>
                </a:lnTo>
                <a:lnTo>
                  <a:pt x="0" y="25"/>
                </a:lnTo>
                <a:lnTo>
                  <a:pt x="2" y="29"/>
                </a:lnTo>
                <a:lnTo>
                  <a:pt x="5" y="33"/>
                </a:lnTo>
                <a:lnTo>
                  <a:pt x="9" y="37"/>
                </a:lnTo>
                <a:lnTo>
                  <a:pt x="14" y="39"/>
                </a:lnTo>
                <a:lnTo>
                  <a:pt x="33" y="39"/>
                </a:lnTo>
                <a:lnTo>
                  <a:pt x="43" y="39"/>
                </a:lnTo>
                <a:lnTo>
                  <a:pt x="48" y="37"/>
                </a:lnTo>
                <a:lnTo>
                  <a:pt x="52" y="33"/>
                </a:lnTo>
                <a:lnTo>
                  <a:pt x="56" y="29"/>
                </a:lnTo>
                <a:lnTo>
                  <a:pt x="58" y="25"/>
                </a:lnTo>
                <a:lnTo>
                  <a:pt x="59" y="20"/>
                </a:lnTo>
                <a:lnTo>
                  <a:pt x="58" y="15"/>
                </a:lnTo>
                <a:lnTo>
                  <a:pt x="56" y="10"/>
                </a:lnTo>
                <a:lnTo>
                  <a:pt x="52" y="6"/>
                </a:lnTo>
                <a:lnTo>
                  <a:pt x="48" y="3"/>
                </a:lnTo>
                <a:lnTo>
                  <a:pt x="43" y="0"/>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7" name="Line 1743"/>
          <p:cNvSpPr>
            <a:spLocks noChangeShapeType="1"/>
          </p:cNvSpPr>
          <p:nvPr/>
        </p:nvSpPr>
        <p:spPr bwMode="auto">
          <a:xfrm>
            <a:off x="7011988" y="3171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8" name="Freeform 1744"/>
          <p:cNvSpPr>
            <a:spLocks/>
          </p:cNvSpPr>
          <p:nvPr/>
        </p:nvSpPr>
        <p:spPr bwMode="auto">
          <a:xfrm>
            <a:off x="7004050" y="3171825"/>
            <a:ext cx="20638" cy="12700"/>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0" y="3"/>
                </a:lnTo>
                <a:lnTo>
                  <a:pt x="6" y="6"/>
                </a:lnTo>
                <a:lnTo>
                  <a:pt x="3" y="10"/>
                </a:lnTo>
                <a:lnTo>
                  <a:pt x="0" y="15"/>
                </a:lnTo>
                <a:lnTo>
                  <a:pt x="0" y="20"/>
                </a:lnTo>
                <a:lnTo>
                  <a:pt x="0" y="25"/>
                </a:lnTo>
                <a:lnTo>
                  <a:pt x="3" y="29"/>
                </a:lnTo>
                <a:lnTo>
                  <a:pt x="6" y="33"/>
                </a:lnTo>
                <a:lnTo>
                  <a:pt x="10" y="37"/>
                </a:lnTo>
                <a:lnTo>
                  <a:pt x="15" y="39"/>
                </a:lnTo>
                <a:lnTo>
                  <a:pt x="24" y="39"/>
                </a:lnTo>
                <a:lnTo>
                  <a:pt x="35" y="39"/>
                </a:lnTo>
                <a:lnTo>
                  <a:pt x="40" y="37"/>
                </a:lnTo>
                <a:lnTo>
                  <a:pt x="44" y="33"/>
                </a:lnTo>
                <a:lnTo>
                  <a:pt x="47" y="29"/>
                </a:lnTo>
                <a:lnTo>
                  <a:pt x="49" y="25"/>
                </a:lnTo>
                <a:lnTo>
                  <a:pt x="49" y="20"/>
                </a:lnTo>
                <a:lnTo>
                  <a:pt x="49" y="15"/>
                </a:lnTo>
                <a:lnTo>
                  <a:pt x="47" y="10"/>
                </a:lnTo>
                <a:lnTo>
                  <a:pt x="44" y="6"/>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49" name="Line 1745"/>
          <p:cNvSpPr>
            <a:spLocks noChangeShapeType="1"/>
          </p:cNvSpPr>
          <p:nvPr/>
        </p:nvSpPr>
        <p:spPr bwMode="auto">
          <a:xfrm>
            <a:off x="7008813" y="31781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0" name="Freeform 1746"/>
          <p:cNvSpPr>
            <a:spLocks/>
          </p:cNvSpPr>
          <p:nvPr/>
        </p:nvSpPr>
        <p:spPr bwMode="auto">
          <a:xfrm>
            <a:off x="7008813" y="3146425"/>
            <a:ext cx="15875" cy="39688"/>
          </a:xfrm>
          <a:custGeom>
            <a:avLst/>
            <a:gdLst>
              <a:gd name="T0" fmla="*/ 0 w 39"/>
              <a:gd name="T1" fmla="*/ 2147483647 h 102"/>
              <a:gd name="T2" fmla="*/ 2147483647 w 39"/>
              <a:gd name="T3" fmla="*/ 2147483647 h 102"/>
              <a:gd name="T4" fmla="*/ 2147483647 w 39"/>
              <a:gd name="T5" fmla="*/ 2147483647 h 102"/>
              <a:gd name="T6" fmla="*/ 2147483647 w 39"/>
              <a:gd name="T7" fmla="*/ 2147483647 h 102"/>
              <a:gd name="T8" fmla="*/ 2147483647 w 39"/>
              <a:gd name="T9" fmla="*/ 2147483647 h 102"/>
              <a:gd name="T10" fmla="*/ 2147483647 w 39"/>
              <a:gd name="T11" fmla="*/ 2147483647 h 102"/>
              <a:gd name="T12" fmla="*/ 2147483647 w 39"/>
              <a:gd name="T13" fmla="*/ 2147483647 h 102"/>
              <a:gd name="T14" fmla="*/ 2147483647 w 39"/>
              <a:gd name="T15" fmla="*/ 2147483647 h 102"/>
              <a:gd name="T16" fmla="*/ 2147483647 w 39"/>
              <a:gd name="T17" fmla="*/ 2147483647 h 102"/>
              <a:gd name="T18" fmla="*/ 2147483647 w 39"/>
              <a:gd name="T19" fmla="*/ 2147483647 h 102"/>
              <a:gd name="T20" fmla="*/ 2147483647 w 39"/>
              <a:gd name="T21" fmla="*/ 2147483647 h 102"/>
              <a:gd name="T22" fmla="*/ 2147483647 w 39"/>
              <a:gd name="T23" fmla="*/ 2147483647 h 102"/>
              <a:gd name="T24" fmla="*/ 2147483647 w 39"/>
              <a:gd name="T25" fmla="*/ 2147483647 h 102"/>
              <a:gd name="T26" fmla="*/ 2147483647 w 39"/>
              <a:gd name="T27" fmla="*/ 2147483647 h 102"/>
              <a:gd name="T28" fmla="*/ 2147483647 w 39"/>
              <a:gd name="T29" fmla="*/ 2147483647 h 102"/>
              <a:gd name="T30" fmla="*/ 2147483647 w 39"/>
              <a:gd name="T31" fmla="*/ 2147483647 h 102"/>
              <a:gd name="T32" fmla="*/ 2147483647 w 39"/>
              <a:gd name="T33" fmla="*/ 2147483647 h 102"/>
              <a:gd name="T34" fmla="*/ 2147483647 w 39"/>
              <a:gd name="T35" fmla="*/ 0 h 102"/>
              <a:gd name="T36" fmla="*/ 2147483647 w 39"/>
              <a:gd name="T37" fmla="*/ 0 h 102"/>
              <a:gd name="T38" fmla="*/ 2147483647 w 39"/>
              <a:gd name="T39" fmla="*/ 0 h 102"/>
              <a:gd name="T40" fmla="*/ 2147483647 w 39"/>
              <a:gd name="T41" fmla="*/ 2147483647 h 102"/>
              <a:gd name="T42" fmla="*/ 2147483647 w 39"/>
              <a:gd name="T43" fmla="*/ 2147483647 h 102"/>
              <a:gd name="T44" fmla="*/ 2147483647 w 39"/>
              <a:gd name="T45" fmla="*/ 2147483647 h 102"/>
              <a:gd name="T46" fmla="*/ 2147483647 w 39"/>
              <a:gd name="T47" fmla="*/ 2147483647 h 102"/>
              <a:gd name="T48" fmla="*/ 0 w 39"/>
              <a:gd name="T49" fmla="*/ 2147483647 h 102"/>
              <a:gd name="T50" fmla="*/ 0 w 39"/>
              <a:gd name="T51" fmla="*/ 2147483647 h 1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02"/>
              <a:gd name="T80" fmla="*/ 39 w 39"/>
              <a:gd name="T81" fmla="*/ 102 h 1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02">
                <a:moveTo>
                  <a:pt x="0" y="82"/>
                </a:moveTo>
                <a:lnTo>
                  <a:pt x="1" y="87"/>
                </a:lnTo>
                <a:lnTo>
                  <a:pt x="2" y="91"/>
                </a:lnTo>
                <a:lnTo>
                  <a:pt x="5" y="95"/>
                </a:lnTo>
                <a:lnTo>
                  <a:pt x="10" y="99"/>
                </a:lnTo>
                <a:lnTo>
                  <a:pt x="14" y="101"/>
                </a:lnTo>
                <a:lnTo>
                  <a:pt x="19" y="102"/>
                </a:lnTo>
                <a:lnTo>
                  <a:pt x="25" y="101"/>
                </a:lnTo>
                <a:lnTo>
                  <a:pt x="30" y="99"/>
                </a:lnTo>
                <a:lnTo>
                  <a:pt x="34" y="95"/>
                </a:lnTo>
                <a:lnTo>
                  <a:pt x="37" y="91"/>
                </a:lnTo>
                <a:lnTo>
                  <a:pt x="39" y="87"/>
                </a:lnTo>
                <a:lnTo>
                  <a:pt x="39" y="25"/>
                </a:lnTo>
                <a:lnTo>
                  <a:pt x="39" y="15"/>
                </a:lnTo>
                <a:lnTo>
                  <a:pt x="37" y="9"/>
                </a:lnTo>
                <a:lnTo>
                  <a:pt x="34" y="5"/>
                </a:lnTo>
                <a:lnTo>
                  <a:pt x="30" y="3"/>
                </a:lnTo>
                <a:lnTo>
                  <a:pt x="25" y="0"/>
                </a:lnTo>
                <a:lnTo>
                  <a:pt x="19" y="0"/>
                </a:lnTo>
                <a:lnTo>
                  <a:pt x="14" y="0"/>
                </a:lnTo>
                <a:lnTo>
                  <a:pt x="10" y="3"/>
                </a:lnTo>
                <a:lnTo>
                  <a:pt x="5" y="5"/>
                </a:lnTo>
                <a:lnTo>
                  <a:pt x="2" y="9"/>
                </a:lnTo>
                <a:lnTo>
                  <a:pt x="1" y="15"/>
                </a:lnTo>
                <a:lnTo>
                  <a:pt x="0" y="20"/>
                </a:lnTo>
                <a:lnTo>
                  <a:pt x="0" y="8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1" name="Line 1747"/>
          <p:cNvSpPr>
            <a:spLocks noChangeShapeType="1"/>
          </p:cNvSpPr>
          <p:nvPr/>
        </p:nvSpPr>
        <p:spPr bwMode="auto">
          <a:xfrm>
            <a:off x="7016750" y="3146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2" name="Freeform 1748"/>
          <p:cNvSpPr>
            <a:spLocks/>
          </p:cNvSpPr>
          <p:nvPr/>
        </p:nvSpPr>
        <p:spPr bwMode="auto">
          <a:xfrm>
            <a:off x="7008813" y="3146425"/>
            <a:ext cx="19050" cy="15875"/>
          </a:xfrm>
          <a:custGeom>
            <a:avLst/>
            <a:gdLst>
              <a:gd name="T0" fmla="*/ 2147483647 w 48"/>
              <a:gd name="T1" fmla="*/ 0 h 38"/>
              <a:gd name="T2" fmla="*/ 2147483647 w 48"/>
              <a:gd name="T3" fmla="*/ 0 h 38"/>
              <a:gd name="T4" fmla="*/ 2147483647 w 48"/>
              <a:gd name="T5" fmla="*/ 2147483647 h 38"/>
              <a:gd name="T6" fmla="*/ 2147483647 w 48"/>
              <a:gd name="T7" fmla="*/ 2147483647 h 38"/>
              <a:gd name="T8" fmla="*/ 2147483647 w 48"/>
              <a:gd name="T9" fmla="*/ 2147483647 h 38"/>
              <a:gd name="T10" fmla="*/ 2147483647 w 48"/>
              <a:gd name="T11" fmla="*/ 2147483647 h 38"/>
              <a:gd name="T12" fmla="*/ 0 w 48"/>
              <a:gd name="T13" fmla="*/ 2147483647 h 38"/>
              <a:gd name="T14" fmla="*/ 2147483647 w 48"/>
              <a:gd name="T15" fmla="*/ 2147483647 h 38"/>
              <a:gd name="T16" fmla="*/ 2147483647 w 48"/>
              <a:gd name="T17" fmla="*/ 2147483647 h 38"/>
              <a:gd name="T18" fmla="*/ 2147483647 w 48"/>
              <a:gd name="T19" fmla="*/ 2147483647 h 38"/>
              <a:gd name="T20" fmla="*/ 2147483647 w 48"/>
              <a:gd name="T21" fmla="*/ 2147483647 h 38"/>
              <a:gd name="T22" fmla="*/ 2147483647 w 48"/>
              <a:gd name="T23" fmla="*/ 2147483647 h 38"/>
              <a:gd name="T24" fmla="*/ 2147483647 w 48"/>
              <a:gd name="T25" fmla="*/ 2147483647 h 38"/>
              <a:gd name="T26" fmla="*/ 2147483647 w 48"/>
              <a:gd name="T27" fmla="*/ 2147483647 h 38"/>
              <a:gd name="T28" fmla="*/ 2147483647 w 48"/>
              <a:gd name="T29" fmla="*/ 2147483647 h 38"/>
              <a:gd name="T30" fmla="*/ 2147483647 w 48"/>
              <a:gd name="T31" fmla="*/ 2147483647 h 38"/>
              <a:gd name="T32" fmla="*/ 2147483647 w 48"/>
              <a:gd name="T33" fmla="*/ 2147483647 h 38"/>
              <a:gd name="T34" fmla="*/ 2147483647 w 48"/>
              <a:gd name="T35" fmla="*/ 2147483647 h 38"/>
              <a:gd name="T36" fmla="*/ 2147483647 w 48"/>
              <a:gd name="T37" fmla="*/ 2147483647 h 38"/>
              <a:gd name="T38" fmla="*/ 2147483647 w 48"/>
              <a:gd name="T39" fmla="*/ 2147483647 h 38"/>
              <a:gd name="T40" fmla="*/ 2147483647 w 48"/>
              <a:gd name="T41" fmla="*/ 2147483647 h 38"/>
              <a:gd name="T42" fmla="*/ 2147483647 w 48"/>
              <a:gd name="T43" fmla="*/ 2147483647 h 38"/>
              <a:gd name="T44" fmla="*/ 2147483647 w 48"/>
              <a:gd name="T45" fmla="*/ 2147483647 h 38"/>
              <a:gd name="T46" fmla="*/ 2147483647 w 48"/>
              <a:gd name="T47" fmla="*/ 0 h 38"/>
              <a:gd name="T48" fmla="*/ 2147483647 w 48"/>
              <a:gd name="T49" fmla="*/ 0 h 38"/>
              <a:gd name="T50" fmla="*/ 2147483647 w 4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8"/>
              <a:gd name="T80" fmla="*/ 48 w 4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8">
                <a:moveTo>
                  <a:pt x="19" y="0"/>
                </a:moveTo>
                <a:lnTo>
                  <a:pt x="14" y="0"/>
                </a:lnTo>
                <a:lnTo>
                  <a:pt x="10" y="3"/>
                </a:lnTo>
                <a:lnTo>
                  <a:pt x="5" y="5"/>
                </a:lnTo>
                <a:lnTo>
                  <a:pt x="2" y="9"/>
                </a:lnTo>
                <a:lnTo>
                  <a:pt x="1" y="15"/>
                </a:lnTo>
                <a:lnTo>
                  <a:pt x="0" y="20"/>
                </a:lnTo>
                <a:lnTo>
                  <a:pt x="1" y="25"/>
                </a:lnTo>
                <a:lnTo>
                  <a:pt x="2" y="29"/>
                </a:lnTo>
                <a:lnTo>
                  <a:pt x="5" y="33"/>
                </a:lnTo>
                <a:lnTo>
                  <a:pt x="10" y="37"/>
                </a:lnTo>
                <a:lnTo>
                  <a:pt x="14" y="38"/>
                </a:lnTo>
                <a:lnTo>
                  <a:pt x="23" y="38"/>
                </a:lnTo>
                <a:lnTo>
                  <a:pt x="34" y="38"/>
                </a:lnTo>
                <a:lnTo>
                  <a:pt x="39" y="37"/>
                </a:lnTo>
                <a:lnTo>
                  <a:pt x="43" y="33"/>
                </a:lnTo>
                <a:lnTo>
                  <a:pt x="46" y="29"/>
                </a:lnTo>
                <a:lnTo>
                  <a:pt x="48" y="25"/>
                </a:lnTo>
                <a:lnTo>
                  <a:pt x="48" y="20"/>
                </a:lnTo>
                <a:lnTo>
                  <a:pt x="48" y="15"/>
                </a:lnTo>
                <a:lnTo>
                  <a:pt x="46" y="9"/>
                </a:lnTo>
                <a:lnTo>
                  <a:pt x="43" y="5"/>
                </a:lnTo>
                <a:lnTo>
                  <a:pt x="39" y="3"/>
                </a:lnTo>
                <a:lnTo>
                  <a:pt x="34"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3" name="Line 1749"/>
          <p:cNvSpPr>
            <a:spLocks noChangeShapeType="1"/>
          </p:cNvSpPr>
          <p:nvPr/>
        </p:nvSpPr>
        <p:spPr bwMode="auto">
          <a:xfrm>
            <a:off x="7019925" y="3146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4" name="Freeform 1750"/>
          <p:cNvSpPr>
            <a:spLocks/>
          </p:cNvSpPr>
          <p:nvPr/>
        </p:nvSpPr>
        <p:spPr bwMode="auto">
          <a:xfrm>
            <a:off x="7011988" y="3146425"/>
            <a:ext cx="55562" cy="15875"/>
          </a:xfrm>
          <a:custGeom>
            <a:avLst/>
            <a:gdLst>
              <a:gd name="T0" fmla="*/ 2147483647 w 139"/>
              <a:gd name="T1" fmla="*/ 0 h 38"/>
              <a:gd name="T2" fmla="*/ 2147483647 w 139"/>
              <a:gd name="T3" fmla="*/ 0 h 38"/>
              <a:gd name="T4" fmla="*/ 2147483647 w 139"/>
              <a:gd name="T5" fmla="*/ 2147483647 h 38"/>
              <a:gd name="T6" fmla="*/ 2147483647 w 139"/>
              <a:gd name="T7" fmla="*/ 2147483647 h 38"/>
              <a:gd name="T8" fmla="*/ 2147483647 w 139"/>
              <a:gd name="T9" fmla="*/ 2147483647 h 38"/>
              <a:gd name="T10" fmla="*/ 2147483647 w 139"/>
              <a:gd name="T11" fmla="*/ 2147483647 h 38"/>
              <a:gd name="T12" fmla="*/ 0 w 139"/>
              <a:gd name="T13" fmla="*/ 2147483647 h 38"/>
              <a:gd name="T14" fmla="*/ 2147483647 w 139"/>
              <a:gd name="T15" fmla="*/ 2147483647 h 38"/>
              <a:gd name="T16" fmla="*/ 2147483647 w 139"/>
              <a:gd name="T17" fmla="*/ 2147483647 h 38"/>
              <a:gd name="T18" fmla="*/ 2147483647 w 139"/>
              <a:gd name="T19" fmla="*/ 2147483647 h 38"/>
              <a:gd name="T20" fmla="*/ 2147483647 w 139"/>
              <a:gd name="T21" fmla="*/ 2147483647 h 38"/>
              <a:gd name="T22" fmla="*/ 2147483647 w 139"/>
              <a:gd name="T23" fmla="*/ 2147483647 h 38"/>
              <a:gd name="T24" fmla="*/ 2147483647 w 139"/>
              <a:gd name="T25" fmla="*/ 2147483647 h 38"/>
              <a:gd name="T26" fmla="*/ 2147483647 w 139"/>
              <a:gd name="T27" fmla="*/ 2147483647 h 38"/>
              <a:gd name="T28" fmla="*/ 2147483647 w 139"/>
              <a:gd name="T29" fmla="*/ 2147483647 h 38"/>
              <a:gd name="T30" fmla="*/ 2147483647 w 139"/>
              <a:gd name="T31" fmla="*/ 2147483647 h 38"/>
              <a:gd name="T32" fmla="*/ 2147483647 w 139"/>
              <a:gd name="T33" fmla="*/ 2147483647 h 38"/>
              <a:gd name="T34" fmla="*/ 2147483647 w 139"/>
              <a:gd name="T35" fmla="*/ 2147483647 h 38"/>
              <a:gd name="T36" fmla="*/ 2147483647 w 139"/>
              <a:gd name="T37" fmla="*/ 2147483647 h 38"/>
              <a:gd name="T38" fmla="*/ 2147483647 w 139"/>
              <a:gd name="T39" fmla="*/ 2147483647 h 38"/>
              <a:gd name="T40" fmla="*/ 2147483647 w 139"/>
              <a:gd name="T41" fmla="*/ 2147483647 h 38"/>
              <a:gd name="T42" fmla="*/ 2147483647 w 139"/>
              <a:gd name="T43" fmla="*/ 2147483647 h 38"/>
              <a:gd name="T44" fmla="*/ 2147483647 w 139"/>
              <a:gd name="T45" fmla="*/ 2147483647 h 38"/>
              <a:gd name="T46" fmla="*/ 2147483647 w 139"/>
              <a:gd name="T47" fmla="*/ 0 h 38"/>
              <a:gd name="T48" fmla="*/ 2147483647 w 139"/>
              <a:gd name="T49" fmla="*/ 0 h 38"/>
              <a:gd name="T50" fmla="*/ 2147483647 w 13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38"/>
              <a:gd name="T80" fmla="*/ 139 w 13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38">
                <a:moveTo>
                  <a:pt x="20" y="0"/>
                </a:moveTo>
                <a:lnTo>
                  <a:pt x="16" y="0"/>
                </a:lnTo>
                <a:lnTo>
                  <a:pt x="10" y="3"/>
                </a:lnTo>
                <a:lnTo>
                  <a:pt x="6" y="5"/>
                </a:lnTo>
                <a:lnTo>
                  <a:pt x="2" y="9"/>
                </a:lnTo>
                <a:lnTo>
                  <a:pt x="1" y="15"/>
                </a:lnTo>
                <a:lnTo>
                  <a:pt x="0" y="20"/>
                </a:lnTo>
                <a:lnTo>
                  <a:pt x="1" y="25"/>
                </a:lnTo>
                <a:lnTo>
                  <a:pt x="2" y="29"/>
                </a:lnTo>
                <a:lnTo>
                  <a:pt x="6" y="33"/>
                </a:lnTo>
                <a:lnTo>
                  <a:pt x="10" y="37"/>
                </a:lnTo>
                <a:lnTo>
                  <a:pt x="16" y="38"/>
                </a:lnTo>
                <a:lnTo>
                  <a:pt x="114" y="38"/>
                </a:lnTo>
                <a:lnTo>
                  <a:pt x="124" y="38"/>
                </a:lnTo>
                <a:lnTo>
                  <a:pt x="128" y="37"/>
                </a:lnTo>
                <a:lnTo>
                  <a:pt x="133" y="33"/>
                </a:lnTo>
                <a:lnTo>
                  <a:pt x="136" y="29"/>
                </a:lnTo>
                <a:lnTo>
                  <a:pt x="137" y="25"/>
                </a:lnTo>
                <a:lnTo>
                  <a:pt x="139" y="20"/>
                </a:lnTo>
                <a:lnTo>
                  <a:pt x="137" y="15"/>
                </a:lnTo>
                <a:lnTo>
                  <a:pt x="136" y="9"/>
                </a:lnTo>
                <a:lnTo>
                  <a:pt x="133" y="5"/>
                </a:lnTo>
                <a:lnTo>
                  <a:pt x="128" y="3"/>
                </a:lnTo>
                <a:lnTo>
                  <a:pt x="124" y="0"/>
                </a:lnTo>
                <a:lnTo>
                  <a:pt x="11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5" name="Line 1751"/>
          <p:cNvSpPr>
            <a:spLocks noChangeShapeType="1"/>
          </p:cNvSpPr>
          <p:nvPr/>
        </p:nvSpPr>
        <p:spPr bwMode="auto">
          <a:xfrm>
            <a:off x="7059613" y="31464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6" name="Freeform 1752"/>
          <p:cNvSpPr>
            <a:spLocks/>
          </p:cNvSpPr>
          <p:nvPr/>
        </p:nvSpPr>
        <p:spPr bwMode="auto">
          <a:xfrm>
            <a:off x="7051675" y="3146425"/>
            <a:ext cx="23813" cy="158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5" y="0"/>
                </a:lnTo>
                <a:lnTo>
                  <a:pt x="9" y="3"/>
                </a:lnTo>
                <a:lnTo>
                  <a:pt x="5" y="5"/>
                </a:lnTo>
                <a:lnTo>
                  <a:pt x="3" y="9"/>
                </a:lnTo>
                <a:lnTo>
                  <a:pt x="0" y="15"/>
                </a:lnTo>
                <a:lnTo>
                  <a:pt x="0" y="20"/>
                </a:lnTo>
                <a:lnTo>
                  <a:pt x="0" y="25"/>
                </a:lnTo>
                <a:lnTo>
                  <a:pt x="3" y="29"/>
                </a:lnTo>
                <a:lnTo>
                  <a:pt x="5" y="33"/>
                </a:lnTo>
                <a:lnTo>
                  <a:pt x="9" y="37"/>
                </a:lnTo>
                <a:lnTo>
                  <a:pt x="15" y="38"/>
                </a:lnTo>
                <a:lnTo>
                  <a:pt x="34" y="38"/>
                </a:lnTo>
                <a:lnTo>
                  <a:pt x="45" y="38"/>
                </a:lnTo>
                <a:lnTo>
                  <a:pt x="49" y="37"/>
                </a:lnTo>
                <a:lnTo>
                  <a:pt x="53" y="33"/>
                </a:lnTo>
                <a:lnTo>
                  <a:pt x="57" y="29"/>
                </a:lnTo>
                <a:lnTo>
                  <a:pt x="58" y="25"/>
                </a:lnTo>
                <a:lnTo>
                  <a:pt x="59" y="20"/>
                </a:lnTo>
                <a:lnTo>
                  <a:pt x="58" y="15"/>
                </a:lnTo>
                <a:lnTo>
                  <a:pt x="57" y="9"/>
                </a:lnTo>
                <a:lnTo>
                  <a:pt x="53" y="5"/>
                </a:lnTo>
                <a:lnTo>
                  <a:pt x="49" y="3"/>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7" name="Line 1753"/>
          <p:cNvSpPr>
            <a:spLocks noChangeShapeType="1"/>
          </p:cNvSpPr>
          <p:nvPr/>
        </p:nvSpPr>
        <p:spPr bwMode="auto">
          <a:xfrm>
            <a:off x="7067550" y="3146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8" name="Freeform 1754"/>
          <p:cNvSpPr>
            <a:spLocks/>
          </p:cNvSpPr>
          <p:nvPr/>
        </p:nvSpPr>
        <p:spPr bwMode="auto">
          <a:xfrm>
            <a:off x="7059613" y="3146425"/>
            <a:ext cx="42862" cy="15875"/>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0 w 108"/>
              <a:gd name="T11" fmla="*/ 2147483647 h 38"/>
              <a:gd name="T12" fmla="*/ 0 w 108"/>
              <a:gd name="T13" fmla="*/ 2147483647 h 38"/>
              <a:gd name="T14" fmla="*/ 0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20" y="0"/>
                </a:moveTo>
                <a:lnTo>
                  <a:pt x="14" y="0"/>
                </a:lnTo>
                <a:lnTo>
                  <a:pt x="9" y="3"/>
                </a:lnTo>
                <a:lnTo>
                  <a:pt x="5" y="5"/>
                </a:lnTo>
                <a:lnTo>
                  <a:pt x="2" y="9"/>
                </a:lnTo>
                <a:lnTo>
                  <a:pt x="0" y="15"/>
                </a:lnTo>
                <a:lnTo>
                  <a:pt x="0" y="20"/>
                </a:lnTo>
                <a:lnTo>
                  <a:pt x="0" y="25"/>
                </a:lnTo>
                <a:lnTo>
                  <a:pt x="2" y="29"/>
                </a:lnTo>
                <a:lnTo>
                  <a:pt x="5" y="33"/>
                </a:lnTo>
                <a:lnTo>
                  <a:pt x="9" y="37"/>
                </a:lnTo>
                <a:lnTo>
                  <a:pt x="14" y="38"/>
                </a:lnTo>
                <a:lnTo>
                  <a:pt x="83" y="38"/>
                </a:lnTo>
                <a:lnTo>
                  <a:pt x="94" y="38"/>
                </a:lnTo>
                <a:lnTo>
                  <a:pt x="98" y="37"/>
                </a:lnTo>
                <a:lnTo>
                  <a:pt x="103" y="33"/>
                </a:lnTo>
                <a:lnTo>
                  <a:pt x="106" y="29"/>
                </a:lnTo>
                <a:lnTo>
                  <a:pt x="107" y="25"/>
                </a:lnTo>
                <a:lnTo>
                  <a:pt x="108" y="20"/>
                </a:lnTo>
                <a:lnTo>
                  <a:pt x="107" y="15"/>
                </a:lnTo>
                <a:lnTo>
                  <a:pt x="106" y="9"/>
                </a:lnTo>
                <a:lnTo>
                  <a:pt x="103" y="5"/>
                </a:lnTo>
                <a:lnTo>
                  <a:pt x="98" y="3"/>
                </a:lnTo>
                <a:lnTo>
                  <a:pt x="94" y="0"/>
                </a:lnTo>
                <a:lnTo>
                  <a:pt x="8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59" name="Line 1755"/>
          <p:cNvSpPr>
            <a:spLocks noChangeShapeType="1"/>
          </p:cNvSpPr>
          <p:nvPr/>
        </p:nvSpPr>
        <p:spPr bwMode="auto">
          <a:xfrm>
            <a:off x="7094538" y="31464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0" name="Freeform 1756"/>
          <p:cNvSpPr>
            <a:spLocks/>
          </p:cNvSpPr>
          <p:nvPr/>
        </p:nvSpPr>
        <p:spPr bwMode="auto">
          <a:xfrm>
            <a:off x="7086600" y="3146425"/>
            <a:ext cx="19050" cy="15875"/>
          </a:xfrm>
          <a:custGeom>
            <a:avLst/>
            <a:gdLst>
              <a:gd name="T0" fmla="*/ 2147483647 w 48"/>
              <a:gd name="T1" fmla="*/ 0 h 38"/>
              <a:gd name="T2" fmla="*/ 2147483647 w 48"/>
              <a:gd name="T3" fmla="*/ 0 h 38"/>
              <a:gd name="T4" fmla="*/ 2147483647 w 48"/>
              <a:gd name="T5" fmla="*/ 2147483647 h 38"/>
              <a:gd name="T6" fmla="*/ 2147483647 w 48"/>
              <a:gd name="T7" fmla="*/ 2147483647 h 38"/>
              <a:gd name="T8" fmla="*/ 2147483647 w 48"/>
              <a:gd name="T9" fmla="*/ 2147483647 h 38"/>
              <a:gd name="T10" fmla="*/ 0 w 48"/>
              <a:gd name="T11" fmla="*/ 2147483647 h 38"/>
              <a:gd name="T12" fmla="*/ 0 w 48"/>
              <a:gd name="T13" fmla="*/ 2147483647 h 38"/>
              <a:gd name="T14" fmla="*/ 0 w 48"/>
              <a:gd name="T15" fmla="*/ 2147483647 h 38"/>
              <a:gd name="T16" fmla="*/ 2147483647 w 48"/>
              <a:gd name="T17" fmla="*/ 2147483647 h 38"/>
              <a:gd name="T18" fmla="*/ 2147483647 w 48"/>
              <a:gd name="T19" fmla="*/ 2147483647 h 38"/>
              <a:gd name="T20" fmla="*/ 2147483647 w 48"/>
              <a:gd name="T21" fmla="*/ 2147483647 h 38"/>
              <a:gd name="T22" fmla="*/ 2147483647 w 48"/>
              <a:gd name="T23" fmla="*/ 2147483647 h 38"/>
              <a:gd name="T24" fmla="*/ 2147483647 w 48"/>
              <a:gd name="T25" fmla="*/ 2147483647 h 38"/>
              <a:gd name="T26" fmla="*/ 2147483647 w 48"/>
              <a:gd name="T27" fmla="*/ 2147483647 h 38"/>
              <a:gd name="T28" fmla="*/ 2147483647 w 48"/>
              <a:gd name="T29" fmla="*/ 2147483647 h 38"/>
              <a:gd name="T30" fmla="*/ 2147483647 w 48"/>
              <a:gd name="T31" fmla="*/ 2147483647 h 38"/>
              <a:gd name="T32" fmla="*/ 2147483647 w 48"/>
              <a:gd name="T33" fmla="*/ 2147483647 h 38"/>
              <a:gd name="T34" fmla="*/ 2147483647 w 48"/>
              <a:gd name="T35" fmla="*/ 2147483647 h 38"/>
              <a:gd name="T36" fmla="*/ 2147483647 w 48"/>
              <a:gd name="T37" fmla="*/ 2147483647 h 38"/>
              <a:gd name="T38" fmla="*/ 2147483647 w 48"/>
              <a:gd name="T39" fmla="*/ 2147483647 h 38"/>
              <a:gd name="T40" fmla="*/ 2147483647 w 48"/>
              <a:gd name="T41" fmla="*/ 2147483647 h 38"/>
              <a:gd name="T42" fmla="*/ 2147483647 w 48"/>
              <a:gd name="T43" fmla="*/ 2147483647 h 38"/>
              <a:gd name="T44" fmla="*/ 2147483647 w 48"/>
              <a:gd name="T45" fmla="*/ 2147483647 h 38"/>
              <a:gd name="T46" fmla="*/ 2147483647 w 48"/>
              <a:gd name="T47" fmla="*/ 0 h 38"/>
              <a:gd name="T48" fmla="*/ 2147483647 w 48"/>
              <a:gd name="T49" fmla="*/ 0 h 38"/>
              <a:gd name="T50" fmla="*/ 2147483647 w 4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8"/>
              <a:gd name="T80" fmla="*/ 48 w 4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8">
                <a:moveTo>
                  <a:pt x="19" y="0"/>
                </a:moveTo>
                <a:lnTo>
                  <a:pt x="14" y="0"/>
                </a:lnTo>
                <a:lnTo>
                  <a:pt x="9" y="3"/>
                </a:lnTo>
                <a:lnTo>
                  <a:pt x="5" y="5"/>
                </a:lnTo>
                <a:lnTo>
                  <a:pt x="2" y="9"/>
                </a:lnTo>
                <a:lnTo>
                  <a:pt x="0" y="15"/>
                </a:lnTo>
                <a:lnTo>
                  <a:pt x="0" y="20"/>
                </a:lnTo>
                <a:lnTo>
                  <a:pt x="0" y="25"/>
                </a:lnTo>
                <a:lnTo>
                  <a:pt x="2" y="29"/>
                </a:lnTo>
                <a:lnTo>
                  <a:pt x="5" y="33"/>
                </a:lnTo>
                <a:lnTo>
                  <a:pt x="9" y="37"/>
                </a:lnTo>
                <a:lnTo>
                  <a:pt x="14" y="38"/>
                </a:lnTo>
                <a:lnTo>
                  <a:pt x="23" y="38"/>
                </a:lnTo>
                <a:lnTo>
                  <a:pt x="34" y="38"/>
                </a:lnTo>
                <a:lnTo>
                  <a:pt x="39" y="37"/>
                </a:lnTo>
                <a:lnTo>
                  <a:pt x="43" y="33"/>
                </a:lnTo>
                <a:lnTo>
                  <a:pt x="46" y="29"/>
                </a:lnTo>
                <a:lnTo>
                  <a:pt x="48" y="25"/>
                </a:lnTo>
                <a:lnTo>
                  <a:pt x="48" y="20"/>
                </a:lnTo>
                <a:lnTo>
                  <a:pt x="48" y="15"/>
                </a:lnTo>
                <a:lnTo>
                  <a:pt x="46" y="9"/>
                </a:lnTo>
                <a:lnTo>
                  <a:pt x="43" y="5"/>
                </a:lnTo>
                <a:lnTo>
                  <a:pt x="39" y="3"/>
                </a:lnTo>
                <a:lnTo>
                  <a:pt x="34"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1" name="Line 1757"/>
          <p:cNvSpPr>
            <a:spLocks noChangeShapeType="1"/>
          </p:cNvSpPr>
          <p:nvPr/>
        </p:nvSpPr>
        <p:spPr bwMode="auto">
          <a:xfrm>
            <a:off x="7097713" y="31464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2" name="Freeform 1758"/>
          <p:cNvSpPr>
            <a:spLocks/>
          </p:cNvSpPr>
          <p:nvPr/>
        </p:nvSpPr>
        <p:spPr bwMode="auto">
          <a:xfrm>
            <a:off x="7089775" y="3146425"/>
            <a:ext cx="20638" cy="15875"/>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4" y="0"/>
                </a:lnTo>
                <a:lnTo>
                  <a:pt x="10" y="3"/>
                </a:lnTo>
                <a:lnTo>
                  <a:pt x="6" y="5"/>
                </a:lnTo>
                <a:lnTo>
                  <a:pt x="2" y="9"/>
                </a:lnTo>
                <a:lnTo>
                  <a:pt x="1" y="15"/>
                </a:lnTo>
                <a:lnTo>
                  <a:pt x="0" y="20"/>
                </a:lnTo>
                <a:lnTo>
                  <a:pt x="1" y="25"/>
                </a:lnTo>
                <a:lnTo>
                  <a:pt x="2" y="29"/>
                </a:lnTo>
                <a:lnTo>
                  <a:pt x="6" y="33"/>
                </a:lnTo>
                <a:lnTo>
                  <a:pt x="10" y="37"/>
                </a:lnTo>
                <a:lnTo>
                  <a:pt x="14" y="38"/>
                </a:lnTo>
                <a:lnTo>
                  <a:pt x="24" y="38"/>
                </a:lnTo>
                <a:lnTo>
                  <a:pt x="35" y="38"/>
                </a:lnTo>
                <a:lnTo>
                  <a:pt x="39" y="37"/>
                </a:lnTo>
                <a:lnTo>
                  <a:pt x="43" y="33"/>
                </a:lnTo>
                <a:lnTo>
                  <a:pt x="47" y="29"/>
                </a:lnTo>
                <a:lnTo>
                  <a:pt x="49" y="25"/>
                </a:lnTo>
                <a:lnTo>
                  <a:pt x="50" y="20"/>
                </a:lnTo>
                <a:lnTo>
                  <a:pt x="49" y="15"/>
                </a:lnTo>
                <a:lnTo>
                  <a:pt x="47" y="9"/>
                </a:lnTo>
                <a:lnTo>
                  <a:pt x="43" y="5"/>
                </a:lnTo>
                <a:lnTo>
                  <a:pt x="39"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3" name="Line 1759"/>
          <p:cNvSpPr>
            <a:spLocks noChangeShapeType="1"/>
          </p:cNvSpPr>
          <p:nvPr/>
        </p:nvSpPr>
        <p:spPr bwMode="auto">
          <a:xfrm>
            <a:off x="7102475" y="3146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4" name="Freeform 1760"/>
          <p:cNvSpPr>
            <a:spLocks/>
          </p:cNvSpPr>
          <p:nvPr/>
        </p:nvSpPr>
        <p:spPr bwMode="auto">
          <a:xfrm>
            <a:off x="7094538" y="3146425"/>
            <a:ext cx="42862" cy="15875"/>
          </a:xfrm>
          <a:custGeom>
            <a:avLst/>
            <a:gdLst>
              <a:gd name="T0" fmla="*/ 2147483647 w 109"/>
              <a:gd name="T1" fmla="*/ 0 h 38"/>
              <a:gd name="T2" fmla="*/ 2147483647 w 109"/>
              <a:gd name="T3" fmla="*/ 0 h 38"/>
              <a:gd name="T4" fmla="*/ 2147483647 w 109"/>
              <a:gd name="T5" fmla="*/ 2147483647 h 38"/>
              <a:gd name="T6" fmla="*/ 2147483647 w 109"/>
              <a:gd name="T7" fmla="*/ 2147483647 h 38"/>
              <a:gd name="T8" fmla="*/ 2147483647 w 109"/>
              <a:gd name="T9" fmla="*/ 2147483647 h 38"/>
              <a:gd name="T10" fmla="*/ 0 w 109"/>
              <a:gd name="T11" fmla="*/ 2147483647 h 38"/>
              <a:gd name="T12" fmla="*/ 0 w 109"/>
              <a:gd name="T13" fmla="*/ 2147483647 h 38"/>
              <a:gd name="T14" fmla="*/ 0 w 109"/>
              <a:gd name="T15" fmla="*/ 2147483647 h 38"/>
              <a:gd name="T16" fmla="*/ 2147483647 w 109"/>
              <a:gd name="T17" fmla="*/ 2147483647 h 38"/>
              <a:gd name="T18" fmla="*/ 2147483647 w 109"/>
              <a:gd name="T19" fmla="*/ 2147483647 h 38"/>
              <a:gd name="T20" fmla="*/ 2147483647 w 109"/>
              <a:gd name="T21" fmla="*/ 2147483647 h 38"/>
              <a:gd name="T22" fmla="*/ 2147483647 w 109"/>
              <a:gd name="T23" fmla="*/ 2147483647 h 38"/>
              <a:gd name="T24" fmla="*/ 2147483647 w 109"/>
              <a:gd name="T25" fmla="*/ 2147483647 h 38"/>
              <a:gd name="T26" fmla="*/ 2147483647 w 109"/>
              <a:gd name="T27" fmla="*/ 2147483647 h 38"/>
              <a:gd name="T28" fmla="*/ 2147483647 w 109"/>
              <a:gd name="T29" fmla="*/ 2147483647 h 38"/>
              <a:gd name="T30" fmla="*/ 2147483647 w 109"/>
              <a:gd name="T31" fmla="*/ 2147483647 h 38"/>
              <a:gd name="T32" fmla="*/ 2147483647 w 109"/>
              <a:gd name="T33" fmla="*/ 2147483647 h 38"/>
              <a:gd name="T34" fmla="*/ 2147483647 w 109"/>
              <a:gd name="T35" fmla="*/ 2147483647 h 38"/>
              <a:gd name="T36" fmla="*/ 2147483647 w 109"/>
              <a:gd name="T37" fmla="*/ 2147483647 h 38"/>
              <a:gd name="T38" fmla="*/ 2147483647 w 109"/>
              <a:gd name="T39" fmla="*/ 2147483647 h 38"/>
              <a:gd name="T40" fmla="*/ 2147483647 w 109"/>
              <a:gd name="T41" fmla="*/ 2147483647 h 38"/>
              <a:gd name="T42" fmla="*/ 2147483647 w 109"/>
              <a:gd name="T43" fmla="*/ 2147483647 h 38"/>
              <a:gd name="T44" fmla="*/ 2147483647 w 109"/>
              <a:gd name="T45" fmla="*/ 2147483647 h 38"/>
              <a:gd name="T46" fmla="*/ 2147483647 w 109"/>
              <a:gd name="T47" fmla="*/ 0 h 38"/>
              <a:gd name="T48" fmla="*/ 2147483647 w 109"/>
              <a:gd name="T49" fmla="*/ 0 h 38"/>
              <a:gd name="T50" fmla="*/ 2147483647 w 10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8"/>
              <a:gd name="T80" fmla="*/ 109 w 10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8">
                <a:moveTo>
                  <a:pt x="20" y="0"/>
                </a:moveTo>
                <a:lnTo>
                  <a:pt x="15" y="0"/>
                </a:lnTo>
                <a:lnTo>
                  <a:pt x="10" y="3"/>
                </a:lnTo>
                <a:lnTo>
                  <a:pt x="6" y="5"/>
                </a:lnTo>
                <a:lnTo>
                  <a:pt x="3" y="9"/>
                </a:lnTo>
                <a:lnTo>
                  <a:pt x="0" y="15"/>
                </a:lnTo>
                <a:lnTo>
                  <a:pt x="0" y="20"/>
                </a:lnTo>
                <a:lnTo>
                  <a:pt x="0" y="25"/>
                </a:lnTo>
                <a:lnTo>
                  <a:pt x="3" y="29"/>
                </a:lnTo>
                <a:lnTo>
                  <a:pt x="6" y="33"/>
                </a:lnTo>
                <a:lnTo>
                  <a:pt x="10" y="37"/>
                </a:lnTo>
                <a:lnTo>
                  <a:pt x="15" y="38"/>
                </a:lnTo>
                <a:lnTo>
                  <a:pt x="84" y="38"/>
                </a:lnTo>
                <a:lnTo>
                  <a:pt x="94" y="38"/>
                </a:lnTo>
                <a:lnTo>
                  <a:pt x="98" y="37"/>
                </a:lnTo>
                <a:lnTo>
                  <a:pt x="103" y="33"/>
                </a:lnTo>
                <a:lnTo>
                  <a:pt x="106" y="29"/>
                </a:lnTo>
                <a:lnTo>
                  <a:pt x="107" y="25"/>
                </a:lnTo>
                <a:lnTo>
                  <a:pt x="109" y="20"/>
                </a:lnTo>
                <a:lnTo>
                  <a:pt x="107" y="15"/>
                </a:lnTo>
                <a:lnTo>
                  <a:pt x="106" y="9"/>
                </a:lnTo>
                <a:lnTo>
                  <a:pt x="103" y="5"/>
                </a:lnTo>
                <a:lnTo>
                  <a:pt x="98" y="3"/>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5" name="Line 1761"/>
          <p:cNvSpPr>
            <a:spLocks noChangeShapeType="1"/>
          </p:cNvSpPr>
          <p:nvPr/>
        </p:nvSpPr>
        <p:spPr bwMode="auto">
          <a:xfrm>
            <a:off x="7129463" y="31464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6" name="Freeform 1762"/>
          <p:cNvSpPr>
            <a:spLocks/>
          </p:cNvSpPr>
          <p:nvPr/>
        </p:nvSpPr>
        <p:spPr bwMode="auto">
          <a:xfrm>
            <a:off x="7121525" y="3146425"/>
            <a:ext cx="26988" cy="15875"/>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9" y="3"/>
                </a:lnTo>
                <a:lnTo>
                  <a:pt x="5" y="5"/>
                </a:lnTo>
                <a:lnTo>
                  <a:pt x="3" y="9"/>
                </a:lnTo>
                <a:lnTo>
                  <a:pt x="0" y="15"/>
                </a:lnTo>
                <a:lnTo>
                  <a:pt x="0" y="20"/>
                </a:lnTo>
                <a:lnTo>
                  <a:pt x="0" y="25"/>
                </a:lnTo>
                <a:lnTo>
                  <a:pt x="3" y="29"/>
                </a:lnTo>
                <a:lnTo>
                  <a:pt x="5" y="33"/>
                </a:lnTo>
                <a:lnTo>
                  <a:pt x="9" y="37"/>
                </a:lnTo>
                <a:lnTo>
                  <a:pt x="15" y="38"/>
                </a:lnTo>
                <a:lnTo>
                  <a:pt x="44" y="38"/>
                </a:lnTo>
                <a:lnTo>
                  <a:pt x="54" y="38"/>
                </a:lnTo>
                <a:lnTo>
                  <a:pt x="60" y="37"/>
                </a:lnTo>
                <a:lnTo>
                  <a:pt x="64" y="33"/>
                </a:lnTo>
                <a:lnTo>
                  <a:pt x="66" y="29"/>
                </a:lnTo>
                <a:lnTo>
                  <a:pt x="69" y="25"/>
                </a:lnTo>
                <a:lnTo>
                  <a:pt x="69" y="20"/>
                </a:lnTo>
                <a:lnTo>
                  <a:pt x="69" y="15"/>
                </a:lnTo>
                <a:lnTo>
                  <a:pt x="66" y="9"/>
                </a:lnTo>
                <a:lnTo>
                  <a:pt x="64" y="5"/>
                </a:lnTo>
                <a:lnTo>
                  <a:pt x="60" y="3"/>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7" name="Line 1763"/>
          <p:cNvSpPr>
            <a:spLocks noChangeShapeType="1"/>
          </p:cNvSpPr>
          <p:nvPr/>
        </p:nvSpPr>
        <p:spPr bwMode="auto">
          <a:xfrm>
            <a:off x="7132638" y="31543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8" name="Freeform 1764"/>
          <p:cNvSpPr>
            <a:spLocks/>
          </p:cNvSpPr>
          <p:nvPr/>
        </p:nvSpPr>
        <p:spPr bwMode="auto">
          <a:xfrm>
            <a:off x="7132638" y="3122613"/>
            <a:ext cx="15875" cy="39687"/>
          </a:xfrm>
          <a:custGeom>
            <a:avLst/>
            <a:gdLst>
              <a:gd name="T0" fmla="*/ 0 w 40"/>
              <a:gd name="T1" fmla="*/ 2147483647 h 105"/>
              <a:gd name="T2" fmla="*/ 2147483647 w 40"/>
              <a:gd name="T3" fmla="*/ 2147483647 h 105"/>
              <a:gd name="T4" fmla="*/ 2147483647 w 40"/>
              <a:gd name="T5" fmla="*/ 2147483647 h 105"/>
              <a:gd name="T6" fmla="*/ 2147483647 w 40"/>
              <a:gd name="T7" fmla="*/ 2147483647 h 105"/>
              <a:gd name="T8" fmla="*/ 2147483647 w 40"/>
              <a:gd name="T9" fmla="*/ 2147483647 h 105"/>
              <a:gd name="T10" fmla="*/ 2147483647 w 40"/>
              <a:gd name="T11" fmla="*/ 2147483647 h 105"/>
              <a:gd name="T12" fmla="*/ 2147483647 w 40"/>
              <a:gd name="T13" fmla="*/ 2147483647 h 105"/>
              <a:gd name="T14" fmla="*/ 2147483647 w 40"/>
              <a:gd name="T15" fmla="*/ 2147483647 h 105"/>
              <a:gd name="T16" fmla="*/ 2147483647 w 40"/>
              <a:gd name="T17" fmla="*/ 2147483647 h 105"/>
              <a:gd name="T18" fmla="*/ 2147483647 w 40"/>
              <a:gd name="T19" fmla="*/ 2147483647 h 105"/>
              <a:gd name="T20" fmla="*/ 2147483647 w 40"/>
              <a:gd name="T21" fmla="*/ 2147483647 h 105"/>
              <a:gd name="T22" fmla="*/ 2147483647 w 40"/>
              <a:gd name="T23" fmla="*/ 2147483647 h 105"/>
              <a:gd name="T24" fmla="*/ 2147483647 w 40"/>
              <a:gd name="T25" fmla="*/ 2147483647 h 105"/>
              <a:gd name="T26" fmla="*/ 2147483647 w 40"/>
              <a:gd name="T27" fmla="*/ 2147483647 h 105"/>
              <a:gd name="T28" fmla="*/ 2147483647 w 40"/>
              <a:gd name="T29" fmla="*/ 2147483647 h 105"/>
              <a:gd name="T30" fmla="*/ 2147483647 w 40"/>
              <a:gd name="T31" fmla="*/ 2147483647 h 105"/>
              <a:gd name="T32" fmla="*/ 2147483647 w 40"/>
              <a:gd name="T33" fmla="*/ 2147483647 h 105"/>
              <a:gd name="T34" fmla="*/ 2147483647 w 40"/>
              <a:gd name="T35" fmla="*/ 2147483647 h 105"/>
              <a:gd name="T36" fmla="*/ 2147483647 w 40"/>
              <a:gd name="T37" fmla="*/ 0 h 105"/>
              <a:gd name="T38" fmla="*/ 2147483647 w 40"/>
              <a:gd name="T39" fmla="*/ 2147483647 h 105"/>
              <a:gd name="T40" fmla="*/ 2147483647 w 40"/>
              <a:gd name="T41" fmla="*/ 2147483647 h 105"/>
              <a:gd name="T42" fmla="*/ 2147483647 w 40"/>
              <a:gd name="T43" fmla="*/ 2147483647 h 105"/>
              <a:gd name="T44" fmla="*/ 2147483647 w 40"/>
              <a:gd name="T45" fmla="*/ 2147483647 h 105"/>
              <a:gd name="T46" fmla="*/ 2147483647 w 40"/>
              <a:gd name="T47" fmla="*/ 2147483647 h 105"/>
              <a:gd name="T48" fmla="*/ 0 w 40"/>
              <a:gd name="T49" fmla="*/ 2147483647 h 105"/>
              <a:gd name="T50" fmla="*/ 0 w 40"/>
              <a:gd name="T51" fmla="*/ 2147483647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05"/>
              <a:gd name="T80" fmla="*/ 40 w 40"/>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05">
                <a:moveTo>
                  <a:pt x="0" y="85"/>
                </a:moveTo>
                <a:lnTo>
                  <a:pt x="1" y="90"/>
                </a:lnTo>
                <a:lnTo>
                  <a:pt x="3" y="94"/>
                </a:lnTo>
                <a:lnTo>
                  <a:pt x="7" y="98"/>
                </a:lnTo>
                <a:lnTo>
                  <a:pt x="11" y="102"/>
                </a:lnTo>
                <a:lnTo>
                  <a:pt x="15" y="103"/>
                </a:lnTo>
                <a:lnTo>
                  <a:pt x="20" y="105"/>
                </a:lnTo>
                <a:lnTo>
                  <a:pt x="25" y="103"/>
                </a:lnTo>
                <a:lnTo>
                  <a:pt x="31" y="102"/>
                </a:lnTo>
                <a:lnTo>
                  <a:pt x="35" y="98"/>
                </a:lnTo>
                <a:lnTo>
                  <a:pt x="37" y="94"/>
                </a:lnTo>
                <a:lnTo>
                  <a:pt x="40" y="90"/>
                </a:lnTo>
                <a:lnTo>
                  <a:pt x="40" y="26"/>
                </a:lnTo>
                <a:lnTo>
                  <a:pt x="40" y="15"/>
                </a:lnTo>
                <a:lnTo>
                  <a:pt x="37" y="11"/>
                </a:lnTo>
                <a:lnTo>
                  <a:pt x="35" y="7"/>
                </a:lnTo>
                <a:lnTo>
                  <a:pt x="31" y="3"/>
                </a:lnTo>
                <a:lnTo>
                  <a:pt x="25" y="2"/>
                </a:lnTo>
                <a:lnTo>
                  <a:pt x="20" y="0"/>
                </a:lnTo>
                <a:lnTo>
                  <a:pt x="15" y="2"/>
                </a:lnTo>
                <a:lnTo>
                  <a:pt x="11" y="3"/>
                </a:lnTo>
                <a:lnTo>
                  <a:pt x="7" y="7"/>
                </a:lnTo>
                <a:lnTo>
                  <a:pt x="3" y="11"/>
                </a:lnTo>
                <a:lnTo>
                  <a:pt x="1" y="15"/>
                </a:lnTo>
                <a:lnTo>
                  <a:pt x="0" y="20"/>
                </a:lnTo>
                <a:lnTo>
                  <a:pt x="0" y="8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69" name="Line 1765"/>
          <p:cNvSpPr>
            <a:spLocks noChangeShapeType="1"/>
          </p:cNvSpPr>
          <p:nvPr/>
        </p:nvSpPr>
        <p:spPr bwMode="auto">
          <a:xfrm>
            <a:off x="7140575" y="31226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0" name="Freeform 1766"/>
          <p:cNvSpPr>
            <a:spLocks/>
          </p:cNvSpPr>
          <p:nvPr/>
        </p:nvSpPr>
        <p:spPr bwMode="auto">
          <a:xfrm>
            <a:off x="7132638" y="3122613"/>
            <a:ext cx="34925" cy="14287"/>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2147483647 w 89"/>
              <a:gd name="T11" fmla="*/ 2147483647 h 40"/>
              <a:gd name="T12" fmla="*/ 0 w 89"/>
              <a:gd name="T13" fmla="*/ 2147483647 h 40"/>
              <a:gd name="T14" fmla="*/ 2147483647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2"/>
                </a:lnTo>
                <a:lnTo>
                  <a:pt x="11" y="3"/>
                </a:lnTo>
                <a:lnTo>
                  <a:pt x="7" y="7"/>
                </a:lnTo>
                <a:lnTo>
                  <a:pt x="3" y="11"/>
                </a:lnTo>
                <a:lnTo>
                  <a:pt x="1" y="15"/>
                </a:lnTo>
                <a:lnTo>
                  <a:pt x="0" y="20"/>
                </a:lnTo>
                <a:lnTo>
                  <a:pt x="1" y="26"/>
                </a:lnTo>
                <a:lnTo>
                  <a:pt x="3" y="31"/>
                </a:lnTo>
                <a:lnTo>
                  <a:pt x="7" y="35"/>
                </a:lnTo>
                <a:lnTo>
                  <a:pt x="11" y="37"/>
                </a:lnTo>
                <a:lnTo>
                  <a:pt x="15" y="40"/>
                </a:lnTo>
                <a:lnTo>
                  <a:pt x="64" y="40"/>
                </a:lnTo>
                <a:lnTo>
                  <a:pt x="74" y="40"/>
                </a:lnTo>
                <a:lnTo>
                  <a:pt x="79" y="37"/>
                </a:lnTo>
                <a:lnTo>
                  <a:pt x="83" y="35"/>
                </a:lnTo>
                <a:lnTo>
                  <a:pt x="86" y="31"/>
                </a:lnTo>
                <a:lnTo>
                  <a:pt x="89" y="26"/>
                </a:lnTo>
                <a:lnTo>
                  <a:pt x="89" y="20"/>
                </a:lnTo>
                <a:lnTo>
                  <a:pt x="89" y="15"/>
                </a:lnTo>
                <a:lnTo>
                  <a:pt x="86" y="11"/>
                </a:lnTo>
                <a:lnTo>
                  <a:pt x="83" y="7"/>
                </a:lnTo>
                <a:lnTo>
                  <a:pt x="79" y="3"/>
                </a:lnTo>
                <a:lnTo>
                  <a:pt x="74" y="2"/>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1" name="Line 1767"/>
          <p:cNvSpPr>
            <a:spLocks noChangeShapeType="1"/>
          </p:cNvSpPr>
          <p:nvPr/>
        </p:nvSpPr>
        <p:spPr bwMode="auto">
          <a:xfrm>
            <a:off x="7159625" y="31226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2" name="Freeform 1768"/>
          <p:cNvSpPr>
            <a:spLocks/>
          </p:cNvSpPr>
          <p:nvPr/>
        </p:nvSpPr>
        <p:spPr bwMode="auto">
          <a:xfrm>
            <a:off x="7153275" y="3122613"/>
            <a:ext cx="19050" cy="14287"/>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6" y="2"/>
                </a:lnTo>
                <a:lnTo>
                  <a:pt x="11" y="3"/>
                </a:lnTo>
                <a:lnTo>
                  <a:pt x="7" y="7"/>
                </a:lnTo>
                <a:lnTo>
                  <a:pt x="3" y="11"/>
                </a:lnTo>
                <a:lnTo>
                  <a:pt x="1" y="15"/>
                </a:lnTo>
                <a:lnTo>
                  <a:pt x="0" y="20"/>
                </a:lnTo>
                <a:lnTo>
                  <a:pt x="1" y="26"/>
                </a:lnTo>
                <a:lnTo>
                  <a:pt x="3" y="31"/>
                </a:lnTo>
                <a:lnTo>
                  <a:pt x="7" y="35"/>
                </a:lnTo>
                <a:lnTo>
                  <a:pt x="11" y="37"/>
                </a:lnTo>
                <a:lnTo>
                  <a:pt x="16" y="40"/>
                </a:lnTo>
                <a:lnTo>
                  <a:pt x="25" y="40"/>
                </a:lnTo>
                <a:lnTo>
                  <a:pt x="36" y="40"/>
                </a:lnTo>
                <a:lnTo>
                  <a:pt x="40" y="37"/>
                </a:lnTo>
                <a:lnTo>
                  <a:pt x="45" y="35"/>
                </a:lnTo>
                <a:lnTo>
                  <a:pt x="48" y="31"/>
                </a:lnTo>
                <a:lnTo>
                  <a:pt x="49" y="26"/>
                </a:lnTo>
                <a:lnTo>
                  <a:pt x="50" y="20"/>
                </a:lnTo>
                <a:lnTo>
                  <a:pt x="49" y="15"/>
                </a:lnTo>
                <a:lnTo>
                  <a:pt x="48" y="11"/>
                </a:lnTo>
                <a:lnTo>
                  <a:pt x="45" y="7"/>
                </a:lnTo>
                <a:lnTo>
                  <a:pt x="40" y="3"/>
                </a:lnTo>
                <a:lnTo>
                  <a:pt x="36"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3" name="Line 1769"/>
          <p:cNvSpPr>
            <a:spLocks noChangeShapeType="1"/>
          </p:cNvSpPr>
          <p:nvPr/>
        </p:nvSpPr>
        <p:spPr bwMode="auto">
          <a:xfrm>
            <a:off x="7164388" y="31226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4" name="Freeform 1770"/>
          <p:cNvSpPr>
            <a:spLocks/>
          </p:cNvSpPr>
          <p:nvPr/>
        </p:nvSpPr>
        <p:spPr bwMode="auto">
          <a:xfrm>
            <a:off x="7156450" y="3122613"/>
            <a:ext cx="26988" cy="14287"/>
          </a:xfrm>
          <a:custGeom>
            <a:avLst/>
            <a:gdLst>
              <a:gd name="T0" fmla="*/ 2147483647 w 68"/>
              <a:gd name="T1" fmla="*/ 0 h 40"/>
              <a:gd name="T2" fmla="*/ 2147483647 w 68"/>
              <a:gd name="T3" fmla="*/ 2147483647 h 40"/>
              <a:gd name="T4" fmla="*/ 2147483647 w 68"/>
              <a:gd name="T5" fmla="*/ 2147483647 h 40"/>
              <a:gd name="T6" fmla="*/ 2147483647 w 68"/>
              <a:gd name="T7" fmla="*/ 2147483647 h 40"/>
              <a:gd name="T8" fmla="*/ 2147483647 w 68"/>
              <a:gd name="T9" fmla="*/ 2147483647 h 40"/>
              <a:gd name="T10" fmla="*/ 0 w 68"/>
              <a:gd name="T11" fmla="*/ 2147483647 h 40"/>
              <a:gd name="T12" fmla="*/ 0 w 68"/>
              <a:gd name="T13" fmla="*/ 2147483647 h 40"/>
              <a:gd name="T14" fmla="*/ 0 w 68"/>
              <a:gd name="T15" fmla="*/ 2147483647 h 40"/>
              <a:gd name="T16" fmla="*/ 2147483647 w 68"/>
              <a:gd name="T17" fmla="*/ 2147483647 h 40"/>
              <a:gd name="T18" fmla="*/ 2147483647 w 68"/>
              <a:gd name="T19" fmla="*/ 2147483647 h 40"/>
              <a:gd name="T20" fmla="*/ 2147483647 w 68"/>
              <a:gd name="T21" fmla="*/ 2147483647 h 40"/>
              <a:gd name="T22" fmla="*/ 2147483647 w 68"/>
              <a:gd name="T23" fmla="*/ 2147483647 h 40"/>
              <a:gd name="T24" fmla="*/ 2147483647 w 68"/>
              <a:gd name="T25" fmla="*/ 2147483647 h 40"/>
              <a:gd name="T26" fmla="*/ 2147483647 w 68"/>
              <a:gd name="T27" fmla="*/ 2147483647 h 40"/>
              <a:gd name="T28" fmla="*/ 2147483647 w 68"/>
              <a:gd name="T29" fmla="*/ 2147483647 h 40"/>
              <a:gd name="T30" fmla="*/ 2147483647 w 68"/>
              <a:gd name="T31" fmla="*/ 2147483647 h 40"/>
              <a:gd name="T32" fmla="*/ 2147483647 w 68"/>
              <a:gd name="T33" fmla="*/ 2147483647 h 40"/>
              <a:gd name="T34" fmla="*/ 2147483647 w 68"/>
              <a:gd name="T35" fmla="*/ 2147483647 h 40"/>
              <a:gd name="T36" fmla="*/ 2147483647 w 68"/>
              <a:gd name="T37" fmla="*/ 2147483647 h 40"/>
              <a:gd name="T38" fmla="*/ 2147483647 w 68"/>
              <a:gd name="T39" fmla="*/ 2147483647 h 40"/>
              <a:gd name="T40" fmla="*/ 2147483647 w 68"/>
              <a:gd name="T41" fmla="*/ 2147483647 h 40"/>
              <a:gd name="T42" fmla="*/ 2147483647 w 68"/>
              <a:gd name="T43" fmla="*/ 2147483647 h 40"/>
              <a:gd name="T44" fmla="*/ 2147483647 w 68"/>
              <a:gd name="T45" fmla="*/ 2147483647 h 40"/>
              <a:gd name="T46" fmla="*/ 2147483647 w 68"/>
              <a:gd name="T47" fmla="*/ 2147483647 h 40"/>
              <a:gd name="T48" fmla="*/ 2147483647 w 68"/>
              <a:gd name="T49" fmla="*/ 0 h 40"/>
              <a:gd name="T50" fmla="*/ 2147483647 w 6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40"/>
              <a:gd name="T80" fmla="*/ 68 w 6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40">
                <a:moveTo>
                  <a:pt x="19" y="0"/>
                </a:moveTo>
                <a:lnTo>
                  <a:pt x="14" y="2"/>
                </a:lnTo>
                <a:lnTo>
                  <a:pt x="9" y="3"/>
                </a:lnTo>
                <a:lnTo>
                  <a:pt x="5" y="7"/>
                </a:lnTo>
                <a:lnTo>
                  <a:pt x="2" y="11"/>
                </a:lnTo>
                <a:lnTo>
                  <a:pt x="0" y="15"/>
                </a:lnTo>
                <a:lnTo>
                  <a:pt x="0" y="20"/>
                </a:lnTo>
                <a:lnTo>
                  <a:pt x="0" y="26"/>
                </a:lnTo>
                <a:lnTo>
                  <a:pt x="2" y="31"/>
                </a:lnTo>
                <a:lnTo>
                  <a:pt x="5" y="35"/>
                </a:lnTo>
                <a:lnTo>
                  <a:pt x="9" y="37"/>
                </a:lnTo>
                <a:lnTo>
                  <a:pt x="14" y="40"/>
                </a:lnTo>
                <a:lnTo>
                  <a:pt x="43" y="40"/>
                </a:lnTo>
                <a:lnTo>
                  <a:pt x="54" y="40"/>
                </a:lnTo>
                <a:lnTo>
                  <a:pt x="59" y="37"/>
                </a:lnTo>
                <a:lnTo>
                  <a:pt x="63" y="35"/>
                </a:lnTo>
                <a:lnTo>
                  <a:pt x="66" y="31"/>
                </a:lnTo>
                <a:lnTo>
                  <a:pt x="68" y="26"/>
                </a:lnTo>
                <a:lnTo>
                  <a:pt x="68" y="20"/>
                </a:lnTo>
                <a:lnTo>
                  <a:pt x="68" y="15"/>
                </a:lnTo>
                <a:lnTo>
                  <a:pt x="66" y="11"/>
                </a:lnTo>
                <a:lnTo>
                  <a:pt x="63" y="7"/>
                </a:lnTo>
                <a:lnTo>
                  <a:pt x="59" y="3"/>
                </a:lnTo>
                <a:lnTo>
                  <a:pt x="54" y="2"/>
                </a:lnTo>
                <a:lnTo>
                  <a:pt x="4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5" name="Line 1771"/>
          <p:cNvSpPr>
            <a:spLocks noChangeShapeType="1"/>
          </p:cNvSpPr>
          <p:nvPr/>
        </p:nvSpPr>
        <p:spPr bwMode="auto">
          <a:xfrm>
            <a:off x="7175500" y="31226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6" name="Freeform 1772"/>
          <p:cNvSpPr>
            <a:spLocks/>
          </p:cNvSpPr>
          <p:nvPr/>
        </p:nvSpPr>
        <p:spPr bwMode="auto">
          <a:xfrm>
            <a:off x="7167563" y="3122613"/>
            <a:ext cx="28575" cy="14287"/>
          </a:xfrm>
          <a:custGeom>
            <a:avLst/>
            <a:gdLst>
              <a:gd name="T0" fmla="*/ 2147483647 w 70"/>
              <a:gd name="T1" fmla="*/ 0 h 40"/>
              <a:gd name="T2" fmla="*/ 2147483647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2147483647 h 40"/>
              <a:gd name="T12" fmla="*/ 0 w 70"/>
              <a:gd name="T13" fmla="*/ 2147483647 h 40"/>
              <a:gd name="T14" fmla="*/ 2147483647 w 70"/>
              <a:gd name="T15" fmla="*/ 2147483647 h 40"/>
              <a:gd name="T16" fmla="*/ 2147483647 w 70"/>
              <a:gd name="T17" fmla="*/ 2147483647 h 40"/>
              <a:gd name="T18" fmla="*/ 2147483647 w 70"/>
              <a:gd name="T19" fmla="*/ 2147483647 h 40"/>
              <a:gd name="T20" fmla="*/ 2147483647 w 70"/>
              <a:gd name="T21" fmla="*/ 2147483647 h 40"/>
              <a:gd name="T22" fmla="*/ 2147483647 w 70"/>
              <a:gd name="T23" fmla="*/ 2147483647 h 40"/>
              <a:gd name="T24" fmla="*/ 2147483647 w 70"/>
              <a:gd name="T25" fmla="*/ 2147483647 h 40"/>
              <a:gd name="T26" fmla="*/ 2147483647 w 70"/>
              <a:gd name="T27" fmla="*/ 2147483647 h 40"/>
              <a:gd name="T28" fmla="*/ 2147483647 w 70"/>
              <a:gd name="T29" fmla="*/ 2147483647 h 40"/>
              <a:gd name="T30" fmla="*/ 2147483647 w 70"/>
              <a:gd name="T31" fmla="*/ 2147483647 h 40"/>
              <a:gd name="T32" fmla="*/ 2147483647 w 70"/>
              <a:gd name="T33" fmla="*/ 2147483647 h 40"/>
              <a:gd name="T34" fmla="*/ 2147483647 w 70"/>
              <a:gd name="T35" fmla="*/ 2147483647 h 40"/>
              <a:gd name="T36" fmla="*/ 2147483647 w 70"/>
              <a:gd name="T37" fmla="*/ 2147483647 h 40"/>
              <a:gd name="T38" fmla="*/ 2147483647 w 70"/>
              <a:gd name="T39" fmla="*/ 2147483647 h 40"/>
              <a:gd name="T40" fmla="*/ 2147483647 w 70"/>
              <a:gd name="T41" fmla="*/ 2147483647 h 40"/>
              <a:gd name="T42" fmla="*/ 2147483647 w 70"/>
              <a:gd name="T43" fmla="*/ 2147483647 h 40"/>
              <a:gd name="T44" fmla="*/ 2147483647 w 70"/>
              <a:gd name="T45" fmla="*/ 2147483647 h 40"/>
              <a:gd name="T46" fmla="*/ 2147483647 w 70"/>
              <a:gd name="T47" fmla="*/ 2147483647 h 40"/>
              <a:gd name="T48" fmla="*/ 2147483647 w 70"/>
              <a:gd name="T49" fmla="*/ 0 h 40"/>
              <a:gd name="T50" fmla="*/ 2147483647 w 7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40"/>
              <a:gd name="T80" fmla="*/ 70 w 7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40">
                <a:moveTo>
                  <a:pt x="20" y="0"/>
                </a:moveTo>
                <a:lnTo>
                  <a:pt x="14" y="2"/>
                </a:lnTo>
                <a:lnTo>
                  <a:pt x="10" y="3"/>
                </a:lnTo>
                <a:lnTo>
                  <a:pt x="6" y="7"/>
                </a:lnTo>
                <a:lnTo>
                  <a:pt x="2" y="11"/>
                </a:lnTo>
                <a:lnTo>
                  <a:pt x="1" y="15"/>
                </a:lnTo>
                <a:lnTo>
                  <a:pt x="0" y="20"/>
                </a:lnTo>
                <a:lnTo>
                  <a:pt x="1" y="26"/>
                </a:lnTo>
                <a:lnTo>
                  <a:pt x="2" y="31"/>
                </a:lnTo>
                <a:lnTo>
                  <a:pt x="6" y="35"/>
                </a:lnTo>
                <a:lnTo>
                  <a:pt x="10" y="37"/>
                </a:lnTo>
                <a:lnTo>
                  <a:pt x="14" y="40"/>
                </a:lnTo>
                <a:lnTo>
                  <a:pt x="43" y="40"/>
                </a:lnTo>
                <a:lnTo>
                  <a:pt x="54" y="40"/>
                </a:lnTo>
                <a:lnTo>
                  <a:pt x="59" y="37"/>
                </a:lnTo>
                <a:lnTo>
                  <a:pt x="63" y="35"/>
                </a:lnTo>
                <a:lnTo>
                  <a:pt x="67" y="31"/>
                </a:lnTo>
                <a:lnTo>
                  <a:pt x="68" y="26"/>
                </a:lnTo>
                <a:lnTo>
                  <a:pt x="70" y="20"/>
                </a:lnTo>
                <a:lnTo>
                  <a:pt x="68" y="15"/>
                </a:lnTo>
                <a:lnTo>
                  <a:pt x="67" y="11"/>
                </a:lnTo>
                <a:lnTo>
                  <a:pt x="63" y="7"/>
                </a:lnTo>
                <a:lnTo>
                  <a:pt x="59"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7" name="Line 1773"/>
          <p:cNvSpPr>
            <a:spLocks noChangeShapeType="1"/>
          </p:cNvSpPr>
          <p:nvPr/>
        </p:nvSpPr>
        <p:spPr bwMode="auto">
          <a:xfrm>
            <a:off x="7188200" y="31226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8" name="Freeform 1774"/>
          <p:cNvSpPr>
            <a:spLocks/>
          </p:cNvSpPr>
          <p:nvPr/>
        </p:nvSpPr>
        <p:spPr bwMode="auto">
          <a:xfrm>
            <a:off x="7180263" y="3122613"/>
            <a:ext cx="26987" cy="14287"/>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2"/>
                </a:lnTo>
                <a:lnTo>
                  <a:pt x="9" y="3"/>
                </a:lnTo>
                <a:lnTo>
                  <a:pt x="5" y="7"/>
                </a:lnTo>
                <a:lnTo>
                  <a:pt x="3" y="11"/>
                </a:lnTo>
                <a:lnTo>
                  <a:pt x="0" y="15"/>
                </a:lnTo>
                <a:lnTo>
                  <a:pt x="0" y="20"/>
                </a:lnTo>
                <a:lnTo>
                  <a:pt x="0" y="26"/>
                </a:lnTo>
                <a:lnTo>
                  <a:pt x="3" y="31"/>
                </a:lnTo>
                <a:lnTo>
                  <a:pt x="5" y="35"/>
                </a:lnTo>
                <a:lnTo>
                  <a:pt x="9" y="37"/>
                </a:lnTo>
                <a:lnTo>
                  <a:pt x="15" y="40"/>
                </a:lnTo>
                <a:lnTo>
                  <a:pt x="44" y="40"/>
                </a:lnTo>
                <a:lnTo>
                  <a:pt x="54" y="40"/>
                </a:lnTo>
                <a:lnTo>
                  <a:pt x="58" y="37"/>
                </a:lnTo>
                <a:lnTo>
                  <a:pt x="64" y="35"/>
                </a:lnTo>
                <a:lnTo>
                  <a:pt x="66" y="31"/>
                </a:lnTo>
                <a:lnTo>
                  <a:pt x="68" y="26"/>
                </a:lnTo>
                <a:lnTo>
                  <a:pt x="69" y="20"/>
                </a:lnTo>
                <a:lnTo>
                  <a:pt x="68" y="15"/>
                </a:lnTo>
                <a:lnTo>
                  <a:pt x="66" y="11"/>
                </a:lnTo>
                <a:lnTo>
                  <a:pt x="64" y="7"/>
                </a:lnTo>
                <a:lnTo>
                  <a:pt x="58"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79" name="Line 1775"/>
          <p:cNvSpPr>
            <a:spLocks noChangeShapeType="1"/>
          </p:cNvSpPr>
          <p:nvPr/>
        </p:nvSpPr>
        <p:spPr bwMode="auto">
          <a:xfrm>
            <a:off x="7191375" y="31305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0" name="Freeform 1776"/>
          <p:cNvSpPr>
            <a:spLocks/>
          </p:cNvSpPr>
          <p:nvPr/>
        </p:nvSpPr>
        <p:spPr bwMode="auto">
          <a:xfrm>
            <a:off x="7191375" y="3073400"/>
            <a:ext cx="15875" cy="63500"/>
          </a:xfrm>
          <a:custGeom>
            <a:avLst/>
            <a:gdLst>
              <a:gd name="T0" fmla="*/ 0 w 39"/>
              <a:gd name="T1" fmla="*/ 2147483647 h 169"/>
              <a:gd name="T2" fmla="*/ 0 w 39"/>
              <a:gd name="T3" fmla="*/ 2147483647 h 169"/>
              <a:gd name="T4" fmla="*/ 2147483647 w 39"/>
              <a:gd name="T5" fmla="*/ 2147483647 h 169"/>
              <a:gd name="T6" fmla="*/ 2147483647 w 39"/>
              <a:gd name="T7" fmla="*/ 2147483647 h 169"/>
              <a:gd name="T8" fmla="*/ 2147483647 w 39"/>
              <a:gd name="T9" fmla="*/ 2147483647 h 169"/>
              <a:gd name="T10" fmla="*/ 2147483647 w 39"/>
              <a:gd name="T11" fmla="*/ 2147483647 h 169"/>
              <a:gd name="T12" fmla="*/ 2147483647 w 39"/>
              <a:gd name="T13" fmla="*/ 2147483647 h 169"/>
              <a:gd name="T14" fmla="*/ 2147483647 w 39"/>
              <a:gd name="T15" fmla="*/ 2147483647 h 169"/>
              <a:gd name="T16" fmla="*/ 2147483647 w 39"/>
              <a:gd name="T17" fmla="*/ 2147483647 h 169"/>
              <a:gd name="T18" fmla="*/ 2147483647 w 39"/>
              <a:gd name="T19" fmla="*/ 2147483647 h 169"/>
              <a:gd name="T20" fmla="*/ 2147483647 w 39"/>
              <a:gd name="T21" fmla="*/ 2147483647 h 169"/>
              <a:gd name="T22" fmla="*/ 2147483647 w 39"/>
              <a:gd name="T23" fmla="*/ 2147483647 h 169"/>
              <a:gd name="T24" fmla="*/ 2147483647 w 39"/>
              <a:gd name="T25" fmla="*/ 2147483647 h 169"/>
              <a:gd name="T26" fmla="*/ 2147483647 w 39"/>
              <a:gd name="T27" fmla="*/ 2147483647 h 169"/>
              <a:gd name="T28" fmla="*/ 2147483647 w 39"/>
              <a:gd name="T29" fmla="*/ 2147483647 h 169"/>
              <a:gd name="T30" fmla="*/ 2147483647 w 39"/>
              <a:gd name="T31" fmla="*/ 2147483647 h 169"/>
              <a:gd name="T32" fmla="*/ 2147483647 w 39"/>
              <a:gd name="T33" fmla="*/ 2147483647 h 169"/>
              <a:gd name="T34" fmla="*/ 2147483647 w 39"/>
              <a:gd name="T35" fmla="*/ 0 h 169"/>
              <a:gd name="T36" fmla="*/ 2147483647 w 39"/>
              <a:gd name="T37" fmla="*/ 0 h 169"/>
              <a:gd name="T38" fmla="*/ 2147483647 w 39"/>
              <a:gd name="T39" fmla="*/ 0 h 169"/>
              <a:gd name="T40" fmla="*/ 2147483647 w 39"/>
              <a:gd name="T41" fmla="*/ 2147483647 h 169"/>
              <a:gd name="T42" fmla="*/ 2147483647 w 39"/>
              <a:gd name="T43" fmla="*/ 2147483647 h 169"/>
              <a:gd name="T44" fmla="*/ 2147483647 w 39"/>
              <a:gd name="T45" fmla="*/ 2147483647 h 169"/>
              <a:gd name="T46" fmla="*/ 0 w 39"/>
              <a:gd name="T47" fmla="*/ 2147483647 h 169"/>
              <a:gd name="T48" fmla="*/ 0 w 39"/>
              <a:gd name="T49" fmla="*/ 2147483647 h 169"/>
              <a:gd name="T50" fmla="*/ 0 w 39"/>
              <a:gd name="T51" fmla="*/ 2147483647 h 1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69"/>
              <a:gd name="T80" fmla="*/ 39 w 39"/>
              <a:gd name="T81" fmla="*/ 169 h 16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69">
                <a:moveTo>
                  <a:pt x="0" y="149"/>
                </a:moveTo>
                <a:lnTo>
                  <a:pt x="0" y="155"/>
                </a:lnTo>
                <a:lnTo>
                  <a:pt x="3" y="160"/>
                </a:lnTo>
                <a:lnTo>
                  <a:pt x="5" y="164"/>
                </a:lnTo>
                <a:lnTo>
                  <a:pt x="9" y="166"/>
                </a:lnTo>
                <a:lnTo>
                  <a:pt x="15" y="169"/>
                </a:lnTo>
                <a:lnTo>
                  <a:pt x="20" y="169"/>
                </a:lnTo>
                <a:lnTo>
                  <a:pt x="25" y="169"/>
                </a:lnTo>
                <a:lnTo>
                  <a:pt x="29" y="166"/>
                </a:lnTo>
                <a:lnTo>
                  <a:pt x="35" y="164"/>
                </a:lnTo>
                <a:lnTo>
                  <a:pt x="37" y="160"/>
                </a:lnTo>
                <a:lnTo>
                  <a:pt x="39" y="155"/>
                </a:lnTo>
                <a:lnTo>
                  <a:pt x="39" y="25"/>
                </a:lnTo>
                <a:lnTo>
                  <a:pt x="39" y="14"/>
                </a:lnTo>
                <a:lnTo>
                  <a:pt x="37" y="9"/>
                </a:lnTo>
                <a:lnTo>
                  <a:pt x="35" y="5"/>
                </a:lnTo>
                <a:lnTo>
                  <a:pt x="29" y="3"/>
                </a:lnTo>
                <a:lnTo>
                  <a:pt x="25" y="0"/>
                </a:lnTo>
                <a:lnTo>
                  <a:pt x="20" y="0"/>
                </a:lnTo>
                <a:lnTo>
                  <a:pt x="15" y="0"/>
                </a:lnTo>
                <a:lnTo>
                  <a:pt x="9" y="3"/>
                </a:lnTo>
                <a:lnTo>
                  <a:pt x="5" y="5"/>
                </a:lnTo>
                <a:lnTo>
                  <a:pt x="3" y="9"/>
                </a:lnTo>
                <a:lnTo>
                  <a:pt x="0" y="14"/>
                </a:lnTo>
                <a:lnTo>
                  <a:pt x="0" y="20"/>
                </a:lnTo>
                <a:lnTo>
                  <a:pt x="0" y="149"/>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1" name="Line 1777"/>
          <p:cNvSpPr>
            <a:spLocks noChangeShapeType="1"/>
          </p:cNvSpPr>
          <p:nvPr/>
        </p:nvSpPr>
        <p:spPr bwMode="auto">
          <a:xfrm>
            <a:off x="7199313" y="3073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2" name="Freeform 1778"/>
          <p:cNvSpPr>
            <a:spLocks/>
          </p:cNvSpPr>
          <p:nvPr/>
        </p:nvSpPr>
        <p:spPr bwMode="auto">
          <a:xfrm>
            <a:off x="7191375" y="3073400"/>
            <a:ext cx="20638" cy="14288"/>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9" y="3"/>
                </a:lnTo>
                <a:lnTo>
                  <a:pt x="5" y="5"/>
                </a:lnTo>
                <a:lnTo>
                  <a:pt x="3" y="9"/>
                </a:lnTo>
                <a:lnTo>
                  <a:pt x="0" y="14"/>
                </a:lnTo>
                <a:lnTo>
                  <a:pt x="0" y="20"/>
                </a:lnTo>
                <a:lnTo>
                  <a:pt x="0" y="25"/>
                </a:lnTo>
                <a:lnTo>
                  <a:pt x="3" y="29"/>
                </a:lnTo>
                <a:lnTo>
                  <a:pt x="5" y="33"/>
                </a:lnTo>
                <a:lnTo>
                  <a:pt x="9" y="37"/>
                </a:lnTo>
                <a:lnTo>
                  <a:pt x="15" y="38"/>
                </a:lnTo>
                <a:lnTo>
                  <a:pt x="24" y="38"/>
                </a:lnTo>
                <a:lnTo>
                  <a:pt x="35" y="38"/>
                </a:lnTo>
                <a:lnTo>
                  <a:pt x="40" y="37"/>
                </a:lnTo>
                <a:lnTo>
                  <a:pt x="44" y="33"/>
                </a:lnTo>
                <a:lnTo>
                  <a:pt x="46" y="29"/>
                </a:lnTo>
                <a:lnTo>
                  <a:pt x="49" y="25"/>
                </a:lnTo>
                <a:lnTo>
                  <a:pt x="49" y="20"/>
                </a:lnTo>
                <a:lnTo>
                  <a:pt x="49" y="14"/>
                </a:lnTo>
                <a:lnTo>
                  <a:pt x="46" y="9"/>
                </a:lnTo>
                <a:lnTo>
                  <a:pt x="44" y="5"/>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3" name="Line 1779"/>
          <p:cNvSpPr>
            <a:spLocks noChangeShapeType="1"/>
          </p:cNvSpPr>
          <p:nvPr/>
        </p:nvSpPr>
        <p:spPr bwMode="auto">
          <a:xfrm>
            <a:off x="7204075" y="3073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4" name="Freeform 1780"/>
          <p:cNvSpPr>
            <a:spLocks/>
          </p:cNvSpPr>
          <p:nvPr/>
        </p:nvSpPr>
        <p:spPr bwMode="auto">
          <a:xfrm>
            <a:off x="7196138" y="3073400"/>
            <a:ext cx="30162" cy="14288"/>
          </a:xfrm>
          <a:custGeom>
            <a:avLst/>
            <a:gdLst>
              <a:gd name="T0" fmla="*/ 2147483647 w 80"/>
              <a:gd name="T1" fmla="*/ 0 h 38"/>
              <a:gd name="T2" fmla="*/ 2147483647 w 80"/>
              <a:gd name="T3" fmla="*/ 0 h 38"/>
              <a:gd name="T4" fmla="*/ 2147483647 w 80"/>
              <a:gd name="T5" fmla="*/ 2147483647 h 38"/>
              <a:gd name="T6" fmla="*/ 2147483647 w 80"/>
              <a:gd name="T7" fmla="*/ 2147483647 h 38"/>
              <a:gd name="T8" fmla="*/ 2147483647 w 80"/>
              <a:gd name="T9" fmla="*/ 2147483647 h 38"/>
              <a:gd name="T10" fmla="*/ 2147483647 w 80"/>
              <a:gd name="T11" fmla="*/ 2147483647 h 38"/>
              <a:gd name="T12" fmla="*/ 0 w 80"/>
              <a:gd name="T13" fmla="*/ 2147483647 h 38"/>
              <a:gd name="T14" fmla="*/ 2147483647 w 80"/>
              <a:gd name="T15" fmla="*/ 2147483647 h 38"/>
              <a:gd name="T16" fmla="*/ 2147483647 w 80"/>
              <a:gd name="T17" fmla="*/ 2147483647 h 38"/>
              <a:gd name="T18" fmla="*/ 2147483647 w 80"/>
              <a:gd name="T19" fmla="*/ 2147483647 h 38"/>
              <a:gd name="T20" fmla="*/ 2147483647 w 80"/>
              <a:gd name="T21" fmla="*/ 2147483647 h 38"/>
              <a:gd name="T22" fmla="*/ 2147483647 w 80"/>
              <a:gd name="T23" fmla="*/ 2147483647 h 38"/>
              <a:gd name="T24" fmla="*/ 2147483647 w 80"/>
              <a:gd name="T25" fmla="*/ 2147483647 h 38"/>
              <a:gd name="T26" fmla="*/ 2147483647 w 80"/>
              <a:gd name="T27" fmla="*/ 2147483647 h 38"/>
              <a:gd name="T28" fmla="*/ 2147483647 w 80"/>
              <a:gd name="T29" fmla="*/ 2147483647 h 38"/>
              <a:gd name="T30" fmla="*/ 2147483647 w 80"/>
              <a:gd name="T31" fmla="*/ 2147483647 h 38"/>
              <a:gd name="T32" fmla="*/ 2147483647 w 80"/>
              <a:gd name="T33" fmla="*/ 2147483647 h 38"/>
              <a:gd name="T34" fmla="*/ 2147483647 w 80"/>
              <a:gd name="T35" fmla="*/ 2147483647 h 38"/>
              <a:gd name="T36" fmla="*/ 2147483647 w 80"/>
              <a:gd name="T37" fmla="*/ 2147483647 h 38"/>
              <a:gd name="T38" fmla="*/ 2147483647 w 80"/>
              <a:gd name="T39" fmla="*/ 2147483647 h 38"/>
              <a:gd name="T40" fmla="*/ 2147483647 w 80"/>
              <a:gd name="T41" fmla="*/ 2147483647 h 38"/>
              <a:gd name="T42" fmla="*/ 2147483647 w 80"/>
              <a:gd name="T43" fmla="*/ 2147483647 h 38"/>
              <a:gd name="T44" fmla="*/ 2147483647 w 80"/>
              <a:gd name="T45" fmla="*/ 2147483647 h 38"/>
              <a:gd name="T46" fmla="*/ 2147483647 w 80"/>
              <a:gd name="T47" fmla="*/ 0 h 38"/>
              <a:gd name="T48" fmla="*/ 2147483647 w 80"/>
              <a:gd name="T49" fmla="*/ 0 h 38"/>
              <a:gd name="T50" fmla="*/ 2147483647 w 8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8"/>
              <a:gd name="T80" fmla="*/ 80 w 8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8">
                <a:moveTo>
                  <a:pt x="20" y="0"/>
                </a:moveTo>
                <a:lnTo>
                  <a:pt x="15" y="0"/>
                </a:lnTo>
                <a:lnTo>
                  <a:pt x="11" y="3"/>
                </a:lnTo>
                <a:lnTo>
                  <a:pt x="7" y="5"/>
                </a:lnTo>
                <a:lnTo>
                  <a:pt x="3" y="9"/>
                </a:lnTo>
                <a:lnTo>
                  <a:pt x="2" y="14"/>
                </a:lnTo>
                <a:lnTo>
                  <a:pt x="0" y="20"/>
                </a:lnTo>
                <a:lnTo>
                  <a:pt x="2" y="25"/>
                </a:lnTo>
                <a:lnTo>
                  <a:pt x="3" y="29"/>
                </a:lnTo>
                <a:lnTo>
                  <a:pt x="7" y="33"/>
                </a:lnTo>
                <a:lnTo>
                  <a:pt x="11" y="37"/>
                </a:lnTo>
                <a:lnTo>
                  <a:pt x="15" y="38"/>
                </a:lnTo>
                <a:lnTo>
                  <a:pt x="55" y="38"/>
                </a:lnTo>
                <a:lnTo>
                  <a:pt x="65" y="38"/>
                </a:lnTo>
                <a:lnTo>
                  <a:pt x="70" y="37"/>
                </a:lnTo>
                <a:lnTo>
                  <a:pt x="74" y="33"/>
                </a:lnTo>
                <a:lnTo>
                  <a:pt x="77" y="29"/>
                </a:lnTo>
                <a:lnTo>
                  <a:pt x="80" y="25"/>
                </a:lnTo>
                <a:lnTo>
                  <a:pt x="80" y="20"/>
                </a:lnTo>
                <a:lnTo>
                  <a:pt x="80" y="14"/>
                </a:lnTo>
                <a:lnTo>
                  <a:pt x="77" y="9"/>
                </a:lnTo>
                <a:lnTo>
                  <a:pt x="74" y="5"/>
                </a:lnTo>
                <a:lnTo>
                  <a:pt x="70" y="3"/>
                </a:lnTo>
                <a:lnTo>
                  <a:pt x="65" y="0"/>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5" name="Line 1781"/>
          <p:cNvSpPr>
            <a:spLocks noChangeShapeType="1"/>
          </p:cNvSpPr>
          <p:nvPr/>
        </p:nvSpPr>
        <p:spPr bwMode="auto">
          <a:xfrm>
            <a:off x="7218363" y="3073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6" name="Freeform 1782"/>
          <p:cNvSpPr>
            <a:spLocks/>
          </p:cNvSpPr>
          <p:nvPr/>
        </p:nvSpPr>
        <p:spPr bwMode="auto">
          <a:xfrm>
            <a:off x="7212013" y="3073400"/>
            <a:ext cx="19050" cy="14288"/>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5" y="0"/>
                </a:lnTo>
                <a:lnTo>
                  <a:pt x="11" y="3"/>
                </a:lnTo>
                <a:lnTo>
                  <a:pt x="7" y="5"/>
                </a:lnTo>
                <a:lnTo>
                  <a:pt x="3" y="9"/>
                </a:lnTo>
                <a:lnTo>
                  <a:pt x="1" y="14"/>
                </a:lnTo>
                <a:lnTo>
                  <a:pt x="0" y="20"/>
                </a:lnTo>
                <a:lnTo>
                  <a:pt x="1" y="25"/>
                </a:lnTo>
                <a:lnTo>
                  <a:pt x="3" y="29"/>
                </a:lnTo>
                <a:lnTo>
                  <a:pt x="7" y="33"/>
                </a:lnTo>
                <a:lnTo>
                  <a:pt x="11" y="37"/>
                </a:lnTo>
                <a:lnTo>
                  <a:pt x="15" y="38"/>
                </a:lnTo>
                <a:lnTo>
                  <a:pt x="24" y="38"/>
                </a:lnTo>
                <a:lnTo>
                  <a:pt x="34" y="38"/>
                </a:lnTo>
                <a:lnTo>
                  <a:pt x="40" y="37"/>
                </a:lnTo>
                <a:lnTo>
                  <a:pt x="44" y="33"/>
                </a:lnTo>
                <a:lnTo>
                  <a:pt x="48" y="29"/>
                </a:lnTo>
                <a:lnTo>
                  <a:pt x="49" y="25"/>
                </a:lnTo>
                <a:lnTo>
                  <a:pt x="50" y="20"/>
                </a:lnTo>
                <a:lnTo>
                  <a:pt x="49" y="14"/>
                </a:lnTo>
                <a:lnTo>
                  <a:pt x="48" y="9"/>
                </a:lnTo>
                <a:lnTo>
                  <a:pt x="44" y="5"/>
                </a:lnTo>
                <a:lnTo>
                  <a:pt x="40"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7" name="Line 1783"/>
          <p:cNvSpPr>
            <a:spLocks noChangeShapeType="1"/>
          </p:cNvSpPr>
          <p:nvPr/>
        </p:nvSpPr>
        <p:spPr bwMode="auto">
          <a:xfrm>
            <a:off x="7215188" y="30813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8" name="Freeform 1784"/>
          <p:cNvSpPr>
            <a:spLocks/>
          </p:cNvSpPr>
          <p:nvPr/>
        </p:nvSpPr>
        <p:spPr bwMode="auto">
          <a:xfrm>
            <a:off x="7215188" y="3048000"/>
            <a:ext cx="15875" cy="41275"/>
          </a:xfrm>
          <a:custGeom>
            <a:avLst/>
            <a:gdLst>
              <a:gd name="T0" fmla="*/ 0 w 38"/>
              <a:gd name="T1" fmla="*/ 2147483647 h 106"/>
              <a:gd name="T2" fmla="*/ 0 w 38"/>
              <a:gd name="T3" fmla="*/ 2147483647 h 106"/>
              <a:gd name="T4" fmla="*/ 2147483647 w 38"/>
              <a:gd name="T5" fmla="*/ 2147483647 h 106"/>
              <a:gd name="T6" fmla="*/ 2147483647 w 38"/>
              <a:gd name="T7" fmla="*/ 2147483647 h 106"/>
              <a:gd name="T8" fmla="*/ 2147483647 w 38"/>
              <a:gd name="T9" fmla="*/ 2147483647 h 106"/>
              <a:gd name="T10" fmla="*/ 2147483647 w 38"/>
              <a:gd name="T11" fmla="*/ 2147483647 h 106"/>
              <a:gd name="T12" fmla="*/ 2147483647 w 38"/>
              <a:gd name="T13" fmla="*/ 2147483647 h 106"/>
              <a:gd name="T14" fmla="*/ 2147483647 w 38"/>
              <a:gd name="T15" fmla="*/ 2147483647 h 106"/>
              <a:gd name="T16" fmla="*/ 2147483647 w 38"/>
              <a:gd name="T17" fmla="*/ 2147483647 h 106"/>
              <a:gd name="T18" fmla="*/ 2147483647 w 38"/>
              <a:gd name="T19" fmla="*/ 2147483647 h 106"/>
              <a:gd name="T20" fmla="*/ 2147483647 w 38"/>
              <a:gd name="T21" fmla="*/ 2147483647 h 106"/>
              <a:gd name="T22" fmla="*/ 2147483647 w 38"/>
              <a:gd name="T23" fmla="*/ 2147483647 h 106"/>
              <a:gd name="T24" fmla="*/ 2147483647 w 38"/>
              <a:gd name="T25" fmla="*/ 2147483647 h 106"/>
              <a:gd name="T26" fmla="*/ 2147483647 w 38"/>
              <a:gd name="T27" fmla="*/ 2147483647 h 106"/>
              <a:gd name="T28" fmla="*/ 2147483647 w 38"/>
              <a:gd name="T29" fmla="*/ 2147483647 h 106"/>
              <a:gd name="T30" fmla="*/ 2147483647 w 38"/>
              <a:gd name="T31" fmla="*/ 2147483647 h 106"/>
              <a:gd name="T32" fmla="*/ 2147483647 w 38"/>
              <a:gd name="T33" fmla="*/ 2147483647 h 106"/>
              <a:gd name="T34" fmla="*/ 2147483647 w 38"/>
              <a:gd name="T35" fmla="*/ 0 h 106"/>
              <a:gd name="T36" fmla="*/ 2147483647 w 38"/>
              <a:gd name="T37" fmla="*/ 0 h 106"/>
              <a:gd name="T38" fmla="*/ 2147483647 w 38"/>
              <a:gd name="T39" fmla="*/ 0 h 106"/>
              <a:gd name="T40" fmla="*/ 2147483647 w 38"/>
              <a:gd name="T41" fmla="*/ 2147483647 h 106"/>
              <a:gd name="T42" fmla="*/ 2147483647 w 38"/>
              <a:gd name="T43" fmla="*/ 2147483647 h 106"/>
              <a:gd name="T44" fmla="*/ 2147483647 w 38"/>
              <a:gd name="T45" fmla="*/ 2147483647 h 106"/>
              <a:gd name="T46" fmla="*/ 0 w 38"/>
              <a:gd name="T47" fmla="*/ 2147483647 h 106"/>
              <a:gd name="T48" fmla="*/ 0 w 38"/>
              <a:gd name="T49" fmla="*/ 2147483647 h 106"/>
              <a:gd name="T50" fmla="*/ 0 w 38"/>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06"/>
              <a:gd name="T80" fmla="*/ 38 w 38"/>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06">
                <a:moveTo>
                  <a:pt x="0" y="86"/>
                </a:moveTo>
                <a:lnTo>
                  <a:pt x="0" y="91"/>
                </a:lnTo>
                <a:lnTo>
                  <a:pt x="2" y="95"/>
                </a:lnTo>
                <a:lnTo>
                  <a:pt x="5" y="99"/>
                </a:lnTo>
                <a:lnTo>
                  <a:pt x="9" y="103"/>
                </a:lnTo>
                <a:lnTo>
                  <a:pt x="14" y="104"/>
                </a:lnTo>
                <a:lnTo>
                  <a:pt x="19" y="106"/>
                </a:lnTo>
                <a:lnTo>
                  <a:pt x="23" y="104"/>
                </a:lnTo>
                <a:lnTo>
                  <a:pt x="29" y="103"/>
                </a:lnTo>
                <a:lnTo>
                  <a:pt x="33" y="99"/>
                </a:lnTo>
                <a:lnTo>
                  <a:pt x="37" y="95"/>
                </a:lnTo>
                <a:lnTo>
                  <a:pt x="38" y="91"/>
                </a:lnTo>
                <a:lnTo>
                  <a:pt x="38" y="25"/>
                </a:lnTo>
                <a:lnTo>
                  <a:pt x="38" y="14"/>
                </a:lnTo>
                <a:lnTo>
                  <a:pt x="37" y="9"/>
                </a:lnTo>
                <a:lnTo>
                  <a:pt x="33" y="5"/>
                </a:lnTo>
                <a:lnTo>
                  <a:pt x="29" y="3"/>
                </a:lnTo>
                <a:lnTo>
                  <a:pt x="23" y="0"/>
                </a:lnTo>
                <a:lnTo>
                  <a:pt x="19" y="0"/>
                </a:lnTo>
                <a:lnTo>
                  <a:pt x="14" y="0"/>
                </a:lnTo>
                <a:lnTo>
                  <a:pt x="9" y="3"/>
                </a:lnTo>
                <a:lnTo>
                  <a:pt x="5" y="5"/>
                </a:lnTo>
                <a:lnTo>
                  <a:pt x="2" y="9"/>
                </a:lnTo>
                <a:lnTo>
                  <a:pt x="0" y="14"/>
                </a:lnTo>
                <a:lnTo>
                  <a:pt x="0" y="20"/>
                </a:lnTo>
                <a:lnTo>
                  <a:pt x="0" y="8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89" name="Line 1785"/>
          <p:cNvSpPr>
            <a:spLocks noChangeShapeType="1"/>
          </p:cNvSpPr>
          <p:nvPr/>
        </p:nvSpPr>
        <p:spPr bwMode="auto">
          <a:xfrm>
            <a:off x="7223125" y="30480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0" name="Freeform 1786"/>
          <p:cNvSpPr>
            <a:spLocks/>
          </p:cNvSpPr>
          <p:nvPr/>
        </p:nvSpPr>
        <p:spPr bwMode="auto">
          <a:xfrm>
            <a:off x="7215188" y="3048000"/>
            <a:ext cx="23812" cy="14288"/>
          </a:xfrm>
          <a:custGeom>
            <a:avLst/>
            <a:gdLst>
              <a:gd name="T0" fmla="*/ 2147483647 w 58"/>
              <a:gd name="T1" fmla="*/ 0 h 38"/>
              <a:gd name="T2" fmla="*/ 2147483647 w 58"/>
              <a:gd name="T3" fmla="*/ 0 h 38"/>
              <a:gd name="T4" fmla="*/ 2147483647 w 58"/>
              <a:gd name="T5" fmla="*/ 2147483647 h 38"/>
              <a:gd name="T6" fmla="*/ 2147483647 w 58"/>
              <a:gd name="T7" fmla="*/ 2147483647 h 38"/>
              <a:gd name="T8" fmla="*/ 2147483647 w 58"/>
              <a:gd name="T9" fmla="*/ 2147483647 h 38"/>
              <a:gd name="T10" fmla="*/ 0 w 58"/>
              <a:gd name="T11" fmla="*/ 2147483647 h 38"/>
              <a:gd name="T12" fmla="*/ 0 w 58"/>
              <a:gd name="T13" fmla="*/ 2147483647 h 38"/>
              <a:gd name="T14" fmla="*/ 0 w 58"/>
              <a:gd name="T15" fmla="*/ 2147483647 h 38"/>
              <a:gd name="T16" fmla="*/ 2147483647 w 58"/>
              <a:gd name="T17" fmla="*/ 2147483647 h 38"/>
              <a:gd name="T18" fmla="*/ 2147483647 w 58"/>
              <a:gd name="T19" fmla="*/ 2147483647 h 38"/>
              <a:gd name="T20" fmla="*/ 2147483647 w 58"/>
              <a:gd name="T21" fmla="*/ 2147483647 h 38"/>
              <a:gd name="T22" fmla="*/ 2147483647 w 58"/>
              <a:gd name="T23" fmla="*/ 2147483647 h 38"/>
              <a:gd name="T24" fmla="*/ 2147483647 w 58"/>
              <a:gd name="T25" fmla="*/ 2147483647 h 38"/>
              <a:gd name="T26" fmla="*/ 2147483647 w 58"/>
              <a:gd name="T27" fmla="*/ 2147483647 h 38"/>
              <a:gd name="T28" fmla="*/ 2147483647 w 58"/>
              <a:gd name="T29" fmla="*/ 2147483647 h 38"/>
              <a:gd name="T30" fmla="*/ 2147483647 w 58"/>
              <a:gd name="T31" fmla="*/ 2147483647 h 38"/>
              <a:gd name="T32" fmla="*/ 2147483647 w 58"/>
              <a:gd name="T33" fmla="*/ 2147483647 h 38"/>
              <a:gd name="T34" fmla="*/ 2147483647 w 58"/>
              <a:gd name="T35" fmla="*/ 2147483647 h 38"/>
              <a:gd name="T36" fmla="*/ 2147483647 w 58"/>
              <a:gd name="T37" fmla="*/ 2147483647 h 38"/>
              <a:gd name="T38" fmla="*/ 2147483647 w 58"/>
              <a:gd name="T39" fmla="*/ 2147483647 h 38"/>
              <a:gd name="T40" fmla="*/ 2147483647 w 58"/>
              <a:gd name="T41" fmla="*/ 2147483647 h 38"/>
              <a:gd name="T42" fmla="*/ 2147483647 w 58"/>
              <a:gd name="T43" fmla="*/ 2147483647 h 38"/>
              <a:gd name="T44" fmla="*/ 2147483647 w 58"/>
              <a:gd name="T45" fmla="*/ 2147483647 h 38"/>
              <a:gd name="T46" fmla="*/ 2147483647 w 58"/>
              <a:gd name="T47" fmla="*/ 0 h 38"/>
              <a:gd name="T48" fmla="*/ 2147483647 w 58"/>
              <a:gd name="T49" fmla="*/ 0 h 38"/>
              <a:gd name="T50" fmla="*/ 2147483647 w 5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38"/>
              <a:gd name="T80" fmla="*/ 58 w 5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38">
                <a:moveTo>
                  <a:pt x="19" y="0"/>
                </a:moveTo>
                <a:lnTo>
                  <a:pt x="14" y="0"/>
                </a:lnTo>
                <a:lnTo>
                  <a:pt x="9" y="3"/>
                </a:lnTo>
                <a:lnTo>
                  <a:pt x="5" y="5"/>
                </a:lnTo>
                <a:lnTo>
                  <a:pt x="2" y="9"/>
                </a:lnTo>
                <a:lnTo>
                  <a:pt x="0" y="14"/>
                </a:lnTo>
                <a:lnTo>
                  <a:pt x="0" y="20"/>
                </a:lnTo>
                <a:lnTo>
                  <a:pt x="0" y="25"/>
                </a:lnTo>
                <a:lnTo>
                  <a:pt x="2" y="29"/>
                </a:lnTo>
                <a:lnTo>
                  <a:pt x="5" y="34"/>
                </a:lnTo>
                <a:lnTo>
                  <a:pt x="9" y="37"/>
                </a:lnTo>
                <a:lnTo>
                  <a:pt x="14" y="38"/>
                </a:lnTo>
                <a:lnTo>
                  <a:pt x="33" y="38"/>
                </a:lnTo>
                <a:lnTo>
                  <a:pt x="43" y="38"/>
                </a:lnTo>
                <a:lnTo>
                  <a:pt x="49" y="37"/>
                </a:lnTo>
                <a:lnTo>
                  <a:pt x="53" y="34"/>
                </a:lnTo>
                <a:lnTo>
                  <a:pt x="55" y="29"/>
                </a:lnTo>
                <a:lnTo>
                  <a:pt x="58" y="25"/>
                </a:lnTo>
                <a:lnTo>
                  <a:pt x="58" y="20"/>
                </a:lnTo>
                <a:lnTo>
                  <a:pt x="58" y="14"/>
                </a:lnTo>
                <a:lnTo>
                  <a:pt x="55" y="9"/>
                </a:lnTo>
                <a:lnTo>
                  <a:pt x="53" y="5"/>
                </a:lnTo>
                <a:lnTo>
                  <a:pt x="49" y="3"/>
                </a:lnTo>
                <a:lnTo>
                  <a:pt x="43" y="0"/>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1" name="Line 1787"/>
          <p:cNvSpPr>
            <a:spLocks noChangeShapeType="1"/>
          </p:cNvSpPr>
          <p:nvPr/>
        </p:nvSpPr>
        <p:spPr bwMode="auto">
          <a:xfrm>
            <a:off x="7231063" y="30480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2" name="Freeform 1788"/>
          <p:cNvSpPr>
            <a:spLocks/>
          </p:cNvSpPr>
          <p:nvPr/>
        </p:nvSpPr>
        <p:spPr bwMode="auto">
          <a:xfrm>
            <a:off x="7223125" y="3048000"/>
            <a:ext cx="19050" cy="14288"/>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6" y="0"/>
                </a:lnTo>
                <a:lnTo>
                  <a:pt x="11" y="3"/>
                </a:lnTo>
                <a:lnTo>
                  <a:pt x="7" y="5"/>
                </a:lnTo>
                <a:lnTo>
                  <a:pt x="3" y="9"/>
                </a:lnTo>
                <a:lnTo>
                  <a:pt x="1" y="14"/>
                </a:lnTo>
                <a:lnTo>
                  <a:pt x="0" y="20"/>
                </a:lnTo>
                <a:lnTo>
                  <a:pt x="1" y="25"/>
                </a:lnTo>
                <a:lnTo>
                  <a:pt x="3" y="29"/>
                </a:lnTo>
                <a:lnTo>
                  <a:pt x="7" y="34"/>
                </a:lnTo>
                <a:lnTo>
                  <a:pt x="11" y="37"/>
                </a:lnTo>
                <a:lnTo>
                  <a:pt x="16" y="38"/>
                </a:lnTo>
                <a:lnTo>
                  <a:pt x="25" y="38"/>
                </a:lnTo>
                <a:lnTo>
                  <a:pt x="36" y="38"/>
                </a:lnTo>
                <a:lnTo>
                  <a:pt x="40" y="37"/>
                </a:lnTo>
                <a:lnTo>
                  <a:pt x="45" y="34"/>
                </a:lnTo>
                <a:lnTo>
                  <a:pt x="48" y="29"/>
                </a:lnTo>
                <a:lnTo>
                  <a:pt x="49" y="25"/>
                </a:lnTo>
                <a:lnTo>
                  <a:pt x="50" y="20"/>
                </a:lnTo>
                <a:lnTo>
                  <a:pt x="49" y="14"/>
                </a:lnTo>
                <a:lnTo>
                  <a:pt x="48" y="9"/>
                </a:lnTo>
                <a:lnTo>
                  <a:pt x="45" y="5"/>
                </a:lnTo>
                <a:lnTo>
                  <a:pt x="40" y="3"/>
                </a:lnTo>
                <a:lnTo>
                  <a:pt x="36"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3" name="Line 1789"/>
          <p:cNvSpPr>
            <a:spLocks noChangeShapeType="1"/>
          </p:cNvSpPr>
          <p:nvPr/>
        </p:nvSpPr>
        <p:spPr bwMode="auto">
          <a:xfrm>
            <a:off x="7226300" y="30559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4" name="Freeform 1790"/>
          <p:cNvSpPr>
            <a:spLocks/>
          </p:cNvSpPr>
          <p:nvPr/>
        </p:nvSpPr>
        <p:spPr bwMode="auto">
          <a:xfrm>
            <a:off x="7226300" y="3022600"/>
            <a:ext cx="15875" cy="39688"/>
          </a:xfrm>
          <a:custGeom>
            <a:avLst/>
            <a:gdLst>
              <a:gd name="T0" fmla="*/ 0 w 38"/>
              <a:gd name="T1" fmla="*/ 2147483647 h 106"/>
              <a:gd name="T2" fmla="*/ 0 w 38"/>
              <a:gd name="T3" fmla="*/ 2147483647 h 106"/>
              <a:gd name="T4" fmla="*/ 2147483647 w 38"/>
              <a:gd name="T5" fmla="*/ 2147483647 h 106"/>
              <a:gd name="T6" fmla="*/ 2147483647 w 38"/>
              <a:gd name="T7" fmla="*/ 2147483647 h 106"/>
              <a:gd name="T8" fmla="*/ 2147483647 w 38"/>
              <a:gd name="T9" fmla="*/ 2147483647 h 106"/>
              <a:gd name="T10" fmla="*/ 2147483647 w 38"/>
              <a:gd name="T11" fmla="*/ 2147483647 h 106"/>
              <a:gd name="T12" fmla="*/ 2147483647 w 38"/>
              <a:gd name="T13" fmla="*/ 2147483647 h 106"/>
              <a:gd name="T14" fmla="*/ 2147483647 w 38"/>
              <a:gd name="T15" fmla="*/ 2147483647 h 106"/>
              <a:gd name="T16" fmla="*/ 2147483647 w 38"/>
              <a:gd name="T17" fmla="*/ 2147483647 h 106"/>
              <a:gd name="T18" fmla="*/ 2147483647 w 38"/>
              <a:gd name="T19" fmla="*/ 2147483647 h 106"/>
              <a:gd name="T20" fmla="*/ 2147483647 w 38"/>
              <a:gd name="T21" fmla="*/ 2147483647 h 106"/>
              <a:gd name="T22" fmla="*/ 2147483647 w 38"/>
              <a:gd name="T23" fmla="*/ 2147483647 h 106"/>
              <a:gd name="T24" fmla="*/ 2147483647 w 38"/>
              <a:gd name="T25" fmla="*/ 2147483647 h 106"/>
              <a:gd name="T26" fmla="*/ 2147483647 w 38"/>
              <a:gd name="T27" fmla="*/ 2147483647 h 106"/>
              <a:gd name="T28" fmla="*/ 2147483647 w 38"/>
              <a:gd name="T29" fmla="*/ 2147483647 h 106"/>
              <a:gd name="T30" fmla="*/ 2147483647 w 38"/>
              <a:gd name="T31" fmla="*/ 2147483647 h 106"/>
              <a:gd name="T32" fmla="*/ 2147483647 w 38"/>
              <a:gd name="T33" fmla="*/ 2147483647 h 106"/>
              <a:gd name="T34" fmla="*/ 2147483647 w 38"/>
              <a:gd name="T35" fmla="*/ 0 h 106"/>
              <a:gd name="T36" fmla="*/ 2147483647 w 38"/>
              <a:gd name="T37" fmla="*/ 0 h 106"/>
              <a:gd name="T38" fmla="*/ 2147483647 w 38"/>
              <a:gd name="T39" fmla="*/ 0 h 106"/>
              <a:gd name="T40" fmla="*/ 2147483647 w 38"/>
              <a:gd name="T41" fmla="*/ 2147483647 h 106"/>
              <a:gd name="T42" fmla="*/ 2147483647 w 38"/>
              <a:gd name="T43" fmla="*/ 2147483647 h 106"/>
              <a:gd name="T44" fmla="*/ 2147483647 w 38"/>
              <a:gd name="T45" fmla="*/ 2147483647 h 106"/>
              <a:gd name="T46" fmla="*/ 0 w 38"/>
              <a:gd name="T47" fmla="*/ 2147483647 h 106"/>
              <a:gd name="T48" fmla="*/ 0 w 38"/>
              <a:gd name="T49" fmla="*/ 2147483647 h 106"/>
              <a:gd name="T50" fmla="*/ 0 w 38"/>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06"/>
              <a:gd name="T80" fmla="*/ 38 w 38"/>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06">
                <a:moveTo>
                  <a:pt x="0" y="86"/>
                </a:moveTo>
                <a:lnTo>
                  <a:pt x="0" y="91"/>
                </a:lnTo>
                <a:lnTo>
                  <a:pt x="2" y="95"/>
                </a:lnTo>
                <a:lnTo>
                  <a:pt x="5" y="100"/>
                </a:lnTo>
                <a:lnTo>
                  <a:pt x="9" y="103"/>
                </a:lnTo>
                <a:lnTo>
                  <a:pt x="14" y="104"/>
                </a:lnTo>
                <a:lnTo>
                  <a:pt x="20" y="106"/>
                </a:lnTo>
                <a:lnTo>
                  <a:pt x="25" y="104"/>
                </a:lnTo>
                <a:lnTo>
                  <a:pt x="29" y="103"/>
                </a:lnTo>
                <a:lnTo>
                  <a:pt x="34" y="100"/>
                </a:lnTo>
                <a:lnTo>
                  <a:pt x="37" y="95"/>
                </a:lnTo>
                <a:lnTo>
                  <a:pt x="38" y="91"/>
                </a:lnTo>
                <a:lnTo>
                  <a:pt x="38" y="25"/>
                </a:lnTo>
                <a:lnTo>
                  <a:pt x="38" y="14"/>
                </a:lnTo>
                <a:lnTo>
                  <a:pt x="37" y="9"/>
                </a:lnTo>
                <a:lnTo>
                  <a:pt x="34" y="5"/>
                </a:lnTo>
                <a:lnTo>
                  <a:pt x="29" y="2"/>
                </a:lnTo>
                <a:lnTo>
                  <a:pt x="25" y="0"/>
                </a:lnTo>
                <a:lnTo>
                  <a:pt x="20" y="0"/>
                </a:lnTo>
                <a:lnTo>
                  <a:pt x="14" y="0"/>
                </a:lnTo>
                <a:lnTo>
                  <a:pt x="9" y="2"/>
                </a:lnTo>
                <a:lnTo>
                  <a:pt x="5" y="5"/>
                </a:lnTo>
                <a:lnTo>
                  <a:pt x="2" y="9"/>
                </a:lnTo>
                <a:lnTo>
                  <a:pt x="0" y="14"/>
                </a:lnTo>
                <a:lnTo>
                  <a:pt x="0" y="20"/>
                </a:lnTo>
                <a:lnTo>
                  <a:pt x="0" y="8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5" name="Line 1791"/>
          <p:cNvSpPr>
            <a:spLocks noChangeShapeType="1"/>
          </p:cNvSpPr>
          <p:nvPr/>
        </p:nvSpPr>
        <p:spPr bwMode="auto">
          <a:xfrm>
            <a:off x="7234238" y="30226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6" name="Freeform 1792"/>
          <p:cNvSpPr>
            <a:spLocks/>
          </p:cNvSpPr>
          <p:nvPr/>
        </p:nvSpPr>
        <p:spPr bwMode="auto">
          <a:xfrm>
            <a:off x="7226300" y="3022600"/>
            <a:ext cx="20638" cy="14288"/>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4" y="0"/>
                </a:lnTo>
                <a:lnTo>
                  <a:pt x="9" y="2"/>
                </a:lnTo>
                <a:lnTo>
                  <a:pt x="5" y="5"/>
                </a:lnTo>
                <a:lnTo>
                  <a:pt x="2" y="9"/>
                </a:lnTo>
                <a:lnTo>
                  <a:pt x="0" y="14"/>
                </a:lnTo>
                <a:lnTo>
                  <a:pt x="0" y="20"/>
                </a:lnTo>
                <a:lnTo>
                  <a:pt x="0" y="25"/>
                </a:lnTo>
                <a:lnTo>
                  <a:pt x="2" y="29"/>
                </a:lnTo>
                <a:lnTo>
                  <a:pt x="5" y="34"/>
                </a:lnTo>
                <a:lnTo>
                  <a:pt x="9" y="37"/>
                </a:lnTo>
                <a:lnTo>
                  <a:pt x="14" y="38"/>
                </a:lnTo>
                <a:lnTo>
                  <a:pt x="24" y="38"/>
                </a:lnTo>
                <a:lnTo>
                  <a:pt x="34" y="38"/>
                </a:lnTo>
                <a:lnTo>
                  <a:pt x="39" y="37"/>
                </a:lnTo>
                <a:lnTo>
                  <a:pt x="43" y="34"/>
                </a:lnTo>
                <a:lnTo>
                  <a:pt x="46" y="29"/>
                </a:lnTo>
                <a:lnTo>
                  <a:pt x="49" y="25"/>
                </a:lnTo>
                <a:lnTo>
                  <a:pt x="49" y="20"/>
                </a:lnTo>
                <a:lnTo>
                  <a:pt x="49" y="14"/>
                </a:lnTo>
                <a:lnTo>
                  <a:pt x="46" y="9"/>
                </a:lnTo>
                <a:lnTo>
                  <a:pt x="43" y="5"/>
                </a:lnTo>
                <a:lnTo>
                  <a:pt x="39" y="2"/>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7" name="Line 1793"/>
          <p:cNvSpPr>
            <a:spLocks noChangeShapeType="1"/>
          </p:cNvSpPr>
          <p:nvPr/>
        </p:nvSpPr>
        <p:spPr bwMode="auto">
          <a:xfrm>
            <a:off x="7239000" y="30226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8" name="Freeform 1794"/>
          <p:cNvSpPr>
            <a:spLocks/>
          </p:cNvSpPr>
          <p:nvPr/>
        </p:nvSpPr>
        <p:spPr bwMode="auto">
          <a:xfrm>
            <a:off x="7231063" y="3022600"/>
            <a:ext cx="19050" cy="14288"/>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5" y="0"/>
                </a:lnTo>
                <a:lnTo>
                  <a:pt x="11" y="2"/>
                </a:lnTo>
                <a:lnTo>
                  <a:pt x="7" y="5"/>
                </a:lnTo>
                <a:lnTo>
                  <a:pt x="3" y="9"/>
                </a:lnTo>
                <a:lnTo>
                  <a:pt x="1" y="14"/>
                </a:lnTo>
                <a:lnTo>
                  <a:pt x="0" y="20"/>
                </a:lnTo>
                <a:lnTo>
                  <a:pt x="1" y="25"/>
                </a:lnTo>
                <a:lnTo>
                  <a:pt x="3" y="29"/>
                </a:lnTo>
                <a:lnTo>
                  <a:pt x="7" y="34"/>
                </a:lnTo>
                <a:lnTo>
                  <a:pt x="11" y="37"/>
                </a:lnTo>
                <a:lnTo>
                  <a:pt x="15" y="38"/>
                </a:lnTo>
                <a:lnTo>
                  <a:pt x="24" y="38"/>
                </a:lnTo>
                <a:lnTo>
                  <a:pt x="36" y="38"/>
                </a:lnTo>
                <a:lnTo>
                  <a:pt x="40" y="37"/>
                </a:lnTo>
                <a:lnTo>
                  <a:pt x="44" y="34"/>
                </a:lnTo>
                <a:lnTo>
                  <a:pt x="48" y="29"/>
                </a:lnTo>
                <a:lnTo>
                  <a:pt x="49" y="25"/>
                </a:lnTo>
                <a:lnTo>
                  <a:pt x="50" y="20"/>
                </a:lnTo>
                <a:lnTo>
                  <a:pt x="49" y="14"/>
                </a:lnTo>
                <a:lnTo>
                  <a:pt x="48" y="9"/>
                </a:lnTo>
                <a:lnTo>
                  <a:pt x="44" y="5"/>
                </a:lnTo>
                <a:lnTo>
                  <a:pt x="40" y="2"/>
                </a:lnTo>
                <a:lnTo>
                  <a:pt x="36"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499" name="Line 1795"/>
          <p:cNvSpPr>
            <a:spLocks noChangeShapeType="1"/>
          </p:cNvSpPr>
          <p:nvPr/>
        </p:nvSpPr>
        <p:spPr bwMode="auto">
          <a:xfrm>
            <a:off x="7234238" y="30305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0" name="Freeform 1796"/>
          <p:cNvSpPr>
            <a:spLocks/>
          </p:cNvSpPr>
          <p:nvPr/>
        </p:nvSpPr>
        <p:spPr bwMode="auto">
          <a:xfrm>
            <a:off x="7234238" y="2997200"/>
            <a:ext cx="15875" cy="41275"/>
          </a:xfrm>
          <a:custGeom>
            <a:avLst/>
            <a:gdLst>
              <a:gd name="T0" fmla="*/ 0 w 38"/>
              <a:gd name="T1" fmla="*/ 2147483647 h 105"/>
              <a:gd name="T2" fmla="*/ 0 w 38"/>
              <a:gd name="T3" fmla="*/ 2147483647 h 105"/>
              <a:gd name="T4" fmla="*/ 2147483647 w 38"/>
              <a:gd name="T5" fmla="*/ 2147483647 h 105"/>
              <a:gd name="T6" fmla="*/ 2147483647 w 38"/>
              <a:gd name="T7" fmla="*/ 2147483647 h 105"/>
              <a:gd name="T8" fmla="*/ 2147483647 w 38"/>
              <a:gd name="T9" fmla="*/ 2147483647 h 105"/>
              <a:gd name="T10" fmla="*/ 2147483647 w 38"/>
              <a:gd name="T11" fmla="*/ 2147483647 h 105"/>
              <a:gd name="T12" fmla="*/ 2147483647 w 38"/>
              <a:gd name="T13" fmla="*/ 2147483647 h 105"/>
              <a:gd name="T14" fmla="*/ 2147483647 w 38"/>
              <a:gd name="T15" fmla="*/ 2147483647 h 105"/>
              <a:gd name="T16" fmla="*/ 2147483647 w 38"/>
              <a:gd name="T17" fmla="*/ 2147483647 h 105"/>
              <a:gd name="T18" fmla="*/ 2147483647 w 38"/>
              <a:gd name="T19" fmla="*/ 2147483647 h 105"/>
              <a:gd name="T20" fmla="*/ 2147483647 w 38"/>
              <a:gd name="T21" fmla="*/ 2147483647 h 105"/>
              <a:gd name="T22" fmla="*/ 2147483647 w 38"/>
              <a:gd name="T23" fmla="*/ 2147483647 h 105"/>
              <a:gd name="T24" fmla="*/ 2147483647 w 38"/>
              <a:gd name="T25" fmla="*/ 2147483647 h 105"/>
              <a:gd name="T26" fmla="*/ 2147483647 w 38"/>
              <a:gd name="T27" fmla="*/ 2147483647 h 105"/>
              <a:gd name="T28" fmla="*/ 2147483647 w 38"/>
              <a:gd name="T29" fmla="*/ 2147483647 h 105"/>
              <a:gd name="T30" fmla="*/ 2147483647 w 38"/>
              <a:gd name="T31" fmla="*/ 2147483647 h 105"/>
              <a:gd name="T32" fmla="*/ 2147483647 w 38"/>
              <a:gd name="T33" fmla="*/ 2147483647 h 105"/>
              <a:gd name="T34" fmla="*/ 2147483647 w 38"/>
              <a:gd name="T35" fmla="*/ 0 h 105"/>
              <a:gd name="T36" fmla="*/ 2147483647 w 38"/>
              <a:gd name="T37" fmla="*/ 0 h 105"/>
              <a:gd name="T38" fmla="*/ 2147483647 w 38"/>
              <a:gd name="T39" fmla="*/ 0 h 105"/>
              <a:gd name="T40" fmla="*/ 2147483647 w 38"/>
              <a:gd name="T41" fmla="*/ 2147483647 h 105"/>
              <a:gd name="T42" fmla="*/ 2147483647 w 38"/>
              <a:gd name="T43" fmla="*/ 2147483647 h 105"/>
              <a:gd name="T44" fmla="*/ 2147483647 w 38"/>
              <a:gd name="T45" fmla="*/ 2147483647 h 105"/>
              <a:gd name="T46" fmla="*/ 0 w 38"/>
              <a:gd name="T47" fmla="*/ 2147483647 h 105"/>
              <a:gd name="T48" fmla="*/ 0 w 38"/>
              <a:gd name="T49" fmla="*/ 2147483647 h 105"/>
              <a:gd name="T50" fmla="*/ 0 w 38"/>
              <a:gd name="T51" fmla="*/ 2147483647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05"/>
              <a:gd name="T80" fmla="*/ 38 w 38"/>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05">
                <a:moveTo>
                  <a:pt x="0" y="86"/>
                </a:moveTo>
                <a:lnTo>
                  <a:pt x="0" y="91"/>
                </a:lnTo>
                <a:lnTo>
                  <a:pt x="2" y="95"/>
                </a:lnTo>
                <a:lnTo>
                  <a:pt x="5" y="100"/>
                </a:lnTo>
                <a:lnTo>
                  <a:pt x="9" y="103"/>
                </a:lnTo>
                <a:lnTo>
                  <a:pt x="14" y="104"/>
                </a:lnTo>
                <a:lnTo>
                  <a:pt x="19" y="105"/>
                </a:lnTo>
                <a:lnTo>
                  <a:pt x="25" y="104"/>
                </a:lnTo>
                <a:lnTo>
                  <a:pt x="29" y="103"/>
                </a:lnTo>
                <a:lnTo>
                  <a:pt x="33" y="100"/>
                </a:lnTo>
                <a:lnTo>
                  <a:pt x="37" y="95"/>
                </a:lnTo>
                <a:lnTo>
                  <a:pt x="38" y="91"/>
                </a:lnTo>
                <a:lnTo>
                  <a:pt x="38" y="25"/>
                </a:lnTo>
                <a:lnTo>
                  <a:pt x="38" y="14"/>
                </a:lnTo>
                <a:lnTo>
                  <a:pt x="37" y="9"/>
                </a:lnTo>
                <a:lnTo>
                  <a:pt x="33" y="5"/>
                </a:lnTo>
                <a:lnTo>
                  <a:pt x="29" y="2"/>
                </a:lnTo>
                <a:lnTo>
                  <a:pt x="25" y="0"/>
                </a:lnTo>
                <a:lnTo>
                  <a:pt x="19" y="0"/>
                </a:lnTo>
                <a:lnTo>
                  <a:pt x="14" y="0"/>
                </a:lnTo>
                <a:lnTo>
                  <a:pt x="9" y="2"/>
                </a:lnTo>
                <a:lnTo>
                  <a:pt x="5" y="5"/>
                </a:lnTo>
                <a:lnTo>
                  <a:pt x="2" y="9"/>
                </a:lnTo>
                <a:lnTo>
                  <a:pt x="0" y="14"/>
                </a:lnTo>
                <a:lnTo>
                  <a:pt x="0" y="20"/>
                </a:lnTo>
                <a:lnTo>
                  <a:pt x="0" y="8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1" name="Line 1797"/>
          <p:cNvSpPr>
            <a:spLocks noChangeShapeType="1"/>
          </p:cNvSpPr>
          <p:nvPr/>
        </p:nvSpPr>
        <p:spPr bwMode="auto">
          <a:xfrm>
            <a:off x="7242175" y="29972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2" name="Freeform 1798"/>
          <p:cNvSpPr>
            <a:spLocks/>
          </p:cNvSpPr>
          <p:nvPr/>
        </p:nvSpPr>
        <p:spPr bwMode="auto">
          <a:xfrm>
            <a:off x="7234238" y="2997200"/>
            <a:ext cx="23812" cy="158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9" y="2"/>
                </a:lnTo>
                <a:lnTo>
                  <a:pt x="5" y="5"/>
                </a:lnTo>
                <a:lnTo>
                  <a:pt x="2" y="9"/>
                </a:lnTo>
                <a:lnTo>
                  <a:pt x="0" y="14"/>
                </a:lnTo>
                <a:lnTo>
                  <a:pt x="0" y="20"/>
                </a:lnTo>
                <a:lnTo>
                  <a:pt x="0" y="25"/>
                </a:lnTo>
                <a:lnTo>
                  <a:pt x="2" y="29"/>
                </a:lnTo>
                <a:lnTo>
                  <a:pt x="5" y="33"/>
                </a:lnTo>
                <a:lnTo>
                  <a:pt x="9" y="37"/>
                </a:lnTo>
                <a:lnTo>
                  <a:pt x="14" y="38"/>
                </a:lnTo>
                <a:lnTo>
                  <a:pt x="33" y="38"/>
                </a:lnTo>
                <a:lnTo>
                  <a:pt x="45" y="38"/>
                </a:lnTo>
                <a:lnTo>
                  <a:pt x="48" y="37"/>
                </a:lnTo>
                <a:lnTo>
                  <a:pt x="52" y="33"/>
                </a:lnTo>
                <a:lnTo>
                  <a:pt x="56" y="29"/>
                </a:lnTo>
                <a:lnTo>
                  <a:pt x="58" y="25"/>
                </a:lnTo>
                <a:lnTo>
                  <a:pt x="59" y="20"/>
                </a:lnTo>
                <a:lnTo>
                  <a:pt x="58" y="14"/>
                </a:lnTo>
                <a:lnTo>
                  <a:pt x="56" y="9"/>
                </a:lnTo>
                <a:lnTo>
                  <a:pt x="52" y="5"/>
                </a:lnTo>
                <a:lnTo>
                  <a:pt x="48" y="2"/>
                </a:lnTo>
                <a:lnTo>
                  <a:pt x="45" y="0"/>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3" name="Line 1799"/>
          <p:cNvSpPr>
            <a:spLocks noChangeShapeType="1"/>
          </p:cNvSpPr>
          <p:nvPr/>
        </p:nvSpPr>
        <p:spPr bwMode="auto">
          <a:xfrm>
            <a:off x="7242175" y="30051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4" name="Freeform 1800"/>
          <p:cNvSpPr>
            <a:spLocks/>
          </p:cNvSpPr>
          <p:nvPr/>
        </p:nvSpPr>
        <p:spPr bwMode="auto">
          <a:xfrm>
            <a:off x="7242175" y="2973388"/>
            <a:ext cx="15875" cy="39687"/>
          </a:xfrm>
          <a:custGeom>
            <a:avLst/>
            <a:gdLst>
              <a:gd name="T0" fmla="*/ 0 w 39"/>
              <a:gd name="T1" fmla="*/ 2147483647 h 105"/>
              <a:gd name="T2" fmla="*/ 0 w 39"/>
              <a:gd name="T3" fmla="*/ 2147483647 h 105"/>
              <a:gd name="T4" fmla="*/ 2147483647 w 39"/>
              <a:gd name="T5" fmla="*/ 2147483647 h 105"/>
              <a:gd name="T6" fmla="*/ 2147483647 w 39"/>
              <a:gd name="T7" fmla="*/ 2147483647 h 105"/>
              <a:gd name="T8" fmla="*/ 2147483647 w 39"/>
              <a:gd name="T9" fmla="*/ 2147483647 h 105"/>
              <a:gd name="T10" fmla="*/ 2147483647 w 39"/>
              <a:gd name="T11" fmla="*/ 2147483647 h 105"/>
              <a:gd name="T12" fmla="*/ 2147483647 w 39"/>
              <a:gd name="T13" fmla="*/ 2147483647 h 105"/>
              <a:gd name="T14" fmla="*/ 2147483647 w 39"/>
              <a:gd name="T15" fmla="*/ 2147483647 h 105"/>
              <a:gd name="T16" fmla="*/ 2147483647 w 39"/>
              <a:gd name="T17" fmla="*/ 2147483647 h 105"/>
              <a:gd name="T18" fmla="*/ 2147483647 w 39"/>
              <a:gd name="T19" fmla="*/ 2147483647 h 105"/>
              <a:gd name="T20" fmla="*/ 2147483647 w 39"/>
              <a:gd name="T21" fmla="*/ 2147483647 h 105"/>
              <a:gd name="T22" fmla="*/ 2147483647 w 39"/>
              <a:gd name="T23" fmla="*/ 2147483647 h 105"/>
              <a:gd name="T24" fmla="*/ 2147483647 w 39"/>
              <a:gd name="T25" fmla="*/ 2147483647 h 105"/>
              <a:gd name="T26" fmla="*/ 2147483647 w 39"/>
              <a:gd name="T27" fmla="*/ 2147483647 h 105"/>
              <a:gd name="T28" fmla="*/ 2147483647 w 39"/>
              <a:gd name="T29" fmla="*/ 2147483647 h 105"/>
              <a:gd name="T30" fmla="*/ 2147483647 w 39"/>
              <a:gd name="T31" fmla="*/ 2147483647 h 105"/>
              <a:gd name="T32" fmla="*/ 2147483647 w 39"/>
              <a:gd name="T33" fmla="*/ 2147483647 h 105"/>
              <a:gd name="T34" fmla="*/ 2147483647 w 39"/>
              <a:gd name="T35" fmla="*/ 0 h 105"/>
              <a:gd name="T36" fmla="*/ 2147483647 w 39"/>
              <a:gd name="T37" fmla="*/ 0 h 105"/>
              <a:gd name="T38" fmla="*/ 2147483647 w 39"/>
              <a:gd name="T39" fmla="*/ 0 h 105"/>
              <a:gd name="T40" fmla="*/ 2147483647 w 39"/>
              <a:gd name="T41" fmla="*/ 2147483647 h 105"/>
              <a:gd name="T42" fmla="*/ 2147483647 w 39"/>
              <a:gd name="T43" fmla="*/ 2147483647 h 105"/>
              <a:gd name="T44" fmla="*/ 2147483647 w 39"/>
              <a:gd name="T45" fmla="*/ 2147483647 h 105"/>
              <a:gd name="T46" fmla="*/ 0 w 39"/>
              <a:gd name="T47" fmla="*/ 2147483647 h 105"/>
              <a:gd name="T48" fmla="*/ 0 w 39"/>
              <a:gd name="T49" fmla="*/ 2147483647 h 105"/>
              <a:gd name="T50" fmla="*/ 0 w 39"/>
              <a:gd name="T51" fmla="*/ 2147483647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05"/>
              <a:gd name="T80" fmla="*/ 39 w 39"/>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05">
                <a:moveTo>
                  <a:pt x="0" y="86"/>
                </a:moveTo>
                <a:lnTo>
                  <a:pt x="0" y="91"/>
                </a:lnTo>
                <a:lnTo>
                  <a:pt x="3" y="95"/>
                </a:lnTo>
                <a:lnTo>
                  <a:pt x="6" y="99"/>
                </a:lnTo>
                <a:lnTo>
                  <a:pt x="10" y="103"/>
                </a:lnTo>
                <a:lnTo>
                  <a:pt x="15" y="104"/>
                </a:lnTo>
                <a:lnTo>
                  <a:pt x="20" y="105"/>
                </a:lnTo>
                <a:lnTo>
                  <a:pt x="26" y="104"/>
                </a:lnTo>
                <a:lnTo>
                  <a:pt x="29" y="103"/>
                </a:lnTo>
                <a:lnTo>
                  <a:pt x="33" y="99"/>
                </a:lnTo>
                <a:lnTo>
                  <a:pt x="37" y="95"/>
                </a:lnTo>
                <a:lnTo>
                  <a:pt x="39" y="91"/>
                </a:lnTo>
                <a:lnTo>
                  <a:pt x="39" y="25"/>
                </a:lnTo>
                <a:lnTo>
                  <a:pt x="39" y="14"/>
                </a:lnTo>
                <a:lnTo>
                  <a:pt x="37" y="9"/>
                </a:lnTo>
                <a:lnTo>
                  <a:pt x="33" y="5"/>
                </a:lnTo>
                <a:lnTo>
                  <a:pt x="29" y="2"/>
                </a:lnTo>
                <a:lnTo>
                  <a:pt x="26" y="0"/>
                </a:lnTo>
                <a:lnTo>
                  <a:pt x="20" y="0"/>
                </a:lnTo>
                <a:lnTo>
                  <a:pt x="15" y="0"/>
                </a:lnTo>
                <a:lnTo>
                  <a:pt x="10" y="2"/>
                </a:lnTo>
                <a:lnTo>
                  <a:pt x="6" y="5"/>
                </a:lnTo>
                <a:lnTo>
                  <a:pt x="3" y="9"/>
                </a:lnTo>
                <a:lnTo>
                  <a:pt x="0" y="14"/>
                </a:lnTo>
                <a:lnTo>
                  <a:pt x="0" y="19"/>
                </a:lnTo>
                <a:lnTo>
                  <a:pt x="0" y="8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5" name="Line 1801"/>
          <p:cNvSpPr>
            <a:spLocks noChangeShapeType="1"/>
          </p:cNvSpPr>
          <p:nvPr/>
        </p:nvSpPr>
        <p:spPr bwMode="auto">
          <a:xfrm>
            <a:off x="7250113" y="29733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6" name="Freeform 1802"/>
          <p:cNvSpPr>
            <a:spLocks/>
          </p:cNvSpPr>
          <p:nvPr/>
        </p:nvSpPr>
        <p:spPr bwMode="auto">
          <a:xfrm>
            <a:off x="7242175" y="2973388"/>
            <a:ext cx="31750" cy="12700"/>
          </a:xfrm>
          <a:custGeom>
            <a:avLst/>
            <a:gdLst>
              <a:gd name="T0" fmla="*/ 2147483647 w 78"/>
              <a:gd name="T1" fmla="*/ 0 h 38"/>
              <a:gd name="T2" fmla="*/ 2147483647 w 78"/>
              <a:gd name="T3" fmla="*/ 0 h 38"/>
              <a:gd name="T4" fmla="*/ 2147483647 w 78"/>
              <a:gd name="T5" fmla="*/ 2147483647 h 38"/>
              <a:gd name="T6" fmla="*/ 2147483647 w 78"/>
              <a:gd name="T7" fmla="*/ 2147483647 h 38"/>
              <a:gd name="T8" fmla="*/ 2147483647 w 78"/>
              <a:gd name="T9" fmla="*/ 2147483647 h 38"/>
              <a:gd name="T10" fmla="*/ 0 w 78"/>
              <a:gd name="T11" fmla="*/ 2147483647 h 38"/>
              <a:gd name="T12" fmla="*/ 0 w 78"/>
              <a:gd name="T13" fmla="*/ 2147483647 h 38"/>
              <a:gd name="T14" fmla="*/ 0 w 78"/>
              <a:gd name="T15" fmla="*/ 2147483647 h 38"/>
              <a:gd name="T16" fmla="*/ 2147483647 w 78"/>
              <a:gd name="T17" fmla="*/ 2147483647 h 38"/>
              <a:gd name="T18" fmla="*/ 2147483647 w 78"/>
              <a:gd name="T19" fmla="*/ 2147483647 h 38"/>
              <a:gd name="T20" fmla="*/ 2147483647 w 78"/>
              <a:gd name="T21" fmla="*/ 2147483647 h 38"/>
              <a:gd name="T22" fmla="*/ 2147483647 w 78"/>
              <a:gd name="T23" fmla="*/ 2147483647 h 38"/>
              <a:gd name="T24" fmla="*/ 2147483647 w 78"/>
              <a:gd name="T25" fmla="*/ 2147483647 h 38"/>
              <a:gd name="T26" fmla="*/ 2147483647 w 78"/>
              <a:gd name="T27" fmla="*/ 2147483647 h 38"/>
              <a:gd name="T28" fmla="*/ 2147483647 w 78"/>
              <a:gd name="T29" fmla="*/ 2147483647 h 38"/>
              <a:gd name="T30" fmla="*/ 2147483647 w 78"/>
              <a:gd name="T31" fmla="*/ 2147483647 h 38"/>
              <a:gd name="T32" fmla="*/ 2147483647 w 78"/>
              <a:gd name="T33" fmla="*/ 2147483647 h 38"/>
              <a:gd name="T34" fmla="*/ 2147483647 w 78"/>
              <a:gd name="T35" fmla="*/ 2147483647 h 38"/>
              <a:gd name="T36" fmla="*/ 2147483647 w 78"/>
              <a:gd name="T37" fmla="*/ 2147483647 h 38"/>
              <a:gd name="T38" fmla="*/ 2147483647 w 78"/>
              <a:gd name="T39" fmla="*/ 2147483647 h 38"/>
              <a:gd name="T40" fmla="*/ 2147483647 w 78"/>
              <a:gd name="T41" fmla="*/ 2147483647 h 38"/>
              <a:gd name="T42" fmla="*/ 2147483647 w 78"/>
              <a:gd name="T43" fmla="*/ 2147483647 h 38"/>
              <a:gd name="T44" fmla="*/ 2147483647 w 78"/>
              <a:gd name="T45" fmla="*/ 2147483647 h 38"/>
              <a:gd name="T46" fmla="*/ 2147483647 w 78"/>
              <a:gd name="T47" fmla="*/ 0 h 38"/>
              <a:gd name="T48" fmla="*/ 2147483647 w 78"/>
              <a:gd name="T49" fmla="*/ 0 h 38"/>
              <a:gd name="T50" fmla="*/ 2147483647 w 7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
              <a:gd name="T79" fmla="*/ 0 h 38"/>
              <a:gd name="T80" fmla="*/ 78 w 7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 h="38">
                <a:moveTo>
                  <a:pt x="20" y="0"/>
                </a:moveTo>
                <a:lnTo>
                  <a:pt x="15" y="0"/>
                </a:lnTo>
                <a:lnTo>
                  <a:pt x="10" y="2"/>
                </a:lnTo>
                <a:lnTo>
                  <a:pt x="6" y="5"/>
                </a:lnTo>
                <a:lnTo>
                  <a:pt x="3" y="9"/>
                </a:lnTo>
                <a:lnTo>
                  <a:pt x="0" y="14"/>
                </a:lnTo>
                <a:lnTo>
                  <a:pt x="0" y="19"/>
                </a:lnTo>
                <a:lnTo>
                  <a:pt x="0" y="25"/>
                </a:lnTo>
                <a:lnTo>
                  <a:pt x="3" y="29"/>
                </a:lnTo>
                <a:lnTo>
                  <a:pt x="6" y="33"/>
                </a:lnTo>
                <a:lnTo>
                  <a:pt x="10" y="37"/>
                </a:lnTo>
                <a:lnTo>
                  <a:pt x="15" y="38"/>
                </a:lnTo>
                <a:lnTo>
                  <a:pt x="53" y="38"/>
                </a:lnTo>
                <a:lnTo>
                  <a:pt x="64" y="38"/>
                </a:lnTo>
                <a:lnTo>
                  <a:pt x="69" y="37"/>
                </a:lnTo>
                <a:lnTo>
                  <a:pt x="73" y="33"/>
                </a:lnTo>
                <a:lnTo>
                  <a:pt x="76" y="29"/>
                </a:lnTo>
                <a:lnTo>
                  <a:pt x="78" y="25"/>
                </a:lnTo>
                <a:lnTo>
                  <a:pt x="78" y="19"/>
                </a:lnTo>
                <a:lnTo>
                  <a:pt x="78" y="14"/>
                </a:lnTo>
                <a:lnTo>
                  <a:pt x="76" y="9"/>
                </a:lnTo>
                <a:lnTo>
                  <a:pt x="73" y="5"/>
                </a:lnTo>
                <a:lnTo>
                  <a:pt x="69" y="2"/>
                </a:lnTo>
                <a:lnTo>
                  <a:pt x="64" y="0"/>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7" name="Line 1803"/>
          <p:cNvSpPr>
            <a:spLocks noChangeShapeType="1"/>
          </p:cNvSpPr>
          <p:nvPr/>
        </p:nvSpPr>
        <p:spPr bwMode="auto">
          <a:xfrm>
            <a:off x="7265988" y="29733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8" name="Freeform 1804"/>
          <p:cNvSpPr>
            <a:spLocks/>
          </p:cNvSpPr>
          <p:nvPr/>
        </p:nvSpPr>
        <p:spPr bwMode="auto">
          <a:xfrm>
            <a:off x="7258050" y="2973388"/>
            <a:ext cx="23813" cy="12700"/>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6" y="0"/>
                </a:lnTo>
                <a:lnTo>
                  <a:pt x="10" y="2"/>
                </a:lnTo>
                <a:lnTo>
                  <a:pt x="6" y="5"/>
                </a:lnTo>
                <a:lnTo>
                  <a:pt x="2" y="9"/>
                </a:lnTo>
                <a:lnTo>
                  <a:pt x="1" y="14"/>
                </a:lnTo>
                <a:lnTo>
                  <a:pt x="0" y="19"/>
                </a:lnTo>
                <a:lnTo>
                  <a:pt x="1" y="25"/>
                </a:lnTo>
                <a:lnTo>
                  <a:pt x="2" y="29"/>
                </a:lnTo>
                <a:lnTo>
                  <a:pt x="6" y="33"/>
                </a:lnTo>
                <a:lnTo>
                  <a:pt x="10" y="37"/>
                </a:lnTo>
                <a:lnTo>
                  <a:pt x="16" y="38"/>
                </a:lnTo>
                <a:lnTo>
                  <a:pt x="34" y="38"/>
                </a:lnTo>
                <a:lnTo>
                  <a:pt x="45" y="38"/>
                </a:lnTo>
                <a:lnTo>
                  <a:pt x="50" y="37"/>
                </a:lnTo>
                <a:lnTo>
                  <a:pt x="54" y="33"/>
                </a:lnTo>
                <a:lnTo>
                  <a:pt x="57" y="29"/>
                </a:lnTo>
                <a:lnTo>
                  <a:pt x="59" y="25"/>
                </a:lnTo>
                <a:lnTo>
                  <a:pt x="59" y="19"/>
                </a:lnTo>
                <a:lnTo>
                  <a:pt x="59" y="14"/>
                </a:lnTo>
                <a:lnTo>
                  <a:pt x="57" y="9"/>
                </a:lnTo>
                <a:lnTo>
                  <a:pt x="54" y="5"/>
                </a:lnTo>
                <a:lnTo>
                  <a:pt x="50" y="2"/>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09" name="Line 1805"/>
          <p:cNvSpPr>
            <a:spLocks noChangeShapeType="1"/>
          </p:cNvSpPr>
          <p:nvPr/>
        </p:nvSpPr>
        <p:spPr bwMode="auto">
          <a:xfrm>
            <a:off x="7273925" y="29733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0" name="Freeform 1806"/>
          <p:cNvSpPr>
            <a:spLocks/>
          </p:cNvSpPr>
          <p:nvPr/>
        </p:nvSpPr>
        <p:spPr bwMode="auto">
          <a:xfrm>
            <a:off x="7265988" y="2973388"/>
            <a:ext cx="47625" cy="12700"/>
          </a:xfrm>
          <a:custGeom>
            <a:avLst/>
            <a:gdLst>
              <a:gd name="T0" fmla="*/ 2147483647 w 118"/>
              <a:gd name="T1" fmla="*/ 0 h 38"/>
              <a:gd name="T2" fmla="*/ 2147483647 w 118"/>
              <a:gd name="T3" fmla="*/ 0 h 38"/>
              <a:gd name="T4" fmla="*/ 2147483647 w 118"/>
              <a:gd name="T5" fmla="*/ 2147483647 h 38"/>
              <a:gd name="T6" fmla="*/ 2147483647 w 118"/>
              <a:gd name="T7" fmla="*/ 2147483647 h 38"/>
              <a:gd name="T8" fmla="*/ 2147483647 w 118"/>
              <a:gd name="T9" fmla="*/ 2147483647 h 38"/>
              <a:gd name="T10" fmla="*/ 2147483647 w 118"/>
              <a:gd name="T11" fmla="*/ 2147483647 h 38"/>
              <a:gd name="T12" fmla="*/ 0 w 118"/>
              <a:gd name="T13" fmla="*/ 2147483647 h 38"/>
              <a:gd name="T14" fmla="*/ 2147483647 w 118"/>
              <a:gd name="T15" fmla="*/ 2147483647 h 38"/>
              <a:gd name="T16" fmla="*/ 2147483647 w 118"/>
              <a:gd name="T17" fmla="*/ 2147483647 h 38"/>
              <a:gd name="T18" fmla="*/ 2147483647 w 118"/>
              <a:gd name="T19" fmla="*/ 2147483647 h 38"/>
              <a:gd name="T20" fmla="*/ 2147483647 w 118"/>
              <a:gd name="T21" fmla="*/ 2147483647 h 38"/>
              <a:gd name="T22" fmla="*/ 2147483647 w 118"/>
              <a:gd name="T23" fmla="*/ 2147483647 h 38"/>
              <a:gd name="T24" fmla="*/ 2147483647 w 118"/>
              <a:gd name="T25" fmla="*/ 2147483647 h 38"/>
              <a:gd name="T26" fmla="*/ 2147483647 w 118"/>
              <a:gd name="T27" fmla="*/ 2147483647 h 38"/>
              <a:gd name="T28" fmla="*/ 2147483647 w 118"/>
              <a:gd name="T29" fmla="*/ 2147483647 h 38"/>
              <a:gd name="T30" fmla="*/ 2147483647 w 118"/>
              <a:gd name="T31" fmla="*/ 2147483647 h 38"/>
              <a:gd name="T32" fmla="*/ 2147483647 w 118"/>
              <a:gd name="T33" fmla="*/ 2147483647 h 38"/>
              <a:gd name="T34" fmla="*/ 2147483647 w 118"/>
              <a:gd name="T35" fmla="*/ 2147483647 h 38"/>
              <a:gd name="T36" fmla="*/ 2147483647 w 118"/>
              <a:gd name="T37" fmla="*/ 2147483647 h 38"/>
              <a:gd name="T38" fmla="*/ 2147483647 w 118"/>
              <a:gd name="T39" fmla="*/ 2147483647 h 38"/>
              <a:gd name="T40" fmla="*/ 2147483647 w 118"/>
              <a:gd name="T41" fmla="*/ 2147483647 h 38"/>
              <a:gd name="T42" fmla="*/ 2147483647 w 118"/>
              <a:gd name="T43" fmla="*/ 2147483647 h 38"/>
              <a:gd name="T44" fmla="*/ 2147483647 w 118"/>
              <a:gd name="T45" fmla="*/ 2147483647 h 38"/>
              <a:gd name="T46" fmla="*/ 2147483647 w 118"/>
              <a:gd name="T47" fmla="*/ 0 h 38"/>
              <a:gd name="T48" fmla="*/ 2147483647 w 118"/>
              <a:gd name="T49" fmla="*/ 0 h 38"/>
              <a:gd name="T50" fmla="*/ 2147483647 w 11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8"/>
              <a:gd name="T79" fmla="*/ 0 h 38"/>
              <a:gd name="T80" fmla="*/ 118 w 11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8" h="38">
                <a:moveTo>
                  <a:pt x="19" y="0"/>
                </a:moveTo>
                <a:lnTo>
                  <a:pt x="14" y="0"/>
                </a:lnTo>
                <a:lnTo>
                  <a:pt x="10" y="2"/>
                </a:lnTo>
                <a:lnTo>
                  <a:pt x="6" y="5"/>
                </a:lnTo>
                <a:lnTo>
                  <a:pt x="2" y="9"/>
                </a:lnTo>
                <a:lnTo>
                  <a:pt x="1" y="14"/>
                </a:lnTo>
                <a:lnTo>
                  <a:pt x="0" y="19"/>
                </a:lnTo>
                <a:lnTo>
                  <a:pt x="1" y="25"/>
                </a:lnTo>
                <a:lnTo>
                  <a:pt x="2" y="29"/>
                </a:lnTo>
                <a:lnTo>
                  <a:pt x="6" y="33"/>
                </a:lnTo>
                <a:lnTo>
                  <a:pt x="10" y="37"/>
                </a:lnTo>
                <a:lnTo>
                  <a:pt x="14" y="38"/>
                </a:lnTo>
                <a:lnTo>
                  <a:pt x="93" y="38"/>
                </a:lnTo>
                <a:lnTo>
                  <a:pt x="104" y="38"/>
                </a:lnTo>
                <a:lnTo>
                  <a:pt x="108" y="37"/>
                </a:lnTo>
                <a:lnTo>
                  <a:pt x="113" y="33"/>
                </a:lnTo>
                <a:lnTo>
                  <a:pt x="116" y="29"/>
                </a:lnTo>
                <a:lnTo>
                  <a:pt x="117" y="25"/>
                </a:lnTo>
                <a:lnTo>
                  <a:pt x="118" y="19"/>
                </a:lnTo>
                <a:lnTo>
                  <a:pt x="117" y="14"/>
                </a:lnTo>
                <a:lnTo>
                  <a:pt x="116" y="9"/>
                </a:lnTo>
                <a:lnTo>
                  <a:pt x="113" y="5"/>
                </a:lnTo>
                <a:lnTo>
                  <a:pt x="108" y="2"/>
                </a:lnTo>
                <a:lnTo>
                  <a:pt x="104" y="0"/>
                </a:lnTo>
                <a:lnTo>
                  <a:pt x="9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1" name="Line 1807"/>
          <p:cNvSpPr>
            <a:spLocks noChangeShapeType="1"/>
          </p:cNvSpPr>
          <p:nvPr/>
        </p:nvSpPr>
        <p:spPr bwMode="auto">
          <a:xfrm>
            <a:off x="7297738" y="29813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2" name="Freeform 1808"/>
          <p:cNvSpPr>
            <a:spLocks/>
          </p:cNvSpPr>
          <p:nvPr/>
        </p:nvSpPr>
        <p:spPr bwMode="auto">
          <a:xfrm>
            <a:off x="7297738" y="2946400"/>
            <a:ext cx="14287" cy="41275"/>
          </a:xfrm>
          <a:custGeom>
            <a:avLst/>
            <a:gdLst>
              <a:gd name="T0" fmla="*/ 0 w 38"/>
              <a:gd name="T1" fmla="*/ 2147483647 h 107"/>
              <a:gd name="T2" fmla="*/ 0 w 38"/>
              <a:gd name="T3" fmla="*/ 2147483647 h 107"/>
              <a:gd name="T4" fmla="*/ 2147483647 w 38"/>
              <a:gd name="T5" fmla="*/ 2147483647 h 107"/>
              <a:gd name="T6" fmla="*/ 2147483647 w 38"/>
              <a:gd name="T7" fmla="*/ 2147483647 h 107"/>
              <a:gd name="T8" fmla="*/ 2147483647 w 38"/>
              <a:gd name="T9" fmla="*/ 2147483647 h 107"/>
              <a:gd name="T10" fmla="*/ 2147483647 w 38"/>
              <a:gd name="T11" fmla="*/ 2147483647 h 107"/>
              <a:gd name="T12" fmla="*/ 2147483647 w 38"/>
              <a:gd name="T13" fmla="*/ 2147483647 h 107"/>
              <a:gd name="T14" fmla="*/ 2147483647 w 38"/>
              <a:gd name="T15" fmla="*/ 2147483647 h 107"/>
              <a:gd name="T16" fmla="*/ 2147483647 w 38"/>
              <a:gd name="T17" fmla="*/ 2147483647 h 107"/>
              <a:gd name="T18" fmla="*/ 2147483647 w 38"/>
              <a:gd name="T19" fmla="*/ 2147483647 h 107"/>
              <a:gd name="T20" fmla="*/ 2147483647 w 38"/>
              <a:gd name="T21" fmla="*/ 2147483647 h 107"/>
              <a:gd name="T22" fmla="*/ 2147483647 w 38"/>
              <a:gd name="T23" fmla="*/ 2147483647 h 107"/>
              <a:gd name="T24" fmla="*/ 2147483647 w 38"/>
              <a:gd name="T25" fmla="*/ 2147483647 h 107"/>
              <a:gd name="T26" fmla="*/ 2147483647 w 38"/>
              <a:gd name="T27" fmla="*/ 2147483647 h 107"/>
              <a:gd name="T28" fmla="*/ 2147483647 w 38"/>
              <a:gd name="T29" fmla="*/ 2147483647 h 107"/>
              <a:gd name="T30" fmla="*/ 2147483647 w 38"/>
              <a:gd name="T31" fmla="*/ 2147483647 h 107"/>
              <a:gd name="T32" fmla="*/ 2147483647 w 38"/>
              <a:gd name="T33" fmla="*/ 2147483647 h 107"/>
              <a:gd name="T34" fmla="*/ 2147483647 w 38"/>
              <a:gd name="T35" fmla="*/ 0 h 107"/>
              <a:gd name="T36" fmla="*/ 2147483647 w 38"/>
              <a:gd name="T37" fmla="*/ 0 h 107"/>
              <a:gd name="T38" fmla="*/ 2147483647 w 38"/>
              <a:gd name="T39" fmla="*/ 0 h 107"/>
              <a:gd name="T40" fmla="*/ 2147483647 w 38"/>
              <a:gd name="T41" fmla="*/ 2147483647 h 107"/>
              <a:gd name="T42" fmla="*/ 2147483647 w 38"/>
              <a:gd name="T43" fmla="*/ 2147483647 h 107"/>
              <a:gd name="T44" fmla="*/ 2147483647 w 38"/>
              <a:gd name="T45" fmla="*/ 2147483647 h 107"/>
              <a:gd name="T46" fmla="*/ 0 w 38"/>
              <a:gd name="T47" fmla="*/ 2147483647 h 107"/>
              <a:gd name="T48" fmla="*/ 0 w 38"/>
              <a:gd name="T49" fmla="*/ 2147483647 h 107"/>
              <a:gd name="T50" fmla="*/ 0 w 38"/>
              <a:gd name="T51" fmla="*/ 2147483647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07"/>
              <a:gd name="T80" fmla="*/ 38 w 38"/>
              <a:gd name="T81" fmla="*/ 107 h 10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07">
                <a:moveTo>
                  <a:pt x="0" y="87"/>
                </a:moveTo>
                <a:lnTo>
                  <a:pt x="0" y="93"/>
                </a:lnTo>
                <a:lnTo>
                  <a:pt x="2" y="97"/>
                </a:lnTo>
                <a:lnTo>
                  <a:pt x="5" y="101"/>
                </a:lnTo>
                <a:lnTo>
                  <a:pt x="9" y="105"/>
                </a:lnTo>
                <a:lnTo>
                  <a:pt x="14" y="106"/>
                </a:lnTo>
                <a:lnTo>
                  <a:pt x="20" y="107"/>
                </a:lnTo>
                <a:lnTo>
                  <a:pt x="25" y="106"/>
                </a:lnTo>
                <a:lnTo>
                  <a:pt x="29" y="105"/>
                </a:lnTo>
                <a:lnTo>
                  <a:pt x="34" y="101"/>
                </a:lnTo>
                <a:lnTo>
                  <a:pt x="37" y="97"/>
                </a:lnTo>
                <a:lnTo>
                  <a:pt x="38" y="93"/>
                </a:lnTo>
                <a:lnTo>
                  <a:pt x="38" y="25"/>
                </a:lnTo>
                <a:lnTo>
                  <a:pt x="38" y="15"/>
                </a:lnTo>
                <a:lnTo>
                  <a:pt x="37" y="10"/>
                </a:lnTo>
                <a:lnTo>
                  <a:pt x="34" y="6"/>
                </a:lnTo>
                <a:lnTo>
                  <a:pt x="29" y="3"/>
                </a:lnTo>
                <a:lnTo>
                  <a:pt x="25" y="0"/>
                </a:lnTo>
                <a:lnTo>
                  <a:pt x="20" y="0"/>
                </a:lnTo>
                <a:lnTo>
                  <a:pt x="14" y="0"/>
                </a:lnTo>
                <a:lnTo>
                  <a:pt x="9" y="3"/>
                </a:lnTo>
                <a:lnTo>
                  <a:pt x="5" y="6"/>
                </a:lnTo>
                <a:lnTo>
                  <a:pt x="2" y="10"/>
                </a:lnTo>
                <a:lnTo>
                  <a:pt x="0" y="15"/>
                </a:lnTo>
                <a:lnTo>
                  <a:pt x="0" y="20"/>
                </a:lnTo>
                <a:lnTo>
                  <a:pt x="0" y="8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3" name="Line 1809"/>
          <p:cNvSpPr>
            <a:spLocks noChangeShapeType="1"/>
          </p:cNvSpPr>
          <p:nvPr/>
        </p:nvSpPr>
        <p:spPr bwMode="auto">
          <a:xfrm>
            <a:off x="7305675" y="2946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4" name="Freeform 1810"/>
          <p:cNvSpPr>
            <a:spLocks/>
          </p:cNvSpPr>
          <p:nvPr/>
        </p:nvSpPr>
        <p:spPr bwMode="auto">
          <a:xfrm>
            <a:off x="7297738" y="2946400"/>
            <a:ext cx="23812" cy="14288"/>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0"/>
                </a:lnTo>
                <a:lnTo>
                  <a:pt x="9" y="3"/>
                </a:lnTo>
                <a:lnTo>
                  <a:pt x="5" y="6"/>
                </a:lnTo>
                <a:lnTo>
                  <a:pt x="2" y="10"/>
                </a:lnTo>
                <a:lnTo>
                  <a:pt x="0" y="15"/>
                </a:lnTo>
                <a:lnTo>
                  <a:pt x="0" y="20"/>
                </a:lnTo>
                <a:lnTo>
                  <a:pt x="0" y="25"/>
                </a:lnTo>
                <a:lnTo>
                  <a:pt x="2" y="29"/>
                </a:lnTo>
                <a:lnTo>
                  <a:pt x="5" y="35"/>
                </a:lnTo>
                <a:lnTo>
                  <a:pt x="9" y="37"/>
                </a:lnTo>
                <a:lnTo>
                  <a:pt x="14" y="39"/>
                </a:lnTo>
                <a:lnTo>
                  <a:pt x="34" y="39"/>
                </a:lnTo>
                <a:lnTo>
                  <a:pt x="45" y="39"/>
                </a:lnTo>
                <a:lnTo>
                  <a:pt x="49" y="37"/>
                </a:lnTo>
                <a:lnTo>
                  <a:pt x="53" y="35"/>
                </a:lnTo>
                <a:lnTo>
                  <a:pt x="57" y="29"/>
                </a:lnTo>
                <a:lnTo>
                  <a:pt x="58" y="25"/>
                </a:lnTo>
                <a:lnTo>
                  <a:pt x="59" y="20"/>
                </a:lnTo>
                <a:lnTo>
                  <a:pt x="58" y="15"/>
                </a:lnTo>
                <a:lnTo>
                  <a:pt x="57" y="10"/>
                </a:lnTo>
                <a:lnTo>
                  <a:pt x="53" y="6"/>
                </a:lnTo>
                <a:lnTo>
                  <a:pt x="49" y="3"/>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5" name="Line 1811"/>
          <p:cNvSpPr>
            <a:spLocks noChangeShapeType="1"/>
          </p:cNvSpPr>
          <p:nvPr/>
        </p:nvSpPr>
        <p:spPr bwMode="auto">
          <a:xfrm>
            <a:off x="7313613" y="2946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6" name="Freeform 1812"/>
          <p:cNvSpPr>
            <a:spLocks/>
          </p:cNvSpPr>
          <p:nvPr/>
        </p:nvSpPr>
        <p:spPr bwMode="auto">
          <a:xfrm>
            <a:off x="7305675" y="2946400"/>
            <a:ext cx="42863" cy="14288"/>
          </a:xfrm>
          <a:custGeom>
            <a:avLst/>
            <a:gdLst>
              <a:gd name="T0" fmla="*/ 2147483647 w 108"/>
              <a:gd name="T1" fmla="*/ 0 h 39"/>
              <a:gd name="T2" fmla="*/ 2147483647 w 108"/>
              <a:gd name="T3" fmla="*/ 0 h 39"/>
              <a:gd name="T4" fmla="*/ 2147483647 w 108"/>
              <a:gd name="T5" fmla="*/ 2147483647 h 39"/>
              <a:gd name="T6" fmla="*/ 2147483647 w 108"/>
              <a:gd name="T7" fmla="*/ 2147483647 h 39"/>
              <a:gd name="T8" fmla="*/ 2147483647 w 108"/>
              <a:gd name="T9" fmla="*/ 2147483647 h 39"/>
              <a:gd name="T10" fmla="*/ 0 w 108"/>
              <a:gd name="T11" fmla="*/ 2147483647 h 39"/>
              <a:gd name="T12" fmla="*/ 0 w 108"/>
              <a:gd name="T13" fmla="*/ 2147483647 h 39"/>
              <a:gd name="T14" fmla="*/ 0 w 108"/>
              <a:gd name="T15" fmla="*/ 2147483647 h 39"/>
              <a:gd name="T16" fmla="*/ 2147483647 w 108"/>
              <a:gd name="T17" fmla="*/ 2147483647 h 39"/>
              <a:gd name="T18" fmla="*/ 2147483647 w 108"/>
              <a:gd name="T19" fmla="*/ 2147483647 h 39"/>
              <a:gd name="T20" fmla="*/ 2147483647 w 108"/>
              <a:gd name="T21" fmla="*/ 2147483647 h 39"/>
              <a:gd name="T22" fmla="*/ 2147483647 w 108"/>
              <a:gd name="T23" fmla="*/ 2147483647 h 39"/>
              <a:gd name="T24" fmla="*/ 2147483647 w 108"/>
              <a:gd name="T25" fmla="*/ 2147483647 h 39"/>
              <a:gd name="T26" fmla="*/ 2147483647 w 108"/>
              <a:gd name="T27" fmla="*/ 2147483647 h 39"/>
              <a:gd name="T28" fmla="*/ 2147483647 w 108"/>
              <a:gd name="T29" fmla="*/ 2147483647 h 39"/>
              <a:gd name="T30" fmla="*/ 2147483647 w 108"/>
              <a:gd name="T31" fmla="*/ 2147483647 h 39"/>
              <a:gd name="T32" fmla="*/ 2147483647 w 108"/>
              <a:gd name="T33" fmla="*/ 2147483647 h 39"/>
              <a:gd name="T34" fmla="*/ 2147483647 w 108"/>
              <a:gd name="T35" fmla="*/ 2147483647 h 39"/>
              <a:gd name="T36" fmla="*/ 2147483647 w 108"/>
              <a:gd name="T37" fmla="*/ 2147483647 h 39"/>
              <a:gd name="T38" fmla="*/ 2147483647 w 108"/>
              <a:gd name="T39" fmla="*/ 2147483647 h 39"/>
              <a:gd name="T40" fmla="*/ 2147483647 w 108"/>
              <a:gd name="T41" fmla="*/ 2147483647 h 39"/>
              <a:gd name="T42" fmla="*/ 2147483647 w 108"/>
              <a:gd name="T43" fmla="*/ 2147483647 h 39"/>
              <a:gd name="T44" fmla="*/ 2147483647 w 108"/>
              <a:gd name="T45" fmla="*/ 2147483647 h 39"/>
              <a:gd name="T46" fmla="*/ 2147483647 w 108"/>
              <a:gd name="T47" fmla="*/ 0 h 39"/>
              <a:gd name="T48" fmla="*/ 2147483647 w 108"/>
              <a:gd name="T49" fmla="*/ 0 h 39"/>
              <a:gd name="T50" fmla="*/ 2147483647 w 10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9"/>
              <a:gd name="T80" fmla="*/ 108 w 10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9">
                <a:moveTo>
                  <a:pt x="19" y="0"/>
                </a:moveTo>
                <a:lnTo>
                  <a:pt x="14" y="0"/>
                </a:lnTo>
                <a:lnTo>
                  <a:pt x="9" y="3"/>
                </a:lnTo>
                <a:lnTo>
                  <a:pt x="5" y="6"/>
                </a:lnTo>
                <a:lnTo>
                  <a:pt x="2" y="10"/>
                </a:lnTo>
                <a:lnTo>
                  <a:pt x="0" y="15"/>
                </a:lnTo>
                <a:lnTo>
                  <a:pt x="0" y="20"/>
                </a:lnTo>
                <a:lnTo>
                  <a:pt x="0" y="25"/>
                </a:lnTo>
                <a:lnTo>
                  <a:pt x="2" y="29"/>
                </a:lnTo>
                <a:lnTo>
                  <a:pt x="5" y="35"/>
                </a:lnTo>
                <a:lnTo>
                  <a:pt x="9" y="37"/>
                </a:lnTo>
                <a:lnTo>
                  <a:pt x="14" y="39"/>
                </a:lnTo>
                <a:lnTo>
                  <a:pt x="83" y="39"/>
                </a:lnTo>
                <a:lnTo>
                  <a:pt x="94" y="39"/>
                </a:lnTo>
                <a:lnTo>
                  <a:pt x="97" y="37"/>
                </a:lnTo>
                <a:lnTo>
                  <a:pt x="103" y="35"/>
                </a:lnTo>
                <a:lnTo>
                  <a:pt x="105" y="29"/>
                </a:lnTo>
                <a:lnTo>
                  <a:pt x="107" y="25"/>
                </a:lnTo>
                <a:lnTo>
                  <a:pt x="108" y="20"/>
                </a:lnTo>
                <a:lnTo>
                  <a:pt x="107" y="15"/>
                </a:lnTo>
                <a:lnTo>
                  <a:pt x="105" y="10"/>
                </a:lnTo>
                <a:lnTo>
                  <a:pt x="103" y="6"/>
                </a:lnTo>
                <a:lnTo>
                  <a:pt x="97" y="3"/>
                </a:lnTo>
                <a:lnTo>
                  <a:pt x="94" y="0"/>
                </a:lnTo>
                <a:lnTo>
                  <a:pt x="8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7" name="Line 1813"/>
          <p:cNvSpPr>
            <a:spLocks noChangeShapeType="1"/>
          </p:cNvSpPr>
          <p:nvPr/>
        </p:nvSpPr>
        <p:spPr bwMode="auto">
          <a:xfrm>
            <a:off x="7332663" y="29543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8" name="Freeform 1814"/>
          <p:cNvSpPr>
            <a:spLocks/>
          </p:cNvSpPr>
          <p:nvPr/>
        </p:nvSpPr>
        <p:spPr bwMode="auto">
          <a:xfrm>
            <a:off x="7332663" y="2921000"/>
            <a:ext cx="14287" cy="41275"/>
          </a:xfrm>
          <a:custGeom>
            <a:avLst/>
            <a:gdLst>
              <a:gd name="T0" fmla="*/ 0 w 39"/>
              <a:gd name="T1" fmla="*/ 2147483647 h 107"/>
              <a:gd name="T2" fmla="*/ 0 w 39"/>
              <a:gd name="T3" fmla="*/ 2147483647 h 107"/>
              <a:gd name="T4" fmla="*/ 2147483647 w 39"/>
              <a:gd name="T5" fmla="*/ 2147483647 h 107"/>
              <a:gd name="T6" fmla="*/ 2147483647 w 39"/>
              <a:gd name="T7" fmla="*/ 2147483647 h 107"/>
              <a:gd name="T8" fmla="*/ 2147483647 w 39"/>
              <a:gd name="T9" fmla="*/ 2147483647 h 107"/>
              <a:gd name="T10" fmla="*/ 2147483647 w 39"/>
              <a:gd name="T11" fmla="*/ 2147483647 h 107"/>
              <a:gd name="T12" fmla="*/ 2147483647 w 39"/>
              <a:gd name="T13" fmla="*/ 2147483647 h 107"/>
              <a:gd name="T14" fmla="*/ 2147483647 w 39"/>
              <a:gd name="T15" fmla="*/ 2147483647 h 107"/>
              <a:gd name="T16" fmla="*/ 2147483647 w 39"/>
              <a:gd name="T17" fmla="*/ 2147483647 h 107"/>
              <a:gd name="T18" fmla="*/ 2147483647 w 39"/>
              <a:gd name="T19" fmla="*/ 2147483647 h 107"/>
              <a:gd name="T20" fmla="*/ 2147483647 w 39"/>
              <a:gd name="T21" fmla="*/ 2147483647 h 107"/>
              <a:gd name="T22" fmla="*/ 2147483647 w 39"/>
              <a:gd name="T23" fmla="*/ 2147483647 h 107"/>
              <a:gd name="T24" fmla="*/ 2147483647 w 39"/>
              <a:gd name="T25" fmla="*/ 2147483647 h 107"/>
              <a:gd name="T26" fmla="*/ 2147483647 w 39"/>
              <a:gd name="T27" fmla="*/ 2147483647 h 107"/>
              <a:gd name="T28" fmla="*/ 2147483647 w 39"/>
              <a:gd name="T29" fmla="*/ 2147483647 h 107"/>
              <a:gd name="T30" fmla="*/ 2147483647 w 39"/>
              <a:gd name="T31" fmla="*/ 2147483647 h 107"/>
              <a:gd name="T32" fmla="*/ 2147483647 w 39"/>
              <a:gd name="T33" fmla="*/ 2147483647 h 107"/>
              <a:gd name="T34" fmla="*/ 2147483647 w 39"/>
              <a:gd name="T35" fmla="*/ 2147483647 h 107"/>
              <a:gd name="T36" fmla="*/ 2147483647 w 39"/>
              <a:gd name="T37" fmla="*/ 0 h 107"/>
              <a:gd name="T38" fmla="*/ 2147483647 w 39"/>
              <a:gd name="T39" fmla="*/ 2147483647 h 107"/>
              <a:gd name="T40" fmla="*/ 2147483647 w 39"/>
              <a:gd name="T41" fmla="*/ 2147483647 h 107"/>
              <a:gd name="T42" fmla="*/ 2147483647 w 39"/>
              <a:gd name="T43" fmla="*/ 2147483647 h 107"/>
              <a:gd name="T44" fmla="*/ 2147483647 w 39"/>
              <a:gd name="T45" fmla="*/ 2147483647 h 107"/>
              <a:gd name="T46" fmla="*/ 0 w 39"/>
              <a:gd name="T47" fmla="*/ 2147483647 h 107"/>
              <a:gd name="T48" fmla="*/ 0 w 39"/>
              <a:gd name="T49" fmla="*/ 2147483647 h 107"/>
              <a:gd name="T50" fmla="*/ 0 w 39"/>
              <a:gd name="T51" fmla="*/ 2147483647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07"/>
              <a:gd name="T80" fmla="*/ 39 w 39"/>
              <a:gd name="T81" fmla="*/ 107 h 10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07">
                <a:moveTo>
                  <a:pt x="0" y="87"/>
                </a:moveTo>
                <a:lnTo>
                  <a:pt x="0" y="92"/>
                </a:lnTo>
                <a:lnTo>
                  <a:pt x="3" y="96"/>
                </a:lnTo>
                <a:lnTo>
                  <a:pt x="6" y="102"/>
                </a:lnTo>
                <a:lnTo>
                  <a:pt x="10" y="104"/>
                </a:lnTo>
                <a:lnTo>
                  <a:pt x="15" y="106"/>
                </a:lnTo>
                <a:lnTo>
                  <a:pt x="20" y="107"/>
                </a:lnTo>
                <a:lnTo>
                  <a:pt x="26" y="106"/>
                </a:lnTo>
                <a:lnTo>
                  <a:pt x="29" y="104"/>
                </a:lnTo>
                <a:lnTo>
                  <a:pt x="35" y="102"/>
                </a:lnTo>
                <a:lnTo>
                  <a:pt x="37" y="96"/>
                </a:lnTo>
                <a:lnTo>
                  <a:pt x="39" y="92"/>
                </a:lnTo>
                <a:lnTo>
                  <a:pt x="39" y="25"/>
                </a:lnTo>
                <a:lnTo>
                  <a:pt x="39" y="14"/>
                </a:lnTo>
                <a:lnTo>
                  <a:pt x="37" y="10"/>
                </a:lnTo>
                <a:lnTo>
                  <a:pt x="35" y="5"/>
                </a:lnTo>
                <a:lnTo>
                  <a:pt x="29" y="3"/>
                </a:lnTo>
                <a:lnTo>
                  <a:pt x="26" y="1"/>
                </a:lnTo>
                <a:lnTo>
                  <a:pt x="20" y="0"/>
                </a:lnTo>
                <a:lnTo>
                  <a:pt x="15" y="1"/>
                </a:lnTo>
                <a:lnTo>
                  <a:pt x="10" y="3"/>
                </a:lnTo>
                <a:lnTo>
                  <a:pt x="6" y="5"/>
                </a:lnTo>
                <a:lnTo>
                  <a:pt x="3" y="10"/>
                </a:lnTo>
                <a:lnTo>
                  <a:pt x="0" y="14"/>
                </a:lnTo>
                <a:lnTo>
                  <a:pt x="0" y="20"/>
                </a:lnTo>
                <a:lnTo>
                  <a:pt x="0" y="8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19" name="Line 1815"/>
          <p:cNvSpPr>
            <a:spLocks noChangeShapeType="1"/>
          </p:cNvSpPr>
          <p:nvPr/>
        </p:nvSpPr>
        <p:spPr bwMode="auto">
          <a:xfrm>
            <a:off x="7340600" y="29210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0" name="Freeform 1816"/>
          <p:cNvSpPr>
            <a:spLocks/>
          </p:cNvSpPr>
          <p:nvPr/>
        </p:nvSpPr>
        <p:spPr bwMode="auto">
          <a:xfrm>
            <a:off x="7332663" y="2921000"/>
            <a:ext cx="31750" cy="15875"/>
          </a:xfrm>
          <a:custGeom>
            <a:avLst/>
            <a:gdLst>
              <a:gd name="T0" fmla="*/ 2147483647 w 80"/>
              <a:gd name="T1" fmla="*/ 0 h 40"/>
              <a:gd name="T2" fmla="*/ 2147483647 w 80"/>
              <a:gd name="T3" fmla="*/ 2147483647 h 40"/>
              <a:gd name="T4" fmla="*/ 2147483647 w 80"/>
              <a:gd name="T5" fmla="*/ 2147483647 h 40"/>
              <a:gd name="T6" fmla="*/ 2147483647 w 80"/>
              <a:gd name="T7" fmla="*/ 2147483647 h 40"/>
              <a:gd name="T8" fmla="*/ 2147483647 w 80"/>
              <a:gd name="T9" fmla="*/ 2147483647 h 40"/>
              <a:gd name="T10" fmla="*/ 0 w 80"/>
              <a:gd name="T11" fmla="*/ 2147483647 h 40"/>
              <a:gd name="T12" fmla="*/ 0 w 80"/>
              <a:gd name="T13" fmla="*/ 2147483647 h 40"/>
              <a:gd name="T14" fmla="*/ 0 w 80"/>
              <a:gd name="T15" fmla="*/ 2147483647 h 40"/>
              <a:gd name="T16" fmla="*/ 2147483647 w 80"/>
              <a:gd name="T17" fmla="*/ 2147483647 h 40"/>
              <a:gd name="T18" fmla="*/ 2147483647 w 80"/>
              <a:gd name="T19" fmla="*/ 2147483647 h 40"/>
              <a:gd name="T20" fmla="*/ 2147483647 w 80"/>
              <a:gd name="T21" fmla="*/ 2147483647 h 40"/>
              <a:gd name="T22" fmla="*/ 2147483647 w 80"/>
              <a:gd name="T23" fmla="*/ 2147483647 h 40"/>
              <a:gd name="T24" fmla="*/ 2147483647 w 80"/>
              <a:gd name="T25" fmla="*/ 2147483647 h 40"/>
              <a:gd name="T26" fmla="*/ 2147483647 w 80"/>
              <a:gd name="T27" fmla="*/ 2147483647 h 40"/>
              <a:gd name="T28" fmla="*/ 2147483647 w 80"/>
              <a:gd name="T29" fmla="*/ 2147483647 h 40"/>
              <a:gd name="T30" fmla="*/ 2147483647 w 80"/>
              <a:gd name="T31" fmla="*/ 2147483647 h 40"/>
              <a:gd name="T32" fmla="*/ 2147483647 w 80"/>
              <a:gd name="T33" fmla="*/ 2147483647 h 40"/>
              <a:gd name="T34" fmla="*/ 2147483647 w 80"/>
              <a:gd name="T35" fmla="*/ 2147483647 h 40"/>
              <a:gd name="T36" fmla="*/ 2147483647 w 80"/>
              <a:gd name="T37" fmla="*/ 2147483647 h 40"/>
              <a:gd name="T38" fmla="*/ 2147483647 w 80"/>
              <a:gd name="T39" fmla="*/ 2147483647 h 40"/>
              <a:gd name="T40" fmla="*/ 2147483647 w 80"/>
              <a:gd name="T41" fmla="*/ 2147483647 h 40"/>
              <a:gd name="T42" fmla="*/ 2147483647 w 80"/>
              <a:gd name="T43" fmla="*/ 2147483647 h 40"/>
              <a:gd name="T44" fmla="*/ 2147483647 w 80"/>
              <a:gd name="T45" fmla="*/ 2147483647 h 40"/>
              <a:gd name="T46" fmla="*/ 2147483647 w 80"/>
              <a:gd name="T47" fmla="*/ 2147483647 h 40"/>
              <a:gd name="T48" fmla="*/ 2147483647 w 80"/>
              <a:gd name="T49" fmla="*/ 0 h 40"/>
              <a:gd name="T50" fmla="*/ 2147483647 w 8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40"/>
              <a:gd name="T80" fmla="*/ 80 w 8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40">
                <a:moveTo>
                  <a:pt x="20" y="0"/>
                </a:moveTo>
                <a:lnTo>
                  <a:pt x="15" y="1"/>
                </a:lnTo>
                <a:lnTo>
                  <a:pt x="10" y="3"/>
                </a:lnTo>
                <a:lnTo>
                  <a:pt x="6" y="5"/>
                </a:lnTo>
                <a:lnTo>
                  <a:pt x="3" y="10"/>
                </a:lnTo>
                <a:lnTo>
                  <a:pt x="0" y="14"/>
                </a:lnTo>
                <a:lnTo>
                  <a:pt x="0" y="20"/>
                </a:lnTo>
                <a:lnTo>
                  <a:pt x="0" y="25"/>
                </a:lnTo>
                <a:lnTo>
                  <a:pt x="3" y="30"/>
                </a:lnTo>
                <a:lnTo>
                  <a:pt x="6" y="34"/>
                </a:lnTo>
                <a:lnTo>
                  <a:pt x="10" y="37"/>
                </a:lnTo>
                <a:lnTo>
                  <a:pt x="15" y="40"/>
                </a:lnTo>
                <a:lnTo>
                  <a:pt x="55" y="40"/>
                </a:lnTo>
                <a:lnTo>
                  <a:pt x="65" y="40"/>
                </a:lnTo>
                <a:lnTo>
                  <a:pt x="69" y="37"/>
                </a:lnTo>
                <a:lnTo>
                  <a:pt x="73" y="34"/>
                </a:lnTo>
                <a:lnTo>
                  <a:pt x="77" y="30"/>
                </a:lnTo>
                <a:lnTo>
                  <a:pt x="78" y="25"/>
                </a:lnTo>
                <a:lnTo>
                  <a:pt x="80" y="20"/>
                </a:lnTo>
                <a:lnTo>
                  <a:pt x="78" y="14"/>
                </a:lnTo>
                <a:lnTo>
                  <a:pt x="77" y="10"/>
                </a:lnTo>
                <a:lnTo>
                  <a:pt x="73" y="5"/>
                </a:lnTo>
                <a:lnTo>
                  <a:pt x="69" y="3"/>
                </a:lnTo>
                <a:lnTo>
                  <a:pt x="65" y="1"/>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1" name="Line 1817"/>
          <p:cNvSpPr>
            <a:spLocks noChangeShapeType="1"/>
          </p:cNvSpPr>
          <p:nvPr/>
        </p:nvSpPr>
        <p:spPr bwMode="auto">
          <a:xfrm>
            <a:off x="7356475" y="29210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2" name="Freeform 1818"/>
          <p:cNvSpPr>
            <a:spLocks/>
          </p:cNvSpPr>
          <p:nvPr/>
        </p:nvSpPr>
        <p:spPr bwMode="auto">
          <a:xfrm>
            <a:off x="7348538" y="2921000"/>
            <a:ext cx="23812"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0 w 60"/>
              <a:gd name="T11" fmla="*/ 2147483647 h 40"/>
              <a:gd name="T12" fmla="*/ 0 w 60"/>
              <a:gd name="T13" fmla="*/ 2147483647 h 40"/>
              <a:gd name="T14" fmla="*/ 0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1"/>
                </a:lnTo>
                <a:lnTo>
                  <a:pt x="9" y="3"/>
                </a:lnTo>
                <a:lnTo>
                  <a:pt x="5" y="5"/>
                </a:lnTo>
                <a:lnTo>
                  <a:pt x="3" y="10"/>
                </a:lnTo>
                <a:lnTo>
                  <a:pt x="0" y="14"/>
                </a:lnTo>
                <a:lnTo>
                  <a:pt x="0" y="20"/>
                </a:lnTo>
                <a:lnTo>
                  <a:pt x="0" y="25"/>
                </a:lnTo>
                <a:lnTo>
                  <a:pt x="3" y="30"/>
                </a:lnTo>
                <a:lnTo>
                  <a:pt x="5" y="34"/>
                </a:lnTo>
                <a:lnTo>
                  <a:pt x="9" y="37"/>
                </a:lnTo>
                <a:lnTo>
                  <a:pt x="15" y="40"/>
                </a:lnTo>
                <a:lnTo>
                  <a:pt x="33" y="40"/>
                </a:lnTo>
                <a:lnTo>
                  <a:pt x="44" y="40"/>
                </a:lnTo>
                <a:lnTo>
                  <a:pt x="49" y="37"/>
                </a:lnTo>
                <a:lnTo>
                  <a:pt x="53" y="34"/>
                </a:lnTo>
                <a:lnTo>
                  <a:pt x="57" y="30"/>
                </a:lnTo>
                <a:lnTo>
                  <a:pt x="58" y="25"/>
                </a:lnTo>
                <a:lnTo>
                  <a:pt x="60" y="20"/>
                </a:lnTo>
                <a:lnTo>
                  <a:pt x="58" y="14"/>
                </a:lnTo>
                <a:lnTo>
                  <a:pt x="57" y="10"/>
                </a:lnTo>
                <a:lnTo>
                  <a:pt x="53" y="5"/>
                </a:lnTo>
                <a:lnTo>
                  <a:pt x="49" y="3"/>
                </a:lnTo>
                <a:lnTo>
                  <a:pt x="44" y="1"/>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3" name="Line 1819"/>
          <p:cNvSpPr>
            <a:spLocks noChangeShapeType="1"/>
          </p:cNvSpPr>
          <p:nvPr/>
        </p:nvSpPr>
        <p:spPr bwMode="auto">
          <a:xfrm>
            <a:off x="7364413" y="29210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4" name="Freeform 1820"/>
          <p:cNvSpPr>
            <a:spLocks/>
          </p:cNvSpPr>
          <p:nvPr/>
        </p:nvSpPr>
        <p:spPr bwMode="auto">
          <a:xfrm>
            <a:off x="7356475" y="2921000"/>
            <a:ext cx="22225" cy="15875"/>
          </a:xfrm>
          <a:custGeom>
            <a:avLst/>
            <a:gdLst>
              <a:gd name="T0" fmla="*/ 2147483647 w 58"/>
              <a:gd name="T1" fmla="*/ 0 h 40"/>
              <a:gd name="T2" fmla="*/ 2147483647 w 58"/>
              <a:gd name="T3" fmla="*/ 2147483647 h 40"/>
              <a:gd name="T4" fmla="*/ 2147483647 w 58"/>
              <a:gd name="T5" fmla="*/ 2147483647 h 40"/>
              <a:gd name="T6" fmla="*/ 2147483647 w 58"/>
              <a:gd name="T7" fmla="*/ 2147483647 h 40"/>
              <a:gd name="T8" fmla="*/ 2147483647 w 58"/>
              <a:gd name="T9" fmla="*/ 2147483647 h 40"/>
              <a:gd name="T10" fmla="*/ 0 w 58"/>
              <a:gd name="T11" fmla="*/ 2147483647 h 40"/>
              <a:gd name="T12" fmla="*/ 0 w 58"/>
              <a:gd name="T13" fmla="*/ 2147483647 h 40"/>
              <a:gd name="T14" fmla="*/ 0 w 58"/>
              <a:gd name="T15" fmla="*/ 2147483647 h 40"/>
              <a:gd name="T16" fmla="*/ 2147483647 w 58"/>
              <a:gd name="T17" fmla="*/ 2147483647 h 40"/>
              <a:gd name="T18" fmla="*/ 2147483647 w 58"/>
              <a:gd name="T19" fmla="*/ 2147483647 h 40"/>
              <a:gd name="T20" fmla="*/ 2147483647 w 58"/>
              <a:gd name="T21" fmla="*/ 2147483647 h 40"/>
              <a:gd name="T22" fmla="*/ 2147483647 w 58"/>
              <a:gd name="T23" fmla="*/ 2147483647 h 40"/>
              <a:gd name="T24" fmla="*/ 2147483647 w 58"/>
              <a:gd name="T25" fmla="*/ 2147483647 h 40"/>
              <a:gd name="T26" fmla="*/ 2147483647 w 58"/>
              <a:gd name="T27" fmla="*/ 2147483647 h 40"/>
              <a:gd name="T28" fmla="*/ 2147483647 w 58"/>
              <a:gd name="T29" fmla="*/ 2147483647 h 40"/>
              <a:gd name="T30" fmla="*/ 2147483647 w 58"/>
              <a:gd name="T31" fmla="*/ 2147483647 h 40"/>
              <a:gd name="T32" fmla="*/ 2147483647 w 58"/>
              <a:gd name="T33" fmla="*/ 2147483647 h 40"/>
              <a:gd name="T34" fmla="*/ 2147483647 w 58"/>
              <a:gd name="T35" fmla="*/ 2147483647 h 40"/>
              <a:gd name="T36" fmla="*/ 2147483647 w 58"/>
              <a:gd name="T37" fmla="*/ 2147483647 h 40"/>
              <a:gd name="T38" fmla="*/ 2147483647 w 58"/>
              <a:gd name="T39" fmla="*/ 2147483647 h 40"/>
              <a:gd name="T40" fmla="*/ 2147483647 w 58"/>
              <a:gd name="T41" fmla="*/ 2147483647 h 40"/>
              <a:gd name="T42" fmla="*/ 2147483647 w 58"/>
              <a:gd name="T43" fmla="*/ 2147483647 h 40"/>
              <a:gd name="T44" fmla="*/ 2147483647 w 58"/>
              <a:gd name="T45" fmla="*/ 2147483647 h 40"/>
              <a:gd name="T46" fmla="*/ 2147483647 w 58"/>
              <a:gd name="T47" fmla="*/ 2147483647 h 40"/>
              <a:gd name="T48" fmla="*/ 2147483647 w 58"/>
              <a:gd name="T49" fmla="*/ 0 h 40"/>
              <a:gd name="T50" fmla="*/ 2147483647 w 5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40"/>
              <a:gd name="T80" fmla="*/ 58 w 5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40">
                <a:moveTo>
                  <a:pt x="20" y="0"/>
                </a:moveTo>
                <a:lnTo>
                  <a:pt x="14" y="1"/>
                </a:lnTo>
                <a:lnTo>
                  <a:pt x="9" y="3"/>
                </a:lnTo>
                <a:lnTo>
                  <a:pt x="5" y="5"/>
                </a:lnTo>
                <a:lnTo>
                  <a:pt x="3" y="10"/>
                </a:lnTo>
                <a:lnTo>
                  <a:pt x="0" y="14"/>
                </a:lnTo>
                <a:lnTo>
                  <a:pt x="0" y="20"/>
                </a:lnTo>
                <a:lnTo>
                  <a:pt x="0" y="25"/>
                </a:lnTo>
                <a:lnTo>
                  <a:pt x="3" y="30"/>
                </a:lnTo>
                <a:lnTo>
                  <a:pt x="5" y="34"/>
                </a:lnTo>
                <a:lnTo>
                  <a:pt x="9" y="37"/>
                </a:lnTo>
                <a:lnTo>
                  <a:pt x="14" y="40"/>
                </a:lnTo>
                <a:lnTo>
                  <a:pt x="33" y="40"/>
                </a:lnTo>
                <a:lnTo>
                  <a:pt x="43" y="40"/>
                </a:lnTo>
                <a:lnTo>
                  <a:pt x="49" y="37"/>
                </a:lnTo>
                <a:lnTo>
                  <a:pt x="53" y="34"/>
                </a:lnTo>
                <a:lnTo>
                  <a:pt x="55" y="30"/>
                </a:lnTo>
                <a:lnTo>
                  <a:pt x="58" y="25"/>
                </a:lnTo>
                <a:lnTo>
                  <a:pt x="58" y="20"/>
                </a:lnTo>
                <a:lnTo>
                  <a:pt x="58" y="14"/>
                </a:lnTo>
                <a:lnTo>
                  <a:pt x="55" y="10"/>
                </a:lnTo>
                <a:lnTo>
                  <a:pt x="53" y="5"/>
                </a:lnTo>
                <a:lnTo>
                  <a:pt x="49" y="3"/>
                </a:lnTo>
                <a:lnTo>
                  <a:pt x="43" y="1"/>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5" name="Line 1821"/>
          <p:cNvSpPr>
            <a:spLocks noChangeShapeType="1"/>
          </p:cNvSpPr>
          <p:nvPr/>
        </p:nvSpPr>
        <p:spPr bwMode="auto">
          <a:xfrm>
            <a:off x="7370763" y="29210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6" name="Freeform 1822"/>
          <p:cNvSpPr>
            <a:spLocks/>
          </p:cNvSpPr>
          <p:nvPr/>
        </p:nvSpPr>
        <p:spPr bwMode="auto">
          <a:xfrm>
            <a:off x="7362825" y="2921000"/>
            <a:ext cx="44450" cy="15875"/>
          </a:xfrm>
          <a:custGeom>
            <a:avLst/>
            <a:gdLst>
              <a:gd name="T0" fmla="*/ 2147483647 w 110"/>
              <a:gd name="T1" fmla="*/ 0 h 40"/>
              <a:gd name="T2" fmla="*/ 2147483647 w 110"/>
              <a:gd name="T3" fmla="*/ 2147483647 h 40"/>
              <a:gd name="T4" fmla="*/ 2147483647 w 110"/>
              <a:gd name="T5" fmla="*/ 2147483647 h 40"/>
              <a:gd name="T6" fmla="*/ 2147483647 w 110"/>
              <a:gd name="T7" fmla="*/ 2147483647 h 40"/>
              <a:gd name="T8" fmla="*/ 2147483647 w 110"/>
              <a:gd name="T9" fmla="*/ 2147483647 h 40"/>
              <a:gd name="T10" fmla="*/ 2147483647 w 110"/>
              <a:gd name="T11" fmla="*/ 2147483647 h 40"/>
              <a:gd name="T12" fmla="*/ 0 w 110"/>
              <a:gd name="T13" fmla="*/ 2147483647 h 40"/>
              <a:gd name="T14" fmla="*/ 2147483647 w 110"/>
              <a:gd name="T15" fmla="*/ 2147483647 h 40"/>
              <a:gd name="T16" fmla="*/ 2147483647 w 110"/>
              <a:gd name="T17" fmla="*/ 2147483647 h 40"/>
              <a:gd name="T18" fmla="*/ 2147483647 w 110"/>
              <a:gd name="T19" fmla="*/ 2147483647 h 40"/>
              <a:gd name="T20" fmla="*/ 2147483647 w 110"/>
              <a:gd name="T21" fmla="*/ 2147483647 h 40"/>
              <a:gd name="T22" fmla="*/ 2147483647 w 110"/>
              <a:gd name="T23" fmla="*/ 2147483647 h 40"/>
              <a:gd name="T24" fmla="*/ 2147483647 w 110"/>
              <a:gd name="T25" fmla="*/ 2147483647 h 40"/>
              <a:gd name="T26" fmla="*/ 2147483647 w 110"/>
              <a:gd name="T27" fmla="*/ 2147483647 h 40"/>
              <a:gd name="T28" fmla="*/ 2147483647 w 110"/>
              <a:gd name="T29" fmla="*/ 2147483647 h 40"/>
              <a:gd name="T30" fmla="*/ 2147483647 w 110"/>
              <a:gd name="T31" fmla="*/ 2147483647 h 40"/>
              <a:gd name="T32" fmla="*/ 2147483647 w 110"/>
              <a:gd name="T33" fmla="*/ 2147483647 h 40"/>
              <a:gd name="T34" fmla="*/ 2147483647 w 110"/>
              <a:gd name="T35" fmla="*/ 2147483647 h 40"/>
              <a:gd name="T36" fmla="*/ 2147483647 w 110"/>
              <a:gd name="T37" fmla="*/ 2147483647 h 40"/>
              <a:gd name="T38" fmla="*/ 2147483647 w 110"/>
              <a:gd name="T39" fmla="*/ 2147483647 h 40"/>
              <a:gd name="T40" fmla="*/ 2147483647 w 110"/>
              <a:gd name="T41" fmla="*/ 2147483647 h 40"/>
              <a:gd name="T42" fmla="*/ 2147483647 w 110"/>
              <a:gd name="T43" fmla="*/ 2147483647 h 40"/>
              <a:gd name="T44" fmla="*/ 2147483647 w 110"/>
              <a:gd name="T45" fmla="*/ 2147483647 h 40"/>
              <a:gd name="T46" fmla="*/ 2147483647 w 110"/>
              <a:gd name="T47" fmla="*/ 2147483647 h 40"/>
              <a:gd name="T48" fmla="*/ 2147483647 w 110"/>
              <a:gd name="T49" fmla="*/ 0 h 40"/>
              <a:gd name="T50" fmla="*/ 2147483647 w 11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0"/>
              <a:gd name="T79" fmla="*/ 0 h 40"/>
              <a:gd name="T80" fmla="*/ 110 w 11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0" h="40">
                <a:moveTo>
                  <a:pt x="20" y="0"/>
                </a:moveTo>
                <a:lnTo>
                  <a:pt x="16" y="1"/>
                </a:lnTo>
                <a:lnTo>
                  <a:pt x="11" y="3"/>
                </a:lnTo>
                <a:lnTo>
                  <a:pt x="7" y="5"/>
                </a:lnTo>
                <a:lnTo>
                  <a:pt x="3" y="10"/>
                </a:lnTo>
                <a:lnTo>
                  <a:pt x="2" y="14"/>
                </a:lnTo>
                <a:lnTo>
                  <a:pt x="0" y="20"/>
                </a:lnTo>
                <a:lnTo>
                  <a:pt x="2" y="25"/>
                </a:lnTo>
                <a:lnTo>
                  <a:pt x="3" y="30"/>
                </a:lnTo>
                <a:lnTo>
                  <a:pt x="7" y="34"/>
                </a:lnTo>
                <a:lnTo>
                  <a:pt x="11" y="37"/>
                </a:lnTo>
                <a:lnTo>
                  <a:pt x="16" y="40"/>
                </a:lnTo>
                <a:lnTo>
                  <a:pt x="85" y="40"/>
                </a:lnTo>
                <a:lnTo>
                  <a:pt x="94" y="40"/>
                </a:lnTo>
                <a:lnTo>
                  <a:pt x="100" y="37"/>
                </a:lnTo>
                <a:lnTo>
                  <a:pt x="103" y="34"/>
                </a:lnTo>
                <a:lnTo>
                  <a:pt x="107" y="30"/>
                </a:lnTo>
                <a:lnTo>
                  <a:pt x="109" y="25"/>
                </a:lnTo>
                <a:lnTo>
                  <a:pt x="110" y="20"/>
                </a:lnTo>
                <a:lnTo>
                  <a:pt x="109" y="14"/>
                </a:lnTo>
                <a:lnTo>
                  <a:pt x="107" y="10"/>
                </a:lnTo>
                <a:lnTo>
                  <a:pt x="103" y="5"/>
                </a:lnTo>
                <a:lnTo>
                  <a:pt x="100" y="3"/>
                </a:lnTo>
                <a:lnTo>
                  <a:pt x="94" y="1"/>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7" name="Line 1823"/>
          <p:cNvSpPr>
            <a:spLocks noChangeShapeType="1"/>
          </p:cNvSpPr>
          <p:nvPr/>
        </p:nvSpPr>
        <p:spPr bwMode="auto">
          <a:xfrm>
            <a:off x="7399338" y="29210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8" name="Freeform 1824"/>
          <p:cNvSpPr>
            <a:spLocks/>
          </p:cNvSpPr>
          <p:nvPr/>
        </p:nvSpPr>
        <p:spPr bwMode="auto">
          <a:xfrm>
            <a:off x="7391400" y="2921000"/>
            <a:ext cx="26988"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1"/>
                </a:lnTo>
                <a:lnTo>
                  <a:pt x="10" y="3"/>
                </a:lnTo>
                <a:lnTo>
                  <a:pt x="6" y="5"/>
                </a:lnTo>
                <a:lnTo>
                  <a:pt x="3" y="10"/>
                </a:lnTo>
                <a:lnTo>
                  <a:pt x="0" y="14"/>
                </a:lnTo>
                <a:lnTo>
                  <a:pt x="0" y="20"/>
                </a:lnTo>
                <a:lnTo>
                  <a:pt x="0" y="25"/>
                </a:lnTo>
                <a:lnTo>
                  <a:pt x="3" y="30"/>
                </a:lnTo>
                <a:lnTo>
                  <a:pt x="6" y="34"/>
                </a:lnTo>
                <a:lnTo>
                  <a:pt x="10" y="37"/>
                </a:lnTo>
                <a:lnTo>
                  <a:pt x="15" y="40"/>
                </a:lnTo>
                <a:lnTo>
                  <a:pt x="44" y="40"/>
                </a:lnTo>
                <a:lnTo>
                  <a:pt x="55" y="40"/>
                </a:lnTo>
                <a:lnTo>
                  <a:pt x="59" y="37"/>
                </a:lnTo>
                <a:lnTo>
                  <a:pt x="64" y="34"/>
                </a:lnTo>
                <a:lnTo>
                  <a:pt x="67" y="30"/>
                </a:lnTo>
                <a:lnTo>
                  <a:pt x="68" y="25"/>
                </a:lnTo>
                <a:lnTo>
                  <a:pt x="69" y="20"/>
                </a:lnTo>
                <a:lnTo>
                  <a:pt x="68" y="14"/>
                </a:lnTo>
                <a:lnTo>
                  <a:pt x="67" y="10"/>
                </a:lnTo>
                <a:lnTo>
                  <a:pt x="64" y="5"/>
                </a:lnTo>
                <a:lnTo>
                  <a:pt x="59" y="3"/>
                </a:lnTo>
                <a:lnTo>
                  <a:pt x="55"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29" name="Line 1825"/>
          <p:cNvSpPr>
            <a:spLocks noChangeShapeType="1"/>
          </p:cNvSpPr>
          <p:nvPr/>
        </p:nvSpPr>
        <p:spPr bwMode="auto">
          <a:xfrm>
            <a:off x="7410450" y="29210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0" name="Freeform 1826"/>
          <p:cNvSpPr>
            <a:spLocks/>
          </p:cNvSpPr>
          <p:nvPr/>
        </p:nvSpPr>
        <p:spPr bwMode="auto">
          <a:xfrm>
            <a:off x="7402513" y="2921000"/>
            <a:ext cx="31750" cy="15875"/>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0 w 79"/>
              <a:gd name="T11" fmla="*/ 2147483647 h 40"/>
              <a:gd name="T12" fmla="*/ 0 w 79"/>
              <a:gd name="T13" fmla="*/ 2147483647 h 40"/>
              <a:gd name="T14" fmla="*/ 0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19" y="0"/>
                </a:moveTo>
                <a:lnTo>
                  <a:pt x="14" y="1"/>
                </a:lnTo>
                <a:lnTo>
                  <a:pt x="9" y="3"/>
                </a:lnTo>
                <a:lnTo>
                  <a:pt x="5" y="5"/>
                </a:lnTo>
                <a:lnTo>
                  <a:pt x="2" y="10"/>
                </a:lnTo>
                <a:lnTo>
                  <a:pt x="0" y="14"/>
                </a:lnTo>
                <a:lnTo>
                  <a:pt x="0" y="20"/>
                </a:lnTo>
                <a:lnTo>
                  <a:pt x="0" y="25"/>
                </a:lnTo>
                <a:lnTo>
                  <a:pt x="2" y="30"/>
                </a:lnTo>
                <a:lnTo>
                  <a:pt x="5" y="34"/>
                </a:lnTo>
                <a:lnTo>
                  <a:pt x="9" y="37"/>
                </a:lnTo>
                <a:lnTo>
                  <a:pt x="14" y="40"/>
                </a:lnTo>
                <a:lnTo>
                  <a:pt x="54" y="40"/>
                </a:lnTo>
                <a:lnTo>
                  <a:pt x="64" y="40"/>
                </a:lnTo>
                <a:lnTo>
                  <a:pt x="68" y="37"/>
                </a:lnTo>
                <a:lnTo>
                  <a:pt x="72" y="34"/>
                </a:lnTo>
                <a:lnTo>
                  <a:pt x="76" y="30"/>
                </a:lnTo>
                <a:lnTo>
                  <a:pt x="77" y="25"/>
                </a:lnTo>
                <a:lnTo>
                  <a:pt x="79" y="20"/>
                </a:lnTo>
                <a:lnTo>
                  <a:pt x="77" y="14"/>
                </a:lnTo>
                <a:lnTo>
                  <a:pt x="76" y="10"/>
                </a:lnTo>
                <a:lnTo>
                  <a:pt x="72" y="5"/>
                </a:lnTo>
                <a:lnTo>
                  <a:pt x="68" y="3"/>
                </a:lnTo>
                <a:lnTo>
                  <a:pt x="64" y="1"/>
                </a:lnTo>
                <a:lnTo>
                  <a:pt x="5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1" name="Line 1827"/>
          <p:cNvSpPr>
            <a:spLocks noChangeShapeType="1"/>
          </p:cNvSpPr>
          <p:nvPr/>
        </p:nvSpPr>
        <p:spPr bwMode="auto">
          <a:xfrm>
            <a:off x="7426325" y="29210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2" name="Freeform 1828"/>
          <p:cNvSpPr>
            <a:spLocks/>
          </p:cNvSpPr>
          <p:nvPr/>
        </p:nvSpPr>
        <p:spPr bwMode="auto">
          <a:xfrm>
            <a:off x="7418388" y="2921000"/>
            <a:ext cx="26987"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1"/>
                </a:lnTo>
                <a:lnTo>
                  <a:pt x="9" y="3"/>
                </a:lnTo>
                <a:lnTo>
                  <a:pt x="5" y="5"/>
                </a:lnTo>
                <a:lnTo>
                  <a:pt x="3" y="10"/>
                </a:lnTo>
                <a:lnTo>
                  <a:pt x="0" y="14"/>
                </a:lnTo>
                <a:lnTo>
                  <a:pt x="0" y="20"/>
                </a:lnTo>
                <a:lnTo>
                  <a:pt x="0" y="25"/>
                </a:lnTo>
                <a:lnTo>
                  <a:pt x="3" y="30"/>
                </a:lnTo>
                <a:lnTo>
                  <a:pt x="5" y="34"/>
                </a:lnTo>
                <a:lnTo>
                  <a:pt x="9" y="37"/>
                </a:lnTo>
                <a:lnTo>
                  <a:pt x="15" y="40"/>
                </a:lnTo>
                <a:lnTo>
                  <a:pt x="44" y="40"/>
                </a:lnTo>
                <a:lnTo>
                  <a:pt x="54" y="40"/>
                </a:lnTo>
                <a:lnTo>
                  <a:pt x="60" y="37"/>
                </a:lnTo>
                <a:lnTo>
                  <a:pt x="64" y="34"/>
                </a:lnTo>
                <a:lnTo>
                  <a:pt x="66" y="30"/>
                </a:lnTo>
                <a:lnTo>
                  <a:pt x="68" y="25"/>
                </a:lnTo>
                <a:lnTo>
                  <a:pt x="69" y="20"/>
                </a:lnTo>
                <a:lnTo>
                  <a:pt x="68" y="14"/>
                </a:lnTo>
                <a:lnTo>
                  <a:pt x="66" y="10"/>
                </a:lnTo>
                <a:lnTo>
                  <a:pt x="64" y="5"/>
                </a:lnTo>
                <a:lnTo>
                  <a:pt x="60" y="3"/>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3" name="Line 1829"/>
          <p:cNvSpPr>
            <a:spLocks noChangeShapeType="1"/>
          </p:cNvSpPr>
          <p:nvPr/>
        </p:nvSpPr>
        <p:spPr bwMode="auto">
          <a:xfrm>
            <a:off x="7437438" y="29210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4" name="Freeform 1830"/>
          <p:cNvSpPr>
            <a:spLocks/>
          </p:cNvSpPr>
          <p:nvPr/>
        </p:nvSpPr>
        <p:spPr bwMode="auto">
          <a:xfrm>
            <a:off x="7429500" y="2921000"/>
            <a:ext cx="55563" cy="15875"/>
          </a:xfrm>
          <a:custGeom>
            <a:avLst/>
            <a:gdLst>
              <a:gd name="T0" fmla="*/ 2147483647 w 138"/>
              <a:gd name="T1" fmla="*/ 0 h 40"/>
              <a:gd name="T2" fmla="*/ 2147483647 w 138"/>
              <a:gd name="T3" fmla="*/ 2147483647 h 40"/>
              <a:gd name="T4" fmla="*/ 2147483647 w 138"/>
              <a:gd name="T5" fmla="*/ 2147483647 h 40"/>
              <a:gd name="T6" fmla="*/ 2147483647 w 138"/>
              <a:gd name="T7" fmla="*/ 2147483647 h 40"/>
              <a:gd name="T8" fmla="*/ 2147483647 w 138"/>
              <a:gd name="T9" fmla="*/ 2147483647 h 40"/>
              <a:gd name="T10" fmla="*/ 2147483647 w 138"/>
              <a:gd name="T11" fmla="*/ 2147483647 h 40"/>
              <a:gd name="T12" fmla="*/ 0 w 138"/>
              <a:gd name="T13" fmla="*/ 2147483647 h 40"/>
              <a:gd name="T14" fmla="*/ 2147483647 w 138"/>
              <a:gd name="T15" fmla="*/ 2147483647 h 40"/>
              <a:gd name="T16" fmla="*/ 2147483647 w 138"/>
              <a:gd name="T17" fmla="*/ 2147483647 h 40"/>
              <a:gd name="T18" fmla="*/ 2147483647 w 138"/>
              <a:gd name="T19" fmla="*/ 2147483647 h 40"/>
              <a:gd name="T20" fmla="*/ 2147483647 w 138"/>
              <a:gd name="T21" fmla="*/ 2147483647 h 40"/>
              <a:gd name="T22" fmla="*/ 2147483647 w 138"/>
              <a:gd name="T23" fmla="*/ 2147483647 h 40"/>
              <a:gd name="T24" fmla="*/ 2147483647 w 138"/>
              <a:gd name="T25" fmla="*/ 2147483647 h 40"/>
              <a:gd name="T26" fmla="*/ 2147483647 w 138"/>
              <a:gd name="T27" fmla="*/ 2147483647 h 40"/>
              <a:gd name="T28" fmla="*/ 2147483647 w 138"/>
              <a:gd name="T29" fmla="*/ 2147483647 h 40"/>
              <a:gd name="T30" fmla="*/ 2147483647 w 138"/>
              <a:gd name="T31" fmla="*/ 2147483647 h 40"/>
              <a:gd name="T32" fmla="*/ 2147483647 w 138"/>
              <a:gd name="T33" fmla="*/ 2147483647 h 40"/>
              <a:gd name="T34" fmla="*/ 2147483647 w 138"/>
              <a:gd name="T35" fmla="*/ 2147483647 h 40"/>
              <a:gd name="T36" fmla="*/ 2147483647 w 138"/>
              <a:gd name="T37" fmla="*/ 2147483647 h 40"/>
              <a:gd name="T38" fmla="*/ 2147483647 w 138"/>
              <a:gd name="T39" fmla="*/ 2147483647 h 40"/>
              <a:gd name="T40" fmla="*/ 2147483647 w 138"/>
              <a:gd name="T41" fmla="*/ 2147483647 h 40"/>
              <a:gd name="T42" fmla="*/ 2147483647 w 138"/>
              <a:gd name="T43" fmla="*/ 2147483647 h 40"/>
              <a:gd name="T44" fmla="*/ 2147483647 w 138"/>
              <a:gd name="T45" fmla="*/ 2147483647 h 40"/>
              <a:gd name="T46" fmla="*/ 2147483647 w 138"/>
              <a:gd name="T47" fmla="*/ 2147483647 h 40"/>
              <a:gd name="T48" fmla="*/ 2147483647 w 138"/>
              <a:gd name="T49" fmla="*/ 0 h 40"/>
              <a:gd name="T50" fmla="*/ 2147483647 w 13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40"/>
              <a:gd name="T80" fmla="*/ 138 w 13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40">
                <a:moveTo>
                  <a:pt x="20" y="0"/>
                </a:moveTo>
                <a:lnTo>
                  <a:pt x="15" y="1"/>
                </a:lnTo>
                <a:lnTo>
                  <a:pt x="11" y="3"/>
                </a:lnTo>
                <a:lnTo>
                  <a:pt x="6" y="5"/>
                </a:lnTo>
                <a:lnTo>
                  <a:pt x="3" y="10"/>
                </a:lnTo>
                <a:lnTo>
                  <a:pt x="2" y="14"/>
                </a:lnTo>
                <a:lnTo>
                  <a:pt x="0" y="20"/>
                </a:lnTo>
                <a:lnTo>
                  <a:pt x="2" y="25"/>
                </a:lnTo>
                <a:lnTo>
                  <a:pt x="3" y="30"/>
                </a:lnTo>
                <a:lnTo>
                  <a:pt x="6" y="34"/>
                </a:lnTo>
                <a:lnTo>
                  <a:pt x="11" y="37"/>
                </a:lnTo>
                <a:lnTo>
                  <a:pt x="15" y="40"/>
                </a:lnTo>
                <a:lnTo>
                  <a:pt x="113" y="40"/>
                </a:lnTo>
                <a:lnTo>
                  <a:pt x="123" y="40"/>
                </a:lnTo>
                <a:lnTo>
                  <a:pt x="128" y="37"/>
                </a:lnTo>
                <a:lnTo>
                  <a:pt x="132" y="34"/>
                </a:lnTo>
                <a:lnTo>
                  <a:pt x="135" y="30"/>
                </a:lnTo>
                <a:lnTo>
                  <a:pt x="138" y="25"/>
                </a:lnTo>
                <a:lnTo>
                  <a:pt x="138" y="20"/>
                </a:lnTo>
                <a:lnTo>
                  <a:pt x="138" y="14"/>
                </a:lnTo>
                <a:lnTo>
                  <a:pt x="135" y="10"/>
                </a:lnTo>
                <a:lnTo>
                  <a:pt x="132" y="5"/>
                </a:lnTo>
                <a:lnTo>
                  <a:pt x="128" y="3"/>
                </a:lnTo>
                <a:lnTo>
                  <a:pt x="123" y="1"/>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5" name="Line 1831"/>
          <p:cNvSpPr>
            <a:spLocks noChangeShapeType="1"/>
          </p:cNvSpPr>
          <p:nvPr/>
        </p:nvSpPr>
        <p:spPr bwMode="auto">
          <a:xfrm>
            <a:off x="7477125" y="29210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6" name="Freeform 1832"/>
          <p:cNvSpPr>
            <a:spLocks/>
          </p:cNvSpPr>
          <p:nvPr/>
        </p:nvSpPr>
        <p:spPr bwMode="auto">
          <a:xfrm>
            <a:off x="7469188" y="2921000"/>
            <a:ext cx="46037" cy="15875"/>
          </a:xfrm>
          <a:custGeom>
            <a:avLst/>
            <a:gdLst>
              <a:gd name="T0" fmla="*/ 2147483647 w 119"/>
              <a:gd name="T1" fmla="*/ 0 h 40"/>
              <a:gd name="T2" fmla="*/ 2147483647 w 119"/>
              <a:gd name="T3" fmla="*/ 2147483647 h 40"/>
              <a:gd name="T4" fmla="*/ 2147483647 w 119"/>
              <a:gd name="T5" fmla="*/ 2147483647 h 40"/>
              <a:gd name="T6" fmla="*/ 2147483647 w 119"/>
              <a:gd name="T7" fmla="*/ 2147483647 h 40"/>
              <a:gd name="T8" fmla="*/ 2147483647 w 119"/>
              <a:gd name="T9" fmla="*/ 2147483647 h 40"/>
              <a:gd name="T10" fmla="*/ 2147483647 w 119"/>
              <a:gd name="T11" fmla="*/ 2147483647 h 40"/>
              <a:gd name="T12" fmla="*/ 0 w 119"/>
              <a:gd name="T13" fmla="*/ 2147483647 h 40"/>
              <a:gd name="T14" fmla="*/ 2147483647 w 119"/>
              <a:gd name="T15" fmla="*/ 2147483647 h 40"/>
              <a:gd name="T16" fmla="*/ 2147483647 w 119"/>
              <a:gd name="T17" fmla="*/ 2147483647 h 40"/>
              <a:gd name="T18" fmla="*/ 2147483647 w 119"/>
              <a:gd name="T19" fmla="*/ 2147483647 h 40"/>
              <a:gd name="T20" fmla="*/ 2147483647 w 119"/>
              <a:gd name="T21" fmla="*/ 2147483647 h 40"/>
              <a:gd name="T22" fmla="*/ 2147483647 w 119"/>
              <a:gd name="T23" fmla="*/ 2147483647 h 40"/>
              <a:gd name="T24" fmla="*/ 2147483647 w 119"/>
              <a:gd name="T25" fmla="*/ 2147483647 h 40"/>
              <a:gd name="T26" fmla="*/ 2147483647 w 119"/>
              <a:gd name="T27" fmla="*/ 2147483647 h 40"/>
              <a:gd name="T28" fmla="*/ 2147483647 w 119"/>
              <a:gd name="T29" fmla="*/ 2147483647 h 40"/>
              <a:gd name="T30" fmla="*/ 2147483647 w 119"/>
              <a:gd name="T31" fmla="*/ 2147483647 h 40"/>
              <a:gd name="T32" fmla="*/ 2147483647 w 119"/>
              <a:gd name="T33" fmla="*/ 2147483647 h 40"/>
              <a:gd name="T34" fmla="*/ 2147483647 w 119"/>
              <a:gd name="T35" fmla="*/ 2147483647 h 40"/>
              <a:gd name="T36" fmla="*/ 2147483647 w 119"/>
              <a:gd name="T37" fmla="*/ 2147483647 h 40"/>
              <a:gd name="T38" fmla="*/ 2147483647 w 119"/>
              <a:gd name="T39" fmla="*/ 2147483647 h 40"/>
              <a:gd name="T40" fmla="*/ 2147483647 w 119"/>
              <a:gd name="T41" fmla="*/ 2147483647 h 40"/>
              <a:gd name="T42" fmla="*/ 2147483647 w 119"/>
              <a:gd name="T43" fmla="*/ 2147483647 h 40"/>
              <a:gd name="T44" fmla="*/ 2147483647 w 119"/>
              <a:gd name="T45" fmla="*/ 2147483647 h 40"/>
              <a:gd name="T46" fmla="*/ 2147483647 w 119"/>
              <a:gd name="T47" fmla="*/ 2147483647 h 40"/>
              <a:gd name="T48" fmla="*/ 2147483647 w 119"/>
              <a:gd name="T49" fmla="*/ 0 h 40"/>
              <a:gd name="T50" fmla="*/ 2147483647 w 11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40"/>
              <a:gd name="T80" fmla="*/ 119 w 11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40">
                <a:moveTo>
                  <a:pt x="20" y="0"/>
                </a:moveTo>
                <a:lnTo>
                  <a:pt x="16" y="1"/>
                </a:lnTo>
                <a:lnTo>
                  <a:pt x="11" y="3"/>
                </a:lnTo>
                <a:lnTo>
                  <a:pt x="7" y="5"/>
                </a:lnTo>
                <a:lnTo>
                  <a:pt x="3" y="10"/>
                </a:lnTo>
                <a:lnTo>
                  <a:pt x="1" y="14"/>
                </a:lnTo>
                <a:lnTo>
                  <a:pt x="0" y="20"/>
                </a:lnTo>
                <a:lnTo>
                  <a:pt x="1" y="25"/>
                </a:lnTo>
                <a:lnTo>
                  <a:pt x="3" y="30"/>
                </a:lnTo>
                <a:lnTo>
                  <a:pt x="7" y="34"/>
                </a:lnTo>
                <a:lnTo>
                  <a:pt x="11" y="37"/>
                </a:lnTo>
                <a:lnTo>
                  <a:pt x="16" y="40"/>
                </a:lnTo>
                <a:lnTo>
                  <a:pt x="94" y="40"/>
                </a:lnTo>
                <a:lnTo>
                  <a:pt x="104" y="40"/>
                </a:lnTo>
                <a:lnTo>
                  <a:pt x="110" y="37"/>
                </a:lnTo>
                <a:lnTo>
                  <a:pt x="114" y="34"/>
                </a:lnTo>
                <a:lnTo>
                  <a:pt x="116" y="30"/>
                </a:lnTo>
                <a:lnTo>
                  <a:pt x="118" y="25"/>
                </a:lnTo>
                <a:lnTo>
                  <a:pt x="119" y="20"/>
                </a:lnTo>
                <a:lnTo>
                  <a:pt x="118" y="14"/>
                </a:lnTo>
                <a:lnTo>
                  <a:pt x="116" y="10"/>
                </a:lnTo>
                <a:lnTo>
                  <a:pt x="114" y="5"/>
                </a:lnTo>
                <a:lnTo>
                  <a:pt x="110" y="3"/>
                </a:lnTo>
                <a:lnTo>
                  <a:pt x="104" y="1"/>
                </a:lnTo>
                <a:lnTo>
                  <a:pt x="9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7" name="Line 1833"/>
          <p:cNvSpPr>
            <a:spLocks noChangeShapeType="1"/>
          </p:cNvSpPr>
          <p:nvPr/>
        </p:nvSpPr>
        <p:spPr bwMode="auto">
          <a:xfrm>
            <a:off x="7508875" y="29210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8" name="Freeform 1834"/>
          <p:cNvSpPr>
            <a:spLocks/>
          </p:cNvSpPr>
          <p:nvPr/>
        </p:nvSpPr>
        <p:spPr bwMode="auto">
          <a:xfrm>
            <a:off x="7500938" y="2921000"/>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2147483647 w 49"/>
              <a:gd name="T11" fmla="*/ 2147483647 h 40"/>
              <a:gd name="T12" fmla="*/ 0 w 49"/>
              <a:gd name="T13" fmla="*/ 2147483647 h 40"/>
              <a:gd name="T14" fmla="*/ 2147483647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1"/>
                </a:lnTo>
                <a:lnTo>
                  <a:pt x="11" y="3"/>
                </a:lnTo>
                <a:lnTo>
                  <a:pt x="6" y="5"/>
                </a:lnTo>
                <a:lnTo>
                  <a:pt x="3" y="10"/>
                </a:lnTo>
                <a:lnTo>
                  <a:pt x="2" y="14"/>
                </a:lnTo>
                <a:lnTo>
                  <a:pt x="0" y="20"/>
                </a:lnTo>
                <a:lnTo>
                  <a:pt x="2" y="25"/>
                </a:lnTo>
                <a:lnTo>
                  <a:pt x="3" y="30"/>
                </a:lnTo>
                <a:lnTo>
                  <a:pt x="6" y="34"/>
                </a:lnTo>
                <a:lnTo>
                  <a:pt x="11" y="37"/>
                </a:lnTo>
                <a:lnTo>
                  <a:pt x="15" y="40"/>
                </a:lnTo>
                <a:lnTo>
                  <a:pt x="24" y="40"/>
                </a:lnTo>
                <a:lnTo>
                  <a:pt x="35" y="40"/>
                </a:lnTo>
                <a:lnTo>
                  <a:pt x="40" y="37"/>
                </a:lnTo>
                <a:lnTo>
                  <a:pt x="44" y="34"/>
                </a:lnTo>
                <a:lnTo>
                  <a:pt x="47" y="30"/>
                </a:lnTo>
                <a:lnTo>
                  <a:pt x="49" y="25"/>
                </a:lnTo>
                <a:lnTo>
                  <a:pt x="49" y="20"/>
                </a:lnTo>
                <a:lnTo>
                  <a:pt x="49" y="14"/>
                </a:lnTo>
                <a:lnTo>
                  <a:pt x="47" y="10"/>
                </a:lnTo>
                <a:lnTo>
                  <a:pt x="44" y="5"/>
                </a:lnTo>
                <a:lnTo>
                  <a:pt x="40" y="3"/>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39" name="Line 1835"/>
          <p:cNvSpPr>
            <a:spLocks noChangeShapeType="1"/>
          </p:cNvSpPr>
          <p:nvPr/>
        </p:nvSpPr>
        <p:spPr bwMode="auto">
          <a:xfrm>
            <a:off x="7512050" y="29210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0" name="Freeform 1836"/>
          <p:cNvSpPr>
            <a:spLocks/>
          </p:cNvSpPr>
          <p:nvPr/>
        </p:nvSpPr>
        <p:spPr bwMode="auto">
          <a:xfrm>
            <a:off x="7504113" y="2921000"/>
            <a:ext cx="26987" cy="15875"/>
          </a:xfrm>
          <a:custGeom>
            <a:avLst/>
            <a:gdLst>
              <a:gd name="T0" fmla="*/ 2147483647 w 70"/>
              <a:gd name="T1" fmla="*/ 0 h 40"/>
              <a:gd name="T2" fmla="*/ 2147483647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2147483647 h 40"/>
              <a:gd name="T12" fmla="*/ 0 w 70"/>
              <a:gd name="T13" fmla="*/ 2147483647 h 40"/>
              <a:gd name="T14" fmla="*/ 2147483647 w 70"/>
              <a:gd name="T15" fmla="*/ 2147483647 h 40"/>
              <a:gd name="T16" fmla="*/ 2147483647 w 70"/>
              <a:gd name="T17" fmla="*/ 2147483647 h 40"/>
              <a:gd name="T18" fmla="*/ 2147483647 w 70"/>
              <a:gd name="T19" fmla="*/ 2147483647 h 40"/>
              <a:gd name="T20" fmla="*/ 2147483647 w 70"/>
              <a:gd name="T21" fmla="*/ 2147483647 h 40"/>
              <a:gd name="T22" fmla="*/ 2147483647 w 70"/>
              <a:gd name="T23" fmla="*/ 2147483647 h 40"/>
              <a:gd name="T24" fmla="*/ 2147483647 w 70"/>
              <a:gd name="T25" fmla="*/ 2147483647 h 40"/>
              <a:gd name="T26" fmla="*/ 2147483647 w 70"/>
              <a:gd name="T27" fmla="*/ 2147483647 h 40"/>
              <a:gd name="T28" fmla="*/ 2147483647 w 70"/>
              <a:gd name="T29" fmla="*/ 2147483647 h 40"/>
              <a:gd name="T30" fmla="*/ 2147483647 w 70"/>
              <a:gd name="T31" fmla="*/ 2147483647 h 40"/>
              <a:gd name="T32" fmla="*/ 2147483647 w 70"/>
              <a:gd name="T33" fmla="*/ 2147483647 h 40"/>
              <a:gd name="T34" fmla="*/ 2147483647 w 70"/>
              <a:gd name="T35" fmla="*/ 2147483647 h 40"/>
              <a:gd name="T36" fmla="*/ 2147483647 w 70"/>
              <a:gd name="T37" fmla="*/ 2147483647 h 40"/>
              <a:gd name="T38" fmla="*/ 2147483647 w 70"/>
              <a:gd name="T39" fmla="*/ 2147483647 h 40"/>
              <a:gd name="T40" fmla="*/ 2147483647 w 70"/>
              <a:gd name="T41" fmla="*/ 2147483647 h 40"/>
              <a:gd name="T42" fmla="*/ 2147483647 w 70"/>
              <a:gd name="T43" fmla="*/ 2147483647 h 40"/>
              <a:gd name="T44" fmla="*/ 2147483647 w 70"/>
              <a:gd name="T45" fmla="*/ 2147483647 h 40"/>
              <a:gd name="T46" fmla="*/ 2147483647 w 70"/>
              <a:gd name="T47" fmla="*/ 2147483647 h 40"/>
              <a:gd name="T48" fmla="*/ 2147483647 w 70"/>
              <a:gd name="T49" fmla="*/ 0 h 40"/>
              <a:gd name="T50" fmla="*/ 2147483647 w 7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40"/>
              <a:gd name="T80" fmla="*/ 70 w 7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40">
                <a:moveTo>
                  <a:pt x="19" y="0"/>
                </a:moveTo>
                <a:lnTo>
                  <a:pt x="15" y="1"/>
                </a:lnTo>
                <a:lnTo>
                  <a:pt x="10" y="3"/>
                </a:lnTo>
                <a:lnTo>
                  <a:pt x="6" y="5"/>
                </a:lnTo>
                <a:lnTo>
                  <a:pt x="2" y="10"/>
                </a:lnTo>
                <a:lnTo>
                  <a:pt x="1" y="14"/>
                </a:lnTo>
                <a:lnTo>
                  <a:pt x="0" y="20"/>
                </a:lnTo>
                <a:lnTo>
                  <a:pt x="1" y="25"/>
                </a:lnTo>
                <a:lnTo>
                  <a:pt x="2" y="30"/>
                </a:lnTo>
                <a:lnTo>
                  <a:pt x="6" y="34"/>
                </a:lnTo>
                <a:lnTo>
                  <a:pt x="10" y="37"/>
                </a:lnTo>
                <a:lnTo>
                  <a:pt x="15" y="40"/>
                </a:lnTo>
                <a:lnTo>
                  <a:pt x="45" y="40"/>
                </a:lnTo>
                <a:lnTo>
                  <a:pt x="55" y="40"/>
                </a:lnTo>
                <a:lnTo>
                  <a:pt x="59" y="37"/>
                </a:lnTo>
                <a:lnTo>
                  <a:pt x="63" y="34"/>
                </a:lnTo>
                <a:lnTo>
                  <a:pt x="67" y="30"/>
                </a:lnTo>
                <a:lnTo>
                  <a:pt x="68" y="25"/>
                </a:lnTo>
                <a:lnTo>
                  <a:pt x="70" y="20"/>
                </a:lnTo>
                <a:lnTo>
                  <a:pt x="68" y="14"/>
                </a:lnTo>
                <a:lnTo>
                  <a:pt x="67" y="10"/>
                </a:lnTo>
                <a:lnTo>
                  <a:pt x="63" y="5"/>
                </a:lnTo>
                <a:lnTo>
                  <a:pt x="59" y="3"/>
                </a:lnTo>
                <a:lnTo>
                  <a:pt x="55" y="1"/>
                </a:lnTo>
                <a:lnTo>
                  <a:pt x="4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1" name="Line 1837"/>
          <p:cNvSpPr>
            <a:spLocks noChangeShapeType="1"/>
          </p:cNvSpPr>
          <p:nvPr/>
        </p:nvSpPr>
        <p:spPr bwMode="auto">
          <a:xfrm>
            <a:off x="7515225" y="29289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2" name="Freeform 1838"/>
          <p:cNvSpPr>
            <a:spLocks/>
          </p:cNvSpPr>
          <p:nvPr/>
        </p:nvSpPr>
        <p:spPr bwMode="auto">
          <a:xfrm>
            <a:off x="7515225" y="2894013"/>
            <a:ext cx="15875" cy="42862"/>
          </a:xfrm>
          <a:custGeom>
            <a:avLst/>
            <a:gdLst>
              <a:gd name="T0" fmla="*/ 0 w 38"/>
              <a:gd name="T1" fmla="*/ 2147483647 h 110"/>
              <a:gd name="T2" fmla="*/ 0 w 38"/>
              <a:gd name="T3" fmla="*/ 2147483647 h 110"/>
              <a:gd name="T4" fmla="*/ 2147483647 w 38"/>
              <a:gd name="T5" fmla="*/ 2147483647 h 110"/>
              <a:gd name="T6" fmla="*/ 2147483647 w 38"/>
              <a:gd name="T7" fmla="*/ 2147483647 h 110"/>
              <a:gd name="T8" fmla="*/ 2147483647 w 38"/>
              <a:gd name="T9" fmla="*/ 2147483647 h 110"/>
              <a:gd name="T10" fmla="*/ 2147483647 w 38"/>
              <a:gd name="T11" fmla="*/ 2147483647 h 110"/>
              <a:gd name="T12" fmla="*/ 2147483647 w 38"/>
              <a:gd name="T13" fmla="*/ 2147483647 h 110"/>
              <a:gd name="T14" fmla="*/ 2147483647 w 38"/>
              <a:gd name="T15" fmla="*/ 2147483647 h 110"/>
              <a:gd name="T16" fmla="*/ 2147483647 w 38"/>
              <a:gd name="T17" fmla="*/ 2147483647 h 110"/>
              <a:gd name="T18" fmla="*/ 2147483647 w 38"/>
              <a:gd name="T19" fmla="*/ 2147483647 h 110"/>
              <a:gd name="T20" fmla="*/ 2147483647 w 38"/>
              <a:gd name="T21" fmla="*/ 2147483647 h 110"/>
              <a:gd name="T22" fmla="*/ 2147483647 w 38"/>
              <a:gd name="T23" fmla="*/ 2147483647 h 110"/>
              <a:gd name="T24" fmla="*/ 2147483647 w 38"/>
              <a:gd name="T25" fmla="*/ 2147483647 h 110"/>
              <a:gd name="T26" fmla="*/ 2147483647 w 38"/>
              <a:gd name="T27" fmla="*/ 2147483647 h 110"/>
              <a:gd name="T28" fmla="*/ 2147483647 w 38"/>
              <a:gd name="T29" fmla="*/ 2147483647 h 110"/>
              <a:gd name="T30" fmla="*/ 2147483647 w 38"/>
              <a:gd name="T31" fmla="*/ 2147483647 h 110"/>
              <a:gd name="T32" fmla="*/ 2147483647 w 38"/>
              <a:gd name="T33" fmla="*/ 2147483647 h 110"/>
              <a:gd name="T34" fmla="*/ 2147483647 w 38"/>
              <a:gd name="T35" fmla="*/ 2147483647 h 110"/>
              <a:gd name="T36" fmla="*/ 2147483647 w 38"/>
              <a:gd name="T37" fmla="*/ 0 h 110"/>
              <a:gd name="T38" fmla="*/ 2147483647 w 38"/>
              <a:gd name="T39" fmla="*/ 2147483647 h 110"/>
              <a:gd name="T40" fmla="*/ 2147483647 w 38"/>
              <a:gd name="T41" fmla="*/ 2147483647 h 110"/>
              <a:gd name="T42" fmla="*/ 2147483647 w 38"/>
              <a:gd name="T43" fmla="*/ 2147483647 h 110"/>
              <a:gd name="T44" fmla="*/ 2147483647 w 38"/>
              <a:gd name="T45" fmla="*/ 2147483647 h 110"/>
              <a:gd name="T46" fmla="*/ 0 w 38"/>
              <a:gd name="T47" fmla="*/ 2147483647 h 110"/>
              <a:gd name="T48" fmla="*/ 0 w 38"/>
              <a:gd name="T49" fmla="*/ 2147483647 h 110"/>
              <a:gd name="T50" fmla="*/ 0 w 38"/>
              <a:gd name="T51" fmla="*/ 2147483647 h 11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0"/>
              <a:gd name="T80" fmla="*/ 38 w 38"/>
              <a:gd name="T81" fmla="*/ 110 h 11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0">
                <a:moveTo>
                  <a:pt x="0" y="90"/>
                </a:moveTo>
                <a:lnTo>
                  <a:pt x="0" y="95"/>
                </a:lnTo>
                <a:lnTo>
                  <a:pt x="3" y="100"/>
                </a:lnTo>
                <a:lnTo>
                  <a:pt x="5" y="104"/>
                </a:lnTo>
                <a:lnTo>
                  <a:pt x="9" y="107"/>
                </a:lnTo>
                <a:lnTo>
                  <a:pt x="15" y="110"/>
                </a:lnTo>
                <a:lnTo>
                  <a:pt x="20" y="110"/>
                </a:lnTo>
                <a:lnTo>
                  <a:pt x="25" y="110"/>
                </a:lnTo>
                <a:lnTo>
                  <a:pt x="29" y="107"/>
                </a:lnTo>
                <a:lnTo>
                  <a:pt x="33" y="104"/>
                </a:lnTo>
                <a:lnTo>
                  <a:pt x="37" y="100"/>
                </a:lnTo>
                <a:lnTo>
                  <a:pt x="38" y="95"/>
                </a:lnTo>
                <a:lnTo>
                  <a:pt x="38" y="25"/>
                </a:lnTo>
                <a:lnTo>
                  <a:pt x="38" y="14"/>
                </a:lnTo>
                <a:lnTo>
                  <a:pt x="37" y="10"/>
                </a:lnTo>
                <a:lnTo>
                  <a:pt x="33" y="6"/>
                </a:lnTo>
                <a:lnTo>
                  <a:pt x="29" y="3"/>
                </a:lnTo>
                <a:lnTo>
                  <a:pt x="25" y="1"/>
                </a:lnTo>
                <a:lnTo>
                  <a:pt x="20" y="0"/>
                </a:lnTo>
                <a:lnTo>
                  <a:pt x="15" y="1"/>
                </a:lnTo>
                <a:lnTo>
                  <a:pt x="9" y="3"/>
                </a:lnTo>
                <a:lnTo>
                  <a:pt x="5" y="6"/>
                </a:lnTo>
                <a:lnTo>
                  <a:pt x="3" y="10"/>
                </a:lnTo>
                <a:lnTo>
                  <a:pt x="0" y="14"/>
                </a:lnTo>
                <a:lnTo>
                  <a:pt x="0" y="21"/>
                </a:lnTo>
                <a:lnTo>
                  <a:pt x="0" y="9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3" name="Line 1839"/>
          <p:cNvSpPr>
            <a:spLocks noChangeShapeType="1"/>
          </p:cNvSpPr>
          <p:nvPr/>
        </p:nvSpPr>
        <p:spPr bwMode="auto">
          <a:xfrm>
            <a:off x="7523163" y="28940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4" name="Freeform 1840"/>
          <p:cNvSpPr>
            <a:spLocks/>
          </p:cNvSpPr>
          <p:nvPr/>
        </p:nvSpPr>
        <p:spPr bwMode="auto">
          <a:xfrm>
            <a:off x="7515225" y="2894013"/>
            <a:ext cx="28575" cy="14287"/>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1"/>
                </a:lnTo>
                <a:lnTo>
                  <a:pt x="9" y="3"/>
                </a:lnTo>
                <a:lnTo>
                  <a:pt x="5" y="6"/>
                </a:lnTo>
                <a:lnTo>
                  <a:pt x="3" y="10"/>
                </a:lnTo>
                <a:lnTo>
                  <a:pt x="0" y="14"/>
                </a:lnTo>
                <a:lnTo>
                  <a:pt x="0" y="20"/>
                </a:lnTo>
                <a:lnTo>
                  <a:pt x="0" y="25"/>
                </a:lnTo>
                <a:lnTo>
                  <a:pt x="3" y="30"/>
                </a:lnTo>
                <a:lnTo>
                  <a:pt x="5" y="34"/>
                </a:lnTo>
                <a:lnTo>
                  <a:pt x="9" y="37"/>
                </a:lnTo>
                <a:lnTo>
                  <a:pt x="15" y="40"/>
                </a:lnTo>
                <a:lnTo>
                  <a:pt x="44" y="40"/>
                </a:lnTo>
                <a:lnTo>
                  <a:pt x="54" y="40"/>
                </a:lnTo>
                <a:lnTo>
                  <a:pt x="59" y="37"/>
                </a:lnTo>
                <a:lnTo>
                  <a:pt x="63" y="34"/>
                </a:lnTo>
                <a:lnTo>
                  <a:pt x="66" y="30"/>
                </a:lnTo>
                <a:lnTo>
                  <a:pt x="69" y="25"/>
                </a:lnTo>
                <a:lnTo>
                  <a:pt x="69" y="20"/>
                </a:lnTo>
                <a:lnTo>
                  <a:pt x="69" y="14"/>
                </a:lnTo>
                <a:lnTo>
                  <a:pt x="66" y="10"/>
                </a:lnTo>
                <a:lnTo>
                  <a:pt x="63" y="6"/>
                </a:lnTo>
                <a:lnTo>
                  <a:pt x="59" y="3"/>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5" name="Line 1841"/>
          <p:cNvSpPr>
            <a:spLocks noChangeShapeType="1"/>
          </p:cNvSpPr>
          <p:nvPr/>
        </p:nvSpPr>
        <p:spPr bwMode="auto">
          <a:xfrm>
            <a:off x="7535863" y="28940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6" name="Freeform 1842"/>
          <p:cNvSpPr>
            <a:spLocks/>
          </p:cNvSpPr>
          <p:nvPr/>
        </p:nvSpPr>
        <p:spPr bwMode="auto">
          <a:xfrm>
            <a:off x="7527925" y="2894013"/>
            <a:ext cx="53975" cy="14287"/>
          </a:xfrm>
          <a:custGeom>
            <a:avLst/>
            <a:gdLst>
              <a:gd name="T0" fmla="*/ 2147483647 w 139"/>
              <a:gd name="T1" fmla="*/ 0 h 40"/>
              <a:gd name="T2" fmla="*/ 2147483647 w 139"/>
              <a:gd name="T3" fmla="*/ 2147483647 h 40"/>
              <a:gd name="T4" fmla="*/ 2147483647 w 139"/>
              <a:gd name="T5" fmla="*/ 2147483647 h 40"/>
              <a:gd name="T6" fmla="*/ 2147483647 w 139"/>
              <a:gd name="T7" fmla="*/ 2147483647 h 40"/>
              <a:gd name="T8" fmla="*/ 2147483647 w 139"/>
              <a:gd name="T9" fmla="*/ 2147483647 h 40"/>
              <a:gd name="T10" fmla="*/ 2147483647 w 139"/>
              <a:gd name="T11" fmla="*/ 2147483647 h 40"/>
              <a:gd name="T12" fmla="*/ 0 w 139"/>
              <a:gd name="T13" fmla="*/ 2147483647 h 40"/>
              <a:gd name="T14" fmla="*/ 2147483647 w 139"/>
              <a:gd name="T15" fmla="*/ 2147483647 h 40"/>
              <a:gd name="T16" fmla="*/ 2147483647 w 139"/>
              <a:gd name="T17" fmla="*/ 2147483647 h 40"/>
              <a:gd name="T18" fmla="*/ 2147483647 w 139"/>
              <a:gd name="T19" fmla="*/ 2147483647 h 40"/>
              <a:gd name="T20" fmla="*/ 2147483647 w 139"/>
              <a:gd name="T21" fmla="*/ 2147483647 h 40"/>
              <a:gd name="T22" fmla="*/ 2147483647 w 139"/>
              <a:gd name="T23" fmla="*/ 2147483647 h 40"/>
              <a:gd name="T24" fmla="*/ 2147483647 w 139"/>
              <a:gd name="T25" fmla="*/ 2147483647 h 40"/>
              <a:gd name="T26" fmla="*/ 2147483647 w 139"/>
              <a:gd name="T27" fmla="*/ 2147483647 h 40"/>
              <a:gd name="T28" fmla="*/ 2147483647 w 139"/>
              <a:gd name="T29" fmla="*/ 2147483647 h 40"/>
              <a:gd name="T30" fmla="*/ 2147483647 w 139"/>
              <a:gd name="T31" fmla="*/ 2147483647 h 40"/>
              <a:gd name="T32" fmla="*/ 2147483647 w 139"/>
              <a:gd name="T33" fmla="*/ 2147483647 h 40"/>
              <a:gd name="T34" fmla="*/ 2147483647 w 139"/>
              <a:gd name="T35" fmla="*/ 2147483647 h 40"/>
              <a:gd name="T36" fmla="*/ 2147483647 w 139"/>
              <a:gd name="T37" fmla="*/ 2147483647 h 40"/>
              <a:gd name="T38" fmla="*/ 2147483647 w 139"/>
              <a:gd name="T39" fmla="*/ 2147483647 h 40"/>
              <a:gd name="T40" fmla="*/ 2147483647 w 139"/>
              <a:gd name="T41" fmla="*/ 2147483647 h 40"/>
              <a:gd name="T42" fmla="*/ 2147483647 w 139"/>
              <a:gd name="T43" fmla="*/ 2147483647 h 40"/>
              <a:gd name="T44" fmla="*/ 2147483647 w 139"/>
              <a:gd name="T45" fmla="*/ 2147483647 h 40"/>
              <a:gd name="T46" fmla="*/ 2147483647 w 139"/>
              <a:gd name="T47" fmla="*/ 2147483647 h 40"/>
              <a:gd name="T48" fmla="*/ 2147483647 w 139"/>
              <a:gd name="T49" fmla="*/ 0 h 40"/>
              <a:gd name="T50" fmla="*/ 2147483647 w 13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40"/>
              <a:gd name="T80" fmla="*/ 139 w 13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40">
                <a:moveTo>
                  <a:pt x="20" y="0"/>
                </a:moveTo>
                <a:lnTo>
                  <a:pt x="15" y="1"/>
                </a:lnTo>
                <a:lnTo>
                  <a:pt x="11" y="3"/>
                </a:lnTo>
                <a:lnTo>
                  <a:pt x="7" y="6"/>
                </a:lnTo>
                <a:lnTo>
                  <a:pt x="3" y="10"/>
                </a:lnTo>
                <a:lnTo>
                  <a:pt x="1" y="14"/>
                </a:lnTo>
                <a:lnTo>
                  <a:pt x="0" y="20"/>
                </a:lnTo>
                <a:lnTo>
                  <a:pt x="1" y="25"/>
                </a:lnTo>
                <a:lnTo>
                  <a:pt x="3" y="30"/>
                </a:lnTo>
                <a:lnTo>
                  <a:pt x="7" y="34"/>
                </a:lnTo>
                <a:lnTo>
                  <a:pt x="11" y="37"/>
                </a:lnTo>
                <a:lnTo>
                  <a:pt x="15" y="40"/>
                </a:lnTo>
                <a:lnTo>
                  <a:pt x="112" y="40"/>
                </a:lnTo>
                <a:lnTo>
                  <a:pt x="123" y="40"/>
                </a:lnTo>
                <a:lnTo>
                  <a:pt x="128" y="37"/>
                </a:lnTo>
                <a:lnTo>
                  <a:pt x="132" y="34"/>
                </a:lnTo>
                <a:lnTo>
                  <a:pt x="136" y="30"/>
                </a:lnTo>
                <a:lnTo>
                  <a:pt x="138" y="25"/>
                </a:lnTo>
                <a:lnTo>
                  <a:pt x="139" y="20"/>
                </a:lnTo>
                <a:lnTo>
                  <a:pt x="138" y="14"/>
                </a:lnTo>
                <a:lnTo>
                  <a:pt x="136" y="10"/>
                </a:lnTo>
                <a:lnTo>
                  <a:pt x="132" y="6"/>
                </a:lnTo>
                <a:lnTo>
                  <a:pt x="128" y="3"/>
                </a:lnTo>
                <a:lnTo>
                  <a:pt x="123" y="1"/>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7" name="Line 1843"/>
          <p:cNvSpPr>
            <a:spLocks noChangeShapeType="1"/>
          </p:cNvSpPr>
          <p:nvPr/>
        </p:nvSpPr>
        <p:spPr bwMode="auto">
          <a:xfrm>
            <a:off x="7575550" y="28940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8" name="Freeform 1844"/>
          <p:cNvSpPr>
            <a:spLocks/>
          </p:cNvSpPr>
          <p:nvPr/>
        </p:nvSpPr>
        <p:spPr bwMode="auto">
          <a:xfrm>
            <a:off x="7567613" y="2894013"/>
            <a:ext cx="34925" cy="14287"/>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0 w 89"/>
              <a:gd name="T11" fmla="*/ 2147483647 h 40"/>
              <a:gd name="T12" fmla="*/ 0 w 89"/>
              <a:gd name="T13" fmla="*/ 2147483647 h 40"/>
              <a:gd name="T14" fmla="*/ 0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1"/>
                </a:lnTo>
                <a:lnTo>
                  <a:pt x="9" y="3"/>
                </a:lnTo>
                <a:lnTo>
                  <a:pt x="5" y="6"/>
                </a:lnTo>
                <a:lnTo>
                  <a:pt x="3" y="10"/>
                </a:lnTo>
                <a:lnTo>
                  <a:pt x="0" y="14"/>
                </a:lnTo>
                <a:lnTo>
                  <a:pt x="0" y="20"/>
                </a:lnTo>
                <a:lnTo>
                  <a:pt x="0" y="25"/>
                </a:lnTo>
                <a:lnTo>
                  <a:pt x="3" y="30"/>
                </a:lnTo>
                <a:lnTo>
                  <a:pt x="5" y="34"/>
                </a:lnTo>
                <a:lnTo>
                  <a:pt x="9" y="37"/>
                </a:lnTo>
                <a:lnTo>
                  <a:pt x="15" y="40"/>
                </a:lnTo>
                <a:lnTo>
                  <a:pt x="64" y="40"/>
                </a:lnTo>
                <a:lnTo>
                  <a:pt x="74" y="40"/>
                </a:lnTo>
                <a:lnTo>
                  <a:pt x="78" y="37"/>
                </a:lnTo>
                <a:lnTo>
                  <a:pt x="82" y="34"/>
                </a:lnTo>
                <a:lnTo>
                  <a:pt x="86" y="30"/>
                </a:lnTo>
                <a:lnTo>
                  <a:pt x="87" y="25"/>
                </a:lnTo>
                <a:lnTo>
                  <a:pt x="89" y="20"/>
                </a:lnTo>
                <a:lnTo>
                  <a:pt x="87" y="14"/>
                </a:lnTo>
                <a:lnTo>
                  <a:pt x="86" y="10"/>
                </a:lnTo>
                <a:lnTo>
                  <a:pt x="82" y="6"/>
                </a:lnTo>
                <a:lnTo>
                  <a:pt x="78" y="3"/>
                </a:lnTo>
                <a:lnTo>
                  <a:pt x="74" y="1"/>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49" name="Line 1845"/>
          <p:cNvSpPr>
            <a:spLocks noChangeShapeType="1"/>
          </p:cNvSpPr>
          <p:nvPr/>
        </p:nvSpPr>
        <p:spPr bwMode="auto">
          <a:xfrm>
            <a:off x="7586663" y="29019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0" name="Freeform 1846"/>
          <p:cNvSpPr>
            <a:spLocks/>
          </p:cNvSpPr>
          <p:nvPr/>
        </p:nvSpPr>
        <p:spPr bwMode="auto">
          <a:xfrm>
            <a:off x="7586663" y="2868613"/>
            <a:ext cx="14287" cy="39687"/>
          </a:xfrm>
          <a:custGeom>
            <a:avLst/>
            <a:gdLst>
              <a:gd name="T0" fmla="*/ 0 w 38"/>
              <a:gd name="T1" fmla="*/ 2147483647 h 110"/>
              <a:gd name="T2" fmla="*/ 0 w 38"/>
              <a:gd name="T3" fmla="*/ 2147483647 h 110"/>
              <a:gd name="T4" fmla="*/ 2147483647 w 38"/>
              <a:gd name="T5" fmla="*/ 2147483647 h 110"/>
              <a:gd name="T6" fmla="*/ 2147483647 w 38"/>
              <a:gd name="T7" fmla="*/ 2147483647 h 110"/>
              <a:gd name="T8" fmla="*/ 2147483647 w 38"/>
              <a:gd name="T9" fmla="*/ 2147483647 h 110"/>
              <a:gd name="T10" fmla="*/ 2147483647 w 38"/>
              <a:gd name="T11" fmla="*/ 2147483647 h 110"/>
              <a:gd name="T12" fmla="*/ 2147483647 w 38"/>
              <a:gd name="T13" fmla="*/ 2147483647 h 110"/>
              <a:gd name="T14" fmla="*/ 2147483647 w 38"/>
              <a:gd name="T15" fmla="*/ 2147483647 h 110"/>
              <a:gd name="T16" fmla="*/ 2147483647 w 38"/>
              <a:gd name="T17" fmla="*/ 2147483647 h 110"/>
              <a:gd name="T18" fmla="*/ 2147483647 w 38"/>
              <a:gd name="T19" fmla="*/ 2147483647 h 110"/>
              <a:gd name="T20" fmla="*/ 2147483647 w 38"/>
              <a:gd name="T21" fmla="*/ 2147483647 h 110"/>
              <a:gd name="T22" fmla="*/ 2147483647 w 38"/>
              <a:gd name="T23" fmla="*/ 2147483647 h 110"/>
              <a:gd name="T24" fmla="*/ 2147483647 w 38"/>
              <a:gd name="T25" fmla="*/ 2147483647 h 110"/>
              <a:gd name="T26" fmla="*/ 2147483647 w 38"/>
              <a:gd name="T27" fmla="*/ 2147483647 h 110"/>
              <a:gd name="T28" fmla="*/ 2147483647 w 38"/>
              <a:gd name="T29" fmla="*/ 2147483647 h 110"/>
              <a:gd name="T30" fmla="*/ 2147483647 w 38"/>
              <a:gd name="T31" fmla="*/ 2147483647 h 110"/>
              <a:gd name="T32" fmla="*/ 2147483647 w 38"/>
              <a:gd name="T33" fmla="*/ 2147483647 h 110"/>
              <a:gd name="T34" fmla="*/ 2147483647 w 38"/>
              <a:gd name="T35" fmla="*/ 0 h 110"/>
              <a:gd name="T36" fmla="*/ 2147483647 w 38"/>
              <a:gd name="T37" fmla="*/ 0 h 110"/>
              <a:gd name="T38" fmla="*/ 2147483647 w 38"/>
              <a:gd name="T39" fmla="*/ 0 h 110"/>
              <a:gd name="T40" fmla="*/ 2147483647 w 38"/>
              <a:gd name="T41" fmla="*/ 2147483647 h 110"/>
              <a:gd name="T42" fmla="*/ 2147483647 w 38"/>
              <a:gd name="T43" fmla="*/ 2147483647 h 110"/>
              <a:gd name="T44" fmla="*/ 2147483647 w 38"/>
              <a:gd name="T45" fmla="*/ 2147483647 h 110"/>
              <a:gd name="T46" fmla="*/ 0 w 38"/>
              <a:gd name="T47" fmla="*/ 2147483647 h 110"/>
              <a:gd name="T48" fmla="*/ 0 w 38"/>
              <a:gd name="T49" fmla="*/ 2147483647 h 110"/>
              <a:gd name="T50" fmla="*/ 0 w 38"/>
              <a:gd name="T51" fmla="*/ 2147483647 h 11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0"/>
              <a:gd name="T80" fmla="*/ 38 w 38"/>
              <a:gd name="T81" fmla="*/ 110 h 11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0">
                <a:moveTo>
                  <a:pt x="0" y="90"/>
                </a:moveTo>
                <a:lnTo>
                  <a:pt x="0" y="95"/>
                </a:lnTo>
                <a:lnTo>
                  <a:pt x="3" y="100"/>
                </a:lnTo>
                <a:lnTo>
                  <a:pt x="5" y="104"/>
                </a:lnTo>
                <a:lnTo>
                  <a:pt x="9" y="107"/>
                </a:lnTo>
                <a:lnTo>
                  <a:pt x="15" y="110"/>
                </a:lnTo>
                <a:lnTo>
                  <a:pt x="20" y="110"/>
                </a:lnTo>
                <a:lnTo>
                  <a:pt x="25" y="110"/>
                </a:lnTo>
                <a:lnTo>
                  <a:pt x="29" y="107"/>
                </a:lnTo>
                <a:lnTo>
                  <a:pt x="33" y="104"/>
                </a:lnTo>
                <a:lnTo>
                  <a:pt x="37" y="100"/>
                </a:lnTo>
                <a:lnTo>
                  <a:pt x="38" y="95"/>
                </a:lnTo>
                <a:lnTo>
                  <a:pt x="38" y="25"/>
                </a:lnTo>
                <a:lnTo>
                  <a:pt x="38" y="14"/>
                </a:lnTo>
                <a:lnTo>
                  <a:pt x="37" y="9"/>
                </a:lnTo>
                <a:lnTo>
                  <a:pt x="33" y="5"/>
                </a:lnTo>
                <a:lnTo>
                  <a:pt x="29" y="2"/>
                </a:lnTo>
                <a:lnTo>
                  <a:pt x="25" y="0"/>
                </a:lnTo>
                <a:lnTo>
                  <a:pt x="20" y="0"/>
                </a:lnTo>
                <a:lnTo>
                  <a:pt x="15" y="0"/>
                </a:lnTo>
                <a:lnTo>
                  <a:pt x="9" y="2"/>
                </a:lnTo>
                <a:lnTo>
                  <a:pt x="5" y="5"/>
                </a:lnTo>
                <a:lnTo>
                  <a:pt x="3" y="9"/>
                </a:lnTo>
                <a:lnTo>
                  <a:pt x="0" y="14"/>
                </a:lnTo>
                <a:lnTo>
                  <a:pt x="0" y="20"/>
                </a:lnTo>
                <a:lnTo>
                  <a:pt x="0" y="9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1" name="Line 1847"/>
          <p:cNvSpPr>
            <a:spLocks noChangeShapeType="1"/>
          </p:cNvSpPr>
          <p:nvPr/>
        </p:nvSpPr>
        <p:spPr bwMode="auto">
          <a:xfrm>
            <a:off x="7594600" y="2868613"/>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2" name="Freeform 1848"/>
          <p:cNvSpPr>
            <a:spLocks/>
          </p:cNvSpPr>
          <p:nvPr/>
        </p:nvSpPr>
        <p:spPr bwMode="auto">
          <a:xfrm>
            <a:off x="7586663" y="2868613"/>
            <a:ext cx="31750" cy="14287"/>
          </a:xfrm>
          <a:custGeom>
            <a:avLst/>
            <a:gdLst>
              <a:gd name="T0" fmla="*/ 2147483647 w 79"/>
              <a:gd name="T1" fmla="*/ 0 h 38"/>
              <a:gd name="T2" fmla="*/ 2147483647 w 79"/>
              <a:gd name="T3" fmla="*/ 0 h 38"/>
              <a:gd name="T4" fmla="*/ 2147483647 w 79"/>
              <a:gd name="T5" fmla="*/ 2147483647 h 38"/>
              <a:gd name="T6" fmla="*/ 2147483647 w 79"/>
              <a:gd name="T7" fmla="*/ 2147483647 h 38"/>
              <a:gd name="T8" fmla="*/ 2147483647 w 79"/>
              <a:gd name="T9" fmla="*/ 2147483647 h 38"/>
              <a:gd name="T10" fmla="*/ 0 w 79"/>
              <a:gd name="T11" fmla="*/ 2147483647 h 38"/>
              <a:gd name="T12" fmla="*/ 0 w 79"/>
              <a:gd name="T13" fmla="*/ 2147483647 h 38"/>
              <a:gd name="T14" fmla="*/ 0 w 79"/>
              <a:gd name="T15" fmla="*/ 2147483647 h 38"/>
              <a:gd name="T16" fmla="*/ 2147483647 w 79"/>
              <a:gd name="T17" fmla="*/ 2147483647 h 38"/>
              <a:gd name="T18" fmla="*/ 2147483647 w 79"/>
              <a:gd name="T19" fmla="*/ 2147483647 h 38"/>
              <a:gd name="T20" fmla="*/ 2147483647 w 79"/>
              <a:gd name="T21" fmla="*/ 2147483647 h 38"/>
              <a:gd name="T22" fmla="*/ 2147483647 w 79"/>
              <a:gd name="T23" fmla="*/ 2147483647 h 38"/>
              <a:gd name="T24" fmla="*/ 2147483647 w 79"/>
              <a:gd name="T25" fmla="*/ 2147483647 h 38"/>
              <a:gd name="T26" fmla="*/ 2147483647 w 79"/>
              <a:gd name="T27" fmla="*/ 2147483647 h 38"/>
              <a:gd name="T28" fmla="*/ 2147483647 w 79"/>
              <a:gd name="T29" fmla="*/ 2147483647 h 38"/>
              <a:gd name="T30" fmla="*/ 2147483647 w 79"/>
              <a:gd name="T31" fmla="*/ 2147483647 h 38"/>
              <a:gd name="T32" fmla="*/ 2147483647 w 79"/>
              <a:gd name="T33" fmla="*/ 2147483647 h 38"/>
              <a:gd name="T34" fmla="*/ 2147483647 w 79"/>
              <a:gd name="T35" fmla="*/ 2147483647 h 38"/>
              <a:gd name="T36" fmla="*/ 2147483647 w 79"/>
              <a:gd name="T37" fmla="*/ 2147483647 h 38"/>
              <a:gd name="T38" fmla="*/ 2147483647 w 79"/>
              <a:gd name="T39" fmla="*/ 2147483647 h 38"/>
              <a:gd name="T40" fmla="*/ 2147483647 w 79"/>
              <a:gd name="T41" fmla="*/ 2147483647 h 38"/>
              <a:gd name="T42" fmla="*/ 2147483647 w 79"/>
              <a:gd name="T43" fmla="*/ 2147483647 h 38"/>
              <a:gd name="T44" fmla="*/ 2147483647 w 79"/>
              <a:gd name="T45" fmla="*/ 2147483647 h 38"/>
              <a:gd name="T46" fmla="*/ 2147483647 w 79"/>
              <a:gd name="T47" fmla="*/ 0 h 38"/>
              <a:gd name="T48" fmla="*/ 2147483647 w 79"/>
              <a:gd name="T49" fmla="*/ 0 h 38"/>
              <a:gd name="T50" fmla="*/ 2147483647 w 7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8"/>
              <a:gd name="T80" fmla="*/ 79 w 7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8">
                <a:moveTo>
                  <a:pt x="20" y="0"/>
                </a:moveTo>
                <a:lnTo>
                  <a:pt x="15" y="0"/>
                </a:lnTo>
                <a:lnTo>
                  <a:pt x="9" y="2"/>
                </a:lnTo>
                <a:lnTo>
                  <a:pt x="5" y="5"/>
                </a:lnTo>
                <a:lnTo>
                  <a:pt x="3" y="9"/>
                </a:lnTo>
                <a:lnTo>
                  <a:pt x="0" y="14"/>
                </a:lnTo>
                <a:lnTo>
                  <a:pt x="0" y="20"/>
                </a:lnTo>
                <a:lnTo>
                  <a:pt x="0" y="25"/>
                </a:lnTo>
                <a:lnTo>
                  <a:pt x="3" y="29"/>
                </a:lnTo>
                <a:lnTo>
                  <a:pt x="5" y="33"/>
                </a:lnTo>
                <a:lnTo>
                  <a:pt x="9" y="37"/>
                </a:lnTo>
                <a:lnTo>
                  <a:pt x="15" y="38"/>
                </a:lnTo>
                <a:lnTo>
                  <a:pt x="53" y="38"/>
                </a:lnTo>
                <a:lnTo>
                  <a:pt x="64" y="38"/>
                </a:lnTo>
                <a:lnTo>
                  <a:pt x="69" y="37"/>
                </a:lnTo>
                <a:lnTo>
                  <a:pt x="73" y="33"/>
                </a:lnTo>
                <a:lnTo>
                  <a:pt x="77" y="29"/>
                </a:lnTo>
                <a:lnTo>
                  <a:pt x="78" y="25"/>
                </a:lnTo>
                <a:lnTo>
                  <a:pt x="79" y="20"/>
                </a:lnTo>
                <a:lnTo>
                  <a:pt x="78" y="14"/>
                </a:lnTo>
                <a:lnTo>
                  <a:pt x="77" y="9"/>
                </a:lnTo>
                <a:lnTo>
                  <a:pt x="73" y="5"/>
                </a:lnTo>
                <a:lnTo>
                  <a:pt x="69" y="2"/>
                </a:lnTo>
                <a:lnTo>
                  <a:pt x="64" y="0"/>
                </a:lnTo>
                <a:lnTo>
                  <a:pt x="5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3" name="Line 1849"/>
          <p:cNvSpPr>
            <a:spLocks noChangeShapeType="1"/>
          </p:cNvSpPr>
          <p:nvPr/>
        </p:nvSpPr>
        <p:spPr bwMode="auto">
          <a:xfrm>
            <a:off x="7610475" y="2868613"/>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4" name="Freeform 1850"/>
          <p:cNvSpPr>
            <a:spLocks/>
          </p:cNvSpPr>
          <p:nvPr/>
        </p:nvSpPr>
        <p:spPr bwMode="auto">
          <a:xfrm>
            <a:off x="7602538" y="2868613"/>
            <a:ext cx="19050" cy="14287"/>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4" y="0"/>
                </a:lnTo>
                <a:lnTo>
                  <a:pt x="9" y="2"/>
                </a:lnTo>
                <a:lnTo>
                  <a:pt x="5" y="5"/>
                </a:lnTo>
                <a:lnTo>
                  <a:pt x="2" y="9"/>
                </a:lnTo>
                <a:lnTo>
                  <a:pt x="0" y="14"/>
                </a:lnTo>
                <a:lnTo>
                  <a:pt x="0" y="20"/>
                </a:lnTo>
                <a:lnTo>
                  <a:pt x="0" y="25"/>
                </a:lnTo>
                <a:lnTo>
                  <a:pt x="2" y="29"/>
                </a:lnTo>
                <a:lnTo>
                  <a:pt x="5" y="33"/>
                </a:lnTo>
                <a:lnTo>
                  <a:pt x="9" y="37"/>
                </a:lnTo>
                <a:lnTo>
                  <a:pt x="14" y="38"/>
                </a:lnTo>
                <a:lnTo>
                  <a:pt x="24" y="38"/>
                </a:lnTo>
                <a:lnTo>
                  <a:pt x="34" y="38"/>
                </a:lnTo>
                <a:lnTo>
                  <a:pt x="39" y="37"/>
                </a:lnTo>
                <a:lnTo>
                  <a:pt x="43" y="33"/>
                </a:lnTo>
                <a:lnTo>
                  <a:pt x="46" y="29"/>
                </a:lnTo>
                <a:lnTo>
                  <a:pt x="47" y="25"/>
                </a:lnTo>
                <a:lnTo>
                  <a:pt x="49" y="20"/>
                </a:lnTo>
                <a:lnTo>
                  <a:pt x="47" y="14"/>
                </a:lnTo>
                <a:lnTo>
                  <a:pt x="46" y="9"/>
                </a:lnTo>
                <a:lnTo>
                  <a:pt x="43" y="5"/>
                </a:lnTo>
                <a:lnTo>
                  <a:pt x="39" y="2"/>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5" name="Line 1851"/>
          <p:cNvSpPr>
            <a:spLocks noChangeShapeType="1"/>
          </p:cNvSpPr>
          <p:nvPr/>
        </p:nvSpPr>
        <p:spPr bwMode="auto">
          <a:xfrm>
            <a:off x="7613650" y="2868613"/>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6" name="Freeform 1852"/>
          <p:cNvSpPr>
            <a:spLocks/>
          </p:cNvSpPr>
          <p:nvPr/>
        </p:nvSpPr>
        <p:spPr bwMode="auto">
          <a:xfrm>
            <a:off x="7605713" y="2868613"/>
            <a:ext cx="19050" cy="14287"/>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2147483647 w 49"/>
              <a:gd name="T11" fmla="*/ 2147483647 h 38"/>
              <a:gd name="T12" fmla="*/ 0 w 49"/>
              <a:gd name="T13" fmla="*/ 2147483647 h 38"/>
              <a:gd name="T14" fmla="*/ 2147483647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11" y="2"/>
                </a:lnTo>
                <a:lnTo>
                  <a:pt x="5" y="5"/>
                </a:lnTo>
                <a:lnTo>
                  <a:pt x="3" y="9"/>
                </a:lnTo>
                <a:lnTo>
                  <a:pt x="1" y="14"/>
                </a:lnTo>
                <a:lnTo>
                  <a:pt x="0" y="20"/>
                </a:lnTo>
                <a:lnTo>
                  <a:pt x="1" y="25"/>
                </a:lnTo>
                <a:lnTo>
                  <a:pt x="3" y="29"/>
                </a:lnTo>
                <a:lnTo>
                  <a:pt x="5" y="33"/>
                </a:lnTo>
                <a:lnTo>
                  <a:pt x="11" y="37"/>
                </a:lnTo>
                <a:lnTo>
                  <a:pt x="15" y="38"/>
                </a:lnTo>
                <a:lnTo>
                  <a:pt x="24" y="38"/>
                </a:lnTo>
                <a:lnTo>
                  <a:pt x="34" y="38"/>
                </a:lnTo>
                <a:lnTo>
                  <a:pt x="40" y="37"/>
                </a:lnTo>
                <a:lnTo>
                  <a:pt x="44" y="33"/>
                </a:lnTo>
                <a:lnTo>
                  <a:pt x="46" y="29"/>
                </a:lnTo>
                <a:lnTo>
                  <a:pt x="49" y="25"/>
                </a:lnTo>
                <a:lnTo>
                  <a:pt x="49" y="20"/>
                </a:lnTo>
                <a:lnTo>
                  <a:pt x="49" y="14"/>
                </a:lnTo>
                <a:lnTo>
                  <a:pt x="46" y="9"/>
                </a:lnTo>
                <a:lnTo>
                  <a:pt x="44" y="5"/>
                </a:lnTo>
                <a:lnTo>
                  <a:pt x="40" y="2"/>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7" name="Line 1853"/>
          <p:cNvSpPr>
            <a:spLocks noChangeShapeType="1"/>
          </p:cNvSpPr>
          <p:nvPr/>
        </p:nvSpPr>
        <p:spPr bwMode="auto">
          <a:xfrm>
            <a:off x="7608888" y="2874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8" name="Freeform 1854"/>
          <p:cNvSpPr>
            <a:spLocks/>
          </p:cNvSpPr>
          <p:nvPr/>
        </p:nvSpPr>
        <p:spPr bwMode="auto">
          <a:xfrm>
            <a:off x="7608888" y="2840038"/>
            <a:ext cx="15875" cy="42862"/>
          </a:xfrm>
          <a:custGeom>
            <a:avLst/>
            <a:gdLst>
              <a:gd name="T0" fmla="*/ 0 w 40"/>
              <a:gd name="T1" fmla="*/ 2147483647 h 111"/>
              <a:gd name="T2" fmla="*/ 2147483647 w 40"/>
              <a:gd name="T3" fmla="*/ 2147483647 h 111"/>
              <a:gd name="T4" fmla="*/ 2147483647 w 40"/>
              <a:gd name="T5" fmla="*/ 2147483647 h 111"/>
              <a:gd name="T6" fmla="*/ 2147483647 w 40"/>
              <a:gd name="T7" fmla="*/ 2147483647 h 111"/>
              <a:gd name="T8" fmla="*/ 2147483647 w 40"/>
              <a:gd name="T9" fmla="*/ 2147483647 h 111"/>
              <a:gd name="T10" fmla="*/ 2147483647 w 40"/>
              <a:gd name="T11" fmla="*/ 2147483647 h 111"/>
              <a:gd name="T12" fmla="*/ 2147483647 w 40"/>
              <a:gd name="T13" fmla="*/ 2147483647 h 111"/>
              <a:gd name="T14" fmla="*/ 2147483647 w 40"/>
              <a:gd name="T15" fmla="*/ 2147483647 h 111"/>
              <a:gd name="T16" fmla="*/ 2147483647 w 40"/>
              <a:gd name="T17" fmla="*/ 2147483647 h 111"/>
              <a:gd name="T18" fmla="*/ 2147483647 w 40"/>
              <a:gd name="T19" fmla="*/ 2147483647 h 111"/>
              <a:gd name="T20" fmla="*/ 2147483647 w 40"/>
              <a:gd name="T21" fmla="*/ 2147483647 h 111"/>
              <a:gd name="T22" fmla="*/ 2147483647 w 40"/>
              <a:gd name="T23" fmla="*/ 2147483647 h 111"/>
              <a:gd name="T24" fmla="*/ 2147483647 w 40"/>
              <a:gd name="T25" fmla="*/ 2147483647 h 111"/>
              <a:gd name="T26" fmla="*/ 2147483647 w 40"/>
              <a:gd name="T27" fmla="*/ 2147483647 h 111"/>
              <a:gd name="T28" fmla="*/ 2147483647 w 40"/>
              <a:gd name="T29" fmla="*/ 2147483647 h 111"/>
              <a:gd name="T30" fmla="*/ 2147483647 w 40"/>
              <a:gd name="T31" fmla="*/ 2147483647 h 111"/>
              <a:gd name="T32" fmla="*/ 2147483647 w 40"/>
              <a:gd name="T33" fmla="*/ 2147483647 h 111"/>
              <a:gd name="T34" fmla="*/ 2147483647 w 40"/>
              <a:gd name="T35" fmla="*/ 0 h 111"/>
              <a:gd name="T36" fmla="*/ 2147483647 w 40"/>
              <a:gd name="T37" fmla="*/ 0 h 111"/>
              <a:gd name="T38" fmla="*/ 2147483647 w 40"/>
              <a:gd name="T39" fmla="*/ 0 h 111"/>
              <a:gd name="T40" fmla="*/ 2147483647 w 40"/>
              <a:gd name="T41" fmla="*/ 2147483647 h 111"/>
              <a:gd name="T42" fmla="*/ 2147483647 w 40"/>
              <a:gd name="T43" fmla="*/ 2147483647 h 111"/>
              <a:gd name="T44" fmla="*/ 2147483647 w 40"/>
              <a:gd name="T45" fmla="*/ 2147483647 h 111"/>
              <a:gd name="T46" fmla="*/ 2147483647 w 40"/>
              <a:gd name="T47" fmla="*/ 2147483647 h 111"/>
              <a:gd name="T48" fmla="*/ 0 w 40"/>
              <a:gd name="T49" fmla="*/ 2147483647 h 111"/>
              <a:gd name="T50" fmla="*/ 0 w 40"/>
              <a:gd name="T51" fmla="*/ 2147483647 h 1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1"/>
              <a:gd name="T80" fmla="*/ 40 w 40"/>
              <a:gd name="T81" fmla="*/ 111 h 11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1">
                <a:moveTo>
                  <a:pt x="0" y="92"/>
                </a:moveTo>
                <a:lnTo>
                  <a:pt x="2" y="97"/>
                </a:lnTo>
                <a:lnTo>
                  <a:pt x="3" y="101"/>
                </a:lnTo>
                <a:lnTo>
                  <a:pt x="7" y="105"/>
                </a:lnTo>
                <a:lnTo>
                  <a:pt x="11" y="109"/>
                </a:lnTo>
                <a:lnTo>
                  <a:pt x="16" y="110"/>
                </a:lnTo>
                <a:lnTo>
                  <a:pt x="20" y="111"/>
                </a:lnTo>
                <a:lnTo>
                  <a:pt x="25" y="110"/>
                </a:lnTo>
                <a:lnTo>
                  <a:pt x="31" y="109"/>
                </a:lnTo>
                <a:lnTo>
                  <a:pt x="35" y="105"/>
                </a:lnTo>
                <a:lnTo>
                  <a:pt x="37" y="101"/>
                </a:lnTo>
                <a:lnTo>
                  <a:pt x="40" y="97"/>
                </a:lnTo>
                <a:lnTo>
                  <a:pt x="40" y="26"/>
                </a:lnTo>
                <a:lnTo>
                  <a:pt x="40" y="15"/>
                </a:lnTo>
                <a:lnTo>
                  <a:pt x="37" y="10"/>
                </a:lnTo>
                <a:lnTo>
                  <a:pt x="35" y="6"/>
                </a:lnTo>
                <a:lnTo>
                  <a:pt x="31" y="3"/>
                </a:lnTo>
                <a:lnTo>
                  <a:pt x="25" y="0"/>
                </a:lnTo>
                <a:lnTo>
                  <a:pt x="20" y="0"/>
                </a:lnTo>
                <a:lnTo>
                  <a:pt x="16" y="0"/>
                </a:lnTo>
                <a:lnTo>
                  <a:pt x="11" y="3"/>
                </a:lnTo>
                <a:lnTo>
                  <a:pt x="7" y="6"/>
                </a:lnTo>
                <a:lnTo>
                  <a:pt x="3" y="10"/>
                </a:lnTo>
                <a:lnTo>
                  <a:pt x="2" y="15"/>
                </a:lnTo>
                <a:lnTo>
                  <a:pt x="0" y="20"/>
                </a:lnTo>
                <a:lnTo>
                  <a:pt x="0" y="9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59" name="Line 1855"/>
          <p:cNvSpPr>
            <a:spLocks noChangeShapeType="1"/>
          </p:cNvSpPr>
          <p:nvPr/>
        </p:nvSpPr>
        <p:spPr bwMode="auto">
          <a:xfrm>
            <a:off x="7616825" y="2840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0" name="Freeform 1856"/>
          <p:cNvSpPr>
            <a:spLocks/>
          </p:cNvSpPr>
          <p:nvPr/>
        </p:nvSpPr>
        <p:spPr bwMode="auto">
          <a:xfrm>
            <a:off x="7608888" y="2840038"/>
            <a:ext cx="20637" cy="15875"/>
          </a:xfrm>
          <a:custGeom>
            <a:avLst/>
            <a:gdLst>
              <a:gd name="T0" fmla="*/ 2147483647 w 50"/>
              <a:gd name="T1" fmla="*/ 0 h 39"/>
              <a:gd name="T2" fmla="*/ 2147483647 w 50"/>
              <a:gd name="T3" fmla="*/ 0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0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6" y="0"/>
                </a:lnTo>
                <a:lnTo>
                  <a:pt x="11" y="3"/>
                </a:lnTo>
                <a:lnTo>
                  <a:pt x="7" y="6"/>
                </a:lnTo>
                <a:lnTo>
                  <a:pt x="3" y="10"/>
                </a:lnTo>
                <a:lnTo>
                  <a:pt x="2" y="15"/>
                </a:lnTo>
                <a:lnTo>
                  <a:pt x="0" y="20"/>
                </a:lnTo>
                <a:lnTo>
                  <a:pt x="2" y="26"/>
                </a:lnTo>
                <a:lnTo>
                  <a:pt x="3" y="30"/>
                </a:lnTo>
                <a:lnTo>
                  <a:pt x="7" y="34"/>
                </a:lnTo>
                <a:lnTo>
                  <a:pt x="11" y="37"/>
                </a:lnTo>
                <a:lnTo>
                  <a:pt x="16" y="39"/>
                </a:lnTo>
                <a:lnTo>
                  <a:pt x="25" y="39"/>
                </a:lnTo>
                <a:lnTo>
                  <a:pt x="36" y="39"/>
                </a:lnTo>
                <a:lnTo>
                  <a:pt x="40" y="37"/>
                </a:lnTo>
                <a:lnTo>
                  <a:pt x="44" y="34"/>
                </a:lnTo>
                <a:lnTo>
                  <a:pt x="48" y="30"/>
                </a:lnTo>
                <a:lnTo>
                  <a:pt x="49" y="26"/>
                </a:lnTo>
                <a:lnTo>
                  <a:pt x="50" y="20"/>
                </a:lnTo>
                <a:lnTo>
                  <a:pt x="49" y="15"/>
                </a:lnTo>
                <a:lnTo>
                  <a:pt x="48" y="10"/>
                </a:lnTo>
                <a:lnTo>
                  <a:pt x="44" y="6"/>
                </a:lnTo>
                <a:lnTo>
                  <a:pt x="40" y="3"/>
                </a:lnTo>
                <a:lnTo>
                  <a:pt x="36"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1" name="Line 1857"/>
          <p:cNvSpPr>
            <a:spLocks noChangeShapeType="1"/>
          </p:cNvSpPr>
          <p:nvPr/>
        </p:nvSpPr>
        <p:spPr bwMode="auto">
          <a:xfrm>
            <a:off x="7621588" y="2840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2" name="Freeform 1858"/>
          <p:cNvSpPr>
            <a:spLocks/>
          </p:cNvSpPr>
          <p:nvPr/>
        </p:nvSpPr>
        <p:spPr bwMode="auto">
          <a:xfrm>
            <a:off x="7613650" y="2840038"/>
            <a:ext cx="26988" cy="15875"/>
          </a:xfrm>
          <a:custGeom>
            <a:avLst/>
            <a:gdLst>
              <a:gd name="T0" fmla="*/ 2147483647 w 69"/>
              <a:gd name="T1" fmla="*/ 0 h 39"/>
              <a:gd name="T2" fmla="*/ 2147483647 w 69"/>
              <a:gd name="T3" fmla="*/ 0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0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0"/>
                </a:lnTo>
                <a:lnTo>
                  <a:pt x="9" y="3"/>
                </a:lnTo>
                <a:lnTo>
                  <a:pt x="5" y="6"/>
                </a:lnTo>
                <a:lnTo>
                  <a:pt x="2" y="10"/>
                </a:lnTo>
                <a:lnTo>
                  <a:pt x="0" y="15"/>
                </a:lnTo>
                <a:lnTo>
                  <a:pt x="0" y="20"/>
                </a:lnTo>
                <a:lnTo>
                  <a:pt x="0" y="26"/>
                </a:lnTo>
                <a:lnTo>
                  <a:pt x="2" y="30"/>
                </a:lnTo>
                <a:lnTo>
                  <a:pt x="5" y="34"/>
                </a:lnTo>
                <a:lnTo>
                  <a:pt x="9" y="37"/>
                </a:lnTo>
                <a:lnTo>
                  <a:pt x="14" y="39"/>
                </a:lnTo>
                <a:lnTo>
                  <a:pt x="43" y="39"/>
                </a:lnTo>
                <a:lnTo>
                  <a:pt x="54" y="39"/>
                </a:lnTo>
                <a:lnTo>
                  <a:pt x="59" y="37"/>
                </a:lnTo>
                <a:lnTo>
                  <a:pt x="63" y="34"/>
                </a:lnTo>
                <a:lnTo>
                  <a:pt x="66" y="30"/>
                </a:lnTo>
                <a:lnTo>
                  <a:pt x="69" y="26"/>
                </a:lnTo>
                <a:lnTo>
                  <a:pt x="69" y="20"/>
                </a:lnTo>
                <a:lnTo>
                  <a:pt x="69" y="15"/>
                </a:lnTo>
                <a:lnTo>
                  <a:pt x="66" y="10"/>
                </a:lnTo>
                <a:lnTo>
                  <a:pt x="63" y="6"/>
                </a:lnTo>
                <a:lnTo>
                  <a:pt x="59" y="3"/>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3" name="Line 1859"/>
          <p:cNvSpPr>
            <a:spLocks noChangeShapeType="1"/>
          </p:cNvSpPr>
          <p:nvPr/>
        </p:nvSpPr>
        <p:spPr bwMode="auto">
          <a:xfrm>
            <a:off x="7632700" y="2840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4" name="Freeform 1860"/>
          <p:cNvSpPr>
            <a:spLocks/>
          </p:cNvSpPr>
          <p:nvPr/>
        </p:nvSpPr>
        <p:spPr bwMode="auto">
          <a:xfrm>
            <a:off x="7624763" y="2840038"/>
            <a:ext cx="20637" cy="15875"/>
          </a:xfrm>
          <a:custGeom>
            <a:avLst/>
            <a:gdLst>
              <a:gd name="T0" fmla="*/ 2147483647 w 50"/>
              <a:gd name="T1" fmla="*/ 0 h 39"/>
              <a:gd name="T2" fmla="*/ 2147483647 w 50"/>
              <a:gd name="T3" fmla="*/ 0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0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4" y="0"/>
                </a:lnTo>
                <a:lnTo>
                  <a:pt x="10" y="3"/>
                </a:lnTo>
                <a:lnTo>
                  <a:pt x="7" y="6"/>
                </a:lnTo>
                <a:lnTo>
                  <a:pt x="3" y="10"/>
                </a:lnTo>
                <a:lnTo>
                  <a:pt x="1" y="15"/>
                </a:lnTo>
                <a:lnTo>
                  <a:pt x="0" y="20"/>
                </a:lnTo>
                <a:lnTo>
                  <a:pt x="1" y="26"/>
                </a:lnTo>
                <a:lnTo>
                  <a:pt x="3" y="30"/>
                </a:lnTo>
                <a:lnTo>
                  <a:pt x="7" y="34"/>
                </a:lnTo>
                <a:lnTo>
                  <a:pt x="10" y="37"/>
                </a:lnTo>
                <a:lnTo>
                  <a:pt x="14" y="39"/>
                </a:lnTo>
                <a:lnTo>
                  <a:pt x="24" y="39"/>
                </a:lnTo>
                <a:lnTo>
                  <a:pt x="36" y="39"/>
                </a:lnTo>
                <a:lnTo>
                  <a:pt x="40" y="37"/>
                </a:lnTo>
                <a:lnTo>
                  <a:pt x="44" y="34"/>
                </a:lnTo>
                <a:lnTo>
                  <a:pt x="47" y="30"/>
                </a:lnTo>
                <a:lnTo>
                  <a:pt x="49" y="26"/>
                </a:lnTo>
                <a:lnTo>
                  <a:pt x="50" y="20"/>
                </a:lnTo>
                <a:lnTo>
                  <a:pt x="49" y="15"/>
                </a:lnTo>
                <a:lnTo>
                  <a:pt x="47" y="10"/>
                </a:lnTo>
                <a:lnTo>
                  <a:pt x="44" y="6"/>
                </a:lnTo>
                <a:lnTo>
                  <a:pt x="40" y="3"/>
                </a:lnTo>
                <a:lnTo>
                  <a:pt x="36"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5" name="Line 1861"/>
          <p:cNvSpPr>
            <a:spLocks noChangeShapeType="1"/>
          </p:cNvSpPr>
          <p:nvPr/>
        </p:nvSpPr>
        <p:spPr bwMode="auto">
          <a:xfrm>
            <a:off x="7637463" y="2840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6" name="Freeform 1862"/>
          <p:cNvSpPr>
            <a:spLocks/>
          </p:cNvSpPr>
          <p:nvPr/>
        </p:nvSpPr>
        <p:spPr bwMode="auto">
          <a:xfrm>
            <a:off x="7629525" y="2840038"/>
            <a:ext cx="19050" cy="15875"/>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0" y="3"/>
                </a:lnTo>
                <a:lnTo>
                  <a:pt x="6" y="6"/>
                </a:lnTo>
                <a:lnTo>
                  <a:pt x="3" y="10"/>
                </a:lnTo>
                <a:lnTo>
                  <a:pt x="0" y="15"/>
                </a:lnTo>
                <a:lnTo>
                  <a:pt x="0" y="20"/>
                </a:lnTo>
                <a:lnTo>
                  <a:pt x="0" y="26"/>
                </a:lnTo>
                <a:lnTo>
                  <a:pt x="3" y="30"/>
                </a:lnTo>
                <a:lnTo>
                  <a:pt x="6" y="34"/>
                </a:lnTo>
                <a:lnTo>
                  <a:pt x="10" y="37"/>
                </a:lnTo>
                <a:lnTo>
                  <a:pt x="15" y="39"/>
                </a:lnTo>
                <a:lnTo>
                  <a:pt x="24" y="39"/>
                </a:lnTo>
                <a:lnTo>
                  <a:pt x="35" y="39"/>
                </a:lnTo>
                <a:lnTo>
                  <a:pt x="40" y="37"/>
                </a:lnTo>
                <a:lnTo>
                  <a:pt x="44" y="34"/>
                </a:lnTo>
                <a:lnTo>
                  <a:pt x="47" y="30"/>
                </a:lnTo>
                <a:lnTo>
                  <a:pt x="49" y="26"/>
                </a:lnTo>
                <a:lnTo>
                  <a:pt x="49" y="20"/>
                </a:lnTo>
                <a:lnTo>
                  <a:pt x="49" y="15"/>
                </a:lnTo>
                <a:lnTo>
                  <a:pt x="47" y="10"/>
                </a:lnTo>
                <a:lnTo>
                  <a:pt x="44" y="6"/>
                </a:lnTo>
                <a:lnTo>
                  <a:pt x="40" y="3"/>
                </a:lnTo>
                <a:lnTo>
                  <a:pt x="35"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7" name="Line 1863"/>
          <p:cNvSpPr>
            <a:spLocks noChangeShapeType="1"/>
          </p:cNvSpPr>
          <p:nvPr/>
        </p:nvSpPr>
        <p:spPr bwMode="auto">
          <a:xfrm>
            <a:off x="7640638" y="2840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8" name="Freeform 1864"/>
          <p:cNvSpPr>
            <a:spLocks/>
          </p:cNvSpPr>
          <p:nvPr/>
        </p:nvSpPr>
        <p:spPr bwMode="auto">
          <a:xfrm>
            <a:off x="7632700" y="2840038"/>
            <a:ext cx="20638" cy="15875"/>
          </a:xfrm>
          <a:custGeom>
            <a:avLst/>
            <a:gdLst>
              <a:gd name="T0" fmla="*/ 2147483647 w 50"/>
              <a:gd name="T1" fmla="*/ 0 h 39"/>
              <a:gd name="T2" fmla="*/ 2147483647 w 50"/>
              <a:gd name="T3" fmla="*/ 0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0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4" y="0"/>
                </a:lnTo>
                <a:lnTo>
                  <a:pt x="10" y="3"/>
                </a:lnTo>
                <a:lnTo>
                  <a:pt x="6" y="6"/>
                </a:lnTo>
                <a:lnTo>
                  <a:pt x="2" y="10"/>
                </a:lnTo>
                <a:lnTo>
                  <a:pt x="1" y="15"/>
                </a:lnTo>
                <a:lnTo>
                  <a:pt x="0" y="20"/>
                </a:lnTo>
                <a:lnTo>
                  <a:pt x="1" y="26"/>
                </a:lnTo>
                <a:lnTo>
                  <a:pt x="2" y="30"/>
                </a:lnTo>
                <a:lnTo>
                  <a:pt x="6" y="34"/>
                </a:lnTo>
                <a:lnTo>
                  <a:pt x="10" y="37"/>
                </a:lnTo>
                <a:lnTo>
                  <a:pt x="14" y="39"/>
                </a:lnTo>
                <a:lnTo>
                  <a:pt x="24" y="39"/>
                </a:lnTo>
                <a:lnTo>
                  <a:pt x="34" y="39"/>
                </a:lnTo>
                <a:lnTo>
                  <a:pt x="39" y="37"/>
                </a:lnTo>
                <a:lnTo>
                  <a:pt x="43" y="34"/>
                </a:lnTo>
                <a:lnTo>
                  <a:pt x="47" y="30"/>
                </a:lnTo>
                <a:lnTo>
                  <a:pt x="49" y="26"/>
                </a:lnTo>
                <a:lnTo>
                  <a:pt x="50" y="20"/>
                </a:lnTo>
                <a:lnTo>
                  <a:pt x="49" y="15"/>
                </a:lnTo>
                <a:lnTo>
                  <a:pt x="47" y="10"/>
                </a:lnTo>
                <a:lnTo>
                  <a:pt x="43" y="6"/>
                </a:lnTo>
                <a:lnTo>
                  <a:pt x="39"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69" name="Line 1865"/>
          <p:cNvSpPr>
            <a:spLocks noChangeShapeType="1"/>
          </p:cNvSpPr>
          <p:nvPr/>
        </p:nvSpPr>
        <p:spPr bwMode="auto">
          <a:xfrm>
            <a:off x="7645400" y="2840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0" name="Freeform 1866"/>
          <p:cNvSpPr>
            <a:spLocks/>
          </p:cNvSpPr>
          <p:nvPr/>
        </p:nvSpPr>
        <p:spPr bwMode="auto">
          <a:xfrm>
            <a:off x="7637463" y="2840038"/>
            <a:ext cx="19050" cy="15875"/>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0" y="3"/>
                </a:lnTo>
                <a:lnTo>
                  <a:pt x="6" y="6"/>
                </a:lnTo>
                <a:lnTo>
                  <a:pt x="3" y="10"/>
                </a:lnTo>
                <a:lnTo>
                  <a:pt x="0" y="15"/>
                </a:lnTo>
                <a:lnTo>
                  <a:pt x="0" y="20"/>
                </a:lnTo>
                <a:lnTo>
                  <a:pt x="0" y="26"/>
                </a:lnTo>
                <a:lnTo>
                  <a:pt x="3" y="30"/>
                </a:lnTo>
                <a:lnTo>
                  <a:pt x="6" y="34"/>
                </a:lnTo>
                <a:lnTo>
                  <a:pt x="10" y="37"/>
                </a:lnTo>
                <a:lnTo>
                  <a:pt x="15" y="39"/>
                </a:lnTo>
                <a:lnTo>
                  <a:pt x="24" y="39"/>
                </a:lnTo>
                <a:lnTo>
                  <a:pt x="35" y="39"/>
                </a:lnTo>
                <a:lnTo>
                  <a:pt x="40" y="37"/>
                </a:lnTo>
                <a:lnTo>
                  <a:pt x="44" y="34"/>
                </a:lnTo>
                <a:lnTo>
                  <a:pt x="47" y="30"/>
                </a:lnTo>
                <a:lnTo>
                  <a:pt x="48" y="26"/>
                </a:lnTo>
                <a:lnTo>
                  <a:pt x="49" y="20"/>
                </a:lnTo>
                <a:lnTo>
                  <a:pt x="48" y="15"/>
                </a:lnTo>
                <a:lnTo>
                  <a:pt x="47" y="10"/>
                </a:lnTo>
                <a:lnTo>
                  <a:pt x="44" y="6"/>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1" name="Line 1867"/>
          <p:cNvSpPr>
            <a:spLocks noChangeShapeType="1"/>
          </p:cNvSpPr>
          <p:nvPr/>
        </p:nvSpPr>
        <p:spPr bwMode="auto">
          <a:xfrm>
            <a:off x="7648575" y="2840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2" name="Freeform 1868"/>
          <p:cNvSpPr>
            <a:spLocks/>
          </p:cNvSpPr>
          <p:nvPr/>
        </p:nvSpPr>
        <p:spPr bwMode="auto">
          <a:xfrm>
            <a:off x="7640638" y="2840038"/>
            <a:ext cx="34925" cy="15875"/>
          </a:xfrm>
          <a:custGeom>
            <a:avLst/>
            <a:gdLst>
              <a:gd name="T0" fmla="*/ 2147483647 w 88"/>
              <a:gd name="T1" fmla="*/ 0 h 39"/>
              <a:gd name="T2" fmla="*/ 2147483647 w 88"/>
              <a:gd name="T3" fmla="*/ 0 h 39"/>
              <a:gd name="T4" fmla="*/ 2147483647 w 88"/>
              <a:gd name="T5" fmla="*/ 2147483647 h 39"/>
              <a:gd name="T6" fmla="*/ 2147483647 w 88"/>
              <a:gd name="T7" fmla="*/ 2147483647 h 39"/>
              <a:gd name="T8" fmla="*/ 2147483647 w 88"/>
              <a:gd name="T9" fmla="*/ 2147483647 h 39"/>
              <a:gd name="T10" fmla="*/ 2147483647 w 88"/>
              <a:gd name="T11" fmla="*/ 2147483647 h 39"/>
              <a:gd name="T12" fmla="*/ 0 w 88"/>
              <a:gd name="T13" fmla="*/ 2147483647 h 39"/>
              <a:gd name="T14" fmla="*/ 2147483647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0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19" y="0"/>
                </a:moveTo>
                <a:lnTo>
                  <a:pt x="14" y="0"/>
                </a:lnTo>
                <a:lnTo>
                  <a:pt x="10" y="3"/>
                </a:lnTo>
                <a:lnTo>
                  <a:pt x="5" y="6"/>
                </a:lnTo>
                <a:lnTo>
                  <a:pt x="2" y="10"/>
                </a:lnTo>
                <a:lnTo>
                  <a:pt x="1" y="15"/>
                </a:lnTo>
                <a:lnTo>
                  <a:pt x="0" y="20"/>
                </a:lnTo>
                <a:lnTo>
                  <a:pt x="1" y="26"/>
                </a:lnTo>
                <a:lnTo>
                  <a:pt x="2" y="30"/>
                </a:lnTo>
                <a:lnTo>
                  <a:pt x="5" y="34"/>
                </a:lnTo>
                <a:lnTo>
                  <a:pt x="10" y="37"/>
                </a:lnTo>
                <a:lnTo>
                  <a:pt x="14" y="39"/>
                </a:lnTo>
                <a:lnTo>
                  <a:pt x="63" y="39"/>
                </a:lnTo>
                <a:lnTo>
                  <a:pt x="74" y="39"/>
                </a:lnTo>
                <a:lnTo>
                  <a:pt x="79" y="37"/>
                </a:lnTo>
                <a:lnTo>
                  <a:pt x="83" y="34"/>
                </a:lnTo>
                <a:lnTo>
                  <a:pt x="85" y="30"/>
                </a:lnTo>
                <a:lnTo>
                  <a:pt x="88" y="26"/>
                </a:lnTo>
                <a:lnTo>
                  <a:pt x="88" y="20"/>
                </a:lnTo>
                <a:lnTo>
                  <a:pt x="88" y="15"/>
                </a:lnTo>
                <a:lnTo>
                  <a:pt x="85" y="10"/>
                </a:lnTo>
                <a:lnTo>
                  <a:pt x="83" y="6"/>
                </a:lnTo>
                <a:lnTo>
                  <a:pt x="79" y="3"/>
                </a:lnTo>
                <a:lnTo>
                  <a:pt x="74" y="0"/>
                </a:lnTo>
                <a:lnTo>
                  <a:pt x="6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3" name="Line 1869"/>
          <p:cNvSpPr>
            <a:spLocks noChangeShapeType="1"/>
          </p:cNvSpPr>
          <p:nvPr/>
        </p:nvSpPr>
        <p:spPr bwMode="auto">
          <a:xfrm>
            <a:off x="7667625" y="2840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4" name="Freeform 1870"/>
          <p:cNvSpPr>
            <a:spLocks/>
          </p:cNvSpPr>
          <p:nvPr/>
        </p:nvSpPr>
        <p:spPr bwMode="auto">
          <a:xfrm>
            <a:off x="7659688" y="2840038"/>
            <a:ext cx="23812" cy="15875"/>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11" y="3"/>
                </a:lnTo>
                <a:lnTo>
                  <a:pt x="7" y="6"/>
                </a:lnTo>
                <a:lnTo>
                  <a:pt x="3" y="10"/>
                </a:lnTo>
                <a:lnTo>
                  <a:pt x="2" y="15"/>
                </a:lnTo>
                <a:lnTo>
                  <a:pt x="0" y="20"/>
                </a:lnTo>
                <a:lnTo>
                  <a:pt x="2" y="26"/>
                </a:lnTo>
                <a:lnTo>
                  <a:pt x="3" y="30"/>
                </a:lnTo>
                <a:lnTo>
                  <a:pt x="7" y="34"/>
                </a:lnTo>
                <a:lnTo>
                  <a:pt x="11" y="37"/>
                </a:lnTo>
                <a:lnTo>
                  <a:pt x="15" y="39"/>
                </a:lnTo>
                <a:lnTo>
                  <a:pt x="35" y="39"/>
                </a:lnTo>
                <a:lnTo>
                  <a:pt x="45" y="39"/>
                </a:lnTo>
                <a:lnTo>
                  <a:pt x="51" y="37"/>
                </a:lnTo>
                <a:lnTo>
                  <a:pt x="55" y="34"/>
                </a:lnTo>
                <a:lnTo>
                  <a:pt x="57" y="30"/>
                </a:lnTo>
                <a:lnTo>
                  <a:pt x="60" y="26"/>
                </a:lnTo>
                <a:lnTo>
                  <a:pt x="60" y="20"/>
                </a:lnTo>
                <a:lnTo>
                  <a:pt x="60" y="15"/>
                </a:lnTo>
                <a:lnTo>
                  <a:pt x="57" y="10"/>
                </a:lnTo>
                <a:lnTo>
                  <a:pt x="55" y="6"/>
                </a:lnTo>
                <a:lnTo>
                  <a:pt x="51"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5" name="Line 1871"/>
          <p:cNvSpPr>
            <a:spLocks noChangeShapeType="1"/>
          </p:cNvSpPr>
          <p:nvPr/>
        </p:nvSpPr>
        <p:spPr bwMode="auto">
          <a:xfrm>
            <a:off x="7675563" y="2840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6" name="Freeform 1872"/>
          <p:cNvSpPr>
            <a:spLocks/>
          </p:cNvSpPr>
          <p:nvPr/>
        </p:nvSpPr>
        <p:spPr bwMode="auto">
          <a:xfrm>
            <a:off x="7667625" y="2840038"/>
            <a:ext cx="42863" cy="15875"/>
          </a:xfrm>
          <a:custGeom>
            <a:avLst/>
            <a:gdLst>
              <a:gd name="T0" fmla="*/ 2147483647 w 109"/>
              <a:gd name="T1" fmla="*/ 0 h 39"/>
              <a:gd name="T2" fmla="*/ 2147483647 w 109"/>
              <a:gd name="T3" fmla="*/ 0 h 39"/>
              <a:gd name="T4" fmla="*/ 2147483647 w 109"/>
              <a:gd name="T5" fmla="*/ 2147483647 h 39"/>
              <a:gd name="T6" fmla="*/ 2147483647 w 109"/>
              <a:gd name="T7" fmla="*/ 2147483647 h 39"/>
              <a:gd name="T8" fmla="*/ 2147483647 w 109"/>
              <a:gd name="T9" fmla="*/ 2147483647 h 39"/>
              <a:gd name="T10" fmla="*/ 2147483647 w 109"/>
              <a:gd name="T11" fmla="*/ 2147483647 h 39"/>
              <a:gd name="T12" fmla="*/ 0 w 109"/>
              <a:gd name="T13" fmla="*/ 2147483647 h 39"/>
              <a:gd name="T14" fmla="*/ 2147483647 w 109"/>
              <a:gd name="T15" fmla="*/ 2147483647 h 39"/>
              <a:gd name="T16" fmla="*/ 2147483647 w 109"/>
              <a:gd name="T17" fmla="*/ 2147483647 h 39"/>
              <a:gd name="T18" fmla="*/ 2147483647 w 109"/>
              <a:gd name="T19" fmla="*/ 2147483647 h 39"/>
              <a:gd name="T20" fmla="*/ 2147483647 w 109"/>
              <a:gd name="T21" fmla="*/ 2147483647 h 39"/>
              <a:gd name="T22" fmla="*/ 2147483647 w 109"/>
              <a:gd name="T23" fmla="*/ 2147483647 h 39"/>
              <a:gd name="T24" fmla="*/ 2147483647 w 109"/>
              <a:gd name="T25" fmla="*/ 2147483647 h 39"/>
              <a:gd name="T26" fmla="*/ 2147483647 w 109"/>
              <a:gd name="T27" fmla="*/ 2147483647 h 39"/>
              <a:gd name="T28" fmla="*/ 2147483647 w 109"/>
              <a:gd name="T29" fmla="*/ 2147483647 h 39"/>
              <a:gd name="T30" fmla="*/ 2147483647 w 109"/>
              <a:gd name="T31" fmla="*/ 2147483647 h 39"/>
              <a:gd name="T32" fmla="*/ 2147483647 w 109"/>
              <a:gd name="T33" fmla="*/ 2147483647 h 39"/>
              <a:gd name="T34" fmla="*/ 2147483647 w 109"/>
              <a:gd name="T35" fmla="*/ 2147483647 h 39"/>
              <a:gd name="T36" fmla="*/ 2147483647 w 109"/>
              <a:gd name="T37" fmla="*/ 2147483647 h 39"/>
              <a:gd name="T38" fmla="*/ 2147483647 w 109"/>
              <a:gd name="T39" fmla="*/ 2147483647 h 39"/>
              <a:gd name="T40" fmla="*/ 2147483647 w 109"/>
              <a:gd name="T41" fmla="*/ 2147483647 h 39"/>
              <a:gd name="T42" fmla="*/ 2147483647 w 109"/>
              <a:gd name="T43" fmla="*/ 2147483647 h 39"/>
              <a:gd name="T44" fmla="*/ 2147483647 w 109"/>
              <a:gd name="T45" fmla="*/ 2147483647 h 39"/>
              <a:gd name="T46" fmla="*/ 2147483647 w 109"/>
              <a:gd name="T47" fmla="*/ 0 h 39"/>
              <a:gd name="T48" fmla="*/ 2147483647 w 109"/>
              <a:gd name="T49" fmla="*/ 0 h 39"/>
              <a:gd name="T50" fmla="*/ 2147483647 w 10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9"/>
              <a:gd name="T80" fmla="*/ 109 w 10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9">
                <a:moveTo>
                  <a:pt x="20" y="0"/>
                </a:moveTo>
                <a:lnTo>
                  <a:pt x="15" y="0"/>
                </a:lnTo>
                <a:lnTo>
                  <a:pt x="11" y="3"/>
                </a:lnTo>
                <a:lnTo>
                  <a:pt x="7" y="6"/>
                </a:lnTo>
                <a:lnTo>
                  <a:pt x="3" y="10"/>
                </a:lnTo>
                <a:lnTo>
                  <a:pt x="2" y="15"/>
                </a:lnTo>
                <a:lnTo>
                  <a:pt x="0" y="20"/>
                </a:lnTo>
                <a:lnTo>
                  <a:pt x="2" y="26"/>
                </a:lnTo>
                <a:lnTo>
                  <a:pt x="3" y="30"/>
                </a:lnTo>
                <a:lnTo>
                  <a:pt x="7" y="34"/>
                </a:lnTo>
                <a:lnTo>
                  <a:pt x="11" y="37"/>
                </a:lnTo>
                <a:lnTo>
                  <a:pt x="15" y="39"/>
                </a:lnTo>
                <a:lnTo>
                  <a:pt x="84" y="39"/>
                </a:lnTo>
                <a:lnTo>
                  <a:pt x="94" y="39"/>
                </a:lnTo>
                <a:lnTo>
                  <a:pt x="99" y="37"/>
                </a:lnTo>
                <a:lnTo>
                  <a:pt x="103" y="34"/>
                </a:lnTo>
                <a:lnTo>
                  <a:pt x="106" y="30"/>
                </a:lnTo>
                <a:lnTo>
                  <a:pt x="109" y="26"/>
                </a:lnTo>
                <a:lnTo>
                  <a:pt x="109" y="20"/>
                </a:lnTo>
                <a:lnTo>
                  <a:pt x="109" y="15"/>
                </a:lnTo>
                <a:lnTo>
                  <a:pt x="106" y="10"/>
                </a:lnTo>
                <a:lnTo>
                  <a:pt x="103" y="6"/>
                </a:lnTo>
                <a:lnTo>
                  <a:pt x="99" y="3"/>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7" name="Line 1873"/>
          <p:cNvSpPr>
            <a:spLocks noChangeShapeType="1"/>
          </p:cNvSpPr>
          <p:nvPr/>
        </p:nvSpPr>
        <p:spPr bwMode="auto">
          <a:xfrm>
            <a:off x="7702550" y="2840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8" name="Freeform 1874"/>
          <p:cNvSpPr>
            <a:spLocks/>
          </p:cNvSpPr>
          <p:nvPr/>
        </p:nvSpPr>
        <p:spPr bwMode="auto">
          <a:xfrm>
            <a:off x="7696200" y="2840038"/>
            <a:ext cx="22225" cy="15875"/>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5" y="0"/>
                </a:lnTo>
                <a:lnTo>
                  <a:pt x="11" y="3"/>
                </a:lnTo>
                <a:lnTo>
                  <a:pt x="7" y="6"/>
                </a:lnTo>
                <a:lnTo>
                  <a:pt x="3" y="10"/>
                </a:lnTo>
                <a:lnTo>
                  <a:pt x="1" y="15"/>
                </a:lnTo>
                <a:lnTo>
                  <a:pt x="0" y="20"/>
                </a:lnTo>
                <a:lnTo>
                  <a:pt x="1" y="26"/>
                </a:lnTo>
                <a:lnTo>
                  <a:pt x="3" y="30"/>
                </a:lnTo>
                <a:lnTo>
                  <a:pt x="7" y="34"/>
                </a:lnTo>
                <a:lnTo>
                  <a:pt x="11" y="37"/>
                </a:lnTo>
                <a:lnTo>
                  <a:pt x="15" y="39"/>
                </a:lnTo>
                <a:lnTo>
                  <a:pt x="34" y="39"/>
                </a:lnTo>
                <a:lnTo>
                  <a:pt x="45" y="39"/>
                </a:lnTo>
                <a:lnTo>
                  <a:pt x="50" y="37"/>
                </a:lnTo>
                <a:lnTo>
                  <a:pt x="54" y="34"/>
                </a:lnTo>
                <a:lnTo>
                  <a:pt x="57" y="30"/>
                </a:lnTo>
                <a:lnTo>
                  <a:pt x="59" y="26"/>
                </a:lnTo>
                <a:lnTo>
                  <a:pt x="59" y="20"/>
                </a:lnTo>
                <a:lnTo>
                  <a:pt x="59" y="15"/>
                </a:lnTo>
                <a:lnTo>
                  <a:pt x="57" y="10"/>
                </a:lnTo>
                <a:lnTo>
                  <a:pt x="54" y="6"/>
                </a:lnTo>
                <a:lnTo>
                  <a:pt x="50"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79" name="Line 1875"/>
          <p:cNvSpPr>
            <a:spLocks noChangeShapeType="1"/>
          </p:cNvSpPr>
          <p:nvPr/>
        </p:nvSpPr>
        <p:spPr bwMode="auto">
          <a:xfrm>
            <a:off x="7710488" y="2840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0" name="Freeform 1876"/>
          <p:cNvSpPr>
            <a:spLocks/>
          </p:cNvSpPr>
          <p:nvPr/>
        </p:nvSpPr>
        <p:spPr bwMode="auto">
          <a:xfrm>
            <a:off x="7702550" y="2840038"/>
            <a:ext cx="20638" cy="15875"/>
          </a:xfrm>
          <a:custGeom>
            <a:avLst/>
            <a:gdLst>
              <a:gd name="T0" fmla="*/ 2147483647 w 50"/>
              <a:gd name="T1" fmla="*/ 0 h 39"/>
              <a:gd name="T2" fmla="*/ 2147483647 w 50"/>
              <a:gd name="T3" fmla="*/ 0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0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4" y="0"/>
                </a:lnTo>
                <a:lnTo>
                  <a:pt x="10" y="3"/>
                </a:lnTo>
                <a:lnTo>
                  <a:pt x="6" y="6"/>
                </a:lnTo>
                <a:lnTo>
                  <a:pt x="2" y="10"/>
                </a:lnTo>
                <a:lnTo>
                  <a:pt x="1" y="15"/>
                </a:lnTo>
                <a:lnTo>
                  <a:pt x="0" y="20"/>
                </a:lnTo>
                <a:lnTo>
                  <a:pt x="1" y="26"/>
                </a:lnTo>
                <a:lnTo>
                  <a:pt x="2" y="30"/>
                </a:lnTo>
                <a:lnTo>
                  <a:pt x="6" y="34"/>
                </a:lnTo>
                <a:lnTo>
                  <a:pt x="10" y="37"/>
                </a:lnTo>
                <a:lnTo>
                  <a:pt x="14" y="39"/>
                </a:lnTo>
                <a:lnTo>
                  <a:pt x="24" y="39"/>
                </a:lnTo>
                <a:lnTo>
                  <a:pt x="34" y="39"/>
                </a:lnTo>
                <a:lnTo>
                  <a:pt x="39" y="37"/>
                </a:lnTo>
                <a:lnTo>
                  <a:pt x="43" y="34"/>
                </a:lnTo>
                <a:lnTo>
                  <a:pt x="47" y="30"/>
                </a:lnTo>
                <a:lnTo>
                  <a:pt x="49" y="26"/>
                </a:lnTo>
                <a:lnTo>
                  <a:pt x="50" y="20"/>
                </a:lnTo>
                <a:lnTo>
                  <a:pt x="49" y="15"/>
                </a:lnTo>
                <a:lnTo>
                  <a:pt x="47" y="10"/>
                </a:lnTo>
                <a:lnTo>
                  <a:pt x="43" y="6"/>
                </a:lnTo>
                <a:lnTo>
                  <a:pt x="39"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1" name="Line 1877"/>
          <p:cNvSpPr>
            <a:spLocks noChangeShapeType="1"/>
          </p:cNvSpPr>
          <p:nvPr/>
        </p:nvSpPr>
        <p:spPr bwMode="auto">
          <a:xfrm>
            <a:off x="7707313" y="28479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2" name="Freeform 1878"/>
          <p:cNvSpPr>
            <a:spLocks/>
          </p:cNvSpPr>
          <p:nvPr/>
        </p:nvSpPr>
        <p:spPr bwMode="auto">
          <a:xfrm>
            <a:off x="7707313" y="2811463"/>
            <a:ext cx="15875" cy="44450"/>
          </a:xfrm>
          <a:custGeom>
            <a:avLst/>
            <a:gdLst>
              <a:gd name="T0" fmla="*/ 0 w 39"/>
              <a:gd name="T1" fmla="*/ 2147483647 h 115"/>
              <a:gd name="T2" fmla="*/ 0 w 39"/>
              <a:gd name="T3" fmla="*/ 2147483647 h 115"/>
              <a:gd name="T4" fmla="*/ 2147483647 w 39"/>
              <a:gd name="T5" fmla="*/ 2147483647 h 115"/>
              <a:gd name="T6" fmla="*/ 2147483647 w 39"/>
              <a:gd name="T7" fmla="*/ 2147483647 h 115"/>
              <a:gd name="T8" fmla="*/ 2147483647 w 39"/>
              <a:gd name="T9" fmla="*/ 2147483647 h 115"/>
              <a:gd name="T10" fmla="*/ 2147483647 w 39"/>
              <a:gd name="T11" fmla="*/ 2147483647 h 115"/>
              <a:gd name="T12" fmla="*/ 2147483647 w 39"/>
              <a:gd name="T13" fmla="*/ 2147483647 h 115"/>
              <a:gd name="T14" fmla="*/ 2147483647 w 39"/>
              <a:gd name="T15" fmla="*/ 2147483647 h 115"/>
              <a:gd name="T16" fmla="*/ 2147483647 w 39"/>
              <a:gd name="T17" fmla="*/ 2147483647 h 115"/>
              <a:gd name="T18" fmla="*/ 2147483647 w 39"/>
              <a:gd name="T19" fmla="*/ 2147483647 h 115"/>
              <a:gd name="T20" fmla="*/ 2147483647 w 39"/>
              <a:gd name="T21" fmla="*/ 2147483647 h 115"/>
              <a:gd name="T22" fmla="*/ 2147483647 w 39"/>
              <a:gd name="T23" fmla="*/ 2147483647 h 115"/>
              <a:gd name="T24" fmla="*/ 2147483647 w 39"/>
              <a:gd name="T25" fmla="*/ 2147483647 h 115"/>
              <a:gd name="T26" fmla="*/ 2147483647 w 39"/>
              <a:gd name="T27" fmla="*/ 2147483647 h 115"/>
              <a:gd name="T28" fmla="*/ 2147483647 w 39"/>
              <a:gd name="T29" fmla="*/ 2147483647 h 115"/>
              <a:gd name="T30" fmla="*/ 2147483647 w 39"/>
              <a:gd name="T31" fmla="*/ 2147483647 h 115"/>
              <a:gd name="T32" fmla="*/ 2147483647 w 39"/>
              <a:gd name="T33" fmla="*/ 2147483647 h 115"/>
              <a:gd name="T34" fmla="*/ 2147483647 w 39"/>
              <a:gd name="T35" fmla="*/ 2147483647 h 115"/>
              <a:gd name="T36" fmla="*/ 2147483647 w 39"/>
              <a:gd name="T37" fmla="*/ 0 h 115"/>
              <a:gd name="T38" fmla="*/ 2147483647 w 39"/>
              <a:gd name="T39" fmla="*/ 2147483647 h 115"/>
              <a:gd name="T40" fmla="*/ 2147483647 w 39"/>
              <a:gd name="T41" fmla="*/ 2147483647 h 115"/>
              <a:gd name="T42" fmla="*/ 2147483647 w 39"/>
              <a:gd name="T43" fmla="*/ 2147483647 h 115"/>
              <a:gd name="T44" fmla="*/ 2147483647 w 39"/>
              <a:gd name="T45" fmla="*/ 2147483647 h 115"/>
              <a:gd name="T46" fmla="*/ 0 w 39"/>
              <a:gd name="T47" fmla="*/ 2147483647 h 115"/>
              <a:gd name="T48" fmla="*/ 0 w 39"/>
              <a:gd name="T49" fmla="*/ 2147483647 h 115"/>
              <a:gd name="T50" fmla="*/ 0 w 39"/>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5"/>
              <a:gd name="T80" fmla="*/ 39 w 39"/>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5">
                <a:moveTo>
                  <a:pt x="0" y="95"/>
                </a:moveTo>
                <a:lnTo>
                  <a:pt x="0" y="101"/>
                </a:lnTo>
                <a:lnTo>
                  <a:pt x="3" y="105"/>
                </a:lnTo>
                <a:lnTo>
                  <a:pt x="6" y="109"/>
                </a:lnTo>
                <a:lnTo>
                  <a:pt x="10" y="112"/>
                </a:lnTo>
                <a:lnTo>
                  <a:pt x="15" y="114"/>
                </a:lnTo>
                <a:lnTo>
                  <a:pt x="20" y="115"/>
                </a:lnTo>
                <a:lnTo>
                  <a:pt x="24" y="114"/>
                </a:lnTo>
                <a:lnTo>
                  <a:pt x="29" y="112"/>
                </a:lnTo>
                <a:lnTo>
                  <a:pt x="33" y="109"/>
                </a:lnTo>
                <a:lnTo>
                  <a:pt x="37" y="105"/>
                </a:lnTo>
                <a:lnTo>
                  <a:pt x="39" y="101"/>
                </a:lnTo>
                <a:lnTo>
                  <a:pt x="39" y="25"/>
                </a:lnTo>
                <a:lnTo>
                  <a:pt x="39" y="15"/>
                </a:lnTo>
                <a:lnTo>
                  <a:pt x="37" y="11"/>
                </a:lnTo>
                <a:lnTo>
                  <a:pt x="33" y="7"/>
                </a:lnTo>
                <a:lnTo>
                  <a:pt x="29" y="3"/>
                </a:lnTo>
                <a:lnTo>
                  <a:pt x="24" y="1"/>
                </a:lnTo>
                <a:lnTo>
                  <a:pt x="20" y="0"/>
                </a:lnTo>
                <a:lnTo>
                  <a:pt x="15" y="1"/>
                </a:lnTo>
                <a:lnTo>
                  <a:pt x="10" y="3"/>
                </a:lnTo>
                <a:lnTo>
                  <a:pt x="6" y="7"/>
                </a:lnTo>
                <a:lnTo>
                  <a:pt x="3" y="11"/>
                </a:lnTo>
                <a:lnTo>
                  <a:pt x="0" y="15"/>
                </a:lnTo>
                <a:lnTo>
                  <a:pt x="0" y="20"/>
                </a:lnTo>
                <a:lnTo>
                  <a:pt x="0" y="9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3" name="Line 1879"/>
          <p:cNvSpPr>
            <a:spLocks noChangeShapeType="1"/>
          </p:cNvSpPr>
          <p:nvPr/>
        </p:nvSpPr>
        <p:spPr bwMode="auto">
          <a:xfrm>
            <a:off x="7715250" y="2811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4" name="Freeform 1880"/>
          <p:cNvSpPr>
            <a:spLocks/>
          </p:cNvSpPr>
          <p:nvPr/>
        </p:nvSpPr>
        <p:spPr bwMode="auto">
          <a:xfrm>
            <a:off x="7707313" y="2811463"/>
            <a:ext cx="26987"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1"/>
                </a:lnTo>
                <a:lnTo>
                  <a:pt x="10" y="3"/>
                </a:lnTo>
                <a:lnTo>
                  <a:pt x="6" y="7"/>
                </a:lnTo>
                <a:lnTo>
                  <a:pt x="3" y="11"/>
                </a:lnTo>
                <a:lnTo>
                  <a:pt x="0" y="15"/>
                </a:lnTo>
                <a:lnTo>
                  <a:pt x="0" y="20"/>
                </a:lnTo>
                <a:lnTo>
                  <a:pt x="0" y="25"/>
                </a:lnTo>
                <a:lnTo>
                  <a:pt x="3" y="31"/>
                </a:lnTo>
                <a:lnTo>
                  <a:pt x="6" y="35"/>
                </a:lnTo>
                <a:lnTo>
                  <a:pt x="10" y="37"/>
                </a:lnTo>
                <a:lnTo>
                  <a:pt x="15" y="40"/>
                </a:lnTo>
                <a:lnTo>
                  <a:pt x="44" y="40"/>
                </a:lnTo>
                <a:lnTo>
                  <a:pt x="55" y="40"/>
                </a:lnTo>
                <a:lnTo>
                  <a:pt x="59" y="37"/>
                </a:lnTo>
                <a:lnTo>
                  <a:pt x="63" y="35"/>
                </a:lnTo>
                <a:lnTo>
                  <a:pt x="66" y="31"/>
                </a:lnTo>
                <a:lnTo>
                  <a:pt x="68" y="25"/>
                </a:lnTo>
                <a:lnTo>
                  <a:pt x="69" y="20"/>
                </a:lnTo>
                <a:lnTo>
                  <a:pt x="68" y="15"/>
                </a:lnTo>
                <a:lnTo>
                  <a:pt x="66" y="11"/>
                </a:lnTo>
                <a:lnTo>
                  <a:pt x="63" y="7"/>
                </a:lnTo>
                <a:lnTo>
                  <a:pt x="59" y="3"/>
                </a:lnTo>
                <a:lnTo>
                  <a:pt x="55"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5" name="Line 1881"/>
          <p:cNvSpPr>
            <a:spLocks noChangeShapeType="1"/>
          </p:cNvSpPr>
          <p:nvPr/>
        </p:nvSpPr>
        <p:spPr bwMode="auto">
          <a:xfrm>
            <a:off x="7726363" y="2811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6" name="Freeform 1882"/>
          <p:cNvSpPr>
            <a:spLocks/>
          </p:cNvSpPr>
          <p:nvPr/>
        </p:nvSpPr>
        <p:spPr bwMode="auto">
          <a:xfrm>
            <a:off x="7718425" y="2811463"/>
            <a:ext cx="23813"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0 w 60"/>
              <a:gd name="T11" fmla="*/ 2147483647 h 40"/>
              <a:gd name="T12" fmla="*/ 0 w 60"/>
              <a:gd name="T13" fmla="*/ 2147483647 h 40"/>
              <a:gd name="T14" fmla="*/ 0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1"/>
                </a:lnTo>
                <a:lnTo>
                  <a:pt x="10" y="3"/>
                </a:lnTo>
                <a:lnTo>
                  <a:pt x="6" y="7"/>
                </a:lnTo>
                <a:lnTo>
                  <a:pt x="3" y="11"/>
                </a:lnTo>
                <a:lnTo>
                  <a:pt x="0" y="15"/>
                </a:lnTo>
                <a:lnTo>
                  <a:pt x="0" y="20"/>
                </a:lnTo>
                <a:lnTo>
                  <a:pt x="0" y="25"/>
                </a:lnTo>
                <a:lnTo>
                  <a:pt x="3" y="31"/>
                </a:lnTo>
                <a:lnTo>
                  <a:pt x="6" y="35"/>
                </a:lnTo>
                <a:lnTo>
                  <a:pt x="10" y="37"/>
                </a:lnTo>
                <a:lnTo>
                  <a:pt x="15" y="40"/>
                </a:lnTo>
                <a:lnTo>
                  <a:pt x="35" y="40"/>
                </a:lnTo>
                <a:lnTo>
                  <a:pt x="45" y="40"/>
                </a:lnTo>
                <a:lnTo>
                  <a:pt x="49" y="37"/>
                </a:lnTo>
                <a:lnTo>
                  <a:pt x="53" y="35"/>
                </a:lnTo>
                <a:lnTo>
                  <a:pt x="57" y="31"/>
                </a:lnTo>
                <a:lnTo>
                  <a:pt x="59" y="25"/>
                </a:lnTo>
                <a:lnTo>
                  <a:pt x="60" y="20"/>
                </a:lnTo>
                <a:lnTo>
                  <a:pt x="59" y="15"/>
                </a:lnTo>
                <a:lnTo>
                  <a:pt x="57" y="11"/>
                </a:lnTo>
                <a:lnTo>
                  <a:pt x="53" y="7"/>
                </a:lnTo>
                <a:lnTo>
                  <a:pt x="49" y="3"/>
                </a:lnTo>
                <a:lnTo>
                  <a:pt x="45"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7" name="Line 1883"/>
          <p:cNvSpPr>
            <a:spLocks noChangeShapeType="1"/>
          </p:cNvSpPr>
          <p:nvPr/>
        </p:nvSpPr>
        <p:spPr bwMode="auto">
          <a:xfrm>
            <a:off x="7726363" y="2819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8" name="Freeform 1884"/>
          <p:cNvSpPr>
            <a:spLocks/>
          </p:cNvSpPr>
          <p:nvPr/>
        </p:nvSpPr>
        <p:spPr bwMode="auto">
          <a:xfrm>
            <a:off x="7726363" y="2782888"/>
            <a:ext cx="15875" cy="44450"/>
          </a:xfrm>
          <a:custGeom>
            <a:avLst/>
            <a:gdLst>
              <a:gd name="T0" fmla="*/ 0 w 39"/>
              <a:gd name="T1" fmla="*/ 2147483647 h 115"/>
              <a:gd name="T2" fmla="*/ 0 w 39"/>
              <a:gd name="T3" fmla="*/ 2147483647 h 115"/>
              <a:gd name="T4" fmla="*/ 2147483647 w 39"/>
              <a:gd name="T5" fmla="*/ 2147483647 h 115"/>
              <a:gd name="T6" fmla="*/ 2147483647 w 39"/>
              <a:gd name="T7" fmla="*/ 2147483647 h 115"/>
              <a:gd name="T8" fmla="*/ 2147483647 w 39"/>
              <a:gd name="T9" fmla="*/ 2147483647 h 115"/>
              <a:gd name="T10" fmla="*/ 2147483647 w 39"/>
              <a:gd name="T11" fmla="*/ 2147483647 h 115"/>
              <a:gd name="T12" fmla="*/ 2147483647 w 39"/>
              <a:gd name="T13" fmla="*/ 2147483647 h 115"/>
              <a:gd name="T14" fmla="*/ 2147483647 w 39"/>
              <a:gd name="T15" fmla="*/ 2147483647 h 115"/>
              <a:gd name="T16" fmla="*/ 2147483647 w 39"/>
              <a:gd name="T17" fmla="*/ 2147483647 h 115"/>
              <a:gd name="T18" fmla="*/ 2147483647 w 39"/>
              <a:gd name="T19" fmla="*/ 2147483647 h 115"/>
              <a:gd name="T20" fmla="*/ 2147483647 w 39"/>
              <a:gd name="T21" fmla="*/ 2147483647 h 115"/>
              <a:gd name="T22" fmla="*/ 2147483647 w 39"/>
              <a:gd name="T23" fmla="*/ 2147483647 h 115"/>
              <a:gd name="T24" fmla="*/ 2147483647 w 39"/>
              <a:gd name="T25" fmla="*/ 2147483647 h 115"/>
              <a:gd name="T26" fmla="*/ 2147483647 w 39"/>
              <a:gd name="T27" fmla="*/ 2147483647 h 115"/>
              <a:gd name="T28" fmla="*/ 2147483647 w 39"/>
              <a:gd name="T29" fmla="*/ 2147483647 h 115"/>
              <a:gd name="T30" fmla="*/ 2147483647 w 39"/>
              <a:gd name="T31" fmla="*/ 2147483647 h 115"/>
              <a:gd name="T32" fmla="*/ 2147483647 w 39"/>
              <a:gd name="T33" fmla="*/ 2147483647 h 115"/>
              <a:gd name="T34" fmla="*/ 2147483647 w 39"/>
              <a:gd name="T35" fmla="*/ 2147483647 h 115"/>
              <a:gd name="T36" fmla="*/ 2147483647 w 39"/>
              <a:gd name="T37" fmla="*/ 0 h 115"/>
              <a:gd name="T38" fmla="*/ 2147483647 w 39"/>
              <a:gd name="T39" fmla="*/ 2147483647 h 115"/>
              <a:gd name="T40" fmla="*/ 2147483647 w 39"/>
              <a:gd name="T41" fmla="*/ 2147483647 h 115"/>
              <a:gd name="T42" fmla="*/ 2147483647 w 39"/>
              <a:gd name="T43" fmla="*/ 2147483647 h 115"/>
              <a:gd name="T44" fmla="*/ 2147483647 w 39"/>
              <a:gd name="T45" fmla="*/ 2147483647 h 115"/>
              <a:gd name="T46" fmla="*/ 0 w 39"/>
              <a:gd name="T47" fmla="*/ 2147483647 h 115"/>
              <a:gd name="T48" fmla="*/ 0 w 39"/>
              <a:gd name="T49" fmla="*/ 2147483647 h 115"/>
              <a:gd name="T50" fmla="*/ 0 w 39"/>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5"/>
              <a:gd name="T80" fmla="*/ 39 w 39"/>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5">
                <a:moveTo>
                  <a:pt x="0" y="95"/>
                </a:moveTo>
                <a:lnTo>
                  <a:pt x="0" y="100"/>
                </a:lnTo>
                <a:lnTo>
                  <a:pt x="3" y="106"/>
                </a:lnTo>
                <a:lnTo>
                  <a:pt x="6" y="110"/>
                </a:lnTo>
                <a:lnTo>
                  <a:pt x="10" y="112"/>
                </a:lnTo>
                <a:lnTo>
                  <a:pt x="15" y="115"/>
                </a:lnTo>
                <a:lnTo>
                  <a:pt x="20" y="115"/>
                </a:lnTo>
                <a:lnTo>
                  <a:pt x="25" y="115"/>
                </a:lnTo>
                <a:lnTo>
                  <a:pt x="29" y="112"/>
                </a:lnTo>
                <a:lnTo>
                  <a:pt x="33" y="110"/>
                </a:lnTo>
                <a:lnTo>
                  <a:pt x="37" y="106"/>
                </a:lnTo>
                <a:lnTo>
                  <a:pt x="39" y="100"/>
                </a:lnTo>
                <a:lnTo>
                  <a:pt x="39" y="25"/>
                </a:lnTo>
                <a:lnTo>
                  <a:pt x="39" y="14"/>
                </a:lnTo>
                <a:lnTo>
                  <a:pt x="37" y="10"/>
                </a:lnTo>
                <a:lnTo>
                  <a:pt x="33" y="6"/>
                </a:lnTo>
                <a:lnTo>
                  <a:pt x="29" y="2"/>
                </a:lnTo>
                <a:lnTo>
                  <a:pt x="25" y="1"/>
                </a:lnTo>
                <a:lnTo>
                  <a:pt x="20" y="0"/>
                </a:lnTo>
                <a:lnTo>
                  <a:pt x="15" y="1"/>
                </a:lnTo>
                <a:lnTo>
                  <a:pt x="10" y="2"/>
                </a:lnTo>
                <a:lnTo>
                  <a:pt x="6" y="6"/>
                </a:lnTo>
                <a:lnTo>
                  <a:pt x="3" y="10"/>
                </a:lnTo>
                <a:lnTo>
                  <a:pt x="0" y="14"/>
                </a:lnTo>
                <a:lnTo>
                  <a:pt x="0" y="20"/>
                </a:lnTo>
                <a:lnTo>
                  <a:pt x="0" y="9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89" name="Line 1885"/>
          <p:cNvSpPr>
            <a:spLocks noChangeShapeType="1"/>
          </p:cNvSpPr>
          <p:nvPr/>
        </p:nvSpPr>
        <p:spPr bwMode="auto">
          <a:xfrm>
            <a:off x="7734300" y="27828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0" name="Freeform 1886"/>
          <p:cNvSpPr>
            <a:spLocks/>
          </p:cNvSpPr>
          <p:nvPr/>
        </p:nvSpPr>
        <p:spPr bwMode="auto">
          <a:xfrm>
            <a:off x="7726363" y="2782888"/>
            <a:ext cx="20637" cy="14287"/>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10" y="2"/>
                </a:lnTo>
                <a:lnTo>
                  <a:pt x="6" y="6"/>
                </a:lnTo>
                <a:lnTo>
                  <a:pt x="3" y="10"/>
                </a:lnTo>
                <a:lnTo>
                  <a:pt x="0" y="14"/>
                </a:lnTo>
                <a:lnTo>
                  <a:pt x="0" y="20"/>
                </a:lnTo>
                <a:lnTo>
                  <a:pt x="0" y="25"/>
                </a:lnTo>
                <a:lnTo>
                  <a:pt x="3" y="30"/>
                </a:lnTo>
                <a:lnTo>
                  <a:pt x="6" y="34"/>
                </a:lnTo>
                <a:lnTo>
                  <a:pt x="10" y="37"/>
                </a:lnTo>
                <a:lnTo>
                  <a:pt x="15" y="39"/>
                </a:lnTo>
                <a:lnTo>
                  <a:pt x="24" y="39"/>
                </a:lnTo>
                <a:lnTo>
                  <a:pt x="35" y="39"/>
                </a:lnTo>
                <a:lnTo>
                  <a:pt x="40" y="37"/>
                </a:lnTo>
                <a:lnTo>
                  <a:pt x="44" y="34"/>
                </a:lnTo>
                <a:lnTo>
                  <a:pt x="47" y="30"/>
                </a:lnTo>
                <a:lnTo>
                  <a:pt x="49" y="25"/>
                </a:lnTo>
                <a:lnTo>
                  <a:pt x="49" y="20"/>
                </a:lnTo>
                <a:lnTo>
                  <a:pt x="49" y="14"/>
                </a:lnTo>
                <a:lnTo>
                  <a:pt x="47" y="10"/>
                </a:lnTo>
                <a:lnTo>
                  <a:pt x="44" y="6"/>
                </a:lnTo>
                <a:lnTo>
                  <a:pt x="40" y="2"/>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1" name="Line 1887"/>
          <p:cNvSpPr>
            <a:spLocks noChangeShapeType="1"/>
          </p:cNvSpPr>
          <p:nvPr/>
        </p:nvSpPr>
        <p:spPr bwMode="auto">
          <a:xfrm>
            <a:off x="7739063" y="27828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2" name="Freeform 1888"/>
          <p:cNvSpPr>
            <a:spLocks/>
          </p:cNvSpPr>
          <p:nvPr/>
        </p:nvSpPr>
        <p:spPr bwMode="auto">
          <a:xfrm>
            <a:off x="7731125" y="2782888"/>
            <a:ext cx="53975" cy="14287"/>
          </a:xfrm>
          <a:custGeom>
            <a:avLst/>
            <a:gdLst>
              <a:gd name="T0" fmla="*/ 2147483647 w 138"/>
              <a:gd name="T1" fmla="*/ 0 h 39"/>
              <a:gd name="T2" fmla="*/ 2147483647 w 138"/>
              <a:gd name="T3" fmla="*/ 2147483647 h 39"/>
              <a:gd name="T4" fmla="*/ 2147483647 w 138"/>
              <a:gd name="T5" fmla="*/ 2147483647 h 39"/>
              <a:gd name="T6" fmla="*/ 2147483647 w 138"/>
              <a:gd name="T7" fmla="*/ 2147483647 h 39"/>
              <a:gd name="T8" fmla="*/ 2147483647 w 138"/>
              <a:gd name="T9" fmla="*/ 2147483647 h 39"/>
              <a:gd name="T10" fmla="*/ 2147483647 w 138"/>
              <a:gd name="T11" fmla="*/ 2147483647 h 39"/>
              <a:gd name="T12" fmla="*/ 0 w 138"/>
              <a:gd name="T13" fmla="*/ 2147483647 h 39"/>
              <a:gd name="T14" fmla="*/ 2147483647 w 138"/>
              <a:gd name="T15" fmla="*/ 2147483647 h 39"/>
              <a:gd name="T16" fmla="*/ 2147483647 w 138"/>
              <a:gd name="T17" fmla="*/ 2147483647 h 39"/>
              <a:gd name="T18" fmla="*/ 2147483647 w 138"/>
              <a:gd name="T19" fmla="*/ 2147483647 h 39"/>
              <a:gd name="T20" fmla="*/ 2147483647 w 138"/>
              <a:gd name="T21" fmla="*/ 2147483647 h 39"/>
              <a:gd name="T22" fmla="*/ 2147483647 w 138"/>
              <a:gd name="T23" fmla="*/ 2147483647 h 39"/>
              <a:gd name="T24" fmla="*/ 2147483647 w 138"/>
              <a:gd name="T25" fmla="*/ 2147483647 h 39"/>
              <a:gd name="T26" fmla="*/ 2147483647 w 138"/>
              <a:gd name="T27" fmla="*/ 2147483647 h 39"/>
              <a:gd name="T28" fmla="*/ 2147483647 w 138"/>
              <a:gd name="T29" fmla="*/ 2147483647 h 39"/>
              <a:gd name="T30" fmla="*/ 2147483647 w 138"/>
              <a:gd name="T31" fmla="*/ 2147483647 h 39"/>
              <a:gd name="T32" fmla="*/ 2147483647 w 138"/>
              <a:gd name="T33" fmla="*/ 2147483647 h 39"/>
              <a:gd name="T34" fmla="*/ 2147483647 w 138"/>
              <a:gd name="T35" fmla="*/ 2147483647 h 39"/>
              <a:gd name="T36" fmla="*/ 2147483647 w 138"/>
              <a:gd name="T37" fmla="*/ 2147483647 h 39"/>
              <a:gd name="T38" fmla="*/ 2147483647 w 138"/>
              <a:gd name="T39" fmla="*/ 2147483647 h 39"/>
              <a:gd name="T40" fmla="*/ 2147483647 w 138"/>
              <a:gd name="T41" fmla="*/ 2147483647 h 39"/>
              <a:gd name="T42" fmla="*/ 2147483647 w 138"/>
              <a:gd name="T43" fmla="*/ 2147483647 h 39"/>
              <a:gd name="T44" fmla="*/ 2147483647 w 138"/>
              <a:gd name="T45" fmla="*/ 2147483647 h 39"/>
              <a:gd name="T46" fmla="*/ 2147483647 w 138"/>
              <a:gd name="T47" fmla="*/ 2147483647 h 39"/>
              <a:gd name="T48" fmla="*/ 2147483647 w 138"/>
              <a:gd name="T49" fmla="*/ 0 h 39"/>
              <a:gd name="T50" fmla="*/ 2147483647 w 13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39"/>
              <a:gd name="T80" fmla="*/ 138 w 13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39">
                <a:moveTo>
                  <a:pt x="19" y="0"/>
                </a:moveTo>
                <a:lnTo>
                  <a:pt x="14" y="1"/>
                </a:lnTo>
                <a:lnTo>
                  <a:pt x="10" y="2"/>
                </a:lnTo>
                <a:lnTo>
                  <a:pt x="6" y="6"/>
                </a:lnTo>
                <a:lnTo>
                  <a:pt x="2" y="10"/>
                </a:lnTo>
                <a:lnTo>
                  <a:pt x="1" y="14"/>
                </a:lnTo>
                <a:lnTo>
                  <a:pt x="0" y="20"/>
                </a:lnTo>
                <a:lnTo>
                  <a:pt x="1" y="25"/>
                </a:lnTo>
                <a:lnTo>
                  <a:pt x="2" y="30"/>
                </a:lnTo>
                <a:lnTo>
                  <a:pt x="6" y="34"/>
                </a:lnTo>
                <a:lnTo>
                  <a:pt x="10" y="37"/>
                </a:lnTo>
                <a:lnTo>
                  <a:pt x="14" y="39"/>
                </a:lnTo>
                <a:lnTo>
                  <a:pt x="112" y="39"/>
                </a:lnTo>
                <a:lnTo>
                  <a:pt x="124" y="39"/>
                </a:lnTo>
                <a:lnTo>
                  <a:pt x="128" y="37"/>
                </a:lnTo>
                <a:lnTo>
                  <a:pt x="132" y="34"/>
                </a:lnTo>
                <a:lnTo>
                  <a:pt x="136" y="30"/>
                </a:lnTo>
                <a:lnTo>
                  <a:pt x="137" y="25"/>
                </a:lnTo>
                <a:lnTo>
                  <a:pt x="138" y="20"/>
                </a:lnTo>
                <a:lnTo>
                  <a:pt x="137" y="14"/>
                </a:lnTo>
                <a:lnTo>
                  <a:pt x="136" y="10"/>
                </a:lnTo>
                <a:lnTo>
                  <a:pt x="132" y="6"/>
                </a:lnTo>
                <a:lnTo>
                  <a:pt x="128" y="2"/>
                </a:lnTo>
                <a:lnTo>
                  <a:pt x="124" y="1"/>
                </a:lnTo>
                <a:lnTo>
                  <a:pt x="11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3" name="Line 1889"/>
          <p:cNvSpPr>
            <a:spLocks noChangeShapeType="1"/>
          </p:cNvSpPr>
          <p:nvPr/>
        </p:nvSpPr>
        <p:spPr bwMode="auto">
          <a:xfrm>
            <a:off x="7777163" y="27828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4" name="Freeform 1890"/>
          <p:cNvSpPr>
            <a:spLocks/>
          </p:cNvSpPr>
          <p:nvPr/>
        </p:nvSpPr>
        <p:spPr bwMode="auto">
          <a:xfrm>
            <a:off x="7769225" y="2782888"/>
            <a:ext cx="50800" cy="14287"/>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0 w 128"/>
              <a:gd name="T11" fmla="*/ 2147483647 h 39"/>
              <a:gd name="T12" fmla="*/ 0 w 128"/>
              <a:gd name="T13" fmla="*/ 2147483647 h 39"/>
              <a:gd name="T14" fmla="*/ 0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4" y="1"/>
                </a:lnTo>
                <a:lnTo>
                  <a:pt x="9" y="2"/>
                </a:lnTo>
                <a:lnTo>
                  <a:pt x="5" y="6"/>
                </a:lnTo>
                <a:lnTo>
                  <a:pt x="2" y="10"/>
                </a:lnTo>
                <a:lnTo>
                  <a:pt x="0" y="14"/>
                </a:lnTo>
                <a:lnTo>
                  <a:pt x="0" y="20"/>
                </a:lnTo>
                <a:lnTo>
                  <a:pt x="0" y="25"/>
                </a:lnTo>
                <a:lnTo>
                  <a:pt x="2" y="30"/>
                </a:lnTo>
                <a:lnTo>
                  <a:pt x="5" y="34"/>
                </a:lnTo>
                <a:lnTo>
                  <a:pt x="9" y="37"/>
                </a:lnTo>
                <a:lnTo>
                  <a:pt x="14" y="39"/>
                </a:lnTo>
                <a:lnTo>
                  <a:pt x="101" y="39"/>
                </a:lnTo>
                <a:lnTo>
                  <a:pt x="113" y="39"/>
                </a:lnTo>
                <a:lnTo>
                  <a:pt x="117" y="37"/>
                </a:lnTo>
                <a:lnTo>
                  <a:pt x="121" y="34"/>
                </a:lnTo>
                <a:lnTo>
                  <a:pt x="125" y="30"/>
                </a:lnTo>
                <a:lnTo>
                  <a:pt x="127" y="25"/>
                </a:lnTo>
                <a:lnTo>
                  <a:pt x="128" y="20"/>
                </a:lnTo>
                <a:lnTo>
                  <a:pt x="127" y="14"/>
                </a:lnTo>
                <a:lnTo>
                  <a:pt x="125" y="10"/>
                </a:lnTo>
                <a:lnTo>
                  <a:pt x="121" y="6"/>
                </a:lnTo>
                <a:lnTo>
                  <a:pt x="117" y="2"/>
                </a:lnTo>
                <a:lnTo>
                  <a:pt x="113" y="1"/>
                </a:lnTo>
                <a:lnTo>
                  <a:pt x="10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5" name="Line 1891"/>
          <p:cNvSpPr>
            <a:spLocks noChangeShapeType="1"/>
          </p:cNvSpPr>
          <p:nvPr/>
        </p:nvSpPr>
        <p:spPr bwMode="auto">
          <a:xfrm>
            <a:off x="7813675" y="27828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6" name="Freeform 1892"/>
          <p:cNvSpPr>
            <a:spLocks/>
          </p:cNvSpPr>
          <p:nvPr/>
        </p:nvSpPr>
        <p:spPr bwMode="auto">
          <a:xfrm>
            <a:off x="7805738" y="2782888"/>
            <a:ext cx="34925" cy="14287"/>
          </a:xfrm>
          <a:custGeom>
            <a:avLst/>
            <a:gdLst>
              <a:gd name="T0" fmla="*/ 2147483647 w 89"/>
              <a:gd name="T1" fmla="*/ 0 h 39"/>
              <a:gd name="T2" fmla="*/ 2147483647 w 89"/>
              <a:gd name="T3" fmla="*/ 2147483647 h 39"/>
              <a:gd name="T4" fmla="*/ 2147483647 w 89"/>
              <a:gd name="T5" fmla="*/ 2147483647 h 39"/>
              <a:gd name="T6" fmla="*/ 2147483647 w 89"/>
              <a:gd name="T7" fmla="*/ 2147483647 h 39"/>
              <a:gd name="T8" fmla="*/ 2147483647 w 89"/>
              <a:gd name="T9" fmla="*/ 2147483647 h 39"/>
              <a:gd name="T10" fmla="*/ 0 w 89"/>
              <a:gd name="T11" fmla="*/ 2147483647 h 39"/>
              <a:gd name="T12" fmla="*/ 0 w 89"/>
              <a:gd name="T13" fmla="*/ 2147483647 h 39"/>
              <a:gd name="T14" fmla="*/ 0 w 89"/>
              <a:gd name="T15" fmla="*/ 2147483647 h 39"/>
              <a:gd name="T16" fmla="*/ 2147483647 w 89"/>
              <a:gd name="T17" fmla="*/ 2147483647 h 39"/>
              <a:gd name="T18" fmla="*/ 2147483647 w 89"/>
              <a:gd name="T19" fmla="*/ 2147483647 h 39"/>
              <a:gd name="T20" fmla="*/ 2147483647 w 89"/>
              <a:gd name="T21" fmla="*/ 2147483647 h 39"/>
              <a:gd name="T22" fmla="*/ 2147483647 w 89"/>
              <a:gd name="T23" fmla="*/ 2147483647 h 39"/>
              <a:gd name="T24" fmla="*/ 2147483647 w 89"/>
              <a:gd name="T25" fmla="*/ 2147483647 h 39"/>
              <a:gd name="T26" fmla="*/ 2147483647 w 89"/>
              <a:gd name="T27" fmla="*/ 2147483647 h 39"/>
              <a:gd name="T28" fmla="*/ 2147483647 w 89"/>
              <a:gd name="T29" fmla="*/ 2147483647 h 39"/>
              <a:gd name="T30" fmla="*/ 2147483647 w 89"/>
              <a:gd name="T31" fmla="*/ 2147483647 h 39"/>
              <a:gd name="T32" fmla="*/ 2147483647 w 89"/>
              <a:gd name="T33" fmla="*/ 2147483647 h 39"/>
              <a:gd name="T34" fmla="*/ 2147483647 w 89"/>
              <a:gd name="T35" fmla="*/ 2147483647 h 39"/>
              <a:gd name="T36" fmla="*/ 2147483647 w 89"/>
              <a:gd name="T37" fmla="*/ 2147483647 h 39"/>
              <a:gd name="T38" fmla="*/ 2147483647 w 89"/>
              <a:gd name="T39" fmla="*/ 2147483647 h 39"/>
              <a:gd name="T40" fmla="*/ 2147483647 w 89"/>
              <a:gd name="T41" fmla="*/ 2147483647 h 39"/>
              <a:gd name="T42" fmla="*/ 2147483647 w 89"/>
              <a:gd name="T43" fmla="*/ 2147483647 h 39"/>
              <a:gd name="T44" fmla="*/ 2147483647 w 89"/>
              <a:gd name="T45" fmla="*/ 2147483647 h 39"/>
              <a:gd name="T46" fmla="*/ 2147483647 w 89"/>
              <a:gd name="T47" fmla="*/ 2147483647 h 39"/>
              <a:gd name="T48" fmla="*/ 2147483647 w 89"/>
              <a:gd name="T49" fmla="*/ 0 h 39"/>
              <a:gd name="T50" fmla="*/ 2147483647 w 8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9"/>
              <a:gd name="T80" fmla="*/ 89 w 8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9">
                <a:moveTo>
                  <a:pt x="20" y="0"/>
                </a:moveTo>
                <a:lnTo>
                  <a:pt x="15" y="1"/>
                </a:lnTo>
                <a:lnTo>
                  <a:pt x="9" y="2"/>
                </a:lnTo>
                <a:lnTo>
                  <a:pt x="6" y="6"/>
                </a:lnTo>
                <a:lnTo>
                  <a:pt x="3" y="10"/>
                </a:lnTo>
                <a:lnTo>
                  <a:pt x="0" y="14"/>
                </a:lnTo>
                <a:lnTo>
                  <a:pt x="0" y="20"/>
                </a:lnTo>
                <a:lnTo>
                  <a:pt x="0" y="25"/>
                </a:lnTo>
                <a:lnTo>
                  <a:pt x="3" y="30"/>
                </a:lnTo>
                <a:lnTo>
                  <a:pt x="6" y="34"/>
                </a:lnTo>
                <a:lnTo>
                  <a:pt x="9" y="37"/>
                </a:lnTo>
                <a:lnTo>
                  <a:pt x="15" y="39"/>
                </a:lnTo>
                <a:lnTo>
                  <a:pt x="64" y="39"/>
                </a:lnTo>
                <a:lnTo>
                  <a:pt x="74" y="39"/>
                </a:lnTo>
                <a:lnTo>
                  <a:pt x="78" y="37"/>
                </a:lnTo>
                <a:lnTo>
                  <a:pt x="82" y="34"/>
                </a:lnTo>
                <a:lnTo>
                  <a:pt x="86" y="30"/>
                </a:lnTo>
                <a:lnTo>
                  <a:pt x="87" y="25"/>
                </a:lnTo>
                <a:lnTo>
                  <a:pt x="89" y="20"/>
                </a:lnTo>
                <a:lnTo>
                  <a:pt x="87" y="14"/>
                </a:lnTo>
                <a:lnTo>
                  <a:pt x="86" y="10"/>
                </a:lnTo>
                <a:lnTo>
                  <a:pt x="82" y="6"/>
                </a:lnTo>
                <a:lnTo>
                  <a:pt x="78" y="2"/>
                </a:lnTo>
                <a:lnTo>
                  <a:pt x="74" y="1"/>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7" name="Line 1893"/>
          <p:cNvSpPr>
            <a:spLocks noChangeShapeType="1"/>
          </p:cNvSpPr>
          <p:nvPr/>
        </p:nvSpPr>
        <p:spPr bwMode="auto">
          <a:xfrm>
            <a:off x="7824788" y="2790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8" name="Freeform 1894"/>
          <p:cNvSpPr>
            <a:spLocks/>
          </p:cNvSpPr>
          <p:nvPr/>
        </p:nvSpPr>
        <p:spPr bwMode="auto">
          <a:xfrm>
            <a:off x="7824788" y="2754313"/>
            <a:ext cx="14287" cy="42862"/>
          </a:xfrm>
          <a:custGeom>
            <a:avLst/>
            <a:gdLst>
              <a:gd name="T0" fmla="*/ 0 w 38"/>
              <a:gd name="T1" fmla="*/ 2147483647 h 116"/>
              <a:gd name="T2" fmla="*/ 0 w 38"/>
              <a:gd name="T3" fmla="*/ 2147483647 h 116"/>
              <a:gd name="T4" fmla="*/ 2147483647 w 38"/>
              <a:gd name="T5" fmla="*/ 2147483647 h 116"/>
              <a:gd name="T6" fmla="*/ 2147483647 w 38"/>
              <a:gd name="T7" fmla="*/ 2147483647 h 116"/>
              <a:gd name="T8" fmla="*/ 2147483647 w 38"/>
              <a:gd name="T9" fmla="*/ 2147483647 h 116"/>
              <a:gd name="T10" fmla="*/ 2147483647 w 38"/>
              <a:gd name="T11" fmla="*/ 2147483647 h 116"/>
              <a:gd name="T12" fmla="*/ 2147483647 w 38"/>
              <a:gd name="T13" fmla="*/ 2147483647 h 116"/>
              <a:gd name="T14" fmla="*/ 2147483647 w 38"/>
              <a:gd name="T15" fmla="*/ 2147483647 h 116"/>
              <a:gd name="T16" fmla="*/ 2147483647 w 38"/>
              <a:gd name="T17" fmla="*/ 2147483647 h 116"/>
              <a:gd name="T18" fmla="*/ 2147483647 w 38"/>
              <a:gd name="T19" fmla="*/ 2147483647 h 116"/>
              <a:gd name="T20" fmla="*/ 2147483647 w 38"/>
              <a:gd name="T21" fmla="*/ 2147483647 h 116"/>
              <a:gd name="T22" fmla="*/ 2147483647 w 38"/>
              <a:gd name="T23" fmla="*/ 2147483647 h 116"/>
              <a:gd name="T24" fmla="*/ 2147483647 w 38"/>
              <a:gd name="T25" fmla="*/ 2147483647 h 116"/>
              <a:gd name="T26" fmla="*/ 2147483647 w 38"/>
              <a:gd name="T27" fmla="*/ 2147483647 h 116"/>
              <a:gd name="T28" fmla="*/ 2147483647 w 38"/>
              <a:gd name="T29" fmla="*/ 2147483647 h 116"/>
              <a:gd name="T30" fmla="*/ 2147483647 w 38"/>
              <a:gd name="T31" fmla="*/ 2147483647 h 116"/>
              <a:gd name="T32" fmla="*/ 2147483647 w 38"/>
              <a:gd name="T33" fmla="*/ 2147483647 h 116"/>
              <a:gd name="T34" fmla="*/ 2147483647 w 38"/>
              <a:gd name="T35" fmla="*/ 0 h 116"/>
              <a:gd name="T36" fmla="*/ 2147483647 w 38"/>
              <a:gd name="T37" fmla="*/ 0 h 116"/>
              <a:gd name="T38" fmla="*/ 2147483647 w 38"/>
              <a:gd name="T39" fmla="*/ 0 h 116"/>
              <a:gd name="T40" fmla="*/ 2147483647 w 38"/>
              <a:gd name="T41" fmla="*/ 2147483647 h 116"/>
              <a:gd name="T42" fmla="*/ 2147483647 w 38"/>
              <a:gd name="T43" fmla="*/ 2147483647 h 116"/>
              <a:gd name="T44" fmla="*/ 2147483647 w 38"/>
              <a:gd name="T45" fmla="*/ 2147483647 h 116"/>
              <a:gd name="T46" fmla="*/ 0 w 38"/>
              <a:gd name="T47" fmla="*/ 2147483647 h 116"/>
              <a:gd name="T48" fmla="*/ 0 w 38"/>
              <a:gd name="T49" fmla="*/ 2147483647 h 116"/>
              <a:gd name="T50" fmla="*/ 0 w 38"/>
              <a:gd name="T51" fmla="*/ 2147483647 h 1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6"/>
              <a:gd name="T80" fmla="*/ 38 w 38"/>
              <a:gd name="T81" fmla="*/ 116 h 1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6">
                <a:moveTo>
                  <a:pt x="0" y="97"/>
                </a:moveTo>
                <a:lnTo>
                  <a:pt x="0" y="102"/>
                </a:lnTo>
                <a:lnTo>
                  <a:pt x="3" y="107"/>
                </a:lnTo>
                <a:lnTo>
                  <a:pt x="5" y="111"/>
                </a:lnTo>
                <a:lnTo>
                  <a:pt x="9" y="114"/>
                </a:lnTo>
                <a:lnTo>
                  <a:pt x="15" y="116"/>
                </a:lnTo>
                <a:lnTo>
                  <a:pt x="20" y="116"/>
                </a:lnTo>
                <a:lnTo>
                  <a:pt x="25" y="116"/>
                </a:lnTo>
                <a:lnTo>
                  <a:pt x="29" y="114"/>
                </a:lnTo>
                <a:lnTo>
                  <a:pt x="33" y="111"/>
                </a:lnTo>
                <a:lnTo>
                  <a:pt x="37" y="107"/>
                </a:lnTo>
                <a:lnTo>
                  <a:pt x="38" y="102"/>
                </a:lnTo>
                <a:lnTo>
                  <a:pt x="38" y="25"/>
                </a:lnTo>
                <a:lnTo>
                  <a:pt x="38" y="15"/>
                </a:lnTo>
                <a:lnTo>
                  <a:pt x="37" y="9"/>
                </a:lnTo>
                <a:lnTo>
                  <a:pt x="33" y="6"/>
                </a:lnTo>
                <a:lnTo>
                  <a:pt x="29" y="3"/>
                </a:lnTo>
                <a:lnTo>
                  <a:pt x="25" y="0"/>
                </a:lnTo>
                <a:lnTo>
                  <a:pt x="20" y="0"/>
                </a:lnTo>
                <a:lnTo>
                  <a:pt x="15" y="0"/>
                </a:lnTo>
                <a:lnTo>
                  <a:pt x="9" y="3"/>
                </a:lnTo>
                <a:lnTo>
                  <a:pt x="5" y="6"/>
                </a:lnTo>
                <a:lnTo>
                  <a:pt x="3" y="9"/>
                </a:lnTo>
                <a:lnTo>
                  <a:pt x="0" y="15"/>
                </a:lnTo>
                <a:lnTo>
                  <a:pt x="0" y="20"/>
                </a:lnTo>
                <a:lnTo>
                  <a:pt x="0" y="9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599" name="Line 1895"/>
          <p:cNvSpPr>
            <a:spLocks noChangeShapeType="1"/>
          </p:cNvSpPr>
          <p:nvPr/>
        </p:nvSpPr>
        <p:spPr bwMode="auto">
          <a:xfrm>
            <a:off x="7832725" y="2754313"/>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0" name="Freeform 1896"/>
          <p:cNvSpPr>
            <a:spLocks/>
          </p:cNvSpPr>
          <p:nvPr/>
        </p:nvSpPr>
        <p:spPr bwMode="auto">
          <a:xfrm>
            <a:off x="7824788" y="2754313"/>
            <a:ext cx="34925" cy="14287"/>
          </a:xfrm>
          <a:custGeom>
            <a:avLst/>
            <a:gdLst>
              <a:gd name="T0" fmla="*/ 2147483647 w 89"/>
              <a:gd name="T1" fmla="*/ 0 h 39"/>
              <a:gd name="T2" fmla="*/ 2147483647 w 89"/>
              <a:gd name="T3" fmla="*/ 0 h 39"/>
              <a:gd name="T4" fmla="*/ 2147483647 w 89"/>
              <a:gd name="T5" fmla="*/ 2147483647 h 39"/>
              <a:gd name="T6" fmla="*/ 2147483647 w 89"/>
              <a:gd name="T7" fmla="*/ 2147483647 h 39"/>
              <a:gd name="T8" fmla="*/ 2147483647 w 89"/>
              <a:gd name="T9" fmla="*/ 2147483647 h 39"/>
              <a:gd name="T10" fmla="*/ 0 w 89"/>
              <a:gd name="T11" fmla="*/ 2147483647 h 39"/>
              <a:gd name="T12" fmla="*/ 0 w 89"/>
              <a:gd name="T13" fmla="*/ 2147483647 h 39"/>
              <a:gd name="T14" fmla="*/ 0 w 89"/>
              <a:gd name="T15" fmla="*/ 2147483647 h 39"/>
              <a:gd name="T16" fmla="*/ 2147483647 w 89"/>
              <a:gd name="T17" fmla="*/ 2147483647 h 39"/>
              <a:gd name="T18" fmla="*/ 2147483647 w 89"/>
              <a:gd name="T19" fmla="*/ 2147483647 h 39"/>
              <a:gd name="T20" fmla="*/ 2147483647 w 89"/>
              <a:gd name="T21" fmla="*/ 2147483647 h 39"/>
              <a:gd name="T22" fmla="*/ 2147483647 w 89"/>
              <a:gd name="T23" fmla="*/ 2147483647 h 39"/>
              <a:gd name="T24" fmla="*/ 2147483647 w 89"/>
              <a:gd name="T25" fmla="*/ 2147483647 h 39"/>
              <a:gd name="T26" fmla="*/ 2147483647 w 89"/>
              <a:gd name="T27" fmla="*/ 2147483647 h 39"/>
              <a:gd name="T28" fmla="*/ 2147483647 w 89"/>
              <a:gd name="T29" fmla="*/ 2147483647 h 39"/>
              <a:gd name="T30" fmla="*/ 2147483647 w 89"/>
              <a:gd name="T31" fmla="*/ 2147483647 h 39"/>
              <a:gd name="T32" fmla="*/ 2147483647 w 89"/>
              <a:gd name="T33" fmla="*/ 2147483647 h 39"/>
              <a:gd name="T34" fmla="*/ 2147483647 w 89"/>
              <a:gd name="T35" fmla="*/ 2147483647 h 39"/>
              <a:gd name="T36" fmla="*/ 2147483647 w 89"/>
              <a:gd name="T37" fmla="*/ 2147483647 h 39"/>
              <a:gd name="T38" fmla="*/ 2147483647 w 89"/>
              <a:gd name="T39" fmla="*/ 2147483647 h 39"/>
              <a:gd name="T40" fmla="*/ 2147483647 w 89"/>
              <a:gd name="T41" fmla="*/ 2147483647 h 39"/>
              <a:gd name="T42" fmla="*/ 2147483647 w 89"/>
              <a:gd name="T43" fmla="*/ 2147483647 h 39"/>
              <a:gd name="T44" fmla="*/ 2147483647 w 89"/>
              <a:gd name="T45" fmla="*/ 2147483647 h 39"/>
              <a:gd name="T46" fmla="*/ 2147483647 w 89"/>
              <a:gd name="T47" fmla="*/ 0 h 39"/>
              <a:gd name="T48" fmla="*/ 2147483647 w 89"/>
              <a:gd name="T49" fmla="*/ 0 h 39"/>
              <a:gd name="T50" fmla="*/ 2147483647 w 8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9"/>
              <a:gd name="T80" fmla="*/ 89 w 8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9">
                <a:moveTo>
                  <a:pt x="20" y="0"/>
                </a:moveTo>
                <a:lnTo>
                  <a:pt x="15" y="0"/>
                </a:lnTo>
                <a:lnTo>
                  <a:pt x="9" y="3"/>
                </a:lnTo>
                <a:lnTo>
                  <a:pt x="5" y="6"/>
                </a:lnTo>
                <a:lnTo>
                  <a:pt x="3" y="9"/>
                </a:lnTo>
                <a:lnTo>
                  <a:pt x="0" y="15"/>
                </a:lnTo>
                <a:lnTo>
                  <a:pt x="0" y="20"/>
                </a:lnTo>
                <a:lnTo>
                  <a:pt x="0" y="25"/>
                </a:lnTo>
                <a:lnTo>
                  <a:pt x="3" y="29"/>
                </a:lnTo>
                <a:lnTo>
                  <a:pt x="5" y="35"/>
                </a:lnTo>
                <a:lnTo>
                  <a:pt x="9" y="37"/>
                </a:lnTo>
                <a:lnTo>
                  <a:pt x="15" y="39"/>
                </a:lnTo>
                <a:lnTo>
                  <a:pt x="64" y="39"/>
                </a:lnTo>
                <a:lnTo>
                  <a:pt x="74" y="39"/>
                </a:lnTo>
                <a:lnTo>
                  <a:pt x="79" y="37"/>
                </a:lnTo>
                <a:lnTo>
                  <a:pt x="83" y="35"/>
                </a:lnTo>
                <a:lnTo>
                  <a:pt x="86" y="29"/>
                </a:lnTo>
                <a:lnTo>
                  <a:pt x="89" y="25"/>
                </a:lnTo>
                <a:lnTo>
                  <a:pt x="89" y="20"/>
                </a:lnTo>
                <a:lnTo>
                  <a:pt x="89" y="15"/>
                </a:lnTo>
                <a:lnTo>
                  <a:pt x="86" y="9"/>
                </a:lnTo>
                <a:lnTo>
                  <a:pt x="83" y="6"/>
                </a:lnTo>
                <a:lnTo>
                  <a:pt x="79" y="3"/>
                </a:lnTo>
                <a:lnTo>
                  <a:pt x="74" y="0"/>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1" name="Line 1897"/>
          <p:cNvSpPr>
            <a:spLocks noChangeShapeType="1"/>
          </p:cNvSpPr>
          <p:nvPr/>
        </p:nvSpPr>
        <p:spPr bwMode="auto">
          <a:xfrm>
            <a:off x="7851775" y="2754313"/>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2" name="Freeform 1898"/>
          <p:cNvSpPr>
            <a:spLocks/>
          </p:cNvSpPr>
          <p:nvPr/>
        </p:nvSpPr>
        <p:spPr bwMode="auto">
          <a:xfrm>
            <a:off x="7843838" y="2754313"/>
            <a:ext cx="23812" cy="14287"/>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11" y="3"/>
                </a:lnTo>
                <a:lnTo>
                  <a:pt x="5" y="6"/>
                </a:lnTo>
                <a:lnTo>
                  <a:pt x="3" y="9"/>
                </a:lnTo>
                <a:lnTo>
                  <a:pt x="1" y="15"/>
                </a:lnTo>
                <a:lnTo>
                  <a:pt x="0" y="20"/>
                </a:lnTo>
                <a:lnTo>
                  <a:pt x="1" y="25"/>
                </a:lnTo>
                <a:lnTo>
                  <a:pt x="3" y="29"/>
                </a:lnTo>
                <a:lnTo>
                  <a:pt x="5" y="35"/>
                </a:lnTo>
                <a:lnTo>
                  <a:pt x="11" y="37"/>
                </a:lnTo>
                <a:lnTo>
                  <a:pt x="15" y="39"/>
                </a:lnTo>
                <a:lnTo>
                  <a:pt x="34" y="39"/>
                </a:lnTo>
                <a:lnTo>
                  <a:pt x="45" y="39"/>
                </a:lnTo>
                <a:lnTo>
                  <a:pt x="49" y="37"/>
                </a:lnTo>
                <a:lnTo>
                  <a:pt x="54" y="35"/>
                </a:lnTo>
                <a:lnTo>
                  <a:pt x="57" y="29"/>
                </a:lnTo>
                <a:lnTo>
                  <a:pt x="58" y="25"/>
                </a:lnTo>
                <a:lnTo>
                  <a:pt x="60" y="20"/>
                </a:lnTo>
                <a:lnTo>
                  <a:pt x="58" y="15"/>
                </a:lnTo>
                <a:lnTo>
                  <a:pt x="57" y="9"/>
                </a:lnTo>
                <a:lnTo>
                  <a:pt x="54" y="6"/>
                </a:lnTo>
                <a:lnTo>
                  <a:pt x="49"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3" name="Line 1899"/>
          <p:cNvSpPr>
            <a:spLocks noChangeShapeType="1"/>
          </p:cNvSpPr>
          <p:nvPr/>
        </p:nvSpPr>
        <p:spPr bwMode="auto">
          <a:xfrm>
            <a:off x="7859713" y="2754313"/>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4" name="Freeform 1900"/>
          <p:cNvSpPr>
            <a:spLocks/>
          </p:cNvSpPr>
          <p:nvPr/>
        </p:nvSpPr>
        <p:spPr bwMode="auto">
          <a:xfrm>
            <a:off x="7851775" y="2754313"/>
            <a:ext cx="23813" cy="14287"/>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0"/>
                </a:lnTo>
                <a:lnTo>
                  <a:pt x="9" y="3"/>
                </a:lnTo>
                <a:lnTo>
                  <a:pt x="5" y="6"/>
                </a:lnTo>
                <a:lnTo>
                  <a:pt x="3" y="9"/>
                </a:lnTo>
                <a:lnTo>
                  <a:pt x="1" y="15"/>
                </a:lnTo>
                <a:lnTo>
                  <a:pt x="0" y="20"/>
                </a:lnTo>
                <a:lnTo>
                  <a:pt x="1" y="25"/>
                </a:lnTo>
                <a:lnTo>
                  <a:pt x="3" y="29"/>
                </a:lnTo>
                <a:lnTo>
                  <a:pt x="5" y="35"/>
                </a:lnTo>
                <a:lnTo>
                  <a:pt x="9" y="37"/>
                </a:lnTo>
                <a:lnTo>
                  <a:pt x="14" y="39"/>
                </a:lnTo>
                <a:lnTo>
                  <a:pt x="34" y="39"/>
                </a:lnTo>
                <a:lnTo>
                  <a:pt x="45" y="39"/>
                </a:lnTo>
                <a:lnTo>
                  <a:pt x="49" y="37"/>
                </a:lnTo>
                <a:lnTo>
                  <a:pt x="53" y="35"/>
                </a:lnTo>
                <a:lnTo>
                  <a:pt x="57" y="29"/>
                </a:lnTo>
                <a:lnTo>
                  <a:pt x="58" y="25"/>
                </a:lnTo>
                <a:lnTo>
                  <a:pt x="59" y="20"/>
                </a:lnTo>
                <a:lnTo>
                  <a:pt x="58" y="15"/>
                </a:lnTo>
                <a:lnTo>
                  <a:pt x="57" y="9"/>
                </a:lnTo>
                <a:lnTo>
                  <a:pt x="53" y="6"/>
                </a:lnTo>
                <a:lnTo>
                  <a:pt x="49" y="3"/>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5" name="Line 1901"/>
          <p:cNvSpPr>
            <a:spLocks noChangeShapeType="1"/>
          </p:cNvSpPr>
          <p:nvPr/>
        </p:nvSpPr>
        <p:spPr bwMode="auto">
          <a:xfrm>
            <a:off x="7867650" y="2754313"/>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6" name="Freeform 1902"/>
          <p:cNvSpPr>
            <a:spLocks/>
          </p:cNvSpPr>
          <p:nvPr/>
        </p:nvSpPr>
        <p:spPr bwMode="auto">
          <a:xfrm>
            <a:off x="7859713" y="2754313"/>
            <a:ext cx="34925" cy="14287"/>
          </a:xfrm>
          <a:custGeom>
            <a:avLst/>
            <a:gdLst>
              <a:gd name="T0" fmla="*/ 2147483647 w 88"/>
              <a:gd name="T1" fmla="*/ 0 h 39"/>
              <a:gd name="T2" fmla="*/ 2147483647 w 88"/>
              <a:gd name="T3" fmla="*/ 0 h 39"/>
              <a:gd name="T4" fmla="*/ 2147483647 w 88"/>
              <a:gd name="T5" fmla="*/ 2147483647 h 39"/>
              <a:gd name="T6" fmla="*/ 2147483647 w 88"/>
              <a:gd name="T7" fmla="*/ 2147483647 h 39"/>
              <a:gd name="T8" fmla="*/ 2147483647 w 88"/>
              <a:gd name="T9" fmla="*/ 2147483647 h 39"/>
              <a:gd name="T10" fmla="*/ 0 w 88"/>
              <a:gd name="T11" fmla="*/ 2147483647 h 39"/>
              <a:gd name="T12" fmla="*/ 0 w 88"/>
              <a:gd name="T13" fmla="*/ 2147483647 h 39"/>
              <a:gd name="T14" fmla="*/ 0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0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20" y="0"/>
                </a:moveTo>
                <a:lnTo>
                  <a:pt x="14" y="0"/>
                </a:lnTo>
                <a:lnTo>
                  <a:pt x="9" y="3"/>
                </a:lnTo>
                <a:lnTo>
                  <a:pt x="5" y="6"/>
                </a:lnTo>
                <a:lnTo>
                  <a:pt x="2" y="9"/>
                </a:lnTo>
                <a:lnTo>
                  <a:pt x="0" y="15"/>
                </a:lnTo>
                <a:lnTo>
                  <a:pt x="0" y="20"/>
                </a:lnTo>
                <a:lnTo>
                  <a:pt x="0" y="25"/>
                </a:lnTo>
                <a:lnTo>
                  <a:pt x="2" y="29"/>
                </a:lnTo>
                <a:lnTo>
                  <a:pt x="5" y="35"/>
                </a:lnTo>
                <a:lnTo>
                  <a:pt x="9" y="37"/>
                </a:lnTo>
                <a:lnTo>
                  <a:pt x="14" y="39"/>
                </a:lnTo>
                <a:lnTo>
                  <a:pt x="63" y="39"/>
                </a:lnTo>
                <a:lnTo>
                  <a:pt x="74" y="39"/>
                </a:lnTo>
                <a:lnTo>
                  <a:pt x="79" y="37"/>
                </a:lnTo>
                <a:lnTo>
                  <a:pt x="83" y="35"/>
                </a:lnTo>
                <a:lnTo>
                  <a:pt x="86" y="29"/>
                </a:lnTo>
                <a:lnTo>
                  <a:pt x="88" y="25"/>
                </a:lnTo>
                <a:lnTo>
                  <a:pt x="88" y="20"/>
                </a:lnTo>
                <a:lnTo>
                  <a:pt x="88" y="15"/>
                </a:lnTo>
                <a:lnTo>
                  <a:pt x="86" y="9"/>
                </a:lnTo>
                <a:lnTo>
                  <a:pt x="83" y="6"/>
                </a:lnTo>
                <a:lnTo>
                  <a:pt x="79" y="3"/>
                </a:lnTo>
                <a:lnTo>
                  <a:pt x="74" y="0"/>
                </a:lnTo>
                <a:lnTo>
                  <a:pt x="6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7" name="Line 1903"/>
          <p:cNvSpPr>
            <a:spLocks noChangeShapeType="1"/>
          </p:cNvSpPr>
          <p:nvPr/>
        </p:nvSpPr>
        <p:spPr bwMode="auto">
          <a:xfrm>
            <a:off x="7886700" y="2754313"/>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8" name="Freeform 1904"/>
          <p:cNvSpPr>
            <a:spLocks/>
          </p:cNvSpPr>
          <p:nvPr/>
        </p:nvSpPr>
        <p:spPr bwMode="auto">
          <a:xfrm>
            <a:off x="7878763" y="2754313"/>
            <a:ext cx="31750" cy="14287"/>
          </a:xfrm>
          <a:custGeom>
            <a:avLst/>
            <a:gdLst>
              <a:gd name="T0" fmla="*/ 2147483647 w 79"/>
              <a:gd name="T1" fmla="*/ 0 h 39"/>
              <a:gd name="T2" fmla="*/ 2147483647 w 79"/>
              <a:gd name="T3" fmla="*/ 0 h 39"/>
              <a:gd name="T4" fmla="*/ 2147483647 w 79"/>
              <a:gd name="T5" fmla="*/ 2147483647 h 39"/>
              <a:gd name="T6" fmla="*/ 2147483647 w 79"/>
              <a:gd name="T7" fmla="*/ 2147483647 h 39"/>
              <a:gd name="T8" fmla="*/ 2147483647 w 79"/>
              <a:gd name="T9" fmla="*/ 2147483647 h 39"/>
              <a:gd name="T10" fmla="*/ 2147483647 w 79"/>
              <a:gd name="T11" fmla="*/ 2147483647 h 39"/>
              <a:gd name="T12" fmla="*/ 0 w 79"/>
              <a:gd name="T13" fmla="*/ 2147483647 h 39"/>
              <a:gd name="T14" fmla="*/ 2147483647 w 79"/>
              <a:gd name="T15" fmla="*/ 2147483647 h 39"/>
              <a:gd name="T16" fmla="*/ 2147483647 w 79"/>
              <a:gd name="T17" fmla="*/ 2147483647 h 39"/>
              <a:gd name="T18" fmla="*/ 2147483647 w 79"/>
              <a:gd name="T19" fmla="*/ 2147483647 h 39"/>
              <a:gd name="T20" fmla="*/ 2147483647 w 79"/>
              <a:gd name="T21" fmla="*/ 2147483647 h 39"/>
              <a:gd name="T22" fmla="*/ 2147483647 w 79"/>
              <a:gd name="T23" fmla="*/ 2147483647 h 39"/>
              <a:gd name="T24" fmla="*/ 2147483647 w 79"/>
              <a:gd name="T25" fmla="*/ 2147483647 h 39"/>
              <a:gd name="T26" fmla="*/ 2147483647 w 79"/>
              <a:gd name="T27" fmla="*/ 2147483647 h 39"/>
              <a:gd name="T28" fmla="*/ 2147483647 w 79"/>
              <a:gd name="T29" fmla="*/ 2147483647 h 39"/>
              <a:gd name="T30" fmla="*/ 2147483647 w 79"/>
              <a:gd name="T31" fmla="*/ 2147483647 h 39"/>
              <a:gd name="T32" fmla="*/ 2147483647 w 79"/>
              <a:gd name="T33" fmla="*/ 2147483647 h 39"/>
              <a:gd name="T34" fmla="*/ 2147483647 w 79"/>
              <a:gd name="T35" fmla="*/ 2147483647 h 39"/>
              <a:gd name="T36" fmla="*/ 2147483647 w 79"/>
              <a:gd name="T37" fmla="*/ 2147483647 h 39"/>
              <a:gd name="T38" fmla="*/ 2147483647 w 79"/>
              <a:gd name="T39" fmla="*/ 2147483647 h 39"/>
              <a:gd name="T40" fmla="*/ 2147483647 w 79"/>
              <a:gd name="T41" fmla="*/ 2147483647 h 39"/>
              <a:gd name="T42" fmla="*/ 2147483647 w 79"/>
              <a:gd name="T43" fmla="*/ 2147483647 h 39"/>
              <a:gd name="T44" fmla="*/ 2147483647 w 79"/>
              <a:gd name="T45" fmla="*/ 2147483647 h 39"/>
              <a:gd name="T46" fmla="*/ 2147483647 w 79"/>
              <a:gd name="T47" fmla="*/ 0 h 39"/>
              <a:gd name="T48" fmla="*/ 2147483647 w 79"/>
              <a:gd name="T49" fmla="*/ 0 h 39"/>
              <a:gd name="T50" fmla="*/ 2147483647 w 7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9"/>
              <a:gd name="T80" fmla="*/ 79 w 7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9">
                <a:moveTo>
                  <a:pt x="19" y="0"/>
                </a:moveTo>
                <a:lnTo>
                  <a:pt x="14" y="0"/>
                </a:lnTo>
                <a:lnTo>
                  <a:pt x="10" y="3"/>
                </a:lnTo>
                <a:lnTo>
                  <a:pt x="5" y="6"/>
                </a:lnTo>
                <a:lnTo>
                  <a:pt x="2" y="9"/>
                </a:lnTo>
                <a:lnTo>
                  <a:pt x="1" y="15"/>
                </a:lnTo>
                <a:lnTo>
                  <a:pt x="0" y="20"/>
                </a:lnTo>
                <a:lnTo>
                  <a:pt x="1" y="25"/>
                </a:lnTo>
                <a:lnTo>
                  <a:pt x="2" y="29"/>
                </a:lnTo>
                <a:lnTo>
                  <a:pt x="5" y="35"/>
                </a:lnTo>
                <a:lnTo>
                  <a:pt x="10" y="37"/>
                </a:lnTo>
                <a:lnTo>
                  <a:pt x="14" y="39"/>
                </a:lnTo>
                <a:lnTo>
                  <a:pt x="54" y="39"/>
                </a:lnTo>
                <a:lnTo>
                  <a:pt x="64" y="39"/>
                </a:lnTo>
                <a:lnTo>
                  <a:pt x="68" y="37"/>
                </a:lnTo>
                <a:lnTo>
                  <a:pt x="72" y="35"/>
                </a:lnTo>
                <a:lnTo>
                  <a:pt x="76" y="29"/>
                </a:lnTo>
                <a:lnTo>
                  <a:pt x="78" y="25"/>
                </a:lnTo>
                <a:lnTo>
                  <a:pt x="79" y="20"/>
                </a:lnTo>
                <a:lnTo>
                  <a:pt x="78" y="15"/>
                </a:lnTo>
                <a:lnTo>
                  <a:pt x="76" y="9"/>
                </a:lnTo>
                <a:lnTo>
                  <a:pt x="72" y="6"/>
                </a:lnTo>
                <a:lnTo>
                  <a:pt x="68" y="3"/>
                </a:lnTo>
                <a:lnTo>
                  <a:pt x="64" y="0"/>
                </a:lnTo>
                <a:lnTo>
                  <a:pt x="5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09" name="Line 1905"/>
          <p:cNvSpPr>
            <a:spLocks noChangeShapeType="1"/>
          </p:cNvSpPr>
          <p:nvPr/>
        </p:nvSpPr>
        <p:spPr bwMode="auto">
          <a:xfrm>
            <a:off x="7902575" y="2754313"/>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0" name="Freeform 1906"/>
          <p:cNvSpPr>
            <a:spLocks/>
          </p:cNvSpPr>
          <p:nvPr/>
        </p:nvSpPr>
        <p:spPr bwMode="auto">
          <a:xfrm>
            <a:off x="7894638" y="2754313"/>
            <a:ext cx="19050" cy="14287"/>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0" y="3"/>
                </a:lnTo>
                <a:lnTo>
                  <a:pt x="6" y="6"/>
                </a:lnTo>
                <a:lnTo>
                  <a:pt x="3" y="9"/>
                </a:lnTo>
                <a:lnTo>
                  <a:pt x="0" y="15"/>
                </a:lnTo>
                <a:lnTo>
                  <a:pt x="0" y="20"/>
                </a:lnTo>
                <a:lnTo>
                  <a:pt x="0" y="25"/>
                </a:lnTo>
                <a:lnTo>
                  <a:pt x="3" y="29"/>
                </a:lnTo>
                <a:lnTo>
                  <a:pt x="6" y="35"/>
                </a:lnTo>
                <a:lnTo>
                  <a:pt x="10" y="37"/>
                </a:lnTo>
                <a:lnTo>
                  <a:pt x="15" y="39"/>
                </a:lnTo>
                <a:lnTo>
                  <a:pt x="24" y="39"/>
                </a:lnTo>
                <a:lnTo>
                  <a:pt x="35" y="39"/>
                </a:lnTo>
                <a:lnTo>
                  <a:pt x="40" y="37"/>
                </a:lnTo>
                <a:lnTo>
                  <a:pt x="44" y="35"/>
                </a:lnTo>
                <a:lnTo>
                  <a:pt x="47" y="29"/>
                </a:lnTo>
                <a:lnTo>
                  <a:pt x="49" y="25"/>
                </a:lnTo>
                <a:lnTo>
                  <a:pt x="49" y="20"/>
                </a:lnTo>
                <a:lnTo>
                  <a:pt x="49" y="15"/>
                </a:lnTo>
                <a:lnTo>
                  <a:pt x="47" y="9"/>
                </a:lnTo>
                <a:lnTo>
                  <a:pt x="44" y="6"/>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1" name="Line 1907"/>
          <p:cNvSpPr>
            <a:spLocks noChangeShapeType="1"/>
          </p:cNvSpPr>
          <p:nvPr/>
        </p:nvSpPr>
        <p:spPr bwMode="auto">
          <a:xfrm>
            <a:off x="7897813" y="27606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2" name="Freeform 1908"/>
          <p:cNvSpPr>
            <a:spLocks/>
          </p:cNvSpPr>
          <p:nvPr/>
        </p:nvSpPr>
        <p:spPr bwMode="auto">
          <a:xfrm>
            <a:off x="7897813" y="2722563"/>
            <a:ext cx="15875" cy="46037"/>
          </a:xfrm>
          <a:custGeom>
            <a:avLst/>
            <a:gdLst>
              <a:gd name="T0" fmla="*/ 0 w 39"/>
              <a:gd name="T1" fmla="*/ 2147483647 h 119"/>
              <a:gd name="T2" fmla="*/ 2147483647 w 39"/>
              <a:gd name="T3" fmla="*/ 2147483647 h 119"/>
              <a:gd name="T4" fmla="*/ 2147483647 w 39"/>
              <a:gd name="T5" fmla="*/ 2147483647 h 119"/>
              <a:gd name="T6" fmla="*/ 2147483647 w 39"/>
              <a:gd name="T7" fmla="*/ 2147483647 h 119"/>
              <a:gd name="T8" fmla="*/ 2147483647 w 39"/>
              <a:gd name="T9" fmla="*/ 2147483647 h 119"/>
              <a:gd name="T10" fmla="*/ 2147483647 w 39"/>
              <a:gd name="T11" fmla="*/ 2147483647 h 119"/>
              <a:gd name="T12" fmla="*/ 2147483647 w 39"/>
              <a:gd name="T13" fmla="*/ 2147483647 h 119"/>
              <a:gd name="T14" fmla="*/ 2147483647 w 39"/>
              <a:gd name="T15" fmla="*/ 2147483647 h 119"/>
              <a:gd name="T16" fmla="*/ 2147483647 w 39"/>
              <a:gd name="T17" fmla="*/ 2147483647 h 119"/>
              <a:gd name="T18" fmla="*/ 2147483647 w 39"/>
              <a:gd name="T19" fmla="*/ 2147483647 h 119"/>
              <a:gd name="T20" fmla="*/ 2147483647 w 39"/>
              <a:gd name="T21" fmla="*/ 2147483647 h 119"/>
              <a:gd name="T22" fmla="*/ 2147483647 w 39"/>
              <a:gd name="T23" fmla="*/ 2147483647 h 119"/>
              <a:gd name="T24" fmla="*/ 2147483647 w 39"/>
              <a:gd name="T25" fmla="*/ 2147483647 h 119"/>
              <a:gd name="T26" fmla="*/ 2147483647 w 39"/>
              <a:gd name="T27" fmla="*/ 2147483647 h 119"/>
              <a:gd name="T28" fmla="*/ 2147483647 w 39"/>
              <a:gd name="T29" fmla="*/ 2147483647 h 119"/>
              <a:gd name="T30" fmla="*/ 2147483647 w 39"/>
              <a:gd name="T31" fmla="*/ 2147483647 h 119"/>
              <a:gd name="T32" fmla="*/ 2147483647 w 39"/>
              <a:gd name="T33" fmla="*/ 2147483647 h 119"/>
              <a:gd name="T34" fmla="*/ 2147483647 w 39"/>
              <a:gd name="T35" fmla="*/ 0 h 119"/>
              <a:gd name="T36" fmla="*/ 2147483647 w 39"/>
              <a:gd name="T37" fmla="*/ 0 h 119"/>
              <a:gd name="T38" fmla="*/ 2147483647 w 39"/>
              <a:gd name="T39" fmla="*/ 0 h 119"/>
              <a:gd name="T40" fmla="*/ 2147483647 w 39"/>
              <a:gd name="T41" fmla="*/ 2147483647 h 119"/>
              <a:gd name="T42" fmla="*/ 2147483647 w 39"/>
              <a:gd name="T43" fmla="*/ 2147483647 h 119"/>
              <a:gd name="T44" fmla="*/ 2147483647 w 39"/>
              <a:gd name="T45" fmla="*/ 2147483647 h 119"/>
              <a:gd name="T46" fmla="*/ 2147483647 w 39"/>
              <a:gd name="T47" fmla="*/ 2147483647 h 119"/>
              <a:gd name="T48" fmla="*/ 0 w 39"/>
              <a:gd name="T49" fmla="*/ 2147483647 h 119"/>
              <a:gd name="T50" fmla="*/ 0 w 39"/>
              <a:gd name="T51" fmla="*/ 2147483647 h 1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9"/>
              <a:gd name="T80" fmla="*/ 39 w 39"/>
              <a:gd name="T81" fmla="*/ 119 h 1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9">
                <a:moveTo>
                  <a:pt x="0" y="99"/>
                </a:moveTo>
                <a:lnTo>
                  <a:pt x="1" y="104"/>
                </a:lnTo>
                <a:lnTo>
                  <a:pt x="2" y="108"/>
                </a:lnTo>
                <a:lnTo>
                  <a:pt x="6" y="114"/>
                </a:lnTo>
                <a:lnTo>
                  <a:pt x="10" y="116"/>
                </a:lnTo>
                <a:lnTo>
                  <a:pt x="14" y="118"/>
                </a:lnTo>
                <a:lnTo>
                  <a:pt x="19" y="119"/>
                </a:lnTo>
                <a:lnTo>
                  <a:pt x="25" y="118"/>
                </a:lnTo>
                <a:lnTo>
                  <a:pt x="30" y="116"/>
                </a:lnTo>
                <a:lnTo>
                  <a:pt x="34" y="114"/>
                </a:lnTo>
                <a:lnTo>
                  <a:pt x="37" y="108"/>
                </a:lnTo>
                <a:lnTo>
                  <a:pt x="39" y="104"/>
                </a:lnTo>
                <a:lnTo>
                  <a:pt x="39" y="25"/>
                </a:lnTo>
                <a:lnTo>
                  <a:pt x="39" y="14"/>
                </a:lnTo>
                <a:lnTo>
                  <a:pt x="37" y="9"/>
                </a:lnTo>
                <a:lnTo>
                  <a:pt x="34" y="5"/>
                </a:lnTo>
                <a:lnTo>
                  <a:pt x="30" y="3"/>
                </a:lnTo>
                <a:lnTo>
                  <a:pt x="25" y="0"/>
                </a:lnTo>
                <a:lnTo>
                  <a:pt x="19" y="0"/>
                </a:lnTo>
                <a:lnTo>
                  <a:pt x="14" y="0"/>
                </a:lnTo>
                <a:lnTo>
                  <a:pt x="10" y="3"/>
                </a:lnTo>
                <a:lnTo>
                  <a:pt x="6" y="5"/>
                </a:lnTo>
                <a:lnTo>
                  <a:pt x="2" y="9"/>
                </a:lnTo>
                <a:lnTo>
                  <a:pt x="1" y="14"/>
                </a:lnTo>
                <a:lnTo>
                  <a:pt x="0" y="20"/>
                </a:lnTo>
                <a:lnTo>
                  <a:pt x="0" y="99"/>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3" name="Line 1909"/>
          <p:cNvSpPr>
            <a:spLocks noChangeShapeType="1"/>
          </p:cNvSpPr>
          <p:nvPr/>
        </p:nvSpPr>
        <p:spPr bwMode="auto">
          <a:xfrm>
            <a:off x="7905750" y="27225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4" name="Freeform 1910"/>
          <p:cNvSpPr>
            <a:spLocks/>
          </p:cNvSpPr>
          <p:nvPr/>
        </p:nvSpPr>
        <p:spPr bwMode="auto">
          <a:xfrm>
            <a:off x="7897813" y="2722563"/>
            <a:ext cx="20637" cy="15875"/>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19" y="0"/>
                </a:moveTo>
                <a:lnTo>
                  <a:pt x="14" y="0"/>
                </a:lnTo>
                <a:lnTo>
                  <a:pt x="10" y="3"/>
                </a:lnTo>
                <a:lnTo>
                  <a:pt x="6" y="5"/>
                </a:lnTo>
                <a:lnTo>
                  <a:pt x="2" y="9"/>
                </a:lnTo>
                <a:lnTo>
                  <a:pt x="1" y="14"/>
                </a:lnTo>
                <a:lnTo>
                  <a:pt x="0" y="20"/>
                </a:lnTo>
                <a:lnTo>
                  <a:pt x="1" y="25"/>
                </a:lnTo>
                <a:lnTo>
                  <a:pt x="2" y="29"/>
                </a:lnTo>
                <a:lnTo>
                  <a:pt x="6" y="33"/>
                </a:lnTo>
                <a:lnTo>
                  <a:pt x="10" y="37"/>
                </a:lnTo>
                <a:lnTo>
                  <a:pt x="14" y="38"/>
                </a:lnTo>
                <a:lnTo>
                  <a:pt x="23" y="38"/>
                </a:lnTo>
                <a:lnTo>
                  <a:pt x="35" y="38"/>
                </a:lnTo>
                <a:lnTo>
                  <a:pt x="39" y="37"/>
                </a:lnTo>
                <a:lnTo>
                  <a:pt x="43" y="33"/>
                </a:lnTo>
                <a:lnTo>
                  <a:pt x="47" y="29"/>
                </a:lnTo>
                <a:lnTo>
                  <a:pt x="48" y="25"/>
                </a:lnTo>
                <a:lnTo>
                  <a:pt x="50" y="20"/>
                </a:lnTo>
                <a:lnTo>
                  <a:pt x="48" y="14"/>
                </a:lnTo>
                <a:lnTo>
                  <a:pt x="47" y="9"/>
                </a:lnTo>
                <a:lnTo>
                  <a:pt x="43" y="5"/>
                </a:lnTo>
                <a:lnTo>
                  <a:pt x="39" y="3"/>
                </a:lnTo>
                <a:lnTo>
                  <a:pt x="35"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5" name="Line 1911"/>
          <p:cNvSpPr>
            <a:spLocks noChangeShapeType="1"/>
          </p:cNvSpPr>
          <p:nvPr/>
        </p:nvSpPr>
        <p:spPr bwMode="auto">
          <a:xfrm>
            <a:off x="7910513" y="27225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6" name="Freeform 1912"/>
          <p:cNvSpPr>
            <a:spLocks/>
          </p:cNvSpPr>
          <p:nvPr/>
        </p:nvSpPr>
        <p:spPr bwMode="auto">
          <a:xfrm>
            <a:off x="7902575" y="2722563"/>
            <a:ext cx="23813" cy="15875"/>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0 w 60"/>
              <a:gd name="T11" fmla="*/ 2147483647 h 38"/>
              <a:gd name="T12" fmla="*/ 0 w 60"/>
              <a:gd name="T13" fmla="*/ 2147483647 h 38"/>
              <a:gd name="T14" fmla="*/ 0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9" y="3"/>
                </a:lnTo>
                <a:lnTo>
                  <a:pt x="5" y="5"/>
                </a:lnTo>
                <a:lnTo>
                  <a:pt x="3" y="9"/>
                </a:lnTo>
                <a:lnTo>
                  <a:pt x="0" y="14"/>
                </a:lnTo>
                <a:lnTo>
                  <a:pt x="0" y="20"/>
                </a:lnTo>
                <a:lnTo>
                  <a:pt x="0" y="25"/>
                </a:lnTo>
                <a:lnTo>
                  <a:pt x="3" y="29"/>
                </a:lnTo>
                <a:lnTo>
                  <a:pt x="5" y="33"/>
                </a:lnTo>
                <a:lnTo>
                  <a:pt x="9" y="37"/>
                </a:lnTo>
                <a:lnTo>
                  <a:pt x="15" y="38"/>
                </a:lnTo>
                <a:lnTo>
                  <a:pt x="33" y="38"/>
                </a:lnTo>
                <a:lnTo>
                  <a:pt x="45" y="38"/>
                </a:lnTo>
                <a:lnTo>
                  <a:pt x="49" y="37"/>
                </a:lnTo>
                <a:lnTo>
                  <a:pt x="53" y="33"/>
                </a:lnTo>
                <a:lnTo>
                  <a:pt x="57" y="29"/>
                </a:lnTo>
                <a:lnTo>
                  <a:pt x="58" y="25"/>
                </a:lnTo>
                <a:lnTo>
                  <a:pt x="60" y="20"/>
                </a:lnTo>
                <a:lnTo>
                  <a:pt x="58" y="14"/>
                </a:lnTo>
                <a:lnTo>
                  <a:pt x="57" y="9"/>
                </a:lnTo>
                <a:lnTo>
                  <a:pt x="53" y="5"/>
                </a:lnTo>
                <a:lnTo>
                  <a:pt x="49" y="3"/>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7" name="Line 1913"/>
          <p:cNvSpPr>
            <a:spLocks noChangeShapeType="1"/>
          </p:cNvSpPr>
          <p:nvPr/>
        </p:nvSpPr>
        <p:spPr bwMode="auto">
          <a:xfrm>
            <a:off x="7910513" y="27305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8" name="Freeform 1914"/>
          <p:cNvSpPr>
            <a:spLocks/>
          </p:cNvSpPr>
          <p:nvPr/>
        </p:nvSpPr>
        <p:spPr bwMode="auto">
          <a:xfrm>
            <a:off x="7910513" y="2692400"/>
            <a:ext cx="15875" cy="46038"/>
          </a:xfrm>
          <a:custGeom>
            <a:avLst/>
            <a:gdLst>
              <a:gd name="T0" fmla="*/ 0 w 38"/>
              <a:gd name="T1" fmla="*/ 2147483647 h 121"/>
              <a:gd name="T2" fmla="*/ 0 w 38"/>
              <a:gd name="T3" fmla="*/ 2147483647 h 121"/>
              <a:gd name="T4" fmla="*/ 2147483647 w 38"/>
              <a:gd name="T5" fmla="*/ 2147483647 h 121"/>
              <a:gd name="T6" fmla="*/ 2147483647 w 38"/>
              <a:gd name="T7" fmla="*/ 2147483647 h 121"/>
              <a:gd name="T8" fmla="*/ 2147483647 w 38"/>
              <a:gd name="T9" fmla="*/ 2147483647 h 121"/>
              <a:gd name="T10" fmla="*/ 2147483647 w 38"/>
              <a:gd name="T11" fmla="*/ 2147483647 h 121"/>
              <a:gd name="T12" fmla="*/ 2147483647 w 38"/>
              <a:gd name="T13" fmla="*/ 2147483647 h 121"/>
              <a:gd name="T14" fmla="*/ 2147483647 w 38"/>
              <a:gd name="T15" fmla="*/ 2147483647 h 121"/>
              <a:gd name="T16" fmla="*/ 2147483647 w 38"/>
              <a:gd name="T17" fmla="*/ 2147483647 h 121"/>
              <a:gd name="T18" fmla="*/ 2147483647 w 38"/>
              <a:gd name="T19" fmla="*/ 2147483647 h 121"/>
              <a:gd name="T20" fmla="*/ 2147483647 w 38"/>
              <a:gd name="T21" fmla="*/ 2147483647 h 121"/>
              <a:gd name="T22" fmla="*/ 2147483647 w 38"/>
              <a:gd name="T23" fmla="*/ 2147483647 h 121"/>
              <a:gd name="T24" fmla="*/ 2147483647 w 38"/>
              <a:gd name="T25" fmla="*/ 2147483647 h 121"/>
              <a:gd name="T26" fmla="*/ 2147483647 w 38"/>
              <a:gd name="T27" fmla="*/ 2147483647 h 121"/>
              <a:gd name="T28" fmla="*/ 2147483647 w 38"/>
              <a:gd name="T29" fmla="*/ 2147483647 h 121"/>
              <a:gd name="T30" fmla="*/ 2147483647 w 38"/>
              <a:gd name="T31" fmla="*/ 2147483647 h 121"/>
              <a:gd name="T32" fmla="*/ 2147483647 w 38"/>
              <a:gd name="T33" fmla="*/ 2147483647 h 121"/>
              <a:gd name="T34" fmla="*/ 2147483647 w 38"/>
              <a:gd name="T35" fmla="*/ 2147483647 h 121"/>
              <a:gd name="T36" fmla="*/ 2147483647 w 38"/>
              <a:gd name="T37" fmla="*/ 0 h 121"/>
              <a:gd name="T38" fmla="*/ 2147483647 w 38"/>
              <a:gd name="T39" fmla="*/ 2147483647 h 121"/>
              <a:gd name="T40" fmla="*/ 2147483647 w 38"/>
              <a:gd name="T41" fmla="*/ 2147483647 h 121"/>
              <a:gd name="T42" fmla="*/ 2147483647 w 38"/>
              <a:gd name="T43" fmla="*/ 2147483647 h 121"/>
              <a:gd name="T44" fmla="*/ 2147483647 w 38"/>
              <a:gd name="T45" fmla="*/ 2147483647 h 121"/>
              <a:gd name="T46" fmla="*/ 0 w 38"/>
              <a:gd name="T47" fmla="*/ 2147483647 h 121"/>
              <a:gd name="T48" fmla="*/ 0 w 38"/>
              <a:gd name="T49" fmla="*/ 2147483647 h 121"/>
              <a:gd name="T50" fmla="*/ 0 w 38"/>
              <a:gd name="T51" fmla="*/ 2147483647 h 1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1"/>
              <a:gd name="T80" fmla="*/ 38 w 38"/>
              <a:gd name="T81" fmla="*/ 121 h 12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1">
                <a:moveTo>
                  <a:pt x="0" y="101"/>
                </a:moveTo>
                <a:lnTo>
                  <a:pt x="0" y="106"/>
                </a:lnTo>
                <a:lnTo>
                  <a:pt x="3" y="110"/>
                </a:lnTo>
                <a:lnTo>
                  <a:pt x="5" y="114"/>
                </a:lnTo>
                <a:lnTo>
                  <a:pt x="9" y="118"/>
                </a:lnTo>
                <a:lnTo>
                  <a:pt x="14" y="119"/>
                </a:lnTo>
                <a:lnTo>
                  <a:pt x="20" y="121"/>
                </a:lnTo>
                <a:lnTo>
                  <a:pt x="25" y="119"/>
                </a:lnTo>
                <a:lnTo>
                  <a:pt x="29" y="118"/>
                </a:lnTo>
                <a:lnTo>
                  <a:pt x="33" y="114"/>
                </a:lnTo>
                <a:lnTo>
                  <a:pt x="37" y="110"/>
                </a:lnTo>
                <a:lnTo>
                  <a:pt x="38" y="106"/>
                </a:lnTo>
                <a:lnTo>
                  <a:pt x="38" y="27"/>
                </a:lnTo>
                <a:lnTo>
                  <a:pt x="38" y="15"/>
                </a:lnTo>
                <a:lnTo>
                  <a:pt x="37" y="11"/>
                </a:lnTo>
                <a:lnTo>
                  <a:pt x="33" y="7"/>
                </a:lnTo>
                <a:lnTo>
                  <a:pt x="29" y="3"/>
                </a:lnTo>
                <a:lnTo>
                  <a:pt x="25" y="2"/>
                </a:lnTo>
                <a:lnTo>
                  <a:pt x="20" y="0"/>
                </a:lnTo>
                <a:lnTo>
                  <a:pt x="14" y="2"/>
                </a:lnTo>
                <a:lnTo>
                  <a:pt x="9" y="3"/>
                </a:lnTo>
                <a:lnTo>
                  <a:pt x="5" y="7"/>
                </a:lnTo>
                <a:lnTo>
                  <a:pt x="3" y="11"/>
                </a:lnTo>
                <a:lnTo>
                  <a:pt x="0" y="15"/>
                </a:lnTo>
                <a:lnTo>
                  <a:pt x="0" y="21"/>
                </a:lnTo>
                <a:lnTo>
                  <a:pt x="0" y="10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19" name="Line 1915"/>
          <p:cNvSpPr>
            <a:spLocks noChangeShapeType="1"/>
          </p:cNvSpPr>
          <p:nvPr/>
        </p:nvSpPr>
        <p:spPr bwMode="auto">
          <a:xfrm>
            <a:off x="7918450" y="2692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0" name="Freeform 1916"/>
          <p:cNvSpPr>
            <a:spLocks/>
          </p:cNvSpPr>
          <p:nvPr/>
        </p:nvSpPr>
        <p:spPr bwMode="auto">
          <a:xfrm>
            <a:off x="7910513" y="2692400"/>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4" y="2"/>
                </a:lnTo>
                <a:lnTo>
                  <a:pt x="9" y="3"/>
                </a:lnTo>
                <a:lnTo>
                  <a:pt x="5" y="7"/>
                </a:lnTo>
                <a:lnTo>
                  <a:pt x="3" y="11"/>
                </a:lnTo>
                <a:lnTo>
                  <a:pt x="0" y="15"/>
                </a:lnTo>
                <a:lnTo>
                  <a:pt x="0" y="20"/>
                </a:lnTo>
                <a:lnTo>
                  <a:pt x="0" y="25"/>
                </a:lnTo>
                <a:lnTo>
                  <a:pt x="3" y="31"/>
                </a:lnTo>
                <a:lnTo>
                  <a:pt x="5" y="35"/>
                </a:lnTo>
                <a:lnTo>
                  <a:pt x="9" y="37"/>
                </a:lnTo>
                <a:lnTo>
                  <a:pt x="14" y="40"/>
                </a:lnTo>
                <a:lnTo>
                  <a:pt x="24" y="40"/>
                </a:lnTo>
                <a:lnTo>
                  <a:pt x="34" y="40"/>
                </a:lnTo>
                <a:lnTo>
                  <a:pt x="40" y="37"/>
                </a:lnTo>
                <a:lnTo>
                  <a:pt x="44" y="35"/>
                </a:lnTo>
                <a:lnTo>
                  <a:pt x="46" y="31"/>
                </a:lnTo>
                <a:lnTo>
                  <a:pt x="49" y="25"/>
                </a:lnTo>
                <a:lnTo>
                  <a:pt x="49" y="20"/>
                </a:lnTo>
                <a:lnTo>
                  <a:pt x="49" y="15"/>
                </a:lnTo>
                <a:lnTo>
                  <a:pt x="46" y="11"/>
                </a:lnTo>
                <a:lnTo>
                  <a:pt x="44" y="7"/>
                </a:lnTo>
                <a:lnTo>
                  <a:pt x="40" y="3"/>
                </a:lnTo>
                <a:lnTo>
                  <a:pt x="34"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1" name="Line 1917"/>
          <p:cNvSpPr>
            <a:spLocks noChangeShapeType="1"/>
          </p:cNvSpPr>
          <p:nvPr/>
        </p:nvSpPr>
        <p:spPr bwMode="auto">
          <a:xfrm>
            <a:off x="7921625" y="2692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2" name="Freeform 1918"/>
          <p:cNvSpPr>
            <a:spLocks/>
          </p:cNvSpPr>
          <p:nvPr/>
        </p:nvSpPr>
        <p:spPr bwMode="auto">
          <a:xfrm>
            <a:off x="7913688" y="2692400"/>
            <a:ext cx="20637"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5" y="2"/>
                </a:lnTo>
                <a:lnTo>
                  <a:pt x="11" y="3"/>
                </a:lnTo>
                <a:lnTo>
                  <a:pt x="5" y="7"/>
                </a:lnTo>
                <a:lnTo>
                  <a:pt x="3" y="11"/>
                </a:lnTo>
                <a:lnTo>
                  <a:pt x="1" y="15"/>
                </a:lnTo>
                <a:lnTo>
                  <a:pt x="0" y="20"/>
                </a:lnTo>
                <a:lnTo>
                  <a:pt x="1" y="25"/>
                </a:lnTo>
                <a:lnTo>
                  <a:pt x="3" y="31"/>
                </a:lnTo>
                <a:lnTo>
                  <a:pt x="5" y="35"/>
                </a:lnTo>
                <a:lnTo>
                  <a:pt x="11" y="37"/>
                </a:lnTo>
                <a:lnTo>
                  <a:pt x="15" y="40"/>
                </a:lnTo>
                <a:lnTo>
                  <a:pt x="24" y="40"/>
                </a:lnTo>
                <a:lnTo>
                  <a:pt x="35" y="40"/>
                </a:lnTo>
                <a:lnTo>
                  <a:pt x="40" y="37"/>
                </a:lnTo>
                <a:lnTo>
                  <a:pt x="44" y="35"/>
                </a:lnTo>
                <a:lnTo>
                  <a:pt x="48" y="31"/>
                </a:lnTo>
                <a:lnTo>
                  <a:pt x="49" y="25"/>
                </a:lnTo>
                <a:lnTo>
                  <a:pt x="50" y="20"/>
                </a:lnTo>
                <a:lnTo>
                  <a:pt x="49" y="15"/>
                </a:lnTo>
                <a:lnTo>
                  <a:pt x="48" y="11"/>
                </a:lnTo>
                <a:lnTo>
                  <a:pt x="44" y="7"/>
                </a:lnTo>
                <a:lnTo>
                  <a:pt x="40"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3" name="Line 1919"/>
          <p:cNvSpPr>
            <a:spLocks noChangeShapeType="1"/>
          </p:cNvSpPr>
          <p:nvPr/>
        </p:nvSpPr>
        <p:spPr bwMode="auto">
          <a:xfrm>
            <a:off x="7926388" y="2692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4" name="Freeform 1920"/>
          <p:cNvSpPr>
            <a:spLocks/>
          </p:cNvSpPr>
          <p:nvPr/>
        </p:nvSpPr>
        <p:spPr bwMode="auto">
          <a:xfrm>
            <a:off x="7918450" y="2692400"/>
            <a:ext cx="22225" cy="15875"/>
          </a:xfrm>
          <a:custGeom>
            <a:avLst/>
            <a:gdLst>
              <a:gd name="T0" fmla="*/ 2147483647 w 58"/>
              <a:gd name="T1" fmla="*/ 0 h 40"/>
              <a:gd name="T2" fmla="*/ 2147483647 w 58"/>
              <a:gd name="T3" fmla="*/ 2147483647 h 40"/>
              <a:gd name="T4" fmla="*/ 2147483647 w 58"/>
              <a:gd name="T5" fmla="*/ 2147483647 h 40"/>
              <a:gd name="T6" fmla="*/ 2147483647 w 58"/>
              <a:gd name="T7" fmla="*/ 2147483647 h 40"/>
              <a:gd name="T8" fmla="*/ 2147483647 w 58"/>
              <a:gd name="T9" fmla="*/ 2147483647 h 40"/>
              <a:gd name="T10" fmla="*/ 0 w 58"/>
              <a:gd name="T11" fmla="*/ 2147483647 h 40"/>
              <a:gd name="T12" fmla="*/ 0 w 58"/>
              <a:gd name="T13" fmla="*/ 2147483647 h 40"/>
              <a:gd name="T14" fmla="*/ 0 w 58"/>
              <a:gd name="T15" fmla="*/ 2147483647 h 40"/>
              <a:gd name="T16" fmla="*/ 2147483647 w 58"/>
              <a:gd name="T17" fmla="*/ 2147483647 h 40"/>
              <a:gd name="T18" fmla="*/ 2147483647 w 58"/>
              <a:gd name="T19" fmla="*/ 2147483647 h 40"/>
              <a:gd name="T20" fmla="*/ 2147483647 w 58"/>
              <a:gd name="T21" fmla="*/ 2147483647 h 40"/>
              <a:gd name="T22" fmla="*/ 2147483647 w 58"/>
              <a:gd name="T23" fmla="*/ 2147483647 h 40"/>
              <a:gd name="T24" fmla="*/ 2147483647 w 58"/>
              <a:gd name="T25" fmla="*/ 2147483647 h 40"/>
              <a:gd name="T26" fmla="*/ 2147483647 w 58"/>
              <a:gd name="T27" fmla="*/ 2147483647 h 40"/>
              <a:gd name="T28" fmla="*/ 2147483647 w 58"/>
              <a:gd name="T29" fmla="*/ 2147483647 h 40"/>
              <a:gd name="T30" fmla="*/ 2147483647 w 58"/>
              <a:gd name="T31" fmla="*/ 2147483647 h 40"/>
              <a:gd name="T32" fmla="*/ 2147483647 w 58"/>
              <a:gd name="T33" fmla="*/ 2147483647 h 40"/>
              <a:gd name="T34" fmla="*/ 2147483647 w 58"/>
              <a:gd name="T35" fmla="*/ 2147483647 h 40"/>
              <a:gd name="T36" fmla="*/ 2147483647 w 58"/>
              <a:gd name="T37" fmla="*/ 2147483647 h 40"/>
              <a:gd name="T38" fmla="*/ 2147483647 w 58"/>
              <a:gd name="T39" fmla="*/ 2147483647 h 40"/>
              <a:gd name="T40" fmla="*/ 2147483647 w 58"/>
              <a:gd name="T41" fmla="*/ 2147483647 h 40"/>
              <a:gd name="T42" fmla="*/ 2147483647 w 58"/>
              <a:gd name="T43" fmla="*/ 2147483647 h 40"/>
              <a:gd name="T44" fmla="*/ 2147483647 w 58"/>
              <a:gd name="T45" fmla="*/ 2147483647 h 40"/>
              <a:gd name="T46" fmla="*/ 2147483647 w 58"/>
              <a:gd name="T47" fmla="*/ 2147483647 h 40"/>
              <a:gd name="T48" fmla="*/ 2147483647 w 58"/>
              <a:gd name="T49" fmla="*/ 0 h 40"/>
              <a:gd name="T50" fmla="*/ 2147483647 w 5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40"/>
              <a:gd name="T80" fmla="*/ 58 w 5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40">
                <a:moveTo>
                  <a:pt x="20" y="0"/>
                </a:moveTo>
                <a:lnTo>
                  <a:pt x="14" y="2"/>
                </a:lnTo>
                <a:lnTo>
                  <a:pt x="9" y="3"/>
                </a:lnTo>
                <a:lnTo>
                  <a:pt x="5" y="7"/>
                </a:lnTo>
                <a:lnTo>
                  <a:pt x="2" y="11"/>
                </a:lnTo>
                <a:lnTo>
                  <a:pt x="0" y="15"/>
                </a:lnTo>
                <a:lnTo>
                  <a:pt x="0" y="20"/>
                </a:lnTo>
                <a:lnTo>
                  <a:pt x="0" y="25"/>
                </a:lnTo>
                <a:lnTo>
                  <a:pt x="2" y="31"/>
                </a:lnTo>
                <a:lnTo>
                  <a:pt x="5" y="35"/>
                </a:lnTo>
                <a:lnTo>
                  <a:pt x="9" y="37"/>
                </a:lnTo>
                <a:lnTo>
                  <a:pt x="14" y="40"/>
                </a:lnTo>
                <a:lnTo>
                  <a:pt x="33" y="40"/>
                </a:lnTo>
                <a:lnTo>
                  <a:pt x="43" y="40"/>
                </a:lnTo>
                <a:lnTo>
                  <a:pt x="49" y="37"/>
                </a:lnTo>
                <a:lnTo>
                  <a:pt x="53" y="35"/>
                </a:lnTo>
                <a:lnTo>
                  <a:pt x="55" y="31"/>
                </a:lnTo>
                <a:lnTo>
                  <a:pt x="58" y="25"/>
                </a:lnTo>
                <a:lnTo>
                  <a:pt x="58" y="20"/>
                </a:lnTo>
                <a:lnTo>
                  <a:pt x="58" y="15"/>
                </a:lnTo>
                <a:lnTo>
                  <a:pt x="55" y="11"/>
                </a:lnTo>
                <a:lnTo>
                  <a:pt x="53" y="7"/>
                </a:lnTo>
                <a:lnTo>
                  <a:pt x="49" y="3"/>
                </a:lnTo>
                <a:lnTo>
                  <a:pt x="43" y="2"/>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5" name="Line 1921"/>
          <p:cNvSpPr>
            <a:spLocks noChangeShapeType="1"/>
          </p:cNvSpPr>
          <p:nvPr/>
        </p:nvSpPr>
        <p:spPr bwMode="auto">
          <a:xfrm>
            <a:off x="7934325" y="2692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6" name="Freeform 1922"/>
          <p:cNvSpPr>
            <a:spLocks/>
          </p:cNvSpPr>
          <p:nvPr/>
        </p:nvSpPr>
        <p:spPr bwMode="auto">
          <a:xfrm>
            <a:off x="7926388" y="2692400"/>
            <a:ext cx="22225"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6" y="2"/>
                </a:lnTo>
                <a:lnTo>
                  <a:pt x="11" y="3"/>
                </a:lnTo>
                <a:lnTo>
                  <a:pt x="7" y="7"/>
                </a:lnTo>
                <a:lnTo>
                  <a:pt x="3" y="11"/>
                </a:lnTo>
                <a:lnTo>
                  <a:pt x="2" y="15"/>
                </a:lnTo>
                <a:lnTo>
                  <a:pt x="0" y="20"/>
                </a:lnTo>
                <a:lnTo>
                  <a:pt x="2" y="25"/>
                </a:lnTo>
                <a:lnTo>
                  <a:pt x="3" y="31"/>
                </a:lnTo>
                <a:lnTo>
                  <a:pt x="7" y="35"/>
                </a:lnTo>
                <a:lnTo>
                  <a:pt x="11" y="37"/>
                </a:lnTo>
                <a:lnTo>
                  <a:pt x="16" y="40"/>
                </a:lnTo>
                <a:lnTo>
                  <a:pt x="35" y="40"/>
                </a:lnTo>
                <a:lnTo>
                  <a:pt x="45" y="40"/>
                </a:lnTo>
                <a:lnTo>
                  <a:pt x="50" y="37"/>
                </a:lnTo>
                <a:lnTo>
                  <a:pt x="54" y="35"/>
                </a:lnTo>
                <a:lnTo>
                  <a:pt x="57" y="31"/>
                </a:lnTo>
                <a:lnTo>
                  <a:pt x="60" y="25"/>
                </a:lnTo>
                <a:lnTo>
                  <a:pt x="60" y="20"/>
                </a:lnTo>
                <a:lnTo>
                  <a:pt x="60" y="15"/>
                </a:lnTo>
                <a:lnTo>
                  <a:pt x="57" y="11"/>
                </a:lnTo>
                <a:lnTo>
                  <a:pt x="54" y="7"/>
                </a:lnTo>
                <a:lnTo>
                  <a:pt x="50"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7" name="Line 1923"/>
          <p:cNvSpPr>
            <a:spLocks noChangeShapeType="1"/>
          </p:cNvSpPr>
          <p:nvPr/>
        </p:nvSpPr>
        <p:spPr bwMode="auto">
          <a:xfrm>
            <a:off x="7940675" y="2692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8" name="Freeform 1924"/>
          <p:cNvSpPr>
            <a:spLocks/>
          </p:cNvSpPr>
          <p:nvPr/>
        </p:nvSpPr>
        <p:spPr bwMode="auto">
          <a:xfrm>
            <a:off x="7934325" y="2692400"/>
            <a:ext cx="19050"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5" y="2"/>
                </a:lnTo>
                <a:lnTo>
                  <a:pt x="11" y="3"/>
                </a:lnTo>
                <a:lnTo>
                  <a:pt x="7" y="7"/>
                </a:lnTo>
                <a:lnTo>
                  <a:pt x="3" y="11"/>
                </a:lnTo>
                <a:lnTo>
                  <a:pt x="1" y="15"/>
                </a:lnTo>
                <a:lnTo>
                  <a:pt x="0" y="20"/>
                </a:lnTo>
                <a:lnTo>
                  <a:pt x="1" y="25"/>
                </a:lnTo>
                <a:lnTo>
                  <a:pt x="3" y="31"/>
                </a:lnTo>
                <a:lnTo>
                  <a:pt x="7" y="35"/>
                </a:lnTo>
                <a:lnTo>
                  <a:pt x="11" y="37"/>
                </a:lnTo>
                <a:lnTo>
                  <a:pt x="15" y="40"/>
                </a:lnTo>
                <a:lnTo>
                  <a:pt x="24" y="40"/>
                </a:lnTo>
                <a:lnTo>
                  <a:pt x="36" y="40"/>
                </a:lnTo>
                <a:lnTo>
                  <a:pt x="40" y="37"/>
                </a:lnTo>
                <a:lnTo>
                  <a:pt x="44" y="35"/>
                </a:lnTo>
                <a:lnTo>
                  <a:pt x="48" y="31"/>
                </a:lnTo>
                <a:lnTo>
                  <a:pt x="49" y="25"/>
                </a:lnTo>
                <a:lnTo>
                  <a:pt x="50" y="20"/>
                </a:lnTo>
                <a:lnTo>
                  <a:pt x="49" y="15"/>
                </a:lnTo>
                <a:lnTo>
                  <a:pt x="48" y="11"/>
                </a:lnTo>
                <a:lnTo>
                  <a:pt x="44" y="7"/>
                </a:lnTo>
                <a:lnTo>
                  <a:pt x="40" y="3"/>
                </a:lnTo>
                <a:lnTo>
                  <a:pt x="36"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29" name="Line 1925"/>
          <p:cNvSpPr>
            <a:spLocks noChangeShapeType="1"/>
          </p:cNvSpPr>
          <p:nvPr/>
        </p:nvSpPr>
        <p:spPr bwMode="auto">
          <a:xfrm>
            <a:off x="7937500" y="27003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0" name="Freeform 1926"/>
          <p:cNvSpPr>
            <a:spLocks/>
          </p:cNvSpPr>
          <p:nvPr/>
        </p:nvSpPr>
        <p:spPr bwMode="auto">
          <a:xfrm>
            <a:off x="7937500" y="2662238"/>
            <a:ext cx="15875" cy="46037"/>
          </a:xfrm>
          <a:custGeom>
            <a:avLst/>
            <a:gdLst>
              <a:gd name="T0" fmla="*/ 0 w 38"/>
              <a:gd name="T1" fmla="*/ 2147483647 h 122"/>
              <a:gd name="T2" fmla="*/ 0 w 38"/>
              <a:gd name="T3" fmla="*/ 2147483647 h 122"/>
              <a:gd name="T4" fmla="*/ 2147483647 w 38"/>
              <a:gd name="T5" fmla="*/ 2147483647 h 122"/>
              <a:gd name="T6" fmla="*/ 2147483647 w 38"/>
              <a:gd name="T7" fmla="*/ 2147483647 h 122"/>
              <a:gd name="T8" fmla="*/ 2147483647 w 38"/>
              <a:gd name="T9" fmla="*/ 2147483647 h 122"/>
              <a:gd name="T10" fmla="*/ 2147483647 w 38"/>
              <a:gd name="T11" fmla="*/ 2147483647 h 122"/>
              <a:gd name="T12" fmla="*/ 2147483647 w 38"/>
              <a:gd name="T13" fmla="*/ 2147483647 h 122"/>
              <a:gd name="T14" fmla="*/ 2147483647 w 38"/>
              <a:gd name="T15" fmla="*/ 2147483647 h 122"/>
              <a:gd name="T16" fmla="*/ 2147483647 w 38"/>
              <a:gd name="T17" fmla="*/ 2147483647 h 122"/>
              <a:gd name="T18" fmla="*/ 2147483647 w 38"/>
              <a:gd name="T19" fmla="*/ 2147483647 h 122"/>
              <a:gd name="T20" fmla="*/ 2147483647 w 38"/>
              <a:gd name="T21" fmla="*/ 2147483647 h 122"/>
              <a:gd name="T22" fmla="*/ 2147483647 w 38"/>
              <a:gd name="T23" fmla="*/ 2147483647 h 122"/>
              <a:gd name="T24" fmla="*/ 2147483647 w 38"/>
              <a:gd name="T25" fmla="*/ 2147483647 h 122"/>
              <a:gd name="T26" fmla="*/ 2147483647 w 38"/>
              <a:gd name="T27" fmla="*/ 2147483647 h 122"/>
              <a:gd name="T28" fmla="*/ 2147483647 w 38"/>
              <a:gd name="T29" fmla="*/ 2147483647 h 122"/>
              <a:gd name="T30" fmla="*/ 2147483647 w 38"/>
              <a:gd name="T31" fmla="*/ 2147483647 h 122"/>
              <a:gd name="T32" fmla="*/ 2147483647 w 38"/>
              <a:gd name="T33" fmla="*/ 2147483647 h 122"/>
              <a:gd name="T34" fmla="*/ 2147483647 w 38"/>
              <a:gd name="T35" fmla="*/ 2147483647 h 122"/>
              <a:gd name="T36" fmla="*/ 2147483647 w 38"/>
              <a:gd name="T37" fmla="*/ 0 h 122"/>
              <a:gd name="T38" fmla="*/ 2147483647 w 38"/>
              <a:gd name="T39" fmla="*/ 2147483647 h 122"/>
              <a:gd name="T40" fmla="*/ 2147483647 w 38"/>
              <a:gd name="T41" fmla="*/ 2147483647 h 122"/>
              <a:gd name="T42" fmla="*/ 2147483647 w 38"/>
              <a:gd name="T43" fmla="*/ 2147483647 h 122"/>
              <a:gd name="T44" fmla="*/ 2147483647 w 38"/>
              <a:gd name="T45" fmla="*/ 2147483647 h 122"/>
              <a:gd name="T46" fmla="*/ 0 w 38"/>
              <a:gd name="T47" fmla="*/ 2147483647 h 122"/>
              <a:gd name="T48" fmla="*/ 0 w 38"/>
              <a:gd name="T49" fmla="*/ 2147483647 h 122"/>
              <a:gd name="T50" fmla="*/ 0 w 38"/>
              <a:gd name="T51" fmla="*/ 2147483647 h 1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2"/>
              <a:gd name="T80" fmla="*/ 38 w 38"/>
              <a:gd name="T81" fmla="*/ 122 h 12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2">
                <a:moveTo>
                  <a:pt x="0" y="102"/>
                </a:moveTo>
                <a:lnTo>
                  <a:pt x="0" y="107"/>
                </a:lnTo>
                <a:lnTo>
                  <a:pt x="2" y="113"/>
                </a:lnTo>
                <a:lnTo>
                  <a:pt x="5" y="117"/>
                </a:lnTo>
                <a:lnTo>
                  <a:pt x="9" y="119"/>
                </a:lnTo>
                <a:lnTo>
                  <a:pt x="14" y="122"/>
                </a:lnTo>
                <a:lnTo>
                  <a:pt x="19" y="122"/>
                </a:lnTo>
                <a:lnTo>
                  <a:pt x="25" y="122"/>
                </a:lnTo>
                <a:lnTo>
                  <a:pt x="29" y="119"/>
                </a:lnTo>
                <a:lnTo>
                  <a:pt x="33" y="117"/>
                </a:lnTo>
                <a:lnTo>
                  <a:pt x="37" y="113"/>
                </a:lnTo>
                <a:lnTo>
                  <a:pt x="38" y="107"/>
                </a:lnTo>
                <a:lnTo>
                  <a:pt x="38" y="26"/>
                </a:lnTo>
                <a:lnTo>
                  <a:pt x="38" y="15"/>
                </a:lnTo>
                <a:lnTo>
                  <a:pt x="37" y="11"/>
                </a:lnTo>
                <a:lnTo>
                  <a:pt x="33" y="6"/>
                </a:lnTo>
                <a:lnTo>
                  <a:pt x="29" y="3"/>
                </a:lnTo>
                <a:lnTo>
                  <a:pt x="25" y="2"/>
                </a:lnTo>
                <a:lnTo>
                  <a:pt x="19" y="0"/>
                </a:lnTo>
                <a:lnTo>
                  <a:pt x="14" y="2"/>
                </a:lnTo>
                <a:lnTo>
                  <a:pt x="9" y="3"/>
                </a:lnTo>
                <a:lnTo>
                  <a:pt x="5" y="6"/>
                </a:lnTo>
                <a:lnTo>
                  <a:pt x="2" y="11"/>
                </a:lnTo>
                <a:lnTo>
                  <a:pt x="0" y="15"/>
                </a:lnTo>
                <a:lnTo>
                  <a:pt x="0" y="20"/>
                </a:lnTo>
                <a:lnTo>
                  <a:pt x="0" y="10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1" name="Line 1927"/>
          <p:cNvSpPr>
            <a:spLocks noChangeShapeType="1"/>
          </p:cNvSpPr>
          <p:nvPr/>
        </p:nvSpPr>
        <p:spPr bwMode="auto">
          <a:xfrm>
            <a:off x="7945438" y="2662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2" name="Freeform 1928"/>
          <p:cNvSpPr>
            <a:spLocks/>
          </p:cNvSpPr>
          <p:nvPr/>
        </p:nvSpPr>
        <p:spPr bwMode="auto">
          <a:xfrm>
            <a:off x="7937500" y="2662238"/>
            <a:ext cx="39688" cy="15875"/>
          </a:xfrm>
          <a:custGeom>
            <a:avLst/>
            <a:gdLst>
              <a:gd name="T0" fmla="*/ 2147483647 w 97"/>
              <a:gd name="T1" fmla="*/ 0 h 40"/>
              <a:gd name="T2" fmla="*/ 2147483647 w 97"/>
              <a:gd name="T3" fmla="*/ 2147483647 h 40"/>
              <a:gd name="T4" fmla="*/ 2147483647 w 97"/>
              <a:gd name="T5" fmla="*/ 2147483647 h 40"/>
              <a:gd name="T6" fmla="*/ 2147483647 w 97"/>
              <a:gd name="T7" fmla="*/ 2147483647 h 40"/>
              <a:gd name="T8" fmla="*/ 2147483647 w 97"/>
              <a:gd name="T9" fmla="*/ 2147483647 h 40"/>
              <a:gd name="T10" fmla="*/ 0 w 97"/>
              <a:gd name="T11" fmla="*/ 2147483647 h 40"/>
              <a:gd name="T12" fmla="*/ 0 w 97"/>
              <a:gd name="T13" fmla="*/ 2147483647 h 40"/>
              <a:gd name="T14" fmla="*/ 0 w 97"/>
              <a:gd name="T15" fmla="*/ 2147483647 h 40"/>
              <a:gd name="T16" fmla="*/ 2147483647 w 97"/>
              <a:gd name="T17" fmla="*/ 2147483647 h 40"/>
              <a:gd name="T18" fmla="*/ 2147483647 w 97"/>
              <a:gd name="T19" fmla="*/ 2147483647 h 40"/>
              <a:gd name="T20" fmla="*/ 2147483647 w 97"/>
              <a:gd name="T21" fmla="*/ 2147483647 h 40"/>
              <a:gd name="T22" fmla="*/ 2147483647 w 97"/>
              <a:gd name="T23" fmla="*/ 2147483647 h 40"/>
              <a:gd name="T24" fmla="*/ 2147483647 w 97"/>
              <a:gd name="T25" fmla="*/ 2147483647 h 40"/>
              <a:gd name="T26" fmla="*/ 2147483647 w 97"/>
              <a:gd name="T27" fmla="*/ 2147483647 h 40"/>
              <a:gd name="T28" fmla="*/ 2147483647 w 97"/>
              <a:gd name="T29" fmla="*/ 2147483647 h 40"/>
              <a:gd name="T30" fmla="*/ 2147483647 w 97"/>
              <a:gd name="T31" fmla="*/ 2147483647 h 40"/>
              <a:gd name="T32" fmla="*/ 2147483647 w 97"/>
              <a:gd name="T33" fmla="*/ 2147483647 h 40"/>
              <a:gd name="T34" fmla="*/ 2147483647 w 97"/>
              <a:gd name="T35" fmla="*/ 2147483647 h 40"/>
              <a:gd name="T36" fmla="*/ 2147483647 w 97"/>
              <a:gd name="T37" fmla="*/ 2147483647 h 40"/>
              <a:gd name="T38" fmla="*/ 2147483647 w 97"/>
              <a:gd name="T39" fmla="*/ 2147483647 h 40"/>
              <a:gd name="T40" fmla="*/ 2147483647 w 97"/>
              <a:gd name="T41" fmla="*/ 2147483647 h 40"/>
              <a:gd name="T42" fmla="*/ 2147483647 w 97"/>
              <a:gd name="T43" fmla="*/ 2147483647 h 40"/>
              <a:gd name="T44" fmla="*/ 2147483647 w 97"/>
              <a:gd name="T45" fmla="*/ 2147483647 h 40"/>
              <a:gd name="T46" fmla="*/ 2147483647 w 97"/>
              <a:gd name="T47" fmla="*/ 2147483647 h 40"/>
              <a:gd name="T48" fmla="*/ 2147483647 w 97"/>
              <a:gd name="T49" fmla="*/ 0 h 40"/>
              <a:gd name="T50" fmla="*/ 2147483647 w 9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7"/>
              <a:gd name="T79" fmla="*/ 0 h 40"/>
              <a:gd name="T80" fmla="*/ 97 w 9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7" h="40">
                <a:moveTo>
                  <a:pt x="19" y="0"/>
                </a:moveTo>
                <a:lnTo>
                  <a:pt x="14" y="2"/>
                </a:lnTo>
                <a:lnTo>
                  <a:pt x="9" y="3"/>
                </a:lnTo>
                <a:lnTo>
                  <a:pt x="5" y="6"/>
                </a:lnTo>
                <a:lnTo>
                  <a:pt x="2" y="11"/>
                </a:lnTo>
                <a:lnTo>
                  <a:pt x="0" y="15"/>
                </a:lnTo>
                <a:lnTo>
                  <a:pt x="0" y="20"/>
                </a:lnTo>
                <a:lnTo>
                  <a:pt x="0" y="26"/>
                </a:lnTo>
                <a:lnTo>
                  <a:pt x="2" y="31"/>
                </a:lnTo>
                <a:lnTo>
                  <a:pt x="5" y="35"/>
                </a:lnTo>
                <a:lnTo>
                  <a:pt x="9" y="37"/>
                </a:lnTo>
                <a:lnTo>
                  <a:pt x="14" y="40"/>
                </a:lnTo>
                <a:lnTo>
                  <a:pt x="72" y="40"/>
                </a:lnTo>
                <a:lnTo>
                  <a:pt x="83" y="40"/>
                </a:lnTo>
                <a:lnTo>
                  <a:pt x="88" y="37"/>
                </a:lnTo>
                <a:lnTo>
                  <a:pt x="92" y="35"/>
                </a:lnTo>
                <a:lnTo>
                  <a:pt x="95" y="31"/>
                </a:lnTo>
                <a:lnTo>
                  <a:pt x="97" y="26"/>
                </a:lnTo>
                <a:lnTo>
                  <a:pt x="97" y="20"/>
                </a:lnTo>
                <a:lnTo>
                  <a:pt x="97" y="15"/>
                </a:lnTo>
                <a:lnTo>
                  <a:pt x="95" y="11"/>
                </a:lnTo>
                <a:lnTo>
                  <a:pt x="92" y="6"/>
                </a:lnTo>
                <a:lnTo>
                  <a:pt x="88" y="3"/>
                </a:lnTo>
                <a:lnTo>
                  <a:pt x="83" y="2"/>
                </a:lnTo>
                <a:lnTo>
                  <a:pt x="7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3" name="Line 1929"/>
          <p:cNvSpPr>
            <a:spLocks noChangeShapeType="1"/>
          </p:cNvSpPr>
          <p:nvPr/>
        </p:nvSpPr>
        <p:spPr bwMode="auto">
          <a:xfrm>
            <a:off x="7969250" y="26622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4" name="Freeform 1930"/>
          <p:cNvSpPr>
            <a:spLocks/>
          </p:cNvSpPr>
          <p:nvPr/>
        </p:nvSpPr>
        <p:spPr bwMode="auto">
          <a:xfrm>
            <a:off x="7961313" y="2662238"/>
            <a:ext cx="42862" cy="15875"/>
          </a:xfrm>
          <a:custGeom>
            <a:avLst/>
            <a:gdLst>
              <a:gd name="T0" fmla="*/ 2147483647 w 109"/>
              <a:gd name="T1" fmla="*/ 0 h 40"/>
              <a:gd name="T2" fmla="*/ 2147483647 w 109"/>
              <a:gd name="T3" fmla="*/ 2147483647 h 40"/>
              <a:gd name="T4" fmla="*/ 2147483647 w 109"/>
              <a:gd name="T5" fmla="*/ 2147483647 h 40"/>
              <a:gd name="T6" fmla="*/ 2147483647 w 109"/>
              <a:gd name="T7" fmla="*/ 2147483647 h 40"/>
              <a:gd name="T8" fmla="*/ 2147483647 w 109"/>
              <a:gd name="T9" fmla="*/ 2147483647 h 40"/>
              <a:gd name="T10" fmla="*/ 2147483647 w 109"/>
              <a:gd name="T11" fmla="*/ 2147483647 h 40"/>
              <a:gd name="T12" fmla="*/ 0 w 109"/>
              <a:gd name="T13" fmla="*/ 2147483647 h 40"/>
              <a:gd name="T14" fmla="*/ 2147483647 w 109"/>
              <a:gd name="T15" fmla="*/ 2147483647 h 40"/>
              <a:gd name="T16" fmla="*/ 2147483647 w 109"/>
              <a:gd name="T17" fmla="*/ 2147483647 h 40"/>
              <a:gd name="T18" fmla="*/ 2147483647 w 109"/>
              <a:gd name="T19" fmla="*/ 2147483647 h 40"/>
              <a:gd name="T20" fmla="*/ 2147483647 w 109"/>
              <a:gd name="T21" fmla="*/ 2147483647 h 40"/>
              <a:gd name="T22" fmla="*/ 2147483647 w 109"/>
              <a:gd name="T23" fmla="*/ 2147483647 h 40"/>
              <a:gd name="T24" fmla="*/ 2147483647 w 109"/>
              <a:gd name="T25" fmla="*/ 2147483647 h 40"/>
              <a:gd name="T26" fmla="*/ 2147483647 w 109"/>
              <a:gd name="T27" fmla="*/ 2147483647 h 40"/>
              <a:gd name="T28" fmla="*/ 2147483647 w 109"/>
              <a:gd name="T29" fmla="*/ 2147483647 h 40"/>
              <a:gd name="T30" fmla="*/ 2147483647 w 109"/>
              <a:gd name="T31" fmla="*/ 2147483647 h 40"/>
              <a:gd name="T32" fmla="*/ 2147483647 w 109"/>
              <a:gd name="T33" fmla="*/ 2147483647 h 40"/>
              <a:gd name="T34" fmla="*/ 2147483647 w 109"/>
              <a:gd name="T35" fmla="*/ 2147483647 h 40"/>
              <a:gd name="T36" fmla="*/ 2147483647 w 109"/>
              <a:gd name="T37" fmla="*/ 2147483647 h 40"/>
              <a:gd name="T38" fmla="*/ 2147483647 w 109"/>
              <a:gd name="T39" fmla="*/ 2147483647 h 40"/>
              <a:gd name="T40" fmla="*/ 2147483647 w 109"/>
              <a:gd name="T41" fmla="*/ 2147483647 h 40"/>
              <a:gd name="T42" fmla="*/ 2147483647 w 109"/>
              <a:gd name="T43" fmla="*/ 2147483647 h 40"/>
              <a:gd name="T44" fmla="*/ 2147483647 w 109"/>
              <a:gd name="T45" fmla="*/ 2147483647 h 40"/>
              <a:gd name="T46" fmla="*/ 2147483647 w 109"/>
              <a:gd name="T47" fmla="*/ 2147483647 h 40"/>
              <a:gd name="T48" fmla="*/ 2147483647 w 109"/>
              <a:gd name="T49" fmla="*/ 0 h 40"/>
              <a:gd name="T50" fmla="*/ 2147483647 w 10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40"/>
              <a:gd name="T80" fmla="*/ 109 w 10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40">
                <a:moveTo>
                  <a:pt x="20" y="0"/>
                </a:moveTo>
                <a:lnTo>
                  <a:pt x="16" y="2"/>
                </a:lnTo>
                <a:lnTo>
                  <a:pt x="10" y="3"/>
                </a:lnTo>
                <a:lnTo>
                  <a:pt x="6" y="6"/>
                </a:lnTo>
                <a:lnTo>
                  <a:pt x="2" y="11"/>
                </a:lnTo>
                <a:lnTo>
                  <a:pt x="1" y="15"/>
                </a:lnTo>
                <a:lnTo>
                  <a:pt x="0" y="20"/>
                </a:lnTo>
                <a:lnTo>
                  <a:pt x="1" y="26"/>
                </a:lnTo>
                <a:lnTo>
                  <a:pt x="2" y="31"/>
                </a:lnTo>
                <a:lnTo>
                  <a:pt x="6" y="35"/>
                </a:lnTo>
                <a:lnTo>
                  <a:pt x="10" y="37"/>
                </a:lnTo>
                <a:lnTo>
                  <a:pt x="16" y="40"/>
                </a:lnTo>
                <a:lnTo>
                  <a:pt x="84" y="40"/>
                </a:lnTo>
                <a:lnTo>
                  <a:pt x="94" y="40"/>
                </a:lnTo>
                <a:lnTo>
                  <a:pt x="99" y="37"/>
                </a:lnTo>
                <a:lnTo>
                  <a:pt x="103" y="35"/>
                </a:lnTo>
                <a:lnTo>
                  <a:pt x="107" y="31"/>
                </a:lnTo>
                <a:lnTo>
                  <a:pt x="108" y="26"/>
                </a:lnTo>
                <a:lnTo>
                  <a:pt x="109" y="20"/>
                </a:lnTo>
                <a:lnTo>
                  <a:pt x="108" y="15"/>
                </a:lnTo>
                <a:lnTo>
                  <a:pt x="107" y="11"/>
                </a:lnTo>
                <a:lnTo>
                  <a:pt x="103" y="6"/>
                </a:lnTo>
                <a:lnTo>
                  <a:pt x="99" y="3"/>
                </a:lnTo>
                <a:lnTo>
                  <a:pt x="94" y="2"/>
                </a:lnTo>
                <a:lnTo>
                  <a:pt x="8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5" name="Line 1931"/>
          <p:cNvSpPr>
            <a:spLocks noChangeShapeType="1"/>
          </p:cNvSpPr>
          <p:nvPr/>
        </p:nvSpPr>
        <p:spPr bwMode="auto">
          <a:xfrm>
            <a:off x="7988300" y="26701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6" name="Freeform 1932"/>
          <p:cNvSpPr>
            <a:spLocks/>
          </p:cNvSpPr>
          <p:nvPr/>
        </p:nvSpPr>
        <p:spPr bwMode="auto">
          <a:xfrm>
            <a:off x="7988300" y="2630488"/>
            <a:ext cx="15875" cy="47625"/>
          </a:xfrm>
          <a:custGeom>
            <a:avLst/>
            <a:gdLst>
              <a:gd name="T0" fmla="*/ 0 w 38"/>
              <a:gd name="T1" fmla="*/ 2147483647 h 123"/>
              <a:gd name="T2" fmla="*/ 0 w 38"/>
              <a:gd name="T3" fmla="*/ 2147483647 h 123"/>
              <a:gd name="T4" fmla="*/ 2147483647 w 38"/>
              <a:gd name="T5" fmla="*/ 2147483647 h 123"/>
              <a:gd name="T6" fmla="*/ 2147483647 w 38"/>
              <a:gd name="T7" fmla="*/ 2147483647 h 123"/>
              <a:gd name="T8" fmla="*/ 2147483647 w 38"/>
              <a:gd name="T9" fmla="*/ 2147483647 h 123"/>
              <a:gd name="T10" fmla="*/ 2147483647 w 38"/>
              <a:gd name="T11" fmla="*/ 2147483647 h 123"/>
              <a:gd name="T12" fmla="*/ 2147483647 w 38"/>
              <a:gd name="T13" fmla="*/ 2147483647 h 123"/>
              <a:gd name="T14" fmla="*/ 2147483647 w 38"/>
              <a:gd name="T15" fmla="*/ 2147483647 h 123"/>
              <a:gd name="T16" fmla="*/ 2147483647 w 38"/>
              <a:gd name="T17" fmla="*/ 2147483647 h 123"/>
              <a:gd name="T18" fmla="*/ 2147483647 w 38"/>
              <a:gd name="T19" fmla="*/ 2147483647 h 123"/>
              <a:gd name="T20" fmla="*/ 2147483647 w 38"/>
              <a:gd name="T21" fmla="*/ 2147483647 h 123"/>
              <a:gd name="T22" fmla="*/ 2147483647 w 38"/>
              <a:gd name="T23" fmla="*/ 2147483647 h 123"/>
              <a:gd name="T24" fmla="*/ 2147483647 w 38"/>
              <a:gd name="T25" fmla="*/ 2147483647 h 123"/>
              <a:gd name="T26" fmla="*/ 2147483647 w 38"/>
              <a:gd name="T27" fmla="*/ 2147483647 h 123"/>
              <a:gd name="T28" fmla="*/ 2147483647 w 38"/>
              <a:gd name="T29" fmla="*/ 2147483647 h 123"/>
              <a:gd name="T30" fmla="*/ 2147483647 w 38"/>
              <a:gd name="T31" fmla="*/ 2147483647 h 123"/>
              <a:gd name="T32" fmla="*/ 2147483647 w 38"/>
              <a:gd name="T33" fmla="*/ 2147483647 h 123"/>
              <a:gd name="T34" fmla="*/ 2147483647 w 38"/>
              <a:gd name="T35" fmla="*/ 2147483647 h 123"/>
              <a:gd name="T36" fmla="*/ 2147483647 w 38"/>
              <a:gd name="T37" fmla="*/ 0 h 123"/>
              <a:gd name="T38" fmla="*/ 2147483647 w 38"/>
              <a:gd name="T39" fmla="*/ 2147483647 h 123"/>
              <a:gd name="T40" fmla="*/ 2147483647 w 38"/>
              <a:gd name="T41" fmla="*/ 2147483647 h 123"/>
              <a:gd name="T42" fmla="*/ 2147483647 w 38"/>
              <a:gd name="T43" fmla="*/ 2147483647 h 123"/>
              <a:gd name="T44" fmla="*/ 2147483647 w 38"/>
              <a:gd name="T45" fmla="*/ 2147483647 h 123"/>
              <a:gd name="T46" fmla="*/ 0 w 38"/>
              <a:gd name="T47" fmla="*/ 2147483647 h 123"/>
              <a:gd name="T48" fmla="*/ 0 w 38"/>
              <a:gd name="T49" fmla="*/ 2147483647 h 123"/>
              <a:gd name="T50" fmla="*/ 0 w 38"/>
              <a:gd name="T51" fmla="*/ 2147483647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3"/>
              <a:gd name="T80" fmla="*/ 38 w 38"/>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3">
                <a:moveTo>
                  <a:pt x="0" y="103"/>
                </a:moveTo>
                <a:lnTo>
                  <a:pt x="0" y="109"/>
                </a:lnTo>
                <a:lnTo>
                  <a:pt x="2" y="114"/>
                </a:lnTo>
                <a:lnTo>
                  <a:pt x="5" y="118"/>
                </a:lnTo>
                <a:lnTo>
                  <a:pt x="9" y="120"/>
                </a:lnTo>
                <a:lnTo>
                  <a:pt x="14" y="123"/>
                </a:lnTo>
                <a:lnTo>
                  <a:pt x="20" y="123"/>
                </a:lnTo>
                <a:lnTo>
                  <a:pt x="24" y="123"/>
                </a:lnTo>
                <a:lnTo>
                  <a:pt x="29" y="120"/>
                </a:lnTo>
                <a:lnTo>
                  <a:pt x="33" y="118"/>
                </a:lnTo>
                <a:lnTo>
                  <a:pt x="37" y="114"/>
                </a:lnTo>
                <a:lnTo>
                  <a:pt x="38" y="109"/>
                </a:lnTo>
                <a:lnTo>
                  <a:pt x="38" y="25"/>
                </a:lnTo>
                <a:lnTo>
                  <a:pt x="38" y="15"/>
                </a:lnTo>
                <a:lnTo>
                  <a:pt x="37" y="11"/>
                </a:lnTo>
                <a:lnTo>
                  <a:pt x="33" y="7"/>
                </a:lnTo>
                <a:lnTo>
                  <a:pt x="29" y="3"/>
                </a:lnTo>
                <a:lnTo>
                  <a:pt x="24" y="1"/>
                </a:lnTo>
                <a:lnTo>
                  <a:pt x="20" y="0"/>
                </a:lnTo>
                <a:lnTo>
                  <a:pt x="14" y="1"/>
                </a:lnTo>
                <a:lnTo>
                  <a:pt x="9" y="3"/>
                </a:lnTo>
                <a:lnTo>
                  <a:pt x="5" y="7"/>
                </a:lnTo>
                <a:lnTo>
                  <a:pt x="2" y="11"/>
                </a:lnTo>
                <a:lnTo>
                  <a:pt x="0" y="15"/>
                </a:lnTo>
                <a:lnTo>
                  <a:pt x="0" y="21"/>
                </a:lnTo>
                <a:lnTo>
                  <a:pt x="0" y="10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7" name="Line 1933"/>
          <p:cNvSpPr>
            <a:spLocks noChangeShapeType="1"/>
          </p:cNvSpPr>
          <p:nvPr/>
        </p:nvSpPr>
        <p:spPr bwMode="auto">
          <a:xfrm>
            <a:off x="7996238" y="26304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8" name="Freeform 1934"/>
          <p:cNvSpPr>
            <a:spLocks/>
          </p:cNvSpPr>
          <p:nvPr/>
        </p:nvSpPr>
        <p:spPr bwMode="auto">
          <a:xfrm>
            <a:off x="7988300" y="2630488"/>
            <a:ext cx="19050" cy="14287"/>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4" y="1"/>
                </a:lnTo>
                <a:lnTo>
                  <a:pt x="9" y="3"/>
                </a:lnTo>
                <a:lnTo>
                  <a:pt x="5" y="7"/>
                </a:lnTo>
                <a:lnTo>
                  <a:pt x="2" y="11"/>
                </a:lnTo>
                <a:lnTo>
                  <a:pt x="0" y="15"/>
                </a:lnTo>
                <a:lnTo>
                  <a:pt x="0" y="20"/>
                </a:lnTo>
                <a:lnTo>
                  <a:pt x="0" y="25"/>
                </a:lnTo>
                <a:lnTo>
                  <a:pt x="2" y="31"/>
                </a:lnTo>
                <a:lnTo>
                  <a:pt x="5" y="35"/>
                </a:lnTo>
                <a:lnTo>
                  <a:pt x="9" y="37"/>
                </a:lnTo>
                <a:lnTo>
                  <a:pt x="14" y="40"/>
                </a:lnTo>
                <a:lnTo>
                  <a:pt x="24" y="40"/>
                </a:lnTo>
                <a:lnTo>
                  <a:pt x="34" y="40"/>
                </a:lnTo>
                <a:lnTo>
                  <a:pt x="38" y="37"/>
                </a:lnTo>
                <a:lnTo>
                  <a:pt x="43" y="35"/>
                </a:lnTo>
                <a:lnTo>
                  <a:pt x="46" y="31"/>
                </a:lnTo>
                <a:lnTo>
                  <a:pt x="47" y="25"/>
                </a:lnTo>
                <a:lnTo>
                  <a:pt x="49" y="20"/>
                </a:lnTo>
                <a:lnTo>
                  <a:pt x="47" y="15"/>
                </a:lnTo>
                <a:lnTo>
                  <a:pt x="46" y="11"/>
                </a:lnTo>
                <a:lnTo>
                  <a:pt x="43" y="7"/>
                </a:lnTo>
                <a:lnTo>
                  <a:pt x="38" y="3"/>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39" name="Line 1935"/>
          <p:cNvSpPr>
            <a:spLocks noChangeShapeType="1"/>
          </p:cNvSpPr>
          <p:nvPr/>
        </p:nvSpPr>
        <p:spPr bwMode="auto">
          <a:xfrm>
            <a:off x="7999413" y="26304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0" name="Freeform 1936"/>
          <p:cNvSpPr>
            <a:spLocks/>
          </p:cNvSpPr>
          <p:nvPr/>
        </p:nvSpPr>
        <p:spPr bwMode="auto">
          <a:xfrm>
            <a:off x="7993063" y="2630488"/>
            <a:ext cx="22225" cy="14287"/>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1"/>
                </a:lnTo>
                <a:lnTo>
                  <a:pt x="9" y="3"/>
                </a:lnTo>
                <a:lnTo>
                  <a:pt x="5" y="7"/>
                </a:lnTo>
                <a:lnTo>
                  <a:pt x="3" y="11"/>
                </a:lnTo>
                <a:lnTo>
                  <a:pt x="1" y="15"/>
                </a:lnTo>
                <a:lnTo>
                  <a:pt x="0" y="20"/>
                </a:lnTo>
                <a:lnTo>
                  <a:pt x="1" y="25"/>
                </a:lnTo>
                <a:lnTo>
                  <a:pt x="3" y="31"/>
                </a:lnTo>
                <a:lnTo>
                  <a:pt x="5" y="35"/>
                </a:lnTo>
                <a:lnTo>
                  <a:pt x="9" y="37"/>
                </a:lnTo>
                <a:lnTo>
                  <a:pt x="15" y="40"/>
                </a:lnTo>
                <a:lnTo>
                  <a:pt x="34" y="40"/>
                </a:lnTo>
                <a:lnTo>
                  <a:pt x="45" y="40"/>
                </a:lnTo>
                <a:lnTo>
                  <a:pt x="49" y="37"/>
                </a:lnTo>
                <a:lnTo>
                  <a:pt x="53" y="35"/>
                </a:lnTo>
                <a:lnTo>
                  <a:pt x="57" y="31"/>
                </a:lnTo>
                <a:lnTo>
                  <a:pt x="58" y="25"/>
                </a:lnTo>
                <a:lnTo>
                  <a:pt x="60" y="20"/>
                </a:lnTo>
                <a:lnTo>
                  <a:pt x="58" y="15"/>
                </a:lnTo>
                <a:lnTo>
                  <a:pt x="57" y="11"/>
                </a:lnTo>
                <a:lnTo>
                  <a:pt x="53" y="7"/>
                </a:lnTo>
                <a:lnTo>
                  <a:pt x="49" y="3"/>
                </a:lnTo>
                <a:lnTo>
                  <a:pt x="45" y="1"/>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1" name="Line 1937"/>
          <p:cNvSpPr>
            <a:spLocks noChangeShapeType="1"/>
          </p:cNvSpPr>
          <p:nvPr/>
        </p:nvSpPr>
        <p:spPr bwMode="auto">
          <a:xfrm>
            <a:off x="7999413" y="26384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2" name="Freeform 1938"/>
          <p:cNvSpPr>
            <a:spLocks/>
          </p:cNvSpPr>
          <p:nvPr/>
        </p:nvSpPr>
        <p:spPr bwMode="auto">
          <a:xfrm>
            <a:off x="7999413" y="2598738"/>
            <a:ext cx="15875" cy="46037"/>
          </a:xfrm>
          <a:custGeom>
            <a:avLst/>
            <a:gdLst>
              <a:gd name="T0" fmla="*/ 0 w 38"/>
              <a:gd name="T1" fmla="*/ 2147483647 h 123"/>
              <a:gd name="T2" fmla="*/ 0 w 38"/>
              <a:gd name="T3" fmla="*/ 2147483647 h 123"/>
              <a:gd name="T4" fmla="*/ 2147483647 w 38"/>
              <a:gd name="T5" fmla="*/ 2147483647 h 123"/>
              <a:gd name="T6" fmla="*/ 2147483647 w 38"/>
              <a:gd name="T7" fmla="*/ 2147483647 h 123"/>
              <a:gd name="T8" fmla="*/ 2147483647 w 38"/>
              <a:gd name="T9" fmla="*/ 2147483647 h 123"/>
              <a:gd name="T10" fmla="*/ 2147483647 w 38"/>
              <a:gd name="T11" fmla="*/ 2147483647 h 123"/>
              <a:gd name="T12" fmla="*/ 2147483647 w 38"/>
              <a:gd name="T13" fmla="*/ 2147483647 h 123"/>
              <a:gd name="T14" fmla="*/ 2147483647 w 38"/>
              <a:gd name="T15" fmla="*/ 2147483647 h 123"/>
              <a:gd name="T16" fmla="*/ 2147483647 w 38"/>
              <a:gd name="T17" fmla="*/ 2147483647 h 123"/>
              <a:gd name="T18" fmla="*/ 2147483647 w 38"/>
              <a:gd name="T19" fmla="*/ 2147483647 h 123"/>
              <a:gd name="T20" fmla="*/ 2147483647 w 38"/>
              <a:gd name="T21" fmla="*/ 2147483647 h 123"/>
              <a:gd name="T22" fmla="*/ 2147483647 w 38"/>
              <a:gd name="T23" fmla="*/ 2147483647 h 123"/>
              <a:gd name="T24" fmla="*/ 2147483647 w 38"/>
              <a:gd name="T25" fmla="*/ 2147483647 h 123"/>
              <a:gd name="T26" fmla="*/ 2147483647 w 38"/>
              <a:gd name="T27" fmla="*/ 2147483647 h 123"/>
              <a:gd name="T28" fmla="*/ 2147483647 w 38"/>
              <a:gd name="T29" fmla="*/ 2147483647 h 123"/>
              <a:gd name="T30" fmla="*/ 2147483647 w 38"/>
              <a:gd name="T31" fmla="*/ 2147483647 h 123"/>
              <a:gd name="T32" fmla="*/ 2147483647 w 38"/>
              <a:gd name="T33" fmla="*/ 2147483647 h 123"/>
              <a:gd name="T34" fmla="*/ 2147483647 w 38"/>
              <a:gd name="T35" fmla="*/ 2147483647 h 123"/>
              <a:gd name="T36" fmla="*/ 2147483647 w 38"/>
              <a:gd name="T37" fmla="*/ 0 h 123"/>
              <a:gd name="T38" fmla="*/ 2147483647 w 38"/>
              <a:gd name="T39" fmla="*/ 2147483647 h 123"/>
              <a:gd name="T40" fmla="*/ 2147483647 w 38"/>
              <a:gd name="T41" fmla="*/ 2147483647 h 123"/>
              <a:gd name="T42" fmla="*/ 2147483647 w 38"/>
              <a:gd name="T43" fmla="*/ 2147483647 h 123"/>
              <a:gd name="T44" fmla="*/ 2147483647 w 38"/>
              <a:gd name="T45" fmla="*/ 2147483647 h 123"/>
              <a:gd name="T46" fmla="*/ 0 w 38"/>
              <a:gd name="T47" fmla="*/ 2147483647 h 123"/>
              <a:gd name="T48" fmla="*/ 0 w 38"/>
              <a:gd name="T49" fmla="*/ 2147483647 h 123"/>
              <a:gd name="T50" fmla="*/ 0 w 38"/>
              <a:gd name="T51" fmla="*/ 2147483647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3"/>
              <a:gd name="T80" fmla="*/ 38 w 38"/>
              <a:gd name="T81" fmla="*/ 123 h 1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3">
                <a:moveTo>
                  <a:pt x="0" y="103"/>
                </a:moveTo>
                <a:lnTo>
                  <a:pt x="0" y="108"/>
                </a:lnTo>
                <a:lnTo>
                  <a:pt x="3" y="114"/>
                </a:lnTo>
                <a:lnTo>
                  <a:pt x="5" y="118"/>
                </a:lnTo>
                <a:lnTo>
                  <a:pt x="9" y="120"/>
                </a:lnTo>
                <a:lnTo>
                  <a:pt x="14" y="123"/>
                </a:lnTo>
                <a:lnTo>
                  <a:pt x="20" y="123"/>
                </a:lnTo>
                <a:lnTo>
                  <a:pt x="25" y="123"/>
                </a:lnTo>
                <a:lnTo>
                  <a:pt x="29" y="120"/>
                </a:lnTo>
                <a:lnTo>
                  <a:pt x="33" y="118"/>
                </a:lnTo>
                <a:lnTo>
                  <a:pt x="37" y="114"/>
                </a:lnTo>
                <a:lnTo>
                  <a:pt x="38" y="108"/>
                </a:lnTo>
                <a:lnTo>
                  <a:pt x="38" y="25"/>
                </a:lnTo>
                <a:lnTo>
                  <a:pt x="38" y="14"/>
                </a:lnTo>
                <a:lnTo>
                  <a:pt x="37" y="10"/>
                </a:lnTo>
                <a:lnTo>
                  <a:pt x="33" y="5"/>
                </a:lnTo>
                <a:lnTo>
                  <a:pt x="29" y="3"/>
                </a:lnTo>
                <a:lnTo>
                  <a:pt x="25" y="1"/>
                </a:lnTo>
                <a:lnTo>
                  <a:pt x="20" y="0"/>
                </a:lnTo>
                <a:lnTo>
                  <a:pt x="14" y="1"/>
                </a:lnTo>
                <a:lnTo>
                  <a:pt x="9" y="3"/>
                </a:lnTo>
                <a:lnTo>
                  <a:pt x="5" y="5"/>
                </a:lnTo>
                <a:lnTo>
                  <a:pt x="3" y="10"/>
                </a:lnTo>
                <a:lnTo>
                  <a:pt x="0" y="14"/>
                </a:lnTo>
                <a:lnTo>
                  <a:pt x="0" y="20"/>
                </a:lnTo>
                <a:lnTo>
                  <a:pt x="0" y="10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3" name="Line 1939"/>
          <p:cNvSpPr>
            <a:spLocks noChangeShapeType="1"/>
          </p:cNvSpPr>
          <p:nvPr/>
        </p:nvSpPr>
        <p:spPr bwMode="auto">
          <a:xfrm>
            <a:off x="8007350" y="25987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4" name="Freeform 1940"/>
          <p:cNvSpPr>
            <a:spLocks/>
          </p:cNvSpPr>
          <p:nvPr/>
        </p:nvSpPr>
        <p:spPr bwMode="auto">
          <a:xfrm>
            <a:off x="7999413" y="2598738"/>
            <a:ext cx="31750" cy="14287"/>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0 w 79"/>
              <a:gd name="T11" fmla="*/ 2147483647 h 40"/>
              <a:gd name="T12" fmla="*/ 0 w 79"/>
              <a:gd name="T13" fmla="*/ 2147483647 h 40"/>
              <a:gd name="T14" fmla="*/ 0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20" y="0"/>
                </a:moveTo>
                <a:lnTo>
                  <a:pt x="14" y="1"/>
                </a:lnTo>
                <a:lnTo>
                  <a:pt x="9" y="3"/>
                </a:lnTo>
                <a:lnTo>
                  <a:pt x="5" y="5"/>
                </a:lnTo>
                <a:lnTo>
                  <a:pt x="3" y="10"/>
                </a:lnTo>
                <a:lnTo>
                  <a:pt x="0" y="14"/>
                </a:lnTo>
                <a:lnTo>
                  <a:pt x="0" y="20"/>
                </a:lnTo>
                <a:lnTo>
                  <a:pt x="0" y="25"/>
                </a:lnTo>
                <a:lnTo>
                  <a:pt x="3" y="30"/>
                </a:lnTo>
                <a:lnTo>
                  <a:pt x="5" y="34"/>
                </a:lnTo>
                <a:lnTo>
                  <a:pt x="9" y="37"/>
                </a:lnTo>
                <a:lnTo>
                  <a:pt x="14" y="40"/>
                </a:lnTo>
                <a:lnTo>
                  <a:pt x="53" y="40"/>
                </a:lnTo>
                <a:lnTo>
                  <a:pt x="65" y="40"/>
                </a:lnTo>
                <a:lnTo>
                  <a:pt x="69" y="37"/>
                </a:lnTo>
                <a:lnTo>
                  <a:pt x="73" y="34"/>
                </a:lnTo>
                <a:lnTo>
                  <a:pt x="77" y="30"/>
                </a:lnTo>
                <a:lnTo>
                  <a:pt x="78" y="25"/>
                </a:lnTo>
                <a:lnTo>
                  <a:pt x="79" y="20"/>
                </a:lnTo>
                <a:lnTo>
                  <a:pt x="78" y="14"/>
                </a:lnTo>
                <a:lnTo>
                  <a:pt x="77" y="10"/>
                </a:lnTo>
                <a:lnTo>
                  <a:pt x="73" y="5"/>
                </a:lnTo>
                <a:lnTo>
                  <a:pt x="69" y="3"/>
                </a:lnTo>
                <a:lnTo>
                  <a:pt x="65" y="1"/>
                </a:lnTo>
                <a:lnTo>
                  <a:pt x="5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5" name="Line 1941"/>
          <p:cNvSpPr>
            <a:spLocks noChangeShapeType="1"/>
          </p:cNvSpPr>
          <p:nvPr/>
        </p:nvSpPr>
        <p:spPr bwMode="auto">
          <a:xfrm>
            <a:off x="8023225" y="25987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6" name="Freeform 1942"/>
          <p:cNvSpPr>
            <a:spLocks/>
          </p:cNvSpPr>
          <p:nvPr/>
        </p:nvSpPr>
        <p:spPr bwMode="auto">
          <a:xfrm>
            <a:off x="8015288" y="2598738"/>
            <a:ext cx="20637" cy="14287"/>
          </a:xfrm>
          <a:custGeom>
            <a:avLst/>
            <a:gdLst>
              <a:gd name="T0" fmla="*/ 2147483647 w 48"/>
              <a:gd name="T1" fmla="*/ 0 h 40"/>
              <a:gd name="T2" fmla="*/ 2147483647 w 48"/>
              <a:gd name="T3" fmla="*/ 2147483647 h 40"/>
              <a:gd name="T4" fmla="*/ 2147483647 w 48"/>
              <a:gd name="T5" fmla="*/ 2147483647 h 40"/>
              <a:gd name="T6" fmla="*/ 2147483647 w 48"/>
              <a:gd name="T7" fmla="*/ 2147483647 h 40"/>
              <a:gd name="T8" fmla="*/ 2147483647 w 48"/>
              <a:gd name="T9" fmla="*/ 2147483647 h 40"/>
              <a:gd name="T10" fmla="*/ 0 w 48"/>
              <a:gd name="T11" fmla="*/ 2147483647 h 40"/>
              <a:gd name="T12" fmla="*/ 0 w 48"/>
              <a:gd name="T13" fmla="*/ 2147483647 h 40"/>
              <a:gd name="T14" fmla="*/ 0 w 48"/>
              <a:gd name="T15" fmla="*/ 2147483647 h 40"/>
              <a:gd name="T16" fmla="*/ 2147483647 w 48"/>
              <a:gd name="T17" fmla="*/ 2147483647 h 40"/>
              <a:gd name="T18" fmla="*/ 2147483647 w 48"/>
              <a:gd name="T19" fmla="*/ 2147483647 h 40"/>
              <a:gd name="T20" fmla="*/ 2147483647 w 48"/>
              <a:gd name="T21" fmla="*/ 2147483647 h 40"/>
              <a:gd name="T22" fmla="*/ 2147483647 w 48"/>
              <a:gd name="T23" fmla="*/ 2147483647 h 40"/>
              <a:gd name="T24" fmla="*/ 2147483647 w 48"/>
              <a:gd name="T25" fmla="*/ 2147483647 h 40"/>
              <a:gd name="T26" fmla="*/ 2147483647 w 48"/>
              <a:gd name="T27" fmla="*/ 2147483647 h 40"/>
              <a:gd name="T28" fmla="*/ 2147483647 w 48"/>
              <a:gd name="T29" fmla="*/ 2147483647 h 40"/>
              <a:gd name="T30" fmla="*/ 2147483647 w 48"/>
              <a:gd name="T31" fmla="*/ 2147483647 h 40"/>
              <a:gd name="T32" fmla="*/ 2147483647 w 48"/>
              <a:gd name="T33" fmla="*/ 2147483647 h 40"/>
              <a:gd name="T34" fmla="*/ 2147483647 w 48"/>
              <a:gd name="T35" fmla="*/ 2147483647 h 40"/>
              <a:gd name="T36" fmla="*/ 2147483647 w 48"/>
              <a:gd name="T37" fmla="*/ 2147483647 h 40"/>
              <a:gd name="T38" fmla="*/ 2147483647 w 48"/>
              <a:gd name="T39" fmla="*/ 2147483647 h 40"/>
              <a:gd name="T40" fmla="*/ 2147483647 w 48"/>
              <a:gd name="T41" fmla="*/ 2147483647 h 40"/>
              <a:gd name="T42" fmla="*/ 2147483647 w 48"/>
              <a:gd name="T43" fmla="*/ 2147483647 h 40"/>
              <a:gd name="T44" fmla="*/ 2147483647 w 48"/>
              <a:gd name="T45" fmla="*/ 2147483647 h 40"/>
              <a:gd name="T46" fmla="*/ 2147483647 w 48"/>
              <a:gd name="T47" fmla="*/ 2147483647 h 40"/>
              <a:gd name="T48" fmla="*/ 2147483647 w 48"/>
              <a:gd name="T49" fmla="*/ 0 h 40"/>
              <a:gd name="T50" fmla="*/ 2147483647 w 4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40"/>
              <a:gd name="T80" fmla="*/ 48 w 4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40">
                <a:moveTo>
                  <a:pt x="19" y="0"/>
                </a:moveTo>
                <a:lnTo>
                  <a:pt x="14" y="1"/>
                </a:lnTo>
                <a:lnTo>
                  <a:pt x="9" y="3"/>
                </a:lnTo>
                <a:lnTo>
                  <a:pt x="5" y="5"/>
                </a:lnTo>
                <a:lnTo>
                  <a:pt x="2" y="10"/>
                </a:lnTo>
                <a:lnTo>
                  <a:pt x="0" y="14"/>
                </a:lnTo>
                <a:lnTo>
                  <a:pt x="0" y="20"/>
                </a:lnTo>
                <a:lnTo>
                  <a:pt x="0" y="25"/>
                </a:lnTo>
                <a:lnTo>
                  <a:pt x="2" y="30"/>
                </a:lnTo>
                <a:lnTo>
                  <a:pt x="5" y="34"/>
                </a:lnTo>
                <a:lnTo>
                  <a:pt x="9" y="37"/>
                </a:lnTo>
                <a:lnTo>
                  <a:pt x="14" y="40"/>
                </a:lnTo>
                <a:lnTo>
                  <a:pt x="23" y="40"/>
                </a:lnTo>
                <a:lnTo>
                  <a:pt x="34" y="40"/>
                </a:lnTo>
                <a:lnTo>
                  <a:pt x="39" y="37"/>
                </a:lnTo>
                <a:lnTo>
                  <a:pt x="43" y="34"/>
                </a:lnTo>
                <a:lnTo>
                  <a:pt x="46" y="30"/>
                </a:lnTo>
                <a:lnTo>
                  <a:pt x="48" y="25"/>
                </a:lnTo>
                <a:lnTo>
                  <a:pt x="48" y="20"/>
                </a:lnTo>
                <a:lnTo>
                  <a:pt x="48" y="14"/>
                </a:lnTo>
                <a:lnTo>
                  <a:pt x="46" y="10"/>
                </a:lnTo>
                <a:lnTo>
                  <a:pt x="43" y="5"/>
                </a:lnTo>
                <a:lnTo>
                  <a:pt x="39" y="3"/>
                </a:lnTo>
                <a:lnTo>
                  <a:pt x="34" y="1"/>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7" name="Line 1943"/>
          <p:cNvSpPr>
            <a:spLocks noChangeShapeType="1"/>
          </p:cNvSpPr>
          <p:nvPr/>
        </p:nvSpPr>
        <p:spPr bwMode="auto">
          <a:xfrm>
            <a:off x="8027988" y="2598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8" name="Freeform 1944"/>
          <p:cNvSpPr>
            <a:spLocks/>
          </p:cNvSpPr>
          <p:nvPr/>
        </p:nvSpPr>
        <p:spPr bwMode="auto">
          <a:xfrm>
            <a:off x="8020050" y="2598738"/>
            <a:ext cx="23813" cy="14287"/>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4" y="1"/>
                </a:lnTo>
                <a:lnTo>
                  <a:pt x="10" y="3"/>
                </a:lnTo>
                <a:lnTo>
                  <a:pt x="5" y="5"/>
                </a:lnTo>
                <a:lnTo>
                  <a:pt x="2" y="10"/>
                </a:lnTo>
                <a:lnTo>
                  <a:pt x="1" y="14"/>
                </a:lnTo>
                <a:lnTo>
                  <a:pt x="0" y="20"/>
                </a:lnTo>
                <a:lnTo>
                  <a:pt x="1" y="25"/>
                </a:lnTo>
                <a:lnTo>
                  <a:pt x="2" y="30"/>
                </a:lnTo>
                <a:lnTo>
                  <a:pt x="5" y="34"/>
                </a:lnTo>
                <a:lnTo>
                  <a:pt x="10" y="37"/>
                </a:lnTo>
                <a:lnTo>
                  <a:pt x="14" y="40"/>
                </a:lnTo>
                <a:lnTo>
                  <a:pt x="34" y="40"/>
                </a:lnTo>
                <a:lnTo>
                  <a:pt x="45" y="40"/>
                </a:lnTo>
                <a:lnTo>
                  <a:pt x="49" y="37"/>
                </a:lnTo>
                <a:lnTo>
                  <a:pt x="54" y="34"/>
                </a:lnTo>
                <a:lnTo>
                  <a:pt x="57" y="30"/>
                </a:lnTo>
                <a:lnTo>
                  <a:pt x="58" y="25"/>
                </a:lnTo>
                <a:lnTo>
                  <a:pt x="59" y="20"/>
                </a:lnTo>
                <a:lnTo>
                  <a:pt x="58" y="14"/>
                </a:lnTo>
                <a:lnTo>
                  <a:pt x="57" y="10"/>
                </a:lnTo>
                <a:lnTo>
                  <a:pt x="54" y="5"/>
                </a:lnTo>
                <a:lnTo>
                  <a:pt x="49" y="3"/>
                </a:lnTo>
                <a:lnTo>
                  <a:pt x="45"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49" name="Line 1945"/>
          <p:cNvSpPr>
            <a:spLocks noChangeShapeType="1"/>
          </p:cNvSpPr>
          <p:nvPr/>
        </p:nvSpPr>
        <p:spPr bwMode="auto">
          <a:xfrm>
            <a:off x="8035925" y="25987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0" name="Freeform 1946"/>
          <p:cNvSpPr>
            <a:spLocks/>
          </p:cNvSpPr>
          <p:nvPr/>
        </p:nvSpPr>
        <p:spPr bwMode="auto">
          <a:xfrm>
            <a:off x="8027988" y="2598738"/>
            <a:ext cx="34925" cy="14287"/>
          </a:xfrm>
          <a:custGeom>
            <a:avLst/>
            <a:gdLst>
              <a:gd name="T0" fmla="*/ 2147483647 w 88"/>
              <a:gd name="T1" fmla="*/ 0 h 40"/>
              <a:gd name="T2" fmla="*/ 2147483647 w 88"/>
              <a:gd name="T3" fmla="*/ 2147483647 h 40"/>
              <a:gd name="T4" fmla="*/ 2147483647 w 88"/>
              <a:gd name="T5" fmla="*/ 2147483647 h 40"/>
              <a:gd name="T6" fmla="*/ 2147483647 w 88"/>
              <a:gd name="T7" fmla="*/ 2147483647 h 40"/>
              <a:gd name="T8" fmla="*/ 2147483647 w 88"/>
              <a:gd name="T9" fmla="*/ 2147483647 h 40"/>
              <a:gd name="T10" fmla="*/ 0 w 88"/>
              <a:gd name="T11" fmla="*/ 2147483647 h 40"/>
              <a:gd name="T12" fmla="*/ 0 w 88"/>
              <a:gd name="T13" fmla="*/ 2147483647 h 40"/>
              <a:gd name="T14" fmla="*/ 0 w 88"/>
              <a:gd name="T15" fmla="*/ 2147483647 h 40"/>
              <a:gd name="T16" fmla="*/ 2147483647 w 88"/>
              <a:gd name="T17" fmla="*/ 2147483647 h 40"/>
              <a:gd name="T18" fmla="*/ 2147483647 w 88"/>
              <a:gd name="T19" fmla="*/ 2147483647 h 40"/>
              <a:gd name="T20" fmla="*/ 2147483647 w 88"/>
              <a:gd name="T21" fmla="*/ 2147483647 h 40"/>
              <a:gd name="T22" fmla="*/ 2147483647 w 88"/>
              <a:gd name="T23" fmla="*/ 2147483647 h 40"/>
              <a:gd name="T24" fmla="*/ 2147483647 w 88"/>
              <a:gd name="T25" fmla="*/ 2147483647 h 40"/>
              <a:gd name="T26" fmla="*/ 2147483647 w 88"/>
              <a:gd name="T27" fmla="*/ 2147483647 h 40"/>
              <a:gd name="T28" fmla="*/ 2147483647 w 88"/>
              <a:gd name="T29" fmla="*/ 2147483647 h 40"/>
              <a:gd name="T30" fmla="*/ 2147483647 w 88"/>
              <a:gd name="T31" fmla="*/ 2147483647 h 40"/>
              <a:gd name="T32" fmla="*/ 2147483647 w 88"/>
              <a:gd name="T33" fmla="*/ 2147483647 h 40"/>
              <a:gd name="T34" fmla="*/ 2147483647 w 88"/>
              <a:gd name="T35" fmla="*/ 2147483647 h 40"/>
              <a:gd name="T36" fmla="*/ 2147483647 w 88"/>
              <a:gd name="T37" fmla="*/ 2147483647 h 40"/>
              <a:gd name="T38" fmla="*/ 2147483647 w 88"/>
              <a:gd name="T39" fmla="*/ 2147483647 h 40"/>
              <a:gd name="T40" fmla="*/ 2147483647 w 88"/>
              <a:gd name="T41" fmla="*/ 2147483647 h 40"/>
              <a:gd name="T42" fmla="*/ 2147483647 w 88"/>
              <a:gd name="T43" fmla="*/ 2147483647 h 40"/>
              <a:gd name="T44" fmla="*/ 2147483647 w 88"/>
              <a:gd name="T45" fmla="*/ 2147483647 h 40"/>
              <a:gd name="T46" fmla="*/ 2147483647 w 88"/>
              <a:gd name="T47" fmla="*/ 2147483647 h 40"/>
              <a:gd name="T48" fmla="*/ 2147483647 w 88"/>
              <a:gd name="T49" fmla="*/ 0 h 40"/>
              <a:gd name="T50" fmla="*/ 2147483647 w 8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40"/>
              <a:gd name="T80" fmla="*/ 88 w 8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40">
                <a:moveTo>
                  <a:pt x="19" y="0"/>
                </a:moveTo>
                <a:lnTo>
                  <a:pt x="14" y="1"/>
                </a:lnTo>
                <a:lnTo>
                  <a:pt x="9" y="3"/>
                </a:lnTo>
                <a:lnTo>
                  <a:pt x="5" y="5"/>
                </a:lnTo>
                <a:lnTo>
                  <a:pt x="2" y="10"/>
                </a:lnTo>
                <a:lnTo>
                  <a:pt x="0" y="14"/>
                </a:lnTo>
                <a:lnTo>
                  <a:pt x="0" y="20"/>
                </a:lnTo>
                <a:lnTo>
                  <a:pt x="0" y="25"/>
                </a:lnTo>
                <a:lnTo>
                  <a:pt x="2" y="30"/>
                </a:lnTo>
                <a:lnTo>
                  <a:pt x="5" y="34"/>
                </a:lnTo>
                <a:lnTo>
                  <a:pt x="9" y="37"/>
                </a:lnTo>
                <a:lnTo>
                  <a:pt x="14" y="40"/>
                </a:lnTo>
                <a:lnTo>
                  <a:pt x="63" y="40"/>
                </a:lnTo>
                <a:lnTo>
                  <a:pt x="74" y="40"/>
                </a:lnTo>
                <a:lnTo>
                  <a:pt x="79" y="37"/>
                </a:lnTo>
                <a:lnTo>
                  <a:pt x="83" y="34"/>
                </a:lnTo>
                <a:lnTo>
                  <a:pt x="86" y="30"/>
                </a:lnTo>
                <a:lnTo>
                  <a:pt x="88" y="25"/>
                </a:lnTo>
                <a:lnTo>
                  <a:pt x="88" y="20"/>
                </a:lnTo>
                <a:lnTo>
                  <a:pt x="88" y="14"/>
                </a:lnTo>
                <a:lnTo>
                  <a:pt x="86" y="10"/>
                </a:lnTo>
                <a:lnTo>
                  <a:pt x="83" y="5"/>
                </a:lnTo>
                <a:lnTo>
                  <a:pt x="79" y="3"/>
                </a:lnTo>
                <a:lnTo>
                  <a:pt x="74" y="1"/>
                </a:lnTo>
                <a:lnTo>
                  <a:pt x="6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1" name="Line 1947"/>
          <p:cNvSpPr>
            <a:spLocks noChangeShapeType="1"/>
          </p:cNvSpPr>
          <p:nvPr/>
        </p:nvSpPr>
        <p:spPr bwMode="auto">
          <a:xfrm>
            <a:off x="8054975" y="25987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2" name="Freeform 1948"/>
          <p:cNvSpPr>
            <a:spLocks/>
          </p:cNvSpPr>
          <p:nvPr/>
        </p:nvSpPr>
        <p:spPr bwMode="auto">
          <a:xfrm>
            <a:off x="8047038" y="2598738"/>
            <a:ext cx="19050" cy="14287"/>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19" y="0"/>
                </a:moveTo>
                <a:lnTo>
                  <a:pt x="14" y="1"/>
                </a:lnTo>
                <a:lnTo>
                  <a:pt x="10" y="3"/>
                </a:lnTo>
                <a:lnTo>
                  <a:pt x="6" y="5"/>
                </a:lnTo>
                <a:lnTo>
                  <a:pt x="2" y="10"/>
                </a:lnTo>
                <a:lnTo>
                  <a:pt x="1" y="14"/>
                </a:lnTo>
                <a:lnTo>
                  <a:pt x="0" y="20"/>
                </a:lnTo>
                <a:lnTo>
                  <a:pt x="1" y="25"/>
                </a:lnTo>
                <a:lnTo>
                  <a:pt x="2" y="30"/>
                </a:lnTo>
                <a:lnTo>
                  <a:pt x="6" y="34"/>
                </a:lnTo>
                <a:lnTo>
                  <a:pt x="10" y="37"/>
                </a:lnTo>
                <a:lnTo>
                  <a:pt x="14" y="40"/>
                </a:lnTo>
                <a:lnTo>
                  <a:pt x="23" y="40"/>
                </a:lnTo>
                <a:lnTo>
                  <a:pt x="35" y="40"/>
                </a:lnTo>
                <a:lnTo>
                  <a:pt x="39" y="37"/>
                </a:lnTo>
                <a:lnTo>
                  <a:pt x="43" y="34"/>
                </a:lnTo>
                <a:lnTo>
                  <a:pt x="47" y="30"/>
                </a:lnTo>
                <a:lnTo>
                  <a:pt x="48" y="25"/>
                </a:lnTo>
                <a:lnTo>
                  <a:pt x="50" y="20"/>
                </a:lnTo>
                <a:lnTo>
                  <a:pt x="48" y="14"/>
                </a:lnTo>
                <a:lnTo>
                  <a:pt x="47" y="10"/>
                </a:lnTo>
                <a:lnTo>
                  <a:pt x="43" y="5"/>
                </a:lnTo>
                <a:lnTo>
                  <a:pt x="39" y="3"/>
                </a:lnTo>
                <a:lnTo>
                  <a:pt x="35" y="1"/>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3" name="Line 1949"/>
          <p:cNvSpPr>
            <a:spLocks noChangeShapeType="1"/>
          </p:cNvSpPr>
          <p:nvPr/>
        </p:nvSpPr>
        <p:spPr bwMode="auto">
          <a:xfrm>
            <a:off x="8051800" y="26050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4" name="Freeform 1950"/>
          <p:cNvSpPr>
            <a:spLocks/>
          </p:cNvSpPr>
          <p:nvPr/>
        </p:nvSpPr>
        <p:spPr bwMode="auto">
          <a:xfrm>
            <a:off x="8051800" y="2565400"/>
            <a:ext cx="14288" cy="47625"/>
          </a:xfrm>
          <a:custGeom>
            <a:avLst/>
            <a:gdLst>
              <a:gd name="T0" fmla="*/ 0 w 38"/>
              <a:gd name="T1" fmla="*/ 2147483647 h 126"/>
              <a:gd name="T2" fmla="*/ 0 w 38"/>
              <a:gd name="T3" fmla="*/ 2147483647 h 126"/>
              <a:gd name="T4" fmla="*/ 2147483647 w 38"/>
              <a:gd name="T5" fmla="*/ 2147483647 h 126"/>
              <a:gd name="T6" fmla="*/ 2147483647 w 38"/>
              <a:gd name="T7" fmla="*/ 2147483647 h 126"/>
              <a:gd name="T8" fmla="*/ 2147483647 w 38"/>
              <a:gd name="T9" fmla="*/ 2147483647 h 126"/>
              <a:gd name="T10" fmla="*/ 2147483647 w 38"/>
              <a:gd name="T11" fmla="*/ 2147483647 h 126"/>
              <a:gd name="T12" fmla="*/ 2147483647 w 38"/>
              <a:gd name="T13" fmla="*/ 2147483647 h 126"/>
              <a:gd name="T14" fmla="*/ 2147483647 w 38"/>
              <a:gd name="T15" fmla="*/ 2147483647 h 126"/>
              <a:gd name="T16" fmla="*/ 2147483647 w 38"/>
              <a:gd name="T17" fmla="*/ 2147483647 h 126"/>
              <a:gd name="T18" fmla="*/ 2147483647 w 38"/>
              <a:gd name="T19" fmla="*/ 2147483647 h 126"/>
              <a:gd name="T20" fmla="*/ 2147483647 w 38"/>
              <a:gd name="T21" fmla="*/ 2147483647 h 126"/>
              <a:gd name="T22" fmla="*/ 2147483647 w 38"/>
              <a:gd name="T23" fmla="*/ 2147483647 h 126"/>
              <a:gd name="T24" fmla="*/ 2147483647 w 38"/>
              <a:gd name="T25" fmla="*/ 2147483647 h 126"/>
              <a:gd name="T26" fmla="*/ 2147483647 w 38"/>
              <a:gd name="T27" fmla="*/ 2147483647 h 126"/>
              <a:gd name="T28" fmla="*/ 2147483647 w 38"/>
              <a:gd name="T29" fmla="*/ 2147483647 h 126"/>
              <a:gd name="T30" fmla="*/ 2147483647 w 38"/>
              <a:gd name="T31" fmla="*/ 2147483647 h 126"/>
              <a:gd name="T32" fmla="*/ 2147483647 w 38"/>
              <a:gd name="T33" fmla="*/ 2147483647 h 126"/>
              <a:gd name="T34" fmla="*/ 2147483647 w 38"/>
              <a:gd name="T35" fmla="*/ 2147483647 h 126"/>
              <a:gd name="T36" fmla="*/ 2147483647 w 38"/>
              <a:gd name="T37" fmla="*/ 0 h 126"/>
              <a:gd name="T38" fmla="*/ 2147483647 w 38"/>
              <a:gd name="T39" fmla="*/ 2147483647 h 126"/>
              <a:gd name="T40" fmla="*/ 2147483647 w 38"/>
              <a:gd name="T41" fmla="*/ 2147483647 h 126"/>
              <a:gd name="T42" fmla="*/ 2147483647 w 38"/>
              <a:gd name="T43" fmla="*/ 2147483647 h 126"/>
              <a:gd name="T44" fmla="*/ 2147483647 w 38"/>
              <a:gd name="T45" fmla="*/ 2147483647 h 126"/>
              <a:gd name="T46" fmla="*/ 0 w 38"/>
              <a:gd name="T47" fmla="*/ 2147483647 h 126"/>
              <a:gd name="T48" fmla="*/ 0 w 38"/>
              <a:gd name="T49" fmla="*/ 2147483647 h 126"/>
              <a:gd name="T50" fmla="*/ 0 w 38"/>
              <a:gd name="T51" fmla="*/ 2147483647 h 1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6"/>
              <a:gd name="T80" fmla="*/ 38 w 38"/>
              <a:gd name="T81" fmla="*/ 126 h 12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6">
                <a:moveTo>
                  <a:pt x="0" y="106"/>
                </a:moveTo>
                <a:lnTo>
                  <a:pt x="0" y="111"/>
                </a:lnTo>
                <a:lnTo>
                  <a:pt x="3" y="116"/>
                </a:lnTo>
                <a:lnTo>
                  <a:pt x="5" y="120"/>
                </a:lnTo>
                <a:lnTo>
                  <a:pt x="9" y="123"/>
                </a:lnTo>
                <a:lnTo>
                  <a:pt x="15" y="126"/>
                </a:lnTo>
                <a:lnTo>
                  <a:pt x="20" y="126"/>
                </a:lnTo>
                <a:lnTo>
                  <a:pt x="25" y="126"/>
                </a:lnTo>
                <a:lnTo>
                  <a:pt x="29" y="123"/>
                </a:lnTo>
                <a:lnTo>
                  <a:pt x="33" y="120"/>
                </a:lnTo>
                <a:lnTo>
                  <a:pt x="37" y="116"/>
                </a:lnTo>
                <a:lnTo>
                  <a:pt x="38" y="111"/>
                </a:lnTo>
                <a:lnTo>
                  <a:pt x="38" y="25"/>
                </a:lnTo>
                <a:lnTo>
                  <a:pt x="38" y="15"/>
                </a:lnTo>
                <a:lnTo>
                  <a:pt x="37" y="11"/>
                </a:lnTo>
                <a:lnTo>
                  <a:pt x="33" y="7"/>
                </a:lnTo>
                <a:lnTo>
                  <a:pt x="29" y="3"/>
                </a:lnTo>
                <a:lnTo>
                  <a:pt x="25" y="1"/>
                </a:lnTo>
                <a:lnTo>
                  <a:pt x="20" y="0"/>
                </a:lnTo>
                <a:lnTo>
                  <a:pt x="15" y="1"/>
                </a:lnTo>
                <a:lnTo>
                  <a:pt x="9" y="3"/>
                </a:lnTo>
                <a:lnTo>
                  <a:pt x="5" y="7"/>
                </a:lnTo>
                <a:lnTo>
                  <a:pt x="3" y="11"/>
                </a:lnTo>
                <a:lnTo>
                  <a:pt x="0" y="15"/>
                </a:lnTo>
                <a:lnTo>
                  <a:pt x="0" y="21"/>
                </a:lnTo>
                <a:lnTo>
                  <a:pt x="0" y="10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5" name="Line 1951"/>
          <p:cNvSpPr>
            <a:spLocks noChangeShapeType="1"/>
          </p:cNvSpPr>
          <p:nvPr/>
        </p:nvSpPr>
        <p:spPr bwMode="auto">
          <a:xfrm>
            <a:off x="8058150" y="2565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6" name="Freeform 1952"/>
          <p:cNvSpPr>
            <a:spLocks/>
          </p:cNvSpPr>
          <p:nvPr/>
        </p:nvSpPr>
        <p:spPr bwMode="auto">
          <a:xfrm>
            <a:off x="8051800" y="2565400"/>
            <a:ext cx="34925" cy="15875"/>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0 w 89"/>
              <a:gd name="T11" fmla="*/ 2147483647 h 40"/>
              <a:gd name="T12" fmla="*/ 0 w 89"/>
              <a:gd name="T13" fmla="*/ 2147483647 h 40"/>
              <a:gd name="T14" fmla="*/ 0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1"/>
                </a:lnTo>
                <a:lnTo>
                  <a:pt x="9" y="3"/>
                </a:lnTo>
                <a:lnTo>
                  <a:pt x="5" y="7"/>
                </a:lnTo>
                <a:lnTo>
                  <a:pt x="3" y="11"/>
                </a:lnTo>
                <a:lnTo>
                  <a:pt x="0" y="15"/>
                </a:lnTo>
                <a:lnTo>
                  <a:pt x="0" y="20"/>
                </a:lnTo>
                <a:lnTo>
                  <a:pt x="0" y="25"/>
                </a:lnTo>
                <a:lnTo>
                  <a:pt x="3" y="30"/>
                </a:lnTo>
                <a:lnTo>
                  <a:pt x="5" y="34"/>
                </a:lnTo>
                <a:lnTo>
                  <a:pt x="9" y="37"/>
                </a:lnTo>
                <a:lnTo>
                  <a:pt x="15" y="40"/>
                </a:lnTo>
                <a:lnTo>
                  <a:pt x="64" y="40"/>
                </a:lnTo>
                <a:lnTo>
                  <a:pt x="74" y="40"/>
                </a:lnTo>
                <a:lnTo>
                  <a:pt x="78" y="37"/>
                </a:lnTo>
                <a:lnTo>
                  <a:pt x="82" y="34"/>
                </a:lnTo>
                <a:lnTo>
                  <a:pt x="86" y="30"/>
                </a:lnTo>
                <a:lnTo>
                  <a:pt x="87" y="25"/>
                </a:lnTo>
                <a:lnTo>
                  <a:pt x="89" y="20"/>
                </a:lnTo>
                <a:lnTo>
                  <a:pt x="87" y="15"/>
                </a:lnTo>
                <a:lnTo>
                  <a:pt x="86" y="11"/>
                </a:lnTo>
                <a:lnTo>
                  <a:pt x="82" y="7"/>
                </a:lnTo>
                <a:lnTo>
                  <a:pt x="78" y="3"/>
                </a:lnTo>
                <a:lnTo>
                  <a:pt x="74" y="1"/>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7" name="Line 1953"/>
          <p:cNvSpPr>
            <a:spLocks noChangeShapeType="1"/>
          </p:cNvSpPr>
          <p:nvPr/>
        </p:nvSpPr>
        <p:spPr bwMode="auto">
          <a:xfrm>
            <a:off x="8078788" y="2565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8" name="Freeform 1954"/>
          <p:cNvSpPr>
            <a:spLocks/>
          </p:cNvSpPr>
          <p:nvPr/>
        </p:nvSpPr>
        <p:spPr bwMode="auto">
          <a:xfrm>
            <a:off x="8070850" y="2565400"/>
            <a:ext cx="34925" cy="15875"/>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0 w 89"/>
              <a:gd name="T11" fmla="*/ 2147483647 h 40"/>
              <a:gd name="T12" fmla="*/ 0 w 89"/>
              <a:gd name="T13" fmla="*/ 2147483647 h 40"/>
              <a:gd name="T14" fmla="*/ 0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1"/>
                </a:lnTo>
                <a:lnTo>
                  <a:pt x="9" y="3"/>
                </a:lnTo>
                <a:lnTo>
                  <a:pt x="5" y="7"/>
                </a:lnTo>
                <a:lnTo>
                  <a:pt x="3" y="11"/>
                </a:lnTo>
                <a:lnTo>
                  <a:pt x="0" y="15"/>
                </a:lnTo>
                <a:lnTo>
                  <a:pt x="0" y="20"/>
                </a:lnTo>
                <a:lnTo>
                  <a:pt x="0" y="25"/>
                </a:lnTo>
                <a:lnTo>
                  <a:pt x="3" y="30"/>
                </a:lnTo>
                <a:lnTo>
                  <a:pt x="5" y="34"/>
                </a:lnTo>
                <a:lnTo>
                  <a:pt x="9" y="37"/>
                </a:lnTo>
                <a:lnTo>
                  <a:pt x="15" y="40"/>
                </a:lnTo>
                <a:lnTo>
                  <a:pt x="63" y="40"/>
                </a:lnTo>
                <a:lnTo>
                  <a:pt x="74" y="40"/>
                </a:lnTo>
                <a:lnTo>
                  <a:pt x="79" y="37"/>
                </a:lnTo>
                <a:lnTo>
                  <a:pt x="83" y="34"/>
                </a:lnTo>
                <a:lnTo>
                  <a:pt x="86" y="30"/>
                </a:lnTo>
                <a:lnTo>
                  <a:pt x="89" y="25"/>
                </a:lnTo>
                <a:lnTo>
                  <a:pt x="89" y="20"/>
                </a:lnTo>
                <a:lnTo>
                  <a:pt x="89" y="15"/>
                </a:lnTo>
                <a:lnTo>
                  <a:pt x="86" y="11"/>
                </a:lnTo>
                <a:lnTo>
                  <a:pt x="83" y="7"/>
                </a:lnTo>
                <a:lnTo>
                  <a:pt x="79" y="3"/>
                </a:lnTo>
                <a:lnTo>
                  <a:pt x="74" y="1"/>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59" name="Line 1955"/>
          <p:cNvSpPr>
            <a:spLocks noChangeShapeType="1"/>
          </p:cNvSpPr>
          <p:nvPr/>
        </p:nvSpPr>
        <p:spPr bwMode="auto">
          <a:xfrm>
            <a:off x="8097838" y="2565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0" name="Freeform 1956"/>
          <p:cNvSpPr>
            <a:spLocks/>
          </p:cNvSpPr>
          <p:nvPr/>
        </p:nvSpPr>
        <p:spPr bwMode="auto">
          <a:xfrm>
            <a:off x="8089900" y="2565400"/>
            <a:ext cx="23813"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4" y="1"/>
                </a:lnTo>
                <a:lnTo>
                  <a:pt x="11" y="3"/>
                </a:lnTo>
                <a:lnTo>
                  <a:pt x="5" y="7"/>
                </a:lnTo>
                <a:lnTo>
                  <a:pt x="3" y="11"/>
                </a:lnTo>
                <a:lnTo>
                  <a:pt x="1" y="15"/>
                </a:lnTo>
                <a:lnTo>
                  <a:pt x="0" y="20"/>
                </a:lnTo>
                <a:lnTo>
                  <a:pt x="1" y="25"/>
                </a:lnTo>
                <a:lnTo>
                  <a:pt x="3" y="30"/>
                </a:lnTo>
                <a:lnTo>
                  <a:pt x="5" y="34"/>
                </a:lnTo>
                <a:lnTo>
                  <a:pt x="11" y="37"/>
                </a:lnTo>
                <a:lnTo>
                  <a:pt x="14" y="40"/>
                </a:lnTo>
                <a:lnTo>
                  <a:pt x="34" y="40"/>
                </a:lnTo>
                <a:lnTo>
                  <a:pt x="45" y="40"/>
                </a:lnTo>
                <a:lnTo>
                  <a:pt x="49" y="37"/>
                </a:lnTo>
                <a:lnTo>
                  <a:pt x="54" y="34"/>
                </a:lnTo>
                <a:lnTo>
                  <a:pt x="57" y="30"/>
                </a:lnTo>
                <a:lnTo>
                  <a:pt x="58" y="25"/>
                </a:lnTo>
                <a:lnTo>
                  <a:pt x="59" y="20"/>
                </a:lnTo>
                <a:lnTo>
                  <a:pt x="58" y="15"/>
                </a:lnTo>
                <a:lnTo>
                  <a:pt x="57" y="11"/>
                </a:lnTo>
                <a:lnTo>
                  <a:pt x="54" y="7"/>
                </a:lnTo>
                <a:lnTo>
                  <a:pt x="49" y="3"/>
                </a:lnTo>
                <a:lnTo>
                  <a:pt x="45" y="1"/>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1" name="Line 1957"/>
          <p:cNvSpPr>
            <a:spLocks noChangeShapeType="1"/>
          </p:cNvSpPr>
          <p:nvPr/>
        </p:nvSpPr>
        <p:spPr bwMode="auto">
          <a:xfrm>
            <a:off x="8105775" y="2565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2" name="Freeform 1958"/>
          <p:cNvSpPr>
            <a:spLocks/>
          </p:cNvSpPr>
          <p:nvPr/>
        </p:nvSpPr>
        <p:spPr bwMode="auto">
          <a:xfrm>
            <a:off x="8097838" y="2565400"/>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4" y="1"/>
                </a:lnTo>
                <a:lnTo>
                  <a:pt x="9" y="3"/>
                </a:lnTo>
                <a:lnTo>
                  <a:pt x="5" y="7"/>
                </a:lnTo>
                <a:lnTo>
                  <a:pt x="2" y="11"/>
                </a:lnTo>
                <a:lnTo>
                  <a:pt x="0" y="15"/>
                </a:lnTo>
                <a:lnTo>
                  <a:pt x="0" y="20"/>
                </a:lnTo>
                <a:lnTo>
                  <a:pt x="0" y="25"/>
                </a:lnTo>
                <a:lnTo>
                  <a:pt x="2" y="30"/>
                </a:lnTo>
                <a:lnTo>
                  <a:pt x="5" y="34"/>
                </a:lnTo>
                <a:lnTo>
                  <a:pt x="9" y="37"/>
                </a:lnTo>
                <a:lnTo>
                  <a:pt x="14" y="40"/>
                </a:lnTo>
                <a:lnTo>
                  <a:pt x="24" y="40"/>
                </a:lnTo>
                <a:lnTo>
                  <a:pt x="34" y="40"/>
                </a:lnTo>
                <a:lnTo>
                  <a:pt x="39" y="37"/>
                </a:lnTo>
                <a:lnTo>
                  <a:pt x="43" y="34"/>
                </a:lnTo>
                <a:lnTo>
                  <a:pt x="46" y="30"/>
                </a:lnTo>
                <a:lnTo>
                  <a:pt x="49" y="25"/>
                </a:lnTo>
                <a:lnTo>
                  <a:pt x="49" y="20"/>
                </a:lnTo>
                <a:lnTo>
                  <a:pt x="49" y="15"/>
                </a:lnTo>
                <a:lnTo>
                  <a:pt x="46" y="11"/>
                </a:lnTo>
                <a:lnTo>
                  <a:pt x="43" y="7"/>
                </a:lnTo>
                <a:lnTo>
                  <a:pt x="39" y="3"/>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3" name="Line 1959"/>
          <p:cNvSpPr>
            <a:spLocks noChangeShapeType="1"/>
          </p:cNvSpPr>
          <p:nvPr/>
        </p:nvSpPr>
        <p:spPr bwMode="auto">
          <a:xfrm>
            <a:off x="8108950" y="2565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4" name="Freeform 1960"/>
          <p:cNvSpPr>
            <a:spLocks/>
          </p:cNvSpPr>
          <p:nvPr/>
        </p:nvSpPr>
        <p:spPr bwMode="auto">
          <a:xfrm>
            <a:off x="8101013" y="2565400"/>
            <a:ext cx="47625" cy="15875"/>
          </a:xfrm>
          <a:custGeom>
            <a:avLst/>
            <a:gdLst>
              <a:gd name="T0" fmla="*/ 2147483647 w 119"/>
              <a:gd name="T1" fmla="*/ 0 h 40"/>
              <a:gd name="T2" fmla="*/ 2147483647 w 119"/>
              <a:gd name="T3" fmla="*/ 2147483647 h 40"/>
              <a:gd name="T4" fmla="*/ 2147483647 w 119"/>
              <a:gd name="T5" fmla="*/ 2147483647 h 40"/>
              <a:gd name="T6" fmla="*/ 2147483647 w 119"/>
              <a:gd name="T7" fmla="*/ 2147483647 h 40"/>
              <a:gd name="T8" fmla="*/ 2147483647 w 119"/>
              <a:gd name="T9" fmla="*/ 2147483647 h 40"/>
              <a:gd name="T10" fmla="*/ 2147483647 w 119"/>
              <a:gd name="T11" fmla="*/ 2147483647 h 40"/>
              <a:gd name="T12" fmla="*/ 0 w 119"/>
              <a:gd name="T13" fmla="*/ 2147483647 h 40"/>
              <a:gd name="T14" fmla="*/ 2147483647 w 119"/>
              <a:gd name="T15" fmla="*/ 2147483647 h 40"/>
              <a:gd name="T16" fmla="*/ 2147483647 w 119"/>
              <a:gd name="T17" fmla="*/ 2147483647 h 40"/>
              <a:gd name="T18" fmla="*/ 2147483647 w 119"/>
              <a:gd name="T19" fmla="*/ 2147483647 h 40"/>
              <a:gd name="T20" fmla="*/ 2147483647 w 119"/>
              <a:gd name="T21" fmla="*/ 2147483647 h 40"/>
              <a:gd name="T22" fmla="*/ 2147483647 w 119"/>
              <a:gd name="T23" fmla="*/ 2147483647 h 40"/>
              <a:gd name="T24" fmla="*/ 2147483647 w 119"/>
              <a:gd name="T25" fmla="*/ 2147483647 h 40"/>
              <a:gd name="T26" fmla="*/ 2147483647 w 119"/>
              <a:gd name="T27" fmla="*/ 2147483647 h 40"/>
              <a:gd name="T28" fmla="*/ 2147483647 w 119"/>
              <a:gd name="T29" fmla="*/ 2147483647 h 40"/>
              <a:gd name="T30" fmla="*/ 2147483647 w 119"/>
              <a:gd name="T31" fmla="*/ 2147483647 h 40"/>
              <a:gd name="T32" fmla="*/ 2147483647 w 119"/>
              <a:gd name="T33" fmla="*/ 2147483647 h 40"/>
              <a:gd name="T34" fmla="*/ 2147483647 w 119"/>
              <a:gd name="T35" fmla="*/ 2147483647 h 40"/>
              <a:gd name="T36" fmla="*/ 2147483647 w 119"/>
              <a:gd name="T37" fmla="*/ 2147483647 h 40"/>
              <a:gd name="T38" fmla="*/ 2147483647 w 119"/>
              <a:gd name="T39" fmla="*/ 2147483647 h 40"/>
              <a:gd name="T40" fmla="*/ 2147483647 w 119"/>
              <a:gd name="T41" fmla="*/ 2147483647 h 40"/>
              <a:gd name="T42" fmla="*/ 2147483647 w 119"/>
              <a:gd name="T43" fmla="*/ 2147483647 h 40"/>
              <a:gd name="T44" fmla="*/ 2147483647 w 119"/>
              <a:gd name="T45" fmla="*/ 2147483647 h 40"/>
              <a:gd name="T46" fmla="*/ 2147483647 w 119"/>
              <a:gd name="T47" fmla="*/ 2147483647 h 40"/>
              <a:gd name="T48" fmla="*/ 2147483647 w 119"/>
              <a:gd name="T49" fmla="*/ 0 h 40"/>
              <a:gd name="T50" fmla="*/ 2147483647 w 11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40"/>
              <a:gd name="T80" fmla="*/ 119 w 11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40">
                <a:moveTo>
                  <a:pt x="20" y="0"/>
                </a:moveTo>
                <a:lnTo>
                  <a:pt x="16" y="1"/>
                </a:lnTo>
                <a:lnTo>
                  <a:pt x="11" y="3"/>
                </a:lnTo>
                <a:lnTo>
                  <a:pt x="7" y="7"/>
                </a:lnTo>
                <a:lnTo>
                  <a:pt x="3" y="11"/>
                </a:lnTo>
                <a:lnTo>
                  <a:pt x="1" y="15"/>
                </a:lnTo>
                <a:lnTo>
                  <a:pt x="0" y="20"/>
                </a:lnTo>
                <a:lnTo>
                  <a:pt x="1" y="25"/>
                </a:lnTo>
                <a:lnTo>
                  <a:pt x="3" y="30"/>
                </a:lnTo>
                <a:lnTo>
                  <a:pt x="7" y="34"/>
                </a:lnTo>
                <a:lnTo>
                  <a:pt x="11" y="37"/>
                </a:lnTo>
                <a:lnTo>
                  <a:pt x="16" y="40"/>
                </a:lnTo>
                <a:lnTo>
                  <a:pt x="94" y="40"/>
                </a:lnTo>
                <a:lnTo>
                  <a:pt x="104" y="40"/>
                </a:lnTo>
                <a:lnTo>
                  <a:pt x="108" y="37"/>
                </a:lnTo>
                <a:lnTo>
                  <a:pt x="114" y="34"/>
                </a:lnTo>
                <a:lnTo>
                  <a:pt x="116" y="30"/>
                </a:lnTo>
                <a:lnTo>
                  <a:pt x="118" y="25"/>
                </a:lnTo>
                <a:lnTo>
                  <a:pt x="119" y="20"/>
                </a:lnTo>
                <a:lnTo>
                  <a:pt x="118" y="15"/>
                </a:lnTo>
                <a:lnTo>
                  <a:pt x="116" y="11"/>
                </a:lnTo>
                <a:lnTo>
                  <a:pt x="114" y="7"/>
                </a:lnTo>
                <a:lnTo>
                  <a:pt x="108" y="3"/>
                </a:lnTo>
                <a:lnTo>
                  <a:pt x="104" y="1"/>
                </a:lnTo>
                <a:lnTo>
                  <a:pt x="9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5" name="Line 1961"/>
          <p:cNvSpPr>
            <a:spLocks noChangeShapeType="1"/>
          </p:cNvSpPr>
          <p:nvPr/>
        </p:nvSpPr>
        <p:spPr bwMode="auto">
          <a:xfrm>
            <a:off x="8140700" y="2565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6" name="Freeform 1962"/>
          <p:cNvSpPr>
            <a:spLocks/>
          </p:cNvSpPr>
          <p:nvPr/>
        </p:nvSpPr>
        <p:spPr bwMode="auto">
          <a:xfrm>
            <a:off x="8132763" y="2565400"/>
            <a:ext cx="39687" cy="15875"/>
          </a:xfrm>
          <a:custGeom>
            <a:avLst/>
            <a:gdLst>
              <a:gd name="T0" fmla="*/ 2147483647 w 99"/>
              <a:gd name="T1" fmla="*/ 0 h 40"/>
              <a:gd name="T2" fmla="*/ 2147483647 w 99"/>
              <a:gd name="T3" fmla="*/ 2147483647 h 40"/>
              <a:gd name="T4" fmla="*/ 2147483647 w 99"/>
              <a:gd name="T5" fmla="*/ 2147483647 h 40"/>
              <a:gd name="T6" fmla="*/ 2147483647 w 99"/>
              <a:gd name="T7" fmla="*/ 2147483647 h 40"/>
              <a:gd name="T8" fmla="*/ 2147483647 w 99"/>
              <a:gd name="T9" fmla="*/ 2147483647 h 40"/>
              <a:gd name="T10" fmla="*/ 0 w 99"/>
              <a:gd name="T11" fmla="*/ 2147483647 h 40"/>
              <a:gd name="T12" fmla="*/ 0 w 99"/>
              <a:gd name="T13" fmla="*/ 2147483647 h 40"/>
              <a:gd name="T14" fmla="*/ 0 w 99"/>
              <a:gd name="T15" fmla="*/ 2147483647 h 40"/>
              <a:gd name="T16" fmla="*/ 2147483647 w 99"/>
              <a:gd name="T17" fmla="*/ 2147483647 h 40"/>
              <a:gd name="T18" fmla="*/ 2147483647 w 99"/>
              <a:gd name="T19" fmla="*/ 2147483647 h 40"/>
              <a:gd name="T20" fmla="*/ 2147483647 w 99"/>
              <a:gd name="T21" fmla="*/ 2147483647 h 40"/>
              <a:gd name="T22" fmla="*/ 2147483647 w 99"/>
              <a:gd name="T23" fmla="*/ 2147483647 h 40"/>
              <a:gd name="T24" fmla="*/ 2147483647 w 99"/>
              <a:gd name="T25" fmla="*/ 2147483647 h 40"/>
              <a:gd name="T26" fmla="*/ 2147483647 w 99"/>
              <a:gd name="T27" fmla="*/ 2147483647 h 40"/>
              <a:gd name="T28" fmla="*/ 2147483647 w 99"/>
              <a:gd name="T29" fmla="*/ 2147483647 h 40"/>
              <a:gd name="T30" fmla="*/ 2147483647 w 99"/>
              <a:gd name="T31" fmla="*/ 2147483647 h 40"/>
              <a:gd name="T32" fmla="*/ 2147483647 w 99"/>
              <a:gd name="T33" fmla="*/ 2147483647 h 40"/>
              <a:gd name="T34" fmla="*/ 2147483647 w 99"/>
              <a:gd name="T35" fmla="*/ 2147483647 h 40"/>
              <a:gd name="T36" fmla="*/ 2147483647 w 99"/>
              <a:gd name="T37" fmla="*/ 2147483647 h 40"/>
              <a:gd name="T38" fmla="*/ 2147483647 w 99"/>
              <a:gd name="T39" fmla="*/ 2147483647 h 40"/>
              <a:gd name="T40" fmla="*/ 2147483647 w 99"/>
              <a:gd name="T41" fmla="*/ 2147483647 h 40"/>
              <a:gd name="T42" fmla="*/ 2147483647 w 99"/>
              <a:gd name="T43" fmla="*/ 2147483647 h 40"/>
              <a:gd name="T44" fmla="*/ 2147483647 w 99"/>
              <a:gd name="T45" fmla="*/ 2147483647 h 40"/>
              <a:gd name="T46" fmla="*/ 2147483647 w 99"/>
              <a:gd name="T47" fmla="*/ 2147483647 h 40"/>
              <a:gd name="T48" fmla="*/ 2147483647 w 99"/>
              <a:gd name="T49" fmla="*/ 0 h 40"/>
              <a:gd name="T50" fmla="*/ 2147483647 w 9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40"/>
              <a:gd name="T80" fmla="*/ 99 w 9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40">
                <a:moveTo>
                  <a:pt x="20" y="0"/>
                </a:moveTo>
                <a:lnTo>
                  <a:pt x="15" y="1"/>
                </a:lnTo>
                <a:lnTo>
                  <a:pt x="10" y="3"/>
                </a:lnTo>
                <a:lnTo>
                  <a:pt x="6" y="7"/>
                </a:lnTo>
                <a:lnTo>
                  <a:pt x="3" y="11"/>
                </a:lnTo>
                <a:lnTo>
                  <a:pt x="0" y="15"/>
                </a:lnTo>
                <a:lnTo>
                  <a:pt x="0" y="20"/>
                </a:lnTo>
                <a:lnTo>
                  <a:pt x="0" y="25"/>
                </a:lnTo>
                <a:lnTo>
                  <a:pt x="3" y="30"/>
                </a:lnTo>
                <a:lnTo>
                  <a:pt x="6" y="34"/>
                </a:lnTo>
                <a:lnTo>
                  <a:pt x="10" y="37"/>
                </a:lnTo>
                <a:lnTo>
                  <a:pt x="15" y="40"/>
                </a:lnTo>
                <a:lnTo>
                  <a:pt x="74" y="40"/>
                </a:lnTo>
                <a:lnTo>
                  <a:pt x="85" y="40"/>
                </a:lnTo>
                <a:lnTo>
                  <a:pt x="89" y="37"/>
                </a:lnTo>
                <a:lnTo>
                  <a:pt x="93" y="34"/>
                </a:lnTo>
                <a:lnTo>
                  <a:pt x="97" y="30"/>
                </a:lnTo>
                <a:lnTo>
                  <a:pt x="98" y="25"/>
                </a:lnTo>
                <a:lnTo>
                  <a:pt x="99" y="20"/>
                </a:lnTo>
                <a:lnTo>
                  <a:pt x="98" y="15"/>
                </a:lnTo>
                <a:lnTo>
                  <a:pt x="97" y="11"/>
                </a:lnTo>
                <a:lnTo>
                  <a:pt x="93" y="7"/>
                </a:lnTo>
                <a:lnTo>
                  <a:pt x="89" y="3"/>
                </a:lnTo>
                <a:lnTo>
                  <a:pt x="85" y="1"/>
                </a:lnTo>
                <a:lnTo>
                  <a:pt x="7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7" name="Line 1963"/>
          <p:cNvSpPr>
            <a:spLocks noChangeShapeType="1"/>
          </p:cNvSpPr>
          <p:nvPr/>
        </p:nvSpPr>
        <p:spPr bwMode="auto">
          <a:xfrm>
            <a:off x="8164513" y="2565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8" name="Freeform 1964"/>
          <p:cNvSpPr>
            <a:spLocks/>
          </p:cNvSpPr>
          <p:nvPr/>
        </p:nvSpPr>
        <p:spPr bwMode="auto">
          <a:xfrm>
            <a:off x="8156575" y="2565400"/>
            <a:ext cx="42863" cy="15875"/>
          </a:xfrm>
          <a:custGeom>
            <a:avLst/>
            <a:gdLst>
              <a:gd name="T0" fmla="*/ 2147483647 w 108"/>
              <a:gd name="T1" fmla="*/ 0 h 40"/>
              <a:gd name="T2" fmla="*/ 2147483647 w 108"/>
              <a:gd name="T3" fmla="*/ 2147483647 h 40"/>
              <a:gd name="T4" fmla="*/ 2147483647 w 108"/>
              <a:gd name="T5" fmla="*/ 2147483647 h 40"/>
              <a:gd name="T6" fmla="*/ 2147483647 w 108"/>
              <a:gd name="T7" fmla="*/ 2147483647 h 40"/>
              <a:gd name="T8" fmla="*/ 2147483647 w 108"/>
              <a:gd name="T9" fmla="*/ 2147483647 h 40"/>
              <a:gd name="T10" fmla="*/ 0 w 108"/>
              <a:gd name="T11" fmla="*/ 2147483647 h 40"/>
              <a:gd name="T12" fmla="*/ 0 w 108"/>
              <a:gd name="T13" fmla="*/ 2147483647 h 40"/>
              <a:gd name="T14" fmla="*/ 0 w 108"/>
              <a:gd name="T15" fmla="*/ 2147483647 h 40"/>
              <a:gd name="T16" fmla="*/ 2147483647 w 108"/>
              <a:gd name="T17" fmla="*/ 2147483647 h 40"/>
              <a:gd name="T18" fmla="*/ 2147483647 w 108"/>
              <a:gd name="T19" fmla="*/ 2147483647 h 40"/>
              <a:gd name="T20" fmla="*/ 2147483647 w 108"/>
              <a:gd name="T21" fmla="*/ 2147483647 h 40"/>
              <a:gd name="T22" fmla="*/ 2147483647 w 108"/>
              <a:gd name="T23" fmla="*/ 2147483647 h 40"/>
              <a:gd name="T24" fmla="*/ 2147483647 w 108"/>
              <a:gd name="T25" fmla="*/ 2147483647 h 40"/>
              <a:gd name="T26" fmla="*/ 2147483647 w 108"/>
              <a:gd name="T27" fmla="*/ 2147483647 h 40"/>
              <a:gd name="T28" fmla="*/ 2147483647 w 108"/>
              <a:gd name="T29" fmla="*/ 2147483647 h 40"/>
              <a:gd name="T30" fmla="*/ 2147483647 w 108"/>
              <a:gd name="T31" fmla="*/ 2147483647 h 40"/>
              <a:gd name="T32" fmla="*/ 2147483647 w 108"/>
              <a:gd name="T33" fmla="*/ 2147483647 h 40"/>
              <a:gd name="T34" fmla="*/ 2147483647 w 108"/>
              <a:gd name="T35" fmla="*/ 2147483647 h 40"/>
              <a:gd name="T36" fmla="*/ 2147483647 w 108"/>
              <a:gd name="T37" fmla="*/ 2147483647 h 40"/>
              <a:gd name="T38" fmla="*/ 2147483647 w 108"/>
              <a:gd name="T39" fmla="*/ 2147483647 h 40"/>
              <a:gd name="T40" fmla="*/ 2147483647 w 108"/>
              <a:gd name="T41" fmla="*/ 2147483647 h 40"/>
              <a:gd name="T42" fmla="*/ 2147483647 w 108"/>
              <a:gd name="T43" fmla="*/ 2147483647 h 40"/>
              <a:gd name="T44" fmla="*/ 2147483647 w 108"/>
              <a:gd name="T45" fmla="*/ 2147483647 h 40"/>
              <a:gd name="T46" fmla="*/ 2147483647 w 108"/>
              <a:gd name="T47" fmla="*/ 2147483647 h 40"/>
              <a:gd name="T48" fmla="*/ 2147483647 w 108"/>
              <a:gd name="T49" fmla="*/ 0 h 40"/>
              <a:gd name="T50" fmla="*/ 2147483647 w 10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40"/>
              <a:gd name="T80" fmla="*/ 108 w 10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40">
                <a:moveTo>
                  <a:pt x="20" y="0"/>
                </a:moveTo>
                <a:lnTo>
                  <a:pt x="14" y="1"/>
                </a:lnTo>
                <a:lnTo>
                  <a:pt x="9" y="3"/>
                </a:lnTo>
                <a:lnTo>
                  <a:pt x="5" y="7"/>
                </a:lnTo>
                <a:lnTo>
                  <a:pt x="2" y="11"/>
                </a:lnTo>
                <a:lnTo>
                  <a:pt x="0" y="15"/>
                </a:lnTo>
                <a:lnTo>
                  <a:pt x="0" y="20"/>
                </a:lnTo>
                <a:lnTo>
                  <a:pt x="0" y="25"/>
                </a:lnTo>
                <a:lnTo>
                  <a:pt x="2" y="30"/>
                </a:lnTo>
                <a:lnTo>
                  <a:pt x="5" y="34"/>
                </a:lnTo>
                <a:lnTo>
                  <a:pt x="9" y="37"/>
                </a:lnTo>
                <a:lnTo>
                  <a:pt x="14" y="40"/>
                </a:lnTo>
                <a:lnTo>
                  <a:pt x="83" y="40"/>
                </a:lnTo>
                <a:lnTo>
                  <a:pt x="94" y="40"/>
                </a:lnTo>
                <a:lnTo>
                  <a:pt x="98" y="37"/>
                </a:lnTo>
                <a:lnTo>
                  <a:pt x="102" y="34"/>
                </a:lnTo>
                <a:lnTo>
                  <a:pt x="106" y="30"/>
                </a:lnTo>
                <a:lnTo>
                  <a:pt x="107" y="25"/>
                </a:lnTo>
                <a:lnTo>
                  <a:pt x="108" y="20"/>
                </a:lnTo>
                <a:lnTo>
                  <a:pt x="107" y="15"/>
                </a:lnTo>
                <a:lnTo>
                  <a:pt x="106" y="11"/>
                </a:lnTo>
                <a:lnTo>
                  <a:pt x="102" y="7"/>
                </a:lnTo>
                <a:lnTo>
                  <a:pt x="98" y="3"/>
                </a:lnTo>
                <a:lnTo>
                  <a:pt x="94" y="1"/>
                </a:lnTo>
                <a:lnTo>
                  <a:pt x="8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69" name="Line 1965"/>
          <p:cNvSpPr>
            <a:spLocks noChangeShapeType="1"/>
          </p:cNvSpPr>
          <p:nvPr/>
        </p:nvSpPr>
        <p:spPr bwMode="auto">
          <a:xfrm>
            <a:off x="8191500" y="2565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0" name="Freeform 1966"/>
          <p:cNvSpPr>
            <a:spLocks/>
          </p:cNvSpPr>
          <p:nvPr/>
        </p:nvSpPr>
        <p:spPr bwMode="auto">
          <a:xfrm>
            <a:off x="8183563" y="2565400"/>
            <a:ext cx="53975" cy="15875"/>
          </a:xfrm>
          <a:custGeom>
            <a:avLst/>
            <a:gdLst>
              <a:gd name="T0" fmla="*/ 2147483647 w 137"/>
              <a:gd name="T1" fmla="*/ 0 h 40"/>
              <a:gd name="T2" fmla="*/ 2147483647 w 137"/>
              <a:gd name="T3" fmla="*/ 2147483647 h 40"/>
              <a:gd name="T4" fmla="*/ 2147483647 w 137"/>
              <a:gd name="T5" fmla="*/ 2147483647 h 40"/>
              <a:gd name="T6" fmla="*/ 2147483647 w 137"/>
              <a:gd name="T7" fmla="*/ 2147483647 h 40"/>
              <a:gd name="T8" fmla="*/ 2147483647 w 137"/>
              <a:gd name="T9" fmla="*/ 2147483647 h 40"/>
              <a:gd name="T10" fmla="*/ 0 w 137"/>
              <a:gd name="T11" fmla="*/ 2147483647 h 40"/>
              <a:gd name="T12" fmla="*/ 0 w 137"/>
              <a:gd name="T13" fmla="*/ 2147483647 h 40"/>
              <a:gd name="T14" fmla="*/ 0 w 137"/>
              <a:gd name="T15" fmla="*/ 2147483647 h 40"/>
              <a:gd name="T16" fmla="*/ 2147483647 w 137"/>
              <a:gd name="T17" fmla="*/ 2147483647 h 40"/>
              <a:gd name="T18" fmla="*/ 2147483647 w 137"/>
              <a:gd name="T19" fmla="*/ 2147483647 h 40"/>
              <a:gd name="T20" fmla="*/ 2147483647 w 137"/>
              <a:gd name="T21" fmla="*/ 2147483647 h 40"/>
              <a:gd name="T22" fmla="*/ 2147483647 w 137"/>
              <a:gd name="T23" fmla="*/ 2147483647 h 40"/>
              <a:gd name="T24" fmla="*/ 2147483647 w 137"/>
              <a:gd name="T25" fmla="*/ 2147483647 h 40"/>
              <a:gd name="T26" fmla="*/ 2147483647 w 137"/>
              <a:gd name="T27" fmla="*/ 2147483647 h 40"/>
              <a:gd name="T28" fmla="*/ 2147483647 w 137"/>
              <a:gd name="T29" fmla="*/ 2147483647 h 40"/>
              <a:gd name="T30" fmla="*/ 2147483647 w 137"/>
              <a:gd name="T31" fmla="*/ 2147483647 h 40"/>
              <a:gd name="T32" fmla="*/ 2147483647 w 137"/>
              <a:gd name="T33" fmla="*/ 2147483647 h 40"/>
              <a:gd name="T34" fmla="*/ 2147483647 w 137"/>
              <a:gd name="T35" fmla="*/ 2147483647 h 40"/>
              <a:gd name="T36" fmla="*/ 2147483647 w 137"/>
              <a:gd name="T37" fmla="*/ 2147483647 h 40"/>
              <a:gd name="T38" fmla="*/ 2147483647 w 137"/>
              <a:gd name="T39" fmla="*/ 2147483647 h 40"/>
              <a:gd name="T40" fmla="*/ 2147483647 w 137"/>
              <a:gd name="T41" fmla="*/ 2147483647 h 40"/>
              <a:gd name="T42" fmla="*/ 2147483647 w 137"/>
              <a:gd name="T43" fmla="*/ 2147483647 h 40"/>
              <a:gd name="T44" fmla="*/ 2147483647 w 137"/>
              <a:gd name="T45" fmla="*/ 2147483647 h 40"/>
              <a:gd name="T46" fmla="*/ 2147483647 w 137"/>
              <a:gd name="T47" fmla="*/ 2147483647 h 40"/>
              <a:gd name="T48" fmla="*/ 2147483647 w 137"/>
              <a:gd name="T49" fmla="*/ 0 h 40"/>
              <a:gd name="T50" fmla="*/ 2147483647 w 13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7"/>
              <a:gd name="T79" fmla="*/ 0 h 40"/>
              <a:gd name="T80" fmla="*/ 137 w 13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7" h="40">
                <a:moveTo>
                  <a:pt x="19" y="0"/>
                </a:moveTo>
                <a:lnTo>
                  <a:pt x="14" y="1"/>
                </a:lnTo>
                <a:lnTo>
                  <a:pt x="9" y="3"/>
                </a:lnTo>
                <a:lnTo>
                  <a:pt x="5" y="7"/>
                </a:lnTo>
                <a:lnTo>
                  <a:pt x="2" y="11"/>
                </a:lnTo>
                <a:lnTo>
                  <a:pt x="0" y="15"/>
                </a:lnTo>
                <a:lnTo>
                  <a:pt x="0" y="20"/>
                </a:lnTo>
                <a:lnTo>
                  <a:pt x="0" y="25"/>
                </a:lnTo>
                <a:lnTo>
                  <a:pt x="2" y="30"/>
                </a:lnTo>
                <a:lnTo>
                  <a:pt x="5" y="34"/>
                </a:lnTo>
                <a:lnTo>
                  <a:pt x="9" y="37"/>
                </a:lnTo>
                <a:lnTo>
                  <a:pt x="14" y="40"/>
                </a:lnTo>
                <a:lnTo>
                  <a:pt x="112" y="40"/>
                </a:lnTo>
                <a:lnTo>
                  <a:pt x="122" y="40"/>
                </a:lnTo>
                <a:lnTo>
                  <a:pt x="128" y="37"/>
                </a:lnTo>
                <a:lnTo>
                  <a:pt x="132" y="34"/>
                </a:lnTo>
                <a:lnTo>
                  <a:pt x="134" y="30"/>
                </a:lnTo>
                <a:lnTo>
                  <a:pt x="137" y="25"/>
                </a:lnTo>
                <a:lnTo>
                  <a:pt x="137" y="20"/>
                </a:lnTo>
                <a:lnTo>
                  <a:pt x="137" y="15"/>
                </a:lnTo>
                <a:lnTo>
                  <a:pt x="134" y="11"/>
                </a:lnTo>
                <a:lnTo>
                  <a:pt x="132" y="7"/>
                </a:lnTo>
                <a:lnTo>
                  <a:pt x="128" y="3"/>
                </a:lnTo>
                <a:lnTo>
                  <a:pt x="122" y="1"/>
                </a:lnTo>
                <a:lnTo>
                  <a:pt x="11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1" name="Line 1967"/>
          <p:cNvSpPr>
            <a:spLocks noChangeShapeType="1"/>
          </p:cNvSpPr>
          <p:nvPr/>
        </p:nvSpPr>
        <p:spPr bwMode="auto">
          <a:xfrm>
            <a:off x="8231188" y="2565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2" name="Freeform 1968"/>
          <p:cNvSpPr>
            <a:spLocks/>
          </p:cNvSpPr>
          <p:nvPr/>
        </p:nvSpPr>
        <p:spPr bwMode="auto">
          <a:xfrm>
            <a:off x="8223250" y="2565400"/>
            <a:ext cx="30163" cy="15875"/>
          </a:xfrm>
          <a:custGeom>
            <a:avLst/>
            <a:gdLst>
              <a:gd name="T0" fmla="*/ 2147483647 w 80"/>
              <a:gd name="T1" fmla="*/ 0 h 40"/>
              <a:gd name="T2" fmla="*/ 2147483647 w 80"/>
              <a:gd name="T3" fmla="*/ 2147483647 h 40"/>
              <a:gd name="T4" fmla="*/ 2147483647 w 80"/>
              <a:gd name="T5" fmla="*/ 2147483647 h 40"/>
              <a:gd name="T6" fmla="*/ 2147483647 w 80"/>
              <a:gd name="T7" fmla="*/ 2147483647 h 40"/>
              <a:gd name="T8" fmla="*/ 2147483647 w 80"/>
              <a:gd name="T9" fmla="*/ 2147483647 h 40"/>
              <a:gd name="T10" fmla="*/ 2147483647 w 80"/>
              <a:gd name="T11" fmla="*/ 2147483647 h 40"/>
              <a:gd name="T12" fmla="*/ 0 w 80"/>
              <a:gd name="T13" fmla="*/ 2147483647 h 40"/>
              <a:gd name="T14" fmla="*/ 2147483647 w 80"/>
              <a:gd name="T15" fmla="*/ 2147483647 h 40"/>
              <a:gd name="T16" fmla="*/ 2147483647 w 80"/>
              <a:gd name="T17" fmla="*/ 2147483647 h 40"/>
              <a:gd name="T18" fmla="*/ 2147483647 w 80"/>
              <a:gd name="T19" fmla="*/ 2147483647 h 40"/>
              <a:gd name="T20" fmla="*/ 2147483647 w 80"/>
              <a:gd name="T21" fmla="*/ 2147483647 h 40"/>
              <a:gd name="T22" fmla="*/ 2147483647 w 80"/>
              <a:gd name="T23" fmla="*/ 2147483647 h 40"/>
              <a:gd name="T24" fmla="*/ 2147483647 w 80"/>
              <a:gd name="T25" fmla="*/ 2147483647 h 40"/>
              <a:gd name="T26" fmla="*/ 2147483647 w 80"/>
              <a:gd name="T27" fmla="*/ 2147483647 h 40"/>
              <a:gd name="T28" fmla="*/ 2147483647 w 80"/>
              <a:gd name="T29" fmla="*/ 2147483647 h 40"/>
              <a:gd name="T30" fmla="*/ 2147483647 w 80"/>
              <a:gd name="T31" fmla="*/ 2147483647 h 40"/>
              <a:gd name="T32" fmla="*/ 2147483647 w 80"/>
              <a:gd name="T33" fmla="*/ 2147483647 h 40"/>
              <a:gd name="T34" fmla="*/ 2147483647 w 80"/>
              <a:gd name="T35" fmla="*/ 2147483647 h 40"/>
              <a:gd name="T36" fmla="*/ 2147483647 w 80"/>
              <a:gd name="T37" fmla="*/ 2147483647 h 40"/>
              <a:gd name="T38" fmla="*/ 2147483647 w 80"/>
              <a:gd name="T39" fmla="*/ 2147483647 h 40"/>
              <a:gd name="T40" fmla="*/ 2147483647 w 80"/>
              <a:gd name="T41" fmla="*/ 2147483647 h 40"/>
              <a:gd name="T42" fmla="*/ 2147483647 w 80"/>
              <a:gd name="T43" fmla="*/ 2147483647 h 40"/>
              <a:gd name="T44" fmla="*/ 2147483647 w 80"/>
              <a:gd name="T45" fmla="*/ 2147483647 h 40"/>
              <a:gd name="T46" fmla="*/ 2147483647 w 80"/>
              <a:gd name="T47" fmla="*/ 2147483647 h 40"/>
              <a:gd name="T48" fmla="*/ 2147483647 w 80"/>
              <a:gd name="T49" fmla="*/ 0 h 40"/>
              <a:gd name="T50" fmla="*/ 2147483647 w 8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40"/>
              <a:gd name="T80" fmla="*/ 80 w 8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40">
                <a:moveTo>
                  <a:pt x="20" y="0"/>
                </a:moveTo>
                <a:lnTo>
                  <a:pt x="15" y="1"/>
                </a:lnTo>
                <a:lnTo>
                  <a:pt x="11" y="3"/>
                </a:lnTo>
                <a:lnTo>
                  <a:pt x="7" y="7"/>
                </a:lnTo>
                <a:lnTo>
                  <a:pt x="3" y="11"/>
                </a:lnTo>
                <a:lnTo>
                  <a:pt x="2" y="15"/>
                </a:lnTo>
                <a:lnTo>
                  <a:pt x="0" y="20"/>
                </a:lnTo>
                <a:lnTo>
                  <a:pt x="2" y="25"/>
                </a:lnTo>
                <a:lnTo>
                  <a:pt x="3" y="30"/>
                </a:lnTo>
                <a:lnTo>
                  <a:pt x="7" y="34"/>
                </a:lnTo>
                <a:lnTo>
                  <a:pt x="11" y="37"/>
                </a:lnTo>
                <a:lnTo>
                  <a:pt x="15" y="40"/>
                </a:lnTo>
                <a:lnTo>
                  <a:pt x="55" y="40"/>
                </a:lnTo>
                <a:lnTo>
                  <a:pt x="65" y="40"/>
                </a:lnTo>
                <a:lnTo>
                  <a:pt x="69" y="37"/>
                </a:lnTo>
                <a:lnTo>
                  <a:pt x="74" y="34"/>
                </a:lnTo>
                <a:lnTo>
                  <a:pt x="77" y="30"/>
                </a:lnTo>
                <a:lnTo>
                  <a:pt x="78" y="25"/>
                </a:lnTo>
                <a:lnTo>
                  <a:pt x="80" y="20"/>
                </a:lnTo>
                <a:lnTo>
                  <a:pt x="78" y="15"/>
                </a:lnTo>
                <a:lnTo>
                  <a:pt x="77" y="11"/>
                </a:lnTo>
                <a:lnTo>
                  <a:pt x="74" y="7"/>
                </a:lnTo>
                <a:lnTo>
                  <a:pt x="69" y="3"/>
                </a:lnTo>
                <a:lnTo>
                  <a:pt x="65" y="1"/>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3" name="Line 1969"/>
          <p:cNvSpPr>
            <a:spLocks noChangeShapeType="1"/>
          </p:cNvSpPr>
          <p:nvPr/>
        </p:nvSpPr>
        <p:spPr bwMode="auto">
          <a:xfrm>
            <a:off x="8245475" y="2565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4" name="Freeform 1970"/>
          <p:cNvSpPr>
            <a:spLocks/>
          </p:cNvSpPr>
          <p:nvPr/>
        </p:nvSpPr>
        <p:spPr bwMode="auto">
          <a:xfrm>
            <a:off x="8237538" y="2565400"/>
            <a:ext cx="39687" cy="15875"/>
          </a:xfrm>
          <a:custGeom>
            <a:avLst/>
            <a:gdLst>
              <a:gd name="T0" fmla="*/ 2147483647 w 99"/>
              <a:gd name="T1" fmla="*/ 0 h 40"/>
              <a:gd name="T2" fmla="*/ 2147483647 w 99"/>
              <a:gd name="T3" fmla="*/ 2147483647 h 40"/>
              <a:gd name="T4" fmla="*/ 2147483647 w 99"/>
              <a:gd name="T5" fmla="*/ 2147483647 h 40"/>
              <a:gd name="T6" fmla="*/ 2147483647 w 99"/>
              <a:gd name="T7" fmla="*/ 2147483647 h 40"/>
              <a:gd name="T8" fmla="*/ 2147483647 w 99"/>
              <a:gd name="T9" fmla="*/ 2147483647 h 40"/>
              <a:gd name="T10" fmla="*/ 0 w 99"/>
              <a:gd name="T11" fmla="*/ 2147483647 h 40"/>
              <a:gd name="T12" fmla="*/ 0 w 99"/>
              <a:gd name="T13" fmla="*/ 2147483647 h 40"/>
              <a:gd name="T14" fmla="*/ 0 w 99"/>
              <a:gd name="T15" fmla="*/ 2147483647 h 40"/>
              <a:gd name="T16" fmla="*/ 2147483647 w 99"/>
              <a:gd name="T17" fmla="*/ 2147483647 h 40"/>
              <a:gd name="T18" fmla="*/ 2147483647 w 99"/>
              <a:gd name="T19" fmla="*/ 2147483647 h 40"/>
              <a:gd name="T20" fmla="*/ 2147483647 w 99"/>
              <a:gd name="T21" fmla="*/ 2147483647 h 40"/>
              <a:gd name="T22" fmla="*/ 2147483647 w 99"/>
              <a:gd name="T23" fmla="*/ 2147483647 h 40"/>
              <a:gd name="T24" fmla="*/ 2147483647 w 99"/>
              <a:gd name="T25" fmla="*/ 2147483647 h 40"/>
              <a:gd name="T26" fmla="*/ 2147483647 w 99"/>
              <a:gd name="T27" fmla="*/ 2147483647 h 40"/>
              <a:gd name="T28" fmla="*/ 2147483647 w 99"/>
              <a:gd name="T29" fmla="*/ 2147483647 h 40"/>
              <a:gd name="T30" fmla="*/ 2147483647 w 99"/>
              <a:gd name="T31" fmla="*/ 2147483647 h 40"/>
              <a:gd name="T32" fmla="*/ 2147483647 w 99"/>
              <a:gd name="T33" fmla="*/ 2147483647 h 40"/>
              <a:gd name="T34" fmla="*/ 2147483647 w 99"/>
              <a:gd name="T35" fmla="*/ 2147483647 h 40"/>
              <a:gd name="T36" fmla="*/ 2147483647 w 99"/>
              <a:gd name="T37" fmla="*/ 2147483647 h 40"/>
              <a:gd name="T38" fmla="*/ 2147483647 w 99"/>
              <a:gd name="T39" fmla="*/ 2147483647 h 40"/>
              <a:gd name="T40" fmla="*/ 2147483647 w 99"/>
              <a:gd name="T41" fmla="*/ 2147483647 h 40"/>
              <a:gd name="T42" fmla="*/ 2147483647 w 99"/>
              <a:gd name="T43" fmla="*/ 2147483647 h 40"/>
              <a:gd name="T44" fmla="*/ 2147483647 w 99"/>
              <a:gd name="T45" fmla="*/ 2147483647 h 40"/>
              <a:gd name="T46" fmla="*/ 2147483647 w 99"/>
              <a:gd name="T47" fmla="*/ 2147483647 h 40"/>
              <a:gd name="T48" fmla="*/ 2147483647 w 99"/>
              <a:gd name="T49" fmla="*/ 0 h 40"/>
              <a:gd name="T50" fmla="*/ 2147483647 w 9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40"/>
              <a:gd name="T80" fmla="*/ 99 w 9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40">
                <a:moveTo>
                  <a:pt x="20" y="0"/>
                </a:moveTo>
                <a:lnTo>
                  <a:pt x="15" y="1"/>
                </a:lnTo>
                <a:lnTo>
                  <a:pt x="9" y="3"/>
                </a:lnTo>
                <a:lnTo>
                  <a:pt x="5" y="7"/>
                </a:lnTo>
                <a:lnTo>
                  <a:pt x="3" y="11"/>
                </a:lnTo>
                <a:lnTo>
                  <a:pt x="0" y="15"/>
                </a:lnTo>
                <a:lnTo>
                  <a:pt x="0" y="20"/>
                </a:lnTo>
                <a:lnTo>
                  <a:pt x="0" y="25"/>
                </a:lnTo>
                <a:lnTo>
                  <a:pt x="3" y="30"/>
                </a:lnTo>
                <a:lnTo>
                  <a:pt x="5" y="34"/>
                </a:lnTo>
                <a:lnTo>
                  <a:pt x="9" y="37"/>
                </a:lnTo>
                <a:lnTo>
                  <a:pt x="15" y="40"/>
                </a:lnTo>
                <a:lnTo>
                  <a:pt x="74" y="40"/>
                </a:lnTo>
                <a:lnTo>
                  <a:pt x="85" y="40"/>
                </a:lnTo>
                <a:lnTo>
                  <a:pt x="89" y="37"/>
                </a:lnTo>
                <a:lnTo>
                  <a:pt x="92" y="34"/>
                </a:lnTo>
                <a:lnTo>
                  <a:pt x="96" y="30"/>
                </a:lnTo>
                <a:lnTo>
                  <a:pt x="98" y="25"/>
                </a:lnTo>
                <a:lnTo>
                  <a:pt x="99" y="20"/>
                </a:lnTo>
                <a:lnTo>
                  <a:pt x="98" y="15"/>
                </a:lnTo>
                <a:lnTo>
                  <a:pt x="96" y="11"/>
                </a:lnTo>
                <a:lnTo>
                  <a:pt x="92" y="7"/>
                </a:lnTo>
                <a:lnTo>
                  <a:pt x="89" y="3"/>
                </a:lnTo>
                <a:lnTo>
                  <a:pt x="85" y="1"/>
                </a:lnTo>
                <a:lnTo>
                  <a:pt x="7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5" name="Line 1971"/>
          <p:cNvSpPr>
            <a:spLocks noChangeShapeType="1"/>
          </p:cNvSpPr>
          <p:nvPr/>
        </p:nvSpPr>
        <p:spPr bwMode="auto">
          <a:xfrm>
            <a:off x="8269288" y="2565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6" name="Freeform 1972"/>
          <p:cNvSpPr>
            <a:spLocks/>
          </p:cNvSpPr>
          <p:nvPr/>
        </p:nvSpPr>
        <p:spPr bwMode="auto">
          <a:xfrm>
            <a:off x="8261350" y="2565400"/>
            <a:ext cx="23813"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0 w 60"/>
              <a:gd name="T11" fmla="*/ 2147483647 h 40"/>
              <a:gd name="T12" fmla="*/ 0 w 60"/>
              <a:gd name="T13" fmla="*/ 2147483647 h 40"/>
              <a:gd name="T14" fmla="*/ 0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1"/>
                </a:lnTo>
                <a:lnTo>
                  <a:pt x="10" y="3"/>
                </a:lnTo>
                <a:lnTo>
                  <a:pt x="6" y="7"/>
                </a:lnTo>
                <a:lnTo>
                  <a:pt x="3" y="11"/>
                </a:lnTo>
                <a:lnTo>
                  <a:pt x="0" y="15"/>
                </a:lnTo>
                <a:lnTo>
                  <a:pt x="0" y="20"/>
                </a:lnTo>
                <a:lnTo>
                  <a:pt x="0" y="25"/>
                </a:lnTo>
                <a:lnTo>
                  <a:pt x="3" y="30"/>
                </a:lnTo>
                <a:lnTo>
                  <a:pt x="6" y="34"/>
                </a:lnTo>
                <a:lnTo>
                  <a:pt x="10" y="37"/>
                </a:lnTo>
                <a:lnTo>
                  <a:pt x="15" y="40"/>
                </a:lnTo>
                <a:lnTo>
                  <a:pt x="33" y="40"/>
                </a:lnTo>
                <a:lnTo>
                  <a:pt x="44" y="40"/>
                </a:lnTo>
                <a:lnTo>
                  <a:pt x="49" y="37"/>
                </a:lnTo>
                <a:lnTo>
                  <a:pt x="53" y="34"/>
                </a:lnTo>
                <a:lnTo>
                  <a:pt x="57" y="30"/>
                </a:lnTo>
                <a:lnTo>
                  <a:pt x="59" y="25"/>
                </a:lnTo>
                <a:lnTo>
                  <a:pt x="60" y="20"/>
                </a:lnTo>
                <a:lnTo>
                  <a:pt x="59" y="15"/>
                </a:lnTo>
                <a:lnTo>
                  <a:pt x="57" y="11"/>
                </a:lnTo>
                <a:lnTo>
                  <a:pt x="53" y="7"/>
                </a:lnTo>
                <a:lnTo>
                  <a:pt x="49" y="3"/>
                </a:lnTo>
                <a:lnTo>
                  <a:pt x="44"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7" name="Line 1973"/>
          <p:cNvSpPr>
            <a:spLocks noChangeShapeType="1"/>
          </p:cNvSpPr>
          <p:nvPr/>
        </p:nvSpPr>
        <p:spPr bwMode="auto">
          <a:xfrm>
            <a:off x="8277225" y="2565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8" name="Freeform 1974"/>
          <p:cNvSpPr>
            <a:spLocks/>
          </p:cNvSpPr>
          <p:nvPr/>
        </p:nvSpPr>
        <p:spPr bwMode="auto">
          <a:xfrm>
            <a:off x="8269288" y="2565400"/>
            <a:ext cx="26987"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1"/>
                </a:lnTo>
                <a:lnTo>
                  <a:pt x="10" y="3"/>
                </a:lnTo>
                <a:lnTo>
                  <a:pt x="6" y="7"/>
                </a:lnTo>
                <a:lnTo>
                  <a:pt x="3" y="11"/>
                </a:lnTo>
                <a:lnTo>
                  <a:pt x="0" y="15"/>
                </a:lnTo>
                <a:lnTo>
                  <a:pt x="0" y="20"/>
                </a:lnTo>
                <a:lnTo>
                  <a:pt x="0" y="25"/>
                </a:lnTo>
                <a:lnTo>
                  <a:pt x="3" y="30"/>
                </a:lnTo>
                <a:lnTo>
                  <a:pt x="6" y="34"/>
                </a:lnTo>
                <a:lnTo>
                  <a:pt x="10" y="37"/>
                </a:lnTo>
                <a:lnTo>
                  <a:pt x="15" y="40"/>
                </a:lnTo>
                <a:lnTo>
                  <a:pt x="44" y="40"/>
                </a:lnTo>
                <a:lnTo>
                  <a:pt x="54" y="40"/>
                </a:lnTo>
                <a:lnTo>
                  <a:pt x="58" y="37"/>
                </a:lnTo>
                <a:lnTo>
                  <a:pt x="62" y="34"/>
                </a:lnTo>
                <a:lnTo>
                  <a:pt x="66" y="30"/>
                </a:lnTo>
                <a:lnTo>
                  <a:pt x="68" y="25"/>
                </a:lnTo>
                <a:lnTo>
                  <a:pt x="69" y="20"/>
                </a:lnTo>
                <a:lnTo>
                  <a:pt x="68" y="15"/>
                </a:lnTo>
                <a:lnTo>
                  <a:pt x="66" y="11"/>
                </a:lnTo>
                <a:lnTo>
                  <a:pt x="62" y="7"/>
                </a:lnTo>
                <a:lnTo>
                  <a:pt x="58" y="3"/>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79" name="Line 1975"/>
          <p:cNvSpPr>
            <a:spLocks noChangeShapeType="1"/>
          </p:cNvSpPr>
          <p:nvPr/>
        </p:nvSpPr>
        <p:spPr bwMode="auto">
          <a:xfrm>
            <a:off x="8289925" y="2565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0" name="Freeform 1976"/>
          <p:cNvSpPr>
            <a:spLocks/>
          </p:cNvSpPr>
          <p:nvPr/>
        </p:nvSpPr>
        <p:spPr bwMode="auto">
          <a:xfrm>
            <a:off x="8281988" y="2565400"/>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1"/>
                </a:lnTo>
                <a:lnTo>
                  <a:pt x="10" y="3"/>
                </a:lnTo>
                <a:lnTo>
                  <a:pt x="6" y="7"/>
                </a:lnTo>
                <a:lnTo>
                  <a:pt x="3" y="11"/>
                </a:lnTo>
                <a:lnTo>
                  <a:pt x="0" y="15"/>
                </a:lnTo>
                <a:lnTo>
                  <a:pt x="0" y="20"/>
                </a:lnTo>
                <a:lnTo>
                  <a:pt x="0" y="25"/>
                </a:lnTo>
                <a:lnTo>
                  <a:pt x="3" y="30"/>
                </a:lnTo>
                <a:lnTo>
                  <a:pt x="6" y="34"/>
                </a:lnTo>
                <a:lnTo>
                  <a:pt x="10" y="37"/>
                </a:lnTo>
                <a:lnTo>
                  <a:pt x="15" y="40"/>
                </a:lnTo>
                <a:lnTo>
                  <a:pt x="24" y="40"/>
                </a:lnTo>
                <a:lnTo>
                  <a:pt x="35" y="40"/>
                </a:lnTo>
                <a:lnTo>
                  <a:pt x="40" y="37"/>
                </a:lnTo>
                <a:lnTo>
                  <a:pt x="44" y="34"/>
                </a:lnTo>
                <a:lnTo>
                  <a:pt x="47" y="30"/>
                </a:lnTo>
                <a:lnTo>
                  <a:pt x="49" y="25"/>
                </a:lnTo>
                <a:lnTo>
                  <a:pt x="49" y="20"/>
                </a:lnTo>
                <a:lnTo>
                  <a:pt x="49" y="15"/>
                </a:lnTo>
                <a:lnTo>
                  <a:pt x="47" y="11"/>
                </a:lnTo>
                <a:lnTo>
                  <a:pt x="44" y="7"/>
                </a:lnTo>
                <a:lnTo>
                  <a:pt x="40" y="3"/>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1" name="Line 1977"/>
          <p:cNvSpPr>
            <a:spLocks noChangeShapeType="1"/>
          </p:cNvSpPr>
          <p:nvPr/>
        </p:nvSpPr>
        <p:spPr bwMode="auto">
          <a:xfrm>
            <a:off x="8285163" y="25733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2" name="Freeform 1978"/>
          <p:cNvSpPr>
            <a:spLocks/>
          </p:cNvSpPr>
          <p:nvPr/>
        </p:nvSpPr>
        <p:spPr bwMode="auto">
          <a:xfrm>
            <a:off x="8285163" y="2530475"/>
            <a:ext cx="15875" cy="50800"/>
          </a:xfrm>
          <a:custGeom>
            <a:avLst/>
            <a:gdLst>
              <a:gd name="T0" fmla="*/ 0 w 39"/>
              <a:gd name="T1" fmla="*/ 2147483647 h 131"/>
              <a:gd name="T2" fmla="*/ 2147483647 w 39"/>
              <a:gd name="T3" fmla="*/ 2147483647 h 131"/>
              <a:gd name="T4" fmla="*/ 2147483647 w 39"/>
              <a:gd name="T5" fmla="*/ 2147483647 h 131"/>
              <a:gd name="T6" fmla="*/ 2147483647 w 39"/>
              <a:gd name="T7" fmla="*/ 2147483647 h 131"/>
              <a:gd name="T8" fmla="*/ 2147483647 w 39"/>
              <a:gd name="T9" fmla="*/ 2147483647 h 131"/>
              <a:gd name="T10" fmla="*/ 2147483647 w 39"/>
              <a:gd name="T11" fmla="*/ 2147483647 h 131"/>
              <a:gd name="T12" fmla="*/ 2147483647 w 39"/>
              <a:gd name="T13" fmla="*/ 2147483647 h 131"/>
              <a:gd name="T14" fmla="*/ 2147483647 w 39"/>
              <a:gd name="T15" fmla="*/ 2147483647 h 131"/>
              <a:gd name="T16" fmla="*/ 2147483647 w 39"/>
              <a:gd name="T17" fmla="*/ 2147483647 h 131"/>
              <a:gd name="T18" fmla="*/ 2147483647 w 39"/>
              <a:gd name="T19" fmla="*/ 2147483647 h 131"/>
              <a:gd name="T20" fmla="*/ 2147483647 w 39"/>
              <a:gd name="T21" fmla="*/ 2147483647 h 131"/>
              <a:gd name="T22" fmla="*/ 2147483647 w 39"/>
              <a:gd name="T23" fmla="*/ 2147483647 h 131"/>
              <a:gd name="T24" fmla="*/ 2147483647 w 39"/>
              <a:gd name="T25" fmla="*/ 2147483647 h 131"/>
              <a:gd name="T26" fmla="*/ 2147483647 w 39"/>
              <a:gd name="T27" fmla="*/ 2147483647 h 131"/>
              <a:gd name="T28" fmla="*/ 2147483647 w 39"/>
              <a:gd name="T29" fmla="*/ 2147483647 h 131"/>
              <a:gd name="T30" fmla="*/ 2147483647 w 39"/>
              <a:gd name="T31" fmla="*/ 2147483647 h 131"/>
              <a:gd name="T32" fmla="*/ 2147483647 w 39"/>
              <a:gd name="T33" fmla="*/ 2147483647 h 131"/>
              <a:gd name="T34" fmla="*/ 2147483647 w 39"/>
              <a:gd name="T35" fmla="*/ 0 h 131"/>
              <a:gd name="T36" fmla="*/ 2147483647 w 39"/>
              <a:gd name="T37" fmla="*/ 0 h 131"/>
              <a:gd name="T38" fmla="*/ 2147483647 w 39"/>
              <a:gd name="T39" fmla="*/ 0 h 131"/>
              <a:gd name="T40" fmla="*/ 2147483647 w 39"/>
              <a:gd name="T41" fmla="*/ 2147483647 h 131"/>
              <a:gd name="T42" fmla="*/ 2147483647 w 39"/>
              <a:gd name="T43" fmla="*/ 2147483647 h 131"/>
              <a:gd name="T44" fmla="*/ 2147483647 w 39"/>
              <a:gd name="T45" fmla="*/ 2147483647 h 131"/>
              <a:gd name="T46" fmla="*/ 2147483647 w 39"/>
              <a:gd name="T47" fmla="*/ 2147483647 h 131"/>
              <a:gd name="T48" fmla="*/ 0 w 39"/>
              <a:gd name="T49" fmla="*/ 2147483647 h 131"/>
              <a:gd name="T50" fmla="*/ 0 w 39"/>
              <a:gd name="T51" fmla="*/ 2147483647 h 1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31"/>
              <a:gd name="T80" fmla="*/ 39 w 39"/>
              <a:gd name="T81" fmla="*/ 131 h 1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31">
                <a:moveTo>
                  <a:pt x="0" y="111"/>
                </a:moveTo>
                <a:lnTo>
                  <a:pt x="1" y="116"/>
                </a:lnTo>
                <a:lnTo>
                  <a:pt x="2" y="121"/>
                </a:lnTo>
                <a:lnTo>
                  <a:pt x="6" y="125"/>
                </a:lnTo>
                <a:lnTo>
                  <a:pt x="10" y="128"/>
                </a:lnTo>
                <a:lnTo>
                  <a:pt x="14" y="131"/>
                </a:lnTo>
                <a:lnTo>
                  <a:pt x="19" y="131"/>
                </a:lnTo>
                <a:lnTo>
                  <a:pt x="25" y="131"/>
                </a:lnTo>
                <a:lnTo>
                  <a:pt x="30" y="128"/>
                </a:lnTo>
                <a:lnTo>
                  <a:pt x="34" y="125"/>
                </a:lnTo>
                <a:lnTo>
                  <a:pt x="37" y="121"/>
                </a:lnTo>
                <a:lnTo>
                  <a:pt x="39" y="116"/>
                </a:lnTo>
                <a:lnTo>
                  <a:pt x="39" y="25"/>
                </a:lnTo>
                <a:lnTo>
                  <a:pt x="39" y="14"/>
                </a:lnTo>
                <a:lnTo>
                  <a:pt x="37" y="9"/>
                </a:lnTo>
                <a:lnTo>
                  <a:pt x="34" y="5"/>
                </a:lnTo>
                <a:lnTo>
                  <a:pt x="30" y="3"/>
                </a:lnTo>
                <a:lnTo>
                  <a:pt x="25" y="0"/>
                </a:lnTo>
                <a:lnTo>
                  <a:pt x="19" y="0"/>
                </a:lnTo>
                <a:lnTo>
                  <a:pt x="14" y="0"/>
                </a:lnTo>
                <a:lnTo>
                  <a:pt x="10" y="3"/>
                </a:lnTo>
                <a:lnTo>
                  <a:pt x="6" y="5"/>
                </a:lnTo>
                <a:lnTo>
                  <a:pt x="2" y="9"/>
                </a:lnTo>
                <a:lnTo>
                  <a:pt x="1" y="14"/>
                </a:lnTo>
                <a:lnTo>
                  <a:pt x="0" y="20"/>
                </a:lnTo>
                <a:lnTo>
                  <a:pt x="0" y="11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3" name="Line 1979"/>
          <p:cNvSpPr>
            <a:spLocks noChangeShapeType="1"/>
          </p:cNvSpPr>
          <p:nvPr/>
        </p:nvSpPr>
        <p:spPr bwMode="auto">
          <a:xfrm>
            <a:off x="8293100" y="25304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4" name="Freeform 1980"/>
          <p:cNvSpPr>
            <a:spLocks/>
          </p:cNvSpPr>
          <p:nvPr/>
        </p:nvSpPr>
        <p:spPr bwMode="auto">
          <a:xfrm>
            <a:off x="8285163" y="2530475"/>
            <a:ext cx="19050" cy="15875"/>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19" y="0"/>
                </a:moveTo>
                <a:lnTo>
                  <a:pt x="14" y="0"/>
                </a:lnTo>
                <a:lnTo>
                  <a:pt x="10" y="3"/>
                </a:lnTo>
                <a:lnTo>
                  <a:pt x="6" y="5"/>
                </a:lnTo>
                <a:lnTo>
                  <a:pt x="2" y="9"/>
                </a:lnTo>
                <a:lnTo>
                  <a:pt x="1" y="14"/>
                </a:lnTo>
                <a:lnTo>
                  <a:pt x="0" y="20"/>
                </a:lnTo>
                <a:lnTo>
                  <a:pt x="1" y="25"/>
                </a:lnTo>
                <a:lnTo>
                  <a:pt x="2" y="29"/>
                </a:lnTo>
                <a:lnTo>
                  <a:pt x="6" y="34"/>
                </a:lnTo>
                <a:lnTo>
                  <a:pt x="10" y="37"/>
                </a:lnTo>
                <a:lnTo>
                  <a:pt x="14" y="38"/>
                </a:lnTo>
                <a:lnTo>
                  <a:pt x="23" y="38"/>
                </a:lnTo>
                <a:lnTo>
                  <a:pt x="35" y="38"/>
                </a:lnTo>
                <a:lnTo>
                  <a:pt x="39" y="37"/>
                </a:lnTo>
                <a:lnTo>
                  <a:pt x="43" y="34"/>
                </a:lnTo>
                <a:lnTo>
                  <a:pt x="47" y="29"/>
                </a:lnTo>
                <a:lnTo>
                  <a:pt x="49" y="25"/>
                </a:lnTo>
                <a:lnTo>
                  <a:pt x="50" y="20"/>
                </a:lnTo>
                <a:lnTo>
                  <a:pt x="49" y="14"/>
                </a:lnTo>
                <a:lnTo>
                  <a:pt x="47" y="9"/>
                </a:lnTo>
                <a:lnTo>
                  <a:pt x="43" y="5"/>
                </a:lnTo>
                <a:lnTo>
                  <a:pt x="39" y="3"/>
                </a:lnTo>
                <a:lnTo>
                  <a:pt x="35"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5" name="Line 1981"/>
          <p:cNvSpPr>
            <a:spLocks noChangeShapeType="1"/>
          </p:cNvSpPr>
          <p:nvPr/>
        </p:nvSpPr>
        <p:spPr bwMode="auto">
          <a:xfrm>
            <a:off x="8296275" y="25304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6" name="Freeform 1982"/>
          <p:cNvSpPr>
            <a:spLocks/>
          </p:cNvSpPr>
          <p:nvPr/>
        </p:nvSpPr>
        <p:spPr bwMode="auto">
          <a:xfrm>
            <a:off x="8289925" y="2530475"/>
            <a:ext cx="19050" cy="15875"/>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9" y="3"/>
                </a:lnTo>
                <a:lnTo>
                  <a:pt x="5" y="5"/>
                </a:lnTo>
                <a:lnTo>
                  <a:pt x="3" y="9"/>
                </a:lnTo>
                <a:lnTo>
                  <a:pt x="0" y="14"/>
                </a:lnTo>
                <a:lnTo>
                  <a:pt x="0" y="20"/>
                </a:lnTo>
                <a:lnTo>
                  <a:pt x="0" y="25"/>
                </a:lnTo>
                <a:lnTo>
                  <a:pt x="3" y="29"/>
                </a:lnTo>
                <a:lnTo>
                  <a:pt x="5" y="34"/>
                </a:lnTo>
                <a:lnTo>
                  <a:pt x="9" y="37"/>
                </a:lnTo>
                <a:lnTo>
                  <a:pt x="15" y="38"/>
                </a:lnTo>
                <a:lnTo>
                  <a:pt x="24" y="38"/>
                </a:lnTo>
                <a:lnTo>
                  <a:pt x="35" y="38"/>
                </a:lnTo>
                <a:lnTo>
                  <a:pt x="40" y="37"/>
                </a:lnTo>
                <a:lnTo>
                  <a:pt x="44" y="34"/>
                </a:lnTo>
                <a:lnTo>
                  <a:pt x="46" y="29"/>
                </a:lnTo>
                <a:lnTo>
                  <a:pt x="49" y="25"/>
                </a:lnTo>
                <a:lnTo>
                  <a:pt x="49" y="20"/>
                </a:lnTo>
                <a:lnTo>
                  <a:pt x="49" y="14"/>
                </a:lnTo>
                <a:lnTo>
                  <a:pt x="46" y="9"/>
                </a:lnTo>
                <a:lnTo>
                  <a:pt x="44" y="5"/>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7" name="Line 1983"/>
          <p:cNvSpPr>
            <a:spLocks noChangeShapeType="1"/>
          </p:cNvSpPr>
          <p:nvPr/>
        </p:nvSpPr>
        <p:spPr bwMode="auto">
          <a:xfrm>
            <a:off x="8301038" y="25304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8" name="Freeform 1984"/>
          <p:cNvSpPr>
            <a:spLocks/>
          </p:cNvSpPr>
          <p:nvPr/>
        </p:nvSpPr>
        <p:spPr bwMode="auto">
          <a:xfrm>
            <a:off x="8293100" y="2530475"/>
            <a:ext cx="23813" cy="15875"/>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2147483647 w 60"/>
              <a:gd name="T11" fmla="*/ 2147483647 h 38"/>
              <a:gd name="T12" fmla="*/ 0 w 60"/>
              <a:gd name="T13" fmla="*/ 2147483647 h 38"/>
              <a:gd name="T14" fmla="*/ 2147483647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11" y="3"/>
                </a:lnTo>
                <a:lnTo>
                  <a:pt x="7" y="5"/>
                </a:lnTo>
                <a:lnTo>
                  <a:pt x="3" y="9"/>
                </a:lnTo>
                <a:lnTo>
                  <a:pt x="2" y="14"/>
                </a:lnTo>
                <a:lnTo>
                  <a:pt x="0" y="20"/>
                </a:lnTo>
                <a:lnTo>
                  <a:pt x="2" y="25"/>
                </a:lnTo>
                <a:lnTo>
                  <a:pt x="3" y="29"/>
                </a:lnTo>
                <a:lnTo>
                  <a:pt x="7" y="34"/>
                </a:lnTo>
                <a:lnTo>
                  <a:pt x="11" y="37"/>
                </a:lnTo>
                <a:lnTo>
                  <a:pt x="15" y="38"/>
                </a:lnTo>
                <a:lnTo>
                  <a:pt x="35" y="38"/>
                </a:lnTo>
                <a:lnTo>
                  <a:pt x="45" y="38"/>
                </a:lnTo>
                <a:lnTo>
                  <a:pt x="51" y="37"/>
                </a:lnTo>
                <a:lnTo>
                  <a:pt x="55" y="34"/>
                </a:lnTo>
                <a:lnTo>
                  <a:pt x="57" y="29"/>
                </a:lnTo>
                <a:lnTo>
                  <a:pt x="60" y="25"/>
                </a:lnTo>
                <a:lnTo>
                  <a:pt x="60" y="20"/>
                </a:lnTo>
                <a:lnTo>
                  <a:pt x="60" y="14"/>
                </a:lnTo>
                <a:lnTo>
                  <a:pt x="57" y="9"/>
                </a:lnTo>
                <a:lnTo>
                  <a:pt x="55" y="5"/>
                </a:lnTo>
                <a:lnTo>
                  <a:pt x="51"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89" name="Line 1985"/>
          <p:cNvSpPr>
            <a:spLocks noChangeShapeType="1"/>
          </p:cNvSpPr>
          <p:nvPr/>
        </p:nvSpPr>
        <p:spPr bwMode="auto">
          <a:xfrm>
            <a:off x="8301038" y="25384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0" name="Freeform 1986"/>
          <p:cNvSpPr>
            <a:spLocks/>
          </p:cNvSpPr>
          <p:nvPr/>
        </p:nvSpPr>
        <p:spPr bwMode="auto">
          <a:xfrm>
            <a:off x="8301038" y="2493963"/>
            <a:ext cx="15875" cy="52387"/>
          </a:xfrm>
          <a:custGeom>
            <a:avLst/>
            <a:gdLst>
              <a:gd name="T0" fmla="*/ 0 w 40"/>
              <a:gd name="T1" fmla="*/ 2147483647 h 135"/>
              <a:gd name="T2" fmla="*/ 2147483647 w 40"/>
              <a:gd name="T3" fmla="*/ 2147483647 h 135"/>
              <a:gd name="T4" fmla="*/ 2147483647 w 40"/>
              <a:gd name="T5" fmla="*/ 2147483647 h 135"/>
              <a:gd name="T6" fmla="*/ 2147483647 w 40"/>
              <a:gd name="T7" fmla="*/ 2147483647 h 135"/>
              <a:gd name="T8" fmla="*/ 2147483647 w 40"/>
              <a:gd name="T9" fmla="*/ 2147483647 h 135"/>
              <a:gd name="T10" fmla="*/ 2147483647 w 40"/>
              <a:gd name="T11" fmla="*/ 2147483647 h 135"/>
              <a:gd name="T12" fmla="*/ 2147483647 w 40"/>
              <a:gd name="T13" fmla="*/ 2147483647 h 135"/>
              <a:gd name="T14" fmla="*/ 2147483647 w 40"/>
              <a:gd name="T15" fmla="*/ 2147483647 h 135"/>
              <a:gd name="T16" fmla="*/ 2147483647 w 40"/>
              <a:gd name="T17" fmla="*/ 2147483647 h 135"/>
              <a:gd name="T18" fmla="*/ 2147483647 w 40"/>
              <a:gd name="T19" fmla="*/ 2147483647 h 135"/>
              <a:gd name="T20" fmla="*/ 2147483647 w 40"/>
              <a:gd name="T21" fmla="*/ 2147483647 h 135"/>
              <a:gd name="T22" fmla="*/ 2147483647 w 40"/>
              <a:gd name="T23" fmla="*/ 2147483647 h 135"/>
              <a:gd name="T24" fmla="*/ 2147483647 w 40"/>
              <a:gd name="T25" fmla="*/ 2147483647 h 135"/>
              <a:gd name="T26" fmla="*/ 2147483647 w 40"/>
              <a:gd name="T27" fmla="*/ 2147483647 h 135"/>
              <a:gd name="T28" fmla="*/ 2147483647 w 40"/>
              <a:gd name="T29" fmla="*/ 2147483647 h 135"/>
              <a:gd name="T30" fmla="*/ 2147483647 w 40"/>
              <a:gd name="T31" fmla="*/ 2147483647 h 135"/>
              <a:gd name="T32" fmla="*/ 2147483647 w 40"/>
              <a:gd name="T33" fmla="*/ 2147483647 h 135"/>
              <a:gd name="T34" fmla="*/ 2147483647 w 40"/>
              <a:gd name="T35" fmla="*/ 2147483647 h 135"/>
              <a:gd name="T36" fmla="*/ 2147483647 w 40"/>
              <a:gd name="T37" fmla="*/ 0 h 135"/>
              <a:gd name="T38" fmla="*/ 2147483647 w 40"/>
              <a:gd name="T39" fmla="*/ 2147483647 h 135"/>
              <a:gd name="T40" fmla="*/ 2147483647 w 40"/>
              <a:gd name="T41" fmla="*/ 2147483647 h 135"/>
              <a:gd name="T42" fmla="*/ 2147483647 w 40"/>
              <a:gd name="T43" fmla="*/ 2147483647 h 135"/>
              <a:gd name="T44" fmla="*/ 2147483647 w 40"/>
              <a:gd name="T45" fmla="*/ 2147483647 h 135"/>
              <a:gd name="T46" fmla="*/ 2147483647 w 40"/>
              <a:gd name="T47" fmla="*/ 2147483647 h 135"/>
              <a:gd name="T48" fmla="*/ 0 w 40"/>
              <a:gd name="T49" fmla="*/ 2147483647 h 135"/>
              <a:gd name="T50" fmla="*/ 0 w 40"/>
              <a:gd name="T51" fmla="*/ 2147483647 h 1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35"/>
              <a:gd name="T80" fmla="*/ 40 w 40"/>
              <a:gd name="T81" fmla="*/ 135 h 1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35">
                <a:moveTo>
                  <a:pt x="0" y="115"/>
                </a:moveTo>
                <a:lnTo>
                  <a:pt x="2" y="120"/>
                </a:lnTo>
                <a:lnTo>
                  <a:pt x="3" y="124"/>
                </a:lnTo>
                <a:lnTo>
                  <a:pt x="6" y="129"/>
                </a:lnTo>
                <a:lnTo>
                  <a:pt x="11" y="132"/>
                </a:lnTo>
                <a:lnTo>
                  <a:pt x="15" y="133"/>
                </a:lnTo>
                <a:lnTo>
                  <a:pt x="20" y="135"/>
                </a:lnTo>
                <a:lnTo>
                  <a:pt x="25" y="133"/>
                </a:lnTo>
                <a:lnTo>
                  <a:pt x="31" y="132"/>
                </a:lnTo>
                <a:lnTo>
                  <a:pt x="35" y="129"/>
                </a:lnTo>
                <a:lnTo>
                  <a:pt x="37" y="124"/>
                </a:lnTo>
                <a:lnTo>
                  <a:pt x="40" y="120"/>
                </a:lnTo>
                <a:lnTo>
                  <a:pt x="40" y="25"/>
                </a:lnTo>
                <a:lnTo>
                  <a:pt x="40" y="14"/>
                </a:lnTo>
                <a:lnTo>
                  <a:pt x="37" y="10"/>
                </a:lnTo>
                <a:lnTo>
                  <a:pt x="35" y="6"/>
                </a:lnTo>
                <a:lnTo>
                  <a:pt x="31" y="2"/>
                </a:lnTo>
                <a:lnTo>
                  <a:pt x="25" y="1"/>
                </a:lnTo>
                <a:lnTo>
                  <a:pt x="20" y="0"/>
                </a:lnTo>
                <a:lnTo>
                  <a:pt x="15" y="1"/>
                </a:lnTo>
                <a:lnTo>
                  <a:pt x="11" y="2"/>
                </a:lnTo>
                <a:lnTo>
                  <a:pt x="6" y="6"/>
                </a:lnTo>
                <a:lnTo>
                  <a:pt x="3" y="10"/>
                </a:lnTo>
                <a:lnTo>
                  <a:pt x="2" y="14"/>
                </a:lnTo>
                <a:lnTo>
                  <a:pt x="0" y="20"/>
                </a:lnTo>
                <a:lnTo>
                  <a:pt x="0" y="11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1" name="Line 1987"/>
          <p:cNvSpPr>
            <a:spLocks noChangeShapeType="1"/>
          </p:cNvSpPr>
          <p:nvPr/>
        </p:nvSpPr>
        <p:spPr bwMode="auto">
          <a:xfrm>
            <a:off x="8308975" y="24939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2" name="Freeform 1988"/>
          <p:cNvSpPr>
            <a:spLocks/>
          </p:cNvSpPr>
          <p:nvPr/>
        </p:nvSpPr>
        <p:spPr bwMode="auto">
          <a:xfrm>
            <a:off x="8301038" y="2493963"/>
            <a:ext cx="39687" cy="15875"/>
          </a:xfrm>
          <a:custGeom>
            <a:avLst/>
            <a:gdLst>
              <a:gd name="T0" fmla="*/ 2147483647 w 99"/>
              <a:gd name="T1" fmla="*/ 0 h 39"/>
              <a:gd name="T2" fmla="*/ 2147483647 w 99"/>
              <a:gd name="T3" fmla="*/ 2147483647 h 39"/>
              <a:gd name="T4" fmla="*/ 2147483647 w 99"/>
              <a:gd name="T5" fmla="*/ 2147483647 h 39"/>
              <a:gd name="T6" fmla="*/ 2147483647 w 99"/>
              <a:gd name="T7" fmla="*/ 2147483647 h 39"/>
              <a:gd name="T8" fmla="*/ 2147483647 w 99"/>
              <a:gd name="T9" fmla="*/ 2147483647 h 39"/>
              <a:gd name="T10" fmla="*/ 2147483647 w 99"/>
              <a:gd name="T11" fmla="*/ 2147483647 h 39"/>
              <a:gd name="T12" fmla="*/ 0 w 99"/>
              <a:gd name="T13" fmla="*/ 2147483647 h 39"/>
              <a:gd name="T14" fmla="*/ 2147483647 w 99"/>
              <a:gd name="T15" fmla="*/ 2147483647 h 39"/>
              <a:gd name="T16" fmla="*/ 2147483647 w 99"/>
              <a:gd name="T17" fmla="*/ 2147483647 h 39"/>
              <a:gd name="T18" fmla="*/ 2147483647 w 99"/>
              <a:gd name="T19" fmla="*/ 2147483647 h 39"/>
              <a:gd name="T20" fmla="*/ 2147483647 w 99"/>
              <a:gd name="T21" fmla="*/ 2147483647 h 39"/>
              <a:gd name="T22" fmla="*/ 2147483647 w 99"/>
              <a:gd name="T23" fmla="*/ 2147483647 h 39"/>
              <a:gd name="T24" fmla="*/ 2147483647 w 99"/>
              <a:gd name="T25" fmla="*/ 2147483647 h 39"/>
              <a:gd name="T26" fmla="*/ 2147483647 w 99"/>
              <a:gd name="T27" fmla="*/ 2147483647 h 39"/>
              <a:gd name="T28" fmla="*/ 2147483647 w 99"/>
              <a:gd name="T29" fmla="*/ 2147483647 h 39"/>
              <a:gd name="T30" fmla="*/ 2147483647 w 99"/>
              <a:gd name="T31" fmla="*/ 2147483647 h 39"/>
              <a:gd name="T32" fmla="*/ 2147483647 w 99"/>
              <a:gd name="T33" fmla="*/ 2147483647 h 39"/>
              <a:gd name="T34" fmla="*/ 2147483647 w 99"/>
              <a:gd name="T35" fmla="*/ 2147483647 h 39"/>
              <a:gd name="T36" fmla="*/ 2147483647 w 99"/>
              <a:gd name="T37" fmla="*/ 2147483647 h 39"/>
              <a:gd name="T38" fmla="*/ 2147483647 w 99"/>
              <a:gd name="T39" fmla="*/ 2147483647 h 39"/>
              <a:gd name="T40" fmla="*/ 2147483647 w 99"/>
              <a:gd name="T41" fmla="*/ 2147483647 h 39"/>
              <a:gd name="T42" fmla="*/ 2147483647 w 99"/>
              <a:gd name="T43" fmla="*/ 2147483647 h 39"/>
              <a:gd name="T44" fmla="*/ 2147483647 w 99"/>
              <a:gd name="T45" fmla="*/ 2147483647 h 39"/>
              <a:gd name="T46" fmla="*/ 2147483647 w 99"/>
              <a:gd name="T47" fmla="*/ 2147483647 h 39"/>
              <a:gd name="T48" fmla="*/ 2147483647 w 99"/>
              <a:gd name="T49" fmla="*/ 0 h 39"/>
              <a:gd name="T50" fmla="*/ 2147483647 w 9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39"/>
              <a:gd name="T80" fmla="*/ 99 w 9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39">
                <a:moveTo>
                  <a:pt x="20" y="0"/>
                </a:moveTo>
                <a:lnTo>
                  <a:pt x="15" y="1"/>
                </a:lnTo>
                <a:lnTo>
                  <a:pt x="11" y="2"/>
                </a:lnTo>
                <a:lnTo>
                  <a:pt x="6" y="6"/>
                </a:lnTo>
                <a:lnTo>
                  <a:pt x="3" y="10"/>
                </a:lnTo>
                <a:lnTo>
                  <a:pt x="2" y="14"/>
                </a:lnTo>
                <a:lnTo>
                  <a:pt x="0" y="20"/>
                </a:lnTo>
                <a:lnTo>
                  <a:pt x="2" y="25"/>
                </a:lnTo>
                <a:lnTo>
                  <a:pt x="3" y="30"/>
                </a:lnTo>
                <a:lnTo>
                  <a:pt x="6" y="34"/>
                </a:lnTo>
                <a:lnTo>
                  <a:pt x="11" y="37"/>
                </a:lnTo>
                <a:lnTo>
                  <a:pt x="15" y="39"/>
                </a:lnTo>
                <a:lnTo>
                  <a:pt x="74" y="39"/>
                </a:lnTo>
                <a:lnTo>
                  <a:pt x="85" y="39"/>
                </a:lnTo>
                <a:lnTo>
                  <a:pt x="89" y="37"/>
                </a:lnTo>
                <a:lnTo>
                  <a:pt x="93" y="34"/>
                </a:lnTo>
                <a:lnTo>
                  <a:pt x="97" y="30"/>
                </a:lnTo>
                <a:lnTo>
                  <a:pt x="98" y="25"/>
                </a:lnTo>
                <a:lnTo>
                  <a:pt x="99" y="20"/>
                </a:lnTo>
                <a:lnTo>
                  <a:pt x="98" y="14"/>
                </a:lnTo>
                <a:lnTo>
                  <a:pt x="97" y="10"/>
                </a:lnTo>
                <a:lnTo>
                  <a:pt x="93" y="6"/>
                </a:lnTo>
                <a:lnTo>
                  <a:pt x="89" y="2"/>
                </a:lnTo>
                <a:lnTo>
                  <a:pt x="85" y="1"/>
                </a:lnTo>
                <a:lnTo>
                  <a:pt x="8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3" name="Line 1989"/>
          <p:cNvSpPr>
            <a:spLocks noChangeShapeType="1"/>
          </p:cNvSpPr>
          <p:nvPr/>
        </p:nvSpPr>
        <p:spPr bwMode="auto">
          <a:xfrm>
            <a:off x="8332788" y="2493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4" name="Freeform 1990"/>
          <p:cNvSpPr>
            <a:spLocks/>
          </p:cNvSpPr>
          <p:nvPr/>
        </p:nvSpPr>
        <p:spPr bwMode="auto">
          <a:xfrm>
            <a:off x="8324850" y="2493963"/>
            <a:ext cx="23813" cy="15875"/>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1"/>
                </a:lnTo>
                <a:lnTo>
                  <a:pt x="9" y="2"/>
                </a:lnTo>
                <a:lnTo>
                  <a:pt x="5" y="6"/>
                </a:lnTo>
                <a:lnTo>
                  <a:pt x="2" y="10"/>
                </a:lnTo>
                <a:lnTo>
                  <a:pt x="0" y="14"/>
                </a:lnTo>
                <a:lnTo>
                  <a:pt x="0" y="20"/>
                </a:lnTo>
                <a:lnTo>
                  <a:pt x="0" y="25"/>
                </a:lnTo>
                <a:lnTo>
                  <a:pt x="2" y="30"/>
                </a:lnTo>
                <a:lnTo>
                  <a:pt x="5" y="34"/>
                </a:lnTo>
                <a:lnTo>
                  <a:pt x="9" y="37"/>
                </a:lnTo>
                <a:lnTo>
                  <a:pt x="14" y="39"/>
                </a:lnTo>
                <a:lnTo>
                  <a:pt x="33" y="39"/>
                </a:lnTo>
                <a:lnTo>
                  <a:pt x="45" y="39"/>
                </a:lnTo>
                <a:lnTo>
                  <a:pt x="49" y="37"/>
                </a:lnTo>
                <a:lnTo>
                  <a:pt x="53" y="34"/>
                </a:lnTo>
                <a:lnTo>
                  <a:pt x="57" y="30"/>
                </a:lnTo>
                <a:lnTo>
                  <a:pt x="58" y="25"/>
                </a:lnTo>
                <a:lnTo>
                  <a:pt x="59" y="20"/>
                </a:lnTo>
                <a:lnTo>
                  <a:pt x="58" y="14"/>
                </a:lnTo>
                <a:lnTo>
                  <a:pt x="57" y="10"/>
                </a:lnTo>
                <a:lnTo>
                  <a:pt x="53" y="6"/>
                </a:lnTo>
                <a:lnTo>
                  <a:pt x="49" y="2"/>
                </a:lnTo>
                <a:lnTo>
                  <a:pt x="45" y="1"/>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5" name="Line 1991"/>
          <p:cNvSpPr>
            <a:spLocks noChangeShapeType="1"/>
          </p:cNvSpPr>
          <p:nvPr/>
        </p:nvSpPr>
        <p:spPr bwMode="auto">
          <a:xfrm>
            <a:off x="8340725" y="24939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6" name="Freeform 1992"/>
          <p:cNvSpPr>
            <a:spLocks/>
          </p:cNvSpPr>
          <p:nvPr/>
        </p:nvSpPr>
        <p:spPr bwMode="auto">
          <a:xfrm>
            <a:off x="8332788" y="2493963"/>
            <a:ext cx="30162" cy="15875"/>
          </a:xfrm>
          <a:custGeom>
            <a:avLst/>
            <a:gdLst>
              <a:gd name="T0" fmla="*/ 2147483647 w 78"/>
              <a:gd name="T1" fmla="*/ 0 h 39"/>
              <a:gd name="T2" fmla="*/ 2147483647 w 78"/>
              <a:gd name="T3" fmla="*/ 2147483647 h 39"/>
              <a:gd name="T4" fmla="*/ 2147483647 w 78"/>
              <a:gd name="T5" fmla="*/ 2147483647 h 39"/>
              <a:gd name="T6" fmla="*/ 2147483647 w 78"/>
              <a:gd name="T7" fmla="*/ 2147483647 h 39"/>
              <a:gd name="T8" fmla="*/ 2147483647 w 78"/>
              <a:gd name="T9" fmla="*/ 2147483647 h 39"/>
              <a:gd name="T10" fmla="*/ 0 w 78"/>
              <a:gd name="T11" fmla="*/ 2147483647 h 39"/>
              <a:gd name="T12" fmla="*/ 0 w 78"/>
              <a:gd name="T13" fmla="*/ 2147483647 h 39"/>
              <a:gd name="T14" fmla="*/ 0 w 78"/>
              <a:gd name="T15" fmla="*/ 2147483647 h 39"/>
              <a:gd name="T16" fmla="*/ 2147483647 w 78"/>
              <a:gd name="T17" fmla="*/ 2147483647 h 39"/>
              <a:gd name="T18" fmla="*/ 2147483647 w 78"/>
              <a:gd name="T19" fmla="*/ 2147483647 h 39"/>
              <a:gd name="T20" fmla="*/ 2147483647 w 78"/>
              <a:gd name="T21" fmla="*/ 2147483647 h 39"/>
              <a:gd name="T22" fmla="*/ 2147483647 w 78"/>
              <a:gd name="T23" fmla="*/ 2147483647 h 39"/>
              <a:gd name="T24" fmla="*/ 2147483647 w 78"/>
              <a:gd name="T25" fmla="*/ 2147483647 h 39"/>
              <a:gd name="T26" fmla="*/ 2147483647 w 78"/>
              <a:gd name="T27" fmla="*/ 2147483647 h 39"/>
              <a:gd name="T28" fmla="*/ 2147483647 w 78"/>
              <a:gd name="T29" fmla="*/ 2147483647 h 39"/>
              <a:gd name="T30" fmla="*/ 2147483647 w 78"/>
              <a:gd name="T31" fmla="*/ 2147483647 h 39"/>
              <a:gd name="T32" fmla="*/ 2147483647 w 78"/>
              <a:gd name="T33" fmla="*/ 2147483647 h 39"/>
              <a:gd name="T34" fmla="*/ 2147483647 w 78"/>
              <a:gd name="T35" fmla="*/ 2147483647 h 39"/>
              <a:gd name="T36" fmla="*/ 2147483647 w 78"/>
              <a:gd name="T37" fmla="*/ 2147483647 h 39"/>
              <a:gd name="T38" fmla="*/ 2147483647 w 78"/>
              <a:gd name="T39" fmla="*/ 2147483647 h 39"/>
              <a:gd name="T40" fmla="*/ 2147483647 w 78"/>
              <a:gd name="T41" fmla="*/ 2147483647 h 39"/>
              <a:gd name="T42" fmla="*/ 2147483647 w 78"/>
              <a:gd name="T43" fmla="*/ 2147483647 h 39"/>
              <a:gd name="T44" fmla="*/ 2147483647 w 78"/>
              <a:gd name="T45" fmla="*/ 2147483647 h 39"/>
              <a:gd name="T46" fmla="*/ 2147483647 w 78"/>
              <a:gd name="T47" fmla="*/ 2147483647 h 39"/>
              <a:gd name="T48" fmla="*/ 2147483647 w 78"/>
              <a:gd name="T49" fmla="*/ 0 h 39"/>
              <a:gd name="T50" fmla="*/ 2147483647 w 7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
              <a:gd name="T79" fmla="*/ 0 h 39"/>
              <a:gd name="T80" fmla="*/ 78 w 7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 h="39">
                <a:moveTo>
                  <a:pt x="19" y="0"/>
                </a:moveTo>
                <a:lnTo>
                  <a:pt x="14" y="1"/>
                </a:lnTo>
                <a:lnTo>
                  <a:pt x="9" y="2"/>
                </a:lnTo>
                <a:lnTo>
                  <a:pt x="5" y="6"/>
                </a:lnTo>
                <a:lnTo>
                  <a:pt x="2" y="10"/>
                </a:lnTo>
                <a:lnTo>
                  <a:pt x="0" y="14"/>
                </a:lnTo>
                <a:lnTo>
                  <a:pt x="0" y="20"/>
                </a:lnTo>
                <a:lnTo>
                  <a:pt x="0" y="25"/>
                </a:lnTo>
                <a:lnTo>
                  <a:pt x="2" y="30"/>
                </a:lnTo>
                <a:lnTo>
                  <a:pt x="5" y="34"/>
                </a:lnTo>
                <a:lnTo>
                  <a:pt x="9" y="37"/>
                </a:lnTo>
                <a:lnTo>
                  <a:pt x="14" y="39"/>
                </a:lnTo>
                <a:lnTo>
                  <a:pt x="52" y="39"/>
                </a:lnTo>
                <a:lnTo>
                  <a:pt x="63" y="39"/>
                </a:lnTo>
                <a:lnTo>
                  <a:pt x="68" y="37"/>
                </a:lnTo>
                <a:lnTo>
                  <a:pt x="72" y="34"/>
                </a:lnTo>
                <a:lnTo>
                  <a:pt x="75" y="30"/>
                </a:lnTo>
                <a:lnTo>
                  <a:pt x="78" y="25"/>
                </a:lnTo>
                <a:lnTo>
                  <a:pt x="78" y="20"/>
                </a:lnTo>
                <a:lnTo>
                  <a:pt x="78" y="14"/>
                </a:lnTo>
                <a:lnTo>
                  <a:pt x="75" y="10"/>
                </a:lnTo>
                <a:lnTo>
                  <a:pt x="72" y="6"/>
                </a:lnTo>
                <a:lnTo>
                  <a:pt x="68" y="2"/>
                </a:lnTo>
                <a:lnTo>
                  <a:pt x="63" y="1"/>
                </a:lnTo>
                <a:lnTo>
                  <a:pt x="5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7" name="Line 1993"/>
          <p:cNvSpPr>
            <a:spLocks noChangeShapeType="1"/>
          </p:cNvSpPr>
          <p:nvPr/>
        </p:nvSpPr>
        <p:spPr bwMode="auto">
          <a:xfrm>
            <a:off x="8355013" y="2493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8" name="Freeform 1994"/>
          <p:cNvSpPr>
            <a:spLocks/>
          </p:cNvSpPr>
          <p:nvPr/>
        </p:nvSpPr>
        <p:spPr bwMode="auto">
          <a:xfrm>
            <a:off x="8347075" y="2493963"/>
            <a:ext cx="20638"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6" y="1"/>
                </a:lnTo>
                <a:lnTo>
                  <a:pt x="10" y="2"/>
                </a:lnTo>
                <a:lnTo>
                  <a:pt x="6" y="6"/>
                </a:lnTo>
                <a:lnTo>
                  <a:pt x="3" y="10"/>
                </a:lnTo>
                <a:lnTo>
                  <a:pt x="1" y="14"/>
                </a:lnTo>
                <a:lnTo>
                  <a:pt x="0" y="20"/>
                </a:lnTo>
                <a:lnTo>
                  <a:pt x="1" y="25"/>
                </a:lnTo>
                <a:lnTo>
                  <a:pt x="3" y="30"/>
                </a:lnTo>
                <a:lnTo>
                  <a:pt x="6" y="34"/>
                </a:lnTo>
                <a:lnTo>
                  <a:pt x="10" y="37"/>
                </a:lnTo>
                <a:lnTo>
                  <a:pt x="16" y="39"/>
                </a:lnTo>
                <a:lnTo>
                  <a:pt x="25" y="39"/>
                </a:lnTo>
                <a:lnTo>
                  <a:pt x="36" y="39"/>
                </a:lnTo>
                <a:lnTo>
                  <a:pt x="40" y="37"/>
                </a:lnTo>
                <a:lnTo>
                  <a:pt x="43" y="34"/>
                </a:lnTo>
                <a:lnTo>
                  <a:pt x="47" y="30"/>
                </a:lnTo>
                <a:lnTo>
                  <a:pt x="49" y="25"/>
                </a:lnTo>
                <a:lnTo>
                  <a:pt x="50" y="20"/>
                </a:lnTo>
                <a:lnTo>
                  <a:pt x="49" y="14"/>
                </a:lnTo>
                <a:lnTo>
                  <a:pt x="47" y="10"/>
                </a:lnTo>
                <a:lnTo>
                  <a:pt x="43" y="6"/>
                </a:lnTo>
                <a:lnTo>
                  <a:pt x="40" y="2"/>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699" name="Line 1995"/>
          <p:cNvSpPr>
            <a:spLocks noChangeShapeType="1"/>
          </p:cNvSpPr>
          <p:nvPr/>
        </p:nvSpPr>
        <p:spPr bwMode="auto">
          <a:xfrm>
            <a:off x="8359775" y="24939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0" name="Freeform 1996"/>
          <p:cNvSpPr>
            <a:spLocks/>
          </p:cNvSpPr>
          <p:nvPr/>
        </p:nvSpPr>
        <p:spPr bwMode="auto">
          <a:xfrm>
            <a:off x="8351838" y="2493963"/>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10" y="2"/>
                </a:lnTo>
                <a:lnTo>
                  <a:pt x="6" y="6"/>
                </a:lnTo>
                <a:lnTo>
                  <a:pt x="3" y="10"/>
                </a:lnTo>
                <a:lnTo>
                  <a:pt x="0" y="14"/>
                </a:lnTo>
                <a:lnTo>
                  <a:pt x="0" y="20"/>
                </a:lnTo>
                <a:lnTo>
                  <a:pt x="0" y="25"/>
                </a:lnTo>
                <a:lnTo>
                  <a:pt x="3" y="30"/>
                </a:lnTo>
                <a:lnTo>
                  <a:pt x="6" y="34"/>
                </a:lnTo>
                <a:lnTo>
                  <a:pt x="10" y="37"/>
                </a:lnTo>
                <a:lnTo>
                  <a:pt x="15" y="39"/>
                </a:lnTo>
                <a:lnTo>
                  <a:pt x="24" y="39"/>
                </a:lnTo>
                <a:lnTo>
                  <a:pt x="35" y="39"/>
                </a:lnTo>
                <a:lnTo>
                  <a:pt x="40" y="37"/>
                </a:lnTo>
                <a:lnTo>
                  <a:pt x="44" y="34"/>
                </a:lnTo>
                <a:lnTo>
                  <a:pt x="47" y="30"/>
                </a:lnTo>
                <a:lnTo>
                  <a:pt x="49" y="25"/>
                </a:lnTo>
                <a:lnTo>
                  <a:pt x="49" y="20"/>
                </a:lnTo>
                <a:lnTo>
                  <a:pt x="49" y="14"/>
                </a:lnTo>
                <a:lnTo>
                  <a:pt x="47" y="10"/>
                </a:lnTo>
                <a:lnTo>
                  <a:pt x="44" y="6"/>
                </a:lnTo>
                <a:lnTo>
                  <a:pt x="40" y="2"/>
                </a:lnTo>
                <a:lnTo>
                  <a:pt x="35" y="1"/>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1" name="Line 1997"/>
          <p:cNvSpPr>
            <a:spLocks noChangeShapeType="1"/>
          </p:cNvSpPr>
          <p:nvPr/>
        </p:nvSpPr>
        <p:spPr bwMode="auto">
          <a:xfrm>
            <a:off x="8362950" y="24939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2" name="Freeform 1998"/>
          <p:cNvSpPr>
            <a:spLocks/>
          </p:cNvSpPr>
          <p:nvPr/>
        </p:nvSpPr>
        <p:spPr bwMode="auto">
          <a:xfrm>
            <a:off x="8355013" y="2493963"/>
            <a:ext cx="20637"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4" y="1"/>
                </a:lnTo>
                <a:lnTo>
                  <a:pt x="10" y="2"/>
                </a:lnTo>
                <a:lnTo>
                  <a:pt x="6" y="6"/>
                </a:lnTo>
                <a:lnTo>
                  <a:pt x="2" y="10"/>
                </a:lnTo>
                <a:lnTo>
                  <a:pt x="1" y="14"/>
                </a:lnTo>
                <a:lnTo>
                  <a:pt x="0" y="20"/>
                </a:lnTo>
                <a:lnTo>
                  <a:pt x="1" y="25"/>
                </a:lnTo>
                <a:lnTo>
                  <a:pt x="2" y="30"/>
                </a:lnTo>
                <a:lnTo>
                  <a:pt x="6" y="34"/>
                </a:lnTo>
                <a:lnTo>
                  <a:pt x="10" y="37"/>
                </a:lnTo>
                <a:lnTo>
                  <a:pt x="14" y="39"/>
                </a:lnTo>
                <a:lnTo>
                  <a:pt x="23" y="39"/>
                </a:lnTo>
                <a:lnTo>
                  <a:pt x="35" y="39"/>
                </a:lnTo>
                <a:lnTo>
                  <a:pt x="39" y="37"/>
                </a:lnTo>
                <a:lnTo>
                  <a:pt x="43" y="34"/>
                </a:lnTo>
                <a:lnTo>
                  <a:pt x="47" y="30"/>
                </a:lnTo>
                <a:lnTo>
                  <a:pt x="49" y="25"/>
                </a:lnTo>
                <a:lnTo>
                  <a:pt x="50" y="20"/>
                </a:lnTo>
                <a:lnTo>
                  <a:pt x="49" y="14"/>
                </a:lnTo>
                <a:lnTo>
                  <a:pt x="47" y="10"/>
                </a:lnTo>
                <a:lnTo>
                  <a:pt x="43" y="6"/>
                </a:lnTo>
                <a:lnTo>
                  <a:pt x="39" y="2"/>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3" name="Line 1999"/>
          <p:cNvSpPr>
            <a:spLocks noChangeShapeType="1"/>
          </p:cNvSpPr>
          <p:nvPr/>
        </p:nvSpPr>
        <p:spPr bwMode="auto">
          <a:xfrm>
            <a:off x="8367713" y="2493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4" name="Freeform 2000"/>
          <p:cNvSpPr>
            <a:spLocks/>
          </p:cNvSpPr>
          <p:nvPr/>
        </p:nvSpPr>
        <p:spPr bwMode="auto">
          <a:xfrm>
            <a:off x="8359775" y="2493963"/>
            <a:ext cx="31750" cy="15875"/>
          </a:xfrm>
          <a:custGeom>
            <a:avLst/>
            <a:gdLst>
              <a:gd name="T0" fmla="*/ 2147483647 w 80"/>
              <a:gd name="T1" fmla="*/ 0 h 39"/>
              <a:gd name="T2" fmla="*/ 2147483647 w 80"/>
              <a:gd name="T3" fmla="*/ 2147483647 h 39"/>
              <a:gd name="T4" fmla="*/ 2147483647 w 80"/>
              <a:gd name="T5" fmla="*/ 2147483647 h 39"/>
              <a:gd name="T6" fmla="*/ 2147483647 w 80"/>
              <a:gd name="T7" fmla="*/ 2147483647 h 39"/>
              <a:gd name="T8" fmla="*/ 2147483647 w 80"/>
              <a:gd name="T9" fmla="*/ 2147483647 h 39"/>
              <a:gd name="T10" fmla="*/ 0 w 80"/>
              <a:gd name="T11" fmla="*/ 2147483647 h 39"/>
              <a:gd name="T12" fmla="*/ 0 w 80"/>
              <a:gd name="T13" fmla="*/ 2147483647 h 39"/>
              <a:gd name="T14" fmla="*/ 0 w 80"/>
              <a:gd name="T15" fmla="*/ 2147483647 h 39"/>
              <a:gd name="T16" fmla="*/ 2147483647 w 80"/>
              <a:gd name="T17" fmla="*/ 2147483647 h 39"/>
              <a:gd name="T18" fmla="*/ 2147483647 w 80"/>
              <a:gd name="T19" fmla="*/ 2147483647 h 39"/>
              <a:gd name="T20" fmla="*/ 2147483647 w 80"/>
              <a:gd name="T21" fmla="*/ 2147483647 h 39"/>
              <a:gd name="T22" fmla="*/ 2147483647 w 80"/>
              <a:gd name="T23" fmla="*/ 2147483647 h 39"/>
              <a:gd name="T24" fmla="*/ 2147483647 w 80"/>
              <a:gd name="T25" fmla="*/ 2147483647 h 39"/>
              <a:gd name="T26" fmla="*/ 2147483647 w 80"/>
              <a:gd name="T27" fmla="*/ 2147483647 h 39"/>
              <a:gd name="T28" fmla="*/ 2147483647 w 80"/>
              <a:gd name="T29" fmla="*/ 2147483647 h 39"/>
              <a:gd name="T30" fmla="*/ 2147483647 w 80"/>
              <a:gd name="T31" fmla="*/ 2147483647 h 39"/>
              <a:gd name="T32" fmla="*/ 2147483647 w 80"/>
              <a:gd name="T33" fmla="*/ 2147483647 h 39"/>
              <a:gd name="T34" fmla="*/ 2147483647 w 80"/>
              <a:gd name="T35" fmla="*/ 2147483647 h 39"/>
              <a:gd name="T36" fmla="*/ 2147483647 w 80"/>
              <a:gd name="T37" fmla="*/ 2147483647 h 39"/>
              <a:gd name="T38" fmla="*/ 2147483647 w 80"/>
              <a:gd name="T39" fmla="*/ 2147483647 h 39"/>
              <a:gd name="T40" fmla="*/ 2147483647 w 80"/>
              <a:gd name="T41" fmla="*/ 2147483647 h 39"/>
              <a:gd name="T42" fmla="*/ 2147483647 w 80"/>
              <a:gd name="T43" fmla="*/ 2147483647 h 39"/>
              <a:gd name="T44" fmla="*/ 2147483647 w 80"/>
              <a:gd name="T45" fmla="*/ 2147483647 h 39"/>
              <a:gd name="T46" fmla="*/ 2147483647 w 80"/>
              <a:gd name="T47" fmla="*/ 2147483647 h 39"/>
              <a:gd name="T48" fmla="*/ 2147483647 w 80"/>
              <a:gd name="T49" fmla="*/ 0 h 39"/>
              <a:gd name="T50" fmla="*/ 2147483647 w 8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9"/>
              <a:gd name="T80" fmla="*/ 80 w 8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9">
                <a:moveTo>
                  <a:pt x="20" y="0"/>
                </a:moveTo>
                <a:lnTo>
                  <a:pt x="15" y="1"/>
                </a:lnTo>
                <a:lnTo>
                  <a:pt x="10" y="2"/>
                </a:lnTo>
                <a:lnTo>
                  <a:pt x="6" y="6"/>
                </a:lnTo>
                <a:lnTo>
                  <a:pt x="3" y="10"/>
                </a:lnTo>
                <a:lnTo>
                  <a:pt x="0" y="14"/>
                </a:lnTo>
                <a:lnTo>
                  <a:pt x="0" y="20"/>
                </a:lnTo>
                <a:lnTo>
                  <a:pt x="0" y="25"/>
                </a:lnTo>
                <a:lnTo>
                  <a:pt x="3" y="30"/>
                </a:lnTo>
                <a:lnTo>
                  <a:pt x="6" y="34"/>
                </a:lnTo>
                <a:lnTo>
                  <a:pt x="10" y="37"/>
                </a:lnTo>
                <a:lnTo>
                  <a:pt x="15" y="39"/>
                </a:lnTo>
                <a:lnTo>
                  <a:pt x="53" y="39"/>
                </a:lnTo>
                <a:lnTo>
                  <a:pt x="64" y="39"/>
                </a:lnTo>
                <a:lnTo>
                  <a:pt x="69" y="37"/>
                </a:lnTo>
                <a:lnTo>
                  <a:pt x="73" y="34"/>
                </a:lnTo>
                <a:lnTo>
                  <a:pt x="77" y="30"/>
                </a:lnTo>
                <a:lnTo>
                  <a:pt x="78" y="25"/>
                </a:lnTo>
                <a:lnTo>
                  <a:pt x="80" y="20"/>
                </a:lnTo>
                <a:lnTo>
                  <a:pt x="78" y="14"/>
                </a:lnTo>
                <a:lnTo>
                  <a:pt x="77" y="10"/>
                </a:lnTo>
                <a:lnTo>
                  <a:pt x="73" y="6"/>
                </a:lnTo>
                <a:lnTo>
                  <a:pt x="69" y="2"/>
                </a:lnTo>
                <a:lnTo>
                  <a:pt x="64" y="1"/>
                </a:lnTo>
                <a:lnTo>
                  <a:pt x="5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5" name="Line 2001"/>
          <p:cNvSpPr>
            <a:spLocks noChangeShapeType="1"/>
          </p:cNvSpPr>
          <p:nvPr/>
        </p:nvSpPr>
        <p:spPr bwMode="auto">
          <a:xfrm>
            <a:off x="8383588" y="2493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6" name="Freeform 2002"/>
          <p:cNvSpPr>
            <a:spLocks/>
          </p:cNvSpPr>
          <p:nvPr/>
        </p:nvSpPr>
        <p:spPr bwMode="auto">
          <a:xfrm>
            <a:off x="8375650" y="2493963"/>
            <a:ext cx="26988" cy="15875"/>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1"/>
                </a:lnTo>
                <a:lnTo>
                  <a:pt x="9" y="2"/>
                </a:lnTo>
                <a:lnTo>
                  <a:pt x="5" y="6"/>
                </a:lnTo>
                <a:lnTo>
                  <a:pt x="3" y="10"/>
                </a:lnTo>
                <a:lnTo>
                  <a:pt x="0" y="14"/>
                </a:lnTo>
                <a:lnTo>
                  <a:pt x="0" y="20"/>
                </a:lnTo>
                <a:lnTo>
                  <a:pt x="0" y="25"/>
                </a:lnTo>
                <a:lnTo>
                  <a:pt x="3" y="30"/>
                </a:lnTo>
                <a:lnTo>
                  <a:pt x="5" y="34"/>
                </a:lnTo>
                <a:lnTo>
                  <a:pt x="9" y="37"/>
                </a:lnTo>
                <a:lnTo>
                  <a:pt x="14" y="39"/>
                </a:lnTo>
                <a:lnTo>
                  <a:pt x="44" y="39"/>
                </a:lnTo>
                <a:lnTo>
                  <a:pt x="54" y="39"/>
                </a:lnTo>
                <a:lnTo>
                  <a:pt x="58" y="37"/>
                </a:lnTo>
                <a:lnTo>
                  <a:pt x="62" y="34"/>
                </a:lnTo>
                <a:lnTo>
                  <a:pt x="66" y="30"/>
                </a:lnTo>
                <a:lnTo>
                  <a:pt x="67" y="25"/>
                </a:lnTo>
                <a:lnTo>
                  <a:pt x="69" y="20"/>
                </a:lnTo>
                <a:lnTo>
                  <a:pt x="67" y="14"/>
                </a:lnTo>
                <a:lnTo>
                  <a:pt x="66" y="10"/>
                </a:lnTo>
                <a:lnTo>
                  <a:pt x="62" y="6"/>
                </a:lnTo>
                <a:lnTo>
                  <a:pt x="58" y="2"/>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7" name="Line 2003"/>
          <p:cNvSpPr>
            <a:spLocks noChangeShapeType="1"/>
          </p:cNvSpPr>
          <p:nvPr/>
        </p:nvSpPr>
        <p:spPr bwMode="auto">
          <a:xfrm>
            <a:off x="8394700" y="24939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8" name="Freeform 2004"/>
          <p:cNvSpPr>
            <a:spLocks/>
          </p:cNvSpPr>
          <p:nvPr/>
        </p:nvSpPr>
        <p:spPr bwMode="auto">
          <a:xfrm>
            <a:off x="8386763" y="2493963"/>
            <a:ext cx="23812" cy="15875"/>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5" y="1"/>
                </a:lnTo>
                <a:lnTo>
                  <a:pt x="9" y="2"/>
                </a:lnTo>
                <a:lnTo>
                  <a:pt x="5" y="6"/>
                </a:lnTo>
                <a:lnTo>
                  <a:pt x="3" y="10"/>
                </a:lnTo>
                <a:lnTo>
                  <a:pt x="0" y="14"/>
                </a:lnTo>
                <a:lnTo>
                  <a:pt x="0" y="20"/>
                </a:lnTo>
                <a:lnTo>
                  <a:pt x="0" y="25"/>
                </a:lnTo>
                <a:lnTo>
                  <a:pt x="3" y="30"/>
                </a:lnTo>
                <a:lnTo>
                  <a:pt x="5" y="34"/>
                </a:lnTo>
                <a:lnTo>
                  <a:pt x="9" y="37"/>
                </a:lnTo>
                <a:lnTo>
                  <a:pt x="15" y="39"/>
                </a:lnTo>
                <a:lnTo>
                  <a:pt x="33" y="39"/>
                </a:lnTo>
                <a:lnTo>
                  <a:pt x="45" y="39"/>
                </a:lnTo>
                <a:lnTo>
                  <a:pt x="49" y="37"/>
                </a:lnTo>
                <a:lnTo>
                  <a:pt x="53" y="34"/>
                </a:lnTo>
                <a:lnTo>
                  <a:pt x="57" y="30"/>
                </a:lnTo>
                <a:lnTo>
                  <a:pt x="58" y="25"/>
                </a:lnTo>
                <a:lnTo>
                  <a:pt x="59" y="20"/>
                </a:lnTo>
                <a:lnTo>
                  <a:pt x="58" y="14"/>
                </a:lnTo>
                <a:lnTo>
                  <a:pt x="57" y="10"/>
                </a:lnTo>
                <a:lnTo>
                  <a:pt x="53" y="6"/>
                </a:lnTo>
                <a:lnTo>
                  <a:pt x="49" y="2"/>
                </a:lnTo>
                <a:lnTo>
                  <a:pt x="45" y="1"/>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09" name="Line 2005"/>
          <p:cNvSpPr>
            <a:spLocks noChangeShapeType="1"/>
          </p:cNvSpPr>
          <p:nvPr/>
        </p:nvSpPr>
        <p:spPr bwMode="auto">
          <a:xfrm>
            <a:off x="8394700" y="25019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0" name="Freeform 2006"/>
          <p:cNvSpPr>
            <a:spLocks/>
          </p:cNvSpPr>
          <p:nvPr/>
        </p:nvSpPr>
        <p:spPr bwMode="auto">
          <a:xfrm>
            <a:off x="8394700" y="2455863"/>
            <a:ext cx="15875" cy="53975"/>
          </a:xfrm>
          <a:custGeom>
            <a:avLst/>
            <a:gdLst>
              <a:gd name="T0" fmla="*/ 0 w 38"/>
              <a:gd name="T1" fmla="*/ 2147483647 h 140"/>
              <a:gd name="T2" fmla="*/ 0 w 38"/>
              <a:gd name="T3" fmla="*/ 2147483647 h 140"/>
              <a:gd name="T4" fmla="*/ 2147483647 w 38"/>
              <a:gd name="T5" fmla="*/ 2147483647 h 140"/>
              <a:gd name="T6" fmla="*/ 2147483647 w 38"/>
              <a:gd name="T7" fmla="*/ 2147483647 h 140"/>
              <a:gd name="T8" fmla="*/ 2147483647 w 38"/>
              <a:gd name="T9" fmla="*/ 2147483647 h 140"/>
              <a:gd name="T10" fmla="*/ 2147483647 w 38"/>
              <a:gd name="T11" fmla="*/ 2147483647 h 140"/>
              <a:gd name="T12" fmla="*/ 2147483647 w 38"/>
              <a:gd name="T13" fmla="*/ 2147483647 h 140"/>
              <a:gd name="T14" fmla="*/ 2147483647 w 38"/>
              <a:gd name="T15" fmla="*/ 2147483647 h 140"/>
              <a:gd name="T16" fmla="*/ 2147483647 w 38"/>
              <a:gd name="T17" fmla="*/ 2147483647 h 140"/>
              <a:gd name="T18" fmla="*/ 2147483647 w 38"/>
              <a:gd name="T19" fmla="*/ 2147483647 h 140"/>
              <a:gd name="T20" fmla="*/ 2147483647 w 38"/>
              <a:gd name="T21" fmla="*/ 2147483647 h 140"/>
              <a:gd name="T22" fmla="*/ 2147483647 w 38"/>
              <a:gd name="T23" fmla="*/ 2147483647 h 140"/>
              <a:gd name="T24" fmla="*/ 2147483647 w 38"/>
              <a:gd name="T25" fmla="*/ 2147483647 h 140"/>
              <a:gd name="T26" fmla="*/ 2147483647 w 38"/>
              <a:gd name="T27" fmla="*/ 2147483647 h 140"/>
              <a:gd name="T28" fmla="*/ 2147483647 w 38"/>
              <a:gd name="T29" fmla="*/ 2147483647 h 140"/>
              <a:gd name="T30" fmla="*/ 2147483647 w 38"/>
              <a:gd name="T31" fmla="*/ 2147483647 h 140"/>
              <a:gd name="T32" fmla="*/ 2147483647 w 38"/>
              <a:gd name="T33" fmla="*/ 2147483647 h 140"/>
              <a:gd name="T34" fmla="*/ 2147483647 w 38"/>
              <a:gd name="T35" fmla="*/ 2147483647 h 140"/>
              <a:gd name="T36" fmla="*/ 2147483647 w 38"/>
              <a:gd name="T37" fmla="*/ 0 h 140"/>
              <a:gd name="T38" fmla="*/ 2147483647 w 38"/>
              <a:gd name="T39" fmla="*/ 2147483647 h 140"/>
              <a:gd name="T40" fmla="*/ 2147483647 w 38"/>
              <a:gd name="T41" fmla="*/ 2147483647 h 140"/>
              <a:gd name="T42" fmla="*/ 2147483647 w 38"/>
              <a:gd name="T43" fmla="*/ 2147483647 h 140"/>
              <a:gd name="T44" fmla="*/ 2147483647 w 38"/>
              <a:gd name="T45" fmla="*/ 2147483647 h 140"/>
              <a:gd name="T46" fmla="*/ 0 w 38"/>
              <a:gd name="T47" fmla="*/ 2147483647 h 140"/>
              <a:gd name="T48" fmla="*/ 0 w 38"/>
              <a:gd name="T49" fmla="*/ 2147483647 h 140"/>
              <a:gd name="T50" fmla="*/ 0 w 38"/>
              <a:gd name="T51" fmla="*/ 2147483647 h 1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40"/>
              <a:gd name="T80" fmla="*/ 38 w 38"/>
              <a:gd name="T81" fmla="*/ 140 h 1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40">
                <a:moveTo>
                  <a:pt x="0" y="121"/>
                </a:moveTo>
                <a:lnTo>
                  <a:pt x="0" y="126"/>
                </a:lnTo>
                <a:lnTo>
                  <a:pt x="2" y="131"/>
                </a:lnTo>
                <a:lnTo>
                  <a:pt x="5" y="135"/>
                </a:lnTo>
                <a:lnTo>
                  <a:pt x="9" y="138"/>
                </a:lnTo>
                <a:lnTo>
                  <a:pt x="14" y="140"/>
                </a:lnTo>
                <a:lnTo>
                  <a:pt x="20" y="140"/>
                </a:lnTo>
                <a:lnTo>
                  <a:pt x="25" y="140"/>
                </a:lnTo>
                <a:lnTo>
                  <a:pt x="29" y="138"/>
                </a:lnTo>
                <a:lnTo>
                  <a:pt x="33" y="135"/>
                </a:lnTo>
                <a:lnTo>
                  <a:pt x="37" y="131"/>
                </a:lnTo>
                <a:lnTo>
                  <a:pt x="38" y="126"/>
                </a:lnTo>
                <a:lnTo>
                  <a:pt x="38" y="25"/>
                </a:lnTo>
                <a:lnTo>
                  <a:pt x="38" y="15"/>
                </a:lnTo>
                <a:lnTo>
                  <a:pt x="37" y="11"/>
                </a:lnTo>
                <a:lnTo>
                  <a:pt x="33" y="6"/>
                </a:lnTo>
                <a:lnTo>
                  <a:pt x="29" y="3"/>
                </a:lnTo>
                <a:lnTo>
                  <a:pt x="25" y="2"/>
                </a:lnTo>
                <a:lnTo>
                  <a:pt x="20" y="0"/>
                </a:lnTo>
                <a:lnTo>
                  <a:pt x="14" y="2"/>
                </a:lnTo>
                <a:lnTo>
                  <a:pt x="9" y="3"/>
                </a:lnTo>
                <a:lnTo>
                  <a:pt x="5" y="6"/>
                </a:lnTo>
                <a:lnTo>
                  <a:pt x="2" y="11"/>
                </a:lnTo>
                <a:lnTo>
                  <a:pt x="0" y="15"/>
                </a:lnTo>
                <a:lnTo>
                  <a:pt x="0" y="20"/>
                </a:lnTo>
                <a:lnTo>
                  <a:pt x="0" y="12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1" name="Line 2007"/>
          <p:cNvSpPr>
            <a:spLocks noChangeShapeType="1"/>
          </p:cNvSpPr>
          <p:nvPr/>
        </p:nvSpPr>
        <p:spPr bwMode="auto">
          <a:xfrm>
            <a:off x="8402638" y="2455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2" name="Freeform 2008"/>
          <p:cNvSpPr>
            <a:spLocks/>
          </p:cNvSpPr>
          <p:nvPr/>
        </p:nvSpPr>
        <p:spPr bwMode="auto">
          <a:xfrm>
            <a:off x="8394700" y="2455863"/>
            <a:ext cx="26988"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4" y="2"/>
                </a:lnTo>
                <a:lnTo>
                  <a:pt x="9" y="3"/>
                </a:lnTo>
                <a:lnTo>
                  <a:pt x="5" y="6"/>
                </a:lnTo>
                <a:lnTo>
                  <a:pt x="2" y="11"/>
                </a:lnTo>
                <a:lnTo>
                  <a:pt x="0" y="15"/>
                </a:lnTo>
                <a:lnTo>
                  <a:pt x="0" y="20"/>
                </a:lnTo>
                <a:lnTo>
                  <a:pt x="0" y="25"/>
                </a:lnTo>
                <a:lnTo>
                  <a:pt x="2" y="31"/>
                </a:lnTo>
                <a:lnTo>
                  <a:pt x="5" y="35"/>
                </a:lnTo>
                <a:lnTo>
                  <a:pt x="9" y="37"/>
                </a:lnTo>
                <a:lnTo>
                  <a:pt x="14" y="40"/>
                </a:lnTo>
                <a:lnTo>
                  <a:pt x="43" y="40"/>
                </a:lnTo>
                <a:lnTo>
                  <a:pt x="54" y="40"/>
                </a:lnTo>
                <a:lnTo>
                  <a:pt x="59" y="37"/>
                </a:lnTo>
                <a:lnTo>
                  <a:pt x="63" y="35"/>
                </a:lnTo>
                <a:lnTo>
                  <a:pt x="66" y="31"/>
                </a:lnTo>
                <a:lnTo>
                  <a:pt x="69" y="25"/>
                </a:lnTo>
                <a:lnTo>
                  <a:pt x="69" y="20"/>
                </a:lnTo>
                <a:lnTo>
                  <a:pt x="69" y="15"/>
                </a:lnTo>
                <a:lnTo>
                  <a:pt x="66" y="11"/>
                </a:lnTo>
                <a:lnTo>
                  <a:pt x="63" y="6"/>
                </a:lnTo>
                <a:lnTo>
                  <a:pt x="59"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3" name="Line 2009"/>
          <p:cNvSpPr>
            <a:spLocks noChangeShapeType="1"/>
          </p:cNvSpPr>
          <p:nvPr/>
        </p:nvSpPr>
        <p:spPr bwMode="auto">
          <a:xfrm>
            <a:off x="8413750" y="24558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4" name="Freeform 2010"/>
          <p:cNvSpPr>
            <a:spLocks/>
          </p:cNvSpPr>
          <p:nvPr/>
        </p:nvSpPr>
        <p:spPr bwMode="auto">
          <a:xfrm>
            <a:off x="8405813" y="2455863"/>
            <a:ext cx="23812"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4" y="2"/>
                </a:lnTo>
                <a:lnTo>
                  <a:pt x="10" y="3"/>
                </a:lnTo>
                <a:lnTo>
                  <a:pt x="5" y="6"/>
                </a:lnTo>
                <a:lnTo>
                  <a:pt x="3" y="11"/>
                </a:lnTo>
                <a:lnTo>
                  <a:pt x="1" y="15"/>
                </a:lnTo>
                <a:lnTo>
                  <a:pt x="0" y="20"/>
                </a:lnTo>
                <a:lnTo>
                  <a:pt x="1" y="25"/>
                </a:lnTo>
                <a:lnTo>
                  <a:pt x="3" y="31"/>
                </a:lnTo>
                <a:lnTo>
                  <a:pt x="5" y="35"/>
                </a:lnTo>
                <a:lnTo>
                  <a:pt x="10" y="37"/>
                </a:lnTo>
                <a:lnTo>
                  <a:pt x="14" y="40"/>
                </a:lnTo>
                <a:lnTo>
                  <a:pt x="34" y="40"/>
                </a:lnTo>
                <a:lnTo>
                  <a:pt x="45" y="40"/>
                </a:lnTo>
                <a:lnTo>
                  <a:pt x="49" y="37"/>
                </a:lnTo>
                <a:lnTo>
                  <a:pt x="54" y="35"/>
                </a:lnTo>
                <a:lnTo>
                  <a:pt x="57" y="31"/>
                </a:lnTo>
                <a:lnTo>
                  <a:pt x="58" y="25"/>
                </a:lnTo>
                <a:lnTo>
                  <a:pt x="59" y="20"/>
                </a:lnTo>
                <a:lnTo>
                  <a:pt x="58" y="15"/>
                </a:lnTo>
                <a:lnTo>
                  <a:pt x="57" y="11"/>
                </a:lnTo>
                <a:lnTo>
                  <a:pt x="54" y="6"/>
                </a:lnTo>
                <a:lnTo>
                  <a:pt x="49"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5" name="Line 2011"/>
          <p:cNvSpPr>
            <a:spLocks noChangeShapeType="1"/>
          </p:cNvSpPr>
          <p:nvPr/>
        </p:nvSpPr>
        <p:spPr bwMode="auto">
          <a:xfrm>
            <a:off x="8421688" y="2455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6" name="Freeform 2012"/>
          <p:cNvSpPr>
            <a:spLocks/>
          </p:cNvSpPr>
          <p:nvPr/>
        </p:nvSpPr>
        <p:spPr bwMode="auto">
          <a:xfrm>
            <a:off x="8413750" y="2455863"/>
            <a:ext cx="39688" cy="15875"/>
          </a:xfrm>
          <a:custGeom>
            <a:avLst/>
            <a:gdLst>
              <a:gd name="T0" fmla="*/ 2147483647 w 99"/>
              <a:gd name="T1" fmla="*/ 0 h 40"/>
              <a:gd name="T2" fmla="*/ 2147483647 w 99"/>
              <a:gd name="T3" fmla="*/ 2147483647 h 40"/>
              <a:gd name="T4" fmla="*/ 2147483647 w 99"/>
              <a:gd name="T5" fmla="*/ 2147483647 h 40"/>
              <a:gd name="T6" fmla="*/ 2147483647 w 99"/>
              <a:gd name="T7" fmla="*/ 2147483647 h 40"/>
              <a:gd name="T8" fmla="*/ 2147483647 w 99"/>
              <a:gd name="T9" fmla="*/ 2147483647 h 40"/>
              <a:gd name="T10" fmla="*/ 0 w 99"/>
              <a:gd name="T11" fmla="*/ 2147483647 h 40"/>
              <a:gd name="T12" fmla="*/ 0 w 99"/>
              <a:gd name="T13" fmla="*/ 2147483647 h 40"/>
              <a:gd name="T14" fmla="*/ 0 w 99"/>
              <a:gd name="T15" fmla="*/ 2147483647 h 40"/>
              <a:gd name="T16" fmla="*/ 2147483647 w 99"/>
              <a:gd name="T17" fmla="*/ 2147483647 h 40"/>
              <a:gd name="T18" fmla="*/ 2147483647 w 99"/>
              <a:gd name="T19" fmla="*/ 2147483647 h 40"/>
              <a:gd name="T20" fmla="*/ 2147483647 w 99"/>
              <a:gd name="T21" fmla="*/ 2147483647 h 40"/>
              <a:gd name="T22" fmla="*/ 2147483647 w 99"/>
              <a:gd name="T23" fmla="*/ 2147483647 h 40"/>
              <a:gd name="T24" fmla="*/ 2147483647 w 99"/>
              <a:gd name="T25" fmla="*/ 2147483647 h 40"/>
              <a:gd name="T26" fmla="*/ 2147483647 w 99"/>
              <a:gd name="T27" fmla="*/ 2147483647 h 40"/>
              <a:gd name="T28" fmla="*/ 2147483647 w 99"/>
              <a:gd name="T29" fmla="*/ 2147483647 h 40"/>
              <a:gd name="T30" fmla="*/ 2147483647 w 99"/>
              <a:gd name="T31" fmla="*/ 2147483647 h 40"/>
              <a:gd name="T32" fmla="*/ 2147483647 w 99"/>
              <a:gd name="T33" fmla="*/ 2147483647 h 40"/>
              <a:gd name="T34" fmla="*/ 2147483647 w 99"/>
              <a:gd name="T35" fmla="*/ 2147483647 h 40"/>
              <a:gd name="T36" fmla="*/ 2147483647 w 99"/>
              <a:gd name="T37" fmla="*/ 2147483647 h 40"/>
              <a:gd name="T38" fmla="*/ 2147483647 w 99"/>
              <a:gd name="T39" fmla="*/ 2147483647 h 40"/>
              <a:gd name="T40" fmla="*/ 2147483647 w 99"/>
              <a:gd name="T41" fmla="*/ 2147483647 h 40"/>
              <a:gd name="T42" fmla="*/ 2147483647 w 99"/>
              <a:gd name="T43" fmla="*/ 2147483647 h 40"/>
              <a:gd name="T44" fmla="*/ 2147483647 w 99"/>
              <a:gd name="T45" fmla="*/ 2147483647 h 40"/>
              <a:gd name="T46" fmla="*/ 2147483647 w 99"/>
              <a:gd name="T47" fmla="*/ 2147483647 h 40"/>
              <a:gd name="T48" fmla="*/ 2147483647 w 99"/>
              <a:gd name="T49" fmla="*/ 0 h 40"/>
              <a:gd name="T50" fmla="*/ 2147483647 w 9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40"/>
              <a:gd name="T80" fmla="*/ 99 w 9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40">
                <a:moveTo>
                  <a:pt x="20" y="0"/>
                </a:moveTo>
                <a:lnTo>
                  <a:pt x="14" y="2"/>
                </a:lnTo>
                <a:lnTo>
                  <a:pt x="9" y="3"/>
                </a:lnTo>
                <a:lnTo>
                  <a:pt x="5" y="6"/>
                </a:lnTo>
                <a:lnTo>
                  <a:pt x="2" y="11"/>
                </a:lnTo>
                <a:lnTo>
                  <a:pt x="0" y="15"/>
                </a:lnTo>
                <a:lnTo>
                  <a:pt x="0" y="20"/>
                </a:lnTo>
                <a:lnTo>
                  <a:pt x="0" y="25"/>
                </a:lnTo>
                <a:lnTo>
                  <a:pt x="2" y="31"/>
                </a:lnTo>
                <a:lnTo>
                  <a:pt x="5" y="35"/>
                </a:lnTo>
                <a:lnTo>
                  <a:pt x="9" y="37"/>
                </a:lnTo>
                <a:lnTo>
                  <a:pt x="14" y="40"/>
                </a:lnTo>
                <a:lnTo>
                  <a:pt x="74" y="40"/>
                </a:lnTo>
                <a:lnTo>
                  <a:pt x="84" y="40"/>
                </a:lnTo>
                <a:lnTo>
                  <a:pt x="88" y="37"/>
                </a:lnTo>
                <a:lnTo>
                  <a:pt x="92" y="35"/>
                </a:lnTo>
                <a:lnTo>
                  <a:pt x="96" y="31"/>
                </a:lnTo>
                <a:lnTo>
                  <a:pt x="98" y="25"/>
                </a:lnTo>
                <a:lnTo>
                  <a:pt x="99" y="20"/>
                </a:lnTo>
                <a:lnTo>
                  <a:pt x="98" y="15"/>
                </a:lnTo>
                <a:lnTo>
                  <a:pt x="96" y="11"/>
                </a:lnTo>
                <a:lnTo>
                  <a:pt x="92" y="6"/>
                </a:lnTo>
                <a:lnTo>
                  <a:pt x="88" y="3"/>
                </a:lnTo>
                <a:lnTo>
                  <a:pt x="84" y="2"/>
                </a:lnTo>
                <a:lnTo>
                  <a:pt x="7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7" name="Line 2013"/>
          <p:cNvSpPr>
            <a:spLocks noChangeShapeType="1"/>
          </p:cNvSpPr>
          <p:nvPr/>
        </p:nvSpPr>
        <p:spPr bwMode="auto">
          <a:xfrm>
            <a:off x="8445500" y="24558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8" name="Freeform 2014"/>
          <p:cNvSpPr>
            <a:spLocks/>
          </p:cNvSpPr>
          <p:nvPr/>
        </p:nvSpPr>
        <p:spPr bwMode="auto">
          <a:xfrm>
            <a:off x="8437563" y="2455863"/>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2"/>
                </a:lnTo>
                <a:lnTo>
                  <a:pt x="9" y="3"/>
                </a:lnTo>
                <a:lnTo>
                  <a:pt x="5" y="6"/>
                </a:lnTo>
                <a:lnTo>
                  <a:pt x="3" y="11"/>
                </a:lnTo>
                <a:lnTo>
                  <a:pt x="0" y="15"/>
                </a:lnTo>
                <a:lnTo>
                  <a:pt x="0" y="20"/>
                </a:lnTo>
                <a:lnTo>
                  <a:pt x="0" y="25"/>
                </a:lnTo>
                <a:lnTo>
                  <a:pt x="3" y="31"/>
                </a:lnTo>
                <a:lnTo>
                  <a:pt x="5" y="35"/>
                </a:lnTo>
                <a:lnTo>
                  <a:pt x="9" y="37"/>
                </a:lnTo>
                <a:lnTo>
                  <a:pt x="15" y="40"/>
                </a:lnTo>
                <a:lnTo>
                  <a:pt x="24" y="40"/>
                </a:lnTo>
                <a:lnTo>
                  <a:pt x="35" y="40"/>
                </a:lnTo>
                <a:lnTo>
                  <a:pt x="40" y="37"/>
                </a:lnTo>
                <a:lnTo>
                  <a:pt x="44" y="35"/>
                </a:lnTo>
                <a:lnTo>
                  <a:pt x="46" y="31"/>
                </a:lnTo>
                <a:lnTo>
                  <a:pt x="49" y="25"/>
                </a:lnTo>
                <a:lnTo>
                  <a:pt x="49" y="20"/>
                </a:lnTo>
                <a:lnTo>
                  <a:pt x="49" y="15"/>
                </a:lnTo>
                <a:lnTo>
                  <a:pt x="46" y="11"/>
                </a:lnTo>
                <a:lnTo>
                  <a:pt x="44" y="6"/>
                </a:lnTo>
                <a:lnTo>
                  <a:pt x="40"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19" name="Line 2015"/>
          <p:cNvSpPr>
            <a:spLocks noChangeShapeType="1"/>
          </p:cNvSpPr>
          <p:nvPr/>
        </p:nvSpPr>
        <p:spPr bwMode="auto">
          <a:xfrm>
            <a:off x="8448675" y="24558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0" name="Freeform 2016"/>
          <p:cNvSpPr>
            <a:spLocks/>
          </p:cNvSpPr>
          <p:nvPr/>
        </p:nvSpPr>
        <p:spPr bwMode="auto">
          <a:xfrm>
            <a:off x="8440738" y="2455863"/>
            <a:ext cx="55562" cy="15875"/>
          </a:xfrm>
          <a:custGeom>
            <a:avLst/>
            <a:gdLst>
              <a:gd name="T0" fmla="*/ 2147483647 w 139"/>
              <a:gd name="T1" fmla="*/ 0 h 40"/>
              <a:gd name="T2" fmla="*/ 2147483647 w 139"/>
              <a:gd name="T3" fmla="*/ 2147483647 h 40"/>
              <a:gd name="T4" fmla="*/ 2147483647 w 139"/>
              <a:gd name="T5" fmla="*/ 2147483647 h 40"/>
              <a:gd name="T6" fmla="*/ 2147483647 w 139"/>
              <a:gd name="T7" fmla="*/ 2147483647 h 40"/>
              <a:gd name="T8" fmla="*/ 2147483647 w 139"/>
              <a:gd name="T9" fmla="*/ 2147483647 h 40"/>
              <a:gd name="T10" fmla="*/ 2147483647 w 139"/>
              <a:gd name="T11" fmla="*/ 2147483647 h 40"/>
              <a:gd name="T12" fmla="*/ 0 w 139"/>
              <a:gd name="T13" fmla="*/ 2147483647 h 40"/>
              <a:gd name="T14" fmla="*/ 2147483647 w 139"/>
              <a:gd name="T15" fmla="*/ 2147483647 h 40"/>
              <a:gd name="T16" fmla="*/ 2147483647 w 139"/>
              <a:gd name="T17" fmla="*/ 2147483647 h 40"/>
              <a:gd name="T18" fmla="*/ 2147483647 w 139"/>
              <a:gd name="T19" fmla="*/ 2147483647 h 40"/>
              <a:gd name="T20" fmla="*/ 2147483647 w 139"/>
              <a:gd name="T21" fmla="*/ 2147483647 h 40"/>
              <a:gd name="T22" fmla="*/ 2147483647 w 139"/>
              <a:gd name="T23" fmla="*/ 2147483647 h 40"/>
              <a:gd name="T24" fmla="*/ 2147483647 w 139"/>
              <a:gd name="T25" fmla="*/ 2147483647 h 40"/>
              <a:gd name="T26" fmla="*/ 2147483647 w 139"/>
              <a:gd name="T27" fmla="*/ 2147483647 h 40"/>
              <a:gd name="T28" fmla="*/ 2147483647 w 139"/>
              <a:gd name="T29" fmla="*/ 2147483647 h 40"/>
              <a:gd name="T30" fmla="*/ 2147483647 w 139"/>
              <a:gd name="T31" fmla="*/ 2147483647 h 40"/>
              <a:gd name="T32" fmla="*/ 2147483647 w 139"/>
              <a:gd name="T33" fmla="*/ 2147483647 h 40"/>
              <a:gd name="T34" fmla="*/ 2147483647 w 139"/>
              <a:gd name="T35" fmla="*/ 2147483647 h 40"/>
              <a:gd name="T36" fmla="*/ 2147483647 w 139"/>
              <a:gd name="T37" fmla="*/ 2147483647 h 40"/>
              <a:gd name="T38" fmla="*/ 2147483647 w 139"/>
              <a:gd name="T39" fmla="*/ 2147483647 h 40"/>
              <a:gd name="T40" fmla="*/ 2147483647 w 139"/>
              <a:gd name="T41" fmla="*/ 2147483647 h 40"/>
              <a:gd name="T42" fmla="*/ 2147483647 w 139"/>
              <a:gd name="T43" fmla="*/ 2147483647 h 40"/>
              <a:gd name="T44" fmla="*/ 2147483647 w 139"/>
              <a:gd name="T45" fmla="*/ 2147483647 h 40"/>
              <a:gd name="T46" fmla="*/ 2147483647 w 139"/>
              <a:gd name="T47" fmla="*/ 2147483647 h 40"/>
              <a:gd name="T48" fmla="*/ 2147483647 w 139"/>
              <a:gd name="T49" fmla="*/ 0 h 40"/>
              <a:gd name="T50" fmla="*/ 2147483647 w 13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40"/>
              <a:gd name="T80" fmla="*/ 139 w 13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40">
                <a:moveTo>
                  <a:pt x="20" y="0"/>
                </a:moveTo>
                <a:lnTo>
                  <a:pt x="15" y="2"/>
                </a:lnTo>
                <a:lnTo>
                  <a:pt x="11" y="3"/>
                </a:lnTo>
                <a:lnTo>
                  <a:pt x="6" y="6"/>
                </a:lnTo>
                <a:lnTo>
                  <a:pt x="3" y="11"/>
                </a:lnTo>
                <a:lnTo>
                  <a:pt x="2" y="15"/>
                </a:lnTo>
                <a:lnTo>
                  <a:pt x="0" y="20"/>
                </a:lnTo>
                <a:lnTo>
                  <a:pt x="2" y="25"/>
                </a:lnTo>
                <a:lnTo>
                  <a:pt x="3" y="31"/>
                </a:lnTo>
                <a:lnTo>
                  <a:pt x="6" y="35"/>
                </a:lnTo>
                <a:lnTo>
                  <a:pt x="11" y="37"/>
                </a:lnTo>
                <a:lnTo>
                  <a:pt x="15" y="40"/>
                </a:lnTo>
                <a:lnTo>
                  <a:pt x="113" y="40"/>
                </a:lnTo>
                <a:lnTo>
                  <a:pt x="123" y="40"/>
                </a:lnTo>
                <a:lnTo>
                  <a:pt x="129" y="37"/>
                </a:lnTo>
                <a:lnTo>
                  <a:pt x="133" y="35"/>
                </a:lnTo>
                <a:lnTo>
                  <a:pt x="137" y="31"/>
                </a:lnTo>
                <a:lnTo>
                  <a:pt x="138" y="25"/>
                </a:lnTo>
                <a:lnTo>
                  <a:pt x="139" y="20"/>
                </a:lnTo>
                <a:lnTo>
                  <a:pt x="138" y="15"/>
                </a:lnTo>
                <a:lnTo>
                  <a:pt x="137" y="11"/>
                </a:lnTo>
                <a:lnTo>
                  <a:pt x="133" y="6"/>
                </a:lnTo>
                <a:lnTo>
                  <a:pt x="129" y="3"/>
                </a:lnTo>
                <a:lnTo>
                  <a:pt x="123" y="2"/>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1" name="Line 2017"/>
          <p:cNvSpPr>
            <a:spLocks noChangeShapeType="1"/>
          </p:cNvSpPr>
          <p:nvPr/>
        </p:nvSpPr>
        <p:spPr bwMode="auto">
          <a:xfrm>
            <a:off x="8488363" y="2455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2" name="Freeform 2018"/>
          <p:cNvSpPr>
            <a:spLocks/>
          </p:cNvSpPr>
          <p:nvPr/>
        </p:nvSpPr>
        <p:spPr bwMode="auto">
          <a:xfrm>
            <a:off x="8480425" y="2455863"/>
            <a:ext cx="23813" cy="15875"/>
          </a:xfrm>
          <a:custGeom>
            <a:avLst/>
            <a:gdLst>
              <a:gd name="T0" fmla="*/ 2147483647 w 58"/>
              <a:gd name="T1" fmla="*/ 0 h 40"/>
              <a:gd name="T2" fmla="*/ 2147483647 w 58"/>
              <a:gd name="T3" fmla="*/ 2147483647 h 40"/>
              <a:gd name="T4" fmla="*/ 2147483647 w 58"/>
              <a:gd name="T5" fmla="*/ 2147483647 h 40"/>
              <a:gd name="T6" fmla="*/ 2147483647 w 58"/>
              <a:gd name="T7" fmla="*/ 2147483647 h 40"/>
              <a:gd name="T8" fmla="*/ 2147483647 w 58"/>
              <a:gd name="T9" fmla="*/ 2147483647 h 40"/>
              <a:gd name="T10" fmla="*/ 0 w 58"/>
              <a:gd name="T11" fmla="*/ 2147483647 h 40"/>
              <a:gd name="T12" fmla="*/ 0 w 58"/>
              <a:gd name="T13" fmla="*/ 2147483647 h 40"/>
              <a:gd name="T14" fmla="*/ 0 w 58"/>
              <a:gd name="T15" fmla="*/ 2147483647 h 40"/>
              <a:gd name="T16" fmla="*/ 2147483647 w 58"/>
              <a:gd name="T17" fmla="*/ 2147483647 h 40"/>
              <a:gd name="T18" fmla="*/ 2147483647 w 58"/>
              <a:gd name="T19" fmla="*/ 2147483647 h 40"/>
              <a:gd name="T20" fmla="*/ 2147483647 w 58"/>
              <a:gd name="T21" fmla="*/ 2147483647 h 40"/>
              <a:gd name="T22" fmla="*/ 2147483647 w 58"/>
              <a:gd name="T23" fmla="*/ 2147483647 h 40"/>
              <a:gd name="T24" fmla="*/ 2147483647 w 58"/>
              <a:gd name="T25" fmla="*/ 2147483647 h 40"/>
              <a:gd name="T26" fmla="*/ 2147483647 w 58"/>
              <a:gd name="T27" fmla="*/ 2147483647 h 40"/>
              <a:gd name="T28" fmla="*/ 2147483647 w 58"/>
              <a:gd name="T29" fmla="*/ 2147483647 h 40"/>
              <a:gd name="T30" fmla="*/ 2147483647 w 58"/>
              <a:gd name="T31" fmla="*/ 2147483647 h 40"/>
              <a:gd name="T32" fmla="*/ 2147483647 w 58"/>
              <a:gd name="T33" fmla="*/ 2147483647 h 40"/>
              <a:gd name="T34" fmla="*/ 2147483647 w 58"/>
              <a:gd name="T35" fmla="*/ 2147483647 h 40"/>
              <a:gd name="T36" fmla="*/ 2147483647 w 58"/>
              <a:gd name="T37" fmla="*/ 2147483647 h 40"/>
              <a:gd name="T38" fmla="*/ 2147483647 w 58"/>
              <a:gd name="T39" fmla="*/ 2147483647 h 40"/>
              <a:gd name="T40" fmla="*/ 2147483647 w 58"/>
              <a:gd name="T41" fmla="*/ 2147483647 h 40"/>
              <a:gd name="T42" fmla="*/ 2147483647 w 58"/>
              <a:gd name="T43" fmla="*/ 2147483647 h 40"/>
              <a:gd name="T44" fmla="*/ 2147483647 w 58"/>
              <a:gd name="T45" fmla="*/ 2147483647 h 40"/>
              <a:gd name="T46" fmla="*/ 2147483647 w 58"/>
              <a:gd name="T47" fmla="*/ 2147483647 h 40"/>
              <a:gd name="T48" fmla="*/ 2147483647 w 58"/>
              <a:gd name="T49" fmla="*/ 0 h 40"/>
              <a:gd name="T50" fmla="*/ 2147483647 w 5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40"/>
              <a:gd name="T80" fmla="*/ 58 w 5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40">
                <a:moveTo>
                  <a:pt x="19" y="0"/>
                </a:moveTo>
                <a:lnTo>
                  <a:pt x="14" y="2"/>
                </a:lnTo>
                <a:lnTo>
                  <a:pt x="9" y="3"/>
                </a:lnTo>
                <a:lnTo>
                  <a:pt x="5" y="6"/>
                </a:lnTo>
                <a:lnTo>
                  <a:pt x="2" y="11"/>
                </a:lnTo>
                <a:lnTo>
                  <a:pt x="0" y="15"/>
                </a:lnTo>
                <a:lnTo>
                  <a:pt x="0" y="20"/>
                </a:lnTo>
                <a:lnTo>
                  <a:pt x="0" y="25"/>
                </a:lnTo>
                <a:lnTo>
                  <a:pt x="2" y="31"/>
                </a:lnTo>
                <a:lnTo>
                  <a:pt x="5" y="35"/>
                </a:lnTo>
                <a:lnTo>
                  <a:pt x="9" y="37"/>
                </a:lnTo>
                <a:lnTo>
                  <a:pt x="14" y="40"/>
                </a:lnTo>
                <a:lnTo>
                  <a:pt x="33" y="40"/>
                </a:lnTo>
                <a:lnTo>
                  <a:pt x="43" y="40"/>
                </a:lnTo>
                <a:lnTo>
                  <a:pt x="48" y="37"/>
                </a:lnTo>
                <a:lnTo>
                  <a:pt x="52" y="35"/>
                </a:lnTo>
                <a:lnTo>
                  <a:pt x="55" y="31"/>
                </a:lnTo>
                <a:lnTo>
                  <a:pt x="58" y="25"/>
                </a:lnTo>
                <a:lnTo>
                  <a:pt x="58" y="20"/>
                </a:lnTo>
                <a:lnTo>
                  <a:pt x="58" y="15"/>
                </a:lnTo>
                <a:lnTo>
                  <a:pt x="55" y="11"/>
                </a:lnTo>
                <a:lnTo>
                  <a:pt x="52" y="6"/>
                </a:lnTo>
                <a:lnTo>
                  <a:pt x="48" y="3"/>
                </a:lnTo>
                <a:lnTo>
                  <a:pt x="43" y="2"/>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3" name="Line 2019"/>
          <p:cNvSpPr>
            <a:spLocks noChangeShapeType="1"/>
          </p:cNvSpPr>
          <p:nvPr/>
        </p:nvSpPr>
        <p:spPr bwMode="auto">
          <a:xfrm>
            <a:off x="8496300" y="24558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4" name="Freeform 2020"/>
          <p:cNvSpPr>
            <a:spLocks/>
          </p:cNvSpPr>
          <p:nvPr/>
        </p:nvSpPr>
        <p:spPr bwMode="auto">
          <a:xfrm>
            <a:off x="8488363" y="2455863"/>
            <a:ext cx="23812"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6" y="2"/>
                </a:lnTo>
                <a:lnTo>
                  <a:pt x="11" y="3"/>
                </a:lnTo>
                <a:lnTo>
                  <a:pt x="7" y="6"/>
                </a:lnTo>
                <a:lnTo>
                  <a:pt x="3" y="11"/>
                </a:lnTo>
                <a:lnTo>
                  <a:pt x="1" y="15"/>
                </a:lnTo>
                <a:lnTo>
                  <a:pt x="0" y="20"/>
                </a:lnTo>
                <a:lnTo>
                  <a:pt x="1" y="25"/>
                </a:lnTo>
                <a:lnTo>
                  <a:pt x="3" y="31"/>
                </a:lnTo>
                <a:lnTo>
                  <a:pt x="7" y="35"/>
                </a:lnTo>
                <a:lnTo>
                  <a:pt x="11" y="37"/>
                </a:lnTo>
                <a:lnTo>
                  <a:pt x="16" y="40"/>
                </a:lnTo>
                <a:lnTo>
                  <a:pt x="34" y="40"/>
                </a:lnTo>
                <a:lnTo>
                  <a:pt x="45" y="40"/>
                </a:lnTo>
                <a:lnTo>
                  <a:pt x="50" y="37"/>
                </a:lnTo>
                <a:lnTo>
                  <a:pt x="54" y="35"/>
                </a:lnTo>
                <a:lnTo>
                  <a:pt x="57" y="31"/>
                </a:lnTo>
                <a:lnTo>
                  <a:pt x="60" y="25"/>
                </a:lnTo>
                <a:lnTo>
                  <a:pt x="60" y="20"/>
                </a:lnTo>
                <a:lnTo>
                  <a:pt x="60" y="15"/>
                </a:lnTo>
                <a:lnTo>
                  <a:pt x="57" y="11"/>
                </a:lnTo>
                <a:lnTo>
                  <a:pt x="54" y="6"/>
                </a:lnTo>
                <a:lnTo>
                  <a:pt x="50"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5" name="Line 2021"/>
          <p:cNvSpPr>
            <a:spLocks noChangeShapeType="1"/>
          </p:cNvSpPr>
          <p:nvPr/>
        </p:nvSpPr>
        <p:spPr bwMode="auto">
          <a:xfrm>
            <a:off x="8504238" y="2455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6" name="Freeform 2022"/>
          <p:cNvSpPr>
            <a:spLocks/>
          </p:cNvSpPr>
          <p:nvPr/>
        </p:nvSpPr>
        <p:spPr bwMode="auto">
          <a:xfrm>
            <a:off x="8496300" y="2455863"/>
            <a:ext cx="31750" cy="15875"/>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2147483647 w 79"/>
              <a:gd name="T11" fmla="*/ 2147483647 h 40"/>
              <a:gd name="T12" fmla="*/ 0 w 79"/>
              <a:gd name="T13" fmla="*/ 2147483647 h 40"/>
              <a:gd name="T14" fmla="*/ 2147483647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20" y="0"/>
                </a:moveTo>
                <a:lnTo>
                  <a:pt x="14" y="2"/>
                </a:lnTo>
                <a:lnTo>
                  <a:pt x="10" y="3"/>
                </a:lnTo>
                <a:lnTo>
                  <a:pt x="7" y="6"/>
                </a:lnTo>
                <a:lnTo>
                  <a:pt x="3" y="11"/>
                </a:lnTo>
                <a:lnTo>
                  <a:pt x="1" y="15"/>
                </a:lnTo>
                <a:lnTo>
                  <a:pt x="0" y="20"/>
                </a:lnTo>
                <a:lnTo>
                  <a:pt x="1" y="25"/>
                </a:lnTo>
                <a:lnTo>
                  <a:pt x="3" y="31"/>
                </a:lnTo>
                <a:lnTo>
                  <a:pt x="7" y="35"/>
                </a:lnTo>
                <a:lnTo>
                  <a:pt x="10" y="37"/>
                </a:lnTo>
                <a:lnTo>
                  <a:pt x="14" y="40"/>
                </a:lnTo>
                <a:lnTo>
                  <a:pt x="54" y="40"/>
                </a:lnTo>
                <a:lnTo>
                  <a:pt x="65" y="40"/>
                </a:lnTo>
                <a:lnTo>
                  <a:pt x="70" y="37"/>
                </a:lnTo>
                <a:lnTo>
                  <a:pt x="74" y="35"/>
                </a:lnTo>
                <a:lnTo>
                  <a:pt x="77" y="31"/>
                </a:lnTo>
                <a:lnTo>
                  <a:pt x="79" y="25"/>
                </a:lnTo>
                <a:lnTo>
                  <a:pt x="79" y="20"/>
                </a:lnTo>
                <a:lnTo>
                  <a:pt x="79" y="15"/>
                </a:lnTo>
                <a:lnTo>
                  <a:pt x="77" y="11"/>
                </a:lnTo>
                <a:lnTo>
                  <a:pt x="74" y="6"/>
                </a:lnTo>
                <a:lnTo>
                  <a:pt x="70" y="3"/>
                </a:lnTo>
                <a:lnTo>
                  <a:pt x="65" y="2"/>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7" name="Line 2023"/>
          <p:cNvSpPr>
            <a:spLocks noChangeShapeType="1"/>
          </p:cNvSpPr>
          <p:nvPr/>
        </p:nvSpPr>
        <p:spPr bwMode="auto">
          <a:xfrm>
            <a:off x="8520113" y="2455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8" name="Freeform 2024"/>
          <p:cNvSpPr>
            <a:spLocks/>
          </p:cNvSpPr>
          <p:nvPr/>
        </p:nvSpPr>
        <p:spPr bwMode="auto">
          <a:xfrm>
            <a:off x="8512175" y="2455863"/>
            <a:ext cx="26988" cy="15875"/>
          </a:xfrm>
          <a:custGeom>
            <a:avLst/>
            <a:gdLst>
              <a:gd name="T0" fmla="*/ 2147483647 w 68"/>
              <a:gd name="T1" fmla="*/ 0 h 40"/>
              <a:gd name="T2" fmla="*/ 2147483647 w 68"/>
              <a:gd name="T3" fmla="*/ 2147483647 h 40"/>
              <a:gd name="T4" fmla="*/ 2147483647 w 68"/>
              <a:gd name="T5" fmla="*/ 2147483647 h 40"/>
              <a:gd name="T6" fmla="*/ 2147483647 w 68"/>
              <a:gd name="T7" fmla="*/ 2147483647 h 40"/>
              <a:gd name="T8" fmla="*/ 2147483647 w 68"/>
              <a:gd name="T9" fmla="*/ 2147483647 h 40"/>
              <a:gd name="T10" fmla="*/ 2147483647 w 68"/>
              <a:gd name="T11" fmla="*/ 2147483647 h 40"/>
              <a:gd name="T12" fmla="*/ 0 w 68"/>
              <a:gd name="T13" fmla="*/ 2147483647 h 40"/>
              <a:gd name="T14" fmla="*/ 2147483647 w 68"/>
              <a:gd name="T15" fmla="*/ 2147483647 h 40"/>
              <a:gd name="T16" fmla="*/ 2147483647 w 68"/>
              <a:gd name="T17" fmla="*/ 2147483647 h 40"/>
              <a:gd name="T18" fmla="*/ 2147483647 w 68"/>
              <a:gd name="T19" fmla="*/ 2147483647 h 40"/>
              <a:gd name="T20" fmla="*/ 2147483647 w 68"/>
              <a:gd name="T21" fmla="*/ 2147483647 h 40"/>
              <a:gd name="T22" fmla="*/ 2147483647 w 68"/>
              <a:gd name="T23" fmla="*/ 2147483647 h 40"/>
              <a:gd name="T24" fmla="*/ 2147483647 w 68"/>
              <a:gd name="T25" fmla="*/ 2147483647 h 40"/>
              <a:gd name="T26" fmla="*/ 2147483647 w 68"/>
              <a:gd name="T27" fmla="*/ 2147483647 h 40"/>
              <a:gd name="T28" fmla="*/ 2147483647 w 68"/>
              <a:gd name="T29" fmla="*/ 2147483647 h 40"/>
              <a:gd name="T30" fmla="*/ 2147483647 w 68"/>
              <a:gd name="T31" fmla="*/ 2147483647 h 40"/>
              <a:gd name="T32" fmla="*/ 2147483647 w 68"/>
              <a:gd name="T33" fmla="*/ 2147483647 h 40"/>
              <a:gd name="T34" fmla="*/ 2147483647 w 68"/>
              <a:gd name="T35" fmla="*/ 2147483647 h 40"/>
              <a:gd name="T36" fmla="*/ 2147483647 w 68"/>
              <a:gd name="T37" fmla="*/ 2147483647 h 40"/>
              <a:gd name="T38" fmla="*/ 2147483647 w 68"/>
              <a:gd name="T39" fmla="*/ 2147483647 h 40"/>
              <a:gd name="T40" fmla="*/ 2147483647 w 68"/>
              <a:gd name="T41" fmla="*/ 2147483647 h 40"/>
              <a:gd name="T42" fmla="*/ 2147483647 w 68"/>
              <a:gd name="T43" fmla="*/ 2147483647 h 40"/>
              <a:gd name="T44" fmla="*/ 2147483647 w 68"/>
              <a:gd name="T45" fmla="*/ 2147483647 h 40"/>
              <a:gd name="T46" fmla="*/ 2147483647 w 68"/>
              <a:gd name="T47" fmla="*/ 2147483647 h 40"/>
              <a:gd name="T48" fmla="*/ 2147483647 w 68"/>
              <a:gd name="T49" fmla="*/ 0 h 40"/>
              <a:gd name="T50" fmla="*/ 2147483647 w 6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40"/>
              <a:gd name="T80" fmla="*/ 68 w 6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40">
                <a:moveTo>
                  <a:pt x="19" y="0"/>
                </a:moveTo>
                <a:lnTo>
                  <a:pt x="14" y="2"/>
                </a:lnTo>
                <a:lnTo>
                  <a:pt x="10" y="3"/>
                </a:lnTo>
                <a:lnTo>
                  <a:pt x="5" y="6"/>
                </a:lnTo>
                <a:lnTo>
                  <a:pt x="2" y="11"/>
                </a:lnTo>
                <a:lnTo>
                  <a:pt x="1" y="15"/>
                </a:lnTo>
                <a:lnTo>
                  <a:pt x="0" y="20"/>
                </a:lnTo>
                <a:lnTo>
                  <a:pt x="1" y="25"/>
                </a:lnTo>
                <a:lnTo>
                  <a:pt x="2" y="31"/>
                </a:lnTo>
                <a:lnTo>
                  <a:pt x="5" y="35"/>
                </a:lnTo>
                <a:lnTo>
                  <a:pt x="10" y="37"/>
                </a:lnTo>
                <a:lnTo>
                  <a:pt x="14" y="40"/>
                </a:lnTo>
                <a:lnTo>
                  <a:pt x="43" y="40"/>
                </a:lnTo>
                <a:lnTo>
                  <a:pt x="54" y="40"/>
                </a:lnTo>
                <a:lnTo>
                  <a:pt x="59" y="37"/>
                </a:lnTo>
                <a:lnTo>
                  <a:pt x="63" y="35"/>
                </a:lnTo>
                <a:lnTo>
                  <a:pt x="66" y="31"/>
                </a:lnTo>
                <a:lnTo>
                  <a:pt x="68" y="25"/>
                </a:lnTo>
                <a:lnTo>
                  <a:pt x="68" y="20"/>
                </a:lnTo>
                <a:lnTo>
                  <a:pt x="68" y="15"/>
                </a:lnTo>
                <a:lnTo>
                  <a:pt x="66" y="11"/>
                </a:lnTo>
                <a:lnTo>
                  <a:pt x="63" y="6"/>
                </a:lnTo>
                <a:lnTo>
                  <a:pt x="59" y="3"/>
                </a:lnTo>
                <a:lnTo>
                  <a:pt x="54" y="2"/>
                </a:lnTo>
                <a:lnTo>
                  <a:pt x="4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29" name="Line 2025"/>
          <p:cNvSpPr>
            <a:spLocks noChangeShapeType="1"/>
          </p:cNvSpPr>
          <p:nvPr/>
        </p:nvSpPr>
        <p:spPr bwMode="auto">
          <a:xfrm>
            <a:off x="8531225" y="24558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0" name="Freeform 2026"/>
          <p:cNvSpPr>
            <a:spLocks/>
          </p:cNvSpPr>
          <p:nvPr/>
        </p:nvSpPr>
        <p:spPr bwMode="auto">
          <a:xfrm>
            <a:off x="8523288" y="2455863"/>
            <a:ext cx="26987" cy="15875"/>
          </a:xfrm>
          <a:custGeom>
            <a:avLst/>
            <a:gdLst>
              <a:gd name="T0" fmla="*/ 2147483647 w 70"/>
              <a:gd name="T1" fmla="*/ 0 h 40"/>
              <a:gd name="T2" fmla="*/ 2147483647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2147483647 h 40"/>
              <a:gd name="T12" fmla="*/ 0 w 70"/>
              <a:gd name="T13" fmla="*/ 2147483647 h 40"/>
              <a:gd name="T14" fmla="*/ 2147483647 w 70"/>
              <a:gd name="T15" fmla="*/ 2147483647 h 40"/>
              <a:gd name="T16" fmla="*/ 2147483647 w 70"/>
              <a:gd name="T17" fmla="*/ 2147483647 h 40"/>
              <a:gd name="T18" fmla="*/ 2147483647 w 70"/>
              <a:gd name="T19" fmla="*/ 2147483647 h 40"/>
              <a:gd name="T20" fmla="*/ 2147483647 w 70"/>
              <a:gd name="T21" fmla="*/ 2147483647 h 40"/>
              <a:gd name="T22" fmla="*/ 2147483647 w 70"/>
              <a:gd name="T23" fmla="*/ 2147483647 h 40"/>
              <a:gd name="T24" fmla="*/ 2147483647 w 70"/>
              <a:gd name="T25" fmla="*/ 2147483647 h 40"/>
              <a:gd name="T26" fmla="*/ 2147483647 w 70"/>
              <a:gd name="T27" fmla="*/ 2147483647 h 40"/>
              <a:gd name="T28" fmla="*/ 2147483647 w 70"/>
              <a:gd name="T29" fmla="*/ 2147483647 h 40"/>
              <a:gd name="T30" fmla="*/ 2147483647 w 70"/>
              <a:gd name="T31" fmla="*/ 2147483647 h 40"/>
              <a:gd name="T32" fmla="*/ 2147483647 w 70"/>
              <a:gd name="T33" fmla="*/ 2147483647 h 40"/>
              <a:gd name="T34" fmla="*/ 2147483647 w 70"/>
              <a:gd name="T35" fmla="*/ 2147483647 h 40"/>
              <a:gd name="T36" fmla="*/ 2147483647 w 70"/>
              <a:gd name="T37" fmla="*/ 2147483647 h 40"/>
              <a:gd name="T38" fmla="*/ 2147483647 w 70"/>
              <a:gd name="T39" fmla="*/ 2147483647 h 40"/>
              <a:gd name="T40" fmla="*/ 2147483647 w 70"/>
              <a:gd name="T41" fmla="*/ 2147483647 h 40"/>
              <a:gd name="T42" fmla="*/ 2147483647 w 70"/>
              <a:gd name="T43" fmla="*/ 2147483647 h 40"/>
              <a:gd name="T44" fmla="*/ 2147483647 w 70"/>
              <a:gd name="T45" fmla="*/ 2147483647 h 40"/>
              <a:gd name="T46" fmla="*/ 2147483647 w 70"/>
              <a:gd name="T47" fmla="*/ 2147483647 h 40"/>
              <a:gd name="T48" fmla="*/ 2147483647 w 70"/>
              <a:gd name="T49" fmla="*/ 0 h 40"/>
              <a:gd name="T50" fmla="*/ 2147483647 w 7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40"/>
              <a:gd name="T80" fmla="*/ 70 w 7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40">
                <a:moveTo>
                  <a:pt x="19" y="0"/>
                </a:moveTo>
                <a:lnTo>
                  <a:pt x="16" y="2"/>
                </a:lnTo>
                <a:lnTo>
                  <a:pt x="10" y="3"/>
                </a:lnTo>
                <a:lnTo>
                  <a:pt x="6" y="6"/>
                </a:lnTo>
                <a:lnTo>
                  <a:pt x="2" y="11"/>
                </a:lnTo>
                <a:lnTo>
                  <a:pt x="1" y="15"/>
                </a:lnTo>
                <a:lnTo>
                  <a:pt x="0" y="20"/>
                </a:lnTo>
                <a:lnTo>
                  <a:pt x="1" y="25"/>
                </a:lnTo>
                <a:lnTo>
                  <a:pt x="2" y="31"/>
                </a:lnTo>
                <a:lnTo>
                  <a:pt x="6" y="35"/>
                </a:lnTo>
                <a:lnTo>
                  <a:pt x="10" y="37"/>
                </a:lnTo>
                <a:lnTo>
                  <a:pt x="16" y="40"/>
                </a:lnTo>
                <a:lnTo>
                  <a:pt x="45" y="40"/>
                </a:lnTo>
                <a:lnTo>
                  <a:pt x="55" y="40"/>
                </a:lnTo>
                <a:lnTo>
                  <a:pt x="59" y="37"/>
                </a:lnTo>
                <a:lnTo>
                  <a:pt x="63" y="35"/>
                </a:lnTo>
                <a:lnTo>
                  <a:pt x="67" y="31"/>
                </a:lnTo>
                <a:lnTo>
                  <a:pt x="68" y="25"/>
                </a:lnTo>
                <a:lnTo>
                  <a:pt x="70" y="20"/>
                </a:lnTo>
                <a:lnTo>
                  <a:pt x="68" y="15"/>
                </a:lnTo>
                <a:lnTo>
                  <a:pt x="67" y="11"/>
                </a:lnTo>
                <a:lnTo>
                  <a:pt x="63" y="6"/>
                </a:lnTo>
                <a:lnTo>
                  <a:pt x="59" y="3"/>
                </a:lnTo>
                <a:lnTo>
                  <a:pt x="55" y="2"/>
                </a:lnTo>
                <a:lnTo>
                  <a:pt x="4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1" name="Line 2027"/>
          <p:cNvSpPr>
            <a:spLocks noChangeShapeType="1"/>
          </p:cNvSpPr>
          <p:nvPr/>
        </p:nvSpPr>
        <p:spPr bwMode="auto">
          <a:xfrm>
            <a:off x="8542338" y="2455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2" name="Freeform 2028"/>
          <p:cNvSpPr>
            <a:spLocks/>
          </p:cNvSpPr>
          <p:nvPr/>
        </p:nvSpPr>
        <p:spPr bwMode="auto">
          <a:xfrm>
            <a:off x="8535988" y="2455863"/>
            <a:ext cx="31750" cy="15875"/>
          </a:xfrm>
          <a:custGeom>
            <a:avLst/>
            <a:gdLst>
              <a:gd name="T0" fmla="*/ 2147483647 w 81"/>
              <a:gd name="T1" fmla="*/ 0 h 40"/>
              <a:gd name="T2" fmla="*/ 2147483647 w 81"/>
              <a:gd name="T3" fmla="*/ 2147483647 h 40"/>
              <a:gd name="T4" fmla="*/ 2147483647 w 81"/>
              <a:gd name="T5" fmla="*/ 2147483647 h 40"/>
              <a:gd name="T6" fmla="*/ 2147483647 w 81"/>
              <a:gd name="T7" fmla="*/ 2147483647 h 40"/>
              <a:gd name="T8" fmla="*/ 2147483647 w 81"/>
              <a:gd name="T9" fmla="*/ 2147483647 h 40"/>
              <a:gd name="T10" fmla="*/ 0 w 81"/>
              <a:gd name="T11" fmla="*/ 2147483647 h 40"/>
              <a:gd name="T12" fmla="*/ 0 w 81"/>
              <a:gd name="T13" fmla="*/ 2147483647 h 40"/>
              <a:gd name="T14" fmla="*/ 0 w 81"/>
              <a:gd name="T15" fmla="*/ 2147483647 h 40"/>
              <a:gd name="T16" fmla="*/ 2147483647 w 81"/>
              <a:gd name="T17" fmla="*/ 2147483647 h 40"/>
              <a:gd name="T18" fmla="*/ 2147483647 w 81"/>
              <a:gd name="T19" fmla="*/ 2147483647 h 40"/>
              <a:gd name="T20" fmla="*/ 2147483647 w 81"/>
              <a:gd name="T21" fmla="*/ 2147483647 h 40"/>
              <a:gd name="T22" fmla="*/ 2147483647 w 81"/>
              <a:gd name="T23" fmla="*/ 2147483647 h 40"/>
              <a:gd name="T24" fmla="*/ 2147483647 w 81"/>
              <a:gd name="T25" fmla="*/ 2147483647 h 40"/>
              <a:gd name="T26" fmla="*/ 2147483647 w 81"/>
              <a:gd name="T27" fmla="*/ 2147483647 h 40"/>
              <a:gd name="T28" fmla="*/ 2147483647 w 81"/>
              <a:gd name="T29" fmla="*/ 2147483647 h 40"/>
              <a:gd name="T30" fmla="*/ 2147483647 w 81"/>
              <a:gd name="T31" fmla="*/ 2147483647 h 40"/>
              <a:gd name="T32" fmla="*/ 2147483647 w 81"/>
              <a:gd name="T33" fmla="*/ 2147483647 h 40"/>
              <a:gd name="T34" fmla="*/ 2147483647 w 81"/>
              <a:gd name="T35" fmla="*/ 2147483647 h 40"/>
              <a:gd name="T36" fmla="*/ 2147483647 w 81"/>
              <a:gd name="T37" fmla="*/ 2147483647 h 40"/>
              <a:gd name="T38" fmla="*/ 2147483647 w 81"/>
              <a:gd name="T39" fmla="*/ 2147483647 h 40"/>
              <a:gd name="T40" fmla="*/ 2147483647 w 81"/>
              <a:gd name="T41" fmla="*/ 2147483647 h 40"/>
              <a:gd name="T42" fmla="*/ 2147483647 w 81"/>
              <a:gd name="T43" fmla="*/ 2147483647 h 40"/>
              <a:gd name="T44" fmla="*/ 2147483647 w 81"/>
              <a:gd name="T45" fmla="*/ 2147483647 h 40"/>
              <a:gd name="T46" fmla="*/ 2147483647 w 81"/>
              <a:gd name="T47" fmla="*/ 2147483647 h 40"/>
              <a:gd name="T48" fmla="*/ 2147483647 w 81"/>
              <a:gd name="T49" fmla="*/ 0 h 40"/>
              <a:gd name="T50" fmla="*/ 2147483647 w 81"/>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1"/>
              <a:gd name="T79" fmla="*/ 0 h 40"/>
              <a:gd name="T80" fmla="*/ 81 w 8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1" h="40">
                <a:moveTo>
                  <a:pt x="20" y="0"/>
                </a:moveTo>
                <a:lnTo>
                  <a:pt x="15" y="2"/>
                </a:lnTo>
                <a:lnTo>
                  <a:pt x="9" y="3"/>
                </a:lnTo>
                <a:lnTo>
                  <a:pt x="5" y="6"/>
                </a:lnTo>
                <a:lnTo>
                  <a:pt x="3" y="11"/>
                </a:lnTo>
                <a:lnTo>
                  <a:pt x="0" y="15"/>
                </a:lnTo>
                <a:lnTo>
                  <a:pt x="0" y="20"/>
                </a:lnTo>
                <a:lnTo>
                  <a:pt x="0" y="25"/>
                </a:lnTo>
                <a:lnTo>
                  <a:pt x="3" y="31"/>
                </a:lnTo>
                <a:lnTo>
                  <a:pt x="5" y="35"/>
                </a:lnTo>
                <a:lnTo>
                  <a:pt x="9" y="37"/>
                </a:lnTo>
                <a:lnTo>
                  <a:pt x="15" y="40"/>
                </a:lnTo>
                <a:lnTo>
                  <a:pt x="56" y="40"/>
                </a:lnTo>
                <a:lnTo>
                  <a:pt x="66" y="40"/>
                </a:lnTo>
                <a:lnTo>
                  <a:pt x="71" y="37"/>
                </a:lnTo>
                <a:lnTo>
                  <a:pt x="75" y="35"/>
                </a:lnTo>
                <a:lnTo>
                  <a:pt x="78" y="31"/>
                </a:lnTo>
                <a:lnTo>
                  <a:pt x="81" y="25"/>
                </a:lnTo>
                <a:lnTo>
                  <a:pt x="81" y="20"/>
                </a:lnTo>
                <a:lnTo>
                  <a:pt x="81" y="15"/>
                </a:lnTo>
                <a:lnTo>
                  <a:pt x="78" y="11"/>
                </a:lnTo>
                <a:lnTo>
                  <a:pt x="75" y="6"/>
                </a:lnTo>
                <a:lnTo>
                  <a:pt x="71" y="3"/>
                </a:lnTo>
                <a:lnTo>
                  <a:pt x="66" y="2"/>
                </a:lnTo>
                <a:lnTo>
                  <a:pt x="61"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3" name="Line 2029"/>
          <p:cNvSpPr>
            <a:spLocks noChangeShapeType="1"/>
          </p:cNvSpPr>
          <p:nvPr/>
        </p:nvSpPr>
        <p:spPr bwMode="auto">
          <a:xfrm>
            <a:off x="1360488" y="55467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4" name="Rectangle 2030"/>
          <p:cNvSpPr>
            <a:spLocks noChangeArrowheads="1"/>
          </p:cNvSpPr>
          <p:nvPr/>
        </p:nvSpPr>
        <p:spPr bwMode="auto">
          <a:xfrm>
            <a:off x="1360488" y="1538288"/>
            <a:ext cx="11112" cy="4008437"/>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5" name="Line 2031"/>
          <p:cNvSpPr>
            <a:spLocks noChangeShapeType="1"/>
          </p:cNvSpPr>
          <p:nvPr/>
        </p:nvSpPr>
        <p:spPr bwMode="auto">
          <a:xfrm>
            <a:off x="1365250" y="1533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6" name="Rectangle 2032"/>
          <p:cNvSpPr>
            <a:spLocks noChangeArrowheads="1"/>
          </p:cNvSpPr>
          <p:nvPr/>
        </p:nvSpPr>
        <p:spPr bwMode="auto">
          <a:xfrm>
            <a:off x="1365250" y="1533525"/>
            <a:ext cx="7502525" cy="9525"/>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7" name="Freeform 2033"/>
          <p:cNvSpPr>
            <a:spLocks/>
          </p:cNvSpPr>
          <p:nvPr/>
        </p:nvSpPr>
        <p:spPr bwMode="auto">
          <a:xfrm>
            <a:off x="8861425" y="1538288"/>
            <a:ext cx="6350" cy="4008437"/>
          </a:xfrm>
          <a:custGeom>
            <a:avLst/>
            <a:gdLst>
              <a:gd name="T0" fmla="*/ 2147483647 w 15"/>
              <a:gd name="T1" fmla="*/ 2147483647 h 10521"/>
              <a:gd name="T2" fmla="*/ 0 w 15"/>
              <a:gd name="T3" fmla="*/ 2147483647 h 10521"/>
              <a:gd name="T4" fmla="*/ 0 w 15"/>
              <a:gd name="T5" fmla="*/ 0 h 10521"/>
              <a:gd name="T6" fmla="*/ 2147483647 w 15"/>
              <a:gd name="T7" fmla="*/ 0 h 10521"/>
              <a:gd name="T8" fmla="*/ 2147483647 w 15"/>
              <a:gd name="T9" fmla="*/ 2147483647 h 10521"/>
              <a:gd name="T10" fmla="*/ 2147483647 w 15"/>
              <a:gd name="T11" fmla="*/ 2147483647 h 10521"/>
              <a:gd name="T12" fmla="*/ 2147483647 w 15"/>
              <a:gd name="T13" fmla="*/ 0 h 10521"/>
              <a:gd name="T14" fmla="*/ 2147483647 w 15"/>
              <a:gd name="T15" fmla="*/ 0 h 1052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0521"/>
              <a:gd name="T26" fmla="*/ 15 w 15"/>
              <a:gd name="T27" fmla="*/ 10521 h 105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0521">
                <a:moveTo>
                  <a:pt x="14" y="10521"/>
                </a:moveTo>
                <a:lnTo>
                  <a:pt x="0" y="10521"/>
                </a:lnTo>
                <a:lnTo>
                  <a:pt x="0" y="0"/>
                </a:lnTo>
                <a:lnTo>
                  <a:pt x="7" y="0"/>
                </a:lnTo>
                <a:lnTo>
                  <a:pt x="7" y="10521"/>
                </a:lnTo>
                <a:lnTo>
                  <a:pt x="14" y="10521"/>
                </a:lnTo>
                <a:lnTo>
                  <a:pt x="14" y="0"/>
                </a:lnTo>
                <a:lnTo>
                  <a:pt x="15" y="0"/>
                </a:lnTo>
              </a:path>
            </a:pathLst>
          </a:cu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8" name="Line 2034"/>
          <p:cNvSpPr>
            <a:spLocks noChangeShapeType="1"/>
          </p:cNvSpPr>
          <p:nvPr/>
        </p:nvSpPr>
        <p:spPr bwMode="auto">
          <a:xfrm flipH="1" flipV="1">
            <a:off x="8867775" y="1538288"/>
            <a:ext cx="1588" cy="80010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39" name="Line 2035"/>
          <p:cNvSpPr>
            <a:spLocks noChangeShapeType="1"/>
          </p:cNvSpPr>
          <p:nvPr/>
        </p:nvSpPr>
        <p:spPr bwMode="auto">
          <a:xfrm>
            <a:off x="8867775" y="55514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40" name="Rectangle 2036"/>
          <p:cNvSpPr>
            <a:spLocks noChangeArrowheads="1"/>
          </p:cNvSpPr>
          <p:nvPr/>
        </p:nvSpPr>
        <p:spPr bwMode="auto">
          <a:xfrm>
            <a:off x="1365250" y="5540375"/>
            <a:ext cx="7502525" cy="11113"/>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41" name="Text Box 2037"/>
          <p:cNvSpPr txBox="1">
            <a:spLocks noChangeArrowheads="1"/>
          </p:cNvSpPr>
          <p:nvPr/>
        </p:nvSpPr>
        <p:spPr bwMode="auto">
          <a:xfrm>
            <a:off x="0" y="6491288"/>
            <a:ext cx="3346450" cy="366712"/>
          </a:xfrm>
          <a:prstGeom prst="rect">
            <a:avLst/>
          </a:prstGeom>
          <a:noFill/>
          <a:ln w="9525">
            <a:noFill/>
            <a:miter lim="800000"/>
            <a:headEnd/>
            <a:tailEnd/>
          </a:ln>
        </p:spPr>
        <p:txBody>
          <a:bodyPr wrap="none">
            <a:spAutoFit/>
          </a:bodyPr>
          <a:lstStyle/>
          <a:p>
            <a:pPr defTabSz="912813" eaLnBrk="1" hangingPunct="1"/>
            <a:r>
              <a:rPr lang="en-US" i="1">
                <a:solidFill>
                  <a:srgbClr val="FFFFFF"/>
                </a:solidFill>
                <a:latin typeface="Arial" pitchFamily="34" charset="0"/>
                <a:cs typeface="Arial" pitchFamily="34" charset="0"/>
              </a:rPr>
              <a:t>Wright JT Jr, et.al. JAMA, 2002</a:t>
            </a:r>
          </a:p>
        </p:txBody>
      </p:sp>
    </p:spTree>
  </p:cSld>
  <p:clrMapOvr>
    <a:masterClrMapping/>
  </p:clrMapOvr>
  <p:transition>
    <p:wheel spokes="8"/>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ChangeArrowheads="1"/>
          </p:cNvSpPr>
          <p:nvPr/>
        </p:nvSpPr>
        <p:spPr bwMode="auto">
          <a:xfrm rot="-5400000">
            <a:off x="-1383506" y="3756819"/>
            <a:ext cx="3810000" cy="411162"/>
          </a:xfrm>
          <a:prstGeom prst="rect">
            <a:avLst/>
          </a:prstGeom>
          <a:noFill/>
          <a:ln w="9525">
            <a:noFill/>
            <a:miter lim="800000"/>
            <a:headEnd/>
            <a:tailEnd/>
          </a:ln>
        </p:spPr>
        <p:txBody>
          <a:bodyPr lIns="0" tIns="0" rIns="0" bIns="0">
            <a:spAutoFit/>
          </a:bodyPr>
          <a:lstStyle/>
          <a:p>
            <a:pPr algn="ctr" defTabSz="912813" eaLnBrk="1" hangingPunct="1"/>
            <a:r>
              <a:rPr lang="en-US" sz="2700">
                <a:solidFill>
                  <a:srgbClr val="FFFFFF"/>
                </a:solidFill>
                <a:latin typeface="Arial" pitchFamily="34" charset="0"/>
                <a:cs typeface="Arial" pitchFamily="34" charset="0"/>
              </a:rPr>
              <a:t>% with Events</a:t>
            </a:r>
            <a:endParaRPr lang="en-US" sz="2200">
              <a:solidFill>
                <a:srgbClr val="FFFFFF"/>
              </a:solidFill>
              <a:latin typeface="Arial" pitchFamily="34" charset="0"/>
              <a:cs typeface="Arial" pitchFamily="34" charset="0"/>
            </a:endParaRPr>
          </a:p>
        </p:txBody>
      </p:sp>
      <p:sp>
        <p:nvSpPr>
          <p:cNvPr id="202755" name="Rectangle 3"/>
          <p:cNvSpPr>
            <a:spLocks noChangeArrowheads="1"/>
          </p:cNvSpPr>
          <p:nvPr/>
        </p:nvSpPr>
        <p:spPr bwMode="auto">
          <a:xfrm>
            <a:off x="409575" y="407988"/>
            <a:ext cx="8239125" cy="427037"/>
          </a:xfrm>
          <a:prstGeom prst="rect">
            <a:avLst/>
          </a:prstGeom>
          <a:noFill/>
          <a:ln w="9525">
            <a:noFill/>
            <a:miter lim="800000"/>
            <a:headEnd/>
            <a:tailEnd/>
          </a:ln>
        </p:spPr>
        <p:txBody>
          <a:bodyPr wrap="none" lIns="0" tIns="0" rIns="0" bIns="0">
            <a:spAutoFit/>
          </a:bodyPr>
          <a:lstStyle/>
          <a:p>
            <a:pPr defTabSz="912813" eaLnBrk="1" hangingPunct="1"/>
            <a:r>
              <a:rPr lang="en-US" sz="2800" b="1" dirty="0">
                <a:solidFill>
                  <a:srgbClr val="E4C66A"/>
                </a:solidFill>
                <a:latin typeface="Lucida Sans Unicode" pitchFamily="34" charset="0"/>
                <a:cs typeface="Arial" pitchFamily="34" charset="0"/>
              </a:rPr>
              <a:t>Composite Clinical Events: Declining GFR Event,</a:t>
            </a:r>
            <a:endParaRPr lang="en-US" sz="2800" dirty="0">
              <a:solidFill>
                <a:srgbClr val="FFFFFF"/>
              </a:solidFill>
              <a:latin typeface="Lucida Sans Unicode" pitchFamily="34" charset="0"/>
              <a:cs typeface="Arial" pitchFamily="34" charset="0"/>
            </a:endParaRPr>
          </a:p>
        </p:txBody>
      </p:sp>
      <p:sp>
        <p:nvSpPr>
          <p:cNvPr id="202756" name="Rectangle 4"/>
          <p:cNvSpPr>
            <a:spLocks noChangeArrowheads="1"/>
          </p:cNvSpPr>
          <p:nvPr/>
        </p:nvSpPr>
        <p:spPr bwMode="auto">
          <a:xfrm>
            <a:off x="2362200" y="762000"/>
            <a:ext cx="4410075" cy="427038"/>
          </a:xfrm>
          <a:prstGeom prst="rect">
            <a:avLst/>
          </a:prstGeom>
          <a:noFill/>
          <a:ln w="9525">
            <a:noFill/>
            <a:miter lim="800000"/>
            <a:headEnd/>
            <a:tailEnd/>
          </a:ln>
        </p:spPr>
        <p:txBody>
          <a:bodyPr wrap="none" lIns="0" tIns="0" rIns="0" bIns="0">
            <a:spAutoFit/>
          </a:bodyPr>
          <a:lstStyle/>
          <a:p>
            <a:pPr defTabSz="912813" eaLnBrk="1" hangingPunct="1"/>
            <a:r>
              <a:rPr lang="en-US" sz="2800" b="1" dirty="0">
                <a:solidFill>
                  <a:srgbClr val="E4C66A"/>
                </a:solidFill>
                <a:latin typeface="Lucida Sans Unicode" pitchFamily="34" charset="0"/>
                <a:cs typeface="Arial" pitchFamily="34" charset="0"/>
              </a:rPr>
              <a:t>ESRD or Death by BP Goal</a:t>
            </a:r>
            <a:endParaRPr lang="en-US" sz="2800" dirty="0">
              <a:solidFill>
                <a:srgbClr val="FFFFFF"/>
              </a:solidFill>
              <a:latin typeface="Lucida Sans Unicode" pitchFamily="34" charset="0"/>
              <a:cs typeface="Arial" pitchFamily="34" charset="0"/>
            </a:endParaRPr>
          </a:p>
        </p:txBody>
      </p:sp>
      <p:sp>
        <p:nvSpPr>
          <p:cNvPr id="202757" name="Rectangle 5"/>
          <p:cNvSpPr>
            <a:spLocks noChangeArrowheads="1"/>
          </p:cNvSpPr>
          <p:nvPr/>
        </p:nvSpPr>
        <p:spPr bwMode="auto">
          <a:xfrm>
            <a:off x="2667000" y="1395413"/>
            <a:ext cx="2551113" cy="427037"/>
          </a:xfrm>
          <a:prstGeom prst="rect">
            <a:avLst/>
          </a:prstGeom>
          <a:noFill/>
          <a:ln w="9525">
            <a:noFill/>
            <a:miter lim="800000"/>
            <a:headEnd/>
            <a:tailEnd/>
          </a:ln>
        </p:spPr>
        <p:txBody>
          <a:bodyPr wrap="none" lIns="0" tIns="0" rIns="0" bIns="0">
            <a:spAutoFit/>
          </a:bodyPr>
          <a:lstStyle/>
          <a:p>
            <a:pPr defTabSz="912813" eaLnBrk="1" hangingPunct="1"/>
            <a:r>
              <a:rPr lang="en-US" sz="2800" b="1" dirty="0">
                <a:solidFill>
                  <a:srgbClr val="E4C66A"/>
                </a:solidFill>
                <a:latin typeface="Arial" pitchFamily="34" charset="0"/>
                <a:cs typeface="Arial" pitchFamily="34" charset="0"/>
              </a:rPr>
              <a:t>Baseline UP/Cr</a:t>
            </a:r>
            <a:endParaRPr lang="en-US" sz="2800" dirty="0">
              <a:solidFill>
                <a:srgbClr val="FFFFFF"/>
              </a:solidFill>
              <a:latin typeface="Arial" pitchFamily="34" charset="0"/>
              <a:cs typeface="Arial" pitchFamily="34" charset="0"/>
            </a:endParaRPr>
          </a:p>
        </p:txBody>
      </p:sp>
      <p:sp>
        <p:nvSpPr>
          <p:cNvPr id="202758" name="Freeform 6"/>
          <p:cNvSpPr>
            <a:spLocks/>
          </p:cNvSpPr>
          <p:nvPr/>
        </p:nvSpPr>
        <p:spPr bwMode="auto">
          <a:xfrm>
            <a:off x="5287963" y="1458913"/>
            <a:ext cx="177800" cy="146050"/>
          </a:xfrm>
          <a:custGeom>
            <a:avLst/>
            <a:gdLst>
              <a:gd name="T0" fmla="*/ 2147483647 w 446"/>
              <a:gd name="T1" fmla="*/ 0 h 390"/>
              <a:gd name="T2" fmla="*/ 0 w 446"/>
              <a:gd name="T3" fmla="*/ 2147483647 h 390"/>
              <a:gd name="T4" fmla="*/ 2147483647 w 446"/>
              <a:gd name="T5" fmla="*/ 2147483647 h 390"/>
              <a:gd name="T6" fmla="*/ 0 60000 65536"/>
              <a:gd name="T7" fmla="*/ 0 60000 65536"/>
              <a:gd name="T8" fmla="*/ 0 60000 65536"/>
              <a:gd name="T9" fmla="*/ 0 w 446"/>
              <a:gd name="T10" fmla="*/ 0 h 390"/>
              <a:gd name="T11" fmla="*/ 446 w 446"/>
              <a:gd name="T12" fmla="*/ 390 h 390"/>
            </a:gdLst>
            <a:ahLst/>
            <a:cxnLst>
              <a:cxn ang="T6">
                <a:pos x="T0" y="T1"/>
              </a:cxn>
              <a:cxn ang="T7">
                <a:pos x="T2" y="T3"/>
              </a:cxn>
              <a:cxn ang="T8">
                <a:pos x="T4" y="T5"/>
              </a:cxn>
            </a:cxnLst>
            <a:rect l="T9" t="T10" r="T11" b="T12"/>
            <a:pathLst>
              <a:path w="446" h="390">
                <a:moveTo>
                  <a:pt x="446" y="0"/>
                </a:moveTo>
                <a:lnTo>
                  <a:pt x="0" y="193"/>
                </a:lnTo>
                <a:lnTo>
                  <a:pt x="446" y="390"/>
                </a:lnTo>
              </a:path>
            </a:pathLst>
          </a:custGeom>
          <a:noFill/>
          <a:ln w="25400">
            <a:solidFill>
              <a:srgbClr val="E4C66A"/>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59" name="Line 7"/>
          <p:cNvSpPr>
            <a:spLocks noChangeShapeType="1"/>
          </p:cNvSpPr>
          <p:nvPr/>
        </p:nvSpPr>
        <p:spPr bwMode="auto">
          <a:xfrm>
            <a:off x="5287963" y="1627188"/>
            <a:ext cx="177800" cy="1587"/>
          </a:xfrm>
          <a:prstGeom prst="line">
            <a:avLst/>
          </a:prstGeom>
          <a:noFill/>
          <a:ln w="25400">
            <a:solidFill>
              <a:srgbClr val="E4C66A"/>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60" name="Line 8"/>
          <p:cNvSpPr>
            <a:spLocks noChangeShapeType="1"/>
          </p:cNvSpPr>
          <p:nvPr/>
        </p:nvSpPr>
        <p:spPr bwMode="auto">
          <a:xfrm>
            <a:off x="5287963" y="1679575"/>
            <a:ext cx="177800" cy="1588"/>
          </a:xfrm>
          <a:prstGeom prst="line">
            <a:avLst/>
          </a:prstGeom>
          <a:noFill/>
          <a:ln w="25400">
            <a:solidFill>
              <a:srgbClr val="E4C66A"/>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61" name="Rectangle 9"/>
          <p:cNvSpPr>
            <a:spLocks noChangeArrowheads="1"/>
          </p:cNvSpPr>
          <p:nvPr/>
        </p:nvSpPr>
        <p:spPr bwMode="auto">
          <a:xfrm>
            <a:off x="5562600" y="1395413"/>
            <a:ext cx="788988" cy="427037"/>
          </a:xfrm>
          <a:prstGeom prst="rect">
            <a:avLst/>
          </a:prstGeom>
          <a:noFill/>
          <a:ln w="9525">
            <a:noFill/>
            <a:miter lim="800000"/>
            <a:headEnd/>
            <a:tailEnd/>
          </a:ln>
        </p:spPr>
        <p:txBody>
          <a:bodyPr wrap="none" lIns="0" tIns="0" rIns="0" bIns="0">
            <a:spAutoFit/>
          </a:bodyPr>
          <a:lstStyle/>
          <a:p>
            <a:pPr defTabSz="912813" eaLnBrk="1" hangingPunct="1"/>
            <a:r>
              <a:rPr lang="en-US" sz="2800" b="1">
                <a:solidFill>
                  <a:srgbClr val="E4C66A"/>
                </a:solidFill>
                <a:latin typeface="Lucida Sans Unicode" pitchFamily="34" charset="0"/>
                <a:cs typeface="Arial" pitchFamily="34" charset="0"/>
              </a:rPr>
              <a:t>0.22</a:t>
            </a:r>
            <a:endParaRPr lang="en-US" sz="2800">
              <a:solidFill>
                <a:srgbClr val="FFFFFF"/>
              </a:solidFill>
              <a:latin typeface="Lucida Sans Unicode" pitchFamily="34" charset="0"/>
              <a:cs typeface="Arial" pitchFamily="34" charset="0"/>
            </a:endParaRPr>
          </a:p>
        </p:txBody>
      </p:sp>
      <p:sp>
        <p:nvSpPr>
          <p:cNvPr id="202762" name="Rectangle 10"/>
          <p:cNvSpPr>
            <a:spLocks noChangeArrowheads="1"/>
          </p:cNvSpPr>
          <p:nvPr/>
        </p:nvSpPr>
        <p:spPr bwMode="auto">
          <a:xfrm>
            <a:off x="1885950" y="3076575"/>
            <a:ext cx="1982788" cy="365125"/>
          </a:xfrm>
          <a:prstGeom prst="rect">
            <a:avLst/>
          </a:prstGeom>
          <a:noFill/>
          <a:ln w="9525">
            <a:noFill/>
            <a:miter lim="800000"/>
            <a:headEnd/>
            <a:tailEnd/>
          </a:ln>
        </p:spPr>
        <p:txBody>
          <a:bodyPr wrap="none" lIns="0" tIns="0" rIns="0" bIns="0">
            <a:spAutoFit/>
          </a:bodyPr>
          <a:lstStyle/>
          <a:p>
            <a:pPr defTabSz="912813" eaLnBrk="1" hangingPunct="1"/>
            <a:r>
              <a:rPr lang="en-US" sz="2400">
                <a:solidFill>
                  <a:srgbClr val="FFFFFF"/>
                </a:solidFill>
                <a:latin typeface="Arial" pitchFamily="34" charset="0"/>
                <a:cs typeface="Arial" pitchFamily="34" charset="0"/>
              </a:rPr>
              <a:t>Low vs. Usual:</a:t>
            </a:r>
          </a:p>
        </p:txBody>
      </p:sp>
      <p:sp>
        <p:nvSpPr>
          <p:cNvPr id="202763" name="Rectangle 11"/>
          <p:cNvSpPr>
            <a:spLocks noChangeArrowheads="1"/>
          </p:cNvSpPr>
          <p:nvPr/>
        </p:nvSpPr>
        <p:spPr bwMode="auto">
          <a:xfrm>
            <a:off x="1885950" y="3357563"/>
            <a:ext cx="2286000" cy="365125"/>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RR= </a:t>
            </a:r>
            <a:r>
              <a:rPr lang="en-US" sz="2400">
                <a:solidFill>
                  <a:srgbClr val="FFFFFF"/>
                </a:solidFill>
                <a:latin typeface="Arial" pitchFamily="34" charset="0"/>
                <a:cs typeface="Arial" pitchFamily="34" charset="0"/>
              </a:rPr>
              <a:t>-</a:t>
            </a:r>
            <a:r>
              <a:rPr lang="en-US" sz="2000">
                <a:solidFill>
                  <a:srgbClr val="FFFFFF"/>
                </a:solidFill>
                <a:latin typeface="Arial" pitchFamily="34" charset="0"/>
                <a:cs typeface="Arial" pitchFamily="34" charset="0"/>
              </a:rPr>
              <a:t>31%, (p=0.11)</a:t>
            </a:r>
          </a:p>
        </p:txBody>
      </p:sp>
      <p:sp>
        <p:nvSpPr>
          <p:cNvPr id="202764" name="Rectangle 12"/>
          <p:cNvSpPr>
            <a:spLocks noChangeArrowheads="1"/>
          </p:cNvSpPr>
          <p:nvPr/>
        </p:nvSpPr>
        <p:spPr bwMode="auto">
          <a:xfrm>
            <a:off x="6838950" y="6240463"/>
            <a:ext cx="2117725" cy="288925"/>
          </a:xfrm>
          <a:prstGeom prst="rect">
            <a:avLst/>
          </a:prstGeom>
          <a:noFill/>
          <a:ln w="9525">
            <a:noFill/>
            <a:miter lim="800000"/>
            <a:headEnd/>
            <a:tailEnd/>
          </a:ln>
        </p:spPr>
        <p:txBody>
          <a:bodyPr wrap="none" lIns="0" tIns="0" rIns="0" bIns="0">
            <a:spAutoFit/>
          </a:bodyPr>
          <a:lstStyle/>
          <a:p>
            <a:pPr defTabSz="912813" eaLnBrk="1" hangingPunct="1"/>
            <a:r>
              <a:rPr lang="en-US" sz="1900">
                <a:solidFill>
                  <a:srgbClr val="FFFFFF"/>
                </a:solidFill>
                <a:latin typeface="Arial" pitchFamily="34" charset="0"/>
                <a:cs typeface="Arial" pitchFamily="34" charset="0"/>
              </a:rPr>
              <a:t>RR=Risk Reduction</a:t>
            </a:r>
            <a:endParaRPr lang="en-US" sz="2200">
              <a:solidFill>
                <a:srgbClr val="FFFFFF"/>
              </a:solidFill>
              <a:latin typeface="Arial" pitchFamily="34" charset="0"/>
              <a:cs typeface="Arial" pitchFamily="34" charset="0"/>
            </a:endParaRPr>
          </a:p>
        </p:txBody>
      </p:sp>
      <p:sp>
        <p:nvSpPr>
          <p:cNvPr id="202765" name="Rectangle 13"/>
          <p:cNvSpPr>
            <a:spLocks noChangeArrowheads="1"/>
          </p:cNvSpPr>
          <p:nvPr/>
        </p:nvSpPr>
        <p:spPr bwMode="auto">
          <a:xfrm>
            <a:off x="2530475" y="2306638"/>
            <a:ext cx="3205163" cy="365125"/>
          </a:xfrm>
          <a:prstGeom prst="rect">
            <a:avLst/>
          </a:prstGeom>
          <a:noFill/>
          <a:ln w="9525">
            <a:noFill/>
            <a:miter lim="800000"/>
            <a:headEnd/>
            <a:tailEnd/>
          </a:ln>
        </p:spPr>
        <p:txBody>
          <a:bodyPr wrap="none" lIns="0" tIns="0" rIns="0" bIns="0">
            <a:spAutoFit/>
          </a:bodyPr>
          <a:lstStyle/>
          <a:p>
            <a:pPr defTabSz="912813" eaLnBrk="1" hangingPunct="1"/>
            <a:r>
              <a:rPr lang="en-US" sz="2400">
                <a:solidFill>
                  <a:srgbClr val="FFFFFF"/>
                </a:solidFill>
                <a:latin typeface="Arial" pitchFamily="34" charset="0"/>
                <a:cs typeface="Arial" pitchFamily="34" charset="0"/>
              </a:rPr>
              <a:t>Low (Achieved: 127/77)</a:t>
            </a:r>
          </a:p>
        </p:txBody>
      </p:sp>
      <p:sp>
        <p:nvSpPr>
          <p:cNvPr id="202766" name="Rectangle 14"/>
          <p:cNvSpPr>
            <a:spLocks noChangeArrowheads="1"/>
          </p:cNvSpPr>
          <p:nvPr/>
        </p:nvSpPr>
        <p:spPr bwMode="auto">
          <a:xfrm>
            <a:off x="2514600" y="2554288"/>
            <a:ext cx="4017963" cy="366712"/>
          </a:xfrm>
          <a:prstGeom prst="rect">
            <a:avLst/>
          </a:prstGeom>
          <a:noFill/>
          <a:ln w="9525">
            <a:noFill/>
            <a:miter lim="800000"/>
            <a:headEnd/>
            <a:tailEnd/>
          </a:ln>
        </p:spPr>
        <p:txBody>
          <a:bodyPr wrap="none" lIns="0" tIns="0" rIns="0" bIns="0">
            <a:spAutoFit/>
          </a:bodyPr>
          <a:lstStyle/>
          <a:p>
            <a:pPr defTabSz="912813" eaLnBrk="1" hangingPunct="1"/>
            <a:r>
              <a:rPr lang="en-US" sz="2400">
                <a:solidFill>
                  <a:srgbClr val="FFFFFF"/>
                </a:solidFill>
                <a:latin typeface="Arial" pitchFamily="34" charset="0"/>
                <a:cs typeface="Arial" pitchFamily="34" charset="0"/>
              </a:rPr>
              <a:t>Usual BP ((Achieved: 140/85)</a:t>
            </a:r>
          </a:p>
        </p:txBody>
      </p:sp>
      <p:sp>
        <p:nvSpPr>
          <p:cNvPr id="202767" name="Line 15"/>
          <p:cNvSpPr>
            <a:spLocks noChangeShapeType="1"/>
          </p:cNvSpPr>
          <p:nvPr/>
        </p:nvSpPr>
        <p:spPr bwMode="auto">
          <a:xfrm>
            <a:off x="1885950" y="24622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68" name="Rectangle 16"/>
          <p:cNvSpPr>
            <a:spLocks noChangeArrowheads="1"/>
          </p:cNvSpPr>
          <p:nvPr/>
        </p:nvSpPr>
        <p:spPr bwMode="auto">
          <a:xfrm>
            <a:off x="1885950" y="2462213"/>
            <a:ext cx="536575" cy="19050"/>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69" name="Line 17"/>
          <p:cNvSpPr>
            <a:spLocks noChangeShapeType="1"/>
          </p:cNvSpPr>
          <p:nvPr/>
        </p:nvSpPr>
        <p:spPr bwMode="auto">
          <a:xfrm>
            <a:off x="1885950" y="26749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0" name="Rectangle 18"/>
          <p:cNvSpPr>
            <a:spLocks noChangeArrowheads="1"/>
          </p:cNvSpPr>
          <p:nvPr/>
        </p:nvSpPr>
        <p:spPr bwMode="auto">
          <a:xfrm>
            <a:off x="1885950" y="2674938"/>
            <a:ext cx="536575" cy="14287"/>
          </a:xfrm>
          <a:prstGeom prst="rect">
            <a:avLst/>
          </a:prstGeom>
          <a:solidFill>
            <a:srgbClr val="FFFF00"/>
          </a:solidFill>
          <a:ln w="7938">
            <a:solidFill>
              <a:srgbClr val="FFFF00"/>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1" name="Line 19"/>
          <p:cNvSpPr>
            <a:spLocks noChangeShapeType="1"/>
          </p:cNvSpPr>
          <p:nvPr/>
        </p:nvSpPr>
        <p:spPr bwMode="auto">
          <a:xfrm flipH="1">
            <a:off x="1312863" y="5403850"/>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2" name="Line 20"/>
          <p:cNvSpPr>
            <a:spLocks noChangeShapeType="1"/>
          </p:cNvSpPr>
          <p:nvPr/>
        </p:nvSpPr>
        <p:spPr bwMode="auto">
          <a:xfrm>
            <a:off x="1339850" y="5183188"/>
            <a:ext cx="269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3" name="Line 21"/>
          <p:cNvSpPr>
            <a:spLocks noChangeShapeType="1"/>
          </p:cNvSpPr>
          <p:nvPr/>
        </p:nvSpPr>
        <p:spPr bwMode="auto">
          <a:xfrm flipH="1">
            <a:off x="1312863" y="4962525"/>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4" name="Line 22"/>
          <p:cNvSpPr>
            <a:spLocks noChangeShapeType="1"/>
          </p:cNvSpPr>
          <p:nvPr/>
        </p:nvSpPr>
        <p:spPr bwMode="auto">
          <a:xfrm>
            <a:off x="1339850" y="4740275"/>
            <a:ext cx="269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5" name="Line 23"/>
          <p:cNvSpPr>
            <a:spLocks noChangeShapeType="1"/>
          </p:cNvSpPr>
          <p:nvPr/>
        </p:nvSpPr>
        <p:spPr bwMode="auto">
          <a:xfrm flipH="1">
            <a:off x="1312863" y="4519613"/>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6" name="Line 24"/>
          <p:cNvSpPr>
            <a:spLocks noChangeShapeType="1"/>
          </p:cNvSpPr>
          <p:nvPr/>
        </p:nvSpPr>
        <p:spPr bwMode="auto">
          <a:xfrm>
            <a:off x="1339850" y="4298950"/>
            <a:ext cx="269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7" name="Line 25"/>
          <p:cNvSpPr>
            <a:spLocks noChangeShapeType="1"/>
          </p:cNvSpPr>
          <p:nvPr/>
        </p:nvSpPr>
        <p:spPr bwMode="auto">
          <a:xfrm flipH="1">
            <a:off x="1312863" y="4076700"/>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8" name="Line 26"/>
          <p:cNvSpPr>
            <a:spLocks noChangeShapeType="1"/>
          </p:cNvSpPr>
          <p:nvPr/>
        </p:nvSpPr>
        <p:spPr bwMode="auto">
          <a:xfrm>
            <a:off x="1339850" y="3856038"/>
            <a:ext cx="269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79" name="Line 27"/>
          <p:cNvSpPr>
            <a:spLocks noChangeShapeType="1"/>
          </p:cNvSpPr>
          <p:nvPr/>
        </p:nvSpPr>
        <p:spPr bwMode="auto">
          <a:xfrm flipH="1">
            <a:off x="1312863" y="3633788"/>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80" name="Line 28"/>
          <p:cNvSpPr>
            <a:spLocks noChangeShapeType="1"/>
          </p:cNvSpPr>
          <p:nvPr/>
        </p:nvSpPr>
        <p:spPr bwMode="auto">
          <a:xfrm>
            <a:off x="1339850" y="3413125"/>
            <a:ext cx="269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81" name="Line 29"/>
          <p:cNvSpPr>
            <a:spLocks noChangeShapeType="1"/>
          </p:cNvSpPr>
          <p:nvPr/>
        </p:nvSpPr>
        <p:spPr bwMode="auto">
          <a:xfrm flipH="1">
            <a:off x="1312863" y="3192463"/>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82" name="Line 30"/>
          <p:cNvSpPr>
            <a:spLocks noChangeShapeType="1"/>
          </p:cNvSpPr>
          <p:nvPr/>
        </p:nvSpPr>
        <p:spPr bwMode="auto">
          <a:xfrm>
            <a:off x="1339850" y="2970213"/>
            <a:ext cx="269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83" name="Line 31"/>
          <p:cNvSpPr>
            <a:spLocks noChangeShapeType="1"/>
          </p:cNvSpPr>
          <p:nvPr/>
        </p:nvSpPr>
        <p:spPr bwMode="auto">
          <a:xfrm flipH="1">
            <a:off x="1312863" y="2749550"/>
            <a:ext cx="53975"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84" name="Line 32"/>
          <p:cNvSpPr>
            <a:spLocks noChangeShapeType="1"/>
          </p:cNvSpPr>
          <p:nvPr/>
        </p:nvSpPr>
        <p:spPr bwMode="auto">
          <a:xfrm>
            <a:off x="1339850" y="2528888"/>
            <a:ext cx="269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85" name="Line 33"/>
          <p:cNvSpPr>
            <a:spLocks noChangeShapeType="1"/>
          </p:cNvSpPr>
          <p:nvPr/>
        </p:nvSpPr>
        <p:spPr bwMode="auto">
          <a:xfrm flipH="1">
            <a:off x="1312863" y="2306638"/>
            <a:ext cx="53975"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86" name="Rectangle 34"/>
          <p:cNvSpPr>
            <a:spLocks noChangeArrowheads="1"/>
          </p:cNvSpPr>
          <p:nvPr/>
        </p:nvSpPr>
        <p:spPr bwMode="auto">
          <a:xfrm>
            <a:off x="1008063" y="5272088"/>
            <a:ext cx="155575"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0</a:t>
            </a:r>
          </a:p>
        </p:txBody>
      </p:sp>
      <p:sp>
        <p:nvSpPr>
          <p:cNvPr id="202787" name="Rectangle 35"/>
          <p:cNvSpPr>
            <a:spLocks noChangeArrowheads="1"/>
          </p:cNvSpPr>
          <p:nvPr/>
        </p:nvSpPr>
        <p:spPr bwMode="auto">
          <a:xfrm>
            <a:off x="868363" y="482758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10</a:t>
            </a:r>
          </a:p>
        </p:txBody>
      </p:sp>
      <p:sp>
        <p:nvSpPr>
          <p:cNvPr id="202788" name="Rectangle 36"/>
          <p:cNvSpPr>
            <a:spLocks noChangeArrowheads="1"/>
          </p:cNvSpPr>
          <p:nvPr/>
        </p:nvSpPr>
        <p:spPr bwMode="auto">
          <a:xfrm>
            <a:off x="868363" y="4386263"/>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20</a:t>
            </a:r>
          </a:p>
        </p:txBody>
      </p:sp>
      <p:sp>
        <p:nvSpPr>
          <p:cNvPr id="202789" name="Rectangle 37"/>
          <p:cNvSpPr>
            <a:spLocks noChangeArrowheads="1"/>
          </p:cNvSpPr>
          <p:nvPr/>
        </p:nvSpPr>
        <p:spPr bwMode="auto">
          <a:xfrm>
            <a:off x="868363" y="3941763"/>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30</a:t>
            </a:r>
          </a:p>
        </p:txBody>
      </p:sp>
      <p:sp>
        <p:nvSpPr>
          <p:cNvPr id="202790" name="Rectangle 38"/>
          <p:cNvSpPr>
            <a:spLocks noChangeArrowheads="1"/>
          </p:cNvSpPr>
          <p:nvPr/>
        </p:nvSpPr>
        <p:spPr bwMode="auto">
          <a:xfrm>
            <a:off x="868363" y="35004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40</a:t>
            </a:r>
          </a:p>
        </p:txBody>
      </p:sp>
      <p:sp>
        <p:nvSpPr>
          <p:cNvPr id="202791" name="Rectangle 39"/>
          <p:cNvSpPr>
            <a:spLocks noChangeArrowheads="1"/>
          </p:cNvSpPr>
          <p:nvPr/>
        </p:nvSpPr>
        <p:spPr bwMode="auto">
          <a:xfrm>
            <a:off x="868363" y="3059113"/>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50</a:t>
            </a:r>
          </a:p>
        </p:txBody>
      </p:sp>
      <p:sp>
        <p:nvSpPr>
          <p:cNvPr id="202792" name="Rectangle 40"/>
          <p:cNvSpPr>
            <a:spLocks noChangeArrowheads="1"/>
          </p:cNvSpPr>
          <p:nvPr/>
        </p:nvSpPr>
        <p:spPr bwMode="auto">
          <a:xfrm>
            <a:off x="868363" y="2616200"/>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60</a:t>
            </a:r>
          </a:p>
        </p:txBody>
      </p:sp>
      <p:sp>
        <p:nvSpPr>
          <p:cNvPr id="202793" name="Rectangle 41"/>
          <p:cNvSpPr>
            <a:spLocks noChangeArrowheads="1"/>
          </p:cNvSpPr>
          <p:nvPr/>
        </p:nvSpPr>
        <p:spPr bwMode="auto">
          <a:xfrm>
            <a:off x="868363" y="217328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70</a:t>
            </a:r>
          </a:p>
        </p:txBody>
      </p:sp>
      <p:sp>
        <p:nvSpPr>
          <p:cNvPr id="202794" name="Line 42"/>
          <p:cNvSpPr>
            <a:spLocks noChangeShapeType="1"/>
          </p:cNvSpPr>
          <p:nvPr/>
        </p:nvSpPr>
        <p:spPr bwMode="auto">
          <a:xfrm>
            <a:off x="1428750" y="5491163"/>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95" name="Line 43"/>
          <p:cNvSpPr>
            <a:spLocks noChangeShapeType="1"/>
          </p:cNvSpPr>
          <p:nvPr/>
        </p:nvSpPr>
        <p:spPr bwMode="auto">
          <a:xfrm>
            <a:off x="2141538" y="5491163"/>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96" name="Line 44"/>
          <p:cNvSpPr>
            <a:spLocks noChangeShapeType="1"/>
          </p:cNvSpPr>
          <p:nvPr/>
        </p:nvSpPr>
        <p:spPr bwMode="auto">
          <a:xfrm>
            <a:off x="2854325" y="5491163"/>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97" name="Line 45"/>
          <p:cNvSpPr>
            <a:spLocks noChangeShapeType="1"/>
          </p:cNvSpPr>
          <p:nvPr/>
        </p:nvSpPr>
        <p:spPr bwMode="auto">
          <a:xfrm>
            <a:off x="3567113" y="5491163"/>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98" name="Line 46"/>
          <p:cNvSpPr>
            <a:spLocks noChangeShapeType="1"/>
          </p:cNvSpPr>
          <p:nvPr/>
        </p:nvSpPr>
        <p:spPr bwMode="auto">
          <a:xfrm>
            <a:off x="4279900" y="5491163"/>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799" name="Line 47"/>
          <p:cNvSpPr>
            <a:spLocks noChangeShapeType="1"/>
          </p:cNvSpPr>
          <p:nvPr/>
        </p:nvSpPr>
        <p:spPr bwMode="auto">
          <a:xfrm>
            <a:off x="4994275" y="5491163"/>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00" name="Line 48"/>
          <p:cNvSpPr>
            <a:spLocks noChangeShapeType="1"/>
          </p:cNvSpPr>
          <p:nvPr/>
        </p:nvSpPr>
        <p:spPr bwMode="auto">
          <a:xfrm>
            <a:off x="5707063" y="5491163"/>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01" name="Line 49"/>
          <p:cNvSpPr>
            <a:spLocks noChangeShapeType="1"/>
          </p:cNvSpPr>
          <p:nvPr/>
        </p:nvSpPr>
        <p:spPr bwMode="auto">
          <a:xfrm>
            <a:off x="6419850" y="5491163"/>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02" name="Line 50"/>
          <p:cNvSpPr>
            <a:spLocks noChangeShapeType="1"/>
          </p:cNvSpPr>
          <p:nvPr/>
        </p:nvSpPr>
        <p:spPr bwMode="auto">
          <a:xfrm>
            <a:off x="7132638" y="5491163"/>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03" name="Line 51"/>
          <p:cNvSpPr>
            <a:spLocks noChangeShapeType="1"/>
          </p:cNvSpPr>
          <p:nvPr/>
        </p:nvSpPr>
        <p:spPr bwMode="auto">
          <a:xfrm>
            <a:off x="7847013" y="5491163"/>
            <a:ext cx="1587"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04" name="Line 52"/>
          <p:cNvSpPr>
            <a:spLocks noChangeShapeType="1"/>
          </p:cNvSpPr>
          <p:nvPr/>
        </p:nvSpPr>
        <p:spPr bwMode="auto">
          <a:xfrm>
            <a:off x="8559800" y="5491163"/>
            <a:ext cx="1588" cy="7143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05" name="Rectangle 53"/>
          <p:cNvSpPr>
            <a:spLocks noChangeArrowheads="1"/>
          </p:cNvSpPr>
          <p:nvPr/>
        </p:nvSpPr>
        <p:spPr bwMode="auto">
          <a:xfrm>
            <a:off x="2743200" y="5867400"/>
            <a:ext cx="3848100" cy="412750"/>
          </a:xfrm>
          <a:prstGeom prst="rect">
            <a:avLst/>
          </a:prstGeom>
          <a:noFill/>
          <a:ln w="9525">
            <a:noFill/>
            <a:miter lim="800000"/>
            <a:headEnd/>
            <a:tailEnd/>
          </a:ln>
        </p:spPr>
        <p:txBody>
          <a:bodyPr wrap="none" lIns="0" tIns="0" rIns="0" bIns="0">
            <a:spAutoFit/>
          </a:bodyPr>
          <a:lstStyle/>
          <a:p>
            <a:pPr defTabSz="912813" eaLnBrk="1" hangingPunct="1"/>
            <a:r>
              <a:rPr lang="en-US" sz="2700">
                <a:solidFill>
                  <a:srgbClr val="FFFFFF"/>
                </a:solidFill>
                <a:latin typeface="Arial" pitchFamily="34" charset="0"/>
                <a:cs typeface="Arial" pitchFamily="34" charset="0"/>
              </a:rPr>
              <a:t>Follow-Up Time (Months)</a:t>
            </a:r>
            <a:endParaRPr lang="en-US" sz="2200">
              <a:solidFill>
                <a:srgbClr val="FFFFFF"/>
              </a:solidFill>
              <a:latin typeface="Arial" pitchFamily="34" charset="0"/>
              <a:cs typeface="Arial" pitchFamily="34" charset="0"/>
            </a:endParaRPr>
          </a:p>
        </p:txBody>
      </p:sp>
      <p:sp>
        <p:nvSpPr>
          <p:cNvPr id="202806" name="Rectangle 54"/>
          <p:cNvSpPr>
            <a:spLocks noChangeArrowheads="1"/>
          </p:cNvSpPr>
          <p:nvPr/>
        </p:nvSpPr>
        <p:spPr bwMode="auto">
          <a:xfrm>
            <a:off x="1301750" y="5583238"/>
            <a:ext cx="155575"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0</a:t>
            </a:r>
          </a:p>
        </p:txBody>
      </p:sp>
      <p:sp>
        <p:nvSpPr>
          <p:cNvPr id="202807" name="Rectangle 55"/>
          <p:cNvSpPr>
            <a:spLocks noChangeArrowheads="1"/>
          </p:cNvSpPr>
          <p:nvPr/>
        </p:nvSpPr>
        <p:spPr bwMode="auto">
          <a:xfrm>
            <a:off x="2016125" y="5583238"/>
            <a:ext cx="155575"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6</a:t>
            </a:r>
          </a:p>
        </p:txBody>
      </p:sp>
      <p:sp>
        <p:nvSpPr>
          <p:cNvPr id="202808" name="Rectangle 56"/>
          <p:cNvSpPr>
            <a:spLocks noChangeArrowheads="1"/>
          </p:cNvSpPr>
          <p:nvPr/>
        </p:nvSpPr>
        <p:spPr bwMode="auto">
          <a:xfrm>
            <a:off x="2659063" y="55832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12</a:t>
            </a:r>
          </a:p>
        </p:txBody>
      </p:sp>
      <p:sp>
        <p:nvSpPr>
          <p:cNvPr id="202809" name="Rectangle 57"/>
          <p:cNvSpPr>
            <a:spLocks noChangeArrowheads="1"/>
          </p:cNvSpPr>
          <p:nvPr/>
        </p:nvSpPr>
        <p:spPr bwMode="auto">
          <a:xfrm>
            <a:off x="3371850" y="55832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18</a:t>
            </a:r>
          </a:p>
        </p:txBody>
      </p:sp>
      <p:sp>
        <p:nvSpPr>
          <p:cNvPr id="202810" name="Rectangle 58"/>
          <p:cNvSpPr>
            <a:spLocks noChangeArrowheads="1"/>
          </p:cNvSpPr>
          <p:nvPr/>
        </p:nvSpPr>
        <p:spPr bwMode="auto">
          <a:xfrm>
            <a:off x="4084638" y="55832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24</a:t>
            </a:r>
          </a:p>
        </p:txBody>
      </p:sp>
      <p:sp>
        <p:nvSpPr>
          <p:cNvPr id="202811" name="Rectangle 59"/>
          <p:cNvSpPr>
            <a:spLocks noChangeArrowheads="1"/>
          </p:cNvSpPr>
          <p:nvPr/>
        </p:nvSpPr>
        <p:spPr bwMode="auto">
          <a:xfrm>
            <a:off x="4797425" y="55832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30</a:t>
            </a:r>
          </a:p>
        </p:txBody>
      </p:sp>
      <p:sp>
        <p:nvSpPr>
          <p:cNvPr id="202812" name="Rectangle 60"/>
          <p:cNvSpPr>
            <a:spLocks noChangeArrowheads="1"/>
          </p:cNvSpPr>
          <p:nvPr/>
        </p:nvSpPr>
        <p:spPr bwMode="auto">
          <a:xfrm>
            <a:off x="5511800" y="55832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36</a:t>
            </a:r>
          </a:p>
        </p:txBody>
      </p:sp>
      <p:sp>
        <p:nvSpPr>
          <p:cNvPr id="202813" name="Rectangle 61"/>
          <p:cNvSpPr>
            <a:spLocks noChangeArrowheads="1"/>
          </p:cNvSpPr>
          <p:nvPr/>
        </p:nvSpPr>
        <p:spPr bwMode="auto">
          <a:xfrm>
            <a:off x="6224588" y="55832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42</a:t>
            </a:r>
          </a:p>
        </p:txBody>
      </p:sp>
      <p:sp>
        <p:nvSpPr>
          <p:cNvPr id="202814" name="Rectangle 62"/>
          <p:cNvSpPr>
            <a:spLocks noChangeArrowheads="1"/>
          </p:cNvSpPr>
          <p:nvPr/>
        </p:nvSpPr>
        <p:spPr bwMode="auto">
          <a:xfrm>
            <a:off x="6937375" y="55832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48</a:t>
            </a:r>
          </a:p>
        </p:txBody>
      </p:sp>
      <p:sp>
        <p:nvSpPr>
          <p:cNvPr id="202815" name="Rectangle 63"/>
          <p:cNvSpPr>
            <a:spLocks noChangeArrowheads="1"/>
          </p:cNvSpPr>
          <p:nvPr/>
        </p:nvSpPr>
        <p:spPr bwMode="auto">
          <a:xfrm>
            <a:off x="7650163" y="55832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54</a:t>
            </a:r>
          </a:p>
        </p:txBody>
      </p:sp>
      <p:sp>
        <p:nvSpPr>
          <p:cNvPr id="202816" name="Rectangle 64"/>
          <p:cNvSpPr>
            <a:spLocks noChangeArrowheads="1"/>
          </p:cNvSpPr>
          <p:nvPr/>
        </p:nvSpPr>
        <p:spPr bwMode="auto">
          <a:xfrm>
            <a:off x="8364538" y="558323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60</a:t>
            </a:r>
          </a:p>
        </p:txBody>
      </p:sp>
      <p:sp>
        <p:nvSpPr>
          <p:cNvPr id="202817" name="Line 65"/>
          <p:cNvSpPr>
            <a:spLocks noChangeShapeType="1"/>
          </p:cNvSpPr>
          <p:nvPr/>
        </p:nvSpPr>
        <p:spPr bwMode="auto">
          <a:xfrm>
            <a:off x="1428750" y="53943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18" name="Freeform 66"/>
          <p:cNvSpPr>
            <a:spLocks/>
          </p:cNvSpPr>
          <p:nvPr/>
        </p:nvSpPr>
        <p:spPr bwMode="auto">
          <a:xfrm>
            <a:off x="1417638" y="5394325"/>
            <a:ext cx="496887" cy="19050"/>
          </a:xfrm>
          <a:custGeom>
            <a:avLst/>
            <a:gdLst>
              <a:gd name="T0" fmla="*/ 2147483647 w 1253"/>
              <a:gd name="T1" fmla="*/ 0 h 53"/>
              <a:gd name="T2" fmla="*/ 2147483647 w 1253"/>
              <a:gd name="T3" fmla="*/ 0 h 53"/>
              <a:gd name="T4" fmla="*/ 2147483647 w 1253"/>
              <a:gd name="T5" fmla="*/ 2147483647 h 53"/>
              <a:gd name="T6" fmla="*/ 2147483647 w 1253"/>
              <a:gd name="T7" fmla="*/ 2147483647 h 53"/>
              <a:gd name="T8" fmla="*/ 2147483647 w 1253"/>
              <a:gd name="T9" fmla="*/ 2147483647 h 53"/>
              <a:gd name="T10" fmla="*/ 2147483647 w 1253"/>
              <a:gd name="T11" fmla="*/ 2147483647 h 53"/>
              <a:gd name="T12" fmla="*/ 2147483647 w 1253"/>
              <a:gd name="T13" fmla="*/ 2147483647 h 53"/>
              <a:gd name="T14" fmla="*/ 2147483647 w 1253"/>
              <a:gd name="T15" fmla="*/ 2147483647 h 53"/>
              <a:gd name="T16" fmla="*/ 0 w 1253"/>
              <a:gd name="T17" fmla="*/ 2147483647 h 53"/>
              <a:gd name="T18" fmla="*/ 2147483647 w 1253"/>
              <a:gd name="T19" fmla="*/ 2147483647 h 53"/>
              <a:gd name="T20" fmla="*/ 2147483647 w 1253"/>
              <a:gd name="T21" fmla="*/ 2147483647 h 53"/>
              <a:gd name="T22" fmla="*/ 2147483647 w 1253"/>
              <a:gd name="T23" fmla="*/ 2147483647 h 53"/>
              <a:gd name="T24" fmla="*/ 2147483647 w 1253"/>
              <a:gd name="T25" fmla="*/ 2147483647 h 53"/>
              <a:gd name="T26" fmla="*/ 2147483647 w 1253"/>
              <a:gd name="T27" fmla="*/ 2147483647 h 53"/>
              <a:gd name="T28" fmla="*/ 2147483647 w 1253"/>
              <a:gd name="T29" fmla="*/ 2147483647 h 53"/>
              <a:gd name="T30" fmla="*/ 2147483647 w 1253"/>
              <a:gd name="T31" fmla="*/ 2147483647 h 53"/>
              <a:gd name="T32" fmla="*/ 2147483647 w 1253"/>
              <a:gd name="T33" fmla="*/ 2147483647 h 53"/>
              <a:gd name="T34" fmla="*/ 2147483647 w 1253"/>
              <a:gd name="T35" fmla="*/ 2147483647 h 53"/>
              <a:gd name="T36" fmla="*/ 2147483647 w 1253"/>
              <a:gd name="T37" fmla="*/ 2147483647 h 53"/>
              <a:gd name="T38" fmla="*/ 2147483647 w 1253"/>
              <a:gd name="T39" fmla="*/ 2147483647 h 53"/>
              <a:gd name="T40" fmla="*/ 2147483647 w 1253"/>
              <a:gd name="T41" fmla="*/ 2147483647 h 53"/>
              <a:gd name="T42" fmla="*/ 2147483647 w 1253"/>
              <a:gd name="T43" fmla="*/ 2147483647 h 53"/>
              <a:gd name="T44" fmla="*/ 2147483647 w 1253"/>
              <a:gd name="T45" fmla="*/ 2147483647 h 53"/>
              <a:gd name="T46" fmla="*/ 2147483647 w 1253"/>
              <a:gd name="T47" fmla="*/ 2147483647 h 53"/>
              <a:gd name="T48" fmla="*/ 2147483647 w 1253"/>
              <a:gd name="T49" fmla="*/ 2147483647 h 53"/>
              <a:gd name="T50" fmla="*/ 2147483647 w 1253"/>
              <a:gd name="T51" fmla="*/ 2147483647 h 53"/>
              <a:gd name="T52" fmla="*/ 2147483647 w 1253"/>
              <a:gd name="T53" fmla="*/ 2147483647 h 53"/>
              <a:gd name="T54" fmla="*/ 2147483647 w 1253"/>
              <a:gd name="T55" fmla="*/ 2147483647 h 53"/>
              <a:gd name="T56" fmla="*/ 2147483647 w 1253"/>
              <a:gd name="T57" fmla="*/ 2147483647 h 53"/>
              <a:gd name="T58" fmla="*/ 2147483647 w 1253"/>
              <a:gd name="T59" fmla="*/ 2147483647 h 53"/>
              <a:gd name="T60" fmla="*/ 2147483647 w 1253"/>
              <a:gd name="T61" fmla="*/ 2147483647 h 53"/>
              <a:gd name="T62" fmla="*/ 2147483647 w 1253"/>
              <a:gd name="T63" fmla="*/ 0 h 53"/>
              <a:gd name="T64" fmla="*/ 2147483647 w 125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3"/>
              <a:gd name="T100" fmla="*/ 0 h 53"/>
              <a:gd name="T101" fmla="*/ 1253 w 125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3" h="53">
                <a:moveTo>
                  <a:pt x="26" y="0"/>
                </a:moveTo>
                <a:lnTo>
                  <a:pt x="21" y="0"/>
                </a:lnTo>
                <a:lnTo>
                  <a:pt x="17" y="3"/>
                </a:lnTo>
                <a:lnTo>
                  <a:pt x="12" y="4"/>
                </a:lnTo>
                <a:lnTo>
                  <a:pt x="8" y="8"/>
                </a:lnTo>
                <a:lnTo>
                  <a:pt x="5" y="12"/>
                </a:lnTo>
                <a:lnTo>
                  <a:pt x="3" y="16"/>
                </a:lnTo>
                <a:lnTo>
                  <a:pt x="1" y="21"/>
                </a:lnTo>
                <a:lnTo>
                  <a:pt x="0" y="26"/>
                </a:lnTo>
                <a:lnTo>
                  <a:pt x="1" y="32"/>
                </a:lnTo>
                <a:lnTo>
                  <a:pt x="3" y="37"/>
                </a:lnTo>
                <a:lnTo>
                  <a:pt x="5" y="41"/>
                </a:lnTo>
                <a:lnTo>
                  <a:pt x="8" y="45"/>
                </a:lnTo>
                <a:lnTo>
                  <a:pt x="12" y="49"/>
                </a:lnTo>
                <a:lnTo>
                  <a:pt x="17" y="50"/>
                </a:lnTo>
                <a:lnTo>
                  <a:pt x="21" y="53"/>
                </a:lnTo>
                <a:lnTo>
                  <a:pt x="1221" y="53"/>
                </a:lnTo>
                <a:lnTo>
                  <a:pt x="1232" y="53"/>
                </a:lnTo>
                <a:lnTo>
                  <a:pt x="1237" y="50"/>
                </a:lnTo>
                <a:lnTo>
                  <a:pt x="1242" y="49"/>
                </a:lnTo>
                <a:lnTo>
                  <a:pt x="1246" y="45"/>
                </a:lnTo>
                <a:lnTo>
                  <a:pt x="1249" y="41"/>
                </a:lnTo>
                <a:lnTo>
                  <a:pt x="1252" y="37"/>
                </a:lnTo>
                <a:lnTo>
                  <a:pt x="1253" y="32"/>
                </a:lnTo>
                <a:lnTo>
                  <a:pt x="1253" y="26"/>
                </a:lnTo>
                <a:lnTo>
                  <a:pt x="1253" y="21"/>
                </a:lnTo>
                <a:lnTo>
                  <a:pt x="1252" y="16"/>
                </a:lnTo>
                <a:lnTo>
                  <a:pt x="1249" y="12"/>
                </a:lnTo>
                <a:lnTo>
                  <a:pt x="1246" y="8"/>
                </a:lnTo>
                <a:lnTo>
                  <a:pt x="1242" y="4"/>
                </a:lnTo>
                <a:lnTo>
                  <a:pt x="1237" y="3"/>
                </a:lnTo>
                <a:lnTo>
                  <a:pt x="1227"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19" name="Line 67"/>
          <p:cNvSpPr>
            <a:spLocks noChangeShapeType="1"/>
          </p:cNvSpPr>
          <p:nvPr/>
        </p:nvSpPr>
        <p:spPr bwMode="auto">
          <a:xfrm>
            <a:off x="1893888" y="54038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0" name="Freeform 68"/>
          <p:cNvSpPr>
            <a:spLocks/>
          </p:cNvSpPr>
          <p:nvPr/>
        </p:nvSpPr>
        <p:spPr bwMode="auto">
          <a:xfrm>
            <a:off x="1893888" y="5381625"/>
            <a:ext cx="20637" cy="31750"/>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1" y="65"/>
                </a:lnTo>
                <a:lnTo>
                  <a:pt x="3" y="70"/>
                </a:lnTo>
                <a:lnTo>
                  <a:pt x="5" y="74"/>
                </a:lnTo>
                <a:lnTo>
                  <a:pt x="8" y="78"/>
                </a:lnTo>
                <a:lnTo>
                  <a:pt x="12" y="82"/>
                </a:lnTo>
                <a:lnTo>
                  <a:pt x="17" y="83"/>
                </a:lnTo>
                <a:lnTo>
                  <a:pt x="23" y="86"/>
                </a:lnTo>
                <a:lnTo>
                  <a:pt x="27" y="86"/>
                </a:lnTo>
                <a:lnTo>
                  <a:pt x="32" y="86"/>
                </a:lnTo>
                <a:lnTo>
                  <a:pt x="37" y="83"/>
                </a:lnTo>
                <a:lnTo>
                  <a:pt x="42" y="82"/>
                </a:lnTo>
                <a:lnTo>
                  <a:pt x="46" y="78"/>
                </a:lnTo>
                <a:lnTo>
                  <a:pt x="49" y="74"/>
                </a:lnTo>
                <a:lnTo>
                  <a:pt x="52" y="70"/>
                </a:lnTo>
                <a:lnTo>
                  <a:pt x="53" y="65"/>
                </a:lnTo>
                <a:lnTo>
                  <a:pt x="53" y="32"/>
                </a:lnTo>
                <a:lnTo>
                  <a:pt x="53" y="21"/>
                </a:lnTo>
                <a:lnTo>
                  <a:pt x="52" y="16"/>
                </a:lnTo>
                <a:lnTo>
                  <a:pt x="49" y="12"/>
                </a:lnTo>
                <a:lnTo>
                  <a:pt x="46" y="8"/>
                </a:lnTo>
                <a:lnTo>
                  <a:pt x="42" y="4"/>
                </a:lnTo>
                <a:lnTo>
                  <a:pt x="37" y="3"/>
                </a:lnTo>
                <a:lnTo>
                  <a:pt x="32" y="0"/>
                </a:lnTo>
                <a:lnTo>
                  <a:pt x="27" y="0"/>
                </a:lnTo>
                <a:lnTo>
                  <a:pt x="23" y="0"/>
                </a:lnTo>
                <a:lnTo>
                  <a:pt x="17" y="3"/>
                </a:lnTo>
                <a:lnTo>
                  <a:pt x="12" y="4"/>
                </a:lnTo>
                <a:lnTo>
                  <a:pt x="8" y="8"/>
                </a:lnTo>
                <a:lnTo>
                  <a:pt x="5" y="12"/>
                </a:lnTo>
                <a:lnTo>
                  <a:pt x="3"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1" name="Line 69"/>
          <p:cNvSpPr>
            <a:spLocks noChangeShapeType="1"/>
          </p:cNvSpPr>
          <p:nvPr/>
        </p:nvSpPr>
        <p:spPr bwMode="auto">
          <a:xfrm>
            <a:off x="1905000" y="53816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2" name="Freeform 70"/>
          <p:cNvSpPr>
            <a:spLocks/>
          </p:cNvSpPr>
          <p:nvPr/>
        </p:nvSpPr>
        <p:spPr bwMode="auto">
          <a:xfrm>
            <a:off x="1893888" y="5381625"/>
            <a:ext cx="71437" cy="19050"/>
          </a:xfrm>
          <a:custGeom>
            <a:avLst/>
            <a:gdLst>
              <a:gd name="T0" fmla="*/ 2147483647 w 181"/>
              <a:gd name="T1" fmla="*/ 0 h 53"/>
              <a:gd name="T2" fmla="*/ 2147483647 w 181"/>
              <a:gd name="T3" fmla="*/ 0 h 53"/>
              <a:gd name="T4" fmla="*/ 2147483647 w 181"/>
              <a:gd name="T5" fmla="*/ 2147483647 h 53"/>
              <a:gd name="T6" fmla="*/ 2147483647 w 181"/>
              <a:gd name="T7" fmla="*/ 2147483647 h 53"/>
              <a:gd name="T8" fmla="*/ 2147483647 w 181"/>
              <a:gd name="T9" fmla="*/ 2147483647 h 53"/>
              <a:gd name="T10" fmla="*/ 2147483647 w 181"/>
              <a:gd name="T11" fmla="*/ 2147483647 h 53"/>
              <a:gd name="T12" fmla="*/ 2147483647 w 181"/>
              <a:gd name="T13" fmla="*/ 2147483647 h 53"/>
              <a:gd name="T14" fmla="*/ 2147483647 w 181"/>
              <a:gd name="T15" fmla="*/ 2147483647 h 53"/>
              <a:gd name="T16" fmla="*/ 0 w 181"/>
              <a:gd name="T17" fmla="*/ 2147483647 h 53"/>
              <a:gd name="T18" fmla="*/ 2147483647 w 181"/>
              <a:gd name="T19" fmla="*/ 2147483647 h 53"/>
              <a:gd name="T20" fmla="*/ 2147483647 w 181"/>
              <a:gd name="T21" fmla="*/ 2147483647 h 53"/>
              <a:gd name="T22" fmla="*/ 2147483647 w 181"/>
              <a:gd name="T23" fmla="*/ 2147483647 h 53"/>
              <a:gd name="T24" fmla="*/ 2147483647 w 181"/>
              <a:gd name="T25" fmla="*/ 2147483647 h 53"/>
              <a:gd name="T26" fmla="*/ 2147483647 w 181"/>
              <a:gd name="T27" fmla="*/ 2147483647 h 53"/>
              <a:gd name="T28" fmla="*/ 2147483647 w 181"/>
              <a:gd name="T29" fmla="*/ 2147483647 h 53"/>
              <a:gd name="T30" fmla="*/ 2147483647 w 181"/>
              <a:gd name="T31" fmla="*/ 2147483647 h 53"/>
              <a:gd name="T32" fmla="*/ 2147483647 w 181"/>
              <a:gd name="T33" fmla="*/ 2147483647 h 53"/>
              <a:gd name="T34" fmla="*/ 2147483647 w 181"/>
              <a:gd name="T35" fmla="*/ 2147483647 h 53"/>
              <a:gd name="T36" fmla="*/ 2147483647 w 181"/>
              <a:gd name="T37" fmla="*/ 2147483647 h 53"/>
              <a:gd name="T38" fmla="*/ 2147483647 w 181"/>
              <a:gd name="T39" fmla="*/ 2147483647 h 53"/>
              <a:gd name="T40" fmla="*/ 2147483647 w 181"/>
              <a:gd name="T41" fmla="*/ 2147483647 h 53"/>
              <a:gd name="T42" fmla="*/ 2147483647 w 181"/>
              <a:gd name="T43" fmla="*/ 2147483647 h 53"/>
              <a:gd name="T44" fmla="*/ 2147483647 w 181"/>
              <a:gd name="T45" fmla="*/ 2147483647 h 53"/>
              <a:gd name="T46" fmla="*/ 2147483647 w 181"/>
              <a:gd name="T47" fmla="*/ 2147483647 h 53"/>
              <a:gd name="T48" fmla="*/ 2147483647 w 181"/>
              <a:gd name="T49" fmla="*/ 2147483647 h 53"/>
              <a:gd name="T50" fmla="*/ 2147483647 w 181"/>
              <a:gd name="T51" fmla="*/ 2147483647 h 53"/>
              <a:gd name="T52" fmla="*/ 2147483647 w 181"/>
              <a:gd name="T53" fmla="*/ 2147483647 h 53"/>
              <a:gd name="T54" fmla="*/ 2147483647 w 181"/>
              <a:gd name="T55" fmla="*/ 2147483647 h 53"/>
              <a:gd name="T56" fmla="*/ 2147483647 w 181"/>
              <a:gd name="T57" fmla="*/ 2147483647 h 53"/>
              <a:gd name="T58" fmla="*/ 2147483647 w 181"/>
              <a:gd name="T59" fmla="*/ 2147483647 h 53"/>
              <a:gd name="T60" fmla="*/ 2147483647 w 181"/>
              <a:gd name="T61" fmla="*/ 2147483647 h 53"/>
              <a:gd name="T62" fmla="*/ 2147483647 w 181"/>
              <a:gd name="T63" fmla="*/ 0 h 53"/>
              <a:gd name="T64" fmla="*/ 2147483647 w 1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
              <a:gd name="T100" fmla="*/ 0 h 53"/>
              <a:gd name="T101" fmla="*/ 181 w 1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 h="53">
                <a:moveTo>
                  <a:pt x="27" y="0"/>
                </a:moveTo>
                <a:lnTo>
                  <a:pt x="23" y="0"/>
                </a:lnTo>
                <a:lnTo>
                  <a:pt x="17" y="3"/>
                </a:lnTo>
                <a:lnTo>
                  <a:pt x="12" y="4"/>
                </a:lnTo>
                <a:lnTo>
                  <a:pt x="8" y="8"/>
                </a:lnTo>
                <a:lnTo>
                  <a:pt x="5" y="12"/>
                </a:lnTo>
                <a:lnTo>
                  <a:pt x="3" y="16"/>
                </a:lnTo>
                <a:lnTo>
                  <a:pt x="1" y="21"/>
                </a:lnTo>
                <a:lnTo>
                  <a:pt x="0" y="26"/>
                </a:lnTo>
                <a:lnTo>
                  <a:pt x="1" y="32"/>
                </a:lnTo>
                <a:lnTo>
                  <a:pt x="3" y="37"/>
                </a:lnTo>
                <a:lnTo>
                  <a:pt x="5" y="41"/>
                </a:lnTo>
                <a:lnTo>
                  <a:pt x="8" y="45"/>
                </a:lnTo>
                <a:lnTo>
                  <a:pt x="12" y="49"/>
                </a:lnTo>
                <a:lnTo>
                  <a:pt x="17" y="51"/>
                </a:lnTo>
                <a:lnTo>
                  <a:pt x="23" y="53"/>
                </a:lnTo>
                <a:lnTo>
                  <a:pt x="149" y="53"/>
                </a:lnTo>
                <a:lnTo>
                  <a:pt x="160" y="53"/>
                </a:lnTo>
                <a:lnTo>
                  <a:pt x="165" y="51"/>
                </a:lnTo>
                <a:lnTo>
                  <a:pt x="169" y="49"/>
                </a:lnTo>
                <a:lnTo>
                  <a:pt x="173" y="45"/>
                </a:lnTo>
                <a:lnTo>
                  <a:pt x="177" y="41"/>
                </a:lnTo>
                <a:lnTo>
                  <a:pt x="180" y="37"/>
                </a:lnTo>
                <a:lnTo>
                  <a:pt x="181" y="32"/>
                </a:lnTo>
                <a:lnTo>
                  <a:pt x="181" y="26"/>
                </a:lnTo>
                <a:lnTo>
                  <a:pt x="181" y="21"/>
                </a:lnTo>
                <a:lnTo>
                  <a:pt x="180" y="16"/>
                </a:lnTo>
                <a:lnTo>
                  <a:pt x="177" y="12"/>
                </a:lnTo>
                <a:lnTo>
                  <a:pt x="173" y="8"/>
                </a:lnTo>
                <a:lnTo>
                  <a:pt x="169" y="4"/>
                </a:lnTo>
                <a:lnTo>
                  <a:pt x="165" y="3"/>
                </a:lnTo>
                <a:lnTo>
                  <a:pt x="15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3" name="Line 71"/>
          <p:cNvSpPr>
            <a:spLocks noChangeShapeType="1"/>
          </p:cNvSpPr>
          <p:nvPr/>
        </p:nvSpPr>
        <p:spPr bwMode="auto">
          <a:xfrm>
            <a:off x="1944688" y="5392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4" name="Freeform 72"/>
          <p:cNvSpPr>
            <a:spLocks/>
          </p:cNvSpPr>
          <p:nvPr/>
        </p:nvSpPr>
        <p:spPr bwMode="auto">
          <a:xfrm>
            <a:off x="1944688" y="5368925"/>
            <a:ext cx="20637" cy="31750"/>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2147483647 h 86"/>
              <a:gd name="T48" fmla="*/ 2147483647 w 53"/>
              <a:gd name="T49" fmla="*/ 0 h 86"/>
              <a:gd name="T50" fmla="*/ 2147483647 w 53"/>
              <a:gd name="T51" fmla="*/ 2147483647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2" y="65"/>
                </a:lnTo>
                <a:lnTo>
                  <a:pt x="3" y="70"/>
                </a:lnTo>
                <a:lnTo>
                  <a:pt x="6" y="74"/>
                </a:lnTo>
                <a:lnTo>
                  <a:pt x="8" y="78"/>
                </a:lnTo>
                <a:lnTo>
                  <a:pt x="12" y="82"/>
                </a:lnTo>
                <a:lnTo>
                  <a:pt x="17" y="84"/>
                </a:lnTo>
                <a:lnTo>
                  <a:pt x="21" y="86"/>
                </a:lnTo>
                <a:lnTo>
                  <a:pt x="27" y="86"/>
                </a:lnTo>
                <a:lnTo>
                  <a:pt x="32" y="86"/>
                </a:lnTo>
                <a:lnTo>
                  <a:pt x="37" y="84"/>
                </a:lnTo>
                <a:lnTo>
                  <a:pt x="41" y="82"/>
                </a:lnTo>
                <a:lnTo>
                  <a:pt x="45" y="78"/>
                </a:lnTo>
                <a:lnTo>
                  <a:pt x="49" y="74"/>
                </a:lnTo>
                <a:lnTo>
                  <a:pt x="52" y="70"/>
                </a:lnTo>
                <a:lnTo>
                  <a:pt x="53" y="65"/>
                </a:lnTo>
                <a:lnTo>
                  <a:pt x="53" y="33"/>
                </a:lnTo>
                <a:lnTo>
                  <a:pt x="53" y="21"/>
                </a:lnTo>
                <a:lnTo>
                  <a:pt x="52" y="17"/>
                </a:lnTo>
                <a:lnTo>
                  <a:pt x="49" y="12"/>
                </a:lnTo>
                <a:lnTo>
                  <a:pt x="45" y="8"/>
                </a:lnTo>
                <a:lnTo>
                  <a:pt x="41" y="5"/>
                </a:lnTo>
                <a:lnTo>
                  <a:pt x="37" y="3"/>
                </a:lnTo>
                <a:lnTo>
                  <a:pt x="32" y="1"/>
                </a:lnTo>
                <a:lnTo>
                  <a:pt x="27" y="0"/>
                </a:lnTo>
                <a:lnTo>
                  <a:pt x="21" y="1"/>
                </a:lnTo>
                <a:lnTo>
                  <a:pt x="17" y="3"/>
                </a:lnTo>
                <a:lnTo>
                  <a:pt x="12" y="5"/>
                </a:lnTo>
                <a:lnTo>
                  <a:pt x="8" y="8"/>
                </a:lnTo>
                <a:lnTo>
                  <a:pt x="6" y="12"/>
                </a:lnTo>
                <a:lnTo>
                  <a:pt x="3" y="17"/>
                </a:lnTo>
                <a:lnTo>
                  <a:pt x="0" y="28"/>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5" name="Line 73"/>
          <p:cNvSpPr>
            <a:spLocks noChangeShapeType="1"/>
          </p:cNvSpPr>
          <p:nvPr/>
        </p:nvSpPr>
        <p:spPr bwMode="auto">
          <a:xfrm>
            <a:off x="1955800" y="53689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6" name="Freeform 74"/>
          <p:cNvSpPr>
            <a:spLocks/>
          </p:cNvSpPr>
          <p:nvPr/>
        </p:nvSpPr>
        <p:spPr bwMode="auto">
          <a:xfrm>
            <a:off x="1944688" y="5368925"/>
            <a:ext cx="63500" cy="20638"/>
          </a:xfrm>
          <a:custGeom>
            <a:avLst/>
            <a:gdLst>
              <a:gd name="T0" fmla="*/ 2147483647 w 162"/>
              <a:gd name="T1" fmla="*/ 0 h 53"/>
              <a:gd name="T2" fmla="*/ 2147483647 w 162"/>
              <a:gd name="T3" fmla="*/ 2147483647 h 53"/>
              <a:gd name="T4" fmla="*/ 2147483647 w 162"/>
              <a:gd name="T5" fmla="*/ 2147483647 h 53"/>
              <a:gd name="T6" fmla="*/ 2147483647 w 162"/>
              <a:gd name="T7" fmla="*/ 2147483647 h 53"/>
              <a:gd name="T8" fmla="*/ 2147483647 w 162"/>
              <a:gd name="T9" fmla="*/ 2147483647 h 53"/>
              <a:gd name="T10" fmla="*/ 2147483647 w 162"/>
              <a:gd name="T11" fmla="*/ 2147483647 h 53"/>
              <a:gd name="T12" fmla="*/ 2147483647 w 162"/>
              <a:gd name="T13" fmla="*/ 2147483647 h 53"/>
              <a:gd name="T14" fmla="*/ 2147483647 w 162"/>
              <a:gd name="T15" fmla="*/ 2147483647 h 53"/>
              <a:gd name="T16" fmla="*/ 0 w 162"/>
              <a:gd name="T17" fmla="*/ 2147483647 h 53"/>
              <a:gd name="T18" fmla="*/ 2147483647 w 162"/>
              <a:gd name="T19" fmla="*/ 2147483647 h 53"/>
              <a:gd name="T20" fmla="*/ 2147483647 w 162"/>
              <a:gd name="T21" fmla="*/ 2147483647 h 53"/>
              <a:gd name="T22" fmla="*/ 2147483647 w 162"/>
              <a:gd name="T23" fmla="*/ 2147483647 h 53"/>
              <a:gd name="T24" fmla="*/ 2147483647 w 162"/>
              <a:gd name="T25" fmla="*/ 2147483647 h 53"/>
              <a:gd name="T26" fmla="*/ 2147483647 w 162"/>
              <a:gd name="T27" fmla="*/ 2147483647 h 53"/>
              <a:gd name="T28" fmla="*/ 2147483647 w 162"/>
              <a:gd name="T29" fmla="*/ 2147483647 h 53"/>
              <a:gd name="T30" fmla="*/ 2147483647 w 162"/>
              <a:gd name="T31" fmla="*/ 2147483647 h 53"/>
              <a:gd name="T32" fmla="*/ 2147483647 w 162"/>
              <a:gd name="T33" fmla="*/ 2147483647 h 53"/>
              <a:gd name="T34" fmla="*/ 2147483647 w 162"/>
              <a:gd name="T35" fmla="*/ 2147483647 h 53"/>
              <a:gd name="T36" fmla="*/ 2147483647 w 162"/>
              <a:gd name="T37" fmla="*/ 2147483647 h 53"/>
              <a:gd name="T38" fmla="*/ 2147483647 w 162"/>
              <a:gd name="T39" fmla="*/ 2147483647 h 53"/>
              <a:gd name="T40" fmla="*/ 2147483647 w 162"/>
              <a:gd name="T41" fmla="*/ 2147483647 h 53"/>
              <a:gd name="T42" fmla="*/ 2147483647 w 162"/>
              <a:gd name="T43" fmla="*/ 2147483647 h 53"/>
              <a:gd name="T44" fmla="*/ 2147483647 w 162"/>
              <a:gd name="T45" fmla="*/ 2147483647 h 53"/>
              <a:gd name="T46" fmla="*/ 2147483647 w 162"/>
              <a:gd name="T47" fmla="*/ 2147483647 h 53"/>
              <a:gd name="T48" fmla="*/ 2147483647 w 162"/>
              <a:gd name="T49" fmla="*/ 2147483647 h 53"/>
              <a:gd name="T50" fmla="*/ 2147483647 w 162"/>
              <a:gd name="T51" fmla="*/ 2147483647 h 53"/>
              <a:gd name="T52" fmla="*/ 2147483647 w 162"/>
              <a:gd name="T53" fmla="*/ 2147483647 h 53"/>
              <a:gd name="T54" fmla="*/ 2147483647 w 162"/>
              <a:gd name="T55" fmla="*/ 2147483647 h 53"/>
              <a:gd name="T56" fmla="*/ 2147483647 w 162"/>
              <a:gd name="T57" fmla="*/ 2147483647 h 53"/>
              <a:gd name="T58" fmla="*/ 2147483647 w 162"/>
              <a:gd name="T59" fmla="*/ 2147483647 h 53"/>
              <a:gd name="T60" fmla="*/ 2147483647 w 162"/>
              <a:gd name="T61" fmla="*/ 2147483647 h 53"/>
              <a:gd name="T62" fmla="*/ 2147483647 w 162"/>
              <a:gd name="T63" fmla="*/ 0 h 53"/>
              <a:gd name="T64" fmla="*/ 2147483647 w 1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53"/>
              <a:gd name="T101" fmla="*/ 162 w 1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53">
                <a:moveTo>
                  <a:pt x="27" y="0"/>
                </a:moveTo>
                <a:lnTo>
                  <a:pt x="21" y="1"/>
                </a:lnTo>
                <a:lnTo>
                  <a:pt x="17" y="3"/>
                </a:lnTo>
                <a:lnTo>
                  <a:pt x="12" y="5"/>
                </a:lnTo>
                <a:lnTo>
                  <a:pt x="8" y="8"/>
                </a:lnTo>
                <a:lnTo>
                  <a:pt x="6" y="12"/>
                </a:lnTo>
                <a:lnTo>
                  <a:pt x="3" y="17"/>
                </a:lnTo>
                <a:lnTo>
                  <a:pt x="2" y="21"/>
                </a:lnTo>
                <a:lnTo>
                  <a:pt x="0" y="26"/>
                </a:lnTo>
                <a:lnTo>
                  <a:pt x="2" y="32"/>
                </a:lnTo>
                <a:lnTo>
                  <a:pt x="3" y="37"/>
                </a:lnTo>
                <a:lnTo>
                  <a:pt x="6" y="41"/>
                </a:lnTo>
                <a:lnTo>
                  <a:pt x="8" y="45"/>
                </a:lnTo>
                <a:lnTo>
                  <a:pt x="12" y="49"/>
                </a:lnTo>
                <a:lnTo>
                  <a:pt x="17" y="51"/>
                </a:lnTo>
                <a:lnTo>
                  <a:pt x="21" y="53"/>
                </a:lnTo>
                <a:lnTo>
                  <a:pt x="130" y="53"/>
                </a:lnTo>
                <a:lnTo>
                  <a:pt x="140" y="53"/>
                </a:lnTo>
                <a:lnTo>
                  <a:pt x="146" y="51"/>
                </a:lnTo>
                <a:lnTo>
                  <a:pt x="150" y="49"/>
                </a:lnTo>
                <a:lnTo>
                  <a:pt x="154" y="45"/>
                </a:lnTo>
                <a:lnTo>
                  <a:pt x="158" y="41"/>
                </a:lnTo>
                <a:lnTo>
                  <a:pt x="160" y="37"/>
                </a:lnTo>
                <a:lnTo>
                  <a:pt x="162" y="32"/>
                </a:lnTo>
                <a:lnTo>
                  <a:pt x="162" y="26"/>
                </a:lnTo>
                <a:lnTo>
                  <a:pt x="162" y="21"/>
                </a:lnTo>
                <a:lnTo>
                  <a:pt x="160" y="17"/>
                </a:lnTo>
                <a:lnTo>
                  <a:pt x="158" y="12"/>
                </a:lnTo>
                <a:lnTo>
                  <a:pt x="154" y="8"/>
                </a:lnTo>
                <a:lnTo>
                  <a:pt x="150" y="5"/>
                </a:lnTo>
                <a:lnTo>
                  <a:pt x="146" y="3"/>
                </a:lnTo>
                <a:lnTo>
                  <a:pt x="13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7" name="Line 75"/>
          <p:cNvSpPr>
            <a:spLocks noChangeShapeType="1"/>
          </p:cNvSpPr>
          <p:nvPr/>
        </p:nvSpPr>
        <p:spPr bwMode="auto">
          <a:xfrm>
            <a:off x="1987550" y="5378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8" name="Freeform 76"/>
          <p:cNvSpPr>
            <a:spLocks/>
          </p:cNvSpPr>
          <p:nvPr/>
        </p:nvSpPr>
        <p:spPr bwMode="auto">
          <a:xfrm>
            <a:off x="1987550" y="5356225"/>
            <a:ext cx="20638" cy="33338"/>
          </a:xfrm>
          <a:custGeom>
            <a:avLst/>
            <a:gdLst>
              <a:gd name="T0" fmla="*/ 0 w 53"/>
              <a:gd name="T1" fmla="*/ 2147483647 h 86"/>
              <a:gd name="T2" fmla="*/ 0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2147483647 h 86"/>
              <a:gd name="T48" fmla="*/ 2147483647 w 53"/>
              <a:gd name="T49" fmla="*/ 0 h 86"/>
              <a:gd name="T50" fmla="*/ 2147483647 w 53"/>
              <a:gd name="T51" fmla="*/ 2147483647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0" y="65"/>
                </a:lnTo>
                <a:lnTo>
                  <a:pt x="2" y="70"/>
                </a:lnTo>
                <a:lnTo>
                  <a:pt x="4" y="74"/>
                </a:lnTo>
                <a:lnTo>
                  <a:pt x="8" y="78"/>
                </a:lnTo>
                <a:lnTo>
                  <a:pt x="12" y="82"/>
                </a:lnTo>
                <a:lnTo>
                  <a:pt x="16" y="84"/>
                </a:lnTo>
                <a:lnTo>
                  <a:pt x="21" y="86"/>
                </a:lnTo>
                <a:lnTo>
                  <a:pt x="26" y="86"/>
                </a:lnTo>
                <a:lnTo>
                  <a:pt x="31" y="86"/>
                </a:lnTo>
                <a:lnTo>
                  <a:pt x="37" y="84"/>
                </a:lnTo>
                <a:lnTo>
                  <a:pt x="41" y="82"/>
                </a:lnTo>
                <a:lnTo>
                  <a:pt x="45" y="78"/>
                </a:lnTo>
                <a:lnTo>
                  <a:pt x="49" y="74"/>
                </a:lnTo>
                <a:lnTo>
                  <a:pt x="51" y="70"/>
                </a:lnTo>
                <a:lnTo>
                  <a:pt x="53" y="65"/>
                </a:lnTo>
                <a:lnTo>
                  <a:pt x="53" y="33"/>
                </a:lnTo>
                <a:lnTo>
                  <a:pt x="53" y="21"/>
                </a:lnTo>
                <a:lnTo>
                  <a:pt x="51" y="17"/>
                </a:lnTo>
                <a:lnTo>
                  <a:pt x="49" y="12"/>
                </a:lnTo>
                <a:lnTo>
                  <a:pt x="45" y="8"/>
                </a:lnTo>
                <a:lnTo>
                  <a:pt x="41" y="5"/>
                </a:lnTo>
                <a:lnTo>
                  <a:pt x="37" y="3"/>
                </a:lnTo>
                <a:lnTo>
                  <a:pt x="31" y="1"/>
                </a:lnTo>
                <a:lnTo>
                  <a:pt x="26" y="0"/>
                </a:lnTo>
                <a:lnTo>
                  <a:pt x="21" y="1"/>
                </a:lnTo>
                <a:lnTo>
                  <a:pt x="16" y="3"/>
                </a:lnTo>
                <a:lnTo>
                  <a:pt x="12" y="5"/>
                </a:lnTo>
                <a:lnTo>
                  <a:pt x="8" y="8"/>
                </a:lnTo>
                <a:lnTo>
                  <a:pt x="4" y="12"/>
                </a:lnTo>
                <a:lnTo>
                  <a:pt x="2" y="17"/>
                </a:lnTo>
                <a:lnTo>
                  <a:pt x="0" y="28"/>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29" name="Line 77"/>
          <p:cNvSpPr>
            <a:spLocks noChangeShapeType="1"/>
          </p:cNvSpPr>
          <p:nvPr/>
        </p:nvSpPr>
        <p:spPr bwMode="auto">
          <a:xfrm>
            <a:off x="1998663" y="53562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0" name="Freeform 78"/>
          <p:cNvSpPr>
            <a:spLocks/>
          </p:cNvSpPr>
          <p:nvPr/>
        </p:nvSpPr>
        <p:spPr bwMode="auto">
          <a:xfrm>
            <a:off x="1987550" y="5356225"/>
            <a:ext cx="25400" cy="20638"/>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1"/>
                </a:lnTo>
                <a:lnTo>
                  <a:pt x="16" y="3"/>
                </a:lnTo>
                <a:lnTo>
                  <a:pt x="12" y="5"/>
                </a:lnTo>
                <a:lnTo>
                  <a:pt x="8" y="8"/>
                </a:lnTo>
                <a:lnTo>
                  <a:pt x="4" y="12"/>
                </a:lnTo>
                <a:lnTo>
                  <a:pt x="2" y="17"/>
                </a:lnTo>
                <a:lnTo>
                  <a:pt x="0" y="21"/>
                </a:lnTo>
                <a:lnTo>
                  <a:pt x="0" y="26"/>
                </a:lnTo>
                <a:lnTo>
                  <a:pt x="0" y="32"/>
                </a:lnTo>
                <a:lnTo>
                  <a:pt x="2" y="37"/>
                </a:lnTo>
                <a:lnTo>
                  <a:pt x="4" y="41"/>
                </a:lnTo>
                <a:lnTo>
                  <a:pt x="8" y="45"/>
                </a:lnTo>
                <a:lnTo>
                  <a:pt x="12" y="49"/>
                </a:lnTo>
                <a:lnTo>
                  <a:pt x="16" y="51"/>
                </a:lnTo>
                <a:lnTo>
                  <a:pt x="21" y="53"/>
                </a:lnTo>
                <a:lnTo>
                  <a:pt x="30" y="53"/>
                </a:lnTo>
                <a:lnTo>
                  <a:pt x="41" y="53"/>
                </a:lnTo>
                <a:lnTo>
                  <a:pt x="46" y="51"/>
                </a:lnTo>
                <a:lnTo>
                  <a:pt x="51" y="49"/>
                </a:lnTo>
                <a:lnTo>
                  <a:pt x="55" y="45"/>
                </a:lnTo>
                <a:lnTo>
                  <a:pt x="58" y="41"/>
                </a:lnTo>
                <a:lnTo>
                  <a:pt x="60" y="37"/>
                </a:lnTo>
                <a:lnTo>
                  <a:pt x="62" y="32"/>
                </a:lnTo>
                <a:lnTo>
                  <a:pt x="63" y="26"/>
                </a:lnTo>
                <a:lnTo>
                  <a:pt x="62" y="21"/>
                </a:lnTo>
                <a:lnTo>
                  <a:pt x="60" y="17"/>
                </a:lnTo>
                <a:lnTo>
                  <a:pt x="58" y="12"/>
                </a:lnTo>
                <a:lnTo>
                  <a:pt x="55" y="8"/>
                </a:lnTo>
                <a:lnTo>
                  <a:pt x="51" y="5"/>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1" name="Line 79"/>
          <p:cNvSpPr>
            <a:spLocks noChangeShapeType="1"/>
          </p:cNvSpPr>
          <p:nvPr/>
        </p:nvSpPr>
        <p:spPr bwMode="auto">
          <a:xfrm>
            <a:off x="2001838" y="53562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2" name="Freeform 80"/>
          <p:cNvSpPr>
            <a:spLocks/>
          </p:cNvSpPr>
          <p:nvPr/>
        </p:nvSpPr>
        <p:spPr bwMode="auto">
          <a:xfrm>
            <a:off x="1992313" y="5356225"/>
            <a:ext cx="71437" cy="20638"/>
          </a:xfrm>
          <a:custGeom>
            <a:avLst/>
            <a:gdLst>
              <a:gd name="T0" fmla="*/ 2147483647 w 180"/>
              <a:gd name="T1" fmla="*/ 0 h 53"/>
              <a:gd name="T2" fmla="*/ 2147483647 w 180"/>
              <a:gd name="T3" fmla="*/ 2147483647 h 53"/>
              <a:gd name="T4" fmla="*/ 2147483647 w 180"/>
              <a:gd name="T5" fmla="*/ 2147483647 h 53"/>
              <a:gd name="T6" fmla="*/ 2147483647 w 180"/>
              <a:gd name="T7" fmla="*/ 2147483647 h 53"/>
              <a:gd name="T8" fmla="*/ 2147483647 w 180"/>
              <a:gd name="T9" fmla="*/ 2147483647 h 53"/>
              <a:gd name="T10" fmla="*/ 2147483647 w 180"/>
              <a:gd name="T11" fmla="*/ 2147483647 h 53"/>
              <a:gd name="T12" fmla="*/ 2147483647 w 180"/>
              <a:gd name="T13" fmla="*/ 2147483647 h 53"/>
              <a:gd name="T14" fmla="*/ 0 w 180"/>
              <a:gd name="T15" fmla="*/ 2147483647 h 53"/>
              <a:gd name="T16" fmla="*/ 0 w 180"/>
              <a:gd name="T17" fmla="*/ 2147483647 h 53"/>
              <a:gd name="T18" fmla="*/ 0 w 180"/>
              <a:gd name="T19" fmla="*/ 2147483647 h 53"/>
              <a:gd name="T20" fmla="*/ 2147483647 w 180"/>
              <a:gd name="T21" fmla="*/ 2147483647 h 53"/>
              <a:gd name="T22" fmla="*/ 2147483647 w 180"/>
              <a:gd name="T23" fmla="*/ 2147483647 h 53"/>
              <a:gd name="T24" fmla="*/ 2147483647 w 180"/>
              <a:gd name="T25" fmla="*/ 2147483647 h 53"/>
              <a:gd name="T26" fmla="*/ 2147483647 w 180"/>
              <a:gd name="T27" fmla="*/ 2147483647 h 53"/>
              <a:gd name="T28" fmla="*/ 2147483647 w 180"/>
              <a:gd name="T29" fmla="*/ 2147483647 h 53"/>
              <a:gd name="T30" fmla="*/ 2147483647 w 180"/>
              <a:gd name="T31" fmla="*/ 2147483647 h 53"/>
              <a:gd name="T32" fmla="*/ 2147483647 w 180"/>
              <a:gd name="T33" fmla="*/ 2147483647 h 53"/>
              <a:gd name="T34" fmla="*/ 2147483647 w 180"/>
              <a:gd name="T35" fmla="*/ 2147483647 h 53"/>
              <a:gd name="T36" fmla="*/ 2147483647 w 180"/>
              <a:gd name="T37" fmla="*/ 2147483647 h 53"/>
              <a:gd name="T38" fmla="*/ 2147483647 w 180"/>
              <a:gd name="T39" fmla="*/ 2147483647 h 53"/>
              <a:gd name="T40" fmla="*/ 2147483647 w 180"/>
              <a:gd name="T41" fmla="*/ 2147483647 h 53"/>
              <a:gd name="T42" fmla="*/ 2147483647 w 180"/>
              <a:gd name="T43" fmla="*/ 2147483647 h 53"/>
              <a:gd name="T44" fmla="*/ 2147483647 w 180"/>
              <a:gd name="T45" fmla="*/ 2147483647 h 53"/>
              <a:gd name="T46" fmla="*/ 2147483647 w 180"/>
              <a:gd name="T47" fmla="*/ 2147483647 h 53"/>
              <a:gd name="T48" fmla="*/ 2147483647 w 180"/>
              <a:gd name="T49" fmla="*/ 2147483647 h 53"/>
              <a:gd name="T50" fmla="*/ 2147483647 w 180"/>
              <a:gd name="T51" fmla="*/ 2147483647 h 53"/>
              <a:gd name="T52" fmla="*/ 2147483647 w 180"/>
              <a:gd name="T53" fmla="*/ 2147483647 h 53"/>
              <a:gd name="T54" fmla="*/ 2147483647 w 180"/>
              <a:gd name="T55" fmla="*/ 2147483647 h 53"/>
              <a:gd name="T56" fmla="*/ 2147483647 w 180"/>
              <a:gd name="T57" fmla="*/ 2147483647 h 53"/>
              <a:gd name="T58" fmla="*/ 2147483647 w 180"/>
              <a:gd name="T59" fmla="*/ 2147483647 h 53"/>
              <a:gd name="T60" fmla="*/ 2147483647 w 180"/>
              <a:gd name="T61" fmla="*/ 2147483647 h 53"/>
              <a:gd name="T62" fmla="*/ 2147483647 w 180"/>
              <a:gd name="T63" fmla="*/ 0 h 53"/>
              <a:gd name="T64" fmla="*/ 2147483647 w 18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53"/>
              <a:gd name="T101" fmla="*/ 180 w 18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53">
                <a:moveTo>
                  <a:pt x="27" y="0"/>
                </a:moveTo>
                <a:lnTo>
                  <a:pt x="21" y="1"/>
                </a:lnTo>
                <a:lnTo>
                  <a:pt x="16" y="3"/>
                </a:lnTo>
                <a:lnTo>
                  <a:pt x="11" y="5"/>
                </a:lnTo>
                <a:lnTo>
                  <a:pt x="7" y="8"/>
                </a:lnTo>
                <a:lnTo>
                  <a:pt x="4" y="12"/>
                </a:lnTo>
                <a:lnTo>
                  <a:pt x="2" y="17"/>
                </a:lnTo>
                <a:lnTo>
                  <a:pt x="0" y="21"/>
                </a:lnTo>
                <a:lnTo>
                  <a:pt x="0" y="26"/>
                </a:lnTo>
                <a:lnTo>
                  <a:pt x="0" y="32"/>
                </a:lnTo>
                <a:lnTo>
                  <a:pt x="2" y="37"/>
                </a:lnTo>
                <a:lnTo>
                  <a:pt x="4" y="41"/>
                </a:lnTo>
                <a:lnTo>
                  <a:pt x="7" y="45"/>
                </a:lnTo>
                <a:lnTo>
                  <a:pt x="11" y="49"/>
                </a:lnTo>
                <a:lnTo>
                  <a:pt x="16" y="51"/>
                </a:lnTo>
                <a:lnTo>
                  <a:pt x="21" y="53"/>
                </a:lnTo>
                <a:lnTo>
                  <a:pt x="148" y="53"/>
                </a:lnTo>
                <a:lnTo>
                  <a:pt x="159" y="53"/>
                </a:lnTo>
                <a:lnTo>
                  <a:pt x="164" y="51"/>
                </a:lnTo>
                <a:lnTo>
                  <a:pt x="168" y="49"/>
                </a:lnTo>
                <a:lnTo>
                  <a:pt x="172" y="45"/>
                </a:lnTo>
                <a:lnTo>
                  <a:pt x="176" y="41"/>
                </a:lnTo>
                <a:lnTo>
                  <a:pt x="179" y="37"/>
                </a:lnTo>
                <a:lnTo>
                  <a:pt x="180" y="32"/>
                </a:lnTo>
                <a:lnTo>
                  <a:pt x="180" y="26"/>
                </a:lnTo>
                <a:lnTo>
                  <a:pt x="180" y="21"/>
                </a:lnTo>
                <a:lnTo>
                  <a:pt x="179" y="17"/>
                </a:lnTo>
                <a:lnTo>
                  <a:pt x="176" y="12"/>
                </a:lnTo>
                <a:lnTo>
                  <a:pt x="172" y="8"/>
                </a:lnTo>
                <a:lnTo>
                  <a:pt x="168" y="5"/>
                </a:lnTo>
                <a:lnTo>
                  <a:pt x="164" y="3"/>
                </a:lnTo>
                <a:lnTo>
                  <a:pt x="15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3" name="Line 81"/>
          <p:cNvSpPr>
            <a:spLocks noChangeShapeType="1"/>
          </p:cNvSpPr>
          <p:nvPr/>
        </p:nvSpPr>
        <p:spPr bwMode="auto">
          <a:xfrm>
            <a:off x="2043113" y="5367338"/>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4" name="Freeform 82"/>
          <p:cNvSpPr>
            <a:spLocks/>
          </p:cNvSpPr>
          <p:nvPr/>
        </p:nvSpPr>
        <p:spPr bwMode="auto">
          <a:xfrm>
            <a:off x="2043113" y="5343525"/>
            <a:ext cx="20637" cy="33338"/>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2147483647 h 86"/>
              <a:gd name="T48" fmla="*/ 2147483647 w 53"/>
              <a:gd name="T49" fmla="*/ 0 h 86"/>
              <a:gd name="T50" fmla="*/ 2147483647 w 53"/>
              <a:gd name="T51" fmla="*/ 2147483647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1" y="65"/>
                </a:lnTo>
                <a:lnTo>
                  <a:pt x="3" y="70"/>
                </a:lnTo>
                <a:lnTo>
                  <a:pt x="5" y="74"/>
                </a:lnTo>
                <a:lnTo>
                  <a:pt x="8" y="78"/>
                </a:lnTo>
                <a:lnTo>
                  <a:pt x="12" y="82"/>
                </a:lnTo>
                <a:lnTo>
                  <a:pt x="17" y="84"/>
                </a:lnTo>
                <a:lnTo>
                  <a:pt x="21" y="86"/>
                </a:lnTo>
                <a:lnTo>
                  <a:pt x="27" y="86"/>
                </a:lnTo>
                <a:lnTo>
                  <a:pt x="32" y="86"/>
                </a:lnTo>
                <a:lnTo>
                  <a:pt x="37" y="84"/>
                </a:lnTo>
                <a:lnTo>
                  <a:pt x="41" y="82"/>
                </a:lnTo>
                <a:lnTo>
                  <a:pt x="45" y="78"/>
                </a:lnTo>
                <a:lnTo>
                  <a:pt x="49" y="74"/>
                </a:lnTo>
                <a:lnTo>
                  <a:pt x="52" y="70"/>
                </a:lnTo>
                <a:lnTo>
                  <a:pt x="53" y="65"/>
                </a:lnTo>
                <a:lnTo>
                  <a:pt x="53" y="33"/>
                </a:lnTo>
                <a:lnTo>
                  <a:pt x="53" y="22"/>
                </a:lnTo>
                <a:lnTo>
                  <a:pt x="52" y="17"/>
                </a:lnTo>
                <a:lnTo>
                  <a:pt x="49" y="12"/>
                </a:lnTo>
                <a:lnTo>
                  <a:pt x="45" y="8"/>
                </a:lnTo>
                <a:lnTo>
                  <a:pt x="41" y="5"/>
                </a:lnTo>
                <a:lnTo>
                  <a:pt x="37" y="3"/>
                </a:lnTo>
                <a:lnTo>
                  <a:pt x="32" y="1"/>
                </a:lnTo>
                <a:lnTo>
                  <a:pt x="27" y="0"/>
                </a:lnTo>
                <a:lnTo>
                  <a:pt x="21" y="1"/>
                </a:lnTo>
                <a:lnTo>
                  <a:pt x="17" y="3"/>
                </a:lnTo>
                <a:lnTo>
                  <a:pt x="12" y="5"/>
                </a:lnTo>
                <a:lnTo>
                  <a:pt x="8" y="8"/>
                </a:lnTo>
                <a:lnTo>
                  <a:pt x="5" y="12"/>
                </a:lnTo>
                <a:lnTo>
                  <a:pt x="3" y="17"/>
                </a:lnTo>
                <a:lnTo>
                  <a:pt x="0" y="28"/>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5" name="Line 83"/>
          <p:cNvSpPr>
            <a:spLocks noChangeShapeType="1"/>
          </p:cNvSpPr>
          <p:nvPr/>
        </p:nvSpPr>
        <p:spPr bwMode="auto">
          <a:xfrm>
            <a:off x="2052638" y="53435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6" name="Freeform 84"/>
          <p:cNvSpPr>
            <a:spLocks/>
          </p:cNvSpPr>
          <p:nvPr/>
        </p:nvSpPr>
        <p:spPr bwMode="auto">
          <a:xfrm>
            <a:off x="2043113" y="5343525"/>
            <a:ext cx="39687" cy="20638"/>
          </a:xfrm>
          <a:custGeom>
            <a:avLst/>
            <a:gdLst>
              <a:gd name="T0" fmla="*/ 2147483647 w 103"/>
              <a:gd name="T1" fmla="*/ 0 h 53"/>
              <a:gd name="T2" fmla="*/ 2147483647 w 103"/>
              <a:gd name="T3" fmla="*/ 2147483647 h 53"/>
              <a:gd name="T4" fmla="*/ 2147483647 w 103"/>
              <a:gd name="T5" fmla="*/ 2147483647 h 53"/>
              <a:gd name="T6" fmla="*/ 2147483647 w 103"/>
              <a:gd name="T7" fmla="*/ 2147483647 h 53"/>
              <a:gd name="T8" fmla="*/ 2147483647 w 103"/>
              <a:gd name="T9" fmla="*/ 2147483647 h 53"/>
              <a:gd name="T10" fmla="*/ 2147483647 w 103"/>
              <a:gd name="T11" fmla="*/ 2147483647 h 53"/>
              <a:gd name="T12" fmla="*/ 2147483647 w 103"/>
              <a:gd name="T13" fmla="*/ 2147483647 h 53"/>
              <a:gd name="T14" fmla="*/ 2147483647 w 103"/>
              <a:gd name="T15" fmla="*/ 2147483647 h 53"/>
              <a:gd name="T16" fmla="*/ 0 w 103"/>
              <a:gd name="T17" fmla="*/ 2147483647 h 53"/>
              <a:gd name="T18" fmla="*/ 2147483647 w 103"/>
              <a:gd name="T19" fmla="*/ 2147483647 h 53"/>
              <a:gd name="T20" fmla="*/ 2147483647 w 103"/>
              <a:gd name="T21" fmla="*/ 2147483647 h 53"/>
              <a:gd name="T22" fmla="*/ 2147483647 w 103"/>
              <a:gd name="T23" fmla="*/ 2147483647 h 53"/>
              <a:gd name="T24" fmla="*/ 2147483647 w 103"/>
              <a:gd name="T25" fmla="*/ 2147483647 h 53"/>
              <a:gd name="T26" fmla="*/ 2147483647 w 103"/>
              <a:gd name="T27" fmla="*/ 2147483647 h 53"/>
              <a:gd name="T28" fmla="*/ 2147483647 w 103"/>
              <a:gd name="T29" fmla="*/ 2147483647 h 53"/>
              <a:gd name="T30" fmla="*/ 2147483647 w 103"/>
              <a:gd name="T31" fmla="*/ 2147483647 h 53"/>
              <a:gd name="T32" fmla="*/ 2147483647 w 103"/>
              <a:gd name="T33" fmla="*/ 2147483647 h 53"/>
              <a:gd name="T34" fmla="*/ 2147483647 w 103"/>
              <a:gd name="T35" fmla="*/ 2147483647 h 53"/>
              <a:gd name="T36" fmla="*/ 2147483647 w 103"/>
              <a:gd name="T37" fmla="*/ 2147483647 h 53"/>
              <a:gd name="T38" fmla="*/ 2147483647 w 103"/>
              <a:gd name="T39" fmla="*/ 2147483647 h 53"/>
              <a:gd name="T40" fmla="*/ 2147483647 w 103"/>
              <a:gd name="T41" fmla="*/ 2147483647 h 53"/>
              <a:gd name="T42" fmla="*/ 2147483647 w 103"/>
              <a:gd name="T43" fmla="*/ 2147483647 h 53"/>
              <a:gd name="T44" fmla="*/ 2147483647 w 103"/>
              <a:gd name="T45" fmla="*/ 2147483647 h 53"/>
              <a:gd name="T46" fmla="*/ 2147483647 w 103"/>
              <a:gd name="T47" fmla="*/ 2147483647 h 53"/>
              <a:gd name="T48" fmla="*/ 2147483647 w 103"/>
              <a:gd name="T49" fmla="*/ 2147483647 h 53"/>
              <a:gd name="T50" fmla="*/ 2147483647 w 103"/>
              <a:gd name="T51" fmla="*/ 2147483647 h 53"/>
              <a:gd name="T52" fmla="*/ 2147483647 w 103"/>
              <a:gd name="T53" fmla="*/ 2147483647 h 53"/>
              <a:gd name="T54" fmla="*/ 2147483647 w 103"/>
              <a:gd name="T55" fmla="*/ 2147483647 h 53"/>
              <a:gd name="T56" fmla="*/ 2147483647 w 103"/>
              <a:gd name="T57" fmla="*/ 2147483647 h 53"/>
              <a:gd name="T58" fmla="*/ 2147483647 w 103"/>
              <a:gd name="T59" fmla="*/ 2147483647 h 53"/>
              <a:gd name="T60" fmla="*/ 2147483647 w 103"/>
              <a:gd name="T61" fmla="*/ 2147483647 h 53"/>
              <a:gd name="T62" fmla="*/ 2147483647 w 103"/>
              <a:gd name="T63" fmla="*/ 0 h 53"/>
              <a:gd name="T64" fmla="*/ 2147483647 w 10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3"/>
              <a:gd name="T101" fmla="*/ 103 w 10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3">
                <a:moveTo>
                  <a:pt x="27" y="0"/>
                </a:moveTo>
                <a:lnTo>
                  <a:pt x="21" y="1"/>
                </a:lnTo>
                <a:lnTo>
                  <a:pt x="17" y="3"/>
                </a:lnTo>
                <a:lnTo>
                  <a:pt x="12" y="5"/>
                </a:lnTo>
                <a:lnTo>
                  <a:pt x="8" y="8"/>
                </a:lnTo>
                <a:lnTo>
                  <a:pt x="5" y="12"/>
                </a:lnTo>
                <a:lnTo>
                  <a:pt x="3" y="17"/>
                </a:lnTo>
                <a:lnTo>
                  <a:pt x="1" y="22"/>
                </a:lnTo>
                <a:lnTo>
                  <a:pt x="0" y="26"/>
                </a:lnTo>
                <a:lnTo>
                  <a:pt x="1" y="32"/>
                </a:lnTo>
                <a:lnTo>
                  <a:pt x="3" y="37"/>
                </a:lnTo>
                <a:lnTo>
                  <a:pt x="5" y="42"/>
                </a:lnTo>
                <a:lnTo>
                  <a:pt x="8" y="46"/>
                </a:lnTo>
                <a:lnTo>
                  <a:pt x="12" y="49"/>
                </a:lnTo>
                <a:lnTo>
                  <a:pt x="17" y="51"/>
                </a:lnTo>
                <a:lnTo>
                  <a:pt x="21" y="53"/>
                </a:lnTo>
                <a:lnTo>
                  <a:pt x="70" y="53"/>
                </a:lnTo>
                <a:lnTo>
                  <a:pt x="81" y="53"/>
                </a:lnTo>
                <a:lnTo>
                  <a:pt x="86" y="51"/>
                </a:lnTo>
                <a:lnTo>
                  <a:pt x="91" y="49"/>
                </a:lnTo>
                <a:lnTo>
                  <a:pt x="95" y="46"/>
                </a:lnTo>
                <a:lnTo>
                  <a:pt x="98" y="42"/>
                </a:lnTo>
                <a:lnTo>
                  <a:pt x="101" y="37"/>
                </a:lnTo>
                <a:lnTo>
                  <a:pt x="102" y="32"/>
                </a:lnTo>
                <a:lnTo>
                  <a:pt x="103" y="26"/>
                </a:lnTo>
                <a:lnTo>
                  <a:pt x="102" y="22"/>
                </a:lnTo>
                <a:lnTo>
                  <a:pt x="101" y="17"/>
                </a:lnTo>
                <a:lnTo>
                  <a:pt x="98" y="12"/>
                </a:lnTo>
                <a:lnTo>
                  <a:pt x="95" y="8"/>
                </a:lnTo>
                <a:lnTo>
                  <a:pt x="91" y="5"/>
                </a:lnTo>
                <a:lnTo>
                  <a:pt x="86" y="3"/>
                </a:lnTo>
                <a:lnTo>
                  <a:pt x="7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7" name="Line 85"/>
          <p:cNvSpPr>
            <a:spLocks noChangeShapeType="1"/>
          </p:cNvSpPr>
          <p:nvPr/>
        </p:nvSpPr>
        <p:spPr bwMode="auto">
          <a:xfrm>
            <a:off x="2062163" y="53546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8" name="Freeform 86"/>
          <p:cNvSpPr>
            <a:spLocks/>
          </p:cNvSpPr>
          <p:nvPr/>
        </p:nvSpPr>
        <p:spPr bwMode="auto">
          <a:xfrm>
            <a:off x="2062163" y="5332413"/>
            <a:ext cx="20637" cy="31750"/>
          </a:xfrm>
          <a:custGeom>
            <a:avLst/>
            <a:gdLst>
              <a:gd name="T0" fmla="*/ 0 w 52"/>
              <a:gd name="T1" fmla="*/ 2147483647 h 86"/>
              <a:gd name="T2" fmla="*/ 0 w 52"/>
              <a:gd name="T3" fmla="*/ 2147483647 h 86"/>
              <a:gd name="T4" fmla="*/ 2147483647 w 52"/>
              <a:gd name="T5" fmla="*/ 2147483647 h 86"/>
              <a:gd name="T6" fmla="*/ 2147483647 w 52"/>
              <a:gd name="T7" fmla="*/ 2147483647 h 86"/>
              <a:gd name="T8" fmla="*/ 2147483647 w 52"/>
              <a:gd name="T9" fmla="*/ 2147483647 h 86"/>
              <a:gd name="T10" fmla="*/ 2147483647 w 52"/>
              <a:gd name="T11" fmla="*/ 2147483647 h 86"/>
              <a:gd name="T12" fmla="*/ 2147483647 w 52"/>
              <a:gd name="T13" fmla="*/ 2147483647 h 86"/>
              <a:gd name="T14" fmla="*/ 2147483647 w 52"/>
              <a:gd name="T15" fmla="*/ 2147483647 h 86"/>
              <a:gd name="T16" fmla="*/ 2147483647 w 52"/>
              <a:gd name="T17" fmla="*/ 2147483647 h 86"/>
              <a:gd name="T18" fmla="*/ 2147483647 w 52"/>
              <a:gd name="T19" fmla="*/ 2147483647 h 86"/>
              <a:gd name="T20" fmla="*/ 2147483647 w 52"/>
              <a:gd name="T21" fmla="*/ 2147483647 h 86"/>
              <a:gd name="T22" fmla="*/ 2147483647 w 52"/>
              <a:gd name="T23" fmla="*/ 2147483647 h 86"/>
              <a:gd name="T24" fmla="*/ 2147483647 w 52"/>
              <a:gd name="T25" fmla="*/ 2147483647 h 86"/>
              <a:gd name="T26" fmla="*/ 2147483647 w 52"/>
              <a:gd name="T27" fmla="*/ 2147483647 h 86"/>
              <a:gd name="T28" fmla="*/ 2147483647 w 52"/>
              <a:gd name="T29" fmla="*/ 2147483647 h 86"/>
              <a:gd name="T30" fmla="*/ 2147483647 w 52"/>
              <a:gd name="T31" fmla="*/ 2147483647 h 86"/>
              <a:gd name="T32" fmla="*/ 2147483647 w 52"/>
              <a:gd name="T33" fmla="*/ 2147483647 h 86"/>
              <a:gd name="T34" fmla="*/ 2147483647 w 52"/>
              <a:gd name="T35" fmla="*/ 2147483647 h 86"/>
              <a:gd name="T36" fmla="*/ 2147483647 w 52"/>
              <a:gd name="T37" fmla="*/ 2147483647 h 86"/>
              <a:gd name="T38" fmla="*/ 2147483647 w 52"/>
              <a:gd name="T39" fmla="*/ 2147483647 h 86"/>
              <a:gd name="T40" fmla="*/ 2147483647 w 52"/>
              <a:gd name="T41" fmla="*/ 2147483647 h 86"/>
              <a:gd name="T42" fmla="*/ 2147483647 w 52"/>
              <a:gd name="T43" fmla="*/ 2147483647 h 86"/>
              <a:gd name="T44" fmla="*/ 2147483647 w 52"/>
              <a:gd name="T45" fmla="*/ 2147483647 h 86"/>
              <a:gd name="T46" fmla="*/ 2147483647 w 52"/>
              <a:gd name="T47" fmla="*/ 2147483647 h 86"/>
              <a:gd name="T48" fmla="*/ 2147483647 w 52"/>
              <a:gd name="T49" fmla="*/ 0 h 86"/>
              <a:gd name="T50" fmla="*/ 2147483647 w 52"/>
              <a:gd name="T51" fmla="*/ 2147483647 h 86"/>
              <a:gd name="T52" fmla="*/ 2147483647 w 52"/>
              <a:gd name="T53" fmla="*/ 2147483647 h 86"/>
              <a:gd name="T54" fmla="*/ 2147483647 w 52"/>
              <a:gd name="T55" fmla="*/ 2147483647 h 86"/>
              <a:gd name="T56" fmla="*/ 2147483647 w 52"/>
              <a:gd name="T57" fmla="*/ 2147483647 h 86"/>
              <a:gd name="T58" fmla="*/ 2147483647 w 52"/>
              <a:gd name="T59" fmla="*/ 2147483647 h 86"/>
              <a:gd name="T60" fmla="*/ 2147483647 w 52"/>
              <a:gd name="T61" fmla="*/ 2147483647 h 86"/>
              <a:gd name="T62" fmla="*/ 0 w 52"/>
              <a:gd name="T63" fmla="*/ 2147483647 h 86"/>
              <a:gd name="T64" fmla="*/ 0 w 52"/>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86"/>
              <a:gd name="T101" fmla="*/ 52 w 52"/>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86">
                <a:moveTo>
                  <a:pt x="0" y="59"/>
                </a:moveTo>
                <a:lnTo>
                  <a:pt x="0" y="65"/>
                </a:lnTo>
                <a:lnTo>
                  <a:pt x="2" y="70"/>
                </a:lnTo>
                <a:lnTo>
                  <a:pt x="4" y="75"/>
                </a:lnTo>
                <a:lnTo>
                  <a:pt x="7" y="79"/>
                </a:lnTo>
                <a:lnTo>
                  <a:pt x="11" y="82"/>
                </a:lnTo>
                <a:lnTo>
                  <a:pt x="16" y="84"/>
                </a:lnTo>
                <a:lnTo>
                  <a:pt x="21" y="86"/>
                </a:lnTo>
                <a:lnTo>
                  <a:pt x="27" y="86"/>
                </a:lnTo>
                <a:lnTo>
                  <a:pt x="31" y="86"/>
                </a:lnTo>
                <a:lnTo>
                  <a:pt x="36" y="84"/>
                </a:lnTo>
                <a:lnTo>
                  <a:pt x="41" y="82"/>
                </a:lnTo>
                <a:lnTo>
                  <a:pt x="45" y="79"/>
                </a:lnTo>
                <a:lnTo>
                  <a:pt x="48" y="75"/>
                </a:lnTo>
                <a:lnTo>
                  <a:pt x="51" y="70"/>
                </a:lnTo>
                <a:lnTo>
                  <a:pt x="52" y="65"/>
                </a:lnTo>
                <a:lnTo>
                  <a:pt x="52" y="33"/>
                </a:lnTo>
                <a:lnTo>
                  <a:pt x="52" y="22"/>
                </a:lnTo>
                <a:lnTo>
                  <a:pt x="51" y="17"/>
                </a:lnTo>
                <a:lnTo>
                  <a:pt x="48" y="12"/>
                </a:lnTo>
                <a:lnTo>
                  <a:pt x="45" y="8"/>
                </a:lnTo>
                <a:lnTo>
                  <a:pt x="41" y="5"/>
                </a:lnTo>
                <a:lnTo>
                  <a:pt x="36" y="2"/>
                </a:lnTo>
                <a:lnTo>
                  <a:pt x="31" y="1"/>
                </a:lnTo>
                <a:lnTo>
                  <a:pt x="27" y="0"/>
                </a:lnTo>
                <a:lnTo>
                  <a:pt x="21" y="1"/>
                </a:lnTo>
                <a:lnTo>
                  <a:pt x="16" y="2"/>
                </a:lnTo>
                <a:lnTo>
                  <a:pt x="11" y="5"/>
                </a:lnTo>
                <a:lnTo>
                  <a:pt x="7" y="8"/>
                </a:lnTo>
                <a:lnTo>
                  <a:pt x="4" y="12"/>
                </a:lnTo>
                <a:lnTo>
                  <a:pt x="2" y="17"/>
                </a:lnTo>
                <a:lnTo>
                  <a:pt x="0" y="28"/>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39" name="Line 87"/>
          <p:cNvSpPr>
            <a:spLocks noChangeShapeType="1"/>
          </p:cNvSpPr>
          <p:nvPr/>
        </p:nvSpPr>
        <p:spPr bwMode="auto">
          <a:xfrm>
            <a:off x="2073275" y="53324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0" name="Freeform 88"/>
          <p:cNvSpPr>
            <a:spLocks/>
          </p:cNvSpPr>
          <p:nvPr/>
        </p:nvSpPr>
        <p:spPr bwMode="auto">
          <a:xfrm>
            <a:off x="2062163" y="5332413"/>
            <a:ext cx="98425" cy="19050"/>
          </a:xfrm>
          <a:custGeom>
            <a:avLst/>
            <a:gdLst>
              <a:gd name="T0" fmla="*/ 2147483647 w 249"/>
              <a:gd name="T1" fmla="*/ 0 h 53"/>
              <a:gd name="T2" fmla="*/ 2147483647 w 249"/>
              <a:gd name="T3" fmla="*/ 2147483647 h 53"/>
              <a:gd name="T4" fmla="*/ 2147483647 w 249"/>
              <a:gd name="T5" fmla="*/ 2147483647 h 53"/>
              <a:gd name="T6" fmla="*/ 2147483647 w 249"/>
              <a:gd name="T7" fmla="*/ 2147483647 h 53"/>
              <a:gd name="T8" fmla="*/ 2147483647 w 249"/>
              <a:gd name="T9" fmla="*/ 2147483647 h 53"/>
              <a:gd name="T10" fmla="*/ 2147483647 w 249"/>
              <a:gd name="T11" fmla="*/ 2147483647 h 53"/>
              <a:gd name="T12" fmla="*/ 2147483647 w 249"/>
              <a:gd name="T13" fmla="*/ 2147483647 h 53"/>
              <a:gd name="T14" fmla="*/ 0 w 249"/>
              <a:gd name="T15" fmla="*/ 2147483647 h 53"/>
              <a:gd name="T16" fmla="*/ 0 w 249"/>
              <a:gd name="T17" fmla="*/ 2147483647 h 53"/>
              <a:gd name="T18" fmla="*/ 0 w 249"/>
              <a:gd name="T19" fmla="*/ 2147483647 h 53"/>
              <a:gd name="T20" fmla="*/ 2147483647 w 249"/>
              <a:gd name="T21" fmla="*/ 2147483647 h 53"/>
              <a:gd name="T22" fmla="*/ 2147483647 w 249"/>
              <a:gd name="T23" fmla="*/ 2147483647 h 53"/>
              <a:gd name="T24" fmla="*/ 2147483647 w 249"/>
              <a:gd name="T25" fmla="*/ 2147483647 h 53"/>
              <a:gd name="T26" fmla="*/ 2147483647 w 249"/>
              <a:gd name="T27" fmla="*/ 2147483647 h 53"/>
              <a:gd name="T28" fmla="*/ 2147483647 w 249"/>
              <a:gd name="T29" fmla="*/ 2147483647 h 53"/>
              <a:gd name="T30" fmla="*/ 2147483647 w 249"/>
              <a:gd name="T31" fmla="*/ 2147483647 h 53"/>
              <a:gd name="T32" fmla="*/ 2147483647 w 249"/>
              <a:gd name="T33" fmla="*/ 2147483647 h 53"/>
              <a:gd name="T34" fmla="*/ 2147483647 w 249"/>
              <a:gd name="T35" fmla="*/ 2147483647 h 53"/>
              <a:gd name="T36" fmla="*/ 2147483647 w 249"/>
              <a:gd name="T37" fmla="*/ 2147483647 h 53"/>
              <a:gd name="T38" fmla="*/ 2147483647 w 249"/>
              <a:gd name="T39" fmla="*/ 2147483647 h 53"/>
              <a:gd name="T40" fmla="*/ 2147483647 w 249"/>
              <a:gd name="T41" fmla="*/ 2147483647 h 53"/>
              <a:gd name="T42" fmla="*/ 2147483647 w 249"/>
              <a:gd name="T43" fmla="*/ 2147483647 h 53"/>
              <a:gd name="T44" fmla="*/ 2147483647 w 249"/>
              <a:gd name="T45" fmla="*/ 2147483647 h 53"/>
              <a:gd name="T46" fmla="*/ 2147483647 w 249"/>
              <a:gd name="T47" fmla="*/ 2147483647 h 53"/>
              <a:gd name="T48" fmla="*/ 2147483647 w 249"/>
              <a:gd name="T49" fmla="*/ 2147483647 h 53"/>
              <a:gd name="T50" fmla="*/ 2147483647 w 249"/>
              <a:gd name="T51" fmla="*/ 2147483647 h 53"/>
              <a:gd name="T52" fmla="*/ 2147483647 w 249"/>
              <a:gd name="T53" fmla="*/ 2147483647 h 53"/>
              <a:gd name="T54" fmla="*/ 2147483647 w 249"/>
              <a:gd name="T55" fmla="*/ 2147483647 h 53"/>
              <a:gd name="T56" fmla="*/ 2147483647 w 249"/>
              <a:gd name="T57" fmla="*/ 2147483647 h 53"/>
              <a:gd name="T58" fmla="*/ 2147483647 w 249"/>
              <a:gd name="T59" fmla="*/ 2147483647 h 53"/>
              <a:gd name="T60" fmla="*/ 2147483647 w 249"/>
              <a:gd name="T61" fmla="*/ 2147483647 h 53"/>
              <a:gd name="T62" fmla="*/ 2147483647 w 249"/>
              <a:gd name="T63" fmla="*/ 0 h 53"/>
              <a:gd name="T64" fmla="*/ 2147483647 w 24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53"/>
              <a:gd name="T101" fmla="*/ 249 w 24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53">
                <a:moveTo>
                  <a:pt x="27" y="0"/>
                </a:moveTo>
                <a:lnTo>
                  <a:pt x="21" y="1"/>
                </a:lnTo>
                <a:lnTo>
                  <a:pt x="16" y="2"/>
                </a:lnTo>
                <a:lnTo>
                  <a:pt x="11" y="5"/>
                </a:lnTo>
                <a:lnTo>
                  <a:pt x="7" y="8"/>
                </a:lnTo>
                <a:lnTo>
                  <a:pt x="4" y="12"/>
                </a:lnTo>
                <a:lnTo>
                  <a:pt x="2" y="17"/>
                </a:lnTo>
                <a:lnTo>
                  <a:pt x="0" y="22"/>
                </a:lnTo>
                <a:lnTo>
                  <a:pt x="0" y="26"/>
                </a:lnTo>
                <a:lnTo>
                  <a:pt x="0" y="32"/>
                </a:lnTo>
                <a:lnTo>
                  <a:pt x="2" y="37"/>
                </a:lnTo>
                <a:lnTo>
                  <a:pt x="4" y="42"/>
                </a:lnTo>
                <a:lnTo>
                  <a:pt x="7" y="46"/>
                </a:lnTo>
                <a:lnTo>
                  <a:pt x="11" y="49"/>
                </a:lnTo>
                <a:lnTo>
                  <a:pt x="16" y="51"/>
                </a:lnTo>
                <a:lnTo>
                  <a:pt x="21" y="53"/>
                </a:lnTo>
                <a:lnTo>
                  <a:pt x="217" y="53"/>
                </a:lnTo>
                <a:lnTo>
                  <a:pt x="228" y="53"/>
                </a:lnTo>
                <a:lnTo>
                  <a:pt x="233" y="51"/>
                </a:lnTo>
                <a:lnTo>
                  <a:pt x="238" y="49"/>
                </a:lnTo>
                <a:lnTo>
                  <a:pt x="242" y="46"/>
                </a:lnTo>
                <a:lnTo>
                  <a:pt x="245" y="42"/>
                </a:lnTo>
                <a:lnTo>
                  <a:pt x="247" y="37"/>
                </a:lnTo>
                <a:lnTo>
                  <a:pt x="249" y="32"/>
                </a:lnTo>
                <a:lnTo>
                  <a:pt x="249" y="26"/>
                </a:lnTo>
                <a:lnTo>
                  <a:pt x="249" y="22"/>
                </a:lnTo>
                <a:lnTo>
                  <a:pt x="247" y="17"/>
                </a:lnTo>
                <a:lnTo>
                  <a:pt x="245" y="12"/>
                </a:lnTo>
                <a:lnTo>
                  <a:pt x="242" y="8"/>
                </a:lnTo>
                <a:lnTo>
                  <a:pt x="238" y="5"/>
                </a:lnTo>
                <a:lnTo>
                  <a:pt x="233" y="2"/>
                </a:lnTo>
                <a:lnTo>
                  <a:pt x="222"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1" name="Line 89"/>
          <p:cNvSpPr>
            <a:spLocks noChangeShapeType="1"/>
          </p:cNvSpPr>
          <p:nvPr/>
        </p:nvSpPr>
        <p:spPr bwMode="auto">
          <a:xfrm>
            <a:off x="2139950" y="53419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2" name="Freeform 90"/>
          <p:cNvSpPr>
            <a:spLocks/>
          </p:cNvSpPr>
          <p:nvPr/>
        </p:nvSpPr>
        <p:spPr bwMode="auto">
          <a:xfrm>
            <a:off x="2139950" y="5319713"/>
            <a:ext cx="20638" cy="31750"/>
          </a:xfrm>
          <a:custGeom>
            <a:avLst/>
            <a:gdLst>
              <a:gd name="T0" fmla="*/ 0 w 53"/>
              <a:gd name="T1" fmla="*/ 2147483647 h 85"/>
              <a:gd name="T2" fmla="*/ 2147483647 w 53"/>
              <a:gd name="T3" fmla="*/ 2147483647 h 85"/>
              <a:gd name="T4" fmla="*/ 2147483647 w 53"/>
              <a:gd name="T5" fmla="*/ 2147483647 h 85"/>
              <a:gd name="T6" fmla="*/ 2147483647 w 53"/>
              <a:gd name="T7" fmla="*/ 2147483647 h 85"/>
              <a:gd name="T8" fmla="*/ 2147483647 w 53"/>
              <a:gd name="T9" fmla="*/ 2147483647 h 85"/>
              <a:gd name="T10" fmla="*/ 2147483647 w 53"/>
              <a:gd name="T11" fmla="*/ 2147483647 h 85"/>
              <a:gd name="T12" fmla="*/ 2147483647 w 53"/>
              <a:gd name="T13" fmla="*/ 2147483647 h 85"/>
              <a:gd name="T14" fmla="*/ 2147483647 w 53"/>
              <a:gd name="T15" fmla="*/ 2147483647 h 85"/>
              <a:gd name="T16" fmla="*/ 2147483647 w 53"/>
              <a:gd name="T17" fmla="*/ 2147483647 h 85"/>
              <a:gd name="T18" fmla="*/ 2147483647 w 53"/>
              <a:gd name="T19" fmla="*/ 2147483647 h 85"/>
              <a:gd name="T20" fmla="*/ 2147483647 w 53"/>
              <a:gd name="T21" fmla="*/ 2147483647 h 85"/>
              <a:gd name="T22" fmla="*/ 2147483647 w 53"/>
              <a:gd name="T23" fmla="*/ 2147483647 h 85"/>
              <a:gd name="T24" fmla="*/ 2147483647 w 53"/>
              <a:gd name="T25" fmla="*/ 2147483647 h 85"/>
              <a:gd name="T26" fmla="*/ 2147483647 w 53"/>
              <a:gd name="T27" fmla="*/ 2147483647 h 85"/>
              <a:gd name="T28" fmla="*/ 2147483647 w 53"/>
              <a:gd name="T29" fmla="*/ 2147483647 h 85"/>
              <a:gd name="T30" fmla="*/ 2147483647 w 53"/>
              <a:gd name="T31" fmla="*/ 2147483647 h 85"/>
              <a:gd name="T32" fmla="*/ 2147483647 w 53"/>
              <a:gd name="T33" fmla="*/ 2147483647 h 85"/>
              <a:gd name="T34" fmla="*/ 2147483647 w 53"/>
              <a:gd name="T35" fmla="*/ 2147483647 h 85"/>
              <a:gd name="T36" fmla="*/ 2147483647 w 53"/>
              <a:gd name="T37" fmla="*/ 2147483647 h 85"/>
              <a:gd name="T38" fmla="*/ 2147483647 w 53"/>
              <a:gd name="T39" fmla="*/ 2147483647 h 85"/>
              <a:gd name="T40" fmla="*/ 2147483647 w 53"/>
              <a:gd name="T41" fmla="*/ 2147483647 h 85"/>
              <a:gd name="T42" fmla="*/ 2147483647 w 53"/>
              <a:gd name="T43" fmla="*/ 2147483647 h 85"/>
              <a:gd name="T44" fmla="*/ 2147483647 w 53"/>
              <a:gd name="T45" fmla="*/ 2147483647 h 85"/>
              <a:gd name="T46" fmla="*/ 2147483647 w 53"/>
              <a:gd name="T47" fmla="*/ 0 h 85"/>
              <a:gd name="T48" fmla="*/ 2147483647 w 53"/>
              <a:gd name="T49" fmla="*/ 0 h 85"/>
              <a:gd name="T50" fmla="*/ 2147483647 w 53"/>
              <a:gd name="T51" fmla="*/ 0 h 85"/>
              <a:gd name="T52" fmla="*/ 2147483647 w 53"/>
              <a:gd name="T53" fmla="*/ 2147483647 h 85"/>
              <a:gd name="T54" fmla="*/ 2147483647 w 53"/>
              <a:gd name="T55" fmla="*/ 2147483647 h 85"/>
              <a:gd name="T56" fmla="*/ 2147483647 w 53"/>
              <a:gd name="T57" fmla="*/ 2147483647 h 85"/>
              <a:gd name="T58" fmla="*/ 2147483647 w 53"/>
              <a:gd name="T59" fmla="*/ 2147483647 h 85"/>
              <a:gd name="T60" fmla="*/ 2147483647 w 53"/>
              <a:gd name="T61" fmla="*/ 2147483647 h 85"/>
              <a:gd name="T62" fmla="*/ 0 w 53"/>
              <a:gd name="T63" fmla="*/ 2147483647 h 85"/>
              <a:gd name="T64" fmla="*/ 0 w 53"/>
              <a:gd name="T65" fmla="*/ 214748364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5"/>
              <a:gd name="T101" fmla="*/ 53 w 53"/>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5">
                <a:moveTo>
                  <a:pt x="0" y="58"/>
                </a:moveTo>
                <a:lnTo>
                  <a:pt x="1" y="64"/>
                </a:lnTo>
                <a:lnTo>
                  <a:pt x="3" y="69"/>
                </a:lnTo>
                <a:lnTo>
                  <a:pt x="5" y="74"/>
                </a:lnTo>
                <a:lnTo>
                  <a:pt x="8" y="78"/>
                </a:lnTo>
                <a:lnTo>
                  <a:pt x="12" y="81"/>
                </a:lnTo>
                <a:lnTo>
                  <a:pt x="17" y="83"/>
                </a:lnTo>
                <a:lnTo>
                  <a:pt x="22" y="85"/>
                </a:lnTo>
                <a:lnTo>
                  <a:pt x="26" y="85"/>
                </a:lnTo>
                <a:lnTo>
                  <a:pt x="32" y="85"/>
                </a:lnTo>
                <a:lnTo>
                  <a:pt x="37" y="83"/>
                </a:lnTo>
                <a:lnTo>
                  <a:pt x="42" y="81"/>
                </a:lnTo>
                <a:lnTo>
                  <a:pt x="46" y="78"/>
                </a:lnTo>
                <a:lnTo>
                  <a:pt x="49" y="74"/>
                </a:lnTo>
                <a:lnTo>
                  <a:pt x="51" y="69"/>
                </a:lnTo>
                <a:lnTo>
                  <a:pt x="53" y="64"/>
                </a:lnTo>
                <a:lnTo>
                  <a:pt x="53" y="32"/>
                </a:lnTo>
                <a:lnTo>
                  <a:pt x="53" y="21"/>
                </a:lnTo>
                <a:lnTo>
                  <a:pt x="51" y="16"/>
                </a:lnTo>
                <a:lnTo>
                  <a:pt x="49" y="11"/>
                </a:lnTo>
                <a:lnTo>
                  <a:pt x="46" y="7"/>
                </a:lnTo>
                <a:lnTo>
                  <a:pt x="42" y="4"/>
                </a:lnTo>
                <a:lnTo>
                  <a:pt x="37" y="1"/>
                </a:lnTo>
                <a:lnTo>
                  <a:pt x="32" y="0"/>
                </a:lnTo>
                <a:lnTo>
                  <a:pt x="26" y="0"/>
                </a:lnTo>
                <a:lnTo>
                  <a:pt x="22" y="0"/>
                </a:lnTo>
                <a:lnTo>
                  <a:pt x="17" y="1"/>
                </a:lnTo>
                <a:lnTo>
                  <a:pt x="12" y="4"/>
                </a:lnTo>
                <a:lnTo>
                  <a:pt x="8" y="7"/>
                </a:lnTo>
                <a:lnTo>
                  <a:pt x="5" y="11"/>
                </a:lnTo>
                <a:lnTo>
                  <a:pt x="3" y="16"/>
                </a:lnTo>
                <a:lnTo>
                  <a:pt x="0" y="27"/>
                </a:lnTo>
                <a:lnTo>
                  <a:pt x="0" y="58"/>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3" name="Line 91"/>
          <p:cNvSpPr>
            <a:spLocks noChangeShapeType="1"/>
          </p:cNvSpPr>
          <p:nvPr/>
        </p:nvSpPr>
        <p:spPr bwMode="auto">
          <a:xfrm>
            <a:off x="2151063" y="53197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4" name="Freeform 92"/>
          <p:cNvSpPr>
            <a:spLocks/>
          </p:cNvSpPr>
          <p:nvPr/>
        </p:nvSpPr>
        <p:spPr bwMode="auto">
          <a:xfrm>
            <a:off x="2139950" y="5319713"/>
            <a:ext cx="239713" cy="19050"/>
          </a:xfrm>
          <a:custGeom>
            <a:avLst/>
            <a:gdLst>
              <a:gd name="T0" fmla="*/ 2147483647 w 604"/>
              <a:gd name="T1" fmla="*/ 0 h 52"/>
              <a:gd name="T2" fmla="*/ 2147483647 w 604"/>
              <a:gd name="T3" fmla="*/ 0 h 52"/>
              <a:gd name="T4" fmla="*/ 2147483647 w 604"/>
              <a:gd name="T5" fmla="*/ 2147483647 h 52"/>
              <a:gd name="T6" fmla="*/ 2147483647 w 604"/>
              <a:gd name="T7" fmla="*/ 2147483647 h 52"/>
              <a:gd name="T8" fmla="*/ 2147483647 w 604"/>
              <a:gd name="T9" fmla="*/ 2147483647 h 52"/>
              <a:gd name="T10" fmla="*/ 2147483647 w 604"/>
              <a:gd name="T11" fmla="*/ 2147483647 h 52"/>
              <a:gd name="T12" fmla="*/ 2147483647 w 604"/>
              <a:gd name="T13" fmla="*/ 2147483647 h 52"/>
              <a:gd name="T14" fmla="*/ 2147483647 w 604"/>
              <a:gd name="T15" fmla="*/ 2147483647 h 52"/>
              <a:gd name="T16" fmla="*/ 0 w 604"/>
              <a:gd name="T17" fmla="*/ 2147483647 h 52"/>
              <a:gd name="T18" fmla="*/ 2147483647 w 604"/>
              <a:gd name="T19" fmla="*/ 2147483647 h 52"/>
              <a:gd name="T20" fmla="*/ 2147483647 w 604"/>
              <a:gd name="T21" fmla="*/ 2147483647 h 52"/>
              <a:gd name="T22" fmla="*/ 2147483647 w 604"/>
              <a:gd name="T23" fmla="*/ 2147483647 h 52"/>
              <a:gd name="T24" fmla="*/ 2147483647 w 604"/>
              <a:gd name="T25" fmla="*/ 2147483647 h 52"/>
              <a:gd name="T26" fmla="*/ 2147483647 w 604"/>
              <a:gd name="T27" fmla="*/ 2147483647 h 52"/>
              <a:gd name="T28" fmla="*/ 2147483647 w 604"/>
              <a:gd name="T29" fmla="*/ 2147483647 h 52"/>
              <a:gd name="T30" fmla="*/ 2147483647 w 604"/>
              <a:gd name="T31" fmla="*/ 2147483647 h 52"/>
              <a:gd name="T32" fmla="*/ 2147483647 w 604"/>
              <a:gd name="T33" fmla="*/ 2147483647 h 52"/>
              <a:gd name="T34" fmla="*/ 2147483647 w 604"/>
              <a:gd name="T35" fmla="*/ 2147483647 h 52"/>
              <a:gd name="T36" fmla="*/ 2147483647 w 604"/>
              <a:gd name="T37" fmla="*/ 2147483647 h 52"/>
              <a:gd name="T38" fmla="*/ 2147483647 w 604"/>
              <a:gd name="T39" fmla="*/ 2147483647 h 52"/>
              <a:gd name="T40" fmla="*/ 2147483647 w 604"/>
              <a:gd name="T41" fmla="*/ 2147483647 h 52"/>
              <a:gd name="T42" fmla="*/ 2147483647 w 604"/>
              <a:gd name="T43" fmla="*/ 2147483647 h 52"/>
              <a:gd name="T44" fmla="*/ 2147483647 w 604"/>
              <a:gd name="T45" fmla="*/ 2147483647 h 52"/>
              <a:gd name="T46" fmla="*/ 2147483647 w 604"/>
              <a:gd name="T47" fmla="*/ 2147483647 h 52"/>
              <a:gd name="T48" fmla="*/ 2147483647 w 604"/>
              <a:gd name="T49" fmla="*/ 2147483647 h 52"/>
              <a:gd name="T50" fmla="*/ 2147483647 w 604"/>
              <a:gd name="T51" fmla="*/ 2147483647 h 52"/>
              <a:gd name="T52" fmla="*/ 2147483647 w 604"/>
              <a:gd name="T53" fmla="*/ 2147483647 h 52"/>
              <a:gd name="T54" fmla="*/ 2147483647 w 604"/>
              <a:gd name="T55" fmla="*/ 2147483647 h 52"/>
              <a:gd name="T56" fmla="*/ 2147483647 w 604"/>
              <a:gd name="T57" fmla="*/ 2147483647 h 52"/>
              <a:gd name="T58" fmla="*/ 2147483647 w 604"/>
              <a:gd name="T59" fmla="*/ 2147483647 h 52"/>
              <a:gd name="T60" fmla="*/ 2147483647 w 604"/>
              <a:gd name="T61" fmla="*/ 2147483647 h 52"/>
              <a:gd name="T62" fmla="*/ 2147483647 w 604"/>
              <a:gd name="T63" fmla="*/ 0 h 52"/>
              <a:gd name="T64" fmla="*/ 2147483647 w 604"/>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4"/>
              <a:gd name="T100" fmla="*/ 0 h 52"/>
              <a:gd name="T101" fmla="*/ 604 w 604"/>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4" h="52">
                <a:moveTo>
                  <a:pt x="26" y="0"/>
                </a:moveTo>
                <a:lnTo>
                  <a:pt x="22" y="0"/>
                </a:lnTo>
                <a:lnTo>
                  <a:pt x="17" y="1"/>
                </a:lnTo>
                <a:lnTo>
                  <a:pt x="12" y="4"/>
                </a:lnTo>
                <a:lnTo>
                  <a:pt x="8" y="7"/>
                </a:lnTo>
                <a:lnTo>
                  <a:pt x="5" y="11"/>
                </a:lnTo>
                <a:lnTo>
                  <a:pt x="3" y="16"/>
                </a:lnTo>
                <a:lnTo>
                  <a:pt x="1" y="21"/>
                </a:lnTo>
                <a:lnTo>
                  <a:pt x="0" y="27"/>
                </a:lnTo>
                <a:lnTo>
                  <a:pt x="1" y="31"/>
                </a:lnTo>
                <a:lnTo>
                  <a:pt x="3" y="36"/>
                </a:lnTo>
                <a:lnTo>
                  <a:pt x="5" y="41"/>
                </a:lnTo>
                <a:lnTo>
                  <a:pt x="8" y="45"/>
                </a:lnTo>
                <a:lnTo>
                  <a:pt x="12" y="48"/>
                </a:lnTo>
                <a:lnTo>
                  <a:pt x="17" y="50"/>
                </a:lnTo>
                <a:lnTo>
                  <a:pt x="22" y="52"/>
                </a:lnTo>
                <a:lnTo>
                  <a:pt x="572" y="52"/>
                </a:lnTo>
                <a:lnTo>
                  <a:pt x="583" y="52"/>
                </a:lnTo>
                <a:lnTo>
                  <a:pt x="588" y="50"/>
                </a:lnTo>
                <a:lnTo>
                  <a:pt x="592" y="48"/>
                </a:lnTo>
                <a:lnTo>
                  <a:pt x="596" y="45"/>
                </a:lnTo>
                <a:lnTo>
                  <a:pt x="600" y="41"/>
                </a:lnTo>
                <a:lnTo>
                  <a:pt x="603" y="36"/>
                </a:lnTo>
                <a:lnTo>
                  <a:pt x="604" y="31"/>
                </a:lnTo>
                <a:lnTo>
                  <a:pt x="604" y="27"/>
                </a:lnTo>
                <a:lnTo>
                  <a:pt x="604" y="21"/>
                </a:lnTo>
                <a:lnTo>
                  <a:pt x="603" y="16"/>
                </a:lnTo>
                <a:lnTo>
                  <a:pt x="600" y="11"/>
                </a:lnTo>
                <a:lnTo>
                  <a:pt x="596" y="7"/>
                </a:lnTo>
                <a:lnTo>
                  <a:pt x="592" y="4"/>
                </a:lnTo>
                <a:lnTo>
                  <a:pt x="588" y="1"/>
                </a:lnTo>
                <a:lnTo>
                  <a:pt x="578"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5" name="Line 93"/>
          <p:cNvSpPr>
            <a:spLocks noChangeShapeType="1"/>
          </p:cNvSpPr>
          <p:nvPr/>
        </p:nvSpPr>
        <p:spPr bwMode="auto">
          <a:xfrm>
            <a:off x="2359025" y="53308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6" name="Freeform 94"/>
          <p:cNvSpPr>
            <a:spLocks/>
          </p:cNvSpPr>
          <p:nvPr/>
        </p:nvSpPr>
        <p:spPr bwMode="auto">
          <a:xfrm>
            <a:off x="2359025" y="5307013"/>
            <a:ext cx="20638" cy="31750"/>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60"/>
                </a:moveTo>
                <a:lnTo>
                  <a:pt x="1" y="64"/>
                </a:lnTo>
                <a:lnTo>
                  <a:pt x="3" y="69"/>
                </a:lnTo>
                <a:lnTo>
                  <a:pt x="5" y="74"/>
                </a:lnTo>
                <a:lnTo>
                  <a:pt x="8" y="78"/>
                </a:lnTo>
                <a:lnTo>
                  <a:pt x="12" y="81"/>
                </a:lnTo>
                <a:lnTo>
                  <a:pt x="17" y="83"/>
                </a:lnTo>
                <a:lnTo>
                  <a:pt x="21" y="85"/>
                </a:lnTo>
                <a:lnTo>
                  <a:pt x="27" y="86"/>
                </a:lnTo>
                <a:lnTo>
                  <a:pt x="32" y="85"/>
                </a:lnTo>
                <a:lnTo>
                  <a:pt x="37" y="83"/>
                </a:lnTo>
                <a:lnTo>
                  <a:pt x="41" y="81"/>
                </a:lnTo>
                <a:lnTo>
                  <a:pt x="45" y="78"/>
                </a:lnTo>
                <a:lnTo>
                  <a:pt x="49" y="74"/>
                </a:lnTo>
                <a:lnTo>
                  <a:pt x="52" y="69"/>
                </a:lnTo>
                <a:lnTo>
                  <a:pt x="53" y="64"/>
                </a:lnTo>
                <a:lnTo>
                  <a:pt x="53" y="32"/>
                </a:lnTo>
                <a:lnTo>
                  <a:pt x="53" y="21"/>
                </a:lnTo>
                <a:lnTo>
                  <a:pt x="52" y="16"/>
                </a:lnTo>
                <a:lnTo>
                  <a:pt x="49" y="11"/>
                </a:lnTo>
                <a:lnTo>
                  <a:pt x="45" y="7"/>
                </a:lnTo>
                <a:lnTo>
                  <a:pt x="41" y="4"/>
                </a:lnTo>
                <a:lnTo>
                  <a:pt x="37" y="1"/>
                </a:lnTo>
                <a:lnTo>
                  <a:pt x="32" y="0"/>
                </a:lnTo>
                <a:lnTo>
                  <a:pt x="27" y="0"/>
                </a:lnTo>
                <a:lnTo>
                  <a:pt x="21" y="0"/>
                </a:lnTo>
                <a:lnTo>
                  <a:pt x="17" y="1"/>
                </a:lnTo>
                <a:lnTo>
                  <a:pt x="12" y="4"/>
                </a:lnTo>
                <a:lnTo>
                  <a:pt x="8" y="7"/>
                </a:lnTo>
                <a:lnTo>
                  <a:pt x="5" y="11"/>
                </a:lnTo>
                <a:lnTo>
                  <a:pt x="3" y="16"/>
                </a:lnTo>
                <a:lnTo>
                  <a:pt x="0" y="27"/>
                </a:lnTo>
                <a:lnTo>
                  <a:pt x="0" y="6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7" name="Line 95"/>
          <p:cNvSpPr>
            <a:spLocks noChangeShapeType="1"/>
          </p:cNvSpPr>
          <p:nvPr/>
        </p:nvSpPr>
        <p:spPr bwMode="auto">
          <a:xfrm>
            <a:off x="2368550" y="53070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8" name="Freeform 96"/>
          <p:cNvSpPr>
            <a:spLocks/>
          </p:cNvSpPr>
          <p:nvPr/>
        </p:nvSpPr>
        <p:spPr bwMode="auto">
          <a:xfrm>
            <a:off x="2359025" y="5307013"/>
            <a:ext cx="317500" cy="20637"/>
          </a:xfrm>
          <a:custGeom>
            <a:avLst/>
            <a:gdLst>
              <a:gd name="T0" fmla="*/ 2147483647 w 801"/>
              <a:gd name="T1" fmla="*/ 0 h 52"/>
              <a:gd name="T2" fmla="*/ 2147483647 w 801"/>
              <a:gd name="T3" fmla="*/ 0 h 52"/>
              <a:gd name="T4" fmla="*/ 2147483647 w 801"/>
              <a:gd name="T5" fmla="*/ 2147483647 h 52"/>
              <a:gd name="T6" fmla="*/ 2147483647 w 801"/>
              <a:gd name="T7" fmla="*/ 2147483647 h 52"/>
              <a:gd name="T8" fmla="*/ 2147483647 w 801"/>
              <a:gd name="T9" fmla="*/ 2147483647 h 52"/>
              <a:gd name="T10" fmla="*/ 2147483647 w 801"/>
              <a:gd name="T11" fmla="*/ 2147483647 h 52"/>
              <a:gd name="T12" fmla="*/ 2147483647 w 801"/>
              <a:gd name="T13" fmla="*/ 2147483647 h 52"/>
              <a:gd name="T14" fmla="*/ 2147483647 w 801"/>
              <a:gd name="T15" fmla="*/ 2147483647 h 52"/>
              <a:gd name="T16" fmla="*/ 0 w 801"/>
              <a:gd name="T17" fmla="*/ 2147483647 h 52"/>
              <a:gd name="T18" fmla="*/ 2147483647 w 801"/>
              <a:gd name="T19" fmla="*/ 2147483647 h 52"/>
              <a:gd name="T20" fmla="*/ 2147483647 w 801"/>
              <a:gd name="T21" fmla="*/ 2147483647 h 52"/>
              <a:gd name="T22" fmla="*/ 2147483647 w 801"/>
              <a:gd name="T23" fmla="*/ 2147483647 h 52"/>
              <a:gd name="T24" fmla="*/ 2147483647 w 801"/>
              <a:gd name="T25" fmla="*/ 2147483647 h 52"/>
              <a:gd name="T26" fmla="*/ 2147483647 w 801"/>
              <a:gd name="T27" fmla="*/ 2147483647 h 52"/>
              <a:gd name="T28" fmla="*/ 2147483647 w 801"/>
              <a:gd name="T29" fmla="*/ 2147483647 h 52"/>
              <a:gd name="T30" fmla="*/ 2147483647 w 801"/>
              <a:gd name="T31" fmla="*/ 2147483647 h 52"/>
              <a:gd name="T32" fmla="*/ 2147483647 w 801"/>
              <a:gd name="T33" fmla="*/ 2147483647 h 52"/>
              <a:gd name="T34" fmla="*/ 2147483647 w 801"/>
              <a:gd name="T35" fmla="*/ 2147483647 h 52"/>
              <a:gd name="T36" fmla="*/ 2147483647 w 801"/>
              <a:gd name="T37" fmla="*/ 2147483647 h 52"/>
              <a:gd name="T38" fmla="*/ 2147483647 w 801"/>
              <a:gd name="T39" fmla="*/ 2147483647 h 52"/>
              <a:gd name="T40" fmla="*/ 2147483647 w 801"/>
              <a:gd name="T41" fmla="*/ 2147483647 h 52"/>
              <a:gd name="T42" fmla="*/ 2147483647 w 801"/>
              <a:gd name="T43" fmla="*/ 2147483647 h 52"/>
              <a:gd name="T44" fmla="*/ 2147483647 w 801"/>
              <a:gd name="T45" fmla="*/ 2147483647 h 52"/>
              <a:gd name="T46" fmla="*/ 2147483647 w 801"/>
              <a:gd name="T47" fmla="*/ 2147483647 h 52"/>
              <a:gd name="T48" fmla="*/ 2147483647 w 801"/>
              <a:gd name="T49" fmla="*/ 2147483647 h 52"/>
              <a:gd name="T50" fmla="*/ 2147483647 w 801"/>
              <a:gd name="T51" fmla="*/ 2147483647 h 52"/>
              <a:gd name="T52" fmla="*/ 2147483647 w 801"/>
              <a:gd name="T53" fmla="*/ 2147483647 h 52"/>
              <a:gd name="T54" fmla="*/ 2147483647 w 801"/>
              <a:gd name="T55" fmla="*/ 2147483647 h 52"/>
              <a:gd name="T56" fmla="*/ 2147483647 w 801"/>
              <a:gd name="T57" fmla="*/ 2147483647 h 52"/>
              <a:gd name="T58" fmla="*/ 2147483647 w 801"/>
              <a:gd name="T59" fmla="*/ 2147483647 h 52"/>
              <a:gd name="T60" fmla="*/ 2147483647 w 801"/>
              <a:gd name="T61" fmla="*/ 2147483647 h 52"/>
              <a:gd name="T62" fmla="*/ 2147483647 w 801"/>
              <a:gd name="T63" fmla="*/ 0 h 52"/>
              <a:gd name="T64" fmla="*/ 2147483647 w 80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01"/>
              <a:gd name="T100" fmla="*/ 0 h 52"/>
              <a:gd name="T101" fmla="*/ 801 w 80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01" h="52">
                <a:moveTo>
                  <a:pt x="27" y="0"/>
                </a:moveTo>
                <a:lnTo>
                  <a:pt x="21" y="0"/>
                </a:lnTo>
                <a:lnTo>
                  <a:pt x="17" y="1"/>
                </a:lnTo>
                <a:lnTo>
                  <a:pt x="12" y="4"/>
                </a:lnTo>
                <a:lnTo>
                  <a:pt x="8" y="7"/>
                </a:lnTo>
                <a:lnTo>
                  <a:pt x="5" y="11"/>
                </a:lnTo>
                <a:lnTo>
                  <a:pt x="3" y="16"/>
                </a:lnTo>
                <a:lnTo>
                  <a:pt x="1" y="21"/>
                </a:lnTo>
                <a:lnTo>
                  <a:pt x="0" y="27"/>
                </a:lnTo>
                <a:lnTo>
                  <a:pt x="1" y="30"/>
                </a:lnTo>
                <a:lnTo>
                  <a:pt x="3" y="36"/>
                </a:lnTo>
                <a:lnTo>
                  <a:pt x="5" y="41"/>
                </a:lnTo>
                <a:lnTo>
                  <a:pt x="8" y="45"/>
                </a:lnTo>
                <a:lnTo>
                  <a:pt x="12" y="48"/>
                </a:lnTo>
                <a:lnTo>
                  <a:pt x="17" y="50"/>
                </a:lnTo>
                <a:lnTo>
                  <a:pt x="21" y="52"/>
                </a:lnTo>
                <a:lnTo>
                  <a:pt x="769" y="52"/>
                </a:lnTo>
                <a:lnTo>
                  <a:pt x="780" y="52"/>
                </a:lnTo>
                <a:lnTo>
                  <a:pt x="785" y="50"/>
                </a:lnTo>
                <a:lnTo>
                  <a:pt x="789" y="48"/>
                </a:lnTo>
                <a:lnTo>
                  <a:pt x="793" y="45"/>
                </a:lnTo>
                <a:lnTo>
                  <a:pt x="797" y="41"/>
                </a:lnTo>
                <a:lnTo>
                  <a:pt x="800" y="36"/>
                </a:lnTo>
                <a:lnTo>
                  <a:pt x="801" y="30"/>
                </a:lnTo>
                <a:lnTo>
                  <a:pt x="801" y="27"/>
                </a:lnTo>
                <a:lnTo>
                  <a:pt x="801" y="21"/>
                </a:lnTo>
                <a:lnTo>
                  <a:pt x="800" y="16"/>
                </a:lnTo>
                <a:lnTo>
                  <a:pt x="797" y="11"/>
                </a:lnTo>
                <a:lnTo>
                  <a:pt x="793" y="7"/>
                </a:lnTo>
                <a:lnTo>
                  <a:pt x="789" y="4"/>
                </a:lnTo>
                <a:lnTo>
                  <a:pt x="785" y="1"/>
                </a:lnTo>
                <a:lnTo>
                  <a:pt x="77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49" name="Line 97"/>
          <p:cNvSpPr>
            <a:spLocks noChangeShapeType="1"/>
          </p:cNvSpPr>
          <p:nvPr/>
        </p:nvSpPr>
        <p:spPr bwMode="auto">
          <a:xfrm>
            <a:off x="2655888" y="53165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0" name="Freeform 98"/>
          <p:cNvSpPr>
            <a:spLocks/>
          </p:cNvSpPr>
          <p:nvPr/>
        </p:nvSpPr>
        <p:spPr bwMode="auto">
          <a:xfrm>
            <a:off x="2655888" y="5295900"/>
            <a:ext cx="20637" cy="31750"/>
          </a:xfrm>
          <a:custGeom>
            <a:avLst/>
            <a:gdLst>
              <a:gd name="T0" fmla="*/ 0 w 53"/>
              <a:gd name="T1" fmla="*/ 2147483647 h 86"/>
              <a:gd name="T2" fmla="*/ 0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60"/>
                </a:moveTo>
                <a:lnTo>
                  <a:pt x="0" y="63"/>
                </a:lnTo>
                <a:lnTo>
                  <a:pt x="3" y="69"/>
                </a:lnTo>
                <a:lnTo>
                  <a:pt x="4" y="74"/>
                </a:lnTo>
                <a:lnTo>
                  <a:pt x="8" y="78"/>
                </a:lnTo>
                <a:lnTo>
                  <a:pt x="12" y="81"/>
                </a:lnTo>
                <a:lnTo>
                  <a:pt x="16" y="83"/>
                </a:lnTo>
                <a:lnTo>
                  <a:pt x="21" y="85"/>
                </a:lnTo>
                <a:lnTo>
                  <a:pt x="27" y="86"/>
                </a:lnTo>
                <a:lnTo>
                  <a:pt x="32" y="85"/>
                </a:lnTo>
                <a:lnTo>
                  <a:pt x="37" y="83"/>
                </a:lnTo>
                <a:lnTo>
                  <a:pt x="41" y="81"/>
                </a:lnTo>
                <a:lnTo>
                  <a:pt x="45" y="78"/>
                </a:lnTo>
                <a:lnTo>
                  <a:pt x="49" y="74"/>
                </a:lnTo>
                <a:lnTo>
                  <a:pt x="52" y="69"/>
                </a:lnTo>
                <a:lnTo>
                  <a:pt x="53" y="63"/>
                </a:lnTo>
                <a:lnTo>
                  <a:pt x="53" y="32"/>
                </a:lnTo>
                <a:lnTo>
                  <a:pt x="53" y="21"/>
                </a:lnTo>
                <a:lnTo>
                  <a:pt x="52" y="16"/>
                </a:lnTo>
                <a:lnTo>
                  <a:pt x="49" y="11"/>
                </a:lnTo>
                <a:lnTo>
                  <a:pt x="45" y="7"/>
                </a:lnTo>
                <a:lnTo>
                  <a:pt x="41" y="4"/>
                </a:lnTo>
                <a:lnTo>
                  <a:pt x="37" y="1"/>
                </a:lnTo>
                <a:lnTo>
                  <a:pt x="32" y="0"/>
                </a:lnTo>
                <a:lnTo>
                  <a:pt x="27" y="0"/>
                </a:lnTo>
                <a:lnTo>
                  <a:pt x="21" y="0"/>
                </a:lnTo>
                <a:lnTo>
                  <a:pt x="16" y="1"/>
                </a:lnTo>
                <a:lnTo>
                  <a:pt x="12" y="4"/>
                </a:lnTo>
                <a:lnTo>
                  <a:pt x="8" y="7"/>
                </a:lnTo>
                <a:lnTo>
                  <a:pt x="4" y="11"/>
                </a:lnTo>
                <a:lnTo>
                  <a:pt x="3" y="16"/>
                </a:lnTo>
                <a:lnTo>
                  <a:pt x="0" y="26"/>
                </a:lnTo>
                <a:lnTo>
                  <a:pt x="0" y="6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1" name="Line 99"/>
          <p:cNvSpPr>
            <a:spLocks noChangeShapeType="1"/>
          </p:cNvSpPr>
          <p:nvPr/>
        </p:nvSpPr>
        <p:spPr bwMode="auto">
          <a:xfrm>
            <a:off x="2665413" y="5295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2" name="Freeform 100"/>
          <p:cNvSpPr>
            <a:spLocks/>
          </p:cNvSpPr>
          <p:nvPr/>
        </p:nvSpPr>
        <p:spPr bwMode="auto">
          <a:xfrm>
            <a:off x="2655888" y="5295900"/>
            <a:ext cx="496887" cy="17463"/>
          </a:xfrm>
          <a:custGeom>
            <a:avLst/>
            <a:gdLst>
              <a:gd name="T0" fmla="*/ 2147483647 w 1253"/>
              <a:gd name="T1" fmla="*/ 0 h 52"/>
              <a:gd name="T2" fmla="*/ 2147483647 w 1253"/>
              <a:gd name="T3" fmla="*/ 0 h 52"/>
              <a:gd name="T4" fmla="*/ 2147483647 w 1253"/>
              <a:gd name="T5" fmla="*/ 2147483647 h 52"/>
              <a:gd name="T6" fmla="*/ 2147483647 w 1253"/>
              <a:gd name="T7" fmla="*/ 2147483647 h 52"/>
              <a:gd name="T8" fmla="*/ 2147483647 w 1253"/>
              <a:gd name="T9" fmla="*/ 2147483647 h 52"/>
              <a:gd name="T10" fmla="*/ 2147483647 w 1253"/>
              <a:gd name="T11" fmla="*/ 2147483647 h 52"/>
              <a:gd name="T12" fmla="*/ 2147483647 w 1253"/>
              <a:gd name="T13" fmla="*/ 2147483647 h 52"/>
              <a:gd name="T14" fmla="*/ 0 w 1253"/>
              <a:gd name="T15" fmla="*/ 2147483647 h 52"/>
              <a:gd name="T16" fmla="*/ 0 w 1253"/>
              <a:gd name="T17" fmla="*/ 2147483647 h 52"/>
              <a:gd name="T18" fmla="*/ 0 w 1253"/>
              <a:gd name="T19" fmla="*/ 2147483647 h 52"/>
              <a:gd name="T20" fmla="*/ 2147483647 w 1253"/>
              <a:gd name="T21" fmla="*/ 2147483647 h 52"/>
              <a:gd name="T22" fmla="*/ 2147483647 w 1253"/>
              <a:gd name="T23" fmla="*/ 2147483647 h 52"/>
              <a:gd name="T24" fmla="*/ 2147483647 w 1253"/>
              <a:gd name="T25" fmla="*/ 2147483647 h 52"/>
              <a:gd name="T26" fmla="*/ 2147483647 w 1253"/>
              <a:gd name="T27" fmla="*/ 2147483647 h 52"/>
              <a:gd name="T28" fmla="*/ 2147483647 w 1253"/>
              <a:gd name="T29" fmla="*/ 2147483647 h 52"/>
              <a:gd name="T30" fmla="*/ 2147483647 w 1253"/>
              <a:gd name="T31" fmla="*/ 2147483647 h 52"/>
              <a:gd name="T32" fmla="*/ 2147483647 w 1253"/>
              <a:gd name="T33" fmla="*/ 2147483647 h 52"/>
              <a:gd name="T34" fmla="*/ 2147483647 w 1253"/>
              <a:gd name="T35" fmla="*/ 2147483647 h 52"/>
              <a:gd name="T36" fmla="*/ 2147483647 w 1253"/>
              <a:gd name="T37" fmla="*/ 2147483647 h 52"/>
              <a:gd name="T38" fmla="*/ 2147483647 w 1253"/>
              <a:gd name="T39" fmla="*/ 2147483647 h 52"/>
              <a:gd name="T40" fmla="*/ 2147483647 w 1253"/>
              <a:gd name="T41" fmla="*/ 2147483647 h 52"/>
              <a:gd name="T42" fmla="*/ 2147483647 w 1253"/>
              <a:gd name="T43" fmla="*/ 2147483647 h 52"/>
              <a:gd name="T44" fmla="*/ 2147483647 w 1253"/>
              <a:gd name="T45" fmla="*/ 2147483647 h 52"/>
              <a:gd name="T46" fmla="*/ 2147483647 w 1253"/>
              <a:gd name="T47" fmla="*/ 2147483647 h 52"/>
              <a:gd name="T48" fmla="*/ 2147483647 w 1253"/>
              <a:gd name="T49" fmla="*/ 2147483647 h 52"/>
              <a:gd name="T50" fmla="*/ 2147483647 w 1253"/>
              <a:gd name="T51" fmla="*/ 2147483647 h 52"/>
              <a:gd name="T52" fmla="*/ 2147483647 w 1253"/>
              <a:gd name="T53" fmla="*/ 2147483647 h 52"/>
              <a:gd name="T54" fmla="*/ 2147483647 w 1253"/>
              <a:gd name="T55" fmla="*/ 2147483647 h 52"/>
              <a:gd name="T56" fmla="*/ 2147483647 w 1253"/>
              <a:gd name="T57" fmla="*/ 2147483647 h 52"/>
              <a:gd name="T58" fmla="*/ 2147483647 w 1253"/>
              <a:gd name="T59" fmla="*/ 2147483647 h 52"/>
              <a:gd name="T60" fmla="*/ 2147483647 w 1253"/>
              <a:gd name="T61" fmla="*/ 2147483647 h 52"/>
              <a:gd name="T62" fmla="*/ 2147483647 w 1253"/>
              <a:gd name="T63" fmla="*/ 0 h 52"/>
              <a:gd name="T64" fmla="*/ 2147483647 w 125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3"/>
              <a:gd name="T100" fmla="*/ 0 h 52"/>
              <a:gd name="T101" fmla="*/ 1253 w 125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3" h="52">
                <a:moveTo>
                  <a:pt x="27" y="0"/>
                </a:moveTo>
                <a:lnTo>
                  <a:pt x="21" y="0"/>
                </a:lnTo>
                <a:lnTo>
                  <a:pt x="16" y="1"/>
                </a:lnTo>
                <a:lnTo>
                  <a:pt x="12" y="4"/>
                </a:lnTo>
                <a:lnTo>
                  <a:pt x="8" y="7"/>
                </a:lnTo>
                <a:lnTo>
                  <a:pt x="4" y="11"/>
                </a:lnTo>
                <a:lnTo>
                  <a:pt x="3" y="16"/>
                </a:lnTo>
                <a:lnTo>
                  <a:pt x="0" y="21"/>
                </a:lnTo>
                <a:lnTo>
                  <a:pt x="0" y="26"/>
                </a:lnTo>
                <a:lnTo>
                  <a:pt x="0" y="32"/>
                </a:lnTo>
                <a:lnTo>
                  <a:pt x="3" y="36"/>
                </a:lnTo>
                <a:lnTo>
                  <a:pt x="4" y="41"/>
                </a:lnTo>
                <a:lnTo>
                  <a:pt x="8" y="45"/>
                </a:lnTo>
                <a:lnTo>
                  <a:pt x="12" y="48"/>
                </a:lnTo>
                <a:lnTo>
                  <a:pt x="16" y="50"/>
                </a:lnTo>
                <a:lnTo>
                  <a:pt x="21" y="52"/>
                </a:lnTo>
                <a:lnTo>
                  <a:pt x="1221" y="52"/>
                </a:lnTo>
                <a:lnTo>
                  <a:pt x="1232" y="52"/>
                </a:lnTo>
                <a:lnTo>
                  <a:pt x="1237" y="50"/>
                </a:lnTo>
                <a:lnTo>
                  <a:pt x="1241" y="48"/>
                </a:lnTo>
                <a:lnTo>
                  <a:pt x="1245" y="45"/>
                </a:lnTo>
                <a:lnTo>
                  <a:pt x="1249" y="41"/>
                </a:lnTo>
                <a:lnTo>
                  <a:pt x="1252" y="36"/>
                </a:lnTo>
                <a:lnTo>
                  <a:pt x="1253" y="32"/>
                </a:lnTo>
                <a:lnTo>
                  <a:pt x="1253" y="26"/>
                </a:lnTo>
                <a:lnTo>
                  <a:pt x="1253" y="21"/>
                </a:lnTo>
                <a:lnTo>
                  <a:pt x="1252" y="16"/>
                </a:lnTo>
                <a:lnTo>
                  <a:pt x="1249" y="11"/>
                </a:lnTo>
                <a:lnTo>
                  <a:pt x="1245" y="7"/>
                </a:lnTo>
                <a:lnTo>
                  <a:pt x="1241" y="4"/>
                </a:lnTo>
                <a:lnTo>
                  <a:pt x="1237" y="1"/>
                </a:lnTo>
                <a:lnTo>
                  <a:pt x="122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3" name="Line 101"/>
          <p:cNvSpPr>
            <a:spLocks noChangeShapeType="1"/>
          </p:cNvSpPr>
          <p:nvPr/>
        </p:nvSpPr>
        <p:spPr bwMode="auto">
          <a:xfrm>
            <a:off x="3132138" y="53054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4" name="Freeform 102"/>
          <p:cNvSpPr>
            <a:spLocks/>
          </p:cNvSpPr>
          <p:nvPr/>
        </p:nvSpPr>
        <p:spPr bwMode="auto">
          <a:xfrm>
            <a:off x="3132138" y="5281613"/>
            <a:ext cx="20637" cy="33337"/>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2" y="65"/>
                </a:lnTo>
                <a:lnTo>
                  <a:pt x="3" y="69"/>
                </a:lnTo>
                <a:lnTo>
                  <a:pt x="6" y="74"/>
                </a:lnTo>
                <a:lnTo>
                  <a:pt x="8" y="78"/>
                </a:lnTo>
                <a:lnTo>
                  <a:pt x="12" y="81"/>
                </a:lnTo>
                <a:lnTo>
                  <a:pt x="17" y="83"/>
                </a:lnTo>
                <a:lnTo>
                  <a:pt x="21" y="85"/>
                </a:lnTo>
                <a:lnTo>
                  <a:pt x="27" y="86"/>
                </a:lnTo>
                <a:lnTo>
                  <a:pt x="32" y="85"/>
                </a:lnTo>
                <a:lnTo>
                  <a:pt x="37" y="83"/>
                </a:lnTo>
                <a:lnTo>
                  <a:pt x="41" y="81"/>
                </a:lnTo>
                <a:lnTo>
                  <a:pt x="45" y="78"/>
                </a:lnTo>
                <a:lnTo>
                  <a:pt x="49" y="74"/>
                </a:lnTo>
                <a:lnTo>
                  <a:pt x="52" y="69"/>
                </a:lnTo>
                <a:lnTo>
                  <a:pt x="53" y="65"/>
                </a:lnTo>
                <a:lnTo>
                  <a:pt x="53" y="32"/>
                </a:lnTo>
                <a:lnTo>
                  <a:pt x="53" y="21"/>
                </a:lnTo>
                <a:lnTo>
                  <a:pt x="52" y="16"/>
                </a:lnTo>
                <a:lnTo>
                  <a:pt x="49" y="12"/>
                </a:lnTo>
                <a:lnTo>
                  <a:pt x="45" y="8"/>
                </a:lnTo>
                <a:lnTo>
                  <a:pt x="41" y="4"/>
                </a:lnTo>
                <a:lnTo>
                  <a:pt x="37" y="1"/>
                </a:lnTo>
                <a:lnTo>
                  <a:pt x="32" y="0"/>
                </a:lnTo>
                <a:lnTo>
                  <a:pt x="27" y="0"/>
                </a:lnTo>
                <a:lnTo>
                  <a:pt x="21" y="0"/>
                </a:lnTo>
                <a:lnTo>
                  <a:pt x="17" y="1"/>
                </a:lnTo>
                <a:lnTo>
                  <a:pt x="12" y="4"/>
                </a:lnTo>
                <a:lnTo>
                  <a:pt x="8" y="8"/>
                </a:lnTo>
                <a:lnTo>
                  <a:pt x="6" y="12"/>
                </a:lnTo>
                <a:lnTo>
                  <a:pt x="3"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5" name="Line 103"/>
          <p:cNvSpPr>
            <a:spLocks noChangeShapeType="1"/>
          </p:cNvSpPr>
          <p:nvPr/>
        </p:nvSpPr>
        <p:spPr bwMode="auto">
          <a:xfrm>
            <a:off x="3141663" y="52816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6" name="Freeform 104"/>
          <p:cNvSpPr>
            <a:spLocks/>
          </p:cNvSpPr>
          <p:nvPr/>
        </p:nvSpPr>
        <p:spPr bwMode="auto">
          <a:xfrm>
            <a:off x="3132138" y="5281613"/>
            <a:ext cx="47625" cy="20637"/>
          </a:xfrm>
          <a:custGeom>
            <a:avLst/>
            <a:gdLst>
              <a:gd name="T0" fmla="*/ 2147483647 w 122"/>
              <a:gd name="T1" fmla="*/ 0 h 52"/>
              <a:gd name="T2" fmla="*/ 2147483647 w 122"/>
              <a:gd name="T3" fmla="*/ 0 h 52"/>
              <a:gd name="T4" fmla="*/ 2147483647 w 122"/>
              <a:gd name="T5" fmla="*/ 2147483647 h 52"/>
              <a:gd name="T6" fmla="*/ 2147483647 w 122"/>
              <a:gd name="T7" fmla="*/ 2147483647 h 52"/>
              <a:gd name="T8" fmla="*/ 2147483647 w 122"/>
              <a:gd name="T9" fmla="*/ 2147483647 h 52"/>
              <a:gd name="T10" fmla="*/ 2147483647 w 122"/>
              <a:gd name="T11" fmla="*/ 2147483647 h 52"/>
              <a:gd name="T12" fmla="*/ 2147483647 w 122"/>
              <a:gd name="T13" fmla="*/ 2147483647 h 52"/>
              <a:gd name="T14" fmla="*/ 2147483647 w 122"/>
              <a:gd name="T15" fmla="*/ 2147483647 h 52"/>
              <a:gd name="T16" fmla="*/ 0 w 122"/>
              <a:gd name="T17" fmla="*/ 2147483647 h 52"/>
              <a:gd name="T18" fmla="*/ 2147483647 w 122"/>
              <a:gd name="T19" fmla="*/ 2147483647 h 52"/>
              <a:gd name="T20" fmla="*/ 2147483647 w 122"/>
              <a:gd name="T21" fmla="*/ 2147483647 h 52"/>
              <a:gd name="T22" fmla="*/ 2147483647 w 122"/>
              <a:gd name="T23" fmla="*/ 2147483647 h 52"/>
              <a:gd name="T24" fmla="*/ 2147483647 w 122"/>
              <a:gd name="T25" fmla="*/ 2147483647 h 52"/>
              <a:gd name="T26" fmla="*/ 2147483647 w 122"/>
              <a:gd name="T27" fmla="*/ 2147483647 h 52"/>
              <a:gd name="T28" fmla="*/ 2147483647 w 122"/>
              <a:gd name="T29" fmla="*/ 2147483647 h 52"/>
              <a:gd name="T30" fmla="*/ 2147483647 w 122"/>
              <a:gd name="T31" fmla="*/ 2147483647 h 52"/>
              <a:gd name="T32" fmla="*/ 2147483647 w 122"/>
              <a:gd name="T33" fmla="*/ 2147483647 h 52"/>
              <a:gd name="T34" fmla="*/ 2147483647 w 122"/>
              <a:gd name="T35" fmla="*/ 2147483647 h 52"/>
              <a:gd name="T36" fmla="*/ 2147483647 w 122"/>
              <a:gd name="T37" fmla="*/ 2147483647 h 52"/>
              <a:gd name="T38" fmla="*/ 2147483647 w 122"/>
              <a:gd name="T39" fmla="*/ 2147483647 h 52"/>
              <a:gd name="T40" fmla="*/ 2147483647 w 122"/>
              <a:gd name="T41" fmla="*/ 2147483647 h 52"/>
              <a:gd name="T42" fmla="*/ 2147483647 w 122"/>
              <a:gd name="T43" fmla="*/ 2147483647 h 52"/>
              <a:gd name="T44" fmla="*/ 2147483647 w 122"/>
              <a:gd name="T45" fmla="*/ 2147483647 h 52"/>
              <a:gd name="T46" fmla="*/ 2147483647 w 122"/>
              <a:gd name="T47" fmla="*/ 2147483647 h 52"/>
              <a:gd name="T48" fmla="*/ 2147483647 w 122"/>
              <a:gd name="T49" fmla="*/ 2147483647 h 52"/>
              <a:gd name="T50" fmla="*/ 2147483647 w 122"/>
              <a:gd name="T51" fmla="*/ 2147483647 h 52"/>
              <a:gd name="T52" fmla="*/ 2147483647 w 122"/>
              <a:gd name="T53" fmla="*/ 2147483647 h 52"/>
              <a:gd name="T54" fmla="*/ 2147483647 w 122"/>
              <a:gd name="T55" fmla="*/ 2147483647 h 52"/>
              <a:gd name="T56" fmla="*/ 2147483647 w 122"/>
              <a:gd name="T57" fmla="*/ 2147483647 h 52"/>
              <a:gd name="T58" fmla="*/ 2147483647 w 122"/>
              <a:gd name="T59" fmla="*/ 2147483647 h 52"/>
              <a:gd name="T60" fmla="*/ 2147483647 w 122"/>
              <a:gd name="T61" fmla="*/ 2147483647 h 52"/>
              <a:gd name="T62" fmla="*/ 2147483647 w 122"/>
              <a:gd name="T63" fmla="*/ 0 h 52"/>
              <a:gd name="T64" fmla="*/ 2147483647 w 12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2"/>
              <a:gd name="T101" fmla="*/ 122 w 12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2">
                <a:moveTo>
                  <a:pt x="27" y="0"/>
                </a:moveTo>
                <a:lnTo>
                  <a:pt x="21" y="0"/>
                </a:lnTo>
                <a:lnTo>
                  <a:pt x="17" y="1"/>
                </a:lnTo>
                <a:lnTo>
                  <a:pt x="12" y="4"/>
                </a:lnTo>
                <a:lnTo>
                  <a:pt x="8" y="8"/>
                </a:lnTo>
                <a:lnTo>
                  <a:pt x="6" y="12"/>
                </a:lnTo>
                <a:lnTo>
                  <a:pt x="3" y="16"/>
                </a:lnTo>
                <a:lnTo>
                  <a:pt x="2" y="21"/>
                </a:lnTo>
                <a:lnTo>
                  <a:pt x="0" y="26"/>
                </a:lnTo>
                <a:lnTo>
                  <a:pt x="2" y="32"/>
                </a:lnTo>
                <a:lnTo>
                  <a:pt x="3" y="36"/>
                </a:lnTo>
                <a:lnTo>
                  <a:pt x="6" y="41"/>
                </a:lnTo>
                <a:lnTo>
                  <a:pt x="8" y="45"/>
                </a:lnTo>
                <a:lnTo>
                  <a:pt x="12" y="48"/>
                </a:lnTo>
                <a:lnTo>
                  <a:pt x="17" y="50"/>
                </a:lnTo>
                <a:lnTo>
                  <a:pt x="21" y="52"/>
                </a:lnTo>
                <a:lnTo>
                  <a:pt x="90" y="52"/>
                </a:lnTo>
                <a:lnTo>
                  <a:pt x="101" y="52"/>
                </a:lnTo>
                <a:lnTo>
                  <a:pt x="106" y="50"/>
                </a:lnTo>
                <a:lnTo>
                  <a:pt x="110" y="48"/>
                </a:lnTo>
                <a:lnTo>
                  <a:pt x="115" y="45"/>
                </a:lnTo>
                <a:lnTo>
                  <a:pt x="118" y="41"/>
                </a:lnTo>
                <a:lnTo>
                  <a:pt x="121" y="36"/>
                </a:lnTo>
                <a:lnTo>
                  <a:pt x="122" y="32"/>
                </a:lnTo>
                <a:lnTo>
                  <a:pt x="122" y="26"/>
                </a:lnTo>
                <a:lnTo>
                  <a:pt x="122" y="21"/>
                </a:lnTo>
                <a:lnTo>
                  <a:pt x="121" y="16"/>
                </a:lnTo>
                <a:lnTo>
                  <a:pt x="118" y="12"/>
                </a:lnTo>
                <a:lnTo>
                  <a:pt x="115" y="8"/>
                </a:lnTo>
                <a:lnTo>
                  <a:pt x="110" y="4"/>
                </a:lnTo>
                <a:lnTo>
                  <a:pt x="106" y="1"/>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7" name="Line 105"/>
          <p:cNvSpPr>
            <a:spLocks noChangeShapeType="1"/>
          </p:cNvSpPr>
          <p:nvPr/>
        </p:nvSpPr>
        <p:spPr bwMode="auto">
          <a:xfrm>
            <a:off x="3159125" y="52927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8" name="Freeform 106"/>
          <p:cNvSpPr>
            <a:spLocks/>
          </p:cNvSpPr>
          <p:nvPr/>
        </p:nvSpPr>
        <p:spPr bwMode="auto">
          <a:xfrm>
            <a:off x="3159125" y="5270500"/>
            <a:ext cx="20638" cy="31750"/>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1" y="65"/>
                </a:lnTo>
                <a:lnTo>
                  <a:pt x="3" y="69"/>
                </a:lnTo>
                <a:lnTo>
                  <a:pt x="5" y="74"/>
                </a:lnTo>
                <a:lnTo>
                  <a:pt x="8" y="78"/>
                </a:lnTo>
                <a:lnTo>
                  <a:pt x="12" y="81"/>
                </a:lnTo>
                <a:lnTo>
                  <a:pt x="17" y="83"/>
                </a:lnTo>
                <a:lnTo>
                  <a:pt x="21" y="85"/>
                </a:lnTo>
                <a:lnTo>
                  <a:pt x="26" y="86"/>
                </a:lnTo>
                <a:lnTo>
                  <a:pt x="32" y="85"/>
                </a:lnTo>
                <a:lnTo>
                  <a:pt x="37" y="83"/>
                </a:lnTo>
                <a:lnTo>
                  <a:pt x="41" y="81"/>
                </a:lnTo>
                <a:lnTo>
                  <a:pt x="46" y="78"/>
                </a:lnTo>
                <a:lnTo>
                  <a:pt x="49" y="74"/>
                </a:lnTo>
                <a:lnTo>
                  <a:pt x="52" y="69"/>
                </a:lnTo>
                <a:lnTo>
                  <a:pt x="53" y="65"/>
                </a:lnTo>
                <a:lnTo>
                  <a:pt x="53" y="32"/>
                </a:lnTo>
                <a:lnTo>
                  <a:pt x="53" y="21"/>
                </a:lnTo>
                <a:lnTo>
                  <a:pt x="52" y="16"/>
                </a:lnTo>
                <a:lnTo>
                  <a:pt x="49" y="12"/>
                </a:lnTo>
                <a:lnTo>
                  <a:pt x="46" y="8"/>
                </a:lnTo>
                <a:lnTo>
                  <a:pt x="41" y="4"/>
                </a:lnTo>
                <a:lnTo>
                  <a:pt x="37" y="1"/>
                </a:lnTo>
                <a:lnTo>
                  <a:pt x="32" y="0"/>
                </a:lnTo>
                <a:lnTo>
                  <a:pt x="26" y="0"/>
                </a:lnTo>
                <a:lnTo>
                  <a:pt x="21" y="0"/>
                </a:lnTo>
                <a:lnTo>
                  <a:pt x="17" y="1"/>
                </a:lnTo>
                <a:lnTo>
                  <a:pt x="12" y="4"/>
                </a:lnTo>
                <a:lnTo>
                  <a:pt x="8" y="8"/>
                </a:lnTo>
                <a:lnTo>
                  <a:pt x="5" y="12"/>
                </a:lnTo>
                <a:lnTo>
                  <a:pt x="3"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59" name="Line 107"/>
          <p:cNvSpPr>
            <a:spLocks noChangeShapeType="1"/>
          </p:cNvSpPr>
          <p:nvPr/>
        </p:nvSpPr>
        <p:spPr bwMode="auto">
          <a:xfrm>
            <a:off x="3170238" y="52705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0" name="Freeform 108"/>
          <p:cNvSpPr>
            <a:spLocks/>
          </p:cNvSpPr>
          <p:nvPr/>
        </p:nvSpPr>
        <p:spPr bwMode="auto">
          <a:xfrm>
            <a:off x="3159125" y="5270500"/>
            <a:ext cx="87313" cy="19050"/>
          </a:xfrm>
          <a:custGeom>
            <a:avLst/>
            <a:gdLst>
              <a:gd name="T0" fmla="*/ 2147483647 w 221"/>
              <a:gd name="T1" fmla="*/ 0 h 52"/>
              <a:gd name="T2" fmla="*/ 2147483647 w 221"/>
              <a:gd name="T3" fmla="*/ 0 h 52"/>
              <a:gd name="T4" fmla="*/ 2147483647 w 221"/>
              <a:gd name="T5" fmla="*/ 2147483647 h 52"/>
              <a:gd name="T6" fmla="*/ 2147483647 w 221"/>
              <a:gd name="T7" fmla="*/ 2147483647 h 52"/>
              <a:gd name="T8" fmla="*/ 2147483647 w 221"/>
              <a:gd name="T9" fmla="*/ 2147483647 h 52"/>
              <a:gd name="T10" fmla="*/ 2147483647 w 221"/>
              <a:gd name="T11" fmla="*/ 2147483647 h 52"/>
              <a:gd name="T12" fmla="*/ 2147483647 w 221"/>
              <a:gd name="T13" fmla="*/ 2147483647 h 52"/>
              <a:gd name="T14" fmla="*/ 2147483647 w 221"/>
              <a:gd name="T15" fmla="*/ 2147483647 h 52"/>
              <a:gd name="T16" fmla="*/ 0 w 221"/>
              <a:gd name="T17" fmla="*/ 2147483647 h 52"/>
              <a:gd name="T18" fmla="*/ 2147483647 w 221"/>
              <a:gd name="T19" fmla="*/ 2147483647 h 52"/>
              <a:gd name="T20" fmla="*/ 2147483647 w 221"/>
              <a:gd name="T21" fmla="*/ 2147483647 h 52"/>
              <a:gd name="T22" fmla="*/ 2147483647 w 221"/>
              <a:gd name="T23" fmla="*/ 2147483647 h 52"/>
              <a:gd name="T24" fmla="*/ 2147483647 w 221"/>
              <a:gd name="T25" fmla="*/ 2147483647 h 52"/>
              <a:gd name="T26" fmla="*/ 2147483647 w 221"/>
              <a:gd name="T27" fmla="*/ 2147483647 h 52"/>
              <a:gd name="T28" fmla="*/ 2147483647 w 221"/>
              <a:gd name="T29" fmla="*/ 2147483647 h 52"/>
              <a:gd name="T30" fmla="*/ 2147483647 w 221"/>
              <a:gd name="T31" fmla="*/ 2147483647 h 52"/>
              <a:gd name="T32" fmla="*/ 2147483647 w 221"/>
              <a:gd name="T33" fmla="*/ 2147483647 h 52"/>
              <a:gd name="T34" fmla="*/ 2147483647 w 221"/>
              <a:gd name="T35" fmla="*/ 2147483647 h 52"/>
              <a:gd name="T36" fmla="*/ 2147483647 w 221"/>
              <a:gd name="T37" fmla="*/ 2147483647 h 52"/>
              <a:gd name="T38" fmla="*/ 2147483647 w 221"/>
              <a:gd name="T39" fmla="*/ 2147483647 h 52"/>
              <a:gd name="T40" fmla="*/ 2147483647 w 221"/>
              <a:gd name="T41" fmla="*/ 2147483647 h 52"/>
              <a:gd name="T42" fmla="*/ 2147483647 w 221"/>
              <a:gd name="T43" fmla="*/ 2147483647 h 52"/>
              <a:gd name="T44" fmla="*/ 2147483647 w 221"/>
              <a:gd name="T45" fmla="*/ 2147483647 h 52"/>
              <a:gd name="T46" fmla="*/ 2147483647 w 221"/>
              <a:gd name="T47" fmla="*/ 2147483647 h 52"/>
              <a:gd name="T48" fmla="*/ 2147483647 w 221"/>
              <a:gd name="T49" fmla="*/ 2147483647 h 52"/>
              <a:gd name="T50" fmla="*/ 2147483647 w 221"/>
              <a:gd name="T51" fmla="*/ 2147483647 h 52"/>
              <a:gd name="T52" fmla="*/ 2147483647 w 221"/>
              <a:gd name="T53" fmla="*/ 2147483647 h 52"/>
              <a:gd name="T54" fmla="*/ 2147483647 w 221"/>
              <a:gd name="T55" fmla="*/ 2147483647 h 52"/>
              <a:gd name="T56" fmla="*/ 2147483647 w 221"/>
              <a:gd name="T57" fmla="*/ 2147483647 h 52"/>
              <a:gd name="T58" fmla="*/ 2147483647 w 221"/>
              <a:gd name="T59" fmla="*/ 2147483647 h 52"/>
              <a:gd name="T60" fmla="*/ 2147483647 w 221"/>
              <a:gd name="T61" fmla="*/ 2147483647 h 52"/>
              <a:gd name="T62" fmla="*/ 2147483647 w 221"/>
              <a:gd name="T63" fmla="*/ 0 h 52"/>
              <a:gd name="T64" fmla="*/ 2147483647 w 22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52"/>
              <a:gd name="T101" fmla="*/ 221 w 22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52">
                <a:moveTo>
                  <a:pt x="26" y="0"/>
                </a:moveTo>
                <a:lnTo>
                  <a:pt x="21" y="0"/>
                </a:lnTo>
                <a:lnTo>
                  <a:pt x="17" y="1"/>
                </a:lnTo>
                <a:lnTo>
                  <a:pt x="12" y="4"/>
                </a:lnTo>
                <a:lnTo>
                  <a:pt x="8" y="8"/>
                </a:lnTo>
                <a:lnTo>
                  <a:pt x="5" y="12"/>
                </a:lnTo>
                <a:lnTo>
                  <a:pt x="3" y="16"/>
                </a:lnTo>
                <a:lnTo>
                  <a:pt x="1" y="21"/>
                </a:lnTo>
                <a:lnTo>
                  <a:pt x="0" y="26"/>
                </a:lnTo>
                <a:lnTo>
                  <a:pt x="1" y="32"/>
                </a:lnTo>
                <a:lnTo>
                  <a:pt x="3" y="36"/>
                </a:lnTo>
                <a:lnTo>
                  <a:pt x="5" y="41"/>
                </a:lnTo>
                <a:lnTo>
                  <a:pt x="8" y="45"/>
                </a:lnTo>
                <a:lnTo>
                  <a:pt x="12" y="48"/>
                </a:lnTo>
                <a:lnTo>
                  <a:pt x="17" y="50"/>
                </a:lnTo>
                <a:lnTo>
                  <a:pt x="21" y="52"/>
                </a:lnTo>
                <a:lnTo>
                  <a:pt x="189" y="52"/>
                </a:lnTo>
                <a:lnTo>
                  <a:pt x="200" y="52"/>
                </a:lnTo>
                <a:lnTo>
                  <a:pt x="205" y="50"/>
                </a:lnTo>
                <a:lnTo>
                  <a:pt x="209" y="48"/>
                </a:lnTo>
                <a:lnTo>
                  <a:pt x="213" y="45"/>
                </a:lnTo>
                <a:lnTo>
                  <a:pt x="217" y="41"/>
                </a:lnTo>
                <a:lnTo>
                  <a:pt x="218" y="36"/>
                </a:lnTo>
                <a:lnTo>
                  <a:pt x="221" y="32"/>
                </a:lnTo>
                <a:lnTo>
                  <a:pt x="221" y="26"/>
                </a:lnTo>
                <a:lnTo>
                  <a:pt x="221" y="21"/>
                </a:lnTo>
                <a:lnTo>
                  <a:pt x="218" y="16"/>
                </a:lnTo>
                <a:lnTo>
                  <a:pt x="217" y="12"/>
                </a:lnTo>
                <a:lnTo>
                  <a:pt x="213" y="8"/>
                </a:lnTo>
                <a:lnTo>
                  <a:pt x="209" y="4"/>
                </a:lnTo>
                <a:lnTo>
                  <a:pt x="205" y="1"/>
                </a:lnTo>
                <a:lnTo>
                  <a:pt x="19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1" name="Line 109"/>
          <p:cNvSpPr>
            <a:spLocks noChangeShapeType="1"/>
          </p:cNvSpPr>
          <p:nvPr/>
        </p:nvSpPr>
        <p:spPr bwMode="auto">
          <a:xfrm>
            <a:off x="3225800" y="5280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2" name="Freeform 110"/>
          <p:cNvSpPr>
            <a:spLocks/>
          </p:cNvSpPr>
          <p:nvPr/>
        </p:nvSpPr>
        <p:spPr bwMode="auto">
          <a:xfrm>
            <a:off x="3225800" y="5257800"/>
            <a:ext cx="20638" cy="31750"/>
          </a:xfrm>
          <a:custGeom>
            <a:avLst/>
            <a:gdLst>
              <a:gd name="T0" fmla="*/ 0 w 53"/>
              <a:gd name="T1" fmla="*/ 2147483647 h 86"/>
              <a:gd name="T2" fmla="*/ 0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0" y="65"/>
                </a:lnTo>
                <a:lnTo>
                  <a:pt x="1" y="69"/>
                </a:lnTo>
                <a:lnTo>
                  <a:pt x="4" y="74"/>
                </a:lnTo>
                <a:lnTo>
                  <a:pt x="8" y="78"/>
                </a:lnTo>
                <a:lnTo>
                  <a:pt x="12" y="81"/>
                </a:lnTo>
                <a:lnTo>
                  <a:pt x="16" y="83"/>
                </a:lnTo>
                <a:lnTo>
                  <a:pt x="21" y="85"/>
                </a:lnTo>
                <a:lnTo>
                  <a:pt x="26" y="86"/>
                </a:lnTo>
                <a:lnTo>
                  <a:pt x="32" y="85"/>
                </a:lnTo>
                <a:lnTo>
                  <a:pt x="37" y="83"/>
                </a:lnTo>
                <a:lnTo>
                  <a:pt x="41" y="81"/>
                </a:lnTo>
                <a:lnTo>
                  <a:pt x="45" y="78"/>
                </a:lnTo>
                <a:lnTo>
                  <a:pt x="49" y="74"/>
                </a:lnTo>
                <a:lnTo>
                  <a:pt x="50" y="69"/>
                </a:lnTo>
                <a:lnTo>
                  <a:pt x="53" y="65"/>
                </a:lnTo>
                <a:lnTo>
                  <a:pt x="53" y="32"/>
                </a:lnTo>
                <a:lnTo>
                  <a:pt x="53" y="21"/>
                </a:lnTo>
                <a:lnTo>
                  <a:pt x="50" y="16"/>
                </a:lnTo>
                <a:lnTo>
                  <a:pt x="49" y="12"/>
                </a:lnTo>
                <a:lnTo>
                  <a:pt x="45" y="8"/>
                </a:lnTo>
                <a:lnTo>
                  <a:pt x="41" y="4"/>
                </a:lnTo>
                <a:lnTo>
                  <a:pt x="37" y="1"/>
                </a:lnTo>
                <a:lnTo>
                  <a:pt x="32" y="0"/>
                </a:lnTo>
                <a:lnTo>
                  <a:pt x="26" y="0"/>
                </a:lnTo>
                <a:lnTo>
                  <a:pt x="21" y="0"/>
                </a:lnTo>
                <a:lnTo>
                  <a:pt x="16" y="1"/>
                </a:lnTo>
                <a:lnTo>
                  <a:pt x="12" y="4"/>
                </a:lnTo>
                <a:lnTo>
                  <a:pt x="8" y="8"/>
                </a:lnTo>
                <a:lnTo>
                  <a:pt x="4" y="12"/>
                </a:lnTo>
                <a:lnTo>
                  <a:pt x="1"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3" name="Line 111"/>
          <p:cNvSpPr>
            <a:spLocks noChangeShapeType="1"/>
          </p:cNvSpPr>
          <p:nvPr/>
        </p:nvSpPr>
        <p:spPr bwMode="auto">
          <a:xfrm>
            <a:off x="3236913" y="52578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4" name="Freeform 112"/>
          <p:cNvSpPr>
            <a:spLocks/>
          </p:cNvSpPr>
          <p:nvPr/>
        </p:nvSpPr>
        <p:spPr bwMode="auto">
          <a:xfrm>
            <a:off x="3225800" y="5257800"/>
            <a:ext cx="215900" cy="19050"/>
          </a:xfrm>
          <a:custGeom>
            <a:avLst/>
            <a:gdLst>
              <a:gd name="T0" fmla="*/ 2147483647 w 544"/>
              <a:gd name="T1" fmla="*/ 0 h 51"/>
              <a:gd name="T2" fmla="*/ 2147483647 w 544"/>
              <a:gd name="T3" fmla="*/ 0 h 51"/>
              <a:gd name="T4" fmla="*/ 2147483647 w 544"/>
              <a:gd name="T5" fmla="*/ 2147483647 h 51"/>
              <a:gd name="T6" fmla="*/ 2147483647 w 544"/>
              <a:gd name="T7" fmla="*/ 2147483647 h 51"/>
              <a:gd name="T8" fmla="*/ 2147483647 w 544"/>
              <a:gd name="T9" fmla="*/ 2147483647 h 51"/>
              <a:gd name="T10" fmla="*/ 2147483647 w 544"/>
              <a:gd name="T11" fmla="*/ 2147483647 h 51"/>
              <a:gd name="T12" fmla="*/ 2147483647 w 544"/>
              <a:gd name="T13" fmla="*/ 2147483647 h 51"/>
              <a:gd name="T14" fmla="*/ 0 w 544"/>
              <a:gd name="T15" fmla="*/ 2147483647 h 51"/>
              <a:gd name="T16" fmla="*/ 0 w 544"/>
              <a:gd name="T17" fmla="*/ 2147483647 h 51"/>
              <a:gd name="T18" fmla="*/ 0 w 544"/>
              <a:gd name="T19" fmla="*/ 2147483647 h 51"/>
              <a:gd name="T20" fmla="*/ 2147483647 w 544"/>
              <a:gd name="T21" fmla="*/ 2147483647 h 51"/>
              <a:gd name="T22" fmla="*/ 2147483647 w 544"/>
              <a:gd name="T23" fmla="*/ 2147483647 h 51"/>
              <a:gd name="T24" fmla="*/ 2147483647 w 544"/>
              <a:gd name="T25" fmla="*/ 2147483647 h 51"/>
              <a:gd name="T26" fmla="*/ 2147483647 w 544"/>
              <a:gd name="T27" fmla="*/ 2147483647 h 51"/>
              <a:gd name="T28" fmla="*/ 2147483647 w 544"/>
              <a:gd name="T29" fmla="*/ 2147483647 h 51"/>
              <a:gd name="T30" fmla="*/ 2147483647 w 544"/>
              <a:gd name="T31" fmla="*/ 2147483647 h 51"/>
              <a:gd name="T32" fmla="*/ 2147483647 w 544"/>
              <a:gd name="T33" fmla="*/ 2147483647 h 51"/>
              <a:gd name="T34" fmla="*/ 2147483647 w 544"/>
              <a:gd name="T35" fmla="*/ 2147483647 h 51"/>
              <a:gd name="T36" fmla="*/ 2147483647 w 544"/>
              <a:gd name="T37" fmla="*/ 2147483647 h 51"/>
              <a:gd name="T38" fmla="*/ 2147483647 w 544"/>
              <a:gd name="T39" fmla="*/ 2147483647 h 51"/>
              <a:gd name="T40" fmla="*/ 2147483647 w 544"/>
              <a:gd name="T41" fmla="*/ 2147483647 h 51"/>
              <a:gd name="T42" fmla="*/ 2147483647 w 544"/>
              <a:gd name="T43" fmla="*/ 2147483647 h 51"/>
              <a:gd name="T44" fmla="*/ 2147483647 w 544"/>
              <a:gd name="T45" fmla="*/ 2147483647 h 51"/>
              <a:gd name="T46" fmla="*/ 2147483647 w 544"/>
              <a:gd name="T47" fmla="*/ 2147483647 h 51"/>
              <a:gd name="T48" fmla="*/ 2147483647 w 544"/>
              <a:gd name="T49" fmla="*/ 2147483647 h 51"/>
              <a:gd name="T50" fmla="*/ 2147483647 w 544"/>
              <a:gd name="T51" fmla="*/ 2147483647 h 51"/>
              <a:gd name="T52" fmla="*/ 2147483647 w 544"/>
              <a:gd name="T53" fmla="*/ 2147483647 h 51"/>
              <a:gd name="T54" fmla="*/ 2147483647 w 544"/>
              <a:gd name="T55" fmla="*/ 2147483647 h 51"/>
              <a:gd name="T56" fmla="*/ 2147483647 w 544"/>
              <a:gd name="T57" fmla="*/ 2147483647 h 51"/>
              <a:gd name="T58" fmla="*/ 2147483647 w 544"/>
              <a:gd name="T59" fmla="*/ 2147483647 h 51"/>
              <a:gd name="T60" fmla="*/ 2147483647 w 544"/>
              <a:gd name="T61" fmla="*/ 2147483647 h 51"/>
              <a:gd name="T62" fmla="*/ 2147483647 w 544"/>
              <a:gd name="T63" fmla="*/ 0 h 51"/>
              <a:gd name="T64" fmla="*/ 2147483647 w 544"/>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4"/>
              <a:gd name="T100" fmla="*/ 0 h 51"/>
              <a:gd name="T101" fmla="*/ 544 w 544"/>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4" h="51">
                <a:moveTo>
                  <a:pt x="26" y="0"/>
                </a:moveTo>
                <a:lnTo>
                  <a:pt x="21" y="0"/>
                </a:lnTo>
                <a:lnTo>
                  <a:pt x="16" y="1"/>
                </a:lnTo>
                <a:lnTo>
                  <a:pt x="12" y="4"/>
                </a:lnTo>
                <a:lnTo>
                  <a:pt x="8" y="8"/>
                </a:lnTo>
                <a:lnTo>
                  <a:pt x="4" y="12"/>
                </a:lnTo>
                <a:lnTo>
                  <a:pt x="1" y="16"/>
                </a:lnTo>
                <a:lnTo>
                  <a:pt x="0" y="21"/>
                </a:lnTo>
                <a:lnTo>
                  <a:pt x="0" y="26"/>
                </a:lnTo>
                <a:lnTo>
                  <a:pt x="0" y="32"/>
                </a:lnTo>
                <a:lnTo>
                  <a:pt x="1" y="36"/>
                </a:lnTo>
                <a:lnTo>
                  <a:pt x="4" y="41"/>
                </a:lnTo>
                <a:lnTo>
                  <a:pt x="8" y="45"/>
                </a:lnTo>
                <a:lnTo>
                  <a:pt x="12" y="48"/>
                </a:lnTo>
                <a:lnTo>
                  <a:pt x="16" y="50"/>
                </a:lnTo>
                <a:lnTo>
                  <a:pt x="21" y="51"/>
                </a:lnTo>
                <a:lnTo>
                  <a:pt x="513" y="51"/>
                </a:lnTo>
                <a:lnTo>
                  <a:pt x="523" y="51"/>
                </a:lnTo>
                <a:lnTo>
                  <a:pt x="529" y="50"/>
                </a:lnTo>
                <a:lnTo>
                  <a:pt x="532" y="48"/>
                </a:lnTo>
                <a:lnTo>
                  <a:pt x="536" y="45"/>
                </a:lnTo>
                <a:lnTo>
                  <a:pt x="540" y="41"/>
                </a:lnTo>
                <a:lnTo>
                  <a:pt x="543" y="36"/>
                </a:lnTo>
                <a:lnTo>
                  <a:pt x="544" y="32"/>
                </a:lnTo>
                <a:lnTo>
                  <a:pt x="544" y="26"/>
                </a:lnTo>
                <a:lnTo>
                  <a:pt x="544" y="21"/>
                </a:lnTo>
                <a:lnTo>
                  <a:pt x="543" y="16"/>
                </a:lnTo>
                <a:lnTo>
                  <a:pt x="540" y="12"/>
                </a:lnTo>
                <a:lnTo>
                  <a:pt x="536" y="8"/>
                </a:lnTo>
                <a:lnTo>
                  <a:pt x="532" y="4"/>
                </a:lnTo>
                <a:lnTo>
                  <a:pt x="529" y="1"/>
                </a:lnTo>
                <a:lnTo>
                  <a:pt x="518"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5" name="Line 113"/>
          <p:cNvSpPr>
            <a:spLocks noChangeShapeType="1"/>
          </p:cNvSpPr>
          <p:nvPr/>
        </p:nvSpPr>
        <p:spPr bwMode="auto">
          <a:xfrm>
            <a:off x="3430588" y="52578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6" name="Freeform 114"/>
          <p:cNvSpPr>
            <a:spLocks/>
          </p:cNvSpPr>
          <p:nvPr/>
        </p:nvSpPr>
        <p:spPr bwMode="auto">
          <a:xfrm>
            <a:off x="3421063" y="5257800"/>
            <a:ext cx="106362" cy="19050"/>
          </a:xfrm>
          <a:custGeom>
            <a:avLst/>
            <a:gdLst>
              <a:gd name="T0" fmla="*/ 2147483647 w 269"/>
              <a:gd name="T1" fmla="*/ 0 h 51"/>
              <a:gd name="T2" fmla="*/ 2147483647 w 269"/>
              <a:gd name="T3" fmla="*/ 0 h 51"/>
              <a:gd name="T4" fmla="*/ 2147483647 w 269"/>
              <a:gd name="T5" fmla="*/ 2147483647 h 51"/>
              <a:gd name="T6" fmla="*/ 2147483647 w 269"/>
              <a:gd name="T7" fmla="*/ 2147483647 h 51"/>
              <a:gd name="T8" fmla="*/ 2147483647 w 269"/>
              <a:gd name="T9" fmla="*/ 2147483647 h 51"/>
              <a:gd name="T10" fmla="*/ 2147483647 w 269"/>
              <a:gd name="T11" fmla="*/ 2147483647 h 51"/>
              <a:gd name="T12" fmla="*/ 2147483647 w 269"/>
              <a:gd name="T13" fmla="*/ 2147483647 h 51"/>
              <a:gd name="T14" fmla="*/ 2147483647 w 269"/>
              <a:gd name="T15" fmla="*/ 2147483647 h 51"/>
              <a:gd name="T16" fmla="*/ 0 w 269"/>
              <a:gd name="T17" fmla="*/ 2147483647 h 51"/>
              <a:gd name="T18" fmla="*/ 2147483647 w 269"/>
              <a:gd name="T19" fmla="*/ 2147483647 h 51"/>
              <a:gd name="T20" fmla="*/ 2147483647 w 269"/>
              <a:gd name="T21" fmla="*/ 2147483647 h 51"/>
              <a:gd name="T22" fmla="*/ 2147483647 w 269"/>
              <a:gd name="T23" fmla="*/ 2147483647 h 51"/>
              <a:gd name="T24" fmla="*/ 2147483647 w 269"/>
              <a:gd name="T25" fmla="*/ 2147483647 h 51"/>
              <a:gd name="T26" fmla="*/ 2147483647 w 269"/>
              <a:gd name="T27" fmla="*/ 2147483647 h 51"/>
              <a:gd name="T28" fmla="*/ 2147483647 w 269"/>
              <a:gd name="T29" fmla="*/ 2147483647 h 51"/>
              <a:gd name="T30" fmla="*/ 2147483647 w 269"/>
              <a:gd name="T31" fmla="*/ 2147483647 h 51"/>
              <a:gd name="T32" fmla="*/ 2147483647 w 269"/>
              <a:gd name="T33" fmla="*/ 2147483647 h 51"/>
              <a:gd name="T34" fmla="*/ 2147483647 w 269"/>
              <a:gd name="T35" fmla="*/ 2147483647 h 51"/>
              <a:gd name="T36" fmla="*/ 2147483647 w 269"/>
              <a:gd name="T37" fmla="*/ 2147483647 h 51"/>
              <a:gd name="T38" fmla="*/ 2147483647 w 269"/>
              <a:gd name="T39" fmla="*/ 2147483647 h 51"/>
              <a:gd name="T40" fmla="*/ 2147483647 w 269"/>
              <a:gd name="T41" fmla="*/ 2147483647 h 51"/>
              <a:gd name="T42" fmla="*/ 2147483647 w 269"/>
              <a:gd name="T43" fmla="*/ 2147483647 h 51"/>
              <a:gd name="T44" fmla="*/ 2147483647 w 269"/>
              <a:gd name="T45" fmla="*/ 2147483647 h 51"/>
              <a:gd name="T46" fmla="*/ 2147483647 w 269"/>
              <a:gd name="T47" fmla="*/ 2147483647 h 51"/>
              <a:gd name="T48" fmla="*/ 2147483647 w 269"/>
              <a:gd name="T49" fmla="*/ 2147483647 h 51"/>
              <a:gd name="T50" fmla="*/ 2147483647 w 269"/>
              <a:gd name="T51" fmla="*/ 2147483647 h 51"/>
              <a:gd name="T52" fmla="*/ 2147483647 w 269"/>
              <a:gd name="T53" fmla="*/ 2147483647 h 51"/>
              <a:gd name="T54" fmla="*/ 2147483647 w 269"/>
              <a:gd name="T55" fmla="*/ 2147483647 h 51"/>
              <a:gd name="T56" fmla="*/ 2147483647 w 269"/>
              <a:gd name="T57" fmla="*/ 2147483647 h 51"/>
              <a:gd name="T58" fmla="*/ 2147483647 w 269"/>
              <a:gd name="T59" fmla="*/ 2147483647 h 51"/>
              <a:gd name="T60" fmla="*/ 2147483647 w 269"/>
              <a:gd name="T61" fmla="*/ 2147483647 h 51"/>
              <a:gd name="T62" fmla="*/ 2147483647 w 269"/>
              <a:gd name="T63" fmla="*/ 0 h 51"/>
              <a:gd name="T64" fmla="*/ 2147483647 w 269"/>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9"/>
              <a:gd name="T100" fmla="*/ 0 h 51"/>
              <a:gd name="T101" fmla="*/ 269 w 269"/>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9" h="51">
                <a:moveTo>
                  <a:pt x="26" y="0"/>
                </a:moveTo>
                <a:lnTo>
                  <a:pt x="21" y="0"/>
                </a:lnTo>
                <a:lnTo>
                  <a:pt x="15" y="1"/>
                </a:lnTo>
                <a:lnTo>
                  <a:pt x="11" y="4"/>
                </a:lnTo>
                <a:lnTo>
                  <a:pt x="7" y="8"/>
                </a:lnTo>
                <a:lnTo>
                  <a:pt x="5" y="12"/>
                </a:lnTo>
                <a:lnTo>
                  <a:pt x="2" y="16"/>
                </a:lnTo>
                <a:lnTo>
                  <a:pt x="1" y="21"/>
                </a:lnTo>
                <a:lnTo>
                  <a:pt x="0" y="26"/>
                </a:lnTo>
                <a:lnTo>
                  <a:pt x="1" y="32"/>
                </a:lnTo>
                <a:lnTo>
                  <a:pt x="2" y="36"/>
                </a:lnTo>
                <a:lnTo>
                  <a:pt x="5" y="41"/>
                </a:lnTo>
                <a:lnTo>
                  <a:pt x="7" y="45"/>
                </a:lnTo>
                <a:lnTo>
                  <a:pt x="11" y="48"/>
                </a:lnTo>
                <a:lnTo>
                  <a:pt x="15" y="50"/>
                </a:lnTo>
                <a:lnTo>
                  <a:pt x="21" y="51"/>
                </a:lnTo>
                <a:lnTo>
                  <a:pt x="237" y="51"/>
                </a:lnTo>
                <a:lnTo>
                  <a:pt x="248" y="51"/>
                </a:lnTo>
                <a:lnTo>
                  <a:pt x="253" y="50"/>
                </a:lnTo>
                <a:lnTo>
                  <a:pt x="257" y="48"/>
                </a:lnTo>
                <a:lnTo>
                  <a:pt x="261" y="45"/>
                </a:lnTo>
                <a:lnTo>
                  <a:pt x="265" y="41"/>
                </a:lnTo>
                <a:lnTo>
                  <a:pt x="267" y="36"/>
                </a:lnTo>
                <a:lnTo>
                  <a:pt x="269" y="32"/>
                </a:lnTo>
                <a:lnTo>
                  <a:pt x="269" y="26"/>
                </a:lnTo>
                <a:lnTo>
                  <a:pt x="269" y="21"/>
                </a:lnTo>
                <a:lnTo>
                  <a:pt x="267" y="16"/>
                </a:lnTo>
                <a:lnTo>
                  <a:pt x="265" y="12"/>
                </a:lnTo>
                <a:lnTo>
                  <a:pt x="261" y="8"/>
                </a:lnTo>
                <a:lnTo>
                  <a:pt x="257" y="4"/>
                </a:lnTo>
                <a:lnTo>
                  <a:pt x="253" y="1"/>
                </a:lnTo>
                <a:lnTo>
                  <a:pt x="24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7" name="Line 115"/>
          <p:cNvSpPr>
            <a:spLocks noChangeShapeType="1"/>
          </p:cNvSpPr>
          <p:nvPr/>
        </p:nvSpPr>
        <p:spPr bwMode="auto">
          <a:xfrm>
            <a:off x="3506788" y="52673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8" name="Freeform 116"/>
          <p:cNvSpPr>
            <a:spLocks/>
          </p:cNvSpPr>
          <p:nvPr/>
        </p:nvSpPr>
        <p:spPr bwMode="auto">
          <a:xfrm>
            <a:off x="3506788" y="5245100"/>
            <a:ext cx="20637" cy="31750"/>
          </a:xfrm>
          <a:custGeom>
            <a:avLst/>
            <a:gdLst>
              <a:gd name="T0" fmla="*/ 0 w 53"/>
              <a:gd name="T1" fmla="*/ 2147483647 h 86"/>
              <a:gd name="T2" fmla="*/ 0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0" y="65"/>
                </a:lnTo>
                <a:lnTo>
                  <a:pt x="2" y="69"/>
                </a:lnTo>
                <a:lnTo>
                  <a:pt x="4" y="74"/>
                </a:lnTo>
                <a:lnTo>
                  <a:pt x="8" y="78"/>
                </a:lnTo>
                <a:lnTo>
                  <a:pt x="12" y="81"/>
                </a:lnTo>
                <a:lnTo>
                  <a:pt x="16" y="83"/>
                </a:lnTo>
                <a:lnTo>
                  <a:pt x="21" y="84"/>
                </a:lnTo>
                <a:lnTo>
                  <a:pt x="27" y="86"/>
                </a:lnTo>
                <a:lnTo>
                  <a:pt x="32" y="84"/>
                </a:lnTo>
                <a:lnTo>
                  <a:pt x="37" y="83"/>
                </a:lnTo>
                <a:lnTo>
                  <a:pt x="41" y="81"/>
                </a:lnTo>
                <a:lnTo>
                  <a:pt x="45" y="78"/>
                </a:lnTo>
                <a:lnTo>
                  <a:pt x="49" y="74"/>
                </a:lnTo>
                <a:lnTo>
                  <a:pt x="51" y="69"/>
                </a:lnTo>
                <a:lnTo>
                  <a:pt x="53" y="65"/>
                </a:lnTo>
                <a:lnTo>
                  <a:pt x="53" y="32"/>
                </a:lnTo>
                <a:lnTo>
                  <a:pt x="53" y="21"/>
                </a:lnTo>
                <a:lnTo>
                  <a:pt x="51" y="16"/>
                </a:lnTo>
                <a:lnTo>
                  <a:pt x="49" y="12"/>
                </a:lnTo>
                <a:lnTo>
                  <a:pt x="45" y="8"/>
                </a:lnTo>
                <a:lnTo>
                  <a:pt x="41" y="4"/>
                </a:lnTo>
                <a:lnTo>
                  <a:pt x="37" y="1"/>
                </a:lnTo>
                <a:lnTo>
                  <a:pt x="32" y="0"/>
                </a:lnTo>
                <a:lnTo>
                  <a:pt x="27" y="0"/>
                </a:lnTo>
                <a:lnTo>
                  <a:pt x="21" y="0"/>
                </a:lnTo>
                <a:lnTo>
                  <a:pt x="16" y="1"/>
                </a:lnTo>
                <a:lnTo>
                  <a:pt x="12" y="4"/>
                </a:lnTo>
                <a:lnTo>
                  <a:pt x="8" y="8"/>
                </a:lnTo>
                <a:lnTo>
                  <a:pt x="4" y="12"/>
                </a:lnTo>
                <a:lnTo>
                  <a:pt x="2"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69" name="Line 117"/>
          <p:cNvSpPr>
            <a:spLocks noChangeShapeType="1"/>
          </p:cNvSpPr>
          <p:nvPr/>
        </p:nvSpPr>
        <p:spPr bwMode="auto">
          <a:xfrm>
            <a:off x="3517900" y="52451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0" name="Freeform 118"/>
          <p:cNvSpPr>
            <a:spLocks/>
          </p:cNvSpPr>
          <p:nvPr/>
        </p:nvSpPr>
        <p:spPr bwMode="auto">
          <a:xfrm>
            <a:off x="3506788" y="5245100"/>
            <a:ext cx="84137" cy="19050"/>
          </a:xfrm>
          <a:custGeom>
            <a:avLst/>
            <a:gdLst>
              <a:gd name="T0" fmla="*/ 2147483647 w 210"/>
              <a:gd name="T1" fmla="*/ 0 h 51"/>
              <a:gd name="T2" fmla="*/ 2147483647 w 210"/>
              <a:gd name="T3" fmla="*/ 0 h 51"/>
              <a:gd name="T4" fmla="*/ 2147483647 w 210"/>
              <a:gd name="T5" fmla="*/ 2147483647 h 51"/>
              <a:gd name="T6" fmla="*/ 2147483647 w 210"/>
              <a:gd name="T7" fmla="*/ 2147483647 h 51"/>
              <a:gd name="T8" fmla="*/ 2147483647 w 210"/>
              <a:gd name="T9" fmla="*/ 2147483647 h 51"/>
              <a:gd name="T10" fmla="*/ 2147483647 w 210"/>
              <a:gd name="T11" fmla="*/ 2147483647 h 51"/>
              <a:gd name="T12" fmla="*/ 2147483647 w 210"/>
              <a:gd name="T13" fmla="*/ 2147483647 h 51"/>
              <a:gd name="T14" fmla="*/ 0 w 210"/>
              <a:gd name="T15" fmla="*/ 2147483647 h 51"/>
              <a:gd name="T16" fmla="*/ 0 w 210"/>
              <a:gd name="T17" fmla="*/ 2147483647 h 51"/>
              <a:gd name="T18" fmla="*/ 0 w 210"/>
              <a:gd name="T19" fmla="*/ 2147483647 h 51"/>
              <a:gd name="T20" fmla="*/ 2147483647 w 210"/>
              <a:gd name="T21" fmla="*/ 2147483647 h 51"/>
              <a:gd name="T22" fmla="*/ 2147483647 w 210"/>
              <a:gd name="T23" fmla="*/ 2147483647 h 51"/>
              <a:gd name="T24" fmla="*/ 2147483647 w 210"/>
              <a:gd name="T25" fmla="*/ 2147483647 h 51"/>
              <a:gd name="T26" fmla="*/ 2147483647 w 210"/>
              <a:gd name="T27" fmla="*/ 2147483647 h 51"/>
              <a:gd name="T28" fmla="*/ 2147483647 w 210"/>
              <a:gd name="T29" fmla="*/ 2147483647 h 51"/>
              <a:gd name="T30" fmla="*/ 2147483647 w 210"/>
              <a:gd name="T31" fmla="*/ 2147483647 h 51"/>
              <a:gd name="T32" fmla="*/ 2147483647 w 210"/>
              <a:gd name="T33" fmla="*/ 2147483647 h 51"/>
              <a:gd name="T34" fmla="*/ 2147483647 w 210"/>
              <a:gd name="T35" fmla="*/ 2147483647 h 51"/>
              <a:gd name="T36" fmla="*/ 2147483647 w 210"/>
              <a:gd name="T37" fmla="*/ 2147483647 h 51"/>
              <a:gd name="T38" fmla="*/ 2147483647 w 210"/>
              <a:gd name="T39" fmla="*/ 2147483647 h 51"/>
              <a:gd name="T40" fmla="*/ 2147483647 w 210"/>
              <a:gd name="T41" fmla="*/ 2147483647 h 51"/>
              <a:gd name="T42" fmla="*/ 2147483647 w 210"/>
              <a:gd name="T43" fmla="*/ 2147483647 h 51"/>
              <a:gd name="T44" fmla="*/ 2147483647 w 210"/>
              <a:gd name="T45" fmla="*/ 2147483647 h 51"/>
              <a:gd name="T46" fmla="*/ 2147483647 w 210"/>
              <a:gd name="T47" fmla="*/ 2147483647 h 51"/>
              <a:gd name="T48" fmla="*/ 2147483647 w 210"/>
              <a:gd name="T49" fmla="*/ 2147483647 h 51"/>
              <a:gd name="T50" fmla="*/ 2147483647 w 210"/>
              <a:gd name="T51" fmla="*/ 2147483647 h 51"/>
              <a:gd name="T52" fmla="*/ 2147483647 w 210"/>
              <a:gd name="T53" fmla="*/ 2147483647 h 51"/>
              <a:gd name="T54" fmla="*/ 2147483647 w 210"/>
              <a:gd name="T55" fmla="*/ 2147483647 h 51"/>
              <a:gd name="T56" fmla="*/ 2147483647 w 210"/>
              <a:gd name="T57" fmla="*/ 2147483647 h 51"/>
              <a:gd name="T58" fmla="*/ 2147483647 w 210"/>
              <a:gd name="T59" fmla="*/ 2147483647 h 51"/>
              <a:gd name="T60" fmla="*/ 2147483647 w 210"/>
              <a:gd name="T61" fmla="*/ 2147483647 h 51"/>
              <a:gd name="T62" fmla="*/ 2147483647 w 210"/>
              <a:gd name="T63" fmla="*/ 0 h 51"/>
              <a:gd name="T64" fmla="*/ 2147483647 w 21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51"/>
              <a:gd name="T101" fmla="*/ 210 w 21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51">
                <a:moveTo>
                  <a:pt x="27" y="0"/>
                </a:moveTo>
                <a:lnTo>
                  <a:pt x="21" y="0"/>
                </a:lnTo>
                <a:lnTo>
                  <a:pt x="16" y="1"/>
                </a:lnTo>
                <a:lnTo>
                  <a:pt x="12" y="4"/>
                </a:lnTo>
                <a:lnTo>
                  <a:pt x="8" y="8"/>
                </a:lnTo>
                <a:lnTo>
                  <a:pt x="4" y="12"/>
                </a:lnTo>
                <a:lnTo>
                  <a:pt x="2" y="16"/>
                </a:lnTo>
                <a:lnTo>
                  <a:pt x="0" y="21"/>
                </a:lnTo>
                <a:lnTo>
                  <a:pt x="0" y="26"/>
                </a:lnTo>
                <a:lnTo>
                  <a:pt x="0" y="32"/>
                </a:lnTo>
                <a:lnTo>
                  <a:pt x="2" y="36"/>
                </a:lnTo>
                <a:lnTo>
                  <a:pt x="4" y="41"/>
                </a:lnTo>
                <a:lnTo>
                  <a:pt x="8" y="45"/>
                </a:lnTo>
                <a:lnTo>
                  <a:pt x="12" y="47"/>
                </a:lnTo>
                <a:lnTo>
                  <a:pt x="16" y="50"/>
                </a:lnTo>
                <a:lnTo>
                  <a:pt x="21" y="51"/>
                </a:lnTo>
                <a:lnTo>
                  <a:pt x="179" y="51"/>
                </a:lnTo>
                <a:lnTo>
                  <a:pt x="189" y="51"/>
                </a:lnTo>
                <a:lnTo>
                  <a:pt x="195" y="50"/>
                </a:lnTo>
                <a:lnTo>
                  <a:pt x="199" y="47"/>
                </a:lnTo>
                <a:lnTo>
                  <a:pt x="203" y="45"/>
                </a:lnTo>
                <a:lnTo>
                  <a:pt x="206" y="41"/>
                </a:lnTo>
                <a:lnTo>
                  <a:pt x="209" y="36"/>
                </a:lnTo>
                <a:lnTo>
                  <a:pt x="210" y="32"/>
                </a:lnTo>
                <a:lnTo>
                  <a:pt x="210" y="26"/>
                </a:lnTo>
                <a:lnTo>
                  <a:pt x="210" y="21"/>
                </a:lnTo>
                <a:lnTo>
                  <a:pt x="209" y="16"/>
                </a:lnTo>
                <a:lnTo>
                  <a:pt x="206" y="12"/>
                </a:lnTo>
                <a:lnTo>
                  <a:pt x="203" y="8"/>
                </a:lnTo>
                <a:lnTo>
                  <a:pt x="199" y="4"/>
                </a:lnTo>
                <a:lnTo>
                  <a:pt x="195" y="1"/>
                </a:lnTo>
                <a:lnTo>
                  <a:pt x="18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1" name="Line 119"/>
          <p:cNvSpPr>
            <a:spLocks noChangeShapeType="1"/>
          </p:cNvSpPr>
          <p:nvPr/>
        </p:nvSpPr>
        <p:spPr bwMode="auto">
          <a:xfrm>
            <a:off x="3568700" y="52546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2" name="Freeform 120"/>
          <p:cNvSpPr>
            <a:spLocks/>
          </p:cNvSpPr>
          <p:nvPr/>
        </p:nvSpPr>
        <p:spPr bwMode="auto">
          <a:xfrm>
            <a:off x="3568700" y="5232400"/>
            <a:ext cx="22225" cy="33338"/>
          </a:xfrm>
          <a:custGeom>
            <a:avLst/>
            <a:gdLst>
              <a:gd name="T0" fmla="*/ 0 w 52"/>
              <a:gd name="T1" fmla="*/ 2147483647 h 86"/>
              <a:gd name="T2" fmla="*/ 0 w 52"/>
              <a:gd name="T3" fmla="*/ 2147483647 h 86"/>
              <a:gd name="T4" fmla="*/ 2147483647 w 52"/>
              <a:gd name="T5" fmla="*/ 2147483647 h 86"/>
              <a:gd name="T6" fmla="*/ 2147483647 w 52"/>
              <a:gd name="T7" fmla="*/ 2147483647 h 86"/>
              <a:gd name="T8" fmla="*/ 2147483647 w 52"/>
              <a:gd name="T9" fmla="*/ 2147483647 h 86"/>
              <a:gd name="T10" fmla="*/ 2147483647 w 52"/>
              <a:gd name="T11" fmla="*/ 2147483647 h 86"/>
              <a:gd name="T12" fmla="*/ 2147483647 w 52"/>
              <a:gd name="T13" fmla="*/ 2147483647 h 86"/>
              <a:gd name="T14" fmla="*/ 2147483647 w 52"/>
              <a:gd name="T15" fmla="*/ 2147483647 h 86"/>
              <a:gd name="T16" fmla="*/ 2147483647 w 52"/>
              <a:gd name="T17" fmla="*/ 2147483647 h 86"/>
              <a:gd name="T18" fmla="*/ 2147483647 w 52"/>
              <a:gd name="T19" fmla="*/ 2147483647 h 86"/>
              <a:gd name="T20" fmla="*/ 2147483647 w 52"/>
              <a:gd name="T21" fmla="*/ 2147483647 h 86"/>
              <a:gd name="T22" fmla="*/ 2147483647 w 52"/>
              <a:gd name="T23" fmla="*/ 2147483647 h 86"/>
              <a:gd name="T24" fmla="*/ 2147483647 w 52"/>
              <a:gd name="T25" fmla="*/ 2147483647 h 86"/>
              <a:gd name="T26" fmla="*/ 2147483647 w 52"/>
              <a:gd name="T27" fmla="*/ 2147483647 h 86"/>
              <a:gd name="T28" fmla="*/ 2147483647 w 52"/>
              <a:gd name="T29" fmla="*/ 2147483647 h 86"/>
              <a:gd name="T30" fmla="*/ 2147483647 w 52"/>
              <a:gd name="T31" fmla="*/ 2147483647 h 86"/>
              <a:gd name="T32" fmla="*/ 2147483647 w 52"/>
              <a:gd name="T33" fmla="*/ 2147483647 h 86"/>
              <a:gd name="T34" fmla="*/ 2147483647 w 52"/>
              <a:gd name="T35" fmla="*/ 2147483647 h 86"/>
              <a:gd name="T36" fmla="*/ 2147483647 w 52"/>
              <a:gd name="T37" fmla="*/ 2147483647 h 86"/>
              <a:gd name="T38" fmla="*/ 2147483647 w 52"/>
              <a:gd name="T39" fmla="*/ 2147483647 h 86"/>
              <a:gd name="T40" fmla="*/ 2147483647 w 52"/>
              <a:gd name="T41" fmla="*/ 2147483647 h 86"/>
              <a:gd name="T42" fmla="*/ 2147483647 w 52"/>
              <a:gd name="T43" fmla="*/ 2147483647 h 86"/>
              <a:gd name="T44" fmla="*/ 2147483647 w 52"/>
              <a:gd name="T45" fmla="*/ 2147483647 h 86"/>
              <a:gd name="T46" fmla="*/ 2147483647 w 52"/>
              <a:gd name="T47" fmla="*/ 0 h 86"/>
              <a:gd name="T48" fmla="*/ 2147483647 w 52"/>
              <a:gd name="T49" fmla="*/ 0 h 86"/>
              <a:gd name="T50" fmla="*/ 2147483647 w 52"/>
              <a:gd name="T51" fmla="*/ 0 h 86"/>
              <a:gd name="T52" fmla="*/ 2147483647 w 52"/>
              <a:gd name="T53" fmla="*/ 2147483647 h 86"/>
              <a:gd name="T54" fmla="*/ 2147483647 w 52"/>
              <a:gd name="T55" fmla="*/ 2147483647 h 86"/>
              <a:gd name="T56" fmla="*/ 2147483647 w 52"/>
              <a:gd name="T57" fmla="*/ 2147483647 h 86"/>
              <a:gd name="T58" fmla="*/ 2147483647 w 52"/>
              <a:gd name="T59" fmla="*/ 2147483647 h 86"/>
              <a:gd name="T60" fmla="*/ 2147483647 w 52"/>
              <a:gd name="T61" fmla="*/ 2147483647 h 86"/>
              <a:gd name="T62" fmla="*/ 0 w 52"/>
              <a:gd name="T63" fmla="*/ 2147483647 h 86"/>
              <a:gd name="T64" fmla="*/ 0 w 52"/>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86"/>
              <a:gd name="T101" fmla="*/ 52 w 52"/>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86">
                <a:moveTo>
                  <a:pt x="0" y="59"/>
                </a:moveTo>
                <a:lnTo>
                  <a:pt x="0" y="65"/>
                </a:lnTo>
                <a:lnTo>
                  <a:pt x="2" y="69"/>
                </a:lnTo>
                <a:lnTo>
                  <a:pt x="4" y="74"/>
                </a:lnTo>
                <a:lnTo>
                  <a:pt x="7" y="78"/>
                </a:lnTo>
                <a:lnTo>
                  <a:pt x="11" y="80"/>
                </a:lnTo>
                <a:lnTo>
                  <a:pt x="15" y="83"/>
                </a:lnTo>
                <a:lnTo>
                  <a:pt x="21" y="84"/>
                </a:lnTo>
                <a:lnTo>
                  <a:pt x="26" y="86"/>
                </a:lnTo>
                <a:lnTo>
                  <a:pt x="31" y="84"/>
                </a:lnTo>
                <a:lnTo>
                  <a:pt x="37" y="83"/>
                </a:lnTo>
                <a:lnTo>
                  <a:pt x="41" y="80"/>
                </a:lnTo>
                <a:lnTo>
                  <a:pt x="45" y="78"/>
                </a:lnTo>
                <a:lnTo>
                  <a:pt x="48" y="74"/>
                </a:lnTo>
                <a:lnTo>
                  <a:pt x="51" y="69"/>
                </a:lnTo>
                <a:lnTo>
                  <a:pt x="52" y="65"/>
                </a:lnTo>
                <a:lnTo>
                  <a:pt x="52" y="32"/>
                </a:lnTo>
                <a:lnTo>
                  <a:pt x="52" y="21"/>
                </a:lnTo>
                <a:lnTo>
                  <a:pt x="51" y="16"/>
                </a:lnTo>
                <a:lnTo>
                  <a:pt x="48" y="12"/>
                </a:lnTo>
                <a:lnTo>
                  <a:pt x="45" y="8"/>
                </a:lnTo>
                <a:lnTo>
                  <a:pt x="41" y="4"/>
                </a:lnTo>
                <a:lnTo>
                  <a:pt x="37" y="1"/>
                </a:lnTo>
                <a:lnTo>
                  <a:pt x="31" y="0"/>
                </a:lnTo>
                <a:lnTo>
                  <a:pt x="26" y="0"/>
                </a:lnTo>
                <a:lnTo>
                  <a:pt x="21" y="0"/>
                </a:lnTo>
                <a:lnTo>
                  <a:pt x="15" y="1"/>
                </a:lnTo>
                <a:lnTo>
                  <a:pt x="11" y="4"/>
                </a:lnTo>
                <a:lnTo>
                  <a:pt x="7" y="8"/>
                </a:lnTo>
                <a:lnTo>
                  <a:pt x="4" y="12"/>
                </a:lnTo>
                <a:lnTo>
                  <a:pt x="2"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3" name="Line 121"/>
          <p:cNvSpPr>
            <a:spLocks noChangeShapeType="1"/>
          </p:cNvSpPr>
          <p:nvPr/>
        </p:nvSpPr>
        <p:spPr bwMode="auto">
          <a:xfrm>
            <a:off x="3579813" y="5232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4" name="Freeform 122"/>
          <p:cNvSpPr>
            <a:spLocks/>
          </p:cNvSpPr>
          <p:nvPr/>
        </p:nvSpPr>
        <p:spPr bwMode="auto">
          <a:xfrm>
            <a:off x="3568700" y="5232400"/>
            <a:ext cx="41275" cy="19050"/>
          </a:xfrm>
          <a:custGeom>
            <a:avLst/>
            <a:gdLst>
              <a:gd name="T0" fmla="*/ 2147483647 w 101"/>
              <a:gd name="T1" fmla="*/ 0 h 51"/>
              <a:gd name="T2" fmla="*/ 2147483647 w 101"/>
              <a:gd name="T3" fmla="*/ 0 h 51"/>
              <a:gd name="T4" fmla="*/ 2147483647 w 101"/>
              <a:gd name="T5" fmla="*/ 2147483647 h 51"/>
              <a:gd name="T6" fmla="*/ 2147483647 w 101"/>
              <a:gd name="T7" fmla="*/ 2147483647 h 51"/>
              <a:gd name="T8" fmla="*/ 2147483647 w 101"/>
              <a:gd name="T9" fmla="*/ 2147483647 h 51"/>
              <a:gd name="T10" fmla="*/ 2147483647 w 101"/>
              <a:gd name="T11" fmla="*/ 2147483647 h 51"/>
              <a:gd name="T12" fmla="*/ 2147483647 w 101"/>
              <a:gd name="T13" fmla="*/ 2147483647 h 51"/>
              <a:gd name="T14" fmla="*/ 0 w 101"/>
              <a:gd name="T15" fmla="*/ 2147483647 h 51"/>
              <a:gd name="T16" fmla="*/ 0 w 101"/>
              <a:gd name="T17" fmla="*/ 2147483647 h 51"/>
              <a:gd name="T18" fmla="*/ 0 w 101"/>
              <a:gd name="T19" fmla="*/ 2147483647 h 51"/>
              <a:gd name="T20" fmla="*/ 2147483647 w 101"/>
              <a:gd name="T21" fmla="*/ 2147483647 h 51"/>
              <a:gd name="T22" fmla="*/ 2147483647 w 101"/>
              <a:gd name="T23" fmla="*/ 2147483647 h 51"/>
              <a:gd name="T24" fmla="*/ 2147483647 w 101"/>
              <a:gd name="T25" fmla="*/ 2147483647 h 51"/>
              <a:gd name="T26" fmla="*/ 2147483647 w 101"/>
              <a:gd name="T27" fmla="*/ 2147483647 h 51"/>
              <a:gd name="T28" fmla="*/ 2147483647 w 101"/>
              <a:gd name="T29" fmla="*/ 2147483647 h 51"/>
              <a:gd name="T30" fmla="*/ 2147483647 w 101"/>
              <a:gd name="T31" fmla="*/ 2147483647 h 51"/>
              <a:gd name="T32" fmla="*/ 2147483647 w 101"/>
              <a:gd name="T33" fmla="*/ 2147483647 h 51"/>
              <a:gd name="T34" fmla="*/ 2147483647 w 101"/>
              <a:gd name="T35" fmla="*/ 2147483647 h 51"/>
              <a:gd name="T36" fmla="*/ 2147483647 w 101"/>
              <a:gd name="T37" fmla="*/ 2147483647 h 51"/>
              <a:gd name="T38" fmla="*/ 2147483647 w 101"/>
              <a:gd name="T39" fmla="*/ 2147483647 h 51"/>
              <a:gd name="T40" fmla="*/ 2147483647 w 101"/>
              <a:gd name="T41" fmla="*/ 2147483647 h 51"/>
              <a:gd name="T42" fmla="*/ 2147483647 w 101"/>
              <a:gd name="T43" fmla="*/ 2147483647 h 51"/>
              <a:gd name="T44" fmla="*/ 2147483647 w 101"/>
              <a:gd name="T45" fmla="*/ 2147483647 h 51"/>
              <a:gd name="T46" fmla="*/ 2147483647 w 101"/>
              <a:gd name="T47" fmla="*/ 2147483647 h 51"/>
              <a:gd name="T48" fmla="*/ 2147483647 w 101"/>
              <a:gd name="T49" fmla="*/ 2147483647 h 51"/>
              <a:gd name="T50" fmla="*/ 2147483647 w 101"/>
              <a:gd name="T51" fmla="*/ 2147483647 h 51"/>
              <a:gd name="T52" fmla="*/ 2147483647 w 101"/>
              <a:gd name="T53" fmla="*/ 2147483647 h 51"/>
              <a:gd name="T54" fmla="*/ 2147483647 w 101"/>
              <a:gd name="T55" fmla="*/ 2147483647 h 51"/>
              <a:gd name="T56" fmla="*/ 2147483647 w 101"/>
              <a:gd name="T57" fmla="*/ 2147483647 h 51"/>
              <a:gd name="T58" fmla="*/ 2147483647 w 101"/>
              <a:gd name="T59" fmla="*/ 2147483647 h 51"/>
              <a:gd name="T60" fmla="*/ 2147483647 w 101"/>
              <a:gd name="T61" fmla="*/ 2147483647 h 51"/>
              <a:gd name="T62" fmla="*/ 2147483647 w 101"/>
              <a:gd name="T63" fmla="*/ 0 h 51"/>
              <a:gd name="T64" fmla="*/ 2147483647 w 10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1"/>
              <a:gd name="T101" fmla="*/ 101 w 10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1">
                <a:moveTo>
                  <a:pt x="26" y="0"/>
                </a:moveTo>
                <a:lnTo>
                  <a:pt x="21" y="0"/>
                </a:lnTo>
                <a:lnTo>
                  <a:pt x="15" y="1"/>
                </a:lnTo>
                <a:lnTo>
                  <a:pt x="11" y="4"/>
                </a:lnTo>
                <a:lnTo>
                  <a:pt x="7" y="8"/>
                </a:lnTo>
                <a:lnTo>
                  <a:pt x="4" y="12"/>
                </a:lnTo>
                <a:lnTo>
                  <a:pt x="2" y="16"/>
                </a:lnTo>
                <a:lnTo>
                  <a:pt x="0" y="21"/>
                </a:lnTo>
                <a:lnTo>
                  <a:pt x="0" y="26"/>
                </a:lnTo>
                <a:lnTo>
                  <a:pt x="0" y="32"/>
                </a:lnTo>
                <a:lnTo>
                  <a:pt x="2" y="36"/>
                </a:lnTo>
                <a:lnTo>
                  <a:pt x="4" y="41"/>
                </a:lnTo>
                <a:lnTo>
                  <a:pt x="7" y="45"/>
                </a:lnTo>
                <a:lnTo>
                  <a:pt x="11" y="47"/>
                </a:lnTo>
                <a:lnTo>
                  <a:pt x="15" y="50"/>
                </a:lnTo>
                <a:lnTo>
                  <a:pt x="21" y="51"/>
                </a:lnTo>
                <a:lnTo>
                  <a:pt x="70" y="51"/>
                </a:lnTo>
                <a:lnTo>
                  <a:pt x="80" y="51"/>
                </a:lnTo>
                <a:lnTo>
                  <a:pt x="85" y="50"/>
                </a:lnTo>
                <a:lnTo>
                  <a:pt x="89" y="47"/>
                </a:lnTo>
                <a:lnTo>
                  <a:pt x="93" y="45"/>
                </a:lnTo>
                <a:lnTo>
                  <a:pt x="97" y="41"/>
                </a:lnTo>
                <a:lnTo>
                  <a:pt x="100" y="36"/>
                </a:lnTo>
                <a:lnTo>
                  <a:pt x="101" y="32"/>
                </a:lnTo>
                <a:lnTo>
                  <a:pt x="101" y="26"/>
                </a:lnTo>
                <a:lnTo>
                  <a:pt x="101" y="21"/>
                </a:lnTo>
                <a:lnTo>
                  <a:pt x="100" y="16"/>
                </a:lnTo>
                <a:lnTo>
                  <a:pt x="97" y="12"/>
                </a:lnTo>
                <a:lnTo>
                  <a:pt x="93" y="8"/>
                </a:lnTo>
                <a:lnTo>
                  <a:pt x="89" y="4"/>
                </a:lnTo>
                <a:lnTo>
                  <a:pt x="85" y="1"/>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5" name="Line 123"/>
          <p:cNvSpPr>
            <a:spLocks noChangeShapeType="1"/>
          </p:cNvSpPr>
          <p:nvPr/>
        </p:nvSpPr>
        <p:spPr bwMode="auto">
          <a:xfrm>
            <a:off x="3589338" y="52435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6" name="Freeform 124"/>
          <p:cNvSpPr>
            <a:spLocks/>
          </p:cNvSpPr>
          <p:nvPr/>
        </p:nvSpPr>
        <p:spPr bwMode="auto">
          <a:xfrm>
            <a:off x="3589338" y="5208588"/>
            <a:ext cx="20637" cy="42862"/>
          </a:xfrm>
          <a:custGeom>
            <a:avLst/>
            <a:gdLst>
              <a:gd name="T0" fmla="*/ 0 w 53"/>
              <a:gd name="T1" fmla="*/ 2147483647 h 119"/>
              <a:gd name="T2" fmla="*/ 2147483647 w 53"/>
              <a:gd name="T3" fmla="*/ 2147483647 h 119"/>
              <a:gd name="T4" fmla="*/ 2147483647 w 53"/>
              <a:gd name="T5" fmla="*/ 2147483647 h 119"/>
              <a:gd name="T6" fmla="*/ 2147483647 w 53"/>
              <a:gd name="T7" fmla="*/ 2147483647 h 119"/>
              <a:gd name="T8" fmla="*/ 2147483647 w 53"/>
              <a:gd name="T9" fmla="*/ 2147483647 h 119"/>
              <a:gd name="T10" fmla="*/ 2147483647 w 53"/>
              <a:gd name="T11" fmla="*/ 2147483647 h 119"/>
              <a:gd name="T12" fmla="*/ 2147483647 w 53"/>
              <a:gd name="T13" fmla="*/ 2147483647 h 119"/>
              <a:gd name="T14" fmla="*/ 2147483647 w 53"/>
              <a:gd name="T15" fmla="*/ 2147483647 h 119"/>
              <a:gd name="T16" fmla="*/ 2147483647 w 53"/>
              <a:gd name="T17" fmla="*/ 2147483647 h 119"/>
              <a:gd name="T18" fmla="*/ 2147483647 w 53"/>
              <a:gd name="T19" fmla="*/ 2147483647 h 119"/>
              <a:gd name="T20" fmla="*/ 2147483647 w 53"/>
              <a:gd name="T21" fmla="*/ 2147483647 h 119"/>
              <a:gd name="T22" fmla="*/ 2147483647 w 53"/>
              <a:gd name="T23" fmla="*/ 2147483647 h 119"/>
              <a:gd name="T24" fmla="*/ 2147483647 w 53"/>
              <a:gd name="T25" fmla="*/ 2147483647 h 119"/>
              <a:gd name="T26" fmla="*/ 2147483647 w 53"/>
              <a:gd name="T27" fmla="*/ 2147483647 h 119"/>
              <a:gd name="T28" fmla="*/ 2147483647 w 53"/>
              <a:gd name="T29" fmla="*/ 2147483647 h 119"/>
              <a:gd name="T30" fmla="*/ 2147483647 w 53"/>
              <a:gd name="T31" fmla="*/ 2147483647 h 119"/>
              <a:gd name="T32" fmla="*/ 2147483647 w 53"/>
              <a:gd name="T33" fmla="*/ 2147483647 h 119"/>
              <a:gd name="T34" fmla="*/ 2147483647 w 53"/>
              <a:gd name="T35" fmla="*/ 2147483647 h 119"/>
              <a:gd name="T36" fmla="*/ 2147483647 w 53"/>
              <a:gd name="T37" fmla="*/ 2147483647 h 119"/>
              <a:gd name="T38" fmla="*/ 2147483647 w 53"/>
              <a:gd name="T39" fmla="*/ 2147483647 h 119"/>
              <a:gd name="T40" fmla="*/ 2147483647 w 53"/>
              <a:gd name="T41" fmla="*/ 2147483647 h 119"/>
              <a:gd name="T42" fmla="*/ 2147483647 w 53"/>
              <a:gd name="T43" fmla="*/ 2147483647 h 119"/>
              <a:gd name="T44" fmla="*/ 2147483647 w 53"/>
              <a:gd name="T45" fmla="*/ 2147483647 h 119"/>
              <a:gd name="T46" fmla="*/ 2147483647 w 53"/>
              <a:gd name="T47" fmla="*/ 0 h 119"/>
              <a:gd name="T48" fmla="*/ 2147483647 w 53"/>
              <a:gd name="T49" fmla="*/ 0 h 119"/>
              <a:gd name="T50" fmla="*/ 2147483647 w 53"/>
              <a:gd name="T51" fmla="*/ 0 h 119"/>
              <a:gd name="T52" fmla="*/ 2147483647 w 53"/>
              <a:gd name="T53" fmla="*/ 2147483647 h 119"/>
              <a:gd name="T54" fmla="*/ 2147483647 w 53"/>
              <a:gd name="T55" fmla="*/ 2147483647 h 119"/>
              <a:gd name="T56" fmla="*/ 2147483647 w 53"/>
              <a:gd name="T57" fmla="*/ 2147483647 h 119"/>
              <a:gd name="T58" fmla="*/ 2147483647 w 53"/>
              <a:gd name="T59" fmla="*/ 2147483647 h 119"/>
              <a:gd name="T60" fmla="*/ 2147483647 w 53"/>
              <a:gd name="T61" fmla="*/ 2147483647 h 119"/>
              <a:gd name="T62" fmla="*/ 0 w 53"/>
              <a:gd name="T63" fmla="*/ 2147483647 h 119"/>
              <a:gd name="T64" fmla="*/ 0 w 53"/>
              <a:gd name="T65" fmla="*/ 2147483647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9"/>
              <a:gd name="T101" fmla="*/ 53 w 53"/>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9">
                <a:moveTo>
                  <a:pt x="0" y="92"/>
                </a:moveTo>
                <a:lnTo>
                  <a:pt x="2" y="98"/>
                </a:lnTo>
                <a:lnTo>
                  <a:pt x="3" y="102"/>
                </a:lnTo>
                <a:lnTo>
                  <a:pt x="6" y="107"/>
                </a:lnTo>
                <a:lnTo>
                  <a:pt x="8" y="111"/>
                </a:lnTo>
                <a:lnTo>
                  <a:pt x="12" y="113"/>
                </a:lnTo>
                <a:lnTo>
                  <a:pt x="18" y="116"/>
                </a:lnTo>
                <a:lnTo>
                  <a:pt x="22" y="117"/>
                </a:lnTo>
                <a:lnTo>
                  <a:pt x="27" y="119"/>
                </a:lnTo>
                <a:lnTo>
                  <a:pt x="32" y="117"/>
                </a:lnTo>
                <a:lnTo>
                  <a:pt x="37" y="116"/>
                </a:lnTo>
                <a:lnTo>
                  <a:pt x="41" y="113"/>
                </a:lnTo>
                <a:lnTo>
                  <a:pt x="45" y="111"/>
                </a:lnTo>
                <a:lnTo>
                  <a:pt x="49" y="107"/>
                </a:lnTo>
                <a:lnTo>
                  <a:pt x="52" y="102"/>
                </a:lnTo>
                <a:lnTo>
                  <a:pt x="53" y="98"/>
                </a:lnTo>
                <a:lnTo>
                  <a:pt x="53" y="32"/>
                </a:lnTo>
                <a:lnTo>
                  <a:pt x="53" y="21"/>
                </a:lnTo>
                <a:lnTo>
                  <a:pt x="52" y="16"/>
                </a:lnTo>
                <a:lnTo>
                  <a:pt x="49" y="12"/>
                </a:lnTo>
                <a:lnTo>
                  <a:pt x="45" y="8"/>
                </a:lnTo>
                <a:lnTo>
                  <a:pt x="41" y="4"/>
                </a:lnTo>
                <a:lnTo>
                  <a:pt x="37" y="1"/>
                </a:lnTo>
                <a:lnTo>
                  <a:pt x="32" y="0"/>
                </a:lnTo>
                <a:lnTo>
                  <a:pt x="27" y="0"/>
                </a:lnTo>
                <a:lnTo>
                  <a:pt x="22" y="0"/>
                </a:lnTo>
                <a:lnTo>
                  <a:pt x="18" y="1"/>
                </a:lnTo>
                <a:lnTo>
                  <a:pt x="12" y="4"/>
                </a:lnTo>
                <a:lnTo>
                  <a:pt x="8" y="8"/>
                </a:lnTo>
                <a:lnTo>
                  <a:pt x="6" y="12"/>
                </a:lnTo>
                <a:lnTo>
                  <a:pt x="3" y="16"/>
                </a:lnTo>
                <a:lnTo>
                  <a:pt x="0" y="26"/>
                </a:lnTo>
                <a:lnTo>
                  <a:pt x="0" y="9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7" name="Line 125"/>
          <p:cNvSpPr>
            <a:spLocks noChangeShapeType="1"/>
          </p:cNvSpPr>
          <p:nvPr/>
        </p:nvSpPr>
        <p:spPr bwMode="auto">
          <a:xfrm>
            <a:off x="3598863" y="52085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8" name="Freeform 126"/>
          <p:cNvSpPr>
            <a:spLocks/>
          </p:cNvSpPr>
          <p:nvPr/>
        </p:nvSpPr>
        <p:spPr bwMode="auto">
          <a:xfrm>
            <a:off x="3589338" y="5208588"/>
            <a:ext cx="28575" cy="19050"/>
          </a:xfrm>
          <a:custGeom>
            <a:avLst/>
            <a:gdLst>
              <a:gd name="T0" fmla="*/ 2147483647 w 73"/>
              <a:gd name="T1" fmla="*/ 0 h 51"/>
              <a:gd name="T2" fmla="*/ 2147483647 w 73"/>
              <a:gd name="T3" fmla="*/ 0 h 51"/>
              <a:gd name="T4" fmla="*/ 2147483647 w 73"/>
              <a:gd name="T5" fmla="*/ 2147483647 h 51"/>
              <a:gd name="T6" fmla="*/ 2147483647 w 73"/>
              <a:gd name="T7" fmla="*/ 2147483647 h 51"/>
              <a:gd name="T8" fmla="*/ 2147483647 w 73"/>
              <a:gd name="T9" fmla="*/ 2147483647 h 51"/>
              <a:gd name="T10" fmla="*/ 2147483647 w 73"/>
              <a:gd name="T11" fmla="*/ 2147483647 h 51"/>
              <a:gd name="T12" fmla="*/ 2147483647 w 73"/>
              <a:gd name="T13" fmla="*/ 2147483647 h 51"/>
              <a:gd name="T14" fmla="*/ 2147483647 w 73"/>
              <a:gd name="T15" fmla="*/ 2147483647 h 51"/>
              <a:gd name="T16" fmla="*/ 0 w 73"/>
              <a:gd name="T17" fmla="*/ 2147483647 h 51"/>
              <a:gd name="T18" fmla="*/ 2147483647 w 73"/>
              <a:gd name="T19" fmla="*/ 2147483647 h 51"/>
              <a:gd name="T20" fmla="*/ 2147483647 w 73"/>
              <a:gd name="T21" fmla="*/ 2147483647 h 51"/>
              <a:gd name="T22" fmla="*/ 2147483647 w 73"/>
              <a:gd name="T23" fmla="*/ 2147483647 h 51"/>
              <a:gd name="T24" fmla="*/ 2147483647 w 73"/>
              <a:gd name="T25" fmla="*/ 2147483647 h 51"/>
              <a:gd name="T26" fmla="*/ 2147483647 w 73"/>
              <a:gd name="T27" fmla="*/ 2147483647 h 51"/>
              <a:gd name="T28" fmla="*/ 2147483647 w 73"/>
              <a:gd name="T29" fmla="*/ 2147483647 h 51"/>
              <a:gd name="T30" fmla="*/ 2147483647 w 73"/>
              <a:gd name="T31" fmla="*/ 2147483647 h 51"/>
              <a:gd name="T32" fmla="*/ 2147483647 w 73"/>
              <a:gd name="T33" fmla="*/ 2147483647 h 51"/>
              <a:gd name="T34" fmla="*/ 2147483647 w 73"/>
              <a:gd name="T35" fmla="*/ 2147483647 h 51"/>
              <a:gd name="T36" fmla="*/ 2147483647 w 73"/>
              <a:gd name="T37" fmla="*/ 2147483647 h 51"/>
              <a:gd name="T38" fmla="*/ 2147483647 w 73"/>
              <a:gd name="T39" fmla="*/ 2147483647 h 51"/>
              <a:gd name="T40" fmla="*/ 2147483647 w 73"/>
              <a:gd name="T41" fmla="*/ 2147483647 h 51"/>
              <a:gd name="T42" fmla="*/ 2147483647 w 73"/>
              <a:gd name="T43" fmla="*/ 2147483647 h 51"/>
              <a:gd name="T44" fmla="*/ 2147483647 w 73"/>
              <a:gd name="T45" fmla="*/ 2147483647 h 51"/>
              <a:gd name="T46" fmla="*/ 2147483647 w 73"/>
              <a:gd name="T47" fmla="*/ 2147483647 h 51"/>
              <a:gd name="T48" fmla="*/ 2147483647 w 73"/>
              <a:gd name="T49" fmla="*/ 2147483647 h 51"/>
              <a:gd name="T50" fmla="*/ 2147483647 w 73"/>
              <a:gd name="T51" fmla="*/ 2147483647 h 51"/>
              <a:gd name="T52" fmla="*/ 2147483647 w 73"/>
              <a:gd name="T53" fmla="*/ 2147483647 h 51"/>
              <a:gd name="T54" fmla="*/ 2147483647 w 73"/>
              <a:gd name="T55" fmla="*/ 2147483647 h 51"/>
              <a:gd name="T56" fmla="*/ 2147483647 w 73"/>
              <a:gd name="T57" fmla="*/ 2147483647 h 51"/>
              <a:gd name="T58" fmla="*/ 2147483647 w 73"/>
              <a:gd name="T59" fmla="*/ 2147483647 h 51"/>
              <a:gd name="T60" fmla="*/ 2147483647 w 73"/>
              <a:gd name="T61" fmla="*/ 2147483647 h 51"/>
              <a:gd name="T62" fmla="*/ 2147483647 w 73"/>
              <a:gd name="T63" fmla="*/ 0 h 51"/>
              <a:gd name="T64" fmla="*/ 2147483647 w 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1"/>
              <a:gd name="T101" fmla="*/ 73 w 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1">
                <a:moveTo>
                  <a:pt x="27" y="0"/>
                </a:moveTo>
                <a:lnTo>
                  <a:pt x="22" y="0"/>
                </a:lnTo>
                <a:lnTo>
                  <a:pt x="18" y="1"/>
                </a:lnTo>
                <a:lnTo>
                  <a:pt x="12" y="4"/>
                </a:lnTo>
                <a:lnTo>
                  <a:pt x="8" y="8"/>
                </a:lnTo>
                <a:lnTo>
                  <a:pt x="6" y="12"/>
                </a:lnTo>
                <a:lnTo>
                  <a:pt x="3" y="16"/>
                </a:lnTo>
                <a:lnTo>
                  <a:pt x="2" y="21"/>
                </a:lnTo>
                <a:lnTo>
                  <a:pt x="0" y="26"/>
                </a:lnTo>
                <a:lnTo>
                  <a:pt x="2" y="32"/>
                </a:lnTo>
                <a:lnTo>
                  <a:pt x="3" y="35"/>
                </a:lnTo>
                <a:lnTo>
                  <a:pt x="6" y="41"/>
                </a:lnTo>
                <a:lnTo>
                  <a:pt x="8" y="45"/>
                </a:lnTo>
                <a:lnTo>
                  <a:pt x="12" y="47"/>
                </a:lnTo>
                <a:lnTo>
                  <a:pt x="18" y="50"/>
                </a:lnTo>
                <a:lnTo>
                  <a:pt x="22" y="51"/>
                </a:lnTo>
                <a:lnTo>
                  <a:pt x="41" y="51"/>
                </a:lnTo>
                <a:lnTo>
                  <a:pt x="52" y="51"/>
                </a:lnTo>
                <a:lnTo>
                  <a:pt x="57" y="50"/>
                </a:lnTo>
                <a:lnTo>
                  <a:pt x="61" y="47"/>
                </a:lnTo>
                <a:lnTo>
                  <a:pt x="65" y="45"/>
                </a:lnTo>
                <a:lnTo>
                  <a:pt x="69" y="41"/>
                </a:lnTo>
                <a:lnTo>
                  <a:pt x="72" y="35"/>
                </a:lnTo>
                <a:lnTo>
                  <a:pt x="73" y="32"/>
                </a:lnTo>
                <a:lnTo>
                  <a:pt x="73" y="26"/>
                </a:lnTo>
                <a:lnTo>
                  <a:pt x="73" y="21"/>
                </a:lnTo>
                <a:lnTo>
                  <a:pt x="72" y="16"/>
                </a:lnTo>
                <a:lnTo>
                  <a:pt x="69" y="12"/>
                </a:lnTo>
                <a:lnTo>
                  <a:pt x="65" y="8"/>
                </a:lnTo>
                <a:lnTo>
                  <a:pt x="61" y="4"/>
                </a:lnTo>
                <a:lnTo>
                  <a:pt x="57" y="1"/>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79" name="Line 127"/>
          <p:cNvSpPr>
            <a:spLocks noChangeShapeType="1"/>
          </p:cNvSpPr>
          <p:nvPr/>
        </p:nvSpPr>
        <p:spPr bwMode="auto">
          <a:xfrm>
            <a:off x="3597275" y="52165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0" name="Freeform 128"/>
          <p:cNvSpPr>
            <a:spLocks/>
          </p:cNvSpPr>
          <p:nvPr/>
        </p:nvSpPr>
        <p:spPr bwMode="auto">
          <a:xfrm>
            <a:off x="3597275" y="5194300"/>
            <a:ext cx="20638" cy="33338"/>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2" y="65"/>
                </a:lnTo>
                <a:lnTo>
                  <a:pt x="3" y="68"/>
                </a:lnTo>
                <a:lnTo>
                  <a:pt x="6" y="74"/>
                </a:lnTo>
                <a:lnTo>
                  <a:pt x="8" y="78"/>
                </a:lnTo>
                <a:lnTo>
                  <a:pt x="12" y="80"/>
                </a:lnTo>
                <a:lnTo>
                  <a:pt x="16" y="83"/>
                </a:lnTo>
                <a:lnTo>
                  <a:pt x="21" y="84"/>
                </a:lnTo>
                <a:lnTo>
                  <a:pt x="27" y="86"/>
                </a:lnTo>
                <a:lnTo>
                  <a:pt x="32" y="84"/>
                </a:lnTo>
                <a:lnTo>
                  <a:pt x="37" y="83"/>
                </a:lnTo>
                <a:lnTo>
                  <a:pt x="41" y="80"/>
                </a:lnTo>
                <a:lnTo>
                  <a:pt x="45" y="78"/>
                </a:lnTo>
                <a:lnTo>
                  <a:pt x="49" y="74"/>
                </a:lnTo>
                <a:lnTo>
                  <a:pt x="52" y="68"/>
                </a:lnTo>
                <a:lnTo>
                  <a:pt x="53" y="65"/>
                </a:lnTo>
                <a:lnTo>
                  <a:pt x="53" y="31"/>
                </a:lnTo>
                <a:lnTo>
                  <a:pt x="53" y="21"/>
                </a:lnTo>
                <a:lnTo>
                  <a:pt x="52" y="16"/>
                </a:lnTo>
                <a:lnTo>
                  <a:pt x="49" y="12"/>
                </a:lnTo>
                <a:lnTo>
                  <a:pt x="45" y="8"/>
                </a:lnTo>
                <a:lnTo>
                  <a:pt x="41" y="4"/>
                </a:lnTo>
                <a:lnTo>
                  <a:pt x="37" y="1"/>
                </a:lnTo>
                <a:lnTo>
                  <a:pt x="32" y="0"/>
                </a:lnTo>
                <a:lnTo>
                  <a:pt x="27" y="0"/>
                </a:lnTo>
                <a:lnTo>
                  <a:pt x="21" y="0"/>
                </a:lnTo>
                <a:lnTo>
                  <a:pt x="16" y="1"/>
                </a:lnTo>
                <a:lnTo>
                  <a:pt x="12" y="4"/>
                </a:lnTo>
                <a:lnTo>
                  <a:pt x="8" y="8"/>
                </a:lnTo>
                <a:lnTo>
                  <a:pt x="6" y="12"/>
                </a:lnTo>
                <a:lnTo>
                  <a:pt x="3"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1" name="Line 129"/>
          <p:cNvSpPr>
            <a:spLocks noChangeShapeType="1"/>
          </p:cNvSpPr>
          <p:nvPr/>
        </p:nvSpPr>
        <p:spPr bwMode="auto">
          <a:xfrm>
            <a:off x="3606800" y="51943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2" name="Freeform 130"/>
          <p:cNvSpPr>
            <a:spLocks/>
          </p:cNvSpPr>
          <p:nvPr/>
        </p:nvSpPr>
        <p:spPr bwMode="auto">
          <a:xfrm>
            <a:off x="3597275" y="5194300"/>
            <a:ext cx="90488" cy="20638"/>
          </a:xfrm>
          <a:custGeom>
            <a:avLst/>
            <a:gdLst>
              <a:gd name="T0" fmla="*/ 2147483647 w 230"/>
              <a:gd name="T1" fmla="*/ 0 h 51"/>
              <a:gd name="T2" fmla="*/ 2147483647 w 230"/>
              <a:gd name="T3" fmla="*/ 0 h 51"/>
              <a:gd name="T4" fmla="*/ 2147483647 w 230"/>
              <a:gd name="T5" fmla="*/ 2147483647 h 51"/>
              <a:gd name="T6" fmla="*/ 2147483647 w 230"/>
              <a:gd name="T7" fmla="*/ 2147483647 h 51"/>
              <a:gd name="T8" fmla="*/ 2147483647 w 230"/>
              <a:gd name="T9" fmla="*/ 2147483647 h 51"/>
              <a:gd name="T10" fmla="*/ 2147483647 w 230"/>
              <a:gd name="T11" fmla="*/ 2147483647 h 51"/>
              <a:gd name="T12" fmla="*/ 2147483647 w 230"/>
              <a:gd name="T13" fmla="*/ 2147483647 h 51"/>
              <a:gd name="T14" fmla="*/ 2147483647 w 230"/>
              <a:gd name="T15" fmla="*/ 2147483647 h 51"/>
              <a:gd name="T16" fmla="*/ 0 w 230"/>
              <a:gd name="T17" fmla="*/ 2147483647 h 51"/>
              <a:gd name="T18" fmla="*/ 2147483647 w 230"/>
              <a:gd name="T19" fmla="*/ 2147483647 h 51"/>
              <a:gd name="T20" fmla="*/ 2147483647 w 230"/>
              <a:gd name="T21" fmla="*/ 2147483647 h 51"/>
              <a:gd name="T22" fmla="*/ 2147483647 w 230"/>
              <a:gd name="T23" fmla="*/ 2147483647 h 51"/>
              <a:gd name="T24" fmla="*/ 2147483647 w 230"/>
              <a:gd name="T25" fmla="*/ 2147483647 h 51"/>
              <a:gd name="T26" fmla="*/ 2147483647 w 230"/>
              <a:gd name="T27" fmla="*/ 2147483647 h 51"/>
              <a:gd name="T28" fmla="*/ 2147483647 w 230"/>
              <a:gd name="T29" fmla="*/ 2147483647 h 51"/>
              <a:gd name="T30" fmla="*/ 2147483647 w 230"/>
              <a:gd name="T31" fmla="*/ 2147483647 h 51"/>
              <a:gd name="T32" fmla="*/ 2147483647 w 230"/>
              <a:gd name="T33" fmla="*/ 2147483647 h 51"/>
              <a:gd name="T34" fmla="*/ 2147483647 w 230"/>
              <a:gd name="T35" fmla="*/ 2147483647 h 51"/>
              <a:gd name="T36" fmla="*/ 2147483647 w 230"/>
              <a:gd name="T37" fmla="*/ 2147483647 h 51"/>
              <a:gd name="T38" fmla="*/ 2147483647 w 230"/>
              <a:gd name="T39" fmla="*/ 2147483647 h 51"/>
              <a:gd name="T40" fmla="*/ 2147483647 w 230"/>
              <a:gd name="T41" fmla="*/ 2147483647 h 51"/>
              <a:gd name="T42" fmla="*/ 2147483647 w 230"/>
              <a:gd name="T43" fmla="*/ 2147483647 h 51"/>
              <a:gd name="T44" fmla="*/ 2147483647 w 230"/>
              <a:gd name="T45" fmla="*/ 2147483647 h 51"/>
              <a:gd name="T46" fmla="*/ 2147483647 w 230"/>
              <a:gd name="T47" fmla="*/ 2147483647 h 51"/>
              <a:gd name="T48" fmla="*/ 2147483647 w 230"/>
              <a:gd name="T49" fmla="*/ 2147483647 h 51"/>
              <a:gd name="T50" fmla="*/ 2147483647 w 230"/>
              <a:gd name="T51" fmla="*/ 2147483647 h 51"/>
              <a:gd name="T52" fmla="*/ 2147483647 w 230"/>
              <a:gd name="T53" fmla="*/ 2147483647 h 51"/>
              <a:gd name="T54" fmla="*/ 2147483647 w 230"/>
              <a:gd name="T55" fmla="*/ 2147483647 h 51"/>
              <a:gd name="T56" fmla="*/ 2147483647 w 230"/>
              <a:gd name="T57" fmla="*/ 2147483647 h 51"/>
              <a:gd name="T58" fmla="*/ 2147483647 w 230"/>
              <a:gd name="T59" fmla="*/ 2147483647 h 51"/>
              <a:gd name="T60" fmla="*/ 2147483647 w 230"/>
              <a:gd name="T61" fmla="*/ 2147483647 h 51"/>
              <a:gd name="T62" fmla="*/ 2147483647 w 230"/>
              <a:gd name="T63" fmla="*/ 0 h 51"/>
              <a:gd name="T64" fmla="*/ 2147483647 w 23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51"/>
              <a:gd name="T101" fmla="*/ 230 w 23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51">
                <a:moveTo>
                  <a:pt x="27" y="0"/>
                </a:moveTo>
                <a:lnTo>
                  <a:pt x="21" y="0"/>
                </a:lnTo>
                <a:lnTo>
                  <a:pt x="16" y="1"/>
                </a:lnTo>
                <a:lnTo>
                  <a:pt x="12" y="4"/>
                </a:lnTo>
                <a:lnTo>
                  <a:pt x="8" y="8"/>
                </a:lnTo>
                <a:lnTo>
                  <a:pt x="6" y="12"/>
                </a:lnTo>
                <a:lnTo>
                  <a:pt x="3" y="16"/>
                </a:lnTo>
                <a:lnTo>
                  <a:pt x="2" y="21"/>
                </a:lnTo>
                <a:lnTo>
                  <a:pt x="0" y="26"/>
                </a:lnTo>
                <a:lnTo>
                  <a:pt x="2" y="31"/>
                </a:lnTo>
                <a:lnTo>
                  <a:pt x="3" y="35"/>
                </a:lnTo>
                <a:lnTo>
                  <a:pt x="6" y="41"/>
                </a:lnTo>
                <a:lnTo>
                  <a:pt x="8" y="45"/>
                </a:lnTo>
                <a:lnTo>
                  <a:pt x="12" y="47"/>
                </a:lnTo>
                <a:lnTo>
                  <a:pt x="16" y="50"/>
                </a:lnTo>
                <a:lnTo>
                  <a:pt x="21" y="51"/>
                </a:lnTo>
                <a:lnTo>
                  <a:pt x="199" y="51"/>
                </a:lnTo>
                <a:lnTo>
                  <a:pt x="209" y="51"/>
                </a:lnTo>
                <a:lnTo>
                  <a:pt x="214" y="50"/>
                </a:lnTo>
                <a:lnTo>
                  <a:pt x="218" y="47"/>
                </a:lnTo>
                <a:lnTo>
                  <a:pt x="222" y="45"/>
                </a:lnTo>
                <a:lnTo>
                  <a:pt x="226" y="41"/>
                </a:lnTo>
                <a:lnTo>
                  <a:pt x="229" y="35"/>
                </a:lnTo>
                <a:lnTo>
                  <a:pt x="230" y="31"/>
                </a:lnTo>
                <a:lnTo>
                  <a:pt x="230" y="26"/>
                </a:lnTo>
                <a:lnTo>
                  <a:pt x="230" y="21"/>
                </a:lnTo>
                <a:lnTo>
                  <a:pt x="229" y="16"/>
                </a:lnTo>
                <a:lnTo>
                  <a:pt x="226" y="12"/>
                </a:lnTo>
                <a:lnTo>
                  <a:pt x="222" y="8"/>
                </a:lnTo>
                <a:lnTo>
                  <a:pt x="218" y="4"/>
                </a:lnTo>
                <a:lnTo>
                  <a:pt x="214" y="1"/>
                </a:lnTo>
                <a:lnTo>
                  <a:pt x="20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3" name="Line 131"/>
          <p:cNvSpPr>
            <a:spLocks noChangeShapeType="1"/>
          </p:cNvSpPr>
          <p:nvPr/>
        </p:nvSpPr>
        <p:spPr bwMode="auto">
          <a:xfrm>
            <a:off x="3667125" y="52054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4" name="Freeform 132"/>
          <p:cNvSpPr>
            <a:spLocks/>
          </p:cNvSpPr>
          <p:nvPr/>
        </p:nvSpPr>
        <p:spPr bwMode="auto">
          <a:xfrm>
            <a:off x="3667125" y="5183188"/>
            <a:ext cx="20638" cy="33337"/>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2" y="64"/>
                </a:lnTo>
                <a:lnTo>
                  <a:pt x="3" y="68"/>
                </a:lnTo>
                <a:lnTo>
                  <a:pt x="6" y="74"/>
                </a:lnTo>
                <a:lnTo>
                  <a:pt x="8" y="78"/>
                </a:lnTo>
                <a:lnTo>
                  <a:pt x="12" y="80"/>
                </a:lnTo>
                <a:lnTo>
                  <a:pt x="16" y="83"/>
                </a:lnTo>
                <a:lnTo>
                  <a:pt x="22" y="84"/>
                </a:lnTo>
                <a:lnTo>
                  <a:pt x="27" y="86"/>
                </a:lnTo>
                <a:lnTo>
                  <a:pt x="32" y="84"/>
                </a:lnTo>
                <a:lnTo>
                  <a:pt x="37" y="83"/>
                </a:lnTo>
                <a:lnTo>
                  <a:pt x="41" y="80"/>
                </a:lnTo>
                <a:lnTo>
                  <a:pt x="45" y="78"/>
                </a:lnTo>
                <a:lnTo>
                  <a:pt x="49" y="74"/>
                </a:lnTo>
                <a:lnTo>
                  <a:pt x="52" y="68"/>
                </a:lnTo>
                <a:lnTo>
                  <a:pt x="53" y="64"/>
                </a:lnTo>
                <a:lnTo>
                  <a:pt x="53" y="31"/>
                </a:lnTo>
                <a:lnTo>
                  <a:pt x="53" y="21"/>
                </a:lnTo>
                <a:lnTo>
                  <a:pt x="52" y="16"/>
                </a:lnTo>
                <a:lnTo>
                  <a:pt x="49" y="12"/>
                </a:lnTo>
                <a:lnTo>
                  <a:pt x="45" y="6"/>
                </a:lnTo>
                <a:lnTo>
                  <a:pt x="41" y="4"/>
                </a:lnTo>
                <a:lnTo>
                  <a:pt x="37" y="1"/>
                </a:lnTo>
                <a:lnTo>
                  <a:pt x="32" y="0"/>
                </a:lnTo>
                <a:lnTo>
                  <a:pt x="27" y="0"/>
                </a:lnTo>
                <a:lnTo>
                  <a:pt x="22" y="0"/>
                </a:lnTo>
                <a:lnTo>
                  <a:pt x="16" y="1"/>
                </a:lnTo>
                <a:lnTo>
                  <a:pt x="12" y="4"/>
                </a:lnTo>
                <a:lnTo>
                  <a:pt x="8" y="6"/>
                </a:lnTo>
                <a:lnTo>
                  <a:pt x="6" y="12"/>
                </a:lnTo>
                <a:lnTo>
                  <a:pt x="3"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5" name="Line 133"/>
          <p:cNvSpPr>
            <a:spLocks noChangeShapeType="1"/>
          </p:cNvSpPr>
          <p:nvPr/>
        </p:nvSpPr>
        <p:spPr bwMode="auto">
          <a:xfrm>
            <a:off x="3676650" y="51831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6" name="Freeform 134"/>
          <p:cNvSpPr>
            <a:spLocks/>
          </p:cNvSpPr>
          <p:nvPr/>
        </p:nvSpPr>
        <p:spPr bwMode="auto">
          <a:xfrm>
            <a:off x="3667125" y="5183188"/>
            <a:ext cx="52388" cy="19050"/>
          </a:xfrm>
          <a:custGeom>
            <a:avLst/>
            <a:gdLst>
              <a:gd name="T0" fmla="*/ 2147483647 w 133"/>
              <a:gd name="T1" fmla="*/ 0 h 51"/>
              <a:gd name="T2" fmla="*/ 2147483647 w 133"/>
              <a:gd name="T3" fmla="*/ 0 h 51"/>
              <a:gd name="T4" fmla="*/ 2147483647 w 133"/>
              <a:gd name="T5" fmla="*/ 2147483647 h 51"/>
              <a:gd name="T6" fmla="*/ 2147483647 w 133"/>
              <a:gd name="T7" fmla="*/ 2147483647 h 51"/>
              <a:gd name="T8" fmla="*/ 2147483647 w 133"/>
              <a:gd name="T9" fmla="*/ 2147483647 h 51"/>
              <a:gd name="T10" fmla="*/ 2147483647 w 133"/>
              <a:gd name="T11" fmla="*/ 2147483647 h 51"/>
              <a:gd name="T12" fmla="*/ 2147483647 w 133"/>
              <a:gd name="T13" fmla="*/ 2147483647 h 51"/>
              <a:gd name="T14" fmla="*/ 2147483647 w 133"/>
              <a:gd name="T15" fmla="*/ 2147483647 h 51"/>
              <a:gd name="T16" fmla="*/ 0 w 133"/>
              <a:gd name="T17" fmla="*/ 2147483647 h 51"/>
              <a:gd name="T18" fmla="*/ 2147483647 w 133"/>
              <a:gd name="T19" fmla="*/ 2147483647 h 51"/>
              <a:gd name="T20" fmla="*/ 2147483647 w 133"/>
              <a:gd name="T21" fmla="*/ 2147483647 h 51"/>
              <a:gd name="T22" fmla="*/ 2147483647 w 133"/>
              <a:gd name="T23" fmla="*/ 2147483647 h 51"/>
              <a:gd name="T24" fmla="*/ 2147483647 w 133"/>
              <a:gd name="T25" fmla="*/ 2147483647 h 51"/>
              <a:gd name="T26" fmla="*/ 2147483647 w 133"/>
              <a:gd name="T27" fmla="*/ 2147483647 h 51"/>
              <a:gd name="T28" fmla="*/ 2147483647 w 133"/>
              <a:gd name="T29" fmla="*/ 2147483647 h 51"/>
              <a:gd name="T30" fmla="*/ 2147483647 w 133"/>
              <a:gd name="T31" fmla="*/ 2147483647 h 51"/>
              <a:gd name="T32" fmla="*/ 2147483647 w 133"/>
              <a:gd name="T33" fmla="*/ 2147483647 h 51"/>
              <a:gd name="T34" fmla="*/ 2147483647 w 133"/>
              <a:gd name="T35" fmla="*/ 2147483647 h 51"/>
              <a:gd name="T36" fmla="*/ 2147483647 w 133"/>
              <a:gd name="T37" fmla="*/ 2147483647 h 51"/>
              <a:gd name="T38" fmla="*/ 2147483647 w 133"/>
              <a:gd name="T39" fmla="*/ 2147483647 h 51"/>
              <a:gd name="T40" fmla="*/ 2147483647 w 133"/>
              <a:gd name="T41" fmla="*/ 2147483647 h 51"/>
              <a:gd name="T42" fmla="*/ 2147483647 w 133"/>
              <a:gd name="T43" fmla="*/ 2147483647 h 51"/>
              <a:gd name="T44" fmla="*/ 2147483647 w 133"/>
              <a:gd name="T45" fmla="*/ 2147483647 h 51"/>
              <a:gd name="T46" fmla="*/ 2147483647 w 133"/>
              <a:gd name="T47" fmla="*/ 2147483647 h 51"/>
              <a:gd name="T48" fmla="*/ 2147483647 w 133"/>
              <a:gd name="T49" fmla="*/ 2147483647 h 51"/>
              <a:gd name="T50" fmla="*/ 2147483647 w 133"/>
              <a:gd name="T51" fmla="*/ 2147483647 h 51"/>
              <a:gd name="T52" fmla="*/ 2147483647 w 133"/>
              <a:gd name="T53" fmla="*/ 2147483647 h 51"/>
              <a:gd name="T54" fmla="*/ 2147483647 w 133"/>
              <a:gd name="T55" fmla="*/ 2147483647 h 51"/>
              <a:gd name="T56" fmla="*/ 2147483647 w 133"/>
              <a:gd name="T57" fmla="*/ 2147483647 h 51"/>
              <a:gd name="T58" fmla="*/ 2147483647 w 133"/>
              <a:gd name="T59" fmla="*/ 2147483647 h 51"/>
              <a:gd name="T60" fmla="*/ 2147483647 w 133"/>
              <a:gd name="T61" fmla="*/ 2147483647 h 51"/>
              <a:gd name="T62" fmla="*/ 2147483647 w 133"/>
              <a:gd name="T63" fmla="*/ 0 h 51"/>
              <a:gd name="T64" fmla="*/ 2147483647 w 13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
              <a:gd name="T100" fmla="*/ 0 h 51"/>
              <a:gd name="T101" fmla="*/ 133 w 13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 h="51">
                <a:moveTo>
                  <a:pt x="27" y="0"/>
                </a:moveTo>
                <a:lnTo>
                  <a:pt x="22" y="0"/>
                </a:lnTo>
                <a:lnTo>
                  <a:pt x="16" y="1"/>
                </a:lnTo>
                <a:lnTo>
                  <a:pt x="12" y="4"/>
                </a:lnTo>
                <a:lnTo>
                  <a:pt x="8" y="6"/>
                </a:lnTo>
                <a:lnTo>
                  <a:pt x="6" y="12"/>
                </a:lnTo>
                <a:lnTo>
                  <a:pt x="3" y="16"/>
                </a:lnTo>
                <a:lnTo>
                  <a:pt x="2" y="21"/>
                </a:lnTo>
                <a:lnTo>
                  <a:pt x="0" y="26"/>
                </a:lnTo>
                <a:lnTo>
                  <a:pt x="2" y="31"/>
                </a:lnTo>
                <a:lnTo>
                  <a:pt x="3" y="35"/>
                </a:lnTo>
                <a:lnTo>
                  <a:pt x="6" y="41"/>
                </a:lnTo>
                <a:lnTo>
                  <a:pt x="8" y="45"/>
                </a:lnTo>
                <a:lnTo>
                  <a:pt x="12" y="47"/>
                </a:lnTo>
                <a:lnTo>
                  <a:pt x="16" y="50"/>
                </a:lnTo>
                <a:lnTo>
                  <a:pt x="22" y="51"/>
                </a:lnTo>
                <a:lnTo>
                  <a:pt x="101" y="51"/>
                </a:lnTo>
                <a:lnTo>
                  <a:pt x="111" y="51"/>
                </a:lnTo>
                <a:lnTo>
                  <a:pt x="115" y="50"/>
                </a:lnTo>
                <a:lnTo>
                  <a:pt x="121" y="47"/>
                </a:lnTo>
                <a:lnTo>
                  <a:pt x="125" y="45"/>
                </a:lnTo>
                <a:lnTo>
                  <a:pt x="127" y="41"/>
                </a:lnTo>
                <a:lnTo>
                  <a:pt x="130" y="35"/>
                </a:lnTo>
                <a:lnTo>
                  <a:pt x="131" y="31"/>
                </a:lnTo>
                <a:lnTo>
                  <a:pt x="133" y="26"/>
                </a:lnTo>
                <a:lnTo>
                  <a:pt x="131" y="21"/>
                </a:lnTo>
                <a:lnTo>
                  <a:pt x="130" y="16"/>
                </a:lnTo>
                <a:lnTo>
                  <a:pt x="127" y="12"/>
                </a:lnTo>
                <a:lnTo>
                  <a:pt x="125" y="6"/>
                </a:lnTo>
                <a:lnTo>
                  <a:pt x="121" y="4"/>
                </a:lnTo>
                <a:lnTo>
                  <a:pt x="115" y="1"/>
                </a:lnTo>
                <a:lnTo>
                  <a:pt x="10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7" name="Line 135"/>
          <p:cNvSpPr>
            <a:spLocks noChangeShapeType="1"/>
          </p:cNvSpPr>
          <p:nvPr/>
        </p:nvSpPr>
        <p:spPr bwMode="auto">
          <a:xfrm>
            <a:off x="3698875" y="51927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8" name="Freeform 136"/>
          <p:cNvSpPr>
            <a:spLocks/>
          </p:cNvSpPr>
          <p:nvPr/>
        </p:nvSpPr>
        <p:spPr bwMode="auto">
          <a:xfrm>
            <a:off x="3698875" y="5170488"/>
            <a:ext cx="20638" cy="31750"/>
          </a:xfrm>
          <a:custGeom>
            <a:avLst/>
            <a:gdLst>
              <a:gd name="T0" fmla="*/ 0 w 51"/>
              <a:gd name="T1" fmla="*/ 2147483647 h 86"/>
              <a:gd name="T2" fmla="*/ 0 w 51"/>
              <a:gd name="T3" fmla="*/ 2147483647 h 86"/>
              <a:gd name="T4" fmla="*/ 2147483647 w 51"/>
              <a:gd name="T5" fmla="*/ 2147483647 h 86"/>
              <a:gd name="T6" fmla="*/ 2147483647 w 51"/>
              <a:gd name="T7" fmla="*/ 2147483647 h 86"/>
              <a:gd name="T8" fmla="*/ 2147483647 w 51"/>
              <a:gd name="T9" fmla="*/ 2147483647 h 86"/>
              <a:gd name="T10" fmla="*/ 2147483647 w 51"/>
              <a:gd name="T11" fmla="*/ 2147483647 h 86"/>
              <a:gd name="T12" fmla="*/ 2147483647 w 51"/>
              <a:gd name="T13" fmla="*/ 2147483647 h 86"/>
              <a:gd name="T14" fmla="*/ 2147483647 w 51"/>
              <a:gd name="T15" fmla="*/ 2147483647 h 86"/>
              <a:gd name="T16" fmla="*/ 2147483647 w 51"/>
              <a:gd name="T17" fmla="*/ 2147483647 h 86"/>
              <a:gd name="T18" fmla="*/ 2147483647 w 51"/>
              <a:gd name="T19" fmla="*/ 2147483647 h 86"/>
              <a:gd name="T20" fmla="*/ 2147483647 w 51"/>
              <a:gd name="T21" fmla="*/ 2147483647 h 86"/>
              <a:gd name="T22" fmla="*/ 2147483647 w 51"/>
              <a:gd name="T23" fmla="*/ 2147483647 h 86"/>
              <a:gd name="T24" fmla="*/ 2147483647 w 51"/>
              <a:gd name="T25" fmla="*/ 2147483647 h 86"/>
              <a:gd name="T26" fmla="*/ 2147483647 w 51"/>
              <a:gd name="T27" fmla="*/ 2147483647 h 86"/>
              <a:gd name="T28" fmla="*/ 2147483647 w 51"/>
              <a:gd name="T29" fmla="*/ 2147483647 h 86"/>
              <a:gd name="T30" fmla="*/ 2147483647 w 51"/>
              <a:gd name="T31" fmla="*/ 2147483647 h 86"/>
              <a:gd name="T32" fmla="*/ 2147483647 w 51"/>
              <a:gd name="T33" fmla="*/ 2147483647 h 86"/>
              <a:gd name="T34" fmla="*/ 2147483647 w 51"/>
              <a:gd name="T35" fmla="*/ 2147483647 h 86"/>
              <a:gd name="T36" fmla="*/ 2147483647 w 51"/>
              <a:gd name="T37" fmla="*/ 2147483647 h 86"/>
              <a:gd name="T38" fmla="*/ 2147483647 w 51"/>
              <a:gd name="T39" fmla="*/ 2147483647 h 86"/>
              <a:gd name="T40" fmla="*/ 2147483647 w 51"/>
              <a:gd name="T41" fmla="*/ 2147483647 h 86"/>
              <a:gd name="T42" fmla="*/ 2147483647 w 51"/>
              <a:gd name="T43" fmla="*/ 2147483647 h 86"/>
              <a:gd name="T44" fmla="*/ 2147483647 w 51"/>
              <a:gd name="T45" fmla="*/ 2147483647 h 86"/>
              <a:gd name="T46" fmla="*/ 2147483647 w 51"/>
              <a:gd name="T47" fmla="*/ 0 h 86"/>
              <a:gd name="T48" fmla="*/ 2147483647 w 51"/>
              <a:gd name="T49" fmla="*/ 0 h 86"/>
              <a:gd name="T50" fmla="*/ 2147483647 w 51"/>
              <a:gd name="T51" fmla="*/ 0 h 86"/>
              <a:gd name="T52" fmla="*/ 2147483647 w 51"/>
              <a:gd name="T53" fmla="*/ 2147483647 h 86"/>
              <a:gd name="T54" fmla="*/ 2147483647 w 51"/>
              <a:gd name="T55" fmla="*/ 2147483647 h 86"/>
              <a:gd name="T56" fmla="*/ 2147483647 w 51"/>
              <a:gd name="T57" fmla="*/ 2147483647 h 86"/>
              <a:gd name="T58" fmla="*/ 2147483647 w 51"/>
              <a:gd name="T59" fmla="*/ 2147483647 h 86"/>
              <a:gd name="T60" fmla="*/ 2147483647 w 51"/>
              <a:gd name="T61" fmla="*/ 2147483647 h 86"/>
              <a:gd name="T62" fmla="*/ 0 w 51"/>
              <a:gd name="T63" fmla="*/ 2147483647 h 86"/>
              <a:gd name="T64" fmla="*/ 0 w 51"/>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86"/>
              <a:gd name="T101" fmla="*/ 51 w 51"/>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86">
                <a:moveTo>
                  <a:pt x="0" y="59"/>
                </a:moveTo>
                <a:lnTo>
                  <a:pt x="0" y="64"/>
                </a:lnTo>
                <a:lnTo>
                  <a:pt x="1" y="68"/>
                </a:lnTo>
                <a:lnTo>
                  <a:pt x="4" y="74"/>
                </a:lnTo>
                <a:lnTo>
                  <a:pt x="8" y="78"/>
                </a:lnTo>
                <a:lnTo>
                  <a:pt x="12" y="80"/>
                </a:lnTo>
                <a:lnTo>
                  <a:pt x="16" y="83"/>
                </a:lnTo>
                <a:lnTo>
                  <a:pt x="21" y="84"/>
                </a:lnTo>
                <a:lnTo>
                  <a:pt x="26" y="86"/>
                </a:lnTo>
                <a:lnTo>
                  <a:pt x="31" y="84"/>
                </a:lnTo>
                <a:lnTo>
                  <a:pt x="35" y="83"/>
                </a:lnTo>
                <a:lnTo>
                  <a:pt x="41" y="80"/>
                </a:lnTo>
                <a:lnTo>
                  <a:pt x="45" y="78"/>
                </a:lnTo>
                <a:lnTo>
                  <a:pt x="47" y="74"/>
                </a:lnTo>
                <a:lnTo>
                  <a:pt x="50" y="68"/>
                </a:lnTo>
                <a:lnTo>
                  <a:pt x="51" y="64"/>
                </a:lnTo>
                <a:lnTo>
                  <a:pt x="51" y="31"/>
                </a:lnTo>
                <a:lnTo>
                  <a:pt x="51" y="21"/>
                </a:lnTo>
                <a:lnTo>
                  <a:pt x="50" y="16"/>
                </a:lnTo>
                <a:lnTo>
                  <a:pt x="47" y="12"/>
                </a:lnTo>
                <a:lnTo>
                  <a:pt x="45" y="6"/>
                </a:lnTo>
                <a:lnTo>
                  <a:pt x="41" y="4"/>
                </a:lnTo>
                <a:lnTo>
                  <a:pt x="35" y="1"/>
                </a:lnTo>
                <a:lnTo>
                  <a:pt x="31" y="0"/>
                </a:lnTo>
                <a:lnTo>
                  <a:pt x="26" y="0"/>
                </a:lnTo>
                <a:lnTo>
                  <a:pt x="21" y="0"/>
                </a:lnTo>
                <a:lnTo>
                  <a:pt x="16" y="1"/>
                </a:lnTo>
                <a:lnTo>
                  <a:pt x="12" y="4"/>
                </a:lnTo>
                <a:lnTo>
                  <a:pt x="8" y="6"/>
                </a:lnTo>
                <a:lnTo>
                  <a:pt x="4" y="12"/>
                </a:lnTo>
                <a:lnTo>
                  <a:pt x="1"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89" name="Line 137"/>
          <p:cNvSpPr>
            <a:spLocks noChangeShapeType="1"/>
          </p:cNvSpPr>
          <p:nvPr/>
        </p:nvSpPr>
        <p:spPr bwMode="auto">
          <a:xfrm>
            <a:off x="3708400" y="51704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0" name="Freeform 138"/>
          <p:cNvSpPr>
            <a:spLocks/>
          </p:cNvSpPr>
          <p:nvPr/>
        </p:nvSpPr>
        <p:spPr bwMode="auto">
          <a:xfrm>
            <a:off x="3698875" y="5170488"/>
            <a:ext cx="58738" cy="19050"/>
          </a:xfrm>
          <a:custGeom>
            <a:avLst/>
            <a:gdLst>
              <a:gd name="T0" fmla="*/ 2147483647 w 150"/>
              <a:gd name="T1" fmla="*/ 0 h 51"/>
              <a:gd name="T2" fmla="*/ 2147483647 w 150"/>
              <a:gd name="T3" fmla="*/ 0 h 51"/>
              <a:gd name="T4" fmla="*/ 2147483647 w 150"/>
              <a:gd name="T5" fmla="*/ 2147483647 h 51"/>
              <a:gd name="T6" fmla="*/ 2147483647 w 150"/>
              <a:gd name="T7" fmla="*/ 2147483647 h 51"/>
              <a:gd name="T8" fmla="*/ 2147483647 w 150"/>
              <a:gd name="T9" fmla="*/ 2147483647 h 51"/>
              <a:gd name="T10" fmla="*/ 2147483647 w 150"/>
              <a:gd name="T11" fmla="*/ 2147483647 h 51"/>
              <a:gd name="T12" fmla="*/ 2147483647 w 150"/>
              <a:gd name="T13" fmla="*/ 2147483647 h 51"/>
              <a:gd name="T14" fmla="*/ 0 w 150"/>
              <a:gd name="T15" fmla="*/ 2147483647 h 51"/>
              <a:gd name="T16" fmla="*/ 0 w 150"/>
              <a:gd name="T17" fmla="*/ 2147483647 h 51"/>
              <a:gd name="T18" fmla="*/ 0 w 150"/>
              <a:gd name="T19" fmla="*/ 2147483647 h 51"/>
              <a:gd name="T20" fmla="*/ 2147483647 w 150"/>
              <a:gd name="T21" fmla="*/ 2147483647 h 51"/>
              <a:gd name="T22" fmla="*/ 2147483647 w 150"/>
              <a:gd name="T23" fmla="*/ 2147483647 h 51"/>
              <a:gd name="T24" fmla="*/ 2147483647 w 150"/>
              <a:gd name="T25" fmla="*/ 2147483647 h 51"/>
              <a:gd name="T26" fmla="*/ 2147483647 w 150"/>
              <a:gd name="T27" fmla="*/ 2147483647 h 51"/>
              <a:gd name="T28" fmla="*/ 2147483647 w 150"/>
              <a:gd name="T29" fmla="*/ 2147483647 h 51"/>
              <a:gd name="T30" fmla="*/ 2147483647 w 150"/>
              <a:gd name="T31" fmla="*/ 2147483647 h 51"/>
              <a:gd name="T32" fmla="*/ 2147483647 w 150"/>
              <a:gd name="T33" fmla="*/ 2147483647 h 51"/>
              <a:gd name="T34" fmla="*/ 2147483647 w 150"/>
              <a:gd name="T35" fmla="*/ 2147483647 h 51"/>
              <a:gd name="T36" fmla="*/ 2147483647 w 150"/>
              <a:gd name="T37" fmla="*/ 2147483647 h 51"/>
              <a:gd name="T38" fmla="*/ 2147483647 w 150"/>
              <a:gd name="T39" fmla="*/ 2147483647 h 51"/>
              <a:gd name="T40" fmla="*/ 2147483647 w 150"/>
              <a:gd name="T41" fmla="*/ 2147483647 h 51"/>
              <a:gd name="T42" fmla="*/ 2147483647 w 150"/>
              <a:gd name="T43" fmla="*/ 2147483647 h 51"/>
              <a:gd name="T44" fmla="*/ 2147483647 w 150"/>
              <a:gd name="T45" fmla="*/ 2147483647 h 51"/>
              <a:gd name="T46" fmla="*/ 2147483647 w 150"/>
              <a:gd name="T47" fmla="*/ 2147483647 h 51"/>
              <a:gd name="T48" fmla="*/ 2147483647 w 150"/>
              <a:gd name="T49" fmla="*/ 2147483647 h 51"/>
              <a:gd name="T50" fmla="*/ 2147483647 w 150"/>
              <a:gd name="T51" fmla="*/ 2147483647 h 51"/>
              <a:gd name="T52" fmla="*/ 2147483647 w 150"/>
              <a:gd name="T53" fmla="*/ 2147483647 h 51"/>
              <a:gd name="T54" fmla="*/ 2147483647 w 150"/>
              <a:gd name="T55" fmla="*/ 2147483647 h 51"/>
              <a:gd name="T56" fmla="*/ 2147483647 w 150"/>
              <a:gd name="T57" fmla="*/ 2147483647 h 51"/>
              <a:gd name="T58" fmla="*/ 2147483647 w 150"/>
              <a:gd name="T59" fmla="*/ 2147483647 h 51"/>
              <a:gd name="T60" fmla="*/ 2147483647 w 150"/>
              <a:gd name="T61" fmla="*/ 2147483647 h 51"/>
              <a:gd name="T62" fmla="*/ 2147483647 w 150"/>
              <a:gd name="T63" fmla="*/ 0 h 51"/>
              <a:gd name="T64" fmla="*/ 2147483647 w 15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0"/>
              <a:gd name="T100" fmla="*/ 0 h 51"/>
              <a:gd name="T101" fmla="*/ 150 w 15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0" h="51">
                <a:moveTo>
                  <a:pt x="26" y="0"/>
                </a:moveTo>
                <a:lnTo>
                  <a:pt x="21" y="0"/>
                </a:lnTo>
                <a:lnTo>
                  <a:pt x="16" y="1"/>
                </a:lnTo>
                <a:lnTo>
                  <a:pt x="12" y="4"/>
                </a:lnTo>
                <a:lnTo>
                  <a:pt x="8" y="6"/>
                </a:lnTo>
                <a:lnTo>
                  <a:pt x="4" y="12"/>
                </a:lnTo>
                <a:lnTo>
                  <a:pt x="1" y="16"/>
                </a:lnTo>
                <a:lnTo>
                  <a:pt x="0" y="21"/>
                </a:lnTo>
                <a:lnTo>
                  <a:pt x="0" y="26"/>
                </a:lnTo>
                <a:lnTo>
                  <a:pt x="0" y="31"/>
                </a:lnTo>
                <a:lnTo>
                  <a:pt x="1" y="35"/>
                </a:lnTo>
                <a:lnTo>
                  <a:pt x="4" y="41"/>
                </a:lnTo>
                <a:lnTo>
                  <a:pt x="8" y="45"/>
                </a:lnTo>
                <a:lnTo>
                  <a:pt x="12" y="47"/>
                </a:lnTo>
                <a:lnTo>
                  <a:pt x="16" y="50"/>
                </a:lnTo>
                <a:lnTo>
                  <a:pt x="21" y="51"/>
                </a:lnTo>
                <a:lnTo>
                  <a:pt x="119" y="51"/>
                </a:lnTo>
                <a:lnTo>
                  <a:pt x="129" y="51"/>
                </a:lnTo>
                <a:lnTo>
                  <a:pt x="135" y="50"/>
                </a:lnTo>
                <a:lnTo>
                  <a:pt x="138" y="47"/>
                </a:lnTo>
                <a:lnTo>
                  <a:pt x="142" y="45"/>
                </a:lnTo>
                <a:lnTo>
                  <a:pt x="146" y="41"/>
                </a:lnTo>
                <a:lnTo>
                  <a:pt x="149" y="35"/>
                </a:lnTo>
                <a:lnTo>
                  <a:pt x="150" y="31"/>
                </a:lnTo>
                <a:lnTo>
                  <a:pt x="150" y="26"/>
                </a:lnTo>
                <a:lnTo>
                  <a:pt x="150" y="21"/>
                </a:lnTo>
                <a:lnTo>
                  <a:pt x="149" y="16"/>
                </a:lnTo>
                <a:lnTo>
                  <a:pt x="146" y="12"/>
                </a:lnTo>
                <a:lnTo>
                  <a:pt x="142" y="6"/>
                </a:lnTo>
                <a:lnTo>
                  <a:pt x="138" y="4"/>
                </a:lnTo>
                <a:lnTo>
                  <a:pt x="135" y="1"/>
                </a:lnTo>
                <a:lnTo>
                  <a:pt x="12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1" name="Line 139"/>
          <p:cNvSpPr>
            <a:spLocks noChangeShapeType="1"/>
          </p:cNvSpPr>
          <p:nvPr/>
        </p:nvSpPr>
        <p:spPr bwMode="auto">
          <a:xfrm>
            <a:off x="3736975" y="5181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2" name="Freeform 140"/>
          <p:cNvSpPr>
            <a:spLocks/>
          </p:cNvSpPr>
          <p:nvPr/>
        </p:nvSpPr>
        <p:spPr bwMode="auto">
          <a:xfrm>
            <a:off x="3736975" y="5157788"/>
            <a:ext cx="20638" cy="31750"/>
          </a:xfrm>
          <a:custGeom>
            <a:avLst/>
            <a:gdLst>
              <a:gd name="T0" fmla="*/ 0 w 52"/>
              <a:gd name="T1" fmla="*/ 2147483647 h 86"/>
              <a:gd name="T2" fmla="*/ 2147483647 w 52"/>
              <a:gd name="T3" fmla="*/ 2147483647 h 86"/>
              <a:gd name="T4" fmla="*/ 2147483647 w 52"/>
              <a:gd name="T5" fmla="*/ 2147483647 h 86"/>
              <a:gd name="T6" fmla="*/ 2147483647 w 52"/>
              <a:gd name="T7" fmla="*/ 2147483647 h 86"/>
              <a:gd name="T8" fmla="*/ 2147483647 w 52"/>
              <a:gd name="T9" fmla="*/ 2147483647 h 86"/>
              <a:gd name="T10" fmla="*/ 2147483647 w 52"/>
              <a:gd name="T11" fmla="*/ 2147483647 h 86"/>
              <a:gd name="T12" fmla="*/ 2147483647 w 52"/>
              <a:gd name="T13" fmla="*/ 2147483647 h 86"/>
              <a:gd name="T14" fmla="*/ 2147483647 w 52"/>
              <a:gd name="T15" fmla="*/ 2147483647 h 86"/>
              <a:gd name="T16" fmla="*/ 2147483647 w 52"/>
              <a:gd name="T17" fmla="*/ 2147483647 h 86"/>
              <a:gd name="T18" fmla="*/ 2147483647 w 52"/>
              <a:gd name="T19" fmla="*/ 2147483647 h 86"/>
              <a:gd name="T20" fmla="*/ 2147483647 w 52"/>
              <a:gd name="T21" fmla="*/ 2147483647 h 86"/>
              <a:gd name="T22" fmla="*/ 2147483647 w 52"/>
              <a:gd name="T23" fmla="*/ 2147483647 h 86"/>
              <a:gd name="T24" fmla="*/ 2147483647 w 52"/>
              <a:gd name="T25" fmla="*/ 2147483647 h 86"/>
              <a:gd name="T26" fmla="*/ 2147483647 w 52"/>
              <a:gd name="T27" fmla="*/ 2147483647 h 86"/>
              <a:gd name="T28" fmla="*/ 2147483647 w 52"/>
              <a:gd name="T29" fmla="*/ 2147483647 h 86"/>
              <a:gd name="T30" fmla="*/ 2147483647 w 52"/>
              <a:gd name="T31" fmla="*/ 2147483647 h 86"/>
              <a:gd name="T32" fmla="*/ 2147483647 w 52"/>
              <a:gd name="T33" fmla="*/ 2147483647 h 86"/>
              <a:gd name="T34" fmla="*/ 2147483647 w 52"/>
              <a:gd name="T35" fmla="*/ 2147483647 h 86"/>
              <a:gd name="T36" fmla="*/ 2147483647 w 52"/>
              <a:gd name="T37" fmla="*/ 2147483647 h 86"/>
              <a:gd name="T38" fmla="*/ 2147483647 w 52"/>
              <a:gd name="T39" fmla="*/ 2147483647 h 86"/>
              <a:gd name="T40" fmla="*/ 2147483647 w 52"/>
              <a:gd name="T41" fmla="*/ 2147483647 h 86"/>
              <a:gd name="T42" fmla="*/ 2147483647 w 52"/>
              <a:gd name="T43" fmla="*/ 2147483647 h 86"/>
              <a:gd name="T44" fmla="*/ 2147483647 w 52"/>
              <a:gd name="T45" fmla="*/ 2147483647 h 86"/>
              <a:gd name="T46" fmla="*/ 2147483647 w 52"/>
              <a:gd name="T47" fmla="*/ 0 h 86"/>
              <a:gd name="T48" fmla="*/ 2147483647 w 52"/>
              <a:gd name="T49" fmla="*/ 0 h 86"/>
              <a:gd name="T50" fmla="*/ 2147483647 w 52"/>
              <a:gd name="T51" fmla="*/ 0 h 86"/>
              <a:gd name="T52" fmla="*/ 2147483647 w 52"/>
              <a:gd name="T53" fmla="*/ 2147483647 h 86"/>
              <a:gd name="T54" fmla="*/ 2147483647 w 52"/>
              <a:gd name="T55" fmla="*/ 2147483647 h 86"/>
              <a:gd name="T56" fmla="*/ 2147483647 w 52"/>
              <a:gd name="T57" fmla="*/ 2147483647 h 86"/>
              <a:gd name="T58" fmla="*/ 2147483647 w 52"/>
              <a:gd name="T59" fmla="*/ 2147483647 h 86"/>
              <a:gd name="T60" fmla="*/ 2147483647 w 52"/>
              <a:gd name="T61" fmla="*/ 2147483647 h 86"/>
              <a:gd name="T62" fmla="*/ 0 w 52"/>
              <a:gd name="T63" fmla="*/ 2147483647 h 86"/>
              <a:gd name="T64" fmla="*/ 0 w 52"/>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86"/>
              <a:gd name="T101" fmla="*/ 52 w 52"/>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86">
                <a:moveTo>
                  <a:pt x="0" y="59"/>
                </a:moveTo>
                <a:lnTo>
                  <a:pt x="1" y="64"/>
                </a:lnTo>
                <a:lnTo>
                  <a:pt x="2" y="68"/>
                </a:lnTo>
                <a:lnTo>
                  <a:pt x="5" y="74"/>
                </a:lnTo>
                <a:lnTo>
                  <a:pt x="7" y="78"/>
                </a:lnTo>
                <a:lnTo>
                  <a:pt x="11" y="80"/>
                </a:lnTo>
                <a:lnTo>
                  <a:pt x="15" y="83"/>
                </a:lnTo>
                <a:lnTo>
                  <a:pt x="21" y="84"/>
                </a:lnTo>
                <a:lnTo>
                  <a:pt x="26" y="86"/>
                </a:lnTo>
                <a:lnTo>
                  <a:pt x="31" y="84"/>
                </a:lnTo>
                <a:lnTo>
                  <a:pt x="37" y="83"/>
                </a:lnTo>
                <a:lnTo>
                  <a:pt x="40" y="80"/>
                </a:lnTo>
                <a:lnTo>
                  <a:pt x="44" y="78"/>
                </a:lnTo>
                <a:lnTo>
                  <a:pt x="48" y="74"/>
                </a:lnTo>
                <a:lnTo>
                  <a:pt x="51" y="68"/>
                </a:lnTo>
                <a:lnTo>
                  <a:pt x="52" y="64"/>
                </a:lnTo>
                <a:lnTo>
                  <a:pt x="52" y="31"/>
                </a:lnTo>
                <a:lnTo>
                  <a:pt x="52" y="21"/>
                </a:lnTo>
                <a:lnTo>
                  <a:pt x="51" y="16"/>
                </a:lnTo>
                <a:lnTo>
                  <a:pt x="48" y="10"/>
                </a:lnTo>
                <a:lnTo>
                  <a:pt x="44" y="6"/>
                </a:lnTo>
                <a:lnTo>
                  <a:pt x="40" y="4"/>
                </a:lnTo>
                <a:lnTo>
                  <a:pt x="37" y="1"/>
                </a:lnTo>
                <a:lnTo>
                  <a:pt x="31" y="0"/>
                </a:lnTo>
                <a:lnTo>
                  <a:pt x="26" y="0"/>
                </a:lnTo>
                <a:lnTo>
                  <a:pt x="21" y="0"/>
                </a:lnTo>
                <a:lnTo>
                  <a:pt x="15" y="1"/>
                </a:lnTo>
                <a:lnTo>
                  <a:pt x="11" y="4"/>
                </a:lnTo>
                <a:lnTo>
                  <a:pt x="7" y="6"/>
                </a:lnTo>
                <a:lnTo>
                  <a:pt x="5" y="10"/>
                </a:lnTo>
                <a:lnTo>
                  <a:pt x="2"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3" name="Line 141"/>
          <p:cNvSpPr>
            <a:spLocks noChangeShapeType="1"/>
          </p:cNvSpPr>
          <p:nvPr/>
        </p:nvSpPr>
        <p:spPr bwMode="auto">
          <a:xfrm>
            <a:off x="3748088" y="51577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4" name="Freeform 142"/>
          <p:cNvSpPr>
            <a:spLocks/>
          </p:cNvSpPr>
          <p:nvPr/>
        </p:nvSpPr>
        <p:spPr bwMode="auto">
          <a:xfrm>
            <a:off x="3736975" y="5157788"/>
            <a:ext cx="107950" cy="20637"/>
          </a:xfrm>
          <a:custGeom>
            <a:avLst/>
            <a:gdLst>
              <a:gd name="T0" fmla="*/ 2147483647 w 269"/>
              <a:gd name="T1" fmla="*/ 0 h 51"/>
              <a:gd name="T2" fmla="*/ 2147483647 w 269"/>
              <a:gd name="T3" fmla="*/ 0 h 51"/>
              <a:gd name="T4" fmla="*/ 2147483647 w 269"/>
              <a:gd name="T5" fmla="*/ 2147483647 h 51"/>
              <a:gd name="T6" fmla="*/ 2147483647 w 269"/>
              <a:gd name="T7" fmla="*/ 2147483647 h 51"/>
              <a:gd name="T8" fmla="*/ 2147483647 w 269"/>
              <a:gd name="T9" fmla="*/ 2147483647 h 51"/>
              <a:gd name="T10" fmla="*/ 2147483647 w 269"/>
              <a:gd name="T11" fmla="*/ 2147483647 h 51"/>
              <a:gd name="T12" fmla="*/ 2147483647 w 269"/>
              <a:gd name="T13" fmla="*/ 2147483647 h 51"/>
              <a:gd name="T14" fmla="*/ 2147483647 w 269"/>
              <a:gd name="T15" fmla="*/ 2147483647 h 51"/>
              <a:gd name="T16" fmla="*/ 0 w 269"/>
              <a:gd name="T17" fmla="*/ 2147483647 h 51"/>
              <a:gd name="T18" fmla="*/ 2147483647 w 269"/>
              <a:gd name="T19" fmla="*/ 2147483647 h 51"/>
              <a:gd name="T20" fmla="*/ 2147483647 w 269"/>
              <a:gd name="T21" fmla="*/ 2147483647 h 51"/>
              <a:gd name="T22" fmla="*/ 2147483647 w 269"/>
              <a:gd name="T23" fmla="*/ 2147483647 h 51"/>
              <a:gd name="T24" fmla="*/ 2147483647 w 269"/>
              <a:gd name="T25" fmla="*/ 2147483647 h 51"/>
              <a:gd name="T26" fmla="*/ 2147483647 w 269"/>
              <a:gd name="T27" fmla="*/ 2147483647 h 51"/>
              <a:gd name="T28" fmla="*/ 2147483647 w 269"/>
              <a:gd name="T29" fmla="*/ 2147483647 h 51"/>
              <a:gd name="T30" fmla="*/ 2147483647 w 269"/>
              <a:gd name="T31" fmla="*/ 2147483647 h 51"/>
              <a:gd name="T32" fmla="*/ 2147483647 w 269"/>
              <a:gd name="T33" fmla="*/ 2147483647 h 51"/>
              <a:gd name="T34" fmla="*/ 2147483647 w 269"/>
              <a:gd name="T35" fmla="*/ 2147483647 h 51"/>
              <a:gd name="T36" fmla="*/ 2147483647 w 269"/>
              <a:gd name="T37" fmla="*/ 2147483647 h 51"/>
              <a:gd name="T38" fmla="*/ 2147483647 w 269"/>
              <a:gd name="T39" fmla="*/ 2147483647 h 51"/>
              <a:gd name="T40" fmla="*/ 2147483647 w 269"/>
              <a:gd name="T41" fmla="*/ 2147483647 h 51"/>
              <a:gd name="T42" fmla="*/ 2147483647 w 269"/>
              <a:gd name="T43" fmla="*/ 2147483647 h 51"/>
              <a:gd name="T44" fmla="*/ 2147483647 w 269"/>
              <a:gd name="T45" fmla="*/ 2147483647 h 51"/>
              <a:gd name="T46" fmla="*/ 2147483647 w 269"/>
              <a:gd name="T47" fmla="*/ 2147483647 h 51"/>
              <a:gd name="T48" fmla="*/ 2147483647 w 269"/>
              <a:gd name="T49" fmla="*/ 2147483647 h 51"/>
              <a:gd name="T50" fmla="*/ 2147483647 w 269"/>
              <a:gd name="T51" fmla="*/ 2147483647 h 51"/>
              <a:gd name="T52" fmla="*/ 2147483647 w 269"/>
              <a:gd name="T53" fmla="*/ 2147483647 h 51"/>
              <a:gd name="T54" fmla="*/ 2147483647 w 269"/>
              <a:gd name="T55" fmla="*/ 2147483647 h 51"/>
              <a:gd name="T56" fmla="*/ 2147483647 w 269"/>
              <a:gd name="T57" fmla="*/ 2147483647 h 51"/>
              <a:gd name="T58" fmla="*/ 2147483647 w 269"/>
              <a:gd name="T59" fmla="*/ 2147483647 h 51"/>
              <a:gd name="T60" fmla="*/ 2147483647 w 269"/>
              <a:gd name="T61" fmla="*/ 2147483647 h 51"/>
              <a:gd name="T62" fmla="*/ 2147483647 w 269"/>
              <a:gd name="T63" fmla="*/ 0 h 51"/>
              <a:gd name="T64" fmla="*/ 2147483647 w 269"/>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9"/>
              <a:gd name="T100" fmla="*/ 0 h 51"/>
              <a:gd name="T101" fmla="*/ 269 w 269"/>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9" h="51">
                <a:moveTo>
                  <a:pt x="26" y="0"/>
                </a:moveTo>
                <a:lnTo>
                  <a:pt x="21" y="0"/>
                </a:lnTo>
                <a:lnTo>
                  <a:pt x="15" y="1"/>
                </a:lnTo>
                <a:lnTo>
                  <a:pt x="11" y="4"/>
                </a:lnTo>
                <a:lnTo>
                  <a:pt x="7" y="6"/>
                </a:lnTo>
                <a:lnTo>
                  <a:pt x="5" y="10"/>
                </a:lnTo>
                <a:lnTo>
                  <a:pt x="2" y="16"/>
                </a:lnTo>
                <a:lnTo>
                  <a:pt x="1" y="21"/>
                </a:lnTo>
                <a:lnTo>
                  <a:pt x="0" y="26"/>
                </a:lnTo>
                <a:lnTo>
                  <a:pt x="1" y="31"/>
                </a:lnTo>
                <a:lnTo>
                  <a:pt x="2" y="35"/>
                </a:lnTo>
                <a:lnTo>
                  <a:pt x="5" y="41"/>
                </a:lnTo>
                <a:lnTo>
                  <a:pt x="7" y="45"/>
                </a:lnTo>
                <a:lnTo>
                  <a:pt x="11" y="47"/>
                </a:lnTo>
                <a:lnTo>
                  <a:pt x="15" y="50"/>
                </a:lnTo>
                <a:lnTo>
                  <a:pt x="21" y="51"/>
                </a:lnTo>
                <a:lnTo>
                  <a:pt x="237" y="51"/>
                </a:lnTo>
                <a:lnTo>
                  <a:pt x="248" y="51"/>
                </a:lnTo>
                <a:lnTo>
                  <a:pt x="253" y="50"/>
                </a:lnTo>
                <a:lnTo>
                  <a:pt x="257" y="47"/>
                </a:lnTo>
                <a:lnTo>
                  <a:pt x="261" y="45"/>
                </a:lnTo>
                <a:lnTo>
                  <a:pt x="265" y="41"/>
                </a:lnTo>
                <a:lnTo>
                  <a:pt x="266" y="35"/>
                </a:lnTo>
                <a:lnTo>
                  <a:pt x="269" y="31"/>
                </a:lnTo>
                <a:lnTo>
                  <a:pt x="269" y="26"/>
                </a:lnTo>
                <a:lnTo>
                  <a:pt x="269" y="21"/>
                </a:lnTo>
                <a:lnTo>
                  <a:pt x="266" y="16"/>
                </a:lnTo>
                <a:lnTo>
                  <a:pt x="265" y="10"/>
                </a:lnTo>
                <a:lnTo>
                  <a:pt x="261" y="6"/>
                </a:lnTo>
                <a:lnTo>
                  <a:pt x="257" y="4"/>
                </a:lnTo>
                <a:lnTo>
                  <a:pt x="253" y="1"/>
                </a:lnTo>
                <a:lnTo>
                  <a:pt x="24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5" name="Line 143"/>
          <p:cNvSpPr>
            <a:spLocks noChangeShapeType="1"/>
          </p:cNvSpPr>
          <p:nvPr/>
        </p:nvSpPr>
        <p:spPr bwMode="auto">
          <a:xfrm>
            <a:off x="3822700" y="51673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6" name="Freeform 144"/>
          <p:cNvSpPr>
            <a:spLocks/>
          </p:cNvSpPr>
          <p:nvPr/>
        </p:nvSpPr>
        <p:spPr bwMode="auto">
          <a:xfrm>
            <a:off x="3822700" y="5145088"/>
            <a:ext cx="22225" cy="33337"/>
          </a:xfrm>
          <a:custGeom>
            <a:avLst/>
            <a:gdLst>
              <a:gd name="T0" fmla="*/ 0 w 53"/>
              <a:gd name="T1" fmla="*/ 2147483647 h 86"/>
              <a:gd name="T2" fmla="*/ 0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0" y="64"/>
                </a:lnTo>
                <a:lnTo>
                  <a:pt x="2" y="68"/>
                </a:lnTo>
                <a:lnTo>
                  <a:pt x="4" y="74"/>
                </a:lnTo>
                <a:lnTo>
                  <a:pt x="8" y="78"/>
                </a:lnTo>
                <a:lnTo>
                  <a:pt x="12" y="80"/>
                </a:lnTo>
                <a:lnTo>
                  <a:pt x="16" y="83"/>
                </a:lnTo>
                <a:lnTo>
                  <a:pt x="21" y="84"/>
                </a:lnTo>
                <a:lnTo>
                  <a:pt x="27" y="86"/>
                </a:lnTo>
                <a:lnTo>
                  <a:pt x="32" y="84"/>
                </a:lnTo>
                <a:lnTo>
                  <a:pt x="37" y="83"/>
                </a:lnTo>
                <a:lnTo>
                  <a:pt x="41" y="80"/>
                </a:lnTo>
                <a:lnTo>
                  <a:pt x="45" y="78"/>
                </a:lnTo>
                <a:lnTo>
                  <a:pt x="49" y="74"/>
                </a:lnTo>
                <a:lnTo>
                  <a:pt x="50" y="68"/>
                </a:lnTo>
                <a:lnTo>
                  <a:pt x="53" y="64"/>
                </a:lnTo>
                <a:lnTo>
                  <a:pt x="53" y="31"/>
                </a:lnTo>
                <a:lnTo>
                  <a:pt x="53" y="21"/>
                </a:lnTo>
                <a:lnTo>
                  <a:pt x="50" y="16"/>
                </a:lnTo>
                <a:lnTo>
                  <a:pt x="49" y="10"/>
                </a:lnTo>
                <a:lnTo>
                  <a:pt x="45" y="6"/>
                </a:lnTo>
                <a:lnTo>
                  <a:pt x="41" y="4"/>
                </a:lnTo>
                <a:lnTo>
                  <a:pt x="37" y="1"/>
                </a:lnTo>
                <a:lnTo>
                  <a:pt x="32" y="0"/>
                </a:lnTo>
                <a:lnTo>
                  <a:pt x="27" y="0"/>
                </a:lnTo>
                <a:lnTo>
                  <a:pt x="21" y="0"/>
                </a:lnTo>
                <a:lnTo>
                  <a:pt x="16" y="1"/>
                </a:lnTo>
                <a:lnTo>
                  <a:pt x="12" y="4"/>
                </a:lnTo>
                <a:lnTo>
                  <a:pt x="8" y="6"/>
                </a:lnTo>
                <a:lnTo>
                  <a:pt x="4" y="10"/>
                </a:lnTo>
                <a:lnTo>
                  <a:pt x="2"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7" name="Line 145"/>
          <p:cNvSpPr>
            <a:spLocks noChangeShapeType="1"/>
          </p:cNvSpPr>
          <p:nvPr/>
        </p:nvSpPr>
        <p:spPr bwMode="auto">
          <a:xfrm>
            <a:off x="3833813" y="51450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8" name="Freeform 146"/>
          <p:cNvSpPr>
            <a:spLocks/>
          </p:cNvSpPr>
          <p:nvPr/>
        </p:nvSpPr>
        <p:spPr bwMode="auto">
          <a:xfrm>
            <a:off x="3822700" y="5145088"/>
            <a:ext cx="41275" cy="19050"/>
          </a:xfrm>
          <a:custGeom>
            <a:avLst/>
            <a:gdLst>
              <a:gd name="T0" fmla="*/ 2147483647 w 102"/>
              <a:gd name="T1" fmla="*/ 0 h 51"/>
              <a:gd name="T2" fmla="*/ 2147483647 w 102"/>
              <a:gd name="T3" fmla="*/ 0 h 51"/>
              <a:gd name="T4" fmla="*/ 2147483647 w 102"/>
              <a:gd name="T5" fmla="*/ 2147483647 h 51"/>
              <a:gd name="T6" fmla="*/ 2147483647 w 102"/>
              <a:gd name="T7" fmla="*/ 2147483647 h 51"/>
              <a:gd name="T8" fmla="*/ 2147483647 w 102"/>
              <a:gd name="T9" fmla="*/ 2147483647 h 51"/>
              <a:gd name="T10" fmla="*/ 2147483647 w 102"/>
              <a:gd name="T11" fmla="*/ 2147483647 h 51"/>
              <a:gd name="T12" fmla="*/ 2147483647 w 102"/>
              <a:gd name="T13" fmla="*/ 2147483647 h 51"/>
              <a:gd name="T14" fmla="*/ 0 w 102"/>
              <a:gd name="T15" fmla="*/ 2147483647 h 51"/>
              <a:gd name="T16" fmla="*/ 0 w 102"/>
              <a:gd name="T17" fmla="*/ 2147483647 h 51"/>
              <a:gd name="T18" fmla="*/ 0 w 102"/>
              <a:gd name="T19" fmla="*/ 2147483647 h 51"/>
              <a:gd name="T20" fmla="*/ 2147483647 w 102"/>
              <a:gd name="T21" fmla="*/ 2147483647 h 51"/>
              <a:gd name="T22" fmla="*/ 2147483647 w 102"/>
              <a:gd name="T23" fmla="*/ 2147483647 h 51"/>
              <a:gd name="T24" fmla="*/ 2147483647 w 102"/>
              <a:gd name="T25" fmla="*/ 2147483647 h 51"/>
              <a:gd name="T26" fmla="*/ 2147483647 w 102"/>
              <a:gd name="T27" fmla="*/ 2147483647 h 51"/>
              <a:gd name="T28" fmla="*/ 2147483647 w 102"/>
              <a:gd name="T29" fmla="*/ 2147483647 h 51"/>
              <a:gd name="T30" fmla="*/ 2147483647 w 102"/>
              <a:gd name="T31" fmla="*/ 2147483647 h 51"/>
              <a:gd name="T32" fmla="*/ 2147483647 w 102"/>
              <a:gd name="T33" fmla="*/ 2147483647 h 51"/>
              <a:gd name="T34" fmla="*/ 2147483647 w 102"/>
              <a:gd name="T35" fmla="*/ 2147483647 h 51"/>
              <a:gd name="T36" fmla="*/ 2147483647 w 102"/>
              <a:gd name="T37" fmla="*/ 2147483647 h 51"/>
              <a:gd name="T38" fmla="*/ 2147483647 w 102"/>
              <a:gd name="T39" fmla="*/ 2147483647 h 51"/>
              <a:gd name="T40" fmla="*/ 2147483647 w 102"/>
              <a:gd name="T41" fmla="*/ 2147483647 h 51"/>
              <a:gd name="T42" fmla="*/ 2147483647 w 102"/>
              <a:gd name="T43" fmla="*/ 2147483647 h 51"/>
              <a:gd name="T44" fmla="*/ 2147483647 w 102"/>
              <a:gd name="T45" fmla="*/ 2147483647 h 51"/>
              <a:gd name="T46" fmla="*/ 2147483647 w 102"/>
              <a:gd name="T47" fmla="*/ 2147483647 h 51"/>
              <a:gd name="T48" fmla="*/ 2147483647 w 102"/>
              <a:gd name="T49" fmla="*/ 2147483647 h 51"/>
              <a:gd name="T50" fmla="*/ 2147483647 w 102"/>
              <a:gd name="T51" fmla="*/ 2147483647 h 51"/>
              <a:gd name="T52" fmla="*/ 2147483647 w 102"/>
              <a:gd name="T53" fmla="*/ 2147483647 h 51"/>
              <a:gd name="T54" fmla="*/ 2147483647 w 102"/>
              <a:gd name="T55" fmla="*/ 2147483647 h 51"/>
              <a:gd name="T56" fmla="*/ 2147483647 w 102"/>
              <a:gd name="T57" fmla="*/ 2147483647 h 51"/>
              <a:gd name="T58" fmla="*/ 2147483647 w 102"/>
              <a:gd name="T59" fmla="*/ 2147483647 h 51"/>
              <a:gd name="T60" fmla="*/ 2147483647 w 102"/>
              <a:gd name="T61" fmla="*/ 2147483647 h 51"/>
              <a:gd name="T62" fmla="*/ 2147483647 w 102"/>
              <a:gd name="T63" fmla="*/ 0 h 51"/>
              <a:gd name="T64" fmla="*/ 2147483647 w 10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1"/>
              <a:gd name="T101" fmla="*/ 102 w 10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1">
                <a:moveTo>
                  <a:pt x="27" y="0"/>
                </a:moveTo>
                <a:lnTo>
                  <a:pt x="21" y="0"/>
                </a:lnTo>
                <a:lnTo>
                  <a:pt x="16" y="1"/>
                </a:lnTo>
                <a:lnTo>
                  <a:pt x="12" y="4"/>
                </a:lnTo>
                <a:lnTo>
                  <a:pt x="8" y="6"/>
                </a:lnTo>
                <a:lnTo>
                  <a:pt x="4" y="10"/>
                </a:lnTo>
                <a:lnTo>
                  <a:pt x="2" y="16"/>
                </a:lnTo>
                <a:lnTo>
                  <a:pt x="0" y="21"/>
                </a:lnTo>
                <a:lnTo>
                  <a:pt x="0" y="26"/>
                </a:lnTo>
                <a:lnTo>
                  <a:pt x="0" y="30"/>
                </a:lnTo>
                <a:lnTo>
                  <a:pt x="2" y="35"/>
                </a:lnTo>
                <a:lnTo>
                  <a:pt x="4" y="41"/>
                </a:lnTo>
                <a:lnTo>
                  <a:pt x="8" y="45"/>
                </a:lnTo>
                <a:lnTo>
                  <a:pt x="12" y="47"/>
                </a:lnTo>
                <a:lnTo>
                  <a:pt x="16" y="50"/>
                </a:lnTo>
                <a:lnTo>
                  <a:pt x="21" y="51"/>
                </a:lnTo>
                <a:lnTo>
                  <a:pt x="70" y="51"/>
                </a:lnTo>
                <a:lnTo>
                  <a:pt x="81" y="51"/>
                </a:lnTo>
                <a:lnTo>
                  <a:pt x="86" y="50"/>
                </a:lnTo>
                <a:lnTo>
                  <a:pt x="90" y="47"/>
                </a:lnTo>
                <a:lnTo>
                  <a:pt x="94" y="45"/>
                </a:lnTo>
                <a:lnTo>
                  <a:pt x="98" y="41"/>
                </a:lnTo>
                <a:lnTo>
                  <a:pt x="101" y="35"/>
                </a:lnTo>
                <a:lnTo>
                  <a:pt x="102" y="30"/>
                </a:lnTo>
                <a:lnTo>
                  <a:pt x="102" y="26"/>
                </a:lnTo>
                <a:lnTo>
                  <a:pt x="102" y="21"/>
                </a:lnTo>
                <a:lnTo>
                  <a:pt x="101" y="16"/>
                </a:lnTo>
                <a:lnTo>
                  <a:pt x="98" y="10"/>
                </a:lnTo>
                <a:lnTo>
                  <a:pt x="94" y="6"/>
                </a:lnTo>
                <a:lnTo>
                  <a:pt x="90" y="4"/>
                </a:lnTo>
                <a:lnTo>
                  <a:pt x="86" y="1"/>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899" name="Line 147"/>
          <p:cNvSpPr>
            <a:spLocks noChangeShapeType="1"/>
          </p:cNvSpPr>
          <p:nvPr/>
        </p:nvSpPr>
        <p:spPr bwMode="auto">
          <a:xfrm>
            <a:off x="3843338" y="5156200"/>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0" name="Freeform 148"/>
          <p:cNvSpPr>
            <a:spLocks/>
          </p:cNvSpPr>
          <p:nvPr/>
        </p:nvSpPr>
        <p:spPr bwMode="auto">
          <a:xfrm>
            <a:off x="3843338" y="5132388"/>
            <a:ext cx="20637" cy="33337"/>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59"/>
                </a:moveTo>
                <a:lnTo>
                  <a:pt x="1" y="63"/>
                </a:lnTo>
                <a:lnTo>
                  <a:pt x="3" y="68"/>
                </a:lnTo>
                <a:lnTo>
                  <a:pt x="5" y="74"/>
                </a:lnTo>
                <a:lnTo>
                  <a:pt x="8" y="78"/>
                </a:lnTo>
                <a:lnTo>
                  <a:pt x="12" y="80"/>
                </a:lnTo>
                <a:lnTo>
                  <a:pt x="16" y="83"/>
                </a:lnTo>
                <a:lnTo>
                  <a:pt x="21" y="84"/>
                </a:lnTo>
                <a:lnTo>
                  <a:pt x="27" y="86"/>
                </a:lnTo>
                <a:lnTo>
                  <a:pt x="32" y="84"/>
                </a:lnTo>
                <a:lnTo>
                  <a:pt x="37" y="83"/>
                </a:lnTo>
                <a:lnTo>
                  <a:pt x="41" y="80"/>
                </a:lnTo>
                <a:lnTo>
                  <a:pt x="45" y="78"/>
                </a:lnTo>
                <a:lnTo>
                  <a:pt x="49" y="74"/>
                </a:lnTo>
                <a:lnTo>
                  <a:pt x="52" y="68"/>
                </a:lnTo>
                <a:lnTo>
                  <a:pt x="53" y="63"/>
                </a:lnTo>
                <a:lnTo>
                  <a:pt x="53" y="30"/>
                </a:lnTo>
                <a:lnTo>
                  <a:pt x="53" y="21"/>
                </a:lnTo>
                <a:lnTo>
                  <a:pt x="52" y="15"/>
                </a:lnTo>
                <a:lnTo>
                  <a:pt x="49" y="10"/>
                </a:lnTo>
                <a:lnTo>
                  <a:pt x="45" y="6"/>
                </a:lnTo>
                <a:lnTo>
                  <a:pt x="41" y="4"/>
                </a:lnTo>
                <a:lnTo>
                  <a:pt x="37" y="1"/>
                </a:lnTo>
                <a:lnTo>
                  <a:pt x="32" y="0"/>
                </a:lnTo>
                <a:lnTo>
                  <a:pt x="27" y="0"/>
                </a:lnTo>
                <a:lnTo>
                  <a:pt x="21" y="0"/>
                </a:lnTo>
                <a:lnTo>
                  <a:pt x="16" y="1"/>
                </a:lnTo>
                <a:lnTo>
                  <a:pt x="12" y="4"/>
                </a:lnTo>
                <a:lnTo>
                  <a:pt x="8" y="6"/>
                </a:lnTo>
                <a:lnTo>
                  <a:pt x="5" y="10"/>
                </a:lnTo>
                <a:lnTo>
                  <a:pt x="3" y="15"/>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1" name="Line 149"/>
          <p:cNvSpPr>
            <a:spLocks noChangeShapeType="1"/>
          </p:cNvSpPr>
          <p:nvPr/>
        </p:nvSpPr>
        <p:spPr bwMode="auto">
          <a:xfrm>
            <a:off x="3852863" y="51323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2" name="Freeform 150"/>
          <p:cNvSpPr>
            <a:spLocks/>
          </p:cNvSpPr>
          <p:nvPr/>
        </p:nvSpPr>
        <p:spPr bwMode="auto">
          <a:xfrm>
            <a:off x="3843338" y="5132388"/>
            <a:ext cx="176212" cy="20637"/>
          </a:xfrm>
          <a:custGeom>
            <a:avLst/>
            <a:gdLst>
              <a:gd name="T0" fmla="*/ 2147483647 w 447"/>
              <a:gd name="T1" fmla="*/ 0 h 51"/>
              <a:gd name="T2" fmla="*/ 2147483647 w 447"/>
              <a:gd name="T3" fmla="*/ 0 h 51"/>
              <a:gd name="T4" fmla="*/ 2147483647 w 447"/>
              <a:gd name="T5" fmla="*/ 2147483647 h 51"/>
              <a:gd name="T6" fmla="*/ 2147483647 w 447"/>
              <a:gd name="T7" fmla="*/ 2147483647 h 51"/>
              <a:gd name="T8" fmla="*/ 2147483647 w 447"/>
              <a:gd name="T9" fmla="*/ 2147483647 h 51"/>
              <a:gd name="T10" fmla="*/ 2147483647 w 447"/>
              <a:gd name="T11" fmla="*/ 2147483647 h 51"/>
              <a:gd name="T12" fmla="*/ 2147483647 w 447"/>
              <a:gd name="T13" fmla="*/ 2147483647 h 51"/>
              <a:gd name="T14" fmla="*/ 2147483647 w 447"/>
              <a:gd name="T15" fmla="*/ 2147483647 h 51"/>
              <a:gd name="T16" fmla="*/ 0 w 447"/>
              <a:gd name="T17" fmla="*/ 2147483647 h 51"/>
              <a:gd name="T18" fmla="*/ 2147483647 w 447"/>
              <a:gd name="T19" fmla="*/ 2147483647 h 51"/>
              <a:gd name="T20" fmla="*/ 2147483647 w 447"/>
              <a:gd name="T21" fmla="*/ 2147483647 h 51"/>
              <a:gd name="T22" fmla="*/ 2147483647 w 447"/>
              <a:gd name="T23" fmla="*/ 2147483647 h 51"/>
              <a:gd name="T24" fmla="*/ 2147483647 w 447"/>
              <a:gd name="T25" fmla="*/ 2147483647 h 51"/>
              <a:gd name="T26" fmla="*/ 2147483647 w 447"/>
              <a:gd name="T27" fmla="*/ 2147483647 h 51"/>
              <a:gd name="T28" fmla="*/ 2147483647 w 447"/>
              <a:gd name="T29" fmla="*/ 2147483647 h 51"/>
              <a:gd name="T30" fmla="*/ 2147483647 w 447"/>
              <a:gd name="T31" fmla="*/ 2147483647 h 51"/>
              <a:gd name="T32" fmla="*/ 2147483647 w 447"/>
              <a:gd name="T33" fmla="*/ 2147483647 h 51"/>
              <a:gd name="T34" fmla="*/ 2147483647 w 447"/>
              <a:gd name="T35" fmla="*/ 2147483647 h 51"/>
              <a:gd name="T36" fmla="*/ 2147483647 w 447"/>
              <a:gd name="T37" fmla="*/ 2147483647 h 51"/>
              <a:gd name="T38" fmla="*/ 2147483647 w 447"/>
              <a:gd name="T39" fmla="*/ 2147483647 h 51"/>
              <a:gd name="T40" fmla="*/ 2147483647 w 447"/>
              <a:gd name="T41" fmla="*/ 2147483647 h 51"/>
              <a:gd name="T42" fmla="*/ 2147483647 w 447"/>
              <a:gd name="T43" fmla="*/ 2147483647 h 51"/>
              <a:gd name="T44" fmla="*/ 2147483647 w 447"/>
              <a:gd name="T45" fmla="*/ 2147483647 h 51"/>
              <a:gd name="T46" fmla="*/ 2147483647 w 447"/>
              <a:gd name="T47" fmla="*/ 2147483647 h 51"/>
              <a:gd name="T48" fmla="*/ 2147483647 w 447"/>
              <a:gd name="T49" fmla="*/ 2147483647 h 51"/>
              <a:gd name="T50" fmla="*/ 2147483647 w 447"/>
              <a:gd name="T51" fmla="*/ 2147483647 h 51"/>
              <a:gd name="T52" fmla="*/ 2147483647 w 447"/>
              <a:gd name="T53" fmla="*/ 2147483647 h 51"/>
              <a:gd name="T54" fmla="*/ 2147483647 w 447"/>
              <a:gd name="T55" fmla="*/ 2147483647 h 51"/>
              <a:gd name="T56" fmla="*/ 2147483647 w 447"/>
              <a:gd name="T57" fmla="*/ 2147483647 h 51"/>
              <a:gd name="T58" fmla="*/ 2147483647 w 447"/>
              <a:gd name="T59" fmla="*/ 2147483647 h 51"/>
              <a:gd name="T60" fmla="*/ 2147483647 w 447"/>
              <a:gd name="T61" fmla="*/ 2147483647 h 51"/>
              <a:gd name="T62" fmla="*/ 2147483647 w 447"/>
              <a:gd name="T63" fmla="*/ 0 h 51"/>
              <a:gd name="T64" fmla="*/ 2147483647 w 447"/>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7"/>
              <a:gd name="T100" fmla="*/ 0 h 51"/>
              <a:gd name="T101" fmla="*/ 447 w 447"/>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7" h="51">
                <a:moveTo>
                  <a:pt x="27" y="0"/>
                </a:moveTo>
                <a:lnTo>
                  <a:pt x="21" y="0"/>
                </a:lnTo>
                <a:lnTo>
                  <a:pt x="16" y="1"/>
                </a:lnTo>
                <a:lnTo>
                  <a:pt x="12" y="4"/>
                </a:lnTo>
                <a:lnTo>
                  <a:pt x="8" y="6"/>
                </a:lnTo>
                <a:lnTo>
                  <a:pt x="5" y="10"/>
                </a:lnTo>
                <a:lnTo>
                  <a:pt x="3" y="15"/>
                </a:lnTo>
                <a:lnTo>
                  <a:pt x="1" y="21"/>
                </a:lnTo>
                <a:lnTo>
                  <a:pt x="0" y="26"/>
                </a:lnTo>
                <a:lnTo>
                  <a:pt x="1" y="30"/>
                </a:lnTo>
                <a:lnTo>
                  <a:pt x="3" y="35"/>
                </a:lnTo>
                <a:lnTo>
                  <a:pt x="5" y="41"/>
                </a:lnTo>
                <a:lnTo>
                  <a:pt x="8" y="45"/>
                </a:lnTo>
                <a:lnTo>
                  <a:pt x="12" y="47"/>
                </a:lnTo>
                <a:lnTo>
                  <a:pt x="16" y="50"/>
                </a:lnTo>
                <a:lnTo>
                  <a:pt x="21" y="51"/>
                </a:lnTo>
                <a:lnTo>
                  <a:pt x="415" y="51"/>
                </a:lnTo>
                <a:lnTo>
                  <a:pt x="426" y="51"/>
                </a:lnTo>
                <a:lnTo>
                  <a:pt x="431" y="50"/>
                </a:lnTo>
                <a:lnTo>
                  <a:pt x="435" y="47"/>
                </a:lnTo>
                <a:lnTo>
                  <a:pt x="439" y="45"/>
                </a:lnTo>
                <a:lnTo>
                  <a:pt x="443" y="41"/>
                </a:lnTo>
                <a:lnTo>
                  <a:pt x="444" y="35"/>
                </a:lnTo>
                <a:lnTo>
                  <a:pt x="447" y="30"/>
                </a:lnTo>
                <a:lnTo>
                  <a:pt x="447" y="26"/>
                </a:lnTo>
                <a:lnTo>
                  <a:pt x="447" y="21"/>
                </a:lnTo>
                <a:lnTo>
                  <a:pt x="444" y="15"/>
                </a:lnTo>
                <a:lnTo>
                  <a:pt x="443" y="10"/>
                </a:lnTo>
                <a:lnTo>
                  <a:pt x="439" y="6"/>
                </a:lnTo>
                <a:lnTo>
                  <a:pt x="435" y="4"/>
                </a:lnTo>
                <a:lnTo>
                  <a:pt x="431" y="1"/>
                </a:lnTo>
                <a:lnTo>
                  <a:pt x="420"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3" name="Line 151"/>
          <p:cNvSpPr>
            <a:spLocks noChangeShapeType="1"/>
          </p:cNvSpPr>
          <p:nvPr/>
        </p:nvSpPr>
        <p:spPr bwMode="auto">
          <a:xfrm>
            <a:off x="3998913" y="51435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4" name="Freeform 152"/>
          <p:cNvSpPr>
            <a:spLocks/>
          </p:cNvSpPr>
          <p:nvPr/>
        </p:nvSpPr>
        <p:spPr bwMode="auto">
          <a:xfrm>
            <a:off x="3998913" y="5121275"/>
            <a:ext cx="20637" cy="31750"/>
          </a:xfrm>
          <a:custGeom>
            <a:avLst/>
            <a:gdLst>
              <a:gd name="T0" fmla="*/ 0 w 53"/>
              <a:gd name="T1" fmla="*/ 2147483647 h 85"/>
              <a:gd name="T2" fmla="*/ 0 w 53"/>
              <a:gd name="T3" fmla="*/ 2147483647 h 85"/>
              <a:gd name="T4" fmla="*/ 2147483647 w 53"/>
              <a:gd name="T5" fmla="*/ 2147483647 h 85"/>
              <a:gd name="T6" fmla="*/ 2147483647 w 53"/>
              <a:gd name="T7" fmla="*/ 2147483647 h 85"/>
              <a:gd name="T8" fmla="*/ 2147483647 w 53"/>
              <a:gd name="T9" fmla="*/ 2147483647 h 85"/>
              <a:gd name="T10" fmla="*/ 2147483647 w 53"/>
              <a:gd name="T11" fmla="*/ 2147483647 h 85"/>
              <a:gd name="T12" fmla="*/ 2147483647 w 53"/>
              <a:gd name="T13" fmla="*/ 2147483647 h 85"/>
              <a:gd name="T14" fmla="*/ 2147483647 w 53"/>
              <a:gd name="T15" fmla="*/ 2147483647 h 85"/>
              <a:gd name="T16" fmla="*/ 2147483647 w 53"/>
              <a:gd name="T17" fmla="*/ 2147483647 h 85"/>
              <a:gd name="T18" fmla="*/ 2147483647 w 53"/>
              <a:gd name="T19" fmla="*/ 2147483647 h 85"/>
              <a:gd name="T20" fmla="*/ 2147483647 w 53"/>
              <a:gd name="T21" fmla="*/ 2147483647 h 85"/>
              <a:gd name="T22" fmla="*/ 2147483647 w 53"/>
              <a:gd name="T23" fmla="*/ 2147483647 h 85"/>
              <a:gd name="T24" fmla="*/ 2147483647 w 53"/>
              <a:gd name="T25" fmla="*/ 2147483647 h 85"/>
              <a:gd name="T26" fmla="*/ 2147483647 w 53"/>
              <a:gd name="T27" fmla="*/ 2147483647 h 85"/>
              <a:gd name="T28" fmla="*/ 2147483647 w 53"/>
              <a:gd name="T29" fmla="*/ 2147483647 h 85"/>
              <a:gd name="T30" fmla="*/ 2147483647 w 53"/>
              <a:gd name="T31" fmla="*/ 2147483647 h 85"/>
              <a:gd name="T32" fmla="*/ 2147483647 w 53"/>
              <a:gd name="T33" fmla="*/ 2147483647 h 85"/>
              <a:gd name="T34" fmla="*/ 2147483647 w 53"/>
              <a:gd name="T35" fmla="*/ 2147483647 h 85"/>
              <a:gd name="T36" fmla="*/ 2147483647 w 53"/>
              <a:gd name="T37" fmla="*/ 2147483647 h 85"/>
              <a:gd name="T38" fmla="*/ 2147483647 w 53"/>
              <a:gd name="T39" fmla="*/ 2147483647 h 85"/>
              <a:gd name="T40" fmla="*/ 2147483647 w 53"/>
              <a:gd name="T41" fmla="*/ 2147483647 h 85"/>
              <a:gd name="T42" fmla="*/ 2147483647 w 53"/>
              <a:gd name="T43" fmla="*/ 2147483647 h 85"/>
              <a:gd name="T44" fmla="*/ 2147483647 w 53"/>
              <a:gd name="T45" fmla="*/ 2147483647 h 85"/>
              <a:gd name="T46" fmla="*/ 2147483647 w 53"/>
              <a:gd name="T47" fmla="*/ 0 h 85"/>
              <a:gd name="T48" fmla="*/ 2147483647 w 53"/>
              <a:gd name="T49" fmla="*/ 0 h 85"/>
              <a:gd name="T50" fmla="*/ 2147483647 w 53"/>
              <a:gd name="T51" fmla="*/ 0 h 85"/>
              <a:gd name="T52" fmla="*/ 2147483647 w 53"/>
              <a:gd name="T53" fmla="*/ 2147483647 h 85"/>
              <a:gd name="T54" fmla="*/ 2147483647 w 53"/>
              <a:gd name="T55" fmla="*/ 2147483647 h 85"/>
              <a:gd name="T56" fmla="*/ 2147483647 w 53"/>
              <a:gd name="T57" fmla="*/ 2147483647 h 85"/>
              <a:gd name="T58" fmla="*/ 2147483647 w 53"/>
              <a:gd name="T59" fmla="*/ 2147483647 h 85"/>
              <a:gd name="T60" fmla="*/ 2147483647 w 53"/>
              <a:gd name="T61" fmla="*/ 2147483647 h 85"/>
              <a:gd name="T62" fmla="*/ 0 w 53"/>
              <a:gd name="T63" fmla="*/ 2147483647 h 85"/>
              <a:gd name="T64" fmla="*/ 0 w 53"/>
              <a:gd name="T65" fmla="*/ 214748364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5"/>
              <a:gd name="T101" fmla="*/ 53 w 53"/>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5">
                <a:moveTo>
                  <a:pt x="0" y="59"/>
                </a:moveTo>
                <a:lnTo>
                  <a:pt x="0" y="63"/>
                </a:lnTo>
                <a:lnTo>
                  <a:pt x="1" y="68"/>
                </a:lnTo>
                <a:lnTo>
                  <a:pt x="4" y="74"/>
                </a:lnTo>
                <a:lnTo>
                  <a:pt x="8" y="78"/>
                </a:lnTo>
                <a:lnTo>
                  <a:pt x="12" y="80"/>
                </a:lnTo>
                <a:lnTo>
                  <a:pt x="16" y="83"/>
                </a:lnTo>
                <a:lnTo>
                  <a:pt x="21" y="84"/>
                </a:lnTo>
                <a:lnTo>
                  <a:pt x="26" y="85"/>
                </a:lnTo>
                <a:lnTo>
                  <a:pt x="32" y="84"/>
                </a:lnTo>
                <a:lnTo>
                  <a:pt x="37" y="83"/>
                </a:lnTo>
                <a:lnTo>
                  <a:pt x="41" y="80"/>
                </a:lnTo>
                <a:lnTo>
                  <a:pt x="45" y="78"/>
                </a:lnTo>
                <a:lnTo>
                  <a:pt x="49" y="74"/>
                </a:lnTo>
                <a:lnTo>
                  <a:pt x="50" y="68"/>
                </a:lnTo>
                <a:lnTo>
                  <a:pt x="53" y="63"/>
                </a:lnTo>
                <a:lnTo>
                  <a:pt x="53" y="30"/>
                </a:lnTo>
                <a:lnTo>
                  <a:pt x="53" y="21"/>
                </a:lnTo>
                <a:lnTo>
                  <a:pt x="50" y="15"/>
                </a:lnTo>
                <a:lnTo>
                  <a:pt x="49" y="10"/>
                </a:lnTo>
                <a:lnTo>
                  <a:pt x="45" y="6"/>
                </a:lnTo>
                <a:lnTo>
                  <a:pt x="41" y="4"/>
                </a:lnTo>
                <a:lnTo>
                  <a:pt x="37" y="1"/>
                </a:lnTo>
                <a:lnTo>
                  <a:pt x="32" y="0"/>
                </a:lnTo>
                <a:lnTo>
                  <a:pt x="26" y="0"/>
                </a:lnTo>
                <a:lnTo>
                  <a:pt x="21" y="0"/>
                </a:lnTo>
                <a:lnTo>
                  <a:pt x="16" y="1"/>
                </a:lnTo>
                <a:lnTo>
                  <a:pt x="12" y="4"/>
                </a:lnTo>
                <a:lnTo>
                  <a:pt x="8" y="6"/>
                </a:lnTo>
                <a:lnTo>
                  <a:pt x="4" y="10"/>
                </a:lnTo>
                <a:lnTo>
                  <a:pt x="1" y="15"/>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5" name="Line 153"/>
          <p:cNvSpPr>
            <a:spLocks noChangeShapeType="1"/>
          </p:cNvSpPr>
          <p:nvPr/>
        </p:nvSpPr>
        <p:spPr bwMode="auto">
          <a:xfrm>
            <a:off x="4010025" y="51212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6" name="Freeform 154"/>
          <p:cNvSpPr>
            <a:spLocks/>
          </p:cNvSpPr>
          <p:nvPr/>
        </p:nvSpPr>
        <p:spPr bwMode="auto">
          <a:xfrm>
            <a:off x="3998913" y="5121275"/>
            <a:ext cx="266700" cy="19050"/>
          </a:xfrm>
          <a:custGeom>
            <a:avLst/>
            <a:gdLst>
              <a:gd name="T0" fmla="*/ 2147483647 w 673"/>
              <a:gd name="T1" fmla="*/ 0 h 51"/>
              <a:gd name="T2" fmla="*/ 2147483647 w 673"/>
              <a:gd name="T3" fmla="*/ 0 h 51"/>
              <a:gd name="T4" fmla="*/ 2147483647 w 673"/>
              <a:gd name="T5" fmla="*/ 2147483647 h 51"/>
              <a:gd name="T6" fmla="*/ 2147483647 w 673"/>
              <a:gd name="T7" fmla="*/ 2147483647 h 51"/>
              <a:gd name="T8" fmla="*/ 2147483647 w 673"/>
              <a:gd name="T9" fmla="*/ 2147483647 h 51"/>
              <a:gd name="T10" fmla="*/ 2147483647 w 673"/>
              <a:gd name="T11" fmla="*/ 2147483647 h 51"/>
              <a:gd name="T12" fmla="*/ 2147483647 w 673"/>
              <a:gd name="T13" fmla="*/ 2147483647 h 51"/>
              <a:gd name="T14" fmla="*/ 0 w 673"/>
              <a:gd name="T15" fmla="*/ 2147483647 h 51"/>
              <a:gd name="T16" fmla="*/ 0 w 673"/>
              <a:gd name="T17" fmla="*/ 2147483647 h 51"/>
              <a:gd name="T18" fmla="*/ 0 w 673"/>
              <a:gd name="T19" fmla="*/ 2147483647 h 51"/>
              <a:gd name="T20" fmla="*/ 2147483647 w 673"/>
              <a:gd name="T21" fmla="*/ 2147483647 h 51"/>
              <a:gd name="T22" fmla="*/ 2147483647 w 673"/>
              <a:gd name="T23" fmla="*/ 2147483647 h 51"/>
              <a:gd name="T24" fmla="*/ 2147483647 w 673"/>
              <a:gd name="T25" fmla="*/ 2147483647 h 51"/>
              <a:gd name="T26" fmla="*/ 2147483647 w 673"/>
              <a:gd name="T27" fmla="*/ 2147483647 h 51"/>
              <a:gd name="T28" fmla="*/ 2147483647 w 673"/>
              <a:gd name="T29" fmla="*/ 2147483647 h 51"/>
              <a:gd name="T30" fmla="*/ 2147483647 w 673"/>
              <a:gd name="T31" fmla="*/ 2147483647 h 51"/>
              <a:gd name="T32" fmla="*/ 2147483647 w 673"/>
              <a:gd name="T33" fmla="*/ 2147483647 h 51"/>
              <a:gd name="T34" fmla="*/ 2147483647 w 673"/>
              <a:gd name="T35" fmla="*/ 2147483647 h 51"/>
              <a:gd name="T36" fmla="*/ 2147483647 w 673"/>
              <a:gd name="T37" fmla="*/ 2147483647 h 51"/>
              <a:gd name="T38" fmla="*/ 2147483647 w 673"/>
              <a:gd name="T39" fmla="*/ 2147483647 h 51"/>
              <a:gd name="T40" fmla="*/ 2147483647 w 673"/>
              <a:gd name="T41" fmla="*/ 2147483647 h 51"/>
              <a:gd name="T42" fmla="*/ 2147483647 w 673"/>
              <a:gd name="T43" fmla="*/ 2147483647 h 51"/>
              <a:gd name="T44" fmla="*/ 2147483647 w 673"/>
              <a:gd name="T45" fmla="*/ 2147483647 h 51"/>
              <a:gd name="T46" fmla="*/ 2147483647 w 673"/>
              <a:gd name="T47" fmla="*/ 2147483647 h 51"/>
              <a:gd name="T48" fmla="*/ 2147483647 w 673"/>
              <a:gd name="T49" fmla="*/ 2147483647 h 51"/>
              <a:gd name="T50" fmla="*/ 2147483647 w 673"/>
              <a:gd name="T51" fmla="*/ 2147483647 h 51"/>
              <a:gd name="T52" fmla="*/ 2147483647 w 673"/>
              <a:gd name="T53" fmla="*/ 2147483647 h 51"/>
              <a:gd name="T54" fmla="*/ 2147483647 w 673"/>
              <a:gd name="T55" fmla="*/ 2147483647 h 51"/>
              <a:gd name="T56" fmla="*/ 2147483647 w 673"/>
              <a:gd name="T57" fmla="*/ 2147483647 h 51"/>
              <a:gd name="T58" fmla="*/ 2147483647 w 673"/>
              <a:gd name="T59" fmla="*/ 2147483647 h 51"/>
              <a:gd name="T60" fmla="*/ 2147483647 w 673"/>
              <a:gd name="T61" fmla="*/ 2147483647 h 51"/>
              <a:gd name="T62" fmla="*/ 2147483647 w 673"/>
              <a:gd name="T63" fmla="*/ 0 h 51"/>
              <a:gd name="T64" fmla="*/ 2147483647 w 6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3"/>
              <a:gd name="T100" fmla="*/ 0 h 51"/>
              <a:gd name="T101" fmla="*/ 673 w 6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3" h="51">
                <a:moveTo>
                  <a:pt x="26" y="0"/>
                </a:moveTo>
                <a:lnTo>
                  <a:pt x="21" y="0"/>
                </a:lnTo>
                <a:lnTo>
                  <a:pt x="16" y="1"/>
                </a:lnTo>
                <a:lnTo>
                  <a:pt x="12" y="4"/>
                </a:lnTo>
                <a:lnTo>
                  <a:pt x="8" y="6"/>
                </a:lnTo>
                <a:lnTo>
                  <a:pt x="4" y="10"/>
                </a:lnTo>
                <a:lnTo>
                  <a:pt x="1" y="15"/>
                </a:lnTo>
                <a:lnTo>
                  <a:pt x="0" y="21"/>
                </a:lnTo>
                <a:lnTo>
                  <a:pt x="0" y="26"/>
                </a:lnTo>
                <a:lnTo>
                  <a:pt x="0" y="30"/>
                </a:lnTo>
                <a:lnTo>
                  <a:pt x="1" y="35"/>
                </a:lnTo>
                <a:lnTo>
                  <a:pt x="4" y="41"/>
                </a:lnTo>
                <a:lnTo>
                  <a:pt x="8" y="45"/>
                </a:lnTo>
                <a:lnTo>
                  <a:pt x="12" y="47"/>
                </a:lnTo>
                <a:lnTo>
                  <a:pt x="16" y="50"/>
                </a:lnTo>
                <a:lnTo>
                  <a:pt x="21" y="51"/>
                </a:lnTo>
                <a:lnTo>
                  <a:pt x="641" y="51"/>
                </a:lnTo>
                <a:lnTo>
                  <a:pt x="652" y="51"/>
                </a:lnTo>
                <a:lnTo>
                  <a:pt x="657" y="50"/>
                </a:lnTo>
                <a:lnTo>
                  <a:pt x="661" y="47"/>
                </a:lnTo>
                <a:lnTo>
                  <a:pt x="665" y="45"/>
                </a:lnTo>
                <a:lnTo>
                  <a:pt x="669" y="41"/>
                </a:lnTo>
                <a:lnTo>
                  <a:pt x="670" y="35"/>
                </a:lnTo>
                <a:lnTo>
                  <a:pt x="673" y="30"/>
                </a:lnTo>
                <a:lnTo>
                  <a:pt x="673" y="26"/>
                </a:lnTo>
                <a:lnTo>
                  <a:pt x="673" y="21"/>
                </a:lnTo>
                <a:lnTo>
                  <a:pt x="670" y="15"/>
                </a:lnTo>
                <a:lnTo>
                  <a:pt x="669" y="10"/>
                </a:lnTo>
                <a:lnTo>
                  <a:pt x="665" y="6"/>
                </a:lnTo>
                <a:lnTo>
                  <a:pt x="661" y="4"/>
                </a:lnTo>
                <a:lnTo>
                  <a:pt x="657" y="1"/>
                </a:lnTo>
                <a:lnTo>
                  <a:pt x="6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7" name="Line 155"/>
          <p:cNvSpPr>
            <a:spLocks noChangeShapeType="1"/>
          </p:cNvSpPr>
          <p:nvPr/>
        </p:nvSpPr>
        <p:spPr bwMode="auto">
          <a:xfrm>
            <a:off x="4244975" y="51308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8" name="Freeform 156"/>
          <p:cNvSpPr>
            <a:spLocks/>
          </p:cNvSpPr>
          <p:nvPr/>
        </p:nvSpPr>
        <p:spPr bwMode="auto">
          <a:xfrm>
            <a:off x="4244975" y="5108575"/>
            <a:ext cx="20638" cy="31750"/>
          </a:xfrm>
          <a:custGeom>
            <a:avLst/>
            <a:gdLst>
              <a:gd name="T0" fmla="*/ 0 w 53"/>
              <a:gd name="T1" fmla="*/ 2147483647 h 85"/>
              <a:gd name="T2" fmla="*/ 0 w 53"/>
              <a:gd name="T3" fmla="*/ 2147483647 h 85"/>
              <a:gd name="T4" fmla="*/ 2147483647 w 53"/>
              <a:gd name="T5" fmla="*/ 2147483647 h 85"/>
              <a:gd name="T6" fmla="*/ 2147483647 w 53"/>
              <a:gd name="T7" fmla="*/ 2147483647 h 85"/>
              <a:gd name="T8" fmla="*/ 2147483647 w 53"/>
              <a:gd name="T9" fmla="*/ 2147483647 h 85"/>
              <a:gd name="T10" fmla="*/ 2147483647 w 53"/>
              <a:gd name="T11" fmla="*/ 2147483647 h 85"/>
              <a:gd name="T12" fmla="*/ 2147483647 w 53"/>
              <a:gd name="T13" fmla="*/ 2147483647 h 85"/>
              <a:gd name="T14" fmla="*/ 2147483647 w 53"/>
              <a:gd name="T15" fmla="*/ 2147483647 h 85"/>
              <a:gd name="T16" fmla="*/ 2147483647 w 53"/>
              <a:gd name="T17" fmla="*/ 2147483647 h 85"/>
              <a:gd name="T18" fmla="*/ 2147483647 w 53"/>
              <a:gd name="T19" fmla="*/ 2147483647 h 85"/>
              <a:gd name="T20" fmla="*/ 2147483647 w 53"/>
              <a:gd name="T21" fmla="*/ 2147483647 h 85"/>
              <a:gd name="T22" fmla="*/ 2147483647 w 53"/>
              <a:gd name="T23" fmla="*/ 2147483647 h 85"/>
              <a:gd name="T24" fmla="*/ 2147483647 w 53"/>
              <a:gd name="T25" fmla="*/ 2147483647 h 85"/>
              <a:gd name="T26" fmla="*/ 2147483647 w 53"/>
              <a:gd name="T27" fmla="*/ 2147483647 h 85"/>
              <a:gd name="T28" fmla="*/ 2147483647 w 53"/>
              <a:gd name="T29" fmla="*/ 2147483647 h 85"/>
              <a:gd name="T30" fmla="*/ 2147483647 w 53"/>
              <a:gd name="T31" fmla="*/ 2147483647 h 85"/>
              <a:gd name="T32" fmla="*/ 2147483647 w 53"/>
              <a:gd name="T33" fmla="*/ 2147483647 h 85"/>
              <a:gd name="T34" fmla="*/ 2147483647 w 53"/>
              <a:gd name="T35" fmla="*/ 2147483647 h 85"/>
              <a:gd name="T36" fmla="*/ 2147483647 w 53"/>
              <a:gd name="T37" fmla="*/ 2147483647 h 85"/>
              <a:gd name="T38" fmla="*/ 2147483647 w 53"/>
              <a:gd name="T39" fmla="*/ 2147483647 h 85"/>
              <a:gd name="T40" fmla="*/ 2147483647 w 53"/>
              <a:gd name="T41" fmla="*/ 2147483647 h 85"/>
              <a:gd name="T42" fmla="*/ 2147483647 w 53"/>
              <a:gd name="T43" fmla="*/ 2147483647 h 85"/>
              <a:gd name="T44" fmla="*/ 2147483647 w 53"/>
              <a:gd name="T45" fmla="*/ 2147483647 h 85"/>
              <a:gd name="T46" fmla="*/ 2147483647 w 53"/>
              <a:gd name="T47" fmla="*/ 0 h 85"/>
              <a:gd name="T48" fmla="*/ 2147483647 w 53"/>
              <a:gd name="T49" fmla="*/ 0 h 85"/>
              <a:gd name="T50" fmla="*/ 2147483647 w 53"/>
              <a:gd name="T51" fmla="*/ 0 h 85"/>
              <a:gd name="T52" fmla="*/ 2147483647 w 53"/>
              <a:gd name="T53" fmla="*/ 2147483647 h 85"/>
              <a:gd name="T54" fmla="*/ 2147483647 w 53"/>
              <a:gd name="T55" fmla="*/ 2147483647 h 85"/>
              <a:gd name="T56" fmla="*/ 2147483647 w 53"/>
              <a:gd name="T57" fmla="*/ 2147483647 h 85"/>
              <a:gd name="T58" fmla="*/ 2147483647 w 53"/>
              <a:gd name="T59" fmla="*/ 2147483647 h 85"/>
              <a:gd name="T60" fmla="*/ 2147483647 w 53"/>
              <a:gd name="T61" fmla="*/ 2147483647 h 85"/>
              <a:gd name="T62" fmla="*/ 0 w 53"/>
              <a:gd name="T63" fmla="*/ 2147483647 h 85"/>
              <a:gd name="T64" fmla="*/ 0 w 53"/>
              <a:gd name="T65" fmla="*/ 2147483647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5"/>
              <a:gd name="T101" fmla="*/ 53 w 53"/>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5">
                <a:moveTo>
                  <a:pt x="0" y="59"/>
                </a:moveTo>
                <a:lnTo>
                  <a:pt x="0" y="63"/>
                </a:lnTo>
                <a:lnTo>
                  <a:pt x="1" y="68"/>
                </a:lnTo>
                <a:lnTo>
                  <a:pt x="4" y="74"/>
                </a:lnTo>
                <a:lnTo>
                  <a:pt x="8" y="78"/>
                </a:lnTo>
                <a:lnTo>
                  <a:pt x="12" y="80"/>
                </a:lnTo>
                <a:lnTo>
                  <a:pt x="16" y="83"/>
                </a:lnTo>
                <a:lnTo>
                  <a:pt x="21" y="84"/>
                </a:lnTo>
                <a:lnTo>
                  <a:pt x="26" y="85"/>
                </a:lnTo>
                <a:lnTo>
                  <a:pt x="32" y="84"/>
                </a:lnTo>
                <a:lnTo>
                  <a:pt x="37" y="83"/>
                </a:lnTo>
                <a:lnTo>
                  <a:pt x="41" y="80"/>
                </a:lnTo>
                <a:lnTo>
                  <a:pt x="45" y="78"/>
                </a:lnTo>
                <a:lnTo>
                  <a:pt x="49" y="74"/>
                </a:lnTo>
                <a:lnTo>
                  <a:pt x="50" y="68"/>
                </a:lnTo>
                <a:lnTo>
                  <a:pt x="53" y="63"/>
                </a:lnTo>
                <a:lnTo>
                  <a:pt x="53" y="30"/>
                </a:lnTo>
                <a:lnTo>
                  <a:pt x="53" y="21"/>
                </a:lnTo>
                <a:lnTo>
                  <a:pt x="50" y="15"/>
                </a:lnTo>
                <a:lnTo>
                  <a:pt x="49" y="10"/>
                </a:lnTo>
                <a:lnTo>
                  <a:pt x="45" y="6"/>
                </a:lnTo>
                <a:lnTo>
                  <a:pt x="41" y="4"/>
                </a:lnTo>
                <a:lnTo>
                  <a:pt x="37" y="1"/>
                </a:lnTo>
                <a:lnTo>
                  <a:pt x="32" y="0"/>
                </a:lnTo>
                <a:lnTo>
                  <a:pt x="26" y="0"/>
                </a:lnTo>
                <a:lnTo>
                  <a:pt x="21" y="0"/>
                </a:lnTo>
                <a:lnTo>
                  <a:pt x="16" y="1"/>
                </a:lnTo>
                <a:lnTo>
                  <a:pt x="12" y="4"/>
                </a:lnTo>
                <a:lnTo>
                  <a:pt x="8" y="6"/>
                </a:lnTo>
                <a:lnTo>
                  <a:pt x="4" y="10"/>
                </a:lnTo>
                <a:lnTo>
                  <a:pt x="1" y="15"/>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09" name="Line 157"/>
          <p:cNvSpPr>
            <a:spLocks noChangeShapeType="1"/>
          </p:cNvSpPr>
          <p:nvPr/>
        </p:nvSpPr>
        <p:spPr bwMode="auto">
          <a:xfrm>
            <a:off x="4256088" y="51085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0" name="Freeform 158"/>
          <p:cNvSpPr>
            <a:spLocks/>
          </p:cNvSpPr>
          <p:nvPr/>
        </p:nvSpPr>
        <p:spPr bwMode="auto">
          <a:xfrm>
            <a:off x="4244975" y="5108575"/>
            <a:ext cx="157163" cy="19050"/>
          </a:xfrm>
          <a:custGeom>
            <a:avLst/>
            <a:gdLst>
              <a:gd name="T0" fmla="*/ 2147483647 w 396"/>
              <a:gd name="T1" fmla="*/ 0 h 51"/>
              <a:gd name="T2" fmla="*/ 2147483647 w 396"/>
              <a:gd name="T3" fmla="*/ 0 h 51"/>
              <a:gd name="T4" fmla="*/ 2147483647 w 396"/>
              <a:gd name="T5" fmla="*/ 2147483647 h 51"/>
              <a:gd name="T6" fmla="*/ 2147483647 w 396"/>
              <a:gd name="T7" fmla="*/ 2147483647 h 51"/>
              <a:gd name="T8" fmla="*/ 2147483647 w 396"/>
              <a:gd name="T9" fmla="*/ 2147483647 h 51"/>
              <a:gd name="T10" fmla="*/ 2147483647 w 396"/>
              <a:gd name="T11" fmla="*/ 2147483647 h 51"/>
              <a:gd name="T12" fmla="*/ 2147483647 w 396"/>
              <a:gd name="T13" fmla="*/ 2147483647 h 51"/>
              <a:gd name="T14" fmla="*/ 0 w 396"/>
              <a:gd name="T15" fmla="*/ 2147483647 h 51"/>
              <a:gd name="T16" fmla="*/ 0 w 396"/>
              <a:gd name="T17" fmla="*/ 2147483647 h 51"/>
              <a:gd name="T18" fmla="*/ 0 w 396"/>
              <a:gd name="T19" fmla="*/ 2147483647 h 51"/>
              <a:gd name="T20" fmla="*/ 2147483647 w 396"/>
              <a:gd name="T21" fmla="*/ 2147483647 h 51"/>
              <a:gd name="T22" fmla="*/ 2147483647 w 396"/>
              <a:gd name="T23" fmla="*/ 2147483647 h 51"/>
              <a:gd name="T24" fmla="*/ 2147483647 w 396"/>
              <a:gd name="T25" fmla="*/ 2147483647 h 51"/>
              <a:gd name="T26" fmla="*/ 2147483647 w 396"/>
              <a:gd name="T27" fmla="*/ 2147483647 h 51"/>
              <a:gd name="T28" fmla="*/ 2147483647 w 396"/>
              <a:gd name="T29" fmla="*/ 2147483647 h 51"/>
              <a:gd name="T30" fmla="*/ 2147483647 w 396"/>
              <a:gd name="T31" fmla="*/ 2147483647 h 51"/>
              <a:gd name="T32" fmla="*/ 2147483647 w 396"/>
              <a:gd name="T33" fmla="*/ 2147483647 h 51"/>
              <a:gd name="T34" fmla="*/ 2147483647 w 396"/>
              <a:gd name="T35" fmla="*/ 2147483647 h 51"/>
              <a:gd name="T36" fmla="*/ 2147483647 w 396"/>
              <a:gd name="T37" fmla="*/ 2147483647 h 51"/>
              <a:gd name="T38" fmla="*/ 2147483647 w 396"/>
              <a:gd name="T39" fmla="*/ 2147483647 h 51"/>
              <a:gd name="T40" fmla="*/ 2147483647 w 396"/>
              <a:gd name="T41" fmla="*/ 2147483647 h 51"/>
              <a:gd name="T42" fmla="*/ 2147483647 w 396"/>
              <a:gd name="T43" fmla="*/ 2147483647 h 51"/>
              <a:gd name="T44" fmla="*/ 2147483647 w 396"/>
              <a:gd name="T45" fmla="*/ 2147483647 h 51"/>
              <a:gd name="T46" fmla="*/ 2147483647 w 396"/>
              <a:gd name="T47" fmla="*/ 2147483647 h 51"/>
              <a:gd name="T48" fmla="*/ 2147483647 w 396"/>
              <a:gd name="T49" fmla="*/ 2147483647 h 51"/>
              <a:gd name="T50" fmla="*/ 2147483647 w 396"/>
              <a:gd name="T51" fmla="*/ 2147483647 h 51"/>
              <a:gd name="T52" fmla="*/ 2147483647 w 396"/>
              <a:gd name="T53" fmla="*/ 2147483647 h 51"/>
              <a:gd name="T54" fmla="*/ 2147483647 w 396"/>
              <a:gd name="T55" fmla="*/ 2147483647 h 51"/>
              <a:gd name="T56" fmla="*/ 2147483647 w 396"/>
              <a:gd name="T57" fmla="*/ 2147483647 h 51"/>
              <a:gd name="T58" fmla="*/ 2147483647 w 396"/>
              <a:gd name="T59" fmla="*/ 2147483647 h 51"/>
              <a:gd name="T60" fmla="*/ 2147483647 w 396"/>
              <a:gd name="T61" fmla="*/ 2147483647 h 51"/>
              <a:gd name="T62" fmla="*/ 2147483647 w 396"/>
              <a:gd name="T63" fmla="*/ 0 h 51"/>
              <a:gd name="T64" fmla="*/ 2147483647 w 396"/>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6"/>
              <a:gd name="T100" fmla="*/ 0 h 51"/>
              <a:gd name="T101" fmla="*/ 396 w 396"/>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6" h="51">
                <a:moveTo>
                  <a:pt x="26" y="0"/>
                </a:moveTo>
                <a:lnTo>
                  <a:pt x="21" y="0"/>
                </a:lnTo>
                <a:lnTo>
                  <a:pt x="16" y="1"/>
                </a:lnTo>
                <a:lnTo>
                  <a:pt x="12" y="4"/>
                </a:lnTo>
                <a:lnTo>
                  <a:pt x="8" y="6"/>
                </a:lnTo>
                <a:lnTo>
                  <a:pt x="4" y="10"/>
                </a:lnTo>
                <a:lnTo>
                  <a:pt x="1" y="15"/>
                </a:lnTo>
                <a:lnTo>
                  <a:pt x="0" y="21"/>
                </a:lnTo>
                <a:lnTo>
                  <a:pt x="0" y="26"/>
                </a:lnTo>
                <a:lnTo>
                  <a:pt x="0" y="30"/>
                </a:lnTo>
                <a:lnTo>
                  <a:pt x="1" y="35"/>
                </a:lnTo>
                <a:lnTo>
                  <a:pt x="4" y="41"/>
                </a:lnTo>
                <a:lnTo>
                  <a:pt x="8" y="44"/>
                </a:lnTo>
                <a:lnTo>
                  <a:pt x="12" y="47"/>
                </a:lnTo>
                <a:lnTo>
                  <a:pt x="16" y="50"/>
                </a:lnTo>
                <a:lnTo>
                  <a:pt x="21" y="51"/>
                </a:lnTo>
                <a:lnTo>
                  <a:pt x="365" y="51"/>
                </a:lnTo>
                <a:lnTo>
                  <a:pt x="375" y="51"/>
                </a:lnTo>
                <a:lnTo>
                  <a:pt x="381" y="50"/>
                </a:lnTo>
                <a:lnTo>
                  <a:pt x="386" y="47"/>
                </a:lnTo>
                <a:lnTo>
                  <a:pt x="390" y="44"/>
                </a:lnTo>
                <a:lnTo>
                  <a:pt x="392" y="41"/>
                </a:lnTo>
                <a:lnTo>
                  <a:pt x="395" y="35"/>
                </a:lnTo>
                <a:lnTo>
                  <a:pt x="396" y="30"/>
                </a:lnTo>
                <a:lnTo>
                  <a:pt x="396" y="26"/>
                </a:lnTo>
                <a:lnTo>
                  <a:pt x="396" y="21"/>
                </a:lnTo>
                <a:lnTo>
                  <a:pt x="395" y="15"/>
                </a:lnTo>
                <a:lnTo>
                  <a:pt x="392" y="10"/>
                </a:lnTo>
                <a:lnTo>
                  <a:pt x="390" y="6"/>
                </a:lnTo>
                <a:lnTo>
                  <a:pt x="386" y="4"/>
                </a:lnTo>
                <a:lnTo>
                  <a:pt x="381" y="1"/>
                </a:lnTo>
                <a:lnTo>
                  <a:pt x="370"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1" name="Line 159"/>
          <p:cNvSpPr>
            <a:spLocks noChangeShapeType="1"/>
          </p:cNvSpPr>
          <p:nvPr/>
        </p:nvSpPr>
        <p:spPr bwMode="auto">
          <a:xfrm>
            <a:off x="4391025" y="51085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2" name="Freeform 160"/>
          <p:cNvSpPr>
            <a:spLocks/>
          </p:cNvSpPr>
          <p:nvPr/>
        </p:nvSpPr>
        <p:spPr bwMode="auto">
          <a:xfrm>
            <a:off x="4381500" y="5108575"/>
            <a:ext cx="28575" cy="19050"/>
          </a:xfrm>
          <a:custGeom>
            <a:avLst/>
            <a:gdLst>
              <a:gd name="T0" fmla="*/ 2147483647 w 72"/>
              <a:gd name="T1" fmla="*/ 0 h 51"/>
              <a:gd name="T2" fmla="*/ 2147483647 w 72"/>
              <a:gd name="T3" fmla="*/ 0 h 51"/>
              <a:gd name="T4" fmla="*/ 2147483647 w 72"/>
              <a:gd name="T5" fmla="*/ 2147483647 h 51"/>
              <a:gd name="T6" fmla="*/ 2147483647 w 72"/>
              <a:gd name="T7" fmla="*/ 2147483647 h 51"/>
              <a:gd name="T8" fmla="*/ 2147483647 w 72"/>
              <a:gd name="T9" fmla="*/ 2147483647 h 51"/>
              <a:gd name="T10" fmla="*/ 2147483647 w 72"/>
              <a:gd name="T11" fmla="*/ 2147483647 h 51"/>
              <a:gd name="T12" fmla="*/ 2147483647 w 72"/>
              <a:gd name="T13" fmla="*/ 2147483647 h 51"/>
              <a:gd name="T14" fmla="*/ 2147483647 w 72"/>
              <a:gd name="T15" fmla="*/ 2147483647 h 51"/>
              <a:gd name="T16" fmla="*/ 0 w 72"/>
              <a:gd name="T17" fmla="*/ 2147483647 h 51"/>
              <a:gd name="T18" fmla="*/ 2147483647 w 72"/>
              <a:gd name="T19" fmla="*/ 2147483647 h 51"/>
              <a:gd name="T20" fmla="*/ 2147483647 w 72"/>
              <a:gd name="T21" fmla="*/ 2147483647 h 51"/>
              <a:gd name="T22" fmla="*/ 2147483647 w 72"/>
              <a:gd name="T23" fmla="*/ 2147483647 h 51"/>
              <a:gd name="T24" fmla="*/ 2147483647 w 72"/>
              <a:gd name="T25" fmla="*/ 2147483647 h 51"/>
              <a:gd name="T26" fmla="*/ 2147483647 w 72"/>
              <a:gd name="T27" fmla="*/ 2147483647 h 51"/>
              <a:gd name="T28" fmla="*/ 2147483647 w 72"/>
              <a:gd name="T29" fmla="*/ 2147483647 h 51"/>
              <a:gd name="T30" fmla="*/ 2147483647 w 72"/>
              <a:gd name="T31" fmla="*/ 2147483647 h 51"/>
              <a:gd name="T32" fmla="*/ 2147483647 w 72"/>
              <a:gd name="T33" fmla="*/ 2147483647 h 51"/>
              <a:gd name="T34" fmla="*/ 2147483647 w 72"/>
              <a:gd name="T35" fmla="*/ 2147483647 h 51"/>
              <a:gd name="T36" fmla="*/ 2147483647 w 72"/>
              <a:gd name="T37" fmla="*/ 2147483647 h 51"/>
              <a:gd name="T38" fmla="*/ 2147483647 w 72"/>
              <a:gd name="T39" fmla="*/ 2147483647 h 51"/>
              <a:gd name="T40" fmla="*/ 2147483647 w 72"/>
              <a:gd name="T41" fmla="*/ 2147483647 h 51"/>
              <a:gd name="T42" fmla="*/ 2147483647 w 72"/>
              <a:gd name="T43" fmla="*/ 2147483647 h 51"/>
              <a:gd name="T44" fmla="*/ 2147483647 w 72"/>
              <a:gd name="T45" fmla="*/ 2147483647 h 51"/>
              <a:gd name="T46" fmla="*/ 2147483647 w 72"/>
              <a:gd name="T47" fmla="*/ 2147483647 h 51"/>
              <a:gd name="T48" fmla="*/ 2147483647 w 72"/>
              <a:gd name="T49" fmla="*/ 2147483647 h 51"/>
              <a:gd name="T50" fmla="*/ 2147483647 w 72"/>
              <a:gd name="T51" fmla="*/ 2147483647 h 51"/>
              <a:gd name="T52" fmla="*/ 2147483647 w 72"/>
              <a:gd name="T53" fmla="*/ 2147483647 h 51"/>
              <a:gd name="T54" fmla="*/ 2147483647 w 72"/>
              <a:gd name="T55" fmla="*/ 2147483647 h 51"/>
              <a:gd name="T56" fmla="*/ 2147483647 w 72"/>
              <a:gd name="T57" fmla="*/ 2147483647 h 51"/>
              <a:gd name="T58" fmla="*/ 2147483647 w 72"/>
              <a:gd name="T59" fmla="*/ 2147483647 h 51"/>
              <a:gd name="T60" fmla="*/ 2147483647 w 72"/>
              <a:gd name="T61" fmla="*/ 2147483647 h 51"/>
              <a:gd name="T62" fmla="*/ 2147483647 w 72"/>
              <a:gd name="T63" fmla="*/ 0 h 51"/>
              <a:gd name="T64" fmla="*/ 2147483647 w 7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1"/>
              <a:gd name="T101" fmla="*/ 72 w 7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1">
                <a:moveTo>
                  <a:pt x="26" y="0"/>
                </a:moveTo>
                <a:lnTo>
                  <a:pt x="22" y="0"/>
                </a:lnTo>
                <a:lnTo>
                  <a:pt x="17" y="1"/>
                </a:lnTo>
                <a:lnTo>
                  <a:pt x="11" y="4"/>
                </a:lnTo>
                <a:lnTo>
                  <a:pt x="7" y="6"/>
                </a:lnTo>
                <a:lnTo>
                  <a:pt x="5" y="10"/>
                </a:lnTo>
                <a:lnTo>
                  <a:pt x="2" y="15"/>
                </a:lnTo>
                <a:lnTo>
                  <a:pt x="1" y="21"/>
                </a:lnTo>
                <a:lnTo>
                  <a:pt x="0" y="26"/>
                </a:lnTo>
                <a:lnTo>
                  <a:pt x="1" y="30"/>
                </a:lnTo>
                <a:lnTo>
                  <a:pt x="2" y="35"/>
                </a:lnTo>
                <a:lnTo>
                  <a:pt x="5" y="41"/>
                </a:lnTo>
                <a:lnTo>
                  <a:pt x="7" y="44"/>
                </a:lnTo>
                <a:lnTo>
                  <a:pt x="11" y="47"/>
                </a:lnTo>
                <a:lnTo>
                  <a:pt x="17" y="50"/>
                </a:lnTo>
                <a:lnTo>
                  <a:pt x="22" y="51"/>
                </a:lnTo>
                <a:lnTo>
                  <a:pt x="41" y="51"/>
                </a:lnTo>
                <a:lnTo>
                  <a:pt x="51" y="51"/>
                </a:lnTo>
                <a:lnTo>
                  <a:pt x="56" y="50"/>
                </a:lnTo>
                <a:lnTo>
                  <a:pt x="60" y="47"/>
                </a:lnTo>
                <a:lnTo>
                  <a:pt x="64" y="44"/>
                </a:lnTo>
                <a:lnTo>
                  <a:pt x="68" y="41"/>
                </a:lnTo>
                <a:lnTo>
                  <a:pt x="71" y="35"/>
                </a:lnTo>
                <a:lnTo>
                  <a:pt x="72" y="30"/>
                </a:lnTo>
                <a:lnTo>
                  <a:pt x="72" y="26"/>
                </a:lnTo>
                <a:lnTo>
                  <a:pt x="72" y="21"/>
                </a:lnTo>
                <a:lnTo>
                  <a:pt x="71" y="15"/>
                </a:lnTo>
                <a:lnTo>
                  <a:pt x="68" y="10"/>
                </a:lnTo>
                <a:lnTo>
                  <a:pt x="64" y="6"/>
                </a:lnTo>
                <a:lnTo>
                  <a:pt x="60" y="4"/>
                </a:lnTo>
                <a:lnTo>
                  <a:pt x="56"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3" name="Line 161"/>
          <p:cNvSpPr>
            <a:spLocks noChangeShapeType="1"/>
          </p:cNvSpPr>
          <p:nvPr/>
        </p:nvSpPr>
        <p:spPr bwMode="auto">
          <a:xfrm>
            <a:off x="4389438" y="51181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4" name="Freeform 162"/>
          <p:cNvSpPr>
            <a:spLocks/>
          </p:cNvSpPr>
          <p:nvPr/>
        </p:nvSpPr>
        <p:spPr bwMode="auto">
          <a:xfrm>
            <a:off x="4389438" y="5095875"/>
            <a:ext cx="20637" cy="31750"/>
          </a:xfrm>
          <a:custGeom>
            <a:avLst/>
            <a:gdLst>
              <a:gd name="T0" fmla="*/ 0 w 53"/>
              <a:gd name="T1" fmla="*/ 2147483647 h 87"/>
              <a:gd name="T2" fmla="*/ 2147483647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2147483647 h 87"/>
              <a:gd name="T48" fmla="*/ 2147483647 w 53"/>
              <a:gd name="T49" fmla="*/ 0 h 87"/>
              <a:gd name="T50" fmla="*/ 2147483647 w 53"/>
              <a:gd name="T51" fmla="*/ 2147483647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1"/>
                </a:moveTo>
                <a:lnTo>
                  <a:pt x="2" y="65"/>
                </a:lnTo>
                <a:lnTo>
                  <a:pt x="3" y="70"/>
                </a:lnTo>
                <a:lnTo>
                  <a:pt x="6" y="76"/>
                </a:lnTo>
                <a:lnTo>
                  <a:pt x="8" y="79"/>
                </a:lnTo>
                <a:lnTo>
                  <a:pt x="12" y="82"/>
                </a:lnTo>
                <a:lnTo>
                  <a:pt x="18" y="85"/>
                </a:lnTo>
                <a:lnTo>
                  <a:pt x="22" y="86"/>
                </a:lnTo>
                <a:lnTo>
                  <a:pt x="27" y="87"/>
                </a:lnTo>
                <a:lnTo>
                  <a:pt x="32" y="86"/>
                </a:lnTo>
                <a:lnTo>
                  <a:pt x="37" y="85"/>
                </a:lnTo>
                <a:lnTo>
                  <a:pt x="41" y="82"/>
                </a:lnTo>
                <a:lnTo>
                  <a:pt x="45" y="79"/>
                </a:lnTo>
                <a:lnTo>
                  <a:pt x="49" y="76"/>
                </a:lnTo>
                <a:lnTo>
                  <a:pt x="52" y="70"/>
                </a:lnTo>
                <a:lnTo>
                  <a:pt x="53" y="65"/>
                </a:lnTo>
                <a:lnTo>
                  <a:pt x="53" y="32"/>
                </a:lnTo>
                <a:lnTo>
                  <a:pt x="53" y="23"/>
                </a:lnTo>
                <a:lnTo>
                  <a:pt x="52" y="17"/>
                </a:lnTo>
                <a:lnTo>
                  <a:pt x="49" y="12"/>
                </a:lnTo>
                <a:lnTo>
                  <a:pt x="45" y="8"/>
                </a:lnTo>
                <a:lnTo>
                  <a:pt x="41" y="5"/>
                </a:lnTo>
                <a:lnTo>
                  <a:pt x="37" y="3"/>
                </a:lnTo>
                <a:lnTo>
                  <a:pt x="32" y="2"/>
                </a:lnTo>
                <a:lnTo>
                  <a:pt x="27" y="0"/>
                </a:lnTo>
                <a:lnTo>
                  <a:pt x="22" y="2"/>
                </a:lnTo>
                <a:lnTo>
                  <a:pt x="18" y="3"/>
                </a:lnTo>
                <a:lnTo>
                  <a:pt x="12" y="5"/>
                </a:lnTo>
                <a:lnTo>
                  <a:pt x="8" y="8"/>
                </a:lnTo>
                <a:lnTo>
                  <a:pt x="6" y="12"/>
                </a:lnTo>
                <a:lnTo>
                  <a:pt x="3" y="17"/>
                </a:lnTo>
                <a:lnTo>
                  <a:pt x="0" y="28"/>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5" name="Line 163"/>
          <p:cNvSpPr>
            <a:spLocks noChangeShapeType="1"/>
          </p:cNvSpPr>
          <p:nvPr/>
        </p:nvSpPr>
        <p:spPr bwMode="auto">
          <a:xfrm>
            <a:off x="4398963" y="5095875"/>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6" name="Freeform 164"/>
          <p:cNvSpPr>
            <a:spLocks/>
          </p:cNvSpPr>
          <p:nvPr/>
        </p:nvSpPr>
        <p:spPr bwMode="auto">
          <a:xfrm>
            <a:off x="4389438" y="5095875"/>
            <a:ext cx="55562" cy="19050"/>
          </a:xfrm>
          <a:custGeom>
            <a:avLst/>
            <a:gdLst>
              <a:gd name="T0" fmla="*/ 2147483647 w 142"/>
              <a:gd name="T1" fmla="*/ 0 h 53"/>
              <a:gd name="T2" fmla="*/ 2147483647 w 142"/>
              <a:gd name="T3" fmla="*/ 2147483647 h 53"/>
              <a:gd name="T4" fmla="*/ 2147483647 w 142"/>
              <a:gd name="T5" fmla="*/ 2147483647 h 53"/>
              <a:gd name="T6" fmla="*/ 2147483647 w 142"/>
              <a:gd name="T7" fmla="*/ 2147483647 h 53"/>
              <a:gd name="T8" fmla="*/ 2147483647 w 142"/>
              <a:gd name="T9" fmla="*/ 2147483647 h 53"/>
              <a:gd name="T10" fmla="*/ 2147483647 w 142"/>
              <a:gd name="T11" fmla="*/ 2147483647 h 53"/>
              <a:gd name="T12" fmla="*/ 2147483647 w 142"/>
              <a:gd name="T13" fmla="*/ 2147483647 h 53"/>
              <a:gd name="T14" fmla="*/ 2147483647 w 142"/>
              <a:gd name="T15" fmla="*/ 2147483647 h 53"/>
              <a:gd name="T16" fmla="*/ 0 w 142"/>
              <a:gd name="T17" fmla="*/ 2147483647 h 53"/>
              <a:gd name="T18" fmla="*/ 2147483647 w 142"/>
              <a:gd name="T19" fmla="*/ 2147483647 h 53"/>
              <a:gd name="T20" fmla="*/ 2147483647 w 142"/>
              <a:gd name="T21" fmla="*/ 2147483647 h 53"/>
              <a:gd name="T22" fmla="*/ 2147483647 w 142"/>
              <a:gd name="T23" fmla="*/ 2147483647 h 53"/>
              <a:gd name="T24" fmla="*/ 2147483647 w 142"/>
              <a:gd name="T25" fmla="*/ 2147483647 h 53"/>
              <a:gd name="T26" fmla="*/ 2147483647 w 142"/>
              <a:gd name="T27" fmla="*/ 2147483647 h 53"/>
              <a:gd name="T28" fmla="*/ 2147483647 w 142"/>
              <a:gd name="T29" fmla="*/ 2147483647 h 53"/>
              <a:gd name="T30" fmla="*/ 2147483647 w 142"/>
              <a:gd name="T31" fmla="*/ 2147483647 h 53"/>
              <a:gd name="T32" fmla="*/ 2147483647 w 142"/>
              <a:gd name="T33" fmla="*/ 2147483647 h 53"/>
              <a:gd name="T34" fmla="*/ 2147483647 w 142"/>
              <a:gd name="T35" fmla="*/ 2147483647 h 53"/>
              <a:gd name="T36" fmla="*/ 2147483647 w 142"/>
              <a:gd name="T37" fmla="*/ 2147483647 h 53"/>
              <a:gd name="T38" fmla="*/ 2147483647 w 142"/>
              <a:gd name="T39" fmla="*/ 2147483647 h 53"/>
              <a:gd name="T40" fmla="*/ 2147483647 w 142"/>
              <a:gd name="T41" fmla="*/ 2147483647 h 53"/>
              <a:gd name="T42" fmla="*/ 2147483647 w 142"/>
              <a:gd name="T43" fmla="*/ 2147483647 h 53"/>
              <a:gd name="T44" fmla="*/ 2147483647 w 142"/>
              <a:gd name="T45" fmla="*/ 2147483647 h 53"/>
              <a:gd name="T46" fmla="*/ 2147483647 w 142"/>
              <a:gd name="T47" fmla="*/ 2147483647 h 53"/>
              <a:gd name="T48" fmla="*/ 2147483647 w 142"/>
              <a:gd name="T49" fmla="*/ 2147483647 h 53"/>
              <a:gd name="T50" fmla="*/ 2147483647 w 142"/>
              <a:gd name="T51" fmla="*/ 2147483647 h 53"/>
              <a:gd name="T52" fmla="*/ 2147483647 w 142"/>
              <a:gd name="T53" fmla="*/ 2147483647 h 53"/>
              <a:gd name="T54" fmla="*/ 2147483647 w 142"/>
              <a:gd name="T55" fmla="*/ 2147483647 h 53"/>
              <a:gd name="T56" fmla="*/ 2147483647 w 142"/>
              <a:gd name="T57" fmla="*/ 2147483647 h 53"/>
              <a:gd name="T58" fmla="*/ 2147483647 w 142"/>
              <a:gd name="T59" fmla="*/ 2147483647 h 53"/>
              <a:gd name="T60" fmla="*/ 2147483647 w 142"/>
              <a:gd name="T61" fmla="*/ 2147483647 h 53"/>
              <a:gd name="T62" fmla="*/ 2147483647 w 142"/>
              <a:gd name="T63" fmla="*/ 0 h 53"/>
              <a:gd name="T64" fmla="*/ 2147483647 w 14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3"/>
              <a:gd name="T101" fmla="*/ 142 w 14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3">
                <a:moveTo>
                  <a:pt x="27" y="0"/>
                </a:moveTo>
                <a:lnTo>
                  <a:pt x="22" y="2"/>
                </a:lnTo>
                <a:lnTo>
                  <a:pt x="18" y="3"/>
                </a:lnTo>
                <a:lnTo>
                  <a:pt x="12" y="5"/>
                </a:lnTo>
                <a:lnTo>
                  <a:pt x="8" y="8"/>
                </a:lnTo>
                <a:lnTo>
                  <a:pt x="6" y="12"/>
                </a:lnTo>
                <a:lnTo>
                  <a:pt x="3" y="17"/>
                </a:lnTo>
                <a:lnTo>
                  <a:pt x="2" y="23"/>
                </a:lnTo>
                <a:lnTo>
                  <a:pt x="0" y="27"/>
                </a:lnTo>
                <a:lnTo>
                  <a:pt x="2" y="32"/>
                </a:lnTo>
                <a:lnTo>
                  <a:pt x="3" y="37"/>
                </a:lnTo>
                <a:lnTo>
                  <a:pt x="6" y="42"/>
                </a:lnTo>
                <a:lnTo>
                  <a:pt x="8" y="46"/>
                </a:lnTo>
                <a:lnTo>
                  <a:pt x="12" y="49"/>
                </a:lnTo>
                <a:lnTo>
                  <a:pt x="18" y="52"/>
                </a:lnTo>
                <a:lnTo>
                  <a:pt x="22" y="53"/>
                </a:lnTo>
                <a:lnTo>
                  <a:pt x="110" y="53"/>
                </a:lnTo>
                <a:lnTo>
                  <a:pt x="121" y="53"/>
                </a:lnTo>
                <a:lnTo>
                  <a:pt x="126" y="52"/>
                </a:lnTo>
                <a:lnTo>
                  <a:pt x="130" y="49"/>
                </a:lnTo>
                <a:lnTo>
                  <a:pt x="134" y="46"/>
                </a:lnTo>
                <a:lnTo>
                  <a:pt x="138" y="42"/>
                </a:lnTo>
                <a:lnTo>
                  <a:pt x="140" y="37"/>
                </a:lnTo>
                <a:lnTo>
                  <a:pt x="142" y="32"/>
                </a:lnTo>
                <a:lnTo>
                  <a:pt x="142" y="27"/>
                </a:lnTo>
                <a:lnTo>
                  <a:pt x="142" y="23"/>
                </a:lnTo>
                <a:lnTo>
                  <a:pt x="140" y="17"/>
                </a:lnTo>
                <a:lnTo>
                  <a:pt x="138" y="12"/>
                </a:lnTo>
                <a:lnTo>
                  <a:pt x="134" y="8"/>
                </a:lnTo>
                <a:lnTo>
                  <a:pt x="130" y="5"/>
                </a:lnTo>
                <a:lnTo>
                  <a:pt x="126" y="3"/>
                </a:lnTo>
                <a:lnTo>
                  <a:pt x="11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7" name="Line 165"/>
          <p:cNvSpPr>
            <a:spLocks noChangeShapeType="1"/>
          </p:cNvSpPr>
          <p:nvPr/>
        </p:nvSpPr>
        <p:spPr bwMode="auto">
          <a:xfrm>
            <a:off x="4424363" y="5105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8" name="Freeform 166"/>
          <p:cNvSpPr>
            <a:spLocks/>
          </p:cNvSpPr>
          <p:nvPr/>
        </p:nvSpPr>
        <p:spPr bwMode="auto">
          <a:xfrm>
            <a:off x="4424363" y="5083175"/>
            <a:ext cx="20637" cy="31750"/>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2147483647 h 86"/>
              <a:gd name="T48" fmla="*/ 2147483647 w 53"/>
              <a:gd name="T49" fmla="*/ 0 h 86"/>
              <a:gd name="T50" fmla="*/ 2147483647 w 53"/>
              <a:gd name="T51" fmla="*/ 2147483647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60"/>
                </a:moveTo>
                <a:lnTo>
                  <a:pt x="1" y="65"/>
                </a:lnTo>
                <a:lnTo>
                  <a:pt x="3" y="70"/>
                </a:lnTo>
                <a:lnTo>
                  <a:pt x="5" y="75"/>
                </a:lnTo>
                <a:lnTo>
                  <a:pt x="8" y="79"/>
                </a:lnTo>
                <a:lnTo>
                  <a:pt x="12" y="82"/>
                </a:lnTo>
                <a:lnTo>
                  <a:pt x="17" y="85"/>
                </a:lnTo>
                <a:lnTo>
                  <a:pt x="21" y="86"/>
                </a:lnTo>
                <a:lnTo>
                  <a:pt x="26" y="86"/>
                </a:lnTo>
                <a:lnTo>
                  <a:pt x="32" y="86"/>
                </a:lnTo>
                <a:lnTo>
                  <a:pt x="37" y="85"/>
                </a:lnTo>
                <a:lnTo>
                  <a:pt x="41" y="82"/>
                </a:lnTo>
                <a:lnTo>
                  <a:pt x="45" y="79"/>
                </a:lnTo>
                <a:lnTo>
                  <a:pt x="49" y="75"/>
                </a:lnTo>
                <a:lnTo>
                  <a:pt x="51" y="70"/>
                </a:lnTo>
                <a:lnTo>
                  <a:pt x="53" y="65"/>
                </a:lnTo>
                <a:lnTo>
                  <a:pt x="53" y="32"/>
                </a:lnTo>
                <a:lnTo>
                  <a:pt x="53" y="21"/>
                </a:lnTo>
                <a:lnTo>
                  <a:pt x="51" y="17"/>
                </a:lnTo>
                <a:lnTo>
                  <a:pt x="49" y="12"/>
                </a:lnTo>
                <a:lnTo>
                  <a:pt x="45" y="8"/>
                </a:lnTo>
                <a:lnTo>
                  <a:pt x="41" y="5"/>
                </a:lnTo>
                <a:lnTo>
                  <a:pt x="37" y="3"/>
                </a:lnTo>
                <a:lnTo>
                  <a:pt x="32" y="1"/>
                </a:lnTo>
                <a:lnTo>
                  <a:pt x="26" y="0"/>
                </a:lnTo>
                <a:lnTo>
                  <a:pt x="21" y="1"/>
                </a:lnTo>
                <a:lnTo>
                  <a:pt x="17" y="3"/>
                </a:lnTo>
                <a:lnTo>
                  <a:pt x="12" y="5"/>
                </a:lnTo>
                <a:lnTo>
                  <a:pt x="8" y="8"/>
                </a:lnTo>
                <a:lnTo>
                  <a:pt x="5" y="12"/>
                </a:lnTo>
                <a:lnTo>
                  <a:pt x="3" y="17"/>
                </a:lnTo>
                <a:lnTo>
                  <a:pt x="0" y="27"/>
                </a:lnTo>
                <a:lnTo>
                  <a:pt x="0" y="6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19" name="Line 167"/>
          <p:cNvSpPr>
            <a:spLocks noChangeShapeType="1"/>
          </p:cNvSpPr>
          <p:nvPr/>
        </p:nvSpPr>
        <p:spPr bwMode="auto">
          <a:xfrm>
            <a:off x="4435475" y="50831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0" name="Freeform 168"/>
          <p:cNvSpPr>
            <a:spLocks/>
          </p:cNvSpPr>
          <p:nvPr/>
        </p:nvSpPr>
        <p:spPr bwMode="auto">
          <a:xfrm>
            <a:off x="4424363" y="5083175"/>
            <a:ext cx="52387" cy="19050"/>
          </a:xfrm>
          <a:custGeom>
            <a:avLst/>
            <a:gdLst>
              <a:gd name="T0" fmla="*/ 2147483647 w 132"/>
              <a:gd name="T1" fmla="*/ 0 h 53"/>
              <a:gd name="T2" fmla="*/ 2147483647 w 132"/>
              <a:gd name="T3" fmla="*/ 2147483647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2147483647 w 132"/>
              <a:gd name="T15" fmla="*/ 2147483647 h 53"/>
              <a:gd name="T16" fmla="*/ 0 w 132"/>
              <a:gd name="T17" fmla="*/ 2147483647 h 53"/>
              <a:gd name="T18" fmla="*/ 2147483647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6" y="0"/>
                </a:moveTo>
                <a:lnTo>
                  <a:pt x="21" y="1"/>
                </a:lnTo>
                <a:lnTo>
                  <a:pt x="17" y="3"/>
                </a:lnTo>
                <a:lnTo>
                  <a:pt x="12" y="5"/>
                </a:lnTo>
                <a:lnTo>
                  <a:pt x="8" y="8"/>
                </a:lnTo>
                <a:lnTo>
                  <a:pt x="5" y="12"/>
                </a:lnTo>
                <a:lnTo>
                  <a:pt x="3" y="17"/>
                </a:lnTo>
                <a:lnTo>
                  <a:pt x="1" y="21"/>
                </a:lnTo>
                <a:lnTo>
                  <a:pt x="0" y="27"/>
                </a:lnTo>
                <a:lnTo>
                  <a:pt x="1" y="32"/>
                </a:lnTo>
                <a:lnTo>
                  <a:pt x="3" y="37"/>
                </a:lnTo>
                <a:lnTo>
                  <a:pt x="5" y="41"/>
                </a:lnTo>
                <a:lnTo>
                  <a:pt x="8" y="45"/>
                </a:lnTo>
                <a:lnTo>
                  <a:pt x="12" y="49"/>
                </a:lnTo>
                <a:lnTo>
                  <a:pt x="17" y="52"/>
                </a:lnTo>
                <a:lnTo>
                  <a:pt x="21" y="53"/>
                </a:lnTo>
                <a:lnTo>
                  <a:pt x="100" y="53"/>
                </a:lnTo>
                <a:lnTo>
                  <a:pt x="111" y="53"/>
                </a:lnTo>
                <a:lnTo>
                  <a:pt x="116" y="52"/>
                </a:lnTo>
                <a:lnTo>
                  <a:pt x="120" y="49"/>
                </a:lnTo>
                <a:lnTo>
                  <a:pt x="124" y="45"/>
                </a:lnTo>
                <a:lnTo>
                  <a:pt x="128" y="41"/>
                </a:lnTo>
                <a:lnTo>
                  <a:pt x="129" y="37"/>
                </a:lnTo>
                <a:lnTo>
                  <a:pt x="132" y="32"/>
                </a:lnTo>
                <a:lnTo>
                  <a:pt x="132" y="27"/>
                </a:lnTo>
                <a:lnTo>
                  <a:pt x="132" y="21"/>
                </a:lnTo>
                <a:lnTo>
                  <a:pt x="129" y="17"/>
                </a:lnTo>
                <a:lnTo>
                  <a:pt x="128" y="12"/>
                </a:lnTo>
                <a:lnTo>
                  <a:pt x="124" y="8"/>
                </a:lnTo>
                <a:lnTo>
                  <a:pt x="120" y="5"/>
                </a:lnTo>
                <a:lnTo>
                  <a:pt x="116" y="3"/>
                </a:lnTo>
                <a:lnTo>
                  <a:pt x="10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1" name="Line 169"/>
          <p:cNvSpPr>
            <a:spLocks noChangeShapeType="1"/>
          </p:cNvSpPr>
          <p:nvPr/>
        </p:nvSpPr>
        <p:spPr bwMode="auto">
          <a:xfrm>
            <a:off x="4456113" y="50927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2" name="Freeform 170"/>
          <p:cNvSpPr>
            <a:spLocks/>
          </p:cNvSpPr>
          <p:nvPr/>
        </p:nvSpPr>
        <p:spPr bwMode="auto">
          <a:xfrm>
            <a:off x="4456113" y="5070475"/>
            <a:ext cx="20637" cy="31750"/>
          </a:xfrm>
          <a:custGeom>
            <a:avLst/>
            <a:gdLst>
              <a:gd name="T0" fmla="*/ 0 w 53"/>
              <a:gd name="T1" fmla="*/ 2147483647 h 86"/>
              <a:gd name="T2" fmla="*/ 0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2147483647 h 86"/>
              <a:gd name="T48" fmla="*/ 2147483647 w 53"/>
              <a:gd name="T49" fmla="*/ 0 h 86"/>
              <a:gd name="T50" fmla="*/ 2147483647 w 53"/>
              <a:gd name="T51" fmla="*/ 2147483647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60"/>
                </a:moveTo>
                <a:lnTo>
                  <a:pt x="0" y="65"/>
                </a:lnTo>
                <a:lnTo>
                  <a:pt x="2" y="70"/>
                </a:lnTo>
                <a:lnTo>
                  <a:pt x="4" y="74"/>
                </a:lnTo>
                <a:lnTo>
                  <a:pt x="8" y="78"/>
                </a:lnTo>
                <a:lnTo>
                  <a:pt x="12" y="82"/>
                </a:lnTo>
                <a:lnTo>
                  <a:pt x="16" y="85"/>
                </a:lnTo>
                <a:lnTo>
                  <a:pt x="21" y="86"/>
                </a:lnTo>
                <a:lnTo>
                  <a:pt x="27" y="86"/>
                </a:lnTo>
                <a:lnTo>
                  <a:pt x="32" y="86"/>
                </a:lnTo>
                <a:lnTo>
                  <a:pt x="37" y="85"/>
                </a:lnTo>
                <a:lnTo>
                  <a:pt x="41" y="82"/>
                </a:lnTo>
                <a:lnTo>
                  <a:pt x="45" y="78"/>
                </a:lnTo>
                <a:lnTo>
                  <a:pt x="49" y="74"/>
                </a:lnTo>
                <a:lnTo>
                  <a:pt x="50" y="70"/>
                </a:lnTo>
                <a:lnTo>
                  <a:pt x="53" y="65"/>
                </a:lnTo>
                <a:lnTo>
                  <a:pt x="53" y="32"/>
                </a:lnTo>
                <a:lnTo>
                  <a:pt x="53" y="21"/>
                </a:lnTo>
                <a:lnTo>
                  <a:pt x="50" y="17"/>
                </a:lnTo>
                <a:lnTo>
                  <a:pt x="49" y="12"/>
                </a:lnTo>
                <a:lnTo>
                  <a:pt x="45" y="8"/>
                </a:lnTo>
                <a:lnTo>
                  <a:pt x="41" y="5"/>
                </a:lnTo>
                <a:lnTo>
                  <a:pt x="37" y="3"/>
                </a:lnTo>
                <a:lnTo>
                  <a:pt x="32" y="1"/>
                </a:lnTo>
                <a:lnTo>
                  <a:pt x="27" y="0"/>
                </a:lnTo>
                <a:lnTo>
                  <a:pt x="21" y="1"/>
                </a:lnTo>
                <a:lnTo>
                  <a:pt x="16" y="3"/>
                </a:lnTo>
                <a:lnTo>
                  <a:pt x="12" y="5"/>
                </a:lnTo>
                <a:lnTo>
                  <a:pt x="8" y="8"/>
                </a:lnTo>
                <a:lnTo>
                  <a:pt x="4" y="12"/>
                </a:lnTo>
                <a:lnTo>
                  <a:pt x="2" y="17"/>
                </a:lnTo>
                <a:lnTo>
                  <a:pt x="0" y="27"/>
                </a:lnTo>
                <a:lnTo>
                  <a:pt x="0" y="6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3" name="Line 171"/>
          <p:cNvSpPr>
            <a:spLocks noChangeShapeType="1"/>
          </p:cNvSpPr>
          <p:nvPr/>
        </p:nvSpPr>
        <p:spPr bwMode="auto">
          <a:xfrm>
            <a:off x="4465638" y="50704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4" name="Freeform 172"/>
          <p:cNvSpPr>
            <a:spLocks/>
          </p:cNvSpPr>
          <p:nvPr/>
        </p:nvSpPr>
        <p:spPr bwMode="auto">
          <a:xfrm>
            <a:off x="4456113" y="5070475"/>
            <a:ext cx="71437" cy="20638"/>
          </a:xfrm>
          <a:custGeom>
            <a:avLst/>
            <a:gdLst>
              <a:gd name="T0" fmla="*/ 2147483647 w 181"/>
              <a:gd name="T1" fmla="*/ 0 h 53"/>
              <a:gd name="T2" fmla="*/ 2147483647 w 181"/>
              <a:gd name="T3" fmla="*/ 2147483647 h 53"/>
              <a:gd name="T4" fmla="*/ 2147483647 w 181"/>
              <a:gd name="T5" fmla="*/ 2147483647 h 53"/>
              <a:gd name="T6" fmla="*/ 2147483647 w 181"/>
              <a:gd name="T7" fmla="*/ 2147483647 h 53"/>
              <a:gd name="T8" fmla="*/ 2147483647 w 181"/>
              <a:gd name="T9" fmla="*/ 2147483647 h 53"/>
              <a:gd name="T10" fmla="*/ 2147483647 w 181"/>
              <a:gd name="T11" fmla="*/ 2147483647 h 53"/>
              <a:gd name="T12" fmla="*/ 2147483647 w 181"/>
              <a:gd name="T13" fmla="*/ 2147483647 h 53"/>
              <a:gd name="T14" fmla="*/ 0 w 181"/>
              <a:gd name="T15" fmla="*/ 2147483647 h 53"/>
              <a:gd name="T16" fmla="*/ 0 w 181"/>
              <a:gd name="T17" fmla="*/ 2147483647 h 53"/>
              <a:gd name="T18" fmla="*/ 0 w 181"/>
              <a:gd name="T19" fmla="*/ 2147483647 h 53"/>
              <a:gd name="T20" fmla="*/ 2147483647 w 181"/>
              <a:gd name="T21" fmla="*/ 2147483647 h 53"/>
              <a:gd name="T22" fmla="*/ 2147483647 w 181"/>
              <a:gd name="T23" fmla="*/ 2147483647 h 53"/>
              <a:gd name="T24" fmla="*/ 2147483647 w 181"/>
              <a:gd name="T25" fmla="*/ 2147483647 h 53"/>
              <a:gd name="T26" fmla="*/ 2147483647 w 181"/>
              <a:gd name="T27" fmla="*/ 2147483647 h 53"/>
              <a:gd name="T28" fmla="*/ 2147483647 w 181"/>
              <a:gd name="T29" fmla="*/ 2147483647 h 53"/>
              <a:gd name="T30" fmla="*/ 2147483647 w 181"/>
              <a:gd name="T31" fmla="*/ 2147483647 h 53"/>
              <a:gd name="T32" fmla="*/ 2147483647 w 181"/>
              <a:gd name="T33" fmla="*/ 2147483647 h 53"/>
              <a:gd name="T34" fmla="*/ 2147483647 w 181"/>
              <a:gd name="T35" fmla="*/ 2147483647 h 53"/>
              <a:gd name="T36" fmla="*/ 2147483647 w 181"/>
              <a:gd name="T37" fmla="*/ 2147483647 h 53"/>
              <a:gd name="T38" fmla="*/ 2147483647 w 181"/>
              <a:gd name="T39" fmla="*/ 2147483647 h 53"/>
              <a:gd name="T40" fmla="*/ 2147483647 w 181"/>
              <a:gd name="T41" fmla="*/ 2147483647 h 53"/>
              <a:gd name="T42" fmla="*/ 2147483647 w 181"/>
              <a:gd name="T43" fmla="*/ 2147483647 h 53"/>
              <a:gd name="T44" fmla="*/ 2147483647 w 181"/>
              <a:gd name="T45" fmla="*/ 2147483647 h 53"/>
              <a:gd name="T46" fmla="*/ 2147483647 w 181"/>
              <a:gd name="T47" fmla="*/ 2147483647 h 53"/>
              <a:gd name="T48" fmla="*/ 2147483647 w 181"/>
              <a:gd name="T49" fmla="*/ 2147483647 h 53"/>
              <a:gd name="T50" fmla="*/ 2147483647 w 181"/>
              <a:gd name="T51" fmla="*/ 2147483647 h 53"/>
              <a:gd name="T52" fmla="*/ 2147483647 w 181"/>
              <a:gd name="T53" fmla="*/ 2147483647 h 53"/>
              <a:gd name="T54" fmla="*/ 2147483647 w 181"/>
              <a:gd name="T55" fmla="*/ 2147483647 h 53"/>
              <a:gd name="T56" fmla="*/ 2147483647 w 181"/>
              <a:gd name="T57" fmla="*/ 2147483647 h 53"/>
              <a:gd name="T58" fmla="*/ 2147483647 w 181"/>
              <a:gd name="T59" fmla="*/ 2147483647 h 53"/>
              <a:gd name="T60" fmla="*/ 2147483647 w 181"/>
              <a:gd name="T61" fmla="*/ 2147483647 h 53"/>
              <a:gd name="T62" fmla="*/ 2147483647 w 181"/>
              <a:gd name="T63" fmla="*/ 0 h 53"/>
              <a:gd name="T64" fmla="*/ 2147483647 w 1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
              <a:gd name="T100" fmla="*/ 0 h 53"/>
              <a:gd name="T101" fmla="*/ 181 w 1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 h="53">
                <a:moveTo>
                  <a:pt x="27" y="0"/>
                </a:moveTo>
                <a:lnTo>
                  <a:pt x="21" y="1"/>
                </a:lnTo>
                <a:lnTo>
                  <a:pt x="16" y="3"/>
                </a:lnTo>
                <a:lnTo>
                  <a:pt x="12" y="5"/>
                </a:lnTo>
                <a:lnTo>
                  <a:pt x="8" y="8"/>
                </a:lnTo>
                <a:lnTo>
                  <a:pt x="4" y="12"/>
                </a:lnTo>
                <a:lnTo>
                  <a:pt x="2" y="17"/>
                </a:lnTo>
                <a:lnTo>
                  <a:pt x="0" y="21"/>
                </a:lnTo>
                <a:lnTo>
                  <a:pt x="0" y="27"/>
                </a:lnTo>
                <a:lnTo>
                  <a:pt x="0" y="32"/>
                </a:lnTo>
                <a:lnTo>
                  <a:pt x="2" y="37"/>
                </a:lnTo>
                <a:lnTo>
                  <a:pt x="4" y="41"/>
                </a:lnTo>
                <a:lnTo>
                  <a:pt x="8" y="45"/>
                </a:lnTo>
                <a:lnTo>
                  <a:pt x="12" y="49"/>
                </a:lnTo>
                <a:lnTo>
                  <a:pt x="16" y="52"/>
                </a:lnTo>
                <a:lnTo>
                  <a:pt x="21" y="53"/>
                </a:lnTo>
                <a:lnTo>
                  <a:pt x="148" y="53"/>
                </a:lnTo>
                <a:lnTo>
                  <a:pt x="160" y="53"/>
                </a:lnTo>
                <a:lnTo>
                  <a:pt x="164" y="52"/>
                </a:lnTo>
                <a:lnTo>
                  <a:pt x="169" y="49"/>
                </a:lnTo>
                <a:lnTo>
                  <a:pt x="173" y="45"/>
                </a:lnTo>
                <a:lnTo>
                  <a:pt x="176" y="41"/>
                </a:lnTo>
                <a:lnTo>
                  <a:pt x="179" y="37"/>
                </a:lnTo>
                <a:lnTo>
                  <a:pt x="180" y="32"/>
                </a:lnTo>
                <a:lnTo>
                  <a:pt x="181" y="27"/>
                </a:lnTo>
                <a:lnTo>
                  <a:pt x="180" y="21"/>
                </a:lnTo>
                <a:lnTo>
                  <a:pt x="179" y="17"/>
                </a:lnTo>
                <a:lnTo>
                  <a:pt x="176" y="12"/>
                </a:lnTo>
                <a:lnTo>
                  <a:pt x="173" y="8"/>
                </a:lnTo>
                <a:lnTo>
                  <a:pt x="169" y="5"/>
                </a:lnTo>
                <a:lnTo>
                  <a:pt x="164" y="3"/>
                </a:lnTo>
                <a:lnTo>
                  <a:pt x="15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5" name="Line 173"/>
          <p:cNvSpPr>
            <a:spLocks noChangeShapeType="1"/>
          </p:cNvSpPr>
          <p:nvPr/>
        </p:nvSpPr>
        <p:spPr bwMode="auto">
          <a:xfrm>
            <a:off x="4516438" y="50704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6" name="Freeform 174"/>
          <p:cNvSpPr>
            <a:spLocks/>
          </p:cNvSpPr>
          <p:nvPr/>
        </p:nvSpPr>
        <p:spPr bwMode="auto">
          <a:xfrm>
            <a:off x="4506913" y="5070475"/>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2" y="1"/>
                </a:lnTo>
                <a:lnTo>
                  <a:pt x="16" y="3"/>
                </a:lnTo>
                <a:lnTo>
                  <a:pt x="12" y="5"/>
                </a:lnTo>
                <a:lnTo>
                  <a:pt x="8" y="8"/>
                </a:lnTo>
                <a:lnTo>
                  <a:pt x="4" y="12"/>
                </a:lnTo>
                <a:lnTo>
                  <a:pt x="2" y="17"/>
                </a:lnTo>
                <a:lnTo>
                  <a:pt x="0" y="21"/>
                </a:lnTo>
                <a:lnTo>
                  <a:pt x="0" y="27"/>
                </a:lnTo>
                <a:lnTo>
                  <a:pt x="0" y="32"/>
                </a:lnTo>
                <a:lnTo>
                  <a:pt x="2" y="37"/>
                </a:lnTo>
                <a:lnTo>
                  <a:pt x="4" y="41"/>
                </a:lnTo>
                <a:lnTo>
                  <a:pt x="8" y="45"/>
                </a:lnTo>
                <a:lnTo>
                  <a:pt x="12" y="49"/>
                </a:lnTo>
                <a:lnTo>
                  <a:pt x="16" y="52"/>
                </a:lnTo>
                <a:lnTo>
                  <a:pt x="22" y="53"/>
                </a:lnTo>
                <a:lnTo>
                  <a:pt x="40" y="53"/>
                </a:lnTo>
                <a:lnTo>
                  <a:pt x="51" y="53"/>
                </a:lnTo>
                <a:lnTo>
                  <a:pt x="56" y="52"/>
                </a:lnTo>
                <a:lnTo>
                  <a:pt x="61" y="49"/>
                </a:lnTo>
                <a:lnTo>
                  <a:pt x="65" y="45"/>
                </a:lnTo>
                <a:lnTo>
                  <a:pt x="68" y="41"/>
                </a:lnTo>
                <a:lnTo>
                  <a:pt x="70" y="37"/>
                </a:lnTo>
                <a:lnTo>
                  <a:pt x="72" y="32"/>
                </a:lnTo>
                <a:lnTo>
                  <a:pt x="73" y="27"/>
                </a:lnTo>
                <a:lnTo>
                  <a:pt x="72" y="21"/>
                </a:lnTo>
                <a:lnTo>
                  <a:pt x="70" y="17"/>
                </a:lnTo>
                <a:lnTo>
                  <a:pt x="68" y="12"/>
                </a:lnTo>
                <a:lnTo>
                  <a:pt x="65" y="8"/>
                </a:lnTo>
                <a:lnTo>
                  <a:pt x="61" y="5"/>
                </a:lnTo>
                <a:lnTo>
                  <a:pt x="56" y="3"/>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7" name="Line 175"/>
          <p:cNvSpPr>
            <a:spLocks noChangeShapeType="1"/>
          </p:cNvSpPr>
          <p:nvPr/>
        </p:nvSpPr>
        <p:spPr bwMode="auto">
          <a:xfrm>
            <a:off x="4524375" y="50704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8" name="Freeform 176"/>
          <p:cNvSpPr>
            <a:spLocks/>
          </p:cNvSpPr>
          <p:nvPr/>
        </p:nvSpPr>
        <p:spPr bwMode="auto">
          <a:xfrm>
            <a:off x="4514850" y="5070475"/>
            <a:ext cx="153988" cy="20638"/>
          </a:xfrm>
          <a:custGeom>
            <a:avLst/>
            <a:gdLst>
              <a:gd name="T0" fmla="*/ 2147483647 w 388"/>
              <a:gd name="T1" fmla="*/ 0 h 53"/>
              <a:gd name="T2" fmla="*/ 2147483647 w 388"/>
              <a:gd name="T3" fmla="*/ 2147483647 h 53"/>
              <a:gd name="T4" fmla="*/ 2147483647 w 388"/>
              <a:gd name="T5" fmla="*/ 2147483647 h 53"/>
              <a:gd name="T6" fmla="*/ 2147483647 w 388"/>
              <a:gd name="T7" fmla="*/ 2147483647 h 53"/>
              <a:gd name="T8" fmla="*/ 2147483647 w 388"/>
              <a:gd name="T9" fmla="*/ 2147483647 h 53"/>
              <a:gd name="T10" fmla="*/ 2147483647 w 388"/>
              <a:gd name="T11" fmla="*/ 2147483647 h 53"/>
              <a:gd name="T12" fmla="*/ 2147483647 w 388"/>
              <a:gd name="T13" fmla="*/ 2147483647 h 53"/>
              <a:gd name="T14" fmla="*/ 0 w 388"/>
              <a:gd name="T15" fmla="*/ 2147483647 h 53"/>
              <a:gd name="T16" fmla="*/ 0 w 388"/>
              <a:gd name="T17" fmla="*/ 2147483647 h 53"/>
              <a:gd name="T18" fmla="*/ 0 w 388"/>
              <a:gd name="T19" fmla="*/ 2147483647 h 53"/>
              <a:gd name="T20" fmla="*/ 2147483647 w 388"/>
              <a:gd name="T21" fmla="*/ 2147483647 h 53"/>
              <a:gd name="T22" fmla="*/ 2147483647 w 388"/>
              <a:gd name="T23" fmla="*/ 2147483647 h 53"/>
              <a:gd name="T24" fmla="*/ 2147483647 w 388"/>
              <a:gd name="T25" fmla="*/ 2147483647 h 53"/>
              <a:gd name="T26" fmla="*/ 2147483647 w 388"/>
              <a:gd name="T27" fmla="*/ 2147483647 h 53"/>
              <a:gd name="T28" fmla="*/ 2147483647 w 388"/>
              <a:gd name="T29" fmla="*/ 2147483647 h 53"/>
              <a:gd name="T30" fmla="*/ 2147483647 w 388"/>
              <a:gd name="T31" fmla="*/ 2147483647 h 53"/>
              <a:gd name="T32" fmla="*/ 2147483647 w 388"/>
              <a:gd name="T33" fmla="*/ 2147483647 h 53"/>
              <a:gd name="T34" fmla="*/ 2147483647 w 388"/>
              <a:gd name="T35" fmla="*/ 2147483647 h 53"/>
              <a:gd name="T36" fmla="*/ 2147483647 w 388"/>
              <a:gd name="T37" fmla="*/ 2147483647 h 53"/>
              <a:gd name="T38" fmla="*/ 2147483647 w 388"/>
              <a:gd name="T39" fmla="*/ 2147483647 h 53"/>
              <a:gd name="T40" fmla="*/ 2147483647 w 388"/>
              <a:gd name="T41" fmla="*/ 2147483647 h 53"/>
              <a:gd name="T42" fmla="*/ 2147483647 w 388"/>
              <a:gd name="T43" fmla="*/ 2147483647 h 53"/>
              <a:gd name="T44" fmla="*/ 2147483647 w 388"/>
              <a:gd name="T45" fmla="*/ 2147483647 h 53"/>
              <a:gd name="T46" fmla="*/ 2147483647 w 388"/>
              <a:gd name="T47" fmla="*/ 2147483647 h 53"/>
              <a:gd name="T48" fmla="*/ 2147483647 w 388"/>
              <a:gd name="T49" fmla="*/ 2147483647 h 53"/>
              <a:gd name="T50" fmla="*/ 2147483647 w 388"/>
              <a:gd name="T51" fmla="*/ 2147483647 h 53"/>
              <a:gd name="T52" fmla="*/ 2147483647 w 388"/>
              <a:gd name="T53" fmla="*/ 2147483647 h 53"/>
              <a:gd name="T54" fmla="*/ 2147483647 w 388"/>
              <a:gd name="T55" fmla="*/ 2147483647 h 53"/>
              <a:gd name="T56" fmla="*/ 2147483647 w 388"/>
              <a:gd name="T57" fmla="*/ 2147483647 h 53"/>
              <a:gd name="T58" fmla="*/ 2147483647 w 388"/>
              <a:gd name="T59" fmla="*/ 2147483647 h 53"/>
              <a:gd name="T60" fmla="*/ 2147483647 w 388"/>
              <a:gd name="T61" fmla="*/ 2147483647 h 53"/>
              <a:gd name="T62" fmla="*/ 2147483647 w 388"/>
              <a:gd name="T63" fmla="*/ 0 h 53"/>
              <a:gd name="T64" fmla="*/ 2147483647 w 388"/>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8"/>
              <a:gd name="T100" fmla="*/ 0 h 53"/>
              <a:gd name="T101" fmla="*/ 388 w 388"/>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8" h="53">
                <a:moveTo>
                  <a:pt x="27" y="0"/>
                </a:moveTo>
                <a:lnTo>
                  <a:pt x="21" y="1"/>
                </a:lnTo>
                <a:lnTo>
                  <a:pt x="16" y="3"/>
                </a:lnTo>
                <a:lnTo>
                  <a:pt x="11" y="5"/>
                </a:lnTo>
                <a:lnTo>
                  <a:pt x="7" y="8"/>
                </a:lnTo>
                <a:lnTo>
                  <a:pt x="4" y="12"/>
                </a:lnTo>
                <a:lnTo>
                  <a:pt x="2" y="17"/>
                </a:lnTo>
                <a:lnTo>
                  <a:pt x="0" y="21"/>
                </a:lnTo>
                <a:lnTo>
                  <a:pt x="0" y="27"/>
                </a:lnTo>
                <a:lnTo>
                  <a:pt x="0" y="32"/>
                </a:lnTo>
                <a:lnTo>
                  <a:pt x="2" y="37"/>
                </a:lnTo>
                <a:lnTo>
                  <a:pt x="4" y="41"/>
                </a:lnTo>
                <a:lnTo>
                  <a:pt x="7" y="45"/>
                </a:lnTo>
                <a:lnTo>
                  <a:pt x="11" y="49"/>
                </a:lnTo>
                <a:lnTo>
                  <a:pt x="16" y="52"/>
                </a:lnTo>
                <a:lnTo>
                  <a:pt x="21" y="53"/>
                </a:lnTo>
                <a:lnTo>
                  <a:pt x="356" y="53"/>
                </a:lnTo>
                <a:lnTo>
                  <a:pt x="366" y="53"/>
                </a:lnTo>
                <a:lnTo>
                  <a:pt x="370" y="52"/>
                </a:lnTo>
                <a:lnTo>
                  <a:pt x="376" y="49"/>
                </a:lnTo>
                <a:lnTo>
                  <a:pt x="380" y="45"/>
                </a:lnTo>
                <a:lnTo>
                  <a:pt x="382" y="41"/>
                </a:lnTo>
                <a:lnTo>
                  <a:pt x="385" y="37"/>
                </a:lnTo>
                <a:lnTo>
                  <a:pt x="386" y="32"/>
                </a:lnTo>
                <a:lnTo>
                  <a:pt x="388" y="27"/>
                </a:lnTo>
                <a:lnTo>
                  <a:pt x="386" y="21"/>
                </a:lnTo>
                <a:lnTo>
                  <a:pt x="385" y="17"/>
                </a:lnTo>
                <a:lnTo>
                  <a:pt x="382" y="12"/>
                </a:lnTo>
                <a:lnTo>
                  <a:pt x="380" y="8"/>
                </a:lnTo>
                <a:lnTo>
                  <a:pt x="376" y="5"/>
                </a:lnTo>
                <a:lnTo>
                  <a:pt x="370" y="3"/>
                </a:lnTo>
                <a:lnTo>
                  <a:pt x="361"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29" name="Line 177"/>
          <p:cNvSpPr>
            <a:spLocks noChangeShapeType="1"/>
          </p:cNvSpPr>
          <p:nvPr/>
        </p:nvSpPr>
        <p:spPr bwMode="auto">
          <a:xfrm>
            <a:off x="4657725" y="50704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0" name="Freeform 178"/>
          <p:cNvSpPr>
            <a:spLocks/>
          </p:cNvSpPr>
          <p:nvPr/>
        </p:nvSpPr>
        <p:spPr bwMode="auto">
          <a:xfrm>
            <a:off x="4646613" y="5070475"/>
            <a:ext cx="36512" cy="20638"/>
          </a:xfrm>
          <a:custGeom>
            <a:avLst/>
            <a:gdLst>
              <a:gd name="T0" fmla="*/ 2147483647 w 91"/>
              <a:gd name="T1" fmla="*/ 0 h 53"/>
              <a:gd name="T2" fmla="*/ 2147483647 w 91"/>
              <a:gd name="T3" fmla="*/ 2147483647 h 53"/>
              <a:gd name="T4" fmla="*/ 2147483647 w 91"/>
              <a:gd name="T5" fmla="*/ 2147483647 h 53"/>
              <a:gd name="T6" fmla="*/ 2147483647 w 91"/>
              <a:gd name="T7" fmla="*/ 2147483647 h 53"/>
              <a:gd name="T8" fmla="*/ 2147483647 w 91"/>
              <a:gd name="T9" fmla="*/ 2147483647 h 53"/>
              <a:gd name="T10" fmla="*/ 2147483647 w 91"/>
              <a:gd name="T11" fmla="*/ 2147483647 h 53"/>
              <a:gd name="T12" fmla="*/ 2147483647 w 91"/>
              <a:gd name="T13" fmla="*/ 2147483647 h 53"/>
              <a:gd name="T14" fmla="*/ 0 w 91"/>
              <a:gd name="T15" fmla="*/ 2147483647 h 53"/>
              <a:gd name="T16" fmla="*/ 0 w 91"/>
              <a:gd name="T17" fmla="*/ 2147483647 h 53"/>
              <a:gd name="T18" fmla="*/ 0 w 91"/>
              <a:gd name="T19" fmla="*/ 2147483647 h 53"/>
              <a:gd name="T20" fmla="*/ 2147483647 w 91"/>
              <a:gd name="T21" fmla="*/ 2147483647 h 53"/>
              <a:gd name="T22" fmla="*/ 2147483647 w 91"/>
              <a:gd name="T23" fmla="*/ 2147483647 h 53"/>
              <a:gd name="T24" fmla="*/ 2147483647 w 91"/>
              <a:gd name="T25" fmla="*/ 2147483647 h 53"/>
              <a:gd name="T26" fmla="*/ 2147483647 w 91"/>
              <a:gd name="T27" fmla="*/ 2147483647 h 53"/>
              <a:gd name="T28" fmla="*/ 2147483647 w 91"/>
              <a:gd name="T29" fmla="*/ 2147483647 h 53"/>
              <a:gd name="T30" fmla="*/ 2147483647 w 91"/>
              <a:gd name="T31" fmla="*/ 2147483647 h 53"/>
              <a:gd name="T32" fmla="*/ 2147483647 w 91"/>
              <a:gd name="T33" fmla="*/ 2147483647 h 53"/>
              <a:gd name="T34" fmla="*/ 2147483647 w 91"/>
              <a:gd name="T35" fmla="*/ 2147483647 h 53"/>
              <a:gd name="T36" fmla="*/ 2147483647 w 91"/>
              <a:gd name="T37" fmla="*/ 2147483647 h 53"/>
              <a:gd name="T38" fmla="*/ 2147483647 w 91"/>
              <a:gd name="T39" fmla="*/ 2147483647 h 53"/>
              <a:gd name="T40" fmla="*/ 2147483647 w 91"/>
              <a:gd name="T41" fmla="*/ 2147483647 h 53"/>
              <a:gd name="T42" fmla="*/ 2147483647 w 91"/>
              <a:gd name="T43" fmla="*/ 2147483647 h 53"/>
              <a:gd name="T44" fmla="*/ 2147483647 w 91"/>
              <a:gd name="T45" fmla="*/ 2147483647 h 53"/>
              <a:gd name="T46" fmla="*/ 2147483647 w 91"/>
              <a:gd name="T47" fmla="*/ 2147483647 h 53"/>
              <a:gd name="T48" fmla="*/ 2147483647 w 91"/>
              <a:gd name="T49" fmla="*/ 2147483647 h 53"/>
              <a:gd name="T50" fmla="*/ 2147483647 w 91"/>
              <a:gd name="T51" fmla="*/ 2147483647 h 53"/>
              <a:gd name="T52" fmla="*/ 2147483647 w 91"/>
              <a:gd name="T53" fmla="*/ 2147483647 h 53"/>
              <a:gd name="T54" fmla="*/ 2147483647 w 91"/>
              <a:gd name="T55" fmla="*/ 2147483647 h 53"/>
              <a:gd name="T56" fmla="*/ 2147483647 w 91"/>
              <a:gd name="T57" fmla="*/ 2147483647 h 53"/>
              <a:gd name="T58" fmla="*/ 2147483647 w 91"/>
              <a:gd name="T59" fmla="*/ 2147483647 h 53"/>
              <a:gd name="T60" fmla="*/ 2147483647 w 91"/>
              <a:gd name="T61" fmla="*/ 2147483647 h 53"/>
              <a:gd name="T62" fmla="*/ 2147483647 w 91"/>
              <a:gd name="T63" fmla="*/ 0 h 53"/>
              <a:gd name="T64" fmla="*/ 2147483647 w 9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53"/>
              <a:gd name="T101" fmla="*/ 91 w 9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53">
                <a:moveTo>
                  <a:pt x="26" y="0"/>
                </a:moveTo>
                <a:lnTo>
                  <a:pt x="21" y="1"/>
                </a:lnTo>
                <a:lnTo>
                  <a:pt x="16" y="3"/>
                </a:lnTo>
                <a:lnTo>
                  <a:pt x="12" y="5"/>
                </a:lnTo>
                <a:lnTo>
                  <a:pt x="8" y="8"/>
                </a:lnTo>
                <a:lnTo>
                  <a:pt x="4" y="12"/>
                </a:lnTo>
                <a:lnTo>
                  <a:pt x="1" y="17"/>
                </a:lnTo>
                <a:lnTo>
                  <a:pt x="0" y="21"/>
                </a:lnTo>
                <a:lnTo>
                  <a:pt x="0" y="27"/>
                </a:lnTo>
                <a:lnTo>
                  <a:pt x="0" y="32"/>
                </a:lnTo>
                <a:lnTo>
                  <a:pt x="1" y="37"/>
                </a:lnTo>
                <a:lnTo>
                  <a:pt x="4" y="41"/>
                </a:lnTo>
                <a:lnTo>
                  <a:pt x="8" y="45"/>
                </a:lnTo>
                <a:lnTo>
                  <a:pt x="12" y="49"/>
                </a:lnTo>
                <a:lnTo>
                  <a:pt x="16" y="52"/>
                </a:lnTo>
                <a:lnTo>
                  <a:pt x="21" y="53"/>
                </a:lnTo>
                <a:lnTo>
                  <a:pt x="59" y="53"/>
                </a:lnTo>
                <a:lnTo>
                  <a:pt x="70" y="53"/>
                </a:lnTo>
                <a:lnTo>
                  <a:pt x="75" y="52"/>
                </a:lnTo>
                <a:lnTo>
                  <a:pt x="80" y="49"/>
                </a:lnTo>
                <a:lnTo>
                  <a:pt x="84" y="45"/>
                </a:lnTo>
                <a:lnTo>
                  <a:pt x="87" y="41"/>
                </a:lnTo>
                <a:lnTo>
                  <a:pt x="90" y="37"/>
                </a:lnTo>
                <a:lnTo>
                  <a:pt x="91" y="32"/>
                </a:lnTo>
                <a:lnTo>
                  <a:pt x="91" y="27"/>
                </a:lnTo>
                <a:lnTo>
                  <a:pt x="91" y="21"/>
                </a:lnTo>
                <a:lnTo>
                  <a:pt x="90" y="17"/>
                </a:lnTo>
                <a:lnTo>
                  <a:pt x="87" y="12"/>
                </a:lnTo>
                <a:lnTo>
                  <a:pt x="84" y="8"/>
                </a:lnTo>
                <a:lnTo>
                  <a:pt x="80" y="5"/>
                </a:lnTo>
                <a:lnTo>
                  <a:pt x="75" y="3"/>
                </a:lnTo>
                <a:lnTo>
                  <a:pt x="6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1" name="Line 179"/>
          <p:cNvSpPr>
            <a:spLocks noChangeShapeType="1"/>
          </p:cNvSpPr>
          <p:nvPr/>
        </p:nvSpPr>
        <p:spPr bwMode="auto">
          <a:xfrm>
            <a:off x="4662488" y="50800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2" name="Freeform 180"/>
          <p:cNvSpPr>
            <a:spLocks/>
          </p:cNvSpPr>
          <p:nvPr/>
        </p:nvSpPr>
        <p:spPr bwMode="auto">
          <a:xfrm>
            <a:off x="4662488" y="5057775"/>
            <a:ext cx="20637" cy="33338"/>
          </a:xfrm>
          <a:custGeom>
            <a:avLst/>
            <a:gdLst>
              <a:gd name="T0" fmla="*/ 0 w 53"/>
              <a:gd name="T1" fmla="*/ 2147483647 h 86"/>
              <a:gd name="T2" fmla="*/ 2147483647 w 53"/>
              <a:gd name="T3" fmla="*/ 2147483647 h 86"/>
              <a:gd name="T4" fmla="*/ 2147483647 w 53"/>
              <a:gd name="T5" fmla="*/ 2147483647 h 86"/>
              <a:gd name="T6" fmla="*/ 2147483647 w 53"/>
              <a:gd name="T7" fmla="*/ 2147483647 h 86"/>
              <a:gd name="T8" fmla="*/ 2147483647 w 53"/>
              <a:gd name="T9" fmla="*/ 2147483647 h 86"/>
              <a:gd name="T10" fmla="*/ 2147483647 w 53"/>
              <a:gd name="T11" fmla="*/ 2147483647 h 86"/>
              <a:gd name="T12" fmla="*/ 2147483647 w 53"/>
              <a:gd name="T13" fmla="*/ 2147483647 h 86"/>
              <a:gd name="T14" fmla="*/ 2147483647 w 53"/>
              <a:gd name="T15" fmla="*/ 2147483647 h 86"/>
              <a:gd name="T16" fmla="*/ 2147483647 w 53"/>
              <a:gd name="T17" fmla="*/ 2147483647 h 86"/>
              <a:gd name="T18" fmla="*/ 2147483647 w 53"/>
              <a:gd name="T19" fmla="*/ 2147483647 h 86"/>
              <a:gd name="T20" fmla="*/ 2147483647 w 53"/>
              <a:gd name="T21" fmla="*/ 2147483647 h 86"/>
              <a:gd name="T22" fmla="*/ 2147483647 w 53"/>
              <a:gd name="T23" fmla="*/ 2147483647 h 86"/>
              <a:gd name="T24" fmla="*/ 2147483647 w 53"/>
              <a:gd name="T25" fmla="*/ 2147483647 h 86"/>
              <a:gd name="T26" fmla="*/ 2147483647 w 53"/>
              <a:gd name="T27" fmla="*/ 2147483647 h 86"/>
              <a:gd name="T28" fmla="*/ 2147483647 w 53"/>
              <a:gd name="T29" fmla="*/ 2147483647 h 86"/>
              <a:gd name="T30" fmla="*/ 2147483647 w 53"/>
              <a:gd name="T31" fmla="*/ 2147483647 h 86"/>
              <a:gd name="T32" fmla="*/ 2147483647 w 53"/>
              <a:gd name="T33" fmla="*/ 2147483647 h 86"/>
              <a:gd name="T34" fmla="*/ 2147483647 w 53"/>
              <a:gd name="T35" fmla="*/ 2147483647 h 86"/>
              <a:gd name="T36" fmla="*/ 2147483647 w 53"/>
              <a:gd name="T37" fmla="*/ 2147483647 h 86"/>
              <a:gd name="T38" fmla="*/ 2147483647 w 53"/>
              <a:gd name="T39" fmla="*/ 2147483647 h 86"/>
              <a:gd name="T40" fmla="*/ 2147483647 w 53"/>
              <a:gd name="T41" fmla="*/ 2147483647 h 86"/>
              <a:gd name="T42" fmla="*/ 2147483647 w 53"/>
              <a:gd name="T43" fmla="*/ 2147483647 h 86"/>
              <a:gd name="T44" fmla="*/ 2147483647 w 53"/>
              <a:gd name="T45" fmla="*/ 2147483647 h 86"/>
              <a:gd name="T46" fmla="*/ 2147483647 w 53"/>
              <a:gd name="T47" fmla="*/ 0 h 86"/>
              <a:gd name="T48" fmla="*/ 2147483647 w 53"/>
              <a:gd name="T49" fmla="*/ 0 h 86"/>
              <a:gd name="T50" fmla="*/ 2147483647 w 53"/>
              <a:gd name="T51" fmla="*/ 0 h 86"/>
              <a:gd name="T52" fmla="*/ 2147483647 w 53"/>
              <a:gd name="T53" fmla="*/ 2147483647 h 86"/>
              <a:gd name="T54" fmla="*/ 2147483647 w 53"/>
              <a:gd name="T55" fmla="*/ 2147483647 h 86"/>
              <a:gd name="T56" fmla="*/ 2147483647 w 53"/>
              <a:gd name="T57" fmla="*/ 2147483647 h 86"/>
              <a:gd name="T58" fmla="*/ 2147483647 w 53"/>
              <a:gd name="T59" fmla="*/ 2147483647 h 86"/>
              <a:gd name="T60" fmla="*/ 2147483647 w 53"/>
              <a:gd name="T61" fmla="*/ 2147483647 h 86"/>
              <a:gd name="T62" fmla="*/ 0 w 53"/>
              <a:gd name="T63" fmla="*/ 2147483647 h 86"/>
              <a:gd name="T64" fmla="*/ 0 w 53"/>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6"/>
              <a:gd name="T101" fmla="*/ 53 w 5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6">
                <a:moveTo>
                  <a:pt x="0" y="60"/>
                </a:moveTo>
                <a:lnTo>
                  <a:pt x="1" y="65"/>
                </a:lnTo>
                <a:lnTo>
                  <a:pt x="3" y="70"/>
                </a:lnTo>
                <a:lnTo>
                  <a:pt x="5" y="74"/>
                </a:lnTo>
                <a:lnTo>
                  <a:pt x="8" y="78"/>
                </a:lnTo>
                <a:lnTo>
                  <a:pt x="12" y="82"/>
                </a:lnTo>
                <a:lnTo>
                  <a:pt x="17" y="85"/>
                </a:lnTo>
                <a:lnTo>
                  <a:pt x="22" y="86"/>
                </a:lnTo>
                <a:lnTo>
                  <a:pt x="26" y="86"/>
                </a:lnTo>
                <a:lnTo>
                  <a:pt x="32" y="86"/>
                </a:lnTo>
                <a:lnTo>
                  <a:pt x="37" y="85"/>
                </a:lnTo>
                <a:lnTo>
                  <a:pt x="42" y="82"/>
                </a:lnTo>
                <a:lnTo>
                  <a:pt x="46" y="78"/>
                </a:lnTo>
                <a:lnTo>
                  <a:pt x="49" y="74"/>
                </a:lnTo>
                <a:lnTo>
                  <a:pt x="52" y="70"/>
                </a:lnTo>
                <a:lnTo>
                  <a:pt x="53" y="65"/>
                </a:lnTo>
                <a:lnTo>
                  <a:pt x="53" y="32"/>
                </a:lnTo>
                <a:lnTo>
                  <a:pt x="53" y="21"/>
                </a:lnTo>
                <a:lnTo>
                  <a:pt x="52" y="16"/>
                </a:lnTo>
                <a:lnTo>
                  <a:pt x="49" y="12"/>
                </a:lnTo>
                <a:lnTo>
                  <a:pt x="46" y="8"/>
                </a:lnTo>
                <a:lnTo>
                  <a:pt x="42" y="4"/>
                </a:lnTo>
                <a:lnTo>
                  <a:pt x="37" y="1"/>
                </a:lnTo>
                <a:lnTo>
                  <a:pt x="32" y="0"/>
                </a:lnTo>
                <a:lnTo>
                  <a:pt x="26" y="0"/>
                </a:lnTo>
                <a:lnTo>
                  <a:pt x="22" y="0"/>
                </a:lnTo>
                <a:lnTo>
                  <a:pt x="17" y="1"/>
                </a:lnTo>
                <a:lnTo>
                  <a:pt x="12" y="4"/>
                </a:lnTo>
                <a:lnTo>
                  <a:pt x="8" y="8"/>
                </a:lnTo>
                <a:lnTo>
                  <a:pt x="5" y="12"/>
                </a:lnTo>
                <a:lnTo>
                  <a:pt x="3" y="16"/>
                </a:lnTo>
                <a:lnTo>
                  <a:pt x="0" y="27"/>
                </a:lnTo>
                <a:lnTo>
                  <a:pt x="0" y="6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3" name="Line 181"/>
          <p:cNvSpPr>
            <a:spLocks noChangeShapeType="1"/>
          </p:cNvSpPr>
          <p:nvPr/>
        </p:nvSpPr>
        <p:spPr bwMode="auto">
          <a:xfrm>
            <a:off x="4673600" y="50577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4" name="Freeform 182"/>
          <p:cNvSpPr>
            <a:spLocks/>
          </p:cNvSpPr>
          <p:nvPr/>
        </p:nvSpPr>
        <p:spPr bwMode="auto">
          <a:xfrm>
            <a:off x="4662488" y="5057775"/>
            <a:ext cx="33337" cy="19050"/>
          </a:xfrm>
          <a:custGeom>
            <a:avLst/>
            <a:gdLst>
              <a:gd name="T0" fmla="*/ 2147483647 w 83"/>
              <a:gd name="T1" fmla="*/ 0 h 53"/>
              <a:gd name="T2" fmla="*/ 2147483647 w 83"/>
              <a:gd name="T3" fmla="*/ 0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6" y="0"/>
                </a:moveTo>
                <a:lnTo>
                  <a:pt x="22" y="0"/>
                </a:lnTo>
                <a:lnTo>
                  <a:pt x="17" y="1"/>
                </a:lnTo>
                <a:lnTo>
                  <a:pt x="12" y="4"/>
                </a:lnTo>
                <a:lnTo>
                  <a:pt x="8" y="8"/>
                </a:lnTo>
                <a:lnTo>
                  <a:pt x="5" y="12"/>
                </a:lnTo>
                <a:lnTo>
                  <a:pt x="3" y="16"/>
                </a:lnTo>
                <a:lnTo>
                  <a:pt x="1" y="21"/>
                </a:lnTo>
                <a:lnTo>
                  <a:pt x="0" y="27"/>
                </a:lnTo>
                <a:lnTo>
                  <a:pt x="1" y="32"/>
                </a:lnTo>
                <a:lnTo>
                  <a:pt x="3" y="37"/>
                </a:lnTo>
                <a:lnTo>
                  <a:pt x="5" y="41"/>
                </a:lnTo>
                <a:lnTo>
                  <a:pt x="8" y="45"/>
                </a:lnTo>
                <a:lnTo>
                  <a:pt x="12" y="49"/>
                </a:lnTo>
                <a:lnTo>
                  <a:pt x="17" y="50"/>
                </a:lnTo>
                <a:lnTo>
                  <a:pt x="22" y="53"/>
                </a:lnTo>
                <a:lnTo>
                  <a:pt x="52" y="53"/>
                </a:lnTo>
                <a:lnTo>
                  <a:pt x="62" y="53"/>
                </a:lnTo>
                <a:lnTo>
                  <a:pt x="66" y="50"/>
                </a:lnTo>
                <a:lnTo>
                  <a:pt x="71" y="49"/>
                </a:lnTo>
                <a:lnTo>
                  <a:pt x="75" y="45"/>
                </a:lnTo>
                <a:lnTo>
                  <a:pt x="78" y="41"/>
                </a:lnTo>
                <a:lnTo>
                  <a:pt x="81" y="37"/>
                </a:lnTo>
                <a:lnTo>
                  <a:pt x="82" y="32"/>
                </a:lnTo>
                <a:lnTo>
                  <a:pt x="83" y="27"/>
                </a:lnTo>
                <a:lnTo>
                  <a:pt x="82" y="21"/>
                </a:lnTo>
                <a:lnTo>
                  <a:pt x="81" y="16"/>
                </a:lnTo>
                <a:lnTo>
                  <a:pt x="78" y="12"/>
                </a:lnTo>
                <a:lnTo>
                  <a:pt x="75" y="8"/>
                </a:lnTo>
                <a:lnTo>
                  <a:pt x="71"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5" name="Line 183"/>
          <p:cNvSpPr>
            <a:spLocks noChangeShapeType="1"/>
          </p:cNvSpPr>
          <p:nvPr/>
        </p:nvSpPr>
        <p:spPr bwMode="auto">
          <a:xfrm>
            <a:off x="4684713" y="50577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6" name="Freeform 184"/>
          <p:cNvSpPr>
            <a:spLocks/>
          </p:cNvSpPr>
          <p:nvPr/>
        </p:nvSpPr>
        <p:spPr bwMode="auto">
          <a:xfrm>
            <a:off x="4675188" y="5057775"/>
            <a:ext cx="23812" cy="19050"/>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2" y="0"/>
                </a:lnTo>
                <a:lnTo>
                  <a:pt x="16" y="1"/>
                </a:lnTo>
                <a:lnTo>
                  <a:pt x="12" y="4"/>
                </a:lnTo>
                <a:lnTo>
                  <a:pt x="8" y="8"/>
                </a:lnTo>
                <a:lnTo>
                  <a:pt x="4" y="12"/>
                </a:lnTo>
                <a:lnTo>
                  <a:pt x="2" y="16"/>
                </a:lnTo>
                <a:lnTo>
                  <a:pt x="0" y="21"/>
                </a:lnTo>
                <a:lnTo>
                  <a:pt x="0" y="27"/>
                </a:lnTo>
                <a:lnTo>
                  <a:pt x="0" y="32"/>
                </a:lnTo>
                <a:lnTo>
                  <a:pt x="2" y="37"/>
                </a:lnTo>
                <a:lnTo>
                  <a:pt x="4" y="41"/>
                </a:lnTo>
                <a:lnTo>
                  <a:pt x="8" y="45"/>
                </a:lnTo>
                <a:lnTo>
                  <a:pt x="12" y="49"/>
                </a:lnTo>
                <a:lnTo>
                  <a:pt x="16" y="50"/>
                </a:lnTo>
                <a:lnTo>
                  <a:pt x="22" y="53"/>
                </a:lnTo>
                <a:lnTo>
                  <a:pt x="31" y="53"/>
                </a:lnTo>
                <a:lnTo>
                  <a:pt x="41" y="53"/>
                </a:lnTo>
                <a:lnTo>
                  <a:pt x="47" y="50"/>
                </a:lnTo>
                <a:lnTo>
                  <a:pt x="51" y="49"/>
                </a:lnTo>
                <a:lnTo>
                  <a:pt x="55" y="45"/>
                </a:lnTo>
                <a:lnTo>
                  <a:pt x="59" y="41"/>
                </a:lnTo>
                <a:lnTo>
                  <a:pt x="61" y="37"/>
                </a:lnTo>
                <a:lnTo>
                  <a:pt x="62" y="32"/>
                </a:lnTo>
                <a:lnTo>
                  <a:pt x="62" y="27"/>
                </a:lnTo>
                <a:lnTo>
                  <a:pt x="62" y="21"/>
                </a:lnTo>
                <a:lnTo>
                  <a:pt x="61" y="16"/>
                </a:lnTo>
                <a:lnTo>
                  <a:pt x="59" y="12"/>
                </a:lnTo>
                <a:lnTo>
                  <a:pt x="55" y="8"/>
                </a:lnTo>
                <a:lnTo>
                  <a:pt x="51" y="4"/>
                </a:lnTo>
                <a:lnTo>
                  <a:pt x="47" y="1"/>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7" name="Line 185"/>
          <p:cNvSpPr>
            <a:spLocks noChangeShapeType="1"/>
          </p:cNvSpPr>
          <p:nvPr/>
        </p:nvSpPr>
        <p:spPr bwMode="auto">
          <a:xfrm>
            <a:off x="4689475" y="50577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8" name="Freeform 186"/>
          <p:cNvSpPr>
            <a:spLocks/>
          </p:cNvSpPr>
          <p:nvPr/>
        </p:nvSpPr>
        <p:spPr bwMode="auto">
          <a:xfrm>
            <a:off x="4678363" y="5057775"/>
            <a:ext cx="71437" cy="19050"/>
          </a:xfrm>
          <a:custGeom>
            <a:avLst/>
            <a:gdLst>
              <a:gd name="T0" fmla="*/ 2147483647 w 181"/>
              <a:gd name="T1" fmla="*/ 0 h 53"/>
              <a:gd name="T2" fmla="*/ 2147483647 w 181"/>
              <a:gd name="T3" fmla="*/ 0 h 53"/>
              <a:gd name="T4" fmla="*/ 2147483647 w 181"/>
              <a:gd name="T5" fmla="*/ 2147483647 h 53"/>
              <a:gd name="T6" fmla="*/ 2147483647 w 181"/>
              <a:gd name="T7" fmla="*/ 2147483647 h 53"/>
              <a:gd name="T8" fmla="*/ 2147483647 w 181"/>
              <a:gd name="T9" fmla="*/ 2147483647 h 53"/>
              <a:gd name="T10" fmla="*/ 2147483647 w 181"/>
              <a:gd name="T11" fmla="*/ 2147483647 h 53"/>
              <a:gd name="T12" fmla="*/ 2147483647 w 181"/>
              <a:gd name="T13" fmla="*/ 2147483647 h 53"/>
              <a:gd name="T14" fmla="*/ 2147483647 w 181"/>
              <a:gd name="T15" fmla="*/ 2147483647 h 53"/>
              <a:gd name="T16" fmla="*/ 0 w 181"/>
              <a:gd name="T17" fmla="*/ 2147483647 h 53"/>
              <a:gd name="T18" fmla="*/ 2147483647 w 181"/>
              <a:gd name="T19" fmla="*/ 2147483647 h 53"/>
              <a:gd name="T20" fmla="*/ 2147483647 w 181"/>
              <a:gd name="T21" fmla="*/ 2147483647 h 53"/>
              <a:gd name="T22" fmla="*/ 2147483647 w 181"/>
              <a:gd name="T23" fmla="*/ 2147483647 h 53"/>
              <a:gd name="T24" fmla="*/ 2147483647 w 181"/>
              <a:gd name="T25" fmla="*/ 2147483647 h 53"/>
              <a:gd name="T26" fmla="*/ 2147483647 w 181"/>
              <a:gd name="T27" fmla="*/ 2147483647 h 53"/>
              <a:gd name="T28" fmla="*/ 2147483647 w 181"/>
              <a:gd name="T29" fmla="*/ 2147483647 h 53"/>
              <a:gd name="T30" fmla="*/ 2147483647 w 181"/>
              <a:gd name="T31" fmla="*/ 2147483647 h 53"/>
              <a:gd name="T32" fmla="*/ 2147483647 w 181"/>
              <a:gd name="T33" fmla="*/ 2147483647 h 53"/>
              <a:gd name="T34" fmla="*/ 2147483647 w 181"/>
              <a:gd name="T35" fmla="*/ 2147483647 h 53"/>
              <a:gd name="T36" fmla="*/ 2147483647 w 181"/>
              <a:gd name="T37" fmla="*/ 2147483647 h 53"/>
              <a:gd name="T38" fmla="*/ 2147483647 w 181"/>
              <a:gd name="T39" fmla="*/ 2147483647 h 53"/>
              <a:gd name="T40" fmla="*/ 2147483647 w 181"/>
              <a:gd name="T41" fmla="*/ 2147483647 h 53"/>
              <a:gd name="T42" fmla="*/ 2147483647 w 181"/>
              <a:gd name="T43" fmla="*/ 2147483647 h 53"/>
              <a:gd name="T44" fmla="*/ 2147483647 w 181"/>
              <a:gd name="T45" fmla="*/ 2147483647 h 53"/>
              <a:gd name="T46" fmla="*/ 2147483647 w 181"/>
              <a:gd name="T47" fmla="*/ 2147483647 h 53"/>
              <a:gd name="T48" fmla="*/ 2147483647 w 181"/>
              <a:gd name="T49" fmla="*/ 2147483647 h 53"/>
              <a:gd name="T50" fmla="*/ 2147483647 w 181"/>
              <a:gd name="T51" fmla="*/ 2147483647 h 53"/>
              <a:gd name="T52" fmla="*/ 2147483647 w 181"/>
              <a:gd name="T53" fmla="*/ 2147483647 h 53"/>
              <a:gd name="T54" fmla="*/ 2147483647 w 181"/>
              <a:gd name="T55" fmla="*/ 2147483647 h 53"/>
              <a:gd name="T56" fmla="*/ 2147483647 w 181"/>
              <a:gd name="T57" fmla="*/ 2147483647 h 53"/>
              <a:gd name="T58" fmla="*/ 2147483647 w 181"/>
              <a:gd name="T59" fmla="*/ 2147483647 h 53"/>
              <a:gd name="T60" fmla="*/ 2147483647 w 181"/>
              <a:gd name="T61" fmla="*/ 2147483647 h 53"/>
              <a:gd name="T62" fmla="*/ 2147483647 w 181"/>
              <a:gd name="T63" fmla="*/ 0 h 53"/>
              <a:gd name="T64" fmla="*/ 2147483647 w 1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
              <a:gd name="T100" fmla="*/ 0 h 53"/>
              <a:gd name="T101" fmla="*/ 181 w 1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 h="53">
                <a:moveTo>
                  <a:pt x="26" y="0"/>
                </a:moveTo>
                <a:lnTo>
                  <a:pt x="21" y="0"/>
                </a:lnTo>
                <a:lnTo>
                  <a:pt x="17" y="1"/>
                </a:lnTo>
                <a:lnTo>
                  <a:pt x="12" y="4"/>
                </a:lnTo>
                <a:lnTo>
                  <a:pt x="8" y="8"/>
                </a:lnTo>
                <a:lnTo>
                  <a:pt x="5" y="12"/>
                </a:lnTo>
                <a:lnTo>
                  <a:pt x="2" y="16"/>
                </a:lnTo>
                <a:lnTo>
                  <a:pt x="1" y="21"/>
                </a:lnTo>
                <a:lnTo>
                  <a:pt x="0" y="27"/>
                </a:lnTo>
                <a:lnTo>
                  <a:pt x="1" y="32"/>
                </a:lnTo>
                <a:lnTo>
                  <a:pt x="2" y="37"/>
                </a:lnTo>
                <a:lnTo>
                  <a:pt x="5" y="41"/>
                </a:lnTo>
                <a:lnTo>
                  <a:pt x="8" y="45"/>
                </a:lnTo>
                <a:lnTo>
                  <a:pt x="12" y="49"/>
                </a:lnTo>
                <a:lnTo>
                  <a:pt x="17" y="50"/>
                </a:lnTo>
                <a:lnTo>
                  <a:pt x="21" y="53"/>
                </a:lnTo>
                <a:lnTo>
                  <a:pt x="149" y="53"/>
                </a:lnTo>
                <a:lnTo>
                  <a:pt x="160" y="53"/>
                </a:lnTo>
                <a:lnTo>
                  <a:pt x="165" y="50"/>
                </a:lnTo>
                <a:lnTo>
                  <a:pt x="169" y="49"/>
                </a:lnTo>
                <a:lnTo>
                  <a:pt x="173" y="45"/>
                </a:lnTo>
                <a:lnTo>
                  <a:pt x="177" y="41"/>
                </a:lnTo>
                <a:lnTo>
                  <a:pt x="178" y="37"/>
                </a:lnTo>
                <a:lnTo>
                  <a:pt x="181" y="32"/>
                </a:lnTo>
                <a:lnTo>
                  <a:pt x="181" y="27"/>
                </a:lnTo>
                <a:lnTo>
                  <a:pt x="181" y="21"/>
                </a:lnTo>
                <a:lnTo>
                  <a:pt x="178" y="16"/>
                </a:lnTo>
                <a:lnTo>
                  <a:pt x="177" y="12"/>
                </a:lnTo>
                <a:lnTo>
                  <a:pt x="173" y="8"/>
                </a:lnTo>
                <a:lnTo>
                  <a:pt x="169" y="4"/>
                </a:lnTo>
                <a:lnTo>
                  <a:pt x="165" y="1"/>
                </a:lnTo>
                <a:lnTo>
                  <a:pt x="15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39" name="Line 187"/>
          <p:cNvSpPr>
            <a:spLocks noChangeShapeType="1"/>
          </p:cNvSpPr>
          <p:nvPr/>
        </p:nvSpPr>
        <p:spPr bwMode="auto">
          <a:xfrm>
            <a:off x="4729163" y="50673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0" name="Freeform 188"/>
          <p:cNvSpPr>
            <a:spLocks/>
          </p:cNvSpPr>
          <p:nvPr/>
        </p:nvSpPr>
        <p:spPr bwMode="auto">
          <a:xfrm>
            <a:off x="4729163" y="5045075"/>
            <a:ext cx="20637" cy="31750"/>
          </a:xfrm>
          <a:custGeom>
            <a:avLst/>
            <a:gdLst>
              <a:gd name="T0" fmla="*/ 0 w 53"/>
              <a:gd name="T1" fmla="*/ 2147483647 h 87"/>
              <a:gd name="T2" fmla="*/ 0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2147483647 h 87"/>
              <a:gd name="T48" fmla="*/ 2147483647 w 53"/>
              <a:gd name="T49" fmla="*/ 0 h 87"/>
              <a:gd name="T50" fmla="*/ 2147483647 w 53"/>
              <a:gd name="T51" fmla="*/ 2147483647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1"/>
                </a:moveTo>
                <a:lnTo>
                  <a:pt x="0" y="66"/>
                </a:lnTo>
                <a:lnTo>
                  <a:pt x="2" y="71"/>
                </a:lnTo>
                <a:lnTo>
                  <a:pt x="4" y="75"/>
                </a:lnTo>
                <a:lnTo>
                  <a:pt x="8" y="79"/>
                </a:lnTo>
                <a:lnTo>
                  <a:pt x="12" y="83"/>
                </a:lnTo>
                <a:lnTo>
                  <a:pt x="16" y="84"/>
                </a:lnTo>
                <a:lnTo>
                  <a:pt x="21" y="87"/>
                </a:lnTo>
                <a:lnTo>
                  <a:pt x="26" y="87"/>
                </a:lnTo>
                <a:lnTo>
                  <a:pt x="32" y="87"/>
                </a:lnTo>
                <a:lnTo>
                  <a:pt x="37" y="84"/>
                </a:lnTo>
                <a:lnTo>
                  <a:pt x="41" y="83"/>
                </a:lnTo>
                <a:lnTo>
                  <a:pt x="45" y="79"/>
                </a:lnTo>
                <a:lnTo>
                  <a:pt x="49" y="75"/>
                </a:lnTo>
                <a:lnTo>
                  <a:pt x="50" y="71"/>
                </a:lnTo>
                <a:lnTo>
                  <a:pt x="53" y="66"/>
                </a:lnTo>
                <a:lnTo>
                  <a:pt x="53" y="33"/>
                </a:lnTo>
                <a:lnTo>
                  <a:pt x="53" y="22"/>
                </a:lnTo>
                <a:lnTo>
                  <a:pt x="50" y="17"/>
                </a:lnTo>
                <a:lnTo>
                  <a:pt x="49" y="12"/>
                </a:lnTo>
                <a:lnTo>
                  <a:pt x="45" y="8"/>
                </a:lnTo>
                <a:lnTo>
                  <a:pt x="41" y="5"/>
                </a:lnTo>
                <a:lnTo>
                  <a:pt x="37" y="2"/>
                </a:lnTo>
                <a:lnTo>
                  <a:pt x="32" y="1"/>
                </a:lnTo>
                <a:lnTo>
                  <a:pt x="26" y="0"/>
                </a:lnTo>
                <a:lnTo>
                  <a:pt x="21" y="1"/>
                </a:lnTo>
                <a:lnTo>
                  <a:pt x="16" y="2"/>
                </a:lnTo>
                <a:lnTo>
                  <a:pt x="12" y="5"/>
                </a:lnTo>
                <a:lnTo>
                  <a:pt x="8" y="8"/>
                </a:lnTo>
                <a:lnTo>
                  <a:pt x="4" y="12"/>
                </a:lnTo>
                <a:lnTo>
                  <a:pt x="2" y="17"/>
                </a:lnTo>
                <a:lnTo>
                  <a:pt x="0" y="27"/>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1" name="Line 189"/>
          <p:cNvSpPr>
            <a:spLocks noChangeShapeType="1"/>
          </p:cNvSpPr>
          <p:nvPr/>
        </p:nvSpPr>
        <p:spPr bwMode="auto">
          <a:xfrm>
            <a:off x="4740275" y="50450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2" name="Freeform 190"/>
          <p:cNvSpPr>
            <a:spLocks/>
          </p:cNvSpPr>
          <p:nvPr/>
        </p:nvSpPr>
        <p:spPr bwMode="auto">
          <a:xfrm>
            <a:off x="4729163" y="5045075"/>
            <a:ext cx="79375" cy="20638"/>
          </a:xfrm>
          <a:custGeom>
            <a:avLst/>
            <a:gdLst>
              <a:gd name="T0" fmla="*/ 2147483647 w 201"/>
              <a:gd name="T1" fmla="*/ 0 h 53"/>
              <a:gd name="T2" fmla="*/ 2147483647 w 201"/>
              <a:gd name="T3" fmla="*/ 2147483647 h 53"/>
              <a:gd name="T4" fmla="*/ 2147483647 w 201"/>
              <a:gd name="T5" fmla="*/ 2147483647 h 53"/>
              <a:gd name="T6" fmla="*/ 2147483647 w 201"/>
              <a:gd name="T7" fmla="*/ 2147483647 h 53"/>
              <a:gd name="T8" fmla="*/ 2147483647 w 201"/>
              <a:gd name="T9" fmla="*/ 2147483647 h 53"/>
              <a:gd name="T10" fmla="*/ 2147483647 w 201"/>
              <a:gd name="T11" fmla="*/ 2147483647 h 53"/>
              <a:gd name="T12" fmla="*/ 2147483647 w 201"/>
              <a:gd name="T13" fmla="*/ 2147483647 h 53"/>
              <a:gd name="T14" fmla="*/ 0 w 201"/>
              <a:gd name="T15" fmla="*/ 2147483647 h 53"/>
              <a:gd name="T16" fmla="*/ 0 w 201"/>
              <a:gd name="T17" fmla="*/ 2147483647 h 53"/>
              <a:gd name="T18" fmla="*/ 0 w 201"/>
              <a:gd name="T19" fmla="*/ 2147483647 h 53"/>
              <a:gd name="T20" fmla="*/ 2147483647 w 201"/>
              <a:gd name="T21" fmla="*/ 2147483647 h 53"/>
              <a:gd name="T22" fmla="*/ 2147483647 w 201"/>
              <a:gd name="T23" fmla="*/ 2147483647 h 53"/>
              <a:gd name="T24" fmla="*/ 2147483647 w 201"/>
              <a:gd name="T25" fmla="*/ 2147483647 h 53"/>
              <a:gd name="T26" fmla="*/ 2147483647 w 201"/>
              <a:gd name="T27" fmla="*/ 2147483647 h 53"/>
              <a:gd name="T28" fmla="*/ 2147483647 w 201"/>
              <a:gd name="T29" fmla="*/ 2147483647 h 53"/>
              <a:gd name="T30" fmla="*/ 2147483647 w 201"/>
              <a:gd name="T31" fmla="*/ 2147483647 h 53"/>
              <a:gd name="T32" fmla="*/ 2147483647 w 201"/>
              <a:gd name="T33" fmla="*/ 2147483647 h 53"/>
              <a:gd name="T34" fmla="*/ 2147483647 w 201"/>
              <a:gd name="T35" fmla="*/ 2147483647 h 53"/>
              <a:gd name="T36" fmla="*/ 2147483647 w 201"/>
              <a:gd name="T37" fmla="*/ 2147483647 h 53"/>
              <a:gd name="T38" fmla="*/ 2147483647 w 201"/>
              <a:gd name="T39" fmla="*/ 2147483647 h 53"/>
              <a:gd name="T40" fmla="*/ 2147483647 w 201"/>
              <a:gd name="T41" fmla="*/ 2147483647 h 53"/>
              <a:gd name="T42" fmla="*/ 2147483647 w 201"/>
              <a:gd name="T43" fmla="*/ 2147483647 h 53"/>
              <a:gd name="T44" fmla="*/ 2147483647 w 201"/>
              <a:gd name="T45" fmla="*/ 2147483647 h 53"/>
              <a:gd name="T46" fmla="*/ 2147483647 w 201"/>
              <a:gd name="T47" fmla="*/ 2147483647 h 53"/>
              <a:gd name="T48" fmla="*/ 2147483647 w 201"/>
              <a:gd name="T49" fmla="*/ 2147483647 h 53"/>
              <a:gd name="T50" fmla="*/ 2147483647 w 201"/>
              <a:gd name="T51" fmla="*/ 2147483647 h 53"/>
              <a:gd name="T52" fmla="*/ 2147483647 w 201"/>
              <a:gd name="T53" fmla="*/ 2147483647 h 53"/>
              <a:gd name="T54" fmla="*/ 2147483647 w 201"/>
              <a:gd name="T55" fmla="*/ 2147483647 h 53"/>
              <a:gd name="T56" fmla="*/ 2147483647 w 201"/>
              <a:gd name="T57" fmla="*/ 2147483647 h 53"/>
              <a:gd name="T58" fmla="*/ 2147483647 w 201"/>
              <a:gd name="T59" fmla="*/ 2147483647 h 53"/>
              <a:gd name="T60" fmla="*/ 2147483647 w 201"/>
              <a:gd name="T61" fmla="*/ 2147483647 h 53"/>
              <a:gd name="T62" fmla="*/ 2147483647 w 201"/>
              <a:gd name="T63" fmla="*/ 0 h 53"/>
              <a:gd name="T64" fmla="*/ 2147483647 w 2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53"/>
              <a:gd name="T101" fmla="*/ 201 w 2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53">
                <a:moveTo>
                  <a:pt x="26" y="0"/>
                </a:moveTo>
                <a:lnTo>
                  <a:pt x="21" y="1"/>
                </a:lnTo>
                <a:lnTo>
                  <a:pt x="16" y="2"/>
                </a:lnTo>
                <a:lnTo>
                  <a:pt x="12" y="5"/>
                </a:lnTo>
                <a:lnTo>
                  <a:pt x="8" y="8"/>
                </a:lnTo>
                <a:lnTo>
                  <a:pt x="4" y="12"/>
                </a:lnTo>
                <a:lnTo>
                  <a:pt x="2" y="17"/>
                </a:lnTo>
                <a:lnTo>
                  <a:pt x="0" y="22"/>
                </a:lnTo>
                <a:lnTo>
                  <a:pt x="0" y="26"/>
                </a:lnTo>
                <a:lnTo>
                  <a:pt x="0" y="31"/>
                </a:lnTo>
                <a:lnTo>
                  <a:pt x="2" y="37"/>
                </a:lnTo>
                <a:lnTo>
                  <a:pt x="4" y="42"/>
                </a:lnTo>
                <a:lnTo>
                  <a:pt x="8" y="46"/>
                </a:lnTo>
                <a:lnTo>
                  <a:pt x="12" y="49"/>
                </a:lnTo>
                <a:lnTo>
                  <a:pt x="16" y="51"/>
                </a:lnTo>
                <a:lnTo>
                  <a:pt x="21" y="53"/>
                </a:lnTo>
                <a:lnTo>
                  <a:pt x="169" y="53"/>
                </a:lnTo>
                <a:lnTo>
                  <a:pt x="180" y="53"/>
                </a:lnTo>
                <a:lnTo>
                  <a:pt x="184" y="51"/>
                </a:lnTo>
                <a:lnTo>
                  <a:pt x="189" y="49"/>
                </a:lnTo>
                <a:lnTo>
                  <a:pt x="193" y="46"/>
                </a:lnTo>
                <a:lnTo>
                  <a:pt x="195" y="42"/>
                </a:lnTo>
                <a:lnTo>
                  <a:pt x="198" y="37"/>
                </a:lnTo>
                <a:lnTo>
                  <a:pt x="199" y="31"/>
                </a:lnTo>
                <a:lnTo>
                  <a:pt x="201" y="26"/>
                </a:lnTo>
                <a:lnTo>
                  <a:pt x="199" y="22"/>
                </a:lnTo>
                <a:lnTo>
                  <a:pt x="198" y="17"/>
                </a:lnTo>
                <a:lnTo>
                  <a:pt x="195" y="12"/>
                </a:lnTo>
                <a:lnTo>
                  <a:pt x="193" y="8"/>
                </a:lnTo>
                <a:lnTo>
                  <a:pt x="189" y="5"/>
                </a:lnTo>
                <a:lnTo>
                  <a:pt x="184" y="2"/>
                </a:lnTo>
                <a:lnTo>
                  <a:pt x="17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3" name="Line 191"/>
          <p:cNvSpPr>
            <a:spLocks noChangeShapeType="1"/>
          </p:cNvSpPr>
          <p:nvPr/>
        </p:nvSpPr>
        <p:spPr bwMode="auto">
          <a:xfrm>
            <a:off x="4799013" y="50450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4" name="Freeform 192"/>
          <p:cNvSpPr>
            <a:spLocks/>
          </p:cNvSpPr>
          <p:nvPr/>
        </p:nvSpPr>
        <p:spPr bwMode="auto">
          <a:xfrm>
            <a:off x="4787900" y="5045075"/>
            <a:ext cx="52388" cy="20638"/>
          </a:xfrm>
          <a:custGeom>
            <a:avLst/>
            <a:gdLst>
              <a:gd name="T0" fmla="*/ 2147483647 w 131"/>
              <a:gd name="T1" fmla="*/ 0 h 53"/>
              <a:gd name="T2" fmla="*/ 2147483647 w 131"/>
              <a:gd name="T3" fmla="*/ 2147483647 h 53"/>
              <a:gd name="T4" fmla="*/ 2147483647 w 131"/>
              <a:gd name="T5" fmla="*/ 2147483647 h 53"/>
              <a:gd name="T6" fmla="*/ 2147483647 w 131"/>
              <a:gd name="T7" fmla="*/ 2147483647 h 53"/>
              <a:gd name="T8" fmla="*/ 2147483647 w 131"/>
              <a:gd name="T9" fmla="*/ 2147483647 h 53"/>
              <a:gd name="T10" fmla="*/ 2147483647 w 131"/>
              <a:gd name="T11" fmla="*/ 2147483647 h 53"/>
              <a:gd name="T12" fmla="*/ 2147483647 w 131"/>
              <a:gd name="T13" fmla="*/ 2147483647 h 53"/>
              <a:gd name="T14" fmla="*/ 0 w 131"/>
              <a:gd name="T15" fmla="*/ 2147483647 h 53"/>
              <a:gd name="T16" fmla="*/ 0 w 131"/>
              <a:gd name="T17" fmla="*/ 2147483647 h 53"/>
              <a:gd name="T18" fmla="*/ 0 w 131"/>
              <a:gd name="T19" fmla="*/ 2147483647 h 53"/>
              <a:gd name="T20" fmla="*/ 2147483647 w 131"/>
              <a:gd name="T21" fmla="*/ 2147483647 h 53"/>
              <a:gd name="T22" fmla="*/ 2147483647 w 131"/>
              <a:gd name="T23" fmla="*/ 2147483647 h 53"/>
              <a:gd name="T24" fmla="*/ 2147483647 w 131"/>
              <a:gd name="T25" fmla="*/ 2147483647 h 53"/>
              <a:gd name="T26" fmla="*/ 2147483647 w 131"/>
              <a:gd name="T27" fmla="*/ 2147483647 h 53"/>
              <a:gd name="T28" fmla="*/ 2147483647 w 131"/>
              <a:gd name="T29" fmla="*/ 2147483647 h 53"/>
              <a:gd name="T30" fmla="*/ 2147483647 w 131"/>
              <a:gd name="T31" fmla="*/ 2147483647 h 53"/>
              <a:gd name="T32" fmla="*/ 2147483647 w 131"/>
              <a:gd name="T33" fmla="*/ 2147483647 h 53"/>
              <a:gd name="T34" fmla="*/ 2147483647 w 131"/>
              <a:gd name="T35" fmla="*/ 2147483647 h 53"/>
              <a:gd name="T36" fmla="*/ 2147483647 w 131"/>
              <a:gd name="T37" fmla="*/ 2147483647 h 53"/>
              <a:gd name="T38" fmla="*/ 2147483647 w 131"/>
              <a:gd name="T39" fmla="*/ 2147483647 h 53"/>
              <a:gd name="T40" fmla="*/ 2147483647 w 131"/>
              <a:gd name="T41" fmla="*/ 2147483647 h 53"/>
              <a:gd name="T42" fmla="*/ 2147483647 w 131"/>
              <a:gd name="T43" fmla="*/ 2147483647 h 53"/>
              <a:gd name="T44" fmla="*/ 2147483647 w 131"/>
              <a:gd name="T45" fmla="*/ 2147483647 h 53"/>
              <a:gd name="T46" fmla="*/ 2147483647 w 131"/>
              <a:gd name="T47" fmla="*/ 2147483647 h 53"/>
              <a:gd name="T48" fmla="*/ 2147483647 w 131"/>
              <a:gd name="T49" fmla="*/ 2147483647 h 53"/>
              <a:gd name="T50" fmla="*/ 2147483647 w 131"/>
              <a:gd name="T51" fmla="*/ 2147483647 h 53"/>
              <a:gd name="T52" fmla="*/ 2147483647 w 131"/>
              <a:gd name="T53" fmla="*/ 2147483647 h 53"/>
              <a:gd name="T54" fmla="*/ 2147483647 w 131"/>
              <a:gd name="T55" fmla="*/ 2147483647 h 53"/>
              <a:gd name="T56" fmla="*/ 2147483647 w 131"/>
              <a:gd name="T57" fmla="*/ 2147483647 h 53"/>
              <a:gd name="T58" fmla="*/ 2147483647 w 131"/>
              <a:gd name="T59" fmla="*/ 2147483647 h 53"/>
              <a:gd name="T60" fmla="*/ 2147483647 w 131"/>
              <a:gd name="T61" fmla="*/ 2147483647 h 53"/>
              <a:gd name="T62" fmla="*/ 2147483647 w 131"/>
              <a:gd name="T63" fmla="*/ 0 h 53"/>
              <a:gd name="T64" fmla="*/ 2147483647 w 13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
              <a:gd name="T100" fmla="*/ 0 h 53"/>
              <a:gd name="T101" fmla="*/ 131 w 13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 h="53">
                <a:moveTo>
                  <a:pt x="26" y="0"/>
                </a:moveTo>
                <a:lnTo>
                  <a:pt x="21" y="1"/>
                </a:lnTo>
                <a:lnTo>
                  <a:pt x="16" y="2"/>
                </a:lnTo>
                <a:lnTo>
                  <a:pt x="12" y="5"/>
                </a:lnTo>
                <a:lnTo>
                  <a:pt x="8" y="8"/>
                </a:lnTo>
                <a:lnTo>
                  <a:pt x="4" y="12"/>
                </a:lnTo>
                <a:lnTo>
                  <a:pt x="1" y="17"/>
                </a:lnTo>
                <a:lnTo>
                  <a:pt x="0" y="22"/>
                </a:lnTo>
                <a:lnTo>
                  <a:pt x="0" y="26"/>
                </a:lnTo>
                <a:lnTo>
                  <a:pt x="0" y="31"/>
                </a:lnTo>
                <a:lnTo>
                  <a:pt x="1" y="37"/>
                </a:lnTo>
                <a:lnTo>
                  <a:pt x="4" y="42"/>
                </a:lnTo>
                <a:lnTo>
                  <a:pt x="8" y="46"/>
                </a:lnTo>
                <a:lnTo>
                  <a:pt x="12" y="49"/>
                </a:lnTo>
                <a:lnTo>
                  <a:pt x="16" y="51"/>
                </a:lnTo>
                <a:lnTo>
                  <a:pt x="21" y="53"/>
                </a:lnTo>
                <a:lnTo>
                  <a:pt x="99" y="53"/>
                </a:lnTo>
                <a:lnTo>
                  <a:pt x="110" y="53"/>
                </a:lnTo>
                <a:lnTo>
                  <a:pt x="115" y="51"/>
                </a:lnTo>
                <a:lnTo>
                  <a:pt x="119" y="49"/>
                </a:lnTo>
                <a:lnTo>
                  <a:pt x="123" y="46"/>
                </a:lnTo>
                <a:lnTo>
                  <a:pt x="127" y="42"/>
                </a:lnTo>
                <a:lnTo>
                  <a:pt x="129" y="37"/>
                </a:lnTo>
                <a:lnTo>
                  <a:pt x="131" y="31"/>
                </a:lnTo>
                <a:lnTo>
                  <a:pt x="131" y="26"/>
                </a:lnTo>
                <a:lnTo>
                  <a:pt x="131" y="22"/>
                </a:lnTo>
                <a:lnTo>
                  <a:pt x="129" y="17"/>
                </a:lnTo>
                <a:lnTo>
                  <a:pt x="127" y="12"/>
                </a:lnTo>
                <a:lnTo>
                  <a:pt x="123" y="8"/>
                </a:lnTo>
                <a:lnTo>
                  <a:pt x="119" y="5"/>
                </a:lnTo>
                <a:lnTo>
                  <a:pt x="115" y="2"/>
                </a:lnTo>
                <a:lnTo>
                  <a:pt x="10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5" name="Line 193"/>
          <p:cNvSpPr>
            <a:spLocks noChangeShapeType="1"/>
          </p:cNvSpPr>
          <p:nvPr/>
        </p:nvSpPr>
        <p:spPr bwMode="auto">
          <a:xfrm>
            <a:off x="4829175" y="50450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6" name="Freeform 194"/>
          <p:cNvSpPr>
            <a:spLocks/>
          </p:cNvSpPr>
          <p:nvPr/>
        </p:nvSpPr>
        <p:spPr bwMode="auto">
          <a:xfrm>
            <a:off x="4818063" y="5045075"/>
            <a:ext cx="150812" cy="20638"/>
          </a:xfrm>
          <a:custGeom>
            <a:avLst/>
            <a:gdLst>
              <a:gd name="T0" fmla="*/ 2147483647 w 378"/>
              <a:gd name="T1" fmla="*/ 0 h 53"/>
              <a:gd name="T2" fmla="*/ 2147483647 w 378"/>
              <a:gd name="T3" fmla="*/ 2147483647 h 53"/>
              <a:gd name="T4" fmla="*/ 2147483647 w 378"/>
              <a:gd name="T5" fmla="*/ 2147483647 h 53"/>
              <a:gd name="T6" fmla="*/ 2147483647 w 378"/>
              <a:gd name="T7" fmla="*/ 2147483647 h 53"/>
              <a:gd name="T8" fmla="*/ 2147483647 w 378"/>
              <a:gd name="T9" fmla="*/ 2147483647 h 53"/>
              <a:gd name="T10" fmla="*/ 2147483647 w 378"/>
              <a:gd name="T11" fmla="*/ 2147483647 h 53"/>
              <a:gd name="T12" fmla="*/ 2147483647 w 378"/>
              <a:gd name="T13" fmla="*/ 2147483647 h 53"/>
              <a:gd name="T14" fmla="*/ 2147483647 w 378"/>
              <a:gd name="T15" fmla="*/ 2147483647 h 53"/>
              <a:gd name="T16" fmla="*/ 0 w 378"/>
              <a:gd name="T17" fmla="*/ 2147483647 h 53"/>
              <a:gd name="T18" fmla="*/ 2147483647 w 378"/>
              <a:gd name="T19" fmla="*/ 2147483647 h 53"/>
              <a:gd name="T20" fmla="*/ 2147483647 w 378"/>
              <a:gd name="T21" fmla="*/ 2147483647 h 53"/>
              <a:gd name="T22" fmla="*/ 2147483647 w 378"/>
              <a:gd name="T23" fmla="*/ 2147483647 h 53"/>
              <a:gd name="T24" fmla="*/ 2147483647 w 378"/>
              <a:gd name="T25" fmla="*/ 2147483647 h 53"/>
              <a:gd name="T26" fmla="*/ 2147483647 w 378"/>
              <a:gd name="T27" fmla="*/ 2147483647 h 53"/>
              <a:gd name="T28" fmla="*/ 2147483647 w 378"/>
              <a:gd name="T29" fmla="*/ 2147483647 h 53"/>
              <a:gd name="T30" fmla="*/ 2147483647 w 378"/>
              <a:gd name="T31" fmla="*/ 2147483647 h 53"/>
              <a:gd name="T32" fmla="*/ 2147483647 w 378"/>
              <a:gd name="T33" fmla="*/ 2147483647 h 53"/>
              <a:gd name="T34" fmla="*/ 2147483647 w 378"/>
              <a:gd name="T35" fmla="*/ 2147483647 h 53"/>
              <a:gd name="T36" fmla="*/ 2147483647 w 378"/>
              <a:gd name="T37" fmla="*/ 2147483647 h 53"/>
              <a:gd name="T38" fmla="*/ 2147483647 w 378"/>
              <a:gd name="T39" fmla="*/ 2147483647 h 53"/>
              <a:gd name="T40" fmla="*/ 2147483647 w 378"/>
              <a:gd name="T41" fmla="*/ 2147483647 h 53"/>
              <a:gd name="T42" fmla="*/ 2147483647 w 378"/>
              <a:gd name="T43" fmla="*/ 2147483647 h 53"/>
              <a:gd name="T44" fmla="*/ 2147483647 w 378"/>
              <a:gd name="T45" fmla="*/ 2147483647 h 53"/>
              <a:gd name="T46" fmla="*/ 2147483647 w 378"/>
              <a:gd name="T47" fmla="*/ 2147483647 h 53"/>
              <a:gd name="T48" fmla="*/ 2147483647 w 378"/>
              <a:gd name="T49" fmla="*/ 2147483647 h 53"/>
              <a:gd name="T50" fmla="*/ 2147483647 w 378"/>
              <a:gd name="T51" fmla="*/ 2147483647 h 53"/>
              <a:gd name="T52" fmla="*/ 2147483647 w 378"/>
              <a:gd name="T53" fmla="*/ 2147483647 h 53"/>
              <a:gd name="T54" fmla="*/ 2147483647 w 378"/>
              <a:gd name="T55" fmla="*/ 2147483647 h 53"/>
              <a:gd name="T56" fmla="*/ 2147483647 w 378"/>
              <a:gd name="T57" fmla="*/ 2147483647 h 53"/>
              <a:gd name="T58" fmla="*/ 2147483647 w 378"/>
              <a:gd name="T59" fmla="*/ 2147483647 h 53"/>
              <a:gd name="T60" fmla="*/ 2147483647 w 378"/>
              <a:gd name="T61" fmla="*/ 2147483647 h 53"/>
              <a:gd name="T62" fmla="*/ 2147483647 w 378"/>
              <a:gd name="T63" fmla="*/ 0 h 53"/>
              <a:gd name="T64" fmla="*/ 2147483647 w 378"/>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8"/>
              <a:gd name="T100" fmla="*/ 0 h 53"/>
              <a:gd name="T101" fmla="*/ 378 w 378"/>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8" h="53">
                <a:moveTo>
                  <a:pt x="26" y="0"/>
                </a:moveTo>
                <a:lnTo>
                  <a:pt x="21" y="1"/>
                </a:lnTo>
                <a:lnTo>
                  <a:pt x="17" y="2"/>
                </a:lnTo>
                <a:lnTo>
                  <a:pt x="12" y="5"/>
                </a:lnTo>
                <a:lnTo>
                  <a:pt x="8" y="8"/>
                </a:lnTo>
                <a:lnTo>
                  <a:pt x="5" y="12"/>
                </a:lnTo>
                <a:lnTo>
                  <a:pt x="2" y="17"/>
                </a:lnTo>
                <a:lnTo>
                  <a:pt x="1" y="22"/>
                </a:lnTo>
                <a:lnTo>
                  <a:pt x="0" y="26"/>
                </a:lnTo>
                <a:lnTo>
                  <a:pt x="1" y="31"/>
                </a:lnTo>
                <a:lnTo>
                  <a:pt x="2" y="37"/>
                </a:lnTo>
                <a:lnTo>
                  <a:pt x="5" y="42"/>
                </a:lnTo>
                <a:lnTo>
                  <a:pt x="8" y="46"/>
                </a:lnTo>
                <a:lnTo>
                  <a:pt x="12" y="49"/>
                </a:lnTo>
                <a:lnTo>
                  <a:pt x="17" y="51"/>
                </a:lnTo>
                <a:lnTo>
                  <a:pt x="21" y="53"/>
                </a:lnTo>
                <a:lnTo>
                  <a:pt x="346" y="53"/>
                </a:lnTo>
                <a:lnTo>
                  <a:pt x="357" y="53"/>
                </a:lnTo>
                <a:lnTo>
                  <a:pt x="362" y="51"/>
                </a:lnTo>
                <a:lnTo>
                  <a:pt x="366" y="49"/>
                </a:lnTo>
                <a:lnTo>
                  <a:pt x="370" y="46"/>
                </a:lnTo>
                <a:lnTo>
                  <a:pt x="374" y="42"/>
                </a:lnTo>
                <a:lnTo>
                  <a:pt x="375" y="37"/>
                </a:lnTo>
                <a:lnTo>
                  <a:pt x="377" y="31"/>
                </a:lnTo>
                <a:lnTo>
                  <a:pt x="378" y="26"/>
                </a:lnTo>
                <a:lnTo>
                  <a:pt x="377" y="22"/>
                </a:lnTo>
                <a:lnTo>
                  <a:pt x="375" y="17"/>
                </a:lnTo>
                <a:lnTo>
                  <a:pt x="374" y="12"/>
                </a:lnTo>
                <a:lnTo>
                  <a:pt x="370" y="8"/>
                </a:lnTo>
                <a:lnTo>
                  <a:pt x="366" y="5"/>
                </a:lnTo>
                <a:lnTo>
                  <a:pt x="362" y="2"/>
                </a:lnTo>
                <a:lnTo>
                  <a:pt x="351"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7" name="Line 195"/>
          <p:cNvSpPr>
            <a:spLocks noChangeShapeType="1"/>
          </p:cNvSpPr>
          <p:nvPr/>
        </p:nvSpPr>
        <p:spPr bwMode="auto">
          <a:xfrm>
            <a:off x="4957763" y="50450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8" name="Freeform 196"/>
          <p:cNvSpPr>
            <a:spLocks/>
          </p:cNvSpPr>
          <p:nvPr/>
        </p:nvSpPr>
        <p:spPr bwMode="auto">
          <a:xfrm>
            <a:off x="4948238" y="5045075"/>
            <a:ext cx="23812" cy="20638"/>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2"/>
                </a:lnTo>
                <a:lnTo>
                  <a:pt x="12" y="5"/>
                </a:lnTo>
                <a:lnTo>
                  <a:pt x="8" y="8"/>
                </a:lnTo>
                <a:lnTo>
                  <a:pt x="4" y="12"/>
                </a:lnTo>
                <a:lnTo>
                  <a:pt x="1" y="17"/>
                </a:lnTo>
                <a:lnTo>
                  <a:pt x="0" y="22"/>
                </a:lnTo>
                <a:lnTo>
                  <a:pt x="0" y="26"/>
                </a:lnTo>
                <a:lnTo>
                  <a:pt x="0" y="31"/>
                </a:lnTo>
                <a:lnTo>
                  <a:pt x="1" y="37"/>
                </a:lnTo>
                <a:lnTo>
                  <a:pt x="4" y="42"/>
                </a:lnTo>
                <a:lnTo>
                  <a:pt x="8" y="46"/>
                </a:lnTo>
                <a:lnTo>
                  <a:pt x="12" y="49"/>
                </a:lnTo>
                <a:lnTo>
                  <a:pt x="16" y="51"/>
                </a:lnTo>
                <a:lnTo>
                  <a:pt x="21" y="53"/>
                </a:lnTo>
                <a:lnTo>
                  <a:pt x="30" y="53"/>
                </a:lnTo>
                <a:lnTo>
                  <a:pt x="41" y="53"/>
                </a:lnTo>
                <a:lnTo>
                  <a:pt x="46" y="51"/>
                </a:lnTo>
                <a:lnTo>
                  <a:pt x="50" y="49"/>
                </a:lnTo>
                <a:lnTo>
                  <a:pt x="54" y="46"/>
                </a:lnTo>
                <a:lnTo>
                  <a:pt x="58" y="42"/>
                </a:lnTo>
                <a:lnTo>
                  <a:pt x="61" y="37"/>
                </a:lnTo>
                <a:lnTo>
                  <a:pt x="62" y="31"/>
                </a:lnTo>
                <a:lnTo>
                  <a:pt x="62" y="26"/>
                </a:lnTo>
                <a:lnTo>
                  <a:pt x="62" y="22"/>
                </a:lnTo>
                <a:lnTo>
                  <a:pt x="61" y="17"/>
                </a:lnTo>
                <a:lnTo>
                  <a:pt x="58" y="12"/>
                </a:lnTo>
                <a:lnTo>
                  <a:pt x="54" y="8"/>
                </a:lnTo>
                <a:lnTo>
                  <a:pt x="50" y="5"/>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49" name="Line 197"/>
          <p:cNvSpPr>
            <a:spLocks noChangeShapeType="1"/>
          </p:cNvSpPr>
          <p:nvPr/>
        </p:nvSpPr>
        <p:spPr bwMode="auto">
          <a:xfrm>
            <a:off x="4962525" y="50450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0" name="Freeform 198"/>
          <p:cNvSpPr>
            <a:spLocks/>
          </p:cNvSpPr>
          <p:nvPr/>
        </p:nvSpPr>
        <p:spPr bwMode="auto">
          <a:xfrm>
            <a:off x="4951413" y="5045075"/>
            <a:ext cx="63500" cy="20638"/>
          </a:xfrm>
          <a:custGeom>
            <a:avLst/>
            <a:gdLst>
              <a:gd name="T0" fmla="*/ 2147483647 w 161"/>
              <a:gd name="T1" fmla="*/ 0 h 53"/>
              <a:gd name="T2" fmla="*/ 2147483647 w 161"/>
              <a:gd name="T3" fmla="*/ 2147483647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2147483647 w 161"/>
              <a:gd name="T15" fmla="*/ 2147483647 h 53"/>
              <a:gd name="T16" fmla="*/ 0 w 161"/>
              <a:gd name="T17" fmla="*/ 2147483647 h 53"/>
              <a:gd name="T18" fmla="*/ 2147483647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7" y="0"/>
                </a:moveTo>
                <a:lnTo>
                  <a:pt x="21" y="1"/>
                </a:lnTo>
                <a:lnTo>
                  <a:pt x="17" y="2"/>
                </a:lnTo>
                <a:lnTo>
                  <a:pt x="12" y="5"/>
                </a:lnTo>
                <a:lnTo>
                  <a:pt x="8" y="8"/>
                </a:lnTo>
                <a:lnTo>
                  <a:pt x="6" y="12"/>
                </a:lnTo>
                <a:lnTo>
                  <a:pt x="3" y="17"/>
                </a:lnTo>
                <a:lnTo>
                  <a:pt x="2" y="22"/>
                </a:lnTo>
                <a:lnTo>
                  <a:pt x="0" y="26"/>
                </a:lnTo>
                <a:lnTo>
                  <a:pt x="2" y="31"/>
                </a:lnTo>
                <a:lnTo>
                  <a:pt x="3" y="37"/>
                </a:lnTo>
                <a:lnTo>
                  <a:pt x="6" y="42"/>
                </a:lnTo>
                <a:lnTo>
                  <a:pt x="8" y="46"/>
                </a:lnTo>
                <a:lnTo>
                  <a:pt x="12" y="49"/>
                </a:lnTo>
                <a:lnTo>
                  <a:pt x="17" y="51"/>
                </a:lnTo>
                <a:lnTo>
                  <a:pt x="21" y="53"/>
                </a:lnTo>
                <a:lnTo>
                  <a:pt x="130" y="53"/>
                </a:lnTo>
                <a:lnTo>
                  <a:pt x="140" y="53"/>
                </a:lnTo>
                <a:lnTo>
                  <a:pt x="146" y="51"/>
                </a:lnTo>
                <a:lnTo>
                  <a:pt x="150" y="49"/>
                </a:lnTo>
                <a:lnTo>
                  <a:pt x="154" y="46"/>
                </a:lnTo>
                <a:lnTo>
                  <a:pt x="158" y="42"/>
                </a:lnTo>
                <a:lnTo>
                  <a:pt x="160" y="37"/>
                </a:lnTo>
                <a:lnTo>
                  <a:pt x="161" y="31"/>
                </a:lnTo>
                <a:lnTo>
                  <a:pt x="161" y="26"/>
                </a:lnTo>
                <a:lnTo>
                  <a:pt x="161" y="22"/>
                </a:lnTo>
                <a:lnTo>
                  <a:pt x="160" y="17"/>
                </a:lnTo>
                <a:lnTo>
                  <a:pt x="158" y="12"/>
                </a:lnTo>
                <a:lnTo>
                  <a:pt x="154" y="8"/>
                </a:lnTo>
                <a:lnTo>
                  <a:pt x="150" y="5"/>
                </a:lnTo>
                <a:lnTo>
                  <a:pt x="146" y="2"/>
                </a:lnTo>
                <a:lnTo>
                  <a:pt x="13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1" name="Line 199"/>
          <p:cNvSpPr>
            <a:spLocks noChangeShapeType="1"/>
          </p:cNvSpPr>
          <p:nvPr/>
        </p:nvSpPr>
        <p:spPr bwMode="auto">
          <a:xfrm>
            <a:off x="4994275" y="5054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2" name="Freeform 200"/>
          <p:cNvSpPr>
            <a:spLocks/>
          </p:cNvSpPr>
          <p:nvPr/>
        </p:nvSpPr>
        <p:spPr bwMode="auto">
          <a:xfrm>
            <a:off x="4994275" y="5032375"/>
            <a:ext cx="20638" cy="33338"/>
          </a:xfrm>
          <a:custGeom>
            <a:avLst/>
            <a:gdLst>
              <a:gd name="T0" fmla="*/ 0 w 52"/>
              <a:gd name="T1" fmla="*/ 2147483647 h 86"/>
              <a:gd name="T2" fmla="*/ 2147483647 w 52"/>
              <a:gd name="T3" fmla="*/ 2147483647 h 86"/>
              <a:gd name="T4" fmla="*/ 2147483647 w 52"/>
              <a:gd name="T5" fmla="*/ 2147483647 h 86"/>
              <a:gd name="T6" fmla="*/ 2147483647 w 52"/>
              <a:gd name="T7" fmla="*/ 2147483647 h 86"/>
              <a:gd name="T8" fmla="*/ 2147483647 w 52"/>
              <a:gd name="T9" fmla="*/ 2147483647 h 86"/>
              <a:gd name="T10" fmla="*/ 2147483647 w 52"/>
              <a:gd name="T11" fmla="*/ 2147483647 h 86"/>
              <a:gd name="T12" fmla="*/ 2147483647 w 52"/>
              <a:gd name="T13" fmla="*/ 2147483647 h 86"/>
              <a:gd name="T14" fmla="*/ 2147483647 w 52"/>
              <a:gd name="T15" fmla="*/ 2147483647 h 86"/>
              <a:gd name="T16" fmla="*/ 2147483647 w 52"/>
              <a:gd name="T17" fmla="*/ 2147483647 h 86"/>
              <a:gd name="T18" fmla="*/ 2147483647 w 52"/>
              <a:gd name="T19" fmla="*/ 2147483647 h 86"/>
              <a:gd name="T20" fmla="*/ 2147483647 w 52"/>
              <a:gd name="T21" fmla="*/ 2147483647 h 86"/>
              <a:gd name="T22" fmla="*/ 2147483647 w 52"/>
              <a:gd name="T23" fmla="*/ 2147483647 h 86"/>
              <a:gd name="T24" fmla="*/ 2147483647 w 52"/>
              <a:gd name="T25" fmla="*/ 2147483647 h 86"/>
              <a:gd name="T26" fmla="*/ 2147483647 w 52"/>
              <a:gd name="T27" fmla="*/ 2147483647 h 86"/>
              <a:gd name="T28" fmla="*/ 2147483647 w 52"/>
              <a:gd name="T29" fmla="*/ 2147483647 h 86"/>
              <a:gd name="T30" fmla="*/ 2147483647 w 52"/>
              <a:gd name="T31" fmla="*/ 2147483647 h 86"/>
              <a:gd name="T32" fmla="*/ 2147483647 w 52"/>
              <a:gd name="T33" fmla="*/ 2147483647 h 86"/>
              <a:gd name="T34" fmla="*/ 2147483647 w 52"/>
              <a:gd name="T35" fmla="*/ 2147483647 h 86"/>
              <a:gd name="T36" fmla="*/ 2147483647 w 52"/>
              <a:gd name="T37" fmla="*/ 2147483647 h 86"/>
              <a:gd name="T38" fmla="*/ 2147483647 w 52"/>
              <a:gd name="T39" fmla="*/ 2147483647 h 86"/>
              <a:gd name="T40" fmla="*/ 2147483647 w 52"/>
              <a:gd name="T41" fmla="*/ 2147483647 h 86"/>
              <a:gd name="T42" fmla="*/ 2147483647 w 52"/>
              <a:gd name="T43" fmla="*/ 2147483647 h 86"/>
              <a:gd name="T44" fmla="*/ 2147483647 w 52"/>
              <a:gd name="T45" fmla="*/ 2147483647 h 86"/>
              <a:gd name="T46" fmla="*/ 2147483647 w 52"/>
              <a:gd name="T47" fmla="*/ 0 h 86"/>
              <a:gd name="T48" fmla="*/ 2147483647 w 52"/>
              <a:gd name="T49" fmla="*/ 0 h 86"/>
              <a:gd name="T50" fmla="*/ 2147483647 w 52"/>
              <a:gd name="T51" fmla="*/ 0 h 86"/>
              <a:gd name="T52" fmla="*/ 2147483647 w 52"/>
              <a:gd name="T53" fmla="*/ 2147483647 h 86"/>
              <a:gd name="T54" fmla="*/ 2147483647 w 52"/>
              <a:gd name="T55" fmla="*/ 2147483647 h 86"/>
              <a:gd name="T56" fmla="*/ 2147483647 w 52"/>
              <a:gd name="T57" fmla="*/ 2147483647 h 86"/>
              <a:gd name="T58" fmla="*/ 2147483647 w 52"/>
              <a:gd name="T59" fmla="*/ 2147483647 h 86"/>
              <a:gd name="T60" fmla="*/ 2147483647 w 52"/>
              <a:gd name="T61" fmla="*/ 2147483647 h 86"/>
              <a:gd name="T62" fmla="*/ 0 w 52"/>
              <a:gd name="T63" fmla="*/ 2147483647 h 86"/>
              <a:gd name="T64" fmla="*/ 0 w 52"/>
              <a:gd name="T65" fmla="*/ 214748364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86"/>
              <a:gd name="T101" fmla="*/ 52 w 52"/>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86">
                <a:moveTo>
                  <a:pt x="0" y="59"/>
                </a:moveTo>
                <a:lnTo>
                  <a:pt x="1" y="64"/>
                </a:lnTo>
                <a:lnTo>
                  <a:pt x="2" y="70"/>
                </a:lnTo>
                <a:lnTo>
                  <a:pt x="5" y="75"/>
                </a:lnTo>
                <a:lnTo>
                  <a:pt x="8" y="79"/>
                </a:lnTo>
                <a:lnTo>
                  <a:pt x="12" y="82"/>
                </a:lnTo>
                <a:lnTo>
                  <a:pt x="17" y="84"/>
                </a:lnTo>
                <a:lnTo>
                  <a:pt x="21" y="86"/>
                </a:lnTo>
                <a:lnTo>
                  <a:pt x="26" y="86"/>
                </a:lnTo>
                <a:lnTo>
                  <a:pt x="31" y="86"/>
                </a:lnTo>
                <a:lnTo>
                  <a:pt x="37" y="84"/>
                </a:lnTo>
                <a:lnTo>
                  <a:pt x="41" y="82"/>
                </a:lnTo>
                <a:lnTo>
                  <a:pt x="45" y="79"/>
                </a:lnTo>
                <a:lnTo>
                  <a:pt x="49" y="75"/>
                </a:lnTo>
                <a:lnTo>
                  <a:pt x="51" y="70"/>
                </a:lnTo>
                <a:lnTo>
                  <a:pt x="52" y="64"/>
                </a:lnTo>
                <a:lnTo>
                  <a:pt x="52" y="31"/>
                </a:lnTo>
                <a:lnTo>
                  <a:pt x="52" y="21"/>
                </a:lnTo>
                <a:lnTo>
                  <a:pt x="51" y="16"/>
                </a:lnTo>
                <a:lnTo>
                  <a:pt x="49" y="10"/>
                </a:lnTo>
                <a:lnTo>
                  <a:pt x="45" y="6"/>
                </a:lnTo>
                <a:lnTo>
                  <a:pt x="41" y="4"/>
                </a:lnTo>
                <a:lnTo>
                  <a:pt x="37" y="1"/>
                </a:lnTo>
                <a:lnTo>
                  <a:pt x="31" y="0"/>
                </a:lnTo>
                <a:lnTo>
                  <a:pt x="26" y="0"/>
                </a:lnTo>
                <a:lnTo>
                  <a:pt x="21" y="0"/>
                </a:lnTo>
                <a:lnTo>
                  <a:pt x="17" y="1"/>
                </a:lnTo>
                <a:lnTo>
                  <a:pt x="12" y="4"/>
                </a:lnTo>
                <a:lnTo>
                  <a:pt x="8" y="6"/>
                </a:lnTo>
                <a:lnTo>
                  <a:pt x="5" y="10"/>
                </a:lnTo>
                <a:lnTo>
                  <a:pt x="2" y="16"/>
                </a:lnTo>
                <a:lnTo>
                  <a:pt x="0" y="26"/>
                </a:lnTo>
                <a:lnTo>
                  <a:pt x="0" y="5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3" name="Line 201"/>
          <p:cNvSpPr>
            <a:spLocks noChangeShapeType="1"/>
          </p:cNvSpPr>
          <p:nvPr/>
        </p:nvSpPr>
        <p:spPr bwMode="auto">
          <a:xfrm>
            <a:off x="5005388" y="50323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4" name="Freeform 202"/>
          <p:cNvSpPr>
            <a:spLocks/>
          </p:cNvSpPr>
          <p:nvPr/>
        </p:nvSpPr>
        <p:spPr bwMode="auto">
          <a:xfrm>
            <a:off x="4994275" y="5032375"/>
            <a:ext cx="52388" cy="19050"/>
          </a:xfrm>
          <a:custGeom>
            <a:avLst/>
            <a:gdLst>
              <a:gd name="T0" fmla="*/ 2147483647 w 132"/>
              <a:gd name="T1" fmla="*/ 0 h 51"/>
              <a:gd name="T2" fmla="*/ 2147483647 w 132"/>
              <a:gd name="T3" fmla="*/ 0 h 51"/>
              <a:gd name="T4" fmla="*/ 2147483647 w 132"/>
              <a:gd name="T5" fmla="*/ 2147483647 h 51"/>
              <a:gd name="T6" fmla="*/ 2147483647 w 132"/>
              <a:gd name="T7" fmla="*/ 2147483647 h 51"/>
              <a:gd name="T8" fmla="*/ 2147483647 w 132"/>
              <a:gd name="T9" fmla="*/ 2147483647 h 51"/>
              <a:gd name="T10" fmla="*/ 2147483647 w 132"/>
              <a:gd name="T11" fmla="*/ 2147483647 h 51"/>
              <a:gd name="T12" fmla="*/ 2147483647 w 132"/>
              <a:gd name="T13" fmla="*/ 2147483647 h 51"/>
              <a:gd name="T14" fmla="*/ 2147483647 w 132"/>
              <a:gd name="T15" fmla="*/ 2147483647 h 51"/>
              <a:gd name="T16" fmla="*/ 0 w 132"/>
              <a:gd name="T17" fmla="*/ 2147483647 h 51"/>
              <a:gd name="T18" fmla="*/ 2147483647 w 132"/>
              <a:gd name="T19" fmla="*/ 2147483647 h 51"/>
              <a:gd name="T20" fmla="*/ 2147483647 w 132"/>
              <a:gd name="T21" fmla="*/ 2147483647 h 51"/>
              <a:gd name="T22" fmla="*/ 2147483647 w 132"/>
              <a:gd name="T23" fmla="*/ 2147483647 h 51"/>
              <a:gd name="T24" fmla="*/ 2147483647 w 132"/>
              <a:gd name="T25" fmla="*/ 2147483647 h 51"/>
              <a:gd name="T26" fmla="*/ 2147483647 w 132"/>
              <a:gd name="T27" fmla="*/ 2147483647 h 51"/>
              <a:gd name="T28" fmla="*/ 2147483647 w 132"/>
              <a:gd name="T29" fmla="*/ 2147483647 h 51"/>
              <a:gd name="T30" fmla="*/ 2147483647 w 132"/>
              <a:gd name="T31" fmla="*/ 2147483647 h 51"/>
              <a:gd name="T32" fmla="*/ 2147483647 w 132"/>
              <a:gd name="T33" fmla="*/ 2147483647 h 51"/>
              <a:gd name="T34" fmla="*/ 2147483647 w 132"/>
              <a:gd name="T35" fmla="*/ 2147483647 h 51"/>
              <a:gd name="T36" fmla="*/ 2147483647 w 132"/>
              <a:gd name="T37" fmla="*/ 2147483647 h 51"/>
              <a:gd name="T38" fmla="*/ 2147483647 w 132"/>
              <a:gd name="T39" fmla="*/ 2147483647 h 51"/>
              <a:gd name="T40" fmla="*/ 2147483647 w 132"/>
              <a:gd name="T41" fmla="*/ 2147483647 h 51"/>
              <a:gd name="T42" fmla="*/ 2147483647 w 132"/>
              <a:gd name="T43" fmla="*/ 2147483647 h 51"/>
              <a:gd name="T44" fmla="*/ 2147483647 w 132"/>
              <a:gd name="T45" fmla="*/ 2147483647 h 51"/>
              <a:gd name="T46" fmla="*/ 2147483647 w 132"/>
              <a:gd name="T47" fmla="*/ 2147483647 h 51"/>
              <a:gd name="T48" fmla="*/ 2147483647 w 132"/>
              <a:gd name="T49" fmla="*/ 2147483647 h 51"/>
              <a:gd name="T50" fmla="*/ 2147483647 w 132"/>
              <a:gd name="T51" fmla="*/ 2147483647 h 51"/>
              <a:gd name="T52" fmla="*/ 2147483647 w 132"/>
              <a:gd name="T53" fmla="*/ 2147483647 h 51"/>
              <a:gd name="T54" fmla="*/ 2147483647 w 132"/>
              <a:gd name="T55" fmla="*/ 2147483647 h 51"/>
              <a:gd name="T56" fmla="*/ 2147483647 w 132"/>
              <a:gd name="T57" fmla="*/ 2147483647 h 51"/>
              <a:gd name="T58" fmla="*/ 2147483647 w 132"/>
              <a:gd name="T59" fmla="*/ 2147483647 h 51"/>
              <a:gd name="T60" fmla="*/ 2147483647 w 132"/>
              <a:gd name="T61" fmla="*/ 2147483647 h 51"/>
              <a:gd name="T62" fmla="*/ 2147483647 w 132"/>
              <a:gd name="T63" fmla="*/ 0 h 51"/>
              <a:gd name="T64" fmla="*/ 2147483647 w 13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1"/>
              <a:gd name="T101" fmla="*/ 132 w 13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1">
                <a:moveTo>
                  <a:pt x="26" y="0"/>
                </a:moveTo>
                <a:lnTo>
                  <a:pt x="21" y="0"/>
                </a:lnTo>
                <a:lnTo>
                  <a:pt x="17" y="1"/>
                </a:lnTo>
                <a:lnTo>
                  <a:pt x="12" y="4"/>
                </a:lnTo>
                <a:lnTo>
                  <a:pt x="8" y="6"/>
                </a:lnTo>
                <a:lnTo>
                  <a:pt x="5" y="10"/>
                </a:lnTo>
                <a:lnTo>
                  <a:pt x="2" y="16"/>
                </a:lnTo>
                <a:lnTo>
                  <a:pt x="1" y="21"/>
                </a:lnTo>
                <a:lnTo>
                  <a:pt x="0" y="26"/>
                </a:lnTo>
                <a:lnTo>
                  <a:pt x="1" y="31"/>
                </a:lnTo>
                <a:lnTo>
                  <a:pt x="2" y="35"/>
                </a:lnTo>
                <a:lnTo>
                  <a:pt x="5" y="41"/>
                </a:lnTo>
                <a:lnTo>
                  <a:pt x="8" y="45"/>
                </a:lnTo>
                <a:lnTo>
                  <a:pt x="12" y="47"/>
                </a:lnTo>
                <a:lnTo>
                  <a:pt x="17" y="50"/>
                </a:lnTo>
                <a:lnTo>
                  <a:pt x="21" y="51"/>
                </a:lnTo>
                <a:lnTo>
                  <a:pt x="100" y="51"/>
                </a:lnTo>
                <a:lnTo>
                  <a:pt x="111" y="51"/>
                </a:lnTo>
                <a:lnTo>
                  <a:pt x="115" y="50"/>
                </a:lnTo>
                <a:lnTo>
                  <a:pt x="120" y="47"/>
                </a:lnTo>
                <a:lnTo>
                  <a:pt x="124" y="45"/>
                </a:lnTo>
                <a:lnTo>
                  <a:pt x="126" y="41"/>
                </a:lnTo>
                <a:lnTo>
                  <a:pt x="129" y="35"/>
                </a:lnTo>
                <a:lnTo>
                  <a:pt x="130" y="31"/>
                </a:lnTo>
                <a:lnTo>
                  <a:pt x="132" y="26"/>
                </a:lnTo>
                <a:lnTo>
                  <a:pt x="130" y="21"/>
                </a:lnTo>
                <a:lnTo>
                  <a:pt x="129" y="16"/>
                </a:lnTo>
                <a:lnTo>
                  <a:pt x="126" y="10"/>
                </a:lnTo>
                <a:lnTo>
                  <a:pt x="124" y="6"/>
                </a:lnTo>
                <a:lnTo>
                  <a:pt x="120" y="4"/>
                </a:lnTo>
                <a:lnTo>
                  <a:pt x="115" y="1"/>
                </a:lnTo>
                <a:lnTo>
                  <a:pt x="10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5" name="Line 203"/>
          <p:cNvSpPr>
            <a:spLocks noChangeShapeType="1"/>
          </p:cNvSpPr>
          <p:nvPr/>
        </p:nvSpPr>
        <p:spPr bwMode="auto">
          <a:xfrm>
            <a:off x="5037138" y="50323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6" name="Freeform 204"/>
          <p:cNvSpPr>
            <a:spLocks/>
          </p:cNvSpPr>
          <p:nvPr/>
        </p:nvSpPr>
        <p:spPr bwMode="auto">
          <a:xfrm>
            <a:off x="5026025" y="5032375"/>
            <a:ext cx="28575" cy="19050"/>
          </a:xfrm>
          <a:custGeom>
            <a:avLst/>
            <a:gdLst>
              <a:gd name="T0" fmla="*/ 2147483647 w 73"/>
              <a:gd name="T1" fmla="*/ 0 h 51"/>
              <a:gd name="T2" fmla="*/ 2147483647 w 73"/>
              <a:gd name="T3" fmla="*/ 0 h 51"/>
              <a:gd name="T4" fmla="*/ 2147483647 w 73"/>
              <a:gd name="T5" fmla="*/ 2147483647 h 51"/>
              <a:gd name="T6" fmla="*/ 2147483647 w 73"/>
              <a:gd name="T7" fmla="*/ 2147483647 h 51"/>
              <a:gd name="T8" fmla="*/ 2147483647 w 73"/>
              <a:gd name="T9" fmla="*/ 2147483647 h 51"/>
              <a:gd name="T10" fmla="*/ 2147483647 w 73"/>
              <a:gd name="T11" fmla="*/ 2147483647 h 51"/>
              <a:gd name="T12" fmla="*/ 2147483647 w 73"/>
              <a:gd name="T13" fmla="*/ 2147483647 h 51"/>
              <a:gd name="T14" fmla="*/ 0 w 73"/>
              <a:gd name="T15" fmla="*/ 2147483647 h 51"/>
              <a:gd name="T16" fmla="*/ 0 w 73"/>
              <a:gd name="T17" fmla="*/ 2147483647 h 51"/>
              <a:gd name="T18" fmla="*/ 0 w 73"/>
              <a:gd name="T19" fmla="*/ 2147483647 h 51"/>
              <a:gd name="T20" fmla="*/ 2147483647 w 73"/>
              <a:gd name="T21" fmla="*/ 2147483647 h 51"/>
              <a:gd name="T22" fmla="*/ 2147483647 w 73"/>
              <a:gd name="T23" fmla="*/ 2147483647 h 51"/>
              <a:gd name="T24" fmla="*/ 2147483647 w 73"/>
              <a:gd name="T25" fmla="*/ 2147483647 h 51"/>
              <a:gd name="T26" fmla="*/ 2147483647 w 73"/>
              <a:gd name="T27" fmla="*/ 2147483647 h 51"/>
              <a:gd name="T28" fmla="*/ 2147483647 w 73"/>
              <a:gd name="T29" fmla="*/ 2147483647 h 51"/>
              <a:gd name="T30" fmla="*/ 2147483647 w 73"/>
              <a:gd name="T31" fmla="*/ 2147483647 h 51"/>
              <a:gd name="T32" fmla="*/ 2147483647 w 73"/>
              <a:gd name="T33" fmla="*/ 2147483647 h 51"/>
              <a:gd name="T34" fmla="*/ 2147483647 w 73"/>
              <a:gd name="T35" fmla="*/ 2147483647 h 51"/>
              <a:gd name="T36" fmla="*/ 2147483647 w 73"/>
              <a:gd name="T37" fmla="*/ 2147483647 h 51"/>
              <a:gd name="T38" fmla="*/ 2147483647 w 73"/>
              <a:gd name="T39" fmla="*/ 2147483647 h 51"/>
              <a:gd name="T40" fmla="*/ 2147483647 w 73"/>
              <a:gd name="T41" fmla="*/ 2147483647 h 51"/>
              <a:gd name="T42" fmla="*/ 2147483647 w 73"/>
              <a:gd name="T43" fmla="*/ 2147483647 h 51"/>
              <a:gd name="T44" fmla="*/ 2147483647 w 73"/>
              <a:gd name="T45" fmla="*/ 2147483647 h 51"/>
              <a:gd name="T46" fmla="*/ 2147483647 w 73"/>
              <a:gd name="T47" fmla="*/ 2147483647 h 51"/>
              <a:gd name="T48" fmla="*/ 2147483647 w 73"/>
              <a:gd name="T49" fmla="*/ 2147483647 h 51"/>
              <a:gd name="T50" fmla="*/ 2147483647 w 73"/>
              <a:gd name="T51" fmla="*/ 2147483647 h 51"/>
              <a:gd name="T52" fmla="*/ 2147483647 w 73"/>
              <a:gd name="T53" fmla="*/ 2147483647 h 51"/>
              <a:gd name="T54" fmla="*/ 2147483647 w 73"/>
              <a:gd name="T55" fmla="*/ 2147483647 h 51"/>
              <a:gd name="T56" fmla="*/ 2147483647 w 73"/>
              <a:gd name="T57" fmla="*/ 2147483647 h 51"/>
              <a:gd name="T58" fmla="*/ 2147483647 w 73"/>
              <a:gd name="T59" fmla="*/ 2147483647 h 51"/>
              <a:gd name="T60" fmla="*/ 2147483647 w 73"/>
              <a:gd name="T61" fmla="*/ 2147483647 h 51"/>
              <a:gd name="T62" fmla="*/ 2147483647 w 73"/>
              <a:gd name="T63" fmla="*/ 0 h 51"/>
              <a:gd name="T64" fmla="*/ 2147483647 w 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1"/>
              <a:gd name="T101" fmla="*/ 73 w 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1">
                <a:moveTo>
                  <a:pt x="26" y="0"/>
                </a:moveTo>
                <a:lnTo>
                  <a:pt x="21" y="0"/>
                </a:lnTo>
                <a:lnTo>
                  <a:pt x="16" y="1"/>
                </a:lnTo>
                <a:lnTo>
                  <a:pt x="12" y="4"/>
                </a:lnTo>
                <a:lnTo>
                  <a:pt x="8" y="6"/>
                </a:lnTo>
                <a:lnTo>
                  <a:pt x="4" y="10"/>
                </a:lnTo>
                <a:lnTo>
                  <a:pt x="1" y="16"/>
                </a:lnTo>
                <a:lnTo>
                  <a:pt x="0" y="21"/>
                </a:lnTo>
                <a:lnTo>
                  <a:pt x="0" y="26"/>
                </a:lnTo>
                <a:lnTo>
                  <a:pt x="0" y="31"/>
                </a:lnTo>
                <a:lnTo>
                  <a:pt x="1" y="35"/>
                </a:lnTo>
                <a:lnTo>
                  <a:pt x="4" y="41"/>
                </a:lnTo>
                <a:lnTo>
                  <a:pt x="8" y="45"/>
                </a:lnTo>
                <a:lnTo>
                  <a:pt x="12" y="47"/>
                </a:lnTo>
                <a:lnTo>
                  <a:pt x="16" y="50"/>
                </a:lnTo>
                <a:lnTo>
                  <a:pt x="21" y="51"/>
                </a:lnTo>
                <a:lnTo>
                  <a:pt x="40" y="51"/>
                </a:lnTo>
                <a:lnTo>
                  <a:pt x="51" y="51"/>
                </a:lnTo>
                <a:lnTo>
                  <a:pt x="55" y="50"/>
                </a:lnTo>
                <a:lnTo>
                  <a:pt x="61" y="47"/>
                </a:lnTo>
                <a:lnTo>
                  <a:pt x="65" y="45"/>
                </a:lnTo>
                <a:lnTo>
                  <a:pt x="67" y="41"/>
                </a:lnTo>
                <a:lnTo>
                  <a:pt x="70" y="35"/>
                </a:lnTo>
                <a:lnTo>
                  <a:pt x="71" y="31"/>
                </a:lnTo>
                <a:lnTo>
                  <a:pt x="73" y="26"/>
                </a:lnTo>
                <a:lnTo>
                  <a:pt x="71" y="21"/>
                </a:lnTo>
                <a:lnTo>
                  <a:pt x="70" y="16"/>
                </a:lnTo>
                <a:lnTo>
                  <a:pt x="67" y="10"/>
                </a:lnTo>
                <a:lnTo>
                  <a:pt x="65" y="6"/>
                </a:lnTo>
                <a:lnTo>
                  <a:pt x="61" y="4"/>
                </a:lnTo>
                <a:lnTo>
                  <a:pt x="55" y="1"/>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7" name="Line 205"/>
          <p:cNvSpPr>
            <a:spLocks noChangeShapeType="1"/>
          </p:cNvSpPr>
          <p:nvPr/>
        </p:nvSpPr>
        <p:spPr bwMode="auto">
          <a:xfrm>
            <a:off x="5045075" y="50323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8" name="Freeform 206"/>
          <p:cNvSpPr>
            <a:spLocks/>
          </p:cNvSpPr>
          <p:nvPr/>
        </p:nvSpPr>
        <p:spPr bwMode="auto">
          <a:xfrm>
            <a:off x="5033963" y="5032375"/>
            <a:ext cx="31750" cy="19050"/>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6" y="0"/>
                </a:moveTo>
                <a:lnTo>
                  <a:pt x="21" y="0"/>
                </a:lnTo>
                <a:lnTo>
                  <a:pt x="16" y="1"/>
                </a:lnTo>
                <a:lnTo>
                  <a:pt x="12" y="4"/>
                </a:lnTo>
                <a:lnTo>
                  <a:pt x="8" y="6"/>
                </a:lnTo>
                <a:lnTo>
                  <a:pt x="4" y="10"/>
                </a:lnTo>
                <a:lnTo>
                  <a:pt x="1" y="16"/>
                </a:lnTo>
                <a:lnTo>
                  <a:pt x="0" y="21"/>
                </a:lnTo>
                <a:lnTo>
                  <a:pt x="0" y="26"/>
                </a:lnTo>
                <a:lnTo>
                  <a:pt x="0" y="31"/>
                </a:lnTo>
                <a:lnTo>
                  <a:pt x="1" y="35"/>
                </a:lnTo>
                <a:lnTo>
                  <a:pt x="4" y="41"/>
                </a:lnTo>
                <a:lnTo>
                  <a:pt x="8" y="45"/>
                </a:lnTo>
                <a:lnTo>
                  <a:pt x="12" y="47"/>
                </a:lnTo>
                <a:lnTo>
                  <a:pt x="16" y="50"/>
                </a:lnTo>
                <a:lnTo>
                  <a:pt x="21" y="51"/>
                </a:lnTo>
                <a:lnTo>
                  <a:pt x="50" y="51"/>
                </a:lnTo>
                <a:lnTo>
                  <a:pt x="61" y="51"/>
                </a:lnTo>
                <a:lnTo>
                  <a:pt x="66" y="50"/>
                </a:lnTo>
                <a:lnTo>
                  <a:pt x="70" y="47"/>
                </a:lnTo>
                <a:lnTo>
                  <a:pt x="74" y="45"/>
                </a:lnTo>
                <a:lnTo>
                  <a:pt x="78" y="41"/>
                </a:lnTo>
                <a:lnTo>
                  <a:pt x="79" y="35"/>
                </a:lnTo>
                <a:lnTo>
                  <a:pt x="82" y="31"/>
                </a:lnTo>
                <a:lnTo>
                  <a:pt x="82" y="26"/>
                </a:lnTo>
                <a:lnTo>
                  <a:pt x="82" y="21"/>
                </a:lnTo>
                <a:lnTo>
                  <a:pt x="79" y="16"/>
                </a:lnTo>
                <a:lnTo>
                  <a:pt x="78" y="10"/>
                </a:lnTo>
                <a:lnTo>
                  <a:pt x="74" y="6"/>
                </a:lnTo>
                <a:lnTo>
                  <a:pt x="70"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59" name="Line 207"/>
          <p:cNvSpPr>
            <a:spLocks noChangeShapeType="1"/>
          </p:cNvSpPr>
          <p:nvPr/>
        </p:nvSpPr>
        <p:spPr bwMode="auto">
          <a:xfrm>
            <a:off x="5045075" y="5041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0" name="Freeform 208"/>
          <p:cNvSpPr>
            <a:spLocks/>
          </p:cNvSpPr>
          <p:nvPr/>
        </p:nvSpPr>
        <p:spPr bwMode="auto">
          <a:xfrm>
            <a:off x="5045075" y="5019675"/>
            <a:ext cx="20638" cy="33338"/>
          </a:xfrm>
          <a:custGeom>
            <a:avLst/>
            <a:gdLst>
              <a:gd name="T0" fmla="*/ 0 w 53"/>
              <a:gd name="T1" fmla="*/ 2147483647 h 88"/>
              <a:gd name="T2" fmla="*/ 0 w 53"/>
              <a:gd name="T3" fmla="*/ 2147483647 h 88"/>
              <a:gd name="T4" fmla="*/ 2147483647 w 53"/>
              <a:gd name="T5" fmla="*/ 2147483647 h 88"/>
              <a:gd name="T6" fmla="*/ 2147483647 w 53"/>
              <a:gd name="T7" fmla="*/ 2147483647 h 88"/>
              <a:gd name="T8" fmla="*/ 2147483647 w 53"/>
              <a:gd name="T9" fmla="*/ 2147483647 h 88"/>
              <a:gd name="T10" fmla="*/ 2147483647 w 53"/>
              <a:gd name="T11" fmla="*/ 2147483647 h 88"/>
              <a:gd name="T12" fmla="*/ 2147483647 w 53"/>
              <a:gd name="T13" fmla="*/ 2147483647 h 88"/>
              <a:gd name="T14" fmla="*/ 2147483647 w 53"/>
              <a:gd name="T15" fmla="*/ 2147483647 h 88"/>
              <a:gd name="T16" fmla="*/ 2147483647 w 53"/>
              <a:gd name="T17" fmla="*/ 2147483647 h 88"/>
              <a:gd name="T18" fmla="*/ 2147483647 w 53"/>
              <a:gd name="T19" fmla="*/ 2147483647 h 88"/>
              <a:gd name="T20" fmla="*/ 2147483647 w 53"/>
              <a:gd name="T21" fmla="*/ 2147483647 h 88"/>
              <a:gd name="T22" fmla="*/ 2147483647 w 53"/>
              <a:gd name="T23" fmla="*/ 2147483647 h 88"/>
              <a:gd name="T24" fmla="*/ 2147483647 w 53"/>
              <a:gd name="T25" fmla="*/ 2147483647 h 88"/>
              <a:gd name="T26" fmla="*/ 2147483647 w 53"/>
              <a:gd name="T27" fmla="*/ 2147483647 h 88"/>
              <a:gd name="T28" fmla="*/ 2147483647 w 53"/>
              <a:gd name="T29" fmla="*/ 2147483647 h 88"/>
              <a:gd name="T30" fmla="*/ 2147483647 w 53"/>
              <a:gd name="T31" fmla="*/ 2147483647 h 88"/>
              <a:gd name="T32" fmla="*/ 2147483647 w 53"/>
              <a:gd name="T33" fmla="*/ 2147483647 h 88"/>
              <a:gd name="T34" fmla="*/ 2147483647 w 53"/>
              <a:gd name="T35" fmla="*/ 2147483647 h 88"/>
              <a:gd name="T36" fmla="*/ 2147483647 w 53"/>
              <a:gd name="T37" fmla="*/ 2147483647 h 88"/>
              <a:gd name="T38" fmla="*/ 2147483647 w 53"/>
              <a:gd name="T39" fmla="*/ 2147483647 h 88"/>
              <a:gd name="T40" fmla="*/ 2147483647 w 53"/>
              <a:gd name="T41" fmla="*/ 2147483647 h 88"/>
              <a:gd name="T42" fmla="*/ 2147483647 w 53"/>
              <a:gd name="T43" fmla="*/ 2147483647 h 88"/>
              <a:gd name="T44" fmla="*/ 2147483647 w 53"/>
              <a:gd name="T45" fmla="*/ 2147483647 h 88"/>
              <a:gd name="T46" fmla="*/ 2147483647 w 53"/>
              <a:gd name="T47" fmla="*/ 0 h 88"/>
              <a:gd name="T48" fmla="*/ 2147483647 w 53"/>
              <a:gd name="T49" fmla="*/ 0 h 88"/>
              <a:gd name="T50" fmla="*/ 2147483647 w 53"/>
              <a:gd name="T51" fmla="*/ 0 h 88"/>
              <a:gd name="T52" fmla="*/ 2147483647 w 53"/>
              <a:gd name="T53" fmla="*/ 2147483647 h 88"/>
              <a:gd name="T54" fmla="*/ 2147483647 w 53"/>
              <a:gd name="T55" fmla="*/ 2147483647 h 88"/>
              <a:gd name="T56" fmla="*/ 2147483647 w 53"/>
              <a:gd name="T57" fmla="*/ 2147483647 h 88"/>
              <a:gd name="T58" fmla="*/ 2147483647 w 53"/>
              <a:gd name="T59" fmla="*/ 2147483647 h 88"/>
              <a:gd name="T60" fmla="*/ 2147483647 w 53"/>
              <a:gd name="T61" fmla="*/ 2147483647 h 88"/>
              <a:gd name="T62" fmla="*/ 0 w 53"/>
              <a:gd name="T63" fmla="*/ 2147483647 h 88"/>
              <a:gd name="T64" fmla="*/ 0 w 53"/>
              <a:gd name="T65" fmla="*/ 214748364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8"/>
              <a:gd name="T101" fmla="*/ 53 w 53"/>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8">
                <a:moveTo>
                  <a:pt x="0" y="61"/>
                </a:moveTo>
                <a:lnTo>
                  <a:pt x="0" y="66"/>
                </a:lnTo>
                <a:lnTo>
                  <a:pt x="2" y="70"/>
                </a:lnTo>
                <a:lnTo>
                  <a:pt x="4" y="76"/>
                </a:lnTo>
                <a:lnTo>
                  <a:pt x="8" y="80"/>
                </a:lnTo>
                <a:lnTo>
                  <a:pt x="12" y="82"/>
                </a:lnTo>
                <a:lnTo>
                  <a:pt x="16" y="85"/>
                </a:lnTo>
                <a:lnTo>
                  <a:pt x="21" y="86"/>
                </a:lnTo>
                <a:lnTo>
                  <a:pt x="26" y="88"/>
                </a:lnTo>
                <a:lnTo>
                  <a:pt x="32" y="86"/>
                </a:lnTo>
                <a:lnTo>
                  <a:pt x="37" y="85"/>
                </a:lnTo>
                <a:lnTo>
                  <a:pt x="41" y="82"/>
                </a:lnTo>
                <a:lnTo>
                  <a:pt x="45" y="80"/>
                </a:lnTo>
                <a:lnTo>
                  <a:pt x="49" y="76"/>
                </a:lnTo>
                <a:lnTo>
                  <a:pt x="50" y="70"/>
                </a:lnTo>
                <a:lnTo>
                  <a:pt x="53" y="66"/>
                </a:lnTo>
                <a:lnTo>
                  <a:pt x="53" y="32"/>
                </a:lnTo>
                <a:lnTo>
                  <a:pt x="53" y="22"/>
                </a:lnTo>
                <a:lnTo>
                  <a:pt x="50" y="16"/>
                </a:lnTo>
                <a:lnTo>
                  <a:pt x="49" y="12"/>
                </a:lnTo>
                <a:lnTo>
                  <a:pt x="45" y="7"/>
                </a:lnTo>
                <a:lnTo>
                  <a:pt x="41" y="4"/>
                </a:lnTo>
                <a:lnTo>
                  <a:pt x="37" y="2"/>
                </a:lnTo>
                <a:lnTo>
                  <a:pt x="32" y="0"/>
                </a:lnTo>
                <a:lnTo>
                  <a:pt x="26" y="0"/>
                </a:lnTo>
                <a:lnTo>
                  <a:pt x="21" y="0"/>
                </a:lnTo>
                <a:lnTo>
                  <a:pt x="16" y="2"/>
                </a:lnTo>
                <a:lnTo>
                  <a:pt x="12" y="4"/>
                </a:lnTo>
                <a:lnTo>
                  <a:pt x="8" y="7"/>
                </a:lnTo>
                <a:lnTo>
                  <a:pt x="4" y="12"/>
                </a:lnTo>
                <a:lnTo>
                  <a:pt x="2" y="16"/>
                </a:lnTo>
                <a:lnTo>
                  <a:pt x="0" y="27"/>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1" name="Line 209"/>
          <p:cNvSpPr>
            <a:spLocks noChangeShapeType="1"/>
          </p:cNvSpPr>
          <p:nvPr/>
        </p:nvSpPr>
        <p:spPr bwMode="auto">
          <a:xfrm>
            <a:off x="5056188" y="50196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2" name="Freeform 210"/>
          <p:cNvSpPr>
            <a:spLocks/>
          </p:cNvSpPr>
          <p:nvPr/>
        </p:nvSpPr>
        <p:spPr bwMode="auto">
          <a:xfrm>
            <a:off x="5045075" y="5019675"/>
            <a:ext cx="25400" cy="19050"/>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2" y="4"/>
                </a:lnTo>
                <a:lnTo>
                  <a:pt x="8" y="7"/>
                </a:lnTo>
                <a:lnTo>
                  <a:pt x="4" y="12"/>
                </a:lnTo>
                <a:lnTo>
                  <a:pt x="2" y="16"/>
                </a:lnTo>
                <a:lnTo>
                  <a:pt x="0" y="22"/>
                </a:lnTo>
                <a:lnTo>
                  <a:pt x="0" y="27"/>
                </a:lnTo>
                <a:lnTo>
                  <a:pt x="0" y="32"/>
                </a:lnTo>
                <a:lnTo>
                  <a:pt x="2" y="36"/>
                </a:lnTo>
                <a:lnTo>
                  <a:pt x="4" y="41"/>
                </a:lnTo>
                <a:lnTo>
                  <a:pt x="8" y="45"/>
                </a:lnTo>
                <a:lnTo>
                  <a:pt x="12" y="48"/>
                </a:lnTo>
                <a:lnTo>
                  <a:pt x="16" y="51"/>
                </a:lnTo>
                <a:lnTo>
                  <a:pt x="21" y="52"/>
                </a:lnTo>
                <a:lnTo>
                  <a:pt x="30" y="52"/>
                </a:lnTo>
                <a:lnTo>
                  <a:pt x="41" y="52"/>
                </a:lnTo>
                <a:lnTo>
                  <a:pt x="46" y="51"/>
                </a:lnTo>
                <a:lnTo>
                  <a:pt x="51" y="48"/>
                </a:lnTo>
                <a:lnTo>
                  <a:pt x="55" y="45"/>
                </a:lnTo>
                <a:lnTo>
                  <a:pt x="58" y="41"/>
                </a:lnTo>
                <a:lnTo>
                  <a:pt x="61" y="36"/>
                </a:lnTo>
                <a:lnTo>
                  <a:pt x="62" y="32"/>
                </a:lnTo>
                <a:lnTo>
                  <a:pt x="62" y="27"/>
                </a:lnTo>
                <a:lnTo>
                  <a:pt x="62" y="22"/>
                </a:lnTo>
                <a:lnTo>
                  <a:pt x="61" y="16"/>
                </a:lnTo>
                <a:lnTo>
                  <a:pt x="58" y="12"/>
                </a:lnTo>
                <a:lnTo>
                  <a:pt x="55" y="7"/>
                </a:lnTo>
                <a:lnTo>
                  <a:pt x="51"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3" name="Line 211"/>
          <p:cNvSpPr>
            <a:spLocks noChangeShapeType="1"/>
          </p:cNvSpPr>
          <p:nvPr/>
        </p:nvSpPr>
        <p:spPr bwMode="auto">
          <a:xfrm>
            <a:off x="5049838" y="50292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4" name="Freeform 212"/>
          <p:cNvSpPr>
            <a:spLocks/>
          </p:cNvSpPr>
          <p:nvPr/>
        </p:nvSpPr>
        <p:spPr bwMode="auto">
          <a:xfrm>
            <a:off x="5049838" y="5005388"/>
            <a:ext cx="20637" cy="33337"/>
          </a:xfrm>
          <a:custGeom>
            <a:avLst/>
            <a:gdLst>
              <a:gd name="T0" fmla="*/ 0 w 53"/>
              <a:gd name="T1" fmla="*/ 2147483647 h 87"/>
              <a:gd name="T2" fmla="*/ 2147483647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0 h 87"/>
              <a:gd name="T48" fmla="*/ 2147483647 w 53"/>
              <a:gd name="T49" fmla="*/ 0 h 87"/>
              <a:gd name="T50" fmla="*/ 2147483647 w 53"/>
              <a:gd name="T51" fmla="*/ 0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1"/>
                </a:moveTo>
                <a:lnTo>
                  <a:pt x="1" y="66"/>
                </a:lnTo>
                <a:lnTo>
                  <a:pt x="3" y="70"/>
                </a:lnTo>
                <a:lnTo>
                  <a:pt x="5" y="75"/>
                </a:lnTo>
                <a:lnTo>
                  <a:pt x="8" y="79"/>
                </a:lnTo>
                <a:lnTo>
                  <a:pt x="12" y="82"/>
                </a:lnTo>
                <a:lnTo>
                  <a:pt x="17" y="85"/>
                </a:lnTo>
                <a:lnTo>
                  <a:pt x="23" y="86"/>
                </a:lnTo>
                <a:lnTo>
                  <a:pt x="26" y="87"/>
                </a:lnTo>
                <a:lnTo>
                  <a:pt x="32" y="86"/>
                </a:lnTo>
                <a:lnTo>
                  <a:pt x="37" y="85"/>
                </a:lnTo>
                <a:lnTo>
                  <a:pt x="42" y="82"/>
                </a:lnTo>
                <a:lnTo>
                  <a:pt x="46" y="79"/>
                </a:lnTo>
                <a:lnTo>
                  <a:pt x="49" y="75"/>
                </a:lnTo>
                <a:lnTo>
                  <a:pt x="52" y="70"/>
                </a:lnTo>
                <a:lnTo>
                  <a:pt x="53" y="66"/>
                </a:lnTo>
                <a:lnTo>
                  <a:pt x="53" y="32"/>
                </a:lnTo>
                <a:lnTo>
                  <a:pt x="53" y="21"/>
                </a:lnTo>
                <a:lnTo>
                  <a:pt x="52" y="16"/>
                </a:lnTo>
                <a:lnTo>
                  <a:pt x="49" y="12"/>
                </a:lnTo>
                <a:lnTo>
                  <a:pt x="46" y="8"/>
                </a:lnTo>
                <a:lnTo>
                  <a:pt x="42" y="4"/>
                </a:lnTo>
                <a:lnTo>
                  <a:pt x="37" y="1"/>
                </a:lnTo>
                <a:lnTo>
                  <a:pt x="32" y="0"/>
                </a:lnTo>
                <a:lnTo>
                  <a:pt x="26" y="0"/>
                </a:lnTo>
                <a:lnTo>
                  <a:pt x="23" y="0"/>
                </a:lnTo>
                <a:lnTo>
                  <a:pt x="17" y="1"/>
                </a:lnTo>
                <a:lnTo>
                  <a:pt x="12" y="4"/>
                </a:lnTo>
                <a:lnTo>
                  <a:pt x="8" y="8"/>
                </a:lnTo>
                <a:lnTo>
                  <a:pt x="5" y="12"/>
                </a:lnTo>
                <a:lnTo>
                  <a:pt x="3" y="16"/>
                </a:lnTo>
                <a:lnTo>
                  <a:pt x="0" y="26"/>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5" name="Line 213"/>
          <p:cNvSpPr>
            <a:spLocks noChangeShapeType="1"/>
          </p:cNvSpPr>
          <p:nvPr/>
        </p:nvSpPr>
        <p:spPr bwMode="auto">
          <a:xfrm>
            <a:off x="5059363" y="50053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6" name="Freeform 214"/>
          <p:cNvSpPr>
            <a:spLocks/>
          </p:cNvSpPr>
          <p:nvPr/>
        </p:nvSpPr>
        <p:spPr bwMode="auto">
          <a:xfrm>
            <a:off x="5049838" y="5005388"/>
            <a:ext cx="63500" cy="20637"/>
          </a:xfrm>
          <a:custGeom>
            <a:avLst/>
            <a:gdLst>
              <a:gd name="T0" fmla="*/ 2147483647 w 161"/>
              <a:gd name="T1" fmla="*/ 0 h 52"/>
              <a:gd name="T2" fmla="*/ 2147483647 w 161"/>
              <a:gd name="T3" fmla="*/ 0 h 52"/>
              <a:gd name="T4" fmla="*/ 2147483647 w 161"/>
              <a:gd name="T5" fmla="*/ 2147483647 h 52"/>
              <a:gd name="T6" fmla="*/ 2147483647 w 161"/>
              <a:gd name="T7" fmla="*/ 2147483647 h 52"/>
              <a:gd name="T8" fmla="*/ 2147483647 w 161"/>
              <a:gd name="T9" fmla="*/ 2147483647 h 52"/>
              <a:gd name="T10" fmla="*/ 2147483647 w 161"/>
              <a:gd name="T11" fmla="*/ 2147483647 h 52"/>
              <a:gd name="T12" fmla="*/ 2147483647 w 161"/>
              <a:gd name="T13" fmla="*/ 2147483647 h 52"/>
              <a:gd name="T14" fmla="*/ 2147483647 w 161"/>
              <a:gd name="T15" fmla="*/ 2147483647 h 52"/>
              <a:gd name="T16" fmla="*/ 0 w 161"/>
              <a:gd name="T17" fmla="*/ 2147483647 h 52"/>
              <a:gd name="T18" fmla="*/ 2147483647 w 161"/>
              <a:gd name="T19" fmla="*/ 2147483647 h 52"/>
              <a:gd name="T20" fmla="*/ 2147483647 w 161"/>
              <a:gd name="T21" fmla="*/ 2147483647 h 52"/>
              <a:gd name="T22" fmla="*/ 2147483647 w 161"/>
              <a:gd name="T23" fmla="*/ 2147483647 h 52"/>
              <a:gd name="T24" fmla="*/ 2147483647 w 161"/>
              <a:gd name="T25" fmla="*/ 2147483647 h 52"/>
              <a:gd name="T26" fmla="*/ 2147483647 w 161"/>
              <a:gd name="T27" fmla="*/ 2147483647 h 52"/>
              <a:gd name="T28" fmla="*/ 2147483647 w 161"/>
              <a:gd name="T29" fmla="*/ 2147483647 h 52"/>
              <a:gd name="T30" fmla="*/ 2147483647 w 161"/>
              <a:gd name="T31" fmla="*/ 2147483647 h 52"/>
              <a:gd name="T32" fmla="*/ 2147483647 w 161"/>
              <a:gd name="T33" fmla="*/ 2147483647 h 52"/>
              <a:gd name="T34" fmla="*/ 2147483647 w 161"/>
              <a:gd name="T35" fmla="*/ 2147483647 h 52"/>
              <a:gd name="T36" fmla="*/ 2147483647 w 161"/>
              <a:gd name="T37" fmla="*/ 2147483647 h 52"/>
              <a:gd name="T38" fmla="*/ 2147483647 w 161"/>
              <a:gd name="T39" fmla="*/ 2147483647 h 52"/>
              <a:gd name="T40" fmla="*/ 2147483647 w 161"/>
              <a:gd name="T41" fmla="*/ 2147483647 h 52"/>
              <a:gd name="T42" fmla="*/ 2147483647 w 161"/>
              <a:gd name="T43" fmla="*/ 2147483647 h 52"/>
              <a:gd name="T44" fmla="*/ 2147483647 w 161"/>
              <a:gd name="T45" fmla="*/ 2147483647 h 52"/>
              <a:gd name="T46" fmla="*/ 2147483647 w 161"/>
              <a:gd name="T47" fmla="*/ 2147483647 h 52"/>
              <a:gd name="T48" fmla="*/ 2147483647 w 161"/>
              <a:gd name="T49" fmla="*/ 2147483647 h 52"/>
              <a:gd name="T50" fmla="*/ 2147483647 w 161"/>
              <a:gd name="T51" fmla="*/ 2147483647 h 52"/>
              <a:gd name="T52" fmla="*/ 2147483647 w 161"/>
              <a:gd name="T53" fmla="*/ 2147483647 h 52"/>
              <a:gd name="T54" fmla="*/ 2147483647 w 161"/>
              <a:gd name="T55" fmla="*/ 2147483647 h 52"/>
              <a:gd name="T56" fmla="*/ 2147483647 w 161"/>
              <a:gd name="T57" fmla="*/ 2147483647 h 52"/>
              <a:gd name="T58" fmla="*/ 2147483647 w 161"/>
              <a:gd name="T59" fmla="*/ 2147483647 h 52"/>
              <a:gd name="T60" fmla="*/ 2147483647 w 161"/>
              <a:gd name="T61" fmla="*/ 2147483647 h 52"/>
              <a:gd name="T62" fmla="*/ 2147483647 w 161"/>
              <a:gd name="T63" fmla="*/ 0 h 52"/>
              <a:gd name="T64" fmla="*/ 2147483647 w 16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2"/>
              <a:gd name="T101" fmla="*/ 161 w 16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2">
                <a:moveTo>
                  <a:pt x="26" y="0"/>
                </a:moveTo>
                <a:lnTo>
                  <a:pt x="23" y="0"/>
                </a:lnTo>
                <a:lnTo>
                  <a:pt x="17" y="1"/>
                </a:lnTo>
                <a:lnTo>
                  <a:pt x="12" y="4"/>
                </a:lnTo>
                <a:lnTo>
                  <a:pt x="8" y="8"/>
                </a:lnTo>
                <a:lnTo>
                  <a:pt x="5" y="12"/>
                </a:lnTo>
                <a:lnTo>
                  <a:pt x="3" y="16"/>
                </a:lnTo>
                <a:lnTo>
                  <a:pt x="1" y="21"/>
                </a:lnTo>
                <a:lnTo>
                  <a:pt x="0" y="26"/>
                </a:lnTo>
                <a:lnTo>
                  <a:pt x="1" y="32"/>
                </a:lnTo>
                <a:lnTo>
                  <a:pt x="3" y="36"/>
                </a:lnTo>
                <a:lnTo>
                  <a:pt x="5" y="41"/>
                </a:lnTo>
                <a:lnTo>
                  <a:pt x="8" y="45"/>
                </a:lnTo>
                <a:lnTo>
                  <a:pt x="12" y="48"/>
                </a:lnTo>
                <a:lnTo>
                  <a:pt x="17" y="50"/>
                </a:lnTo>
                <a:lnTo>
                  <a:pt x="23" y="52"/>
                </a:lnTo>
                <a:lnTo>
                  <a:pt x="130" y="52"/>
                </a:lnTo>
                <a:lnTo>
                  <a:pt x="140" y="52"/>
                </a:lnTo>
                <a:lnTo>
                  <a:pt x="145" y="50"/>
                </a:lnTo>
                <a:lnTo>
                  <a:pt x="149" y="48"/>
                </a:lnTo>
                <a:lnTo>
                  <a:pt x="153" y="45"/>
                </a:lnTo>
                <a:lnTo>
                  <a:pt x="157" y="41"/>
                </a:lnTo>
                <a:lnTo>
                  <a:pt x="160" y="36"/>
                </a:lnTo>
                <a:lnTo>
                  <a:pt x="161" y="32"/>
                </a:lnTo>
                <a:lnTo>
                  <a:pt x="161" y="26"/>
                </a:lnTo>
                <a:lnTo>
                  <a:pt x="161" y="21"/>
                </a:lnTo>
                <a:lnTo>
                  <a:pt x="160" y="16"/>
                </a:lnTo>
                <a:lnTo>
                  <a:pt x="157" y="12"/>
                </a:lnTo>
                <a:lnTo>
                  <a:pt x="153" y="8"/>
                </a:lnTo>
                <a:lnTo>
                  <a:pt x="149" y="4"/>
                </a:lnTo>
                <a:lnTo>
                  <a:pt x="145" y="1"/>
                </a:lnTo>
                <a:lnTo>
                  <a:pt x="1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7" name="Line 215"/>
          <p:cNvSpPr>
            <a:spLocks noChangeShapeType="1"/>
          </p:cNvSpPr>
          <p:nvPr/>
        </p:nvSpPr>
        <p:spPr bwMode="auto">
          <a:xfrm>
            <a:off x="5092700" y="50165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8" name="Freeform 216"/>
          <p:cNvSpPr>
            <a:spLocks/>
          </p:cNvSpPr>
          <p:nvPr/>
        </p:nvSpPr>
        <p:spPr bwMode="auto">
          <a:xfrm>
            <a:off x="5092700" y="4994275"/>
            <a:ext cx="20638" cy="31750"/>
          </a:xfrm>
          <a:custGeom>
            <a:avLst/>
            <a:gdLst>
              <a:gd name="T0" fmla="*/ 0 w 53"/>
              <a:gd name="T1" fmla="*/ 2147483647 h 87"/>
              <a:gd name="T2" fmla="*/ 2147483647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0 h 87"/>
              <a:gd name="T48" fmla="*/ 2147483647 w 53"/>
              <a:gd name="T49" fmla="*/ 0 h 87"/>
              <a:gd name="T50" fmla="*/ 2147483647 w 53"/>
              <a:gd name="T51" fmla="*/ 0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0"/>
                </a:moveTo>
                <a:lnTo>
                  <a:pt x="2" y="66"/>
                </a:lnTo>
                <a:lnTo>
                  <a:pt x="3" y="70"/>
                </a:lnTo>
                <a:lnTo>
                  <a:pt x="6" y="75"/>
                </a:lnTo>
                <a:lnTo>
                  <a:pt x="8" y="79"/>
                </a:lnTo>
                <a:lnTo>
                  <a:pt x="12" y="82"/>
                </a:lnTo>
                <a:lnTo>
                  <a:pt x="18" y="84"/>
                </a:lnTo>
                <a:lnTo>
                  <a:pt x="22" y="86"/>
                </a:lnTo>
                <a:lnTo>
                  <a:pt x="27" y="87"/>
                </a:lnTo>
                <a:lnTo>
                  <a:pt x="32" y="86"/>
                </a:lnTo>
                <a:lnTo>
                  <a:pt x="37" y="84"/>
                </a:lnTo>
                <a:lnTo>
                  <a:pt x="41" y="82"/>
                </a:lnTo>
                <a:lnTo>
                  <a:pt x="45" y="79"/>
                </a:lnTo>
                <a:lnTo>
                  <a:pt x="49" y="75"/>
                </a:lnTo>
                <a:lnTo>
                  <a:pt x="52" y="70"/>
                </a:lnTo>
                <a:lnTo>
                  <a:pt x="53" y="66"/>
                </a:lnTo>
                <a:lnTo>
                  <a:pt x="53" y="31"/>
                </a:lnTo>
                <a:lnTo>
                  <a:pt x="53" y="21"/>
                </a:lnTo>
                <a:lnTo>
                  <a:pt x="52" y="16"/>
                </a:lnTo>
                <a:lnTo>
                  <a:pt x="49" y="12"/>
                </a:lnTo>
                <a:lnTo>
                  <a:pt x="45" y="8"/>
                </a:lnTo>
                <a:lnTo>
                  <a:pt x="41" y="4"/>
                </a:lnTo>
                <a:lnTo>
                  <a:pt x="37" y="1"/>
                </a:lnTo>
                <a:lnTo>
                  <a:pt x="32" y="0"/>
                </a:lnTo>
                <a:lnTo>
                  <a:pt x="27" y="0"/>
                </a:lnTo>
                <a:lnTo>
                  <a:pt x="22" y="0"/>
                </a:lnTo>
                <a:lnTo>
                  <a:pt x="18" y="1"/>
                </a:lnTo>
                <a:lnTo>
                  <a:pt x="12" y="4"/>
                </a:lnTo>
                <a:lnTo>
                  <a:pt x="8" y="8"/>
                </a:lnTo>
                <a:lnTo>
                  <a:pt x="6" y="12"/>
                </a:lnTo>
                <a:lnTo>
                  <a:pt x="3" y="16"/>
                </a:lnTo>
                <a:lnTo>
                  <a:pt x="0" y="26"/>
                </a:lnTo>
                <a:lnTo>
                  <a:pt x="0" y="6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69" name="Line 217"/>
          <p:cNvSpPr>
            <a:spLocks noChangeShapeType="1"/>
          </p:cNvSpPr>
          <p:nvPr/>
        </p:nvSpPr>
        <p:spPr bwMode="auto">
          <a:xfrm>
            <a:off x="5102225" y="49942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0" name="Freeform 218"/>
          <p:cNvSpPr>
            <a:spLocks/>
          </p:cNvSpPr>
          <p:nvPr/>
        </p:nvSpPr>
        <p:spPr bwMode="auto">
          <a:xfrm>
            <a:off x="5092700" y="4994275"/>
            <a:ext cx="31750" cy="19050"/>
          </a:xfrm>
          <a:custGeom>
            <a:avLst/>
            <a:gdLst>
              <a:gd name="T0" fmla="*/ 2147483647 w 84"/>
              <a:gd name="T1" fmla="*/ 0 h 51"/>
              <a:gd name="T2" fmla="*/ 2147483647 w 84"/>
              <a:gd name="T3" fmla="*/ 0 h 51"/>
              <a:gd name="T4" fmla="*/ 2147483647 w 84"/>
              <a:gd name="T5" fmla="*/ 2147483647 h 51"/>
              <a:gd name="T6" fmla="*/ 2147483647 w 84"/>
              <a:gd name="T7" fmla="*/ 2147483647 h 51"/>
              <a:gd name="T8" fmla="*/ 2147483647 w 84"/>
              <a:gd name="T9" fmla="*/ 2147483647 h 51"/>
              <a:gd name="T10" fmla="*/ 2147483647 w 84"/>
              <a:gd name="T11" fmla="*/ 2147483647 h 51"/>
              <a:gd name="T12" fmla="*/ 2147483647 w 84"/>
              <a:gd name="T13" fmla="*/ 2147483647 h 51"/>
              <a:gd name="T14" fmla="*/ 2147483647 w 84"/>
              <a:gd name="T15" fmla="*/ 2147483647 h 51"/>
              <a:gd name="T16" fmla="*/ 0 w 84"/>
              <a:gd name="T17" fmla="*/ 2147483647 h 51"/>
              <a:gd name="T18" fmla="*/ 2147483647 w 84"/>
              <a:gd name="T19" fmla="*/ 2147483647 h 51"/>
              <a:gd name="T20" fmla="*/ 2147483647 w 84"/>
              <a:gd name="T21" fmla="*/ 2147483647 h 51"/>
              <a:gd name="T22" fmla="*/ 2147483647 w 84"/>
              <a:gd name="T23" fmla="*/ 2147483647 h 51"/>
              <a:gd name="T24" fmla="*/ 2147483647 w 84"/>
              <a:gd name="T25" fmla="*/ 2147483647 h 51"/>
              <a:gd name="T26" fmla="*/ 2147483647 w 84"/>
              <a:gd name="T27" fmla="*/ 2147483647 h 51"/>
              <a:gd name="T28" fmla="*/ 2147483647 w 84"/>
              <a:gd name="T29" fmla="*/ 2147483647 h 51"/>
              <a:gd name="T30" fmla="*/ 2147483647 w 84"/>
              <a:gd name="T31" fmla="*/ 2147483647 h 51"/>
              <a:gd name="T32" fmla="*/ 2147483647 w 84"/>
              <a:gd name="T33" fmla="*/ 2147483647 h 51"/>
              <a:gd name="T34" fmla="*/ 2147483647 w 84"/>
              <a:gd name="T35" fmla="*/ 2147483647 h 51"/>
              <a:gd name="T36" fmla="*/ 2147483647 w 84"/>
              <a:gd name="T37" fmla="*/ 2147483647 h 51"/>
              <a:gd name="T38" fmla="*/ 2147483647 w 84"/>
              <a:gd name="T39" fmla="*/ 2147483647 h 51"/>
              <a:gd name="T40" fmla="*/ 2147483647 w 84"/>
              <a:gd name="T41" fmla="*/ 2147483647 h 51"/>
              <a:gd name="T42" fmla="*/ 2147483647 w 84"/>
              <a:gd name="T43" fmla="*/ 2147483647 h 51"/>
              <a:gd name="T44" fmla="*/ 2147483647 w 84"/>
              <a:gd name="T45" fmla="*/ 2147483647 h 51"/>
              <a:gd name="T46" fmla="*/ 2147483647 w 84"/>
              <a:gd name="T47" fmla="*/ 2147483647 h 51"/>
              <a:gd name="T48" fmla="*/ 2147483647 w 84"/>
              <a:gd name="T49" fmla="*/ 2147483647 h 51"/>
              <a:gd name="T50" fmla="*/ 2147483647 w 84"/>
              <a:gd name="T51" fmla="*/ 2147483647 h 51"/>
              <a:gd name="T52" fmla="*/ 2147483647 w 84"/>
              <a:gd name="T53" fmla="*/ 2147483647 h 51"/>
              <a:gd name="T54" fmla="*/ 2147483647 w 84"/>
              <a:gd name="T55" fmla="*/ 2147483647 h 51"/>
              <a:gd name="T56" fmla="*/ 2147483647 w 84"/>
              <a:gd name="T57" fmla="*/ 2147483647 h 51"/>
              <a:gd name="T58" fmla="*/ 2147483647 w 84"/>
              <a:gd name="T59" fmla="*/ 2147483647 h 51"/>
              <a:gd name="T60" fmla="*/ 2147483647 w 84"/>
              <a:gd name="T61" fmla="*/ 2147483647 h 51"/>
              <a:gd name="T62" fmla="*/ 2147483647 w 84"/>
              <a:gd name="T63" fmla="*/ 0 h 51"/>
              <a:gd name="T64" fmla="*/ 2147483647 w 84"/>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51"/>
              <a:gd name="T101" fmla="*/ 84 w 84"/>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51">
                <a:moveTo>
                  <a:pt x="27" y="0"/>
                </a:moveTo>
                <a:lnTo>
                  <a:pt x="22" y="0"/>
                </a:lnTo>
                <a:lnTo>
                  <a:pt x="18" y="1"/>
                </a:lnTo>
                <a:lnTo>
                  <a:pt x="12" y="4"/>
                </a:lnTo>
                <a:lnTo>
                  <a:pt x="8" y="8"/>
                </a:lnTo>
                <a:lnTo>
                  <a:pt x="6" y="12"/>
                </a:lnTo>
                <a:lnTo>
                  <a:pt x="3" y="16"/>
                </a:lnTo>
                <a:lnTo>
                  <a:pt x="2" y="21"/>
                </a:lnTo>
                <a:lnTo>
                  <a:pt x="0" y="26"/>
                </a:lnTo>
                <a:lnTo>
                  <a:pt x="2" y="31"/>
                </a:lnTo>
                <a:lnTo>
                  <a:pt x="3" y="35"/>
                </a:lnTo>
                <a:lnTo>
                  <a:pt x="6" y="41"/>
                </a:lnTo>
                <a:lnTo>
                  <a:pt x="8" y="45"/>
                </a:lnTo>
                <a:lnTo>
                  <a:pt x="12" y="47"/>
                </a:lnTo>
                <a:lnTo>
                  <a:pt x="18" y="50"/>
                </a:lnTo>
                <a:lnTo>
                  <a:pt x="22" y="51"/>
                </a:lnTo>
                <a:lnTo>
                  <a:pt x="51" y="51"/>
                </a:lnTo>
                <a:lnTo>
                  <a:pt x="63" y="51"/>
                </a:lnTo>
                <a:lnTo>
                  <a:pt x="67" y="50"/>
                </a:lnTo>
                <a:lnTo>
                  <a:pt x="72" y="47"/>
                </a:lnTo>
                <a:lnTo>
                  <a:pt x="76" y="45"/>
                </a:lnTo>
                <a:lnTo>
                  <a:pt x="78" y="41"/>
                </a:lnTo>
                <a:lnTo>
                  <a:pt x="81" y="35"/>
                </a:lnTo>
                <a:lnTo>
                  <a:pt x="82" y="31"/>
                </a:lnTo>
                <a:lnTo>
                  <a:pt x="84" y="26"/>
                </a:lnTo>
                <a:lnTo>
                  <a:pt x="82" y="21"/>
                </a:lnTo>
                <a:lnTo>
                  <a:pt x="81" y="16"/>
                </a:lnTo>
                <a:lnTo>
                  <a:pt x="78" y="12"/>
                </a:lnTo>
                <a:lnTo>
                  <a:pt x="76" y="8"/>
                </a:lnTo>
                <a:lnTo>
                  <a:pt x="72" y="4"/>
                </a:lnTo>
                <a:lnTo>
                  <a:pt x="67" y="1"/>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1" name="Line 219"/>
          <p:cNvSpPr>
            <a:spLocks noChangeShapeType="1"/>
          </p:cNvSpPr>
          <p:nvPr/>
        </p:nvSpPr>
        <p:spPr bwMode="auto">
          <a:xfrm>
            <a:off x="5103813" y="50038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2" name="Freeform 220"/>
          <p:cNvSpPr>
            <a:spLocks/>
          </p:cNvSpPr>
          <p:nvPr/>
        </p:nvSpPr>
        <p:spPr bwMode="auto">
          <a:xfrm>
            <a:off x="5103813" y="4979988"/>
            <a:ext cx="20637" cy="33337"/>
          </a:xfrm>
          <a:custGeom>
            <a:avLst/>
            <a:gdLst>
              <a:gd name="T0" fmla="*/ 0 w 51"/>
              <a:gd name="T1" fmla="*/ 2147483647 h 88"/>
              <a:gd name="T2" fmla="*/ 0 w 51"/>
              <a:gd name="T3" fmla="*/ 2147483647 h 88"/>
              <a:gd name="T4" fmla="*/ 2147483647 w 51"/>
              <a:gd name="T5" fmla="*/ 2147483647 h 88"/>
              <a:gd name="T6" fmla="*/ 2147483647 w 51"/>
              <a:gd name="T7" fmla="*/ 2147483647 h 88"/>
              <a:gd name="T8" fmla="*/ 2147483647 w 51"/>
              <a:gd name="T9" fmla="*/ 2147483647 h 88"/>
              <a:gd name="T10" fmla="*/ 2147483647 w 51"/>
              <a:gd name="T11" fmla="*/ 2147483647 h 88"/>
              <a:gd name="T12" fmla="*/ 2147483647 w 51"/>
              <a:gd name="T13" fmla="*/ 2147483647 h 88"/>
              <a:gd name="T14" fmla="*/ 2147483647 w 51"/>
              <a:gd name="T15" fmla="*/ 2147483647 h 88"/>
              <a:gd name="T16" fmla="*/ 2147483647 w 51"/>
              <a:gd name="T17" fmla="*/ 2147483647 h 88"/>
              <a:gd name="T18" fmla="*/ 2147483647 w 51"/>
              <a:gd name="T19" fmla="*/ 2147483647 h 88"/>
              <a:gd name="T20" fmla="*/ 2147483647 w 51"/>
              <a:gd name="T21" fmla="*/ 2147483647 h 88"/>
              <a:gd name="T22" fmla="*/ 2147483647 w 51"/>
              <a:gd name="T23" fmla="*/ 2147483647 h 88"/>
              <a:gd name="T24" fmla="*/ 2147483647 w 51"/>
              <a:gd name="T25" fmla="*/ 2147483647 h 88"/>
              <a:gd name="T26" fmla="*/ 2147483647 w 51"/>
              <a:gd name="T27" fmla="*/ 2147483647 h 88"/>
              <a:gd name="T28" fmla="*/ 2147483647 w 51"/>
              <a:gd name="T29" fmla="*/ 2147483647 h 88"/>
              <a:gd name="T30" fmla="*/ 2147483647 w 51"/>
              <a:gd name="T31" fmla="*/ 2147483647 h 88"/>
              <a:gd name="T32" fmla="*/ 2147483647 w 51"/>
              <a:gd name="T33" fmla="*/ 2147483647 h 88"/>
              <a:gd name="T34" fmla="*/ 2147483647 w 51"/>
              <a:gd name="T35" fmla="*/ 2147483647 h 88"/>
              <a:gd name="T36" fmla="*/ 2147483647 w 51"/>
              <a:gd name="T37" fmla="*/ 2147483647 h 88"/>
              <a:gd name="T38" fmla="*/ 2147483647 w 51"/>
              <a:gd name="T39" fmla="*/ 2147483647 h 88"/>
              <a:gd name="T40" fmla="*/ 2147483647 w 51"/>
              <a:gd name="T41" fmla="*/ 2147483647 h 88"/>
              <a:gd name="T42" fmla="*/ 2147483647 w 51"/>
              <a:gd name="T43" fmla="*/ 2147483647 h 88"/>
              <a:gd name="T44" fmla="*/ 2147483647 w 51"/>
              <a:gd name="T45" fmla="*/ 2147483647 h 88"/>
              <a:gd name="T46" fmla="*/ 2147483647 w 51"/>
              <a:gd name="T47" fmla="*/ 0 h 88"/>
              <a:gd name="T48" fmla="*/ 2147483647 w 51"/>
              <a:gd name="T49" fmla="*/ 0 h 88"/>
              <a:gd name="T50" fmla="*/ 2147483647 w 51"/>
              <a:gd name="T51" fmla="*/ 0 h 88"/>
              <a:gd name="T52" fmla="*/ 2147483647 w 51"/>
              <a:gd name="T53" fmla="*/ 2147483647 h 88"/>
              <a:gd name="T54" fmla="*/ 2147483647 w 51"/>
              <a:gd name="T55" fmla="*/ 2147483647 h 88"/>
              <a:gd name="T56" fmla="*/ 2147483647 w 51"/>
              <a:gd name="T57" fmla="*/ 2147483647 h 88"/>
              <a:gd name="T58" fmla="*/ 2147483647 w 51"/>
              <a:gd name="T59" fmla="*/ 2147483647 h 88"/>
              <a:gd name="T60" fmla="*/ 2147483647 w 51"/>
              <a:gd name="T61" fmla="*/ 2147483647 h 88"/>
              <a:gd name="T62" fmla="*/ 0 w 51"/>
              <a:gd name="T63" fmla="*/ 2147483647 h 88"/>
              <a:gd name="T64" fmla="*/ 0 w 51"/>
              <a:gd name="T65" fmla="*/ 214748364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88"/>
              <a:gd name="T101" fmla="*/ 51 w 51"/>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88">
                <a:moveTo>
                  <a:pt x="0" y="61"/>
                </a:moveTo>
                <a:lnTo>
                  <a:pt x="0" y="66"/>
                </a:lnTo>
                <a:lnTo>
                  <a:pt x="1" y="70"/>
                </a:lnTo>
                <a:lnTo>
                  <a:pt x="4" y="76"/>
                </a:lnTo>
                <a:lnTo>
                  <a:pt x="8" y="80"/>
                </a:lnTo>
                <a:lnTo>
                  <a:pt x="12" y="82"/>
                </a:lnTo>
                <a:lnTo>
                  <a:pt x="16" y="85"/>
                </a:lnTo>
                <a:lnTo>
                  <a:pt x="21" y="86"/>
                </a:lnTo>
                <a:lnTo>
                  <a:pt x="26" y="88"/>
                </a:lnTo>
                <a:lnTo>
                  <a:pt x="32" y="86"/>
                </a:lnTo>
                <a:lnTo>
                  <a:pt x="36" y="85"/>
                </a:lnTo>
                <a:lnTo>
                  <a:pt x="41" y="82"/>
                </a:lnTo>
                <a:lnTo>
                  <a:pt x="45" y="80"/>
                </a:lnTo>
                <a:lnTo>
                  <a:pt x="47" y="76"/>
                </a:lnTo>
                <a:lnTo>
                  <a:pt x="50" y="70"/>
                </a:lnTo>
                <a:lnTo>
                  <a:pt x="51" y="66"/>
                </a:lnTo>
                <a:lnTo>
                  <a:pt x="51" y="32"/>
                </a:lnTo>
                <a:lnTo>
                  <a:pt x="51" y="21"/>
                </a:lnTo>
                <a:lnTo>
                  <a:pt x="50" y="16"/>
                </a:lnTo>
                <a:lnTo>
                  <a:pt x="47" y="12"/>
                </a:lnTo>
                <a:lnTo>
                  <a:pt x="45" y="8"/>
                </a:lnTo>
                <a:lnTo>
                  <a:pt x="41" y="4"/>
                </a:lnTo>
                <a:lnTo>
                  <a:pt x="36" y="2"/>
                </a:lnTo>
                <a:lnTo>
                  <a:pt x="32" y="0"/>
                </a:lnTo>
                <a:lnTo>
                  <a:pt x="26" y="0"/>
                </a:lnTo>
                <a:lnTo>
                  <a:pt x="21" y="0"/>
                </a:lnTo>
                <a:lnTo>
                  <a:pt x="16" y="2"/>
                </a:lnTo>
                <a:lnTo>
                  <a:pt x="12" y="4"/>
                </a:lnTo>
                <a:lnTo>
                  <a:pt x="8" y="8"/>
                </a:lnTo>
                <a:lnTo>
                  <a:pt x="4" y="12"/>
                </a:lnTo>
                <a:lnTo>
                  <a:pt x="1" y="16"/>
                </a:lnTo>
                <a:lnTo>
                  <a:pt x="0" y="27"/>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3" name="Line 221"/>
          <p:cNvSpPr>
            <a:spLocks noChangeShapeType="1"/>
          </p:cNvSpPr>
          <p:nvPr/>
        </p:nvSpPr>
        <p:spPr bwMode="auto">
          <a:xfrm>
            <a:off x="5114925" y="49799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4" name="Freeform 222"/>
          <p:cNvSpPr>
            <a:spLocks/>
          </p:cNvSpPr>
          <p:nvPr/>
        </p:nvSpPr>
        <p:spPr bwMode="auto">
          <a:xfrm>
            <a:off x="5103813" y="4979988"/>
            <a:ext cx="25400" cy="20637"/>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2" y="4"/>
                </a:lnTo>
                <a:lnTo>
                  <a:pt x="8" y="8"/>
                </a:lnTo>
                <a:lnTo>
                  <a:pt x="4" y="12"/>
                </a:lnTo>
                <a:lnTo>
                  <a:pt x="1" y="16"/>
                </a:lnTo>
                <a:lnTo>
                  <a:pt x="0" y="21"/>
                </a:lnTo>
                <a:lnTo>
                  <a:pt x="0" y="27"/>
                </a:lnTo>
                <a:lnTo>
                  <a:pt x="0" y="32"/>
                </a:lnTo>
                <a:lnTo>
                  <a:pt x="1" y="36"/>
                </a:lnTo>
                <a:lnTo>
                  <a:pt x="4" y="41"/>
                </a:lnTo>
                <a:lnTo>
                  <a:pt x="8" y="45"/>
                </a:lnTo>
                <a:lnTo>
                  <a:pt x="12" y="48"/>
                </a:lnTo>
                <a:lnTo>
                  <a:pt x="16" y="51"/>
                </a:lnTo>
                <a:lnTo>
                  <a:pt x="21" y="52"/>
                </a:lnTo>
                <a:lnTo>
                  <a:pt x="30" y="52"/>
                </a:lnTo>
                <a:lnTo>
                  <a:pt x="41" y="52"/>
                </a:lnTo>
                <a:lnTo>
                  <a:pt x="46" y="51"/>
                </a:lnTo>
                <a:lnTo>
                  <a:pt x="50" y="48"/>
                </a:lnTo>
                <a:lnTo>
                  <a:pt x="54" y="45"/>
                </a:lnTo>
                <a:lnTo>
                  <a:pt x="58" y="41"/>
                </a:lnTo>
                <a:lnTo>
                  <a:pt x="61" y="36"/>
                </a:lnTo>
                <a:lnTo>
                  <a:pt x="62" y="32"/>
                </a:lnTo>
                <a:lnTo>
                  <a:pt x="62" y="27"/>
                </a:lnTo>
                <a:lnTo>
                  <a:pt x="62" y="21"/>
                </a:lnTo>
                <a:lnTo>
                  <a:pt x="61" y="16"/>
                </a:lnTo>
                <a:lnTo>
                  <a:pt x="58" y="12"/>
                </a:lnTo>
                <a:lnTo>
                  <a:pt x="54" y="8"/>
                </a:lnTo>
                <a:lnTo>
                  <a:pt x="50" y="4"/>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5" name="Line 223"/>
          <p:cNvSpPr>
            <a:spLocks noChangeShapeType="1"/>
          </p:cNvSpPr>
          <p:nvPr/>
        </p:nvSpPr>
        <p:spPr bwMode="auto">
          <a:xfrm>
            <a:off x="5118100" y="49799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6" name="Freeform 224"/>
          <p:cNvSpPr>
            <a:spLocks/>
          </p:cNvSpPr>
          <p:nvPr/>
        </p:nvSpPr>
        <p:spPr bwMode="auto">
          <a:xfrm>
            <a:off x="5108575" y="4979988"/>
            <a:ext cx="36513" cy="20637"/>
          </a:xfrm>
          <a:custGeom>
            <a:avLst/>
            <a:gdLst>
              <a:gd name="T0" fmla="*/ 2147483647 w 93"/>
              <a:gd name="T1" fmla="*/ 0 h 52"/>
              <a:gd name="T2" fmla="*/ 2147483647 w 93"/>
              <a:gd name="T3" fmla="*/ 0 h 52"/>
              <a:gd name="T4" fmla="*/ 2147483647 w 93"/>
              <a:gd name="T5" fmla="*/ 2147483647 h 52"/>
              <a:gd name="T6" fmla="*/ 2147483647 w 93"/>
              <a:gd name="T7" fmla="*/ 2147483647 h 52"/>
              <a:gd name="T8" fmla="*/ 2147483647 w 93"/>
              <a:gd name="T9" fmla="*/ 2147483647 h 52"/>
              <a:gd name="T10" fmla="*/ 2147483647 w 93"/>
              <a:gd name="T11" fmla="*/ 2147483647 h 52"/>
              <a:gd name="T12" fmla="*/ 2147483647 w 93"/>
              <a:gd name="T13" fmla="*/ 2147483647 h 52"/>
              <a:gd name="T14" fmla="*/ 0 w 93"/>
              <a:gd name="T15" fmla="*/ 2147483647 h 52"/>
              <a:gd name="T16" fmla="*/ 0 w 93"/>
              <a:gd name="T17" fmla="*/ 2147483647 h 52"/>
              <a:gd name="T18" fmla="*/ 0 w 93"/>
              <a:gd name="T19" fmla="*/ 2147483647 h 52"/>
              <a:gd name="T20" fmla="*/ 2147483647 w 93"/>
              <a:gd name="T21" fmla="*/ 2147483647 h 52"/>
              <a:gd name="T22" fmla="*/ 2147483647 w 93"/>
              <a:gd name="T23" fmla="*/ 2147483647 h 52"/>
              <a:gd name="T24" fmla="*/ 2147483647 w 93"/>
              <a:gd name="T25" fmla="*/ 2147483647 h 52"/>
              <a:gd name="T26" fmla="*/ 2147483647 w 93"/>
              <a:gd name="T27" fmla="*/ 2147483647 h 52"/>
              <a:gd name="T28" fmla="*/ 2147483647 w 93"/>
              <a:gd name="T29" fmla="*/ 2147483647 h 52"/>
              <a:gd name="T30" fmla="*/ 2147483647 w 93"/>
              <a:gd name="T31" fmla="*/ 2147483647 h 52"/>
              <a:gd name="T32" fmla="*/ 2147483647 w 93"/>
              <a:gd name="T33" fmla="*/ 2147483647 h 52"/>
              <a:gd name="T34" fmla="*/ 2147483647 w 93"/>
              <a:gd name="T35" fmla="*/ 2147483647 h 52"/>
              <a:gd name="T36" fmla="*/ 2147483647 w 93"/>
              <a:gd name="T37" fmla="*/ 2147483647 h 52"/>
              <a:gd name="T38" fmla="*/ 2147483647 w 93"/>
              <a:gd name="T39" fmla="*/ 2147483647 h 52"/>
              <a:gd name="T40" fmla="*/ 2147483647 w 93"/>
              <a:gd name="T41" fmla="*/ 2147483647 h 52"/>
              <a:gd name="T42" fmla="*/ 2147483647 w 93"/>
              <a:gd name="T43" fmla="*/ 2147483647 h 52"/>
              <a:gd name="T44" fmla="*/ 2147483647 w 93"/>
              <a:gd name="T45" fmla="*/ 2147483647 h 52"/>
              <a:gd name="T46" fmla="*/ 2147483647 w 93"/>
              <a:gd name="T47" fmla="*/ 2147483647 h 52"/>
              <a:gd name="T48" fmla="*/ 2147483647 w 93"/>
              <a:gd name="T49" fmla="*/ 2147483647 h 52"/>
              <a:gd name="T50" fmla="*/ 2147483647 w 93"/>
              <a:gd name="T51" fmla="*/ 2147483647 h 52"/>
              <a:gd name="T52" fmla="*/ 2147483647 w 93"/>
              <a:gd name="T53" fmla="*/ 2147483647 h 52"/>
              <a:gd name="T54" fmla="*/ 2147483647 w 93"/>
              <a:gd name="T55" fmla="*/ 2147483647 h 52"/>
              <a:gd name="T56" fmla="*/ 2147483647 w 93"/>
              <a:gd name="T57" fmla="*/ 2147483647 h 52"/>
              <a:gd name="T58" fmla="*/ 2147483647 w 93"/>
              <a:gd name="T59" fmla="*/ 2147483647 h 52"/>
              <a:gd name="T60" fmla="*/ 2147483647 w 93"/>
              <a:gd name="T61" fmla="*/ 2147483647 h 52"/>
              <a:gd name="T62" fmla="*/ 2147483647 w 93"/>
              <a:gd name="T63" fmla="*/ 0 h 52"/>
              <a:gd name="T64" fmla="*/ 2147483647 w 9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2"/>
              <a:gd name="T101" fmla="*/ 93 w 9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2">
                <a:moveTo>
                  <a:pt x="27" y="0"/>
                </a:moveTo>
                <a:lnTo>
                  <a:pt x="21" y="0"/>
                </a:lnTo>
                <a:lnTo>
                  <a:pt x="16" y="2"/>
                </a:lnTo>
                <a:lnTo>
                  <a:pt x="12" y="4"/>
                </a:lnTo>
                <a:lnTo>
                  <a:pt x="8" y="8"/>
                </a:lnTo>
                <a:lnTo>
                  <a:pt x="4" y="12"/>
                </a:lnTo>
                <a:lnTo>
                  <a:pt x="3" y="16"/>
                </a:lnTo>
                <a:lnTo>
                  <a:pt x="0" y="21"/>
                </a:lnTo>
                <a:lnTo>
                  <a:pt x="0" y="27"/>
                </a:lnTo>
                <a:lnTo>
                  <a:pt x="0" y="32"/>
                </a:lnTo>
                <a:lnTo>
                  <a:pt x="3" y="36"/>
                </a:lnTo>
                <a:lnTo>
                  <a:pt x="4" y="41"/>
                </a:lnTo>
                <a:lnTo>
                  <a:pt x="8" y="45"/>
                </a:lnTo>
                <a:lnTo>
                  <a:pt x="12" y="48"/>
                </a:lnTo>
                <a:lnTo>
                  <a:pt x="16" y="51"/>
                </a:lnTo>
                <a:lnTo>
                  <a:pt x="21" y="52"/>
                </a:lnTo>
                <a:lnTo>
                  <a:pt x="61" y="52"/>
                </a:lnTo>
                <a:lnTo>
                  <a:pt x="71" y="52"/>
                </a:lnTo>
                <a:lnTo>
                  <a:pt x="77" y="51"/>
                </a:lnTo>
                <a:lnTo>
                  <a:pt x="81" y="48"/>
                </a:lnTo>
                <a:lnTo>
                  <a:pt x="85" y="45"/>
                </a:lnTo>
                <a:lnTo>
                  <a:pt x="87" y="41"/>
                </a:lnTo>
                <a:lnTo>
                  <a:pt x="90" y="36"/>
                </a:lnTo>
                <a:lnTo>
                  <a:pt x="91" y="32"/>
                </a:lnTo>
                <a:lnTo>
                  <a:pt x="93" y="27"/>
                </a:lnTo>
                <a:lnTo>
                  <a:pt x="91" y="21"/>
                </a:lnTo>
                <a:lnTo>
                  <a:pt x="90" y="16"/>
                </a:lnTo>
                <a:lnTo>
                  <a:pt x="87" y="12"/>
                </a:lnTo>
                <a:lnTo>
                  <a:pt x="85" y="8"/>
                </a:lnTo>
                <a:lnTo>
                  <a:pt x="81" y="4"/>
                </a:lnTo>
                <a:lnTo>
                  <a:pt x="77" y="2"/>
                </a:lnTo>
                <a:lnTo>
                  <a:pt x="6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7" name="Line 225"/>
          <p:cNvSpPr>
            <a:spLocks noChangeShapeType="1"/>
          </p:cNvSpPr>
          <p:nvPr/>
        </p:nvSpPr>
        <p:spPr bwMode="auto">
          <a:xfrm>
            <a:off x="5122863" y="49911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8" name="Freeform 226"/>
          <p:cNvSpPr>
            <a:spLocks/>
          </p:cNvSpPr>
          <p:nvPr/>
        </p:nvSpPr>
        <p:spPr bwMode="auto">
          <a:xfrm>
            <a:off x="5122863" y="4967288"/>
            <a:ext cx="20637" cy="33337"/>
          </a:xfrm>
          <a:custGeom>
            <a:avLst/>
            <a:gdLst>
              <a:gd name="T0" fmla="*/ 0 w 51"/>
              <a:gd name="T1" fmla="*/ 2147483647 h 87"/>
              <a:gd name="T2" fmla="*/ 0 w 51"/>
              <a:gd name="T3" fmla="*/ 2147483647 h 87"/>
              <a:gd name="T4" fmla="*/ 2147483647 w 51"/>
              <a:gd name="T5" fmla="*/ 2147483647 h 87"/>
              <a:gd name="T6" fmla="*/ 2147483647 w 51"/>
              <a:gd name="T7" fmla="*/ 2147483647 h 87"/>
              <a:gd name="T8" fmla="*/ 2147483647 w 51"/>
              <a:gd name="T9" fmla="*/ 2147483647 h 87"/>
              <a:gd name="T10" fmla="*/ 2147483647 w 51"/>
              <a:gd name="T11" fmla="*/ 2147483647 h 87"/>
              <a:gd name="T12" fmla="*/ 2147483647 w 51"/>
              <a:gd name="T13" fmla="*/ 2147483647 h 87"/>
              <a:gd name="T14" fmla="*/ 2147483647 w 51"/>
              <a:gd name="T15" fmla="*/ 2147483647 h 87"/>
              <a:gd name="T16" fmla="*/ 2147483647 w 51"/>
              <a:gd name="T17" fmla="*/ 2147483647 h 87"/>
              <a:gd name="T18" fmla="*/ 2147483647 w 51"/>
              <a:gd name="T19" fmla="*/ 2147483647 h 87"/>
              <a:gd name="T20" fmla="*/ 2147483647 w 51"/>
              <a:gd name="T21" fmla="*/ 2147483647 h 87"/>
              <a:gd name="T22" fmla="*/ 2147483647 w 51"/>
              <a:gd name="T23" fmla="*/ 2147483647 h 87"/>
              <a:gd name="T24" fmla="*/ 2147483647 w 51"/>
              <a:gd name="T25" fmla="*/ 2147483647 h 87"/>
              <a:gd name="T26" fmla="*/ 2147483647 w 51"/>
              <a:gd name="T27" fmla="*/ 2147483647 h 87"/>
              <a:gd name="T28" fmla="*/ 2147483647 w 51"/>
              <a:gd name="T29" fmla="*/ 2147483647 h 87"/>
              <a:gd name="T30" fmla="*/ 2147483647 w 51"/>
              <a:gd name="T31" fmla="*/ 2147483647 h 87"/>
              <a:gd name="T32" fmla="*/ 2147483647 w 51"/>
              <a:gd name="T33" fmla="*/ 2147483647 h 87"/>
              <a:gd name="T34" fmla="*/ 2147483647 w 51"/>
              <a:gd name="T35" fmla="*/ 2147483647 h 87"/>
              <a:gd name="T36" fmla="*/ 2147483647 w 51"/>
              <a:gd name="T37" fmla="*/ 2147483647 h 87"/>
              <a:gd name="T38" fmla="*/ 2147483647 w 51"/>
              <a:gd name="T39" fmla="*/ 2147483647 h 87"/>
              <a:gd name="T40" fmla="*/ 2147483647 w 51"/>
              <a:gd name="T41" fmla="*/ 2147483647 h 87"/>
              <a:gd name="T42" fmla="*/ 2147483647 w 51"/>
              <a:gd name="T43" fmla="*/ 2147483647 h 87"/>
              <a:gd name="T44" fmla="*/ 2147483647 w 51"/>
              <a:gd name="T45" fmla="*/ 2147483647 h 87"/>
              <a:gd name="T46" fmla="*/ 2147483647 w 51"/>
              <a:gd name="T47" fmla="*/ 0 h 87"/>
              <a:gd name="T48" fmla="*/ 2147483647 w 51"/>
              <a:gd name="T49" fmla="*/ 0 h 87"/>
              <a:gd name="T50" fmla="*/ 2147483647 w 51"/>
              <a:gd name="T51" fmla="*/ 0 h 87"/>
              <a:gd name="T52" fmla="*/ 2147483647 w 51"/>
              <a:gd name="T53" fmla="*/ 2147483647 h 87"/>
              <a:gd name="T54" fmla="*/ 2147483647 w 51"/>
              <a:gd name="T55" fmla="*/ 2147483647 h 87"/>
              <a:gd name="T56" fmla="*/ 2147483647 w 51"/>
              <a:gd name="T57" fmla="*/ 2147483647 h 87"/>
              <a:gd name="T58" fmla="*/ 2147483647 w 51"/>
              <a:gd name="T59" fmla="*/ 2147483647 h 87"/>
              <a:gd name="T60" fmla="*/ 2147483647 w 51"/>
              <a:gd name="T61" fmla="*/ 2147483647 h 87"/>
              <a:gd name="T62" fmla="*/ 0 w 51"/>
              <a:gd name="T63" fmla="*/ 2147483647 h 87"/>
              <a:gd name="T64" fmla="*/ 0 w 51"/>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87"/>
              <a:gd name="T101" fmla="*/ 51 w 51"/>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87">
                <a:moveTo>
                  <a:pt x="0" y="61"/>
                </a:moveTo>
                <a:lnTo>
                  <a:pt x="0" y="66"/>
                </a:lnTo>
                <a:lnTo>
                  <a:pt x="1" y="70"/>
                </a:lnTo>
                <a:lnTo>
                  <a:pt x="4" y="75"/>
                </a:lnTo>
                <a:lnTo>
                  <a:pt x="8" y="79"/>
                </a:lnTo>
                <a:lnTo>
                  <a:pt x="12" y="82"/>
                </a:lnTo>
                <a:lnTo>
                  <a:pt x="16" y="85"/>
                </a:lnTo>
                <a:lnTo>
                  <a:pt x="21" y="86"/>
                </a:lnTo>
                <a:lnTo>
                  <a:pt x="26" y="87"/>
                </a:lnTo>
                <a:lnTo>
                  <a:pt x="31" y="86"/>
                </a:lnTo>
                <a:lnTo>
                  <a:pt x="37" y="85"/>
                </a:lnTo>
                <a:lnTo>
                  <a:pt x="41" y="82"/>
                </a:lnTo>
                <a:lnTo>
                  <a:pt x="45" y="79"/>
                </a:lnTo>
                <a:lnTo>
                  <a:pt x="47" y="75"/>
                </a:lnTo>
                <a:lnTo>
                  <a:pt x="50" y="70"/>
                </a:lnTo>
                <a:lnTo>
                  <a:pt x="51" y="66"/>
                </a:lnTo>
                <a:lnTo>
                  <a:pt x="51" y="32"/>
                </a:lnTo>
                <a:lnTo>
                  <a:pt x="51" y="21"/>
                </a:lnTo>
                <a:lnTo>
                  <a:pt x="50" y="16"/>
                </a:lnTo>
                <a:lnTo>
                  <a:pt x="47" y="12"/>
                </a:lnTo>
                <a:lnTo>
                  <a:pt x="45" y="8"/>
                </a:lnTo>
                <a:lnTo>
                  <a:pt x="41" y="4"/>
                </a:lnTo>
                <a:lnTo>
                  <a:pt x="37" y="1"/>
                </a:lnTo>
                <a:lnTo>
                  <a:pt x="31" y="0"/>
                </a:lnTo>
                <a:lnTo>
                  <a:pt x="26" y="0"/>
                </a:lnTo>
                <a:lnTo>
                  <a:pt x="21" y="0"/>
                </a:lnTo>
                <a:lnTo>
                  <a:pt x="16" y="1"/>
                </a:lnTo>
                <a:lnTo>
                  <a:pt x="12" y="4"/>
                </a:lnTo>
                <a:lnTo>
                  <a:pt x="8" y="8"/>
                </a:lnTo>
                <a:lnTo>
                  <a:pt x="4" y="12"/>
                </a:lnTo>
                <a:lnTo>
                  <a:pt x="1" y="16"/>
                </a:lnTo>
                <a:lnTo>
                  <a:pt x="0" y="26"/>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79" name="Line 227"/>
          <p:cNvSpPr>
            <a:spLocks noChangeShapeType="1"/>
          </p:cNvSpPr>
          <p:nvPr/>
        </p:nvSpPr>
        <p:spPr bwMode="auto">
          <a:xfrm>
            <a:off x="5133975" y="49672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0" name="Freeform 228"/>
          <p:cNvSpPr>
            <a:spLocks/>
          </p:cNvSpPr>
          <p:nvPr/>
        </p:nvSpPr>
        <p:spPr bwMode="auto">
          <a:xfrm>
            <a:off x="5122863" y="4967288"/>
            <a:ext cx="30162" cy="19050"/>
          </a:xfrm>
          <a:custGeom>
            <a:avLst/>
            <a:gdLst>
              <a:gd name="T0" fmla="*/ 2147483647 w 72"/>
              <a:gd name="T1" fmla="*/ 0 h 51"/>
              <a:gd name="T2" fmla="*/ 2147483647 w 72"/>
              <a:gd name="T3" fmla="*/ 0 h 51"/>
              <a:gd name="T4" fmla="*/ 2147483647 w 72"/>
              <a:gd name="T5" fmla="*/ 2147483647 h 51"/>
              <a:gd name="T6" fmla="*/ 2147483647 w 72"/>
              <a:gd name="T7" fmla="*/ 2147483647 h 51"/>
              <a:gd name="T8" fmla="*/ 2147483647 w 72"/>
              <a:gd name="T9" fmla="*/ 2147483647 h 51"/>
              <a:gd name="T10" fmla="*/ 2147483647 w 72"/>
              <a:gd name="T11" fmla="*/ 2147483647 h 51"/>
              <a:gd name="T12" fmla="*/ 2147483647 w 72"/>
              <a:gd name="T13" fmla="*/ 2147483647 h 51"/>
              <a:gd name="T14" fmla="*/ 0 w 72"/>
              <a:gd name="T15" fmla="*/ 2147483647 h 51"/>
              <a:gd name="T16" fmla="*/ 0 w 72"/>
              <a:gd name="T17" fmla="*/ 2147483647 h 51"/>
              <a:gd name="T18" fmla="*/ 0 w 72"/>
              <a:gd name="T19" fmla="*/ 2147483647 h 51"/>
              <a:gd name="T20" fmla="*/ 2147483647 w 72"/>
              <a:gd name="T21" fmla="*/ 2147483647 h 51"/>
              <a:gd name="T22" fmla="*/ 2147483647 w 72"/>
              <a:gd name="T23" fmla="*/ 2147483647 h 51"/>
              <a:gd name="T24" fmla="*/ 2147483647 w 72"/>
              <a:gd name="T25" fmla="*/ 2147483647 h 51"/>
              <a:gd name="T26" fmla="*/ 2147483647 w 72"/>
              <a:gd name="T27" fmla="*/ 2147483647 h 51"/>
              <a:gd name="T28" fmla="*/ 2147483647 w 72"/>
              <a:gd name="T29" fmla="*/ 2147483647 h 51"/>
              <a:gd name="T30" fmla="*/ 2147483647 w 72"/>
              <a:gd name="T31" fmla="*/ 2147483647 h 51"/>
              <a:gd name="T32" fmla="*/ 2147483647 w 72"/>
              <a:gd name="T33" fmla="*/ 2147483647 h 51"/>
              <a:gd name="T34" fmla="*/ 2147483647 w 72"/>
              <a:gd name="T35" fmla="*/ 2147483647 h 51"/>
              <a:gd name="T36" fmla="*/ 2147483647 w 72"/>
              <a:gd name="T37" fmla="*/ 2147483647 h 51"/>
              <a:gd name="T38" fmla="*/ 2147483647 w 72"/>
              <a:gd name="T39" fmla="*/ 2147483647 h 51"/>
              <a:gd name="T40" fmla="*/ 2147483647 w 72"/>
              <a:gd name="T41" fmla="*/ 2147483647 h 51"/>
              <a:gd name="T42" fmla="*/ 2147483647 w 72"/>
              <a:gd name="T43" fmla="*/ 2147483647 h 51"/>
              <a:gd name="T44" fmla="*/ 2147483647 w 72"/>
              <a:gd name="T45" fmla="*/ 2147483647 h 51"/>
              <a:gd name="T46" fmla="*/ 2147483647 w 72"/>
              <a:gd name="T47" fmla="*/ 2147483647 h 51"/>
              <a:gd name="T48" fmla="*/ 2147483647 w 72"/>
              <a:gd name="T49" fmla="*/ 2147483647 h 51"/>
              <a:gd name="T50" fmla="*/ 2147483647 w 72"/>
              <a:gd name="T51" fmla="*/ 2147483647 h 51"/>
              <a:gd name="T52" fmla="*/ 2147483647 w 72"/>
              <a:gd name="T53" fmla="*/ 2147483647 h 51"/>
              <a:gd name="T54" fmla="*/ 2147483647 w 72"/>
              <a:gd name="T55" fmla="*/ 2147483647 h 51"/>
              <a:gd name="T56" fmla="*/ 2147483647 w 72"/>
              <a:gd name="T57" fmla="*/ 2147483647 h 51"/>
              <a:gd name="T58" fmla="*/ 2147483647 w 72"/>
              <a:gd name="T59" fmla="*/ 2147483647 h 51"/>
              <a:gd name="T60" fmla="*/ 2147483647 w 72"/>
              <a:gd name="T61" fmla="*/ 2147483647 h 51"/>
              <a:gd name="T62" fmla="*/ 2147483647 w 72"/>
              <a:gd name="T63" fmla="*/ 0 h 51"/>
              <a:gd name="T64" fmla="*/ 2147483647 w 7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1"/>
              <a:gd name="T101" fmla="*/ 72 w 7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1">
                <a:moveTo>
                  <a:pt x="26" y="0"/>
                </a:moveTo>
                <a:lnTo>
                  <a:pt x="21" y="0"/>
                </a:lnTo>
                <a:lnTo>
                  <a:pt x="16" y="1"/>
                </a:lnTo>
                <a:lnTo>
                  <a:pt x="12" y="4"/>
                </a:lnTo>
                <a:lnTo>
                  <a:pt x="8" y="8"/>
                </a:lnTo>
                <a:lnTo>
                  <a:pt x="4" y="12"/>
                </a:lnTo>
                <a:lnTo>
                  <a:pt x="1" y="16"/>
                </a:lnTo>
                <a:lnTo>
                  <a:pt x="0" y="21"/>
                </a:lnTo>
                <a:lnTo>
                  <a:pt x="0" y="26"/>
                </a:lnTo>
                <a:lnTo>
                  <a:pt x="0" y="32"/>
                </a:lnTo>
                <a:lnTo>
                  <a:pt x="1" y="36"/>
                </a:lnTo>
                <a:lnTo>
                  <a:pt x="4" y="41"/>
                </a:lnTo>
                <a:lnTo>
                  <a:pt x="8" y="45"/>
                </a:lnTo>
                <a:lnTo>
                  <a:pt x="12" y="48"/>
                </a:lnTo>
                <a:lnTo>
                  <a:pt x="16" y="50"/>
                </a:lnTo>
                <a:lnTo>
                  <a:pt x="21" y="51"/>
                </a:lnTo>
                <a:lnTo>
                  <a:pt x="39" y="51"/>
                </a:lnTo>
                <a:lnTo>
                  <a:pt x="51" y="51"/>
                </a:lnTo>
                <a:lnTo>
                  <a:pt x="55" y="50"/>
                </a:lnTo>
                <a:lnTo>
                  <a:pt x="61" y="48"/>
                </a:lnTo>
                <a:lnTo>
                  <a:pt x="65" y="45"/>
                </a:lnTo>
                <a:lnTo>
                  <a:pt x="67" y="41"/>
                </a:lnTo>
                <a:lnTo>
                  <a:pt x="70" y="36"/>
                </a:lnTo>
                <a:lnTo>
                  <a:pt x="71" y="32"/>
                </a:lnTo>
                <a:lnTo>
                  <a:pt x="72" y="26"/>
                </a:lnTo>
                <a:lnTo>
                  <a:pt x="71" y="21"/>
                </a:lnTo>
                <a:lnTo>
                  <a:pt x="70" y="16"/>
                </a:lnTo>
                <a:lnTo>
                  <a:pt x="67" y="12"/>
                </a:lnTo>
                <a:lnTo>
                  <a:pt x="65" y="8"/>
                </a:lnTo>
                <a:lnTo>
                  <a:pt x="61" y="4"/>
                </a:lnTo>
                <a:lnTo>
                  <a:pt x="55" y="1"/>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1" name="Line 229"/>
          <p:cNvSpPr>
            <a:spLocks noChangeShapeType="1"/>
          </p:cNvSpPr>
          <p:nvPr/>
        </p:nvSpPr>
        <p:spPr bwMode="auto">
          <a:xfrm>
            <a:off x="5130800" y="49768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2" name="Freeform 230"/>
          <p:cNvSpPr>
            <a:spLocks/>
          </p:cNvSpPr>
          <p:nvPr/>
        </p:nvSpPr>
        <p:spPr bwMode="auto">
          <a:xfrm>
            <a:off x="5130800" y="4954588"/>
            <a:ext cx="20638" cy="33337"/>
          </a:xfrm>
          <a:custGeom>
            <a:avLst/>
            <a:gdLst>
              <a:gd name="T0" fmla="*/ 0 w 51"/>
              <a:gd name="T1" fmla="*/ 2147483647 h 87"/>
              <a:gd name="T2" fmla="*/ 0 w 51"/>
              <a:gd name="T3" fmla="*/ 2147483647 h 87"/>
              <a:gd name="T4" fmla="*/ 2147483647 w 51"/>
              <a:gd name="T5" fmla="*/ 2147483647 h 87"/>
              <a:gd name="T6" fmla="*/ 2147483647 w 51"/>
              <a:gd name="T7" fmla="*/ 2147483647 h 87"/>
              <a:gd name="T8" fmla="*/ 2147483647 w 51"/>
              <a:gd name="T9" fmla="*/ 2147483647 h 87"/>
              <a:gd name="T10" fmla="*/ 2147483647 w 51"/>
              <a:gd name="T11" fmla="*/ 2147483647 h 87"/>
              <a:gd name="T12" fmla="*/ 2147483647 w 51"/>
              <a:gd name="T13" fmla="*/ 2147483647 h 87"/>
              <a:gd name="T14" fmla="*/ 2147483647 w 51"/>
              <a:gd name="T15" fmla="*/ 2147483647 h 87"/>
              <a:gd name="T16" fmla="*/ 2147483647 w 51"/>
              <a:gd name="T17" fmla="*/ 2147483647 h 87"/>
              <a:gd name="T18" fmla="*/ 2147483647 w 51"/>
              <a:gd name="T19" fmla="*/ 2147483647 h 87"/>
              <a:gd name="T20" fmla="*/ 2147483647 w 51"/>
              <a:gd name="T21" fmla="*/ 2147483647 h 87"/>
              <a:gd name="T22" fmla="*/ 2147483647 w 51"/>
              <a:gd name="T23" fmla="*/ 2147483647 h 87"/>
              <a:gd name="T24" fmla="*/ 2147483647 w 51"/>
              <a:gd name="T25" fmla="*/ 2147483647 h 87"/>
              <a:gd name="T26" fmla="*/ 2147483647 w 51"/>
              <a:gd name="T27" fmla="*/ 2147483647 h 87"/>
              <a:gd name="T28" fmla="*/ 2147483647 w 51"/>
              <a:gd name="T29" fmla="*/ 2147483647 h 87"/>
              <a:gd name="T30" fmla="*/ 2147483647 w 51"/>
              <a:gd name="T31" fmla="*/ 2147483647 h 87"/>
              <a:gd name="T32" fmla="*/ 2147483647 w 51"/>
              <a:gd name="T33" fmla="*/ 2147483647 h 87"/>
              <a:gd name="T34" fmla="*/ 2147483647 w 51"/>
              <a:gd name="T35" fmla="*/ 2147483647 h 87"/>
              <a:gd name="T36" fmla="*/ 2147483647 w 51"/>
              <a:gd name="T37" fmla="*/ 2147483647 h 87"/>
              <a:gd name="T38" fmla="*/ 2147483647 w 51"/>
              <a:gd name="T39" fmla="*/ 2147483647 h 87"/>
              <a:gd name="T40" fmla="*/ 2147483647 w 51"/>
              <a:gd name="T41" fmla="*/ 2147483647 h 87"/>
              <a:gd name="T42" fmla="*/ 2147483647 w 51"/>
              <a:gd name="T43" fmla="*/ 2147483647 h 87"/>
              <a:gd name="T44" fmla="*/ 2147483647 w 51"/>
              <a:gd name="T45" fmla="*/ 2147483647 h 87"/>
              <a:gd name="T46" fmla="*/ 2147483647 w 51"/>
              <a:gd name="T47" fmla="*/ 0 h 87"/>
              <a:gd name="T48" fmla="*/ 2147483647 w 51"/>
              <a:gd name="T49" fmla="*/ 0 h 87"/>
              <a:gd name="T50" fmla="*/ 2147483647 w 51"/>
              <a:gd name="T51" fmla="*/ 0 h 87"/>
              <a:gd name="T52" fmla="*/ 2147483647 w 51"/>
              <a:gd name="T53" fmla="*/ 2147483647 h 87"/>
              <a:gd name="T54" fmla="*/ 2147483647 w 51"/>
              <a:gd name="T55" fmla="*/ 2147483647 h 87"/>
              <a:gd name="T56" fmla="*/ 2147483647 w 51"/>
              <a:gd name="T57" fmla="*/ 2147483647 h 87"/>
              <a:gd name="T58" fmla="*/ 2147483647 w 51"/>
              <a:gd name="T59" fmla="*/ 2147483647 h 87"/>
              <a:gd name="T60" fmla="*/ 2147483647 w 51"/>
              <a:gd name="T61" fmla="*/ 2147483647 h 87"/>
              <a:gd name="T62" fmla="*/ 0 w 51"/>
              <a:gd name="T63" fmla="*/ 2147483647 h 87"/>
              <a:gd name="T64" fmla="*/ 0 w 51"/>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87"/>
              <a:gd name="T101" fmla="*/ 51 w 51"/>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87">
                <a:moveTo>
                  <a:pt x="0" y="60"/>
                </a:moveTo>
                <a:lnTo>
                  <a:pt x="0" y="66"/>
                </a:lnTo>
                <a:lnTo>
                  <a:pt x="1" y="70"/>
                </a:lnTo>
                <a:lnTo>
                  <a:pt x="4" y="75"/>
                </a:lnTo>
                <a:lnTo>
                  <a:pt x="7" y="79"/>
                </a:lnTo>
                <a:lnTo>
                  <a:pt x="11" y="82"/>
                </a:lnTo>
                <a:lnTo>
                  <a:pt x="15" y="84"/>
                </a:lnTo>
                <a:lnTo>
                  <a:pt x="21" y="85"/>
                </a:lnTo>
                <a:lnTo>
                  <a:pt x="26" y="87"/>
                </a:lnTo>
                <a:lnTo>
                  <a:pt x="31" y="85"/>
                </a:lnTo>
                <a:lnTo>
                  <a:pt x="35" y="84"/>
                </a:lnTo>
                <a:lnTo>
                  <a:pt x="41" y="82"/>
                </a:lnTo>
                <a:lnTo>
                  <a:pt x="45" y="79"/>
                </a:lnTo>
                <a:lnTo>
                  <a:pt x="47" y="75"/>
                </a:lnTo>
                <a:lnTo>
                  <a:pt x="50" y="70"/>
                </a:lnTo>
                <a:lnTo>
                  <a:pt x="51" y="66"/>
                </a:lnTo>
                <a:lnTo>
                  <a:pt x="51" y="31"/>
                </a:lnTo>
                <a:lnTo>
                  <a:pt x="51" y="21"/>
                </a:lnTo>
                <a:lnTo>
                  <a:pt x="50" y="15"/>
                </a:lnTo>
                <a:lnTo>
                  <a:pt x="47" y="10"/>
                </a:lnTo>
                <a:lnTo>
                  <a:pt x="45" y="6"/>
                </a:lnTo>
                <a:lnTo>
                  <a:pt x="41" y="4"/>
                </a:lnTo>
                <a:lnTo>
                  <a:pt x="35" y="1"/>
                </a:lnTo>
                <a:lnTo>
                  <a:pt x="31" y="0"/>
                </a:lnTo>
                <a:lnTo>
                  <a:pt x="26" y="0"/>
                </a:lnTo>
                <a:lnTo>
                  <a:pt x="21" y="0"/>
                </a:lnTo>
                <a:lnTo>
                  <a:pt x="15" y="1"/>
                </a:lnTo>
                <a:lnTo>
                  <a:pt x="11" y="4"/>
                </a:lnTo>
                <a:lnTo>
                  <a:pt x="7" y="6"/>
                </a:lnTo>
                <a:lnTo>
                  <a:pt x="4" y="10"/>
                </a:lnTo>
                <a:lnTo>
                  <a:pt x="1" y="15"/>
                </a:lnTo>
                <a:lnTo>
                  <a:pt x="0" y="26"/>
                </a:lnTo>
                <a:lnTo>
                  <a:pt x="0" y="6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3" name="Line 231"/>
          <p:cNvSpPr>
            <a:spLocks noChangeShapeType="1"/>
          </p:cNvSpPr>
          <p:nvPr/>
        </p:nvSpPr>
        <p:spPr bwMode="auto">
          <a:xfrm>
            <a:off x="5141913" y="49545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4" name="Freeform 232"/>
          <p:cNvSpPr>
            <a:spLocks/>
          </p:cNvSpPr>
          <p:nvPr/>
        </p:nvSpPr>
        <p:spPr bwMode="auto">
          <a:xfrm>
            <a:off x="5130800" y="4954588"/>
            <a:ext cx="25400" cy="20637"/>
          </a:xfrm>
          <a:custGeom>
            <a:avLst/>
            <a:gdLst>
              <a:gd name="T0" fmla="*/ 2147483647 w 62"/>
              <a:gd name="T1" fmla="*/ 0 h 51"/>
              <a:gd name="T2" fmla="*/ 2147483647 w 62"/>
              <a:gd name="T3" fmla="*/ 0 h 51"/>
              <a:gd name="T4" fmla="*/ 2147483647 w 62"/>
              <a:gd name="T5" fmla="*/ 2147483647 h 51"/>
              <a:gd name="T6" fmla="*/ 2147483647 w 62"/>
              <a:gd name="T7" fmla="*/ 2147483647 h 51"/>
              <a:gd name="T8" fmla="*/ 2147483647 w 62"/>
              <a:gd name="T9" fmla="*/ 2147483647 h 51"/>
              <a:gd name="T10" fmla="*/ 2147483647 w 62"/>
              <a:gd name="T11" fmla="*/ 2147483647 h 51"/>
              <a:gd name="T12" fmla="*/ 2147483647 w 62"/>
              <a:gd name="T13" fmla="*/ 2147483647 h 51"/>
              <a:gd name="T14" fmla="*/ 0 w 62"/>
              <a:gd name="T15" fmla="*/ 2147483647 h 51"/>
              <a:gd name="T16" fmla="*/ 0 w 62"/>
              <a:gd name="T17" fmla="*/ 2147483647 h 51"/>
              <a:gd name="T18" fmla="*/ 0 w 62"/>
              <a:gd name="T19" fmla="*/ 2147483647 h 51"/>
              <a:gd name="T20" fmla="*/ 2147483647 w 62"/>
              <a:gd name="T21" fmla="*/ 2147483647 h 51"/>
              <a:gd name="T22" fmla="*/ 2147483647 w 62"/>
              <a:gd name="T23" fmla="*/ 2147483647 h 51"/>
              <a:gd name="T24" fmla="*/ 2147483647 w 62"/>
              <a:gd name="T25" fmla="*/ 2147483647 h 51"/>
              <a:gd name="T26" fmla="*/ 2147483647 w 62"/>
              <a:gd name="T27" fmla="*/ 2147483647 h 51"/>
              <a:gd name="T28" fmla="*/ 2147483647 w 62"/>
              <a:gd name="T29" fmla="*/ 2147483647 h 51"/>
              <a:gd name="T30" fmla="*/ 2147483647 w 62"/>
              <a:gd name="T31" fmla="*/ 2147483647 h 51"/>
              <a:gd name="T32" fmla="*/ 2147483647 w 62"/>
              <a:gd name="T33" fmla="*/ 2147483647 h 51"/>
              <a:gd name="T34" fmla="*/ 2147483647 w 62"/>
              <a:gd name="T35" fmla="*/ 2147483647 h 51"/>
              <a:gd name="T36" fmla="*/ 2147483647 w 62"/>
              <a:gd name="T37" fmla="*/ 2147483647 h 51"/>
              <a:gd name="T38" fmla="*/ 2147483647 w 62"/>
              <a:gd name="T39" fmla="*/ 2147483647 h 51"/>
              <a:gd name="T40" fmla="*/ 2147483647 w 62"/>
              <a:gd name="T41" fmla="*/ 2147483647 h 51"/>
              <a:gd name="T42" fmla="*/ 2147483647 w 62"/>
              <a:gd name="T43" fmla="*/ 2147483647 h 51"/>
              <a:gd name="T44" fmla="*/ 2147483647 w 62"/>
              <a:gd name="T45" fmla="*/ 2147483647 h 51"/>
              <a:gd name="T46" fmla="*/ 2147483647 w 62"/>
              <a:gd name="T47" fmla="*/ 2147483647 h 51"/>
              <a:gd name="T48" fmla="*/ 2147483647 w 62"/>
              <a:gd name="T49" fmla="*/ 2147483647 h 51"/>
              <a:gd name="T50" fmla="*/ 2147483647 w 62"/>
              <a:gd name="T51" fmla="*/ 2147483647 h 51"/>
              <a:gd name="T52" fmla="*/ 2147483647 w 62"/>
              <a:gd name="T53" fmla="*/ 2147483647 h 51"/>
              <a:gd name="T54" fmla="*/ 2147483647 w 62"/>
              <a:gd name="T55" fmla="*/ 2147483647 h 51"/>
              <a:gd name="T56" fmla="*/ 2147483647 w 62"/>
              <a:gd name="T57" fmla="*/ 2147483647 h 51"/>
              <a:gd name="T58" fmla="*/ 2147483647 w 62"/>
              <a:gd name="T59" fmla="*/ 2147483647 h 51"/>
              <a:gd name="T60" fmla="*/ 2147483647 w 62"/>
              <a:gd name="T61" fmla="*/ 2147483647 h 51"/>
              <a:gd name="T62" fmla="*/ 2147483647 w 62"/>
              <a:gd name="T63" fmla="*/ 0 h 51"/>
              <a:gd name="T64" fmla="*/ 2147483647 w 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1"/>
              <a:gd name="T101" fmla="*/ 62 w 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1">
                <a:moveTo>
                  <a:pt x="26" y="0"/>
                </a:moveTo>
                <a:lnTo>
                  <a:pt x="21" y="0"/>
                </a:lnTo>
                <a:lnTo>
                  <a:pt x="15" y="1"/>
                </a:lnTo>
                <a:lnTo>
                  <a:pt x="11" y="4"/>
                </a:lnTo>
                <a:lnTo>
                  <a:pt x="7" y="6"/>
                </a:lnTo>
                <a:lnTo>
                  <a:pt x="4" y="10"/>
                </a:lnTo>
                <a:lnTo>
                  <a:pt x="1" y="15"/>
                </a:lnTo>
                <a:lnTo>
                  <a:pt x="0" y="21"/>
                </a:lnTo>
                <a:lnTo>
                  <a:pt x="0" y="26"/>
                </a:lnTo>
                <a:lnTo>
                  <a:pt x="0" y="31"/>
                </a:lnTo>
                <a:lnTo>
                  <a:pt x="1" y="35"/>
                </a:lnTo>
                <a:lnTo>
                  <a:pt x="4" y="41"/>
                </a:lnTo>
                <a:lnTo>
                  <a:pt x="7" y="45"/>
                </a:lnTo>
                <a:lnTo>
                  <a:pt x="11" y="47"/>
                </a:lnTo>
                <a:lnTo>
                  <a:pt x="15" y="50"/>
                </a:lnTo>
                <a:lnTo>
                  <a:pt x="21" y="51"/>
                </a:lnTo>
                <a:lnTo>
                  <a:pt x="30" y="51"/>
                </a:lnTo>
                <a:lnTo>
                  <a:pt x="41" y="51"/>
                </a:lnTo>
                <a:lnTo>
                  <a:pt x="46" y="50"/>
                </a:lnTo>
                <a:lnTo>
                  <a:pt x="50" y="47"/>
                </a:lnTo>
                <a:lnTo>
                  <a:pt x="54" y="45"/>
                </a:lnTo>
                <a:lnTo>
                  <a:pt x="58" y="41"/>
                </a:lnTo>
                <a:lnTo>
                  <a:pt x="60" y="35"/>
                </a:lnTo>
                <a:lnTo>
                  <a:pt x="62" y="31"/>
                </a:lnTo>
                <a:lnTo>
                  <a:pt x="62" y="26"/>
                </a:lnTo>
                <a:lnTo>
                  <a:pt x="62" y="21"/>
                </a:lnTo>
                <a:lnTo>
                  <a:pt x="60" y="15"/>
                </a:lnTo>
                <a:lnTo>
                  <a:pt x="58" y="10"/>
                </a:lnTo>
                <a:lnTo>
                  <a:pt x="54" y="6"/>
                </a:lnTo>
                <a:lnTo>
                  <a:pt x="50"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5" name="Line 233"/>
          <p:cNvSpPr>
            <a:spLocks noChangeShapeType="1"/>
          </p:cNvSpPr>
          <p:nvPr/>
        </p:nvSpPr>
        <p:spPr bwMode="auto">
          <a:xfrm>
            <a:off x="5135563" y="49657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6" name="Freeform 234"/>
          <p:cNvSpPr>
            <a:spLocks/>
          </p:cNvSpPr>
          <p:nvPr/>
        </p:nvSpPr>
        <p:spPr bwMode="auto">
          <a:xfrm>
            <a:off x="5135563" y="4941888"/>
            <a:ext cx="20637" cy="33337"/>
          </a:xfrm>
          <a:custGeom>
            <a:avLst/>
            <a:gdLst>
              <a:gd name="T0" fmla="*/ 0 w 53"/>
              <a:gd name="T1" fmla="*/ 2147483647 h 87"/>
              <a:gd name="T2" fmla="*/ 2147483647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0 h 87"/>
              <a:gd name="T48" fmla="*/ 2147483647 w 53"/>
              <a:gd name="T49" fmla="*/ 0 h 87"/>
              <a:gd name="T50" fmla="*/ 2147483647 w 53"/>
              <a:gd name="T51" fmla="*/ 0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1"/>
                </a:moveTo>
                <a:lnTo>
                  <a:pt x="1" y="66"/>
                </a:lnTo>
                <a:lnTo>
                  <a:pt x="2" y="70"/>
                </a:lnTo>
                <a:lnTo>
                  <a:pt x="5" y="76"/>
                </a:lnTo>
                <a:lnTo>
                  <a:pt x="8" y="80"/>
                </a:lnTo>
                <a:lnTo>
                  <a:pt x="12" y="82"/>
                </a:lnTo>
                <a:lnTo>
                  <a:pt x="17" y="85"/>
                </a:lnTo>
                <a:lnTo>
                  <a:pt x="21" y="86"/>
                </a:lnTo>
                <a:lnTo>
                  <a:pt x="26" y="87"/>
                </a:lnTo>
                <a:lnTo>
                  <a:pt x="32" y="86"/>
                </a:lnTo>
                <a:lnTo>
                  <a:pt x="37" y="85"/>
                </a:lnTo>
                <a:lnTo>
                  <a:pt x="41" y="82"/>
                </a:lnTo>
                <a:lnTo>
                  <a:pt x="45" y="80"/>
                </a:lnTo>
                <a:lnTo>
                  <a:pt x="49" y="76"/>
                </a:lnTo>
                <a:lnTo>
                  <a:pt x="51" y="70"/>
                </a:lnTo>
                <a:lnTo>
                  <a:pt x="53" y="66"/>
                </a:lnTo>
                <a:lnTo>
                  <a:pt x="53" y="32"/>
                </a:lnTo>
                <a:lnTo>
                  <a:pt x="53" y="21"/>
                </a:lnTo>
                <a:lnTo>
                  <a:pt x="51" y="16"/>
                </a:lnTo>
                <a:lnTo>
                  <a:pt x="49" y="11"/>
                </a:lnTo>
                <a:lnTo>
                  <a:pt x="45" y="7"/>
                </a:lnTo>
                <a:lnTo>
                  <a:pt x="41" y="4"/>
                </a:lnTo>
                <a:lnTo>
                  <a:pt x="37" y="2"/>
                </a:lnTo>
                <a:lnTo>
                  <a:pt x="32" y="0"/>
                </a:lnTo>
                <a:lnTo>
                  <a:pt x="26" y="0"/>
                </a:lnTo>
                <a:lnTo>
                  <a:pt x="21" y="0"/>
                </a:lnTo>
                <a:lnTo>
                  <a:pt x="17" y="2"/>
                </a:lnTo>
                <a:lnTo>
                  <a:pt x="12" y="4"/>
                </a:lnTo>
                <a:lnTo>
                  <a:pt x="8" y="7"/>
                </a:lnTo>
                <a:lnTo>
                  <a:pt x="5" y="11"/>
                </a:lnTo>
                <a:lnTo>
                  <a:pt x="2" y="16"/>
                </a:lnTo>
                <a:lnTo>
                  <a:pt x="0" y="27"/>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7" name="Line 235"/>
          <p:cNvSpPr>
            <a:spLocks noChangeShapeType="1"/>
          </p:cNvSpPr>
          <p:nvPr/>
        </p:nvSpPr>
        <p:spPr bwMode="auto">
          <a:xfrm>
            <a:off x="5145088" y="49418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8" name="Freeform 236"/>
          <p:cNvSpPr>
            <a:spLocks/>
          </p:cNvSpPr>
          <p:nvPr/>
        </p:nvSpPr>
        <p:spPr bwMode="auto">
          <a:xfrm>
            <a:off x="5135563" y="4941888"/>
            <a:ext cx="33337" cy="19050"/>
          </a:xfrm>
          <a:custGeom>
            <a:avLst/>
            <a:gdLst>
              <a:gd name="T0" fmla="*/ 2147483647 w 83"/>
              <a:gd name="T1" fmla="*/ 0 h 52"/>
              <a:gd name="T2" fmla="*/ 2147483647 w 83"/>
              <a:gd name="T3" fmla="*/ 0 h 52"/>
              <a:gd name="T4" fmla="*/ 2147483647 w 83"/>
              <a:gd name="T5" fmla="*/ 2147483647 h 52"/>
              <a:gd name="T6" fmla="*/ 2147483647 w 83"/>
              <a:gd name="T7" fmla="*/ 2147483647 h 52"/>
              <a:gd name="T8" fmla="*/ 2147483647 w 83"/>
              <a:gd name="T9" fmla="*/ 2147483647 h 52"/>
              <a:gd name="T10" fmla="*/ 2147483647 w 83"/>
              <a:gd name="T11" fmla="*/ 2147483647 h 52"/>
              <a:gd name="T12" fmla="*/ 2147483647 w 83"/>
              <a:gd name="T13" fmla="*/ 2147483647 h 52"/>
              <a:gd name="T14" fmla="*/ 2147483647 w 83"/>
              <a:gd name="T15" fmla="*/ 2147483647 h 52"/>
              <a:gd name="T16" fmla="*/ 0 w 83"/>
              <a:gd name="T17" fmla="*/ 2147483647 h 52"/>
              <a:gd name="T18" fmla="*/ 2147483647 w 83"/>
              <a:gd name="T19" fmla="*/ 2147483647 h 52"/>
              <a:gd name="T20" fmla="*/ 2147483647 w 83"/>
              <a:gd name="T21" fmla="*/ 2147483647 h 52"/>
              <a:gd name="T22" fmla="*/ 2147483647 w 83"/>
              <a:gd name="T23" fmla="*/ 2147483647 h 52"/>
              <a:gd name="T24" fmla="*/ 2147483647 w 83"/>
              <a:gd name="T25" fmla="*/ 2147483647 h 52"/>
              <a:gd name="T26" fmla="*/ 2147483647 w 83"/>
              <a:gd name="T27" fmla="*/ 2147483647 h 52"/>
              <a:gd name="T28" fmla="*/ 2147483647 w 83"/>
              <a:gd name="T29" fmla="*/ 2147483647 h 52"/>
              <a:gd name="T30" fmla="*/ 2147483647 w 83"/>
              <a:gd name="T31" fmla="*/ 2147483647 h 52"/>
              <a:gd name="T32" fmla="*/ 2147483647 w 83"/>
              <a:gd name="T33" fmla="*/ 2147483647 h 52"/>
              <a:gd name="T34" fmla="*/ 2147483647 w 83"/>
              <a:gd name="T35" fmla="*/ 2147483647 h 52"/>
              <a:gd name="T36" fmla="*/ 2147483647 w 83"/>
              <a:gd name="T37" fmla="*/ 2147483647 h 52"/>
              <a:gd name="T38" fmla="*/ 2147483647 w 83"/>
              <a:gd name="T39" fmla="*/ 2147483647 h 52"/>
              <a:gd name="T40" fmla="*/ 2147483647 w 83"/>
              <a:gd name="T41" fmla="*/ 2147483647 h 52"/>
              <a:gd name="T42" fmla="*/ 2147483647 w 83"/>
              <a:gd name="T43" fmla="*/ 2147483647 h 52"/>
              <a:gd name="T44" fmla="*/ 2147483647 w 83"/>
              <a:gd name="T45" fmla="*/ 2147483647 h 52"/>
              <a:gd name="T46" fmla="*/ 2147483647 w 83"/>
              <a:gd name="T47" fmla="*/ 2147483647 h 52"/>
              <a:gd name="T48" fmla="*/ 2147483647 w 83"/>
              <a:gd name="T49" fmla="*/ 2147483647 h 52"/>
              <a:gd name="T50" fmla="*/ 2147483647 w 83"/>
              <a:gd name="T51" fmla="*/ 2147483647 h 52"/>
              <a:gd name="T52" fmla="*/ 2147483647 w 83"/>
              <a:gd name="T53" fmla="*/ 2147483647 h 52"/>
              <a:gd name="T54" fmla="*/ 2147483647 w 83"/>
              <a:gd name="T55" fmla="*/ 2147483647 h 52"/>
              <a:gd name="T56" fmla="*/ 2147483647 w 83"/>
              <a:gd name="T57" fmla="*/ 2147483647 h 52"/>
              <a:gd name="T58" fmla="*/ 2147483647 w 83"/>
              <a:gd name="T59" fmla="*/ 2147483647 h 52"/>
              <a:gd name="T60" fmla="*/ 2147483647 w 83"/>
              <a:gd name="T61" fmla="*/ 2147483647 h 52"/>
              <a:gd name="T62" fmla="*/ 2147483647 w 83"/>
              <a:gd name="T63" fmla="*/ 0 h 52"/>
              <a:gd name="T64" fmla="*/ 2147483647 w 8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2"/>
              <a:gd name="T101" fmla="*/ 83 w 8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2">
                <a:moveTo>
                  <a:pt x="26" y="0"/>
                </a:moveTo>
                <a:lnTo>
                  <a:pt x="21" y="0"/>
                </a:lnTo>
                <a:lnTo>
                  <a:pt x="17" y="2"/>
                </a:lnTo>
                <a:lnTo>
                  <a:pt x="12" y="4"/>
                </a:lnTo>
                <a:lnTo>
                  <a:pt x="8" y="7"/>
                </a:lnTo>
                <a:lnTo>
                  <a:pt x="5" y="11"/>
                </a:lnTo>
                <a:lnTo>
                  <a:pt x="2" y="16"/>
                </a:lnTo>
                <a:lnTo>
                  <a:pt x="1" y="21"/>
                </a:lnTo>
                <a:lnTo>
                  <a:pt x="0" y="27"/>
                </a:lnTo>
                <a:lnTo>
                  <a:pt x="1" y="31"/>
                </a:lnTo>
                <a:lnTo>
                  <a:pt x="2" y="36"/>
                </a:lnTo>
                <a:lnTo>
                  <a:pt x="5" y="41"/>
                </a:lnTo>
                <a:lnTo>
                  <a:pt x="8" y="45"/>
                </a:lnTo>
                <a:lnTo>
                  <a:pt x="12" y="48"/>
                </a:lnTo>
                <a:lnTo>
                  <a:pt x="17" y="50"/>
                </a:lnTo>
                <a:lnTo>
                  <a:pt x="21" y="52"/>
                </a:lnTo>
                <a:lnTo>
                  <a:pt x="50" y="52"/>
                </a:lnTo>
                <a:lnTo>
                  <a:pt x="61" y="52"/>
                </a:lnTo>
                <a:lnTo>
                  <a:pt x="66" y="50"/>
                </a:lnTo>
                <a:lnTo>
                  <a:pt x="71" y="48"/>
                </a:lnTo>
                <a:lnTo>
                  <a:pt x="75" y="45"/>
                </a:lnTo>
                <a:lnTo>
                  <a:pt x="78" y="41"/>
                </a:lnTo>
                <a:lnTo>
                  <a:pt x="80" y="36"/>
                </a:lnTo>
                <a:lnTo>
                  <a:pt x="82" y="31"/>
                </a:lnTo>
                <a:lnTo>
                  <a:pt x="83" y="27"/>
                </a:lnTo>
                <a:lnTo>
                  <a:pt x="82" y="21"/>
                </a:lnTo>
                <a:lnTo>
                  <a:pt x="80" y="16"/>
                </a:lnTo>
                <a:lnTo>
                  <a:pt x="78" y="11"/>
                </a:lnTo>
                <a:lnTo>
                  <a:pt x="75" y="7"/>
                </a:lnTo>
                <a:lnTo>
                  <a:pt x="71" y="4"/>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89" name="Line 237"/>
          <p:cNvSpPr>
            <a:spLocks noChangeShapeType="1"/>
          </p:cNvSpPr>
          <p:nvPr/>
        </p:nvSpPr>
        <p:spPr bwMode="auto">
          <a:xfrm>
            <a:off x="5146675" y="49514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0" name="Freeform 238"/>
          <p:cNvSpPr>
            <a:spLocks/>
          </p:cNvSpPr>
          <p:nvPr/>
        </p:nvSpPr>
        <p:spPr bwMode="auto">
          <a:xfrm>
            <a:off x="5146675" y="4927600"/>
            <a:ext cx="20638" cy="34925"/>
          </a:xfrm>
          <a:custGeom>
            <a:avLst/>
            <a:gdLst>
              <a:gd name="T0" fmla="*/ 0 w 52"/>
              <a:gd name="T1" fmla="*/ 2147483647 h 88"/>
              <a:gd name="T2" fmla="*/ 0 w 52"/>
              <a:gd name="T3" fmla="*/ 2147483647 h 88"/>
              <a:gd name="T4" fmla="*/ 2147483647 w 52"/>
              <a:gd name="T5" fmla="*/ 2147483647 h 88"/>
              <a:gd name="T6" fmla="*/ 2147483647 w 52"/>
              <a:gd name="T7" fmla="*/ 2147483647 h 88"/>
              <a:gd name="T8" fmla="*/ 2147483647 w 52"/>
              <a:gd name="T9" fmla="*/ 2147483647 h 88"/>
              <a:gd name="T10" fmla="*/ 2147483647 w 52"/>
              <a:gd name="T11" fmla="*/ 2147483647 h 88"/>
              <a:gd name="T12" fmla="*/ 2147483647 w 52"/>
              <a:gd name="T13" fmla="*/ 2147483647 h 88"/>
              <a:gd name="T14" fmla="*/ 2147483647 w 52"/>
              <a:gd name="T15" fmla="*/ 2147483647 h 88"/>
              <a:gd name="T16" fmla="*/ 2147483647 w 52"/>
              <a:gd name="T17" fmla="*/ 2147483647 h 88"/>
              <a:gd name="T18" fmla="*/ 2147483647 w 52"/>
              <a:gd name="T19" fmla="*/ 2147483647 h 88"/>
              <a:gd name="T20" fmla="*/ 2147483647 w 52"/>
              <a:gd name="T21" fmla="*/ 2147483647 h 88"/>
              <a:gd name="T22" fmla="*/ 2147483647 w 52"/>
              <a:gd name="T23" fmla="*/ 2147483647 h 88"/>
              <a:gd name="T24" fmla="*/ 2147483647 w 52"/>
              <a:gd name="T25" fmla="*/ 2147483647 h 88"/>
              <a:gd name="T26" fmla="*/ 2147483647 w 52"/>
              <a:gd name="T27" fmla="*/ 2147483647 h 88"/>
              <a:gd name="T28" fmla="*/ 2147483647 w 52"/>
              <a:gd name="T29" fmla="*/ 2147483647 h 88"/>
              <a:gd name="T30" fmla="*/ 2147483647 w 52"/>
              <a:gd name="T31" fmla="*/ 2147483647 h 88"/>
              <a:gd name="T32" fmla="*/ 2147483647 w 52"/>
              <a:gd name="T33" fmla="*/ 2147483647 h 88"/>
              <a:gd name="T34" fmla="*/ 2147483647 w 52"/>
              <a:gd name="T35" fmla="*/ 2147483647 h 88"/>
              <a:gd name="T36" fmla="*/ 2147483647 w 52"/>
              <a:gd name="T37" fmla="*/ 2147483647 h 88"/>
              <a:gd name="T38" fmla="*/ 2147483647 w 52"/>
              <a:gd name="T39" fmla="*/ 2147483647 h 88"/>
              <a:gd name="T40" fmla="*/ 2147483647 w 52"/>
              <a:gd name="T41" fmla="*/ 2147483647 h 88"/>
              <a:gd name="T42" fmla="*/ 2147483647 w 52"/>
              <a:gd name="T43" fmla="*/ 2147483647 h 88"/>
              <a:gd name="T44" fmla="*/ 2147483647 w 52"/>
              <a:gd name="T45" fmla="*/ 2147483647 h 88"/>
              <a:gd name="T46" fmla="*/ 2147483647 w 52"/>
              <a:gd name="T47" fmla="*/ 2147483647 h 88"/>
              <a:gd name="T48" fmla="*/ 2147483647 w 52"/>
              <a:gd name="T49" fmla="*/ 0 h 88"/>
              <a:gd name="T50" fmla="*/ 2147483647 w 52"/>
              <a:gd name="T51" fmla="*/ 2147483647 h 88"/>
              <a:gd name="T52" fmla="*/ 2147483647 w 52"/>
              <a:gd name="T53" fmla="*/ 2147483647 h 88"/>
              <a:gd name="T54" fmla="*/ 2147483647 w 52"/>
              <a:gd name="T55" fmla="*/ 2147483647 h 88"/>
              <a:gd name="T56" fmla="*/ 2147483647 w 52"/>
              <a:gd name="T57" fmla="*/ 2147483647 h 88"/>
              <a:gd name="T58" fmla="*/ 2147483647 w 52"/>
              <a:gd name="T59" fmla="*/ 2147483647 h 88"/>
              <a:gd name="T60" fmla="*/ 2147483647 w 52"/>
              <a:gd name="T61" fmla="*/ 2147483647 h 88"/>
              <a:gd name="T62" fmla="*/ 0 w 52"/>
              <a:gd name="T63" fmla="*/ 2147483647 h 88"/>
              <a:gd name="T64" fmla="*/ 0 w 52"/>
              <a:gd name="T65" fmla="*/ 214748364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88"/>
              <a:gd name="T101" fmla="*/ 52 w 52"/>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88">
                <a:moveTo>
                  <a:pt x="0" y="62"/>
                </a:moveTo>
                <a:lnTo>
                  <a:pt x="0" y="66"/>
                </a:lnTo>
                <a:lnTo>
                  <a:pt x="2" y="71"/>
                </a:lnTo>
                <a:lnTo>
                  <a:pt x="4" y="76"/>
                </a:lnTo>
                <a:lnTo>
                  <a:pt x="7" y="80"/>
                </a:lnTo>
                <a:lnTo>
                  <a:pt x="11" y="83"/>
                </a:lnTo>
                <a:lnTo>
                  <a:pt x="16" y="85"/>
                </a:lnTo>
                <a:lnTo>
                  <a:pt x="21" y="87"/>
                </a:lnTo>
                <a:lnTo>
                  <a:pt x="27" y="88"/>
                </a:lnTo>
                <a:lnTo>
                  <a:pt x="31" y="87"/>
                </a:lnTo>
                <a:lnTo>
                  <a:pt x="36" y="85"/>
                </a:lnTo>
                <a:lnTo>
                  <a:pt x="41" y="83"/>
                </a:lnTo>
                <a:lnTo>
                  <a:pt x="45" y="80"/>
                </a:lnTo>
                <a:lnTo>
                  <a:pt x="48" y="76"/>
                </a:lnTo>
                <a:lnTo>
                  <a:pt x="50" y="71"/>
                </a:lnTo>
                <a:lnTo>
                  <a:pt x="52" y="66"/>
                </a:lnTo>
                <a:lnTo>
                  <a:pt x="52" y="31"/>
                </a:lnTo>
                <a:lnTo>
                  <a:pt x="52" y="22"/>
                </a:lnTo>
                <a:lnTo>
                  <a:pt x="50" y="17"/>
                </a:lnTo>
                <a:lnTo>
                  <a:pt x="48" y="11"/>
                </a:lnTo>
                <a:lnTo>
                  <a:pt x="45" y="7"/>
                </a:lnTo>
                <a:lnTo>
                  <a:pt x="41" y="5"/>
                </a:lnTo>
                <a:lnTo>
                  <a:pt x="36" y="2"/>
                </a:lnTo>
                <a:lnTo>
                  <a:pt x="31" y="1"/>
                </a:lnTo>
                <a:lnTo>
                  <a:pt x="27" y="0"/>
                </a:lnTo>
                <a:lnTo>
                  <a:pt x="21" y="1"/>
                </a:lnTo>
                <a:lnTo>
                  <a:pt x="16" y="2"/>
                </a:lnTo>
                <a:lnTo>
                  <a:pt x="11" y="5"/>
                </a:lnTo>
                <a:lnTo>
                  <a:pt x="7" y="7"/>
                </a:lnTo>
                <a:lnTo>
                  <a:pt x="4" y="11"/>
                </a:lnTo>
                <a:lnTo>
                  <a:pt x="2" y="17"/>
                </a:lnTo>
                <a:lnTo>
                  <a:pt x="0" y="27"/>
                </a:lnTo>
                <a:lnTo>
                  <a:pt x="0" y="6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1" name="Line 239"/>
          <p:cNvSpPr>
            <a:spLocks noChangeShapeType="1"/>
          </p:cNvSpPr>
          <p:nvPr/>
        </p:nvSpPr>
        <p:spPr bwMode="auto">
          <a:xfrm>
            <a:off x="5157788" y="49276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2" name="Freeform 240"/>
          <p:cNvSpPr>
            <a:spLocks/>
          </p:cNvSpPr>
          <p:nvPr/>
        </p:nvSpPr>
        <p:spPr bwMode="auto">
          <a:xfrm>
            <a:off x="5146675" y="4927600"/>
            <a:ext cx="44450" cy="20638"/>
          </a:xfrm>
          <a:custGeom>
            <a:avLst/>
            <a:gdLst>
              <a:gd name="T0" fmla="*/ 2147483647 w 111"/>
              <a:gd name="T1" fmla="*/ 0 h 52"/>
              <a:gd name="T2" fmla="*/ 2147483647 w 111"/>
              <a:gd name="T3" fmla="*/ 2147483647 h 52"/>
              <a:gd name="T4" fmla="*/ 2147483647 w 111"/>
              <a:gd name="T5" fmla="*/ 2147483647 h 52"/>
              <a:gd name="T6" fmla="*/ 2147483647 w 111"/>
              <a:gd name="T7" fmla="*/ 2147483647 h 52"/>
              <a:gd name="T8" fmla="*/ 2147483647 w 111"/>
              <a:gd name="T9" fmla="*/ 2147483647 h 52"/>
              <a:gd name="T10" fmla="*/ 2147483647 w 111"/>
              <a:gd name="T11" fmla="*/ 2147483647 h 52"/>
              <a:gd name="T12" fmla="*/ 2147483647 w 111"/>
              <a:gd name="T13" fmla="*/ 2147483647 h 52"/>
              <a:gd name="T14" fmla="*/ 0 w 111"/>
              <a:gd name="T15" fmla="*/ 2147483647 h 52"/>
              <a:gd name="T16" fmla="*/ 0 w 111"/>
              <a:gd name="T17" fmla="*/ 2147483647 h 52"/>
              <a:gd name="T18" fmla="*/ 0 w 111"/>
              <a:gd name="T19" fmla="*/ 2147483647 h 52"/>
              <a:gd name="T20" fmla="*/ 2147483647 w 111"/>
              <a:gd name="T21" fmla="*/ 2147483647 h 52"/>
              <a:gd name="T22" fmla="*/ 2147483647 w 111"/>
              <a:gd name="T23" fmla="*/ 2147483647 h 52"/>
              <a:gd name="T24" fmla="*/ 2147483647 w 111"/>
              <a:gd name="T25" fmla="*/ 2147483647 h 52"/>
              <a:gd name="T26" fmla="*/ 2147483647 w 111"/>
              <a:gd name="T27" fmla="*/ 2147483647 h 52"/>
              <a:gd name="T28" fmla="*/ 2147483647 w 111"/>
              <a:gd name="T29" fmla="*/ 2147483647 h 52"/>
              <a:gd name="T30" fmla="*/ 2147483647 w 111"/>
              <a:gd name="T31" fmla="*/ 2147483647 h 52"/>
              <a:gd name="T32" fmla="*/ 2147483647 w 111"/>
              <a:gd name="T33" fmla="*/ 2147483647 h 52"/>
              <a:gd name="T34" fmla="*/ 2147483647 w 111"/>
              <a:gd name="T35" fmla="*/ 2147483647 h 52"/>
              <a:gd name="T36" fmla="*/ 2147483647 w 111"/>
              <a:gd name="T37" fmla="*/ 2147483647 h 52"/>
              <a:gd name="T38" fmla="*/ 2147483647 w 111"/>
              <a:gd name="T39" fmla="*/ 2147483647 h 52"/>
              <a:gd name="T40" fmla="*/ 2147483647 w 111"/>
              <a:gd name="T41" fmla="*/ 2147483647 h 52"/>
              <a:gd name="T42" fmla="*/ 2147483647 w 111"/>
              <a:gd name="T43" fmla="*/ 2147483647 h 52"/>
              <a:gd name="T44" fmla="*/ 2147483647 w 111"/>
              <a:gd name="T45" fmla="*/ 2147483647 h 52"/>
              <a:gd name="T46" fmla="*/ 2147483647 w 111"/>
              <a:gd name="T47" fmla="*/ 2147483647 h 52"/>
              <a:gd name="T48" fmla="*/ 2147483647 w 111"/>
              <a:gd name="T49" fmla="*/ 2147483647 h 52"/>
              <a:gd name="T50" fmla="*/ 2147483647 w 111"/>
              <a:gd name="T51" fmla="*/ 2147483647 h 52"/>
              <a:gd name="T52" fmla="*/ 2147483647 w 111"/>
              <a:gd name="T53" fmla="*/ 2147483647 h 52"/>
              <a:gd name="T54" fmla="*/ 2147483647 w 111"/>
              <a:gd name="T55" fmla="*/ 2147483647 h 52"/>
              <a:gd name="T56" fmla="*/ 2147483647 w 111"/>
              <a:gd name="T57" fmla="*/ 2147483647 h 52"/>
              <a:gd name="T58" fmla="*/ 2147483647 w 111"/>
              <a:gd name="T59" fmla="*/ 2147483647 h 52"/>
              <a:gd name="T60" fmla="*/ 2147483647 w 111"/>
              <a:gd name="T61" fmla="*/ 2147483647 h 52"/>
              <a:gd name="T62" fmla="*/ 2147483647 w 111"/>
              <a:gd name="T63" fmla="*/ 0 h 52"/>
              <a:gd name="T64" fmla="*/ 2147483647 w 11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2"/>
              <a:gd name="T101" fmla="*/ 111 w 11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2">
                <a:moveTo>
                  <a:pt x="27" y="0"/>
                </a:moveTo>
                <a:lnTo>
                  <a:pt x="21" y="1"/>
                </a:lnTo>
                <a:lnTo>
                  <a:pt x="16" y="2"/>
                </a:lnTo>
                <a:lnTo>
                  <a:pt x="11" y="5"/>
                </a:lnTo>
                <a:lnTo>
                  <a:pt x="7" y="7"/>
                </a:lnTo>
                <a:lnTo>
                  <a:pt x="4" y="11"/>
                </a:lnTo>
                <a:lnTo>
                  <a:pt x="2" y="17"/>
                </a:lnTo>
                <a:lnTo>
                  <a:pt x="0" y="22"/>
                </a:lnTo>
                <a:lnTo>
                  <a:pt x="0" y="26"/>
                </a:lnTo>
                <a:lnTo>
                  <a:pt x="0" y="31"/>
                </a:lnTo>
                <a:lnTo>
                  <a:pt x="2" y="37"/>
                </a:lnTo>
                <a:lnTo>
                  <a:pt x="4" y="42"/>
                </a:lnTo>
                <a:lnTo>
                  <a:pt x="7" y="46"/>
                </a:lnTo>
                <a:lnTo>
                  <a:pt x="11" y="48"/>
                </a:lnTo>
                <a:lnTo>
                  <a:pt x="16" y="51"/>
                </a:lnTo>
                <a:lnTo>
                  <a:pt x="21" y="52"/>
                </a:lnTo>
                <a:lnTo>
                  <a:pt x="80" y="52"/>
                </a:lnTo>
                <a:lnTo>
                  <a:pt x="90" y="52"/>
                </a:lnTo>
                <a:lnTo>
                  <a:pt x="95" y="51"/>
                </a:lnTo>
                <a:lnTo>
                  <a:pt x="99" y="48"/>
                </a:lnTo>
                <a:lnTo>
                  <a:pt x="103" y="46"/>
                </a:lnTo>
                <a:lnTo>
                  <a:pt x="107" y="42"/>
                </a:lnTo>
                <a:lnTo>
                  <a:pt x="110" y="37"/>
                </a:lnTo>
                <a:lnTo>
                  <a:pt x="111" y="31"/>
                </a:lnTo>
                <a:lnTo>
                  <a:pt x="111" y="26"/>
                </a:lnTo>
                <a:lnTo>
                  <a:pt x="111" y="22"/>
                </a:lnTo>
                <a:lnTo>
                  <a:pt x="110" y="17"/>
                </a:lnTo>
                <a:lnTo>
                  <a:pt x="107" y="11"/>
                </a:lnTo>
                <a:lnTo>
                  <a:pt x="103" y="7"/>
                </a:lnTo>
                <a:lnTo>
                  <a:pt x="99" y="5"/>
                </a:lnTo>
                <a:lnTo>
                  <a:pt x="95" y="2"/>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3" name="Line 241"/>
          <p:cNvSpPr>
            <a:spLocks noChangeShapeType="1"/>
          </p:cNvSpPr>
          <p:nvPr/>
        </p:nvSpPr>
        <p:spPr bwMode="auto">
          <a:xfrm>
            <a:off x="5170488" y="49387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4" name="Freeform 242"/>
          <p:cNvSpPr>
            <a:spLocks/>
          </p:cNvSpPr>
          <p:nvPr/>
        </p:nvSpPr>
        <p:spPr bwMode="auto">
          <a:xfrm>
            <a:off x="5170488" y="4914900"/>
            <a:ext cx="20637" cy="33338"/>
          </a:xfrm>
          <a:custGeom>
            <a:avLst/>
            <a:gdLst>
              <a:gd name="T0" fmla="*/ 0 w 53"/>
              <a:gd name="T1" fmla="*/ 2147483647 h 87"/>
              <a:gd name="T2" fmla="*/ 2147483647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2147483647 h 87"/>
              <a:gd name="T48" fmla="*/ 2147483647 w 53"/>
              <a:gd name="T49" fmla="*/ 0 h 87"/>
              <a:gd name="T50" fmla="*/ 2147483647 w 53"/>
              <a:gd name="T51" fmla="*/ 2147483647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1"/>
                </a:moveTo>
                <a:lnTo>
                  <a:pt x="2" y="66"/>
                </a:lnTo>
                <a:lnTo>
                  <a:pt x="3" y="72"/>
                </a:lnTo>
                <a:lnTo>
                  <a:pt x="6" y="77"/>
                </a:lnTo>
                <a:lnTo>
                  <a:pt x="8" y="81"/>
                </a:lnTo>
                <a:lnTo>
                  <a:pt x="12" y="83"/>
                </a:lnTo>
                <a:lnTo>
                  <a:pt x="18" y="86"/>
                </a:lnTo>
                <a:lnTo>
                  <a:pt x="22" y="87"/>
                </a:lnTo>
                <a:lnTo>
                  <a:pt x="27" y="87"/>
                </a:lnTo>
                <a:lnTo>
                  <a:pt x="32" y="87"/>
                </a:lnTo>
                <a:lnTo>
                  <a:pt x="37" y="86"/>
                </a:lnTo>
                <a:lnTo>
                  <a:pt x="41" y="83"/>
                </a:lnTo>
                <a:lnTo>
                  <a:pt x="45" y="81"/>
                </a:lnTo>
                <a:lnTo>
                  <a:pt x="49" y="77"/>
                </a:lnTo>
                <a:lnTo>
                  <a:pt x="52" y="72"/>
                </a:lnTo>
                <a:lnTo>
                  <a:pt x="53" y="66"/>
                </a:lnTo>
                <a:lnTo>
                  <a:pt x="53" y="32"/>
                </a:lnTo>
                <a:lnTo>
                  <a:pt x="53" y="23"/>
                </a:lnTo>
                <a:lnTo>
                  <a:pt x="52" y="17"/>
                </a:lnTo>
                <a:lnTo>
                  <a:pt x="49" y="12"/>
                </a:lnTo>
                <a:lnTo>
                  <a:pt x="45" y="8"/>
                </a:lnTo>
                <a:lnTo>
                  <a:pt x="41" y="5"/>
                </a:lnTo>
                <a:lnTo>
                  <a:pt x="37" y="3"/>
                </a:lnTo>
                <a:lnTo>
                  <a:pt x="32" y="2"/>
                </a:lnTo>
                <a:lnTo>
                  <a:pt x="27" y="0"/>
                </a:lnTo>
                <a:lnTo>
                  <a:pt x="22" y="2"/>
                </a:lnTo>
                <a:lnTo>
                  <a:pt x="18" y="3"/>
                </a:lnTo>
                <a:lnTo>
                  <a:pt x="12" y="5"/>
                </a:lnTo>
                <a:lnTo>
                  <a:pt x="8" y="8"/>
                </a:lnTo>
                <a:lnTo>
                  <a:pt x="6" y="12"/>
                </a:lnTo>
                <a:lnTo>
                  <a:pt x="3" y="17"/>
                </a:lnTo>
                <a:lnTo>
                  <a:pt x="0" y="27"/>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5" name="Line 243"/>
          <p:cNvSpPr>
            <a:spLocks noChangeShapeType="1"/>
          </p:cNvSpPr>
          <p:nvPr/>
        </p:nvSpPr>
        <p:spPr bwMode="auto">
          <a:xfrm>
            <a:off x="5180013" y="4914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6" name="Freeform 244"/>
          <p:cNvSpPr>
            <a:spLocks/>
          </p:cNvSpPr>
          <p:nvPr/>
        </p:nvSpPr>
        <p:spPr bwMode="auto">
          <a:xfrm>
            <a:off x="5170488" y="4914900"/>
            <a:ext cx="39687" cy="20638"/>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2147483647 w 102"/>
              <a:gd name="T15" fmla="*/ 2147483647 h 53"/>
              <a:gd name="T16" fmla="*/ 0 w 102"/>
              <a:gd name="T17" fmla="*/ 2147483647 h 53"/>
              <a:gd name="T18" fmla="*/ 2147483647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2" y="2"/>
                </a:lnTo>
                <a:lnTo>
                  <a:pt x="18" y="3"/>
                </a:lnTo>
                <a:lnTo>
                  <a:pt x="12" y="5"/>
                </a:lnTo>
                <a:lnTo>
                  <a:pt x="8" y="8"/>
                </a:lnTo>
                <a:lnTo>
                  <a:pt x="6" y="12"/>
                </a:lnTo>
                <a:lnTo>
                  <a:pt x="3" y="17"/>
                </a:lnTo>
                <a:lnTo>
                  <a:pt x="2" y="23"/>
                </a:lnTo>
                <a:lnTo>
                  <a:pt x="0" y="27"/>
                </a:lnTo>
                <a:lnTo>
                  <a:pt x="2" y="32"/>
                </a:lnTo>
                <a:lnTo>
                  <a:pt x="3" y="37"/>
                </a:lnTo>
                <a:lnTo>
                  <a:pt x="6" y="42"/>
                </a:lnTo>
                <a:lnTo>
                  <a:pt x="8" y="46"/>
                </a:lnTo>
                <a:lnTo>
                  <a:pt x="12" y="49"/>
                </a:lnTo>
                <a:lnTo>
                  <a:pt x="18" y="52"/>
                </a:lnTo>
                <a:lnTo>
                  <a:pt x="22" y="53"/>
                </a:lnTo>
                <a:lnTo>
                  <a:pt x="70" y="53"/>
                </a:lnTo>
                <a:lnTo>
                  <a:pt x="81" y="53"/>
                </a:lnTo>
                <a:lnTo>
                  <a:pt x="86" y="52"/>
                </a:lnTo>
                <a:lnTo>
                  <a:pt x="92" y="49"/>
                </a:lnTo>
                <a:lnTo>
                  <a:pt x="96" y="46"/>
                </a:lnTo>
                <a:lnTo>
                  <a:pt x="98" y="42"/>
                </a:lnTo>
                <a:lnTo>
                  <a:pt x="101" y="37"/>
                </a:lnTo>
                <a:lnTo>
                  <a:pt x="102" y="32"/>
                </a:lnTo>
                <a:lnTo>
                  <a:pt x="102" y="27"/>
                </a:lnTo>
                <a:lnTo>
                  <a:pt x="102" y="23"/>
                </a:lnTo>
                <a:lnTo>
                  <a:pt x="101" y="17"/>
                </a:lnTo>
                <a:lnTo>
                  <a:pt x="98" y="12"/>
                </a:lnTo>
                <a:lnTo>
                  <a:pt x="96" y="8"/>
                </a:lnTo>
                <a:lnTo>
                  <a:pt x="92" y="5"/>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7" name="Line 245"/>
          <p:cNvSpPr>
            <a:spLocks noChangeShapeType="1"/>
          </p:cNvSpPr>
          <p:nvPr/>
        </p:nvSpPr>
        <p:spPr bwMode="auto">
          <a:xfrm>
            <a:off x="5189538" y="49244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8" name="Freeform 246"/>
          <p:cNvSpPr>
            <a:spLocks/>
          </p:cNvSpPr>
          <p:nvPr/>
        </p:nvSpPr>
        <p:spPr bwMode="auto">
          <a:xfrm>
            <a:off x="5189538" y="4902200"/>
            <a:ext cx="20637" cy="33338"/>
          </a:xfrm>
          <a:custGeom>
            <a:avLst/>
            <a:gdLst>
              <a:gd name="T0" fmla="*/ 0 w 53"/>
              <a:gd name="T1" fmla="*/ 2147483647 h 87"/>
              <a:gd name="T2" fmla="*/ 2147483647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2147483647 h 87"/>
              <a:gd name="T48" fmla="*/ 2147483647 w 53"/>
              <a:gd name="T49" fmla="*/ 0 h 87"/>
              <a:gd name="T50" fmla="*/ 2147483647 w 53"/>
              <a:gd name="T51" fmla="*/ 2147483647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1"/>
                </a:moveTo>
                <a:lnTo>
                  <a:pt x="2" y="66"/>
                </a:lnTo>
                <a:lnTo>
                  <a:pt x="3" y="71"/>
                </a:lnTo>
                <a:lnTo>
                  <a:pt x="6" y="76"/>
                </a:lnTo>
                <a:lnTo>
                  <a:pt x="8" y="80"/>
                </a:lnTo>
                <a:lnTo>
                  <a:pt x="12" y="83"/>
                </a:lnTo>
                <a:lnTo>
                  <a:pt x="17" y="86"/>
                </a:lnTo>
                <a:lnTo>
                  <a:pt x="23" y="87"/>
                </a:lnTo>
                <a:lnTo>
                  <a:pt x="27" y="87"/>
                </a:lnTo>
                <a:lnTo>
                  <a:pt x="32" y="87"/>
                </a:lnTo>
                <a:lnTo>
                  <a:pt x="37" y="86"/>
                </a:lnTo>
                <a:lnTo>
                  <a:pt x="43" y="83"/>
                </a:lnTo>
                <a:lnTo>
                  <a:pt x="47" y="80"/>
                </a:lnTo>
                <a:lnTo>
                  <a:pt x="49" y="76"/>
                </a:lnTo>
                <a:lnTo>
                  <a:pt x="52" y="71"/>
                </a:lnTo>
                <a:lnTo>
                  <a:pt x="53" y="66"/>
                </a:lnTo>
                <a:lnTo>
                  <a:pt x="53" y="32"/>
                </a:lnTo>
                <a:lnTo>
                  <a:pt x="53" y="21"/>
                </a:lnTo>
                <a:lnTo>
                  <a:pt x="52" y="17"/>
                </a:lnTo>
                <a:lnTo>
                  <a:pt x="49" y="12"/>
                </a:lnTo>
                <a:lnTo>
                  <a:pt x="47" y="8"/>
                </a:lnTo>
                <a:lnTo>
                  <a:pt x="43" y="5"/>
                </a:lnTo>
                <a:lnTo>
                  <a:pt x="37" y="2"/>
                </a:lnTo>
                <a:lnTo>
                  <a:pt x="32" y="1"/>
                </a:lnTo>
                <a:lnTo>
                  <a:pt x="27" y="0"/>
                </a:lnTo>
                <a:lnTo>
                  <a:pt x="23" y="1"/>
                </a:lnTo>
                <a:lnTo>
                  <a:pt x="17" y="2"/>
                </a:lnTo>
                <a:lnTo>
                  <a:pt x="12" y="5"/>
                </a:lnTo>
                <a:lnTo>
                  <a:pt x="8" y="8"/>
                </a:lnTo>
                <a:lnTo>
                  <a:pt x="6" y="12"/>
                </a:lnTo>
                <a:lnTo>
                  <a:pt x="3" y="17"/>
                </a:lnTo>
                <a:lnTo>
                  <a:pt x="0" y="26"/>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2999" name="Line 247"/>
          <p:cNvSpPr>
            <a:spLocks noChangeShapeType="1"/>
          </p:cNvSpPr>
          <p:nvPr/>
        </p:nvSpPr>
        <p:spPr bwMode="auto">
          <a:xfrm>
            <a:off x="5200650" y="49022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0" name="Freeform 248"/>
          <p:cNvSpPr>
            <a:spLocks/>
          </p:cNvSpPr>
          <p:nvPr/>
        </p:nvSpPr>
        <p:spPr bwMode="auto">
          <a:xfrm>
            <a:off x="5189538" y="4902200"/>
            <a:ext cx="36512" cy="19050"/>
          </a:xfrm>
          <a:custGeom>
            <a:avLst/>
            <a:gdLst>
              <a:gd name="T0" fmla="*/ 2147483647 w 93"/>
              <a:gd name="T1" fmla="*/ 0 h 53"/>
              <a:gd name="T2" fmla="*/ 2147483647 w 93"/>
              <a:gd name="T3" fmla="*/ 2147483647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2147483647 w 93"/>
              <a:gd name="T15" fmla="*/ 2147483647 h 53"/>
              <a:gd name="T16" fmla="*/ 0 w 93"/>
              <a:gd name="T17" fmla="*/ 2147483647 h 53"/>
              <a:gd name="T18" fmla="*/ 2147483647 w 93"/>
              <a:gd name="T19" fmla="*/ 2147483647 h 53"/>
              <a:gd name="T20" fmla="*/ 2147483647 w 93"/>
              <a:gd name="T21" fmla="*/ 2147483647 h 53"/>
              <a:gd name="T22" fmla="*/ 2147483647 w 93"/>
              <a:gd name="T23" fmla="*/ 2147483647 h 53"/>
              <a:gd name="T24" fmla="*/ 2147483647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0 h 53"/>
              <a:gd name="T64" fmla="*/ 2147483647 w 9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3"/>
              <a:gd name="T101" fmla="*/ 93 w 9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3">
                <a:moveTo>
                  <a:pt x="27" y="0"/>
                </a:moveTo>
                <a:lnTo>
                  <a:pt x="23" y="1"/>
                </a:lnTo>
                <a:lnTo>
                  <a:pt x="17" y="2"/>
                </a:lnTo>
                <a:lnTo>
                  <a:pt x="12" y="5"/>
                </a:lnTo>
                <a:lnTo>
                  <a:pt x="8" y="8"/>
                </a:lnTo>
                <a:lnTo>
                  <a:pt x="6" y="12"/>
                </a:lnTo>
                <a:lnTo>
                  <a:pt x="3" y="17"/>
                </a:lnTo>
                <a:lnTo>
                  <a:pt x="2" y="21"/>
                </a:lnTo>
                <a:lnTo>
                  <a:pt x="0" y="26"/>
                </a:lnTo>
                <a:lnTo>
                  <a:pt x="2" y="32"/>
                </a:lnTo>
                <a:lnTo>
                  <a:pt x="3" y="37"/>
                </a:lnTo>
                <a:lnTo>
                  <a:pt x="6" y="42"/>
                </a:lnTo>
                <a:lnTo>
                  <a:pt x="8" y="46"/>
                </a:lnTo>
                <a:lnTo>
                  <a:pt x="12" y="49"/>
                </a:lnTo>
                <a:lnTo>
                  <a:pt x="17" y="51"/>
                </a:lnTo>
                <a:lnTo>
                  <a:pt x="23" y="53"/>
                </a:lnTo>
                <a:lnTo>
                  <a:pt x="61" y="53"/>
                </a:lnTo>
                <a:lnTo>
                  <a:pt x="72" y="53"/>
                </a:lnTo>
                <a:lnTo>
                  <a:pt x="77" y="51"/>
                </a:lnTo>
                <a:lnTo>
                  <a:pt x="81" y="49"/>
                </a:lnTo>
                <a:lnTo>
                  <a:pt x="85" y="46"/>
                </a:lnTo>
                <a:lnTo>
                  <a:pt x="89" y="42"/>
                </a:lnTo>
                <a:lnTo>
                  <a:pt x="91" y="37"/>
                </a:lnTo>
                <a:lnTo>
                  <a:pt x="93" y="32"/>
                </a:lnTo>
                <a:lnTo>
                  <a:pt x="93" y="26"/>
                </a:lnTo>
                <a:lnTo>
                  <a:pt x="93" y="21"/>
                </a:lnTo>
                <a:lnTo>
                  <a:pt x="91" y="17"/>
                </a:lnTo>
                <a:lnTo>
                  <a:pt x="89" y="12"/>
                </a:lnTo>
                <a:lnTo>
                  <a:pt x="85" y="8"/>
                </a:lnTo>
                <a:lnTo>
                  <a:pt x="81" y="5"/>
                </a:lnTo>
                <a:lnTo>
                  <a:pt x="77" y="2"/>
                </a:lnTo>
                <a:lnTo>
                  <a:pt x="6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1" name="Line 249"/>
          <p:cNvSpPr>
            <a:spLocks noChangeShapeType="1"/>
          </p:cNvSpPr>
          <p:nvPr/>
        </p:nvSpPr>
        <p:spPr bwMode="auto">
          <a:xfrm>
            <a:off x="5205413" y="49133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2" name="Freeform 250"/>
          <p:cNvSpPr>
            <a:spLocks/>
          </p:cNvSpPr>
          <p:nvPr/>
        </p:nvSpPr>
        <p:spPr bwMode="auto">
          <a:xfrm>
            <a:off x="5205413" y="4889500"/>
            <a:ext cx="20637" cy="31750"/>
          </a:xfrm>
          <a:custGeom>
            <a:avLst/>
            <a:gdLst>
              <a:gd name="T0" fmla="*/ 0 w 53"/>
              <a:gd name="T1" fmla="*/ 2147483647 h 88"/>
              <a:gd name="T2" fmla="*/ 2147483647 w 53"/>
              <a:gd name="T3" fmla="*/ 2147483647 h 88"/>
              <a:gd name="T4" fmla="*/ 2147483647 w 53"/>
              <a:gd name="T5" fmla="*/ 2147483647 h 88"/>
              <a:gd name="T6" fmla="*/ 2147483647 w 53"/>
              <a:gd name="T7" fmla="*/ 2147483647 h 88"/>
              <a:gd name="T8" fmla="*/ 2147483647 w 53"/>
              <a:gd name="T9" fmla="*/ 2147483647 h 88"/>
              <a:gd name="T10" fmla="*/ 2147483647 w 53"/>
              <a:gd name="T11" fmla="*/ 2147483647 h 88"/>
              <a:gd name="T12" fmla="*/ 2147483647 w 53"/>
              <a:gd name="T13" fmla="*/ 2147483647 h 88"/>
              <a:gd name="T14" fmla="*/ 2147483647 w 53"/>
              <a:gd name="T15" fmla="*/ 2147483647 h 88"/>
              <a:gd name="T16" fmla="*/ 2147483647 w 53"/>
              <a:gd name="T17" fmla="*/ 2147483647 h 88"/>
              <a:gd name="T18" fmla="*/ 2147483647 w 53"/>
              <a:gd name="T19" fmla="*/ 2147483647 h 88"/>
              <a:gd name="T20" fmla="*/ 2147483647 w 53"/>
              <a:gd name="T21" fmla="*/ 2147483647 h 88"/>
              <a:gd name="T22" fmla="*/ 2147483647 w 53"/>
              <a:gd name="T23" fmla="*/ 2147483647 h 88"/>
              <a:gd name="T24" fmla="*/ 2147483647 w 53"/>
              <a:gd name="T25" fmla="*/ 2147483647 h 88"/>
              <a:gd name="T26" fmla="*/ 2147483647 w 53"/>
              <a:gd name="T27" fmla="*/ 2147483647 h 88"/>
              <a:gd name="T28" fmla="*/ 2147483647 w 53"/>
              <a:gd name="T29" fmla="*/ 2147483647 h 88"/>
              <a:gd name="T30" fmla="*/ 2147483647 w 53"/>
              <a:gd name="T31" fmla="*/ 2147483647 h 88"/>
              <a:gd name="T32" fmla="*/ 2147483647 w 53"/>
              <a:gd name="T33" fmla="*/ 2147483647 h 88"/>
              <a:gd name="T34" fmla="*/ 2147483647 w 53"/>
              <a:gd name="T35" fmla="*/ 2147483647 h 88"/>
              <a:gd name="T36" fmla="*/ 2147483647 w 53"/>
              <a:gd name="T37" fmla="*/ 2147483647 h 88"/>
              <a:gd name="T38" fmla="*/ 2147483647 w 53"/>
              <a:gd name="T39" fmla="*/ 2147483647 h 88"/>
              <a:gd name="T40" fmla="*/ 2147483647 w 53"/>
              <a:gd name="T41" fmla="*/ 2147483647 h 88"/>
              <a:gd name="T42" fmla="*/ 2147483647 w 53"/>
              <a:gd name="T43" fmla="*/ 2147483647 h 88"/>
              <a:gd name="T44" fmla="*/ 2147483647 w 53"/>
              <a:gd name="T45" fmla="*/ 2147483647 h 88"/>
              <a:gd name="T46" fmla="*/ 2147483647 w 53"/>
              <a:gd name="T47" fmla="*/ 2147483647 h 88"/>
              <a:gd name="T48" fmla="*/ 2147483647 w 53"/>
              <a:gd name="T49" fmla="*/ 0 h 88"/>
              <a:gd name="T50" fmla="*/ 2147483647 w 53"/>
              <a:gd name="T51" fmla="*/ 2147483647 h 88"/>
              <a:gd name="T52" fmla="*/ 2147483647 w 53"/>
              <a:gd name="T53" fmla="*/ 2147483647 h 88"/>
              <a:gd name="T54" fmla="*/ 2147483647 w 53"/>
              <a:gd name="T55" fmla="*/ 2147483647 h 88"/>
              <a:gd name="T56" fmla="*/ 2147483647 w 53"/>
              <a:gd name="T57" fmla="*/ 2147483647 h 88"/>
              <a:gd name="T58" fmla="*/ 2147483647 w 53"/>
              <a:gd name="T59" fmla="*/ 2147483647 h 88"/>
              <a:gd name="T60" fmla="*/ 2147483647 w 53"/>
              <a:gd name="T61" fmla="*/ 2147483647 h 88"/>
              <a:gd name="T62" fmla="*/ 0 w 53"/>
              <a:gd name="T63" fmla="*/ 2147483647 h 88"/>
              <a:gd name="T64" fmla="*/ 0 w 53"/>
              <a:gd name="T65" fmla="*/ 214748364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8"/>
              <a:gd name="T101" fmla="*/ 53 w 53"/>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8">
                <a:moveTo>
                  <a:pt x="0" y="61"/>
                </a:moveTo>
                <a:lnTo>
                  <a:pt x="1" y="67"/>
                </a:lnTo>
                <a:lnTo>
                  <a:pt x="3" y="72"/>
                </a:lnTo>
                <a:lnTo>
                  <a:pt x="5" y="77"/>
                </a:lnTo>
                <a:lnTo>
                  <a:pt x="8" y="81"/>
                </a:lnTo>
                <a:lnTo>
                  <a:pt x="12" y="84"/>
                </a:lnTo>
                <a:lnTo>
                  <a:pt x="17" y="86"/>
                </a:lnTo>
                <a:lnTo>
                  <a:pt x="21" y="88"/>
                </a:lnTo>
                <a:lnTo>
                  <a:pt x="26" y="88"/>
                </a:lnTo>
                <a:lnTo>
                  <a:pt x="32" y="88"/>
                </a:lnTo>
                <a:lnTo>
                  <a:pt x="37" y="86"/>
                </a:lnTo>
                <a:lnTo>
                  <a:pt x="41" y="84"/>
                </a:lnTo>
                <a:lnTo>
                  <a:pt x="45" y="81"/>
                </a:lnTo>
                <a:lnTo>
                  <a:pt x="49" y="77"/>
                </a:lnTo>
                <a:lnTo>
                  <a:pt x="51" y="72"/>
                </a:lnTo>
                <a:lnTo>
                  <a:pt x="53" y="67"/>
                </a:lnTo>
                <a:lnTo>
                  <a:pt x="53" y="32"/>
                </a:lnTo>
                <a:lnTo>
                  <a:pt x="53" y="22"/>
                </a:lnTo>
                <a:lnTo>
                  <a:pt x="51" y="18"/>
                </a:lnTo>
                <a:lnTo>
                  <a:pt x="49" y="12"/>
                </a:lnTo>
                <a:lnTo>
                  <a:pt x="45" y="8"/>
                </a:lnTo>
                <a:lnTo>
                  <a:pt x="41" y="6"/>
                </a:lnTo>
                <a:lnTo>
                  <a:pt x="37" y="3"/>
                </a:lnTo>
                <a:lnTo>
                  <a:pt x="32" y="2"/>
                </a:lnTo>
                <a:lnTo>
                  <a:pt x="26" y="0"/>
                </a:lnTo>
                <a:lnTo>
                  <a:pt x="21" y="2"/>
                </a:lnTo>
                <a:lnTo>
                  <a:pt x="17" y="3"/>
                </a:lnTo>
                <a:lnTo>
                  <a:pt x="12" y="6"/>
                </a:lnTo>
                <a:lnTo>
                  <a:pt x="8" y="8"/>
                </a:lnTo>
                <a:lnTo>
                  <a:pt x="5" y="12"/>
                </a:lnTo>
                <a:lnTo>
                  <a:pt x="3" y="18"/>
                </a:lnTo>
                <a:lnTo>
                  <a:pt x="0" y="27"/>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3" name="Line 251"/>
          <p:cNvSpPr>
            <a:spLocks noChangeShapeType="1"/>
          </p:cNvSpPr>
          <p:nvPr/>
        </p:nvSpPr>
        <p:spPr bwMode="auto">
          <a:xfrm>
            <a:off x="5216525" y="48895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4" name="Freeform 252"/>
          <p:cNvSpPr>
            <a:spLocks/>
          </p:cNvSpPr>
          <p:nvPr/>
        </p:nvSpPr>
        <p:spPr bwMode="auto">
          <a:xfrm>
            <a:off x="5205413" y="4889500"/>
            <a:ext cx="47625" cy="20638"/>
          </a:xfrm>
          <a:custGeom>
            <a:avLst/>
            <a:gdLst>
              <a:gd name="T0" fmla="*/ 2147483647 w 122"/>
              <a:gd name="T1" fmla="*/ 0 h 53"/>
              <a:gd name="T2" fmla="*/ 2147483647 w 122"/>
              <a:gd name="T3" fmla="*/ 2147483647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2147483647 w 122"/>
              <a:gd name="T15" fmla="*/ 2147483647 h 53"/>
              <a:gd name="T16" fmla="*/ 0 w 122"/>
              <a:gd name="T17" fmla="*/ 2147483647 h 53"/>
              <a:gd name="T18" fmla="*/ 2147483647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6" y="0"/>
                </a:moveTo>
                <a:lnTo>
                  <a:pt x="21" y="2"/>
                </a:lnTo>
                <a:lnTo>
                  <a:pt x="17" y="3"/>
                </a:lnTo>
                <a:lnTo>
                  <a:pt x="12" y="6"/>
                </a:lnTo>
                <a:lnTo>
                  <a:pt x="8" y="8"/>
                </a:lnTo>
                <a:lnTo>
                  <a:pt x="5" y="12"/>
                </a:lnTo>
                <a:lnTo>
                  <a:pt x="3" y="18"/>
                </a:lnTo>
                <a:lnTo>
                  <a:pt x="1" y="22"/>
                </a:lnTo>
                <a:lnTo>
                  <a:pt x="0" y="27"/>
                </a:lnTo>
                <a:lnTo>
                  <a:pt x="1" y="32"/>
                </a:lnTo>
                <a:lnTo>
                  <a:pt x="3" y="37"/>
                </a:lnTo>
                <a:lnTo>
                  <a:pt x="5" y="41"/>
                </a:lnTo>
                <a:lnTo>
                  <a:pt x="8" y="45"/>
                </a:lnTo>
                <a:lnTo>
                  <a:pt x="12" y="49"/>
                </a:lnTo>
                <a:lnTo>
                  <a:pt x="17" y="52"/>
                </a:lnTo>
                <a:lnTo>
                  <a:pt x="21" y="53"/>
                </a:lnTo>
                <a:lnTo>
                  <a:pt x="90" y="53"/>
                </a:lnTo>
                <a:lnTo>
                  <a:pt x="100" y="53"/>
                </a:lnTo>
                <a:lnTo>
                  <a:pt x="106" y="52"/>
                </a:lnTo>
                <a:lnTo>
                  <a:pt x="110" y="49"/>
                </a:lnTo>
                <a:lnTo>
                  <a:pt x="114" y="45"/>
                </a:lnTo>
                <a:lnTo>
                  <a:pt x="118" y="41"/>
                </a:lnTo>
                <a:lnTo>
                  <a:pt x="120" y="37"/>
                </a:lnTo>
                <a:lnTo>
                  <a:pt x="122" y="32"/>
                </a:lnTo>
                <a:lnTo>
                  <a:pt x="122" y="27"/>
                </a:lnTo>
                <a:lnTo>
                  <a:pt x="122" y="22"/>
                </a:lnTo>
                <a:lnTo>
                  <a:pt x="120" y="18"/>
                </a:lnTo>
                <a:lnTo>
                  <a:pt x="118" y="12"/>
                </a:lnTo>
                <a:lnTo>
                  <a:pt x="114" y="8"/>
                </a:lnTo>
                <a:lnTo>
                  <a:pt x="110" y="6"/>
                </a:lnTo>
                <a:lnTo>
                  <a:pt x="106" y="3"/>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5" name="Line 253"/>
          <p:cNvSpPr>
            <a:spLocks noChangeShapeType="1"/>
          </p:cNvSpPr>
          <p:nvPr/>
        </p:nvSpPr>
        <p:spPr bwMode="auto">
          <a:xfrm>
            <a:off x="5243513" y="48895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6" name="Freeform 254"/>
          <p:cNvSpPr>
            <a:spLocks/>
          </p:cNvSpPr>
          <p:nvPr/>
        </p:nvSpPr>
        <p:spPr bwMode="auto">
          <a:xfrm>
            <a:off x="5232400" y="4889500"/>
            <a:ext cx="57150" cy="20638"/>
          </a:xfrm>
          <a:custGeom>
            <a:avLst/>
            <a:gdLst>
              <a:gd name="T0" fmla="*/ 2147483647 w 141"/>
              <a:gd name="T1" fmla="*/ 0 h 53"/>
              <a:gd name="T2" fmla="*/ 2147483647 w 141"/>
              <a:gd name="T3" fmla="*/ 2147483647 h 53"/>
              <a:gd name="T4" fmla="*/ 2147483647 w 141"/>
              <a:gd name="T5" fmla="*/ 2147483647 h 53"/>
              <a:gd name="T6" fmla="*/ 2147483647 w 141"/>
              <a:gd name="T7" fmla="*/ 2147483647 h 53"/>
              <a:gd name="T8" fmla="*/ 2147483647 w 141"/>
              <a:gd name="T9" fmla="*/ 2147483647 h 53"/>
              <a:gd name="T10" fmla="*/ 2147483647 w 141"/>
              <a:gd name="T11" fmla="*/ 2147483647 h 53"/>
              <a:gd name="T12" fmla="*/ 2147483647 w 141"/>
              <a:gd name="T13" fmla="*/ 2147483647 h 53"/>
              <a:gd name="T14" fmla="*/ 2147483647 w 141"/>
              <a:gd name="T15" fmla="*/ 2147483647 h 53"/>
              <a:gd name="T16" fmla="*/ 0 w 141"/>
              <a:gd name="T17" fmla="*/ 2147483647 h 53"/>
              <a:gd name="T18" fmla="*/ 2147483647 w 141"/>
              <a:gd name="T19" fmla="*/ 2147483647 h 53"/>
              <a:gd name="T20" fmla="*/ 2147483647 w 141"/>
              <a:gd name="T21" fmla="*/ 2147483647 h 53"/>
              <a:gd name="T22" fmla="*/ 2147483647 w 141"/>
              <a:gd name="T23" fmla="*/ 2147483647 h 53"/>
              <a:gd name="T24" fmla="*/ 2147483647 w 141"/>
              <a:gd name="T25" fmla="*/ 2147483647 h 53"/>
              <a:gd name="T26" fmla="*/ 2147483647 w 141"/>
              <a:gd name="T27" fmla="*/ 2147483647 h 53"/>
              <a:gd name="T28" fmla="*/ 2147483647 w 141"/>
              <a:gd name="T29" fmla="*/ 2147483647 h 53"/>
              <a:gd name="T30" fmla="*/ 2147483647 w 141"/>
              <a:gd name="T31" fmla="*/ 2147483647 h 53"/>
              <a:gd name="T32" fmla="*/ 2147483647 w 141"/>
              <a:gd name="T33" fmla="*/ 2147483647 h 53"/>
              <a:gd name="T34" fmla="*/ 2147483647 w 141"/>
              <a:gd name="T35" fmla="*/ 2147483647 h 53"/>
              <a:gd name="T36" fmla="*/ 2147483647 w 141"/>
              <a:gd name="T37" fmla="*/ 2147483647 h 53"/>
              <a:gd name="T38" fmla="*/ 2147483647 w 141"/>
              <a:gd name="T39" fmla="*/ 2147483647 h 53"/>
              <a:gd name="T40" fmla="*/ 2147483647 w 141"/>
              <a:gd name="T41" fmla="*/ 2147483647 h 53"/>
              <a:gd name="T42" fmla="*/ 2147483647 w 141"/>
              <a:gd name="T43" fmla="*/ 2147483647 h 53"/>
              <a:gd name="T44" fmla="*/ 2147483647 w 141"/>
              <a:gd name="T45" fmla="*/ 2147483647 h 53"/>
              <a:gd name="T46" fmla="*/ 2147483647 w 141"/>
              <a:gd name="T47" fmla="*/ 2147483647 h 53"/>
              <a:gd name="T48" fmla="*/ 2147483647 w 141"/>
              <a:gd name="T49" fmla="*/ 2147483647 h 53"/>
              <a:gd name="T50" fmla="*/ 2147483647 w 141"/>
              <a:gd name="T51" fmla="*/ 2147483647 h 53"/>
              <a:gd name="T52" fmla="*/ 2147483647 w 141"/>
              <a:gd name="T53" fmla="*/ 2147483647 h 53"/>
              <a:gd name="T54" fmla="*/ 2147483647 w 141"/>
              <a:gd name="T55" fmla="*/ 2147483647 h 53"/>
              <a:gd name="T56" fmla="*/ 2147483647 w 141"/>
              <a:gd name="T57" fmla="*/ 2147483647 h 53"/>
              <a:gd name="T58" fmla="*/ 2147483647 w 141"/>
              <a:gd name="T59" fmla="*/ 2147483647 h 53"/>
              <a:gd name="T60" fmla="*/ 2147483647 w 141"/>
              <a:gd name="T61" fmla="*/ 2147483647 h 53"/>
              <a:gd name="T62" fmla="*/ 2147483647 w 141"/>
              <a:gd name="T63" fmla="*/ 0 h 53"/>
              <a:gd name="T64" fmla="*/ 2147483647 w 14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53"/>
              <a:gd name="T101" fmla="*/ 141 w 14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53">
                <a:moveTo>
                  <a:pt x="26" y="0"/>
                </a:moveTo>
                <a:lnTo>
                  <a:pt x="21" y="2"/>
                </a:lnTo>
                <a:lnTo>
                  <a:pt x="17" y="3"/>
                </a:lnTo>
                <a:lnTo>
                  <a:pt x="12" y="6"/>
                </a:lnTo>
                <a:lnTo>
                  <a:pt x="8" y="8"/>
                </a:lnTo>
                <a:lnTo>
                  <a:pt x="5" y="12"/>
                </a:lnTo>
                <a:lnTo>
                  <a:pt x="2" y="18"/>
                </a:lnTo>
                <a:lnTo>
                  <a:pt x="1" y="22"/>
                </a:lnTo>
                <a:lnTo>
                  <a:pt x="0" y="27"/>
                </a:lnTo>
                <a:lnTo>
                  <a:pt x="1" y="32"/>
                </a:lnTo>
                <a:lnTo>
                  <a:pt x="2" y="37"/>
                </a:lnTo>
                <a:lnTo>
                  <a:pt x="5" y="41"/>
                </a:lnTo>
                <a:lnTo>
                  <a:pt x="8" y="45"/>
                </a:lnTo>
                <a:lnTo>
                  <a:pt x="12" y="49"/>
                </a:lnTo>
                <a:lnTo>
                  <a:pt x="17" y="52"/>
                </a:lnTo>
                <a:lnTo>
                  <a:pt x="21" y="53"/>
                </a:lnTo>
                <a:lnTo>
                  <a:pt x="109" y="53"/>
                </a:lnTo>
                <a:lnTo>
                  <a:pt x="120" y="53"/>
                </a:lnTo>
                <a:lnTo>
                  <a:pt x="125" y="52"/>
                </a:lnTo>
                <a:lnTo>
                  <a:pt x="129" y="49"/>
                </a:lnTo>
                <a:lnTo>
                  <a:pt x="133" y="45"/>
                </a:lnTo>
                <a:lnTo>
                  <a:pt x="137" y="41"/>
                </a:lnTo>
                <a:lnTo>
                  <a:pt x="140" y="37"/>
                </a:lnTo>
                <a:lnTo>
                  <a:pt x="141" y="32"/>
                </a:lnTo>
                <a:lnTo>
                  <a:pt x="141" y="27"/>
                </a:lnTo>
                <a:lnTo>
                  <a:pt x="141" y="22"/>
                </a:lnTo>
                <a:lnTo>
                  <a:pt x="140" y="18"/>
                </a:lnTo>
                <a:lnTo>
                  <a:pt x="137" y="12"/>
                </a:lnTo>
                <a:lnTo>
                  <a:pt x="133" y="8"/>
                </a:lnTo>
                <a:lnTo>
                  <a:pt x="129" y="6"/>
                </a:lnTo>
                <a:lnTo>
                  <a:pt x="125" y="3"/>
                </a:lnTo>
                <a:lnTo>
                  <a:pt x="11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7" name="Line 255"/>
          <p:cNvSpPr>
            <a:spLocks noChangeShapeType="1"/>
          </p:cNvSpPr>
          <p:nvPr/>
        </p:nvSpPr>
        <p:spPr bwMode="auto">
          <a:xfrm>
            <a:off x="5267325" y="48990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8" name="Freeform 256"/>
          <p:cNvSpPr>
            <a:spLocks/>
          </p:cNvSpPr>
          <p:nvPr/>
        </p:nvSpPr>
        <p:spPr bwMode="auto">
          <a:xfrm>
            <a:off x="5267325" y="4876800"/>
            <a:ext cx="22225" cy="33338"/>
          </a:xfrm>
          <a:custGeom>
            <a:avLst/>
            <a:gdLst>
              <a:gd name="T0" fmla="*/ 0 w 53"/>
              <a:gd name="T1" fmla="*/ 2147483647 h 87"/>
              <a:gd name="T2" fmla="*/ 2147483647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2147483647 h 87"/>
              <a:gd name="T48" fmla="*/ 2147483647 w 53"/>
              <a:gd name="T49" fmla="*/ 0 h 87"/>
              <a:gd name="T50" fmla="*/ 2147483647 w 53"/>
              <a:gd name="T51" fmla="*/ 2147483647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1"/>
                </a:moveTo>
                <a:lnTo>
                  <a:pt x="2" y="66"/>
                </a:lnTo>
                <a:lnTo>
                  <a:pt x="3" y="71"/>
                </a:lnTo>
                <a:lnTo>
                  <a:pt x="5" y="75"/>
                </a:lnTo>
                <a:lnTo>
                  <a:pt x="8" y="79"/>
                </a:lnTo>
                <a:lnTo>
                  <a:pt x="12" y="83"/>
                </a:lnTo>
                <a:lnTo>
                  <a:pt x="17" y="86"/>
                </a:lnTo>
                <a:lnTo>
                  <a:pt x="21" y="87"/>
                </a:lnTo>
                <a:lnTo>
                  <a:pt x="27" y="87"/>
                </a:lnTo>
                <a:lnTo>
                  <a:pt x="32" y="87"/>
                </a:lnTo>
                <a:lnTo>
                  <a:pt x="37" y="86"/>
                </a:lnTo>
                <a:lnTo>
                  <a:pt x="41" y="83"/>
                </a:lnTo>
                <a:lnTo>
                  <a:pt x="45" y="79"/>
                </a:lnTo>
                <a:lnTo>
                  <a:pt x="49" y="75"/>
                </a:lnTo>
                <a:lnTo>
                  <a:pt x="52" y="71"/>
                </a:lnTo>
                <a:lnTo>
                  <a:pt x="53" y="66"/>
                </a:lnTo>
                <a:lnTo>
                  <a:pt x="53" y="32"/>
                </a:lnTo>
                <a:lnTo>
                  <a:pt x="53" y="21"/>
                </a:lnTo>
                <a:lnTo>
                  <a:pt x="52" y="17"/>
                </a:lnTo>
                <a:lnTo>
                  <a:pt x="49" y="12"/>
                </a:lnTo>
                <a:lnTo>
                  <a:pt x="45" y="8"/>
                </a:lnTo>
                <a:lnTo>
                  <a:pt x="41" y="5"/>
                </a:lnTo>
                <a:lnTo>
                  <a:pt x="37" y="3"/>
                </a:lnTo>
                <a:lnTo>
                  <a:pt x="32" y="1"/>
                </a:lnTo>
                <a:lnTo>
                  <a:pt x="27" y="0"/>
                </a:lnTo>
                <a:lnTo>
                  <a:pt x="21" y="1"/>
                </a:lnTo>
                <a:lnTo>
                  <a:pt x="17" y="3"/>
                </a:lnTo>
                <a:lnTo>
                  <a:pt x="12" y="5"/>
                </a:lnTo>
                <a:lnTo>
                  <a:pt x="8" y="8"/>
                </a:lnTo>
                <a:lnTo>
                  <a:pt x="5" y="12"/>
                </a:lnTo>
                <a:lnTo>
                  <a:pt x="3" y="17"/>
                </a:lnTo>
                <a:lnTo>
                  <a:pt x="0" y="27"/>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09" name="Line 257"/>
          <p:cNvSpPr>
            <a:spLocks noChangeShapeType="1"/>
          </p:cNvSpPr>
          <p:nvPr/>
        </p:nvSpPr>
        <p:spPr bwMode="auto">
          <a:xfrm>
            <a:off x="5278438" y="48768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0" name="Freeform 258"/>
          <p:cNvSpPr>
            <a:spLocks/>
          </p:cNvSpPr>
          <p:nvPr/>
        </p:nvSpPr>
        <p:spPr bwMode="auto">
          <a:xfrm>
            <a:off x="5267325" y="4876800"/>
            <a:ext cx="111125" cy="19050"/>
          </a:xfrm>
          <a:custGeom>
            <a:avLst/>
            <a:gdLst>
              <a:gd name="T0" fmla="*/ 2147483647 w 280"/>
              <a:gd name="T1" fmla="*/ 0 h 53"/>
              <a:gd name="T2" fmla="*/ 2147483647 w 280"/>
              <a:gd name="T3" fmla="*/ 2147483647 h 53"/>
              <a:gd name="T4" fmla="*/ 2147483647 w 280"/>
              <a:gd name="T5" fmla="*/ 2147483647 h 53"/>
              <a:gd name="T6" fmla="*/ 2147483647 w 280"/>
              <a:gd name="T7" fmla="*/ 2147483647 h 53"/>
              <a:gd name="T8" fmla="*/ 2147483647 w 280"/>
              <a:gd name="T9" fmla="*/ 2147483647 h 53"/>
              <a:gd name="T10" fmla="*/ 2147483647 w 280"/>
              <a:gd name="T11" fmla="*/ 2147483647 h 53"/>
              <a:gd name="T12" fmla="*/ 2147483647 w 280"/>
              <a:gd name="T13" fmla="*/ 2147483647 h 53"/>
              <a:gd name="T14" fmla="*/ 2147483647 w 280"/>
              <a:gd name="T15" fmla="*/ 2147483647 h 53"/>
              <a:gd name="T16" fmla="*/ 0 w 280"/>
              <a:gd name="T17" fmla="*/ 2147483647 h 53"/>
              <a:gd name="T18" fmla="*/ 2147483647 w 280"/>
              <a:gd name="T19" fmla="*/ 2147483647 h 53"/>
              <a:gd name="T20" fmla="*/ 2147483647 w 280"/>
              <a:gd name="T21" fmla="*/ 2147483647 h 53"/>
              <a:gd name="T22" fmla="*/ 2147483647 w 280"/>
              <a:gd name="T23" fmla="*/ 2147483647 h 53"/>
              <a:gd name="T24" fmla="*/ 2147483647 w 280"/>
              <a:gd name="T25" fmla="*/ 2147483647 h 53"/>
              <a:gd name="T26" fmla="*/ 2147483647 w 280"/>
              <a:gd name="T27" fmla="*/ 2147483647 h 53"/>
              <a:gd name="T28" fmla="*/ 2147483647 w 280"/>
              <a:gd name="T29" fmla="*/ 2147483647 h 53"/>
              <a:gd name="T30" fmla="*/ 2147483647 w 280"/>
              <a:gd name="T31" fmla="*/ 2147483647 h 53"/>
              <a:gd name="T32" fmla="*/ 2147483647 w 280"/>
              <a:gd name="T33" fmla="*/ 2147483647 h 53"/>
              <a:gd name="T34" fmla="*/ 2147483647 w 280"/>
              <a:gd name="T35" fmla="*/ 2147483647 h 53"/>
              <a:gd name="T36" fmla="*/ 2147483647 w 280"/>
              <a:gd name="T37" fmla="*/ 2147483647 h 53"/>
              <a:gd name="T38" fmla="*/ 2147483647 w 280"/>
              <a:gd name="T39" fmla="*/ 2147483647 h 53"/>
              <a:gd name="T40" fmla="*/ 2147483647 w 280"/>
              <a:gd name="T41" fmla="*/ 2147483647 h 53"/>
              <a:gd name="T42" fmla="*/ 2147483647 w 280"/>
              <a:gd name="T43" fmla="*/ 2147483647 h 53"/>
              <a:gd name="T44" fmla="*/ 2147483647 w 280"/>
              <a:gd name="T45" fmla="*/ 2147483647 h 53"/>
              <a:gd name="T46" fmla="*/ 2147483647 w 280"/>
              <a:gd name="T47" fmla="*/ 2147483647 h 53"/>
              <a:gd name="T48" fmla="*/ 2147483647 w 280"/>
              <a:gd name="T49" fmla="*/ 2147483647 h 53"/>
              <a:gd name="T50" fmla="*/ 2147483647 w 280"/>
              <a:gd name="T51" fmla="*/ 2147483647 h 53"/>
              <a:gd name="T52" fmla="*/ 2147483647 w 280"/>
              <a:gd name="T53" fmla="*/ 2147483647 h 53"/>
              <a:gd name="T54" fmla="*/ 2147483647 w 280"/>
              <a:gd name="T55" fmla="*/ 2147483647 h 53"/>
              <a:gd name="T56" fmla="*/ 2147483647 w 280"/>
              <a:gd name="T57" fmla="*/ 2147483647 h 53"/>
              <a:gd name="T58" fmla="*/ 2147483647 w 280"/>
              <a:gd name="T59" fmla="*/ 2147483647 h 53"/>
              <a:gd name="T60" fmla="*/ 2147483647 w 280"/>
              <a:gd name="T61" fmla="*/ 2147483647 h 53"/>
              <a:gd name="T62" fmla="*/ 2147483647 w 280"/>
              <a:gd name="T63" fmla="*/ 0 h 53"/>
              <a:gd name="T64" fmla="*/ 2147483647 w 28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0"/>
              <a:gd name="T100" fmla="*/ 0 h 53"/>
              <a:gd name="T101" fmla="*/ 280 w 28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0" h="53">
                <a:moveTo>
                  <a:pt x="27" y="0"/>
                </a:moveTo>
                <a:lnTo>
                  <a:pt x="21" y="1"/>
                </a:lnTo>
                <a:lnTo>
                  <a:pt x="17" y="3"/>
                </a:lnTo>
                <a:lnTo>
                  <a:pt x="12" y="5"/>
                </a:lnTo>
                <a:lnTo>
                  <a:pt x="8" y="8"/>
                </a:lnTo>
                <a:lnTo>
                  <a:pt x="5" y="12"/>
                </a:lnTo>
                <a:lnTo>
                  <a:pt x="3" y="17"/>
                </a:lnTo>
                <a:lnTo>
                  <a:pt x="2" y="21"/>
                </a:lnTo>
                <a:lnTo>
                  <a:pt x="0" y="27"/>
                </a:lnTo>
                <a:lnTo>
                  <a:pt x="2" y="32"/>
                </a:lnTo>
                <a:lnTo>
                  <a:pt x="3" y="37"/>
                </a:lnTo>
                <a:lnTo>
                  <a:pt x="5" y="41"/>
                </a:lnTo>
                <a:lnTo>
                  <a:pt x="8" y="45"/>
                </a:lnTo>
                <a:lnTo>
                  <a:pt x="12" y="49"/>
                </a:lnTo>
                <a:lnTo>
                  <a:pt x="17" y="52"/>
                </a:lnTo>
                <a:lnTo>
                  <a:pt x="21" y="53"/>
                </a:lnTo>
                <a:lnTo>
                  <a:pt x="247" y="53"/>
                </a:lnTo>
                <a:lnTo>
                  <a:pt x="258" y="53"/>
                </a:lnTo>
                <a:lnTo>
                  <a:pt x="263" y="52"/>
                </a:lnTo>
                <a:lnTo>
                  <a:pt x="269" y="49"/>
                </a:lnTo>
                <a:lnTo>
                  <a:pt x="272" y="45"/>
                </a:lnTo>
                <a:lnTo>
                  <a:pt x="275" y="41"/>
                </a:lnTo>
                <a:lnTo>
                  <a:pt x="278" y="37"/>
                </a:lnTo>
                <a:lnTo>
                  <a:pt x="279" y="32"/>
                </a:lnTo>
                <a:lnTo>
                  <a:pt x="280" y="27"/>
                </a:lnTo>
                <a:lnTo>
                  <a:pt x="279" y="21"/>
                </a:lnTo>
                <a:lnTo>
                  <a:pt x="278" y="17"/>
                </a:lnTo>
                <a:lnTo>
                  <a:pt x="275" y="12"/>
                </a:lnTo>
                <a:lnTo>
                  <a:pt x="272" y="8"/>
                </a:lnTo>
                <a:lnTo>
                  <a:pt x="269" y="5"/>
                </a:lnTo>
                <a:lnTo>
                  <a:pt x="263" y="3"/>
                </a:lnTo>
                <a:lnTo>
                  <a:pt x="253"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1" name="Line 259"/>
          <p:cNvSpPr>
            <a:spLocks noChangeShapeType="1"/>
          </p:cNvSpPr>
          <p:nvPr/>
        </p:nvSpPr>
        <p:spPr bwMode="auto">
          <a:xfrm>
            <a:off x="5357813" y="48863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2" name="Freeform 260"/>
          <p:cNvSpPr>
            <a:spLocks/>
          </p:cNvSpPr>
          <p:nvPr/>
        </p:nvSpPr>
        <p:spPr bwMode="auto">
          <a:xfrm>
            <a:off x="5357813" y="4862513"/>
            <a:ext cx="20637" cy="33337"/>
          </a:xfrm>
          <a:custGeom>
            <a:avLst/>
            <a:gdLst>
              <a:gd name="T0" fmla="*/ 0 w 51"/>
              <a:gd name="T1" fmla="*/ 2147483647 h 87"/>
              <a:gd name="T2" fmla="*/ 0 w 51"/>
              <a:gd name="T3" fmla="*/ 2147483647 h 87"/>
              <a:gd name="T4" fmla="*/ 2147483647 w 51"/>
              <a:gd name="T5" fmla="*/ 2147483647 h 87"/>
              <a:gd name="T6" fmla="*/ 2147483647 w 51"/>
              <a:gd name="T7" fmla="*/ 2147483647 h 87"/>
              <a:gd name="T8" fmla="*/ 2147483647 w 51"/>
              <a:gd name="T9" fmla="*/ 2147483647 h 87"/>
              <a:gd name="T10" fmla="*/ 2147483647 w 51"/>
              <a:gd name="T11" fmla="*/ 2147483647 h 87"/>
              <a:gd name="T12" fmla="*/ 2147483647 w 51"/>
              <a:gd name="T13" fmla="*/ 2147483647 h 87"/>
              <a:gd name="T14" fmla="*/ 2147483647 w 51"/>
              <a:gd name="T15" fmla="*/ 2147483647 h 87"/>
              <a:gd name="T16" fmla="*/ 2147483647 w 51"/>
              <a:gd name="T17" fmla="*/ 2147483647 h 87"/>
              <a:gd name="T18" fmla="*/ 2147483647 w 51"/>
              <a:gd name="T19" fmla="*/ 2147483647 h 87"/>
              <a:gd name="T20" fmla="*/ 2147483647 w 51"/>
              <a:gd name="T21" fmla="*/ 2147483647 h 87"/>
              <a:gd name="T22" fmla="*/ 2147483647 w 51"/>
              <a:gd name="T23" fmla="*/ 2147483647 h 87"/>
              <a:gd name="T24" fmla="*/ 2147483647 w 51"/>
              <a:gd name="T25" fmla="*/ 2147483647 h 87"/>
              <a:gd name="T26" fmla="*/ 2147483647 w 51"/>
              <a:gd name="T27" fmla="*/ 2147483647 h 87"/>
              <a:gd name="T28" fmla="*/ 2147483647 w 51"/>
              <a:gd name="T29" fmla="*/ 2147483647 h 87"/>
              <a:gd name="T30" fmla="*/ 2147483647 w 51"/>
              <a:gd name="T31" fmla="*/ 2147483647 h 87"/>
              <a:gd name="T32" fmla="*/ 2147483647 w 51"/>
              <a:gd name="T33" fmla="*/ 2147483647 h 87"/>
              <a:gd name="T34" fmla="*/ 2147483647 w 51"/>
              <a:gd name="T35" fmla="*/ 2147483647 h 87"/>
              <a:gd name="T36" fmla="*/ 2147483647 w 51"/>
              <a:gd name="T37" fmla="*/ 2147483647 h 87"/>
              <a:gd name="T38" fmla="*/ 2147483647 w 51"/>
              <a:gd name="T39" fmla="*/ 2147483647 h 87"/>
              <a:gd name="T40" fmla="*/ 2147483647 w 51"/>
              <a:gd name="T41" fmla="*/ 2147483647 h 87"/>
              <a:gd name="T42" fmla="*/ 2147483647 w 51"/>
              <a:gd name="T43" fmla="*/ 2147483647 h 87"/>
              <a:gd name="T44" fmla="*/ 2147483647 w 51"/>
              <a:gd name="T45" fmla="*/ 2147483647 h 87"/>
              <a:gd name="T46" fmla="*/ 2147483647 w 51"/>
              <a:gd name="T47" fmla="*/ 0 h 87"/>
              <a:gd name="T48" fmla="*/ 2147483647 w 51"/>
              <a:gd name="T49" fmla="*/ 0 h 87"/>
              <a:gd name="T50" fmla="*/ 2147483647 w 51"/>
              <a:gd name="T51" fmla="*/ 0 h 87"/>
              <a:gd name="T52" fmla="*/ 2147483647 w 51"/>
              <a:gd name="T53" fmla="*/ 2147483647 h 87"/>
              <a:gd name="T54" fmla="*/ 2147483647 w 51"/>
              <a:gd name="T55" fmla="*/ 2147483647 h 87"/>
              <a:gd name="T56" fmla="*/ 2147483647 w 51"/>
              <a:gd name="T57" fmla="*/ 2147483647 h 87"/>
              <a:gd name="T58" fmla="*/ 2147483647 w 51"/>
              <a:gd name="T59" fmla="*/ 2147483647 h 87"/>
              <a:gd name="T60" fmla="*/ 2147483647 w 51"/>
              <a:gd name="T61" fmla="*/ 2147483647 h 87"/>
              <a:gd name="T62" fmla="*/ 0 w 51"/>
              <a:gd name="T63" fmla="*/ 2147483647 h 87"/>
              <a:gd name="T64" fmla="*/ 0 w 51"/>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87"/>
              <a:gd name="T101" fmla="*/ 51 w 51"/>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87">
                <a:moveTo>
                  <a:pt x="0" y="61"/>
                </a:moveTo>
                <a:lnTo>
                  <a:pt x="0" y="66"/>
                </a:lnTo>
                <a:lnTo>
                  <a:pt x="1" y="71"/>
                </a:lnTo>
                <a:lnTo>
                  <a:pt x="4" y="75"/>
                </a:lnTo>
                <a:lnTo>
                  <a:pt x="6" y="79"/>
                </a:lnTo>
                <a:lnTo>
                  <a:pt x="10" y="83"/>
                </a:lnTo>
                <a:lnTo>
                  <a:pt x="15" y="86"/>
                </a:lnTo>
                <a:lnTo>
                  <a:pt x="21" y="87"/>
                </a:lnTo>
                <a:lnTo>
                  <a:pt x="26" y="87"/>
                </a:lnTo>
                <a:lnTo>
                  <a:pt x="30" y="87"/>
                </a:lnTo>
                <a:lnTo>
                  <a:pt x="35" y="86"/>
                </a:lnTo>
                <a:lnTo>
                  <a:pt x="41" y="83"/>
                </a:lnTo>
                <a:lnTo>
                  <a:pt x="44" y="79"/>
                </a:lnTo>
                <a:lnTo>
                  <a:pt x="47" y="75"/>
                </a:lnTo>
                <a:lnTo>
                  <a:pt x="50" y="71"/>
                </a:lnTo>
                <a:lnTo>
                  <a:pt x="51" y="66"/>
                </a:lnTo>
                <a:lnTo>
                  <a:pt x="51" y="31"/>
                </a:lnTo>
                <a:lnTo>
                  <a:pt x="51" y="21"/>
                </a:lnTo>
                <a:lnTo>
                  <a:pt x="50" y="16"/>
                </a:lnTo>
                <a:lnTo>
                  <a:pt x="47" y="12"/>
                </a:lnTo>
                <a:lnTo>
                  <a:pt x="44" y="8"/>
                </a:lnTo>
                <a:lnTo>
                  <a:pt x="41" y="4"/>
                </a:lnTo>
                <a:lnTo>
                  <a:pt x="35" y="2"/>
                </a:lnTo>
                <a:lnTo>
                  <a:pt x="30" y="0"/>
                </a:lnTo>
                <a:lnTo>
                  <a:pt x="26" y="0"/>
                </a:lnTo>
                <a:lnTo>
                  <a:pt x="21" y="0"/>
                </a:lnTo>
                <a:lnTo>
                  <a:pt x="15" y="2"/>
                </a:lnTo>
                <a:lnTo>
                  <a:pt x="10" y="4"/>
                </a:lnTo>
                <a:lnTo>
                  <a:pt x="6" y="8"/>
                </a:lnTo>
                <a:lnTo>
                  <a:pt x="4" y="12"/>
                </a:lnTo>
                <a:lnTo>
                  <a:pt x="1" y="16"/>
                </a:lnTo>
                <a:lnTo>
                  <a:pt x="0" y="26"/>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3" name="Line 261"/>
          <p:cNvSpPr>
            <a:spLocks noChangeShapeType="1"/>
          </p:cNvSpPr>
          <p:nvPr/>
        </p:nvSpPr>
        <p:spPr bwMode="auto">
          <a:xfrm>
            <a:off x="5368925" y="48625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4" name="Freeform 262"/>
          <p:cNvSpPr>
            <a:spLocks/>
          </p:cNvSpPr>
          <p:nvPr/>
        </p:nvSpPr>
        <p:spPr bwMode="auto">
          <a:xfrm>
            <a:off x="5357813" y="4862513"/>
            <a:ext cx="247650" cy="22225"/>
          </a:xfrm>
          <a:custGeom>
            <a:avLst/>
            <a:gdLst>
              <a:gd name="T0" fmla="*/ 2147483647 w 622"/>
              <a:gd name="T1" fmla="*/ 0 h 53"/>
              <a:gd name="T2" fmla="*/ 2147483647 w 622"/>
              <a:gd name="T3" fmla="*/ 0 h 53"/>
              <a:gd name="T4" fmla="*/ 2147483647 w 622"/>
              <a:gd name="T5" fmla="*/ 2147483647 h 53"/>
              <a:gd name="T6" fmla="*/ 2147483647 w 622"/>
              <a:gd name="T7" fmla="*/ 2147483647 h 53"/>
              <a:gd name="T8" fmla="*/ 2147483647 w 622"/>
              <a:gd name="T9" fmla="*/ 2147483647 h 53"/>
              <a:gd name="T10" fmla="*/ 2147483647 w 622"/>
              <a:gd name="T11" fmla="*/ 2147483647 h 53"/>
              <a:gd name="T12" fmla="*/ 2147483647 w 622"/>
              <a:gd name="T13" fmla="*/ 2147483647 h 53"/>
              <a:gd name="T14" fmla="*/ 0 w 622"/>
              <a:gd name="T15" fmla="*/ 2147483647 h 53"/>
              <a:gd name="T16" fmla="*/ 0 w 622"/>
              <a:gd name="T17" fmla="*/ 2147483647 h 53"/>
              <a:gd name="T18" fmla="*/ 0 w 622"/>
              <a:gd name="T19" fmla="*/ 2147483647 h 53"/>
              <a:gd name="T20" fmla="*/ 2147483647 w 622"/>
              <a:gd name="T21" fmla="*/ 2147483647 h 53"/>
              <a:gd name="T22" fmla="*/ 2147483647 w 622"/>
              <a:gd name="T23" fmla="*/ 2147483647 h 53"/>
              <a:gd name="T24" fmla="*/ 2147483647 w 622"/>
              <a:gd name="T25" fmla="*/ 2147483647 h 53"/>
              <a:gd name="T26" fmla="*/ 2147483647 w 622"/>
              <a:gd name="T27" fmla="*/ 2147483647 h 53"/>
              <a:gd name="T28" fmla="*/ 2147483647 w 622"/>
              <a:gd name="T29" fmla="*/ 2147483647 h 53"/>
              <a:gd name="T30" fmla="*/ 2147483647 w 622"/>
              <a:gd name="T31" fmla="*/ 2147483647 h 53"/>
              <a:gd name="T32" fmla="*/ 2147483647 w 622"/>
              <a:gd name="T33" fmla="*/ 2147483647 h 53"/>
              <a:gd name="T34" fmla="*/ 2147483647 w 622"/>
              <a:gd name="T35" fmla="*/ 2147483647 h 53"/>
              <a:gd name="T36" fmla="*/ 2147483647 w 622"/>
              <a:gd name="T37" fmla="*/ 2147483647 h 53"/>
              <a:gd name="T38" fmla="*/ 2147483647 w 622"/>
              <a:gd name="T39" fmla="*/ 2147483647 h 53"/>
              <a:gd name="T40" fmla="*/ 2147483647 w 622"/>
              <a:gd name="T41" fmla="*/ 2147483647 h 53"/>
              <a:gd name="T42" fmla="*/ 2147483647 w 622"/>
              <a:gd name="T43" fmla="*/ 2147483647 h 53"/>
              <a:gd name="T44" fmla="*/ 2147483647 w 622"/>
              <a:gd name="T45" fmla="*/ 2147483647 h 53"/>
              <a:gd name="T46" fmla="*/ 2147483647 w 622"/>
              <a:gd name="T47" fmla="*/ 2147483647 h 53"/>
              <a:gd name="T48" fmla="*/ 2147483647 w 622"/>
              <a:gd name="T49" fmla="*/ 2147483647 h 53"/>
              <a:gd name="T50" fmla="*/ 2147483647 w 622"/>
              <a:gd name="T51" fmla="*/ 2147483647 h 53"/>
              <a:gd name="T52" fmla="*/ 2147483647 w 622"/>
              <a:gd name="T53" fmla="*/ 2147483647 h 53"/>
              <a:gd name="T54" fmla="*/ 2147483647 w 622"/>
              <a:gd name="T55" fmla="*/ 2147483647 h 53"/>
              <a:gd name="T56" fmla="*/ 2147483647 w 622"/>
              <a:gd name="T57" fmla="*/ 2147483647 h 53"/>
              <a:gd name="T58" fmla="*/ 2147483647 w 622"/>
              <a:gd name="T59" fmla="*/ 2147483647 h 53"/>
              <a:gd name="T60" fmla="*/ 2147483647 w 622"/>
              <a:gd name="T61" fmla="*/ 2147483647 h 53"/>
              <a:gd name="T62" fmla="*/ 2147483647 w 622"/>
              <a:gd name="T63" fmla="*/ 0 h 53"/>
              <a:gd name="T64" fmla="*/ 2147483647 w 6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2"/>
              <a:gd name="T100" fmla="*/ 0 h 53"/>
              <a:gd name="T101" fmla="*/ 622 w 6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2" h="53">
                <a:moveTo>
                  <a:pt x="26" y="0"/>
                </a:moveTo>
                <a:lnTo>
                  <a:pt x="21" y="0"/>
                </a:lnTo>
                <a:lnTo>
                  <a:pt x="15" y="2"/>
                </a:lnTo>
                <a:lnTo>
                  <a:pt x="10" y="4"/>
                </a:lnTo>
                <a:lnTo>
                  <a:pt x="6" y="8"/>
                </a:lnTo>
                <a:lnTo>
                  <a:pt x="4" y="12"/>
                </a:lnTo>
                <a:lnTo>
                  <a:pt x="1" y="16"/>
                </a:lnTo>
                <a:lnTo>
                  <a:pt x="0" y="21"/>
                </a:lnTo>
                <a:lnTo>
                  <a:pt x="0" y="26"/>
                </a:lnTo>
                <a:lnTo>
                  <a:pt x="0" y="31"/>
                </a:lnTo>
                <a:lnTo>
                  <a:pt x="1" y="37"/>
                </a:lnTo>
                <a:lnTo>
                  <a:pt x="4" y="41"/>
                </a:lnTo>
                <a:lnTo>
                  <a:pt x="6" y="45"/>
                </a:lnTo>
                <a:lnTo>
                  <a:pt x="10" y="49"/>
                </a:lnTo>
                <a:lnTo>
                  <a:pt x="15" y="51"/>
                </a:lnTo>
                <a:lnTo>
                  <a:pt x="21" y="53"/>
                </a:lnTo>
                <a:lnTo>
                  <a:pt x="590" y="53"/>
                </a:lnTo>
                <a:lnTo>
                  <a:pt x="601" y="53"/>
                </a:lnTo>
                <a:lnTo>
                  <a:pt x="606" y="51"/>
                </a:lnTo>
                <a:lnTo>
                  <a:pt x="610" y="49"/>
                </a:lnTo>
                <a:lnTo>
                  <a:pt x="614" y="45"/>
                </a:lnTo>
                <a:lnTo>
                  <a:pt x="618" y="41"/>
                </a:lnTo>
                <a:lnTo>
                  <a:pt x="621" y="37"/>
                </a:lnTo>
                <a:lnTo>
                  <a:pt x="622" y="31"/>
                </a:lnTo>
                <a:lnTo>
                  <a:pt x="622" y="26"/>
                </a:lnTo>
                <a:lnTo>
                  <a:pt x="622" y="21"/>
                </a:lnTo>
                <a:lnTo>
                  <a:pt x="621" y="16"/>
                </a:lnTo>
                <a:lnTo>
                  <a:pt x="618" y="12"/>
                </a:lnTo>
                <a:lnTo>
                  <a:pt x="614" y="8"/>
                </a:lnTo>
                <a:lnTo>
                  <a:pt x="610" y="4"/>
                </a:lnTo>
                <a:lnTo>
                  <a:pt x="606" y="2"/>
                </a:lnTo>
                <a:lnTo>
                  <a:pt x="59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5" name="Line 263"/>
          <p:cNvSpPr>
            <a:spLocks noChangeShapeType="1"/>
          </p:cNvSpPr>
          <p:nvPr/>
        </p:nvSpPr>
        <p:spPr bwMode="auto">
          <a:xfrm>
            <a:off x="5584825" y="48736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6" name="Freeform 264"/>
          <p:cNvSpPr>
            <a:spLocks/>
          </p:cNvSpPr>
          <p:nvPr/>
        </p:nvSpPr>
        <p:spPr bwMode="auto">
          <a:xfrm>
            <a:off x="5584825" y="4851400"/>
            <a:ext cx="20638" cy="33338"/>
          </a:xfrm>
          <a:custGeom>
            <a:avLst/>
            <a:gdLst>
              <a:gd name="T0" fmla="*/ 0 w 53"/>
              <a:gd name="T1" fmla="*/ 2147483647 h 88"/>
              <a:gd name="T2" fmla="*/ 2147483647 w 53"/>
              <a:gd name="T3" fmla="*/ 2147483647 h 88"/>
              <a:gd name="T4" fmla="*/ 2147483647 w 53"/>
              <a:gd name="T5" fmla="*/ 2147483647 h 88"/>
              <a:gd name="T6" fmla="*/ 2147483647 w 53"/>
              <a:gd name="T7" fmla="*/ 2147483647 h 88"/>
              <a:gd name="T8" fmla="*/ 2147483647 w 53"/>
              <a:gd name="T9" fmla="*/ 2147483647 h 88"/>
              <a:gd name="T10" fmla="*/ 2147483647 w 53"/>
              <a:gd name="T11" fmla="*/ 2147483647 h 88"/>
              <a:gd name="T12" fmla="*/ 2147483647 w 53"/>
              <a:gd name="T13" fmla="*/ 2147483647 h 88"/>
              <a:gd name="T14" fmla="*/ 2147483647 w 53"/>
              <a:gd name="T15" fmla="*/ 2147483647 h 88"/>
              <a:gd name="T16" fmla="*/ 2147483647 w 53"/>
              <a:gd name="T17" fmla="*/ 2147483647 h 88"/>
              <a:gd name="T18" fmla="*/ 2147483647 w 53"/>
              <a:gd name="T19" fmla="*/ 2147483647 h 88"/>
              <a:gd name="T20" fmla="*/ 2147483647 w 53"/>
              <a:gd name="T21" fmla="*/ 2147483647 h 88"/>
              <a:gd name="T22" fmla="*/ 2147483647 w 53"/>
              <a:gd name="T23" fmla="*/ 2147483647 h 88"/>
              <a:gd name="T24" fmla="*/ 2147483647 w 53"/>
              <a:gd name="T25" fmla="*/ 2147483647 h 88"/>
              <a:gd name="T26" fmla="*/ 2147483647 w 53"/>
              <a:gd name="T27" fmla="*/ 2147483647 h 88"/>
              <a:gd name="T28" fmla="*/ 2147483647 w 53"/>
              <a:gd name="T29" fmla="*/ 2147483647 h 88"/>
              <a:gd name="T30" fmla="*/ 2147483647 w 53"/>
              <a:gd name="T31" fmla="*/ 2147483647 h 88"/>
              <a:gd name="T32" fmla="*/ 2147483647 w 53"/>
              <a:gd name="T33" fmla="*/ 2147483647 h 88"/>
              <a:gd name="T34" fmla="*/ 2147483647 w 53"/>
              <a:gd name="T35" fmla="*/ 2147483647 h 88"/>
              <a:gd name="T36" fmla="*/ 2147483647 w 53"/>
              <a:gd name="T37" fmla="*/ 2147483647 h 88"/>
              <a:gd name="T38" fmla="*/ 2147483647 w 53"/>
              <a:gd name="T39" fmla="*/ 2147483647 h 88"/>
              <a:gd name="T40" fmla="*/ 2147483647 w 53"/>
              <a:gd name="T41" fmla="*/ 2147483647 h 88"/>
              <a:gd name="T42" fmla="*/ 2147483647 w 53"/>
              <a:gd name="T43" fmla="*/ 2147483647 h 88"/>
              <a:gd name="T44" fmla="*/ 2147483647 w 53"/>
              <a:gd name="T45" fmla="*/ 2147483647 h 88"/>
              <a:gd name="T46" fmla="*/ 2147483647 w 53"/>
              <a:gd name="T47" fmla="*/ 0 h 88"/>
              <a:gd name="T48" fmla="*/ 2147483647 w 53"/>
              <a:gd name="T49" fmla="*/ 0 h 88"/>
              <a:gd name="T50" fmla="*/ 2147483647 w 53"/>
              <a:gd name="T51" fmla="*/ 0 h 88"/>
              <a:gd name="T52" fmla="*/ 2147483647 w 53"/>
              <a:gd name="T53" fmla="*/ 2147483647 h 88"/>
              <a:gd name="T54" fmla="*/ 2147483647 w 53"/>
              <a:gd name="T55" fmla="*/ 2147483647 h 88"/>
              <a:gd name="T56" fmla="*/ 2147483647 w 53"/>
              <a:gd name="T57" fmla="*/ 2147483647 h 88"/>
              <a:gd name="T58" fmla="*/ 2147483647 w 53"/>
              <a:gd name="T59" fmla="*/ 2147483647 h 88"/>
              <a:gd name="T60" fmla="*/ 2147483647 w 53"/>
              <a:gd name="T61" fmla="*/ 2147483647 h 88"/>
              <a:gd name="T62" fmla="*/ 0 w 53"/>
              <a:gd name="T63" fmla="*/ 2147483647 h 88"/>
              <a:gd name="T64" fmla="*/ 0 w 53"/>
              <a:gd name="T65" fmla="*/ 214748364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8"/>
              <a:gd name="T101" fmla="*/ 53 w 53"/>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8">
                <a:moveTo>
                  <a:pt x="0" y="61"/>
                </a:moveTo>
                <a:lnTo>
                  <a:pt x="2" y="66"/>
                </a:lnTo>
                <a:lnTo>
                  <a:pt x="3" y="72"/>
                </a:lnTo>
                <a:lnTo>
                  <a:pt x="5" y="76"/>
                </a:lnTo>
                <a:lnTo>
                  <a:pt x="8" y="80"/>
                </a:lnTo>
                <a:lnTo>
                  <a:pt x="12" y="84"/>
                </a:lnTo>
                <a:lnTo>
                  <a:pt x="17" y="86"/>
                </a:lnTo>
                <a:lnTo>
                  <a:pt x="21" y="88"/>
                </a:lnTo>
                <a:lnTo>
                  <a:pt x="27" y="88"/>
                </a:lnTo>
                <a:lnTo>
                  <a:pt x="32" y="88"/>
                </a:lnTo>
                <a:lnTo>
                  <a:pt x="37" y="86"/>
                </a:lnTo>
                <a:lnTo>
                  <a:pt x="41" y="84"/>
                </a:lnTo>
                <a:lnTo>
                  <a:pt x="45" y="80"/>
                </a:lnTo>
                <a:lnTo>
                  <a:pt x="49" y="76"/>
                </a:lnTo>
                <a:lnTo>
                  <a:pt x="52" y="72"/>
                </a:lnTo>
                <a:lnTo>
                  <a:pt x="53" y="66"/>
                </a:lnTo>
                <a:lnTo>
                  <a:pt x="53" y="32"/>
                </a:lnTo>
                <a:lnTo>
                  <a:pt x="53" y="22"/>
                </a:lnTo>
                <a:lnTo>
                  <a:pt x="52" y="16"/>
                </a:lnTo>
                <a:lnTo>
                  <a:pt x="49" y="12"/>
                </a:lnTo>
                <a:lnTo>
                  <a:pt x="45" y="8"/>
                </a:lnTo>
                <a:lnTo>
                  <a:pt x="41" y="4"/>
                </a:lnTo>
                <a:lnTo>
                  <a:pt x="37" y="2"/>
                </a:lnTo>
                <a:lnTo>
                  <a:pt x="32" y="0"/>
                </a:lnTo>
                <a:lnTo>
                  <a:pt x="27" y="0"/>
                </a:lnTo>
                <a:lnTo>
                  <a:pt x="21" y="0"/>
                </a:lnTo>
                <a:lnTo>
                  <a:pt x="17" y="2"/>
                </a:lnTo>
                <a:lnTo>
                  <a:pt x="12" y="4"/>
                </a:lnTo>
                <a:lnTo>
                  <a:pt x="8" y="8"/>
                </a:lnTo>
                <a:lnTo>
                  <a:pt x="5" y="12"/>
                </a:lnTo>
                <a:lnTo>
                  <a:pt x="3" y="16"/>
                </a:lnTo>
                <a:lnTo>
                  <a:pt x="0" y="27"/>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7" name="Line 265"/>
          <p:cNvSpPr>
            <a:spLocks noChangeShapeType="1"/>
          </p:cNvSpPr>
          <p:nvPr/>
        </p:nvSpPr>
        <p:spPr bwMode="auto">
          <a:xfrm>
            <a:off x="5594350" y="4851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8" name="Freeform 266"/>
          <p:cNvSpPr>
            <a:spLocks/>
          </p:cNvSpPr>
          <p:nvPr/>
        </p:nvSpPr>
        <p:spPr bwMode="auto">
          <a:xfrm>
            <a:off x="5584825" y="4851400"/>
            <a:ext cx="71438" cy="19050"/>
          </a:xfrm>
          <a:custGeom>
            <a:avLst/>
            <a:gdLst>
              <a:gd name="T0" fmla="*/ 2147483647 w 181"/>
              <a:gd name="T1" fmla="*/ 0 h 53"/>
              <a:gd name="T2" fmla="*/ 2147483647 w 181"/>
              <a:gd name="T3" fmla="*/ 0 h 53"/>
              <a:gd name="T4" fmla="*/ 2147483647 w 181"/>
              <a:gd name="T5" fmla="*/ 2147483647 h 53"/>
              <a:gd name="T6" fmla="*/ 2147483647 w 181"/>
              <a:gd name="T7" fmla="*/ 2147483647 h 53"/>
              <a:gd name="T8" fmla="*/ 2147483647 w 181"/>
              <a:gd name="T9" fmla="*/ 2147483647 h 53"/>
              <a:gd name="T10" fmla="*/ 2147483647 w 181"/>
              <a:gd name="T11" fmla="*/ 2147483647 h 53"/>
              <a:gd name="T12" fmla="*/ 2147483647 w 181"/>
              <a:gd name="T13" fmla="*/ 2147483647 h 53"/>
              <a:gd name="T14" fmla="*/ 2147483647 w 181"/>
              <a:gd name="T15" fmla="*/ 2147483647 h 53"/>
              <a:gd name="T16" fmla="*/ 0 w 181"/>
              <a:gd name="T17" fmla="*/ 2147483647 h 53"/>
              <a:gd name="T18" fmla="*/ 2147483647 w 181"/>
              <a:gd name="T19" fmla="*/ 2147483647 h 53"/>
              <a:gd name="T20" fmla="*/ 2147483647 w 181"/>
              <a:gd name="T21" fmla="*/ 2147483647 h 53"/>
              <a:gd name="T22" fmla="*/ 2147483647 w 181"/>
              <a:gd name="T23" fmla="*/ 2147483647 h 53"/>
              <a:gd name="T24" fmla="*/ 2147483647 w 181"/>
              <a:gd name="T25" fmla="*/ 2147483647 h 53"/>
              <a:gd name="T26" fmla="*/ 2147483647 w 181"/>
              <a:gd name="T27" fmla="*/ 2147483647 h 53"/>
              <a:gd name="T28" fmla="*/ 2147483647 w 181"/>
              <a:gd name="T29" fmla="*/ 2147483647 h 53"/>
              <a:gd name="T30" fmla="*/ 2147483647 w 181"/>
              <a:gd name="T31" fmla="*/ 2147483647 h 53"/>
              <a:gd name="T32" fmla="*/ 2147483647 w 181"/>
              <a:gd name="T33" fmla="*/ 2147483647 h 53"/>
              <a:gd name="T34" fmla="*/ 2147483647 w 181"/>
              <a:gd name="T35" fmla="*/ 2147483647 h 53"/>
              <a:gd name="T36" fmla="*/ 2147483647 w 181"/>
              <a:gd name="T37" fmla="*/ 2147483647 h 53"/>
              <a:gd name="T38" fmla="*/ 2147483647 w 181"/>
              <a:gd name="T39" fmla="*/ 2147483647 h 53"/>
              <a:gd name="T40" fmla="*/ 2147483647 w 181"/>
              <a:gd name="T41" fmla="*/ 2147483647 h 53"/>
              <a:gd name="T42" fmla="*/ 2147483647 w 181"/>
              <a:gd name="T43" fmla="*/ 2147483647 h 53"/>
              <a:gd name="T44" fmla="*/ 2147483647 w 181"/>
              <a:gd name="T45" fmla="*/ 2147483647 h 53"/>
              <a:gd name="T46" fmla="*/ 2147483647 w 181"/>
              <a:gd name="T47" fmla="*/ 2147483647 h 53"/>
              <a:gd name="T48" fmla="*/ 2147483647 w 181"/>
              <a:gd name="T49" fmla="*/ 2147483647 h 53"/>
              <a:gd name="T50" fmla="*/ 2147483647 w 181"/>
              <a:gd name="T51" fmla="*/ 2147483647 h 53"/>
              <a:gd name="T52" fmla="*/ 2147483647 w 181"/>
              <a:gd name="T53" fmla="*/ 2147483647 h 53"/>
              <a:gd name="T54" fmla="*/ 2147483647 w 181"/>
              <a:gd name="T55" fmla="*/ 2147483647 h 53"/>
              <a:gd name="T56" fmla="*/ 2147483647 w 181"/>
              <a:gd name="T57" fmla="*/ 2147483647 h 53"/>
              <a:gd name="T58" fmla="*/ 2147483647 w 181"/>
              <a:gd name="T59" fmla="*/ 2147483647 h 53"/>
              <a:gd name="T60" fmla="*/ 2147483647 w 181"/>
              <a:gd name="T61" fmla="*/ 2147483647 h 53"/>
              <a:gd name="T62" fmla="*/ 2147483647 w 181"/>
              <a:gd name="T63" fmla="*/ 0 h 53"/>
              <a:gd name="T64" fmla="*/ 2147483647 w 18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
              <a:gd name="T100" fmla="*/ 0 h 53"/>
              <a:gd name="T101" fmla="*/ 181 w 18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 h="53">
                <a:moveTo>
                  <a:pt x="27" y="0"/>
                </a:moveTo>
                <a:lnTo>
                  <a:pt x="21" y="0"/>
                </a:lnTo>
                <a:lnTo>
                  <a:pt x="17" y="2"/>
                </a:lnTo>
                <a:lnTo>
                  <a:pt x="12" y="4"/>
                </a:lnTo>
                <a:lnTo>
                  <a:pt x="8" y="8"/>
                </a:lnTo>
                <a:lnTo>
                  <a:pt x="5" y="12"/>
                </a:lnTo>
                <a:lnTo>
                  <a:pt x="3" y="16"/>
                </a:lnTo>
                <a:lnTo>
                  <a:pt x="2" y="22"/>
                </a:lnTo>
                <a:lnTo>
                  <a:pt x="0" y="27"/>
                </a:lnTo>
                <a:lnTo>
                  <a:pt x="2" y="32"/>
                </a:lnTo>
                <a:lnTo>
                  <a:pt x="3" y="37"/>
                </a:lnTo>
                <a:lnTo>
                  <a:pt x="5" y="41"/>
                </a:lnTo>
                <a:lnTo>
                  <a:pt x="8" y="45"/>
                </a:lnTo>
                <a:lnTo>
                  <a:pt x="12" y="49"/>
                </a:lnTo>
                <a:lnTo>
                  <a:pt x="17" y="51"/>
                </a:lnTo>
                <a:lnTo>
                  <a:pt x="21" y="53"/>
                </a:lnTo>
                <a:lnTo>
                  <a:pt x="150" y="53"/>
                </a:lnTo>
                <a:lnTo>
                  <a:pt x="160" y="53"/>
                </a:lnTo>
                <a:lnTo>
                  <a:pt x="165" y="51"/>
                </a:lnTo>
                <a:lnTo>
                  <a:pt x="169" y="49"/>
                </a:lnTo>
                <a:lnTo>
                  <a:pt x="173" y="45"/>
                </a:lnTo>
                <a:lnTo>
                  <a:pt x="177" y="41"/>
                </a:lnTo>
                <a:lnTo>
                  <a:pt x="180" y="37"/>
                </a:lnTo>
                <a:lnTo>
                  <a:pt x="181" y="32"/>
                </a:lnTo>
                <a:lnTo>
                  <a:pt x="181" y="27"/>
                </a:lnTo>
                <a:lnTo>
                  <a:pt x="181" y="22"/>
                </a:lnTo>
                <a:lnTo>
                  <a:pt x="180" y="16"/>
                </a:lnTo>
                <a:lnTo>
                  <a:pt x="177" y="12"/>
                </a:lnTo>
                <a:lnTo>
                  <a:pt x="173" y="8"/>
                </a:lnTo>
                <a:lnTo>
                  <a:pt x="169" y="4"/>
                </a:lnTo>
                <a:lnTo>
                  <a:pt x="165" y="2"/>
                </a:lnTo>
                <a:lnTo>
                  <a:pt x="15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19" name="Line 267"/>
          <p:cNvSpPr>
            <a:spLocks noChangeShapeType="1"/>
          </p:cNvSpPr>
          <p:nvPr/>
        </p:nvSpPr>
        <p:spPr bwMode="auto">
          <a:xfrm>
            <a:off x="5635625" y="48593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0" name="Freeform 268"/>
          <p:cNvSpPr>
            <a:spLocks/>
          </p:cNvSpPr>
          <p:nvPr/>
        </p:nvSpPr>
        <p:spPr bwMode="auto">
          <a:xfrm>
            <a:off x="5635625" y="4837113"/>
            <a:ext cx="20638" cy="33337"/>
          </a:xfrm>
          <a:custGeom>
            <a:avLst/>
            <a:gdLst>
              <a:gd name="T0" fmla="*/ 0 w 53"/>
              <a:gd name="T1" fmla="*/ 2147483647 h 87"/>
              <a:gd name="T2" fmla="*/ 0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0 h 87"/>
              <a:gd name="T48" fmla="*/ 2147483647 w 53"/>
              <a:gd name="T49" fmla="*/ 0 h 87"/>
              <a:gd name="T50" fmla="*/ 2147483647 w 53"/>
              <a:gd name="T51" fmla="*/ 0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1"/>
                </a:moveTo>
                <a:lnTo>
                  <a:pt x="0" y="66"/>
                </a:lnTo>
                <a:lnTo>
                  <a:pt x="3" y="71"/>
                </a:lnTo>
                <a:lnTo>
                  <a:pt x="4" y="75"/>
                </a:lnTo>
                <a:lnTo>
                  <a:pt x="8" y="79"/>
                </a:lnTo>
                <a:lnTo>
                  <a:pt x="12" y="83"/>
                </a:lnTo>
                <a:lnTo>
                  <a:pt x="16" y="85"/>
                </a:lnTo>
                <a:lnTo>
                  <a:pt x="22" y="87"/>
                </a:lnTo>
                <a:lnTo>
                  <a:pt x="27" y="87"/>
                </a:lnTo>
                <a:lnTo>
                  <a:pt x="32" y="87"/>
                </a:lnTo>
                <a:lnTo>
                  <a:pt x="37" y="85"/>
                </a:lnTo>
                <a:lnTo>
                  <a:pt x="41" y="83"/>
                </a:lnTo>
                <a:lnTo>
                  <a:pt x="45" y="79"/>
                </a:lnTo>
                <a:lnTo>
                  <a:pt x="49" y="75"/>
                </a:lnTo>
                <a:lnTo>
                  <a:pt x="52" y="71"/>
                </a:lnTo>
                <a:lnTo>
                  <a:pt x="53" y="66"/>
                </a:lnTo>
                <a:lnTo>
                  <a:pt x="53" y="32"/>
                </a:lnTo>
                <a:lnTo>
                  <a:pt x="53" y="21"/>
                </a:lnTo>
                <a:lnTo>
                  <a:pt x="52" y="16"/>
                </a:lnTo>
                <a:lnTo>
                  <a:pt x="49" y="12"/>
                </a:lnTo>
                <a:lnTo>
                  <a:pt x="45" y="8"/>
                </a:lnTo>
                <a:lnTo>
                  <a:pt x="41" y="4"/>
                </a:lnTo>
                <a:lnTo>
                  <a:pt x="37" y="1"/>
                </a:lnTo>
                <a:lnTo>
                  <a:pt x="32" y="0"/>
                </a:lnTo>
                <a:lnTo>
                  <a:pt x="27" y="0"/>
                </a:lnTo>
                <a:lnTo>
                  <a:pt x="22" y="0"/>
                </a:lnTo>
                <a:lnTo>
                  <a:pt x="16" y="1"/>
                </a:lnTo>
                <a:lnTo>
                  <a:pt x="12" y="4"/>
                </a:lnTo>
                <a:lnTo>
                  <a:pt x="8" y="8"/>
                </a:lnTo>
                <a:lnTo>
                  <a:pt x="4" y="12"/>
                </a:lnTo>
                <a:lnTo>
                  <a:pt x="3" y="16"/>
                </a:lnTo>
                <a:lnTo>
                  <a:pt x="0" y="27"/>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1" name="Line 269"/>
          <p:cNvSpPr>
            <a:spLocks noChangeShapeType="1"/>
          </p:cNvSpPr>
          <p:nvPr/>
        </p:nvSpPr>
        <p:spPr bwMode="auto">
          <a:xfrm>
            <a:off x="5645150" y="48371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2" name="Freeform 270"/>
          <p:cNvSpPr>
            <a:spLocks/>
          </p:cNvSpPr>
          <p:nvPr/>
        </p:nvSpPr>
        <p:spPr bwMode="auto">
          <a:xfrm>
            <a:off x="5635625" y="4837113"/>
            <a:ext cx="23813" cy="19050"/>
          </a:xfrm>
          <a:custGeom>
            <a:avLst/>
            <a:gdLst>
              <a:gd name="T0" fmla="*/ 2147483647 w 64"/>
              <a:gd name="T1" fmla="*/ 0 h 52"/>
              <a:gd name="T2" fmla="*/ 2147483647 w 64"/>
              <a:gd name="T3" fmla="*/ 0 h 52"/>
              <a:gd name="T4" fmla="*/ 2147483647 w 64"/>
              <a:gd name="T5" fmla="*/ 2147483647 h 52"/>
              <a:gd name="T6" fmla="*/ 2147483647 w 64"/>
              <a:gd name="T7" fmla="*/ 2147483647 h 52"/>
              <a:gd name="T8" fmla="*/ 2147483647 w 64"/>
              <a:gd name="T9" fmla="*/ 2147483647 h 52"/>
              <a:gd name="T10" fmla="*/ 2147483647 w 64"/>
              <a:gd name="T11" fmla="*/ 2147483647 h 52"/>
              <a:gd name="T12" fmla="*/ 2147483647 w 64"/>
              <a:gd name="T13" fmla="*/ 2147483647 h 52"/>
              <a:gd name="T14" fmla="*/ 0 w 64"/>
              <a:gd name="T15" fmla="*/ 2147483647 h 52"/>
              <a:gd name="T16" fmla="*/ 0 w 64"/>
              <a:gd name="T17" fmla="*/ 2147483647 h 52"/>
              <a:gd name="T18" fmla="*/ 0 w 64"/>
              <a:gd name="T19" fmla="*/ 2147483647 h 52"/>
              <a:gd name="T20" fmla="*/ 2147483647 w 64"/>
              <a:gd name="T21" fmla="*/ 2147483647 h 52"/>
              <a:gd name="T22" fmla="*/ 2147483647 w 64"/>
              <a:gd name="T23" fmla="*/ 2147483647 h 52"/>
              <a:gd name="T24" fmla="*/ 2147483647 w 64"/>
              <a:gd name="T25" fmla="*/ 2147483647 h 52"/>
              <a:gd name="T26" fmla="*/ 2147483647 w 64"/>
              <a:gd name="T27" fmla="*/ 2147483647 h 52"/>
              <a:gd name="T28" fmla="*/ 2147483647 w 64"/>
              <a:gd name="T29" fmla="*/ 2147483647 h 52"/>
              <a:gd name="T30" fmla="*/ 2147483647 w 64"/>
              <a:gd name="T31" fmla="*/ 2147483647 h 52"/>
              <a:gd name="T32" fmla="*/ 2147483647 w 64"/>
              <a:gd name="T33" fmla="*/ 2147483647 h 52"/>
              <a:gd name="T34" fmla="*/ 2147483647 w 64"/>
              <a:gd name="T35" fmla="*/ 2147483647 h 52"/>
              <a:gd name="T36" fmla="*/ 2147483647 w 64"/>
              <a:gd name="T37" fmla="*/ 2147483647 h 52"/>
              <a:gd name="T38" fmla="*/ 2147483647 w 64"/>
              <a:gd name="T39" fmla="*/ 2147483647 h 52"/>
              <a:gd name="T40" fmla="*/ 2147483647 w 64"/>
              <a:gd name="T41" fmla="*/ 2147483647 h 52"/>
              <a:gd name="T42" fmla="*/ 2147483647 w 64"/>
              <a:gd name="T43" fmla="*/ 2147483647 h 52"/>
              <a:gd name="T44" fmla="*/ 2147483647 w 64"/>
              <a:gd name="T45" fmla="*/ 2147483647 h 52"/>
              <a:gd name="T46" fmla="*/ 2147483647 w 64"/>
              <a:gd name="T47" fmla="*/ 2147483647 h 52"/>
              <a:gd name="T48" fmla="*/ 2147483647 w 64"/>
              <a:gd name="T49" fmla="*/ 2147483647 h 52"/>
              <a:gd name="T50" fmla="*/ 2147483647 w 64"/>
              <a:gd name="T51" fmla="*/ 2147483647 h 52"/>
              <a:gd name="T52" fmla="*/ 2147483647 w 64"/>
              <a:gd name="T53" fmla="*/ 2147483647 h 52"/>
              <a:gd name="T54" fmla="*/ 2147483647 w 64"/>
              <a:gd name="T55" fmla="*/ 2147483647 h 52"/>
              <a:gd name="T56" fmla="*/ 2147483647 w 64"/>
              <a:gd name="T57" fmla="*/ 2147483647 h 52"/>
              <a:gd name="T58" fmla="*/ 2147483647 w 64"/>
              <a:gd name="T59" fmla="*/ 2147483647 h 52"/>
              <a:gd name="T60" fmla="*/ 2147483647 w 64"/>
              <a:gd name="T61" fmla="*/ 2147483647 h 52"/>
              <a:gd name="T62" fmla="*/ 2147483647 w 64"/>
              <a:gd name="T63" fmla="*/ 0 h 52"/>
              <a:gd name="T64" fmla="*/ 2147483647 w 64"/>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2"/>
              <a:gd name="T101" fmla="*/ 64 w 64"/>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2">
                <a:moveTo>
                  <a:pt x="27" y="0"/>
                </a:moveTo>
                <a:lnTo>
                  <a:pt x="22" y="0"/>
                </a:lnTo>
                <a:lnTo>
                  <a:pt x="16" y="1"/>
                </a:lnTo>
                <a:lnTo>
                  <a:pt x="12" y="4"/>
                </a:lnTo>
                <a:lnTo>
                  <a:pt x="8" y="8"/>
                </a:lnTo>
                <a:lnTo>
                  <a:pt x="4" y="12"/>
                </a:lnTo>
                <a:lnTo>
                  <a:pt x="3" y="16"/>
                </a:lnTo>
                <a:lnTo>
                  <a:pt x="0" y="21"/>
                </a:lnTo>
                <a:lnTo>
                  <a:pt x="0" y="27"/>
                </a:lnTo>
                <a:lnTo>
                  <a:pt x="0" y="32"/>
                </a:lnTo>
                <a:lnTo>
                  <a:pt x="3" y="36"/>
                </a:lnTo>
                <a:lnTo>
                  <a:pt x="4" y="41"/>
                </a:lnTo>
                <a:lnTo>
                  <a:pt x="8" y="45"/>
                </a:lnTo>
                <a:lnTo>
                  <a:pt x="12" y="48"/>
                </a:lnTo>
                <a:lnTo>
                  <a:pt x="16" y="50"/>
                </a:lnTo>
                <a:lnTo>
                  <a:pt x="22" y="52"/>
                </a:lnTo>
                <a:lnTo>
                  <a:pt x="31" y="52"/>
                </a:lnTo>
                <a:lnTo>
                  <a:pt x="41" y="52"/>
                </a:lnTo>
                <a:lnTo>
                  <a:pt x="47" y="50"/>
                </a:lnTo>
                <a:lnTo>
                  <a:pt x="52" y="48"/>
                </a:lnTo>
                <a:lnTo>
                  <a:pt x="56" y="45"/>
                </a:lnTo>
                <a:lnTo>
                  <a:pt x="59" y="41"/>
                </a:lnTo>
                <a:lnTo>
                  <a:pt x="61" y="36"/>
                </a:lnTo>
                <a:lnTo>
                  <a:pt x="63" y="32"/>
                </a:lnTo>
                <a:lnTo>
                  <a:pt x="64" y="27"/>
                </a:lnTo>
                <a:lnTo>
                  <a:pt x="63" y="21"/>
                </a:lnTo>
                <a:lnTo>
                  <a:pt x="61" y="16"/>
                </a:lnTo>
                <a:lnTo>
                  <a:pt x="59" y="12"/>
                </a:lnTo>
                <a:lnTo>
                  <a:pt x="56" y="8"/>
                </a:lnTo>
                <a:lnTo>
                  <a:pt x="52" y="4"/>
                </a:lnTo>
                <a:lnTo>
                  <a:pt x="47" y="1"/>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3" name="Line 271"/>
          <p:cNvSpPr>
            <a:spLocks noChangeShapeType="1"/>
          </p:cNvSpPr>
          <p:nvPr/>
        </p:nvSpPr>
        <p:spPr bwMode="auto">
          <a:xfrm>
            <a:off x="5638800" y="48482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4" name="Freeform 272"/>
          <p:cNvSpPr>
            <a:spLocks/>
          </p:cNvSpPr>
          <p:nvPr/>
        </p:nvSpPr>
        <p:spPr bwMode="auto">
          <a:xfrm>
            <a:off x="5638800" y="4824413"/>
            <a:ext cx="20638" cy="31750"/>
          </a:xfrm>
          <a:custGeom>
            <a:avLst/>
            <a:gdLst>
              <a:gd name="T0" fmla="*/ 0 w 52"/>
              <a:gd name="T1" fmla="*/ 2147483647 h 87"/>
              <a:gd name="T2" fmla="*/ 0 w 52"/>
              <a:gd name="T3" fmla="*/ 2147483647 h 87"/>
              <a:gd name="T4" fmla="*/ 2147483647 w 52"/>
              <a:gd name="T5" fmla="*/ 2147483647 h 87"/>
              <a:gd name="T6" fmla="*/ 2147483647 w 52"/>
              <a:gd name="T7" fmla="*/ 2147483647 h 87"/>
              <a:gd name="T8" fmla="*/ 2147483647 w 52"/>
              <a:gd name="T9" fmla="*/ 2147483647 h 87"/>
              <a:gd name="T10" fmla="*/ 2147483647 w 52"/>
              <a:gd name="T11" fmla="*/ 2147483647 h 87"/>
              <a:gd name="T12" fmla="*/ 2147483647 w 52"/>
              <a:gd name="T13" fmla="*/ 2147483647 h 87"/>
              <a:gd name="T14" fmla="*/ 2147483647 w 52"/>
              <a:gd name="T15" fmla="*/ 2147483647 h 87"/>
              <a:gd name="T16" fmla="*/ 2147483647 w 52"/>
              <a:gd name="T17" fmla="*/ 2147483647 h 87"/>
              <a:gd name="T18" fmla="*/ 2147483647 w 52"/>
              <a:gd name="T19" fmla="*/ 2147483647 h 87"/>
              <a:gd name="T20" fmla="*/ 2147483647 w 52"/>
              <a:gd name="T21" fmla="*/ 2147483647 h 87"/>
              <a:gd name="T22" fmla="*/ 2147483647 w 52"/>
              <a:gd name="T23" fmla="*/ 2147483647 h 87"/>
              <a:gd name="T24" fmla="*/ 2147483647 w 52"/>
              <a:gd name="T25" fmla="*/ 2147483647 h 87"/>
              <a:gd name="T26" fmla="*/ 2147483647 w 52"/>
              <a:gd name="T27" fmla="*/ 2147483647 h 87"/>
              <a:gd name="T28" fmla="*/ 2147483647 w 52"/>
              <a:gd name="T29" fmla="*/ 2147483647 h 87"/>
              <a:gd name="T30" fmla="*/ 2147483647 w 52"/>
              <a:gd name="T31" fmla="*/ 2147483647 h 87"/>
              <a:gd name="T32" fmla="*/ 2147483647 w 52"/>
              <a:gd name="T33" fmla="*/ 2147483647 h 87"/>
              <a:gd name="T34" fmla="*/ 2147483647 w 52"/>
              <a:gd name="T35" fmla="*/ 2147483647 h 87"/>
              <a:gd name="T36" fmla="*/ 2147483647 w 52"/>
              <a:gd name="T37" fmla="*/ 2147483647 h 87"/>
              <a:gd name="T38" fmla="*/ 2147483647 w 52"/>
              <a:gd name="T39" fmla="*/ 2147483647 h 87"/>
              <a:gd name="T40" fmla="*/ 2147483647 w 52"/>
              <a:gd name="T41" fmla="*/ 2147483647 h 87"/>
              <a:gd name="T42" fmla="*/ 2147483647 w 52"/>
              <a:gd name="T43" fmla="*/ 2147483647 h 87"/>
              <a:gd name="T44" fmla="*/ 2147483647 w 52"/>
              <a:gd name="T45" fmla="*/ 2147483647 h 87"/>
              <a:gd name="T46" fmla="*/ 2147483647 w 52"/>
              <a:gd name="T47" fmla="*/ 0 h 87"/>
              <a:gd name="T48" fmla="*/ 2147483647 w 52"/>
              <a:gd name="T49" fmla="*/ 0 h 87"/>
              <a:gd name="T50" fmla="*/ 2147483647 w 52"/>
              <a:gd name="T51" fmla="*/ 0 h 87"/>
              <a:gd name="T52" fmla="*/ 2147483647 w 52"/>
              <a:gd name="T53" fmla="*/ 2147483647 h 87"/>
              <a:gd name="T54" fmla="*/ 2147483647 w 52"/>
              <a:gd name="T55" fmla="*/ 2147483647 h 87"/>
              <a:gd name="T56" fmla="*/ 2147483647 w 52"/>
              <a:gd name="T57" fmla="*/ 2147483647 h 87"/>
              <a:gd name="T58" fmla="*/ 2147483647 w 52"/>
              <a:gd name="T59" fmla="*/ 2147483647 h 87"/>
              <a:gd name="T60" fmla="*/ 2147483647 w 52"/>
              <a:gd name="T61" fmla="*/ 2147483647 h 87"/>
              <a:gd name="T62" fmla="*/ 0 w 52"/>
              <a:gd name="T63" fmla="*/ 2147483647 h 87"/>
              <a:gd name="T64" fmla="*/ 0 w 52"/>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87"/>
              <a:gd name="T101" fmla="*/ 52 w 52"/>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87">
                <a:moveTo>
                  <a:pt x="0" y="61"/>
                </a:moveTo>
                <a:lnTo>
                  <a:pt x="0" y="66"/>
                </a:lnTo>
                <a:lnTo>
                  <a:pt x="1" y="70"/>
                </a:lnTo>
                <a:lnTo>
                  <a:pt x="4" y="75"/>
                </a:lnTo>
                <a:lnTo>
                  <a:pt x="7" y="79"/>
                </a:lnTo>
                <a:lnTo>
                  <a:pt x="11" y="82"/>
                </a:lnTo>
                <a:lnTo>
                  <a:pt x="16" y="84"/>
                </a:lnTo>
                <a:lnTo>
                  <a:pt x="21" y="86"/>
                </a:lnTo>
                <a:lnTo>
                  <a:pt x="26" y="87"/>
                </a:lnTo>
                <a:lnTo>
                  <a:pt x="30" y="86"/>
                </a:lnTo>
                <a:lnTo>
                  <a:pt x="36" y="84"/>
                </a:lnTo>
                <a:lnTo>
                  <a:pt x="41" y="82"/>
                </a:lnTo>
                <a:lnTo>
                  <a:pt x="45" y="79"/>
                </a:lnTo>
                <a:lnTo>
                  <a:pt x="48" y="75"/>
                </a:lnTo>
                <a:lnTo>
                  <a:pt x="50" y="70"/>
                </a:lnTo>
                <a:lnTo>
                  <a:pt x="52" y="66"/>
                </a:lnTo>
                <a:lnTo>
                  <a:pt x="52" y="31"/>
                </a:lnTo>
                <a:lnTo>
                  <a:pt x="52" y="21"/>
                </a:lnTo>
                <a:lnTo>
                  <a:pt x="50" y="16"/>
                </a:lnTo>
                <a:lnTo>
                  <a:pt x="48" y="12"/>
                </a:lnTo>
                <a:lnTo>
                  <a:pt x="45" y="6"/>
                </a:lnTo>
                <a:lnTo>
                  <a:pt x="41" y="4"/>
                </a:lnTo>
                <a:lnTo>
                  <a:pt x="36" y="1"/>
                </a:lnTo>
                <a:lnTo>
                  <a:pt x="30" y="0"/>
                </a:lnTo>
                <a:lnTo>
                  <a:pt x="26" y="0"/>
                </a:lnTo>
                <a:lnTo>
                  <a:pt x="21" y="0"/>
                </a:lnTo>
                <a:lnTo>
                  <a:pt x="16" y="1"/>
                </a:lnTo>
                <a:lnTo>
                  <a:pt x="11" y="4"/>
                </a:lnTo>
                <a:lnTo>
                  <a:pt x="7" y="6"/>
                </a:lnTo>
                <a:lnTo>
                  <a:pt x="4" y="12"/>
                </a:lnTo>
                <a:lnTo>
                  <a:pt x="1" y="16"/>
                </a:lnTo>
                <a:lnTo>
                  <a:pt x="0" y="26"/>
                </a:lnTo>
                <a:lnTo>
                  <a:pt x="0" y="61"/>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5" name="Line 273"/>
          <p:cNvSpPr>
            <a:spLocks noChangeShapeType="1"/>
          </p:cNvSpPr>
          <p:nvPr/>
        </p:nvSpPr>
        <p:spPr bwMode="auto">
          <a:xfrm>
            <a:off x="5649913" y="48244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6" name="Freeform 274"/>
          <p:cNvSpPr>
            <a:spLocks/>
          </p:cNvSpPr>
          <p:nvPr/>
        </p:nvSpPr>
        <p:spPr bwMode="auto">
          <a:xfrm>
            <a:off x="5638800" y="4824413"/>
            <a:ext cx="25400" cy="20637"/>
          </a:xfrm>
          <a:custGeom>
            <a:avLst/>
            <a:gdLst>
              <a:gd name="T0" fmla="*/ 2147483647 w 62"/>
              <a:gd name="T1" fmla="*/ 0 h 51"/>
              <a:gd name="T2" fmla="*/ 2147483647 w 62"/>
              <a:gd name="T3" fmla="*/ 0 h 51"/>
              <a:gd name="T4" fmla="*/ 2147483647 w 62"/>
              <a:gd name="T5" fmla="*/ 2147483647 h 51"/>
              <a:gd name="T6" fmla="*/ 2147483647 w 62"/>
              <a:gd name="T7" fmla="*/ 2147483647 h 51"/>
              <a:gd name="T8" fmla="*/ 2147483647 w 62"/>
              <a:gd name="T9" fmla="*/ 2147483647 h 51"/>
              <a:gd name="T10" fmla="*/ 2147483647 w 62"/>
              <a:gd name="T11" fmla="*/ 2147483647 h 51"/>
              <a:gd name="T12" fmla="*/ 2147483647 w 62"/>
              <a:gd name="T13" fmla="*/ 2147483647 h 51"/>
              <a:gd name="T14" fmla="*/ 0 w 62"/>
              <a:gd name="T15" fmla="*/ 2147483647 h 51"/>
              <a:gd name="T16" fmla="*/ 0 w 62"/>
              <a:gd name="T17" fmla="*/ 2147483647 h 51"/>
              <a:gd name="T18" fmla="*/ 0 w 62"/>
              <a:gd name="T19" fmla="*/ 2147483647 h 51"/>
              <a:gd name="T20" fmla="*/ 2147483647 w 62"/>
              <a:gd name="T21" fmla="*/ 2147483647 h 51"/>
              <a:gd name="T22" fmla="*/ 2147483647 w 62"/>
              <a:gd name="T23" fmla="*/ 2147483647 h 51"/>
              <a:gd name="T24" fmla="*/ 2147483647 w 62"/>
              <a:gd name="T25" fmla="*/ 2147483647 h 51"/>
              <a:gd name="T26" fmla="*/ 2147483647 w 62"/>
              <a:gd name="T27" fmla="*/ 2147483647 h 51"/>
              <a:gd name="T28" fmla="*/ 2147483647 w 62"/>
              <a:gd name="T29" fmla="*/ 2147483647 h 51"/>
              <a:gd name="T30" fmla="*/ 2147483647 w 62"/>
              <a:gd name="T31" fmla="*/ 2147483647 h 51"/>
              <a:gd name="T32" fmla="*/ 2147483647 w 62"/>
              <a:gd name="T33" fmla="*/ 2147483647 h 51"/>
              <a:gd name="T34" fmla="*/ 2147483647 w 62"/>
              <a:gd name="T35" fmla="*/ 2147483647 h 51"/>
              <a:gd name="T36" fmla="*/ 2147483647 w 62"/>
              <a:gd name="T37" fmla="*/ 2147483647 h 51"/>
              <a:gd name="T38" fmla="*/ 2147483647 w 62"/>
              <a:gd name="T39" fmla="*/ 2147483647 h 51"/>
              <a:gd name="T40" fmla="*/ 2147483647 w 62"/>
              <a:gd name="T41" fmla="*/ 2147483647 h 51"/>
              <a:gd name="T42" fmla="*/ 2147483647 w 62"/>
              <a:gd name="T43" fmla="*/ 2147483647 h 51"/>
              <a:gd name="T44" fmla="*/ 2147483647 w 62"/>
              <a:gd name="T45" fmla="*/ 2147483647 h 51"/>
              <a:gd name="T46" fmla="*/ 2147483647 w 62"/>
              <a:gd name="T47" fmla="*/ 2147483647 h 51"/>
              <a:gd name="T48" fmla="*/ 2147483647 w 62"/>
              <a:gd name="T49" fmla="*/ 2147483647 h 51"/>
              <a:gd name="T50" fmla="*/ 2147483647 w 62"/>
              <a:gd name="T51" fmla="*/ 2147483647 h 51"/>
              <a:gd name="T52" fmla="*/ 2147483647 w 62"/>
              <a:gd name="T53" fmla="*/ 2147483647 h 51"/>
              <a:gd name="T54" fmla="*/ 2147483647 w 62"/>
              <a:gd name="T55" fmla="*/ 2147483647 h 51"/>
              <a:gd name="T56" fmla="*/ 2147483647 w 62"/>
              <a:gd name="T57" fmla="*/ 2147483647 h 51"/>
              <a:gd name="T58" fmla="*/ 2147483647 w 62"/>
              <a:gd name="T59" fmla="*/ 2147483647 h 51"/>
              <a:gd name="T60" fmla="*/ 2147483647 w 62"/>
              <a:gd name="T61" fmla="*/ 2147483647 h 51"/>
              <a:gd name="T62" fmla="*/ 2147483647 w 62"/>
              <a:gd name="T63" fmla="*/ 0 h 51"/>
              <a:gd name="T64" fmla="*/ 2147483647 w 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1"/>
              <a:gd name="T101" fmla="*/ 62 w 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1">
                <a:moveTo>
                  <a:pt x="26" y="0"/>
                </a:moveTo>
                <a:lnTo>
                  <a:pt x="21" y="0"/>
                </a:lnTo>
                <a:lnTo>
                  <a:pt x="16" y="1"/>
                </a:lnTo>
                <a:lnTo>
                  <a:pt x="11" y="4"/>
                </a:lnTo>
                <a:lnTo>
                  <a:pt x="7" y="6"/>
                </a:lnTo>
                <a:lnTo>
                  <a:pt x="4" y="12"/>
                </a:lnTo>
                <a:lnTo>
                  <a:pt x="1" y="16"/>
                </a:lnTo>
                <a:lnTo>
                  <a:pt x="0" y="21"/>
                </a:lnTo>
                <a:lnTo>
                  <a:pt x="0" y="26"/>
                </a:lnTo>
                <a:lnTo>
                  <a:pt x="0" y="31"/>
                </a:lnTo>
                <a:lnTo>
                  <a:pt x="1" y="35"/>
                </a:lnTo>
                <a:lnTo>
                  <a:pt x="4" y="41"/>
                </a:lnTo>
                <a:lnTo>
                  <a:pt x="7" y="45"/>
                </a:lnTo>
                <a:lnTo>
                  <a:pt x="11" y="47"/>
                </a:lnTo>
                <a:lnTo>
                  <a:pt x="16" y="50"/>
                </a:lnTo>
                <a:lnTo>
                  <a:pt x="21" y="51"/>
                </a:lnTo>
                <a:lnTo>
                  <a:pt x="30" y="51"/>
                </a:lnTo>
                <a:lnTo>
                  <a:pt x="41" y="51"/>
                </a:lnTo>
                <a:lnTo>
                  <a:pt x="46" y="50"/>
                </a:lnTo>
                <a:lnTo>
                  <a:pt x="50" y="47"/>
                </a:lnTo>
                <a:lnTo>
                  <a:pt x="54" y="45"/>
                </a:lnTo>
                <a:lnTo>
                  <a:pt x="58" y="41"/>
                </a:lnTo>
                <a:lnTo>
                  <a:pt x="59" y="35"/>
                </a:lnTo>
                <a:lnTo>
                  <a:pt x="62" y="31"/>
                </a:lnTo>
                <a:lnTo>
                  <a:pt x="62" y="26"/>
                </a:lnTo>
                <a:lnTo>
                  <a:pt x="62" y="21"/>
                </a:lnTo>
                <a:lnTo>
                  <a:pt x="59" y="16"/>
                </a:lnTo>
                <a:lnTo>
                  <a:pt x="58" y="12"/>
                </a:lnTo>
                <a:lnTo>
                  <a:pt x="54" y="6"/>
                </a:lnTo>
                <a:lnTo>
                  <a:pt x="50" y="4"/>
                </a:lnTo>
                <a:lnTo>
                  <a:pt x="46" y="1"/>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7" name="Line 275"/>
          <p:cNvSpPr>
            <a:spLocks noChangeShapeType="1"/>
          </p:cNvSpPr>
          <p:nvPr/>
        </p:nvSpPr>
        <p:spPr bwMode="auto">
          <a:xfrm>
            <a:off x="5653088" y="48244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8" name="Freeform 276"/>
          <p:cNvSpPr>
            <a:spLocks/>
          </p:cNvSpPr>
          <p:nvPr/>
        </p:nvSpPr>
        <p:spPr bwMode="auto">
          <a:xfrm>
            <a:off x="5643563" y="4824413"/>
            <a:ext cx="47625" cy="20637"/>
          </a:xfrm>
          <a:custGeom>
            <a:avLst/>
            <a:gdLst>
              <a:gd name="T0" fmla="*/ 2147483647 w 122"/>
              <a:gd name="T1" fmla="*/ 0 h 51"/>
              <a:gd name="T2" fmla="*/ 2147483647 w 122"/>
              <a:gd name="T3" fmla="*/ 0 h 51"/>
              <a:gd name="T4" fmla="*/ 2147483647 w 122"/>
              <a:gd name="T5" fmla="*/ 2147483647 h 51"/>
              <a:gd name="T6" fmla="*/ 2147483647 w 122"/>
              <a:gd name="T7" fmla="*/ 2147483647 h 51"/>
              <a:gd name="T8" fmla="*/ 2147483647 w 122"/>
              <a:gd name="T9" fmla="*/ 2147483647 h 51"/>
              <a:gd name="T10" fmla="*/ 2147483647 w 122"/>
              <a:gd name="T11" fmla="*/ 2147483647 h 51"/>
              <a:gd name="T12" fmla="*/ 2147483647 w 122"/>
              <a:gd name="T13" fmla="*/ 2147483647 h 51"/>
              <a:gd name="T14" fmla="*/ 0 w 122"/>
              <a:gd name="T15" fmla="*/ 2147483647 h 51"/>
              <a:gd name="T16" fmla="*/ 0 w 122"/>
              <a:gd name="T17" fmla="*/ 2147483647 h 51"/>
              <a:gd name="T18" fmla="*/ 0 w 122"/>
              <a:gd name="T19" fmla="*/ 2147483647 h 51"/>
              <a:gd name="T20" fmla="*/ 2147483647 w 122"/>
              <a:gd name="T21" fmla="*/ 2147483647 h 51"/>
              <a:gd name="T22" fmla="*/ 2147483647 w 122"/>
              <a:gd name="T23" fmla="*/ 2147483647 h 51"/>
              <a:gd name="T24" fmla="*/ 2147483647 w 122"/>
              <a:gd name="T25" fmla="*/ 2147483647 h 51"/>
              <a:gd name="T26" fmla="*/ 2147483647 w 122"/>
              <a:gd name="T27" fmla="*/ 2147483647 h 51"/>
              <a:gd name="T28" fmla="*/ 2147483647 w 122"/>
              <a:gd name="T29" fmla="*/ 2147483647 h 51"/>
              <a:gd name="T30" fmla="*/ 2147483647 w 122"/>
              <a:gd name="T31" fmla="*/ 2147483647 h 51"/>
              <a:gd name="T32" fmla="*/ 2147483647 w 122"/>
              <a:gd name="T33" fmla="*/ 2147483647 h 51"/>
              <a:gd name="T34" fmla="*/ 2147483647 w 122"/>
              <a:gd name="T35" fmla="*/ 2147483647 h 51"/>
              <a:gd name="T36" fmla="*/ 2147483647 w 122"/>
              <a:gd name="T37" fmla="*/ 2147483647 h 51"/>
              <a:gd name="T38" fmla="*/ 2147483647 w 122"/>
              <a:gd name="T39" fmla="*/ 2147483647 h 51"/>
              <a:gd name="T40" fmla="*/ 2147483647 w 122"/>
              <a:gd name="T41" fmla="*/ 2147483647 h 51"/>
              <a:gd name="T42" fmla="*/ 2147483647 w 122"/>
              <a:gd name="T43" fmla="*/ 2147483647 h 51"/>
              <a:gd name="T44" fmla="*/ 2147483647 w 122"/>
              <a:gd name="T45" fmla="*/ 2147483647 h 51"/>
              <a:gd name="T46" fmla="*/ 2147483647 w 122"/>
              <a:gd name="T47" fmla="*/ 2147483647 h 51"/>
              <a:gd name="T48" fmla="*/ 2147483647 w 122"/>
              <a:gd name="T49" fmla="*/ 2147483647 h 51"/>
              <a:gd name="T50" fmla="*/ 2147483647 w 122"/>
              <a:gd name="T51" fmla="*/ 2147483647 h 51"/>
              <a:gd name="T52" fmla="*/ 2147483647 w 122"/>
              <a:gd name="T53" fmla="*/ 2147483647 h 51"/>
              <a:gd name="T54" fmla="*/ 2147483647 w 122"/>
              <a:gd name="T55" fmla="*/ 2147483647 h 51"/>
              <a:gd name="T56" fmla="*/ 2147483647 w 122"/>
              <a:gd name="T57" fmla="*/ 2147483647 h 51"/>
              <a:gd name="T58" fmla="*/ 2147483647 w 122"/>
              <a:gd name="T59" fmla="*/ 2147483647 h 51"/>
              <a:gd name="T60" fmla="*/ 2147483647 w 122"/>
              <a:gd name="T61" fmla="*/ 2147483647 h 51"/>
              <a:gd name="T62" fmla="*/ 2147483647 w 122"/>
              <a:gd name="T63" fmla="*/ 0 h 51"/>
              <a:gd name="T64" fmla="*/ 2147483647 w 12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1"/>
              <a:gd name="T101" fmla="*/ 122 w 12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1">
                <a:moveTo>
                  <a:pt x="27" y="0"/>
                </a:moveTo>
                <a:lnTo>
                  <a:pt x="21" y="0"/>
                </a:lnTo>
                <a:lnTo>
                  <a:pt x="16" y="1"/>
                </a:lnTo>
                <a:lnTo>
                  <a:pt x="12" y="4"/>
                </a:lnTo>
                <a:lnTo>
                  <a:pt x="8" y="6"/>
                </a:lnTo>
                <a:lnTo>
                  <a:pt x="4" y="12"/>
                </a:lnTo>
                <a:lnTo>
                  <a:pt x="2" y="16"/>
                </a:lnTo>
                <a:lnTo>
                  <a:pt x="0" y="21"/>
                </a:lnTo>
                <a:lnTo>
                  <a:pt x="0" y="26"/>
                </a:lnTo>
                <a:lnTo>
                  <a:pt x="0" y="31"/>
                </a:lnTo>
                <a:lnTo>
                  <a:pt x="2" y="35"/>
                </a:lnTo>
                <a:lnTo>
                  <a:pt x="4" y="41"/>
                </a:lnTo>
                <a:lnTo>
                  <a:pt x="8" y="45"/>
                </a:lnTo>
                <a:lnTo>
                  <a:pt x="12" y="47"/>
                </a:lnTo>
                <a:lnTo>
                  <a:pt x="16" y="50"/>
                </a:lnTo>
                <a:lnTo>
                  <a:pt x="21" y="51"/>
                </a:lnTo>
                <a:lnTo>
                  <a:pt x="90" y="51"/>
                </a:lnTo>
                <a:lnTo>
                  <a:pt x="101" y="51"/>
                </a:lnTo>
                <a:lnTo>
                  <a:pt x="106" y="50"/>
                </a:lnTo>
                <a:lnTo>
                  <a:pt x="110" y="47"/>
                </a:lnTo>
                <a:lnTo>
                  <a:pt x="114" y="45"/>
                </a:lnTo>
                <a:lnTo>
                  <a:pt x="118" y="41"/>
                </a:lnTo>
                <a:lnTo>
                  <a:pt x="120" y="35"/>
                </a:lnTo>
                <a:lnTo>
                  <a:pt x="122" y="31"/>
                </a:lnTo>
                <a:lnTo>
                  <a:pt x="122" y="26"/>
                </a:lnTo>
                <a:lnTo>
                  <a:pt x="122" y="21"/>
                </a:lnTo>
                <a:lnTo>
                  <a:pt x="120" y="16"/>
                </a:lnTo>
                <a:lnTo>
                  <a:pt x="118" y="12"/>
                </a:lnTo>
                <a:lnTo>
                  <a:pt x="114" y="6"/>
                </a:lnTo>
                <a:lnTo>
                  <a:pt x="110" y="4"/>
                </a:lnTo>
                <a:lnTo>
                  <a:pt x="106" y="1"/>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29" name="Line 277"/>
          <p:cNvSpPr>
            <a:spLocks noChangeShapeType="1"/>
          </p:cNvSpPr>
          <p:nvPr/>
        </p:nvSpPr>
        <p:spPr bwMode="auto">
          <a:xfrm>
            <a:off x="5680075" y="48244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0" name="Freeform 278"/>
          <p:cNvSpPr>
            <a:spLocks/>
          </p:cNvSpPr>
          <p:nvPr/>
        </p:nvSpPr>
        <p:spPr bwMode="auto">
          <a:xfrm>
            <a:off x="5670550" y="4824413"/>
            <a:ext cx="66675" cy="20637"/>
          </a:xfrm>
          <a:custGeom>
            <a:avLst/>
            <a:gdLst>
              <a:gd name="T0" fmla="*/ 2147483647 w 170"/>
              <a:gd name="T1" fmla="*/ 0 h 51"/>
              <a:gd name="T2" fmla="*/ 2147483647 w 170"/>
              <a:gd name="T3" fmla="*/ 0 h 51"/>
              <a:gd name="T4" fmla="*/ 2147483647 w 170"/>
              <a:gd name="T5" fmla="*/ 2147483647 h 51"/>
              <a:gd name="T6" fmla="*/ 2147483647 w 170"/>
              <a:gd name="T7" fmla="*/ 2147483647 h 51"/>
              <a:gd name="T8" fmla="*/ 2147483647 w 170"/>
              <a:gd name="T9" fmla="*/ 2147483647 h 51"/>
              <a:gd name="T10" fmla="*/ 2147483647 w 170"/>
              <a:gd name="T11" fmla="*/ 2147483647 h 51"/>
              <a:gd name="T12" fmla="*/ 2147483647 w 170"/>
              <a:gd name="T13" fmla="*/ 2147483647 h 51"/>
              <a:gd name="T14" fmla="*/ 0 w 170"/>
              <a:gd name="T15" fmla="*/ 2147483647 h 51"/>
              <a:gd name="T16" fmla="*/ 0 w 170"/>
              <a:gd name="T17" fmla="*/ 2147483647 h 51"/>
              <a:gd name="T18" fmla="*/ 0 w 170"/>
              <a:gd name="T19" fmla="*/ 2147483647 h 51"/>
              <a:gd name="T20" fmla="*/ 2147483647 w 170"/>
              <a:gd name="T21" fmla="*/ 2147483647 h 51"/>
              <a:gd name="T22" fmla="*/ 2147483647 w 170"/>
              <a:gd name="T23" fmla="*/ 2147483647 h 51"/>
              <a:gd name="T24" fmla="*/ 2147483647 w 170"/>
              <a:gd name="T25" fmla="*/ 2147483647 h 51"/>
              <a:gd name="T26" fmla="*/ 2147483647 w 170"/>
              <a:gd name="T27" fmla="*/ 2147483647 h 51"/>
              <a:gd name="T28" fmla="*/ 2147483647 w 170"/>
              <a:gd name="T29" fmla="*/ 2147483647 h 51"/>
              <a:gd name="T30" fmla="*/ 2147483647 w 170"/>
              <a:gd name="T31" fmla="*/ 2147483647 h 51"/>
              <a:gd name="T32" fmla="*/ 2147483647 w 170"/>
              <a:gd name="T33" fmla="*/ 2147483647 h 51"/>
              <a:gd name="T34" fmla="*/ 2147483647 w 170"/>
              <a:gd name="T35" fmla="*/ 2147483647 h 51"/>
              <a:gd name="T36" fmla="*/ 2147483647 w 170"/>
              <a:gd name="T37" fmla="*/ 2147483647 h 51"/>
              <a:gd name="T38" fmla="*/ 2147483647 w 170"/>
              <a:gd name="T39" fmla="*/ 2147483647 h 51"/>
              <a:gd name="T40" fmla="*/ 2147483647 w 170"/>
              <a:gd name="T41" fmla="*/ 2147483647 h 51"/>
              <a:gd name="T42" fmla="*/ 2147483647 w 170"/>
              <a:gd name="T43" fmla="*/ 2147483647 h 51"/>
              <a:gd name="T44" fmla="*/ 2147483647 w 170"/>
              <a:gd name="T45" fmla="*/ 2147483647 h 51"/>
              <a:gd name="T46" fmla="*/ 2147483647 w 170"/>
              <a:gd name="T47" fmla="*/ 2147483647 h 51"/>
              <a:gd name="T48" fmla="*/ 2147483647 w 170"/>
              <a:gd name="T49" fmla="*/ 2147483647 h 51"/>
              <a:gd name="T50" fmla="*/ 2147483647 w 170"/>
              <a:gd name="T51" fmla="*/ 2147483647 h 51"/>
              <a:gd name="T52" fmla="*/ 2147483647 w 170"/>
              <a:gd name="T53" fmla="*/ 2147483647 h 51"/>
              <a:gd name="T54" fmla="*/ 2147483647 w 170"/>
              <a:gd name="T55" fmla="*/ 2147483647 h 51"/>
              <a:gd name="T56" fmla="*/ 2147483647 w 170"/>
              <a:gd name="T57" fmla="*/ 2147483647 h 51"/>
              <a:gd name="T58" fmla="*/ 2147483647 w 170"/>
              <a:gd name="T59" fmla="*/ 2147483647 h 51"/>
              <a:gd name="T60" fmla="*/ 2147483647 w 170"/>
              <a:gd name="T61" fmla="*/ 2147483647 h 51"/>
              <a:gd name="T62" fmla="*/ 2147483647 w 170"/>
              <a:gd name="T63" fmla="*/ 0 h 51"/>
              <a:gd name="T64" fmla="*/ 2147483647 w 17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51"/>
              <a:gd name="T101" fmla="*/ 170 w 17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51">
                <a:moveTo>
                  <a:pt x="26" y="0"/>
                </a:moveTo>
                <a:lnTo>
                  <a:pt x="21" y="0"/>
                </a:lnTo>
                <a:lnTo>
                  <a:pt x="16" y="1"/>
                </a:lnTo>
                <a:lnTo>
                  <a:pt x="12" y="4"/>
                </a:lnTo>
                <a:lnTo>
                  <a:pt x="8" y="6"/>
                </a:lnTo>
                <a:lnTo>
                  <a:pt x="4" y="12"/>
                </a:lnTo>
                <a:lnTo>
                  <a:pt x="3" y="16"/>
                </a:lnTo>
                <a:lnTo>
                  <a:pt x="0" y="21"/>
                </a:lnTo>
                <a:lnTo>
                  <a:pt x="0" y="26"/>
                </a:lnTo>
                <a:lnTo>
                  <a:pt x="0" y="31"/>
                </a:lnTo>
                <a:lnTo>
                  <a:pt x="3" y="35"/>
                </a:lnTo>
                <a:lnTo>
                  <a:pt x="4" y="41"/>
                </a:lnTo>
                <a:lnTo>
                  <a:pt x="8" y="45"/>
                </a:lnTo>
                <a:lnTo>
                  <a:pt x="12" y="47"/>
                </a:lnTo>
                <a:lnTo>
                  <a:pt x="16" y="50"/>
                </a:lnTo>
                <a:lnTo>
                  <a:pt x="21" y="51"/>
                </a:lnTo>
                <a:lnTo>
                  <a:pt x="139" y="51"/>
                </a:lnTo>
                <a:lnTo>
                  <a:pt x="149" y="51"/>
                </a:lnTo>
                <a:lnTo>
                  <a:pt x="155" y="50"/>
                </a:lnTo>
                <a:lnTo>
                  <a:pt x="160" y="47"/>
                </a:lnTo>
                <a:lnTo>
                  <a:pt x="164" y="45"/>
                </a:lnTo>
                <a:lnTo>
                  <a:pt x="166" y="41"/>
                </a:lnTo>
                <a:lnTo>
                  <a:pt x="169" y="35"/>
                </a:lnTo>
                <a:lnTo>
                  <a:pt x="170" y="31"/>
                </a:lnTo>
                <a:lnTo>
                  <a:pt x="170" y="26"/>
                </a:lnTo>
                <a:lnTo>
                  <a:pt x="170" y="21"/>
                </a:lnTo>
                <a:lnTo>
                  <a:pt x="169" y="16"/>
                </a:lnTo>
                <a:lnTo>
                  <a:pt x="166" y="12"/>
                </a:lnTo>
                <a:lnTo>
                  <a:pt x="164" y="6"/>
                </a:lnTo>
                <a:lnTo>
                  <a:pt x="160" y="4"/>
                </a:lnTo>
                <a:lnTo>
                  <a:pt x="155" y="1"/>
                </a:lnTo>
                <a:lnTo>
                  <a:pt x="14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1" name="Line 279"/>
          <p:cNvSpPr>
            <a:spLocks noChangeShapeType="1"/>
          </p:cNvSpPr>
          <p:nvPr/>
        </p:nvSpPr>
        <p:spPr bwMode="auto">
          <a:xfrm>
            <a:off x="5716588" y="48339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2" name="Freeform 280"/>
          <p:cNvSpPr>
            <a:spLocks/>
          </p:cNvSpPr>
          <p:nvPr/>
        </p:nvSpPr>
        <p:spPr bwMode="auto">
          <a:xfrm>
            <a:off x="5716588" y="4811713"/>
            <a:ext cx="20637" cy="33337"/>
          </a:xfrm>
          <a:custGeom>
            <a:avLst/>
            <a:gdLst>
              <a:gd name="T0" fmla="*/ 0 w 52"/>
              <a:gd name="T1" fmla="*/ 2147483647 h 89"/>
              <a:gd name="T2" fmla="*/ 2147483647 w 52"/>
              <a:gd name="T3" fmla="*/ 2147483647 h 89"/>
              <a:gd name="T4" fmla="*/ 2147483647 w 52"/>
              <a:gd name="T5" fmla="*/ 2147483647 h 89"/>
              <a:gd name="T6" fmla="*/ 2147483647 w 52"/>
              <a:gd name="T7" fmla="*/ 2147483647 h 89"/>
              <a:gd name="T8" fmla="*/ 2147483647 w 52"/>
              <a:gd name="T9" fmla="*/ 2147483647 h 89"/>
              <a:gd name="T10" fmla="*/ 2147483647 w 52"/>
              <a:gd name="T11" fmla="*/ 2147483647 h 89"/>
              <a:gd name="T12" fmla="*/ 2147483647 w 52"/>
              <a:gd name="T13" fmla="*/ 2147483647 h 89"/>
              <a:gd name="T14" fmla="*/ 2147483647 w 52"/>
              <a:gd name="T15" fmla="*/ 2147483647 h 89"/>
              <a:gd name="T16" fmla="*/ 2147483647 w 52"/>
              <a:gd name="T17" fmla="*/ 2147483647 h 89"/>
              <a:gd name="T18" fmla="*/ 2147483647 w 52"/>
              <a:gd name="T19" fmla="*/ 2147483647 h 89"/>
              <a:gd name="T20" fmla="*/ 2147483647 w 52"/>
              <a:gd name="T21" fmla="*/ 2147483647 h 89"/>
              <a:gd name="T22" fmla="*/ 2147483647 w 52"/>
              <a:gd name="T23" fmla="*/ 2147483647 h 89"/>
              <a:gd name="T24" fmla="*/ 2147483647 w 52"/>
              <a:gd name="T25" fmla="*/ 2147483647 h 89"/>
              <a:gd name="T26" fmla="*/ 2147483647 w 52"/>
              <a:gd name="T27" fmla="*/ 2147483647 h 89"/>
              <a:gd name="T28" fmla="*/ 2147483647 w 52"/>
              <a:gd name="T29" fmla="*/ 2147483647 h 89"/>
              <a:gd name="T30" fmla="*/ 2147483647 w 52"/>
              <a:gd name="T31" fmla="*/ 2147483647 h 89"/>
              <a:gd name="T32" fmla="*/ 2147483647 w 52"/>
              <a:gd name="T33" fmla="*/ 2147483647 h 89"/>
              <a:gd name="T34" fmla="*/ 2147483647 w 52"/>
              <a:gd name="T35" fmla="*/ 2147483647 h 89"/>
              <a:gd name="T36" fmla="*/ 2147483647 w 52"/>
              <a:gd name="T37" fmla="*/ 2147483647 h 89"/>
              <a:gd name="T38" fmla="*/ 2147483647 w 52"/>
              <a:gd name="T39" fmla="*/ 2147483647 h 89"/>
              <a:gd name="T40" fmla="*/ 2147483647 w 52"/>
              <a:gd name="T41" fmla="*/ 2147483647 h 89"/>
              <a:gd name="T42" fmla="*/ 2147483647 w 52"/>
              <a:gd name="T43" fmla="*/ 2147483647 h 89"/>
              <a:gd name="T44" fmla="*/ 2147483647 w 52"/>
              <a:gd name="T45" fmla="*/ 2147483647 h 89"/>
              <a:gd name="T46" fmla="*/ 2147483647 w 52"/>
              <a:gd name="T47" fmla="*/ 2147483647 h 89"/>
              <a:gd name="T48" fmla="*/ 2147483647 w 52"/>
              <a:gd name="T49" fmla="*/ 0 h 89"/>
              <a:gd name="T50" fmla="*/ 2147483647 w 52"/>
              <a:gd name="T51" fmla="*/ 2147483647 h 89"/>
              <a:gd name="T52" fmla="*/ 2147483647 w 52"/>
              <a:gd name="T53" fmla="*/ 2147483647 h 89"/>
              <a:gd name="T54" fmla="*/ 2147483647 w 52"/>
              <a:gd name="T55" fmla="*/ 2147483647 h 89"/>
              <a:gd name="T56" fmla="*/ 2147483647 w 52"/>
              <a:gd name="T57" fmla="*/ 2147483647 h 89"/>
              <a:gd name="T58" fmla="*/ 2147483647 w 52"/>
              <a:gd name="T59" fmla="*/ 2147483647 h 89"/>
              <a:gd name="T60" fmla="*/ 2147483647 w 52"/>
              <a:gd name="T61" fmla="*/ 2147483647 h 89"/>
              <a:gd name="T62" fmla="*/ 0 w 52"/>
              <a:gd name="T63" fmla="*/ 2147483647 h 89"/>
              <a:gd name="T64" fmla="*/ 0 w 52"/>
              <a:gd name="T65" fmla="*/ 2147483647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89"/>
              <a:gd name="T101" fmla="*/ 52 w 52"/>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89">
                <a:moveTo>
                  <a:pt x="0" y="62"/>
                </a:moveTo>
                <a:lnTo>
                  <a:pt x="1" y="67"/>
                </a:lnTo>
                <a:lnTo>
                  <a:pt x="2" y="71"/>
                </a:lnTo>
                <a:lnTo>
                  <a:pt x="5" y="77"/>
                </a:lnTo>
                <a:lnTo>
                  <a:pt x="8" y="81"/>
                </a:lnTo>
                <a:lnTo>
                  <a:pt x="11" y="83"/>
                </a:lnTo>
                <a:lnTo>
                  <a:pt x="17" y="86"/>
                </a:lnTo>
                <a:lnTo>
                  <a:pt x="21" y="87"/>
                </a:lnTo>
                <a:lnTo>
                  <a:pt x="26" y="89"/>
                </a:lnTo>
                <a:lnTo>
                  <a:pt x="31" y="87"/>
                </a:lnTo>
                <a:lnTo>
                  <a:pt x="37" y="86"/>
                </a:lnTo>
                <a:lnTo>
                  <a:pt x="42" y="83"/>
                </a:lnTo>
                <a:lnTo>
                  <a:pt x="46" y="81"/>
                </a:lnTo>
                <a:lnTo>
                  <a:pt x="48" y="77"/>
                </a:lnTo>
                <a:lnTo>
                  <a:pt x="51" y="71"/>
                </a:lnTo>
                <a:lnTo>
                  <a:pt x="52" y="67"/>
                </a:lnTo>
                <a:lnTo>
                  <a:pt x="52" y="33"/>
                </a:lnTo>
                <a:lnTo>
                  <a:pt x="52" y="21"/>
                </a:lnTo>
                <a:lnTo>
                  <a:pt x="51" y="17"/>
                </a:lnTo>
                <a:lnTo>
                  <a:pt x="48" y="12"/>
                </a:lnTo>
                <a:lnTo>
                  <a:pt x="46" y="8"/>
                </a:lnTo>
                <a:lnTo>
                  <a:pt x="42" y="5"/>
                </a:lnTo>
                <a:lnTo>
                  <a:pt x="37" y="3"/>
                </a:lnTo>
                <a:lnTo>
                  <a:pt x="31" y="1"/>
                </a:lnTo>
                <a:lnTo>
                  <a:pt x="26" y="0"/>
                </a:lnTo>
                <a:lnTo>
                  <a:pt x="21" y="1"/>
                </a:lnTo>
                <a:lnTo>
                  <a:pt x="17" y="3"/>
                </a:lnTo>
                <a:lnTo>
                  <a:pt x="11" y="5"/>
                </a:lnTo>
                <a:lnTo>
                  <a:pt x="8" y="8"/>
                </a:lnTo>
                <a:lnTo>
                  <a:pt x="5" y="12"/>
                </a:lnTo>
                <a:lnTo>
                  <a:pt x="2" y="17"/>
                </a:lnTo>
                <a:lnTo>
                  <a:pt x="0" y="28"/>
                </a:lnTo>
                <a:lnTo>
                  <a:pt x="0" y="6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3" name="Line 281"/>
          <p:cNvSpPr>
            <a:spLocks noChangeShapeType="1"/>
          </p:cNvSpPr>
          <p:nvPr/>
        </p:nvSpPr>
        <p:spPr bwMode="auto">
          <a:xfrm>
            <a:off x="5727700" y="48117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4" name="Freeform 282"/>
          <p:cNvSpPr>
            <a:spLocks/>
          </p:cNvSpPr>
          <p:nvPr/>
        </p:nvSpPr>
        <p:spPr bwMode="auto">
          <a:xfrm>
            <a:off x="5716588" y="4811713"/>
            <a:ext cx="28575" cy="19050"/>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2147483647 w 72"/>
              <a:gd name="T15" fmla="*/ 2147483647 h 53"/>
              <a:gd name="T16" fmla="*/ 0 w 72"/>
              <a:gd name="T17" fmla="*/ 2147483647 h 53"/>
              <a:gd name="T18" fmla="*/ 2147483647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1"/>
                </a:lnTo>
                <a:lnTo>
                  <a:pt x="17" y="3"/>
                </a:lnTo>
                <a:lnTo>
                  <a:pt x="11" y="5"/>
                </a:lnTo>
                <a:lnTo>
                  <a:pt x="8" y="8"/>
                </a:lnTo>
                <a:lnTo>
                  <a:pt x="5" y="12"/>
                </a:lnTo>
                <a:lnTo>
                  <a:pt x="2" y="17"/>
                </a:lnTo>
                <a:lnTo>
                  <a:pt x="1" y="21"/>
                </a:lnTo>
                <a:lnTo>
                  <a:pt x="0" y="26"/>
                </a:lnTo>
                <a:lnTo>
                  <a:pt x="1" y="32"/>
                </a:lnTo>
                <a:lnTo>
                  <a:pt x="2" y="37"/>
                </a:lnTo>
                <a:lnTo>
                  <a:pt x="5" y="41"/>
                </a:lnTo>
                <a:lnTo>
                  <a:pt x="8" y="45"/>
                </a:lnTo>
                <a:lnTo>
                  <a:pt x="11" y="49"/>
                </a:lnTo>
                <a:lnTo>
                  <a:pt x="17" y="52"/>
                </a:lnTo>
                <a:lnTo>
                  <a:pt x="21" y="53"/>
                </a:lnTo>
                <a:lnTo>
                  <a:pt x="41" y="53"/>
                </a:lnTo>
                <a:lnTo>
                  <a:pt x="51" y="53"/>
                </a:lnTo>
                <a:lnTo>
                  <a:pt x="56" y="52"/>
                </a:lnTo>
                <a:lnTo>
                  <a:pt x="60" y="49"/>
                </a:lnTo>
                <a:lnTo>
                  <a:pt x="64" y="45"/>
                </a:lnTo>
                <a:lnTo>
                  <a:pt x="68" y="41"/>
                </a:lnTo>
                <a:lnTo>
                  <a:pt x="71" y="37"/>
                </a:lnTo>
                <a:lnTo>
                  <a:pt x="72" y="32"/>
                </a:lnTo>
                <a:lnTo>
                  <a:pt x="72" y="26"/>
                </a:lnTo>
                <a:lnTo>
                  <a:pt x="72" y="21"/>
                </a:lnTo>
                <a:lnTo>
                  <a:pt x="71" y="17"/>
                </a:lnTo>
                <a:lnTo>
                  <a:pt x="68" y="12"/>
                </a:lnTo>
                <a:lnTo>
                  <a:pt x="64" y="8"/>
                </a:lnTo>
                <a:lnTo>
                  <a:pt x="60" y="5"/>
                </a:lnTo>
                <a:lnTo>
                  <a:pt x="56"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5" name="Line 283"/>
          <p:cNvSpPr>
            <a:spLocks noChangeShapeType="1"/>
          </p:cNvSpPr>
          <p:nvPr/>
        </p:nvSpPr>
        <p:spPr bwMode="auto">
          <a:xfrm>
            <a:off x="5735638" y="48117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6" name="Freeform 284"/>
          <p:cNvSpPr>
            <a:spLocks/>
          </p:cNvSpPr>
          <p:nvPr/>
        </p:nvSpPr>
        <p:spPr bwMode="auto">
          <a:xfrm>
            <a:off x="5724525" y="4811713"/>
            <a:ext cx="44450" cy="19050"/>
          </a:xfrm>
          <a:custGeom>
            <a:avLst/>
            <a:gdLst>
              <a:gd name="T0" fmla="*/ 2147483647 w 113"/>
              <a:gd name="T1" fmla="*/ 0 h 53"/>
              <a:gd name="T2" fmla="*/ 2147483647 w 113"/>
              <a:gd name="T3" fmla="*/ 2147483647 h 53"/>
              <a:gd name="T4" fmla="*/ 2147483647 w 113"/>
              <a:gd name="T5" fmla="*/ 2147483647 h 53"/>
              <a:gd name="T6" fmla="*/ 2147483647 w 113"/>
              <a:gd name="T7" fmla="*/ 2147483647 h 53"/>
              <a:gd name="T8" fmla="*/ 2147483647 w 113"/>
              <a:gd name="T9" fmla="*/ 2147483647 h 53"/>
              <a:gd name="T10" fmla="*/ 2147483647 w 113"/>
              <a:gd name="T11" fmla="*/ 2147483647 h 53"/>
              <a:gd name="T12" fmla="*/ 2147483647 w 113"/>
              <a:gd name="T13" fmla="*/ 2147483647 h 53"/>
              <a:gd name="T14" fmla="*/ 2147483647 w 113"/>
              <a:gd name="T15" fmla="*/ 2147483647 h 53"/>
              <a:gd name="T16" fmla="*/ 0 w 113"/>
              <a:gd name="T17" fmla="*/ 2147483647 h 53"/>
              <a:gd name="T18" fmla="*/ 2147483647 w 113"/>
              <a:gd name="T19" fmla="*/ 2147483647 h 53"/>
              <a:gd name="T20" fmla="*/ 2147483647 w 113"/>
              <a:gd name="T21" fmla="*/ 2147483647 h 53"/>
              <a:gd name="T22" fmla="*/ 2147483647 w 113"/>
              <a:gd name="T23" fmla="*/ 2147483647 h 53"/>
              <a:gd name="T24" fmla="*/ 2147483647 w 113"/>
              <a:gd name="T25" fmla="*/ 2147483647 h 53"/>
              <a:gd name="T26" fmla="*/ 2147483647 w 113"/>
              <a:gd name="T27" fmla="*/ 2147483647 h 53"/>
              <a:gd name="T28" fmla="*/ 2147483647 w 113"/>
              <a:gd name="T29" fmla="*/ 2147483647 h 53"/>
              <a:gd name="T30" fmla="*/ 2147483647 w 113"/>
              <a:gd name="T31" fmla="*/ 2147483647 h 53"/>
              <a:gd name="T32" fmla="*/ 2147483647 w 113"/>
              <a:gd name="T33" fmla="*/ 2147483647 h 53"/>
              <a:gd name="T34" fmla="*/ 2147483647 w 113"/>
              <a:gd name="T35" fmla="*/ 2147483647 h 53"/>
              <a:gd name="T36" fmla="*/ 2147483647 w 113"/>
              <a:gd name="T37" fmla="*/ 2147483647 h 53"/>
              <a:gd name="T38" fmla="*/ 2147483647 w 113"/>
              <a:gd name="T39" fmla="*/ 2147483647 h 53"/>
              <a:gd name="T40" fmla="*/ 2147483647 w 113"/>
              <a:gd name="T41" fmla="*/ 2147483647 h 53"/>
              <a:gd name="T42" fmla="*/ 2147483647 w 113"/>
              <a:gd name="T43" fmla="*/ 2147483647 h 53"/>
              <a:gd name="T44" fmla="*/ 2147483647 w 113"/>
              <a:gd name="T45" fmla="*/ 2147483647 h 53"/>
              <a:gd name="T46" fmla="*/ 2147483647 w 113"/>
              <a:gd name="T47" fmla="*/ 2147483647 h 53"/>
              <a:gd name="T48" fmla="*/ 2147483647 w 113"/>
              <a:gd name="T49" fmla="*/ 2147483647 h 53"/>
              <a:gd name="T50" fmla="*/ 2147483647 w 113"/>
              <a:gd name="T51" fmla="*/ 2147483647 h 53"/>
              <a:gd name="T52" fmla="*/ 2147483647 w 113"/>
              <a:gd name="T53" fmla="*/ 2147483647 h 53"/>
              <a:gd name="T54" fmla="*/ 2147483647 w 113"/>
              <a:gd name="T55" fmla="*/ 2147483647 h 53"/>
              <a:gd name="T56" fmla="*/ 2147483647 w 113"/>
              <a:gd name="T57" fmla="*/ 2147483647 h 53"/>
              <a:gd name="T58" fmla="*/ 2147483647 w 113"/>
              <a:gd name="T59" fmla="*/ 2147483647 h 53"/>
              <a:gd name="T60" fmla="*/ 2147483647 w 113"/>
              <a:gd name="T61" fmla="*/ 2147483647 h 53"/>
              <a:gd name="T62" fmla="*/ 2147483647 w 113"/>
              <a:gd name="T63" fmla="*/ 0 h 53"/>
              <a:gd name="T64" fmla="*/ 2147483647 w 11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3"/>
              <a:gd name="T101" fmla="*/ 113 w 11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3">
                <a:moveTo>
                  <a:pt x="27" y="0"/>
                </a:moveTo>
                <a:lnTo>
                  <a:pt x="22" y="1"/>
                </a:lnTo>
                <a:lnTo>
                  <a:pt x="18" y="3"/>
                </a:lnTo>
                <a:lnTo>
                  <a:pt x="12" y="5"/>
                </a:lnTo>
                <a:lnTo>
                  <a:pt x="8" y="8"/>
                </a:lnTo>
                <a:lnTo>
                  <a:pt x="6" y="12"/>
                </a:lnTo>
                <a:lnTo>
                  <a:pt x="3" y="17"/>
                </a:lnTo>
                <a:lnTo>
                  <a:pt x="2" y="21"/>
                </a:lnTo>
                <a:lnTo>
                  <a:pt x="0" y="26"/>
                </a:lnTo>
                <a:lnTo>
                  <a:pt x="2" y="32"/>
                </a:lnTo>
                <a:lnTo>
                  <a:pt x="3" y="37"/>
                </a:lnTo>
                <a:lnTo>
                  <a:pt x="6" y="41"/>
                </a:lnTo>
                <a:lnTo>
                  <a:pt x="8" y="45"/>
                </a:lnTo>
                <a:lnTo>
                  <a:pt x="12" y="49"/>
                </a:lnTo>
                <a:lnTo>
                  <a:pt x="18" y="52"/>
                </a:lnTo>
                <a:lnTo>
                  <a:pt x="22" y="53"/>
                </a:lnTo>
                <a:lnTo>
                  <a:pt x="81" y="53"/>
                </a:lnTo>
                <a:lnTo>
                  <a:pt x="92" y="53"/>
                </a:lnTo>
                <a:lnTo>
                  <a:pt x="97" y="52"/>
                </a:lnTo>
                <a:lnTo>
                  <a:pt x="101" y="49"/>
                </a:lnTo>
                <a:lnTo>
                  <a:pt x="105" y="45"/>
                </a:lnTo>
                <a:lnTo>
                  <a:pt x="109" y="41"/>
                </a:lnTo>
                <a:lnTo>
                  <a:pt x="110" y="37"/>
                </a:lnTo>
                <a:lnTo>
                  <a:pt x="113" y="32"/>
                </a:lnTo>
                <a:lnTo>
                  <a:pt x="113" y="26"/>
                </a:lnTo>
                <a:lnTo>
                  <a:pt x="113" y="21"/>
                </a:lnTo>
                <a:lnTo>
                  <a:pt x="110" y="17"/>
                </a:lnTo>
                <a:lnTo>
                  <a:pt x="109" y="12"/>
                </a:lnTo>
                <a:lnTo>
                  <a:pt x="105" y="8"/>
                </a:lnTo>
                <a:lnTo>
                  <a:pt x="101" y="5"/>
                </a:lnTo>
                <a:lnTo>
                  <a:pt x="97" y="3"/>
                </a:lnTo>
                <a:lnTo>
                  <a:pt x="8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7" name="Line 285"/>
          <p:cNvSpPr>
            <a:spLocks noChangeShapeType="1"/>
          </p:cNvSpPr>
          <p:nvPr/>
        </p:nvSpPr>
        <p:spPr bwMode="auto">
          <a:xfrm>
            <a:off x="5759450" y="48117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8" name="Freeform 286"/>
          <p:cNvSpPr>
            <a:spLocks/>
          </p:cNvSpPr>
          <p:nvPr/>
        </p:nvSpPr>
        <p:spPr bwMode="auto">
          <a:xfrm>
            <a:off x="5748338" y="4811713"/>
            <a:ext cx="68262" cy="19050"/>
          </a:xfrm>
          <a:custGeom>
            <a:avLst/>
            <a:gdLst>
              <a:gd name="T0" fmla="*/ 2147483647 w 170"/>
              <a:gd name="T1" fmla="*/ 0 h 53"/>
              <a:gd name="T2" fmla="*/ 2147483647 w 170"/>
              <a:gd name="T3" fmla="*/ 2147483647 h 53"/>
              <a:gd name="T4" fmla="*/ 2147483647 w 170"/>
              <a:gd name="T5" fmla="*/ 2147483647 h 53"/>
              <a:gd name="T6" fmla="*/ 2147483647 w 170"/>
              <a:gd name="T7" fmla="*/ 2147483647 h 53"/>
              <a:gd name="T8" fmla="*/ 2147483647 w 170"/>
              <a:gd name="T9" fmla="*/ 2147483647 h 53"/>
              <a:gd name="T10" fmla="*/ 2147483647 w 170"/>
              <a:gd name="T11" fmla="*/ 2147483647 h 53"/>
              <a:gd name="T12" fmla="*/ 2147483647 w 170"/>
              <a:gd name="T13" fmla="*/ 2147483647 h 53"/>
              <a:gd name="T14" fmla="*/ 0 w 170"/>
              <a:gd name="T15" fmla="*/ 2147483647 h 53"/>
              <a:gd name="T16" fmla="*/ 0 w 170"/>
              <a:gd name="T17" fmla="*/ 2147483647 h 53"/>
              <a:gd name="T18" fmla="*/ 0 w 170"/>
              <a:gd name="T19" fmla="*/ 2147483647 h 53"/>
              <a:gd name="T20" fmla="*/ 2147483647 w 170"/>
              <a:gd name="T21" fmla="*/ 2147483647 h 53"/>
              <a:gd name="T22" fmla="*/ 2147483647 w 170"/>
              <a:gd name="T23" fmla="*/ 2147483647 h 53"/>
              <a:gd name="T24" fmla="*/ 2147483647 w 170"/>
              <a:gd name="T25" fmla="*/ 2147483647 h 53"/>
              <a:gd name="T26" fmla="*/ 2147483647 w 170"/>
              <a:gd name="T27" fmla="*/ 2147483647 h 53"/>
              <a:gd name="T28" fmla="*/ 2147483647 w 170"/>
              <a:gd name="T29" fmla="*/ 2147483647 h 53"/>
              <a:gd name="T30" fmla="*/ 2147483647 w 170"/>
              <a:gd name="T31" fmla="*/ 2147483647 h 53"/>
              <a:gd name="T32" fmla="*/ 2147483647 w 170"/>
              <a:gd name="T33" fmla="*/ 2147483647 h 53"/>
              <a:gd name="T34" fmla="*/ 2147483647 w 170"/>
              <a:gd name="T35" fmla="*/ 2147483647 h 53"/>
              <a:gd name="T36" fmla="*/ 2147483647 w 170"/>
              <a:gd name="T37" fmla="*/ 2147483647 h 53"/>
              <a:gd name="T38" fmla="*/ 2147483647 w 170"/>
              <a:gd name="T39" fmla="*/ 2147483647 h 53"/>
              <a:gd name="T40" fmla="*/ 2147483647 w 170"/>
              <a:gd name="T41" fmla="*/ 2147483647 h 53"/>
              <a:gd name="T42" fmla="*/ 2147483647 w 170"/>
              <a:gd name="T43" fmla="*/ 2147483647 h 53"/>
              <a:gd name="T44" fmla="*/ 2147483647 w 170"/>
              <a:gd name="T45" fmla="*/ 2147483647 h 53"/>
              <a:gd name="T46" fmla="*/ 2147483647 w 170"/>
              <a:gd name="T47" fmla="*/ 2147483647 h 53"/>
              <a:gd name="T48" fmla="*/ 2147483647 w 170"/>
              <a:gd name="T49" fmla="*/ 2147483647 h 53"/>
              <a:gd name="T50" fmla="*/ 2147483647 w 170"/>
              <a:gd name="T51" fmla="*/ 2147483647 h 53"/>
              <a:gd name="T52" fmla="*/ 2147483647 w 170"/>
              <a:gd name="T53" fmla="*/ 2147483647 h 53"/>
              <a:gd name="T54" fmla="*/ 2147483647 w 170"/>
              <a:gd name="T55" fmla="*/ 2147483647 h 53"/>
              <a:gd name="T56" fmla="*/ 2147483647 w 170"/>
              <a:gd name="T57" fmla="*/ 2147483647 h 53"/>
              <a:gd name="T58" fmla="*/ 2147483647 w 170"/>
              <a:gd name="T59" fmla="*/ 2147483647 h 53"/>
              <a:gd name="T60" fmla="*/ 2147483647 w 170"/>
              <a:gd name="T61" fmla="*/ 2147483647 h 53"/>
              <a:gd name="T62" fmla="*/ 2147483647 w 170"/>
              <a:gd name="T63" fmla="*/ 0 h 53"/>
              <a:gd name="T64" fmla="*/ 2147483647 w 17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53"/>
              <a:gd name="T101" fmla="*/ 170 w 17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53">
                <a:moveTo>
                  <a:pt x="26" y="0"/>
                </a:moveTo>
                <a:lnTo>
                  <a:pt x="21" y="1"/>
                </a:lnTo>
                <a:lnTo>
                  <a:pt x="16" y="3"/>
                </a:lnTo>
                <a:lnTo>
                  <a:pt x="12" y="5"/>
                </a:lnTo>
                <a:lnTo>
                  <a:pt x="8" y="8"/>
                </a:lnTo>
                <a:lnTo>
                  <a:pt x="4" y="12"/>
                </a:lnTo>
                <a:lnTo>
                  <a:pt x="1" y="17"/>
                </a:lnTo>
                <a:lnTo>
                  <a:pt x="0" y="21"/>
                </a:lnTo>
                <a:lnTo>
                  <a:pt x="0" y="26"/>
                </a:lnTo>
                <a:lnTo>
                  <a:pt x="0" y="32"/>
                </a:lnTo>
                <a:lnTo>
                  <a:pt x="1" y="37"/>
                </a:lnTo>
                <a:lnTo>
                  <a:pt x="4" y="41"/>
                </a:lnTo>
                <a:lnTo>
                  <a:pt x="8" y="45"/>
                </a:lnTo>
                <a:lnTo>
                  <a:pt x="12" y="49"/>
                </a:lnTo>
                <a:lnTo>
                  <a:pt x="16" y="52"/>
                </a:lnTo>
                <a:lnTo>
                  <a:pt x="21" y="53"/>
                </a:lnTo>
                <a:lnTo>
                  <a:pt x="139" y="53"/>
                </a:lnTo>
                <a:lnTo>
                  <a:pt x="149" y="53"/>
                </a:lnTo>
                <a:lnTo>
                  <a:pt x="155" y="52"/>
                </a:lnTo>
                <a:lnTo>
                  <a:pt x="158" y="49"/>
                </a:lnTo>
                <a:lnTo>
                  <a:pt x="162" y="45"/>
                </a:lnTo>
                <a:lnTo>
                  <a:pt x="166" y="41"/>
                </a:lnTo>
                <a:lnTo>
                  <a:pt x="169" y="37"/>
                </a:lnTo>
                <a:lnTo>
                  <a:pt x="170" y="32"/>
                </a:lnTo>
                <a:lnTo>
                  <a:pt x="170" y="26"/>
                </a:lnTo>
                <a:lnTo>
                  <a:pt x="170" y="21"/>
                </a:lnTo>
                <a:lnTo>
                  <a:pt x="169" y="17"/>
                </a:lnTo>
                <a:lnTo>
                  <a:pt x="166" y="12"/>
                </a:lnTo>
                <a:lnTo>
                  <a:pt x="162" y="8"/>
                </a:lnTo>
                <a:lnTo>
                  <a:pt x="158" y="5"/>
                </a:lnTo>
                <a:lnTo>
                  <a:pt x="155" y="3"/>
                </a:lnTo>
                <a:lnTo>
                  <a:pt x="14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39" name="Line 287"/>
          <p:cNvSpPr>
            <a:spLocks noChangeShapeType="1"/>
          </p:cNvSpPr>
          <p:nvPr/>
        </p:nvSpPr>
        <p:spPr bwMode="auto">
          <a:xfrm>
            <a:off x="5805488" y="48117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0" name="Freeform 288"/>
          <p:cNvSpPr>
            <a:spLocks/>
          </p:cNvSpPr>
          <p:nvPr/>
        </p:nvSpPr>
        <p:spPr bwMode="auto">
          <a:xfrm>
            <a:off x="5794375" y="4811713"/>
            <a:ext cx="44450" cy="19050"/>
          </a:xfrm>
          <a:custGeom>
            <a:avLst/>
            <a:gdLst>
              <a:gd name="T0" fmla="*/ 2147483647 w 112"/>
              <a:gd name="T1" fmla="*/ 0 h 53"/>
              <a:gd name="T2" fmla="*/ 2147483647 w 112"/>
              <a:gd name="T3" fmla="*/ 2147483647 h 53"/>
              <a:gd name="T4" fmla="*/ 2147483647 w 112"/>
              <a:gd name="T5" fmla="*/ 2147483647 h 53"/>
              <a:gd name="T6" fmla="*/ 2147483647 w 112"/>
              <a:gd name="T7" fmla="*/ 2147483647 h 53"/>
              <a:gd name="T8" fmla="*/ 2147483647 w 112"/>
              <a:gd name="T9" fmla="*/ 2147483647 h 53"/>
              <a:gd name="T10" fmla="*/ 2147483647 w 112"/>
              <a:gd name="T11" fmla="*/ 2147483647 h 53"/>
              <a:gd name="T12" fmla="*/ 2147483647 w 112"/>
              <a:gd name="T13" fmla="*/ 2147483647 h 53"/>
              <a:gd name="T14" fmla="*/ 2147483647 w 112"/>
              <a:gd name="T15" fmla="*/ 2147483647 h 53"/>
              <a:gd name="T16" fmla="*/ 0 w 112"/>
              <a:gd name="T17" fmla="*/ 2147483647 h 53"/>
              <a:gd name="T18" fmla="*/ 2147483647 w 112"/>
              <a:gd name="T19" fmla="*/ 2147483647 h 53"/>
              <a:gd name="T20" fmla="*/ 2147483647 w 112"/>
              <a:gd name="T21" fmla="*/ 2147483647 h 53"/>
              <a:gd name="T22" fmla="*/ 2147483647 w 112"/>
              <a:gd name="T23" fmla="*/ 2147483647 h 53"/>
              <a:gd name="T24" fmla="*/ 2147483647 w 112"/>
              <a:gd name="T25" fmla="*/ 2147483647 h 53"/>
              <a:gd name="T26" fmla="*/ 2147483647 w 112"/>
              <a:gd name="T27" fmla="*/ 2147483647 h 53"/>
              <a:gd name="T28" fmla="*/ 2147483647 w 112"/>
              <a:gd name="T29" fmla="*/ 2147483647 h 53"/>
              <a:gd name="T30" fmla="*/ 2147483647 w 112"/>
              <a:gd name="T31" fmla="*/ 2147483647 h 53"/>
              <a:gd name="T32" fmla="*/ 2147483647 w 112"/>
              <a:gd name="T33" fmla="*/ 2147483647 h 53"/>
              <a:gd name="T34" fmla="*/ 2147483647 w 112"/>
              <a:gd name="T35" fmla="*/ 2147483647 h 53"/>
              <a:gd name="T36" fmla="*/ 2147483647 w 112"/>
              <a:gd name="T37" fmla="*/ 2147483647 h 53"/>
              <a:gd name="T38" fmla="*/ 2147483647 w 112"/>
              <a:gd name="T39" fmla="*/ 2147483647 h 53"/>
              <a:gd name="T40" fmla="*/ 2147483647 w 112"/>
              <a:gd name="T41" fmla="*/ 2147483647 h 53"/>
              <a:gd name="T42" fmla="*/ 2147483647 w 112"/>
              <a:gd name="T43" fmla="*/ 2147483647 h 53"/>
              <a:gd name="T44" fmla="*/ 2147483647 w 112"/>
              <a:gd name="T45" fmla="*/ 2147483647 h 53"/>
              <a:gd name="T46" fmla="*/ 2147483647 w 112"/>
              <a:gd name="T47" fmla="*/ 2147483647 h 53"/>
              <a:gd name="T48" fmla="*/ 2147483647 w 112"/>
              <a:gd name="T49" fmla="*/ 2147483647 h 53"/>
              <a:gd name="T50" fmla="*/ 2147483647 w 112"/>
              <a:gd name="T51" fmla="*/ 2147483647 h 53"/>
              <a:gd name="T52" fmla="*/ 2147483647 w 112"/>
              <a:gd name="T53" fmla="*/ 2147483647 h 53"/>
              <a:gd name="T54" fmla="*/ 2147483647 w 112"/>
              <a:gd name="T55" fmla="*/ 2147483647 h 53"/>
              <a:gd name="T56" fmla="*/ 2147483647 w 112"/>
              <a:gd name="T57" fmla="*/ 2147483647 h 53"/>
              <a:gd name="T58" fmla="*/ 2147483647 w 112"/>
              <a:gd name="T59" fmla="*/ 2147483647 h 53"/>
              <a:gd name="T60" fmla="*/ 2147483647 w 112"/>
              <a:gd name="T61" fmla="*/ 2147483647 h 53"/>
              <a:gd name="T62" fmla="*/ 2147483647 w 112"/>
              <a:gd name="T63" fmla="*/ 0 h 53"/>
              <a:gd name="T64" fmla="*/ 2147483647 w 11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3"/>
              <a:gd name="T101" fmla="*/ 112 w 11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3">
                <a:moveTo>
                  <a:pt x="26" y="0"/>
                </a:moveTo>
                <a:lnTo>
                  <a:pt x="21" y="1"/>
                </a:lnTo>
                <a:lnTo>
                  <a:pt x="17" y="3"/>
                </a:lnTo>
                <a:lnTo>
                  <a:pt x="11" y="5"/>
                </a:lnTo>
                <a:lnTo>
                  <a:pt x="7" y="8"/>
                </a:lnTo>
                <a:lnTo>
                  <a:pt x="5" y="12"/>
                </a:lnTo>
                <a:lnTo>
                  <a:pt x="2" y="17"/>
                </a:lnTo>
                <a:lnTo>
                  <a:pt x="1" y="21"/>
                </a:lnTo>
                <a:lnTo>
                  <a:pt x="0" y="26"/>
                </a:lnTo>
                <a:lnTo>
                  <a:pt x="1" y="32"/>
                </a:lnTo>
                <a:lnTo>
                  <a:pt x="2" y="37"/>
                </a:lnTo>
                <a:lnTo>
                  <a:pt x="5" y="41"/>
                </a:lnTo>
                <a:lnTo>
                  <a:pt x="7" y="45"/>
                </a:lnTo>
                <a:lnTo>
                  <a:pt x="11" y="49"/>
                </a:lnTo>
                <a:lnTo>
                  <a:pt x="17" y="52"/>
                </a:lnTo>
                <a:lnTo>
                  <a:pt x="21" y="53"/>
                </a:lnTo>
                <a:lnTo>
                  <a:pt x="80" y="53"/>
                </a:lnTo>
                <a:lnTo>
                  <a:pt x="91" y="53"/>
                </a:lnTo>
                <a:lnTo>
                  <a:pt x="96" y="52"/>
                </a:lnTo>
                <a:lnTo>
                  <a:pt x="100" y="49"/>
                </a:lnTo>
                <a:lnTo>
                  <a:pt x="104" y="45"/>
                </a:lnTo>
                <a:lnTo>
                  <a:pt x="108" y="41"/>
                </a:lnTo>
                <a:lnTo>
                  <a:pt x="109" y="37"/>
                </a:lnTo>
                <a:lnTo>
                  <a:pt x="112" y="32"/>
                </a:lnTo>
                <a:lnTo>
                  <a:pt x="112" y="26"/>
                </a:lnTo>
                <a:lnTo>
                  <a:pt x="112" y="21"/>
                </a:lnTo>
                <a:lnTo>
                  <a:pt x="109" y="17"/>
                </a:lnTo>
                <a:lnTo>
                  <a:pt x="108" y="12"/>
                </a:lnTo>
                <a:lnTo>
                  <a:pt x="104" y="8"/>
                </a:lnTo>
                <a:lnTo>
                  <a:pt x="100" y="5"/>
                </a:lnTo>
                <a:lnTo>
                  <a:pt x="96" y="3"/>
                </a:lnTo>
                <a:lnTo>
                  <a:pt x="8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1" name="Line 289"/>
          <p:cNvSpPr>
            <a:spLocks noChangeShapeType="1"/>
          </p:cNvSpPr>
          <p:nvPr/>
        </p:nvSpPr>
        <p:spPr bwMode="auto">
          <a:xfrm>
            <a:off x="5818188" y="48212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2" name="Freeform 290"/>
          <p:cNvSpPr>
            <a:spLocks/>
          </p:cNvSpPr>
          <p:nvPr/>
        </p:nvSpPr>
        <p:spPr bwMode="auto">
          <a:xfrm>
            <a:off x="5818188" y="4797425"/>
            <a:ext cx="20637" cy="33338"/>
          </a:xfrm>
          <a:custGeom>
            <a:avLst/>
            <a:gdLst>
              <a:gd name="T0" fmla="*/ 0 w 53"/>
              <a:gd name="T1" fmla="*/ 2147483647 h 87"/>
              <a:gd name="T2" fmla="*/ 0 w 53"/>
              <a:gd name="T3" fmla="*/ 2147483647 h 87"/>
              <a:gd name="T4" fmla="*/ 2147483647 w 53"/>
              <a:gd name="T5" fmla="*/ 2147483647 h 87"/>
              <a:gd name="T6" fmla="*/ 2147483647 w 53"/>
              <a:gd name="T7" fmla="*/ 2147483647 h 87"/>
              <a:gd name="T8" fmla="*/ 2147483647 w 53"/>
              <a:gd name="T9" fmla="*/ 2147483647 h 87"/>
              <a:gd name="T10" fmla="*/ 2147483647 w 53"/>
              <a:gd name="T11" fmla="*/ 2147483647 h 87"/>
              <a:gd name="T12" fmla="*/ 2147483647 w 53"/>
              <a:gd name="T13" fmla="*/ 2147483647 h 87"/>
              <a:gd name="T14" fmla="*/ 2147483647 w 53"/>
              <a:gd name="T15" fmla="*/ 2147483647 h 87"/>
              <a:gd name="T16" fmla="*/ 2147483647 w 53"/>
              <a:gd name="T17" fmla="*/ 2147483647 h 87"/>
              <a:gd name="T18" fmla="*/ 2147483647 w 53"/>
              <a:gd name="T19" fmla="*/ 2147483647 h 87"/>
              <a:gd name="T20" fmla="*/ 2147483647 w 53"/>
              <a:gd name="T21" fmla="*/ 2147483647 h 87"/>
              <a:gd name="T22" fmla="*/ 2147483647 w 53"/>
              <a:gd name="T23" fmla="*/ 2147483647 h 87"/>
              <a:gd name="T24" fmla="*/ 2147483647 w 53"/>
              <a:gd name="T25" fmla="*/ 2147483647 h 87"/>
              <a:gd name="T26" fmla="*/ 2147483647 w 53"/>
              <a:gd name="T27" fmla="*/ 2147483647 h 87"/>
              <a:gd name="T28" fmla="*/ 2147483647 w 53"/>
              <a:gd name="T29" fmla="*/ 2147483647 h 87"/>
              <a:gd name="T30" fmla="*/ 2147483647 w 53"/>
              <a:gd name="T31" fmla="*/ 2147483647 h 87"/>
              <a:gd name="T32" fmla="*/ 2147483647 w 53"/>
              <a:gd name="T33" fmla="*/ 2147483647 h 87"/>
              <a:gd name="T34" fmla="*/ 2147483647 w 53"/>
              <a:gd name="T35" fmla="*/ 2147483647 h 87"/>
              <a:gd name="T36" fmla="*/ 2147483647 w 53"/>
              <a:gd name="T37" fmla="*/ 2147483647 h 87"/>
              <a:gd name="T38" fmla="*/ 2147483647 w 53"/>
              <a:gd name="T39" fmla="*/ 2147483647 h 87"/>
              <a:gd name="T40" fmla="*/ 2147483647 w 53"/>
              <a:gd name="T41" fmla="*/ 2147483647 h 87"/>
              <a:gd name="T42" fmla="*/ 2147483647 w 53"/>
              <a:gd name="T43" fmla="*/ 2147483647 h 87"/>
              <a:gd name="T44" fmla="*/ 2147483647 w 53"/>
              <a:gd name="T45" fmla="*/ 2147483647 h 87"/>
              <a:gd name="T46" fmla="*/ 2147483647 w 53"/>
              <a:gd name="T47" fmla="*/ 0 h 87"/>
              <a:gd name="T48" fmla="*/ 2147483647 w 53"/>
              <a:gd name="T49" fmla="*/ 0 h 87"/>
              <a:gd name="T50" fmla="*/ 2147483647 w 53"/>
              <a:gd name="T51" fmla="*/ 0 h 87"/>
              <a:gd name="T52" fmla="*/ 2147483647 w 53"/>
              <a:gd name="T53" fmla="*/ 2147483647 h 87"/>
              <a:gd name="T54" fmla="*/ 2147483647 w 53"/>
              <a:gd name="T55" fmla="*/ 2147483647 h 87"/>
              <a:gd name="T56" fmla="*/ 2147483647 w 53"/>
              <a:gd name="T57" fmla="*/ 2147483647 h 87"/>
              <a:gd name="T58" fmla="*/ 2147483647 w 53"/>
              <a:gd name="T59" fmla="*/ 2147483647 h 87"/>
              <a:gd name="T60" fmla="*/ 2147483647 w 53"/>
              <a:gd name="T61" fmla="*/ 2147483647 h 87"/>
              <a:gd name="T62" fmla="*/ 0 w 53"/>
              <a:gd name="T63" fmla="*/ 2147483647 h 87"/>
              <a:gd name="T64" fmla="*/ 0 w 53"/>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7"/>
              <a:gd name="T101" fmla="*/ 53 w 5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7">
                <a:moveTo>
                  <a:pt x="0" y="60"/>
                </a:moveTo>
                <a:lnTo>
                  <a:pt x="0" y="66"/>
                </a:lnTo>
                <a:lnTo>
                  <a:pt x="1" y="71"/>
                </a:lnTo>
                <a:lnTo>
                  <a:pt x="4" y="75"/>
                </a:lnTo>
                <a:lnTo>
                  <a:pt x="8" y="79"/>
                </a:lnTo>
                <a:lnTo>
                  <a:pt x="12" y="83"/>
                </a:lnTo>
                <a:lnTo>
                  <a:pt x="16" y="86"/>
                </a:lnTo>
                <a:lnTo>
                  <a:pt x="21" y="87"/>
                </a:lnTo>
                <a:lnTo>
                  <a:pt x="26" y="87"/>
                </a:lnTo>
                <a:lnTo>
                  <a:pt x="32" y="87"/>
                </a:lnTo>
                <a:lnTo>
                  <a:pt x="37" y="86"/>
                </a:lnTo>
                <a:lnTo>
                  <a:pt x="41" y="83"/>
                </a:lnTo>
                <a:lnTo>
                  <a:pt x="45" y="79"/>
                </a:lnTo>
                <a:lnTo>
                  <a:pt x="49" y="75"/>
                </a:lnTo>
                <a:lnTo>
                  <a:pt x="50" y="71"/>
                </a:lnTo>
                <a:lnTo>
                  <a:pt x="53" y="66"/>
                </a:lnTo>
                <a:lnTo>
                  <a:pt x="53" y="31"/>
                </a:lnTo>
                <a:lnTo>
                  <a:pt x="53" y="21"/>
                </a:lnTo>
                <a:lnTo>
                  <a:pt x="50" y="16"/>
                </a:lnTo>
                <a:lnTo>
                  <a:pt x="49" y="12"/>
                </a:lnTo>
                <a:lnTo>
                  <a:pt x="45" y="8"/>
                </a:lnTo>
                <a:lnTo>
                  <a:pt x="41" y="4"/>
                </a:lnTo>
                <a:lnTo>
                  <a:pt x="37" y="1"/>
                </a:lnTo>
                <a:lnTo>
                  <a:pt x="32" y="0"/>
                </a:lnTo>
                <a:lnTo>
                  <a:pt x="26" y="0"/>
                </a:lnTo>
                <a:lnTo>
                  <a:pt x="21" y="0"/>
                </a:lnTo>
                <a:lnTo>
                  <a:pt x="16" y="1"/>
                </a:lnTo>
                <a:lnTo>
                  <a:pt x="12" y="4"/>
                </a:lnTo>
                <a:lnTo>
                  <a:pt x="8" y="8"/>
                </a:lnTo>
                <a:lnTo>
                  <a:pt x="4" y="12"/>
                </a:lnTo>
                <a:lnTo>
                  <a:pt x="1" y="16"/>
                </a:lnTo>
                <a:lnTo>
                  <a:pt x="0" y="26"/>
                </a:lnTo>
                <a:lnTo>
                  <a:pt x="0" y="6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3" name="Line 291"/>
          <p:cNvSpPr>
            <a:spLocks noChangeShapeType="1"/>
          </p:cNvSpPr>
          <p:nvPr/>
        </p:nvSpPr>
        <p:spPr bwMode="auto">
          <a:xfrm>
            <a:off x="5829300" y="47974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4" name="Freeform 292"/>
          <p:cNvSpPr>
            <a:spLocks/>
          </p:cNvSpPr>
          <p:nvPr/>
        </p:nvSpPr>
        <p:spPr bwMode="auto">
          <a:xfrm>
            <a:off x="5818188" y="4797425"/>
            <a:ext cx="25400" cy="20638"/>
          </a:xfrm>
          <a:custGeom>
            <a:avLst/>
            <a:gdLst>
              <a:gd name="T0" fmla="*/ 2147483647 w 62"/>
              <a:gd name="T1" fmla="*/ 0 h 51"/>
              <a:gd name="T2" fmla="*/ 2147483647 w 62"/>
              <a:gd name="T3" fmla="*/ 0 h 51"/>
              <a:gd name="T4" fmla="*/ 2147483647 w 62"/>
              <a:gd name="T5" fmla="*/ 2147483647 h 51"/>
              <a:gd name="T6" fmla="*/ 2147483647 w 62"/>
              <a:gd name="T7" fmla="*/ 2147483647 h 51"/>
              <a:gd name="T8" fmla="*/ 2147483647 w 62"/>
              <a:gd name="T9" fmla="*/ 2147483647 h 51"/>
              <a:gd name="T10" fmla="*/ 2147483647 w 62"/>
              <a:gd name="T11" fmla="*/ 2147483647 h 51"/>
              <a:gd name="T12" fmla="*/ 2147483647 w 62"/>
              <a:gd name="T13" fmla="*/ 2147483647 h 51"/>
              <a:gd name="T14" fmla="*/ 0 w 62"/>
              <a:gd name="T15" fmla="*/ 2147483647 h 51"/>
              <a:gd name="T16" fmla="*/ 0 w 62"/>
              <a:gd name="T17" fmla="*/ 2147483647 h 51"/>
              <a:gd name="T18" fmla="*/ 0 w 62"/>
              <a:gd name="T19" fmla="*/ 2147483647 h 51"/>
              <a:gd name="T20" fmla="*/ 2147483647 w 62"/>
              <a:gd name="T21" fmla="*/ 2147483647 h 51"/>
              <a:gd name="T22" fmla="*/ 2147483647 w 62"/>
              <a:gd name="T23" fmla="*/ 2147483647 h 51"/>
              <a:gd name="T24" fmla="*/ 2147483647 w 62"/>
              <a:gd name="T25" fmla="*/ 2147483647 h 51"/>
              <a:gd name="T26" fmla="*/ 2147483647 w 62"/>
              <a:gd name="T27" fmla="*/ 2147483647 h 51"/>
              <a:gd name="T28" fmla="*/ 2147483647 w 62"/>
              <a:gd name="T29" fmla="*/ 2147483647 h 51"/>
              <a:gd name="T30" fmla="*/ 2147483647 w 62"/>
              <a:gd name="T31" fmla="*/ 2147483647 h 51"/>
              <a:gd name="T32" fmla="*/ 2147483647 w 62"/>
              <a:gd name="T33" fmla="*/ 2147483647 h 51"/>
              <a:gd name="T34" fmla="*/ 2147483647 w 62"/>
              <a:gd name="T35" fmla="*/ 2147483647 h 51"/>
              <a:gd name="T36" fmla="*/ 2147483647 w 62"/>
              <a:gd name="T37" fmla="*/ 2147483647 h 51"/>
              <a:gd name="T38" fmla="*/ 2147483647 w 62"/>
              <a:gd name="T39" fmla="*/ 2147483647 h 51"/>
              <a:gd name="T40" fmla="*/ 2147483647 w 62"/>
              <a:gd name="T41" fmla="*/ 2147483647 h 51"/>
              <a:gd name="T42" fmla="*/ 2147483647 w 62"/>
              <a:gd name="T43" fmla="*/ 2147483647 h 51"/>
              <a:gd name="T44" fmla="*/ 2147483647 w 62"/>
              <a:gd name="T45" fmla="*/ 2147483647 h 51"/>
              <a:gd name="T46" fmla="*/ 2147483647 w 62"/>
              <a:gd name="T47" fmla="*/ 2147483647 h 51"/>
              <a:gd name="T48" fmla="*/ 2147483647 w 62"/>
              <a:gd name="T49" fmla="*/ 2147483647 h 51"/>
              <a:gd name="T50" fmla="*/ 2147483647 w 62"/>
              <a:gd name="T51" fmla="*/ 2147483647 h 51"/>
              <a:gd name="T52" fmla="*/ 2147483647 w 62"/>
              <a:gd name="T53" fmla="*/ 2147483647 h 51"/>
              <a:gd name="T54" fmla="*/ 2147483647 w 62"/>
              <a:gd name="T55" fmla="*/ 2147483647 h 51"/>
              <a:gd name="T56" fmla="*/ 2147483647 w 62"/>
              <a:gd name="T57" fmla="*/ 2147483647 h 51"/>
              <a:gd name="T58" fmla="*/ 2147483647 w 62"/>
              <a:gd name="T59" fmla="*/ 2147483647 h 51"/>
              <a:gd name="T60" fmla="*/ 2147483647 w 62"/>
              <a:gd name="T61" fmla="*/ 2147483647 h 51"/>
              <a:gd name="T62" fmla="*/ 2147483647 w 62"/>
              <a:gd name="T63" fmla="*/ 0 h 51"/>
              <a:gd name="T64" fmla="*/ 2147483647 w 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1"/>
              <a:gd name="T101" fmla="*/ 62 w 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1">
                <a:moveTo>
                  <a:pt x="26" y="0"/>
                </a:moveTo>
                <a:lnTo>
                  <a:pt x="21" y="0"/>
                </a:lnTo>
                <a:lnTo>
                  <a:pt x="16" y="1"/>
                </a:lnTo>
                <a:lnTo>
                  <a:pt x="12" y="4"/>
                </a:lnTo>
                <a:lnTo>
                  <a:pt x="8" y="8"/>
                </a:lnTo>
                <a:lnTo>
                  <a:pt x="4" y="12"/>
                </a:lnTo>
                <a:lnTo>
                  <a:pt x="1" y="16"/>
                </a:lnTo>
                <a:lnTo>
                  <a:pt x="0" y="21"/>
                </a:lnTo>
                <a:lnTo>
                  <a:pt x="0" y="26"/>
                </a:lnTo>
                <a:lnTo>
                  <a:pt x="0" y="31"/>
                </a:lnTo>
                <a:lnTo>
                  <a:pt x="1" y="35"/>
                </a:lnTo>
                <a:lnTo>
                  <a:pt x="4" y="41"/>
                </a:lnTo>
                <a:lnTo>
                  <a:pt x="8" y="45"/>
                </a:lnTo>
                <a:lnTo>
                  <a:pt x="12" y="47"/>
                </a:lnTo>
                <a:lnTo>
                  <a:pt x="16" y="50"/>
                </a:lnTo>
                <a:lnTo>
                  <a:pt x="21" y="51"/>
                </a:lnTo>
                <a:lnTo>
                  <a:pt x="30" y="51"/>
                </a:lnTo>
                <a:lnTo>
                  <a:pt x="41" y="51"/>
                </a:lnTo>
                <a:lnTo>
                  <a:pt x="46" y="50"/>
                </a:lnTo>
                <a:lnTo>
                  <a:pt x="52" y="47"/>
                </a:lnTo>
                <a:lnTo>
                  <a:pt x="56" y="45"/>
                </a:lnTo>
                <a:lnTo>
                  <a:pt x="58" y="41"/>
                </a:lnTo>
                <a:lnTo>
                  <a:pt x="61" y="35"/>
                </a:lnTo>
                <a:lnTo>
                  <a:pt x="62" y="31"/>
                </a:lnTo>
                <a:lnTo>
                  <a:pt x="62" y="26"/>
                </a:lnTo>
                <a:lnTo>
                  <a:pt x="62" y="21"/>
                </a:lnTo>
                <a:lnTo>
                  <a:pt x="61" y="16"/>
                </a:lnTo>
                <a:lnTo>
                  <a:pt x="58" y="12"/>
                </a:lnTo>
                <a:lnTo>
                  <a:pt x="56" y="8"/>
                </a:lnTo>
                <a:lnTo>
                  <a:pt x="52" y="4"/>
                </a:lnTo>
                <a:lnTo>
                  <a:pt x="46" y="1"/>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5" name="Line 293"/>
          <p:cNvSpPr>
            <a:spLocks noChangeShapeType="1"/>
          </p:cNvSpPr>
          <p:nvPr/>
        </p:nvSpPr>
        <p:spPr bwMode="auto">
          <a:xfrm>
            <a:off x="5822950" y="4808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6" name="Freeform 294"/>
          <p:cNvSpPr>
            <a:spLocks/>
          </p:cNvSpPr>
          <p:nvPr/>
        </p:nvSpPr>
        <p:spPr bwMode="auto">
          <a:xfrm>
            <a:off x="5822950" y="4784725"/>
            <a:ext cx="20638" cy="33338"/>
          </a:xfrm>
          <a:custGeom>
            <a:avLst/>
            <a:gdLst>
              <a:gd name="T0" fmla="*/ 0 w 53"/>
              <a:gd name="T1" fmla="*/ 2147483647 h 89"/>
              <a:gd name="T2" fmla="*/ 2147483647 w 53"/>
              <a:gd name="T3" fmla="*/ 2147483647 h 89"/>
              <a:gd name="T4" fmla="*/ 2147483647 w 53"/>
              <a:gd name="T5" fmla="*/ 2147483647 h 89"/>
              <a:gd name="T6" fmla="*/ 2147483647 w 53"/>
              <a:gd name="T7" fmla="*/ 2147483647 h 89"/>
              <a:gd name="T8" fmla="*/ 2147483647 w 53"/>
              <a:gd name="T9" fmla="*/ 2147483647 h 89"/>
              <a:gd name="T10" fmla="*/ 2147483647 w 53"/>
              <a:gd name="T11" fmla="*/ 2147483647 h 89"/>
              <a:gd name="T12" fmla="*/ 2147483647 w 53"/>
              <a:gd name="T13" fmla="*/ 2147483647 h 89"/>
              <a:gd name="T14" fmla="*/ 2147483647 w 53"/>
              <a:gd name="T15" fmla="*/ 2147483647 h 89"/>
              <a:gd name="T16" fmla="*/ 2147483647 w 53"/>
              <a:gd name="T17" fmla="*/ 2147483647 h 89"/>
              <a:gd name="T18" fmla="*/ 2147483647 w 53"/>
              <a:gd name="T19" fmla="*/ 2147483647 h 89"/>
              <a:gd name="T20" fmla="*/ 2147483647 w 53"/>
              <a:gd name="T21" fmla="*/ 2147483647 h 89"/>
              <a:gd name="T22" fmla="*/ 2147483647 w 53"/>
              <a:gd name="T23" fmla="*/ 2147483647 h 89"/>
              <a:gd name="T24" fmla="*/ 2147483647 w 53"/>
              <a:gd name="T25" fmla="*/ 2147483647 h 89"/>
              <a:gd name="T26" fmla="*/ 2147483647 w 53"/>
              <a:gd name="T27" fmla="*/ 2147483647 h 89"/>
              <a:gd name="T28" fmla="*/ 2147483647 w 53"/>
              <a:gd name="T29" fmla="*/ 2147483647 h 89"/>
              <a:gd name="T30" fmla="*/ 2147483647 w 53"/>
              <a:gd name="T31" fmla="*/ 2147483647 h 89"/>
              <a:gd name="T32" fmla="*/ 2147483647 w 53"/>
              <a:gd name="T33" fmla="*/ 2147483647 h 89"/>
              <a:gd name="T34" fmla="*/ 2147483647 w 53"/>
              <a:gd name="T35" fmla="*/ 2147483647 h 89"/>
              <a:gd name="T36" fmla="*/ 2147483647 w 53"/>
              <a:gd name="T37" fmla="*/ 2147483647 h 89"/>
              <a:gd name="T38" fmla="*/ 2147483647 w 53"/>
              <a:gd name="T39" fmla="*/ 2147483647 h 89"/>
              <a:gd name="T40" fmla="*/ 2147483647 w 53"/>
              <a:gd name="T41" fmla="*/ 2147483647 h 89"/>
              <a:gd name="T42" fmla="*/ 2147483647 w 53"/>
              <a:gd name="T43" fmla="*/ 2147483647 h 89"/>
              <a:gd name="T44" fmla="*/ 2147483647 w 53"/>
              <a:gd name="T45" fmla="*/ 2147483647 h 89"/>
              <a:gd name="T46" fmla="*/ 2147483647 w 53"/>
              <a:gd name="T47" fmla="*/ 2147483647 h 89"/>
              <a:gd name="T48" fmla="*/ 2147483647 w 53"/>
              <a:gd name="T49" fmla="*/ 0 h 89"/>
              <a:gd name="T50" fmla="*/ 2147483647 w 53"/>
              <a:gd name="T51" fmla="*/ 2147483647 h 89"/>
              <a:gd name="T52" fmla="*/ 2147483647 w 53"/>
              <a:gd name="T53" fmla="*/ 2147483647 h 89"/>
              <a:gd name="T54" fmla="*/ 2147483647 w 53"/>
              <a:gd name="T55" fmla="*/ 2147483647 h 89"/>
              <a:gd name="T56" fmla="*/ 2147483647 w 53"/>
              <a:gd name="T57" fmla="*/ 2147483647 h 89"/>
              <a:gd name="T58" fmla="*/ 2147483647 w 53"/>
              <a:gd name="T59" fmla="*/ 2147483647 h 89"/>
              <a:gd name="T60" fmla="*/ 2147483647 w 53"/>
              <a:gd name="T61" fmla="*/ 2147483647 h 89"/>
              <a:gd name="T62" fmla="*/ 0 w 53"/>
              <a:gd name="T63" fmla="*/ 2147483647 h 89"/>
              <a:gd name="T64" fmla="*/ 0 w 53"/>
              <a:gd name="T65" fmla="*/ 2147483647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9"/>
              <a:gd name="T101" fmla="*/ 53 w 53"/>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9">
                <a:moveTo>
                  <a:pt x="0" y="62"/>
                </a:moveTo>
                <a:lnTo>
                  <a:pt x="2" y="67"/>
                </a:lnTo>
                <a:lnTo>
                  <a:pt x="3" y="71"/>
                </a:lnTo>
                <a:lnTo>
                  <a:pt x="6" y="77"/>
                </a:lnTo>
                <a:lnTo>
                  <a:pt x="8" y="81"/>
                </a:lnTo>
                <a:lnTo>
                  <a:pt x="12" y="83"/>
                </a:lnTo>
                <a:lnTo>
                  <a:pt x="17" y="86"/>
                </a:lnTo>
                <a:lnTo>
                  <a:pt x="21" y="87"/>
                </a:lnTo>
                <a:lnTo>
                  <a:pt x="27" y="89"/>
                </a:lnTo>
                <a:lnTo>
                  <a:pt x="32" y="87"/>
                </a:lnTo>
                <a:lnTo>
                  <a:pt x="37" y="86"/>
                </a:lnTo>
                <a:lnTo>
                  <a:pt x="43" y="83"/>
                </a:lnTo>
                <a:lnTo>
                  <a:pt x="47" y="81"/>
                </a:lnTo>
                <a:lnTo>
                  <a:pt x="49" y="77"/>
                </a:lnTo>
                <a:lnTo>
                  <a:pt x="52" y="71"/>
                </a:lnTo>
                <a:lnTo>
                  <a:pt x="53" y="67"/>
                </a:lnTo>
                <a:lnTo>
                  <a:pt x="53" y="32"/>
                </a:lnTo>
                <a:lnTo>
                  <a:pt x="53" y="21"/>
                </a:lnTo>
                <a:lnTo>
                  <a:pt x="52" y="16"/>
                </a:lnTo>
                <a:lnTo>
                  <a:pt x="49" y="12"/>
                </a:lnTo>
                <a:lnTo>
                  <a:pt x="47" y="8"/>
                </a:lnTo>
                <a:lnTo>
                  <a:pt x="43" y="4"/>
                </a:lnTo>
                <a:lnTo>
                  <a:pt x="37" y="3"/>
                </a:lnTo>
                <a:lnTo>
                  <a:pt x="32" y="1"/>
                </a:lnTo>
                <a:lnTo>
                  <a:pt x="27" y="0"/>
                </a:lnTo>
                <a:lnTo>
                  <a:pt x="21" y="1"/>
                </a:lnTo>
                <a:lnTo>
                  <a:pt x="17" y="3"/>
                </a:lnTo>
                <a:lnTo>
                  <a:pt x="12" y="4"/>
                </a:lnTo>
                <a:lnTo>
                  <a:pt x="8" y="8"/>
                </a:lnTo>
                <a:lnTo>
                  <a:pt x="6" y="12"/>
                </a:lnTo>
                <a:lnTo>
                  <a:pt x="3" y="16"/>
                </a:lnTo>
                <a:lnTo>
                  <a:pt x="0" y="26"/>
                </a:lnTo>
                <a:lnTo>
                  <a:pt x="0" y="6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7" name="Line 295"/>
          <p:cNvSpPr>
            <a:spLocks noChangeShapeType="1"/>
          </p:cNvSpPr>
          <p:nvPr/>
        </p:nvSpPr>
        <p:spPr bwMode="auto">
          <a:xfrm>
            <a:off x="5832475" y="47847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8" name="Freeform 296"/>
          <p:cNvSpPr>
            <a:spLocks/>
          </p:cNvSpPr>
          <p:nvPr/>
        </p:nvSpPr>
        <p:spPr bwMode="auto">
          <a:xfrm>
            <a:off x="5822950" y="4784725"/>
            <a:ext cx="23813" cy="19050"/>
          </a:xfrm>
          <a:custGeom>
            <a:avLst/>
            <a:gdLst>
              <a:gd name="T0" fmla="*/ 2147483647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1" y="1"/>
                </a:lnTo>
                <a:lnTo>
                  <a:pt x="17" y="3"/>
                </a:lnTo>
                <a:lnTo>
                  <a:pt x="12" y="4"/>
                </a:lnTo>
                <a:lnTo>
                  <a:pt x="8" y="8"/>
                </a:lnTo>
                <a:lnTo>
                  <a:pt x="6" y="12"/>
                </a:lnTo>
                <a:lnTo>
                  <a:pt x="3" y="16"/>
                </a:lnTo>
                <a:lnTo>
                  <a:pt x="2" y="21"/>
                </a:lnTo>
                <a:lnTo>
                  <a:pt x="0" y="26"/>
                </a:lnTo>
                <a:lnTo>
                  <a:pt x="2" y="32"/>
                </a:lnTo>
                <a:lnTo>
                  <a:pt x="3" y="37"/>
                </a:lnTo>
                <a:lnTo>
                  <a:pt x="6" y="41"/>
                </a:lnTo>
                <a:lnTo>
                  <a:pt x="8" y="45"/>
                </a:lnTo>
                <a:lnTo>
                  <a:pt x="12" y="49"/>
                </a:lnTo>
                <a:lnTo>
                  <a:pt x="17" y="52"/>
                </a:lnTo>
                <a:lnTo>
                  <a:pt x="21" y="53"/>
                </a:lnTo>
                <a:lnTo>
                  <a:pt x="31" y="53"/>
                </a:lnTo>
                <a:lnTo>
                  <a:pt x="43" y="53"/>
                </a:lnTo>
                <a:lnTo>
                  <a:pt x="47" y="52"/>
                </a:lnTo>
                <a:lnTo>
                  <a:pt x="52" y="49"/>
                </a:lnTo>
                <a:lnTo>
                  <a:pt x="56" y="45"/>
                </a:lnTo>
                <a:lnTo>
                  <a:pt x="58" y="41"/>
                </a:lnTo>
                <a:lnTo>
                  <a:pt x="61" y="37"/>
                </a:lnTo>
                <a:lnTo>
                  <a:pt x="62" y="32"/>
                </a:lnTo>
                <a:lnTo>
                  <a:pt x="64" y="26"/>
                </a:lnTo>
                <a:lnTo>
                  <a:pt x="62" y="21"/>
                </a:lnTo>
                <a:lnTo>
                  <a:pt x="61" y="16"/>
                </a:lnTo>
                <a:lnTo>
                  <a:pt x="58" y="12"/>
                </a:lnTo>
                <a:lnTo>
                  <a:pt x="56" y="8"/>
                </a:lnTo>
                <a:lnTo>
                  <a:pt x="52" y="4"/>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49" name="Line 297"/>
          <p:cNvSpPr>
            <a:spLocks noChangeShapeType="1"/>
          </p:cNvSpPr>
          <p:nvPr/>
        </p:nvSpPr>
        <p:spPr bwMode="auto">
          <a:xfrm>
            <a:off x="5837238" y="47847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0" name="Freeform 298"/>
          <p:cNvSpPr>
            <a:spLocks/>
          </p:cNvSpPr>
          <p:nvPr/>
        </p:nvSpPr>
        <p:spPr bwMode="auto">
          <a:xfrm>
            <a:off x="5826125" y="4784725"/>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1"/>
                </a:lnTo>
                <a:lnTo>
                  <a:pt x="16" y="3"/>
                </a:lnTo>
                <a:lnTo>
                  <a:pt x="12" y="4"/>
                </a:lnTo>
                <a:lnTo>
                  <a:pt x="8" y="8"/>
                </a:lnTo>
                <a:lnTo>
                  <a:pt x="4" y="12"/>
                </a:lnTo>
                <a:lnTo>
                  <a:pt x="1" y="16"/>
                </a:lnTo>
                <a:lnTo>
                  <a:pt x="0" y="21"/>
                </a:lnTo>
                <a:lnTo>
                  <a:pt x="0" y="26"/>
                </a:lnTo>
                <a:lnTo>
                  <a:pt x="0" y="32"/>
                </a:lnTo>
                <a:lnTo>
                  <a:pt x="1" y="37"/>
                </a:lnTo>
                <a:lnTo>
                  <a:pt x="4" y="41"/>
                </a:lnTo>
                <a:lnTo>
                  <a:pt x="8" y="45"/>
                </a:lnTo>
                <a:lnTo>
                  <a:pt x="12" y="49"/>
                </a:lnTo>
                <a:lnTo>
                  <a:pt x="16" y="52"/>
                </a:lnTo>
                <a:lnTo>
                  <a:pt x="21" y="53"/>
                </a:lnTo>
                <a:lnTo>
                  <a:pt x="30" y="53"/>
                </a:lnTo>
                <a:lnTo>
                  <a:pt x="41" y="53"/>
                </a:lnTo>
                <a:lnTo>
                  <a:pt x="46" y="52"/>
                </a:lnTo>
                <a:lnTo>
                  <a:pt x="50" y="49"/>
                </a:lnTo>
                <a:lnTo>
                  <a:pt x="54" y="45"/>
                </a:lnTo>
                <a:lnTo>
                  <a:pt x="58" y="41"/>
                </a:lnTo>
                <a:lnTo>
                  <a:pt x="61" y="37"/>
                </a:lnTo>
                <a:lnTo>
                  <a:pt x="62" y="32"/>
                </a:lnTo>
                <a:lnTo>
                  <a:pt x="62" y="26"/>
                </a:lnTo>
                <a:lnTo>
                  <a:pt x="62" y="21"/>
                </a:lnTo>
                <a:lnTo>
                  <a:pt x="61" y="16"/>
                </a:lnTo>
                <a:lnTo>
                  <a:pt x="58" y="12"/>
                </a:lnTo>
                <a:lnTo>
                  <a:pt x="54" y="8"/>
                </a:lnTo>
                <a:lnTo>
                  <a:pt x="50" y="4"/>
                </a:lnTo>
                <a:lnTo>
                  <a:pt x="46" y="3"/>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1" name="Line 299"/>
          <p:cNvSpPr>
            <a:spLocks noChangeShapeType="1"/>
          </p:cNvSpPr>
          <p:nvPr/>
        </p:nvSpPr>
        <p:spPr bwMode="auto">
          <a:xfrm>
            <a:off x="5840413" y="47847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2" name="Freeform 300"/>
          <p:cNvSpPr>
            <a:spLocks/>
          </p:cNvSpPr>
          <p:nvPr/>
        </p:nvSpPr>
        <p:spPr bwMode="auto">
          <a:xfrm>
            <a:off x="5830888" y="4784725"/>
            <a:ext cx="52387" cy="19050"/>
          </a:xfrm>
          <a:custGeom>
            <a:avLst/>
            <a:gdLst>
              <a:gd name="T0" fmla="*/ 2147483647 w 132"/>
              <a:gd name="T1" fmla="*/ 0 h 53"/>
              <a:gd name="T2" fmla="*/ 2147483647 w 132"/>
              <a:gd name="T3" fmla="*/ 2147483647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2147483647 w 132"/>
              <a:gd name="T15" fmla="*/ 2147483647 h 53"/>
              <a:gd name="T16" fmla="*/ 0 w 132"/>
              <a:gd name="T17" fmla="*/ 2147483647 h 53"/>
              <a:gd name="T18" fmla="*/ 2147483647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7" y="0"/>
                </a:moveTo>
                <a:lnTo>
                  <a:pt x="21" y="1"/>
                </a:lnTo>
                <a:lnTo>
                  <a:pt x="17" y="3"/>
                </a:lnTo>
                <a:lnTo>
                  <a:pt x="12" y="4"/>
                </a:lnTo>
                <a:lnTo>
                  <a:pt x="8" y="8"/>
                </a:lnTo>
                <a:lnTo>
                  <a:pt x="5" y="12"/>
                </a:lnTo>
                <a:lnTo>
                  <a:pt x="3" y="16"/>
                </a:lnTo>
                <a:lnTo>
                  <a:pt x="1" y="21"/>
                </a:lnTo>
                <a:lnTo>
                  <a:pt x="0" y="26"/>
                </a:lnTo>
                <a:lnTo>
                  <a:pt x="1" y="32"/>
                </a:lnTo>
                <a:lnTo>
                  <a:pt x="3" y="37"/>
                </a:lnTo>
                <a:lnTo>
                  <a:pt x="5" y="41"/>
                </a:lnTo>
                <a:lnTo>
                  <a:pt x="8" y="45"/>
                </a:lnTo>
                <a:lnTo>
                  <a:pt x="12" y="49"/>
                </a:lnTo>
                <a:lnTo>
                  <a:pt x="17" y="52"/>
                </a:lnTo>
                <a:lnTo>
                  <a:pt x="21" y="53"/>
                </a:lnTo>
                <a:lnTo>
                  <a:pt x="101" y="53"/>
                </a:lnTo>
                <a:lnTo>
                  <a:pt x="111" y="53"/>
                </a:lnTo>
                <a:lnTo>
                  <a:pt x="115" y="52"/>
                </a:lnTo>
                <a:lnTo>
                  <a:pt x="120" y="49"/>
                </a:lnTo>
                <a:lnTo>
                  <a:pt x="124" y="45"/>
                </a:lnTo>
                <a:lnTo>
                  <a:pt x="127" y="41"/>
                </a:lnTo>
                <a:lnTo>
                  <a:pt x="130" y="37"/>
                </a:lnTo>
                <a:lnTo>
                  <a:pt x="131" y="32"/>
                </a:lnTo>
                <a:lnTo>
                  <a:pt x="132" y="26"/>
                </a:lnTo>
                <a:lnTo>
                  <a:pt x="131" y="21"/>
                </a:lnTo>
                <a:lnTo>
                  <a:pt x="130" y="16"/>
                </a:lnTo>
                <a:lnTo>
                  <a:pt x="127" y="12"/>
                </a:lnTo>
                <a:lnTo>
                  <a:pt x="124" y="8"/>
                </a:lnTo>
                <a:lnTo>
                  <a:pt x="120" y="4"/>
                </a:lnTo>
                <a:lnTo>
                  <a:pt x="115" y="3"/>
                </a:lnTo>
                <a:lnTo>
                  <a:pt x="10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3" name="Line 301"/>
          <p:cNvSpPr>
            <a:spLocks noChangeShapeType="1"/>
          </p:cNvSpPr>
          <p:nvPr/>
        </p:nvSpPr>
        <p:spPr bwMode="auto">
          <a:xfrm>
            <a:off x="5872163" y="47847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4" name="Freeform 302"/>
          <p:cNvSpPr>
            <a:spLocks/>
          </p:cNvSpPr>
          <p:nvPr/>
        </p:nvSpPr>
        <p:spPr bwMode="auto">
          <a:xfrm>
            <a:off x="5861050" y="4784725"/>
            <a:ext cx="44450" cy="19050"/>
          </a:xfrm>
          <a:custGeom>
            <a:avLst/>
            <a:gdLst>
              <a:gd name="T0" fmla="*/ 2147483647 w 113"/>
              <a:gd name="T1" fmla="*/ 0 h 53"/>
              <a:gd name="T2" fmla="*/ 2147483647 w 113"/>
              <a:gd name="T3" fmla="*/ 2147483647 h 53"/>
              <a:gd name="T4" fmla="*/ 2147483647 w 113"/>
              <a:gd name="T5" fmla="*/ 2147483647 h 53"/>
              <a:gd name="T6" fmla="*/ 2147483647 w 113"/>
              <a:gd name="T7" fmla="*/ 2147483647 h 53"/>
              <a:gd name="T8" fmla="*/ 2147483647 w 113"/>
              <a:gd name="T9" fmla="*/ 2147483647 h 53"/>
              <a:gd name="T10" fmla="*/ 2147483647 w 113"/>
              <a:gd name="T11" fmla="*/ 2147483647 h 53"/>
              <a:gd name="T12" fmla="*/ 2147483647 w 113"/>
              <a:gd name="T13" fmla="*/ 2147483647 h 53"/>
              <a:gd name="T14" fmla="*/ 0 w 113"/>
              <a:gd name="T15" fmla="*/ 2147483647 h 53"/>
              <a:gd name="T16" fmla="*/ 0 w 113"/>
              <a:gd name="T17" fmla="*/ 2147483647 h 53"/>
              <a:gd name="T18" fmla="*/ 0 w 113"/>
              <a:gd name="T19" fmla="*/ 2147483647 h 53"/>
              <a:gd name="T20" fmla="*/ 2147483647 w 113"/>
              <a:gd name="T21" fmla="*/ 2147483647 h 53"/>
              <a:gd name="T22" fmla="*/ 2147483647 w 113"/>
              <a:gd name="T23" fmla="*/ 2147483647 h 53"/>
              <a:gd name="T24" fmla="*/ 2147483647 w 113"/>
              <a:gd name="T25" fmla="*/ 2147483647 h 53"/>
              <a:gd name="T26" fmla="*/ 2147483647 w 113"/>
              <a:gd name="T27" fmla="*/ 2147483647 h 53"/>
              <a:gd name="T28" fmla="*/ 2147483647 w 113"/>
              <a:gd name="T29" fmla="*/ 2147483647 h 53"/>
              <a:gd name="T30" fmla="*/ 2147483647 w 113"/>
              <a:gd name="T31" fmla="*/ 2147483647 h 53"/>
              <a:gd name="T32" fmla="*/ 2147483647 w 113"/>
              <a:gd name="T33" fmla="*/ 2147483647 h 53"/>
              <a:gd name="T34" fmla="*/ 2147483647 w 113"/>
              <a:gd name="T35" fmla="*/ 2147483647 h 53"/>
              <a:gd name="T36" fmla="*/ 2147483647 w 113"/>
              <a:gd name="T37" fmla="*/ 2147483647 h 53"/>
              <a:gd name="T38" fmla="*/ 2147483647 w 113"/>
              <a:gd name="T39" fmla="*/ 2147483647 h 53"/>
              <a:gd name="T40" fmla="*/ 2147483647 w 113"/>
              <a:gd name="T41" fmla="*/ 2147483647 h 53"/>
              <a:gd name="T42" fmla="*/ 2147483647 w 113"/>
              <a:gd name="T43" fmla="*/ 2147483647 h 53"/>
              <a:gd name="T44" fmla="*/ 2147483647 w 113"/>
              <a:gd name="T45" fmla="*/ 2147483647 h 53"/>
              <a:gd name="T46" fmla="*/ 2147483647 w 113"/>
              <a:gd name="T47" fmla="*/ 2147483647 h 53"/>
              <a:gd name="T48" fmla="*/ 2147483647 w 113"/>
              <a:gd name="T49" fmla="*/ 2147483647 h 53"/>
              <a:gd name="T50" fmla="*/ 2147483647 w 113"/>
              <a:gd name="T51" fmla="*/ 2147483647 h 53"/>
              <a:gd name="T52" fmla="*/ 2147483647 w 113"/>
              <a:gd name="T53" fmla="*/ 2147483647 h 53"/>
              <a:gd name="T54" fmla="*/ 2147483647 w 113"/>
              <a:gd name="T55" fmla="*/ 2147483647 h 53"/>
              <a:gd name="T56" fmla="*/ 2147483647 w 113"/>
              <a:gd name="T57" fmla="*/ 2147483647 h 53"/>
              <a:gd name="T58" fmla="*/ 2147483647 w 113"/>
              <a:gd name="T59" fmla="*/ 2147483647 h 53"/>
              <a:gd name="T60" fmla="*/ 2147483647 w 113"/>
              <a:gd name="T61" fmla="*/ 2147483647 h 53"/>
              <a:gd name="T62" fmla="*/ 2147483647 w 113"/>
              <a:gd name="T63" fmla="*/ 0 h 53"/>
              <a:gd name="T64" fmla="*/ 2147483647 w 11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3"/>
              <a:gd name="T101" fmla="*/ 113 w 11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3">
                <a:moveTo>
                  <a:pt x="27" y="0"/>
                </a:moveTo>
                <a:lnTo>
                  <a:pt x="22" y="1"/>
                </a:lnTo>
                <a:lnTo>
                  <a:pt x="16" y="3"/>
                </a:lnTo>
                <a:lnTo>
                  <a:pt x="12" y="4"/>
                </a:lnTo>
                <a:lnTo>
                  <a:pt x="8" y="8"/>
                </a:lnTo>
                <a:lnTo>
                  <a:pt x="4" y="12"/>
                </a:lnTo>
                <a:lnTo>
                  <a:pt x="2" y="16"/>
                </a:lnTo>
                <a:lnTo>
                  <a:pt x="0" y="21"/>
                </a:lnTo>
                <a:lnTo>
                  <a:pt x="0" y="26"/>
                </a:lnTo>
                <a:lnTo>
                  <a:pt x="0" y="32"/>
                </a:lnTo>
                <a:lnTo>
                  <a:pt x="2" y="37"/>
                </a:lnTo>
                <a:lnTo>
                  <a:pt x="4" y="41"/>
                </a:lnTo>
                <a:lnTo>
                  <a:pt x="8" y="45"/>
                </a:lnTo>
                <a:lnTo>
                  <a:pt x="12" y="49"/>
                </a:lnTo>
                <a:lnTo>
                  <a:pt x="16" y="52"/>
                </a:lnTo>
                <a:lnTo>
                  <a:pt x="22" y="53"/>
                </a:lnTo>
                <a:lnTo>
                  <a:pt x="80" y="53"/>
                </a:lnTo>
                <a:lnTo>
                  <a:pt x="90" y="53"/>
                </a:lnTo>
                <a:lnTo>
                  <a:pt x="96" y="52"/>
                </a:lnTo>
                <a:lnTo>
                  <a:pt x="101" y="49"/>
                </a:lnTo>
                <a:lnTo>
                  <a:pt x="105" y="45"/>
                </a:lnTo>
                <a:lnTo>
                  <a:pt x="107" y="41"/>
                </a:lnTo>
                <a:lnTo>
                  <a:pt x="110" y="37"/>
                </a:lnTo>
                <a:lnTo>
                  <a:pt x="111" y="32"/>
                </a:lnTo>
                <a:lnTo>
                  <a:pt x="113" y="26"/>
                </a:lnTo>
                <a:lnTo>
                  <a:pt x="111" y="21"/>
                </a:lnTo>
                <a:lnTo>
                  <a:pt x="110" y="16"/>
                </a:lnTo>
                <a:lnTo>
                  <a:pt x="107" y="12"/>
                </a:lnTo>
                <a:lnTo>
                  <a:pt x="105" y="8"/>
                </a:lnTo>
                <a:lnTo>
                  <a:pt x="101" y="4"/>
                </a:lnTo>
                <a:lnTo>
                  <a:pt x="96" y="3"/>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5" name="Line 303"/>
          <p:cNvSpPr>
            <a:spLocks noChangeShapeType="1"/>
          </p:cNvSpPr>
          <p:nvPr/>
        </p:nvSpPr>
        <p:spPr bwMode="auto">
          <a:xfrm>
            <a:off x="5895975" y="47847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6" name="Freeform 304"/>
          <p:cNvSpPr>
            <a:spLocks/>
          </p:cNvSpPr>
          <p:nvPr/>
        </p:nvSpPr>
        <p:spPr bwMode="auto">
          <a:xfrm>
            <a:off x="5884863" y="4784725"/>
            <a:ext cx="33337" cy="19050"/>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1"/>
                </a:lnTo>
                <a:lnTo>
                  <a:pt x="16" y="3"/>
                </a:lnTo>
                <a:lnTo>
                  <a:pt x="10" y="4"/>
                </a:lnTo>
                <a:lnTo>
                  <a:pt x="6" y="8"/>
                </a:lnTo>
                <a:lnTo>
                  <a:pt x="4" y="12"/>
                </a:lnTo>
                <a:lnTo>
                  <a:pt x="1" y="16"/>
                </a:lnTo>
                <a:lnTo>
                  <a:pt x="0" y="21"/>
                </a:lnTo>
                <a:lnTo>
                  <a:pt x="0" y="26"/>
                </a:lnTo>
                <a:lnTo>
                  <a:pt x="0" y="32"/>
                </a:lnTo>
                <a:lnTo>
                  <a:pt x="1" y="37"/>
                </a:lnTo>
                <a:lnTo>
                  <a:pt x="4" y="41"/>
                </a:lnTo>
                <a:lnTo>
                  <a:pt x="6" y="45"/>
                </a:lnTo>
                <a:lnTo>
                  <a:pt x="10" y="49"/>
                </a:lnTo>
                <a:lnTo>
                  <a:pt x="16" y="52"/>
                </a:lnTo>
                <a:lnTo>
                  <a:pt x="21" y="53"/>
                </a:lnTo>
                <a:lnTo>
                  <a:pt x="50" y="53"/>
                </a:lnTo>
                <a:lnTo>
                  <a:pt x="61" y="53"/>
                </a:lnTo>
                <a:lnTo>
                  <a:pt x="65" y="52"/>
                </a:lnTo>
                <a:lnTo>
                  <a:pt x="70" y="49"/>
                </a:lnTo>
                <a:lnTo>
                  <a:pt x="74" y="45"/>
                </a:lnTo>
                <a:lnTo>
                  <a:pt x="77" y="41"/>
                </a:lnTo>
                <a:lnTo>
                  <a:pt x="79" y="37"/>
                </a:lnTo>
                <a:lnTo>
                  <a:pt x="80" y="32"/>
                </a:lnTo>
                <a:lnTo>
                  <a:pt x="82" y="26"/>
                </a:lnTo>
                <a:lnTo>
                  <a:pt x="80" y="21"/>
                </a:lnTo>
                <a:lnTo>
                  <a:pt x="79" y="16"/>
                </a:lnTo>
                <a:lnTo>
                  <a:pt x="77" y="12"/>
                </a:lnTo>
                <a:lnTo>
                  <a:pt x="74" y="8"/>
                </a:lnTo>
                <a:lnTo>
                  <a:pt x="70" y="4"/>
                </a:lnTo>
                <a:lnTo>
                  <a:pt x="65" y="3"/>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7" name="Line 305"/>
          <p:cNvSpPr>
            <a:spLocks noChangeShapeType="1"/>
          </p:cNvSpPr>
          <p:nvPr/>
        </p:nvSpPr>
        <p:spPr bwMode="auto">
          <a:xfrm>
            <a:off x="5907088" y="47847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8" name="Freeform 306"/>
          <p:cNvSpPr>
            <a:spLocks/>
          </p:cNvSpPr>
          <p:nvPr/>
        </p:nvSpPr>
        <p:spPr bwMode="auto">
          <a:xfrm>
            <a:off x="5895975" y="4784725"/>
            <a:ext cx="41275" cy="19050"/>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6" y="0"/>
                </a:moveTo>
                <a:lnTo>
                  <a:pt x="21" y="1"/>
                </a:lnTo>
                <a:lnTo>
                  <a:pt x="16" y="3"/>
                </a:lnTo>
                <a:lnTo>
                  <a:pt x="12" y="4"/>
                </a:lnTo>
                <a:lnTo>
                  <a:pt x="8" y="8"/>
                </a:lnTo>
                <a:lnTo>
                  <a:pt x="4" y="12"/>
                </a:lnTo>
                <a:lnTo>
                  <a:pt x="1" y="16"/>
                </a:lnTo>
                <a:lnTo>
                  <a:pt x="0" y="21"/>
                </a:lnTo>
                <a:lnTo>
                  <a:pt x="0" y="26"/>
                </a:lnTo>
                <a:lnTo>
                  <a:pt x="0" y="32"/>
                </a:lnTo>
                <a:lnTo>
                  <a:pt x="1" y="37"/>
                </a:lnTo>
                <a:lnTo>
                  <a:pt x="4" y="41"/>
                </a:lnTo>
                <a:lnTo>
                  <a:pt x="8" y="45"/>
                </a:lnTo>
                <a:lnTo>
                  <a:pt x="12" y="49"/>
                </a:lnTo>
                <a:lnTo>
                  <a:pt x="16" y="52"/>
                </a:lnTo>
                <a:lnTo>
                  <a:pt x="21" y="53"/>
                </a:lnTo>
                <a:lnTo>
                  <a:pt x="70" y="53"/>
                </a:lnTo>
                <a:lnTo>
                  <a:pt x="81" y="53"/>
                </a:lnTo>
                <a:lnTo>
                  <a:pt x="86" y="52"/>
                </a:lnTo>
                <a:lnTo>
                  <a:pt x="90" y="49"/>
                </a:lnTo>
                <a:lnTo>
                  <a:pt x="94" y="45"/>
                </a:lnTo>
                <a:lnTo>
                  <a:pt x="98" y="41"/>
                </a:lnTo>
                <a:lnTo>
                  <a:pt x="100" y="37"/>
                </a:lnTo>
                <a:lnTo>
                  <a:pt x="102" y="32"/>
                </a:lnTo>
                <a:lnTo>
                  <a:pt x="102" y="26"/>
                </a:lnTo>
                <a:lnTo>
                  <a:pt x="102" y="21"/>
                </a:lnTo>
                <a:lnTo>
                  <a:pt x="100" y="16"/>
                </a:lnTo>
                <a:lnTo>
                  <a:pt x="98" y="12"/>
                </a:lnTo>
                <a:lnTo>
                  <a:pt x="94" y="8"/>
                </a:lnTo>
                <a:lnTo>
                  <a:pt x="90" y="4"/>
                </a:lnTo>
                <a:lnTo>
                  <a:pt x="86" y="3"/>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59" name="Line 307"/>
          <p:cNvSpPr>
            <a:spLocks noChangeShapeType="1"/>
          </p:cNvSpPr>
          <p:nvPr/>
        </p:nvSpPr>
        <p:spPr bwMode="auto">
          <a:xfrm>
            <a:off x="5926138" y="47847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0" name="Freeform 308"/>
          <p:cNvSpPr>
            <a:spLocks/>
          </p:cNvSpPr>
          <p:nvPr/>
        </p:nvSpPr>
        <p:spPr bwMode="auto">
          <a:xfrm>
            <a:off x="5916613" y="4784725"/>
            <a:ext cx="28575" cy="19050"/>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1"/>
                </a:lnTo>
                <a:lnTo>
                  <a:pt x="16" y="3"/>
                </a:lnTo>
                <a:lnTo>
                  <a:pt x="12" y="4"/>
                </a:lnTo>
                <a:lnTo>
                  <a:pt x="8" y="8"/>
                </a:lnTo>
                <a:lnTo>
                  <a:pt x="4" y="12"/>
                </a:lnTo>
                <a:lnTo>
                  <a:pt x="2" y="16"/>
                </a:lnTo>
                <a:lnTo>
                  <a:pt x="0" y="21"/>
                </a:lnTo>
                <a:lnTo>
                  <a:pt x="0" y="26"/>
                </a:lnTo>
                <a:lnTo>
                  <a:pt x="0" y="32"/>
                </a:lnTo>
                <a:lnTo>
                  <a:pt x="2" y="37"/>
                </a:lnTo>
                <a:lnTo>
                  <a:pt x="4" y="41"/>
                </a:lnTo>
                <a:lnTo>
                  <a:pt x="8" y="45"/>
                </a:lnTo>
                <a:lnTo>
                  <a:pt x="12" y="49"/>
                </a:lnTo>
                <a:lnTo>
                  <a:pt x="16" y="52"/>
                </a:lnTo>
                <a:lnTo>
                  <a:pt x="21" y="53"/>
                </a:lnTo>
                <a:lnTo>
                  <a:pt x="41" y="53"/>
                </a:lnTo>
                <a:lnTo>
                  <a:pt x="51" y="53"/>
                </a:lnTo>
                <a:lnTo>
                  <a:pt x="57" y="52"/>
                </a:lnTo>
                <a:lnTo>
                  <a:pt x="61" y="49"/>
                </a:lnTo>
                <a:lnTo>
                  <a:pt x="65" y="45"/>
                </a:lnTo>
                <a:lnTo>
                  <a:pt x="69" y="41"/>
                </a:lnTo>
                <a:lnTo>
                  <a:pt x="70" y="37"/>
                </a:lnTo>
                <a:lnTo>
                  <a:pt x="73" y="32"/>
                </a:lnTo>
                <a:lnTo>
                  <a:pt x="73" y="26"/>
                </a:lnTo>
                <a:lnTo>
                  <a:pt x="73" y="21"/>
                </a:lnTo>
                <a:lnTo>
                  <a:pt x="70" y="16"/>
                </a:lnTo>
                <a:lnTo>
                  <a:pt x="69" y="12"/>
                </a:lnTo>
                <a:lnTo>
                  <a:pt x="65" y="8"/>
                </a:lnTo>
                <a:lnTo>
                  <a:pt x="61" y="4"/>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1" name="Line 309"/>
          <p:cNvSpPr>
            <a:spLocks noChangeShapeType="1"/>
          </p:cNvSpPr>
          <p:nvPr/>
        </p:nvSpPr>
        <p:spPr bwMode="auto">
          <a:xfrm>
            <a:off x="5924550" y="47942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2" name="Freeform 310"/>
          <p:cNvSpPr>
            <a:spLocks/>
          </p:cNvSpPr>
          <p:nvPr/>
        </p:nvSpPr>
        <p:spPr bwMode="auto">
          <a:xfrm>
            <a:off x="5924550" y="4770438"/>
            <a:ext cx="20638" cy="33337"/>
          </a:xfrm>
          <a:custGeom>
            <a:avLst/>
            <a:gdLst>
              <a:gd name="T0" fmla="*/ 0 w 53"/>
              <a:gd name="T1" fmla="*/ 2147483647 h 89"/>
              <a:gd name="T2" fmla="*/ 0 w 53"/>
              <a:gd name="T3" fmla="*/ 2147483647 h 89"/>
              <a:gd name="T4" fmla="*/ 2147483647 w 53"/>
              <a:gd name="T5" fmla="*/ 2147483647 h 89"/>
              <a:gd name="T6" fmla="*/ 2147483647 w 53"/>
              <a:gd name="T7" fmla="*/ 2147483647 h 89"/>
              <a:gd name="T8" fmla="*/ 2147483647 w 53"/>
              <a:gd name="T9" fmla="*/ 2147483647 h 89"/>
              <a:gd name="T10" fmla="*/ 2147483647 w 53"/>
              <a:gd name="T11" fmla="*/ 2147483647 h 89"/>
              <a:gd name="T12" fmla="*/ 2147483647 w 53"/>
              <a:gd name="T13" fmla="*/ 2147483647 h 89"/>
              <a:gd name="T14" fmla="*/ 2147483647 w 53"/>
              <a:gd name="T15" fmla="*/ 2147483647 h 89"/>
              <a:gd name="T16" fmla="*/ 2147483647 w 53"/>
              <a:gd name="T17" fmla="*/ 2147483647 h 89"/>
              <a:gd name="T18" fmla="*/ 2147483647 w 53"/>
              <a:gd name="T19" fmla="*/ 2147483647 h 89"/>
              <a:gd name="T20" fmla="*/ 2147483647 w 53"/>
              <a:gd name="T21" fmla="*/ 2147483647 h 89"/>
              <a:gd name="T22" fmla="*/ 2147483647 w 53"/>
              <a:gd name="T23" fmla="*/ 2147483647 h 89"/>
              <a:gd name="T24" fmla="*/ 2147483647 w 53"/>
              <a:gd name="T25" fmla="*/ 2147483647 h 89"/>
              <a:gd name="T26" fmla="*/ 2147483647 w 53"/>
              <a:gd name="T27" fmla="*/ 2147483647 h 89"/>
              <a:gd name="T28" fmla="*/ 2147483647 w 53"/>
              <a:gd name="T29" fmla="*/ 2147483647 h 89"/>
              <a:gd name="T30" fmla="*/ 2147483647 w 53"/>
              <a:gd name="T31" fmla="*/ 2147483647 h 89"/>
              <a:gd name="T32" fmla="*/ 2147483647 w 53"/>
              <a:gd name="T33" fmla="*/ 2147483647 h 89"/>
              <a:gd name="T34" fmla="*/ 2147483647 w 53"/>
              <a:gd name="T35" fmla="*/ 2147483647 h 89"/>
              <a:gd name="T36" fmla="*/ 2147483647 w 53"/>
              <a:gd name="T37" fmla="*/ 2147483647 h 89"/>
              <a:gd name="T38" fmla="*/ 2147483647 w 53"/>
              <a:gd name="T39" fmla="*/ 2147483647 h 89"/>
              <a:gd name="T40" fmla="*/ 2147483647 w 53"/>
              <a:gd name="T41" fmla="*/ 2147483647 h 89"/>
              <a:gd name="T42" fmla="*/ 2147483647 w 53"/>
              <a:gd name="T43" fmla="*/ 2147483647 h 89"/>
              <a:gd name="T44" fmla="*/ 2147483647 w 53"/>
              <a:gd name="T45" fmla="*/ 2147483647 h 89"/>
              <a:gd name="T46" fmla="*/ 2147483647 w 53"/>
              <a:gd name="T47" fmla="*/ 0 h 89"/>
              <a:gd name="T48" fmla="*/ 2147483647 w 53"/>
              <a:gd name="T49" fmla="*/ 0 h 89"/>
              <a:gd name="T50" fmla="*/ 2147483647 w 53"/>
              <a:gd name="T51" fmla="*/ 0 h 89"/>
              <a:gd name="T52" fmla="*/ 2147483647 w 53"/>
              <a:gd name="T53" fmla="*/ 2147483647 h 89"/>
              <a:gd name="T54" fmla="*/ 2147483647 w 53"/>
              <a:gd name="T55" fmla="*/ 2147483647 h 89"/>
              <a:gd name="T56" fmla="*/ 2147483647 w 53"/>
              <a:gd name="T57" fmla="*/ 2147483647 h 89"/>
              <a:gd name="T58" fmla="*/ 2147483647 w 53"/>
              <a:gd name="T59" fmla="*/ 2147483647 h 89"/>
              <a:gd name="T60" fmla="*/ 2147483647 w 53"/>
              <a:gd name="T61" fmla="*/ 2147483647 h 89"/>
              <a:gd name="T62" fmla="*/ 0 w 53"/>
              <a:gd name="T63" fmla="*/ 2147483647 h 89"/>
              <a:gd name="T64" fmla="*/ 0 w 53"/>
              <a:gd name="T65" fmla="*/ 2147483647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89"/>
              <a:gd name="T101" fmla="*/ 53 w 53"/>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89">
                <a:moveTo>
                  <a:pt x="0" y="62"/>
                </a:moveTo>
                <a:lnTo>
                  <a:pt x="0" y="68"/>
                </a:lnTo>
                <a:lnTo>
                  <a:pt x="1" y="73"/>
                </a:lnTo>
                <a:lnTo>
                  <a:pt x="4" y="77"/>
                </a:lnTo>
                <a:lnTo>
                  <a:pt x="8" y="81"/>
                </a:lnTo>
                <a:lnTo>
                  <a:pt x="12" y="85"/>
                </a:lnTo>
                <a:lnTo>
                  <a:pt x="16" y="88"/>
                </a:lnTo>
                <a:lnTo>
                  <a:pt x="21" y="89"/>
                </a:lnTo>
                <a:lnTo>
                  <a:pt x="26" y="89"/>
                </a:lnTo>
                <a:lnTo>
                  <a:pt x="31" y="89"/>
                </a:lnTo>
                <a:lnTo>
                  <a:pt x="37" y="88"/>
                </a:lnTo>
                <a:lnTo>
                  <a:pt x="41" y="85"/>
                </a:lnTo>
                <a:lnTo>
                  <a:pt x="45" y="81"/>
                </a:lnTo>
                <a:lnTo>
                  <a:pt x="49" y="77"/>
                </a:lnTo>
                <a:lnTo>
                  <a:pt x="50" y="73"/>
                </a:lnTo>
                <a:lnTo>
                  <a:pt x="53" y="68"/>
                </a:lnTo>
                <a:lnTo>
                  <a:pt x="53" y="32"/>
                </a:lnTo>
                <a:lnTo>
                  <a:pt x="53" y="21"/>
                </a:lnTo>
                <a:lnTo>
                  <a:pt x="50" y="16"/>
                </a:lnTo>
                <a:lnTo>
                  <a:pt x="49" y="12"/>
                </a:lnTo>
                <a:lnTo>
                  <a:pt x="45" y="8"/>
                </a:lnTo>
                <a:lnTo>
                  <a:pt x="41" y="4"/>
                </a:lnTo>
                <a:lnTo>
                  <a:pt x="37" y="2"/>
                </a:lnTo>
                <a:lnTo>
                  <a:pt x="31" y="0"/>
                </a:lnTo>
                <a:lnTo>
                  <a:pt x="26" y="0"/>
                </a:lnTo>
                <a:lnTo>
                  <a:pt x="21" y="0"/>
                </a:lnTo>
                <a:lnTo>
                  <a:pt x="16" y="2"/>
                </a:lnTo>
                <a:lnTo>
                  <a:pt x="12" y="4"/>
                </a:lnTo>
                <a:lnTo>
                  <a:pt x="8" y="8"/>
                </a:lnTo>
                <a:lnTo>
                  <a:pt x="4" y="12"/>
                </a:lnTo>
                <a:lnTo>
                  <a:pt x="1" y="16"/>
                </a:lnTo>
                <a:lnTo>
                  <a:pt x="0" y="27"/>
                </a:lnTo>
                <a:lnTo>
                  <a:pt x="0" y="6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3" name="Line 311"/>
          <p:cNvSpPr>
            <a:spLocks noChangeShapeType="1"/>
          </p:cNvSpPr>
          <p:nvPr/>
        </p:nvSpPr>
        <p:spPr bwMode="auto">
          <a:xfrm>
            <a:off x="5934075" y="47704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4" name="Freeform 312"/>
          <p:cNvSpPr>
            <a:spLocks/>
          </p:cNvSpPr>
          <p:nvPr/>
        </p:nvSpPr>
        <p:spPr bwMode="auto">
          <a:xfrm>
            <a:off x="5924550" y="4770438"/>
            <a:ext cx="47625" cy="22225"/>
          </a:xfrm>
          <a:custGeom>
            <a:avLst/>
            <a:gdLst>
              <a:gd name="T0" fmla="*/ 2147483647 w 121"/>
              <a:gd name="T1" fmla="*/ 0 h 53"/>
              <a:gd name="T2" fmla="*/ 2147483647 w 121"/>
              <a:gd name="T3" fmla="*/ 0 h 53"/>
              <a:gd name="T4" fmla="*/ 2147483647 w 121"/>
              <a:gd name="T5" fmla="*/ 2147483647 h 53"/>
              <a:gd name="T6" fmla="*/ 2147483647 w 121"/>
              <a:gd name="T7" fmla="*/ 2147483647 h 53"/>
              <a:gd name="T8" fmla="*/ 2147483647 w 121"/>
              <a:gd name="T9" fmla="*/ 2147483647 h 53"/>
              <a:gd name="T10" fmla="*/ 2147483647 w 121"/>
              <a:gd name="T11" fmla="*/ 2147483647 h 53"/>
              <a:gd name="T12" fmla="*/ 2147483647 w 121"/>
              <a:gd name="T13" fmla="*/ 2147483647 h 53"/>
              <a:gd name="T14" fmla="*/ 0 w 121"/>
              <a:gd name="T15" fmla="*/ 2147483647 h 53"/>
              <a:gd name="T16" fmla="*/ 0 w 121"/>
              <a:gd name="T17" fmla="*/ 2147483647 h 53"/>
              <a:gd name="T18" fmla="*/ 0 w 121"/>
              <a:gd name="T19" fmla="*/ 2147483647 h 53"/>
              <a:gd name="T20" fmla="*/ 2147483647 w 121"/>
              <a:gd name="T21" fmla="*/ 2147483647 h 53"/>
              <a:gd name="T22" fmla="*/ 2147483647 w 121"/>
              <a:gd name="T23" fmla="*/ 2147483647 h 53"/>
              <a:gd name="T24" fmla="*/ 2147483647 w 121"/>
              <a:gd name="T25" fmla="*/ 2147483647 h 53"/>
              <a:gd name="T26" fmla="*/ 2147483647 w 121"/>
              <a:gd name="T27" fmla="*/ 2147483647 h 53"/>
              <a:gd name="T28" fmla="*/ 2147483647 w 121"/>
              <a:gd name="T29" fmla="*/ 2147483647 h 53"/>
              <a:gd name="T30" fmla="*/ 2147483647 w 121"/>
              <a:gd name="T31" fmla="*/ 2147483647 h 53"/>
              <a:gd name="T32" fmla="*/ 2147483647 w 121"/>
              <a:gd name="T33" fmla="*/ 2147483647 h 53"/>
              <a:gd name="T34" fmla="*/ 2147483647 w 121"/>
              <a:gd name="T35" fmla="*/ 2147483647 h 53"/>
              <a:gd name="T36" fmla="*/ 2147483647 w 121"/>
              <a:gd name="T37" fmla="*/ 2147483647 h 53"/>
              <a:gd name="T38" fmla="*/ 2147483647 w 121"/>
              <a:gd name="T39" fmla="*/ 2147483647 h 53"/>
              <a:gd name="T40" fmla="*/ 2147483647 w 121"/>
              <a:gd name="T41" fmla="*/ 2147483647 h 53"/>
              <a:gd name="T42" fmla="*/ 2147483647 w 121"/>
              <a:gd name="T43" fmla="*/ 2147483647 h 53"/>
              <a:gd name="T44" fmla="*/ 2147483647 w 121"/>
              <a:gd name="T45" fmla="*/ 2147483647 h 53"/>
              <a:gd name="T46" fmla="*/ 2147483647 w 121"/>
              <a:gd name="T47" fmla="*/ 2147483647 h 53"/>
              <a:gd name="T48" fmla="*/ 2147483647 w 121"/>
              <a:gd name="T49" fmla="*/ 2147483647 h 53"/>
              <a:gd name="T50" fmla="*/ 2147483647 w 121"/>
              <a:gd name="T51" fmla="*/ 2147483647 h 53"/>
              <a:gd name="T52" fmla="*/ 2147483647 w 121"/>
              <a:gd name="T53" fmla="*/ 2147483647 h 53"/>
              <a:gd name="T54" fmla="*/ 2147483647 w 121"/>
              <a:gd name="T55" fmla="*/ 2147483647 h 53"/>
              <a:gd name="T56" fmla="*/ 2147483647 w 121"/>
              <a:gd name="T57" fmla="*/ 2147483647 h 53"/>
              <a:gd name="T58" fmla="*/ 2147483647 w 121"/>
              <a:gd name="T59" fmla="*/ 2147483647 h 53"/>
              <a:gd name="T60" fmla="*/ 2147483647 w 121"/>
              <a:gd name="T61" fmla="*/ 2147483647 h 53"/>
              <a:gd name="T62" fmla="*/ 2147483647 w 121"/>
              <a:gd name="T63" fmla="*/ 0 h 53"/>
              <a:gd name="T64" fmla="*/ 2147483647 w 12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3"/>
              <a:gd name="T101" fmla="*/ 121 w 12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3">
                <a:moveTo>
                  <a:pt x="26" y="0"/>
                </a:moveTo>
                <a:lnTo>
                  <a:pt x="21" y="0"/>
                </a:lnTo>
                <a:lnTo>
                  <a:pt x="16" y="2"/>
                </a:lnTo>
                <a:lnTo>
                  <a:pt x="12" y="4"/>
                </a:lnTo>
                <a:lnTo>
                  <a:pt x="8" y="8"/>
                </a:lnTo>
                <a:lnTo>
                  <a:pt x="4" y="12"/>
                </a:lnTo>
                <a:lnTo>
                  <a:pt x="1" y="16"/>
                </a:lnTo>
                <a:lnTo>
                  <a:pt x="0" y="21"/>
                </a:lnTo>
                <a:lnTo>
                  <a:pt x="0" y="27"/>
                </a:lnTo>
                <a:lnTo>
                  <a:pt x="0" y="32"/>
                </a:lnTo>
                <a:lnTo>
                  <a:pt x="1" y="37"/>
                </a:lnTo>
                <a:lnTo>
                  <a:pt x="4" y="41"/>
                </a:lnTo>
                <a:lnTo>
                  <a:pt x="8" y="45"/>
                </a:lnTo>
                <a:lnTo>
                  <a:pt x="12" y="49"/>
                </a:lnTo>
                <a:lnTo>
                  <a:pt x="16" y="51"/>
                </a:lnTo>
                <a:lnTo>
                  <a:pt x="21" y="53"/>
                </a:lnTo>
                <a:lnTo>
                  <a:pt x="90" y="53"/>
                </a:lnTo>
                <a:lnTo>
                  <a:pt x="100" y="53"/>
                </a:lnTo>
                <a:lnTo>
                  <a:pt x="105" y="51"/>
                </a:lnTo>
                <a:lnTo>
                  <a:pt x="109" y="49"/>
                </a:lnTo>
                <a:lnTo>
                  <a:pt x="113" y="45"/>
                </a:lnTo>
                <a:lnTo>
                  <a:pt x="117" y="41"/>
                </a:lnTo>
                <a:lnTo>
                  <a:pt x="120" y="37"/>
                </a:lnTo>
                <a:lnTo>
                  <a:pt x="121" y="32"/>
                </a:lnTo>
                <a:lnTo>
                  <a:pt x="121" y="27"/>
                </a:lnTo>
                <a:lnTo>
                  <a:pt x="121" y="21"/>
                </a:lnTo>
                <a:lnTo>
                  <a:pt x="120" y="16"/>
                </a:lnTo>
                <a:lnTo>
                  <a:pt x="117" y="12"/>
                </a:lnTo>
                <a:lnTo>
                  <a:pt x="113" y="8"/>
                </a:lnTo>
                <a:lnTo>
                  <a:pt x="109" y="4"/>
                </a:lnTo>
                <a:lnTo>
                  <a:pt x="105" y="2"/>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5" name="Line 313"/>
          <p:cNvSpPr>
            <a:spLocks noChangeShapeType="1"/>
          </p:cNvSpPr>
          <p:nvPr/>
        </p:nvSpPr>
        <p:spPr bwMode="auto">
          <a:xfrm>
            <a:off x="5961063" y="47704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6" name="Freeform 314"/>
          <p:cNvSpPr>
            <a:spLocks/>
          </p:cNvSpPr>
          <p:nvPr/>
        </p:nvSpPr>
        <p:spPr bwMode="auto">
          <a:xfrm>
            <a:off x="5951538" y="4770438"/>
            <a:ext cx="31750" cy="22225"/>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2" y="0"/>
                </a:lnTo>
                <a:lnTo>
                  <a:pt x="16" y="2"/>
                </a:lnTo>
                <a:lnTo>
                  <a:pt x="12" y="4"/>
                </a:lnTo>
                <a:lnTo>
                  <a:pt x="8" y="8"/>
                </a:lnTo>
                <a:lnTo>
                  <a:pt x="4" y="12"/>
                </a:lnTo>
                <a:lnTo>
                  <a:pt x="3" y="16"/>
                </a:lnTo>
                <a:lnTo>
                  <a:pt x="0" y="21"/>
                </a:lnTo>
                <a:lnTo>
                  <a:pt x="0" y="27"/>
                </a:lnTo>
                <a:lnTo>
                  <a:pt x="0" y="32"/>
                </a:lnTo>
                <a:lnTo>
                  <a:pt x="3" y="37"/>
                </a:lnTo>
                <a:lnTo>
                  <a:pt x="4" y="41"/>
                </a:lnTo>
                <a:lnTo>
                  <a:pt x="8" y="45"/>
                </a:lnTo>
                <a:lnTo>
                  <a:pt x="12" y="49"/>
                </a:lnTo>
                <a:lnTo>
                  <a:pt x="16" y="51"/>
                </a:lnTo>
                <a:lnTo>
                  <a:pt x="22" y="53"/>
                </a:lnTo>
                <a:lnTo>
                  <a:pt x="51" y="53"/>
                </a:lnTo>
                <a:lnTo>
                  <a:pt x="61" y="53"/>
                </a:lnTo>
                <a:lnTo>
                  <a:pt x="66" y="51"/>
                </a:lnTo>
                <a:lnTo>
                  <a:pt x="72" y="49"/>
                </a:lnTo>
                <a:lnTo>
                  <a:pt x="76" y="45"/>
                </a:lnTo>
                <a:lnTo>
                  <a:pt x="78" y="41"/>
                </a:lnTo>
                <a:lnTo>
                  <a:pt x="81" y="37"/>
                </a:lnTo>
                <a:lnTo>
                  <a:pt x="82" y="32"/>
                </a:lnTo>
                <a:lnTo>
                  <a:pt x="82" y="27"/>
                </a:lnTo>
                <a:lnTo>
                  <a:pt x="82" y="21"/>
                </a:lnTo>
                <a:lnTo>
                  <a:pt x="81" y="16"/>
                </a:lnTo>
                <a:lnTo>
                  <a:pt x="78" y="12"/>
                </a:lnTo>
                <a:lnTo>
                  <a:pt x="76" y="8"/>
                </a:lnTo>
                <a:lnTo>
                  <a:pt x="72" y="4"/>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7" name="Line 315"/>
          <p:cNvSpPr>
            <a:spLocks noChangeShapeType="1"/>
          </p:cNvSpPr>
          <p:nvPr/>
        </p:nvSpPr>
        <p:spPr bwMode="auto">
          <a:xfrm>
            <a:off x="5973763" y="47704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8" name="Freeform 316"/>
          <p:cNvSpPr>
            <a:spLocks/>
          </p:cNvSpPr>
          <p:nvPr/>
        </p:nvSpPr>
        <p:spPr bwMode="auto">
          <a:xfrm>
            <a:off x="5962650" y="4770438"/>
            <a:ext cx="28575" cy="22225"/>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2" y="0"/>
                </a:lnTo>
                <a:lnTo>
                  <a:pt x="18" y="2"/>
                </a:lnTo>
                <a:lnTo>
                  <a:pt x="12" y="4"/>
                </a:lnTo>
                <a:lnTo>
                  <a:pt x="8" y="8"/>
                </a:lnTo>
                <a:lnTo>
                  <a:pt x="6" y="12"/>
                </a:lnTo>
                <a:lnTo>
                  <a:pt x="3" y="16"/>
                </a:lnTo>
                <a:lnTo>
                  <a:pt x="2" y="21"/>
                </a:lnTo>
                <a:lnTo>
                  <a:pt x="0" y="27"/>
                </a:lnTo>
                <a:lnTo>
                  <a:pt x="2" y="32"/>
                </a:lnTo>
                <a:lnTo>
                  <a:pt x="3" y="37"/>
                </a:lnTo>
                <a:lnTo>
                  <a:pt x="6" y="41"/>
                </a:lnTo>
                <a:lnTo>
                  <a:pt x="8" y="45"/>
                </a:lnTo>
                <a:lnTo>
                  <a:pt x="12" y="49"/>
                </a:lnTo>
                <a:lnTo>
                  <a:pt x="18" y="51"/>
                </a:lnTo>
                <a:lnTo>
                  <a:pt x="22" y="53"/>
                </a:lnTo>
                <a:lnTo>
                  <a:pt x="41" y="53"/>
                </a:lnTo>
                <a:lnTo>
                  <a:pt x="52" y="53"/>
                </a:lnTo>
                <a:lnTo>
                  <a:pt x="57" y="51"/>
                </a:lnTo>
                <a:lnTo>
                  <a:pt x="61" y="49"/>
                </a:lnTo>
                <a:lnTo>
                  <a:pt x="65" y="45"/>
                </a:lnTo>
                <a:lnTo>
                  <a:pt x="69" y="41"/>
                </a:lnTo>
                <a:lnTo>
                  <a:pt x="72" y="37"/>
                </a:lnTo>
                <a:lnTo>
                  <a:pt x="73" y="32"/>
                </a:lnTo>
                <a:lnTo>
                  <a:pt x="73" y="27"/>
                </a:lnTo>
                <a:lnTo>
                  <a:pt x="73" y="21"/>
                </a:lnTo>
                <a:lnTo>
                  <a:pt x="72" y="16"/>
                </a:lnTo>
                <a:lnTo>
                  <a:pt x="69" y="12"/>
                </a:lnTo>
                <a:lnTo>
                  <a:pt x="65" y="8"/>
                </a:lnTo>
                <a:lnTo>
                  <a:pt x="61" y="4"/>
                </a:lnTo>
                <a:lnTo>
                  <a:pt x="57" y="2"/>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69" name="Line 317"/>
          <p:cNvSpPr>
            <a:spLocks noChangeShapeType="1"/>
          </p:cNvSpPr>
          <p:nvPr/>
        </p:nvSpPr>
        <p:spPr bwMode="auto">
          <a:xfrm>
            <a:off x="5981700" y="47704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0" name="Freeform 318"/>
          <p:cNvSpPr>
            <a:spLocks/>
          </p:cNvSpPr>
          <p:nvPr/>
        </p:nvSpPr>
        <p:spPr bwMode="auto">
          <a:xfrm>
            <a:off x="5970588" y="4770438"/>
            <a:ext cx="41275" cy="22225"/>
          </a:xfrm>
          <a:custGeom>
            <a:avLst/>
            <a:gdLst>
              <a:gd name="T0" fmla="*/ 2147483647 w 103"/>
              <a:gd name="T1" fmla="*/ 0 h 53"/>
              <a:gd name="T2" fmla="*/ 2147483647 w 103"/>
              <a:gd name="T3" fmla="*/ 0 h 53"/>
              <a:gd name="T4" fmla="*/ 2147483647 w 103"/>
              <a:gd name="T5" fmla="*/ 2147483647 h 53"/>
              <a:gd name="T6" fmla="*/ 2147483647 w 103"/>
              <a:gd name="T7" fmla="*/ 2147483647 h 53"/>
              <a:gd name="T8" fmla="*/ 2147483647 w 103"/>
              <a:gd name="T9" fmla="*/ 2147483647 h 53"/>
              <a:gd name="T10" fmla="*/ 2147483647 w 103"/>
              <a:gd name="T11" fmla="*/ 2147483647 h 53"/>
              <a:gd name="T12" fmla="*/ 2147483647 w 103"/>
              <a:gd name="T13" fmla="*/ 2147483647 h 53"/>
              <a:gd name="T14" fmla="*/ 2147483647 w 103"/>
              <a:gd name="T15" fmla="*/ 2147483647 h 53"/>
              <a:gd name="T16" fmla="*/ 0 w 103"/>
              <a:gd name="T17" fmla="*/ 2147483647 h 53"/>
              <a:gd name="T18" fmla="*/ 2147483647 w 103"/>
              <a:gd name="T19" fmla="*/ 2147483647 h 53"/>
              <a:gd name="T20" fmla="*/ 2147483647 w 103"/>
              <a:gd name="T21" fmla="*/ 2147483647 h 53"/>
              <a:gd name="T22" fmla="*/ 2147483647 w 103"/>
              <a:gd name="T23" fmla="*/ 2147483647 h 53"/>
              <a:gd name="T24" fmla="*/ 2147483647 w 103"/>
              <a:gd name="T25" fmla="*/ 2147483647 h 53"/>
              <a:gd name="T26" fmla="*/ 2147483647 w 103"/>
              <a:gd name="T27" fmla="*/ 2147483647 h 53"/>
              <a:gd name="T28" fmla="*/ 2147483647 w 103"/>
              <a:gd name="T29" fmla="*/ 2147483647 h 53"/>
              <a:gd name="T30" fmla="*/ 2147483647 w 103"/>
              <a:gd name="T31" fmla="*/ 2147483647 h 53"/>
              <a:gd name="T32" fmla="*/ 2147483647 w 103"/>
              <a:gd name="T33" fmla="*/ 2147483647 h 53"/>
              <a:gd name="T34" fmla="*/ 2147483647 w 103"/>
              <a:gd name="T35" fmla="*/ 2147483647 h 53"/>
              <a:gd name="T36" fmla="*/ 2147483647 w 103"/>
              <a:gd name="T37" fmla="*/ 2147483647 h 53"/>
              <a:gd name="T38" fmla="*/ 2147483647 w 103"/>
              <a:gd name="T39" fmla="*/ 2147483647 h 53"/>
              <a:gd name="T40" fmla="*/ 2147483647 w 103"/>
              <a:gd name="T41" fmla="*/ 2147483647 h 53"/>
              <a:gd name="T42" fmla="*/ 2147483647 w 103"/>
              <a:gd name="T43" fmla="*/ 2147483647 h 53"/>
              <a:gd name="T44" fmla="*/ 2147483647 w 103"/>
              <a:gd name="T45" fmla="*/ 2147483647 h 53"/>
              <a:gd name="T46" fmla="*/ 2147483647 w 103"/>
              <a:gd name="T47" fmla="*/ 2147483647 h 53"/>
              <a:gd name="T48" fmla="*/ 2147483647 w 103"/>
              <a:gd name="T49" fmla="*/ 2147483647 h 53"/>
              <a:gd name="T50" fmla="*/ 2147483647 w 103"/>
              <a:gd name="T51" fmla="*/ 2147483647 h 53"/>
              <a:gd name="T52" fmla="*/ 2147483647 w 103"/>
              <a:gd name="T53" fmla="*/ 2147483647 h 53"/>
              <a:gd name="T54" fmla="*/ 2147483647 w 103"/>
              <a:gd name="T55" fmla="*/ 2147483647 h 53"/>
              <a:gd name="T56" fmla="*/ 2147483647 w 103"/>
              <a:gd name="T57" fmla="*/ 2147483647 h 53"/>
              <a:gd name="T58" fmla="*/ 2147483647 w 103"/>
              <a:gd name="T59" fmla="*/ 2147483647 h 53"/>
              <a:gd name="T60" fmla="*/ 2147483647 w 103"/>
              <a:gd name="T61" fmla="*/ 2147483647 h 53"/>
              <a:gd name="T62" fmla="*/ 2147483647 w 103"/>
              <a:gd name="T63" fmla="*/ 0 h 53"/>
              <a:gd name="T64" fmla="*/ 2147483647 w 10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3"/>
              <a:gd name="T101" fmla="*/ 103 w 10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3">
                <a:moveTo>
                  <a:pt x="27" y="0"/>
                </a:moveTo>
                <a:lnTo>
                  <a:pt x="21" y="0"/>
                </a:lnTo>
                <a:lnTo>
                  <a:pt x="17" y="2"/>
                </a:lnTo>
                <a:lnTo>
                  <a:pt x="12" y="4"/>
                </a:lnTo>
                <a:lnTo>
                  <a:pt x="8" y="8"/>
                </a:lnTo>
                <a:lnTo>
                  <a:pt x="6" y="12"/>
                </a:lnTo>
                <a:lnTo>
                  <a:pt x="3" y="16"/>
                </a:lnTo>
                <a:lnTo>
                  <a:pt x="2" y="21"/>
                </a:lnTo>
                <a:lnTo>
                  <a:pt x="0" y="27"/>
                </a:lnTo>
                <a:lnTo>
                  <a:pt x="2" y="32"/>
                </a:lnTo>
                <a:lnTo>
                  <a:pt x="3" y="37"/>
                </a:lnTo>
                <a:lnTo>
                  <a:pt x="6" y="41"/>
                </a:lnTo>
                <a:lnTo>
                  <a:pt x="8" y="45"/>
                </a:lnTo>
                <a:lnTo>
                  <a:pt x="12" y="49"/>
                </a:lnTo>
                <a:lnTo>
                  <a:pt x="17" y="51"/>
                </a:lnTo>
                <a:lnTo>
                  <a:pt x="21" y="53"/>
                </a:lnTo>
                <a:lnTo>
                  <a:pt x="70" y="53"/>
                </a:lnTo>
                <a:lnTo>
                  <a:pt x="81" y="53"/>
                </a:lnTo>
                <a:lnTo>
                  <a:pt x="86" y="51"/>
                </a:lnTo>
                <a:lnTo>
                  <a:pt x="91" y="49"/>
                </a:lnTo>
                <a:lnTo>
                  <a:pt x="95" y="45"/>
                </a:lnTo>
                <a:lnTo>
                  <a:pt x="98" y="41"/>
                </a:lnTo>
                <a:lnTo>
                  <a:pt x="101" y="37"/>
                </a:lnTo>
                <a:lnTo>
                  <a:pt x="102" y="32"/>
                </a:lnTo>
                <a:lnTo>
                  <a:pt x="103" y="27"/>
                </a:lnTo>
                <a:lnTo>
                  <a:pt x="102" y="21"/>
                </a:lnTo>
                <a:lnTo>
                  <a:pt x="101" y="16"/>
                </a:lnTo>
                <a:lnTo>
                  <a:pt x="98" y="12"/>
                </a:lnTo>
                <a:lnTo>
                  <a:pt x="95" y="8"/>
                </a:lnTo>
                <a:lnTo>
                  <a:pt x="91" y="4"/>
                </a:lnTo>
                <a:lnTo>
                  <a:pt x="86" y="2"/>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1" name="Line 319"/>
          <p:cNvSpPr>
            <a:spLocks noChangeShapeType="1"/>
          </p:cNvSpPr>
          <p:nvPr/>
        </p:nvSpPr>
        <p:spPr bwMode="auto">
          <a:xfrm>
            <a:off x="5991225" y="47815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2" name="Freeform 320"/>
          <p:cNvSpPr>
            <a:spLocks/>
          </p:cNvSpPr>
          <p:nvPr/>
        </p:nvSpPr>
        <p:spPr bwMode="auto">
          <a:xfrm>
            <a:off x="5991225" y="4757738"/>
            <a:ext cx="20638" cy="34925"/>
          </a:xfrm>
          <a:custGeom>
            <a:avLst/>
            <a:gdLst>
              <a:gd name="T0" fmla="*/ 0 w 51"/>
              <a:gd name="T1" fmla="*/ 2147483647 h 88"/>
              <a:gd name="T2" fmla="*/ 0 w 51"/>
              <a:gd name="T3" fmla="*/ 2147483647 h 88"/>
              <a:gd name="T4" fmla="*/ 2147483647 w 51"/>
              <a:gd name="T5" fmla="*/ 2147483647 h 88"/>
              <a:gd name="T6" fmla="*/ 2147483647 w 51"/>
              <a:gd name="T7" fmla="*/ 2147483647 h 88"/>
              <a:gd name="T8" fmla="*/ 2147483647 w 51"/>
              <a:gd name="T9" fmla="*/ 2147483647 h 88"/>
              <a:gd name="T10" fmla="*/ 2147483647 w 51"/>
              <a:gd name="T11" fmla="*/ 2147483647 h 88"/>
              <a:gd name="T12" fmla="*/ 2147483647 w 51"/>
              <a:gd name="T13" fmla="*/ 2147483647 h 88"/>
              <a:gd name="T14" fmla="*/ 2147483647 w 51"/>
              <a:gd name="T15" fmla="*/ 2147483647 h 88"/>
              <a:gd name="T16" fmla="*/ 2147483647 w 51"/>
              <a:gd name="T17" fmla="*/ 2147483647 h 88"/>
              <a:gd name="T18" fmla="*/ 2147483647 w 51"/>
              <a:gd name="T19" fmla="*/ 2147483647 h 88"/>
              <a:gd name="T20" fmla="*/ 2147483647 w 51"/>
              <a:gd name="T21" fmla="*/ 2147483647 h 88"/>
              <a:gd name="T22" fmla="*/ 2147483647 w 51"/>
              <a:gd name="T23" fmla="*/ 2147483647 h 88"/>
              <a:gd name="T24" fmla="*/ 2147483647 w 51"/>
              <a:gd name="T25" fmla="*/ 2147483647 h 88"/>
              <a:gd name="T26" fmla="*/ 2147483647 w 51"/>
              <a:gd name="T27" fmla="*/ 2147483647 h 88"/>
              <a:gd name="T28" fmla="*/ 2147483647 w 51"/>
              <a:gd name="T29" fmla="*/ 2147483647 h 88"/>
              <a:gd name="T30" fmla="*/ 2147483647 w 51"/>
              <a:gd name="T31" fmla="*/ 2147483647 h 88"/>
              <a:gd name="T32" fmla="*/ 2147483647 w 51"/>
              <a:gd name="T33" fmla="*/ 2147483647 h 88"/>
              <a:gd name="T34" fmla="*/ 2147483647 w 51"/>
              <a:gd name="T35" fmla="*/ 2147483647 h 88"/>
              <a:gd name="T36" fmla="*/ 2147483647 w 51"/>
              <a:gd name="T37" fmla="*/ 2147483647 h 88"/>
              <a:gd name="T38" fmla="*/ 2147483647 w 51"/>
              <a:gd name="T39" fmla="*/ 2147483647 h 88"/>
              <a:gd name="T40" fmla="*/ 2147483647 w 51"/>
              <a:gd name="T41" fmla="*/ 2147483647 h 88"/>
              <a:gd name="T42" fmla="*/ 2147483647 w 51"/>
              <a:gd name="T43" fmla="*/ 2147483647 h 88"/>
              <a:gd name="T44" fmla="*/ 2147483647 w 51"/>
              <a:gd name="T45" fmla="*/ 2147483647 h 88"/>
              <a:gd name="T46" fmla="*/ 2147483647 w 51"/>
              <a:gd name="T47" fmla="*/ 0 h 88"/>
              <a:gd name="T48" fmla="*/ 2147483647 w 51"/>
              <a:gd name="T49" fmla="*/ 0 h 88"/>
              <a:gd name="T50" fmla="*/ 2147483647 w 51"/>
              <a:gd name="T51" fmla="*/ 0 h 88"/>
              <a:gd name="T52" fmla="*/ 2147483647 w 51"/>
              <a:gd name="T53" fmla="*/ 2147483647 h 88"/>
              <a:gd name="T54" fmla="*/ 2147483647 w 51"/>
              <a:gd name="T55" fmla="*/ 2147483647 h 88"/>
              <a:gd name="T56" fmla="*/ 2147483647 w 51"/>
              <a:gd name="T57" fmla="*/ 2147483647 h 88"/>
              <a:gd name="T58" fmla="*/ 2147483647 w 51"/>
              <a:gd name="T59" fmla="*/ 2147483647 h 88"/>
              <a:gd name="T60" fmla="*/ 2147483647 w 51"/>
              <a:gd name="T61" fmla="*/ 2147483647 h 88"/>
              <a:gd name="T62" fmla="*/ 0 w 51"/>
              <a:gd name="T63" fmla="*/ 2147483647 h 88"/>
              <a:gd name="T64" fmla="*/ 0 w 51"/>
              <a:gd name="T65" fmla="*/ 214748364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88"/>
              <a:gd name="T101" fmla="*/ 51 w 51"/>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88">
                <a:moveTo>
                  <a:pt x="0" y="62"/>
                </a:moveTo>
                <a:lnTo>
                  <a:pt x="0" y="67"/>
                </a:lnTo>
                <a:lnTo>
                  <a:pt x="1" y="72"/>
                </a:lnTo>
                <a:lnTo>
                  <a:pt x="3" y="76"/>
                </a:lnTo>
                <a:lnTo>
                  <a:pt x="6" y="80"/>
                </a:lnTo>
                <a:lnTo>
                  <a:pt x="10" y="84"/>
                </a:lnTo>
                <a:lnTo>
                  <a:pt x="15" y="86"/>
                </a:lnTo>
                <a:lnTo>
                  <a:pt x="21" y="88"/>
                </a:lnTo>
                <a:lnTo>
                  <a:pt x="26" y="88"/>
                </a:lnTo>
                <a:lnTo>
                  <a:pt x="30" y="88"/>
                </a:lnTo>
                <a:lnTo>
                  <a:pt x="35" y="86"/>
                </a:lnTo>
                <a:lnTo>
                  <a:pt x="40" y="84"/>
                </a:lnTo>
                <a:lnTo>
                  <a:pt x="44" y="80"/>
                </a:lnTo>
                <a:lnTo>
                  <a:pt x="47" y="76"/>
                </a:lnTo>
                <a:lnTo>
                  <a:pt x="50" y="72"/>
                </a:lnTo>
                <a:lnTo>
                  <a:pt x="51" y="67"/>
                </a:lnTo>
                <a:lnTo>
                  <a:pt x="51" y="31"/>
                </a:lnTo>
                <a:lnTo>
                  <a:pt x="51" y="21"/>
                </a:lnTo>
                <a:lnTo>
                  <a:pt x="50" y="16"/>
                </a:lnTo>
                <a:lnTo>
                  <a:pt x="47" y="10"/>
                </a:lnTo>
                <a:lnTo>
                  <a:pt x="44" y="6"/>
                </a:lnTo>
                <a:lnTo>
                  <a:pt x="40" y="4"/>
                </a:lnTo>
                <a:lnTo>
                  <a:pt x="35" y="1"/>
                </a:lnTo>
                <a:lnTo>
                  <a:pt x="30" y="0"/>
                </a:lnTo>
                <a:lnTo>
                  <a:pt x="26" y="0"/>
                </a:lnTo>
                <a:lnTo>
                  <a:pt x="21" y="0"/>
                </a:lnTo>
                <a:lnTo>
                  <a:pt x="15" y="1"/>
                </a:lnTo>
                <a:lnTo>
                  <a:pt x="10" y="4"/>
                </a:lnTo>
                <a:lnTo>
                  <a:pt x="6" y="6"/>
                </a:lnTo>
                <a:lnTo>
                  <a:pt x="3" y="10"/>
                </a:lnTo>
                <a:lnTo>
                  <a:pt x="1" y="16"/>
                </a:lnTo>
                <a:lnTo>
                  <a:pt x="0" y="26"/>
                </a:lnTo>
                <a:lnTo>
                  <a:pt x="0" y="6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3" name="Line 321"/>
          <p:cNvSpPr>
            <a:spLocks noChangeShapeType="1"/>
          </p:cNvSpPr>
          <p:nvPr/>
        </p:nvSpPr>
        <p:spPr bwMode="auto">
          <a:xfrm>
            <a:off x="6000750" y="4757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4" name="Freeform 322"/>
          <p:cNvSpPr>
            <a:spLocks/>
          </p:cNvSpPr>
          <p:nvPr/>
        </p:nvSpPr>
        <p:spPr bwMode="auto">
          <a:xfrm>
            <a:off x="5991225" y="4757738"/>
            <a:ext cx="31750" cy="19050"/>
          </a:xfrm>
          <a:custGeom>
            <a:avLst/>
            <a:gdLst>
              <a:gd name="T0" fmla="*/ 2147483647 w 81"/>
              <a:gd name="T1" fmla="*/ 0 h 51"/>
              <a:gd name="T2" fmla="*/ 2147483647 w 81"/>
              <a:gd name="T3" fmla="*/ 0 h 51"/>
              <a:gd name="T4" fmla="*/ 2147483647 w 81"/>
              <a:gd name="T5" fmla="*/ 2147483647 h 51"/>
              <a:gd name="T6" fmla="*/ 2147483647 w 81"/>
              <a:gd name="T7" fmla="*/ 2147483647 h 51"/>
              <a:gd name="T8" fmla="*/ 2147483647 w 81"/>
              <a:gd name="T9" fmla="*/ 2147483647 h 51"/>
              <a:gd name="T10" fmla="*/ 2147483647 w 81"/>
              <a:gd name="T11" fmla="*/ 2147483647 h 51"/>
              <a:gd name="T12" fmla="*/ 2147483647 w 81"/>
              <a:gd name="T13" fmla="*/ 2147483647 h 51"/>
              <a:gd name="T14" fmla="*/ 0 w 81"/>
              <a:gd name="T15" fmla="*/ 2147483647 h 51"/>
              <a:gd name="T16" fmla="*/ 0 w 81"/>
              <a:gd name="T17" fmla="*/ 2147483647 h 51"/>
              <a:gd name="T18" fmla="*/ 0 w 81"/>
              <a:gd name="T19" fmla="*/ 2147483647 h 51"/>
              <a:gd name="T20" fmla="*/ 2147483647 w 81"/>
              <a:gd name="T21" fmla="*/ 2147483647 h 51"/>
              <a:gd name="T22" fmla="*/ 2147483647 w 81"/>
              <a:gd name="T23" fmla="*/ 2147483647 h 51"/>
              <a:gd name="T24" fmla="*/ 2147483647 w 81"/>
              <a:gd name="T25" fmla="*/ 2147483647 h 51"/>
              <a:gd name="T26" fmla="*/ 2147483647 w 81"/>
              <a:gd name="T27" fmla="*/ 2147483647 h 51"/>
              <a:gd name="T28" fmla="*/ 2147483647 w 81"/>
              <a:gd name="T29" fmla="*/ 2147483647 h 51"/>
              <a:gd name="T30" fmla="*/ 2147483647 w 81"/>
              <a:gd name="T31" fmla="*/ 2147483647 h 51"/>
              <a:gd name="T32" fmla="*/ 2147483647 w 81"/>
              <a:gd name="T33" fmla="*/ 2147483647 h 51"/>
              <a:gd name="T34" fmla="*/ 2147483647 w 81"/>
              <a:gd name="T35" fmla="*/ 2147483647 h 51"/>
              <a:gd name="T36" fmla="*/ 2147483647 w 81"/>
              <a:gd name="T37" fmla="*/ 2147483647 h 51"/>
              <a:gd name="T38" fmla="*/ 2147483647 w 81"/>
              <a:gd name="T39" fmla="*/ 2147483647 h 51"/>
              <a:gd name="T40" fmla="*/ 2147483647 w 81"/>
              <a:gd name="T41" fmla="*/ 2147483647 h 51"/>
              <a:gd name="T42" fmla="*/ 2147483647 w 81"/>
              <a:gd name="T43" fmla="*/ 2147483647 h 51"/>
              <a:gd name="T44" fmla="*/ 2147483647 w 81"/>
              <a:gd name="T45" fmla="*/ 2147483647 h 51"/>
              <a:gd name="T46" fmla="*/ 2147483647 w 81"/>
              <a:gd name="T47" fmla="*/ 2147483647 h 51"/>
              <a:gd name="T48" fmla="*/ 2147483647 w 81"/>
              <a:gd name="T49" fmla="*/ 2147483647 h 51"/>
              <a:gd name="T50" fmla="*/ 2147483647 w 81"/>
              <a:gd name="T51" fmla="*/ 2147483647 h 51"/>
              <a:gd name="T52" fmla="*/ 2147483647 w 81"/>
              <a:gd name="T53" fmla="*/ 2147483647 h 51"/>
              <a:gd name="T54" fmla="*/ 2147483647 w 81"/>
              <a:gd name="T55" fmla="*/ 2147483647 h 51"/>
              <a:gd name="T56" fmla="*/ 2147483647 w 81"/>
              <a:gd name="T57" fmla="*/ 2147483647 h 51"/>
              <a:gd name="T58" fmla="*/ 2147483647 w 81"/>
              <a:gd name="T59" fmla="*/ 2147483647 h 51"/>
              <a:gd name="T60" fmla="*/ 2147483647 w 81"/>
              <a:gd name="T61" fmla="*/ 2147483647 h 51"/>
              <a:gd name="T62" fmla="*/ 2147483647 w 81"/>
              <a:gd name="T63" fmla="*/ 0 h 51"/>
              <a:gd name="T64" fmla="*/ 2147483647 w 8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51"/>
              <a:gd name="T101" fmla="*/ 81 w 8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51">
                <a:moveTo>
                  <a:pt x="26" y="0"/>
                </a:moveTo>
                <a:lnTo>
                  <a:pt x="21" y="0"/>
                </a:lnTo>
                <a:lnTo>
                  <a:pt x="15" y="1"/>
                </a:lnTo>
                <a:lnTo>
                  <a:pt x="10" y="4"/>
                </a:lnTo>
                <a:lnTo>
                  <a:pt x="6" y="6"/>
                </a:lnTo>
                <a:lnTo>
                  <a:pt x="3" y="10"/>
                </a:lnTo>
                <a:lnTo>
                  <a:pt x="1" y="16"/>
                </a:lnTo>
                <a:lnTo>
                  <a:pt x="0" y="21"/>
                </a:lnTo>
                <a:lnTo>
                  <a:pt x="0" y="26"/>
                </a:lnTo>
                <a:lnTo>
                  <a:pt x="0" y="30"/>
                </a:lnTo>
                <a:lnTo>
                  <a:pt x="1" y="35"/>
                </a:lnTo>
                <a:lnTo>
                  <a:pt x="3" y="41"/>
                </a:lnTo>
                <a:lnTo>
                  <a:pt x="6" y="45"/>
                </a:lnTo>
                <a:lnTo>
                  <a:pt x="10" y="47"/>
                </a:lnTo>
                <a:lnTo>
                  <a:pt x="15" y="50"/>
                </a:lnTo>
                <a:lnTo>
                  <a:pt x="21" y="51"/>
                </a:lnTo>
                <a:lnTo>
                  <a:pt x="50" y="51"/>
                </a:lnTo>
                <a:lnTo>
                  <a:pt x="60" y="51"/>
                </a:lnTo>
                <a:lnTo>
                  <a:pt x="64" y="50"/>
                </a:lnTo>
                <a:lnTo>
                  <a:pt x="70" y="47"/>
                </a:lnTo>
                <a:lnTo>
                  <a:pt x="74" y="45"/>
                </a:lnTo>
                <a:lnTo>
                  <a:pt x="76" y="41"/>
                </a:lnTo>
                <a:lnTo>
                  <a:pt x="79" y="35"/>
                </a:lnTo>
                <a:lnTo>
                  <a:pt x="80" y="30"/>
                </a:lnTo>
                <a:lnTo>
                  <a:pt x="81" y="26"/>
                </a:lnTo>
                <a:lnTo>
                  <a:pt x="80" y="21"/>
                </a:lnTo>
                <a:lnTo>
                  <a:pt x="79" y="16"/>
                </a:lnTo>
                <a:lnTo>
                  <a:pt x="76" y="10"/>
                </a:lnTo>
                <a:lnTo>
                  <a:pt x="74" y="6"/>
                </a:lnTo>
                <a:lnTo>
                  <a:pt x="70" y="4"/>
                </a:lnTo>
                <a:lnTo>
                  <a:pt x="64"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5" name="Line 323"/>
          <p:cNvSpPr>
            <a:spLocks noChangeShapeType="1"/>
          </p:cNvSpPr>
          <p:nvPr/>
        </p:nvSpPr>
        <p:spPr bwMode="auto">
          <a:xfrm>
            <a:off x="6013450" y="4757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6" name="Freeform 324"/>
          <p:cNvSpPr>
            <a:spLocks/>
          </p:cNvSpPr>
          <p:nvPr/>
        </p:nvSpPr>
        <p:spPr bwMode="auto">
          <a:xfrm>
            <a:off x="6002338" y="4757738"/>
            <a:ext cx="44450" cy="19050"/>
          </a:xfrm>
          <a:custGeom>
            <a:avLst/>
            <a:gdLst>
              <a:gd name="T0" fmla="*/ 2147483647 w 112"/>
              <a:gd name="T1" fmla="*/ 0 h 51"/>
              <a:gd name="T2" fmla="*/ 2147483647 w 112"/>
              <a:gd name="T3" fmla="*/ 0 h 51"/>
              <a:gd name="T4" fmla="*/ 2147483647 w 112"/>
              <a:gd name="T5" fmla="*/ 2147483647 h 51"/>
              <a:gd name="T6" fmla="*/ 2147483647 w 112"/>
              <a:gd name="T7" fmla="*/ 2147483647 h 51"/>
              <a:gd name="T8" fmla="*/ 2147483647 w 112"/>
              <a:gd name="T9" fmla="*/ 2147483647 h 51"/>
              <a:gd name="T10" fmla="*/ 2147483647 w 112"/>
              <a:gd name="T11" fmla="*/ 2147483647 h 51"/>
              <a:gd name="T12" fmla="*/ 2147483647 w 112"/>
              <a:gd name="T13" fmla="*/ 2147483647 h 51"/>
              <a:gd name="T14" fmla="*/ 0 w 112"/>
              <a:gd name="T15" fmla="*/ 2147483647 h 51"/>
              <a:gd name="T16" fmla="*/ 0 w 112"/>
              <a:gd name="T17" fmla="*/ 2147483647 h 51"/>
              <a:gd name="T18" fmla="*/ 0 w 112"/>
              <a:gd name="T19" fmla="*/ 2147483647 h 51"/>
              <a:gd name="T20" fmla="*/ 2147483647 w 112"/>
              <a:gd name="T21" fmla="*/ 2147483647 h 51"/>
              <a:gd name="T22" fmla="*/ 2147483647 w 112"/>
              <a:gd name="T23" fmla="*/ 2147483647 h 51"/>
              <a:gd name="T24" fmla="*/ 2147483647 w 112"/>
              <a:gd name="T25" fmla="*/ 2147483647 h 51"/>
              <a:gd name="T26" fmla="*/ 2147483647 w 112"/>
              <a:gd name="T27" fmla="*/ 2147483647 h 51"/>
              <a:gd name="T28" fmla="*/ 2147483647 w 112"/>
              <a:gd name="T29" fmla="*/ 2147483647 h 51"/>
              <a:gd name="T30" fmla="*/ 2147483647 w 112"/>
              <a:gd name="T31" fmla="*/ 2147483647 h 51"/>
              <a:gd name="T32" fmla="*/ 2147483647 w 112"/>
              <a:gd name="T33" fmla="*/ 2147483647 h 51"/>
              <a:gd name="T34" fmla="*/ 2147483647 w 112"/>
              <a:gd name="T35" fmla="*/ 2147483647 h 51"/>
              <a:gd name="T36" fmla="*/ 2147483647 w 112"/>
              <a:gd name="T37" fmla="*/ 2147483647 h 51"/>
              <a:gd name="T38" fmla="*/ 2147483647 w 112"/>
              <a:gd name="T39" fmla="*/ 2147483647 h 51"/>
              <a:gd name="T40" fmla="*/ 2147483647 w 112"/>
              <a:gd name="T41" fmla="*/ 2147483647 h 51"/>
              <a:gd name="T42" fmla="*/ 2147483647 w 112"/>
              <a:gd name="T43" fmla="*/ 2147483647 h 51"/>
              <a:gd name="T44" fmla="*/ 2147483647 w 112"/>
              <a:gd name="T45" fmla="*/ 2147483647 h 51"/>
              <a:gd name="T46" fmla="*/ 2147483647 w 112"/>
              <a:gd name="T47" fmla="*/ 2147483647 h 51"/>
              <a:gd name="T48" fmla="*/ 2147483647 w 112"/>
              <a:gd name="T49" fmla="*/ 2147483647 h 51"/>
              <a:gd name="T50" fmla="*/ 2147483647 w 112"/>
              <a:gd name="T51" fmla="*/ 2147483647 h 51"/>
              <a:gd name="T52" fmla="*/ 2147483647 w 112"/>
              <a:gd name="T53" fmla="*/ 2147483647 h 51"/>
              <a:gd name="T54" fmla="*/ 2147483647 w 112"/>
              <a:gd name="T55" fmla="*/ 2147483647 h 51"/>
              <a:gd name="T56" fmla="*/ 2147483647 w 112"/>
              <a:gd name="T57" fmla="*/ 2147483647 h 51"/>
              <a:gd name="T58" fmla="*/ 2147483647 w 112"/>
              <a:gd name="T59" fmla="*/ 2147483647 h 51"/>
              <a:gd name="T60" fmla="*/ 2147483647 w 112"/>
              <a:gd name="T61" fmla="*/ 2147483647 h 51"/>
              <a:gd name="T62" fmla="*/ 2147483647 w 112"/>
              <a:gd name="T63" fmla="*/ 0 h 51"/>
              <a:gd name="T64" fmla="*/ 2147483647 w 11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1"/>
              <a:gd name="T101" fmla="*/ 112 w 11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1">
                <a:moveTo>
                  <a:pt x="26" y="0"/>
                </a:moveTo>
                <a:lnTo>
                  <a:pt x="21" y="0"/>
                </a:lnTo>
                <a:lnTo>
                  <a:pt x="15" y="1"/>
                </a:lnTo>
                <a:lnTo>
                  <a:pt x="11" y="4"/>
                </a:lnTo>
                <a:lnTo>
                  <a:pt x="8" y="6"/>
                </a:lnTo>
                <a:lnTo>
                  <a:pt x="4" y="10"/>
                </a:lnTo>
                <a:lnTo>
                  <a:pt x="1" y="16"/>
                </a:lnTo>
                <a:lnTo>
                  <a:pt x="0" y="21"/>
                </a:lnTo>
                <a:lnTo>
                  <a:pt x="0" y="26"/>
                </a:lnTo>
                <a:lnTo>
                  <a:pt x="0" y="30"/>
                </a:lnTo>
                <a:lnTo>
                  <a:pt x="1" y="35"/>
                </a:lnTo>
                <a:lnTo>
                  <a:pt x="4" y="41"/>
                </a:lnTo>
                <a:lnTo>
                  <a:pt x="8" y="45"/>
                </a:lnTo>
                <a:lnTo>
                  <a:pt x="11" y="47"/>
                </a:lnTo>
                <a:lnTo>
                  <a:pt x="15" y="50"/>
                </a:lnTo>
                <a:lnTo>
                  <a:pt x="21" y="51"/>
                </a:lnTo>
                <a:lnTo>
                  <a:pt x="79" y="51"/>
                </a:lnTo>
                <a:lnTo>
                  <a:pt x="89" y="51"/>
                </a:lnTo>
                <a:lnTo>
                  <a:pt x="95" y="50"/>
                </a:lnTo>
                <a:lnTo>
                  <a:pt x="100" y="47"/>
                </a:lnTo>
                <a:lnTo>
                  <a:pt x="104" y="45"/>
                </a:lnTo>
                <a:lnTo>
                  <a:pt x="107" y="41"/>
                </a:lnTo>
                <a:lnTo>
                  <a:pt x="109" y="35"/>
                </a:lnTo>
                <a:lnTo>
                  <a:pt x="111" y="30"/>
                </a:lnTo>
                <a:lnTo>
                  <a:pt x="112" y="26"/>
                </a:lnTo>
                <a:lnTo>
                  <a:pt x="111" y="21"/>
                </a:lnTo>
                <a:lnTo>
                  <a:pt x="109" y="16"/>
                </a:lnTo>
                <a:lnTo>
                  <a:pt x="107" y="10"/>
                </a:lnTo>
                <a:lnTo>
                  <a:pt x="104" y="6"/>
                </a:lnTo>
                <a:lnTo>
                  <a:pt x="100" y="4"/>
                </a:lnTo>
                <a:lnTo>
                  <a:pt x="95" y="1"/>
                </a:lnTo>
                <a:lnTo>
                  <a:pt x="8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7" name="Line 325"/>
          <p:cNvSpPr>
            <a:spLocks noChangeShapeType="1"/>
          </p:cNvSpPr>
          <p:nvPr/>
        </p:nvSpPr>
        <p:spPr bwMode="auto">
          <a:xfrm>
            <a:off x="6035675" y="4757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8" name="Freeform 326"/>
          <p:cNvSpPr>
            <a:spLocks/>
          </p:cNvSpPr>
          <p:nvPr/>
        </p:nvSpPr>
        <p:spPr bwMode="auto">
          <a:xfrm>
            <a:off x="6026150" y="4757738"/>
            <a:ext cx="28575" cy="19050"/>
          </a:xfrm>
          <a:custGeom>
            <a:avLst/>
            <a:gdLst>
              <a:gd name="T0" fmla="*/ 2147483647 w 71"/>
              <a:gd name="T1" fmla="*/ 0 h 51"/>
              <a:gd name="T2" fmla="*/ 2147483647 w 71"/>
              <a:gd name="T3" fmla="*/ 0 h 51"/>
              <a:gd name="T4" fmla="*/ 2147483647 w 71"/>
              <a:gd name="T5" fmla="*/ 2147483647 h 51"/>
              <a:gd name="T6" fmla="*/ 2147483647 w 71"/>
              <a:gd name="T7" fmla="*/ 2147483647 h 51"/>
              <a:gd name="T8" fmla="*/ 2147483647 w 71"/>
              <a:gd name="T9" fmla="*/ 2147483647 h 51"/>
              <a:gd name="T10" fmla="*/ 2147483647 w 71"/>
              <a:gd name="T11" fmla="*/ 2147483647 h 51"/>
              <a:gd name="T12" fmla="*/ 2147483647 w 71"/>
              <a:gd name="T13" fmla="*/ 2147483647 h 51"/>
              <a:gd name="T14" fmla="*/ 0 w 71"/>
              <a:gd name="T15" fmla="*/ 2147483647 h 51"/>
              <a:gd name="T16" fmla="*/ 0 w 71"/>
              <a:gd name="T17" fmla="*/ 2147483647 h 51"/>
              <a:gd name="T18" fmla="*/ 0 w 71"/>
              <a:gd name="T19" fmla="*/ 2147483647 h 51"/>
              <a:gd name="T20" fmla="*/ 2147483647 w 71"/>
              <a:gd name="T21" fmla="*/ 2147483647 h 51"/>
              <a:gd name="T22" fmla="*/ 2147483647 w 71"/>
              <a:gd name="T23" fmla="*/ 2147483647 h 51"/>
              <a:gd name="T24" fmla="*/ 2147483647 w 71"/>
              <a:gd name="T25" fmla="*/ 2147483647 h 51"/>
              <a:gd name="T26" fmla="*/ 2147483647 w 71"/>
              <a:gd name="T27" fmla="*/ 2147483647 h 51"/>
              <a:gd name="T28" fmla="*/ 2147483647 w 71"/>
              <a:gd name="T29" fmla="*/ 2147483647 h 51"/>
              <a:gd name="T30" fmla="*/ 2147483647 w 71"/>
              <a:gd name="T31" fmla="*/ 2147483647 h 51"/>
              <a:gd name="T32" fmla="*/ 2147483647 w 71"/>
              <a:gd name="T33" fmla="*/ 2147483647 h 51"/>
              <a:gd name="T34" fmla="*/ 2147483647 w 71"/>
              <a:gd name="T35" fmla="*/ 2147483647 h 51"/>
              <a:gd name="T36" fmla="*/ 2147483647 w 71"/>
              <a:gd name="T37" fmla="*/ 2147483647 h 51"/>
              <a:gd name="T38" fmla="*/ 2147483647 w 71"/>
              <a:gd name="T39" fmla="*/ 2147483647 h 51"/>
              <a:gd name="T40" fmla="*/ 2147483647 w 71"/>
              <a:gd name="T41" fmla="*/ 2147483647 h 51"/>
              <a:gd name="T42" fmla="*/ 2147483647 w 71"/>
              <a:gd name="T43" fmla="*/ 2147483647 h 51"/>
              <a:gd name="T44" fmla="*/ 2147483647 w 71"/>
              <a:gd name="T45" fmla="*/ 2147483647 h 51"/>
              <a:gd name="T46" fmla="*/ 2147483647 w 71"/>
              <a:gd name="T47" fmla="*/ 2147483647 h 51"/>
              <a:gd name="T48" fmla="*/ 2147483647 w 71"/>
              <a:gd name="T49" fmla="*/ 2147483647 h 51"/>
              <a:gd name="T50" fmla="*/ 2147483647 w 71"/>
              <a:gd name="T51" fmla="*/ 2147483647 h 51"/>
              <a:gd name="T52" fmla="*/ 2147483647 w 71"/>
              <a:gd name="T53" fmla="*/ 2147483647 h 51"/>
              <a:gd name="T54" fmla="*/ 2147483647 w 71"/>
              <a:gd name="T55" fmla="*/ 2147483647 h 51"/>
              <a:gd name="T56" fmla="*/ 2147483647 w 71"/>
              <a:gd name="T57" fmla="*/ 2147483647 h 51"/>
              <a:gd name="T58" fmla="*/ 2147483647 w 71"/>
              <a:gd name="T59" fmla="*/ 2147483647 h 51"/>
              <a:gd name="T60" fmla="*/ 2147483647 w 71"/>
              <a:gd name="T61" fmla="*/ 2147483647 h 51"/>
              <a:gd name="T62" fmla="*/ 2147483647 w 71"/>
              <a:gd name="T63" fmla="*/ 0 h 51"/>
              <a:gd name="T64" fmla="*/ 2147483647 w 7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51"/>
              <a:gd name="T101" fmla="*/ 71 w 7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51">
                <a:moveTo>
                  <a:pt x="26" y="0"/>
                </a:moveTo>
                <a:lnTo>
                  <a:pt x="21" y="0"/>
                </a:lnTo>
                <a:lnTo>
                  <a:pt x="16" y="1"/>
                </a:lnTo>
                <a:lnTo>
                  <a:pt x="11" y="4"/>
                </a:lnTo>
                <a:lnTo>
                  <a:pt x="7" y="6"/>
                </a:lnTo>
                <a:lnTo>
                  <a:pt x="4" y="10"/>
                </a:lnTo>
                <a:lnTo>
                  <a:pt x="1" y="16"/>
                </a:lnTo>
                <a:lnTo>
                  <a:pt x="0" y="21"/>
                </a:lnTo>
                <a:lnTo>
                  <a:pt x="0" y="26"/>
                </a:lnTo>
                <a:lnTo>
                  <a:pt x="0" y="30"/>
                </a:lnTo>
                <a:lnTo>
                  <a:pt x="1" y="35"/>
                </a:lnTo>
                <a:lnTo>
                  <a:pt x="4" y="41"/>
                </a:lnTo>
                <a:lnTo>
                  <a:pt x="7" y="45"/>
                </a:lnTo>
                <a:lnTo>
                  <a:pt x="11" y="47"/>
                </a:lnTo>
                <a:lnTo>
                  <a:pt x="16" y="50"/>
                </a:lnTo>
                <a:lnTo>
                  <a:pt x="21" y="51"/>
                </a:lnTo>
                <a:lnTo>
                  <a:pt x="40" y="51"/>
                </a:lnTo>
                <a:lnTo>
                  <a:pt x="50" y="51"/>
                </a:lnTo>
                <a:lnTo>
                  <a:pt x="56" y="50"/>
                </a:lnTo>
                <a:lnTo>
                  <a:pt x="61" y="47"/>
                </a:lnTo>
                <a:lnTo>
                  <a:pt x="65" y="45"/>
                </a:lnTo>
                <a:lnTo>
                  <a:pt x="67" y="41"/>
                </a:lnTo>
                <a:lnTo>
                  <a:pt x="70" y="35"/>
                </a:lnTo>
                <a:lnTo>
                  <a:pt x="71" y="30"/>
                </a:lnTo>
                <a:lnTo>
                  <a:pt x="71" y="26"/>
                </a:lnTo>
                <a:lnTo>
                  <a:pt x="71" y="21"/>
                </a:lnTo>
                <a:lnTo>
                  <a:pt x="70" y="16"/>
                </a:lnTo>
                <a:lnTo>
                  <a:pt x="67" y="10"/>
                </a:lnTo>
                <a:lnTo>
                  <a:pt x="65" y="6"/>
                </a:lnTo>
                <a:lnTo>
                  <a:pt x="61" y="4"/>
                </a:lnTo>
                <a:lnTo>
                  <a:pt x="56" y="1"/>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79" name="Line 327"/>
          <p:cNvSpPr>
            <a:spLocks noChangeShapeType="1"/>
          </p:cNvSpPr>
          <p:nvPr/>
        </p:nvSpPr>
        <p:spPr bwMode="auto">
          <a:xfrm>
            <a:off x="6043613" y="4757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0" name="Freeform 328"/>
          <p:cNvSpPr>
            <a:spLocks/>
          </p:cNvSpPr>
          <p:nvPr/>
        </p:nvSpPr>
        <p:spPr bwMode="auto">
          <a:xfrm>
            <a:off x="6032500" y="4757738"/>
            <a:ext cx="30163" cy="19050"/>
          </a:xfrm>
          <a:custGeom>
            <a:avLst/>
            <a:gdLst>
              <a:gd name="T0" fmla="*/ 2147483647 w 72"/>
              <a:gd name="T1" fmla="*/ 0 h 51"/>
              <a:gd name="T2" fmla="*/ 2147483647 w 72"/>
              <a:gd name="T3" fmla="*/ 0 h 51"/>
              <a:gd name="T4" fmla="*/ 2147483647 w 72"/>
              <a:gd name="T5" fmla="*/ 2147483647 h 51"/>
              <a:gd name="T6" fmla="*/ 2147483647 w 72"/>
              <a:gd name="T7" fmla="*/ 2147483647 h 51"/>
              <a:gd name="T8" fmla="*/ 2147483647 w 72"/>
              <a:gd name="T9" fmla="*/ 2147483647 h 51"/>
              <a:gd name="T10" fmla="*/ 2147483647 w 72"/>
              <a:gd name="T11" fmla="*/ 2147483647 h 51"/>
              <a:gd name="T12" fmla="*/ 2147483647 w 72"/>
              <a:gd name="T13" fmla="*/ 2147483647 h 51"/>
              <a:gd name="T14" fmla="*/ 2147483647 w 72"/>
              <a:gd name="T15" fmla="*/ 2147483647 h 51"/>
              <a:gd name="T16" fmla="*/ 0 w 72"/>
              <a:gd name="T17" fmla="*/ 2147483647 h 51"/>
              <a:gd name="T18" fmla="*/ 2147483647 w 72"/>
              <a:gd name="T19" fmla="*/ 2147483647 h 51"/>
              <a:gd name="T20" fmla="*/ 2147483647 w 72"/>
              <a:gd name="T21" fmla="*/ 2147483647 h 51"/>
              <a:gd name="T22" fmla="*/ 2147483647 w 72"/>
              <a:gd name="T23" fmla="*/ 2147483647 h 51"/>
              <a:gd name="T24" fmla="*/ 2147483647 w 72"/>
              <a:gd name="T25" fmla="*/ 2147483647 h 51"/>
              <a:gd name="T26" fmla="*/ 2147483647 w 72"/>
              <a:gd name="T27" fmla="*/ 2147483647 h 51"/>
              <a:gd name="T28" fmla="*/ 2147483647 w 72"/>
              <a:gd name="T29" fmla="*/ 2147483647 h 51"/>
              <a:gd name="T30" fmla="*/ 2147483647 w 72"/>
              <a:gd name="T31" fmla="*/ 2147483647 h 51"/>
              <a:gd name="T32" fmla="*/ 2147483647 w 72"/>
              <a:gd name="T33" fmla="*/ 2147483647 h 51"/>
              <a:gd name="T34" fmla="*/ 2147483647 w 72"/>
              <a:gd name="T35" fmla="*/ 2147483647 h 51"/>
              <a:gd name="T36" fmla="*/ 2147483647 w 72"/>
              <a:gd name="T37" fmla="*/ 2147483647 h 51"/>
              <a:gd name="T38" fmla="*/ 2147483647 w 72"/>
              <a:gd name="T39" fmla="*/ 2147483647 h 51"/>
              <a:gd name="T40" fmla="*/ 2147483647 w 72"/>
              <a:gd name="T41" fmla="*/ 2147483647 h 51"/>
              <a:gd name="T42" fmla="*/ 2147483647 w 72"/>
              <a:gd name="T43" fmla="*/ 2147483647 h 51"/>
              <a:gd name="T44" fmla="*/ 2147483647 w 72"/>
              <a:gd name="T45" fmla="*/ 2147483647 h 51"/>
              <a:gd name="T46" fmla="*/ 2147483647 w 72"/>
              <a:gd name="T47" fmla="*/ 2147483647 h 51"/>
              <a:gd name="T48" fmla="*/ 2147483647 w 72"/>
              <a:gd name="T49" fmla="*/ 2147483647 h 51"/>
              <a:gd name="T50" fmla="*/ 2147483647 w 72"/>
              <a:gd name="T51" fmla="*/ 2147483647 h 51"/>
              <a:gd name="T52" fmla="*/ 2147483647 w 72"/>
              <a:gd name="T53" fmla="*/ 2147483647 h 51"/>
              <a:gd name="T54" fmla="*/ 2147483647 w 72"/>
              <a:gd name="T55" fmla="*/ 2147483647 h 51"/>
              <a:gd name="T56" fmla="*/ 2147483647 w 72"/>
              <a:gd name="T57" fmla="*/ 2147483647 h 51"/>
              <a:gd name="T58" fmla="*/ 2147483647 w 72"/>
              <a:gd name="T59" fmla="*/ 2147483647 h 51"/>
              <a:gd name="T60" fmla="*/ 2147483647 w 72"/>
              <a:gd name="T61" fmla="*/ 2147483647 h 51"/>
              <a:gd name="T62" fmla="*/ 2147483647 w 72"/>
              <a:gd name="T63" fmla="*/ 0 h 51"/>
              <a:gd name="T64" fmla="*/ 2147483647 w 7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1"/>
              <a:gd name="T101" fmla="*/ 72 w 7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1">
                <a:moveTo>
                  <a:pt x="26" y="0"/>
                </a:moveTo>
                <a:lnTo>
                  <a:pt x="21" y="0"/>
                </a:lnTo>
                <a:lnTo>
                  <a:pt x="17" y="1"/>
                </a:lnTo>
                <a:lnTo>
                  <a:pt x="11" y="4"/>
                </a:lnTo>
                <a:lnTo>
                  <a:pt x="7" y="6"/>
                </a:lnTo>
                <a:lnTo>
                  <a:pt x="5" y="10"/>
                </a:lnTo>
                <a:lnTo>
                  <a:pt x="2" y="16"/>
                </a:lnTo>
                <a:lnTo>
                  <a:pt x="1" y="21"/>
                </a:lnTo>
                <a:lnTo>
                  <a:pt x="0" y="26"/>
                </a:lnTo>
                <a:lnTo>
                  <a:pt x="1" y="30"/>
                </a:lnTo>
                <a:lnTo>
                  <a:pt x="2" y="35"/>
                </a:lnTo>
                <a:lnTo>
                  <a:pt x="5" y="41"/>
                </a:lnTo>
                <a:lnTo>
                  <a:pt x="7" y="45"/>
                </a:lnTo>
                <a:lnTo>
                  <a:pt x="11" y="47"/>
                </a:lnTo>
                <a:lnTo>
                  <a:pt x="17" y="50"/>
                </a:lnTo>
                <a:lnTo>
                  <a:pt x="21" y="51"/>
                </a:lnTo>
                <a:lnTo>
                  <a:pt x="41" y="51"/>
                </a:lnTo>
                <a:lnTo>
                  <a:pt x="51" y="51"/>
                </a:lnTo>
                <a:lnTo>
                  <a:pt x="56" y="50"/>
                </a:lnTo>
                <a:lnTo>
                  <a:pt x="60" y="47"/>
                </a:lnTo>
                <a:lnTo>
                  <a:pt x="64" y="45"/>
                </a:lnTo>
                <a:lnTo>
                  <a:pt x="68" y="41"/>
                </a:lnTo>
                <a:lnTo>
                  <a:pt x="71" y="35"/>
                </a:lnTo>
                <a:lnTo>
                  <a:pt x="72" y="30"/>
                </a:lnTo>
                <a:lnTo>
                  <a:pt x="72" y="26"/>
                </a:lnTo>
                <a:lnTo>
                  <a:pt x="72" y="21"/>
                </a:lnTo>
                <a:lnTo>
                  <a:pt x="71" y="16"/>
                </a:lnTo>
                <a:lnTo>
                  <a:pt x="68" y="10"/>
                </a:lnTo>
                <a:lnTo>
                  <a:pt x="64" y="6"/>
                </a:lnTo>
                <a:lnTo>
                  <a:pt x="60" y="4"/>
                </a:lnTo>
                <a:lnTo>
                  <a:pt x="56"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1" name="Line 329"/>
          <p:cNvSpPr>
            <a:spLocks noChangeShapeType="1"/>
          </p:cNvSpPr>
          <p:nvPr/>
        </p:nvSpPr>
        <p:spPr bwMode="auto">
          <a:xfrm>
            <a:off x="6051550" y="4757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2" name="Freeform 330"/>
          <p:cNvSpPr>
            <a:spLocks/>
          </p:cNvSpPr>
          <p:nvPr/>
        </p:nvSpPr>
        <p:spPr bwMode="auto">
          <a:xfrm>
            <a:off x="6040438" y="4757738"/>
            <a:ext cx="52387" cy="19050"/>
          </a:xfrm>
          <a:custGeom>
            <a:avLst/>
            <a:gdLst>
              <a:gd name="T0" fmla="*/ 2147483647 w 133"/>
              <a:gd name="T1" fmla="*/ 0 h 51"/>
              <a:gd name="T2" fmla="*/ 2147483647 w 133"/>
              <a:gd name="T3" fmla="*/ 0 h 51"/>
              <a:gd name="T4" fmla="*/ 2147483647 w 133"/>
              <a:gd name="T5" fmla="*/ 2147483647 h 51"/>
              <a:gd name="T6" fmla="*/ 2147483647 w 133"/>
              <a:gd name="T7" fmla="*/ 2147483647 h 51"/>
              <a:gd name="T8" fmla="*/ 2147483647 w 133"/>
              <a:gd name="T9" fmla="*/ 2147483647 h 51"/>
              <a:gd name="T10" fmla="*/ 2147483647 w 133"/>
              <a:gd name="T11" fmla="*/ 2147483647 h 51"/>
              <a:gd name="T12" fmla="*/ 2147483647 w 133"/>
              <a:gd name="T13" fmla="*/ 2147483647 h 51"/>
              <a:gd name="T14" fmla="*/ 2147483647 w 133"/>
              <a:gd name="T15" fmla="*/ 2147483647 h 51"/>
              <a:gd name="T16" fmla="*/ 0 w 133"/>
              <a:gd name="T17" fmla="*/ 2147483647 h 51"/>
              <a:gd name="T18" fmla="*/ 2147483647 w 133"/>
              <a:gd name="T19" fmla="*/ 2147483647 h 51"/>
              <a:gd name="T20" fmla="*/ 2147483647 w 133"/>
              <a:gd name="T21" fmla="*/ 2147483647 h 51"/>
              <a:gd name="T22" fmla="*/ 2147483647 w 133"/>
              <a:gd name="T23" fmla="*/ 2147483647 h 51"/>
              <a:gd name="T24" fmla="*/ 2147483647 w 133"/>
              <a:gd name="T25" fmla="*/ 2147483647 h 51"/>
              <a:gd name="T26" fmla="*/ 2147483647 w 133"/>
              <a:gd name="T27" fmla="*/ 2147483647 h 51"/>
              <a:gd name="T28" fmla="*/ 2147483647 w 133"/>
              <a:gd name="T29" fmla="*/ 2147483647 h 51"/>
              <a:gd name="T30" fmla="*/ 2147483647 w 133"/>
              <a:gd name="T31" fmla="*/ 2147483647 h 51"/>
              <a:gd name="T32" fmla="*/ 2147483647 w 133"/>
              <a:gd name="T33" fmla="*/ 2147483647 h 51"/>
              <a:gd name="T34" fmla="*/ 2147483647 w 133"/>
              <a:gd name="T35" fmla="*/ 2147483647 h 51"/>
              <a:gd name="T36" fmla="*/ 2147483647 w 133"/>
              <a:gd name="T37" fmla="*/ 2147483647 h 51"/>
              <a:gd name="T38" fmla="*/ 2147483647 w 133"/>
              <a:gd name="T39" fmla="*/ 2147483647 h 51"/>
              <a:gd name="T40" fmla="*/ 2147483647 w 133"/>
              <a:gd name="T41" fmla="*/ 2147483647 h 51"/>
              <a:gd name="T42" fmla="*/ 2147483647 w 133"/>
              <a:gd name="T43" fmla="*/ 2147483647 h 51"/>
              <a:gd name="T44" fmla="*/ 2147483647 w 133"/>
              <a:gd name="T45" fmla="*/ 2147483647 h 51"/>
              <a:gd name="T46" fmla="*/ 2147483647 w 133"/>
              <a:gd name="T47" fmla="*/ 2147483647 h 51"/>
              <a:gd name="T48" fmla="*/ 2147483647 w 133"/>
              <a:gd name="T49" fmla="*/ 2147483647 h 51"/>
              <a:gd name="T50" fmla="*/ 2147483647 w 133"/>
              <a:gd name="T51" fmla="*/ 2147483647 h 51"/>
              <a:gd name="T52" fmla="*/ 2147483647 w 133"/>
              <a:gd name="T53" fmla="*/ 2147483647 h 51"/>
              <a:gd name="T54" fmla="*/ 2147483647 w 133"/>
              <a:gd name="T55" fmla="*/ 2147483647 h 51"/>
              <a:gd name="T56" fmla="*/ 2147483647 w 133"/>
              <a:gd name="T57" fmla="*/ 2147483647 h 51"/>
              <a:gd name="T58" fmla="*/ 2147483647 w 133"/>
              <a:gd name="T59" fmla="*/ 2147483647 h 51"/>
              <a:gd name="T60" fmla="*/ 2147483647 w 133"/>
              <a:gd name="T61" fmla="*/ 2147483647 h 51"/>
              <a:gd name="T62" fmla="*/ 2147483647 w 133"/>
              <a:gd name="T63" fmla="*/ 0 h 51"/>
              <a:gd name="T64" fmla="*/ 2147483647 w 13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
              <a:gd name="T100" fmla="*/ 0 h 51"/>
              <a:gd name="T101" fmla="*/ 133 w 13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 h="51">
                <a:moveTo>
                  <a:pt x="27" y="0"/>
                </a:moveTo>
                <a:lnTo>
                  <a:pt x="22" y="0"/>
                </a:lnTo>
                <a:lnTo>
                  <a:pt x="18" y="1"/>
                </a:lnTo>
                <a:lnTo>
                  <a:pt x="12" y="4"/>
                </a:lnTo>
                <a:lnTo>
                  <a:pt x="8" y="6"/>
                </a:lnTo>
                <a:lnTo>
                  <a:pt x="6" y="10"/>
                </a:lnTo>
                <a:lnTo>
                  <a:pt x="3" y="16"/>
                </a:lnTo>
                <a:lnTo>
                  <a:pt x="2" y="21"/>
                </a:lnTo>
                <a:lnTo>
                  <a:pt x="0" y="26"/>
                </a:lnTo>
                <a:lnTo>
                  <a:pt x="2" y="30"/>
                </a:lnTo>
                <a:lnTo>
                  <a:pt x="3" y="35"/>
                </a:lnTo>
                <a:lnTo>
                  <a:pt x="6" y="41"/>
                </a:lnTo>
                <a:lnTo>
                  <a:pt x="8" y="45"/>
                </a:lnTo>
                <a:lnTo>
                  <a:pt x="12" y="47"/>
                </a:lnTo>
                <a:lnTo>
                  <a:pt x="18" y="50"/>
                </a:lnTo>
                <a:lnTo>
                  <a:pt x="22" y="51"/>
                </a:lnTo>
                <a:lnTo>
                  <a:pt x="101" y="51"/>
                </a:lnTo>
                <a:lnTo>
                  <a:pt x="111" y="51"/>
                </a:lnTo>
                <a:lnTo>
                  <a:pt x="115" y="50"/>
                </a:lnTo>
                <a:lnTo>
                  <a:pt x="121" y="47"/>
                </a:lnTo>
                <a:lnTo>
                  <a:pt x="125" y="45"/>
                </a:lnTo>
                <a:lnTo>
                  <a:pt x="127" y="41"/>
                </a:lnTo>
                <a:lnTo>
                  <a:pt x="130" y="35"/>
                </a:lnTo>
                <a:lnTo>
                  <a:pt x="131" y="30"/>
                </a:lnTo>
                <a:lnTo>
                  <a:pt x="133" y="26"/>
                </a:lnTo>
                <a:lnTo>
                  <a:pt x="131" y="21"/>
                </a:lnTo>
                <a:lnTo>
                  <a:pt x="130" y="16"/>
                </a:lnTo>
                <a:lnTo>
                  <a:pt x="127" y="10"/>
                </a:lnTo>
                <a:lnTo>
                  <a:pt x="125" y="6"/>
                </a:lnTo>
                <a:lnTo>
                  <a:pt x="121" y="4"/>
                </a:lnTo>
                <a:lnTo>
                  <a:pt x="115" y="1"/>
                </a:lnTo>
                <a:lnTo>
                  <a:pt x="10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3" name="Line 331"/>
          <p:cNvSpPr>
            <a:spLocks noChangeShapeType="1"/>
          </p:cNvSpPr>
          <p:nvPr/>
        </p:nvSpPr>
        <p:spPr bwMode="auto">
          <a:xfrm>
            <a:off x="6083300" y="4757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4" name="Freeform 332"/>
          <p:cNvSpPr>
            <a:spLocks/>
          </p:cNvSpPr>
          <p:nvPr/>
        </p:nvSpPr>
        <p:spPr bwMode="auto">
          <a:xfrm>
            <a:off x="6072188" y="4757738"/>
            <a:ext cx="28575" cy="19050"/>
          </a:xfrm>
          <a:custGeom>
            <a:avLst/>
            <a:gdLst>
              <a:gd name="T0" fmla="*/ 2147483647 w 72"/>
              <a:gd name="T1" fmla="*/ 0 h 51"/>
              <a:gd name="T2" fmla="*/ 2147483647 w 72"/>
              <a:gd name="T3" fmla="*/ 0 h 51"/>
              <a:gd name="T4" fmla="*/ 2147483647 w 72"/>
              <a:gd name="T5" fmla="*/ 2147483647 h 51"/>
              <a:gd name="T6" fmla="*/ 2147483647 w 72"/>
              <a:gd name="T7" fmla="*/ 2147483647 h 51"/>
              <a:gd name="T8" fmla="*/ 2147483647 w 72"/>
              <a:gd name="T9" fmla="*/ 2147483647 h 51"/>
              <a:gd name="T10" fmla="*/ 2147483647 w 72"/>
              <a:gd name="T11" fmla="*/ 2147483647 h 51"/>
              <a:gd name="T12" fmla="*/ 2147483647 w 72"/>
              <a:gd name="T13" fmla="*/ 2147483647 h 51"/>
              <a:gd name="T14" fmla="*/ 0 w 72"/>
              <a:gd name="T15" fmla="*/ 2147483647 h 51"/>
              <a:gd name="T16" fmla="*/ 0 w 72"/>
              <a:gd name="T17" fmla="*/ 2147483647 h 51"/>
              <a:gd name="T18" fmla="*/ 0 w 72"/>
              <a:gd name="T19" fmla="*/ 2147483647 h 51"/>
              <a:gd name="T20" fmla="*/ 2147483647 w 72"/>
              <a:gd name="T21" fmla="*/ 2147483647 h 51"/>
              <a:gd name="T22" fmla="*/ 2147483647 w 72"/>
              <a:gd name="T23" fmla="*/ 2147483647 h 51"/>
              <a:gd name="T24" fmla="*/ 2147483647 w 72"/>
              <a:gd name="T25" fmla="*/ 2147483647 h 51"/>
              <a:gd name="T26" fmla="*/ 2147483647 w 72"/>
              <a:gd name="T27" fmla="*/ 2147483647 h 51"/>
              <a:gd name="T28" fmla="*/ 2147483647 w 72"/>
              <a:gd name="T29" fmla="*/ 2147483647 h 51"/>
              <a:gd name="T30" fmla="*/ 2147483647 w 72"/>
              <a:gd name="T31" fmla="*/ 2147483647 h 51"/>
              <a:gd name="T32" fmla="*/ 2147483647 w 72"/>
              <a:gd name="T33" fmla="*/ 2147483647 h 51"/>
              <a:gd name="T34" fmla="*/ 2147483647 w 72"/>
              <a:gd name="T35" fmla="*/ 2147483647 h 51"/>
              <a:gd name="T36" fmla="*/ 2147483647 w 72"/>
              <a:gd name="T37" fmla="*/ 2147483647 h 51"/>
              <a:gd name="T38" fmla="*/ 2147483647 w 72"/>
              <a:gd name="T39" fmla="*/ 2147483647 h 51"/>
              <a:gd name="T40" fmla="*/ 2147483647 w 72"/>
              <a:gd name="T41" fmla="*/ 2147483647 h 51"/>
              <a:gd name="T42" fmla="*/ 2147483647 w 72"/>
              <a:gd name="T43" fmla="*/ 2147483647 h 51"/>
              <a:gd name="T44" fmla="*/ 2147483647 w 72"/>
              <a:gd name="T45" fmla="*/ 2147483647 h 51"/>
              <a:gd name="T46" fmla="*/ 2147483647 w 72"/>
              <a:gd name="T47" fmla="*/ 2147483647 h 51"/>
              <a:gd name="T48" fmla="*/ 2147483647 w 72"/>
              <a:gd name="T49" fmla="*/ 2147483647 h 51"/>
              <a:gd name="T50" fmla="*/ 2147483647 w 72"/>
              <a:gd name="T51" fmla="*/ 2147483647 h 51"/>
              <a:gd name="T52" fmla="*/ 2147483647 w 72"/>
              <a:gd name="T53" fmla="*/ 2147483647 h 51"/>
              <a:gd name="T54" fmla="*/ 2147483647 w 72"/>
              <a:gd name="T55" fmla="*/ 2147483647 h 51"/>
              <a:gd name="T56" fmla="*/ 2147483647 w 72"/>
              <a:gd name="T57" fmla="*/ 2147483647 h 51"/>
              <a:gd name="T58" fmla="*/ 2147483647 w 72"/>
              <a:gd name="T59" fmla="*/ 2147483647 h 51"/>
              <a:gd name="T60" fmla="*/ 2147483647 w 72"/>
              <a:gd name="T61" fmla="*/ 2147483647 h 51"/>
              <a:gd name="T62" fmla="*/ 2147483647 w 72"/>
              <a:gd name="T63" fmla="*/ 0 h 51"/>
              <a:gd name="T64" fmla="*/ 2147483647 w 7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1"/>
              <a:gd name="T101" fmla="*/ 72 w 7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1">
                <a:moveTo>
                  <a:pt x="26" y="0"/>
                </a:moveTo>
                <a:lnTo>
                  <a:pt x="21" y="0"/>
                </a:lnTo>
                <a:lnTo>
                  <a:pt x="16" y="1"/>
                </a:lnTo>
                <a:lnTo>
                  <a:pt x="12" y="4"/>
                </a:lnTo>
                <a:lnTo>
                  <a:pt x="8" y="6"/>
                </a:lnTo>
                <a:lnTo>
                  <a:pt x="4" y="10"/>
                </a:lnTo>
                <a:lnTo>
                  <a:pt x="1" y="16"/>
                </a:lnTo>
                <a:lnTo>
                  <a:pt x="0" y="21"/>
                </a:lnTo>
                <a:lnTo>
                  <a:pt x="0" y="26"/>
                </a:lnTo>
                <a:lnTo>
                  <a:pt x="0" y="30"/>
                </a:lnTo>
                <a:lnTo>
                  <a:pt x="1" y="35"/>
                </a:lnTo>
                <a:lnTo>
                  <a:pt x="4" y="41"/>
                </a:lnTo>
                <a:lnTo>
                  <a:pt x="8" y="45"/>
                </a:lnTo>
                <a:lnTo>
                  <a:pt x="12" y="47"/>
                </a:lnTo>
                <a:lnTo>
                  <a:pt x="16" y="50"/>
                </a:lnTo>
                <a:lnTo>
                  <a:pt x="21" y="51"/>
                </a:lnTo>
                <a:lnTo>
                  <a:pt x="39" y="51"/>
                </a:lnTo>
                <a:lnTo>
                  <a:pt x="51" y="51"/>
                </a:lnTo>
                <a:lnTo>
                  <a:pt x="55" y="50"/>
                </a:lnTo>
                <a:lnTo>
                  <a:pt x="60" y="47"/>
                </a:lnTo>
                <a:lnTo>
                  <a:pt x="64" y="45"/>
                </a:lnTo>
                <a:lnTo>
                  <a:pt x="67" y="41"/>
                </a:lnTo>
                <a:lnTo>
                  <a:pt x="70" y="35"/>
                </a:lnTo>
                <a:lnTo>
                  <a:pt x="71" y="30"/>
                </a:lnTo>
                <a:lnTo>
                  <a:pt x="72" y="26"/>
                </a:lnTo>
                <a:lnTo>
                  <a:pt x="71" y="21"/>
                </a:lnTo>
                <a:lnTo>
                  <a:pt x="70" y="16"/>
                </a:lnTo>
                <a:lnTo>
                  <a:pt x="67" y="10"/>
                </a:lnTo>
                <a:lnTo>
                  <a:pt x="64" y="6"/>
                </a:lnTo>
                <a:lnTo>
                  <a:pt x="60" y="4"/>
                </a:lnTo>
                <a:lnTo>
                  <a:pt x="55" y="1"/>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5" name="Line 333"/>
          <p:cNvSpPr>
            <a:spLocks noChangeShapeType="1"/>
          </p:cNvSpPr>
          <p:nvPr/>
        </p:nvSpPr>
        <p:spPr bwMode="auto">
          <a:xfrm>
            <a:off x="6091238" y="4757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6" name="Freeform 334"/>
          <p:cNvSpPr>
            <a:spLocks/>
          </p:cNvSpPr>
          <p:nvPr/>
        </p:nvSpPr>
        <p:spPr bwMode="auto">
          <a:xfrm>
            <a:off x="6080125" y="4757738"/>
            <a:ext cx="25400" cy="19050"/>
          </a:xfrm>
          <a:custGeom>
            <a:avLst/>
            <a:gdLst>
              <a:gd name="T0" fmla="*/ 2147483647 w 62"/>
              <a:gd name="T1" fmla="*/ 0 h 51"/>
              <a:gd name="T2" fmla="*/ 2147483647 w 62"/>
              <a:gd name="T3" fmla="*/ 0 h 51"/>
              <a:gd name="T4" fmla="*/ 2147483647 w 62"/>
              <a:gd name="T5" fmla="*/ 2147483647 h 51"/>
              <a:gd name="T6" fmla="*/ 2147483647 w 62"/>
              <a:gd name="T7" fmla="*/ 2147483647 h 51"/>
              <a:gd name="T8" fmla="*/ 2147483647 w 62"/>
              <a:gd name="T9" fmla="*/ 2147483647 h 51"/>
              <a:gd name="T10" fmla="*/ 2147483647 w 62"/>
              <a:gd name="T11" fmla="*/ 2147483647 h 51"/>
              <a:gd name="T12" fmla="*/ 2147483647 w 62"/>
              <a:gd name="T13" fmla="*/ 2147483647 h 51"/>
              <a:gd name="T14" fmla="*/ 0 w 62"/>
              <a:gd name="T15" fmla="*/ 2147483647 h 51"/>
              <a:gd name="T16" fmla="*/ 0 w 62"/>
              <a:gd name="T17" fmla="*/ 2147483647 h 51"/>
              <a:gd name="T18" fmla="*/ 0 w 62"/>
              <a:gd name="T19" fmla="*/ 2147483647 h 51"/>
              <a:gd name="T20" fmla="*/ 2147483647 w 62"/>
              <a:gd name="T21" fmla="*/ 2147483647 h 51"/>
              <a:gd name="T22" fmla="*/ 2147483647 w 62"/>
              <a:gd name="T23" fmla="*/ 2147483647 h 51"/>
              <a:gd name="T24" fmla="*/ 2147483647 w 62"/>
              <a:gd name="T25" fmla="*/ 2147483647 h 51"/>
              <a:gd name="T26" fmla="*/ 2147483647 w 62"/>
              <a:gd name="T27" fmla="*/ 2147483647 h 51"/>
              <a:gd name="T28" fmla="*/ 2147483647 w 62"/>
              <a:gd name="T29" fmla="*/ 2147483647 h 51"/>
              <a:gd name="T30" fmla="*/ 2147483647 w 62"/>
              <a:gd name="T31" fmla="*/ 2147483647 h 51"/>
              <a:gd name="T32" fmla="*/ 2147483647 w 62"/>
              <a:gd name="T33" fmla="*/ 2147483647 h 51"/>
              <a:gd name="T34" fmla="*/ 2147483647 w 62"/>
              <a:gd name="T35" fmla="*/ 2147483647 h 51"/>
              <a:gd name="T36" fmla="*/ 2147483647 w 62"/>
              <a:gd name="T37" fmla="*/ 2147483647 h 51"/>
              <a:gd name="T38" fmla="*/ 2147483647 w 62"/>
              <a:gd name="T39" fmla="*/ 2147483647 h 51"/>
              <a:gd name="T40" fmla="*/ 2147483647 w 62"/>
              <a:gd name="T41" fmla="*/ 2147483647 h 51"/>
              <a:gd name="T42" fmla="*/ 2147483647 w 62"/>
              <a:gd name="T43" fmla="*/ 2147483647 h 51"/>
              <a:gd name="T44" fmla="*/ 2147483647 w 62"/>
              <a:gd name="T45" fmla="*/ 2147483647 h 51"/>
              <a:gd name="T46" fmla="*/ 2147483647 w 62"/>
              <a:gd name="T47" fmla="*/ 2147483647 h 51"/>
              <a:gd name="T48" fmla="*/ 2147483647 w 62"/>
              <a:gd name="T49" fmla="*/ 2147483647 h 51"/>
              <a:gd name="T50" fmla="*/ 2147483647 w 62"/>
              <a:gd name="T51" fmla="*/ 2147483647 h 51"/>
              <a:gd name="T52" fmla="*/ 2147483647 w 62"/>
              <a:gd name="T53" fmla="*/ 2147483647 h 51"/>
              <a:gd name="T54" fmla="*/ 2147483647 w 62"/>
              <a:gd name="T55" fmla="*/ 2147483647 h 51"/>
              <a:gd name="T56" fmla="*/ 2147483647 w 62"/>
              <a:gd name="T57" fmla="*/ 2147483647 h 51"/>
              <a:gd name="T58" fmla="*/ 2147483647 w 62"/>
              <a:gd name="T59" fmla="*/ 2147483647 h 51"/>
              <a:gd name="T60" fmla="*/ 2147483647 w 62"/>
              <a:gd name="T61" fmla="*/ 2147483647 h 51"/>
              <a:gd name="T62" fmla="*/ 2147483647 w 62"/>
              <a:gd name="T63" fmla="*/ 0 h 51"/>
              <a:gd name="T64" fmla="*/ 2147483647 w 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1"/>
              <a:gd name="T101" fmla="*/ 62 w 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1">
                <a:moveTo>
                  <a:pt x="26" y="0"/>
                </a:moveTo>
                <a:lnTo>
                  <a:pt x="21" y="0"/>
                </a:lnTo>
                <a:lnTo>
                  <a:pt x="15" y="1"/>
                </a:lnTo>
                <a:lnTo>
                  <a:pt x="11" y="4"/>
                </a:lnTo>
                <a:lnTo>
                  <a:pt x="7" y="6"/>
                </a:lnTo>
                <a:lnTo>
                  <a:pt x="3" y="10"/>
                </a:lnTo>
                <a:lnTo>
                  <a:pt x="1" y="16"/>
                </a:lnTo>
                <a:lnTo>
                  <a:pt x="0" y="21"/>
                </a:lnTo>
                <a:lnTo>
                  <a:pt x="0" y="26"/>
                </a:lnTo>
                <a:lnTo>
                  <a:pt x="0" y="30"/>
                </a:lnTo>
                <a:lnTo>
                  <a:pt x="1" y="35"/>
                </a:lnTo>
                <a:lnTo>
                  <a:pt x="3" y="41"/>
                </a:lnTo>
                <a:lnTo>
                  <a:pt x="7" y="45"/>
                </a:lnTo>
                <a:lnTo>
                  <a:pt x="11" y="47"/>
                </a:lnTo>
                <a:lnTo>
                  <a:pt x="15" y="50"/>
                </a:lnTo>
                <a:lnTo>
                  <a:pt x="21" y="51"/>
                </a:lnTo>
                <a:lnTo>
                  <a:pt x="30" y="51"/>
                </a:lnTo>
                <a:lnTo>
                  <a:pt x="40" y="51"/>
                </a:lnTo>
                <a:lnTo>
                  <a:pt x="46" y="50"/>
                </a:lnTo>
                <a:lnTo>
                  <a:pt x="50" y="47"/>
                </a:lnTo>
                <a:lnTo>
                  <a:pt x="54" y="45"/>
                </a:lnTo>
                <a:lnTo>
                  <a:pt x="58" y="41"/>
                </a:lnTo>
                <a:lnTo>
                  <a:pt x="60" y="35"/>
                </a:lnTo>
                <a:lnTo>
                  <a:pt x="62" y="30"/>
                </a:lnTo>
                <a:lnTo>
                  <a:pt x="62" y="26"/>
                </a:lnTo>
                <a:lnTo>
                  <a:pt x="62" y="21"/>
                </a:lnTo>
                <a:lnTo>
                  <a:pt x="60" y="16"/>
                </a:lnTo>
                <a:lnTo>
                  <a:pt x="58" y="10"/>
                </a:lnTo>
                <a:lnTo>
                  <a:pt x="54" y="6"/>
                </a:lnTo>
                <a:lnTo>
                  <a:pt x="50"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7" name="Line 335"/>
          <p:cNvSpPr>
            <a:spLocks noChangeShapeType="1"/>
          </p:cNvSpPr>
          <p:nvPr/>
        </p:nvSpPr>
        <p:spPr bwMode="auto">
          <a:xfrm>
            <a:off x="6094413" y="4757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8" name="Freeform 336"/>
          <p:cNvSpPr>
            <a:spLocks/>
          </p:cNvSpPr>
          <p:nvPr/>
        </p:nvSpPr>
        <p:spPr bwMode="auto">
          <a:xfrm>
            <a:off x="6083300" y="4757738"/>
            <a:ext cx="33338" cy="19050"/>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2147483647 w 82"/>
              <a:gd name="T15" fmla="*/ 2147483647 h 51"/>
              <a:gd name="T16" fmla="*/ 0 w 82"/>
              <a:gd name="T17" fmla="*/ 2147483647 h 51"/>
              <a:gd name="T18" fmla="*/ 2147483647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6" y="0"/>
                </a:moveTo>
                <a:lnTo>
                  <a:pt x="21" y="0"/>
                </a:lnTo>
                <a:lnTo>
                  <a:pt x="17" y="1"/>
                </a:lnTo>
                <a:lnTo>
                  <a:pt x="12" y="4"/>
                </a:lnTo>
                <a:lnTo>
                  <a:pt x="8" y="6"/>
                </a:lnTo>
                <a:lnTo>
                  <a:pt x="5" y="10"/>
                </a:lnTo>
                <a:lnTo>
                  <a:pt x="2" y="16"/>
                </a:lnTo>
                <a:lnTo>
                  <a:pt x="1" y="21"/>
                </a:lnTo>
                <a:lnTo>
                  <a:pt x="0" y="26"/>
                </a:lnTo>
                <a:lnTo>
                  <a:pt x="1" y="30"/>
                </a:lnTo>
                <a:lnTo>
                  <a:pt x="2" y="35"/>
                </a:lnTo>
                <a:lnTo>
                  <a:pt x="5" y="41"/>
                </a:lnTo>
                <a:lnTo>
                  <a:pt x="8" y="45"/>
                </a:lnTo>
                <a:lnTo>
                  <a:pt x="12" y="47"/>
                </a:lnTo>
                <a:lnTo>
                  <a:pt x="17" y="50"/>
                </a:lnTo>
                <a:lnTo>
                  <a:pt x="21" y="51"/>
                </a:lnTo>
                <a:lnTo>
                  <a:pt x="50" y="51"/>
                </a:lnTo>
                <a:lnTo>
                  <a:pt x="61" y="51"/>
                </a:lnTo>
                <a:lnTo>
                  <a:pt x="66" y="50"/>
                </a:lnTo>
                <a:lnTo>
                  <a:pt x="71" y="47"/>
                </a:lnTo>
                <a:lnTo>
                  <a:pt x="75" y="45"/>
                </a:lnTo>
                <a:lnTo>
                  <a:pt x="78" y="41"/>
                </a:lnTo>
                <a:lnTo>
                  <a:pt x="80" y="35"/>
                </a:lnTo>
                <a:lnTo>
                  <a:pt x="82" y="30"/>
                </a:lnTo>
                <a:lnTo>
                  <a:pt x="82" y="26"/>
                </a:lnTo>
                <a:lnTo>
                  <a:pt x="82" y="21"/>
                </a:lnTo>
                <a:lnTo>
                  <a:pt x="80" y="16"/>
                </a:lnTo>
                <a:lnTo>
                  <a:pt x="78" y="10"/>
                </a:lnTo>
                <a:lnTo>
                  <a:pt x="75" y="6"/>
                </a:lnTo>
                <a:lnTo>
                  <a:pt x="71"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89" name="Line 337"/>
          <p:cNvSpPr>
            <a:spLocks noChangeShapeType="1"/>
          </p:cNvSpPr>
          <p:nvPr/>
        </p:nvSpPr>
        <p:spPr bwMode="auto">
          <a:xfrm>
            <a:off x="6105525" y="4757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0" name="Freeform 338"/>
          <p:cNvSpPr>
            <a:spLocks/>
          </p:cNvSpPr>
          <p:nvPr/>
        </p:nvSpPr>
        <p:spPr bwMode="auto">
          <a:xfrm>
            <a:off x="6096000" y="4757738"/>
            <a:ext cx="52388" cy="19050"/>
          </a:xfrm>
          <a:custGeom>
            <a:avLst/>
            <a:gdLst>
              <a:gd name="T0" fmla="*/ 2147483647 w 132"/>
              <a:gd name="T1" fmla="*/ 0 h 51"/>
              <a:gd name="T2" fmla="*/ 2147483647 w 132"/>
              <a:gd name="T3" fmla="*/ 0 h 51"/>
              <a:gd name="T4" fmla="*/ 2147483647 w 132"/>
              <a:gd name="T5" fmla="*/ 2147483647 h 51"/>
              <a:gd name="T6" fmla="*/ 2147483647 w 132"/>
              <a:gd name="T7" fmla="*/ 2147483647 h 51"/>
              <a:gd name="T8" fmla="*/ 2147483647 w 132"/>
              <a:gd name="T9" fmla="*/ 2147483647 h 51"/>
              <a:gd name="T10" fmla="*/ 2147483647 w 132"/>
              <a:gd name="T11" fmla="*/ 2147483647 h 51"/>
              <a:gd name="T12" fmla="*/ 2147483647 w 132"/>
              <a:gd name="T13" fmla="*/ 2147483647 h 51"/>
              <a:gd name="T14" fmla="*/ 2147483647 w 132"/>
              <a:gd name="T15" fmla="*/ 2147483647 h 51"/>
              <a:gd name="T16" fmla="*/ 0 w 132"/>
              <a:gd name="T17" fmla="*/ 2147483647 h 51"/>
              <a:gd name="T18" fmla="*/ 2147483647 w 132"/>
              <a:gd name="T19" fmla="*/ 2147483647 h 51"/>
              <a:gd name="T20" fmla="*/ 2147483647 w 132"/>
              <a:gd name="T21" fmla="*/ 2147483647 h 51"/>
              <a:gd name="T22" fmla="*/ 2147483647 w 132"/>
              <a:gd name="T23" fmla="*/ 2147483647 h 51"/>
              <a:gd name="T24" fmla="*/ 2147483647 w 132"/>
              <a:gd name="T25" fmla="*/ 2147483647 h 51"/>
              <a:gd name="T26" fmla="*/ 2147483647 w 132"/>
              <a:gd name="T27" fmla="*/ 2147483647 h 51"/>
              <a:gd name="T28" fmla="*/ 2147483647 w 132"/>
              <a:gd name="T29" fmla="*/ 2147483647 h 51"/>
              <a:gd name="T30" fmla="*/ 2147483647 w 132"/>
              <a:gd name="T31" fmla="*/ 2147483647 h 51"/>
              <a:gd name="T32" fmla="*/ 2147483647 w 132"/>
              <a:gd name="T33" fmla="*/ 2147483647 h 51"/>
              <a:gd name="T34" fmla="*/ 2147483647 w 132"/>
              <a:gd name="T35" fmla="*/ 2147483647 h 51"/>
              <a:gd name="T36" fmla="*/ 2147483647 w 132"/>
              <a:gd name="T37" fmla="*/ 2147483647 h 51"/>
              <a:gd name="T38" fmla="*/ 2147483647 w 132"/>
              <a:gd name="T39" fmla="*/ 2147483647 h 51"/>
              <a:gd name="T40" fmla="*/ 2147483647 w 132"/>
              <a:gd name="T41" fmla="*/ 2147483647 h 51"/>
              <a:gd name="T42" fmla="*/ 2147483647 w 132"/>
              <a:gd name="T43" fmla="*/ 2147483647 h 51"/>
              <a:gd name="T44" fmla="*/ 2147483647 w 132"/>
              <a:gd name="T45" fmla="*/ 2147483647 h 51"/>
              <a:gd name="T46" fmla="*/ 2147483647 w 132"/>
              <a:gd name="T47" fmla="*/ 2147483647 h 51"/>
              <a:gd name="T48" fmla="*/ 2147483647 w 132"/>
              <a:gd name="T49" fmla="*/ 2147483647 h 51"/>
              <a:gd name="T50" fmla="*/ 2147483647 w 132"/>
              <a:gd name="T51" fmla="*/ 2147483647 h 51"/>
              <a:gd name="T52" fmla="*/ 2147483647 w 132"/>
              <a:gd name="T53" fmla="*/ 2147483647 h 51"/>
              <a:gd name="T54" fmla="*/ 2147483647 w 132"/>
              <a:gd name="T55" fmla="*/ 2147483647 h 51"/>
              <a:gd name="T56" fmla="*/ 2147483647 w 132"/>
              <a:gd name="T57" fmla="*/ 2147483647 h 51"/>
              <a:gd name="T58" fmla="*/ 2147483647 w 132"/>
              <a:gd name="T59" fmla="*/ 2147483647 h 51"/>
              <a:gd name="T60" fmla="*/ 2147483647 w 132"/>
              <a:gd name="T61" fmla="*/ 2147483647 h 51"/>
              <a:gd name="T62" fmla="*/ 2147483647 w 132"/>
              <a:gd name="T63" fmla="*/ 0 h 51"/>
              <a:gd name="T64" fmla="*/ 2147483647 w 13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1"/>
              <a:gd name="T101" fmla="*/ 132 w 13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1">
                <a:moveTo>
                  <a:pt x="26" y="0"/>
                </a:moveTo>
                <a:lnTo>
                  <a:pt x="22" y="0"/>
                </a:lnTo>
                <a:lnTo>
                  <a:pt x="17" y="1"/>
                </a:lnTo>
                <a:lnTo>
                  <a:pt x="12" y="4"/>
                </a:lnTo>
                <a:lnTo>
                  <a:pt x="8" y="6"/>
                </a:lnTo>
                <a:lnTo>
                  <a:pt x="5" y="10"/>
                </a:lnTo>
                <a:lnTo>
                  <a:pt x="2" y="16"/>
                </a:lnTo>
                <a:lnTo>
                  <a:pt x="1" y="21"/>
                </a:lnTo>
                <a:lnTo>
                  <a:pt x="0" y="26"/>
                </a:lnTo>
                <a:lnTo>
                  <a:pt x="1" y="30"/>
                </a:lnTo>
                <a:lnTo>
                  <a:pt x="2" y="35"/>
                </a:lnTo>
                <a:lnTo>
                  <a:pt x="5" y="41"/>
                </a:lnTo>
                <a:lnTo>
                  <a:pt x="8" y="45"/>
                </a:lnTo>
                <a:lnTo>
                  <a:pt x="12" y="47"/>
                </a:lnTo>
                <a:lnTo>
                  <a:pt x="17" y="50"/>
                </a:lnTo>
                <a:lnTo>
                  <a:pt x="22" y="51"/>
                </a:lnTo>
                <a:lnTo>
                  <a:pt x="100" y="51"/>
                </a:lnTo>
                <a:lnTo>
                  <a:pt x="111" y="51"/>
                </a:lnTo>
                <a:lnTo>
                  <a:pt x="116" y="50"/>
                </a:lnTo>
                <a:lnTo>
                  <a:pt x="120" y="47"/>
                </a:lnTo>
                <a:lnTo>
                  <a:pt x="124" y="45"/>
                </a:lnTo>
                <a:lnTo>
                  <a:pt x="128" y="41"/>
                </a:lnTo>
                <a:lnTo>
                  <a:pt x="131" y="35"/>
                </a:lnTo>
                <a:lnTo>
                  <a:pt x="132" y="30"/>
                </a:lnTo>
                <a:lnTo>
                  <a:pt x="132" y="26"/>
                </a:lnTo>
                <a:lnTo>
                  <a:pt x="132" y="21"/>
                </a:lnTo>
                <a:lnTo>
                  <a:pt x="131" y="16"/>
                </a:lnTo>
                <a:lnTo>
                  <a:pt x="128" y="10"/>
                </a:lnTo>
                <a:lnTo>
                  <a:pt x="124" y="6"/>
                </a:lnTo>
                <a:lnTo>
                  <a:pt x="120" y="4"/>
                </a:lnTo>
                <a:lnTo>
                  <a:pt x="116" y="1"/>
                </a:lnTo>
                <a:lnTo>
                  <a:pt x="10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1" name="Line 339"/>
          <p:cNvSpPr>
            <a:spLocks noChangeShapeType="1"/>
          </p:cNvSpPr>
          <p:nvPr/>
        </p:nvSpPr>
        <p:spPr bwMode="auto">
          <a:xfrm>
            <a:off x="6137275" y="4757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2" name="Freeform 340"/>
          <p:cNvSpPr>
            <a:spLocks/>
          </p:cNvSpPr>
          <p:nvPr/>
        </p:nvSpPr>
        <p:spPr bwMode="auto">
          <a:xfrm>
            <a:off x="6127750" y="4757738"/>
            <a:ext cx="47625" cy="19050"/>
          </a:xfrm>
          <a:custGeom>
            <a:avLst/>
            <a:gdLst>
              <a:gd name="T0" fmla="*/ 2147483647 w 122"/>
              <a:gd name="T1" fmla="*/ 0 h 51"/>
              <a:gd name="T2" fmla="*/ 2147483647 w 122"/>
              <a:gd name="T3" fmla="*/ 0 h 51"/>
              <a:gd name="T4" fmla="*/ 2147483647 w 122"/>
              <a:gd name="T5" fmla="*/ 2147483647 h 51"/>
              <a:gd name="T6" fmla="*/ 2147483647 w 122"/>
              <a:gd name="T7" fmla="*/ 2147483647 h 51"/>
              <a:gd name="T8" fmla="*/ 2147483647 w 122"/>
              <a:gd name="T9" fmla="*/ 2147483647 h 51"/>
              <a:gd name="T10" fmla="*/ 2147483647 w 122"/>
              <a:gd name="T11" fmla="*/ 2147483647 h 51"/>
              <a:gd name="T12" fmla="*/ 2147483647 w 122"/>
              <a:gd name="T13" fmla="*/ 2147483647 h 51"/>
              <a:gd name="T14" fmla="*/ 0 w 122"/>
              <a:gd name="T15" fmla="*/ 2147483647 h 51"/>
              <a:gd name="T16" fmla="*/ 0 w 122"/>
              <a:gd name="T17" fmla="*/ 2147483647 h 51"/>
              <a:gd name="T18" fmla="*/ 0 w 122"/>
              <a:gd name="T19" fmla="*/ 2147483647 h 51"/>
              <a:gd name="T20" fmla="*/ 2147483647 w 122"/>
              <a:gd name="T21" fmla="*/ 2147483647 h 51"/>
              <a:gd name="T22" fmla="*/ 2147483647 w 122"/>
              <a:gd name="T23" fmla="*/ 2147483647 h 51"/>
              <a:gd name="T24" fmla="*/ 2147483647 w 122"/>
              <a:gd name="T25" fmla="*/ 2147483647 h 51"/>
              <a:gd name="T26" fmla="*/ 2147483647 w 122"/>
              <a:gd name="T27" fmla="*/ 2147483647 h 51"/>
              <a:gd name="T28" fmla="*/ 2147483647 w 122"/>
              <a:gd name="T29" fmla="*/ 2147483647 h 51"/>
              <a:gd name="T30" fmla="*/ 2147483647 w 122"/>
              <a:gd name="T31" fmla="*/ 2147483647 h 51"/>
              <a:gd name="T32" fmla="*/ 2147483647 w 122"/>
              <a:gd name="T33" fmla="*/ 2147483647 h 51"/>
              <a:gd name="T34" fmla="*/ 2147483647 w 122"/>
              <a:gd name="T35" fmla="*/ 2147483647 h 51"/>
              <a:gd name="T36" fmla="*/ 2147483647 w 122"/>
              <a:gd name="T37" fmla="*/ 2147483647 h 51"/>
              <a:gd name="T38" fmla="*/ 2147483647 w 122"/>
              <a:gd name="T39" fmla="*/ 2147483647 h 51"/>
              <a:gd name="T40" fmla="*/ 2147483647 w 122"/>
              <a:gd name="T41" fmla="*/ 2147483647 h 51"/>
              <a:gd name="T42" fmla="*/ 2147483647 w 122"/>
              <a:gd name="T43" fmla="*/ 2147483647 h 51"/>
              <a:gd name="T44" fmla="*/ 2147483647 w 122"/>
              <a:gd name="T45" fmla="*/ 2147483647 h 51"/>
              <a:gd name="T46" fmla="*/ 2147483647 w 122"/>
              <a:gd name="T47" fmla="*/ 2147483647 h 51"/>
              <a:gd name="T48" fmla="*/ 2147483647 w 122"/>
              <a:gd name="T49" fmla="*/ 2147483647 h 51"/>
              <a:gd name="T50" fmla="*/ 2147483647 w 122"/>
              <a:gd name="T51" fmla="*/ 2147483647 h 51"/>
              <a:gd name="T52" fmla="*/ 2147483647 w 122"/>
              <a:gd name="T53" fmla="*/ 2147483647 h 51"/>
              <a:gd name="T54" fmla="*/ 2147483647 w 122"/>
              <a:gd name="T55" fmla="*/ 2147483647 h 51"/>
              <a:gd name="T56" fmla="*/ 2147483647 w 122"/>
              <a:gd name="T57" fmla="*/ 2147483647 h 51"/>
              <a:gd name="T58" fmla="*/ 2147483647 w 122"/>
              <a:gd name="T59" fmla="*/ 2147483647 h 51"/>
              <a:gd name="T60" fmla="*/ 2147483647 w 122"/>
              <a:gd name="T61" fmla="*/ 2147483647 h 51"/>
              <a:gd name="T62" fmla="*/ 2147483647 w 122"/>
              <a:gd name="T63" fmla="*/ 0 h 51"/>
              <a:gd name="T64" fmla="*/ 2147483647 w 12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1"/>
              <a:gd name="T101" fmla="*/ 122 w 12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1">
                <a:moveTo>
                  <a:pt x="27" y="0"/>
                </a:moveTo>
                <a:lnTo>
                  <a:pt x="21" y="0"/>
                </a:lnTo>
                <a:lnTo>
                  <a:pt x="16" y="1"/>
                </a:lnTo>
                <a:lnTo>
                  <a:pt x="12" y="4"/>
                </a:lnTo>
                <a:lnTo>
                  <a:pt x="8" y="6"/>
                </a:lnTo>
                <a:lnTo>
                  <a:pt x="4" y="10"/>
                </a:lnTo>
                <a:lnTo>
                  <a:pt x="3" y="16"/>
                </a:lnTo>
                <a:lnTo>
                  <a:pt x="0" y="21"/>
                </a:lnTo>
                <a:lnTo>
                  <a:pt x="0" y="26"/>
                </a:lnTo>
                <a:lnTo>
                  <a:pt x="0" y="30"/>
                </a:lnTo>
                <a:lnTo>
                  <a:pt x="3" y="35"/>
                </a:lnTo>
                <a:lnTo>
                  <a:pt x="4" y="41"/>
                </a:lnTo>
                <a:lnTo>
                  <a:pt x="8" y="45"/>
                </a:lnTo>
                <a:lnTo>
                  <a:pt x="12" y="47"/>
                </a:lnTo>
                <a:lnTo>
                  <a:pt x="16" y="50"/>
                </a:lnTo>
                <a:lnTo>
                  <a:pt x="21" y="51"/>
                </a:lnTo>
                <a:lnTo>
                  <a:pt x="90" y="51"/>
                </a:lnTo>
                <a:lnTo>
                  <a:pt x="101" y="51"/>
                </a:lnTo>
                <a:lnTo>
                  <a:pt x="106" y="50"/>
                </a:lnTo>
                <a:lnTo>
                  <a:pt x="110" y="47"/>
                </a:lnTo>
                <a:lnTo>
                  <a:pt x="114" y="45"/>
                </a:lnTo>
                <a:lnTo>
                  <a:pt x="118" y="41"/>
                </a:lnTo>
                <a:lnTo>
                  <a:pt x="120" y="35"/>
                </a:lnTo>
                <a:lnTo>
                  <a:pt x="122" y="30"/>
                </a:lnTo>
                <a:lnTo>
                  <a:pt x="122" y="26"/>
                </a:lnTo>
                <a:lnTo>
                  <a:pt x="122" y="21"/>
                </a:lnTo>
                <a:lnTo>
                  <a:pt x="120" y="16"/>
                </a:lnTo>
                <a:lnTo>
                  <a:pt x="118" y="10"/>
                </a:lnTo>
                <a:lnTo>
                  <a:pt x="114" y="6"/>
                </a:lnTo>
                <a:lnTo>
                  <a:pt x="110" y="4"/>
                </a:lnTo>
                <a:lnTo>
                  <a:pt x="106" y="1"/>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3" name="Line 341"/>
          <p:cNvSpPr>
            <a:spLocks noChangeShapeType="1"/>
          </p:cNvSpPr>
          <p:nvPr/>
        </p:nvSpPr>
        <p:spPr bwMode="auto">
          <a:xfrm>
            <a:off x="6164263" y="4757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4" name="Freeform 342"/>
          <p:cNvSpPr>
            <a:spLocks/>
          </p:cNvSpPr>
          <p:nvPr/>
        </p:nvSpPr>
        <p:spPr bwMode="auto">
          <a:xfrm>
            <a:off x="6154738" y="4757738"/>
            <a:ext cx="36512" cy="19050"/>
          </a:xfrm>
          <a:custGeom>
            <a:avLst/>
            <a:gdLst>
              <a:gd name="T0" fmla="*/ 2147483647 w 92"/>
              <a:gd name="T1" fmla="*/ 0 h 51"/>
              <a:gd name="T2" fmla="*/ 2147483647 w 92"/>
              <a:gd name="T3" fmla="*/ 0 h 51"/>
              <a:gd name="T4" fmla="*/ 2147483647 w 92"/>
              <a:gd name="T5" fmla="*/ 2147483647 h 51"/>
              <a:gd name="T6" fmla="*/ 2147483647 w 92"/>
              <a:gd name="T7" fmla="*/ 2147483647 h 51"/>
              <a:gd name="T8" fmla="*/ 2147483647 w 92"/>
              <a:gd name="T9" fmla="*/ 2147483647 h 51"/>
              <a:gd name="T10" fmla="*/ 2147483647 w 92"/>
              <a:gd name="T11" fmla="*/ 2147483647 h 51"/>
              <a:gd name="T12" fmla="*/ 2147483647 w 92"/>
              <a:gd name="T13" fmla="*/ 2147483647 h 51"/>
              <a:gd name="T14" fmla="*/ 2147483647 w 92"/>
              <a:gd name="T15" fmla="*/ 2147483647 h 51"/>
              <a:gd name="T16" fmla="*/ 0 w 92"/>
              <a:gd name="T17" fmla="*/ 2147483647 h 51"/>
              <a:gd name="T18" fmla="*/ 2147483647 w 92"/>
              <a:gd name="T19" fmla="*/ 2147483647 h 51"/>
              <a:gd name="T20" fmla="*/ 2147483647 w 92"/>
              <a:gd name="T21" fmla="*/ 2147483647 h 51"/>
              <a:gd name="T22" fmla="*/ 2147483647 w 92"/>
              <a:gd name="T23" fmla="*/ 2147483647 h 51"/>
              <a:gd name="T24" fmla="*/ 2147483647 w 92"/>
              <a:gd name="T25" fmla="*/ 2147483647 h 51"/>
              <a:gd name="T26" fmla="*/ 2147483647 w 92"/>
              <a:gd name="T27" fmla="*/ 2147483647 h 51"/>
              <a:gd name="T28" fmla="*/ 2147483647 w 92"/>
              <a:gd name="T29" fmla="*/ 2147483647 h 51"/>
              <a:gd name="T30" fmla="*/ 2147483647 w 92"/>
              <a:gd name="T31" fmla="*/ 2147483647 h 51"/>
              <a:gd name="T32" fmla="*/ 2147483647 w 92"/>
              <a:gd name="T33" fmla="*/ 2147483647 h 51"/>
              <a:gd name="T34" fmla="*/ 2147483647 w 92"/>
              <a:gd name="T35" fmla="*/ 2147483647 h 51"/>
              <a:gd name="T36" fmla="*/ 2147483647 w 92"/>
              <a:gd name="T37" fmla="*/ 2147483647 h 51"/>
              <a:gd name="T38" fmla="*/ 2147483647 w 92"/>
              <a:gd name="T39" fmla="*/ 2147483647 h 51"/>
              <a:gd name="T40" fmla="*/ 2147483647 w 92"/>
              <a:gd name="T41" fmla="*/ 2147483647 h 51"/>
              <a:gd name="T42" fmla="*/ 2147483647 w 92"/>
              <a:gd name="T43" fmla="*/ 2147483647 h 51"/>
              <a:gd name="T44" fmla="*/ 2147483647 w 92"/>
              <a:gd name="T45" fmla="*/ 2147483647 h 51"/>
              <a:gd name="T46" fmla="*/ 2147483647 w 92"/>
              <a:gd name="T47" fmla="*/ 2147483647 h 51"/>
              <a:gd name="T48" fmla="*/ 2147483647 w 92"/>
              <a:gd name="T49" fmla="*/ 2147483647 h 51"/>
              <a:gd name="T50" fmla="*/ 2147483647 w 92"/>
              <a:gd name="T51" fmla="*/ 2147483647 h 51"/>
              <a:gd name="T52" fmla="*/ 2147483647 w 92"/>
              <a:gd name="T53" fmla="*/ 2147483647 h 51"/>
              <a:gd name="T54" fmla="*/ 2147483647 w 92"/>
              <a:gd name="T55" fmla="*/ 2147483647 h 51"/>
              <a:gd name="T56" fmla="*/ 2147483647 w 92"/>
              <a:gd name="T57" fmla="*/ 2147483647 h 51"/>
              <a:gd name="T58" fmla="*/ 2147483647 w 92"/>
              <a:gd name="T59" fmla="*/ 2147483647 h 51"/>
              <a:gd name="T60" fmla="*/ 2147483647 w 92"/>
              <a:gd name="T61" fmla="*/ 2147483647 h 51"/>
              <a:gd name="T62" fmla="*/ 2147483647 w 92"/>
              <a:gd name="T63" fmla="*/ 0 h 51"/>
              <a:gd name="T64" fmla="*/ 2147483647 w 9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1"/>
              <a:gd name="T101" fmla="*/ 92 w 9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1">
                <a:moveTo>
                  <a:pt x="26" y="0"/>
                </a:moveTo>
                <a:lnTo>
                  <a:pt x="21" y="0"/>
                </a:lnTo>
                <a:lnTo>
                  <a:pt x="17" y="1"/>
                </a:lnTo>
                <a:lnTo>
                  <a:pt x="12" y="4"/>
                </a:lnTo>
                <a:lnTo>
                  <a:pt x="8" y="6"/>
                </a:lnTo>
                <a:lnTo>
                  <a:pt x="5" y="10"/>
                </a:lnTo>
                <a:lnTo>
                  <a:pt x="3" y="16"/>
                </a:lnTo>
                <a:lnTo>
                  <a:pt x="1" y="21"/>
                </a:lnTo>
                <a:lnTo>
                  <a:pt x="0" y="26"/>
                </a:lnTo>
                <a:lnTo>
                  <a:pt x="1" y="30"/>
                </a:lnTo>
                <a:lnTo>
                  <a:pt x="3" y="35"/>
                </a:lnTo>
                <a:lnTo>
                  <a:pt x="5" y="41"/>
                </a:lnTo>
                <a:lnTo>
                  <a:pt x="8" y="45"/>
                </a:lnTo>
                <a:lnTo>
                  <a:pt x="12" y="47"/>
                </a:lnTo>
                <a:lnTo>
                  <a:pt x="17" y="50"/>
                </a:lnTo>
                <a:lnTo>
                  <a:pt x="21" y="51"/>
                </a:lnTo>
                <a:lnTo>
                  <a:pt x="61" y="51"/>
                </a:lnTo>
                <a:lnTo>
                  <a:pt x="71" y="51"/>
                </a:lnTo>
                <a:lnTo>
                  <a:pt x="77" y="50"/>
                </a:lnTo>
                <a:lnTo>
                  <a:pt x="80" y="47"/>
                </a:lnTo>
                <a:lnTo>
                  <a:pt x="84" y="45"/>
                </a:lnTo>
                <a:lnTo>
                  <a:pt x="88" y="41"/>
                </a:lnTo>
                <a:lnTo>
                  <a:pt x="90" y="35"/>
                </a:lnTo>
                <a:lnTo>
                  <a:pt x="92" y="30"/>
                </a:lnTo>
                <a:lnTo>
                  <a:pt x="92" y="26"/>
                </a:lnTo>
                <a:lnTo>
                  <a:pt x="92" y="21"/>
                </a:lnTo>
                <a:lnTo>
                  <a:pt x="90" y="16"/>
                </a:lnTo>
                <a:lnTo>
                  <a:pt x="88" y="10"/>
                </a:lnTo>
                <a:lnTo>
                  <a:pt x="84" y="6"/>
                </a:lnTo>
                <a:lnTo>
                  <a:pt x="80" y="4"/>
                </a:lnTo>
                <a:lnTo>
                  <a:pt x="77" y="1"/>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5" name="Line 343"/>
          <p:cNvSpPr>
            <a:spLocks noChangeShapeType="1"/>
          </p:cNvSpPr>
          <p:nvPr/>
        </p:nvSpPr>
        <p:spPr bwMode="auto">
          <a:xfrm>
            <a:off x="6180138" y="4757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6" name="Freeform 344"/>
          <p:cNvSpPr>
            <a:spLocks/>
          </p:cNvSpPr>
          <p:nvPr/>
        </p:nvSpPr>
        <p:spPr bwMode="auto">
          <a:xfrm>
            <a:off x="6170613" y="4757738"/>
            <a:ext cx="31750" cy="19050"/>
          </a:xfrm>
          <a:custGeom>
            <a:avLst/>
            <a:gdLst>
              <a:gd name="T0" fmla="*/ 2147483647 w 81"/>
              <a:gd name="T1" fmla="*/ 0 h 51"/>
              <a:gd name="T2" fmla="*/ 2147483647 w 81"/>
              <a:gd name="T3" fmla="*/ 0 h 51"/>
              <a:gd name="T4" fmla="*/ 2147483647 w 81"/>
              <a:gd name="T5" fmla="*/ 2147483647 h 51"/>
              <a:gd name="T6" fmla="*/ 2147483647 w 81"/>
              <a:gd name="T7" fmla="*/ 2147483647 h 51"/>
              <a:gd name="T8" fmla="*/ 2147483647 w 81"/>
              <a:gd name="T9" fmla="*/ 2147483647 h 51"/>
              <a:gd name="T10" fmla="*/ 2147483647 w 81"/>
              <a:gd name="T11" fmla="*/ 2147483647 h 51"/>
              <a:gd name="T12" fmla="*/ 2147483647 w 81"/>
              <a:gd name="T13" fmla="*/ 2147483647 h 51"/>
              <a:gd name="T14" fmla="*/ 0 w 81"/>
              <a:gd name="T15" fmla="*/ 2147483647 h 51"/>
              <a:gd name="T16" fmla="*/ 0 w 81"/>
              <a:gd name="T17" fmla="*/ 2147483647 h 51"/>
              <a:gd name="T18" fmla="*/ 0 w 81"/>
              <a:gd name="T19" fmla="*/ 2147483647 h 51"/>
              <a:gd name="T20" fmla="*/ 2147483647 w 81"/>
              <a:gd name="T21" fmla="*/ 2147483647 h 51"/>
              <a:gd name="T22" fmla="*/ 2147483647 w 81"/>
              <a:gd name="T23" fmla="*/ 2147483647 h 51"/>
              <a:gd name="T24" fmla="*/ 2147483647 w 81"/>
              <a:gd name="T25" fmla="*/ 2147483647 h 51"/>
              <a:gd name="T26" fmla="*/ 2147483647 w 81"/>
              <a:gd name="T27" fmla="*/ 2147483647 h 51"/>
              <a:gd name="T28" fmla="*/ 2147483647 w 81"/>
              <a:gd name="T29" fmla="*/ 2147483647 h 51"/>
              <a:gd name="T30" fmla="*/ 2147483647 w 81"/>
              <a:gd name="T31" fmla="*/ 2147483647 h 51"/>
              <a:gd name="T32" fmla="*/ 2147483647 w 81"/>
              <a:gd name="T33" fmla="*/ 2147483647 h 51"/>
              <a:gd name="T34" fmla="*/ 2147483647 w 81"/>
              <a:gd name="T35" fmla="*/ 2147483647 h 51"/>
              <a:gd name="T36" fmla="*/ 2147483647 w 81"/>
              <a:gd name="T37" fmla="*/ 2147483647 h 51"/>
              <a:gd name="T38" fmla="*/ 2147483647 w 81"/>
              <a:gd name="T39" fmla="*/ 2147483647 h 51"/>
              <a:gd name="T40" fmla="*/ 2147483647 w 81"/>
              <a:gd name="T41" fmla="*/ 2147483647 h 51"/>
              <a:gd name="T42" fmla="*/ 2147483647 w 81"/>
              <a:gd name="T43" fmla="*/ 2147483647 h 51"/>
              <a:gd name="T44" fmla="*/ 2147483647 w 81"/>
              <a:gd name="T45" fmla="*/ 2147483647 h 51"/>
              <a:gd name="T46" fmla="*/ 2147483647 w 81"/>
              <a:gd name="T47" fmla="*/ 2147483647 h 51"/>
              <a:gd name="T48" fmla="*/ 2147483647 w 81"/>
              <a:gd name="T49" fmla="*/ 2147483647 h 51"/>
              <a:gd name="T50" fmla="*/ 2147483647 w 81"/>
              <a:gd name="T51" fmla="*/ 2147483647 h 51"/>
              <a:gd name="T52" fmla="*/ 2147483647 w 81"/>
              <a:gd name="T53" fmla="*/ 2147483647 h 51"/>
              <a:gd name="T54" fmla="*/ 2147483647 w 81"/>
              <a:gd name="T55" fmla="*/ 2147483647 h 51"/>
              <a:gd name="T56" fmla="*/ 2147483647 w 81"/>
              <a:gd name="T57" fmla="*/ 2147483647 h 51"/>
              <a:gd name="T58" fmla="*/ 2147483647 w 81"/>
              <a:gd name="T59" fmla="*/ 2147483647 h 51"/>
              <a:gd name="T60" fmla="*/ 2147483647 w 81"/>
              <a:gd name="T61" fmla="*/ 2147483647 h 51"/>
              <a:gd name="T62" fmla="*/ 2147483647 w 81"/>
              <a:gd name="T63" fmla="*/ 0 h 51"/>
              <a:gd name="T64" fmla="*/ 2147483647 w 8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51"/>
              <a:gd name="T101" fmla="*/ 81 w 8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51">
                <a:moveTo>
                  <a:pt x="26" y="0"/>
                </a:moveTo>
                <a:lnTo>
                  <a:pt x="21" y="0"/>
                </a:lnTo>
                <a:lnTo>
                  <a:pt x="15" y="1"/>
                </a:lnTo>
                <a:lnTo>
                  <a:pt x="11" y="4"/>
                </a:lnTo>
                <a:lnTo>
                  <a:pt x="7" y="6"/>
                </a:lnTo>
                <a:lnTo>
                  <a:pt x="3" y="10"/>
                </a:lnTo>
                <a:lnTo>
                  <a:pt x="1" y="16"/>
                </a:lnTo>
                <a:lnTo>
                  <a:pt x="0" y="21"/>
                </a:lnTo>
                <a:lnTo>
                  <a:pt x="0" y="26"/>
                </a:lnTo>
                <a:lnTo>
                  <a:pt x="0" y="30"/>
                </a:lnTo>
                <a:lnTo>
                  <a:pt x="1" y="35"/>
                </a:lnTo>
                <a:lnTo>
                  <a:pt x="3" y="41"/>
                </a:lnTo>
                <a:lnTo>
                  <a:pt x="7" y="45"/>
                </a:lnTo>
                <a:lnTo>
                  <a:pt x="11" y="47"/>
                </a:lnTo>
                <a:lnTo>
                  <a:pt x="15" y="50"/>
                </a:lnTo>
                <a:lnTo>
                  <a:pt x="21" y="51"/>
                </a:lnTo>
                <a:lnTo>
                  <a:pt x="50" y="51"/>
                </a:lnTo>
                <a:lnTo>
                  <a:pt x="60" y="51"/>
                </a:lnTo>
                <a:lnTo>
                  <a:pt x="66" y="50"/>
                </a:lnTo>
                <a:lnTo>
                  <a:pt x="70" y="47"/>
                </a:lnTo>
                <a:lnTo>
                  <a:pt x="74" y="45"/>
                </a:lnTo>
                <a:lnTo>
                  <a:pt x="78" y="41"/>
                </a:lnTo>
                <a:lnTo>
                  <a:pt x="80" y="35"/>
                </a:lnTo>
                <a:lnTo>
                  <a:pt x="81" y="30"/>
                </a:lnTo>
                <a:lnTo>
                  <a:pt x="81" y="26"/>
                </a:lnTo>
                <a:lnTo>
                  <a:pt x="81" y="21"/>
                </a:lnTo>
                <a:lnTo>
                  <a:pt x="80" y="16"/>
                </a:lnTo>
                <a:lnTo>
                  <a:pt x="78" y="10"/>
                </a:lnTo>
                <a:lnTo>
                  <a:pt x="74" y="6"/>
                </a:lnTo>
                <a:lnTo>
                  <a:pt x="70"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7" name="Line 345"/>
          <p:cNvSpPr>
            <a:spLocks noChangeShapeType="1"/>
          </p:cNvSpPr>
          <p:nvPr/>
        </p:nvSpPr>
        <p:spPr bwMode="auto">
          <a:xfrm>
            <a:off x="6192838" y="4757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8" name="Freeform 346"/>
          <p:cNvSpPr>
            <a:spLocks/>
          </p:cNvSpPr>
          <p:nvPr/>
        </p:nvSpPr>
        <p:spPr bwMode="auto">
          <a:xfrm>
            <a:off x="6181725" y="4757738"/>
            <a:ext cx="28575" cy="19050"/>
          </a:xfrm>
          <a:custGeom>
            <a:avLst/>
            <a:gdLst>
              <a:gd name="T0" fmla="*/ 2147483647 w 72"/>
              <a:gd name="T1" fmla="*/ 0 h 51"/>
              <a:gd name="T2" fmla="*/ 2147483647 w 72"/>
              <a:gd name="T3" fmla="*/ 0 h 51"/>
              <a:gd name="T4" fmla="*/ 2147483647 w 72"/>
              <a:gd name="T5" fmla="*/ 2147483647 h 51"/>
              <a:gd name="T6" fmla="*/ 2147483647 w 72"/>
              <a:gd name="T7" fmla="*/ 2147483647 h 51"/>
              <a:gd name="T8" fmla="*/ 2147483647 w 72"/>
              <a:gd name="T9" fmla="*/ 2147483647 h 51"/>
              <a:gd name="T10" fmla="*/ 2147483647 w 72"/>
              <a:gd name="T11" fmla="*/ 2147483647 h 51"/>
              <a:gd name="T12" fmla="*/ 2147483647 w 72"/>
              <a:gd name="T13" fmla="*/ 2147483647 h 51"/>
              <a:gd name="T14" fmla="*/ 2147483647 w 72"/>
              <a:gd name="T15" fmla="*/ 2147483647 h 51"/>
              <a:gd name="T16" fmla="*/ 0 w 72"/>
              <a:gd name="T17" fmla="*/ 2147483647 h 51"/>
              <a:gd name="T18" fmla="*/ 2147483647 w 72"/>
              <a:gd name="T19" fmla="*/ 2147483647 h 51"/>
              <a:gd name="T20" fmla="*/ 2147483647 w 72"/>
              <a:gd name="T21" fmla="*/ 2147483647 h 51"/>
              <a:gd name="T22" fmla="*/ 2147483647 w 72"/>
              <a:gd name="T23" fmla="*/ 2147483647 h 51"/>
              <a:gd name="T24" fmla="*/ 2147483647 w 72"/>
              <a:gd name="T25" fmla="*/ 2147483647 h 51"/>
              <a:gd name="T26" fmla="*/ 2147483647 w 72"/>
              <a:gd name="T27" fmla="*/ 2147483647 h 51"/>
              <a:gd name="T28" fmla="*/ 2147483647 w 72"/>
              <a:gd name="T29" fmla="*/ 2147483647 h 51"/>
              <a:gd name="T30" fmla="*/ 2147483647 w 72"/>
              <a:gd name="T31" fmla="*/ 2147483647 h 51"/>
              <a:gd name="T32" fmla="*/ 2147483647 w 72"/>
              <a:gd name="T33" fmla="*/ 2147483647 h 51"/>
              <a:gd name="T34" fmla="*/ 2147483647 w 72"/>
              <a:gd name="T35" fmla="*/ 2147483647 h 51"/>
              <a:gd name="T36" fmla="*/ 2147483647 w 72"/>
              <a:gd name="T37" fmla="*/ 2147483647 h 51"/>
              <a:gd name="T38" fmla="*/ 2147483647 w 72"/>
              <a:gd name="T39" fmla="*/ 2147483647 h 51"/>
              <a:gd name="T40" fmla="*/ 2147483647 w 72"/>
              <a:gd name="T41" fmla="*/ 2147483647 h 51"/>
              <a:gd name="T42" fmla="*/ 2147483647 w 72"/>
              <a:gd name="T43" fmla="*/ 2147483647 h 51"/>
              <a:gd name="T44" fmla="*/ 2147483647 w 72"/>
              <a:gd name="T45" fmla="*/ 2147483647 h 51"/>
              <a:gd name="T46" fmla="*/ 2147483647 w 72"/>
              <a:gd name="T47" fmla="*/ 2147483647 h 51"/>
              <a:gd name="T48" fmla="*/ 2147483647 w 72"/>
              <a:gd name="T49" fmla="*/ 2147483647 h 51"/>
              <a:gd name="T50" fmla="*/ 2147483647 w 72"/>
              <a:gd name="T51" fmla="*/ 2147483647 h 51"/>
              <a:gd name="T52" fmla="*/ 2147483647 w 72"/>
              <a:gd name="T53" fmla="*/ 2147483647 h 51"/>
              <a:gd name="T54" fmla="*/ 2147483647 w 72"/>
              <a:gd name="T55" fmla="*/ 2147483647 h 51"/>
              <a:gd name="T56" fmla="*/ 2147483647 w 72"/>
              <a:gd name="T57" fmla="*/ 2147483647 h 51"/>
              <a:gd name="T58" fmla="*/ 2147483647 w 72"/>
              <a:gd name="T59" fmla="*/ 2147483647 h 51"/>
              <a:gd name="T60" fmla="*/ 2147483647 w 72"/>
              <a:gd name="T61" fmla="*/ 2147483647 h 51"/>
              <a:gd name="T62" fmla="*/ 2147483647 w 72"/>
              <a:gd name="T63" fmla="*/ 0 h 51"/>
              <a:gd name="T64" fmla="*/ 2147483647 w 7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1"/>
              <a:gd name="T101" fmla="*/ 72 w 7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1">
                <a:moveTo>
                  <a:pt x="26" y="0"/>
                </a:moveTo>
                <a:lnTo>
                  <a:pt x="21" y="0"/>
                </a:lnTo>
                <a:lnTo>
                  <a:pt x="17" y="1"/>
                </a:lnTo>
                <a:lnTo>
                  <a:pt x="11" y="4"/>
                </a:lnTo>
                <a:lnTo>
                  <a:pt x="8" y="6"/>
                </a:lnTo>
                <a:lnTo>
                  <a:pt x="5" y="10"/>
                </a:lnTo>
                <a:lnTo>
                  <a:pt x="2" y="16"/>
                </a:lnTo>
                <a:lnTo>
                  <a:pt x="1" y="21"/>
                </a:lnTo>
                <a:lnTo>
                  <a:pt x="0" y="26"/>
                </a:lnTo>
                <a:lnTo>
                  <a:pt x="1" y="30"/>
                </a:lnTo>
                <a:lnTo>
                  <a:pt x="2" y="35"/>
                </a:lnTo>
                <a:lnTo>
                  <a:pt x="5" y="41"/>
                </a:lnTo>
                <a:lnTo>
                  <a:pt x="8" y="45"/>
                </a:lnTo>
                <a:lnTo>
                  <a:pt x="11" y="47"/>
                </a:lnTo>
                <a:lnTo>
                  <a:pt x="17" y="50"/>
                </a:lnTo>
                <a:lnTo>
                  <a:pt x="21" y="51"/>
                </a:lnTo>
                <a:lnTo>
                  <a:pt x="41" y="51"/>
                </a:lnTo>
                <a:lnTo>
                  <a:pt x="51" y="51"/>
                </a:lnTo>
                <a:lnTo>
                  <a:pt x="56" y="50"/>
                </a:lnTo>
                <a:lnTo>
                  <a:pt x="60" y="47"/>
                </a:lnTo>
                <a:lnTo>
                  <a:pt x="64" y="45"/>
                </a:lnTo>
                <a:lnTo>
                  <a:pt x="68" y="41"/>
                </a:lnTo>
                <a:lnTo>
                  <a:pt x="71" y="35"/>
                </a:lnTo>
                <a:lnTo>
                  <a:pt x="72" y="30"/>
                </a:lnTo>
                <a:lnTo>
                  <a:pt x="72" y="26"/>
                </a:lnTo>
                <a:lnTo>
                  <a:pt x="72" y="21"/>
                </a:lnTo>
                <a:lnTo>
                  <a:pt x="71" y="16"/>
                </a:lnTo>
                <a:lnTo>
                  <a:pt x="68" y="10"/>
                </a:lnTo>
                <a:lnTo>
                  <a:pt x="64" y="6"/>
                </a:lnTo>
                <a:lnTo>
                  <a:pt x="60" y="4"/>
                </a:lnTo>
                <a:lnTo>
                  <a:pt x="56"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099" name="Line 347"/>
          <p:cNvSpPr>
            <a:spLocks noChangeShapeType="1"/>
          </p:cNvSpPr>
          <p:nvPr/>
        </p:nvSpPr>
        <p:spPr bwMode="auto">
          <a:xfrm>
            <a:off x="6199188" y="4757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0" name="Freeform 348"/>
          <p:cNvSpPr>
            <a:spLocks/>
          </p:cNvSpPr>
          <p:nvPr/>
        </p:nvSpPr>
        <p:spPr bwMode="auto">
          <a:xfrm>
            <a:off x="6189663" y="4757738"/>
            <a:ext cx="31750" cy="19050"/>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2147483647 w 82"/>
              <a:gd name="T15" fmla="*/ 2147483647 h 51"/>
              <a:gd name="T16" fmla="*/ 0 w 82"/>
              <a:gd name="T17" fmla="*/ 2147483647 h 51"/>
              <a:gd name="T18" fmla="*/ 2147483647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7" y="0"/>
                </a:moveTo>
                <a:lnTo>
                  <a:pt x="22" y="0"/>
                </a:lnTo>
                <a:lnTo>
                  <a:pt x="18" y="1"/>
                </a:lnTo>
                <a:lnTo>
                  <a:pt x="12" y="4"/>
                </a:lnTo>
                <a:lnTo>
                  <a:pt x="8" y="6"/>
                </a:lnTo>
                <a:lnTo>
                  <a:pt x="6" y="10"/>
                </a:lnTo>
                <a:lnTo>
                  <a:pt x="3" y="16"/>
                </a:lnTo>
                <a:lnTo>
                  <a:pt x="2" y="21"/>
                </a:lnTo>
                <a:lnTo>
                  <a:pt x="0" y="26"/>
                </a:lnTo>
                <a:lnTo>
                  <a:pt x="2" y="30"/>
                </a:lnTo>
                <a:lnTo>
                  <a:pt x="3" y="35"/>
                </a:lnTo>
                <a:lnTo>
                  <a:pt x="6" y="41"/>
                </a:lnTo>
                <a:lnTo>
                  <a:pt x="8" y="45"/>
                </a:lnTo>
                <a:lnTo>
                  <a:pt x="12" y="47"/>
                </a:lnTo>
                <a:lnTo>
                  <a:pt x="18" y="50"/>
                </a:lnTo>
                <a:lnTo>
                  <a:pt x="22" y="51"/>
                </a:lnTo>
                <a:lnTo>
                  <a:pt x="51" y="51"/>
                </a:lnTo>
                <a:lnTo>
                  <a:pt x="61" y="51"/>
                </a:lnTo>
                <a:lnTo>
                  <a:pt x="67" y="50"/>
                </a:lnTo>
                <a:lnTo>
                  <a:pt x="72" y="47"/>
                </a:lnTo>
                <a:lnTo>
                  <a:pt x="76" y="45"/>
                </a:lnTo>
                <a:lnTo>
                  <a:pt x="78" y="41"/>
                </a:lnTo>
                <a:lnTo>
                  <a:pt x="81" y="35"/>
                </a:lnTo>
                <a:lnTo>
                  <a:pt x="82" y="30"/>
                </a:lnTo>
                <a:lnTo>
                  <a:pt x="82" y="26"/>
                </a:lnTo>
                <a:lnTo>
                  <a:pt x="82" y="21"/>
                </a:lnTo>
                <a:lnTo>
                  <a:pt x="81" y="16"/>
                </a:lnTo>
                <a:lnTo>
                  <a:pt x="78" y="10"/>
                </a:lnTo>
                <a:lnTo>
                  <a:pt x="76" y="6"/>
                </a:lnTo>
                <a:lnTo>
                  <a:pt x="72" y="4"/>
                </a:lnTo>
                <a:lnTo>
                  <a:pt x="67" y="1"/>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1" name="Line 349"/>
          <p:cNvSpPr>
            <a:spLocks noChangeShapeType="1"/>
          </p:cNvSpPr>
          <p:nvPr/>
        </p:nvSpPr>
        <p:spPr bwMode="auto">
          <a:xfrm>
            <a:off x="6211888" y="4757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2" name="Freeform 350"/>
          <p:cNvSpPr>
            <a:spLocks/>
          </p:cNvSpPr>
          <p:nvPr/>
        </p:nvSpPr>
        <p:spPr bwMode="auto">
          <a:xfrm>
            <a:off x="6200775" y="4757738"/>
            <a:ext cx="28575" cy="19050"/>
          </a:xfrm>
          <a:custGeom>
            <a:avLst/>
            <a:gdLst>
              <a:gd name="T0" fmla="*/ 2147483647 w 72"/>
              <a:gd name="T1" fmla="*/ 0 h 51"/>
              <a:gd name="T2" fmla="*/ 2147483647 w 72"/>
              <a:gd name="T3" fmla="*/ 0 h 51"/>
              <a:gd name="T4" fmla="*/ 2147483647 w 72"/>
              <a:gd name="T5" fmla="*/ 2147483647 h 51"/>
              <a:gd name="T6" fmla="*/ 2147483647 w 72"/>
              <a:gd name="T7" fmla="*/ 2147483647 h 51"/>
              <a:gd name="T8" fmla="*/ 2147483647 w 72"/>
              <a:gd name="T9" fmla="*/ 2147483647 h 51"/>
              <a:gd name="T10" fmla="*/ 2147483647 w 72"/>
              <a:gd name="T11" fmla="*/ 2147483647 h 51"/>
              <a:gd name="T12" fmla="*/ 2147483647 w 72"/>
              <a:gd name="T13" fmla="*/ 2147483647 h 51"/>
              <a:gd name="T14" fmla="*/ 2147483647 w 72"/>
              <a:gd name="T15" fmla="*/ 2147483647 h 51"/>
              <a:gd name="T16" fmla="*/ 0 w 72"/>
              <a:gd name="T17" fmla="*/ 2147483647 h 51"/>
              <a:gd name="T18" fmla="*/ 2147483647 w 72"/>
              <a:gd name="T19" fmla="*/ 2147483647 h 51"/>
              <a:gd name="T20" fmla="*/ 2147483647 w 72"/>
              <a:gd name="T21" fmla="*/ 2147483647 h 51"/>
              <a:gd name="T22" fmla="*/ 2147483647 w 72"/>
              <a:gd name="T23" fmla="*/ 2147483647 h 51"/>
              <a:gd name="T24" fmla="*/ 2147483647 w 72"/>
              <a:gd name="T25" fmla="*/ 2147483647 h 51"/>
              <a:gd name="T26" fmla="*/ 2147483647 w 72"/>
              <a:gd name="T27" fmla="*/ 2147483647 h 51"/>
              <a:gd name="T28" fmla="*/ 2147483647 w 72"/>
              <a:gd name="T29" fmla="*/ 2147483647 h 51"/>
              <a:gd name="T30" fmla="*/ 2147483647 w 72"/>
              <a:gd name="T31" fmla="*/ 2147483647 h 51"/>
              <a:gd name="T32" fmla="*/ 2147483647 w 72"/>
              <a:gd name="T33" fmla="*/ 2147483647 h 51"/>
              <a:gd name="T34" fmla="*/ 2147483647 w 72"/>
              <a:gd name="T35" fmla="*/ 2147483647 h 51"/>
              <a:gd name="T36" fmla="*/ 2147483647 w 72"/>
              <a:gd name="T37" fmla="*/ 2147483647 h 51"/>
              <a:gd name="T38" fmla="*/ 2147483647 w 72"/>
              <a:gd name="T39" fmla="*/ 2147483647 h 51"/>
              <a:gd name="T40" fmla="*/ 2147483647 w 72"/>
              <a:gd name="T41" fmla="*/ 2147483647 h 51"/>
              <a:gd name="T42" fmla="*/ 2147483647 w 72"/>
              <a:gd name="T43" fmla="*/ 2147483647 h 51"/>
              <a:gd name="T44" fmla="*/ 2147483647 w 72"/>
              <a:gd name="T45" fmla="*/ 2147483647 h 51"/>
              <a:gd name="T46" fmla="*/ 2147483647 w 72"/>
              <a:gd name="T47" fmla="*/ 2147483647 h 51"/>
              <a:gd name="T48" fmla="*/ 2147483647 w 72"/>
              <a:gd name="T49" fmla="*/ 2147483647 h 51"/>
              <a:gd name="T50" fmla="*/ 2147483647 w 72"/>
              <a:gd name="T51" fmla="*/ 2147483647 h 51"/>
              <a:gd name="T52" fmla="*/ 2147483647 w 72"/>
              <a:gd name="T53" fmla="*/ 2147483647 h 51"/>
              <a:gd name="T54" fmla="*/ 2147483647 w 72"/>
              <a:gd name="T55" fmla="*/ 2147483647 h 51"/>
              <a:gd name="T56" fmla="*/ 2147483647 w 72"/>
              <a:gd name="T57" fmla="*/ 2147483647 h 51"/>
              <a:gd name="T58" fmla="*/ 2147483647 w 72"/>
              <a:gd name="T59" fmla="*/ 2147483647 h 51"/>
              <a:gd name="T60" fmla="*/ 2147483647 w 72"/>
              <a:gd name="T61" fmla="*/ 2147483647 h 51"/>
              <a:gd name="T62" fmla="*/ 2147483647 w 72"/>
              <a:gd name="T63" fmla="*/ 0 h 51"/>
              <a:gd name="T64" fmla="*/ 2147483647 w 7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1"/>
              <a:gd name="T101" fmla="*/ 72 w 7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1">
                <a:moveTo>
                  <a:pt x="26" y="0"/>
                </a:moveTo>
                <a:lnTo>
                  <a:pt x="22" y="0"/>
                </a:lnTo>
                <a:lnTo>
                  <a:pt x="17" y="1"/>
                </a:lnTo>
                <a:lnTo>
                  <a:pt x="11" y="4"/>
                </a:lnTo>
                <a:lnTo>
                  <a:pt x="7" y="6"/>
                </a:lnTo>
                <a:lnTo>
                  <a:pt x="5" y="10"/>
                </a:lnTo>
                <a:lnTo>
                  <a:pt x="2" y="16"/>
                </a:lnTo>
                <a:lnTo>
                  <a:pt x="1" y="21"/>
                </a:lnTo>
                <a:lnTo>
                  <a:pt x="0" y="26"/>
                </a:lnTo>
                <a:lnTo>
                  <a:pt x="1" y="30"/>
                </a:lnTo>
                <a:lnTo>
                  <a:pt x="2" y="35"/>
                </a:lnTo>
                <a:lnTo>
                  <a:pt x="5" y="41"/>
                </a:lnTo>
                <a:lnTo>
                  <a:pt x="7" y="45"/>
                </a:lnTo>
                <a:lnTo>
                  <a:pt x="11" y="47"/>
                </a:lnTo>
                <a:lnTo>
                  <a:pt x="17" y="50"/>
                </a:lnTo>
                <a:lnTo>
                  <a:pt x="22" y="51"/>
                </a:lnTo>
                <a:lnTo>
                  <a:pt x="40" y="51"/>
                </a:lnTo>
                <a:lnTo>
                  <a:pt x="51" y="51"/>
                </a:lnTo>
                <a:lnTo>
                  <a:pt x="56" y="50"/>
                </a:lnTo>
                <a:lnTo>
                  <a:pt x="60" y="47"/>
                </a:lnTo>
                <a:lnTo>
                  <a:pt x="66" y="45"/>
                </a:lnTo>
                <a:lnTo>
                  <a:pt x="68" y="41"/>
                </a:lnTo>
                <a:lnTo>
                  <a:pt x="71" y="35"/>
                </a:lnTo>
                <a:lnTo>
                  <a:pt x="72" y="30"/>
                </a:lnTo>
                <a:lnTo>
                  <a:pt x="72" y="26"/>
                </a:lnTo>
                <a:lnTo>
                  <a:pt x="72" y="21"/>
                </a:lnTo>
                <a:lnTo>
                  <a:pt x="71" y="16"/>
                </a:lnTo>
                <a:lnTo>
                  <a:pt x="68" y="10"/>
                </a:lnTo>
                <a:lnTo>
                  <a:pt x="66" y="6"/>
                </a:lnTo>
                <a:lnTo>
                  <a:pt x="60" y="4"/>
                </a:lnTo>
                <a:lnTo>
                  <a:pt x="56"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3" name="Line 351"/>
          <p:cNvSpPr>
            <a:spLocks noChangeShapeType="1"/>
          </p:cNvSpPr>
          <p:nvPr/>
        </p:nvSpPr>
        <p:spPr bwMode="auto">
          <a:xfrm>
            <a:off x="6219825" y="4757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4" name="Freeform 352"/>
          <p:cNvSpPr>
            <a:spLocks/>
          </p:cNvSpPr>
          <p:nvPr/>
        </p:nvSpPr>
        <p:spPr bwMode="auto">
          <a:xfrm>
            <a:off x="6208713" y="4757738"/>
            <a:ext cx="52387" cy="19050"/>
          </a:xfrm>
          <a:custGeom>
            <a:avLst/>
            <a:gdLst>
              <a:gd name="T0" fmla="*/ 2147483647 w 132"/>
              <a:gd name="T1" fmla="*/ 0 h 51"/>
              <a:gd name="T2" fmla="*/ 2147483647 w 132"/>
              <a:gd name="T3" fmla="*/ 0 h 51"/>
              <a:gd name="T4" fmla="*/ 2147483647 w 132"/>
              <a:gd name="T5" fmla="*/ 2147483647 h 51"/>
              <a:gd name="T6" fmla="*/ 2147483647 w 132"/>
              <a:gd name="T7" fmla="*/ 2147483647 h 51"/>
              <a:gd name="T8" fmla="*/ 2147483647 w 132"/>
              <a:gd name="T9" fmla="*/ 2147483647 h 51"/>
              <a:gd name="T10" fmla="*/ 2147483647 w 132"/>
              <a:gd name="T11" fmla="*/ 2147483647 h 51"/>
              <a:gd name="T12" fmla="*/ 2147483647 w 132"/>
              <a:gd name="T13" fmla="*/ 2147483647 h 51"/>
              <a:gd name="T14" fmla="*/ 2147483647 w 132"/>
              <a:gd name="T15" fmla="*/ 2147483647 h 51"/>
              <a:gd name="T16" fmla="*/ 0 w 132"/>
              <a:gd name="T17" fmla="*/ 2147483647 h 51"/>
              <a:gd name="T18" fmla="*/ 2147483647 w 132"/>
              <a:gd name="T19" fmla="*/ 2147483647 h 51"/>
              <a:gd name="T20" fmla="*/ 2147483647 w 132"/>
              <a:gd name="T21" fmla="*/ 2147483647 h 51"/>
              <a:gd name="T22" fmla="*/ 2147483647 w 132"/>
              <a:gd name="T23" fmla="*/ 2147483647 h 51"/>
              <a:gd name="T24" fmla="*/ 2147483647 w 132"/>
              <a:gd name="T25" fmla="*/ 2147483647 h 51"/>
              <a:gd name="T26" fmla="*/ 2147483647 w 132"/>
              <a:gd name="T27" fmla="*/ 2147483647 h 51"/>
              <a:gd name="T28" fmla="*/ 2147483647 w 132"/>
              <a:gd name="T29" fmla="*/ 2147483647 h 51"/>
              <a:gd name="T30" fmla="*/ 2147483647 w 132"/>
              <a:gd name="T31" fmla="*/ 2147483647 h 51"/>
              <a:gd name="T32" fmla="*/ 2147483647 w 132"/>
              <a:gd name="T33" fmla="*/ 2147483647 h 51"/>
              <a:gd name="T34" fmla="*/ 2147483647 w 132"/>
              <a:gd name="T35" fmla="*/ 2147483647 h 51"/>
              <a:gd name="T36" fmla="*/ 2147483647 w 132"/>
              <a:gd name="T37" fmla="*/ 2147483647 h 51"/>
              <a:gd name="T38" fmla="*/ 2147483647 w 132"/>
              <a:gd name="T39" fmla="*/ 2147483647 h 51"/>
              <a:gd name="T40" fmla="*/ 2147483647 w 132"/>
              <a:gd name="T41" fmla="*/ 2147483647 h 51"/>
              <a:gd name="T42" fmla="*/ 2147483647 w 132"/>
              <a:gd name="T43" fmla="*/ 2147483647 h 51"/>
              <a:gd name="T44" fmla="*/ 2147483647 w 132"/>
              <a:gd name="T45" fmla="*/ 2147483647 h 51"/>
              <a:gd name="T46" fmla="*/ 2147483647 w 132"/>
              <a:gd name="T47" fmla="*/ 2147483647 h 51"/>
              <a:gd name="T48" fmla="*/ 2147483647 w 132"/>
              <a:gd name="T49" fmla="*/ 2147483647 h 51"/>
              <a:gd name="T50" fmla="*/ 2147483647 w 132"/>
              <a:gd name="T51" fmla="*/ 2147483647 h 51"/>
              <a:gd name="T52" fmla="*/ 2147483647 w 132"/>
              <a:gd name="T53" fmla="*/ 2147483647 h 51"/>
              <a:gd name="T54" fmla="*/ 2147483647 w 132"/>
              <a:gd name="T55" fmla="*/ 2147483647 h 51"/>
              <a:gd name="T56" fmla="*/ 2147483647 w 132"/>
              <a:gd name="T57" fmla="*/ 2147483647 h 51"/>
              <a:gd name="T58" fmla="*/ 2147483647 w 132"/>
              <a:gd name="T59" fmla="*/ 2147483647 h 51"/>
              <a:gd name="T60" fmla="*/ 2147483647 w 132"/>
              <a:gd name="T61" fmla="*/ 2147483647 h 51"/>
              <a:gd name="T62" fmla="*/ 2147483647 w 132"/>
              <a:gd name="T63" fmla="*/ 0 h 51"/>
              <a:gd name="T64" fmla="*/ 2147483647 w 13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1"/>
              <a:gd name="T101" fmla="*/ 132 w 13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1">
                <a:moveTo>
                  <a:pt x="27" y="0"/>
                </a:moveTo>
                <a:lnTo>
                  <a:pt x="21" y="0"/>
                </a:lnTo>
                <a:lnTo>
                  <a:pt x="18" y="1"/>
                </a:lnTo>
                <a:lnTo>
                  <a:pt x="12" y="4"/>
                </a:lnTo>
                <a:lnTo>
                  <a:pt x="8" y="6"/>
                </a:lnTo>
                <a:lnTo>
                  <a:pt x="6" y="10"/>
                </a:lnTo>
                <a:lnTo>
                  <a:pt x="3" y="16"/>
                </a:lnTo>
                <a:lnTo>
                  <a:pt x="2" y="21"/>
                </a:lnTo>
                <a:lnTo>
                  <a:pt x="0" y="26"/>
                </a:lnTo>
                <a:lnTo>
                  <a:pt x="2" y="30"/>
                </a:lnTo>
                <a:lnTo>
                  <a:pt x="3" y="35"/>
                </a:lnTo>
                <a:lnTo>
                  <a:pt x="6" y="41"/>
                </a:lnTo>
                <a:lnTo>
                  <a:pt x="8" y="45"/>
                </a:lnTo>
                <a:lnTo>
                  <a:pt x="12" y="47"/>
                </a:lnTo>
                <a:lnTo>
                  <a:pt x="18" y="50"/>
                </a:lnTo>
                <a:lnTo>
                  <a:pt x="21" y="51"/>
                </a:lnTo>
                <a:lnTo>
                  <a:pt x="101" y="51"/>
                </a:lnTo>
                <a:lnTo>
                  <a:pt x="111" y="51"/>
                </a:lnTo>
                <a:lnTo>
                  <a:pt x="117" y="50"/>
                </a:lnTo>
                <a:lnTo>
                  <a:pt x="121" y="47"/>
                </a:lnTo>
                <a:lnTo>
                  <a:pt x="125" y="45"/>
                </a:lnTo>
                <a:lnTo>
                  <a:pt x="129" y="41"/>
                </a:lnTo>
                <a:lnTo>
                  <a:pt x="130" y="35"/>
                </a:lnTo>
                <a:lnTo>
                  <a:pt x="132" y="30"/>
                </a:lnTo>
                <a:lnTo>
                  <a:pt x="132" y="26"/>
                </a:lnTo>
                <a:lnTo>
                  <a:pt x="132" y="21"/>
                </a:lnTo>
                <a:lnTo>
                  <a:pt x="130" y="16"/>
                </a:lnTo>
                <a:lnTo>
                  <a:pt x="129" y="10"/>
                </a:lnTo>
                <a:lnTo>
                  <a:pt x="125" y="6"/>
                </a:lnTo>
                <a:lnTo>
                  <a:pt x="121" y="4"/>
                </a:lnTo>
                <a:lnTo>
                  <a:pt x="117" y="1"/>
                </a:lnTo>
                <a:lnTo>
                  <a:pt x="10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5" name="Line 353"/>
          <p:cNvSpPr>
            <a:spLocks noChangeShapeType="1"/>
          </p:cNvSpPr>
          <p:nvPr/>
        </p:nvSpPr>
        <p:spPr bwMode="auto">
          <a:xfrm>
            <a:off x="6251575" y="47577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6" name="Freeform 354"/>
          <p:cNvSpPr>
            <a:spLocks/>
          </p:cNvSpPr>
          <p:nvPr/>
        </p:nvSpPr>
        <p:spPr bwMode="auto">
          <a:xfrm>
            <a:off x="6240463" y="4757738"/>
            <a:ext cx="47625" cy="19050"/>
          </a:xfrm>
          <a:custGeom>
            <a:avLst/>
            <a:gdLst>
              <a:gd name="T0" fmla="*/ 2147483647 w 121"/>
              <a:gd name="T1" fmla="*/ 0 h 51"/>
              <a:gd name="T2" fmla="*/ 2147483647 w 121"/>
              <a:gd name="T3" fmla="*/ 0 h 51"/>
              <a:gd name="T4" fmla="*/ 2147483647 w 121"/>
              <a:gd name="T5" fmla="*/ 2147483647 h 51"/>
              <a:gd name="T6" fmla="*/ 2147483647 w 121"/>
              <a:gd name="T7" fmla="*/ 2147483647 h 51"/>
              <a:gd name="T8" fmla="*/ 2147483647 w 121"/>
              <a:gd name="T9" fmla="*/ 2147483647 h 51"/>
              <a:gd name="T10" fmla="*/ 2147483647 w 121"/>
              <a:gd name="T11" fmla="*/ 2147483647 h 51"/>
              <a:gd name="T12" fmla="*/ 2147483647 w 121"/>
              <a:gd name="T13" fmla="*/ 2147483647 h 51"/>
              <a:gd name="T14" fmla="*/ 0 w 121"/>
              <a:gd name="T15" fmla="*/ 2147483647 h 51"/>
              <a:gd name="T16" fmla="*/ 0 w 121"/>
              <a:gd name="T17" fmla="*/ 2147483647 h 51"/>
              <a:gd name="T18" fmla="*/ 0 w 121"/>
              <a:gd name="T19" fmla="*/ 2147483647 h 51"/>
              <a:gd name="T20" fmla="*/ 2147483647 w 121"/>
              <a:gd name="T21" fmla="*/ 2147483647 h 51"/>
              <a:gd name="T22" fmla="*/ 2147483647 w 121"/>
              <a:gd name="T23" fmla="*/ 2147483647 h 51"/>
              <a:gd name="T24" fmla="*/ 2147483647 w 121"/>
              <a:gd name="T25" fmla="*/ 2147483647 h 51"/>
              <a:gd name="T26" fmla="*/ 2147483647 w 121"/>
              <a:gd name="T27" fmla="*/ 2147483647 h 51"/>
              <a:gd name="T28" fmla="*/ 2147483647 w 121"/>
              <a:gd name="T29" fmla="*/ 2147483647 h 51"/>
              <a:gd name="T30" fmla="*/ 2147483647 w 121"/>
              <a:gd name="T31" fmla="*/ 2147483647 h 51"/>
              <a:gd name="T32" fmla="*/ 2147483647 w 121"/>
              <a:gd name="T33" fmla="*/ 2147483647 h 51"/>
              <a:gd name="T34" fmla="*/ 2147483647 w 121"/>
              <a:gd name="T35" fmla="*/ 2147483647 h 51"/>
              <a:gd name="T36" fmla="*/ 2147483647 w 121"/>
              <a:gd name="T37" fmla="*/ 2147483647 h 51"/>
              <a:gd name="T38" fmla="*/ 2147483647 w 121"/>
              <a:gd name="T39" fmla="*/ 2147483647 h 51"/>
              <a:gd name="T40" fmla="*/ 2147483647 w 121"/>
              <a:gd name="T41" fmla="*/ 2147483647 h 51"/>
              <a:gd name="T42" fmla="*/ 2147483647 w 121"/>
              <a:gd name="T43" fmla="*/ 2147483647 h 51"/>
              <a:gd name="T44" fmla="*/ 2147483647 w 121"/>
              <a:gd name="T45" fmla="*/ 2147483647 h 51"/>
              <a:gd name="T46" fmla="*/ 2147483647 w 121"/>
              <a:gd name="T47" fmla="*/ 2147483647 h 51"/>
              <a:gd name="T48" fmla="*/ 2147483647 w 121"/>
              <a:gd name="T49" fmla="*/ 2147483647 h 51"/>
              <a:gd name="T50" fmla="*/ 2147483647 w 121"/>
              <a:gd name="T51" fmla="*/ 2147483647 h 51"/>
              <a:gd name="T52" fmla="*/ 2147483647 w 121"/>
              <a:gd name="T53" fmla="*/ 2147483647 h 51"/>
              <a:gd name="T54" fmla="*/ 2147483647 w 121"/>
              <a:gd name="T55" fmla="*/ 2147483647 h 51"/>
              <a:gd name="T56" fmla="*/ 2147483647 w 121"/>
              <a:gd name="T57" fmla="*/ 2147483647 h 51"/>
              <a:gd name="T58" fmla="*/ 2147483647 w 121"/>
              <a:gd name="T59" fmla="*/ 2147483647 h 51"/>
              <a:gd name="T60" fmla="*/ 2147483647 w 121"/>
              <a:gd name="T61" fmla="*/ 2147483647 h 51"/>
              <a:gd name="T62" fmla="*/ 2147483647 w 121"/>
              <a:gd name="T63" fmla="*/ 0 h 51"/>
              <a:gd name="T64" fmla="*/ 2147483647 w 12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1"/>
              <a:gd name="T101" fmla="*/ 121 w 12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1">
                <a:moveTo>
                  <a:pt x="26" y="0"/>
                </a:moveTo>
                <a:lnTo>
                  <a:pt x="21" y="0"/>
                </a:lnTo>
                <a:lnTo>
                  <a:pt x="15" y="1"/>
                </a:lnTo>
                <a:lnTo>
                  <a:pt x="12" y="4"/>
                </a:lnTo>
                <a:lnTo>
                  <a:pt x="8" y="6"/>
                </a:lnTo>
                <a:lnTo>
                  <a:pt x="4" y="10"/>
                </a:lnTo>
                <a:lnTo>
                  <a:pt x="1" y="16"/>
                </a:lnTo>
                <a:lnTo>
                  <a:pt x="0" y="21"/>
                </a:lnTo>
                <a:lnTo>
                  <a:pt x="0" y="26"/>
                </a:lnTo>
                <a:lnTo>
                  <a:pt x="0" y="30"/>
                </a:lnTo>
                <a:lnTo>
                  <a:pt x="1" y="35"/>
                </a:lnTo>
                <a:lnTo>
                  <a:pt x="4" y="41"/>
                </a:lnTo>
                <a:lnTo>
                  <a:pt x="8" y="45"/>
                </a:lnTo>
                <a:lnTo>
                  <a:pt x="12" y="47"/>
                </a:lnTo>
                <a:lnTo>
                  <a:pt x="15" y="50"/>
                </a:lnTo>
                <a:lnTo>
                  <a:pt x="21" y="51"/>
                </a:lnTo>
                <a:lnTo>
                  <a:pt x="90" y="51"/>
                </a:lnTo>
                <a:lnTo>
                  <a:pt x="100" y="51"/>
                </a:lnTo>
                <a:lnTo>
                  <a:pt x="105" y="50"/>
                </a:lnTo>
                <a:lnTo>
                  <a:pt x="109" y="47"/>
                </a:lnTo>
                <a:lnTo>
                  <a:pt x="113" y="45"/>
                </a:lnTo>
                <a:lnTo>
                  <a:pt x="117" y="41"/>
                </a:lnTo>
                <a:lnTo>
                  <a:pt x="120" y="35"/>
                </a:lnTo>
                <a:lnTo>
                  <a:pt x="121" y="30"/>
                </a:lnTo>
                <a:lnTo>
                  <a:pt x="121" y="26"/>
                </a:lnTo>
                <a:lnTo>
                  <a:pt x="121" y="21"/>
                </a:lnTo>
                <a:lnTo>
                  <a:pt x="120" y="16"/>
                </a:lnTo>
                <a:lnTo>
                  <a:pt x="117" y="10"/>
                </a:lnTo>
                <a:lnTo>
                  <a:pt x="113" y="6"/>
                </a:lnTo>
                <a:lnTo>
                  <a:pt x="109" y="4"/>
                </a:lnTo>
                <a:lnTo>
                  <a:pt x="105" y="1"/>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7" name="Line 355"/>
          <p:cNvSpPr>
            <a:spLocks noChangeShapeType="1"/>
          </p:cNvSpPr>
          <p:nvPr/>
        </p:nvSpPr>
        <p:spPr bwMode="auto">
          <a:xfrm>
            <a:off x="6278563" y="47577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8" name="Freeform 356"/>
          <p:cNvSpPr>
            <a:spLocks/>
          </p:cNvSpPr>
          <p:nvPr/>
        </p:nvSpPr>
        <p:spPr bwMode="auto">
          <a:xfrm>
            <a:off x="6267450" y="4757738"/>
            <a:ext cx="28575" cy="19050"/>
          </a:xfrm>
          <a:custGeom>
            <a:avLst/>
            <a:gdLst>
              <a:gd name="T0" fmla="*/ 2147483647 w 73"/>
              <a:gd name="T1" fmla="*/ 0 h 51"/>
              <a:gd name="T2" fmla="*/ 2147483647 w 73"/>
              <a:gd name="T3" fmla="*/ 0 h 51"/>
              <a:gd name="T4" fmla="*/ 2147483647 w 73"/>
              <a:gd name="T5" fmla="*/ 2147483647 h 51"/>
              <a:gd name="T6" fmla="*/ 2147483647 w 73"/>
              <a:gd name="T7" fmla="*/ 2147483647 h 51"/>
              <a:gd name="T8" fmla="*/ 2147483647 w 73"/>
              <a:gd name="T9" fmla="*/ 2147483647 h 51"/>
              <a:gd name="T10" fmla="*/ 2147483647 w 73"/>
              <a:gd name="T11" fmla="*/ 2147483647 h 51"/>
              <a:gd name="T12" fmla="*/ 2147483647 w 73"/>
              <a:gd name="T13" fmla="*/ 2147483647 h 51"/>
              <a:gd name="T14" fmla="*/ 0 w 73"/>
              <a:gd name="T15" fmla="*/ 2147483647 h 51"/>
              <a:gd name="T16" fmla="*/ 0 w 73"/>
              <a:gd name="T17" fmla="*/ 2147483647 h 51"/>
              <a:gd name="T18" fmla="*/ 0 w 73"/>
              <a:gd name="T19" fmla="*/ 2147483647 h 51"/>
              <a:gd name="T20" fmla="*/ 2147483647 w 73"/>
              <a:gd name="T21" fmla="*/ 2147483647 h 51"/>
              <a:gd name="T22" fmla="*/ 2147483647 w 73"/>
              <a:gd name="T23" fmla="*/ 2147483647 h 51"/>
              <a:gd name="T24" fmla="*/ 2147483647 w 73"/>
              <a:gd name="T25" fmla="*/ 2147483647 h 51"/>
              <a:gd name="T26" fmla="*/ 2147483647 w 73"/>
              <a:gd name="T27" fmla="*/ 2147483647 h 51"/>
              <a:gd name="T28" fmla="*/ 2147483647 w 73"/>
              <a:gd name="T29" fmla="*/ 2147483647 h 51"/>
              <a:gd name="T30" fmla="*/ 2147483647 w 73"/>
              <a:gd name="T31" fmla="*/ 2147483647 h 51"/>
              <a:gd name="T32" fmla="*/ 2147483647 w 73"/>
              <a:gd name="T33" fmla="*/ 2147483647 h 51"/>
              <a:gd name="T34" fmla="*/ 2147483647 w 73"/>
              <a:gd name="T35" fmla="*/ 2147483647 h 51"/>
              <a:gd name="T36" fmla="*/ 2147483647 w 73"/>
              <a:gd name="T37" fmla="*/ 2147483647 h 51"/>
              <a:gd name="T38" fmla="*/ 2147483647 w 73"/>
              <a:gd name="T39" fmla="*/ 2147483647 h 51"/>
              <a:gd name="T40" fmla="*/ 2147483647 w 73"/>
              <a:gd name="T41" fmla="*/ 2147483647 h 51"/>
              <a:gd name="T42" fmla="*/ 2147483647 w 73"/>
              <a:gd name="T43" fmla="*/ 2147483647 h 51"/>
              <a:gd name="T44" fmla="*/ 2147483647 w 73"/>
              <a:gd name="T45" fmla="*/ 2147483647 h 51"/>
              <a:gd name="T46" fmla="*/ 2147483647 w 73"/>
              <a:gd name="T47" fmla="*/ 2147483647 h 51"/>
              <a:gd name="T48" fmla="*/ 2147483647 w 73"/>
              <a:gd name="T49" fmla="*/ 2147483647 h 51"/>
              <a:gd name="T50" fmla="*/ 2147483647 w 73"/>
              <a:gd name="T51" fmla="*/ 2147483647 h 51"/>
              <a:gd name="T52" fmla="*/ 2147483647 w 73"/>
              <a:gd name="T53" fmla="*/ 2147483647 h 51"/>
              <a:gd name="T54" fmla="*/ 2147483647 w 73"/>
              <a:gd name="T55" fmla="*/ 2147483647 h 51"/>
              <a:gd name="T56" fmla="*/ 2147483647 w 73"/>
              <a:gd name="T57" fmla="*/ 2147483647 h 51"/>
              <a:gd name="T58" fmla="*/ 2147483647 w 73"/>
              <a:gd name="T59" fmla="*/ 2147483647 h 51"/>
              <a:gd name="T60" fmla="*/ 2147483647 w 73"/>
              <a:gd name="T61" fmla="*/ 2147483647 h 51"/>
              <a:gd name="T62" fmla="*/ 2147483647 w 73"/>
              <a:gd name="T63" fmla="*/ 0 h 51"/>
              <a:gd name="T64" fmla="*/ 2147483647 w 7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1"/>
              <a:gd name="T101" fmla="*/ 73 w 7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1">
                <a:moveTo>
                  <a:pt x="27" y="0"/>
                </a:moveTo>
                <a:lnTo>
                  <a:pt x="22" y="0"/>
                </a:lnTo>
                <a:lnTo>
                  <a:pt x="16" y="1"/>
                </a:lnTo>
                <a:lnTo>
                  <a:pt x="12" y="4"/>
                </a:lnTo>
                <a:lnTo>
                  <a:pt x="8" y="6"/>
                </a:lnTo>
                <a:lnTo>
                  <a:pt x="4" y="10"/>
                </a:lnTo>
                <a:lnTo>
                  <a:pt x="3" y="16"/>
                </a:lnTo>
                <a:lnTo>
                  <a:pt x="0" y="21"/>
                </a:lnTo>
                <a:lnTo>
                  <a:pt x="0" y="26"/>
                </a:lnTo>
                <a:lnTo>
                  <a:pt x="0" y="30"/>
                </a:lnTo>
                <a:lnTo>
                  <a:pt x="3" y="35"/>
                </a:lnTo>
                <a:lnTo>
                  <a:pt x="4" y="41"/>
                </a:lnTo>
                <a:lnTo>
                  <a:pt x="8" y="45"/>
                </a:lnTo>
                <a:lnTo>
                  <a:pt x="12" y="47"/>
                </a:lnTo>
                <a:lnTo>
                  <a:pt x="16" y="50"/>
                </a:lnTo>
                <a:lnTo>
                  <a:pt x="22" y="51"/>
                </a:lnTo>
                <a:lnTo>
                  <a:pt x="41" y="51"/>
                </a:lnTo>
                <a:lnTo>
                  <a:pt x="52" y="51"/>
                </a:lnTo>
                <a:lnTo>
                  <a:pt x="57" y="50"/>
                </a:lnTo>
                <a:lnTo>
                  <a:pt x="61" y="47"/>
                </a:lnTo>
                <a:lnTo>
                  <a:pt x="65" y="45"/>
                </a:lnTo>
                <a:lnTo>
                  <a:pt x="69" y="41"/>
                </a:lnTo>
                <a:lnTo>
                  <a:pt x="70" y="35"/>
                </a:lnTo>
                <a:lnTo>
                  <a:pt x="73" y="30"/>
                </a:lnTo>
                <a:lnTo>
                  <a:pt x="73" y="26"/>
                </a:lnTo>
                <a:lnTo>
                  <a:pt x="73" y="21"/>
                </a:lnTo>
                <a:lnTo>
                  <a:pt x="70" y="16"/>
                </a:lnTo>
                <a:lnTo>
                  <a:pt x="69" y="10"/>
                </a:lnTo>
                <a:lnTo>
                  <a:pt x="65" y="6"/>
                </a:lnTo>
                <a:lnTo>
                  <a:pt x="61" y="4"/>
                </a:lnTo>
                <a:lnTo>
                  <a:pt x="57" y="1"/>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09" name="Line 357"/>
          <p:cNvSpPr>
            <a:spLocks noChangeShapeType="1"/>
          </p:cNvSpPr>
          <p:nvPr/>
        </p:nvSpPr>
        <p:spPr bwMode="auto">
          <a:xfrm>
            <a:off x="6275388" y="47672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0" name="Freeform 358"/>
          <p:cNvSpPr>
            <a:spLocks/>
          </p:cNvSpPr>
          <p:nvPr/>
        </p:nvSpPr>
        <p:spPr bwMode="auto">
          <a:xfrm>
            <a:off x="6275388" y="4743450"/>
            <a:ext cx="20637" cy="34925"/>
          </a:xfrm>
          <a:custGeom>
            <a:avLst/>
            <a:gdLst>
              <a:gd name="T0" fmla="*/ 0 w 53"/>
              <a:gd name="T1" fmla="*/ 2147483647 h 93"/>
              <a:gd name="T2" fmla="*/ 0 w 53"/>
              <a:gd name="T3" fmla="*/ 2147483647 h 93"/>
              <a:gd name="T4" fmla="*/ 2147483647 w 53"/>
              <a:gd name="T5" fmla="*/ 2147483647 h 93"/>
              <a:gd name="T6" fmla="*/ 2147483647 w 53"/>
              <a:gd name="T7" fmla="*/ 2147483647 h 93"/>
              <a:gd name="T8" fmla="*/ 2147483647 w 53"/>
              <a:gd name="T9" fmla="*/ 2147483647 h 93"/>
              <a:gd name="T10" fmla="*/ 2147483647 w 53"/>
              <a:gd name="T11" fmla="*/ 2147483647 h 93"/>
              <a:gd name="T12" fmla="*/ 2147483647 w 53"/>
              <a:gd name="T13" fmla="*/ 2147483647 h 93"/>
              <a:gd name="T14" fmla="*/ 2147483647 w 53"/>
              <a:gd name="T15" fmla="*/ 2147483647 h 93"/>
              <a:gd name="T16" fmla="*/ 2147483647 w 53"/>
              <a:gd name="T17" fmla="*/ 2147483647 h 93"/>
              <a:gd name="T18" fmla="*/ 2147483647 w 53"/>
              <a:gd name="T19" fmla="*/ 2147483647 h 93"/>
              <a:gd name="T20" fmla="*/ 2147483647 w 53"/>
              <a:gd name="T21" fmla="*/ 2147483647 h 93"/>
              <a:gd name="T22" fmla="*/ 2147483647 w 53"/>
              <a:gd name="T23" fmla="*/ 2147483647 h 93"/>
              <a:gd name="T24" fmla="*/ 2147483647 w 53"/>
              <a:gd name="T25" fmla="*/ 2147483647 h 93"/>
              <a:gd name="T26" fmla="*/ 2147483647 w 53"/>
              <a:gd name="T27" fmla="*/ 2147483647 h 93"/>
              <a:gd name="T28" fmla="*/ 2147483647 w 53"/>
              <a:gd name="T29" fmla="*/ 2147483647 h 93"/>
              <a:gd name="T30" fmla="*/ 2147483647 w 53"/>
              <a:gd name="T31" fmla="*/ 2147483647 h 93"/>
              <a:gd name="T32" fmla="*/ 2147483647 w 53"/>
              <a:gd name="T33" fmla="*/ 2147483647 h 93"/>
              <a:gd name="T34" fmla="*/ 2147483647 w 53"/>
              <a:gd name="T35" fmla="*/ 2147483647 h 93"/>
              <a:gd name="T36" fmla="*/ 2147483647 w 53"/>
              <a:gd name="T37" fmla="*/ 2147483647 h 93"/>
              <a:gd name="T38" fmla="*/ 2147483647 w 53"/>
              <a:gd name="T39" fmla="*/ 2147483647 h 93"/>
              <a:gd name="T40" fmla="*/ 2147483647 w 53"/>
              <a:gd name="T41" fmla="*/ 2147483647 h 93"/>
              <a:gd name="T42" fmla="*/ 2147483647 w 53"/>
              <a:gd name="T43" fmla="*/ 2147483647 h 93"/>
              <a:gd name="T44" fmla="*/ 2147483647 w 53"/>
              <a:gd name="T45" fmla="*/ 2147483647 h 93"/>
              <a:gd name="T46" fmla="*/ 2147483647 w 53"/>
              <a:gd name="T47" fmla="*/ 2147483647 h 93"/>
              <a:gd name="T48" fmla="*/ 2147483647 w 53"/>
              <a:gd name="T49" fmla="*/ 0 h 93"/>
              <a:gd name="T50" fmla="*/ 2147483647 w 53"/>
              <a:gd name="T51" fmla="*/ 2147483647 h 93"/>
              <a:gd name="T52" fmla="*/ 2147483647 w 53"/>
              <a:gd name="T53" fmla="*/ 2147483647 h 93"/>
              <a:gd name="T54" fmla="*/ 2147483647 w 53"/>
              <a:gd name="T55" fmla="*/ 2147483647 h 93"/>
              <a:gd name="T56" fmla="*/ 2147483647 w 53"/>
              <a:gd name="T57" fmla="*/ 2147483647 h 93"/>
              <a:gd name="T58" fmla="*/ 2147483647 w 53"/>
              <a:gd name="T59" fmla="*/ 2147483647 h 93"/>
              <a:gd name="T60" fmla="*/ 2147483647 w 53"/>
              <a:gd name="T61" fmla="*/ 2147483647 h 93"/>
              <a:gd name="T62" fmla="*/ 0 w 53"/>
              <a:gd name="T63" fmla="*/ 2147483647 h 93"/>
              <a:gd name="T64" fmla="*/ 0 w 53"/>
              <a:gd name="T65" fmla="*/ 214748364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3"/>
              <a:gd name="T101" fmla="*/ 53 w 53"/>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3">
                <a:moveTo>
                  <a:pt x="0" y="66"/>
                </a:moveTo>
                <a:lnTo>
                  <a:pt x="0" y="70"/>
                </a:lnTo>
                <a:lnTo>
                  <a:pt x="2" y="75"/>
                </a:lnTo>
                <a:lnTo>
                  <a:pt x="4" y="81"/>
                </a:lnTo>
                <a:lnTo>
                  <a:pt x="8" y="85"/>
                </a:lnTo>
                <a:lnTo>
                  <a:pt x="12" y="87"/>
                </a:lnTo>
                <a:lnTo>
                  <a:pt x="16" y="90"/>
                </a:lnTo>
                <a:lnTo>
                  <a:pt x="21" y="91"/>
                </a:lnTo>
                <a:lnTo>
                  <a:pt x="27" y="93"/>
                </a:lnTo>
                <a:lnTo>
                  <a:pt x="32" y="91"/>
                </a:lnTo>
                <a:lnTo>
                  <a:pt x="37" y="90"/>
                </a:lnTo>
                <a:lnTo>
                  <a:pt x="41" y="87"/>
                </a:lnTo>
                <a:lnTo>
                  <a:pt x="45" y="85"/>
                </a:lnTo>
                <a:lnTo>
                  <a:pt x="49" y="81"/>
                </a:lnTo>
                <a:lnTo>
                  <a:pt x="50" y="75"/>
                </a:lnTo>
                <a:lnTo>
                  <a:pt x="53" y="70"/>
                </a:lnTo>
                <a:lnTo>
                  <a:pt x="53" y="32"/>
                </a:lnTo>
                <a:lnTo>
                  <a:pt x="53" y="21"/>
                </a:lnTo>
                <a:lnTo>
                  <a:pt x="50" y="16"/>
                </a:lnTo>
                <a:lnTo>
                  <a:pt x="49" y="12"/>
                </a:lnTo>
                <a:lnTo>
                  <a:pt x="45" y="8"/>
                </a:lnTo>
                <a:lnTo>
                  <a:pt x="41" y="5"/>
                </a:lnTo>
                <a:lnTo>
                  <a:pt x="37" y="3"/>
                </a:lnTo>
                <a:lnTo>
                  <a:pt x="32" y="1"/>
                </a:lnTo>
                <a:lnTo>
                  <a:pt x="27" y="0"/>
                </a:lnTo>
                <a:lnTo>
                  <a:pt x="21" y="1"/>
                </a:lnTo>
                <a:lnTo>
                  <a:pt x="16" y="3"/>
                </a:lnTo>
                <a:lnTo>
                  <a:pt x="12" y="5"/>
                </a:lnTo>
                <a:lnTo>
                  <a:pt x="8" y="8"/>
                </a:lnTo>
                <a:lnTo>
                  <a:pt x="4" y="12"/>
                </a:lnTo>
                <a:lnTo>
                  <a:pt x="2" y="16"/>
                </a:lnTo>
                <a:lnTo>
                  <a:pt x="0" y="28"/>
                </a:lnTo>
                <a:lnTo>
                  <a:pt x="0" y="66"/>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1" name="Line 359"/>
          <p:cNvSpPr>
            <a:spLocks noChangeShapeType="1"/>
          </p:cNvSpPr>
          <p:nvPr/>
        </p:nvSpPr>
        <p:spPr bwMode="auto">
          <a:xfrm>
            <a:off x="6286500" y="4743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2" name="Freeform 360"/>
          <p:cNvSpPr>
            <a:spLocks/>
          </p:cNvSpPr>
          <p:nvPr/>
        </p:nvSpPr>
        <p:spPr bwMode="auto">
          <a:xfrm>
            <a:off x="6275388" y="4743450"/>
            <a:ext cx="25400" cy="20638"/>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1"/>
                </a:lnTo>
                <a:lnTo>
                  <a:pt x="16" y="3"/>
                </a:lnTo>
                <a:lnTo>
                  <a:pt x="12" y="5"/>
                </a:lnTo>
                <a:lnTo>
                  <a:pt x="8" y="8"/>
                </a:lnTo>
                <a:lnTo>
                  <a:pt x="4" y="12"/>
                </a:lnTo>
                <a:lnTo>
                  <a:pt x="2" y="16"/>
                </a:lnTo>
                <a:lnTo>
                  <a:pt x="0" y="21"/>
                </a:lnTo>
                <a:lnTo>
                  <a:pt x="0" y="26"/>
                </a:lnTo>
                <a:lnTo>
                  <a:pt x="0" y="32"/>
                </a:lnTo>
                <a:lnTo>
                  <a:pt x="2" y="37"/>
                </a:lnTo>
                <a:lnTo>
                  <a:pt x="4" y="41"/>
                </a:lnTo>
                <a:lnTo>
                  <a:pt x="8" y="45"/>
                </a:lnTo>
                <a:lnTo>
                  <a:pt x="12" y="49"/>
                </a:lnTo>
                <a:lnTo>
                  <a:pt x="16" y="52"/>
                </a:lnTo>
                <a:lnTo>
                  <a:pt x="21" y="53"/>
                </a:lnTo>
                <a:lnTo>
                  <a:pt x="31" y="53"/>
                </a:lnTo>
                <a:lnTo>
                  <a:pt x="41" y="53"/>
                </a:lnTo>
                <a:lnTo>
                  <a:pt x="46" y="52"/>
                </a:lnTo>
                <a:lnTo>
                  <a:pt x="50" y="49"/>
                </a:lnTo>
                <a:lnTo>
                  <a:pt x="56" y="45"/>
                </a:lnTo>
                <a:lnTo>
                  <a:pt x="58" y="41"/>
                </a:lnTo>
                <a:lnTo>
                  <a:pt x="61" y="37"/>
                </a:lnTo>
                <a:lnTo>
                  <a:pt x="62" y="32"/>
                </a:lnTo>
                <a:lnTo>
                  <a:pt x="62" y="26"/>
                </a:lnTo>
                <a:lnTo>
                  <a:pt x="62" y="21"/>
                </a:lnTo>
                <a:lnTo>
                  <a:pt x="61" y="16"/>
                </a:lnTo>
                <a:lnTo>
                  <a:pt x="58" y="12"/>
                </a:lnTo>
                <a:lnTo>
                  <a:pt x="56" y="8"/>
                </a:lnTo>
                <a:lnTo>
                  <a:pt x="50" y="5"/>
                </a:lnTo>
                <a:lnTo>
                  <a:pt x="46"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3" name="Line 361"/>
          <p:cNvSpPr>
            <a:spLocks noChangeShapeType="1"/>
          </p:cNvSpPr>
          <p:nvPr/>
        </p:nvSpPr>
        <p:spPr bwMode="auto">
          <a:xfrm>
            <a:off x="6289675" y="4743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4" name="Freeform 362"/>
          <p:cNvSpPr>
            <a:spLocks/>
          </p:cNvSpPr>
          <p:nvPr/>
        </p:nvSpPr>
        <p:spPr bwMode="auto">
          <a:xfrm>
            <a:off x="6278563" y="4743450"/>
            <a:ext cx="68262" cy="20638"/>
          </a:xfrm>
          <a:custGeom>
            <a:avLst/>
            <a:gdLst>
              <a:gd name="T0" fmla="*/ 2147483647 w 172"/>
              <a:gd name="T1" fmla="*/ 0 h 53"/>
              <a:gd name="T2" fmla="*/ 2147483647 w 172"/>
              <a:gd name="T3" fmla="*/ 2147483647 h 53"/>
              <a:gd name="T4" fmla="*/ 2147483647 w 172"/>
              <a:gd name="T5" fmla="*/ 2147483647 h 53"/>
              <a:gd name="T6" fmla="*/ 2147483647 w 172"/>
              <a:gd name="T7" fmla="*/ 2147483647 h 53"/>
              <a:gd name="T8" fmla="*/ 2147483647 w 172"/>
              <a:gd name="T9" fmla="*/ 2147483647 h 53"/>
              <a:gd name="T10" fmla="*/ 2147483647 w 172"/>
              <a:gd name="T11" fmla="*/ 2147483647 h 53"/>
              <a:gd name="T12" fmla="*/ 2147483647 w 172"/>
              <a:gd name="T13" fmla="*/ 2147483647 h 53"/>
              <a:gd name="T14" fmla="*/ 2147483647 w 172"/>
              <a:gd name="T15" fmla="*/ 2147483647 h 53"/>
              <a:gd name="T16" fmla="*/ 0 w 172"/>
              <a:gd name="T17" fmla="*/ 2147483647 h 53"/>
              <a:gd name="T18" fmla="*/ 2147483647 w 172"/>
              <a:gd name="T19" fmla="*/ 2147483647 h 53"/>
              <a:gd name="T20" fmla="*/ 2147483647 w 172"/>
              <a:gd name="T21" fmla="*/ 2147483647 h 53"/>
              <a:gd name="T22" fmla="*/ 2147483647 w 172"/>
              <a:gd name="T23" fmla="*/ 2147483647 h 53"/>
              <a:gd name="T24" fmla="*/ 2147483647 w 172"/>
              <a:gd name="T25" fmla="*/ 2147483647 h 53"/>
              <a:gd name="T26" fmla="*/ 2147483647 w 172"/>
              <a:gd name="T27" fmla="*/ 2147483647 h 53"/>
              <a:gd name="T28" fmla="*/ 2147483647 w 172"/>
              <a:gd name="T29" fmla="*/ 2147483647 h 53"/>
              <a:gd name="T30" fmla="*/ 2147483647 w 172"/>
              <a:gd name="T31" fmla="*/ 2147483647 h 53"/>
              <a:gd name="T32" fmla="*/ 2147483647 w 172"/>
              <a:gd name="T33" fmla="*/ 2147483647 h 53"/>
              <a:gd name="T34" fmla="*/ 2147483647 w 172"/>
              <a:gd name="T35" fmla="*/ 2147483647 h 53"/>
              <a:gd name="T36" fmla="*/ 2147483647 w 172"/>
              <a:gd name="T37" fmla="*/ 2147483647 h 53"/>
              <a:gd name="T38" fmla="*/ 2147483647 w 172"/>
              <a:gd name="T39" fmla="*/ 2147483647 h 53"/>
              <a:gd name="T40" fmla="*/ 2147483647 w 172"/>
              <a:gd name="T41" fmla="*/ 2147483647 h 53"/>
              <a:gd name="T42" fmla="*/ 2147483647 w 172"/>
              <a:gd name="T43" fmla="*/ 2147483647 h 53"/>
              <a:gd name="T44" fmla="*/ 2147483647 w 172"/>
              <a:gd name="T45" fmla="*/ 2147483647 h 53"/>
              <a:gd name="T46" fmla="*/ 2147483647 w 172"/>
              <a:gd name="T47" fmla="*/ 2147483647 h 53"/>
              <a:gd name="T48" fmla="*/ 2147483647 w 172"/>
              <a:gd name="T49" fmla="*/ 2147483647 h 53"/>
              <a:gd name="T50" fmla="*/ 2147483647 w 172"/>
              <a:gd name="T51" fmla="*/ 2147483647 h 53"/>
              <a:gd name="T52" fmla="*/ 2147483647 w 172"/>
              <a:gd name="T53" fmla="*/ 2147483647 h 53"/>
              <a:gd name="T54" fmla="*/ 2147483647 w 172"/>
              <a:gd name="T55" fmla="*/ 2147483647 h 53"/>
              <a:gd name="T56" fmla="*/ 2147483647 w 172"/>
              <a:gd name="T57" fmla="*/ 2147483647 h 53"/>
              <a:gd name="T58" fmla="*/ 2147483647 w 172"/>
              <a:gd name="T59" fmla="*/ 2147483647 h 53"/>
              <a:gd name="T60" fmla="*/ 2147483647 w 172"/>
              <a:gd name="T61" fmla="*/ 2147483647 h 53"/>
              <a:gd name="T62" fmla="*/ 2147483647 w 172"/>
              <a:gd name="T63" fmla="*/ 0 h 53"/>
              <a:gd name="T64" fmla="*/ 2147483647 w 1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53"/>
              <a:gd name="T101" fmla="*/ 172 w 1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53">
                <a:moveTo>
                  <a:pt x="27" y="0"/>
                </a:moveTo>
                <a:lnTo>
                  <a:pt x="22" y="1"/>
                </a:lnTo>
                <a:lnTo>
                  <a:pt x="18" y="3"/>
                </a:lnTo>
                <a:lnTo>
                  <a:pt x="12" y="5"/>
                </a:lnTo>
                <a:lnTo>
                  <a:pt x="8" y="8"/>
                </a:lnTo>
                <a:lnTo>
                  <a:pt x="6" y="12"/>
                </a:lnTo>
                <a:lnTo>
                  <a:pt x="3" y="16"/>
                </a:lnTo>
                <a:lnTo>
                  <a:pt x="2" y="21"/>
                </a:lnTo>
                <a:lnTo>
                  <a:pt x="0" y="26"/>
                </a:lnTo>
                <a:lnTo>
                  <a:pt x="2" y="32"/>
                </a:lnTo>
                <a:lnTo>
                  <a:pt x="3" y="37"/>
                </a:lnTo>
                <a:lnTo>
                  <a:pt x="6" y="41"/>
                </a:lnTo>
                <a:lnTo>
                  <a:pt x="8" y="45"/>
                </a:lnTo>
                <a:lnTo>
                  <a:pt x="12" y="49"/>
                </a:lnTo>
                <a:lnTo>
                  <a:pt x="18" y="52"/>
                </a:lnTo>
                <a:lnTo>
                  <a:pt x="22" y="53"/>
                </a:lnTo>
                <a:lnTo>
                  <a:pt x="139" y="53"/>
                </a:lnTo>
                <a:lnTo>
                  <a:pt x="151" y="53"/>
                </a:lnTo>
                <a:lnTo>
                  <a:pt x="155" y="52"/>
                </a:lnTo>
                <a:lnTo>
                  <a:pt x="160" y="49"/>
                </a:lnTo>
                <a:lnTo>
                  <a:pt x="164" y="45"/>
                </a:lnTo>
                <a:lnTo>
                  <a:pt x="167" y="41"/>
                </a:lnTo>
                <a:lnTo>
                  <a:pt x="170" y="37"/>
                </a:lnTo>
                <a:lnTo>
                  <a:pt x="171" y="32"/>
                </a:lnTo>
                <a:lnTo>
                  <a:pt x="172" y="26"/>
                </a:lnTo>
                <a:lnTo>
                  <a:pt x="171" y="21"/>
                </a:lnTo>
                <a:lnTo>
                  <a:pt x="170" y="16"/>
                </a:lnTo>
                <a:lnTo>
                  <a:pt x="167" y="12"/>
                </a:lnTo>
                <a:lnTo>
                  <a:pt x="164" y="8"/>
                </a:lnTo>
                <a:lnTo>
                  <a:pt x="160" y="5"/>
                </a:lnTo>
                <a:lnTo>
                  <a:pt x="155" y="3"/>
                </a:lnTo>
                <a:lnTo>
                  <a:pt x="1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5" name="Line 363"/>
          <p:cNvSpPr>
            <a:spLocks noChangeShapeType="1"/>
          </p:cNvSpPr>
          <p:nvPr/>
        </p:nvSpPr>
        <p:spPr bwMode="auto">
          <a:xfrm>
            <a:off x="6337300" y="4743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6" name="Freeform 364"/>
          <p:cNvSpPr>
            <a:spLocks/>
          </p:cNvSpPr>
          <p:nvPr/>
        </p:nvSpPr>
        <p:spPr bwMode="auto">
          <a:xfrm>
            <a:off x="6326188" y="4743450"/>
            <a:ext cx="41275" cy="20638"/>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2" y="1"/>
                </a:lnTo>
                <a:lnTo>
                  <a:pt x="16" y="3"/>
                </a:lnTo>
                <a:lnTo>
                  <a:pt x="12" y="5"/>
                </a:lnTo>
                <a:lnTo>
                  <a:pt x="8" y="8"/>
                </a:lnTo>
                <a:lnTo>
                  <a:pt x="4" y="12"/>
                </a:lnTo>
                <a:lnTo>
                  <a:pt x="2" y="16"/>
                </a:lnTo>
                <a:lnTo>
                  <a:pt x="0" y="21"/>
                </a:lnTo>
                <a:lnTo>
                  <a:pt x="0" y="26"/>
                </a:lnTo>
                <a:lnTo>
                  <a:pt x="0" y="32"/>
                </a:lnTo>
                <a:lnTo>
                  <a:pt x="2" y="37"/>
                </a:lnTo>
                <a:lnTo>
                  <a:pt x="4" y="41"/>
                </a:lnTo>
                <a:lnTo>
                  <a:pt x="8" y="45"/>
                </a:lnTo>
                <a:lnTo>
                  <a:pt x="12" y="49"/>
                </a:lnTo>
                <a:lnTo>
                  <a:pt x="16" y="52"/>
                </a:lnTo>
                <a:lnTo>
                  <a:pt x="22" y="53"/>
                </a:lnTo>
                <a:lnTo>
                  <a:pt x="70" y="53"/>
                </a:lnTo>
                <a:lnTo>
                  <a:pt x="81" y="53"/>
                </a:lnTo>
                <a:lnTo>
                  <a:pt x="86" y="52"/>
                </a:lnTo>
                <a:lnTo>
                  <a:pt x="90" y="49"/>
                </a:lnTo>
                <a:lnTo>
                  <a:pt x="94" y="45"/>
                </a:lnTo>
                <a:lnTo>
                  <a:pt x="98" y="41"/>
                </a:lnTo>
                <a:lnTo>
                  <a:pt x="100" y="37"/>
                </a:lnTo>
                <a:lnTo>
                  <a:pt x="102" y="32"/>
                </a:lnTo>
                <a:lnTo>
                  <a:pt x="102" y="26"/>
                </a:lnTo>
                <a:lnTo>
                  <a:pt x="102" y="21"/>
                </a:lnTo>
                <a:lnTo>
                  <a:pt x="100" y="16"/>
                </a:lnTo>
                <a:lnTo>
                  <a:pt x="98" y="12"/>
                </a:lnTo>
                <a:lnTo>
                  <a:pt x="94" y="8"/>
                </a:lnTo>
                <a:lnTo>
                  <a:pt x="90" y="5"/>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7" name="Line 365"/>
          <p:cNvSpPr>
            <a:spLocks noChangeShapeType="1"/>
          </p:cNvSpPr>
          <p:nvPr/>
        </p:nvSpPr>
        <p:spPr bwMode="auto">
          <a:xfrm>
            <a:off x="6356350" y="4743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8" name="Freeform 366"/>
          <p:cNvSpPr>
            <a:spLocks/>
          </p:cNvSpPr>
          <p:nvPr/>
        </p:nvSpPr>
        <p:spPr bwMode="auto">
          <a:xfrm>
            <a:off x="6345238" y="4743450"/>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1"/>
                </a:lnTo>
                <a:lnTo>
                  <a:pt x="16" y="3"/>
                </a:lnTo>
                <a:lnTo>
                  <a:pt x="12" y="5"/>
                </a:lnTo>
                <a:lnTo>
                  <a:pt x="8" y="8"/>
                </a:lnTo>
                <a:lnTo>
                  <a:pt x="4" y="12"/>
                </a:lnTo>
                <a:lnTo>
                  <a:pt x="2" y="16"/>
                </a:lnTo>
                <a:lnTo>
                  <a:pt x="0" y="21"/>
                </a:lnTo>
                <a:lnTo>
                  <a:pt x="0" y="26"/>
                </a:lnTo>
                <a:lnTo>
                  <a:pt x="0" y="32"/>
                </a:lnTo>
                <a:lnTo>
                  <a:pt x="2" y="37"/>
                </a:lnTo>
                <a:lnTo>
                  <a:pt x="4" y="41"/>
                </a:lnTo>
                <a:lnTo>
                  <a:pt x="8" y="45"/>
                </a:lnTo>
                <a:lnTo>
                  <a:pt x="12" y="49"/>
                </a:lnTo>
                <a:lnTo>
                  <a:pt x="16" y="52"/>
                </a:lnTo>
                <a:lnTo>
                  <a:pt x="21" y="53"/>
                </a:lnTo>
                <a:lnTo>
                  <a:pt x="41" y="53"/>
                </a:lnTo>
                <a:lnTo>
                  <a:pt x="52" y="53"/>
                </a:lnTo>
                <a:lnTo>
                  <a:pt x="56" y="52"/>
                </a:lnTo>
                <a:lnTo>
                  <a:pt x="61" y="49"/>
                </a:lnTo>
                <a:lnTo>
                  <a:pt x="65" y="45"/>
                </a:lnTo>
                <a:lnTo>
                  <a:pt x="68" y="41"/>
                </a:lnTo>
                <a:lnTo>
                  <a:pt x="70" y="37"/>
                </a:lnTo>
                <a:lnTo>
                  <a:pt x="72" y="32"/>
                </a:lnTo>
                <a:lnTo>
                  <a:pt x="73" y="26"/>
                </a:lnTo>
                <a:lnTo>
                  <a:pt x="72" y="21"/>
                </a:lnTo>
                <a:lnTo>
                  <a:pt x="70" y="16"/>
                </a:lnTo>
                <a:lnTo>
                  <a:pt x="68" y="12"/>
                </a:lnTo>
                <a:lnTo>
                  <a:pt x="65" y="8"/>
                </a:lnTo>
                <a:lnTo>
                  <a:pt x="61" y="5"/>
                </a:lnTo>
                <a:lnTo>
                  <a:pt x="56" y="3"/>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19" name="Line 367"/>
          <p:cNvSpPr>
            <a:spLocks noChangeShapeType="1"/>
          </p:cNvSpPr>
          <p:nvPr/>
        </p:nvSpPr>
        <p:spPr bwMode="auto">
          <a:xfrm>
            <a:off x="6364288" y="47434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0" name="Freeform 368"/>
          <p:cNvSpPr>
            <a:spLocks/>
          </p:cNvSpPr>
          <p:nvPr/>
        </p:nvSpPr>
        <p:spPr bwMode="auto">
          <a:xfrm>
            <a:off x="6353175" y="4743450"/>
            <a:ext cx="28575" cy="20638"/>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1"/>
                </a:lnTo>
                <a:lnTo>
                  <a:pt x="16" y="3"/>
                </a:lnTo>
                <a:lnTo>
                  <a:pt x="12" y="5"/>
                </a:lnTo>
                <a:lnTo>
                  <a:pt x="8" y="8"/>
                </a:lnTo>
                <a:lnTo>
                  <a:pt x="4" y="12"/>
                </a:lnTo>
                <a:lnTo>
                  <a:pt x="1" y="16"/>
                </a:lnTo>
                <a:lnTo>
                  <a:pt x="0" y="21"/>
                </a:lnTo>
                <a:lnTo>
                  <a:pt x="0" y="26"/>
                </a:lnTo>
                <a:lnTo>
                  <a:pt x="0" y="32"/>
                </a:lnTo>
                <a:lnTo>
                  <a:pt x="1" y="37"/>
                </a:lnTo>
                <a:lnTo>
                  <a:pt x="4" y="41"/>
                </a:lnTo>
                <a:lnTo>
                  <a:pt x="8" y="45"/>
                </a:lnTo>
                <a:lnTo>
                  <a:pt x="12" y="49"/>
                </a:lnTo>
                <a:lnTo>
                  <a:pt x="16" y="52"/>
                </a:lnTo>
                <a:lnTo>
                  <a:pt x="21" y="53"/>
                </a:lnTo>
                <a:lnTo>
                  <a:pt x="40" y="53"/>
                </a:lnTo>
                <a:lnTo>
                  <a:pt x="52" y="53"/>
                </a:lnTo>
                <a:lnTo>
                  <a:pt x="56" y="52"/>
                </a:lnTo>
                <a:lnTo>
                  <a:pt x="61" y="49"/>
                </a:lnTo>
                <a:lnTo>
                  <a:pt x="65" y="45"/>
                </a:lnTo>
                <a:lnTo>
                  <a:pt x="68" y="41"/>
                </a:lnTo>
                <a:lnTo>
                  <a:pt x="70" y="37"/>
                </a:lnTo>
                <a:lnTo>
                  <a:pt x="71" y="32"/>
                </a:lnTo>
                <a:lnTo>
                  <a:pt x="73" y="26"/>
                </a:lnTo>
                <a:lnTo>
                  <a:pt x="71" y="21"/>
                </a:lnTo>
                <a:lnTo>
                  <a:pt x="70" y="16"/>
                </a:lnTo>
                <a:lnTo>
                  <a:pt x="68" y="12"/>
                </a:lnTo>
                <a:lnTo>
                  <a:pt x="65" y="8"/>
                </a:lnTo>
                <a:lnTo>
                  <a:pt x="61" y="5"/>
                </a:lnTo>
                <a:lnTo>
                  <a:pt x="56" y="3"/>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1" name="Line 369"/>
          <p:cNvSpPr>
            <a:spLocks noChangeShapeType="1"/>
          </p:cNvSpPr>
          <p:nvPr/>
        </p:nvSpPr>
        <p:spPr bwMode="auto">
          <a:xfrm>
            <a:off x="6372225" y="4743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2" name="Freeform 370"/>
          <p:cNvSpPr>
            <a:spLocks/>
          </p:cNvSpPr>
          <p:nvPr/>
        </p:nvSpPr>
        <p:spPr bwMode="auto">
          <a:xfrm>
            <a:off x="6361113" y="4743450"/>
            <a:ext cx="41275" cy="20638"/>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6" y="0"/>
                </a:moveTo>
                <a:lnTo>
                  <a:pt x="21" y="1"/>
                </a:lnTo>
                <a:lnTo>
                  <a:pt x="16" y="3"/>
                </a:lnTo>
                <a:lnTo>
                  <a:pt x="12" y="5"/>
                </a:lnTo>
                <a:lnTo>
                  <a:pt x="8" y="8"/>
                </a:lnTo>
                <a:lnTo>
                  <a:pt x="4" y="12"/>
                </a:lnTo>
                <a:lnTo>
                  <a:pt x="1" y="16"/>
                </a:lnTo>
                <a:lnTo>
                  <a:pt x="0" y="21"/>
                </a:lnTo>
                <a:lnTo>
                  <a:pt x="0" y="26"/>
                </a:lnTo>
                <a:lnTo>
                  <a:pt x="0" y="32"/>
                </a:lnTo>
                <a:lnTo>
                  <a:pt x="1" y="37"/>
                </a:lnTo>
                <a:lnTo>
                  <a:pt x="4" y="41"/>
                </a:lnTo>
                <a:lnTo>
                  <a:pt x="8" y="45"/>
                </a:lnTo>
                <a:lnTo>
                  <a:pt x="12" y="49"/>
                </a:lnTo>
                <a:lnTo>
                  <a:pt x="16" y="52"/>
                </a:lnTo>
                <a:lnTo>
                  <a:pt x="21" y="53"/>
                </a:lnTo>
                <a:lnTo>
                  <a:pt x="70" y="53"/>
                </a:lnTo>
                <a:lnTo>
                  <a:pt x="81" y="53"/>
                </a:lnTo>
                <a:lnTo>
                  <a:pt x="86" y="52"/>
                </a:lnTo>
                <a:lnTo>
                  <a:pt x="90" y="49"/>
                </a:lnTo>
                <a:lnTo>
                  <a:pt x="94" y="45"/>
                </a:lnTo>
                <a:lnTo>
                  <a:pt x="98" y="41"/>
                </a:lnTo>
                <a:lnTo>
                  <a:pt x="99" y="37"/>
                </a:lnTo>
                <a:lnTo>
                  <a:pt x="102" y="32"/>
                </a:lnTo>
                <a:lnTo>
                  <a:pt x="102" y="26"/>
                </a:lnTo>
                <a:lnTo>
                  <a:pt x="102" y="21"/>
                </a:lnTo>
                <a:lnTo>
                  <a:pt x="99" y="16"/>
                </a:lnTo>
                <a:lnTo>
                  <a:pt x="98" y="12"/>
                </a:lnTo>
                <a:lnTo>
                  <a:pt x="94" y="8"/>
                </a:lnTo>
                <a:lnTo>
                  <a:pt x="90" y="5"/>
                </a:lnTo>
                <a:lnTo>
                  <a:pt x="86" y="3"/>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3" name="Line 371"/>
          <p:cNvSpPr>
            <a:spLocks noChangeShapeType="1"/>
          </p:cNvSpPr>
          <p:nvPr/>
        </p:nvSpPr>
        <p:spPr bwMode="auto">
          <a:xfrm>
            <a:off x="6391275" y="4743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4" name="Freeform 372"/>
          <p:cNvSpPr>
            <a:spLocks/>
          </p:cNvSpPr>
          <p:nvPr/>
        </p:nvSpPr>
        <p:spPr bwMode="auto">
          <a:xfrm>
            <a:off x="6380163" y="4743450"/>
            <a:ext cx="41275" cy="20638"/>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6" y="0"/>
                </a:moveTo>
                <a:lnTo>
                  <a:pt x="21" y="1"/>
                </a:lnTo>
                <a:lnTo>
                  <a:pt x="16" y="3"/>
                </a:lnTo>
                <a:lnTo>
                  <a:pt x="12" y="5"/>
                </a:lnTo>
                <a:lnTo>
                  <a:pt x="8" y="8"/>
                </a:lnTo>
                <a:lnTo>
                  <a:pt x="4" y="12"/>
                </a:lnTo>
                <a:lnTo>
                  <a:pt x="1" y="16"/>
                </a:lnTo>
                <a:lnTo>
                  <a:pt x="0" y="21"/>
                </a:lnTo>
                <a:lnTo>
                  <a:pt x="0" y="26"/>
                </a:lnTo>
                <a:lnTo>
                  <a:pt x="0" y="32"/>
                </a:lnTo>
                <a:lnTo>
                  <a:pt x="1" y="37"/>
                </a:lnTo>
                <a:lnTo>
                  <a:pt x="4" y="41"/>
                </a:lnTo>
                <a:lnTo>
                  <a:pt x="8" y="45"/>
                </a:lnTo>
                <a:lnTo>
                  <a:pt x="12" y="49"/>
                </a:lnTo>
                <a:lnTo>
                  <a:pt x="16" y="52"/>
                </a:lnTo>
                <a:lnTo>
                  <a:pt x="21" y="53"/>
                </a:lnTo>
                <a:lnTo>
                  <a:pt x="70" y="53"/>
                </a:lnTo>
                <a:lnTo>
                  <a:pt x="80" y="53"/>
                </a:lnTo>
                <a:lnTo>
                  <a:pt x="86" y="52"/>
                </a:lnTo>
                <a:lnTo>
                  <a:pt x="90" y="49"/>
                </a:lnTo>
                <a:lnTo>
                  <a:pt x="94" y="45"/>
                </a:lnTo>
                <a:lnTo>
                  <a:pt x="98" y="41"/>
                </a:lnTo>
                <a:lnTo>
                  <a:pt x="100" y="37"/>
                </a:lnTo>
                <a:lnTo>
                  <a:pt x="102" y="32"/>
                </a:lnTo>
                <a:lnTo>
                  <a:pt x="102" y="26"/>
                </a:lnTo>
                <a:lnTo>
                  <a:pt x="102" y="21"/>
                </a:lnTo>
                <a:lnTo>
                  <a:pt x="100" y="16"/>
                </a:lnTo>
                <a:lnTo>
                  <a:pt x="98" y="12"/>
                </a:lnTo>
                <a:lnTo>
                  <a:pt x="94" y="8"/>
                </a:lnTo>
                <a:lnTo>
                  <a:pt x="90" y="5"/>
                </a:lnTo>
                <a:lnTo>
                  <a:pt x="86" y="3"/>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5" name="Line 373"/>
          <p:cNvSpPr>
            <a:spLocks noChangeShapeType="1"/>
          </p:cNvSpPr>
          <p:nvPr/>
        </p:nvSpPr>
        <p:spPr bwMode="auto">
          <a:xfrm>
            <a:off x="6410325" y="4743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6" name="Freeform 374"/>
          <p:cNvSpPr>
            <a:spLocks/>
          </p:cNvSpPr>
          <p:nvPr/>
        </p:nvSpPr>
        <p:spPr bwMode="auto">
          <a:xfrm>
            <a:off x="6400800" y="4743450"/>
            <a:ext cx="25400" cy="20638"/>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1"/>
                </a:lnTo>
                <a:lnTo>
                  <a:pt x="17" y="3"/>
                </a:lnTo>
                <a:lnTo>
                  <a:pt x="12" y="5"/>
                </a:lnTo>
                <a:lnTo>
                  <a:pt x="8" y="8"/>
                </a:lnTo>
                <a:lnTo>
                  <a:pt x="5" y="12"/>
                </a:lnTo>
                <a:lnTo>
                  <a:pt x="2" y="16"/>
                </a:lnTo>
                <a:lnTo>
                  <a:pt x="1" y="21"/>
                </a:lnTo>
                <a:lnTo>
                  <a:pt x="0" y="26"/>
                </a:lnTo>
                <a:lnTo>
                  <a:pt x="1" y="32"/>
                </a:lnTo>
                <a:lnTo>
                  <a:pt x="2" y="37"/>
                </a:lnTo>
                <a:lnTo>
                  <a:pt x="5" y="41"/>
                </a:lnTo>
                <a:lnTo>
                  <a:pt x="8" y="45"/>
                </a:lnTo>
                <a:lnTo>
                  <a:pt x="12" y="49"/>
                </a:lnTo>
                <a:lnTo>
                  <a:pt x="17" y="52"/>
                </a:lnTo>
                <a:lnTo>
                  <a:pt x="21" y="53"/>
                </a:lnTo>
                <a:lnTo>
                  <a:pt x="30" y="53"/>
                </a:lnTo>
                <a:lnTo>
                  <a:pt x="42" y="53"/>
                </a:lnTo>
                <a:lnTo>
                  <a:pt x="46" y="52"/>
                </a:lnTo>
                <a:lnTo>
                  <a:pt x="51" y="49"/>
                </a:lnTo>
                <a:lnTo>
                  <a:pt x="55" y="45"/>
                </a:lnTo>
                <a:lnTo>
                  <a:pt x="58" y="41"/>
                </a:lnTo>
                <a:lnTo>
                  <a:pt x="61" y="37"/>
                </a:lnTo>
                <a:lnTo>
                  <a:pt x="62" y="32"/>
                </a:lnTo>
                <a:lnTo>
                  <a:pt x="63" y="26"/>
                </a:lnTo>
                <a:lnTo>
                  <a:pt x="62" y="21"/>
                </a:lnTo>
                <a:lnTo>
                  <a:pt x="61" y="16"/>
                </a:lnTo>
                <a:lnTo>
                  <a:pt x="58" y="12"/>
                </a:lnTo>
                <a:lnTo>
                  <a:pt x="55" y="8"/>
                </a:lnTo>
                <a:lnTo>
                  <a:pt x="51" y="5"/>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7" name="Line 375"/>
          <p:cNvSpPr>
            <a:spLocks noChangeShapeType="1"/>
          </p:cNvSpPr>
          <p:nvPr/>
        </p:nvSpPr>
        <p:spPr bwMode="auto">
          <a:xfrm>
            <a:off x="6415088" y="47434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8" name="Freeform 376"/>
          <p:cNvSpPr>
            <a:spLocks/>
          </p:cNvSpPr>
          <p:nvPr/>
        </p:nvSpPr>
        <p:spPr bwMode="auto">
          <a:xfrm>
            <a:off x="6403975" y="4743450"/>
            <a:ext cx="60325" cy="20638"/>
          </a:xfrm>
          <a:custGeom>
            <a:avLst/>
            <a:gdLst>
              <a:gd name="T0" fmla="*/ 2147483647 w 151"/>
              <a:gd name="T1" fmla="*/ 0 h 53"/>
              <a:gd name="T2" fmla="*/ 2147483647 w 151"/>
              <a:gd name="T3" fmla="*/ 2147483647 h 53"/>
              <a:gd name="T4" fmla="*/ 2147483647 w 151"/>
              <a:gd name="T5" fmla="*/ 2147483647 h 53"/>
              <a:gd name="T6" fmla="*/ 2147483647 w 151"/>
              <a:gd name="T7" fmla="*/ 2147483647 h 53"/>
              <a:gd name="T8" fmla="*/ 2147483647 w 151"/>
              <a:gd name="T9" fmla="*/ 2147483647 h 53"/>
              <a:gd name="T10" fmla="*/ 2147483647 w 151"/>
              <a:gd name="T11" fmla="*/ 2147483647 h 53"/>
              <a:gd name="T12" fmla="*/ 2147483647 w 151"/>
              <a:gd name="T13" fmla="*/ 2147483647 h 53"/>
              <a:gd name="T14" fmla="*/ 0 w 151"/>
              <a:gd name="T15" fmla="*/ 2147483647 h 53"/>
              <a:gd name="T16" fmla="*/ 0 w 151"/>
              <a:gd name="T17" fmla="*/ 2147483647 h 53"/>
              <a:gd name="T18" fmla="*/ 0 w 151"/>
              <a:gd name="T19" fmla="*/ 2147483647 h 53"/>
              <a:gd name="T20" fmla="*/ 2147483647 w 151"/>
              <a:gd name="T21" fmla="*/ 2147483647 h 53"/>
              <a:gd name="T22" fmla="*/ 2147483647 w 151"/>
              <a:gd name="T23" fmla="*/ 2147483647 h 53"/>
              <a:gd name="T24" fmla="*/ 2147483647 w 151"/>
              <a:gd name="T25" fmla="*/ 2147483647 h 53"/>
              <a:gd name="T26" fmla="*/ 2147483647 w 151"/>
              <a:gd name="T27" fmla="*/ 2147483647 h 53"/>
              <a:gd name="T28" fmla="*/ 2147483647 w 151"/>
              <a:gd name="T29" fmla="*/ 2147483647 h 53"/>
              <a:gd name="T30" fmla="*/ 2147483647 w 151"/>
              <a:gd name="T31" fmla="*/ 2147483647 h 53"/>
              <a:gd name="T32" fmla="*/ 2147483647 w 151"/>
              <a:gd name="T33" fmla="*/ 2147483647 h 53"/>
              <a:gd name="T34" fmla="*/ 2147483647 w 151"/>
              <a:gd name="T35" fmla="*/ 2147483647 h 53"/>
              <a:gd name="T36" fmla="*/ 2147483647 w 151"/>
              <a:gd name="T37" fmla="*/ 2147483647 h 53"/>
              <a:gd name="T38" fmla="*/ 2147483647 w 151"/>
              <a:gd name="T39" fmla="*/ 2147483647 h 53"/>
              <a:gd name="T40" fmla="*/ 2147483647 w 151"/>
              <a:gd name="T41" fmla="*/ 2147483647 h 53"/>
              <a:gd name="T42" fmla="*/ 2147483647 w 151"/>
              <a:gd name="T43" fmla="*/ 2147483647 h 53"/>
              <a:gd name="T44" fmla="*/ 2147483647 w 151"/>
              <a:gd name="T45" fmla="*/ 2147483647 h 53"/>
              <a:gd name="T46" fmla="*/ 2147483647 w 151"/>
              <a:gd name="T47" fmla="*/ 2147483647 h 53"/>
              <a:gd name="T48" fmla="*/ 2147483647 w 151"/>
              <a:gd name="T49" fmla="*/ 2147483647 h 53"/>
              <a:gd name="T50" fmla="*/ 2147483647 w 151"/>
              <a:gd name="T51" fmla="*/ 2147483647 h 53"/>
              <a:gd name="T52" fmla="*/ 2147483647 w 151"/>
              <a:gd name="T53" fmla="*/ 2147483647 h 53"/>
              <a:gd name="T54" fmla="*/ 2147483647 w 151"/>
              <a:gd name="T55" fmla="*/ 2147483647 h 53"/>
              <a:gd name="T56" fmla="*/ 2147483647 w 151"/>
              <a:gd name="T57" fmla="*/ 2147483647 h 53"/>
              <a:gd name="T58" fmla="*/ 2147483647 w 151"/>
              <a:gd name="T59" fmla="*/ 2147483647 h 53"/>
              <a:gd name="T60" fmla="*/ 2147483647 w 151"/>
              <a:gd name="T61" fmla="*/ 2147483647 h 53"/>
              <a:gd name="T62" fmla="*/ 2147483647 w 151"/>
              <a:gd name="T63" fmla="*/ 0 h 53"/>
              <a:gd name="T64" fmla="*/ 2147483647 w 15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1"/>
              <a:gd name="T100" fmla="*/ 0 h 53"/>
              <a:gd name="T101" fmla="*/ 151 w 15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1" h="53">
                <a:moveTo>
                  <a:pt x="27" y="0"/>
                </a:moveTo>
                <a:lnTo>
                  <a:pt x="21" y="1"/>
                </a:lnTo>
                <a:lnTo>
                  <a:pt x="16" y="3"/>
                </a:lnTo>
                <a:lnTo>
                  <a:pt x="11" y="5"/>
                </a:lnTo>
                <a:lnTo>
                  <a:pt x="7" y="8"/>
                </a:lnTo>
                <a:lnTo>
                  <a:pt x="4" y="12"/>
                </a:lnTo>
                <a:lnTo>
                  <a:pt x="2" y="16"/>
                </a:lnTo>
                <a:lnTo>
                  <a:pt x="0" y="21"/>
                </a:lnTo>
                <a:lnTo>
                  <a:pt x="0" y="26"/>
                </a:lnTo>
                <a:lnTo>
                  <a:pt x="0" y="32"/>
                </a:lnTo>
                <a:lnTo>
                  <a:pt x="2" y="37"/>
                </a:lnTo>
                <a:lnTo>
                  <a:pt x="4" y="41"/>
                </a:lnTo>
                <a:lnTo>
                  <a:pt x="7" y="45"/>
                </a:lnTo>
                <a:lnTo>
                  <a:pt x="11" y="49"/>
                </a:lnTo>
                <a:lnTo>
                  <a:pt x="16" y="52"/>
                </a:lnTo>
                <a:lnTo>
                  <a:pt x="21" y="53"/>
                </a:lnTo>
                <a:lnTo>
                  <a:pt x="119" y="53"/>
                </a:lnTo>
                <a:lnTo>
                  <a:pt x="130" y="53"/>
                </a:lnTo>
                <a:lnTo>
                  <a:pt x="135" y="52"/>
                </a:lnTo>
                <a:lnTo>
                  <a:pt x="139" y="49"/>
                </a:lnTo>
                <a:lnTo>
                  <a:pt x="143" y="45"/>
                </a:lnTo>
                <a:lnTo>
                  <a:pt x="147" y="41"/>
                </a:lnTo>
                <a:lnTo>
                  <a:pt x="150" y="37"/>
                </a:lnTo>
                <a:lnTo>
                  <a:pt x="151" y="32"/>
                </a:lnTo>
                <a:lnTo>
                  <a:pt x="151" y="26"/>
                </a:lnTo>
                <a:lnTo>
                  <a:pt x="151" y="21"/>
                </a:lnTo>
                <a:lnTo>
                  <a:pt x="150" y="16"/>
                </a:lnTo>
                <a:lnTo>
                  <a:pt x="147" y="12"/>
                </a:lnTo>
                <a:lnTo>
                  <a:pt x="143" y="8"/>
                </a:lnTo>
                <a:lnTo>
                  <a:pt x="139" y="5"/>
                </a:lnTo>
                <a:lnTo>
                  <a:pt x="135" y="3"/>
                </a:lnTo>
                <a:lnTo>
                  <a:pt x="12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29" name="Line 377"/>
          <p:cNvSpPr>
            <a:spLocks noChangeShapeType="1"/>
          </p:cNvSpPr>
          <p:nvPr/>
        </p:nvSpPr>
        <p:spPr bwMode="auto">
          <a:xfrm>
            <a:off x="6453188" y="47434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0" name="Freeform 378"/>
          <p:cNvSpPr>
            <a:spLocks/>
          </p:cNvSpPr>
          <p:nvPr/>
        </p:nvSpPr>
        <p:spPr bwMode="auto">
          <a:xfrm>
            <a:off x="6443663" y="4743450"/>
            <a:ext cx="23812" cy="20638"/>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1"/>
                </a:lnTo>
                <a:lnTo>
                  <a:pt x="16" y="3"/>
                </a:lnTo>
                <a:lnTo>
                  <a:pt x="12" y="5"/>
                </a:lnTo>
                <a:lnTo>
                  <a:pt x="8" y="8"/>
                </a:lnTo>
                <a:lnTo>
                  <a:pt x="4" y="12"/>
                </a:lnTo>
                <a:lnTo>
                  <a:pt x="3" y="16"/>
                </a:lnTo>
                <a:lnTo>
                  <a:pt x="0" y="21"/>
                </a:lnTo>
                <a:lnTo>
                  <a:pt x="0" y="26"/>
                </a:lnTo>
                <a:lnTo>
                  <a:pt x="0" y="32"/>
                </a:lnTo>
                <a:lnTo>
                  <a:pt x="3" y="37"/>
                </a:lnTo>
                <a:lnTo>
                  <a:pt x="4" y="41"/>
                </a:lnTo>
                <a:lnTo>
                  <a:pt x="8" y="45"/>
                </a:lnTo>
                <a:lnTo>
                  <a:pt x="12" y="49"/>
                </a:lnTo>
                <a:lnTo>
                  <a:pt x="16" y="52"/>
                </a:lnTo>
                <a:lnTo>
                  <a:pt x="21" y="53"/>
                </a:lnTo>
                <a:lnTo>
                  <a:pt x="31" y="53"/>
                </a:lnTo>
                <a:lnTo>
                  <a:pt x="41" y="53"/>
                </a:lnTo>
                <a:lnTo>
                  <a:pt x="46" y="52"/>
                </a:lnTo>
                <a:lnTo>
                  <a:pt x="52" y="49"/>
                </a:lnTo>
                <a:lnTo>
                  <a:pt x="56" y="45"/>
                </a:lnTo>
                <a:lnTo>
                  <a:pt x="58" y="41"/>
                </a:lnTo>
                <a:lnTo>
                  <a:pt x="61" y="37"/>
                </a:lnTo>
                <a:lnTo>
                  <a:pt x="62" y="32"/>
                </a:lnTo>
                <a:lnTo>
                  <a:pt x="62" y="26"/>
                </a:lnTo>
                <a:lnTo>
                  <a:pt x="62" y="21"/>
                </a:lnTo>
                <a:lnTo>
                  <a:pt x="61" y="16"/>
                </a:lnTo>
                <a:lnTo>
                  <a:pt x="58" y="12"/>
                </a:lnTo>
                <a:lnTo>
                  <a:pt x="56" y="8"/>
                </a:lnTo>
                <a:lnTo>
                  <a:pt x="52" y="5"/>
                </a:lnTo>
                <a:lnTo>
                  <a:pt x="46"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1" name="Line 379"/>
          <p:cNvSpPr>
            <a:spLocks noChangeShapeType="1"/>
          </p:cNvSpPr>
          <p:nvPr/>
        </p:nvSpPr>
        <p:spPr bwMode="auto">
          <a:xfrm>
            <a:off x="6446838" y="47529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2" name="Freeform 380"/>
          <p:cNvSpPr>
            <a:spLocks/>
          </p:cNvSpPr>
          <p:nvPr/>
        </p:nvSpPr>
        <p:spPr bwMode="auto">
          <a:xfrm>
            <a:off x="6446838" y="4727575"/>
            <a:ext cx="20637" cy="36513"/>
          </a:xfrm>
          <a:custGeom>
            <a:avLst/>
            <a:gdLst>
              <a:gd name="T0" fmla="*/ 0 w 53"/>
              <a:gd name="T1" fmla="*/ 2147483647 h 94"/>
              <a:gd name="T2" fmla="*/ 2147483647 w 53"/>
              <a:gd name="T3" fmla="*/ 2147483647 h 94"/>
              <a:gd name="T4" fmla="*/ 2147483647 w 53"/>
              <a:gd name="T5" fmla="*/ 2147483647 h 94"/>
              <a:gd name="T6" fmla="*/ 2147483647 w 53"/>
              <a:gd name="T7" fmla="*/ 2147483647 h 94"/>
              <a:gd name="T8" fmla="*/ 2147483647 w 53"/>
              <a:gd name="T9" fmla="*/ 2147483647 h 94"/>
              <a:gd name="T10" fmla="*/ 2147483647 w 53"/>
              <a:gd name="T11" fmla="*/ 2147483647 h 94"/>
              <a:gd name="T12" fmla="*/ 2147483647 w 53"/>
              <a:gd name="T13" fmla="*/ 2147483647 h 94"/>
              <a:gd name="T14" fmla="*/ 2147483647 w 53"/>
              <a:gd name="T15" fmla="*/ 2147483647 h 94"/>
              <a:gd name="T16" fmla="*/ 2147483647 w 53"/>
              <a:gd name="T17" fmla="*/ 2147483647 h 94"/>
              <a:gd name="T18" fmla="*/ 2147483647 w 53"/>
              <a:gd name="T19" fmla="*/ 2147483647 h 94"/>
              <a:gd name="T20" fmla="*/ 2147483647 w 53"/>
              <a:gd name="T21" fmla="*/ 2147483647 h 94"/>
              <a:gd name="T22" fmla="*/ 2147483647 w 53"/>
              <a:gd name="T23" fmla="*/ 2147483647 h 94"/>
              <a:gd name="T24" fmla="*/ 2147483647 w 53"/>
              <a:gd name="T25" fmla="*/ 2147483647 h 94"/>
              <a:gd name="T26" fmla="*/ 2147483647 w 53"/>
              <a:gd name="T27" fmla="*/ 2147483647 h 94"/>
              <a:gd name="T28" fmla="*/ 2147483647 w 53"/>
              <a:gd name="T29" fmla="*/ 2147483647 h 94"/>
              <a:gd name="T30" fmla="*/ 2147483647 w 53"/>
              <a:gd name="T31" fmla="*/ 2147483647 h 94"/>
              <a:gd name="T32" fmla="*/ 2147483647 w 53"/>
              <a:gd name="T33" fmla="*/ 2147483647 h 94"/>
              <a:gd name="T34" fmla="*/ 2147483647 w 53"/>
              <a:gd name="T35" fmla="*/ 2147483647 h 94"/>
              <a:gd name="T36" fmla="*/ 2147483647 w 53"/>
              <a:gd name="T37" fmla="*/ 2147483647 h 94"/>
              <a:gd name="T38" fmla="*/ 2147483647 w 53"/>
              <a:gd name="T39" fmla="*/ 2147483647 h 94"/>
              <a:gd name="T40" fmla="*/ 2147483647 w 53"/>
              <a:gd name="T41" fmla="*/ 2147483647 h 94"/>
              <a:gd name="T42" fmla="*/ 2147483647 w 53"/>
              <a:gd name="T43" fmla="*/ 2147483647 h 94"/>
              <a:gd name="T44" fmla="*/ 2147483647 w 53"/>
              <a:gd name="T45" fmla="*/ 2147483647 h 94"/>
              <a:gd name="T46" fmla="*/ 2147483647 w 53"/>
              <a:gd name="T47" fmla="*/ 2147483647 h 94"/>
              <a:gd name="T48" fmla="*/ 2147483647 w 53"/>
              <a:gd name="T49" fmla="*/ 0 h 94"/>
              <a:gd name="T50" fmla="*/ 2147483647 w 53"/>
              <a:gd name="T51" fmla="*/ 2147483647 h 94"/>
              <a:gd name="T52" fmla="*/ 2147483647 w 53"/>
              <a:gd name="T53" fmla="*/ 2147483647 h 94"/>
              <a:gd name="T54" fmla="*/ 2147483647 w 53"/>
              <a:gd name="T55" fmla="*/ 2147483647 h 94"/>
              <a:gd name="T56" fmla="*/ 2147483647 w 53"/>
              <a:gd name="T57" fmla="*/ 2147483647 h 94"/>
              <a:gd name="T58" fmla="*/ 2147483647 w 53"/>
              <a:gd name="T59" fmla="*/ 2147483647 h 94"/>
              <a:gd name="T60" fmla="*/ 2147483647 w 53"/>
              <a:gd name="T61" fmla="*/ 2147483647 h 94"/>
              <a:gd name="T62" fmla="*/ 0 w 53"/>
              <a:gd name="T63" fmla="*/ 2147483647 h 94"/>
              <a:gd name="T64" fmla="*/ 0 w 53"/>
              <a:gd name="T65" fmla="*/ 2147483647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4"/>
              <a:gd name="T101" fmla="*/ 53 w 53"/>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4">
                <a:moveTo>
                  <a:pt x="0" y="67"/>
                </a:moveTo>
                <a:lnTo>
                  <a:pt x="2" y="73"/>
                </a:lnTo>
                <a:lnTo>
                  <a:pt x="3" y="78"/>
                </a:lnTo>
                <a:lnTo>
                  <a:pt x="6" y="82"/>
                </a:lnTo>
                <a:lnTo>
                  <a:pt x="8" y="86"/>
                </a:lnTo>
                <a:lnTo>
                  <a:pt x="12" y="90"/>
                </a:lnTo>
                <a:lnTo>
                  <a:pt x="18" y="93"/>
                </a:lnTo>
                <a:lnTo>
                  <a:pt x="23" y="94"/>
                </a:lnTo>
                <a:lnTo>
                  <a:pt x="27" y="94"/>
                </a:lnTo>
                <a:lnTo>
                  <a:pt x="32" y="94"/>
                </a:lnTo>
                <a:lnTo>
                  <a:pt x="37" y="93"/>
                </a:lnTo>
                <a:lnTo>
                  <a:pt x="43" y="90"/>
                </a:lnTo>
                <a:lnTo>
                  <a:pt x="47" y="86"/>
                </a:lnTo>
                <a:lnTo>
                  <a:pt x="49" y="82"/>
                </a:lnTo>
                <a:lnTo>
                  <a:pt x="52" y="78"/>
                </a:lnTo>
                <a:lnTo>
                  <a:pt x="53" y="73"/>
                </a:lnTo>
                <a:lnTo>
                  <a:pt x="53" y="33"/>
                </a:lnTo>
                <a:lnTo>
                  <a:pt x="53" y="23"/>
                </a:lnTo>
                <a:lnTo>
                  <a:pt x="52" y="17"/>
                </a:lnTo>
                <a:lnTo>
                  <a:pt x="49" y="12"/>
                </a:lnTo>
                <a:lnTo>
                  <a:pt x="47" y="8"/>
                </a:lnTo>
                <a:lnTo>
                  <a:pt x="43" y="5"/>
                </a:lnTo>
                <a:lnTo>
                  <a:pt x="37" y="3"/>
                </a:lnTo>
                <a:lnTo>
                  <a:pt x="32" y="1"/>
                </a:lnTo>
                <a:lnTo>
                  <a:pt x="27" y="0"/>
                </a:lnTo>
                <a:lnTo>
                  <a:pt x="23" y="1"/>
                </a:lnTo>
                <a:lnTo>
                  <a:pt x="18" y="3"/>
                </a:lnTo>
                <a:lnTo>
                  <a:pt x="12" y="5"/>
                </a:lnTo>
                <a:lnTo>
                  <a:pt x="8" y="8"/>
                </a:lnTo>
                <a:lnTo>
                  <a:pt x="6" y="12"/>
                </a:lnTo>
                <a:lnTo>
                  <a:pt x="3" y="17"/>
                </a:lnTo>
                <a:lnTo>
                  <a:pt x="0" y="28"/>
                </a:lnTo>
                <a:lnTo>
                  <a:pt x="0" y="67"/>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3" name="Line 381"/>
          <p:cNvSpPr>
            <a:spLocks noChangeShapeType="1"/>
          </p:cNvSpPr>
          <p:nvPr/>
        </p:nvSpPr>
        <p:spPr bwMode="auto">
          <a:xfrm>
            <a:off x="6457950" y="472757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4" name="Freeform 382"/>
          <p:cNvSpPr>
            <a:spLocks/>
          </p:cNvSpPr>
          <p:nvPr/>
        </p:nvSpPr>
        <p:spPr bwMode="auto">
          <a:xfrm>
            <a:off x="6446838" y="4727575"/>
            <a:ext cx="28575" cy="19050"/>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3" y="1"/>
                </a:lnTo>
                <a:lnTo>
                  <a:pt x="18" y="3"/>
                </a:lnTo>
                <a:lnTo>
                  <a:pt x="12" y="5"/>
                </a:lnTo>
                <a:lnTo>
                  <a:pt x="8" y="8"/>
                </a:lnTo>
                <a:lnTo>
                  <a:pt x="6" y="12"/>
                </a:lnTo>
                <a:lnTo>
                  <a:pt x="3" y="17"/>
                </a:lnTo>
                <a:lnTo>
                  <a:pt x="2" y="23"/>
                </a:lnTo>
                <a:lnTo>
                  <a:pt x="0" y="26"/>
                </a:lnTo>
                <a:lnTo>
                  <a:pt x="2" y="32"/>
                </a:lnTo>
                <a:lnTo>
                  <a:pt x="3" y="37"/>
                </a:lnTo>
                <a:lnTo>
                  <a:pt x="6" y="42"/>
                </a:lnTo>
                <a:lnTo>
                  <a:pt x="8" y="46"/>
                </a:lnTo>
                <a:lnTo>
                  <a:pt x="12" y="49"/>
                </a:lnTo>
                <a:lnTo>
                  <a:pt x="18" y="52"/>
                </a:lnTo>
                <a:lnTo>
                  <a:pt x="23" y="53"/>
                </a:lnTo>
                <a:lnTo>
                  <a:pt x="41" y="53"/>
                </a:lnTo>
                <a:lnTo>
                  <a:pt x="52" y="53"/>
                </a:lnTo>
                <a:lnTo>
                  <a:pt x="57" y="52"/>
                </a:lnTo>
                <a:lnTo>
                  <a:pt x="61" y="49"/>
                </a:lnTo>
                <a:lnTo>
                  <a:pt x="66" y="46"/>
                </a:lnTo>
                <a:lnTo>
                  <a:pt x="69" y="42"/>
                </a:lnTo>
                <a:lnTo>
                  <a:pt x="72" y="37"/>
                </a:lnTo>
                <a:lnTo>
                  <a:pt x="73" y="32"/>
                </a:lnTo>
                <a:lnTo>
                  <a:pt x="73" y="26"/>
                </a:lnTo>
                <a:lnTo>
                  <a:pt x="73" y="23"/>
                </a:lnTo>
                <a:lnTo>
                  <a:pt x="72" y="17"/>
                </a:lnTo>
                <a:lnTo>
                  <a:pt x="69" y="12"/>
                </a:lnTo>
                <a:lnTo>
                  <a:pt x="66" y="8"/>
                </a:lnTo>
                <a:lnTo>
                  <a:pt x="61" y="5"/>
                </a:lnTo>
                <a:lnTo>
                  <a:pt x="57" y="3"/>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5" name="Line 383"/>
          <p:cNvSpPr>
            <a:spLocks noChangeShapeType="1"/>
          </p:cNvSpPr>
          <p:nvPr/>
        </p:nvSpPr>
        <p:spPr bwMode="auto">
          <a:xfrm>
            <a:off x="6465888" y="47275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6" name="Freeform 384"/>
          <p:cNvSpPr>
            <a:spLocks/>
          </p:cNvSpPr>
          <p:nvPr/>
        </p:nvSpPr>
        <p:spPr bwMode="auto">
          <a:xfrm>
            <a:off x="6454775" y="4727575"/>
            <a:ext cx="52388" cy="19050"/>
          </a:xfrm>
          <a:custGeom>
            <a:avLst/>
            <a:gdLst>
              <a:gd name="T0" fmla="*/ 2147483647 w 132"/>
              <a:gd name="T1" fmla="*/ 0 h 53"/>
              <a:gd name="T2" fmla="*/ 2147483647 w 132"/>
              <a:gd name="T3" fmla="*/ 2147483647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2147483647 w 132"/>
              <a:gd name="T15" fmla="*/ 2147483647 h 53"/>
              <a:gd name="T16" fmla="*/ 0 w 132"/>
              <a:gd name="T17" fmla="*/ 2147483647 h 53"/>
              <a:gd name="T18" fmla="*/ 2147483647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7" y="0"/>
                </a:moveTo>
                <a:lnTo>
                  <a:pt x="21" y="1"/>
                </a:lnTo>
                <a:lnTo>
                  <a:pt x="17" y="3"/>
                </a:lnTo>
                <a:lnTo>
                  <a:pt x="12" y="5"/>
                </a:lnTo>
                <a:lnTo>
                  <a:pt x="8" y="8"/>
                </a:lnTo>
                <a:lnTo>
                  <a:pt x="5" y="12"/>
                </a:lnTo>
                <a:lnTo>
                  <a:pt x="3" y="17"/>
                </a:lnTo>
                <a:lnTo>
                  <a:pt x="2" y="23"/>
                </a:lnTo>
                <a:lnTo>
                  <a:pt x="0" y="26"/>
                </a:lnTo>
                <a:lnTo>
                  <a:pt x="2" y="32"/>
                </a:lnTo>
                <a:lnTo>
                  <a:pt x="3" y="37"/>
                </a:lnTo>
                <a:lnTo>
                  <a:pt x="5" y="42"/>
                </a:lnTo>
                <a:lnTo>
                  <a:pt x="8" y="46"/>
                </a:lnTo>
                <a:lnTo>
                  <a:pt x="12" y="49"/>
                </a:lnTo>
                <a:lnTo>
                  <a:pt x="17" y="52"/>
                </a:lnTo>
                <a:lnTo>
                  <a:pt x="21" y="53"/>
                </a:lnTo>
                <a:lnTo>
                  <a:pt x="101" y="53"/>
                </a:lnTo>
                <a:lnTo>
                  <a:pt x="111" y="53"/>
                </a:lnTo>
                <a:lnTo>
                  <a:pt x="117" y="52"/>
                </a:lnTo>
                <a:lnTo>
                  <a:pt x="120" y="49"/>
                </a:lnTo>
                <a:lnTo>
                  <a:pt x="124" y="46"/>
                </a:lnTo>
                <a:lnTo>
                  <a:pt x="128" y="42"/>
                </a:lnTo>
                <a:lnTo>
                  <a:pt x="130" y="37"/>
                </a:lnTo>
                <a:lnTo>
                  <a:pt x="132" y="32"/>
                </a:lnTo>
                <a:lnTo>
                  <a:pt x="132" y="26"/>
                </a:lnTo>
                <a:lnTo>
                  <a:pt x="132" y="23"/>
                </a:lnTo>
                <a:lnTo>
                  <a:pt x="130" y="17"/>
                </a:lnTo>
                <a:lnTo>
                  <a:pt x="128" y="12"/>
                </a:lnTo>
                <a:lnTo>
                  <a:pt x="124" y="8"/>
                </a:lnTo>
                <a:lnTo>
                  <a:pt x="120" y="5"/>
                </a:lnTo>
                <a:lnTo>
                  <a:pt x="117" y="3"/>
                </a:lnTo>
                <a:lnTo>
                  <a:pt x="10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7" name="Line 385"/>
          <p:cNvSpPr>
            <a:spLocks noChangeShapeType="1"/>
          </p:cNvSpPr>
          <p:nvPr/>
        </p:nvSpPr>
        <p:spPr bwMode="auto">
          <a:xfrm>
            <a:off x="6486525" y="47371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8" name="Freeform 386"/>
          <p:cNvSpPr>
            <a:spLocks/>
          </p:cNvSpPr>
          <p:nvPr/>
        </p:nvSpPr>
        <p:spPr bwMode="auto">
          <a:xfrm>
            <a:off x="6486525" y="4711700"/>
            <a:ext cx="20638" cy="34925"/>
          </a:xfrm>
          <a:custGeom>
            <a:avLst/>
            <a:gdLst>
              <a:gd name="T0" fmla="*/ 0 w 52"/>
              <a:gd name="T1" fmla="*/ 2147483647 h 93"/>
              <a:gd name="T2" fmla="*/ 0 w 52"/>
              <a:gd name="T3" fmla="*/ 2147483647 h 93"/>
              <a:gd name="T4" fmla="*/ 2147483647 w 52"/>
              <a:gd name="T5" fmla="*/ 2147483647 h 93"/>
              <a:gd name="T6" fmla="*/ 2147483647 w 52"/>
              <a:gd name="T7" fmla="*/ 2147483647 h 93"/>
              <a:gd name="T8" fmla="*/ 2147483647 w 52"/>
              <a:gd name="T9" fmla="*/ 2147483647 h 93"/>
              <a:gd name="T10" fmla="*/ 2147483647 w 52"/>
              <a:gd name="T11" fmla="*/ 2147483647 h 93"/>
              <a:gd name="T12" fmla="*/ 2147483647 w 52"/>
              <a:gd name="T13" fmla="*/ 2147483647 h 93"/>
              <a:gd name="T14" fmla="*/ 2147483647 w 52"/>
              <a:gd name="T15" fmla="*/ 2147483647 h 93"/>
              <a:gd name="T16" fmla="*/ 2147483647 w 52"/>
              <a:gd name="T17" fmla="*/ 2147483647 h 93"/>
              <a:gd name="T18" fmla="*/ 2147483647 w 52"/>
              <a:gd name="T19" fmla="*/ 2147483647 h 93"/>
              <a:gd name="T20" fmla="*/ 2147483647 w 52"/>
              <a:gd name="T21" fmla="*/ 2147483647 h 93"/>
              <a:gd name="T22" fmla="*/ 2147483647 w 52"/>
              <a:gd name="T23" fmla="*/ 2147483647 h 93"/>
              <a:gd name="T24" fmla="*/ 2147483647 w 52"/>
              <a:gd name="T25" fmla="*/ 2147483647 h 93"/>
              <a:gd name="T26" fmla="*/ 2147483647 w 52"/>
              <a:gd name="T27" fmla="*/ 2147483647 h 93"/>
              <a:gd name="T28" fmla="*/ 2147483647 w 52"/>
              <a:gd name="T29" fmla="*/ 2147483647 h 93"/>
              <a:gd name="T30" fmla="*/ 2147483647 w 52"/>
              <a:gd name="T31" fmla="*/ 2147483647 h 93"/>
              <a:gd name="T32" fmla="*/ 2147483647 w 52"/>
              <a:gd name="T33" fmla="*/ 2147483647 h 93"/>
              <a:gd name="T34" fmla="*/ 2147483647 w 52"/>
              <a:gd name="T35" fmla="*/ 2147483647 h 93"/>
              <a:gd name="T36" fmla="*/ 2147483647 w 52"/>
              <a:gd name="T37" fmla="*/ 2147483647 h 93"/>
              <a:gd name="T38" fmla="*/ 2147483647 w 52"/>
              <a:gd name="T39" fmla="*/ 2147483647 h 93"/>
              <a:gd name="T40" fmla="*/ 2147483647 w 52"/>
              <a:gd name="T41" fmla="*/ 2147483647 h 93"/>
              <a:gd name="T42" fmla="*/ 2147483647 w 52"/>
              <a:gd name="T43" fmla="*/ 2147483647 h 93"/>
              <a:gd name="T44" fmla="*/ 2147483647 w 52"/>
              <a:gd name="T45" fmla="*/ 2147483647 h 93"/>
              <a:gd name="T46" fmla="*/ 2147483647 w 52"/>
              <a:gd name="T47" fmla="*/ 0 h 93"/>
              <a:gd name="T48" fmla="*/ 2147483647 w 52"/>
              <a:gd name="T49" fmla="*/ 0 h 93"/>
              <a:gd name="T50" fmla="*/ 2147483647 w 52"/>
              <a:gd name="T51" fmla="*/ 0 h 93"/>
              <a:gd name="T52" fmla="*/ 2147483647 w 52"/>
              <a:gd name="T53" fmla="*/ 2147483647 h 93"/>
              <a:gd name="T54" fmla="*/ 2147483647 w 52"/>
              <a:gd name="T55" fmla="*/ 2147483647 h 93"/>
              <a:gd name="T56" fmla="*/ 2147483647 w 52"/>
              <a:gd name="T57" fmla="*/ 2147483647 h 93"/>
              <a:gd name="T58" fmla="*/ 2147483647 w 52"/>
              <a:gd name="T59" fmla="*/ 2147483647 h 93"/>
              <a:gd name="T60" fmla="*/ 2147483647 w 52"/>
              <a:gd name="T61" fmla="*/ 2147483647 h 93"/>
              <a:gd name="T62" fmla="*/ 0 w 52"/>
              <a:gd name="T63" fmla="*/ 2147483647 h 93"/>
              <a:gd name="T64" fmla="*/ 0 w 52"/>
              <a:gd name="T65" fmla="*/ 2147483647 h 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3"/>
              <a:gd name="T101" fmla="*/ 52 w 52"/>
              <a:gd name="T102" fmla="*/ 93 h 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3">
                <a:moveTo>
                  <a:pt x="0" y="66"/>
                </a:moveTo>
                <a:lnTo>
                  <a:pt x="0" y="72"/>
                </a:lnTo>
                <a:lnTo>
                  <a:pt x="1" y="77"/>
                </a:lnTo>
                <a:lnTo>
                  <a:pt x="3" y="82"/>
                </a:lnTo>
                <a:lnTo>
                  <a:pt x="7" y="86"/>
                </a:lnTo>
                <a:lnTo>
                  <a:pt x="11" y="89"/>
                </a:lnTo>
                <a:lnTo>
                  <a:pt x="15" y="92"/>
                </a:lnTo>
                <a:lnTo>
                  <a:pt x="21" y="93"/>
                </a:lnTo>
                <a:lnTo>
                  <a:pt x="26" y="93"/>
                </a:lnTo>
                <a:lnTo>
                  <a:pt x="31" y="93"/>
                </a:lnTo>
                <a:lnTo>
                  <a:pt x="37" y="92"/>
                </a:lnTo>
                <a:lnTo>
                  <a:pt x="40" y="89"/>
                </a:lnTo>
                <a:lnTo>
                  <a:pt x="44" y="86"/>
                </a:lnTo>
                <a:lnTo>
                  <a:pt x="48" y="82"/>
                </a:lnTo>
                <a:lnTo>
                  <a:pt x="50" y="77"/>
                </a:lnTo>
                <a:lnTo>
                  <a:pt x="52" y="72"/>
                </a:lnTo>
                <a:lnTo>
                  <a:pt x="52" y="32"/>
                </a:lnTo>
                <a:lnTo>
                  <a:pt x="52" y="22"/>
                </a:lnTo>
                <a:lnTo>
                  <a:pt x="50" y="16"/>
                </a:lnTo>
                <a:lnTo>
                  <a:pt x="48" y="12"/>
                </a:lnTo>
                <a:lnTo>
                  <a:pt x="44" y="8"/>
                </a:lnTo>
                <a:lnTo>
                  <a:pt x="40" y="4"/>
                </a:lnTo>
                <a:lnTo>
                  <a:pt x="37" y="2"/>
                </a:lnTo>
                <a:lnTo>
                  <a:pt x="31" y="0"/>
                </a:lnTo>
                <a:lnTo>
                  <a:pt x="26" y="0"/>
                </a:lnTo>
                <a:lnTo>
                  <a:pt x="21" y="0"/>
                </a:lnTo>
                <a:lnTo>
                  <a:pt x="15" y="2"/>
                </a:lnTo>
                <a:lnTo>
                  <a:pt x="11" y="4"/>
                </a:lnTo>
                <a:lnTo>
                  <a:pt x="7" y="8"/>
                </a:lnTo>
                <a:lnTo>
                  <a:pt x="3" y="12"/>
                </a:lnTo>
                <a:lnTo>
                  <a:pt x="1" y="16"/>
                </a:lnTo>
                <a:lnTo>
                  <a:pt x="0" y="27"/>
                </a:lnTo>
                <a:lnTo>
                  <a:pt x="0" y="66"/>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39" name="Line 387"/>
          <p:cNvSpPr>
            <a:spLocks noChangeShapeType="1"/>
          </p:cNvSpPr>
          <p:nvPr/>
        </p:nvSpPr>
        <p:spPr bwMode="auto">
          <a:xfrm>
            <a:off x="6496050" y="47117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0" name="Freeform 388"/>
          <p:cNvSpPr>
            <a:spLocks/>
          </p:cNvSpPr>
          <p:nvPr/>
        </p:nvSpPr>
        <p:spPr bwMode="auto">
          <a:xfrm>
            <a:off x="6486525" y="4711700"/>
            <a:ext cx="31750" cy="20638"/>
          </a:xfrm>
          <a:custGeom>
            <a:avLst/>
            <a:gdLst>
              <a:gd name="T0" fmla="*/ 2147483647 w 81"/>
              <a:gd name="T1" fmla="*/ 0 h 52"/>
              <a:gd name="T2" fmla="*/ 2147483647 w 81"/>
              <a:gd name="T3" fmla="*/ 0 h 52"/>
              <a:gd name="T4" fmla="*/ 2147483647 w 81"/>
              <a:gd name="T5" fmla="*/ 2147483647 h 52"/>
              <a:gd name="T6" fmla="*/ 2147483647 w 81"/>
              <a:gd name="T7" fmla="*/ 2147483647 h 52"/>
              <a:gd name="T8" fmla="*/ 2147483647 w 81"/>
              <a:gd name="T9" fmla="*/ 2147483647 h 52"/>
              <a:gd name="T10" fmla="*/ 2147483647 w 81"/>
              <a:gd name="T11" fmla="*/ 2147483647 h 52"/>
              <a:gd name="T12" fmla="*/ 2147483647 w 81"/>
              <a:gd name="T13" fmla="*/ 2147483647 h 52"/>
              <a:gd name="T14" fmla="*/ 0 w 81"/>
              <a:gd name="T15" fmla="*/ 2147483647 h 52"/>
              <a:gd name="T16" fmla="*/ 0 w 81"/>
              <a:gd name="T17" fmla="*/ 2147483647 h 52"/>
              <a:gd name="T18" fmla="*/ 0 w 81"/>
              <a:gd name="T19" fmla="*/ 2147483647 h 52"/>
              <a:gd name="T20" fmla="*/ 2147483647 w 81"/>
              <a:gd name="T21" fmla="*/ 2147483647 h 52"/>
              <a:gd name="T22" fmla="*/ 2147483647 w 81"/>
              <a:gd name="T23" fmla="*/ 2147483647 h 52"/>
              <a:gd name="T24" fmla="*/ 2147483647 w 81"/>
              <a:gd name="T25" fmla="*/ 2147483647 h 52"/>
              <a:gd name="T26" fmla="*/ 2147483647 w 81"/>
              <a:gd name="T27" fmla="*/ 2147483647 h 52"/>
              <a:gd name="T28" fmla="*/ 2147483647 w 81"/>
              <a:gd name="T29" fmla="*/ 2147483647 h 52"/>
              <a:gd name="T30" fmla="*/ 2147483647 w 81"/>
              <a:gd name="T31" fmla="*/ 2147483647 h 52"/>
              <a:gd name="T32" fmla="*/ 2147483647 w 81"/>
              <a:gd name="T33" fmla="*/ 2147483647 h 52"/>
              <a:gd name="T34" fmla="*/ 2147483647 w 81"/>
              <a:gd name="T35" fmla="*/ 2147483647 h 52"/>
              <a:gd name="T36" fmla="*/ 2147483647 w 81"/>
              <a:gd name="T37" fmla="*/ 2147483647 h 52"/>
              <a:gd name="T38" fmla="*/ 2147483647 w 81"/>
              <a:gd name="T39" fmla="*/ 2147483647 h 52"/>
              <a:gd name="T40" fmla="*/ 2147483647 w 81"/>
              <a:gd name="T41" fmla="*/ 2147483647 h 52"/>
              <a:gd name="T42" fmla="*/ 2147483647 w 81"/>
              <a:gd name="T43" fmla="*/ 2147483647 h 52"/>
              <a:gd name="T44" fmla="*/ 2147483647 w 81"/>
              <a:gd name="T45" fmla="*/ 2147483647 h 52"/>
              <a:gd name="T46" fmla="*/ 2147483647 w 81"/>
              <a:gd name="T47" fmla="*/ 2147483647 h 52"/>
              <a:gd name="T48" fmla="*/ 2147483647 w 81"/>
              <a:gd name="T49" fmla="*/ 2147483647 h 52"/>
              <a:gd name="T50" fmla="*/ 2147483647 w 81"/>
              <a:gd name="T51" fmla="*/ 2147483647 h 52"/>
              <a:gd name="T52" fmla="*/ 2147483647 w 81"/>
              <a:gd name="T53" fmla="*/ 2147483647 h 52"/>
              <a:gd name="T54" fmla="*/ 2147483647 w 81"/>
              <a:gd name="T55" fmla="*/ 2147483647 h 52"/>
              <a:gd name="T56" fmla="*/ 2147483647 w 81"/>
              <a:gd name="T57" fmla="*/ 2147483647 h 52"/>
              <a:gd name="T58" fmla="*/ 2147483647 w 81"/>
              <a:gd name="T59" fmla="*/ 2147483647 h 52"/>
              <a:gd name="T60" fmla="*/ 2147483647 w 81"/>
              <a:gd name="T61" fmla="*/ 2147483647 h 52"/>
              <a:gd name="T62" fmla="*/ 2147483647 w 81"/>
              <a:gd name="T63" fmla="*/ 0 h 52"/>
              <a:gd name="T64" fmla="*/ 2147483647 w 8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52"/>
              <a:gd name="T101" fmla="*/ 81 w 8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52">
                <a:moveTo>
                  <a:pt x="26" y="0"/>
                </a:moveTo>
                <a:lnTo>
                  <a:pt x="21" y="0"/>
                </a:lnTo>
                <a:lnTo>
                  <a:pt x="15" y="2"/>
                </a:lnTo>
                <a:lnTo>
                  <a:pt x="11" y="4"/>
                </a:lnTo>
                <a:lnTo>
                  <a:pt x="7" y="8"/>
                </a:lnTo>
                <a:lnTo>
                  <a:pt x="3" y="12"/>
                </a:lnTo>
                <a:lnTo>
                  <a:pt x="1" y="16"/>
                </a:lnTo>
                <a:lnTo>
                  <a:pt x="0" y="22"/>
                </a:lnTo>
                <a:lnTo>
                  <a:pt x="0" y="27"/>
                </a:lnTo>
                <a:lnTo>
                  <a:pt x="0" y="32"/>
                </a:lnTo>
                <a:lnTo>
                  <a:pt x="1" y="36"/>
                </a:lnTo>
                <a:lnTo>
                  <a:pt x="3" y="41"/>
                </a:lnTo>
                <a:lnTo>
                  <a:pt x="7" y="45"/>
                </a:lnTo>
                <a:lnTo>
                  <a:pt x="11" y="48"/>
                </a:lnTo>
                <a:lnTo>
                  <a:pt x="15" y="51"/>
                </a:lnTo>
                <a:lnTo>
                  <a:pt x="21" y="52"/>
                </a:lnTo>
                <a:lnTo>
                  <a:pt x="50" y="52"/>
                </a:lnTo>
                <a:lnTo>
                  <a:pt x="60" y="52"/>
                </a:lnTo>
                <a:lnTo>
                  <a:pt x="66" y="51"/>
                </a:lnTo>
                <a:lnTo>
                  <a:pt x="70" y="48"/>
                </a:lnTo>
                <a:lnTo>
                  <a:pt x="74" y="45"/>
                </a:lnTo>
                <a:lnTo>
                  <a:pt x="77" y="41"/>
                </a:lnTo>
                <a:lnTo>
                  <a:pt x="80" y="36"/>
                </a:lnTo>
                <a:lnTo>
                  <a:pt x="81" y="32"/>
                </a:lnTo>
                <a:lnTo>
                  <a:pt x="81" y="27"/>
                </a:lnTo>
                <a:lnTo>
                  <a:pt x="81" y="22"/>
                </a:lnTo>
                <a:lnTo>
                  <a:pt x="80" y="16"/>
                </a:lnTo>
                <a:lnTo>
                  <a:pt x="77" y="12"/>
                </a:lnTo>
                <a:lnTo>
                  <a:pt x="74" y="8"/>
                </a:lnTo>
                <a:lnTo>
                  <a:pt x="70" y="4"/>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1" name="Line 389"/>
          <p:cNvSpPr>
            <a:spLocks noChangeShapeType="1"/>
          </p:cNvSpPr>
          <p:nvPr/>
        </p:nvSpPr>
        <p:spPr bwMode="auto">
          <a:xfrm>
            <a:off x="6508750" y="47117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2" name="Freeform 390"/>
          <p:cNvSpPr>
            <a:spLocks/>
          </p:cNvSpPr>
          <p:nvPr/>
        </p:nvSpPr>
        <p:spPr bwMode="auto">
          <a:xfrm>
            <a:off x="6497638" y="4711700"/>
            <a:ext cx="33337" cy="20638"/>
          </a:xfrm>
          <a:custGeom>
            <a:avLst/>
            <a:gdLst>
              <a:gd name="T0" fmla="*/ 2147483647 w 83"/>
              <a:gd name="T1" fmla="*/ 0 h 52"/>
              <a:gd name="T2" fmla="*/ 2147483647 w 83"/>
              <a:gd name="T3" fmla="*/ 0 h 52"/>
              <a:gd name="T4" fmla="*/ 2147483647 w 83"/>
              <a:gd name="T5" fmla="*/ 2147483647 h 52"/>
              <a:gd name="T6" fmla="*/ 2147483647 w 83"/>
              <a:gd name="T7" fmla="*/ 2147483647 h 52"/>
              <a:gd name="T8" fmla="*/ 2147483647 w 83"/>
              <a:gd name="T9" fmla="*/ 2147483647 h 52"/>
              <a:gd name="T10" fmla="*/ 2147483647 w 83"/>
              <a:gd name="T11" fmla="*/ 2147483647 h 52"/>
              <a:gd name="T12" fmla="*/ 2147483647 w 83"/>
              <a:gd name="T13" fmla="*/ 2147483647 h 52"/>
              <a:gd name="T14" fmla="*/ 2147483647 w 83"/>
              <a:gd name="T15" fmla="*/ 2147483647 h 52"/>
              <a:gd name="T16" fmla="*/ 0 w 83"/>
              <a:gd name="T17" fmla="*/ 2147483647 h 52"/>
              <a:gd name="T18" fmla="*/ 2147483647 w 83"/>
              <a:gd name="T19" fmla="*/ 2147483647 h 52"/>
              <a:gd name="T20" fmla="*/ 2147483647 w 83"/>
              <a:gd name="T21" fmla="*/ 2147483647 h 52"/>
              <a:gd name="T22" fmla="*/ 2147483647 w 83"/>
              <a:gd name="T23" fmla="*/ 2147483647 h 52"/>
              <a:gd name="T24" fmla="*/ 2147483647 w 83"/>
              <a:gd name="T25" fmla="*/ 2147483647 h 52"/>
              <a:gd name="T26" fmla="*/ 2147483647 w 83"/>
              <a:gd name="T27" fmla="*/ 2147483647 h 52"/>
              <a:gd name="T28" fmla="*/ 2147483647 w 83"/>
              <a:gd name="T29" fmla="*/ 2147483647 h 52"/>
              <a:gd name="T30" fmla="*/ 2147483647 w 83"/>
              <a:gd name="T31" fmla="*/ 2147483647 h 52"/>
              <a:gd name="T32" fmla="*/ 2147483647 w 83"/>
              <a:gd name="T33" fmla="*/ 2147483647 h 52"/>
              <a:gd name="T34" fmla="*/ 2147483647 w 83"/>
              <a:gd name="T35" fmla="*/ 2147483647 h 52"/>
              <a:gd name="T36" fmla="*/ 2147483647 w 83"/>
              <a:gd name="T37" fmla="*/ 2147483647 h 52"/>
              <a:gd name="T38" fmla="*/ 2147483647 w 83"/>
              <a:gd name="T39" fmla="*/ 2147483647 h 52"/>
              <a:gd name="T40" fmla="*/ 2147483647 w 83"/>
              <a:gd name="T41" fmla="*/ 2147483647 h 52"/>
              <a:gd name="T42" fmla="*/ 2147483647 w 83"/>
              <a:gd name="T43" fmla="*/ 2147483647 h 52"/>
              <a:gd name="T44" fmla="*/ 2147483647 w 83"/>
              <a:gd name="T45" fmla="*/ 2147483647 h 52"/>
              <a:gd name="T46" fmla="*/ 2147483647 w 83"/>
              <a:gd name="T47" fmla="*/ 2147483647 h 52"/>
              <a:gd name="T48" fmla="*/ 2147483647 w 83"/>
              <a:gd name="T49" fmla="*/ 2147483647 h 52"/>
              <a:gd name="T50" fmla="*/ 2147483647 w 83"/>
              <a:gd name="T51" fmla="*/ 2147483647 h 52"/>
              <a:gd name="T52" fmla="*/ 2147483647 w 83"/>
              <a:gd name="T53" fmla="*/ 2147483647 h 52"/>
              <a:gd name="T54" fmla="*/ 2147483647 w 83"/>
              <a:gd name="T55" fmla="*/ 2147483647 h 52"/>
              <a:gd name="T56" fmla="*/ 2147483647 w 83"/>
              <a:gd name="T57" fmla="*/ 2147483647 h 52"/>
              <a:gd name="T58" fmla="*/ 2147483647 w 83"/>
              <a:gd name="T59" fmla="*/ 2147483647 h 52"/>
              <a:gd name="T60" fmla="*/ 2147483647 w 83"/>
              <a:gd name="T61" fmla="*/ 2147483647 h 52"/>
              <a:gd name="T62" fmla="*/ 2147483647 w 83"/>
              <a:gd name="T63" fmla="*/ 0 h 52"/>
              <a:gd name="T64" fmla="*/ 2147483647 w 8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2"/>
              <a:gd name="T101" fmla="*/ 83 w 8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2">
                <a:moveTo>
                  <a:pt x="26" y="0"/>
                </a:moveTo>
                <a:lnTo>
                  <a:pt x="21" y="0"/>
                </a:lnTo>
                <a:lnTo>
                  <a:pt x="17" y="2"/>
                </a:lnTo>
                <a:lnTo>
                  <a:pt x="11" y="4"/>
                </a:lnTo>
                <a:lnTo>
                  <a:pt x="8" y="8"/>
                </a:lnTo>
                <a:lnTo>
                  <a:pt x="5" y="12"/>
                </a:lnTo>
                <a:lnTo>
                  <a:pt x="2" y="16"/>
                </a:lnTo>
                <a:lnTo>
                  <a:pt x="1" y="22"/>
                </a:lnTo>
                <a:lnTo>
                  <a:pt x="0" y="27"/>
                </a:lnTo>
                <a:lnTo>
                  <a:pt x="1" y="32"/>
                </a:lnTo>
                <a:lnTo>
                  <a:pt x="2" y="36"/>
                </a:lnTo>
                <a:lnTo>
                  <a:pt x="5" y="41"/>
                </a:lnTo>
                <a:lnTo>
                  <a:pt x="8" y="45"/>
                </a:lnTo>
                <a:lnTo>
                  <a:pt x="11" y="48"/>
                </a:lnTo>
                <a:lnTo>
                  <a:pt x="17" y="51"/>
                </a:lnTo>
                <a:lnTo>
                  <a:pt x="21" y="52"/>
                </a:lnTo>
                <a:lnTo>
                  <a:pt x="50" y="52"/>
                </a:lnTo>
                <a:lnTo>
                  <a:pt x="60" y="52"/>
                </a:lnTo>
                <a:lnTo>
                  <a:pt x="66" y="51"/>
                </a:lnTo>
                <a:lnTo>
                  <a:pt x="71" y="48"/>
                </a:lnTo>
                <a:lnTo>
                  <a:pt x="75" y="45"/>
                </a:lnTo>
                <a:lnTo>
                  <a:pt x="78" y="41"/>
                </a:lnTo>
                <a:lnTo>
                  <a:pt x="80" y="36"/>
                </a:lnTo>
                <a:lnTo>
                  <a:pt x="82" y="32"/>
                </a:lnTo>
                <a:lnTo>
                  <a:pt x="83" y="27"/>
                </a:lnTo>
                <a:lnTo>
                  <a:pt x="82" y="22"/>
                </a:lnTo>
                <a:lnTo>
                  <a:pt x="80" y="16"/>
                </a:lnTo>
                <a:lnTo>
                  <a:pt x="78" y="12"/>
                </a:lnTo>
                <a:lnTo>
                  <a:pt x="75" y="8"/>
                </a:lnTo>
                <a:lnTo>
                  <a:pt x="71" y="4"/>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3" name="Line 391"/>
          <p:cNvSpPr>
            <a:spLocks noChangeShapeType="1"/>
          </p:cNvSpPr>
          <p:nvPr/>
        </p:nvSpPr>
        <p:spPr bwMode="auto">
          <a:xfrm>
            <a:off x="6519863" y="47117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4" name="Freeform 392"/>
          <p:cNvSpPr>
            <a:spLocks/>
          </p:cNvSpPr>
          <p:nvPr/>
        </p:nvSpPr>
        <p:spPr bwMode="auto">
          <a:xfrm>
            <a:off x="6510338" y="4711700"/>
            <a:ext cx="23812" cy="20638"/>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1" y="4"/>
                </a:lnTo>
                <a:lnTo>
                  <a:pt x="7" y="8"/>
                </a:lnTo>
                <a:lnTo>
                  <a:pt x="4" y="12"/>
                </a:lnTo>
                <a:lnTo>
                  <a:pt x="1" y="16"/>
                </a:lnTo>
                <a:lnTo>
                  <a:pt x="0" y="22"/>
                </a:lnTo>
                <a:lnTo>
                  <a:pt x="0" y="27"/>
                </a:lnTo>
                <a:lnTo>
                  <a:pt x="0" y="32"/>
                </a:lnTo>
                <a:lnTo>
                  <a:pt x="1" y="36"/>
                </a:lnTo>
                <a:lnTo>
                  <a:pt x="4" y="41"/>
                </a:lnTo>
                <a:lnTo>
                  <a:pt x="7" y="45"/>
                </a:lnTo>
                <a:lnTo>
                  <a:pt x="11" y="48"/>
                </a:lnTo>
                <a:lnTo>
                  <a:pt x="16" y="51"/>
                </a:lnTo>
                <a:lnTo>
                  <a:pt x="21" y="52"/>
                </a:lnTo>
                <a:lnTo>
                  <a:pt x="30" y="52"/>
                </a:lnTo>
                <a:lnTo>
                  <a:pt x="41" y="52"/>
                </a:lnTo>
                <a:lnTo>
                  <a:pt x="46" y="51"/>
                </a:lnTo>
                <a:lnTo>
                  <a:pt x="50" y="48"/>
                </a:lnTo>
                <a:lnTo>
                  <a:pt x="54" y="45"/>
                </a:lnTo>
                <a:lnTo>
                  <a:pt x="58" y="41"/>
                </a:lnTo>
                <a:lnTo>
                  <a:pt x="61" y="36"/>
                </a:lnTo>
                <a:lnTo>
                  <a:pt x="62" y="32"/>
                </a:lnTo>
                <a:lnTo>
                  <a:pt x="62" y="27"/>
                </a:lnTo>
                <a:lnTo>
                  <a:pt x="62" y="22"/>
                </a:lnTo>
                <a:lnTo>
                  <a:pt x="61" y="16"/>
                </a:lnTo>
                <a:lnTo>
                  <a:pt x="58" y="12"/>
                </a:lnTo>
                <a:lnTo>
                  <a:pt x="54" y="8"/>
                </a:lnTo>
                <a:lnTo>
                  <a:pt x="50" y="4"/>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5" name="Line 393"/>
          <p:cNvSpPr>
            <a:spLocks noChangeShapeType="1"/>
          </p:cNvSpPr>
          <p:nvPr/>
        </p:nvSpPr>
        <p:spPr bwMode="auto">
          <a:xfrm>
            <a:off x="6524625" y="47117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6" name="Freeform 394"/>
          <p:cNvSpPr>
            <a:spLocks/>
          </p:cNvSpPr>
          <p:nvPr/>
        </p:nvSpPr>
        <p:spPr bwMode="auto">
          <a:xfrm>
            <a:off x="6513513" y="4711700"/>
            <a:ext cx="52387" cy="20638"/>
          </a:xfrm>
          <a:custGeom>
            <a:avLst/>
            <a:gdLst>
              <a:gd name="T0" fmla="*/ 2147483647 w 132"/>
              <a:gd name="T1" fmla="*/ 0 h 52"/>
              <a:gd name="T2" fmla="*/ 2147483647 w 132"/>
              <a:gd name="T3" fmla="*/ 0 h 52"/>
              <a:gd name="T4" fmla="*/ 2147483647 w 132"/>
              <a:gd name="T5" fmla="*/ 2147483647 h 52"/>
              <a:gd name="T6" fmla="*/ 2147483647 w 132"/>
              <a:gd name="T7" fmla="*/ 2147483647 h 52"/>
              <a:gd name="T8" fmla="*/ 2147483647 w 132"/>
              <a:gd name="T9" fmla="*/ 2147483647 h 52"/>
              <a:gd name="T10" fmla="*/ 2147483647 w 132"/>
              <a:gd name="T11" fmla="*/ 2147483647 h 52"/>
              <a:gd name="T12" fmla="*/ 2147483647 w 132"/>
              <a:gd name="T13" fmla="*/ 2147483647 h 52"/>
              <a:gd name="T14" fmla="*/ 0 w 132"/>
              <a:gd name="T15" fmla="*/ 2147483647 h 52"/>
              <a:gd name="T16" fmla="*/ 0 w 132"/>
              <a:gd name="T17" fmla="*/ 2147483647 h 52"/>
              <a:gd name="T18" fmla="*/ 0 w 132"/>
              <a:gd name="T19" fmla="*/ 2147483647 h 52"/>
              <a:gd name="T20" fmla="*/ 2147483647 w 132"/>
              <a:gd name="T21" fmla="*/ 2147483647 h 52"/>
              <a:gd name="T22" fmla="*/ 2147483647 w 132"/>
              <a:gd name="T23" fmla="*/ 2147483647 h 52"/>
              <a:gd name="T24" fmla="*/ 2147483647 w 132"/>
              <a:gd name="T25" fmla="*/ 2147483647 h 52"/>
              <a:gd name="T26" fmla="*/ 2147483647 w 132"/>
              <a:gd name="T27" fmla="*/ 2147483647 h 52"/>
              <a:gd name="T28" fmla="*/ 2147483647 w 132"/>
              <a:gd name="T29" fmla="*/ 2147483647 h 52"/>
              <a:gd name="T30" fmla="*/ 2147483647 w 132"/>
              <a:gd name="T31" fmla="*/ 2147483647 h 52"/>
              <a:gd name="T32" fmla="*/ 2147483647 w 132"/>
              <a:gd name="T33" fmla="*/ 2147483647 h 52"/>
              <a:gd name="T34" fmla="*/ 2147483647 w 132"/>
              <a:gd name="T35" fmla="*/ 2147483647 h 52"/>
              <a:gd name="T36" fmla="*/ 2147483647 w 132"/>
              <a:gd name="T37" fmla="*/ 2147483647 h 52"/>
              <a:gd name="T38" fmla="*/ 2147483647 w 132"/>
              <a:gd name="T39" fmla="*/ 2147483647 h 52"/>
              <a:gd name="T40" fmla="*/ 2147483647 w 132"/>
              <a:gd name="T41" fmla="*/ 2147483647 h 52"/>
              <a:gd name="T42" fmla="*/ 2147483647 w 132"/>
              <a:gd name="T43" fmla="*/ 2147483647 h 52"/>
              <a:gd name="T44" fmla="*/ 2147483647 w 132"/>
              <a:gd name="T45" fmla="*/ 2147483647 h 52"/>
              <a:gd name="T46" fmla="*/ 2147483647 w 132"/>
              <a:gd name="T47" fmla="*/ 2147483647 h 52"/>
              <a:gd name="T48" fmla="*/ 2147483647 w 132"/>
              <a:gd name="T49" fmla="*/ 2147483647 h 52"/>
              <a:gd name="T50" fmla="*/ 2147483647 w 132"/>
              <a:gd name="T51" fmla="*/ 2147483647 h 52"/>
              <a:gd name="T52" fmla="*/ 2147483647 w 132"/>
              <a:gd name="T53" fmla="*/ 2147483647 h 52"/>
              <a:gd name="T54" fmla="*/ 2147483647 w 132"/>
              <a:gd name="T55" fmla="*/ 2147483647 h 52"/>
              <a:gd name="T56" fmla="*/ 2147483647 w 132"/>
              <a:gd name="T57" fmla="*/ 2147483647 h 52"/>
              <a:gd name="T58" fmla="*/ 2147483647 w 132"/>
              <a:gd name="T59" fmla="*/ 2147483647 h 52"/>
              <a:gd name="T60" fmla="*/ 2147483647 w 132"/>
              <a:gd name="T61" fmla="*/ 2147483647 h 52"/>
              <a:gd name="T62" fmla="*/ 2147483647 w 132"/>
              <a:gd name="T63" fmla="*/ 0 h 52"/>
              <a:gd name="T64" fmla="*/ 2147483647 w 13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2"/>
              <a:gd name="T101" fmla="*/ 132 w 13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2">
                <a:moveTo>
                  <a:pt x="27" y="0"/>
                </a:moveTo>
                <a:lnTo>
                  <a:pt x="21" y="0"/>
                </a:lnTo>
                <a:lnTo>
                  <a:pt x="16" y="2"/>
                </a:lnTo>
                <a:lnTo>
                  <a:pt x="12" y="4"/>
                </a:lnTo>
                <a:lnTo>
                  <a:pt x="8" y="8"/>
                </a:lnTo>
                <a:lnTo>
                  <a:pt x="4" y="12"/>
                </a:lnTo>
                <a:lnTo>
                  <a:pt x="3" y="16"/>
                </a:lnTo>
                <a:lnTo>
                  <a:pt x="0" y="22"/>
                </a:lnTo>
                <a:lnTo>
                  <a:pt x="0" y="27"/>
                </a:lnTo>
                <a:lnTo>
                  <a:pt x="0" y="32"/>
                </a:lnTo>
                <a:lnTo>
                  <a:pt x="3" y="36"/>
                </a:lnTo>
                <a:lnTo>
                  <a:pt x="4" y="41"/>
                </a:lnTo>
                <a:lnTo>
                  <a:pt x="8" y="45"/>
                </a:lnTo>
                <a:lnTo>
                  <a:pt x="12" y="48"/>
                </a:lnTo>
                <a:lnTo>
                  <a:pt x="16" y="51"/>
                </a:lnTo>
                <a:lnTo>
                  <a:pt x="21" y="52"/>
                </a:lnTo>
                <a:lnTo>
                  <a:pt x="101" y="52"/>
                </a:lnTo>
                <a:lnTo>
                  <a:pt x="110" y="52"/>
                </a:lnTo>
                <a:lnTo>
                  <a:pt x="115" y="51"/>
                </a:lnTo>
                <a:lnTo>
                  <a:pt x="121" y="48"/>
                </a:lnTo>
                <a:lnTo>
                  <a:pt x="124" y="45"/>
                </a:lnTo>
                <a:lnTo>
                  <a:pt x="127" y="41"/>
                </a:lnTo>
                <a:lnTo>
                  <a:pt x="130" y="36"/>
                </a:lnTo>
                <a:lnTo>
                  <a:pt x="131" y="32"/>
                </a:lnTo>
                <a:lnTo>
                  <a:pt x="132" y="27"/>
                </a:lnTo>
                <a:lnTo>
                  <a:pt x="131" y="22"/>
                </a:lnTo>
                <a:lnTo>
                  <a:pt x="130" y="16"/>
                </a:lnTo>
                <a:lnTo>
                  <a:pt x="127" y="12"/>
                </a:lnTo>
                <a:lnTo>
                  <a:pt x="124" y="8"/>
                </a:lnTo>
                <a:lnTo>
                  <a:pt x="121" y="4"/>
                </a:lnTo>
                <a:lnTo>
                  <a:pt x="115" y="2"/>
                </a:lnTo>
                <a:lnTo>
                  <a:pt x="10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7" name="Line 395"/>
          <p:cNvSpPr>
            <a:spLocks noChangeShapeType="1"/>
          </p:cNvSpPr>
          <p:nvPr/>
        </p:nvSpPr>
        <p:spPr bwMode="auto">
          <a:xfrm>
            <a:off x="6554788" y="47117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8" name="Freeform 396"/>
          <p:cNvSpPr>
            <a:spLocks/>
          </p:cNvSpPr>
          <p:nvPr/>
        </p:nvSpPr>
        <p:spPr bwMode="auto">
          <a:xfrm>
            <a:off x="6545263" y="4711700"/>
            <a:ext cx="55562" cy="20638"/>
          </a:xfrm>
          <a:custGeom>
            <a:avLst/>
            <a:gdLst>
              <a:gd name="T0" fmla="*/ 2147483647 w 141"/>
              <a:gd name="T1" fmla="*/ 0 h 52"/>
              <a:gd name="T2" fmla="*/ 2147483647 w 141"/>
              <a:gd name="T3" fmla="*/ 0 h 52"/>
              <a:gd name="T4" fmla="*/ 2147483647 w 141"/>
              <a:gd name="T5" fmla="*/ 2147483647 h 52"/>
              <a:gd name="T6" fmla="*/ 2147483647 w 141"/>
              <a:gd name="T7" fmla="*/ 2147483647 h 52"/>
              <a:gd name="T8" fmla="*/ 2147483647 w 141"/>
              <a:gd name="T9" fmla="*/ 2147483647 h 52"/>
              <a:gd name="T10" fmla="*/ 2147483647 w 141"/>
              <a:gd name="T11" fmla="*/ 2147483647 h 52"/>
              <a:gd name="T12" fmla="*/ 2147483647 w 141"/>
              <a:gd name="T13" fmla="*/ 2147483647 h 52"/>
              <a:gd name="T14" fmla="*/ 0 w 141"/>
              <a:gd name="T15" fmla="*/ 2147483647 h 52"/>
              <a:gd name="T16" fmla="*/ 0 w 141"/>
              <a:gd name="T17" fmla="*/ 2147483647 h 52"/>
              <a:gd name="T18" fmla="*/ 0 w 141"/>
              <a:gd name="T19" fmla="*/ 2147483647 h 52"/>
              <a:gd name="T20" fmla="*/ 2147483647 w 141"/>
              <a:gd name="T21" fmla="*/ 2147483647 h 52"/>
              <a:gd name="T22" fmla="*/ 2147483647 w 141"/>
              <a:gd name="T23" fmla="*/ 2147483647 h 52"/>
              <a:gd name="T24" fmla="*/ 2147483647 w 141"/>
              <a:gd name="T25" fmla="*/ 2147483647 h 52"/>
              <a:gd name="T26" fmla="*/ 2147483647 w 141"/>
              <a:gd name="T27" fmla="*/ 2147483647 h 52"/>
              <a:gd name="T28" fmla="*/ 2147483647 w 141"/>
              <a:gd name="T29" fmla="*/ 2147483647 h 52"/>
              <a:gd name="T30" fmla="*/ 2147483647 w 141"/>
              <a:gd name="T31" fmla="*/ 2147483647 h 52"/>
              <a:gd name="T32" fmla="*/ 2147483647 w 141"/>
              <a:gd name="T33" fmla="*/ 2147483647 h 52"/>
              <a:gd name="T34" fmla="*/ 2147483647 w 141"/>
              <a:gd name="T35" fmla="*/ 2147483647 h 52"/>
              <a:gd name="T36" fmla="*/ 2147483647 w 141"/>
              <a:gd name="T37" fmla="*/ 2147483647 h 52"/>
              <a:gd name="T38" fmla="*/ 2147483647 w 141"/>
              <a:gd name="T39" fmla="*/ 2147483647 h 52"/>
              <a:gd name="T40" fmla="*/ 2147483647 w 141"/>
              <a:gd name="T41" fmla="*/ 2147483647 h 52"/>
              <a:gd name="T42" fmla="*/ 2147483647 w 141"/>
              <a:gd name="T43" fmla="*/ 2147483647 h 52"/>
              <a:gd name="T44" fmla="*/ 2147483647 w 141"/>
              <a:gd name="T45" fmla="*/ 2147483647 h 52"/>
              <a:gd name="T46" fmla="*/ 2147483647 w 141"/>
              <a:gd name="T47" fmla="*/ 2147483647 h 52"/>
              <a:gd name="T48" fmla="*/ 2147483647 w 141"/>
              <a:gd name="T49" fmla="*/ 2147483647 h 52"/>
              <a:gd name="T50" fmla="*/ 2147483647 w 141"/>
              <a:gd name="T51" fmla="*/ 2147483647 h 52"/>
              <a:gd name="T52" fmla="*/ 2147483647 w 141"/>
              <a:gd name="T53" fmla="*/ 2147483647 h 52"/>
              <a:gd name="T54" fmla="*/ 2147483647 w 141"/>
              <a:gd name="T55" fmla="*/ 2147483647 h 52"/>
              <a:gd name="T56" fmla="*/ 2147483647 w 141"/>
              <a:gd name="T57" fmla="*/ 2147483647 h 52"/>
              <a:gd name="T58" fmla="*/ 2147483647 w 141"/>
              <a:gd name="T59" fmla="*/ 2147483647 h 52"/>
              <a:gd name="T60" fmla="*/ 2147483647 w 141"/>
              <a:gd name="T61" fmla="*/ 2147483647 h 52"/>
              <a:gd name="T62" fmla="*/ 2147483647 w 141"/>
              <a:gd name="T63" fmla="*/ 0 h 52"/>
              <a:gd name="T64" fmla="*/ 2147483647 w 14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52"/>
              <a:gd name="T101" fmla="*/ 141 w 14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52">
                <a:moveTo>
                  <a:pt x="26" y="0"/>
                </a:moveTo>
                <a:lnTo>
                  <a:pt x="21" y="0"/>
                </a:lnTo>
                <a:lnTo>
                  <a:pt x="15" y="2"/>
                </a:lnTo>
                <a:lnTo>
                  <a:pt x="10" y="4"/>
                </a:lnTo>
                <a:lnTo>
                  <a:pt x="6" y="8"/>
                </a:lnTo>
                <a:lnTo>
                  <a:pt x="4" y="12"/>
                </a:lnTo>
                <a:lnTo>
                  <a:pt x="1" y="16"/>
                </a:lnTo>
                <a:lnTo>
                  <a:pt x="0" y="22"/>
                </a:lnTo>
                <a:lnTo>
                  <a:pt x="0" y="27"/>
                </a:lnTo>
                <a:lnTo>
                  <a:pt x="0" y="32"/>
                </a:lnTo>
                <a:lnTo>
                  <a:pt x="1" y="36"/>
                </a:lnTo>
                <a:lnTo>
                  <a:pt x="4" y="41"/>
                </a:lnTo>
                <a:lnTo>
                  <a:pt x="6" y="45"/>
                </a:lnTo>
                <a:lnTo>
                  <a:pt x="10" y="48"/>
                </a:lnTo>
                <a:lnTo>
                  <a:pt x="15" y="51"/>
                </a:lnTo>
                <a:lnTo>
                  <a:pt x="21" y="52"/>
                </a:lnTo>
                <a:lnTo>
                  <a:pt x="108" y="52"/>
                </a:lnTo>
                <a:lnTo>
                  <a:pt x="118" y="52"/>
                </a:lnTo>
                <a:lnTo>
                  <a:pt x="124" y="51"/>
                </a:lnTo>
                <a:lnTo>
                  <a:pt x="129" y="48"/>
                </a:lnTo>
                <a:lnTo>
                  <a:pt x="133" y="45"/>
                </a:lnTo>
                <a:lnTo>
                  <a:pt x="136" y="41"/>
                </a:lnTo>
                <a:lnTo>
                  <a:pt x="138" y="36"/>
                </a:lnTo>
                <a:lnTo>
                  <a:pt x="140" y="32"/>
                </a:lnTo>
                <a:lnTo>
                  <a:pt x="141" y="27"/>
                </a:lnTo>
                <a:lnTo>
                  <a:pt x="140" y="22"/>
                </a:lnTo>
                <a:lnTo>
                  <a:pt x="138" y="16"/>
                </a:lnTo>
                <a:lnTo>
                  <a:pt x="136" y="12"/>
                </a:lnTo>
                <a:lnTo>
                  <a:pt x="133" y="8"/>
                </a:lnTo>
                <a:lnTo>
                  <a:pt x="129" y="4"/>
                </a:lnTo>
                <a:lnTo>
                  <a:pt x="124" y="2"/>
                </a:lnTo>
                <a:lnTo>
                  <a:pt x="11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49" name="Line 397"/>
          <p:cNvSpPr>
            <a:spLocks noChangeShapeType="1"/>
          </p:cNvSpPr>
          <p:nvPr/>
        </p:nvSpPr>
        <p:spPr bwMode="auto">
          <a:xfrm>
            <a:off x="6580188" y="47228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0" name="Freeform 398"/>
          <p:cNvSpPr>
            <a:spLocks/>
          </p:cNvSpPr>
          <p:nvPr/>
        </p:nvSpPr>
        <p:spPr bwMode="auto">
          <a:xfrm>
            <a:off x="6580188" y="4697413"/>
            <a:ext cx="20637" cy="36512"/>
          </a:xfrm>
          <a:custGeom>
            <a:avLst/>
            <a:gdLst>
              <a:gd name="T0" fmla="*/ 0 w 52"/>
              <a:gd name="T1" fmla="*/ 2147483647 h 95"/>
              <a:gd name="T2" fmla="*/ 0 w 52"/>
              <a:gd name="T3" fmla="*/ 2147483647 h 95"/>
              <a:gd name="T4" fmla="*/ 2147483647 w 52"/>
              <a:gd name="T5" fmla="*/ 2147483647 h 95"/>
              <a:gd name="T6" fmla="*/ 2147483647 w 52"/>
              <a:gd name="T7" fmla="*/ 2147483647 h 95"/>
              <a:gd name="T8" fmla="*/ 2147483647 w 52"/>
              <a:gd name="T9" fmla="*/ 2147483647 h 95"/>
              <a:gd name="T10" fmla="*/ 2147483647 w 52"/>
              <a:gd name="T11" fmla="*/ 2147483647 h 95"/>
              <a:gd name="T12" fmla="*/ 2147483647 w 52"/>
              <a:gd name="T13" fmla="*/ 2147483647 h 95"/>
              <a:gd name="T14" fmla="*/ 2147483647 w 52"/>
              <a:gd name="T15" fmla="*/ 2147483647 h 95"/>
              <a:gd name="T16" fmla="*/ 2147483647 w 52"/>
              <a:gd name="T17" fmla="*/ 2147483647 h 95"/>
              <a:gd name="T18" fmla="*/ 2147483647 w 52"/>
              <a:gd name="T19" fmla="*/ 2147483647 h 95"/>
              <a:gd name="T20" fmla="*/ 2147483647 w 52"/>
              <a:gd name="T21" fmla="*/ 2147483647 h 95"/>
              <a:gd name="T22" fmla="*/ 2147483647 w 52"/>
              <a:gd name="T23" fmla="*/ 2147483647 h 95"/>
              <a:gd name="T24" fmla="*/ 2147483647 w 52"/>
              <a:gd name="T25" fmla="*/ 2147483647 h 95"/>
              <a:gd name="T26" fmla="*/ 2147483647 w 52"/>
              <a:gd name="T27" fmla="*/ 2147483647 h 95"/>
              <a:gd name="T28" fmla="*/ 2147483647 w 52"/>
              <a:gd name="T29" fmla="*/ 2147483647 h 95"/>
              <a:gd name="T30" fmla="*/ 2147483647 w 52"/>
              <a:gd name="T31" fmla="*/ 2147483647 h 95"/>
              <a:gd name="T32" fmla="*/ 2147483647 w 52"/>
              <a:gd name="T33" fmla="*/ 2147483647 h 95"/>
              <a:gd name="T34" fmla="*/ 2147483647 w 52"/>
              <a:gd name="T35" fmla="*/ 2147483647 h 95"/>
              <a:gd name="T36" fmla="*/ 2147483647 w 52"/>
              <a:gd name="T37" fmla="*/ 2147483647 h 95"/>
              <a:gd name="T38" fmla="*/ 2147483647 w 52"/>
              <a:gd name="T39" fmla="*/ 2147483647 h 95"/>
              <a:gd name="T40" fmla="*/ 2147483647 w 52"/>
              <a:gd name="T41" fmla="*/ 2147483647 h 95"/>
              <a:gd name="T42" fmla="*/ 2147483647 w 52"/>
              <a:gd name="T43" fmla="*/ 2147483647 h 95"/>
              <a:gd name="T44" fmla="*/ 2147483647 w 52"/>
              <a:gd name="T45" fmla="*/ 2147483647 h 95"/>
              <a:gd name="T46" fmla="*/ 2147483647 w 52"/>
              <a:gd name="T47" fmla="*/ 2147483647 h 95"/>
              <a:gd name="T48" fmla="*/ 2147483647 w 52"/>
              <a:gd name="T49" fmla="*/ 0 h 95"/>
              <a:gd name="T50" fmla="*/ 2147483647 w 52"/>
              <a:gd name="T51" fmla="*/ 2147483647 h 95"/>
              <a:gd name="T52" fmla="*/ 2147483647 w 52"/>
              <a:gd name="T53" fmla="*/ 2147483647 h 95"/>
              <a:gd name="T54" fmla="*/ 2147483647 w 52"/>
              <a:gd name="T55" fmla="*/ 2147483647 h 95"/>
              <a:gd name="T56" fmla="*/ 2147483647 w 52"/>
              <a:gd name="T57" fmla="*/ 2147483647 h 95"/>
              <a:gd name="T58" fmla="*/ 2147483647 w 52"/>
              <a:gd name="T59" fmla="*/ 2147483647 h 95"/>
              <a:gd name="T60" fmla="*/ 2147483647 w 52"/>
              <a:gd name="T61" fmla="*/ 2147483647 h 95"/>
              <a:gd name="T62" fmla="*/ 0 w 52"/>
              <a:gd name="T63" fmla="*/ 2147483647 h 95"/>
              <a:gd name="T64" fmla="*/ 0 w 52"/>
              <a:gd name="T65" fmla="*/ 2147483647 h 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5"/>
              <a:gd name="T101" fmla="*/ 52 w 52"/>
              <a:gd name="T102" fmla="*/ 95 h 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5">
                <a:moveTo>
                  <a:pt x="0" y="69"/>
                </a:moveTo>
                <a:lnTo>
                  <a:pt x="0" y="74"/>
                </a:lnTo>
                <a:lnTo>
                  <a:pt x="1" y="78"/>
                </a:lnTo>
                <a:lnTo>
                  <a:pt x="4" y="83"/>
                </a:lnTo>
                <a:lnTo>
                  <a:pt x="7" y="87"/>
                </a:lnTo>
                <a:lnTo>
                  <a:pt x="11" y="90"/>
                </a:lnTo>
                <a:lnTo>
                  <a:pt x="16" y="93"/>
                </a:lnTo>
                <a:lnTo>
                  <a:pt x="21" y="94"/>
                </a:lnTo>
                <a:lnTo>
                  <a:pt x="27" y="95"/>
                </a:lnTo>
                <a:lnTo>
                  <a:pt x="30" y="94"/>
                </a:lnTo>
                <a:lnTo>
                  <a:pt x="36" y="93"/>
                </a:lnTo>
                <a:lnTo>
                  <a:pt x="41" y="90"/>
                </a:lnTo>
                <a:lnTo>
                  <a:pt x="45" y="87"/>
                </a:lnTo>
                <a:lnTo>
                  <a:pt x="48" y="83"/>
                </a:lnTo>
                <a:lnTo>
                  <a:pt x="50" y="78"/>
                </a:lnTo>
                <a:lnTo>
                  <a:pt x="52" y="74"/>
                </a:lnTo>
                <a:lnTo>
                  <a:pt x="52" y="33"/>
                </a:lnTo>
                <a:lnTo>
                  <a:pt x="52" y="21"/>
                </a:lnTo>
                <a:lnTo>
                  <a:pt x="50" y="17"/>
                </a:lnTo>
                <a:lnTo>
                  <a:pt x="48" y="12"/>
                </a:lnTo>
                <a:lnTo>
                  <a:pt x="45" y="8"/>
                </a:lnTo>
                <a:lnTo>
                  <a:pt x="41" y="5"/>
                </a:lnTo>
                <a:lnTo>
                  <a:pt x="36" y="3"/>
                </a:lnTo>
                <a:lnTo>
                  <a:pt x="30" y="1"/>
                </a:lnTo>
                <a:lnTo>
                  <a:pt x="27" y="0"/>
                </a:lnTo>
                <a:lnTo>
                  <a:pt x="21" y="1"/>
                </a:lnTo>
                <a:lnTo>
                  <a:pt x="16" y="3"/>
                </a:lnTo>
                <a:lnTo>
                  <a:pt x="11" y="5"/>
                </a:lnTo>
                <a:lnTo>
                  <a:pt x="7" y="8"/>
                </a:lnTo>
                <a:lnTo>
                  <a:pt x="4" y="12"/>
                </a:lnTo>
                <a:lnTo>
                  <a:pt x="1" y="17"/>
                </a:lnTo>
                <a:lnTo>
                  <a:pt x="0" y="28"/>
                </a:lnTo>
                <a:lnTo>
                  <a:pt x="0" y="6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1" name="Line 399"/>
          <p:cNvSpPr>
            <a:spLocks noChangeShapeType="1"/>
          </p:cNvSpPr>
          <p:nvPr/>
        </p:nvSpPr>
        <p:spPr bwMode="auto">
          <a:xfrm>
            <a:off x="6591300" y="46974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2" name="Freeform 400"/>
          <p:cNvSpPr>
            <a:spLocks/>
          </p:cNvSpPr>
          <p:nvPr/>
        </p:nvSpPr>
        <p:spPr bwMode="auto">
          <a:xfrm>
            <a:off x="6580188" y="4697413"/>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1"/>
                </a:lnTo>
                <a:lnTo>
                  <a:pt x="16" y="3"/>
                </a:lnTo>
                <a:lnTo>
                  <a:pt x="11" y="5"/>
                </a:lnTo>
                <a:lnTo>
                  <a:pt x="7" y="8"/>
                </a:lnTo>
                <a:lnTo>
                  <a:pt x="4" y="12"/>
                </a:lnTo>
                <a:lnTo>
                  <a:pt x="1" y="17"/>
                </a:lnTo>
                <a:lnTo>
                  <a:pt x="0" y="21"/>
                </a:lnTo>
                <a:lnTo>
                  <a:pt x="0" y="27"/>
                </a:lnTo>
                <a:lnTo>
                  <a:pt x="0" y="32"/>
                </a:lnTo>
                <a:lnTo>
                  <a:pt x="1" y="37"/>
                </a:lnTo>
                <a:lnTo>
                  <a:pt x="4" y="42"/>
                </a:lnTo>
                <a:lnTo>
                  <a:pt x="7" y="46"/>
                </a:lnTo>
                <a:lnTo>
                  <a:pt x="11" y="49"/>
                </a:lnTo>
                <a:lnTo>
                  <a:pt x="16" y="52"/>
                </a:lnTo>
                <a:lnTo>
                  <a:pt x="21" y="53"/>
                </a:lnTo>
                <a:lnTo>
                  <a:pt x="30" y="53"/>
                </a:lnTo>
                <a:lnTo>
                  <a:pt x="41" y="53"/>
                </a:lnTo>
                <a:lnTo>
                  <a:pt x="46" y="52"/>
                </a:lnTo>
                <a:lnTo>
                  <a:pt x="50" y="49"/>
                </a:lnTo>
                <a:lnTo>
                  <a:pt x="54" y="46"/>
                </a:lnTo>
                <a:lnTo>
                  <a:pt x="58" y="42"/>
                </a:lnTo>
                <a:lnTo>
                  <a:pt x="61" y="37"/>
                </a:lnTo>
                <a:lnTo>
                  <a:pt x="62" y="32"/>
                </a:lnTo>
                <a:lnTo>
                  <a:pt x="62" y="27"/>
                </a:lnTo>
                <a:lnTo>
                  <a:pt x="62" y="21"/>
                </a:lnTo>
                <a:lnTo>
                  <a:pt x="61" y="17"/>
                </a:lnTo>
                <a:lnTo>
                  <a:pt x="58" y="12"/>
                </a:lnTo>
                <a:lnTo>
                  <a:pt x="54" y="8"/>
                </a:lnTo>
                <a:lnTo>
                  <a:pt x="50" y="5"/>
                </a:lnTo>
                <a:lnTo>
                  <a:pt x="46"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3" name="Line 401"/>
          <p:cNvSpPr>
            <a:spLocks noChangeShapeType="1"/>
          </p:cNvSpPr>
          <p:nvPr/>
        </p:nvSpPr>
        <p:spPr bwMode="auto">
          <a:xfrm>
            <a:off x="6594475" y="46974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4" name="Freeform 402"/>
          <p:cNvSpPr>
            <a:spLocks/>
          </p:cNvSpPr>
          <p:nvPr/>
        </p:nvSpPr>
        <p:spPr bwMode="auto">
          <a:xfrm>
            <a:off x="6583363" y="4697413"/>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1"/>
                </a:lnTo>
                <a:lnTo>
                  <a:pt x="16" y="3"/>
                </a:lnTo>
                <a:lnTo>
                  <a:pt x="12" y="5"/>
                </a:lnTo>
                <a:lnTo>
                  <a:pt x="8" y="8"/>
                </a:lnTo>
                <a:lnTo>
                  <a:pt x="4" y="12"/>
                </a:lnTo>
                <a:lnTo>
                  <a:pt x="3" y="17"/>
                </a:lnTo>
                <a:lnTo>
                  <a:pt x="0" y="21"/>
                </a:lnTo>
                <a:lnTo>
                  <a:pt x="0" y="27"/>
                </a:lnTo>
                <a:lnTo>
                  <a:pt x="0" y="32"/>
                </a:lnTo>
                <a:lnTo>
                  <a:pt x="3" y="37"/>
                </a:lnTo>
                <a:lnTo>
                  <a:pt x="4" y="42"/>
                </a:lnTo>
                <a:lnTo>
                  <a:pt x="8" y="46"/>
                </a:lnTo>
                <a:lnTo>
                  <a:pt x="12" y="49"/>
                </a:lnTo>
                <a:lnTo>
                  <a:pt x="16" y="52"/>
                </a:lnTo>
                <a:lnTo>
                  <a:pt x="21" y="53"/>
                </a:lnTo>
                <a:lnTo>
                  <a:pt x="31" y="53"/>
                </a:lnTo>
                <a:lnTo>
                  <a:pt x="41" y="53"/>
                </a:lnTo>
                <a:lnTo>
                  <a:pt x="47" y="52"/>
                </a:lnTo>
                <a:lnTo>
                  <a:pt x="52" y="49"/>
                </a:lnTo>
                <a:lnTo>
                  <a:pt x="56" y="46"/>
                </a:lnTo>
                <a:lnTo>
                  <a:pt x="58" y="42"/>
                </a:lnTo>
                <a:lnTo>
                  <a:pt x="61" y="37"/>
                </a:lnTo>
                <a:lnTo>
                  <a:pt x="62" y="32"/>
                </a:lnTo>
                <a:lnTo>
                  <a:pt x="62" y="27"/>
                </a:lnTo>
                <a:lnTo>
                  <a:pt x="62" y="21"/>
                </a:lnTo>
                <a:lnTo>
                  <a:pt x="61" y="17"/>
                </a:lnTo>
                <a:lnTo>
                  <a:pt x="58" y="12"/>
                </a:lnTo>
                <a:lnTo>
                  <a:pt x="56" y="8"/>
                </a:lnTo>
                <a:lnTo>
                  <a:pt x="52" y="5"/>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5" name="Line 403"/>
          <p:cNvSpPr>
            <a:spLocks noChangeShapeType="1"/>
          </p:cNvSpPr>
          <p:nvPr/>
        </p:nvSpPr>
        <p:spPr bwMode="auto">
          <a:xfrm>
            <a:off x="6588125" y="47053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6" name="Freeform 404"/>
          <p:cNvSpPr>
            <a:spLocks/>
          </p:cNvSpPr>
          <p:nvPr/>
        </p:nvSpPr>
        <p:spPr bwMode="auto">
          <a:xfrm>
            <a:off x="6588125" y="4681538"/>
            <a:ext cx="20638" cy="34925"/>
          </a:xfrm>
          <a:custGeom>
            <a:avLst/>
            <a:gdLst>
              <a:gd name="T0" fmla="*/ 0 w 52"/>
              <a:gd name="T1" fmla="*/ 2147483647 h 94"/>
              <a:gd name="T2" fmla="*/ 2147483647 w 52"/>
              <a:gd name="T3" fmla="*/ 2147483647 h 94"/>
              <a:gd name="T4" fmla="*/ 2147483647 w 52"/>
              <a:gd name="T5" fmla="*/ 2147483647 h 94"/>
              <a:gd name="T6" fmla="*/ 2147483647 w 52"/>
              <a:gd name="T7" fmla="*/ 2147483647 h 94"/>
              <a:gd name="T8" fmla="*/ 2147483647 w 52"/>
              <a:gd name="T9" fmla="*/ 2147483647 h 94"/>
              <a:gd name="T10" fmla="*/ 2147483647 w 52"/>
              <a:gd name="T11" fmla="*/ 2147483647 h 94"/>
              <a:gd name="T12" fmla="*/ 2147483647 w 52"/>
              <a:gd name="T13" fmla="*/ 2147483647 h 94"/>
              <a:gd name="T14" fmla="*/ 2147483647 w 52"/>
              <a:gd name="T15" fmla="*/ 2147483647 h 94"/>
              <a:gd name="T16" fmla="*/ 2147483647 w 52"/>
              <a:gd name="T17" fmla="*/ 2147483647 h 94"/>
              <a:gd name="T18" fmla="*/ 2147483647 w 52"/>
              <a:gd name="T19" fmla="*/ 2147483647 h 94"/>
              <a:gd name="T20" fmla="*/ 2147483647 w 52"/>
              <a:gd name="T21" fmla="*/ 2147483647 h 94"/>
              <a:gd name="T22" fmla="*/ 2147483647 w 52"/>
              <a:gd name="T23" fmla="*/ 2147483647 h 94"/>
              <a:gd name="T24" fmla="*/ 2147483647 w 52"/>
              <a:gd name="T25" fmla="*/ 2147483647 h 94"/>
              <a:gd name="T26" fmla="*/ 2147483647 w 52"/>
              <a:gd name="T27" fmla="*/ 2147483647 h 94"/>
              <a:gd name="T28" fmla="*/ 2147483647 w 52"/>
              <a:gd name="T29" fmla="*/ 2147483647 h 94"/>
              <a:gd name="T30" fmla="*/ 2147483647 w 52"/>
              <a:gd name="T31" fmla="*/ 2147483647 h 94"/>
              <a:gd name="T32" fmla="*/ 2147483647 w 52"/>
              <a:gd name="T33" fmla="*/ 2147483647 h 94"/>
              <a:gd name="T34" fmla="*/ 2147483647 w 52"/>
              <a:gd name="T35" fmla="*/ 2147483647 h 94"/>
              <a:gd name="T36" fmla="*/ 2147483647 w 52"/>
              <a:gd name="T37" fmla="*/ 2147483647 h 94"/>
              <a:gd name="T38" fmla="*/ 2147483647 w 52"/>
              <a:gd name="T39" fmla="*/ 2147483647 h 94"/>
              <a:gd name="T40" fmla="*/ 2147483647 w 52"/>
              <a:gd name="T41" fmla="*/ 2147483647 h 94"/>
              <a:gd name="T42" fmla="*/ 2147483647 w 52"/>
              <a:gd name="T43" fmla="*/ 2147483647 h 94"/>
              <a:gd name="T44" fmla="*/ 2147483647 w 52"/>
              <a:gd name="T45" fmla="*/ 2147483647 h 94"/>
              <a:gd name="T46" fmla="*/ 2147483647 w 52"/>
              <a:gd name="T47" fmla="*/ 0 h 94"/>
              <a:gd name="T48" fmla="*/ 2147483647 w 52"/>
              <a:gd name="T49" fmla="*/ 0 h 94"/>
              <a:gd name="T50" fmla="*/ 2147483647 w 52"/>
              <a:gd name="T51" fmla="*/ 0 h 94"/>
              <a:gd name="T52" fmla="*/ 2147483647 w 52"/>
              <a:gd name="T53" fmla="*/ 2147483647 h 94"/>
              <a:gd name="T54" fmla="*/ 2147483647 w 52"/>
              <a:gd name="T55" fmla="*/ 2147483647 h 94"/>
              <a:gd name="T56" fmla="*/ 2147483647 w 52"/>
              <a:gd name="T57" fmla="*/ 2147483647 h 94"/>
              <a:gd name="T58" fmla="*/ 2147483647 w 52"/>
              <a:gd name="T59" fmla="*/ 2147483647 h 94"/>
              <a:gd name="T60" fmla="*/ 2147483647 w 52"/>
              <a:gd name="T61" fmla="*/ 2147483647 h 94"/>
              <a:gd name="T62" fmla="*/ 0 w 52"/>
              <a:gd name="T63" fmla="*/ 2147483647 h 94"/>
              <a:gd name="T64" fmla="*/ 0 w 52"/>
              <a:gd name="T65" fmla="*/ 2147483647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4"/>
              <a:gd name="T101" fmla="*/ 52 w 52"/>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4">
                <a:moveTo>
                  <a:pt x="0" y="68"/>
                </a:moveTo>
                <a:lnTo>
                  <a:pt x="1" y="73"/>
                </a:lnTo>
                <a:lnTo>
                  <a:pt x="2" y="78"/>
                </a:lnTo>
                <a:lnTo>
                  <a:pt x="5" y="83"/>
                </a:lnTo>
                <a:lnTo>
                  <a:pt x="8" y="87"/>
                </a:lnTo>
                <a:lnTo>
                  <a:pt x="11" y="90"/>
                </a:lnTo>
                <a:lnTo>
                  <a:pt x="17" y="93"/>
                </a:lnTo>
                <a:lnTo>
                  <a:pt x="22" y="94"/>
                </a:lnTo>
                <a:lnTo>
                  <a:pt x="26" y="94"/>
                </a:lnTo>
                <a:lnTo>
                  <a:pt x="31" y="94"/>
                </a:lnTo>
                <a:lnTo>
                  <a:pt x="37" y="93"/>
                </a:lnTo>
                <a:lnTo>
                  <a:pt x="42" y="90"/>
                </a:lnTo>
                <a:lnTo>
                  <a:pt x="46" y="87"/>
                </a:lnTo>
                <a:lnTo>
                  <a:pt x="48" y="83"/>
                </a:lnTo>
                <a:lnTo>
                  <a:pt x="51" y="78"/>
                </a:lnTo>
                <a:lnTo>
                  <a:pt x="52" y="73"/>
                </a:lnTo>
                <a:lnTo>
                  <a:pt x="52" y="32"/>
                </a:lnTo>
                <a:lnTo>
                  <a:pt x="52" y="21"/>
                </a:lnTo>
                <a:lnTo>
                  <a:pt x="51" y="16"/>
                </a:lnTo>
                <a:lnTo>
                  <a:pt x="48" y="12"/>
                </a:lnTo>
                <a:lnTo>
                  <a:pt x="46" y="8"/>
                </a:lnTo>
                <a:lnTo>
                  <a:pt x="42" y="4"/>
                </a:lnTo>
                <a:lnTo>
                  <a:pt x="37" y="1"/>
                </a:lnTo>
                <a:lnTo>
                  <a:pt x="31" y="0"/>
                </a:lnTo>
                <a:lnTo>
                  <a:pt x="26" y="0"/>
                </a:lnTo>
                <a:lnTo>
                  <a:pt x="22" y="0"/>
                </a:lnTo>
                <a:lnTo>
                  <a:pt x="17" y="1"/>
                </a:lnTo>
                <a:lnTo>
                  <a:pt x="11" y="4"/>
                </a:lnTo>
                <a:lnTo>
                  <a:pt x="8" y="8"/>
                </a:lnTo>
                <a:lnTo>
                  <a:pt x="5" y="12"/>
                </a:lnTo>
                <a:lnTo>
                  <a:pt x="2" y="16"/>
                </a:lnTo>
                <a:lnTo>
                  <a:pt x="0" y="27"/>
                </a:lnTo>
                <a:lnTo>
                  <a:pt x="0" y="68"/>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7" name="Line 405"/>
          <p:cNvSpPr>
            <a:spLocks noChangeShapeType="1"/>
          </p:cNvSpPr>
          <p:nvPr/>
        </p:nvSpPr>
        <p:spPr bwMode="auto">
          <a:xfrm>
            <a:off x="6597650" y="4681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8" name="Freeform 406"/>
          <p:cNvSpPr>
            <a:spLocks/>
          </p:cNvSpPr>
          <p:nvPr/>
        </p:nvSpPr>
        <p:spPr bwMode="auto">
          <a:xfrm>
            <a:off x="6588125" y="4681538"/>
            <a:ext cx="52388" cy="20637"/>
          </a:xfrm>
          <a:custGeom>
            <a:avLst/>
            <a:gdLst>
              <a:gd name="T0" fmla="*/ 2147483647 w 132"/>
              <a:gd name="T1" fmla="*/ 0 h 53"/>
              <a:gd name="T2" fmla="*/ 2147483647 w 132"/>
              <a:gd name="T3" fmla="*/ 0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2147483647 w 132"/>
              <a:gd name="T15" fmla="*/ 2147483647 h 53"/>
              <a:gd name="T16" fmla="*/ 0 w 132"/>
              <a:gd name="T17" fmla="*/ 2147483647 h 53"/>
              <a:gd name="T18" fmla="*/ 2147483647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6" y="0"/>
                </a:moveTo>
                <a:lnTo>
                  <a:pt x="22" y="0"/>
                </a:lnTo>
                <a:lnTo>
                  <a:pt x="17" y="1"/>
                </a:lnTo>
                <a:lnTo>
                  <a:pt x="11" y="4"/>
                </a:lnTo>
                <a:lnTo>
                  <a:pt x="8" y="8"/>
                </a:lnTo>
                <a:lnTo>
                  <a:pt x="5" y="12"/>
                </a:lnTo>
                <a:lnTo>
                  <a:pt x="2" y="16"/>
                </a:lnTo>
                <a:lnTo>
                  <a:pt x="1" y="21"/>
                </a:lnTo>
                <a:lnTo>
                  <a:pt x="0" y="27"/>
                </a:lnTo>
                <a:lnTo>
                  <a:pt x="1" y="32"/>
                </a:lnTo>
                <a:lnTo>
                  <a:pt x="2" y="37"/>
                </a:lnTo>
                <a:lnTo>
                  <a:pt x="5" y="41"/>
                </a:lnTo>
                <a:lnTo>
                  <a:pt x="8" y="45"/>
                </a:lnTo>
                <a:lnTo>
                  <a:pt x="11" y="49"/>
                </a:lnTo>
                <a:lnTo>
                  <a:pt x="17" y="50"/>
                </a:lnTo>
                <a:lnTo>
                  <a:pt x="22" y="53"/>
                </a:lnTo>
                <a:lnTo>
                  <a:pt x="100" y="53"/>
                </a:lnTo>
                <a:lnTo>
                  <a:pt x="111" y="53"/>
                </a:lnTo>
                <a:lnTo>
                  <a:pt x="116" y="50"/>
                </a:lnTo>
                <a:lnTo>
                  <a:pt x="120" y="49"/>
                </a:lnTo>
                <a:lnTo>
                  <a:pt x="124" y="45"/>
                </a:lnTo>
                <a:lnTo>
                  <a:pt x="128" y="41"/>
                </a:lnTo>
                <a:lnTo>
                  <a:pt x="130" y="37"/>
                </a:lnTo>
                <a:lnTo>
                  <a:pt x="132" y="32"/>
                </a:lnTo>
                <a:lnTo>
                  <a:pt x="132" y="27"/>
                </a:lnTo>
                <a:lnTo>
                  <a:pt x="132" y="21"/>
                </a:lnTo>
                <a:lnTo>
                  <a:pt x="130" y="16"/>
                </a:lnTo>
                <a:lnTo>
                  <a:pt x="128" y="12"/>
                </a:lnTo>
                <a:lnTo>
                  <a:pt x="124" y="8"/>
                </a:lnTo>
                <a:lnTo>
                  <a:pt x="120" y="4"/>
                </a:lnTo>
                <a:lnTo>
                  <a:pt x="116" y="1"/>
                </a:lnTo>
                <a:lnTo>
                  <a:pt x="10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59" name="Line 407"/>
          <p:cNvSpPr>
            <a:spLocks noChangeShapeType="1"/>
          </p:cNvSpPr>
          <p:nvPr/>
        </p:nvSpPr>
        <p:spPr bwMode="auto">
          <a:xfrm>
            <a:off x="6629400" y="4681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0" name="Freeform 408"/>
          <p:cNvSpPr>
            <a:spLocks/>
          </p:cNvSpPr>
          <p:nvPr/>
        </p:nvSpPr>
        <p:spPr bwMode="auto">
          <a:xfrm>
            <a:off x="6618288" y="4681538"/>
            <a:ext cx="25400" cy="20637"/>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6" y="1"/>
                </a:lnTo>
                <a:lnTo>
                  <a:pt x="12" y="4"/>
                </a:lnTo>
                <a:lnTo>
                  <a:pt x="8" y="8"/>
                </a:lnTo>
                <a:lnTo>
                  <a:pt x="4" y="12"/>
                </a:lnTo>
                <a:lnTo>
                  <a:pt x="3" y="16"/>
                </a:lnTo>
                <a:lnTo>
                  <a:pt x="0" y="21"/>
                </a:lnTo>
                <a:lnTo>
                  <a:pt x="0" y="27"/>
                </a:lnTo>
                <a:lnTo>
                  <a:pt x="0" y="32"/>
                </a:lnTo>
                <a:lnTo>
                  <a:pt x="3" y="37"/>
                </a:lnTo>
                <a:lnTo>
                  <a:pt x="4" y="41"/>
                </a:lnTo>
                <a:lnTo>
                  <a:pt x="8" y="45"/>
                </a:lnTo>
                <a:lnTo>
                  <a:pt x="12" y="49"/>
                </a:lnTo>
                <a:lnTo>
                  <a:pt x="16" y="50"/>
                </a:lnTo>
                <a:lnTo>
                  <a:pt x="21" y="53"/>
                </a:lnTo>
                <a:lnTo>
                  <a:pt x="30" y="53"/>
                </a:lnTo>
                <a:lnTo>
                  <a:pt x="41" y="53"/>
                </a:lnTo>
                <a:lnTo>
                  <a:pt x="46" y="50"/>
                </a:lnTo>
                <a:lnTo>
                  <a:pt x="51" y="49"/>
                </a:lnTo>
                <a:lnTo>
                  <a:pt x="55" y="45"/>
                </a:lnTo>
                <a:lnTo>
                  <a:pt x="58" y="41"/>
                </a:lnTo>
                <a:lnTo>
                  <a:pt x="61" y="37"/>
                </a:lnTo>
                <a:lnTo>
                  <a:pt x="62" y="32"/>
                </a:lnTo>
                <a:lnTo>
                  <a:pt x="62" y="27"/>
                </a:lnTo>
                <a:lnTo>
                  <a:pt x="62" y="21"/>
                </a:lnTo>
                <a:lnTo>
                  <a:pt x="61" y="16"/>
                </a:lnTo>
                <a:lnTo>
                  <a:pt x="58" y="12"/>
                </a:lnTo>
                <a:lnTo>
                  <a:pt x="55" y="8"/>
                </a:lnTo>
                <a:lnTo>
                  <a:pt x="51" y="4"/>
                </a:lnTo>
                <a:lnTo>
                  <a:pt x="46" y="1"/>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1" name="Line 409"/>
          <p:cNvSpPr>
            <a:spLocks noChangeShapeType="1"/>
          </p:cNvSpPr>
          <p:nvPr/>
        </p:nvSpPr>
        <p:spPr bwMode="auto">
          <a:xfrm>
            <a:off x="6632575" y="4681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2" name="Freeform 410"/>
          <p:cNvSpPr>
            <a:spLocks/>
          </p:cNvSpPr>
          <p:nvPr/>
        </p:nvSpPr>
        <p:spPr bwMode="auto">
          <a:xfrm>
            <a:off x="6623050" y="4681538"/>
            <a:ext cx="25400" cy="20637"/>
          </a:xfrm>
          <a:custGeom>
            <a:avLst/>
            <a:gdLst>
              <a:gd name="T0" fmla="*/ 2147483647 w 64"/>
              <a:gd name="T1" fmla="*/ 0 h 53"/>
              <a:gd name="T2" fmla="*/ 2147483647 w 64"/>
              <a:gd name="T3" fmla="*/ 0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3" y="0"/>
                </a:lnTo>
                <a:lnTo>
                  <a:pt x="17" y="1"/>
                </a:lnTo>
                <a:lnTo>
                  <a:pt x="12" y="4"/>
                </a:lnTo>
                <a:lnTo>
                  <a:pt x="8" y="8"/>
                </a:lnTo>
                <a:lnTo>
                  <a:pt x="5" y="12"/>
                </a:lnTo>
                <a:lnTo>
                  <a:pt x="3" y="16"/>
                </a:lnTo>
                <a:lnTo>
                  <a:pt x="1" y="21"/>
                </a:lnTo>
                <a:lnTo>
                  <a:pt x="0" y="27"/>
                </a:lnTo>
                <a:lnTo>
                  <a:pt x="1" y="32"/>
                </a:lnTo>
                <a:lnTo>
                  <a:pt x="3" y="37"/>
                </a:lnTo>
                <a:lnTo>
                  <a:pt x="5" y="41"/>
                </a:lnTo>
                <a:lnTo>
                  <a:pt x="8" y="45"/>
                </a:lnTo>
                <a:lnTo>
                  <a:pt x="12" y="49"/>
                </a:lnTo>
                <a:lnTo>
                  <a:pt x="17" y="50"/>
                </a:lnTo>
                <a:lnTo>
                  <a:pt x="23" y="53"/>
                </a:lnTo>
                <a:lnTo>
                  <a:pt x="32" y="53"/>
                </a:lnTo>
                <a:lnTo>
                  <a:pt x="42" y="53"/>
                </a:lnTo>
                <a:lnTo>
                  <a:pt x="48" y="50"/>
                </a:lnTo>
                <a:lnTo>
                  <a:pt x="52" y="49"/>
                </a:lnTo>
                <a:lnTo>
                  <a:pt x="56" y="45"/>
                </a:lnTo>
                <a:lnTo>
                  <a:pt x="60" y="41"/>
                </a:lnTo>
                <a:lnTo>
                  <a:pt x="61" y="37"/>
                </a:lnTo>
                <a:lnTo>
                  <a:pt x="64" y="32"/>
                </a:lnTo>
                <a:lnTo>
                  <a:pt x="64" y="27"/>
                </a:lnTo>
                <a:lnTo>
                  <a:pt x="64" y="21"/>
                </a:lnTo>
                <a:lnTo>
                  <a:pt x="61" y="16"/>
                </a:lnTo>
                <a:lnTo>
                  <a:pt x="60" y="12"/>
                </a:lnTo>
                <a:lnTo>
                  <a:pt x="56" y="8"/>
                </a:lnTo>
                <a:lnTo>
                  <a:pt x="52" y="4"/>
                </a:lnTo>
                <a:lnTo>
                  <a:pt x="48" y="1"/>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3" name="Line 411"/>
          <p:cNvSpPr>
            <a:spLocks noChangeShapeType="1"/>
          </p:cNvSpPr>
          <p:nvPr/>
        </p:nvSpPr>
        <p:spPr bwMode="auto">
          <a:xfrm>
            <a:off x="6637338" y="46815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4" name="Freeform 412"/>
          <p:cNvSpPr>
            <a:spLocks/>
          </p:cNvSpPr>
          <p:nvPr/>
        </p:nvSpPr>
        <p:spPr bwMode="auto">
          <a:xfrm>
            <a:off x="6626225" y="4681538"/>
            <a:ext cx="25400" cy="20637"/>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6" y="1"/>
                </a:lnTo>
                <a:lnTo>
                  <a:pt x="12" y="4"/>
                </a:lnTo>
                <a:lnTo>
                  <a:pt x="8" y="8"/>
                </a:lnTo>
                <a:lnTo>
                  <a:pt x="4" y="12"/>
                </a:lnTo>
                <a:lnTo>
                  <a:pt x="1" y="16"/>
                </a:lnTo>
                <a:lnTo>
                  <a:pt x="0" y="21"/>
                </a:lnTo>
                <a:lnTo>
                  <a:pt x="0" y="27"/>
                </a:lnTo>
                <a:lnTo>
                  <a:pt x="0" y="32"/>
                </a:lnTo>
                <a:lnTo>
                  <a:pt x="1" y="37"/>
                </a:lnTo>
                <a:lnTo>
                  <a:pt x="4" y="41"/>
                </a:lnTo>
                <a:lnTo>
                  <a:pt x="8" y="45"/>
                </a:lnTo>
                <a:lnTo>
                  <a:pt x="12" y="49"/>
                </a:lnTo>
                <a:lnTo>
                  <a:pt x="16" y="50"/>
                </a:lnTo>
                <a:lnTo>
                  <a:pt x="21" y="53"/>
                </a:lnTo>
                <a:lnTo>
                  <a:pt x="30" y="53"/>
                </a:lnTo>
                <a:lnTo>
                  <a:pt x="41" y="53"/>
                </a:lnTo>
                <a:lnTo>
                  <a:pt x="46" y="50"/>
                </a:lnTo>
                <a:lnTo>
                  <a:pt x="50" y="49"/>
                </a:lnTo>
                <a:lnTo>
                  <a:pt x="55" y="45"/>
                </a:lnTo>
                <a:lnTo>
                  <a:pt x="58" y="41"/>
                </a:lnTo>
                <a:lnTo>
                  <a:pt x="61" y="37"/>
                </a:lnTo>
                <a:lnTo>
                  <a:pt x="62" y="32"/>
                </a:lnTo>
                <a:lnTo>
                  <a:pt x="62" y="27"/>
                </a:lnTo>
                <a:lnTo>
                  <a:pt x="62" y="21"/>
                </a:lnTo>
                <a:lnTo>
                  <a:pt x="61" y="16"/>
                </a:lnTo>
                <a:lnTo>
                  <a:pt x="58" y="12"/>
                </a:lnTo>
                <a:lnTo>
                  <a:pt x="55" y="8"/>
                </a:lnTo>
                <a:lnTo>
                  <a:pt x="50"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5" name="Line 413"/>
          <p:cNvSpPr>
            <a:spLocks noChangeShapeType="1"/>
          </p:cNvSpPr>
          <p:nvPr/>
        </p:nvSpPr>
        <p:spPr bwMode="auto">
          <a:xfrm>
            <a:off x="6640513" y="46815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6" name="Freeform 414"/>
          <p:cNvSpPr>
            <a:spLocks/>
          </p:cNvSpPr>
          <p:nvPr/>
        </p:nvSpPr>
        <p:spPr bwMode="auto">
          <a:xfrm>
            <a:off x="6630988" y="4681538"/>
            <a:ext cx="36512" cy="20637"/>
          </a:xfrm>
          <a:custGeom>
            <a:avLst/>
            <a:gdLst>
              <a:gd name="T0" fmla="*/ 2147483647 w 92"/>
              <a:gd name="T1" fmla="*/ 0 h 53"/>
              <a:gd name="T2" fmla="*/ 2147483647 w 92"/>
              <a:gd name="T3" fmla="*/ 0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2147483647 w 92"/>
              <a:gd name="T15" fmla="*/ 2147483647 h 53"/>
              <a:gd name="T16" fmla="*/ 0 w 92"/>
              <a:gd name="T17" fmla="*/ 2147483647 h 53"/>
              <a:gd name="T18" fmla="*/ 2147483647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0"/>
                </a:lnTo>
                <a:lnTo>
                  <a:pt x="17" y="1"/>
                </a:lnTo>
                <a:lnTo>
                  <a:pt x="12" y="4"/>
                </a:lnTo>
                <a:lnTo>
                  <a:pt x="8" y="8"/>
                </a:lnTo>
                <a:lnTo>
                  <a:pt x="5" y="12"/>
                </a:lnTo>
                <a:lnTo>
                  <a:pt x="3" y="16"/>
                </a:lnTo>
                <a:lnTo>
                  <a:pt x="1" y="21"/>
                </a:lnTo>
                <a:lnTo>
                  <a:pt x="0" y="27"/>
                </a:lnTo>
                <a:lnTo>
                  <a:pt x="1" y="32"/>
                </a:lnTo>
                <a:lnTo>
                  <a:pt x="3" y="37"/>
                </a:lnTo>
                <a:lnTo>
                  <a:pt x="5" y="41"/>
                </a:lnTo>
                <a:lnTo>
                  <a:pt x="8" y="45"/>
                </a:lnTo>
                <a:lnTo>
                  <a:pt x="12" y="49"/>
                </a:lnTo>
                <a:lnTo>
                  <a:pt x="17" y="50"/>
                </a:lnTo>
                <a:lnTo>
                  <a:pt x="21" y="53"/>
                </a:lnTo>
                <a:lnTo>
                  <a:pt x="61" y="53"/>
                </a:lnTo>
                <a:lnTo>
                  <a:pt x="71" y="53"/>
                </a:lnTo>
                <a:lnTo>
                  <a:pt x="77" y="50"/>
                </a:lnTo>
                <a:lnTo>
                  <a:pt x="81" y="49"/>
                </a:lnTo>
                <a:lnTo>
                  <a:pt x="85" y="45"/>
                </a:lnTo>
                <a:lnTo>
                  <a:pt x="89" y="41"/>
                </a:lnTo>
                <a:lnTo>
                  <a:pt x="91" y="37"/>
                </a:lnTo>
                <a:lnTo>
                  <a:pt x="92" y="32"/>
                </a:lnTo>
                <a:lnTo>
                  <a:pt x="92" y="27"/>
                </a:lnTo>
                <a:lnTo>
                  <a:pt x="92" y="21"/>
                </a:lnTo>
                <a:lnTo>
                  <a:pt x="91" y="16"/>
                </a:lnTo>
                <a:lnTo>
                  <a:pt x="89" y="12"/>
                </a:lnTo>
                <a:lnTo>
                  <a:pt x="85" y="8"/>
                </a:lnTo>
                <a:lnTo>
                  <a:pt x="81" y="4"/>
                </a:lnTo>
                <a:lnTo>
                  <a:pt x="77" y="1"/>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7" name="Line 415"/>
          <p:cNvSpPr>
            <a:spLocks noChangeShapeType="1"/>
          </p:cNvSpPr>
          <p:nvPr/>
        </p:nvSpPr>
        <p:spPr bwMode="auto">
          <a:xfrm>
            <a:off x="6656388" y="46815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8" name="Freeform 416"/>
          <p:cNvSpPr>
            <a:spLocks/>
          </p:cNvSpPr>
          <p:nvPr/>
        </p:nvSpPr>
        <p:spPr bwMode="auto">
          <a:xfrm>
            <a:off x="6646863" y="4681538"/>
            <a:ext cx="25400" cy="20637"/>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5" y="1"/>
                </a:lnTo>
                <a:lnTo>
                  <a:pt x="12" y="4"/>
                </a:lnTo>
                <a:lnTo>
                  <a:pt x="8" y="8"/>
                </a:lnTo>
                <a:lnTo>
                  <a:pt x="5" y="12"/>
                </a:lnTo>
                <a:lnTo>
                  <a:pt x="2" y="16"/>
                </a:lnTo>
                <a:lnTo>
                  <a:pt x="1" y="21"/>
                </a:lnTo>
                <a:lnTo>
                  <a:pt x="0" y="27"/>
                </a:lnTo>
                <a:lnTo>
                  <a:pt x="1" y="32"/>
                </a:lnTo>
                <a:lnTo>
                  <a:pt x="2" y="37"/>
                </a:lnTo>
                <a:lnTo>
                  <a:pt x="5" y="41"/>
                </a:lnTo>
                <a:lnTo>
                  <a:pt x="8" y="45"/>
                </a:lnTo>
                <a:lnTo>
                  <a:pt x="12" y="49"/>
                </a:lnTo>
                <a:lnTo>
                  <a:pt x="15" y="50"/>
                </a:lnTo>
                <a:lnTo>
                  <a:pt x="21" y="53"/>
                </a:lnTo>
                <a:lnTo>
                  <a:pt x="30" y="53"/>
                </a:lnTo>
                <a:lnTo>
                  <a:pt x="41" y="53"/>
                </a:lnTo>
                <a:lnTo>
                  <a:pt x="46" y="50"/>
                </a:lnTo>
                <a:lnTo>
                  <a:pt x="51" y="49"/>
                </a:lnTo>
                <a:lnTo>
                  <a:pt x="55" y="45"/>
                </a:lnTo>
                <a:lnTo>
                  <a:pt x="58" y="41"/>
                </a:lnTo>
                <a:lnTo>
                  <a:pt x="60" y="37"/>
                </a:lnTo>
                <a:lnTo>
                  <a:pt x="62" y="32"/>
                </a:lnTo>
                <a:lnTo>
                  <a:pt x="63" y="27"/>
                </a:lnTo>
                <a:lnTo>
                  <a:pt x="62" y="21"/>
                </a:lnTo>
                <a:lnTo>
                  <a:pt x="60" y="16"/>
                </a:lnTo>
                <a:lnTo>
                  <a:pt x="58" y="12"/>
                </a:lnTo>
                <a:lnTo>
                  <a:pt x="55" y="8"/>
                </a:lnTo>
                <a:lnTo>
                  <a:pt x="51"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69" name="Line 417"/>
          <p:cNvSpPr>
            <a:spLocks noChangeShapeType="1"/>
          </p:cNvSpPr>
          <p:nvPr/>
        </p:nvSpPr>
        <p:spPr bwMode="auto">
          <a:xfrm>
            <a:off x="6661150" y="4681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0" name="Freeform 418"/>
          <p:cNvSpPr>
            <a:spLocks/>
          </p:cNvSpPr>
          <p:nvPr/>
        </p:nvSpPr>
        <p:spPr bwMode="auto">
          <a:xfrm>
            <a:off x="6650038" y="4681538"/>
            <a:ext cx="41275" cy="20637"/>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1" y="0"/>
                </a:lnTo>
                <a:lnTo>
                  <a:pt x="16" y="1"/>
                </a:lnTo>
                <a:lnTo>
                  <a:pt x="11" y="4"/>
                </a:lnTo>
                <a:lnTo>
                  <a:pt x="7" y="8"/>
                </a:lnTo>
                <a:lnTo>
                  <a:pt x="4" y="12"/>
                </a:lnTo>
                <a:lnTo>
                  <a:pt x="2" y="16"/>
                </a:lnTo>
                <a:lnTo>
                  <a:pt x="0" y="21"/>
                </a:lnTo>
                <a:lnTo>
                  <a:pt x="0" y="27"/>
                </a:lnTo>
                <a:lnTo>
                  <a:pt x="0" y="32"/>
                </a:lnTo>
                <a:lnTo>
                  <a:pt x="2" y="37"/>
                </a:lnTo>
                <a:lnTo>
                  <a:pt x="4" y="41"/>
                </a:lnTo>
                <a:lnTo>
                  <a:pt x="7" y="45"/>
                </a:lnTo>
                <a:lnTo>
                  <a:pt x="11" y="49"/>
                </a:lnTo>
                <a:lnTo>
                  <a:pt x="16" y="50"/>
                </a:lnTo>
                <a:lnTo>
                  <a:pt x="21" y="53"/>
                </a:lnTo>
                <a:lnTo>
                  <a:pt x="70" y="53"/>
                </a:lnTo>
                <a:lnTo>
                  <a:pt x="81" y="53"/>
                </a:lnTo>
                <a:lnTo>
                  <a:pt x="85" y="50"/>
                </a:lnTo>
                <a:lnTo>
                  <a:pt x="90" y="49"/>
                </a:lnTo>
                <a:lnTo>
                  <a:pt x="94" y="45"/>
                </a:lnTo>
                <a:lnTo>
                  <a:pt x="97" y="41"/>
                </a:lnTo>
                <a:lnTo>
                  <a:pt x="99" y="37"/>
                </a:lnTo>
                <a:lnTo>
                  <a:pt x="101" y="32"/>
                </a:lnTo>
                <a:lnTo>
                  <a:pt x="102" y="27"/>
                </a:lnTo>
                <a:lnTo>
                  <a:pt x="101" y="21"/>
                </a:lnTo>
                <a:lnTo>
                  <a:pt x="99" y="16"/>
                </a:lnTo>
                <a:lnTo>
                  <a:pt x="97" y="12"/>
                </a:lnTo>
                <a:lnTo>
                  <a:pt x="94" y="8"/>
                </a:lnTo>
                <a:lnTo>
                  <a:pt x="90" y="4"/>
                </a:lnTo>
                <a:lnTo>
                  <a:pt x="85" y="1"/>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1" name="Line 419"/>
          <p:cNvSpPr>
            <a:spLocks noChangeShapeType="1"/>
          </p:cNvSpPr>
          <p:nvPr/>
        </p:nvSpPr>
        <p:spPr bwMode="auto">
          <a:xfrm>
            <a:off x="6680200" y="4681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2" name="Freeform 420"/>
          <p:cNvSpPr>
            <a:spLocks/>
          </p:cNvSpPr>
          <p:nvPr/>
        </p:nvSpPr>
        <p:spPr bwMode="auto">
          <a:xfrm>
            <a:off x="6670675" y="4681538"/>
            <a:ext cx="23813" cy="20637"/>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0"/>
                </a:lnTo>
                <a:lnTo>
                  <a:pt x="16" y="1"/>
                </a:lnTo>
                <a:lnTo>
                  <a:pt x="12" y="4"/>
                </a:lnTo>
                <a:lnTo>
                  <a:pt x="8" y="8"/>
                </a:lnTo>
                <a:lnTo>
                  <a:pt x="4" y="12"/>
                </a:lnTo>
                <a:lnTo>
                  <a:pt x="1" y="16"/>
                </a:lnTo>
                <a:lnTo>
                  <a:pt x="0" y="21"/>
                </a:lnTo>
                <a:lnTo>
                  <a:pt x="0" y="27"/>
                </a:lnTo>
                <a:lnTo>
                  <a:pt x="0" y="32"/>
                </a:lnTo>
                <a:lnTo>
                  <a:pt x="1" y="37"/>
                </a:lnTo>
                <a:lnTo>
                  <a:pt x="4" y="41"/>
                </a:lnTo>
                <a:lnTo>
                  <a:pt x="8" y="45"/>
                </a:lnTo>
                <a:lnTo>
                  <a:pt x="12" y="49"/>
                </a:lnTo>
                <a:lnTo>
                  <a:pt x="16" y="50"/>
                </a:lnTo>
                <a:lnTo>
                  <a:pt x="21" y="53"/>
                </a:lnTo>
                <a:lnTo>
                  <a:pt x="30" y="53"/>
                </a:lnTo>
                <a:lnTo>
                  <a:pt x="41" y="53"/>
                </a:lnTo>
                <a:lnTo>
                  <a:pt x="46" y="50"/>
                </a:lnTo>
                <a:lnTo>
                  <a:pt x="50" y="49"/>
                </a:lnTo>
                <a:lnTo>
                  <a:pt x="54" y="45"/>
                </a:lnTo>
                <a:lnTo>
                  <a:pt x="58" y="41"/>
                </a:lnTo>
                <a:lnTo>
                  <a:pt x="61" y="37"/>
                </a:lnTo>
                <a:lnTo>
                  <a:pt x="62" y="32"/>
                </a:lnTo>
                <a:lnTo>
                  <a:pt x="62" y="27"/>
                </a:lnTo>
                <a:lnTo>
                  <a:pt x="62" y="21"/>
                </a:lnTo>
                <a:lnTo>
                  <a:pt x="61" y="16"/>
                </a:lnTo>
                <a:lnTo>
                  <a:pt x="58" y="12"/>
                </a:lnTo>
                <a:lnTo>
                  <a:pt x="54" y="8"/>
                </a:lnTo>
                <a:lnTo>
                  <a:pt x="50" y="4"/>
                </a:lnTo>
                <a:lnTo>
                  <a:pt x="46" y="1"/>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3" name="Line 421"/>
          <p:cNvSpPr>
            <a:spLocks noChangeShapeType="1"/>
          </p:cNvSpPr>
          <p:nvPr/>
        </p:nvSpPr>
        <p:spPr bwMode="auto">
          <a:xfrm>
            <a:off x="6683375" y="4681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4" name="Freeform 422"/>
          <p:cNvSpPr>
            <a:spLocks/>
          </p:cNvSpPr>
          <p:nvPr/>
        </p:nvSpPr>
        <p:spPr bwMode="auto">
          <a:xfrm>
            <a:off x="6673850" y="4681538"/>
            <a:ext cx="74613" cy="20637"/>
          </a:xfrm>
          <a:custGeom>
            <a:avLst/>
            <a:gdLst>
              <a:gd name="T0" fmla="*/ 2147483647 w 191"/>
              <a:gd name="T1" fmla="*/ 0 h 53"/>
              <a:gd name="T2" fmla="*/ 2147483647 w 191"/>
              <a:gd name="T3" fmla="*/ 0 h 53"/>
              <a:gd name="T4" fmla="*/ 2147483647 w 191"/>
              <a:gd name="T5" fmla="*/ 2147483647 h 53"/>
              <a:gd name="T6" fmla="*/ 2147483647 w 191"/>
              <a:gd name="T7" fmla="*/ 2147483647 h 53"/>
              <a:gd name="T8" fmla="*/ 2147483647 w 191"/>
              <a:gd name="T9" fmla="*/ 2147483647 h 53"/>
              <a:gd name="T10" fmla="*/ 2147483647 w 191"/>
              <a:gd name="T11" fmla="*/ 2147483647 h 53"/>
              <a:gd name="T12" fmla="*/ 2147483647 w 191"/>
              <a:gd name="T13" fmla="*/ 2147483647 h 53"/>
              <a:gd name="T14" fmla="*/ 2147483647 w 191"/>
              <a:gd name="T15" fmla="*/ 2147483647 h 53"/>
              <a:gd name="T16" fmla="*/ 0 w 191"/>
              <a:gd name="T17" fmla="*/ 2147483647 h 53"/>
              <a:gd name="T18" fmla="*/ 2147483647 w 191"/>
              <a:gd name="T19" fmla="*/ 2147483647 h 53"/>
              <a:gd name="T20" fmla="*/ 2147483647 w 191"/>
              <a:gd name="T21" fmla="*/ 2147483647 h 53"/>
              <a:gd name="T22" fmla="*/ 2147483647 w 191"/>
              <a:gd name="T23" fmla="*/ 2147483647 h 53"/>
              <a:gd name="T24" fmla="*/ 2147483647 w 191"/>
              <a:gd name="T25" fmla="*/ 2147483647 h 53"/>
              <a:gd name="T26" fmla="*/ 2147483647 w 191"/>
              <a:gd name="T27" fmla="*/ 2147483647 h 53"/>
              <a:gd name="T28" fmla="*/ 2147483647 w 191"/>
              <a:gd name="T29" fmla="*/ 2147483647 h 53"/>
              <a:gd name="T30" fmla="*/ 2147483647 w 191"/>
              <a:gd name="T31" fmla="*/ 2147483647 h 53"/>
              <a:gd name="T32" fmla="*/ 2147483647 w 191"/>
              <a:gd name="T33" fmla="*/ 2147483647 h 53"/>
              <a:gd name="T34" fmla="*/ 2147483647 w 191"/>
              <a:gd name="T35" fmla="*/ 2147483647 h 53"/>
              <a:gd name="T36" fmla="*/ 2147483647 w 191"/>
              <a:gd name="T37" fmla="*/ 2147483647 h 53"/>
              <a:gd name="T38" fmla="*/ 2147483647 w 191"/>
              <a:gd name="T39" fmla="*/ 2147483647 h 53"/>
              <a:gd name="T40" fmla="*/ 2147483647 w 191"/>
              <a:gd name="T41" fmla="*/ 2147483647 h 53"/>
              <a:gd name="T42" fmla="*/ 2147483647 w 191"/>
              <a:gd name="T43" fmla="*/ 2147483647 h 53"/>
              <a:gd name="T44" fmla="*/ 2147483647 w 191"/>
              <a:gd name="T45" fmla="*/ 2147483647 h 53"/>
              <a:gd name="T46" fmla="*/ 2147483647 w 191"/>
              <a:gd name="T47" fmla="*/ 2147483647 h 53"/>
              <a:gd name="T48" fmla="*/ 2147483647 w 191"/>
              <a:gd name="T49" fmla="*/ 2147483647 h 53"/>
              <a:gd name="T50" fmla="*/ 2147483647 w 191"/>
              <a:gd name="T51" fmla="*/ 2147483647 h 53"/>
              <a:gd name="T52" fmla="*/ 2147483647 w 191"/>
              <a:gd name="T53" fmla="*/ 2147483647 h 53"/>
              <a:gd name="T54" fmla="*/ 2147483647 w 191"/>
              <a:gd name="T55" fmla="*/ 2147483647 h 53"/>
              <a:gd name="T56" fmla="*/ 2147483647 w 191"/>
              <a:gd name="T57" fmla="*/ 2147483647 h 53"/>
              <a:gd name="T58" fmla="*/ 2147483647 w 191"/>
              <a:gd name="T59" fmla="*/ 2147483647 h 53"/>
              <a:gd name="T60" fmla="*/ 2147483647 w 191"/>
              <a:gd name="T61" fmla="*/ 2147483647 h 53"/>
              <a:gd name="T62" fmla="*/ 2147483647 w 191"/>
              <a:gd name="T63" fmla="*/ 0 h 53"/>
              <a:gd name="T64" fmla="*/ 2147483647 w 19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53"/>
              <a:gd name="T101" fmla="*/ 191 w 19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53">
                <a:moveTo>
                  <a:pt x="27" y="0"/>
                </a:moveTo>
                <a:lnTo>
                  <a:pt x="21" y="0"/>
                </a:lnTo>
                <a:lnTo>
                  <a:pt x="18" y="1"/>
                </a:lnTo>
                <a:lnTo>
                  <a:pt x="12" y="4"/>
                </a:lnTo>
                <a:lnTo>
                  <a:pt x="8" y="8"/>
                </a:lnTo>
                <a:lnTo>
                  <a:pt x="6" y="12"/>
                </a:lnTo>
                <a:lnTo>
                  <a:pt x="3" y="16"/>
                </a:lnTo>
                <a:lnTo>
                  <a:pt x="2" y="21"/>
                </a:lnTo>
                <a:lnTo>
                  <a:pt x="0" y="27"/>
                </a:lnTo>
                <a:lnTo>
                  <a:pt x="2" y="32"/>
                </a:lnTo>
                <a:lnTo>
                  <a:pt x="3" y="37"/>
                </a:lnTo>
                <a:lnTo>
                  <a:pt x="6" y="41"/>
                </a:lnTo>
                <a:lnTo>
                  <a:pt x="8" y="45"/>
                </a:lnTo>
                <a:lnTo>
                  <a:pt x="12" y="49"/>
                </a:lnTo>
                <a:lnTo>
                  <a:pt x="18" y="50"/>
                </a:lnTo>
                <a:lnTo>
                  <a:pt x="21" y="53"/>
                </a:lnTo>
                <a:lnTo>
                  <a:pt x="159" y="53"/>
                </a:lnTo>
                <a:lnTo>
                  <a:pt x="170" y="53"/>
                </a:lnTo>
                <a:lnTo>
                  <a:pt x="175" y="50"/>
                </a:lnTo>
                <a:lnTo>
                  <a:pt x="180" y="49"/>
                </a:lnTo>
                <a:lnTo>
                  <a:pt x="184" y="45"/>
                </a:lnTo>
                <a:lnTo>
                  <a:pt x="187" y="41"/>
                </a:lnTo>
                <a:lnTo>
                  <a:pt x="189" y="37"/>
                </a:lnTo>
                <a:lnTo>
                  <a:pt x="191" y="32"/>
                </a:lnTo>
                <a:lnTo>
                  <a:pt x="191" y="27"/>
                </a:lnTo>
                <a:lnTo>
                  <a:pt x="191" y="21"/>
                </a:lnTo>
                <a:lnTo>
                  <a:pt x="189" y="16"/>
                </a:lnTo>
                <a:lnTo>
                  <a:pt x="187" y="12"/>
                </a:lnTo>
                <a:lnTo>
                  <a:pt x="184" y="8"/>
                </a:lnTo>
                <a:lnTo>
                  <a:pt x="180" y="4"/>
                </a:lnTo>
                <a:lnTo>
                  <a:pt x="175" y="1"/>
                </a:lnTo>
                <a:lnTo>
                  <a:pt x="16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5" name="Line 423"/>
          <p:cNvSpPr>
            <a:spLocks noChangeShapeType="1"/>
          </p:cNvSpPr>
          <p:nvPr/>
        </p:nvSpPr>
        <p:spPr bwMode="auto">
          <a:xfrm>
            <a:off x="6738938" y="46815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6" name="Freeform 424"/>
          <p:cNvSpPr>
            <a:spLocks/>
          </p:cNvSpPr>
          <p:nvPr/>
        </p:nvSpPr>
        <p:spPr bwMode="auto">
          <a:xfrm>
            <a:off x="6727825" y="4681538"/>
            <a:ext cx="65088" cy="20637"/>
          </a:xfrm>
          <a:custGeom>
            <a:avLst/>
            <a:gdLst>
              <a:gd name="T0" fmla="*/ 2147483647 w 161"/>
              <a:gd name="T1" fmla="*/ 0 h 53"/>
              <a:gd name="T2" fmla="*/ 2147483647 w 161"/>
              <a:gd name="T3" fmla="*/ 0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2147483647 w 161"/>
              <a:gd name="T15" fmla="*/ 2147483647 h 53"/>
              <a:gd name="T16" fmla="*/ 0 w 161"/>
              <a:gd name="T17" fmla="*/ 2147483647 h 53"/>
              <a:gd name="T18" fmla="*/ 2147483647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2" y="0"/>
                </a:lnTo>
                <a:lnTo>
                  <a:pt x="17" y="1"/>
                </a:lnTo>
                <a:lnTo>
                  <a:pt x="12" y="4"/>
                </a:lnTo>
                <a:lnTo>
                  <a:pt x="8" y="8"/>
                </a:lnTo>
                <a:lnTo>
                  <a:pt x="5" y="12"/>
                </a:lnTo>
                <a:lnTo>
                  <a:pt x="2" y="16"/>
                </a:lnTo>
                <a:lnTo>
                  <a:pt x="1" y="21"/>
                </a:lnTo>
                <a:lnTo>
                  <a:pt x="0" y="27"/>
                </a:lnTo>
                <a:lnTo>
                  <a:pt x="1" y="32"/>
                </a:lnTo>
                <a:lnTo>
                  <a:pt x="2" y="37"/>
                </a:lnTo>
                <a:lnTo>
                  <a:pt x="5" y="41"/>
                </a:lnTo>
                <a:lnTo>
                  <a:pt x="8" y="45"/>
                </a:lnTo>
                <a:lnTo>
                  <a:pt x="12" y="49"/>
                </a:lnTo>
                <a:lnTo>
                  <a:pt x="17" y="50"/>
                </a:lnTo>
                <a:lnTo>
                  <a:pt x="22" y="53"/>
                </a:lnTo>
                <a:lnTo>
                  <a:pt x="129" y="53"/>
                </a:lnTo>
                <a:lnTo>
                  <a:pt x="140" y="53"/>
                </a:lnTo>
                <a:lnTo>
                  <a:pt x="145" y="50"/>
                </a:lnTo>
                <a:lnTo>
                  <a:pt x="149" y="49"/>
                </a:lnTo>
                <a:lnTo>
                  <a:pt x="154" y="45"/>
                </a:lnTo>
                <a:lnTo>
                  <a:pt x="157" y="41"/>
                </a:lnTo>
                <a:lnTo>
                  <a:pt x="160" y="37"/>
                </a:lnTo>
                <a:lnTo>
                  <a:pt x="161" y="32"/>
                </a:lnTo>
                <a:lnTo>
                  <a:pt x="161" y="27"/>
                </a:lnTo>
                <a:lnTo>
                  <a:pt x="161" y="21"/>
                </a:lnTo>
                <a:lnTo>
                  <a:pt x="160" y="16"/>
                </a:lnTo>
                <a:lnTo>
                  <a:pt x="157" y="12"/>
                </a:lnTo>
                <a:lnTo>
                  <a:pt x="154" y="8"/>
                </a:lnTo>
                <a:lnTo>
                  <a:pt x="149" y="4"/>
                </a:lnTo>
                <a:lnTo>
                  <a:pt x="145" y="1"/>
                </a:lnTo>
                <a:lnTo>
                  <a:pt x="1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7" name="Line 425"/>
          <p:cNvSpPr>
            <a:spLocks noChangeShapeType="1"/>
          </p:cNvSpPr>
          <p:nvPr/>
        </p:nvSpPr>
        <p:spPr bwMode="auto">
          <a:xfrm>
            <a:off x="6781800" y="46815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8" name="Freeform 426"/>
          <p:cNvSpPr>
            <a:spLocks/>
          </p:cNvSpPr>
          <p:nvPr/>
        </p:nvSpPr>
        <p:spPr bwMode="auto">
          <a:xfrm>
            <a:off x="6770688" y="4681538"/>
            <a:ext cx="28575" cy="20637"/>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0"/>
                </a:lnTo>
                <a:lnTo>
                  <a:pt x="17" y="1"/>
                </a:lnTo>
                <a:lnTo>
                  <a:pt x="12" y="4"/>
                </a:lnTo>
                <a:lnTo>
                  <a:pt x="8" y="8"/>
                </a:lnTo>
                <a:lnTo>
                  <a:pt x="5" y="12"/>
                </a:lnTo>
                <a:lnTo>
                  <a:pt x="3" y="16"/>
                </a:lnTo>
                <a:lnTo>
                  <a:pt x="2" y="21"/>
                </a:lnTo>
                <a:lnTo>
                  <a:pt x="0" y="27"/>
                </a:lnTo>
                <a:lnTo>
                  <a:pt x="2" y="32"/>
                </a:lnTo>
                <a:lnTo>
                  <a:pt x="3" y="37"/>
                </a:lnTo>
                <a:lnTo>
                  <a:pt x="5" y="41"/>
                </a:lnTo>
                <a:lnTo>
                  <a:pt x="8" y="45"/>
                </a:lnTo>
                <a:lnTo>
                  <a:pt x="12" y="49"/>
                </a:lnTo>
                <a:lnTo>
                  <a:pt x="17" y="50"/>
                </a:lnTo>
                <a:lnTo>
                  <a:pt x="21" y="53"/>
                </a:lnTo>
                <a:lnTo>
                  <a:pt x="41" y="53"/>
                </a:lnTo>
                <a:lnTo>
                  <a:pt x="52" y="53"/>
                </a:lnTo>
                <a:lnTo>
                  <a:pt x="57" y="50"/>
                </a:lnTo>
                <a:lnTo>
                  <a:pt x="61" y="49"/>
                </a:lnTo>
                <a:lnTo>
                  <a:pt x="65" y="45"/>
                </a:lnTo>
                <a:lnTo>
                  <a:pt x="69" y="41"/>
                </a:lnTo>
                <a:lnTo>
                  <a:pt x="72" y="37"/>
                </a:lnTo>
                <a:lnTo>
                  <a:pt x="73" y="32"/>
                </a:lnTo>
                <a:lnTo>
                  <a:pt x="73" y="27"/>
                </a:lnTo>
                <a:lnTo>
                  <a:pt x="73" y="21"/>
                </a:lnTo>
                <a:lnTo>
                  <a:pt x="72" y="16"/>
                </a:lnTo>
                <a:lnTo>
                  <a:pt x="69" y="12"/>
                </a:lnTo>
                <a:lnTo>
                  <a:pt x="65" y="8"/>
                </a:lnTo>
                <a:lnTo>
                  <a:pt x="61" y="4"/>
                </a:lnTo>
                <a:lnTo>
                  <a:pt x="57" y="1"/>
                </a:lnTo>
                <a:lnTo>
                  <a:pt x="4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79" name="Line 427"/>
          <p:cNvSpPr>
            <a:spLocks noChangeShapeType="1"/>
          </p:cNvSpPr>
          <p:nvPr/>
        </p:nvSpPr>
        <p:spPr bwMode="auto">
          <a:xfrm>
            <a:off x="6778625" y="46910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0" name="Freeform 428"/>
          <p:cNvSpPr>
            <a:spLocks/>
          </p:cNvSpPr>
          <p:nvPr/>
        </p:nvSpPr>
        <p:spPr bwMode="auto">
          <a:xfrm>
            <a:off x="6778625" y="4665663"/>
            <a:ext cx="20638" cy="36512"/>
          </a:xfrm>
          <a:custGeom>
            <a:avLst/>
            <a:gdLst>
              <a:gd name="T0" fmla="*/ 0 w 53"/>
              <a:gd name="T1" fmla="*/ 2147483647 h 96"/>
              <a:gd name="T2" fmla="*/ 2147483647 w 53"/>
              <a:gd name="T3" fmla="*/ 2147483647 h 96"/>
              <a:gd name="T4" fmla="*/ 2147483647 w 53"/>
              <a:gd name="T5" fmla="*/ 2147483647 h 96"/>
              <a:gd name="T6" fmla="*/ 2147483647 w 53"/>
              <a:gd name="T7" fmla="*/ 2147483647 h 96"/>
              <a:gd name="T8" fmla="*/ 2147483647 w 53"/>
              <a:gd name="T9" fmla="*/ 2147483647 h 96"/>
              <a:gd name="T10" fmla="*/ 2147483647 w 53"/>
              <a:gd name="T11" fmla="*/ 2147483647 h 96"/>
              <a:gd name="T12" fmla="*/ 2147483647 w 53"/>
              <a:gd name="T13" fmla="*/ 2147483647 h 96"/>
              <a:gd name="T14" fmla="*/ 2147483647 w 53"/>
              <a:gd name="T15" fmla="*/ 2147483647 h 96"/>
              <a:gd name="T16" fmla="*/ 2147483647 w 53"/>
              <a:gd name="T17" fmla="*/ 2147483647 h 96"/>
              <a:gd name="T18" fmla="*/ 2147483647 w 53"/>
              <a:gd name="T19" fmla="*/ 2147483647 h 96"/>
              <a:gd name="T20" fmla="*/ 2147483647 w 53"/>
              <a:gd name="T21" fmla="*/ 2147483647 h 96"/>
              <a:gd name="T22" fmla="*/ 2147483647 w 53"/>
              <a:gd name="T23" fmla="*/ 2147483647 h 96"/>
              <a:gd name="T24" fmla="*/ 2147483647 w 53"/>
              <a:gd name="T25" fmla="*/ 2147483647 h 96"/>
              <a:gd name="T26" fmla="*/ 2147483647 w 53"/>
              <a:gd name="T27" fmla="*/ 2147483647 h 96"/>
              <a:gd name="T28" fmla="*/ 2147483647 w 53"/>
              <a:gd name="T29" fmla="*/ 2147483647 h 96"/>
              <a:gd name="T30" fmla="*/ 2147483647 w 53"/>
              <a:gd name="T31" fmla="*/ 2147483647 h 96"/>
              <a:gd name="T32" fmla="*/ 2147483647 w 53"/>
              <a:gd name="T33" fmla="*/ 2147483647 h 96"/>
              <a:gd name="T34" fmla="*/ 2147483647 w 53"/>
              <a:gd name="T35" fmla="*/ 2147483647 h 96"/>
              <a:gd name="T36" fmla="*/ 2147483647 w 53"/>
              <a:gd name="T37" fmla="*/ 2147483647 h 96"/>
              <a:gd name="T38" fmla="*/ 2147483647 w 53"/>
              <a:gd name="T39" fmla="*/ 2147483647 h 96"/>
              <a:gd name="T40" fmla="*/ 2147483647 w 53"/>
              <a:gd name="T41" fmla="*/ 2147483647 h 96"/>
              <a:gd name="T42" fmla="*/ 2147483647 w 53"/>
              <a:gd name="T43" fmla="*/ 2147483647 h 96"/>
              <a:gd name="T44" fmla="*/ 2147483647 w 53"/>
              <a:gd name="T45" fmla="*/ 2147483647 h 96"/>
              <a:gd name="T46" fmla="*/ 2147483647 w 53"/>
              <a:gd name="T47" fmla="*/ 0 h 96"/>
              <a:gd name="T48" fmla="*/ 2147483647 w 53"/>
              <a:gd name="T49" fmla="*/ 0 h 96"/>
              <a:gd name="T50" fmla="*/ 2147483647 w 53"/>
              <a:gd name="T51" fmla="*/ 0 h 96"/>
              <a:gd name="T52" fmla="*/ 2147483647 w 53"/>
              <a:gd name="T53" fmla="*/ 2147483647 h 96"/>
              <a:gd name="T54" fmla="*/ 2147483647 w 53"/>
              <a:gd name="T55" fmla="*/ 2147483647 h 96"/>
              <a:gd name="T56" fmla="*/ 2147483647 w 53"/>
              <a:gd name="T57" fmla="*/ 2147483647 h 96"/>
              <a:gd name="T58" fmla="*/ 2147483647 w 53"/>
              <a:gd name="T59" fmla="*/ 2147483647 h 96"/>
              <a:gd name="T60" fmla="*/ 2147483647 w 53"/>
              <a:gd name="T61" fmla="*/ 2147483647 h 96"/>
              <a:gd name="T62" fmla="*/ 0 w 53"/>
              <a:gd name="T63" fmla="*/ 2147483647 h 96"/>
              <a:gd name="T64" fmla="*/ 0 w 53"/>
              <a:gd name="T65" fmla="*/ 2147483647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6"/>
              <a:gd name="T101" fmla="*/ 53 w 53"/>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6">
                <a:moveTo>
                  <a:pt x="0" y="70"/>
                </a:moveTo>
                <a:lnTo>
                  <a:pt x="1" y="75"/>
                </a:lnTo>
                <a:lnTo>
                  <a:pt x="3" y="80"/>
                </a:lnTo>
                <a:lnTo>
                  <a:pt x="5" y="84"/>
                </a:lnTo>
                <a:lnTo>
                  <a:pt x="8" y="88"/>
                </a:lnTo>
                <a:lnTo>
                  <a:pt x="12" y="92"/>
                </a:lnTo>
                <a:lnTo>
                  <a:pt x="17" y="93"/>
                </a:lnTo>
                <a:lnTo>
                  <a:pt x="21" y="96"/>
                </a:lnTo>
                <a:lnTo>
                  <a:pt x="26" y="96"/>
                </a:lnTo>
                <a:lnTo>
                  <a:pt x="32" y="96"/>
                </a:lnTo>
                <a:lnTo>
                  <a:pt x="37" y="93"/>
                </a:lnTo>
                <a:lnTo>
                  <a:pt x="41" y="92"/>
                </a:lnTo>
                <a:lnTo>
                  <a:pt x="45" y="88"/>
                </a:lnTo>
                <a:lnTo>
                  <a:pt x="49" y="84"/>
                </a:lnTo>
                <a:lnTo>
                  <a:pt x="52" y="80"/>
                </a:lnTo>
                <a:lnTo>
                  <a:pt x="53" y="75"/>
                </a:lnTo>
                <a:lnTo>
                  <a:pt x="53" y="31"/>
                </a:lnTo>
                <a:lnTo>
                  <a:pt x="53" y="21"/>
                </a:lnTo>
                <a:lnTo>
                  <a:pt x="52" y="15"/>
                </a:lnTo>
                <a:lnTo>
                  <a:pt x="49" y="11"/>
                </a:lnTo>
                <a:lnTo>
                  <a:pt x="45" y="8"/>
                </a:lnTo>
                <a:lnTo>
                  <a:pt x="41" y="4"/>
                </a:lnTo>
                <a:lnTo>
                  <a:pt x="37" y="2"/>
                </a:lnTo>
                <a:lnTo>
                  <a:pt x="32" y="0"/>
                </a:lnTo>
                <a:lnTo>
                  <a:pt x="26" y="0"/>
                </a:lnTo>
                <a:lnTo>
                  <a:pt x="21" y="0"/>
                </a:lnTo>
                <a:lnTo>
                  <a:pt x="17" y="2"/>
                </a:lnTo>
                <a:lnTo>
                  <a:pt x="12" y="4"/>
                </a:lnTo>
                <a:lnTo>
                  <a:pt x="8" y="8"/>
                </a:lnTo>
                <a:lnTo>
                  <a:pt x="5" y="11"/>
                </a:lnTo>
                <a:lnTo>
                  <a:pt x="3" y="15"/>
                </a:lnTo>
                <a:lnTo>
                  <a:pt x="0" y="26"/>
                </a:lnTo>
                <a:lnTo>
                  <a:pt x="0" y="7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1" name="Line 429"/>
          <p:cNvSpPr>
            <a:spLocks noChangeShapeType="1"/>
          </p:cNvSpPr>
          <p:nvPr/>
        </p:nvSpPr>
        <p:spPr bwMode="auto">
          <a:xfrm>
            <a:off x="6789738" y="46656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2" name="Freeform 430"/>
          <p:cNvSpPr>
            <a:spLocks/>
          </p:cNvSpPr>
          <p:nvPr/>
        </p:nvSpPr>
        <p:spPr bwMode="auto">
          <a:xfrm>
            <a:off x="6778625" y="4665663"/>
            <a:ext cx="33338" cy="19050"/>
          </a:xfrm>
          <a:custGeom>
            <a:avLst/>
            <a:gdLst>
              <a:gd name="T0" fmla="*/ 2147483647 w 83"/>
              <a:gd name="T1" fmla="*/ 0 h 52"/>
              <a:gd name="T2" fmla="*/ 2147483647 w 83"/>
              <a:gd name="T3" fmla="*/ 0 h 52"/>
              <a:gd name="T4" fmla="*/ 2147483647 w 83"/>
              <a:gd name="T5" fmla="*/ 2147483647 h 52"/>
              <a:gd name="T6" fmla="*/ 2147483647 w 83"/>
              <a:gd name="T7" fmla="*/ 2147483647 h 52"/>
              <a:gd name="T8" fmla="*/ 2147483647 w 83"/>
              <a:gd name="T9" fmla="*/ 2147483647 h 52"/>
              <a:gd name="T10" fmla="*/ 2147483647 w 83"/>
              <a:gd name="T11" fmla="*/ 2147483647 h 52"/>
              <a:gd name="T12" fmla="*/ 2147483647 w 83"/>
              <a:gd name="T13" fmla="*/ 2147483647 h 52"/>
              <a:gd name="T14" fmla="*/ 2147483647 w 83"/>
              <a:gd name="T15" fmla="*/ 2147483647 h 52"/>
              <a:gd name="T16" fmla="*/ 0 w 83"/>
              <a:gd name="T17" fmla="*/ 2147483647 h 52"/>
              <a:gd name="T18" fmla="*/ 2147483647 w 83"/>
              <a:gd name="T19" fmla="*/ 2147483647 h 52"/>
              <a:gd name="T20" fmla="*/ 2147483647 w 83"/>
              <a:gd name="T21" fmla="*/ 2147483647 h 52"/>
              <a:gd name="T22" fmla="*/ 2147483647 w 83"/>
              <a:gd name="T23" fmla="*/ 2147483647 h 52"/>
              <a:gd name="T24" fmla="*/ 2147483647 w 83"/>
              <a:gd name="T25" fmla="*/ 2147483647 h 52"/>
              <a:gd name="T26" fmla="*/ 2147483647 w 83"/>
              <a:gd name="T27" fmla="*/ 2147483647 h 52"/>
              <a:gd name="T28" fmla="*/ 2147483647 w 83"/>
              <a:gd name="T29" fmla="*/ 2147483647 h 52"/>
              <a:gd name="T30" fmla="*/ 2147483647 w 83"/>
              <a:gd name="T31" fmla="*/ 2147483647 h 52"/>
              <a:gd name="T32" fmla="*/ 2147483647 w 83"/>
              <a:gd name="T33" fmla="*/ 2147483647 h 52"/>
              <a:gd name="T34" fmla="*/ 2147483647 w 83"/>
              <a:gd name="T35" fmla="*/ 2147483647 h 52"/>
              <a:gd name="T36" fmla="*/ 2147483647 w 83"/>
              <a:gd name="T37" fmla="*/ 2147483647 h 52"/>
              <a:gd name="T38" fmla="*/ 2147483647 w 83"/>
              <a:gd name="T39" fmla="*/ 2147483647 h 52"/>
              <a:gd name="T40" fmla="*/ 2147483647 w 83"/>
              <a:gd name="T41" fmla="*/ 2147483647 h 52"/>
              <a:gd name="T42" fmla="*/ 2147483647 w 83"/>
              <a:gd name="T43" fmla="*/ 2147483647 h 52"/>
              <a:gd name="T44" fmla="*/ 2147483647 w 83"/>
              <a:gd name="T45" fmla="*/ 2147483647 h 52"/>
              <a:gd name="T46" fmla="*/ 2147483647 w 83"/>
              <a:gd name="T47" fmla="*/ 2147483647 h 52"/>
              <a:gd name="T48" fmla="*/ 2147483647 w 83"/>
              <a:gd name="T49" fmla="*/ 2147483647 h 52"/>
              <a:gd name="T50" fmla="*/ 2147483647 w 83"/>
              <a:gd name="T51" fmla="*/ 2147483647 h 52"/>
              <a:gd name="T52" fmla="*/ 2147483647 w 83"/>
              <a:gd name="T53" fmla="*/ 2147483647 h 52"/>
              <a:gd name="T54" fmla="*/ 2147483647 w 83"/>
              <a:gd name="T55" fmla="*/ 2147483647 h 52"/>
              <a:gd name="T56" fmla="*/ 2147483647 w 83"/>
              <a:gd name="T57" fmla="*/ 2147483647 h 52"/>
              <a:gd name="T58" fmla="*/ 2147483647 w 83"/>
              <a:gd name="T59" fmla="*/ 2147483647 h 52"/>
              <a:gd name="T60" fmla="*/ 2147483647 w 83"/>
              <a:gd name="T61" fmla="*/ 2147483647 h 52"/>
              <a:gd name="T62" fmla="*/ 2147483647 w 83"/>
              <a:gd name="T63" fmla="*/ 0 h 52"/>
              <a:gd name="T64" fmla="*/ 2147483647 w 8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2"/>
              <a:gd name="T101" fmla="*/ 83 w 8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2">
                <a:moveTo>
                  <a:pt x="26" y="0"/>
                </a:moveTo>
                <a:lnTo>
                  <a:pt x="21" y="0"/>
                </a:lnTo>
                <a:lnTo>
                  <a:pt x="17" y="2"/>
                </a:lnTo>
                <a:lnTo>
                  <a:pt x="12" y="4"/>
                </a:lnTo>
                <a:lnTo>
                  <a:pt x="8" y="8"/>
                </a:lnTo>
                <a:lnTo>
                  <a:pt x="5" y="11"/>
                </a:lnTo>
                <a:lnTo>
                  <a:pt x="3" y="15"/>
                </a:lnTo>
                <a:lnTo>
                  <a:pt x="1" y="21"/>
                </a:lnTo>
                <a:lnTo>
                  <a:pt x="0" y="26"/>
                </a:lnTo>
                <a:lnTo>
                  <a:pt x="1" y="31"/>
                </a:lnTo>
                <a:lnTo>
                  <a:pt x="3" y="37"/>
                </a:lnTo>
                <a:lnTo>
                  <a:pt x="5" y="41"/>
                </a:lnTo>
                <a:lnTo>
                  <a:pt x="8" y="44"/>
                </a:lnTo>
                <a:lnTo>
                  <a:pt x="12" y="48"/>
                </a:lnTo>
                <a:lnTo>
                  <a:pt x="17" y="50"/>
                </a:lnTo>
                <a:lnTo>
                  <a:pt x="21" y="52"/>
                </a:lnTo>
                <a:lnTo>
                  <a:pt x="50" y="52"/>
                </a:lnTo>
                <a:lnTo>
                  <a:pt x="61" y="52"/>
                </a:lnTo>
                <a:lnTo>
                  <a:pt x="66" y="50"/>
                </a:lnTo>
                <a:lnTo>
                  <a:pt x="71" y="48"/>
                </a:lnTo>
                <a:lnTo>
                  <a:pt x="75" y="44"/>
                </a:lnTo>
                <a:lnTo>
                  <a:pt x="78" y="41"/>
                </a:lnTo>
                <a:lnTo>
                  <a:pt x="81" y="37"/>
                </a:lnTo>
                <a:lnTo>
                  <a:pt x="82" y="31"/>
                </a:lnTo>
                <a:lnTo>
                  <a:pt x="83" y="26"/>
                </a:lnTo>
                <a:lnTo>
                  <a:pt x="82" y="21"/>
                </a:lnTo>
                <a:lnTo>
                  <a:pt x="81" y="15"/>
                </a:lnTo>
                <a:lnTo>
                  <a:pt x="78" y="11"/>
                </a:lnTo>
                <a:lnTo>
                  <a:pt x="75" y="8"/>
                </a:lnTo>
                <a:lnTo>
                  <a:pt x="71" y="4"/>
                </a:lnTo>
                <a:lnTo>
                  <a:pt x="66" y="2"/>
                </a:lnTo>
                <a:lnTo>
                  <a:pt x="5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3" name="Line 431"/>
          <p:cNvSpPr>
            <a:spLocks noChangeShapeType="1"/>
          </p:cNvSpPr>
          <p:nvPr/>
        </p:nvSpPr>
        <p:spPr bwMode="auto">
          <a:xfrm>
            <a:off x="6791325" y="46736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4" name="Freeform 432"/>
          <p:cNvSpPr>
            <a:spLocks/>
          </p:cNvSpPr>
          <p:nvPr/>
        </p:nvSpPr>
        <p:spPr bwMode="auto">
          <a:xfrm>
            <a:off x="6791325" y="4648200"/>
            <a:ext cx="20638" cy="36513"/>
          </a:xfrm>
          <a:custGeom>
            <a:avLst/>
            <a:gdLst>
              <a:gd name="T0" fmla="*/ 0 w 52"/>
              <a:gd name="T1" fmla="*/ 2147483647 h 96"/>
              <a:gd name="T2" fmla="*/ 0 w 52"/>
              <a:gd name="T3" fmla="*/ 2147483647 h 96"/>
              <a:gd name="T4" fmla="*/ 2147483647 w 52"/>
              <a:gd name="T5" fmla="*/ 2147483647 h 96"/>
              <a:gd name="T6" fmla="*/ 2147483647 w 52"/>
              <a:gd name="T7" fmla="*/ 2147483647 h 96"/>
              <a:gd name="T8" fmla="*/ 2147483647 w 52"/>
              <a:gd name="T9" fmla="*/ 2147483647 h 96"/>
              <a:gd name="T10" fmla="*/ 2147483647 w 52"/>
              <a:gd name="T11" fmla="*/ 2147483647 h 96"/>
              <a:gd name="T12" fmla="*/ 2147483647 w 52"/>
              <a:gd name="T13" fmla="*/ 2147483647 h 96"/>
              <a:gd name="T14" fmla="*/ 2147483647 w 52"/>
              <a:gd name="T15" fmla="*/ 2147483647 h 96"/>
              <a:gd name="T16" fmla="*/ 2147483647 w 52"/>
              <a:gd name="T17" fmla="*/ 2147483647 h 96"/>
              <a:gd name="T18" fmla="*/ 2147483647 w 52"/>
              <a:gd name="T19" fmla="*/ 2147483647 h 96"/>
              <a:gd name="T20" fmla="*/ 2147483647 w 52"/>
              <a:gd name="T21" fmla="*/ 2147483647 h 96"/>
              <a:gd name="T22" fmla="*/ 2147483647 w 52"/>
              <a:gd name="T23" fmla="*/ 2147483647 h 96"/>
              <a:gd name="T24" fmla="*/ 2147483647 w 52"/>
              <a:gd name="T25" fmla="*/ 2147483647 h 96"/>
              <a:gd name="T26" fmla="*/ 2147483647 w 52"/>
              <a:gd name="T27" fmla="*/ 2147483647 h 96"/>
              <a:gd name="T28" fmla="*/ 2147483647 w 52"/>
              <a:gd name="T29" fmla="*/ 2147483647 h 96"/>
              <a:gd name="T30" fmla="*/ 2147483647 w 52"/>
              <a:gd name="T31" fmla="*/ 2147483647 h 96"/>
              <a:gd name="T32" fmla="*/ 2147483647 w 52"/>
              <a:gd name="T33" fmla="*/ 2147483647 h 96"/>
              <a:gd name="T34" fmla="*/ 2147483647 w 52"/>
              <a:gd name="T35" fmla="*/ 2147483647 h 96"/>
              <a:gd name="T36" fmla="*/ 2147483647 w 52"/>
              <a:gd name="T37" fmla="*/ 2147483647 h 96"/>
              <a:gd name="T38" fmla="*/ 2147483647 w 52"/>
              <a:gd name="T39" fmla="*/ 2147483647 h 96"/>
              <a:gd name="T40" fmla="*/ 2147483647 w 52"/>
              <a:gd name="T41" fmla="*/ 2147483647 h 96"/>
              <a:gd name="T42" fmla="*/ 2147483647 w 52"/>
              <a:gd name="T43" fmla="*/ 2147483647 h 96"/>
              <a:gd name="T44" fmla="*/ 2147483647 w 52"/>
              <a:gd name="T45" fmla="*/ 2147483647 h 96"/>
              <a:gd name="T46" fmla="*/ 2147483647 w 52"/>
              <a:gd name="T47" fmla="*/ 0 h 96"/>
              <a:gd name="T48" fmla="*/ 2147483647 w 52"/>
              <a:gd name="T49" fmla="*/ 0 h 96"/>
              <a:gd name="T50" fmla="*/ 2147483647 w 52"/>
              <a:gd name="T51" fmla="*/ 0 h 96"/>
              <a:gd name="T52" fmla="*/ 2147483647 w 52"/>
              <a:gd name="T53" fmla="*/ 2147483647 h 96"/>
              <a:gd name="T54" fmla="*/ 2147483647 w 52"/>
              <a:gd name="T55" fmla="*/ 2147483647 h 96"/>
              <a:gd name="T56" fmla="*/ 2147483647 w 52"/>
              <a:gd name="T57" fmla="*/ 2147483647 h 96"/>
              <a:gd name="T58" fmla="*/ 2147483647 w 52"/>
              <a:gd name="T59" fmla="*/ 2147483647 h 96"/>
              <a:gd name="T60" fmla="*/ 2147483647 w 52"/>
              <a:gd name="T61" fmla="*/ 2147483647 h 96"/>
              <a:gd name="T62" fmla="*/ 0 w 52"/>
              <a:gd name="T63" fmla="*/ 2147483647 h 96"/>
              <a:gd name="T64" fmla="*/ 0 w 52"/>
              <a:gd name="T65" fmla="*/ 2147483647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6"/>
              <a:gd name="T101" fmla="*/ 52 w 52"/>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6">
                <a:moveTo>
                  <a:pt x="0" y="70"/>
                </a:moveTo>
                <a:lnTo>
                  <a:pt x="0" y="75"/>
                </a:lnTo>
                <a:lnTo>
                  <a:pt x="2" y="81"/>
                </a:lnTo>
                <a:lnTo>
                  <a:pt x="4" y="85"/>
                </a:lnTo>
                <a:lnTo>
                  <a:pt x="7" y="88"/>
                </a:lnTo>
                <a:lnTo>
                  <a:pt x="11" y="92"/>
                </a:lnTo>
                <a:lnTo>
                  <a:pt x="16" y="94"/>
                </a:lnTo>
                <a:lnTo>
                  <a:pt x="22" y="96"/>
                </a:lnTo>
                <a:lnTo>
                  <a:pt x="27" y="96"/>
                </a:lnTo>
                <a:lnTo>
                  <a:pt x="31" y="96"/>
                </a:lnTo>
                <a:lnTo>
                  <a:pt x="36" y="94"/>
                </a:lnTo>
                <a:lnTo>
                  <a:pt x="41" y="92"/>
                </a:lnTo>
                <a:lnTo>
                  <a:pt x="45" y="88"/>
                </a:lnTo>
                <a:lnTo>
                  <a:pt x="48" y="85"/>
                </a:lnTo>
                <a:lnTo>
                  <a:pt x="51" y="81"/>
                </a:lnTo>
                <a:lnTo>
                  <a:pt x="52" y="75"/>
                </a:lnTo>
                <a:lnTo>
                  <a:pt x="52" y="32"/>
                </a:lnTo>
                <a:lnTo>
                  <a:pt x="52" y="21"/>
                </a:lnTo>
                <a:lnTo>
                  <a:pt x="51" y="16"/>
                </a:lnTo>
                <a:lnTo>
                  <a:pt x="48" y="12"/>
                </a:lnTo>
                <a:lnTo>
                  <a:pt x="45" y="8"/>
                </a:lnTo>
                <a:lnTo>
                  <a:pt x="41" y="4"/>
                </a:lnTo>
                <a:lnTo>
                  <a:pt x="36" y="3"/>
                </a:lnTo>
                <a:lnTo>
                  <a:pt x="31" y="0"/>
                </a:lnTo>
                <a:lnTo>
                  <a:pt x="27" y="0"/>
                </a:lnTo>
                <a:lnTo>
                  <a:pt x="22" y="0"/>
                </a:lnTo>
                <a:lnTo>
                  <a:pt x="16" y="3"/>
                </a:lnTo>
                <a:lnTo>
                  <a:pt x="11" y="4"/>
                </a:lnTo>
                <a:lnTo>
                  <a:pt x="7" y="8"/>
                </a:lnTo>
                <a:lnTo>
                  <a:pt x="4" y="12"/>
                </a:lnTo>
                <a:lnTo>
                  <a:pt x="2" y="16"/>
                </a:lnTo>
                <a:lnTo>
                  <a:pt x="0" y="26"/>
                </a:lnTo>
                <a:lnTo>
                  <a:pt x="0" y="7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5" name="Line 433"/>
          <p:cNvSpPr>
            <a:spLocks noChangeShapeType="1"/>
          </p:cNvSpPr>
          <p:nvPr/>
        </p:nvSpPr>
        <p:spPr bwMode="auto">
          <a:xfrm>
            <a:off x="6800850" y="46482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6" name="Freeform 434"/>
          <p:cNvSpPr>
            <a:spLocks/>
          </p:cNvSpPr>
          <p:nvPr/>
        </p:nvSpPr>
        <p:spPr bwMode="auto">
          <a:xfrm>
            <a:off x="6791325" y="4648200"/>
            <a:ext cx="60325" cy="20638"/>
          </a:xfrm>
          <a:custGeom>
            <a:avLst/>
            <a:gdLst>
              <a:gd name="T0" fmla="*/ 2147483647 w 151"/>
              <a:gd name="T1" fmla="*/ 0 h 53"/>
              <a:gd name="T2" fmla="*/ 2147483647 w 151"/>
              <a:gd name="T3" fmla="*/ 0 h 53"/>
              <a:gd name="T4" fmla="*/ 2147483647 w 151"/>
              <a:gd name="T5" fmla="*/ 2147483647 h 53"/>
              <a:gd name="T6" fmla="*/ 2147483647 w 151"/>
              <a:gd name="T7" fmla="*/ 2147483647 h 53"/>
              <a:gd name="T8" fmla="*/ 2147483647 w 151"/>
              <a:gd name="T9" fmla="*/ 2147483647 h 53"/>
              <a:gd name="T10" fmla="*/ 2147483647 w 151"/>
              <a:gd name="T11" fmla="*/ 2147483647 h 53"/>
              <a:gd name="T12" fmla="*/ 2147483647 w 151"/>
              <a:gd name="T13" fmla="*/ 2147483647 h 53"/>
              <a:gd name="T14" fmla="*/ 0 w 151"/>
              <a:gd name="T15" fmla="*/ 2147483647 h 53"/>
              <a:gd name="T16" fmla="*/ 0 w 151"/>
              <a:gd name="T17" fmla="*/ 2147483647 h 53"/>
              <a:gd name="T18" fmla="*/ 0 w 151"/>
              <a:gd name="T19" fmla="*/ 2147483647 h 53"/>
              <a:gd name="T20" fmla="*/ 2147483647 w 151"/>
              <a:gd name="T21" fmla="*/ 2147483647 h 53"/>
              <a:gd name="T22" fmla="*/ 2147483647 w 151"/>
              <a:gd name="T23" fmla="*/ 2147483647 h 53"/>
              <a:gd name="T24" fmla="*/ 2147483647 w 151"/>
              <a:gd name="T25" fmla="*/ 2147483647 h 53"/>
              <a:gd name="T26" fmla="*/ 2147483647 w 151"/>
              <a:gd name="T27" fmla="*/ 2147483647 h 53"/>
              <a:gd name="T28" fmla="*/ 2147483647 w 151"/>
              <a:gd name="T29" fmla="*/ 2147483647 h 53"/>
              <a:gd name="T30" fmla="*/ 2147483647 w 151"/>
              <a:gd name="T31" fmla="*/ 2147483647 h 53"/>
              <a:gd name="T32" fmla="*/ 2147483647 w 151"/>
              <a:gd name="T33" fmla="*/ 2147483647 h 53"/>
              <a:gd name="T34" fmla="*/ 2147483647 w 151"/>
              <a:gd name="T35" fmla="*/ 2147483647 h 53"/>
              <a:gd name="T36" fmla="*/ 2147483647 w 151"/>
              <a:gd name="T37" fmla="*/ 2147483647 h 53"/>
              <a:gd name="T38" fmla="*/ 2147483647 w 151"/>
              <a:gd name="T39" fmla="*/ 2147483647 h 53"/>
              <a:gd name="T40" fmla="*/ 2147483647 w 151"/>
              <a:gd name="T41" fmla="*/ 2147483647 h 53"/>
              <a:gd name="T42" fmla="*/ 2147483647 w 151"/>
              <a:gd name="T43" fmla="*/ 2147483647 h 53"/>
              <a:gd name="T44" fmla="*/ 2147483647 w 151"/>
              <a:gd name="T45" fmla="*/ 2147483647 h 53"/>
              <a:gd name="T46" fmla="*/ 2147483647 w 151"/>
              <a:gd name="T47" fmla="*/ 2147483647 h 53"/>
              <a:gd name="T48" fmla="*/ 2147483647 w 151"/>
              <a:gd name="T49" fmla="*/ 2147483647 h 53"/>
              <a:gd name="T50" fmla="*/ 2147483647 w 151"/>
              <a:gd name="T51" fmla="*/ 2147483647 h 53"/>
              <a:gd name="T52" fmla="*/ 2147483647 w 151"/>
              <a:gd name="T53" fmla="*/ 2147483647 h 53"/>
              <a:gd name="T54" fmla="*/ 2147483647 w 151"/>
              <a:gd name="T55" fmla="*/ 2147483647 h 53"/>
              <a:gd name="T56" fmla="*/ 2147483647 w 151"/>
              <a:gd name="T57" fmla="*/ 2147483647 h 53"/>
              <a:gd name="T58" fmla="*/ 2147483647 w 151"/>
              <a:gd name="T59" fmla="*/ 2147483647 h 53"/>
              <a:gd name="T60" fmla="*/ 2147483647 w 151"/>
              <a:gd name="T61" fmla="*/ 2147483647 h 53"/>
              <a:gd name="T62" fmla="*/ 2147483647 w 151"/>
              <a:gd name="T63" fmla="*/ 0 h 53"/>
              <a:gd name="T64" fmla="*/ 2147483647 w 15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1"/>
              <a:gd name="T100" fmla="*/ 0 h 53"/>
              <a:gd name="T101" fmla="*/ 151 w 15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1" h="53">
                <a:moveTo>
                  <a:pt x="27" y="0"/>
                </a:moveTo>
                <a:lnTo>
                  <a:pt x="22" y="0"/>
                </a:lnTo>
                <a:lnTo>
                  <a:pt x="16" y="3"/>
                </a:lnTo>
                <a:lnTo>
                  <a:pt x="11" y="4"/>
                </a:lnTo>
                <a:lnTo>
                  <a:pt x="7" y="8"/>
                </a:lnTo>
                <a:lnTo>
                  <a:pt x="4" y="12"/>
                </a:lnTo>
                <a:lnTo>
                  <a:pt x="2" y="16"/>
                </a:lnTo>
                <a:lnTo>
                  <a:pt x="0" y="21"/>
                </a:lnTo>
                <a:lnTo>
                  <a:pt x="0" y="26"/>
                </a:lnTo>
                <a:lnTo>
                  <a:pt x="0" y="32"/>
                </a:lnTo>
                <a:lnTo>
                  <a:pt x="2" y="37"/>
                </a:lnTo>
                <a:lnTo>
                  <a:pt x="4" y="41"/>
                </a:lnTo>
                <a:lnTo>
                  <a:pt x="7" y="45"/>
                </a:lnTo>
                <a:lnTo>
                  <a:pt x="11" y="49"/>
                </a:lnTo>
                <a:lnTo>
                  <a:pt x="16" y="52"/>
                </a:lnTo>
                <a:lnTo>
                  <a:pt x="22" y="53"/>
                </a:lnTo>
                <a:lnTo>
                  <a:pt x="119" y="53"/>
                </a:lnTo>
                <a:lnTo>
                  <a:pt x="130" y="53"/>
                </a:lnTo>
                <a:lnTo>
                  <a:pt x="135" y="52"/>
                </a:lnTo>
                <a:lnTo>
                  <a:pt x="139" y="49"/>
                </a:lnTo>
                <a:lnTo>
                  <a:pt x="143" y="45"/>
                </a:lnTo>
                <a:lnTo>
                  <a:pt x="147" y="41"/>
                </a:lnTo>
                <a:lnTo>
                  <a:pt x="150" y="37"/>
                </a:lnTo>
                <a:lnTo>
                  <a:pt x="151" y="32"/>
                </a:lnTo>
                <a:lnTo>
                  <a:pt x="151" y="26"/>
                </a:lnTo>
                <a:lnTo>
                  <a:pt x="151" y="21"/>
                </a:lnTo>
                <a:lnTo>
                  <a:pt x="150" y="16"/>
                </a:lnTo>
                <a:lnTo>
                  <a:pt x="147" y="12"/>
                </a:lnTo>
                <a:lnTo>
                  <a:pt x="143" y="8"/>
                </a:lnTo>
                <a:lnTo>
                  <a:pt x="139" y="4"/>
                </a:lnTo>
                <a:lnTo>
                  <a:pt x="135" y="3"/>
                </a:lnTo>
                <a:lnTo>
                  <a:pt x="12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7" name="Line 435"/>
          <p:cNvSpPr>
            <a:spLocks noChangeShapeType="1"/>
          </p:cNvSpPr>
          <p:nvPr/>
        </p:nvSpPr>
        <p:spPr bwMode="auto">
          <a:xfrm>
            <a:off x="6840538" y="46482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8" name="Freeform 436"/>
          <p:cNvSpPr>
            <a:spLocks/>
          </p:cNvSpPr>
          <p:nvPr/>
        </p:nvSpPr>
        <p:spPr bwMode="auto">
          <a:xfrm>
            <a:off x="6829425" y="4648200"/>
            <a:ext cx="41275" cy="20638"/>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1" y="0"/>
                </a:lnTo>
                <a:lnTo>
                  <a:pt x="16" y="3"/>
                </a:lnTo>
                <a:lnTo>
                  <a:pt x="12" y="4"/>
                </a:lnTo>
                <a:lnTo>
                  <a:pt x="8" y="8"/>
                </a:lnTo>
                <a:lnTo>
                  <a:pt x="4" y="12"/>
                </a:lnTo>
                <a:lnTo>
                  <a:pt x="3" y="16"/>
                </a:lnTo>
                <a:lnTo>
                  <a:pt x="0" y="21"/>
                </a:lnTo>
                <a:lnTo>
                  <a:pt x="0" y="26"/>
                </a:lnTo>
                <a:lnTo>
                  <a:pt x="0" y="32"/>
                </a:lnTo>
                <a:lnTo>
                  <a:pt x="3" y="37"/>
                </a:lnTo>
                <a:lnTo>
                  <a:pt x="4" y="41"/>
                </a:lnTo>
                <a:lnTo>
                  <a:pt x="8" y="45"/>
                </a:lnTo>
                <a:lnTo>
                  <a:pt x="12" y="49"/>
                </a:lnTo>
                <a:lnTo>
                  <a:pt x="16" y="52"/>
                </a:lnTo>
                <a:lnTo>
                  <a:pt x="21" y="53"/>
                </a:lnTo>
                <a:lnTo>
                  <a:pt x="70" y="53"/>
                </a:lnTo>
                <a:lnTo>
                  <a:pt x="81" y="53"/>
                </a:lnTo>
                <a:lnTo>
                  <a:pt x="86" y="52"/>
                </a:lnTo>
                <a:lnTo>
                  <a:pt x="90" y="49"/>
                </a:lnTo>
                <a:lnTo>
                  <a:pt x="94" y="45"/>
                </a:lnTo>
                <a:lnTo>
                  <a:pt x="98" y="41"/>
                </a:lnTo>
                <a:lnTo>
                  <a:pt x="101" y="37"/>
                </a:lnTo>
                <a:lnTo>
                  <a:pt x="102" y="32"/>
                </a:lnTo>
                <a:lnTo>
                  <a:pt x="102" y="26"/>
                </a:lnTo>
                <a:lnTo>
                  <a:pt x="102" y="21"/>
                </a:lnTo>
                <a:lnTo>
                  <a:pt x="101" y="16"/>
                </a:lnTo>
                <a:lnTo>
                  <a:pt x="98" y="12"/>
                </a:lnTo>
                <a:lnTo>
                  <a:pt x="94" y="8"/>
                </a:lnTo>
                <a:lnTo>
                  <a:pt x="90" y="4"/>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89" name="Line 437"/>
          <p:cNvSpPr>
            <a:spLocks noChangeShapeType="1"/>
          </p:cNvSpPr>
          <p:nvPr/>
        </p:nvSpPr>
        <p:spPr bwMode="auto">
          <a:xfrm>
            <a:off x="6859588" y="46482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0" name="Freeform 438"/>
          <p:cNvSpPr>
            <a:spLocks/>
          </p:cNvSpPr>
          <p:nvPr/>
        </p:nvSpPr>
        <p:spPr bwMode="auto">
          <a:xfrm>
            <a:off x="6850063" y="4648200"/>
            <a:ext cx="52387" cy="20638"/>
          </a:xfrm>
          <a:custGeom>
            <a:avLst/>
            <a:gdLst>
              <a:gd name="T0" fmla="*/ 2147483647 w 132"/>
              <a:gd name="T1" fmla="*/ 0 h 53"/>
              <a:gd name="T2" fmla="*/ 2147483647 w 132"/>
              <a:gd name="T3" fmla="*/ 0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2147483647 w 132"/>
              <a:gd name="T15" fmla="*/ 2147483647 h 53"/>
              <a:gd name="T16" fmla="*/ 0 w 132"/>
              <a:gd name="T17" fmla="*/ 2147483647 h 53"/>
              <a:gd name="T18" fmla="*/ 2147483647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7" y="0"/>
                </a:moveTo>
                <a:lnTo>
                  <a:pt x="21" y="0"/>
                </a:lnTo>
                <a:lnTo>
                  <a:pt x="17" y="3"/>
                </a:lnTo>
                <a:lnTo>
                  <a:pt x="12" y="4"/>
                </a:lnTo>
                <a:lnTo>
                  <a:pt x="8" y="8"/>
                </a:lnTo>
                <a:lnTo>
                  <a:pt x="5" y="12"/>
                </a:lnTo>
                <a:lnTo>
                  <a:pt x="3" y="16"/>
                </a:lnTo>
                <a:lnTo>
                  <a:pt x="1" y="21"/>
                </a:lnTo>
                <a:lnTo>
                  <a:pt x="0" y="26"/>
                </a:lnTo>
                <a:lnTo>
                  <a:pt x="1" y="32"/>
                </a:lnTo>
                <a:lnTo>
                  <a:pt x="3" y="37"/>
                </a:lnTo>
                <a:lnTo>
                  <a:pt x="5" y="41"/>
                </a:lnTo>
                <a:lnTo>
                  <a:pt x="8" y="45"/>
                </a:lnTo>
                <a:lnTo>
                  <a:pt x="12" y="49"/>
                </a:lnTo>
                <a:lnTo>
                  <a:pt x="17" y="52"/>
                </a:lnTo>
                <a:lnTo>
                  <a:pt x="21" y="53"/>
                </a:lnTo>
                <a:lnTo>
                  <a:pt x="101" y="53"/>
                </a:lnTo>
                <a:lnTo>
                  <a:pt x="111" y="53"/>
                </a:lnTo>
                <a:lnTo>
                  <a:pt x="115" y="52"/>
                </a:lnTo>
                <a:lnTo>
                  <a:pt x="120" y="49"/>
                </a:lnTo>
                <a:lnTo>
                  <a:pt x="124" y="45"/>
                </a:lnTo>
                <a:lnTo>
                  <a:pt x="127" y="41"/>
                </a:lnTo>
                <a:lnTo>
                  <a:pt x="130" y="37"/>
                </a:lnTo>
                <a:lnTo>
                  <a:pt x="131" y="32"/>
                </a:lnTo>
                <a:lnTo>
                  <a:pt x="132" y="26"/>
                </a:lnTo>
                <a:lnTo>
                  <a:pt x="131" y="21"/>
                </a:lnTo>
                <a:lnTo>
                  <a:pt x="130" y="16"/>
                </a:lnTo>
                <a:lnTo>
                  <a:pt x="127" y="12"/>
                </a:lnTo>
                <a:lnTo>
                  <a:pt x="124" y="8"/>
                </a:lnTo>
                <a:lnTo>
                  <a:pt x="120" y="4"/>
                </a:lnTo>
                <a:lnTo>
                  <a:pt x="115" y="3"/>
                </a:lnTo>
                <a:lnTo>
                  <a:pt x="10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1" name="Line 439"/>
          <p:cNvSpPr>
            <a:spLocks noChangeShapeType="1"/>
          </p:cNvSpPr>
          <p:nvPr/>
        </p:nvSpPr>
        <p:spPr bwMode="auto">
          <a:xfrm>
            <a:off x="6880225" y="46577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2" name="Freeform 440"/>
          <p:cNvSpPr>
            <a:spLocks/>
          </p:cNvSpPr>
          <p:nvPr/>
        </p:nvSpPr>
        <p:spPr bwMode="auto">
          <a:xfrm>
            <a:off x="6880225" y="4632325"/>
            <a:ext cx="20638" cy="36513"/>
          </a:xfrm>
          <a:custGeom>
            <a:avLst/>
            <a:gdLst>
              <a:gd name="T0" fmla="*/ 0 w 52"/>
              <a:gd name="T1" fmla="*/ 2147483647 h 97"/>
              <a:gd name="T2" fmla="*/ 0 w 52"/>
              <a:gd name="T3" fmla="*/ 2147483647 h 97"/>
              <a:gd name="T4" fmla="*/ 2147483647 w 52"/>
              <a:gd name="T5" fmla="*/ 2147483647 h 97"/>
              <a:gd name="T6" fmla="*/ 2147483647 w 52"/>
              <a:gd name="T7" fmla="*/ 2147483647 h 97"/>
              <a:gd name="T8" fmla="*/ 2147483647 w 52"/>
              <a:gd name="T9" fmla="*/ 2147483647 h 97"/>
              <a:gd name="T10" fmla="*/ 2147483647 w 52"/>
              <a:gd name="T11" fmla="*/ 2147483647 h 97"/>
              <a:gd name="T12" fmla="*/ 2147483647 w 52"/>
              <a:gd name="T13" fmla="*/ 2147483647 h 97"/>
              <a:gd name="T14" fmla="*/ 2147483647 w 52"/>
              <a:gd name="T15" fmla="*/ 2147483647 h 97"/>
              <a:gd name="T16" fmla="*/ 2147483647 w 52"/>
              <a:gd name="T17" fmla="*/ 2147483647 h 97"/>
              <a:gd name="T18" fmla="*/ 2147483647 w 52"/>
              <a:gd name="T19" fmla="*/ 2147483647 h 97"/>
              <a:gd name="T20" fmla="*/ 2147483647 w 52"/>
              <a:gd name="T21" fmla="*/ 2147483647 h 97"/>
              <a:gd name="T22" fmla="*/ 2147483647 w 52"/>
              <a:gd name="T23" fmla="*/ 2147483647 h 97"/>
              <a:gd name="T24" fmla="*/ 2147483647 w 52"/>
              <a:gd name="T25" fmla="*/ 2147483647 h 97"/>
              <a:gd name="T26" fmla="*/ 2147483647 w 52"/>
              <a:gd name="T27" fmla="*/ 2147483647 h 97"/>
              <a:gd name="T28" fmla="*/ 2147483647 w 52"/>
              <a:gd name="T29" fmla="*/ 2147483647 h 97"/>
              <a:gd name="T30" fmla="*/ 2147483647 w 52"/>
              <a:gd name="T31" fmla="*/ 2147483647 h 97"/>
              <a:gd name="T32" fmla="*/ 2147483647 w 52"/>
              <a:gd name="T33" fmla="*/ 2147483647 h 97"/>
              <a:gd name="T34" fmla="*/ 2147483647 w 52"/>
              <a:gd name="T35" fmla="*/ 2147483647 h 97"/>
              <a:gd name="T36" fmla="*/ 2147483647 w 52"/>
              <a:gd name="T37" fmla="*/ 2147483647 h 97"/>
              <a:gd name="T38" fmla="*/ 2147483647 w 52"/>
              <a:gd name="T39" fmla="*/ 2147483647 h 97"/>
              <a:gd name="T40" fmla="*/ 2147483647 w 52"/>
              <a:gd name="T41" fmla="*/ 2147483647 h 97"/>
              <a:gd name="T42" fmla="*/ 2147483647 w 52"/>
              <a:gd name="T43" fmla="*/ 2147483647 h 97"/>
              <a:gd name="T44" fmla="*/ 2147483647 w 52"/>
              <a:gd name="T45" fmla="*/ 2147483647 h 97"/>
              <a:gd name="T46" fmla="*/ 2147483647 w 52"/>
              <a:gd name="T47" fmla="*/ 0 h 97"/>
              <a:gd name="T48" fmla="*/ 2147483647 w 52"/>
              <a:gd name="T49" fmla="*/ 0 h 97"/>
              <a:gd name="T50" fmla="*/ 2147483647 w 52"/>
              <a:gd name="T51" fmla="*/ 0 h 97"/>
              <a:gd name="T52" fmla="*/ 2147483647 w 52"/>
              <a:gd name="T53" fmla="*/ 2147483647 h 97"/>
              <a:gd name="T54" fmla="*/ 2147483647 w 52"/>
              <a:gd name="T55" fmla="*/ 2147483647 h 97"/>
              <a:gd name="T56" fmla="*/ 2147483647 w 52"/>
              <a:gd name="T57" fmla="*/ 2147483647 h 97"/>
              <a:gd name="T58" fmla="*/ 2147483647 w 52"/>
              <a:gd name="T59" fmla="*/ 2147483647 h 97"/>
              <a:gd name="T60" fmla="*/ 2147483647 w 52"/>
              <a:gd name="T61" fmla="*/ 2147483647 h 97"/>
              <a:gd name="T62" fmla="*/ 0 w 52"/>
              <a:gd name="T63" fmla="*/ 2147483647 h 97"/>
              <a:gd name="T64" fmla="*/ 0 w 52"/>
              <a:gd name="T65" fmla="*/ 2147483647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7"/>
              <a:gd name="T101" fmla="*/ 52 w 52"/>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7">
                <a:moveTo>
                  <a:pt x="0" y="70"/>
                </a:moveTo>
                <a:lnTo>
                  <a:pt x="0" y="76"/>
                </a:lnTo>
                <a:lnTo>
                  <a:pt x="2" y="81"/>
                </a:lnTo>
                <a:lnTo>
                  <a:pt x="4" y="85"/>
                </a:lnTo>
                <a:lnTo>
                  <a:pt x="8" y="89"/>
                </a:lnTo>
                <a:lnTo>
                  <a:pt x="12" y="93"/>
                </a:lnTo>
                <a:lnTo>
                  <a:pt x="16" y="96"/>
                </a:lnTo>
                <a:lnTo>
                  <a:pt x="22" y="97"/>
                </a:lnTo>
                <a:lnTo>
                  <a:pt x="27" y="97"/>
                </a:lnTo>
                <a:lnTo>
                  <a:pt x="32" y="97"/>
                </a:lnTo>
                <a:lnTo>
                  <a:pt x="36" y="96"/>
                </a:lnTo>
                <a:lnTo>
                  <a:pt x="41" y="93"/>
                </a:lnTo>
                <a:lnTo>
                  <a:pt x="45" y="89"/>
                </a:lnTo>
                <a:lnTo>
                  <a:pt x="48" y="85"/>
                </a:lnTo>
                <a:lnTo>
                  <a:pt x="51" y="81"/>
                </a:lnTo>
                <a:lnTo>
                  <a:pt x="52" y="76"/>
                </a:lnTo>
                <a:lnTo>
                  <a:pt x="52" y="32"/>
                </a:lnTo>
                <a:lnTo>
                  <a:pt x="52" y="22"/>
                </a:lnTo>
                <a:lnTo>
                  <a:pt x="51" y="16"/>
                </a:lnTo>
                <a:lnTo>
                  <a:pt x="48" y="11"/>
                </a:lnTo>
                <a:lnTo>
                  <a:pt x="45" y="7"/>
                </a:lnTo>
                <a:lnTo>
                  <a:pt x="41" y="4"/>
                </a:lnTo>
                <a:lnTo>
                  <a:pt x="36" y="2"/>
                </a:lnTo>
                <a:lnTo>
                  <a:pt x="32" y="0"/>
                </a:lnTo>
                <a:lnTo>
                  <a:pt x="27" y="0"/>
                </a:lnTo>
                <a:lnTo>
                  <a:pt x="22" y="0"/>
                </a:lnTo>
                <a:lnTo>
                  <a:pt x="16" y="2"/>
                </a:lnTo>
                <a:lnTo>
                  <a:pt x="12" y="4"/>
                </a:lnTo>
                <a:lnTo>
                  <a:pt x="8" y="7"/>
                </a:lnTo>
                <a:lnTo>
                  <a:pt x="4" y="11"/>
                </a:lnTo>
                <a:lnTo>
                  <a:pt x="2" y="16"/>
                </a:lnTo>
                <a:lnTo>
                  <a:pt x="0" y="27"/>
                </a:lnTo>
                <a:lnTo>
                  <a:pt x="0" y="7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3" name="Line 441"/>
          <p:cNvSpPr>
            <a:spLocks noChangeShapeType="1"/>
          </p:cNvSpPr>
          <p:nvPr/>
        </p:nvSpPr>
        <p:spPr bwMode="auto">
          <a:xfrm>
            <a:off x="6891338" y="46323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4" name="Freeform 442"/>
          <p:cNvSpPr>
            <a:spLocks/>
          </p:cNvSpPr>
          <p:nvPr/>
        </p:nvSpPr>
        <p:spPr bwMode="auto">
          <a:xfrm>
            <a:off x="6880225" y="4632325"/>
            <a:ext cx="33338" cy="19050"/>
          </a:xfrm>
          <a:custGeom>
            <a:avLst/>
            <a:gdLst>
              <a:gd name="T0" fmla="*/ 2147483647 w 82"/>
              <a:gd name="T1" fmla="*/ 0 h 52"/>
              <a:gd name="T2" fmla="*/ 2147483647 w 82"/>
              <a:gd name="T3" fmla="*/ 0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7" y="0"/>
                </a:moveTo>
                <a:lnTo>
                  <a:pt x="22" y="0"/>
                </a:lnTo>
                <a:lnTo>
                  <a:pt x="16" y="2"/>
                </a:lnTo>
                <a:lnTo>
                  <a:pt x="12" y="4"/>
                </a:lnTo>
                <a:lnTo>
                  <a:pt x="8" y="7"/>
                </a:lnTo>
                <a:lnTo>
                  <a:pt x="4" y="11"/>
                </a:lnTo>
                <a:lnTo>
                  <a:pt x="2" y="16"/>
                </a:lnTo>
                <a:lnTo>
                  <a:pt x="0" y="22"/>
                </a:lnTo>
                <a:lnTo>
                  <a:pt x="0" y="27"/>
                </a:lnTo>
                <a:lnTo>
                  <a:pt x="0" y="32"/>
                </a:lnTo>
                <a:lnTo>
                  <a:pt x="2" y="36"/>
                </a:lnTo>
                <a:lnTo>
                  <a:pt x="4" y="41"/>
                </a:lnTo>
                <a:lnTo>
                  <a:pt x="8" y="45"/>
                </a:lnTo>
                <a:lnTo>
                  <a:pt x="12" y="48"/>
                </a:lnTo>
                <a:lnTo>
                  <a:pt x="16" y="51"/>
                </a:lnTo>
                <a:lnTo>
                  <a:pt x="22" y="52"/>
                </a:lnTo>
                <a:lnTo>
                  <a:pt x="51" y="52"/>
                </a:lnTo>
                <a:lnTo>
                  <a:pt x="61" y="52"/>
                </a:lnTo>
                <a:lnTo>
                  <a:pt x="67" y="51"/>
                </a:lnTo>
                <a:lnTo>
                  <a:pt x="70" y="48"/>
                </a:lnTo>
                <a:lnTo>
                  <a:pt x="74" y="45"/>
                </a:lnTo>
                <a:lnTo>
                  <a:pt x="78" y="41"/>
                </a:lnTo>
                <a:lnTo>
                  <a:pt x="81" y="36"/>
                </a:lnTo>
                <a:lnTo>
                  <a:pt x="82" y="32"/>
                </a:lnTo>
                <a:lnTo>
                  <a:pt x="82" y="27"/>
                </a:lnTo>
                <a:lnTo>
                  <a:pt x="82" y="22"/>
                </a:lnTo>
                <a:lnTo>
                  <a:pt x="81" y="16"/>
                </a:lnTo>
                <a:lnTo>
                  <a:pt x="78" y="11"/>
                </a:lnTo>
                <a:lnTo>
                  <a:pt x="74" y="7"/>
                </a:lnTo>
                <a:lnTo>
                  <a:pt x="70" y="4"/>
                </a:lnTo>
                <a:lnTo>
                  <a:pt x="67"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5" name="Line 443"/>
          <p:cNvSpPr>
            <a:spLocks noChangeShapeType="1"/>
          </p:cNvSpPr>
          <p:nvPr/>
        </p:nvSpPr>
        <p:spPr bwMode="auto">
          <a:xfrm>
            <a:off x="6902450" y="46323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6" name="Freeform 444"/>
          <p:cNvSpPr>
            <a:spLocks/>
          </p:cNvSpPr>
          <p:nvPr/>
        </p:nvSpPr>
        <p:spPr bwMode="auto">
          <a:xfrm>
            <a:off x="6892925" y="4632325"/>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2147483647 w 73"/>
              <a:gd name="T15" fmla="*/ 2147483647 h 52"/>
              <a:gd name="T16" fmla="*/ 0 w 73"/>
              <a:gd name="T17" fmla="*/ 2147483647 h 52"/>
              <a:gd name="T18" fmla="*/ 2147483647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7" y="0"/>
                </a:moveTo>
                <a:lnTo>
                  <a:pt x="22" y="0"/>
                </a:lnTo>
                <a:lnTo>
                  <a:pt x="16" y="2"/>
                </a:lnTo>
                <a:lnTo>
                  <a:pt x="12" y="4"/>
                </a:lnTo>
                <a:lnTo>
                  <a:pt x="8" y="7"/>
                </a:lnTo>
                <a:lnTo>
                  <a:pt x="6" y="11"/>
                </a:lnTo>
                <a:lnTo>
                  <a:pt x="3" y="16"/>
                </a:lnTo>
                <a:lnTo>
                  <a:pt x="2" y="22"/>
                </a:lnTo>
                <a:lnTo>
                  <a:pt x="0" y="27"/>
                </a:lnTo>
                <a:lnTo>
                  <a:pt x="2" y="32"/>
                </a:lnTo>
                <a:lnTo>
                  <a:pt x="3" y="36"/>
                </a:lnTo>
                <a:lnTo>
                  <a:pt x="6" y="41"/>
                </a:lnTo>
                <a:lnTo>
                  <a:pt x="8" y="45"/>
                </a:lnTo>
                <a:lnTo>
                  <a:pt x="12" y="48"/>
                </a:lnTo>
                <a:lnTo>
                  <a:pt x="16" y="51"/>
                </a:lnTo>
                <a:lnTo>
                  <a:pt x="22" y="52"/>
                </a:lnTo>
                <a:lnTo>
                  <a:pt x="41" y="52"/>
                </a:lnTo>
                <a:lnTo>
                  <a:pt x="52" y="52"/>
                </a:lnTo>
                <a:lnTo>
                  <a:pt x="57" y="51"/>
                </a:lnTo>
                <a:lnTo>
                  <a:pt x="61" y="48"/>
                </a:lnTo>
                <a:lnTo>
                  <a:pt x="65" y="45"/>
                </a:lnTo>
                <a:lnTo>
                  <a:pt x="69" y="41"/>
                </a:lnTo>
                <a:lnTo>
                  <a:pt x="72" y="36"/>
                </a:lnTo>
                <a:lnTo>
                  <a:pt x="73" y="32"/>
                </a:lnTo>
                <a:lnTo>
                  <a:pt x="73" y="27"/>
                </a:lnTo>
                <a:lnTo>
                  <a:pt x="73" y="22"/>
                </a:lnTo>
                <a:lnTo>
                  <a:pt x="72" y="16"/>
                </a:lnTo>
                <a:lnTo>
                  <a:pt x="69" y="11"/>
                </a:lnTo>
                <a:lnTo>
                  <a:pt x="65" y="7"/>
                </a:lnTo>
                <a:lnTo>
                  <a:pt x="61" y="4"/>
                </a:lnTo>
                <a:lnTo>
                  <a:pt x="57" y="2"/>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7" name="Line 445"/>
          <p:cNvSpPr>
            <a:spLocks noChangeShapeType="1"/>
          </p:cNvSpPr>
          <p:nvPr/>
        </p:nvSpPr>
        <p:spPr bwMode="auto">
          <a:xfrm>
            <a:off x="6910388" y="46323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8" name="Freeform 446"/>
          <p:cNvSpPr>
            <a:spLocks/>
          </p:cNvSpPr>
          <p:nvPr/>
        </p:nvSpPr>
        <p:spPr bwMode="auto">
          <a:xfrm>
            <a:off x="6900863" y="4632325"/>
            <a:ext cx="63500" cy="19050"/>
          </a:xfrm>
          <a:custGeom>
            <a:avLst/>
            <a:gdLst>
              <a:gd name="T0" fmla="*/ 2147483647 w 162"/>
              <a:gd name="T1" fmla="*/ 0 h 52"/>
              <a:gd name="T2" fmla="*/ 2147483647 w 162"/>
              <a:gd name="T3" fmla="*/ 0 h 52"/>
              <a:gd name="T4" fmla="*/ 2147483647 w 162"/>
              <a:gd name="T5" fmla="*/ 2147483647 h 52"/>
              <a:gd name="T6" fmla="*/ 2147483647 w 162"/>
              <a:gd name="T7" fmla="*/ 2147483647 h 52"/>
              <a:gd name="T8" fmla="*/ 2147483647 w 162"/>
              <a:gd name="T9" fmla="*/ 2147483647 h 52"/>
              <a:gd name="T10" fmla="*/ 2147483647 w 162"/>
              <a:gd name="T11" fmla="*/ 2147483647 h 52"/>
              <a:gd name="T12" fmla="*/ 2147483647 w 162"/>
              <a:gd name="T13" fmla="*/ 2147483647 h 52"/>
              <a:gd name="T14" fmla="*/ 0 w 162"/>
              <a:gd name="T15" fmla="*/ 2147483647 h 52"/>
              <a:gd name="T16" fmla="*/ 0 w 162"/>
              <a:gd name="T17" fmla="*/ 2147483647 h 52"/>
              <a:gd name="T18" fmla="*/ 0 w 162"/>
              <a:gd name="T19" fmla="*/ 2147483647 h 52"/>
              <a:gd name="T20" fmla="*/ 2147483647 w 162"/>
              <a:gd name="T21" fmla="*/ 2147483647 h 52"/>
              <a:gd name="T22" fmla="*/ 2147483647 w 162"/>
              <a:gd name="T23" fmla="*/ 2147483647 h 52"/>
              <a:gd name="T24" fmla="*/ 2147483647 w 162"/>
              <a:gd name="T25" fmla="*/ 2147483647 h 52"/>
              <a:gd name="T26" fmla="*/ 2147483647 w 162"/>
              <a:gd name="T27" fmla="*/ 2147483647 h 52"/>
              <a:gd name="T28" fmla="*/ 2147483647 w 162"/>
              <a:gd name="T29" fmla="*/ 2147483647 h 52"/>
              <a:gd name="T30" fmla="*/ 2147483647 w 162"/>
              <a:gd name="T31" fmla="*/ 2147483647 h 52"/>
              <a:gd name="T32" fmla="*/ 2147483647 w 162"/>
              <a:gd name="T33" fmla="*/ 2147483647 h 52"/>
              <a:gd name="T34" fmla="*/ 2147483647 w 162"/>
              <a:gd name="T35" fmla="*/ 2147483647 h 52"/>
              <a:gd name="T36" fmla="*/ 2147483647 w 162"/>
              <a:gd name="T37" fmla="*/ 2147483647 h 52"/>
              <a:gd name="T38" fmla="*/ 2147483647 w 162"/>
              <a:gd name="T39" fmla="*/ 2147483647 h 52"/>
              <a:gd name="T40" fmla="*/ 2147483647 w 162"/>
              <a:gd name="T41" fmla="*/ 2147483647 h 52"/>
              <a:gd name="T42" fmla="*/ 2147483647 w 162"/>
              <a:gd name="T43" fmla="*/ 2147483647 h 52"/>
              <a:gd name="T44" fmla="*/ 2147483647 w 162"/>
              <a:gd name="T45" fmla="*/ 2147483647 h 52"/>
              <a:gd name="T46" fmla="*/ 2147483647 w 162"/>
              <a:gd name="T47" fmla="*/ 2147483647 h 52"/>
              <a:gd name="T48" fmla="*/ 2147483647 w 162"/>
              <a:gd name="T49" fmla="*/ 2147483647 h 52"/>
              <a:gd name="T50" fmla="*/ 2147483647 w 162"/>
              <a:gd name="T51" fmla="*/ 2147483647 h 52"/>
              <a:gd name="T52" fmla="*/ 2147483647 w 162"/>
              <a:gd name="T53" fmla="*/ 2147483647 h 52"/>
              <a:gd name="T54" fmla="*/ 2147483647 w 162"/>
              <a:gd name="T55" fmla="*/ 2147483647 h 52"/>
              <a:gd name="T56" fmla="*/ 2147483647 w 162"/>
              <a:gd name="T57" fmla="*/ 2147483647 h 52"/>
              <a:gd name="T58" fmla="*/ 2147483647 w 162"/>
              <a:gd name="T59" fmla="*/ 2147483647 h 52"/>
              <a:gd name="T60" fmla="*/ 2147483647 w 162"/>
              <a:gd name="T61" fmla="*/ 2147483647 h 52"/>
              <a:gd name="T62" fmla="*/ 2147483647 w 162"/>
              <a:gd name="T63" fmla="*/ 0 h 52"/>
              <a:gd name="T64" fmla="*/ 2147483647 w 1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52"/>
              <a:gd name="T101" fmla="*/ 162 w 1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52">
                <a:moveTo>
                  <a:pt x="27" y="0"/>
                </a:moveTo>
                <a:lnTo>
                  <a:pt x="21" y="0"/>
                </a:lnTo>
                <a:lnTo>
                  <a:pt x="16" y="2"/>
                </a:lnTo>
                <a:lnTo>
                  <a:pt x="12" y="4"/>
                </a:lnTo>
                <a:lnTo>
                  <a:pt x="8" y="7"/>
                </a:lnTo>
                <a:lnTo>
                  <a:pt x="4" y="11"/>
                </a:lnTo>
                <a:lnTo>
                  <a:pt x="3" y="16"/>
                </a:lnTo>
                <a:lnTo>
                  <a:pt x="0" y="22"/>
                </a:lnTo>
                <a:lnTo>
                  <a:pt x="0" y="27"/>
                </a:lnTo>
                <a:lnTo>
                  <a:pt x="0" y="32"/>
                </a:lnTo>
                <a:lnTo>
                  <a:pt x="3" y="36"/>
                </a:lnTo>
                <a:lnTo>
                  <a:pt x="4" y="41"/>
                </a:lnTo>
                <a:lnTo>
                  <a:pt x="8" y="45"/>
                </a:lnTo>
                <a:lnTo>
                  <a:pt x="12" y="48"/>
                </a:lnTo>
                <a:lnTo>
                  <a:pt x="16" y="51"/>
                </a:lnTo>
                <a:lnTo>
                  <a:pt x="21" y="52"/>
                </a:lnTo>
                <a:lnTo>
                  <a:pt x="130" y="52"/>
                </a:lnTo>
                <a:lnTo>
                  <a:pt x="140" y="52"/>
                </a:lnTo>
                <a:lnTo>
                  <a:pt x="146" y="51"/>
                </a:lnTo>
                <a:lnTo>
                  <a:pt x="150" y="48"/>
                </a:lnTo>
                <a:lnTo>
                  <a:pt x="154" y="45"/>
                </a:lnTo>
                <a:lnTo>
                  <a:pt x="158" y="41"/>
                </a:lnTo>
                <a:lnTo>
                  <a:pt x="159" y="36"/>
                </a:lnTo>
                <a:lnTo>
                  <a:pt x="162" y="32"/>
                </a:lnTo>
                <a:lnTo>
                  <a:pt x="162" y="27"/>
                </a:lnTo>
                <a:lnTo>
                  <a:pt x="162" y="22"/>
                </a:lnTo>
                <a:lnTo>
                  <a:pt x="159" y="16"/>
                </a:lnTo>
                <a:lnTo>
                  <a:pt x="158" y="11"/>
                </a:lnTo>
                <a:lnTo>
                  <a:pt x="154" y="7"/>
                </a:lnTo>
                <a:lnTo>
                  <a:pt x="150" y="4"/>
                </a:lnTo>
                <a:lnTo>
                  <a:pt x="146" y="2"/>
                </a:lnTo>
                <a:lnTo>
                  <a:pt x="13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199" name="Line 447"/>
          <p:cNvSpPr>
            <a:spLocks noChangeShapeType="1"/>
          </p:cNvSpPr>
          <p:nvPr/>
        </p:nvSpPr>
        <p:spPr bwMode="auto">
          <a:xfrm>
            <a:off x="6953250" y="46323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0" name="Freeform 448"/>
          <p:cNvSpPr>
            <a:spLocks/>
          </p:cNvSpPr>
          <p:nvPr/>
        </p:nvSpPr>
        <p:spPr bwMode="auto">
          <a:xfrm>
            <a:off x="6943725" y="4632325"/>
            <a:ext cx="47625" cy="19050"/>
          </a:xfrm>
          <a:custGeom>
            <a:avLst/>
            <a:gdLst>
              <a:gd name="T0" fmla="*/ 2147483647 w 121"/>
              <a:gd name="T1" fmla="*/ 0 h 52"/>
              <a:gd name="T2" fmla="*/ 2147483647 w 121"/>
              <a:gd name="T3" fmla="*/ 0 h 52"/>
              <a:gd name="T4" fmla="*/ 2147483647 w 121"/>
              <a:gd name="T5" fmla="*/ 2147483647 h 52"/>
              <a:gd name="T6" fmla="*/ 2147483647 w 121"/>
              <a:gd name="T7" fmla="*/ 2147483647 h 52"/>
              <a:gd name="T8" fmla="*/ 2147483647 w 121"/>
              <a:gd name="T9" fmla="*/ 2147483647 h 52"/>
              <a:gd name="T10" fmla="*/ 2147483647 w 121"/>
              <a:gd name="T11" fmla="*/ 2147483647 h 52"/>
              <a:gd name="T12" fmla="*/ 2147483647 w 121"/>
              <a:gd name="T13" fmla="*/ 2147483647 h 52"/>
              <a:gd name="T14" fmla="*/ 0 w 121"/>
              <a:gd name="T15" fmla="*/ 2147483647 h 52"/>
              <a:gd name="T16" fmla="*/ 0 w 121"/>
              <a:gd name="T17" fmla="*/ 2147483647 h 52"/>
              <a:gd name="T18" fmla="*/ 0 w 121"/>
              <a:gd name="T19" fmla="*/ 2147483647 h 52"/>
              <a:gd name="T20" fmla="*/ 2147483647 w 121"/>
              <a:gd name="T21" fmla="*/ 2147483647 h 52"/>
              <a:gd name="T22" fmla="*/ 2147483647 w 121"/>
              <a:gd name="T23" fmla="*/ 2147483647 h 52"/>
              <a:gd name="T24" fmla="*/ 2147483647 w 121"/>
              <a:gd name="T25" fmla="*/ 2147483647 h 52"/>
              <a:gd name="T26" fmla="*/ 2147483647 w 121"/>
              <a:gd name="T27" fmla="*/ 2147483647 h 52"/>
              <a:gd name="T28" fmla="*/ 2147483647 w 121"/>
              <a:gd name="T29" fmla="*/ 2147483647 h 52"/>
              <a:gd name="T30" fmla="*/ 2147483647 w 121"/>
              <a:gd name="T31" fmla="*/ 2147483647 h 52"/>
              <a:gd name="T32" fmla="*/ 2147483647 w 121"/>
              <a:gd name="T33" fmla="*/ 2147483647 h 52"/>
              <a:gd name="T34" fmla="*/ 2147483647 w 121"/>
              <a:gd name="T35" fmla="*/ 2147483647 h 52"/>
              <a:gd name="T36" fmla="*/ 2147483647 w 121"/>
              <a:gd name="T37" fmla="*/ 2147483647 h 52"/>
              <a:gd name="T38" fmla="*/ 2147483647 w 121"/>
              <a:gd name="T39" fmla="*/ 2147483647 h 52"/>
              <a:gd name="T40" fmla="*/ 2147483647 w 121"/>
              <a:gd name="T41" fmla="*/ 2147483647 h 52"/>
              <a:gd name="T42" fmla="*/ 2147483647 w 121"/>
              <a:gd name="T43" fmla="*/ 2147483647 h 52"/>
              <a:gd name="T44" fmla="*/ 2147483647 w 121"/>
              <a:gd name="T45" fmla="*/ 2147483647 h 52"/>
              <a:gd name="T46" fmla="*/ 2147483647 w 121"/>
              <a:gd name="T47" fmla="*/ 2147483647 h 52"/>
              <a:gd name="T48" fmla="*/ 2147483647 w 121"/>
              <a:gd name="T49" fmla="*/ 2147483647 h 52"/>
              <a:gd name="T50" fmla="*/ 2147483647 w 121"/>
              <a:gd name="T51" fmla="*/ 2147483647 h 52"/>
              <a:gd name="T52" fmla="*/ 2147483647 w 121"/>
              <a:gd name="T53" fmla="*/ 2147483647 h 52"/>
              <a:gd name="T54" fmla="*/ 2147483647 w 121"/>
              <a:gd name="T55" fmla="*/ 2147483647 h 52"/>
              <a:gd name="T56" fmla="*/ 2147483647 w 121"/>
              <a:gd name="T57" fmla="*/ 2147483647 h 52"/>
              <a:gd name="T58" fmla="*/ 2147483647 w 121"/>
              <a:gd name="T59" fmla="*/ 2147483647 h 52"/>
              <a:gd name="T60" fmla="*/ 2147483647 w 121"/>
              <a:gd name="T61" fmla="*/ 2147483647 h 52"/>
              <a:gd name="T62" fmla="*/ 2147483647 w 121"/>
              <a:gd name="T63" fmla="*/ 0 h 52"/>
              <a:gd name="T64" fmla="*/ 2147483647 w 12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2"/>
              <a:gd name="T101" fmla="*/ 121 w 12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2">
                <a:moveTo>
                  <a:pt x="26" y="0"/>
                </a:moveTo>
                <a:lnTo>
                  <a:pt x="21" y="0"/>
                </a:lnTo>
                <a:lnTo>
                  <a:pt x="16" y="2"/>
                </a:lnTo>
                <a:lnTo>
                  <a:pt x="12" y="4"/>
                </a:lnTo>
                <a:lnTo>
                  <a:pt x="8" y="7"/>
                </a:lnTo>
                <a:lnTo>
                  <a:pt x="4" y="11"/>
                </a:lnTo>
                <a:lnTo>
                  <a:pt x="1" y="16"/>
                </a:lnTo>
                <a:lnTo>
                  <a:pt x="0" y="22"/>
                </a:lnTo>
                <a:lnTo>
                  <a:pt x="0" y="27"/>
                </a:lnTo>
                <a:lnTo>
                  <a:pt x="0" y="32"/>
                </a:lnTo>
                <a:lnTo>
                  <a:pt x="1" y="36"/>
                </a:lnTo>
                <a:lnTo>
                  <a:pt x="4" y="41"/>
                </a:lnTo>
                <a:lnTo>
                  <a:pt x="8" y="45"/>
                </a:lnTo>
                <a:lnTo>
                  <a:pt x="12" y="48"/>
                </a:lnTo>
                <a:lnTo>
                  <a:pt x="16" y="51"/>
                </a:lnTo>
                <a:lnTo>
                  <a:pt x="21" y="52"/>
                </a:lnTo>
                <a:lnTo>
                  <a:pt x="90" y="52"/>
                </a:lnTo>
                <a:lnTo>
                  <a:pt x="100" y="52"/>
                </a:lnTo>
                <a:lnTo>
                  <a:pt x="105" y="51"/>
                </a:lnTo>
                <a:lnTo>
                  <a:pt x="109" y="48"/>
                </a:lnTo>
                <a:lnTo>
                  <a:pt x="113" y="45"/>
                </a:lnTo>
                <a:lnTo>
                  <a:pt x="117" y="41"/>
                </a:lnTo>
                <a:lnTo>
                  <a:pt x="120" y="36"/>
                </a:lnTo>
                <a:lnTo>
                  <a:pt x="121" y="32"/>
                </a:lnTo>
                <a:lnTo>
                  <a:pt x="121" y="27"/>
                </a:lnTo>
                <a:lnTo>
                  <a:pt x="121" y="22"/>
                </a:lnTo>
                <a:lnTo>
                  <a:pt x="120" y="16"/>
                </a:lnTo>
                <a:lnTo>
                  <a:pt x="117" y="11"/>
                </a:lnTo>
                <a:lnTo>
                  <a:pt x="113" y="7"/>
                </a:lnTo>
                <a:lnTo>
                  <a:pt x="109" y="4"/>
                </a:lnTo>
                <a:lnTo>
                  <a:pt x="105" y="2"/>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1" name="Line 449"/>
          <p:cNvSpPr>
            <a:spLocks noChangeShapeType="1"/>
          </p:cNvSpPr>
          <p:nvPr/>
        </p:nvSpPr>
        <p:spPr bwMode="auto">
          <a:xfrm>
            <a:off x="6980238" y="463232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2" name="Freeform 450"/>
          <p:cNvSpPr>
            <a:spLocks/>
          </p:cNvSpPr>
          <p:nvPr/>
        </p:nvSpPr>
        <p:spPr bwMode="auto">
          <a:xfrm>
            <a:off x="6970713" y="4632325"/>
            <a:ext cx="55562" cy="19050"/>
          </a:xfrm>
          <a:custGeom>
            <a:avLst/>
            <a:gdLst>
              <a:gd name="T0" fmla="*/ 2147483647 w 142"/>
              <a:gd name="T1" fmla="*/ 0 h 52"/>
              <a:gd name="T2" fmla="*/ 2147483647 w 142"/>
              <a:gd name="T3" fmla="*/ 0 h 52"/>
              <a:gd name="T4" fmla="*/ 2147483647 w 142"/>
              <a:gd name="T5" fmla="*/ 2147483647 h 52"/>
              <a:gd name="T6" fmla="*/ 2147483647 w 142"/>
              <a:gd name="T7" fmla="*/ 2147483647 h 52"/>
              <a:gd name="T8" fmla="*/ 2147483647 w 142"/>
              <a:gd name="T9" fmla="*/ 2147483647 h 52"/>
              <a:gd name="T10" fmla="*/ 2147483647 w 142"/>
              <a:gd name="T11" fmla="*/ 2147483647 h 52"/>
              <a:gd name="T12" fmla="*/ 2147483647 w 142"/>
              <a:gd name="T13" fmla="*/ 2147483647 h 52"/>
              <a:gd name="T14" fmla="*/ 0 w 142"/>
              <a:gd name="T15" fmla="*/ 2147483647 h 52"/>
              <a:gd name="T16" fmla="*/ 0 w 142"/>
              <a:gd name="T17" fmla="*/ 2147483647 h 52"/>
              <a:gd name="T18" fmla="*/ 0 w 142"/>
              <a:gd name="T19" fmla="*/ 2147483647 h 52"/>
              <a:gd name="T20" fmla="*/ 2147483647 w 142"/>
              <a:gd name="T21" fmla="*/ 2147483647 h 52"/>
              <a:gd name="T22" fmla="*/ 2147483647 w 142"/>
              <a:gd name="T23" fmla="*/ 2147483647 h 52"/>
              <a:gd name="T24" fmla="*/ 2147483647 w 142"/>
              <a:gd name="T25" fmla="*/ 2147483647 h 52"/>
              <a:gd name="T26" fmla="*/ 2147483647 w 142"/>
              <a:gd name="T27" fmla="*/ 2147483647 h 52"/>
              <a:gd name="T28" fmla="*/ 2147483647 w 142"/>
              <a:gd name="T29" fmla="*/ 2147483647 h 52"/>
              <a:gd name="T30" fmla="*/ 2147483647 w 142"/>
              <a:gd name="T31" fmla="*/ 2147483647 h 52"/>
              <a:gd name="T32" fmla="*/ 2147483647 w 142"/>
              <a:gd name="T33" fmla="*/ 2147483647 h 52"/>
              <a:gd name="T34" fmla="*/ 2147483647 w 142"/>
              <a:gd name="T35" fmla="*/ 2147483647 h 52"/>
              <a:gd name="T36" fmla="*/ 2147483647 w 142"/>
              <a:gd name="T37" fmla="*/ 2147483647 h 52"/>
              <a:gd name="T38" fmla="*/ 2147483647 w 142"/>
              <a:gd name="T39" fmla="*/ 2147483647 h 52"/>
              <a:gd name="T40" fmla="*/ 2147483647 w 142"/>
              <a:gd name="T41" fmla="*/ 2147483647 h 52"/>
              <a:gd name="T42" fmla="*/ 2147483647 w 142"/>
              <a:gd name="T43" fmla="*/ 2147483647 h 52"/>
              <a:gd name="T44" fmla="*/ 2147483647 w 142"/>
              <a:gd name="T45" fmla="*/ 2147483647 h 52"/>
              <a:gd name="T46" fmla="*/ 2147483647 w 142"/>
              <a:gd name="T47" fmla="*/ 2147483647 h 52"/>
              <a:gd name="T48" fmla="*/ 2147483647 w 142"/>
              <a:gd name="T49" fmla="*/ 2147483647 h 52"/>
              <a:gd name="T50" fmla="*/ 2147483647 w 142"/>
              <a:gd name="T51" fmla="*/ 2147483647 h 52"/>
              <a:gd name="T52" fmla="*/ 2147483647 w 142"/>
              <a:gd name="T53" fmla="*/ 2147483647 h 52"/>
              <a:gd name="T54" fmla="*/ 2147483647 w 142"/>
              <a:gd name="T55" fmla="*/ 2147483647 h 52"/>
              <a:gd name="T56" fmla="*/ 2147483647 w 142"/>
              <a:gd name="T57" fmla="*/ 2147483647 h 52"/>
              <a:gd name="T58" fmla="*/ 2147483647 w 142"/>
              <a:gd name="T59" fmla="*/ 2147483647 h 52"/>
              <a:gd name="T60" fmla="*/ 2147483647 w 142"/>
              <a:gd name="T61" fmla="*/ 2147483647 h 52"/>
              <a:gd name="T62" fmla="*/ 2147483647 w 142"/>
              <a:gd name="T63" fmla="*/ 0 h 52"/>
              <a:gd name="T64" fmla="*/ 2147483647 w 14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2"/>
              <a:gd name="T101" fmla="*/ 142 w 14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2">
                <a:moveTo>
                  <a:pt x="27" y="0"/>
                </a:moveTo>
                <a:lnTo>
                  <a:pt x="22" y="0"/>
                </a:lnTo>
                <a:lnTo>
                  <a:pt x="16" y="2"/>
                </a:lnTo>
                <a:lnTo>
                  <a:pt x="12" y="4"/>
                </a:lnTo>
                <a:lnTo>
                  <a:pt x="8" y="7"/>
                </a:lnTo>
                <a:lnTo>
                  <a:pt x="4" y="11"/>
                </a:lnTo>
                <a:lnTo>
                  <a:pt x="3" y="16"/>
                </a:lnTo>
                <a:lnTo>
                  <a:pt x="0" y="22"/>
                </a:lnTo>
                <a:lnTo>
                  <a:pt x="0" y="27"/>
                </a:lnTo>
                <a:lnTo>
                  <a:pt x="0" y="32"/>
                </a:lnTo>
                <a:lnTo>
                  <a:pt x="3" y="36"/>
                </a:lnTo>
                <a:lnTo>
                  <a:pt x="4" y="41"/>
                </a:lnTo>
                <a:lnTo>
                  <a:pt x="8" y="45"/>
                </a:lnTo>
                <a:lnTo>
                  <a:pt x="12" y="48"/>
                </a:lnTo>
                <a:lnTo>
                  <a:pt x="16" y="51"/>
                </a:lnTo>
                <a:lnTo>
                  <a:pt x="22" y="52"/>
                </a:lnTo>
                <a:lnTo>
                  <a:pt x="110" y="52"/>
                </a:lnTo>
                <a:lnTo>
                  <a:pt x="121" y="52"/>
                </a:lnTo>
                <a:lnTo>
                  <a:pt x="126" y="51"/>
                </a:lnTo>
                <a:lnTo>
                  <a:pt x="130" y="48"/>
                </a:lnTo>
                <a:lnTo>
                  <a:pt x="134" y="45"/>
                </a:lnTo>
                <a:lnTo>
                  <a:pt x="138" y="41"/>
                </a:lnTo>
                <a:lnTo>
                  <a:pt x="141" y="36"/>
                </a:lnTo>
                <a:lnTo>
                  <a:pt x="142" y="32"/>
                </a:lnTo>
                <a:lnTo>
                  <a:pt x="142" y="27"/>
                </a:lnTo>
                <a:lnTo>
                  <a:pt x="142" y="22"/>
                </a:lnTo>
                <a:lnTo>
                  <a:pt x="141" y="16"/>
                </a:lnTo>
                <a:lnTo>
                  <a:pt x="138" y="11"/>
                </a:lnTo>
                <a:lnTo>
                  <a:pt x="134" y="7"/>
                </a:lnTo>
                <a:lnTo>
                  <a:pt x="130" y="4"/>
                </a:lnTo>
                <a:lnTo>
                  <a:pt x="126" y="2"/>
                </a:lnTo>
                <a:lnTo>
                  <a:pt x="11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3" name="Line 451"/>
          <p:cNvSpPr>
            <a:spLocks noChangeShapeType="1"/>
          </p:cNvSpPr>
          <p:nvPr/>
        </p:nvSpPr>
        <p:spPr bwMode="auto">
          <a:xfrm>
            <a:off x="7005638" y="46418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4" name="Freeform 452"/>
          <p:cNvSpPr>
            <a:spLocks/>
          </p:cNvSpPr>
          <p:nvPr/>
        </p:nvSpPr>
        <p:spPr bwMode="auto">
          <a:xfrm>
            <a:off x="7005638" y="4614863"/>
            <a:ext cx="20637" cy="36512"/>
          </a:xfrm>
          <a:custGeom>
            <a:avLst/>
            <a:gdLst>
              <a:gd name="T0" fmla="*/ 0 w 53"/>
              <a:gd name="T1" fmla="*/ 2147483647 h 98"/>
              <a:gd name="T2" fmla="*/ 0 w 53"/>
              <a:gd name="T3" fmla="*/ 2147483647 h 98"/>
              <a:gd name="T4" fmla="*/ 2147483647 w 53"/>
              <a:gd name="T5" fmla="*/ 2147483647 h 98"/>
              <a:gd name="T6" fmla="*/ 2147483647 w 53"/>
              <a:gd name="T7" fmla="*/ 2147483647 h 98"/>
              <a:gd name="T8" fmla="*/ 2147483647 w 53"/>
              <a:gd name="T9" fmla="*/ 2147483647 h 98"/>
              <a:gd name="T10" fmla="*/ 2147483647 w 53"/>
              <a:gd name="T11" fmla="*/ 2147483647 h 98"/>
              <a:gd name="T12" fmla="*/ 2147483647 w 53"/>
              <a:gd name="T13" fmla="*/ 2147483647 h 98"/>
              <a:gd name="T14" fmla="*/ 2147483647 w 53"/>
              <a:gd name="T15" fmla="*/ 2147483647 h 98"/>
              <a:gd name="T16" fmla="*/ 2147483647 w 53"/>
              <a:gd name="T17" fmla="*/ 2147483647 h 98"/>
              <a:gd name="T18" fmla="*/ 2147483647 w 53"/>
              <a:gd name="T19" fmla="*/ 2147483647 h 98"/>
              <a:gd name="T20" fmla="*/ 2147483647 w 53"/>
              <a:gd name="T21" fmla="*/ 2147483647 h 98"/>
              <a:gd name="T22" fmla="*/ 2147483647 w 53"/>
              <a:gd name="T23" fmla="*/ 2147483647 h 98"/>
              <a:gd name="T24" fmla="*/ 2147483647 w 53"/>
              <a:gd name="T25" fmla="*/ 2147483647 h 98"/>
              <a:gd name="T26" fmla="*/ 2147483647 w 53"/>
              <a:gd name="T27" fmla="*/ 2147483647 h 98"/>
              <a:gd name="T28" fmla="*/ 2147483647 w 53"/>
              <a:gd name="T29" fmla="*/ 2147483647 h 98"/>
              <a:gd name="T30" fmla="*/ 2147483647 w 53"/>
              <a:gd name="T31" fmla="*/ 2147483647 h 98"/>
              <a:gd name="T32" fmla="*/ 2147483647 w 53"/>
              <a:gd name="T33" fmla="*/ 2147483647 h 98"/>
              <a:gd name="T34" fmla="*/ 2147483647 w 53"/>
              <a:gd name="T35" fmla="*/ 2147483647 h 98"/>
              <a:gd name="T36" fmla="*/ 2147483647 w 53"/>
              <a:gd name="T37" fmla="*/ 2147483647 h 98"/>
              <a:gd name="T38" fmla="*/ 2147483647 w 53"/>
              <a:gd name="T39" fmla="*/ 2147483647 h 98"/>
              <a:gd name="T40" fmla="*/ 2147483647 w 53"/>
              <a:gd name="T41" fmla="*/ 2147483647 h 98"/>
              <a:gd name="T42" fmla="*/ 2147483647 w 53"/>
              <a:gd name="T43" fmla="*/ 2147483647 h 98"/>
              <a:gd name="T44" fmla="*/ 2147483647 w 53"/>
              <a:gd name="T45" fmla="*/ 2147483647 h 98"/>
              <a:gd name="T46" fmla="*/ 2147483647 w 53"/>
              <a:gd name="T47" fmla="*/ 0 h 98"/>
              <a:gd name="T48" fmla="*/ 2147483647 w 53"/>
              <a:gd name="T49" fmla="*/ 0 h 98"/>
              <a:gd name="T50" fmla="*/ 2147483647 w 53"/>
              <a:gd name="T51" fmla="*/ 0 h 98"/>
              <a:gd name="T52" fmla="*/ 2147483647 w 53"/>
              <a:gd name="T53" fmla="*/ 2147483647 h 98"/>
              <a:gd name="T54" fmla="*/ 2147483647 w 53"/>
              <a:gd name="T55" fmla="*/ 2147483647 h 98"/>
              <a:gd name="T56" fmla="*/ 2147483647 w 53"/>
              <a:gd name="T57" fmla="*/ 2147483647 h 98"/>
              <a:gd name="T58" fmla="*/ 2147483647 w 53"/>
              <a:gd name="T59" fmla="*/ 2147483647 h 98"/>
              <a:gd name="T60" fmla="*/ 2147483647 w 53"/>
              <a:gd name="T61" fmla="*/ 2147483647 h 98"/>
              <a:gd name="T62" fmla="*/ 0 w 53"/>
              <a:gd name="T63" fmla="*/ 2147483647 h 98"/>
              <a:gd name="T64" fmla="*/ 0 w 53"/>
              <a:gd name="T65" fmla="*/ 2147483647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8"/>
              <a:gd name="T101" fmla="*/ 53 w 5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8">
                <a:moveTo>
                  <a:pt x="0" y="72"/>
                </a:moveTo>
                <a:lnTo>
                  <a:pt x="0" y="77"/>
                </a:lnTo>
                <a:lnTo>
                  <a:pt x="3" y="81"/>
                </a:lnTo>
                <a:lnTo>
                  <a:pt x="4" y="86"/>
                </a:lnTo>
                <a:lnTo>
                  <a:pt x="8" y="90"/>
                </a:lnTo>
                <a:lnTo>
                  <a:pt x="12" y="93"/>
                </a:lnTo>
                <a:lnTo>
                  <a:pt x="16" y="96"/>
                </a:lnTo>
                <a:lnTo>
                  <a:pt x="21" y="97"/>
                </a:lnTo>
                <a:lnTo>
                  <a:pt x="26" y="98"/>
                </a:lnTo>
                <a:lnTo>
                  <a:pt x="32" y="97"/>
                </a:lnTo>
                <a:lnTo>
                  <a:pt x="37" y="96"/>
                </a:lnTo>
                <a:lnTo>
                  <a:pt x="41" y="93"/>
                </a:lnTo>
                <a:lnTo>
                  <a:pt x="45" y="90"/>
                </a:lnTo>
                <a:lnTo>
                  <a:pt x="49" y="86"/>
                </a:lnTo>
                <a:lnTo>
                  <a:pt x="52" y="81"/>
                </a:lnTo>
                <a:lnTo>
                  <a:pt x="53" y="77"/>
                </a:lnTo>
                <a:lnTo>
                  <a:pt x="53" y="32"/>
                </a:lnTo>
                <a:lnTo>
                  <a:pt x="53" y="22"/>
                </a:lnTo>
                <a:lnTo>
                  <a:pt x="52" y="16"/>
                </a:lnTo>
                <a:lnTo>
                  <a:pt x="49" y="11"/>
                </a:lnTo>
                <a:lnTo>
                  <a:pt x="45" y="7"/>
                </a:lnTo>
                <a:lnTo>
                  <a:pt x="41" y="4"/>
                </a:lnTo>
                <a:lnTo>
                  <a:pt x="37" y="2"/>
                </a:lnTo>
                <a:lnTo>
                  <a:pt x="32" y="0"/>
                </a:lnTo>
                <a:lnTo>
                  <a:pt x="26" y="0"/>
                </a:lnTo>
                <a:lnTo>
                  <a:pt x="21" y="0"/>
                </a:lnTo>
                <a:lnTo>
                  <a:pt x="16" y="2"/>
                </a:lnTo>
                <a:lnTo>
                  <a:pt x="12" y="4"/>
                </a:lnTo>
                <a:lnTo>
                  <a:pt x="8" y="7"/>
                </a:lnTo>
                <a:lnTo>
                  <a:pt x="4" y="11"/>
                </a:lnTo>
                <a:lnTo>
                  <a:pt x="3" y="16"/>
                </a:lnTo>
                <a:lnTo>
                  <a:pt x="0" y="27"/>
                </a:lnTo>
                <a:lnTo>
                  <a:pt x="0" y="7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5" name="Line 453"/>
          <p:cNvSpPr>
            <a:spLocks noChangeShapeType="1"/>
          </p:cNvSpPr>
          <p:nvPr/>
        </p:nvSpPr>
        <p:spPr bwMode="auto">
          <a:xfrm>
            <a:off x="7016750" y="46148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6" name="Freeform 454"/>
          <p:cNvSpPr>
            <a:spLocks/>
          </p:cNvSpPr>
          <p:nvPr/>
        </p:nvSpPr>
        <p:spPr bwMode="auto">
          <a:xfrm>
            <a:off x="7005638" y="4614863"/>
            <a:ext cx="31750" cy="19050"/>
          </a:xfrm>
          <a:custGeom>
            <a:avLst/>
            <a:gdLst>
              <a:gd name="T0" fmla="*/ 2147483647 w 82"/>
              <a:gd name="T1" fmla="*/ 0 h 52"/>
              <a:gd name="T2" fmla="*/ 2147483647 w 82"/>
              <a:gd name="T3" fmla="*/ 0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0"/>
                </a:lnTo>
                <a:lnTo>
                  <a:pt x="16" y="2"/>
                </a:lnTo>
                <a:lnTo>
                  <a:pt x="12" y="4"/>
                </a:lnTo>
                <a:lnTo>
                  <a:pt x="8" y="7"/>
                </a:lnTo>
                <a:lnTo>
                  <a:pt x="4" y="11"/>
                </a:lnTo>
                <a:lnTo>
                  <a:pt x="3" y="16"/>
                </a:lnTo>
                <a:lnTo>
                  <a:pt x="0" y="22"/>
                </a:lnTo>
                <a:lnTo>
                  <a:pt x="0" y="27"/>
                </a:lnTo>
                <a:lnTo>
                  <a:pt x="0" y="31"/>
                </a:lnTo>
                <a:lnTo>
                  <a:pt x="3" y="36"/>
                </a:lnTo>
                <a:lnTo>
                  <a:pt x="4" y="41"/>
                </a:lnTo>
                <a:lnTo>
                  <a:pt x="8" y="45"/>
                </a:lnTo>
                <a:lnTo>
                  <a:pt x="12" y="48"/>
                </a:lnTo>
                <a:lnTo>
                  <a:pt x="16" y="51"/>
                </a:lnTo>
                <a:lnTo>
                  <a:pt x="21" y="52"/>
                </a:lnTo>
                <a:lnTo>
                  <a:pt x="50" y="52"/>
                </a:lnTo>
                <a:lnTo>
                  <a:pt x="61" y="52"/>
                </a:lnTo>
                <a:lnTo>
                  <a:pt x="66" y="51"/>
                </a:lnTo>
                <a:lnTo>
                  <a:pt x="70" y="48"/>
                </a:lnTo>
                <a:lnTo>
                  <a:pt x="74" y="45"/>
                </a:lnTo>
                <a:lnTo>
                  <a:pt x="78" y="41"/>
                </a:lnTo>
                <a:lnTo>
                  <a:pt x="81" y="36"/>
                </a:lnTo>
                <a:lnTo>
                  <a:pt x="82" y="31"/>
                </a:lnTo>
                <a:lnTo>
                  <a:pt x="82" y="27"/>
                </a:lnTo>
                <a:lnTo>
                  <a:pt x="82" y="22"/>
                </a:lnTo>
                <a:lnTo>
                  <a:pt x="81" y="16"/>
                </a:lnTo>
                <a:lnTo>
                  <a:pt x="78" y="11"/>
                </a:lnTo>
                <a:lnTo>
                  <a:pt x="74" y="7"/>
                </a:lnTo>
                <a:lnTo>
                  <a:pt x="70" y="4"/>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7" name="Line 455"/>
          <p:cNvSpPr>
            <a:spLocks noChangeShapeType="1"/>
          </p:cNvSpPr>
          <p:nvPr/>
        </p:nvSpPr>
        <p:spPr bwMode="auto">
          <a:xfrm>
            <a:off x="7027863" y="46148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8" name="Freeform 456"/>
          <p:cNvSpPr>
            <a:spLocks/>
          </p:cNvSpPr>
          <p:nvPr/>
        </p:nvSpPr>
        <p:spPr bwMode="auto">
          <a:xfrm>
            <a:off x="7016750" y="4614863"/>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2147483647 w 73"/>
              <a:gd name="T15" fmla="*/ 2147483647 h 52"/>
              <a:gd name="T16" fmla="*/ 0 w 73"/>
              <a:gd name="T17" fmla="*/ 2147483647 h 52"/>
              <a:gd name="T18" fmla="*/ 2147483647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7" y="2"/>
                </a:lnTo>
                <a:lnTo>
                  <a:pt x="12" y="4"/>
                </a:lnTo>
                <a:lnTo>
                  <a:pt x="8" y="7"/>
                </a:lnTo>
                <a:lnTo>
                  <a:pt x="5" y="11"/>
                </a:lnTo>
                <a:lnTo>
                  <a:pt x="3" y="16"/>
                </a:lnTo>
                <a:lnTo>
                  <a:pt x="1" y="22"/>
                </a:lnTo>
                <a:lnTo>
                  <a:pt x="0" y="27"/>
                </a:lnTo>
                <a:lnTo>
                  <a:pt x="1" y="31"/>
                </a:lnTo>
                <a:lnTo>
                  <a:pt x="3" y="36"/>
                </a:lnTo>
                <a:lnTo>
                  <a:pt x="5" y="41"/>
                </a:lnTo>
                <a:lnTo>
                  <a:pt x="8" y="45"/>
                </a:lnTo>
                <a:lnTo>
                  <a:pt x="12" y="48"/>
                </a:lnTo>
                <a:lnTo>
                  <a:pt x="17" y="51"/>
                </a:lnTo>
                <a:lnTo>
                  <a:pt x="21" y="52"/>
                </a:lnTo>
                <a:lnTo>
                  <a:pt x="41" y="52"/>
                </a:lnTo>
                <a:lnTo>
                  <a:pt x="52" y="52"/>
                </a:lnTo>
                <a:lnTo>
                  <a:pt x="57" y="51"/>
                </a:lnTo>
                <a:lnTo>
                  <a:pt x="61" y="48"/>
                </a:lnTo>
                <a:lnTo>
                  <a:pt x="65" y="45"/>
                </a:lnTo>
                <a:lnTo>
                  <a:pt x="69" y="41"/>
                </a:lnTo>
                <a:lnTo>
                  <a:pt x="71" y="36"/>
                </a:lnTo>
                <a:lnTo>
                  <a:pt x="73" y="31"/>
                </a:lnTo>
                <a:lnTo>
                  <a:pt x="73" y="27"/>
                </a:lnTo>
                <a:lnTo>
                  <a:pt x="73" y="22"/>
                </a:lnTo>
                <a:lnTo>
                  <a:pt x="71" y="16"/>
                </a:lnTo>
                <a:lnTo>
                  <a:pt x="69" y="11"/>
                </a:lnTo>
                <a:lnTo>
                  <a:pt x="65" y="7"/>
                </a:lnTo>
                <a:lnTo>
                  <a:pt x="61" y="4"/>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09" name="Line 457"/>
          <p:cNvSpPr>
            <a:spLocks noChangeShapeType="1"/>
          </p:cNvSpPr>
          <p:nvPr/>
        </p:nvSpPr>
        <p:spPr bwMode="auto">
          <a:xfrm>
            <a:off x="7035800" y="46148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0" name="Freeform 458"/>
          <p:cNvSpPr>
            <a:spLocks/>
          </p:cNvSpPr>
          <p:nvPr/>
        </p:nvSpPr>
        <p:spPr bwMode="auto">
          <a:xfrm>
            <a:off x="7024688" y="4614863"/>
            <a:ext cx="41275" cy="19050"/>
          </a:xfrm>
          <a:custGeom>
            <a:avLst/>
            <a:gdLst>
              <a:gd name="T0" fmla="*/ 2147483647 w 102"/>
              <a:gd name="T1" fmla="*/ 0 h 52"/>
              <a:gd name="T2" fmla="*/ 2147483647 w 102"/>
              <a:gd name="T3" fmla="*/ 0 h 52"/>
              <a:gd name="T4" fmla="*/ 2147483647 w 102"/>
              <a:gd name="T5" fmla="*/ 2147483647 h 52"/>
              <a:gd name="T6" fmla="*/ 2147483647 w 102"/>
              <a:gd name="T7" fmla="*/ 2147483647 h 52"/>
              <a:gd name="T8" fmla="*/ 2147483647 w 102"/>
              <a:gd name="T9" fmla="*/ 2147483647 h 52"/>
              <a:gd name="T10" fmla="*/ 2147483647 w 102"/>
              <a:gd name="T11" fmla="*/ 2147483647 h 52"/>
              <a:gd name="T12" fmla="*/ 2147483647 w 102"/>
              <a:gd name="T13" fmla="*/ 2147483647 h 52"/>
              <a:gd name="T14" fmla="*/ 2147483647 w 102"/>
              <a:gd name="T15" fmla="*/ 2147483647 h 52"/>
              <a:gd name="T16" fmla="*/ 0 w 102"/>
              <a:gd name="T17" fmla="*/ 2147483647 h 52"/>
              <a:gd name="T18" fmla="*/ 2147483647 w 102"/>
              <a:gd name="T19" fmla="*/ 2147483647 h 52"/>
              <a:gd name="T20" fmla="*/ 2147483647 w 102"/>
              <a:gd name="T21" fmla="*/ 2147483647 h 52"/>
              <a:gd name="T22" fmla="*/ 2147483647 w 102"/>
              <a:gd name="T23" fmla="*/ 2147483647 h 52"/>
              <a:gd name="T24" fmla="*/ 2147483647 w 102"/>
              <a:gd name="T25" fmla="*/ 2147483647 h 52"/>
              <a:gd name="T26" fmla="*/ 2147483647 w 102"/>
              <a:gd name="T27" fmla="*/ 2147483647 h 52"/>
              <a:gd name="T28" fmla="*/ 2147483647 w 102"/>
              <a:gd name="T29" fmla="*/ 2147483647 h 52"/>
              <a:gd name="T30" fmla="*/ 2147483647 w 102"/>
              <a:gd name="T31" fmla="*/ 2147483647 h 52"/>
              <a:gd name="T32" fmla="*/ 2147483647 w 102"/>
              <a:gd name="T33" fmla="*/ 2147483647 h 52"/>
              <a:gd name="T34" fmla="*/ 2147483647 w 102"/>
              <a:gd name="T35" fmla="*/ 2147483647 h 52"/>
              <a:gd name="T36" fmla="*/ 2147483647 w 102"/>
              <a:gd name="T37" fmla="*/ 2147483647 h 52"/>
              <a:gd name="T38" fmla="*/ 2147483647 w 102"/>
              <a:gd name="T39" fmla="*/ 2147483647 h 52"/>
              <a:gd name="T40" fmla="*/ 2147483647 w 102"/>
              <a:gd name="T41" fmla="*/ 2147483647 h 52"/>
              <a:gd name="T42" fmla="*/ 2147483647 w 102"/>
              <a:gd name="T43" fmla="*/ 2147483647 h 52"/>
              <a:gd name="T44" fmla="*/ 2147483647 w 102"/>
              <a:gd name="T45" fmla="*/ 2147483647 h 52"/>
              <a:gd name="T46" fmla="*/ 2147483647 w 102"/>
              <a:gd name="T47" fmla="*/ 2147483647 h 52"/>
              <a:gd name="T48" fmla="*/ 2147483647 w 102"/>
              <a:gd name="T49" fmla="*/ 2147483647 h 52"/>
              <a:gd name="T50" fmla="*/ 2147483647 w 102"/>
              <a:gd name="T51" fmla="*/ 2147483647 h 52"/>
              <a:gd name="T52" fmla="*/ 2147483647 w 102"/>
              <a:gd name="T53" fmla="*/ 2147483647 h 52"/>
              <a:gd name="T54" fmla="*/ 2147483647 w 102"/>
              <a:gd name="T55" fmla="*/ 2147483647 h 52"/>
              <a:gd name="T56" fmla="*/ 2147483647 w 102"/>
              <a:gd name="T57" fmla="*/ 2147483647 h 52"/>
              <a:gd name="T58" fmla="*/ 2147483647 w 102"/>
              <a:gd name="T59" fmla="*/ 2147483647 h 52"/>
              <a:gd name="T60" fmla="*/ 2147483647 w 102"/>
              <a:gd name="T61" fmla="*/ 2147483647 h 52"/>
              <a:gd name="T62" fmla="*/ 2147483647 w 102"/>
              <a:gd name="T63" fmla="*/ 0 h 52"/>
              <a:gd name="T64" fmla="*/ 2147483647 w 10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2"/>
              <a:gd name="T101" fmla="*/ 102 w 10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2">
                <a:moveTo>
                  <a:pt x="26" y="0"/>
                </a:moveTo>
                <a:lnTo>
                  <a:pt x="21" y="0"/>
                </a:lnTo>
                <a:lnTo>
                  <a:pt x="17" y="2"/>
                </a:lnTo>
                <a:lnTo>
                  <a:pt x="12" y="4"/>
                </a:lnTo>
                <a:lnTo>
                  <a:pt x="8" y="7"/>
                </a:lnTo>
                <a:lnTo>
                  <a:pt x="5" y="11"/>
                </a:lnTo>
                <a:lnTo>
                  <a:pt x="3" y="16"/>
                </a:lnTo>
                <a:lnTo>
                  <a:pt x="1" y="22"/>
                </a:lnTo>
                <a:lnTo>
                  <a:pt x="0" y="27"/>
                </a:lnTo>
                <a:lnTo>
                  <a:pt x="1" y="31"/>
                </a:lnTo>
                <a:lnTo>
                  <a:pt x="3" y="36"/>
                </a:lnTo>
                <a:lnTo>
                  <a:pt x="5" y="41"/>
                </a:lnTo>
                <a:lnTo>
                  <a:pt x="8" y="45"/>
                </a:lnTo>
                <a:lnTo>
                  <a:pt x="12" y="48"/>
                </a:lnTo>
                <a:lnTo>
                  <a:pt x="17" y="51"/>
                </a:lnTo>
                <a:lnTo>
                  <a:pt x="21" y="52"/>
                </a:lnTo>
                <a:lnTo>
                  <a:pt x="70" y="52"/>
                </a:lnTo>
                <a:lnTo>
                  <a:pt x="81" y="52"/>
                </a:lnTo>
                <a:lnTo>
                  <a:pt x="86" y="51"/>
                </a:lnTo>
                <a:lnTo>
                  <a:pt x="91" y="48"/>
                </a:lnTo>
                <a:lnTo>
                  <a:pt x="95" y="45"/>
                </a:lnTo>
                <a:lnTo>
                  <a:pt x="98" y="41"/>
                </a:lnTo>
                <a:lnTo>
                  <a:pt x="100" y="36"/>
                </a:lnTo>
                <a:lnTo>
                  <a:pt x="102" y="31"/>
                </a:lnTo>
                <a:lnTo>
                  <a:pt x="102" y="27"/>
                </a:lnTo>
                <a:lnTo>
                  <a:pt x="102" y="22"/>
                </a:lnTo>
                <a:lnTo>
                  <a:pt x="100" y="16"/>
                </a:lnTo>
                <a:lnTo>
                  <a:pt x="98" y="11"/>
                </a:lnTo>
                <a:lnTo>
                  <a:pt x="95" y="7"/>
                </a:lnTo>
                <a:lnTo>
                  <a:pt x="91" y="4"/>
                </a:lnTo>
                <a:lnTo>
                  <a:pt x="86" y="2"/>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1" name="Line 459"/>
          <p:cNvSpPr>
            <a:spLocks noChangeShapeType="1"/>
          </p:cNvSpPr>
          <p:nvPr/>
        </p:nvSpPr>
        <p:spPr bwMode="auto">
          <a:xfrm>
            <a:off x="7054850" y="461486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2" name="Freeform 460"/>
          <p:cNvSpPr>
            <a:spLocks/>
          </p:cNvSpPr>
          <p:nvPr/>
        </p:nvSpPr>
        <p:spPr bwMode="auto">
          <a:xfrm>
            <a:off x="7043738" y="4614863"/>
            <a:ext cx="41275" cy="19050"/>
          </a:xfrm>
          <a:custGeom>
            <a:avLst/>
            <a:gdLst>
              <a:gd name="T0" fmla="*/ 2147483647 w 103"/>
              <a:gd name="T1" fmla="*/ 0 h 52"/>
              <a:gd name="T2" fmla="*/ 2147483647 w 103"/>
              <a:gd name="T3" fmla="*/ 0 h 52"/>
              <a:gd name="T4" fmla="*/ 2147483647 w 103"/>
              <a:gd name="T5" fmla="*/ 2147483647 h 52"/>
              <a:gd name="T6" fmla="*/ 2147483647 w 103"/>
              <a:gd name="T7" fmla="*/ 2147483647 h 52"/>
              <a:gd name="T8" fmla="*/ 2147483647 w 103"/>
              <a:gd name="T9" fmla="*/ 2147483647 h 52"/>
              <a:gd name="T10" fmla="*/ 2147483647 w 103"/>
              <a:gd name="T11" fmla="*/ 2147483647 h 52"/>
              <a:gd name="T12" fmla="*/ 2147483647 w 103"/>
              <a:gd name="T13" fmla="*/ 2147483647 h 52"/>
              <a:gd name="T14" fmla="*/ 2147483647 w 103"/>
              <a:gd name="T15" fmla="*/ 2147483647 h 52"/>
              <a:gd name="T16" fmla="*/ 0 w 103"/>
              <a:gd name="T17" fmla="*/ 2147483647 h 52"/>
              <a:gd name="T18" fmla="*/ 2147483647 w 103"/>
              <a:gd name="T19" fmla="*/ 2147483647 h 52"/>
              <a:gd name="T20" fmla="*/ 2147483647 w 103"/>
              <a:gd name="T21" fmla="*/ 2147483647 h 52"/>
              <a:gd name="T22" fmla="*/ 2147483647 w 103"/>
              <a:gd name="T23" fmla="*/ 2147483647 h 52"/>
              <a:gd name="T24" fmla="*/ 2147483647 w 103"/>
              <a:gd name="T25" fmla="*/ 2147483647 h 52"/>
              <a:gd name="T26" fmla="*/ 2147483647 w 103"/>
              <a:gd name="T27" fmla="*/ 2147483647 h 52"/>
              <a:gd name="T28" fmla="*/ 2147483647 w 103"/>
              <a:gd name="T29" fmla="*/ 2147483647 h 52"/>
              <a:gd name="T30" fmla="*/ 2147483647 w 103"/>
              <a:gd name="T31" fmla="*/ 2147483647 h 52"/>
              <a:gd name="T32" fmla="*/ 2147483647 w 103"/>
              <a:gd name="T33" fmla="*/ 2147483647 h 52"/>
              <a:gd name="T34" fmla="*/ 2147483647 w 103"/>
              <a:gd name="T35" fmla="*/ 2147483647 h 52"/>
              <a:gd name="T36" fmla="*/ 2147483647 w 103"/>
              <a:gd name="T37" fmla="*/ 2147483647 h 52"/>
              <a:gd name="T38" fmla="*/ 2147483647 w 103"/>
              <a:gd name="T39" fmla="*/ 2147483647 h 52"/>
              <a:gd name="T40" fmla="*/ 2147483647 w 103"/>
              <a:gd name="T41" fmla="*/ 2147483647 h 52"/>
              <a:gd name="T42" fmla="*/ 2147483647 w 103"/>
              <a:gd name="T43" fmla="*/ 2147483647 h 52"/>
              <a:gd name="T44" fmla="*/ 2147483647 w 103"/>
              <a:gd name="T45" fmla="*/ 2147483647 h 52"/>
              <a:gd name="T46" fmla="*/ 2147483647 w 103"/>
              <a:gd name="T47" fmla="*/ 2147483647 h 52"/>
              <a:gd name="T48" fmla="*/ 2147483647 w 103"/>
              <a:gd name="T49" fmla="*/ 2147483647 h 52"/>
              <a:gd name="T50" fmla="*/ 2147483647 w 103"/>
              <a:gd name="T51" fmla="*/ 2147483647 h 52"/>
              <a:gd name="T52" fmla="*/ 2147483647 w 103"/>
              <a:gd name="T53" fmla="*/ 2147483647 h 52"/>
              <a:gd name="T54" fmla="*/ 2147483647 w 103"/>
              <a:gd name="T55" fmla="*/ 2147483647 h 52"/>
              <a:gd name="T56" fmla="*/ 2147483647 w 103"/>
              <a:gd name="T57" fmla="*/ 2147483647 h 52"/>
              <a:gd name="T58" fmla="*/ 2147483647 w 103"/>
              <a:gd name="T59" fmla="*/ 2147483647 h 52"/>
              <a:gd name="T60" fmla="*/ 2147483647 w 103"/>
              <a:gd name="T61" fmla="*/ 2147483647 h 52"/>
              <a:gd name="T62" fmla="*/ 2147483647 w 103"/>
              <a:gd name="T63" fmla="*/ 0 h 52"/>
              <a:gd name="T64" fmla="*/ 2147483647 w 10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2"/>
              <a:gd name="T101" fmla="*/ 103 w 10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2">
                <a:moveTo>
                  <a:pt x="26" y="0"/>
                </a:moveTo>
                <a:lnTo>
                  <a:pt x="22" y="0"/>
                </a:lnTo>
                <a:lnTo>
                  <a:pt x="17" y="2"/>
                </a:lnTo>
                <a:lnTo>
                  <a:pt x="12" y="4"/>
                </a:lnTo>
                <a:lnTo>
                  <a:pt x="8" y="7"/>
                </a:lnTo>
                <a:lnTo>
                  <a:pt x="5" y="11"/>
                </a:lnTo>
                <a:lnTo>
                  <a:pt x="2" y="16"/>
                </a:lnTo>
                <a:lnTo>
                  <a:pt x="1" y="22"/>
                </a:lnTo>
                <a:lnTo>
                  <a:pt x="0" y="27"/>
                </a:lnTo>
                <a:lnTo>
                  <a:pt x="1" y="31"/>
                </a:lnTo>
                <a:lnTo>
                  <a:pt x="2" y="36"/>
                </a:lnTo>
                <a:lnTo>
                  <a:pt x="5" y="41"/>
                </a:lnTo>
                <a:lnTo>
                  <a:pt x="8" y="45"/>
                </a:lnTo>
                <a:lnTo>
                  <a:pt x="12" y="48"/>
                </a:lnTo>
                <a:lnTo>
                  <a:pt x="17" y="51"/>
                </a:lnTo>
                <a:lnTo>
                  <a:pt x="22" y="52"/>
                </a:lnTo>
                <a:lnTo>
                  <a:pt x="71" y="52"/>
                </a:lnTo>
                <a:lnTo>
                  <a:pt x="82" y="52"/>
                </a:lnTo>
                <a:lnTo>
                  <a:pt x="86" y="51"/>
                </a:lnTo>
                <a:lnTo>
                  <a:pt x="91" y="48"/>
                </a:lnTo>
                <a:lnTo>
                  <a:pt x="95" y="45"/>
                </a:lnTo>
                <a:lnTo>
                  <a:pt x="98" y="41"/>
                </a:lnTo>
                <a:lnTo>
                  <a:pt x="100" y="36"/>
                </a:lnTo>
                <a:lnTo>
                  <a:pt x="102" y="31"/>
                </a:lnTo>
                <a:lnTo>
                  <a:pt x="103" y="27"/>
                </a:lnTo>
                <a:lnTo>
                  <a:pt x="102" y="22"/>
                </a:lnTo>
                <a:lnTo>
                  <a:pt x="100" y="16"/>
                </a:lnTo>
                <a:lnTo>
                  <a:pt x="98" y="11"/>
                </a:lnTo>
                <a:lnTo>
                  <a:pt x="95" y="7"/>
                </a:lnTo>
                <a:lnTo>
                  <a:pt x="91" y="4"/>
                </a:lnTo>
                <a:lnTo>
                  <a:pt x="86" y="2"/>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3" name="Line 461"/>
          <p:cNvSpPr>
            <a:spLocks noChangeShapeType="1"/>
          </p:cNvSpPr>
          <p:nvPr/>
        </p:nvSpPr>
        <p:spPr bwMode="auto">
          <a:xfrm>
            <a:off x="7075488" y="46148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4" name="Freeform 462"/>
          <p:cNvSpPr>
            <a:spLocks/>
          </p:cNvSpPr>
          <p:nvPr/>
        </p:nvSpPr>
        <p:spPr bwMode="auto">
          <a:xfrm>
            <a:off x="7064375" y="4614863"/>
            <a:ext cx="31750" cy="19050"/>
          </a:xfrm>
          <a:custGeom>
            <a:avLst/>
            <a:gdLst>
              <a:gd name="T0" fmla="*/ 2147483647 w 82"/>
              <a:gd name="T1" fmla="*/ 0 h 52"/>
              <a:gd name="T2" fmla="*/ 2147483647 w 82"/>
              <a:gd name="T3" fmla="*/ 0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0"/>
                </a:lnTo>
                <a:lnTo>
                  <a:pt x="16" y="2"/>
                </a:lnTo>
                <a:lnTo>
                  <a:pt x="12" y="4"/>
                </a:lnTo>
                <a:lnTo>
                  <a:pt x="8" y="7"/>
                </a:lnTo>
                <a:lnTo>
                  <a:pt x="4" y="11"/>
                </a:lnTo>
                <a:lnTo>
                  <a:pt x="1" y="16"/>
                </a:lnTo>
                <a:lnTo>
                  <a:pt x="0" y="22"/>
                </a:lnTo>
                <a:lnTo>
                  <a:pt x="0" y="27"/>
                </a:lnTo>
                <a:lnTo>
                  <a:pt x="0" y="31"/>
                </a:lnTo>
                <a:lnTo>
                  <a:pt x="1" y="36"/>
                </a:lnTo>
                <a:lnTo>
                  <a:pt x="4" y="41"/>
                </a:lnTo>
                <a:lnTo>
                  <a:pt x="8" y="45"/>
                </a:lnTo>
                <a:lnTo>
                  <a:pt x="12" y="48"/>
                </a:lnTo>
                <a:lnTo>
                  <a:pt x="16" y="51"/>
                </a:lnTo>
                <a:lnTo>
                  <a:pt x="21" y="52"/>
                </a:lnTo>
                <a:lnTo>
                  <a:pt x="50" y="52"/>
                </a:lnTo>
                <a:lnTo>
                  <a:pt x="61" y="52"/>
                </a:lnTo>
                <a:lnTo>
                  <a:pt x="66" y="51"/>
                </a:lnTo>
                <a:lnTo>
                  <a:pt x="70" y="48"/>
                </a:lnTo>
                <a:lnTo>
                  <a:pt x="74" y="45"/>
                </a:lnTo>
                <a:lnTo>
                  <a:pt x="78" y="41"/>
                </a:lnTo>
                <a:lnTo>
                  <a:pt x="79" y="36"/>
                </a:lnTo>
                <a:lnTo>
                  <a:pt x="82" y="31"/>
                </a:lnTo>
                <a:lnTo>
                  <a:pt x="82" y="27"/>
                </a:lnTo>
                <a:lnTo>
                  <a:pt x="82" y="22"/>
                </a:lnTo>
                <a:lnTo>
                  <a:pt x="79" y="16"/>
                </a:lnTo>
                <a:lnTo>
                  <a:pt x="78" y="11"/>
                </a:lnTo>
                <a:lnTo>
                  <a:pt x="74" y="7"/>
                </a:lnTo>
                <a:lnTo>
                  <a:pt x="70" y="4"/>
                </a:lnTo>
                <a:lnTo>
                  <a:pt x="66" y="2"/>
                </a:lnTo>
                <a:lnTo>
                  <a:pt x="5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5" name="Line 463"/>
          <p:cNvSpPr>
            <a:spLocks noChangeShapeType="1"/>
          </p:cNvSpPr>
          <p:nvPr/>
        </p:nvSpPr>
        <p:spPr bwMode="auto">
          <a:xfrm>
            <a:off x="7075488" y="462438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6" name="Freeform 464"/>
          <p:cNvSpPr>
            <a:spLocks/>
          </p:cNvSpPr>
          <p:nvPr/>
        </p:nvSpPr>
        <p:spPr bwMode="auto">
          <a:xfrm>
            <a:off x="7075488" y="4597400"/>
            <a:ext cx="20637" cy="38100"/>
          </a:xfrm>
          <a:custGeom>
            <a:avLst/>
            <a:gdLst>
              <a:gd name="T0" fmla="*/ 0 w 53"/>
              <a:gd name="T1" fmla="*/ 2147483647 h 99"/>
              <a:gd name="T2" fmla="*/ 0 w 53"/>
              <a:gd name="T3" fmla="*/ 2147483647 h 99"/>
              <a:gd name="T4" fmla="*/ 2147483647 w 53"/>
              <a:gd name="T5" fmla="*/ 2147483647 h 99"/>
              <a:gd name="T6" fmla="*/ 2147483647 w 53"/>
              <a:gd name="T7" fmla="*/ 2147483647 h 99"/>
              <a:gd name="T8" fmla="*/ 2147483647 w 53"/>
              <a:gd name="T9" fmla="*/ 2147483647 h 99"/>
              <a:gd name="T10" fmla="*/ 2147483647 w 53"/>
              <a:gd name="T11" fmla="*/ 2147483647 h 99"/>
              <a:gd name="T12" fmla="*/ 2147483647 w 53"/>
              <a:gd name="T13" fmla="*/ 2147483647 h 99"/>
              <a:gd name="T14" fmla="*/ 2147483647 w 53"/>
              <a:gd name="T15" fmla="*/ 2147483647 h 99"/>
              <a:gd name="T16" fmla="*/ 2147483647 w 53"/>
              <a:gd name="T17" fmla="*/ 2147483647 h 99"/>
              <a:gd name="T18" fmla="*/ 2147483647 w 53"/>
              <a:gd name="T19" fmla="*/ 2147483647 h 99"/>
              <a:gd name="T20" fmla="*/ 2147483647 w 53"/>
              <a:gd name="T21" fmla="*/ 2147483647 h 99"/>
              <a:gd name="T22" fmla="*/ 2147483647 w 53"/>
              <a:gd name="T23" fmla="*/ 2147483647 h 99"/>
              <a:gd name="T24" fmla="*/ 2147483647 w 53"/>
              <a:gd name="T25" fmla="*/ 2147483647 h 99"/>
              <a:gd name="T26" fmla="*/ 2147483647 w 53"/>
              <a:gd name="T27" fmla="*/ 2147483647 h 99"/>
              <a:gd name="T28" fmla="*/ 2147483647 w 53"/>
              <a:gd name="T29" fmla="*/ 2147483647 h 99"/>
              <a:gd name="T30" fmla="*/ 2147483647 w 53"/>
              <a:gd name="T31" fmla="*/ 2147483647 h 99"/>
              <a:gd name="T32" fmla="*/ 2147483647 w 53"/>
              <a:gd name="T33" fmla="*/ 2147483647 h 99"/>
              <a:gd name="T34" fmla="*/ 2147483647 w 53"/>
              <a:gd name="T35" fmla="*/ 2147483647 h 99"/>
              <a:gd name="T36" fmla="*/ 2147483647 w 53"/>
              <a:gd name="T37" fmla="*/ 2147483647 h 99"/>
              <a:gd name="T38" fmla="*/ 2147483647 w 53"/>
              <a:gd name="T39" fmla="*/ 2147483647 h 99"/>
              <a:gd name="T40" fmla="*/ 2147483647 w 53"/>
              <a:gd name="T41" fmla="*/ 2147483647 h 99"/>
              <a:gd name="T42" fmla="*/ 2147483647 w 53"/>
              <a:gd name="T43" fmla="*/ 2147483647 h 99"/>
              <a:gd name="T44" fmla="*/ 2147483647 w 53"/>
              <a:gd name="T45" fmla="*/ 2147483647 h 99"/>
              <a:gd name="T46" fmla="*/ 2147483647 w 53"/>
              <a:gd name="T47" fmla="*/ 0 h 99"/>
              <a:gd name="T48" fmla="*/ 2147483647 w 53"/>
              <a:gd name="T49" fmla="*/ 0 h 99"/>
              <a:gd name="T50" fmla="*/ 2147483647 w 53"/>
              <a:gd name="T51" fmla="*/ 0 h 99"/>
              <a:gd name="T52" fmla="*/ 2147483647 w 53"/>
              <a:gd name="T53" fmla="*/ 2147483647 h 99"/>
              <a:gd name="T54" fmla="*/ 2147483647 w 53"/>
              <a:gd name="T55" fmla="*/ 2147483647 h 99"/>
              <a:gd name="T56" fmla="*/ 2147483647 w 53"/>
              <a:gd name="T57" fmla="*/ 2147483647 h 99"/>
              <a:gd name="T58" fmla="*/ 2147483647 w 53"/>
              <a:gd name="T59" fmla="*/ 2147483647 h 99"/>
              <a:gd name="T60" fmla="*/ 2147483647 w 53"/>
              <a:gd name="T61" fmla="*/ 2147483647 h 99"/>
              <a:gd name="T62" fmla="*/ 0 w 53"/>
              <a:gd name="T63" fmla="*/ 2147483647 h 99"/>
              <a:gd name="T64" fmla="*/ 0 w 53"/>
              <a:gd name="T65" fmla="*/ 2147483647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99"/>
              <a:gd name="T101" fmla="*/ 53 w 5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99">
                <a:moveTo>
                  <a:pt x="0" y="73"/>
                </a:moveTo>
                <a:lnTo>
                  <a:pt x="0" y="77"/>
                </a:lnTo>
                <a:lnTo>
                  <a:pt x="3" y="82"/>
                </a:lnTo>
                <a:lnTo>
                  <a:pt x="4" y="87"/>
                </a:lnTo>
                <a:lnTo>
                  <a:pt x="8" y="91"/>
                </a:lnTo>
                <a:lnTo>
                  <a:pt x="12" y="94"/>
                </a:lnTo>
                <a:lnTo>
                  <a:pt x="16" y="97"/>
                </a:lnTo>
                <a:lnTo>
                  <a:pt x="21" y="98"/>
                </a:lnTo>
                <a:lnTo>
                  <a:pt x="27" y="99"/>
                </a:lnTo>
                <a:lnTo>
                  <a:pt x="32" y="98"/>
                </a:lnTo>
                <a:lnTo>
                  <a:pt x="37" y="97"/>
                </a:lnTo>
                <a:lnTo>
                  <a:pt x="41" y="94"/>
                </a:lnTo>
                <a:lnTo>
                  <a:pt x="45" y="91"/>
                </a:lnTo>
                <a:lnTo>
                  <a:pt x="49" y="87"/>
                </a:lnTo>
                <a:lnTo>
                  <a:pt x="50" y="82"/>
                </a:lnTo>
                <a:lnTo>
                  <a:pt x="53" y="77"/>
                </a:lnTo>
                <a:lnTo>
                  <a:pt x="53" y="32"/>
                </a:lnTo>
                <a:lnTo>
                  <a:pt x="53" y="21"/>
                </a:lnTo>
                <a:lnTo>
                  <a:pt x="50" y="16"/>
                </a:lnTo>
                <a:lnTo>
                  <a:pt x="49" y="12"/>
                </a:lnTo>
                <a:lnTo>
                  <a:pt x="45" y="8"/>
                </a:lnTo>
                <a:lnTo>
                  <a:pt x="41" y="4"/>
                </a:lnTo>
                <a:lnTo>
                  <a:pt x="37" y="2"/>
                </a:lnTo>
                <a:lnTo>
                  <a:pt x="32" y="0"/>
                </a:lnTo>
                <a:lnTo>
                  <a:pt x="27" y="0"/>
                </a:lnTo>
                <a:lnTo>
                  <a:pt x="21" y="0"/>
                </a:lnTo>
                <a:lnTo>
                  <a:pt x="16" y="2"/>
                </a:lnTo>
                <a:lnTo>
                  <a:pt x="12" y="4"/>
                </a:lnTo>
                <a:lnTo>
                  <a:pt x="8" y="8"/>
                </a:lnTo>
                <a:lnTo>
                  <a:pt x="4" y="12"/>
                </a:lnTo>
                <a:lnTo>
                  <a:pt x="3" y="16"/>
                </a:lnTo>
                <a:lnTo>
                  <a:pt x="0" y="27"/>
                </a:lnTo>
                <a:lnTo>
                  <a:pt x="0" y="73"/>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7" name="Line 465"/>
          <p:cNvSpPr>
            <a:spLocks noChangeShapeType="1"/>
          </p:cNvSpPr>
          <p:nvPr/>
        </p:nvSpPr>
        <p:spPr bwMode="auto">
          <a:xfrm>
            <a:off x="7086600" y="4597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8" name="Freeform 466"/>
          <p:cNvSpPr>
            <a:spLocks/>
          </p:cNvSpPr>
          <p:nvPr/>
        </p:nvSpPr>
        <p:spPr bwMode="auto">
          <a:xfrm>
            <a:off x="7075488" y="4597400"/>
            <a:ext cx="28575"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0"/>
                </a:lnTo>
                <a:lnTo>
                  <a:pt x="16" y="2"/>
                </a:lnTo>
                <a:lnTo>
                  <a:pt x="12" y="4"/>
                </a:lnTo>
                <a:lnTo>
                  <a:pt x="8" y="8"/>
                </a:lnTo>
                <a:lnTo>
                  <a:pt x="4" y="12"/>
                </a:lnTo>
                <a:lnTo>
                  <a:pt x="3" y="16"/>
                </a:lnTo>
                <a:lnTo>
                  <a:pt x="0" y="21"/>
                </a:lnTo>
                <a:lnTo>
                  <a:pt x="0" y="27"/>
                </a:lnTo>
                <a:lnTo>
                  <a:pt x="0" y="32"/>
                </a:lnTo>
                <a:lnTo>
                  <a:pt x="3" y="37"/>
                </a:lnTo>
                <a:lnTo>
                  <a:pt x="4" y="41"/>
                </a:lnTo>
                <a:lnTo>
                  <a:pt x="8" y="45"/>
                </a:lnTo>
                <a:lnTo>
                  <a:pt x="12" y="49"/>
                </a:lnTo>
                <a:lnTo>
                  <a:pt x="16" y="50"/>
                </a:lnTo>
                <a:lnTo>
                  <a:pt x="21" y="53"/>
                </a:lnTo>
                <a:lnTo>
                  <a:pt x="41" y="53"/>
                </a:lnTo>
                <a:lnTo>
                  <a:pt x="52" y="53"/>
                </a:lnTo>
                <a:lnTo>
                  <a:pt x="57" y="50"/>
                </a:lnTo>
                <a:lnTo>
                  <a:pt x="61" y="49"/>
                </a:lnTo>
                <a:lnTo>
                  <a:pt x="65" y="45"/>
                </a:lnTo>
                <a:lnTo>
                  <a:pt x="69" y="41"/>
                </a:lnTo>
                <a:lnTo>
                  <a:pt x="70" y="37"/>
                </a:lnTo>
                <a:lnTo>
                  <a:pt x="73" y="32"/>
                </a:lnTo>
                <a:lnTo>
                  <a:pt x="73" y="27"/>
                </a:lnTo>
                <a:lnTo>
                  <a:pt x="73" y="21"/>
                </a:lnTo>
                <a:lnTo>
                  <a:pt x="70" y="16"/>
                </a:lnTo>
                <a:lnTo>
                  <a:pt x="69" y="12"/>
                </a:lnTo>
                <a:lnTo>
                  <a:pt x="65" y="8"/>
                </a:lnTo>
                <a:lnTo>
                  <a:pt x="61" y="4"/>
                </a:lnTo>
                <a:lnTo>
                  <a:pt x="57" y="2"/>
                </a:lnTo>
                <a:lnTo>
                  <a:pt x="4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19" name="Line 467"/>
          <p:cNvSpPr>
            <a:spLocks noChangeShapeType="1"/>
          </p:cNvSpPr>
          <p:nvPr/>
        </p:nvSpPr>
        <p:spPr bwMode="auto">
          <a:xfrm>
            <a:off x="7094538" y="4597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0" name="Freeform 468"/>
          <p:cNvSpPr>
            <a:spLocks/>
          </p:cNvSpPr>
          <p:nvPr/>
        </p:nvSpPr>
        <p:spPr bwMode="auto">
          <a:xfrm>
            <a:off x="7083425" y="4597400"/>
            <a:ext cx="36513" cy="19050"/>
          </a:xfrm>
          <a:custGeom>
            <a:avLst/>
            <a:gdLst>
              <a:gd name="T0" fmla="*/ 2147483647 w 92"/>
              <a:gd name="T1" fmla="*/ 0 h 53"/>
              <a:gd name="T2" fmla="*/ 2147483647 w 92"/>
              <a:gd name="T3" fmla="*/ 0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0 w 92"/>
              <a:gd name="T15" fmla="*/ 2147483647 h 53"/>
              <a:gd name="T16" fmla="*/ 0 w 92"/>
              <a:gd name="T17" fmla="*/ 2147483647 h 53"/>
              <a:gd name="T18" fmla="*/ 0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0"/>
                </a:lnTo>
                <a:lnTo>
                  <a:pt x="16" y="2"/>
                </a:lnTo>
                <a:lnTo>
                  <a:pt x="12" y="4"/>
                </a:lnTo>
                <a:lnTo>
                  <a:pt x="8" y="8"/>
                </a:lnTo>
                <a:lnTo>
                  <a:pt x="4" y="12"/>
                </a:lnTo>
                <a:lnTo>
                  <a:pt x="1" y="16"/>
                </a:lnTo>
                <a:lnTo>
                  <a:pt x="0" y="21"/>
                </a:lnTo>
                <a:lnTo>
                  <a:pt x="0" y="27"/>
                </a:lnTo>
                <a:lnTo>
                  <a:pt x="0" y="32"/>
                </a:lnTo>
                <a:lnTo>
                  <a:pt x="1" y="37"/>
                </a:lnTo>
                <a:lnTo>
                  <a:pt x="4" y="41"/>
                </a:lnTo>
                <a:lnTo>
                  <a:pt x="8" y="45"/>
                </a:lnTo>
                <a:lnTo>
                  <a:pt x="12" y="49"/>
                </a:lnTo>
                <a:lnTo>
                  <a:pt x="16" y="50"/>
                </a:lnTo>
                <a:lnTo>
                  <a:pt x="21" y="53"/>
                </a:lnTo>
                <a:lnTo>
                  <a:pt x="61" y="53"/>
                </a:lnTo>
                <a:lnTo>
                  <a:pt x="71" y="53"/>
                </a:lnTo>
                <a:lnTo>
                  <a:pt x="75" y="50"/>
                </a:lnTo>
                <a:lnTo>
                  <a:pt x="81" y="49"/>
                </a:lnTo>
                <a:lnTo>
                  <a:pt x="85" y="45"/>
                </a:lnTo>
                <a:lnTo>
                  <a:pt x="87" y="41"/>
                </a:lnTo>
                <a:lnTo>
                  <a:pt x="90" y="37"/>
                </a:lnTo>
                <a:lnTo>
                  <a:pt x="91" y="32"/>
                </a:lnTo>
                <a:lnTo>
                  <a:pt x="92" y="27"/>
                </a:lnTo>
                <a:lnTo>
                  <a:pt x="91" y="21"/>
                </a:lnTo>
                <a:lnTo>
                  <a:pt x="90" y="16"/>
                </a:lnTo>
                <a:lnTo>
                  <a:pt x="87" y="12"/>
                </a:lnTo>
                <a:lnTo>
                  <a:pt x="85" y="8"/>
                </a:lnTo>
                <a:lnTo>
                  <a:pt x="81" y="4"/>
                </a:lnTo>
                <a:lnTo>
                  <a:pt x="75" y="2"/>
                </a:lnTo>
                <a:lnTo>
                  <a:pt x="6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1" name="Line 469"/>
          <p:cNvSpPr>
            <a:spLocks noChangeShapeType="1"/>
          </p:cNvSpPr>
          <p:nvPr/>
        </p:nvSpPr>
        <p:spPr bwMode="auto">
          <a:xfrm>
            <a:off x="7110413" y="4597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2" name="Freeform 470"/>
          <p:cNvSpPr>
            <a:spLocks/>
          </p:cNvSpPr>
          <p:nvPr/>
        </p:nvSpPr>
        <p:spPr bwMode="auto">
          <a:xfrm>
            <a:off x="7099300" y="4597400"/>
            <a:ext cx="41275" cy="19050"/>
          </a:xfrm>
          <a:custGeom>
            <a:avLst/>
            <a:gdLst>
              <a:gd name="T0" fmla="*/ 2147483647 w 101"/>
              <a:gd name="T1" fmla="*/ 0 h 53"/>
              <a:gd name="T2" fmla="*/ 2147483647 w 101"/>
              <a:gd name="T3" fmla="*/ 0 h 53"/>
              <a:gd name="T4" fmla="*/ 2147483647 w 101"/>
              <a:gd name="T5" fmla="*/ 2147483647 h 53"/>
              <a:gd name="T6" fmla="*/ 2147483647 w 101"/>
              <a:gd name="T7" fmla="*/ 2147483647 h 53"/>
              <a:gd name="T8" fmla="*/ 2147483647 w 101"/>
              <a:gd name="T9" fmla="*/ 2147483647 h 53"/>
              <a:gd name="T10" fmla="*/ 2147483647 w 101"/>
              <a:gd name="T11" fmla="*/ 2147483647 h 53"/>
              <a:gd name="T12" fmla="*/ 2147483647 w 101"/>
              <a:gd name="T13" fmla="*/ 2147483647 h 53"/>
              <a:gd name="T14" fmla="*/ 0 w 101"/>
              <a:gd name="T15" fmla="*/ 2147483647 h 53"/>
              <a:gd name="T16" fmla="*/ 0 w 101"/>
              <a:gd name="T17" fmla="*/ 2147483647 h 53"/>
              <a:gd name="T18" fmla="*/ 0 w 101"/>
              <a:gd name="T19" fmla="*/ 2147483647 h 53"/>
              <a:gd name="T20" fmla="*/ 2147483647 w 101"/>
              <a:gd name="T21" fmla="*/ 2147483647 h 53"/>
              <a:gd name="T22" fmla="*/ 2147483647 w 101"/>
              <a:gd name="T23" fmla="*/ 2147483647 h 53"/>
              <a:gd name="T24" fmla="*/ 2147483647 w 101"/>
              <a:gd name="T25" fmla="*/ 2147483647 h 53"/>
              <a:gd name="T26" fmla="*/ 2147483647 w 101"/>
              <a:gd name="T27" fmla="*/ 2147483647 h 53"/>
              <a:gd name="T28" fmla="*/ 2147483647 w 101"/>
              <a:gd name="T29" fmla="*/ 2147483647 h 53"/>
              <a:gd name="T30" fmla="*/ 2147483647 w 101"/>
              <a:gd name="T31" fmla="*/ 2147483647 h 53"/>
              <a:gd name="T32" fmla="*/ 2147483647 w 101"/>
              <a:gd name="T33" fmla="*/ 2147483647 h 53"/>
              <a:gd name="T34" fmla="*/ 2147483647 w 101"/>
              <a:gd name="T35" fmla="*/ 2147483647 h 53"/>
              <a:gd name="T36" fmla="*/ 2147483647 w 101"/>
              <a:gd name="T37" fmla="*/ 2147483647 h 53"/>
              <a:gd name="T38" fmla="*/ 2147483647 w 101"/>
              <a:gd name="T39" fmla="*/ 2147483647 h 53"/>
              <a:gd name="T40" fmla="*/ 2147483647 w 101"/>
              <a:gd name="T41" fmla="*/ 2147483647 h 53"/>
              <a:gd name="T42" fmla="*/ 2147483647 w 101"/>
              <a:gd name="T43" fmla="*/ 2147483647 h 53"/>
              <a:gd name="T44" fmla="*/ 2147483647 w 101"/>
              <a:gd name="T45" fmla="*/ 2147483647 h 53"/>
              <a:gd name="T46" fmla="*/ 2147483647 w 101"/>
              <a:gd name="T47" fmla="*/ 2147483647 h 53"/>
              <a:gd name="T48" fmla="*/ 2147483647 w 101"/>
              <a:gd name="T49" fmla="*/ 2147483647 h 53"/>
              <a:gd name="T50" fmla="*/ 2147483647 w 101"/>
              <a:gd name="T51" fmla="*/ 2147483647 h 53"/>
              <a:gd name="T52" fmla="*/ 2147483647 w 101"/>
              <a:gd name="T53" fmla="*/ 2147483647 h 53"/>
              <a:gd name="T54" fmla="*/ 2147483647 w 101"/>
              <a:gd name="T55" fmla="*/ 2147483647 h 53"/>
              <a:gd name="T56" fmla="*/ 2147483647 w 101"/>
              <a:gd name="T57" fmla="*/ 2147483647 h 53"/>
              <a:gd name="T58" fmla="*/ 2147483647 w 101"/>
              <a:gd name="T59" fmla="*/ 2147483647 h 53"/>
              <a:gd name="T60" fmla="*/ 2147483647 w 101"/>
              <a:gd name="T61" fmla="*/ 2147483647 h 53"/>
              <a:gd name="T62" fmla="*/ 2147483647 w 101"/>
              <a:gd name="T63" fmla="*/ 0 h 53"/>
              <a:gd name="T64" fmla="*/ 2147483647 w 1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3"/>
              <a:gd name="T101" fmla="*/ 101 w 1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3">
                <a:moveTo>
                  <a:pt x="26" y="0"/>
                </a:moveTo>
                <a:lnTo>
                  <a:pt x="21" y="0"/>
                </a:lnTo>
                <a:lnTo>
                  <a:pt x="15" y="2"/>
                </a:lnTo>
                <a:lnTo>
                  <a:pt x="11" y="4"/>
                </a:lnTo>
                <a:lnTo>
                  <a:pt x="7" y="8"/>
                </a:lnTo>
                <a:lnTo>
                  <a:pt x="4" y="12"/>
                </a:lnTo>
                <a:lnTo>
                  <a:pt x="1" y="16"/>
                </a:lnTo>
                <a:lnTo>
                  <a:pt x="0" y="21"/>
                </a:lnTo>
                <a:lnTo>
                  <a:pt x="0" y="27"/>
                </a:lnTo>
                <a:lnTo>
                  <a:pt x="0" y="32"/>
                </a:lnTo>
                <a:lnTo>
                  <a:pt x="1" y="37"/>
                </a:lnTo>
                <a:lnTo>
                  <a:pt x="4" y="41"/>
                </a:lnTo>
                <a:lnTo>
                  <a:pt x="7" y="45"/>
                </a:lnTo>
                <a:lnTo>
                  <a:pt x="11" y="49"/>
                </a:lnTo>
                <a:lnTo>
                  <a:pt x="15" y="50"/>
                </a:lnTo>
                <a:lnTo>
                  <a:pt x="21" y="53"/>
                </a:lnTo>
                <a:lnTo>
                  <a:pt x="70" y="53"/>
                </a:lnTo>
                <a:lnTo>
                  <a:pt x="80" y="53"/>
                </a:lnTo>
                <a:lnTo>
                  <a:pt x="85" y="50"/>
                </a:lnTo>
                <a:lnTo>
                  <a:pt x="89" y="49"/>
                </a:lnTo>
                <a:lnTo>
                  <a:pt x="93" y="45"/>
                </a:lnTo>
                <a:lnTo>
                  <a:pt x="97" y="41"/>
                </a:lnTo>
                <a:lnTo>
                  <a:pt x="99" y="37"/>
                </a:lnTo>
                <a:lnTo>
                  <a:pt x="101" y="32"/>
                </a:lnTo>
                <a:lnTo>
                  <a:pt x="101" y="27"/>
                </a:lnTo>
                <a:lnTo>
                  <a:pt x="101" y="21"/>
                </a:lnTo>
                <a:lnTo>
                  <a:pt x="99" y="16"/>
                </a:lnTo>
                <a:lnTo>
                  <a:pt x="97" y="12"/>
                </a:lnTo>
                <a:lnTo>
                  <a:pt x="93" y="8"/>
                </a:lnTo>
                <a:lnTo>
                  <a:pt x="89" y="4"/>
                </a:lnTo>
                <a:lnTo>
                  <a:pt x="85" y="2"/>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3" name="Line 471"/>
          <p:cNvSpPr>
            <a:spLocks noChangeShapeType="1"/>
          </p:cNvSpPr>
          <p:nvPr/>
        </p:nvSpPr>
        <p:spPr bwMode="auto">
          <a:xfrm>
            <a:off x="7129463" y="4597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4" name="Freeform 472"/>
          <p:cNvSpPr>
            <a:spLocks/>
          </p:cNvSpPr>
          <p:nvPr/>
        </p:nvSpPr>
        <p:spPr bwMode="auto">
          <a:xfrm>
            <a:off x="7118350" y="4597400"/>
            <a:ext cx="41275" cy="19050"/>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2" y="0"/>
                </a:lnTo>
                <a:lnTo>
                  <a:pt x="16" y="2"/>
                </a:lnTo>
                <a:lnTo>
                  <a:pt x="12" y="4"/>
                </a:lnTo>
                <a:lnTo>
                  <a:pt x="8" y="8"/>
                </a:lnTo>
                <a:lnTo>
                  <a:pt x="4" y="12"/>
                </a:lnTo>
                <a:lnTo>
                  <a:pt x="2" y="16"/>
                </a:lnTo>
                <a:lnTo>
                  <a:pt x="0" y="21"/>
                </a:lnTo>
                <a:lnTo>
                  <a:pt x="0" y="27"/>
                </a:lnTo>
                <a:lnTo>
                  <a:pt x="0" y="32"/>
                </a:lnTo>
                <a:lnTo>
                  <a:pt x="2" y="37"/>
                </a:lnTo>
                <a:lnTo>
                  <a:pt x="4" y="41"/>
                </a:lnTo>
                <a:lnTo>
                  <a:pt x="8" y="45"/>
                </a:lnTo>
                <a:lnTo>
                  <a:pt x="12" y="49"/>
                </a:lnTo>
                <a:lnTo>
                  <a:pt x="16" y="50"/>
                </a:lnTo>
                <a:lnTo>
                  <a:pt x="22" y="53"/>
                </a:lnTo>
                <a:lnTo>
                  <a:pt x="71" y="53"/>
                </a:lnTo>
                <a:lnTo>
                  <a:pt x="81" y="53"/>
                </a:lnTo>
                <a:lnTo>
                  <a:pt x="86" y="50"/>
                </a:lnTo>
                <a:lnTo>
                  <a:pt x="90" y="49"/>
                </a:lnTo>
                <a:lnTo>
                  <a:pt x="94" y="45"/>
                </a:lnTo>
                <a:lnTo>
                  <a:pt x="98" y="41"/>
                </a:lnTo>
                <a:lnTo>
                  <a:pt x="101" y="37"/>
                </a:lnTo>
                <a:lnTo>
                  <a:pt x="102" y="32"/>
                </a:lnTo>
                <a:lnTo>
                  <a:pt x="102" y="27"/>
                </a:lnTo>
                <a:lnTo>
                  <a:pt x="102" y="21"/>
                </a:lnTo>
                <a:lnTo>
                  <a:pt x="101" y="16"/>
                </a:lnTo>
                <a:lnTo>
                  <a:pt x="98" y="12"/>
                </a:lnTo>
                <a:lnTo>
                  <a:pt x="94" y="8"/>
                </a:lnTo>
                <a:lnTo>
                  <a:pt x="90" y="4"/>
                </a:lnTo>
                <a:lnTo>
                  <a:pt x="86" y="2"/>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5" name="Line 473"/>
          <p:cNvSpPr>
            <a:spLocks noChangeShapeType="1"/>
          </p:cNvSpPr>
          <p:nvPr/>
        </p:nvSpPr>
        <p:spPr bwMode="auto">
          <a:xfrm>
            <a:off x="7148513" y="4597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6" name="Freeform 474"/>
          <p:cNvSpPr>
            <a:spLocks/>
          </p:cNvSpPr>
          <p:nvPr/>
        </p:nvSpPr>
        <p:spPr bwMode="auto">
          <a:xfrm>
            <a:off x="7138988" y="4597400"/>
            <a:ext cx="28575"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2" y="0"/>
                </a:lnTo>
                <a:lnTo>
                  <a:pt x="16" y="2"/>
                </a:lnTo>
                <a:lnTo>
                  <a:pt x="12" y="4"/>
                </a:lnTo>
                <a:lnTo>
                  <a:pt x="8" y="8"/>
                </a:lnTo>
                <a:lnTo>
                  <a:pt x="6" y="12"/>
                </a:lnTo>
                <a:lnTo>
                  <a:pt x="3" y="16"/>
                </a:lnTo>
                <a:lnTo>
                  <a:pt x="2" y="21"/>
                </a:lnTo>
                <a:lnTo>
                  <a:pt x="0" y="27"/>
                </a:lnTo>
                <a:lnTo>
                  <a:pt x="2" y="32"/>
                </a:lnTo>
                <a:lnTo>
                  <a:pt x="3" y="37"/>
                </a:lnTo>
                <a:lnTo>
                  <a:pt x="6" y="41"/>
                </a:lnTo>
                <a:lnTo>
                  <a:pt x="8" y="45"/>
                </a:lnTo>
                <a:lnTo>
                  <a:pt x="12" y="49"/>
                </a:lnTo>
                <a:lnTo>
                  <a:pt x="16" y="50"/>
                </a:lnTo>
                <a:lnTo>
                  <a:pt x="22" y="53"/>
                </a:lnTo>
                <a:lnTo>
                  <a:pt x="41" y="53"/>
                </a:lnTo>
                <a:lnTo>
                  <a:pt x="52" y="53"/>
                </a:lnTo>
                <a:lnTo>
                  <a:pt x="57" y="50"/>
                </a:lnTo>
                <a:lnTo>
                  <a:pt x="61" y="49"/>
                </a:lnTo>
                <a:lnTo>
                  <a:pt x="65" y="45"/>
                </a:lnTo>
                <a:lnTo>
                  <a:pt x="69" y="41"/>
                </a:lnTo>
                <a:lnTo>
                  <a:pt x="70" y="37"/>
                </a:lnTo>
                <a:lnTo>
                  <a:pt x="73" y="32"/>
                </a:lnTo>
                <a:lnTo>
                  <a:pt x="73" y="27"/>
                </a:lnTo>
                <a:lnTo>
                  <a:pt x="73" y="21"/>
                </a:lnTo>
                <a:lnTo>
                  <a:pt x="70" y="16"/>
                </a:lnTo>
                <a:lnTo>
                  <a:pt x="69" y="12"/>
                </a:lnTo>
                <a:lnTo>
                  <a:pt x="65" y="8"/>
                </a:lnTo>
                <a:lnTo>
                  <a:pt x="61" y="4"/>
                </a:lnTo>
                <a:lnTo>
                  <a:pt x="57" y="2"/>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7" name="Line 475"/>
          <p:cNvSpPr>
            <a:spLocks noChangeShapeType="1"/>
          </p:cNvSpPr>
          <p:nvPr/>
        </p:nvSpPr>
        <p:spPr bwMode="auto">
          <a:xfrm>
            <a:off x="7156450" y="4597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8" name="Freeform 476"/>
          <p:cNvSpPr>
            <a:spLocks/>
          </p:cNvSpPr>
          <p:nvPr/>
        </p:nvSpPr>
        <p:spPr bwMode="auto">
          <a:xfrm>
            <a:off x="7146925" y="4597400"/>
            <a:ext cx="47625" cy="19050"/>
          </a:xfrm>
          <a:custGeom>
            <a:avLst/>
            <a:gdLst>
              <a:gd name="T0" fmla="*/ 2147483647 w 122"/>
              <a:gd name="T1" fmla="*/ 0 h 53"/>
              <a:gd name="T2" fmla="*/ 2147483647 w 122"/>
              <a:gd name="T3" fmla="*/ 0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0 w 122"/>
              <a:gd name="T15" fmla="*/ 2147483647 h 53"/>
              <a:gd name="T16" fmla="*/ 0 w 122"/>
              <a:gd name="T17" fmla="*/ 2147483647 h 53"/>
              <a:gd name="T18" fmla="*/ 0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7" y="0"/>
                </a:moveTo>
                <a:lnTo>
                  <a:pt x="21" y="0"/>
                </a:lnTo>
                <a:lnTo>
                  <a:pt x="16" y="2"/>
                </a:lnTo>
                <a:lnTo>
                  <a:pt x="12" y="4"/>
                </a:lnTo>
                <a:lnTo>
                  <a:pt x="8" y="8"/>
                </a:lnTo>
                <a:lnTo>
                  <a:pt x="4" y="12"/>
                </a:lnTo>
                <a:lnTo>
                  <a:pt x="3" y="16"/>
                </a:lnTo>
                <a:lnTo>
                  <a:pt x="0" y="21"/>
                </a:lnTo>
                <a:lnTo>
                  <a:pt x="0" y="27"/>
                </a:lnTo>
                <a:lnTo>
                  <a:pt x="0" y="32"/>
                </a:lnTo>
                <a:lnTo>
                  <a:pt x="3" y="37"/>
                </a:lnTo>
                <a:lnTo>
                  <a:pt x="4" y="41"/>
                </a:lnTo>
                <a:lnTo>
                  <a:pt x="8" y="45"/>
                </a:lnTo>
                <a:lnTo>
                  <a:pt x="12" y="49"/>
                </a:lnTo>
                <a:lnTo>
                  <a:pt x="16" y="50"/>
                </a:lnTo>
                <a:lnTo>
                  <a:pt x="21" y="53"/>
                </a:lnTo>
                <a:lnTo>
                  <a:pt x="90" y="53"/>
                </a:lnTo>
                <a:lnTo>
                  <a:pt x="101" y="53"/>
                </a:lnTo>
                <a:lnTo>
                  <a:pt x="106" y="50"/>
                </a:lnTo>
                <a:lnTo>
                  <a:pt x="110" y="49"/>
                </a:lnTo>
                <a:lnTo>
                  <a:pt x="114" y="45"/>
                </a:lnTo>
                <a:lnTo>
                  <a:pt x="118" y="41"/>
                </a:lnTo>
                <a:lnTo>
                  <a:pt x="120" y="37"/>
                </a:lnTo>
                <a:lnTo>
                  <a:pt x="122" y="32"/>
                </a:lnTo>
                <a:lnTo>
                  <a:pt x="122" y="27"/>
                </a:lnTo>
                <a:lnTo>
                  <a:pt x="122" y="21"/>
                </a:lnTo>
                <a:lnTo>
                  <a:pt x="120" y="16"/>
                </a:lnTo>
                <a:lnTo>
                  <a:pt x="118" y="12"/>
                </a:lnTo>
                <a:lnTo>
                  <a:pt x="114" y="8"/>
                </a:lnTo>
                <a:lnTo>
                  <a:pt x="110" y="4"/>
                </a:lnTo>
                <a:lnTo>
                  <a:pt x="106" y="2"/>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29" name="Line 477"/>
          <p:cNvSpPr>
            <a:spLocks noChangeShapeType="1"/>
          </p:cNvSpPr>
          <p:nvPr/>
        </p:nvSpPr>
        <p:spPr bwMode="auto">
          <a:xfrm>
            <a:off x="7183438" y="4597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0" name="Freeform 478"/>
          <p:cNvSpPr>
            <a:spLocks/>
          </p:cNvSpPr>
          <p:nvPr/>
        </p:nvSpPr>
        <p:spPr bwMode="auto">
          <a:xfrm>
            <a:off x="7173913" y="4597400"/>
            <a:ext cx="28575"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0"/>
                </a:lnTo>
                <a:lnTo>
                  <a:pt x="16" y="2"/>
                </a:lnTo>
                <a:lnTo>
                  <a:pt x="12" y="4"/>
                </a:lnTo>
                <a:lnTo>
                  <a:pt x="8" y="8"/>
                </a:lnTo>
                <a:lnTo>
                  <a:pt x="4" y="12"/>
                </a:lnTo>
                <a:lnTo>
                  <a:pt x="3" y="16"/>
                </a:lnTo>
                <a:lnTo>
                  <a:pt x="1" y="21"/>
                </a:lnTo>
                <a:lnTo>
                  <a:pt x="0" y="27"/>
                </a:lnTo>
                <a:lnTo>
                  <a:pt x="1" y="32"/>
                </a:lnTo>
                <a:lnTo>
                  <a:pt x="3" y="37"/>
                </a:lnTo>
                <a:lnTo>
                  <a:pt x="4" y="41"/>
                </a:lnTo>
                <a:lnTo>
                  <a:pt x="8" y="45"/>
                </a:lnTo>
                <a:lnTo>
                  <a:pt x="12" y="49"/>
                </a:lnTo>
                <a:lnTo>
                  <a:pt x="16" y="50"/>
                </a:lnTo>
                <a:lnTo>
                  <a:pt x="21" y="53"/>
                </a:lnTo>
                <a:lnTo>
                  <a:pt x="41" y="53"/>
                </a:lnTo>
                <a:lnTo>
                  <a:pt x="51" y="53"/>
                </a:lnTo>
                <a:lnTo>
                  <a:pt x="57" y="50"/>
                </a:lnTo>
                <a:lnTo>
                  <a:pt x="61" y="49"/>
                </a:lnTo>
                <a:lnTo>
                  <a:pt x="65" y="45"/>
                </a:lnTo>
                <a:lnTo>
                  <a:pt x="69" y="41"/>
                </a:lnTo>
                <a:lnTo>
                  <a:pt x="70" y="37"/>
                </a:lnTo>
                <a:lnTo>
                  <a:pt x="73" y="32"/>
                </a:lnTo>
                <a:lnTo>
                  <a:pt x="73" y="27"/>
                </a:lnTo>
                <a:lnTo>
                  <a:pt x="73" y="21"/>
                </a:lnTo>
                <a:lnTo>
                  <a:pt x="70" y="16"/>
                </a:lnTo>
                <a:lnTo>
                  <a:pt x="69" y="12"/>
                </a:lnTo>
                <a:lnTo>
                  <a:pt x="65" y="8"/>
                </a:lnTo>
                <a:lnTo>
                  <a:pt x="61" y="4"/>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1" name="Line 479"/>
          <p:cNvSpPr>
            <a:spLocks noChangeShapeType="1"/>
          </p:cNvSpPr>
          <p:nvPr/>
        </p:nvSpPr>
        <p:spPr bwMode="auto">
          <a:xfrm>
            <a:off x="7191375" y="4597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2" name="Freeform 480"/>
          <p:cNvSpPr>
            <a:spLocks/>
          </p:cNvSpPr>
          <p:nvPr/>
        </p:nvSpPr>
        <p:spPr bwMode="auto">
          <a:xfrm>
            <a:off x="7181850" y="4597400"/>
            <a:ext cx="23813" cy="19050"/>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6" y="2"/>
                </a:lnTo>
                <a:lnTo>
                  <a:pt x="12" y="4"/>
                </a:lnTo>
                <a:lnTo>
                  <a:pt x="8" y="8"/>
                </a:lnTo>
                <a:lnTo>
                  <a:pt x="4" y="12"/>
                </a:lnTo>
                <a:lnTo>
                  <a:pt x="2" y="16"/>
                </a:lnTo>
                <a:lnTo>
                  <a:pt x="0" y="21"/>
                </a:lnTo>
                <a:lnTo>
                  <a:pt x="0" y="27"/>
                </a:lnTo>
                <a:lnTo>
                  <a:pt x="0" y="32"/>
                </a:lnTo>
                <a:lnTo>
                  <a:pt x="2" y="37"/>
                </a:lnTo>
                <a:lnTo>
                  <a:pt x="4" y="41"/>
                </a:lnTo>
                <a:lnTo>
                  <a:pt x="8" y="45"/>
                </a:lnTo>
                <a:lnTo>
                  <a:pt x="12" y="49"/>
                </a:lnTo>
                <a:lnTo>
                  <a:pt x="16" y="50"/>
                </a:lnTo>
                <a:lnTo>
                  <a:pt x="21" y="53"/>
                </a:lnTo>
                <a:lnTo>
                  <a:pt x="30" y="53"/>
                </a:lnTo>
                <a:lnTo>
                  <a:pt x="41" y="53"/>
                </a:lnTo>
                <a:lnTo>
                  <a:pt x="46" y="50"/>
                </a:lnTo>
                <a:lnTo>
                  <a:pt x="51" y="49"/>
                </a:lnTo>
                <a:lnTo>
                  <a:pt x="55" y="45"/>
                </a:lnTo>
                <a:lnTo>
                  <a:pt x="58" y="41"/>
                </a:lnTo>
                <a:lnTo>
                  <a:pt x="61" y="37"/>
                </a:lnTo>
                <a:lnTo>
                  <a:pt x="62" y="32"/>
                </a:lnTo>
                <a:lnTo>
                  <a:pt x="62" y="27"/>
                </a:lnTo>
                <a:lnTo>
                  <a:pt x="62" y="21"/>
                </a:lnTo>
                <a:lnTo>
                  <a:pt x="61" y="16"/>
                </a:lnTo>
                <a:lnTo>
                  <a:pt x="58" y="12"/>
                </a:lnTo>
                <a:lnTo>
                  <a:pt x="55" y="8"/>
                </a:lnTo>
                <a:lnTo>
                  <a:pt x="51"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3" name="Line 481"/>
          <p:cNvSpPr>
            <a:spLocks noChangeShapeType="1"/>
          </p:cNvSpPr>
          <p:nvPr/>
        </p:nvSpPr>
        <p:spPr bwMode="auto">
          <a:xfrm>
            <a:off x="7196138" y="4597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4" name="Freeform 482"/>
          <p:cNvSpPr>
            <a:spLocks/>
          </p:cNvSpPr>
          <p:nvPr/>
        </p:nvSpPr>
        <p:spPr bwMode="auto">
          <a:xfrm>
            <a:off x="7185025" y="4597400"/>
            <a:ext cx="25400" cy="19050"/>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2" y="0"/>
                </a:lnTo>
                <a:lnTo>
                  <a:pt x="17" y="2"/>
                </a:lnTo>
                <a:lnTo>
                  <a:pt x="12" y="4"/>
                </a:lnTo>
                <a:lnTo>
                  <a:pt x="8" y="8"/>
                </a:lnTo>
                <a:lnTo>
                  <a:pt x="5" y="12"/>
                </a:lnTo>
                <a:lnTo>
                  <a:pt x="3" y="16"/>
                </a:lnTo>
                <a:lnTo>
                  <a:pt x="1" y="21"/>
                </a:lnTo>
                <a:lnTo>
                  <a:pt x="0" y="27"/>
                </a:lnTo>
                <a:lnTo>
                  <a:pt x="1" y="32"/>
                </a:lnTo>
                <a:lnTo>
                  <a:pt x="3" y="37"/>
                </a:lnTo>
                <a:lnTo>
                  <a:pt x="5" y="41"/>
                </a:lnTo>
                <a:lnTo>
                  <a:pt x="8" y="45"/>
                </a:lnTo>
                <a:lnTo>
                  <a:pt x="12" y="49"/>
                </a:lnTo>
                <a:lnTo>
                  <a:pt x="17" y="50"/>
                </a:lnTo>
                <a:lnTo>
                  <a:pt x="22" y="53"/>
                </a:lnTo>
                <a:lnTo>
                  <a:pt x="32" y="53"/>
                </a:lnTo>
                <a:lnTo>
                  <a:pt x="42" y="53"/>
                </a:lnTo>
                <a:lnTo>
                  <a:pt x="48" y="50"/>
                </a:lnTo>
                <a:lnTo>
                  <a:pt x="52" y="49"/>
                </a:lnTo>
                <a:lnTo>
                  <a:pt x="56" y="45"/>
                </a:lnTo>
                <a:lnTo>
                  <a:pt x="59" y="41"/>
                </a:lnTo>
                <a:lnTo>
                  <a:pt x="61" y="37"/>
                </a:lnTo>
                <a:lnTo>
                  <a:pt x="63" y="32"/>
                </a:lnTo>
                <a:lnTo>
                  <a:pt x="63" y="27"/>
                </a:lnTo>
                <a:lnTo>
                  <a:pt x="63" y="21"/>
                </a:lnTo>
                <a:lnTo>
                  <a:pt x="61" y="16"/>
                </a:lnTo>
                <a:lnTo>
                  <a:pt x="59" y="12"/>
                </a:lnTo>
                <a:lnTo>
                  <a:pt x="56" y="8"/>
                </a:lnTo>
                <a:lnTo>
                  <a:pt x="52" y="4"/>
                </a:lnTo>
                <a:lnTo>
                  <a:pt x="48"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5" name="Line 483"/>
          <p:cNvSpPr>
            <a:spLocks noChangeShapeType="1"/>
          </p:cNvSpPr>
          <p:nvPr/>
        </p:nvSpPr>
        <p:spPr bwMode="auto">
          <a:xfrm>
            <a:off x="7199313" y="4597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6" name="Freeform 484"/>
          <p:cNvSpPr>
            <a:spLocks/>
          </p:cNvSpPr>
          <p:nvPr/>
        </p:nvSpPr>
        <p:spPr bwMode="auto">
          <a:xfrm>
            <a:off x="7189788" y="4597400"/>
            <a:ext cx="23812" cy="19050"/>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5" y="2"/>
                </a:lnTo>
                <a:lnTo>
                  <a:pt x="11" y="4"/>
                </a:lnTo>
                <a:lnTo>
                  <a:pt x="8" y="8"/>
                </a:lnTo>
                <a:lnTo>
                  <a:pt x="4" y="12"/>
                </a:lnTo>
                <a:lnTo>
                  <a:pt x="1" y="16"/>
                </a:lnTo>
                <a:lnTo>
                  <a:pt x="0" y="21"/>
                </a:lnTo>
                <a:lnTo>
                  <a:pt x="0" y="27"/>
                </a:lnTo>
                <a:lnTo>
                  <a:pt x="0" y="32"/>
                </a:lnTo>
                <a:lnTo>
                  <a:pt x="1" y="37"/>
                </a:lnTo>
                <a:lnTo>
                  <a:pt x="4" y="41"/>
                </a:lnTo>
                <a:lnTo>
                  <a:pt x="8" y="45"/>
                </a:lnTo>
                <a:lnTo>
                  <a:pt x="11" y="49"/>
                </a:lnTo>
                <a:lnTo>
                  <a:pt x="15" y="50"/>
                </a:lnTo>
                <a:lnTo>
                  <a:pt x="21" y="53"/>
                </a:lnTo>
                <a:lnTo>
                  <a:pt x="30" y="53"/>
                </a:lnTo>
                <a:lnTo>
                  <a:pt x="41" y="53"/>
                </a:lnTo>
                <a:lnTo>
                  <a:pt x="46" y="50"/>
                </a:lnTo>
                <a:lnTo>
                  <a:pt x="50" y="49"/>
                </a:lnTo>
                <a:lnTo>
                  <a:pt x="54" y="45"/>
                </a:lnTo>
                <a:lnTo>
                  <a:pt x="58" y="41"/>
                </a:lnTo>
                <a:lnTo>
                  <a:pt x="60" y="37"/>
                </a:lnTo>
                <a:lnTo>
                  <a:pt x="62" y="32"/>
                </a:lnTo>
                <a:lnTo>
                  <a:pt x="62" y="27"/>
                </a:lnTo>
                <a:lnTo>
                  <a:pt x="62" y="21"/>
                </a:lnTo>
                <a:lnTo>
                  <a:pt x="60" y="16"/>
                </a:lnTo>
                <a:lnTo>
                  <a:pt x="58" y="12"/>
                </a:lnTo>
                <a:lnTo>
                  <a:pt x="54" y="8"/>
                </a:lnTo>
                <a:lnTo>
                  <a:pt x="50"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7" name="Line 485"/>
          <p:cNvSpPr>
            <a:spLocks noChangeShapeType="1"/>
          </p:cNvSpPr>
          <p:nvPr/>
        </p:nvSpPr>
        <p:spPr bwMode="auto">
          <a:xfrm>
            <a:off x="7204075" y="4597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8" name="Freeform 486"/>
          <p:cNvSpPr>
            <a:spLocks/>
          </p:cNvSpPr>
          <p:nvPr/>
        </p:nvSpPr>
        <p:spPr bwMode="auto">
          <a:xfrm>
            <a:off x="7192963" y="4597400"/>
            <a:ext cx="25400" cy="19050"/>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7" y="2"/>
                </a:lnTo>
                <a:lnTo>
                  <a:pt x="12" y="4"/>
                </a:lnTo>
                <a:lnTo>
                  <a:pt x="8" y="8"/>
                </a:lnTo>
                <a:lnTo>
                  <a:pt x="5" y="12"/>
                </a:lnTo>
                <a:lnTo>
                  <a:pt x="2" y="16"/>
                </a:lnTo>
                <a:lnTo>
                  <a:pt x="1" y="21"/>
                </a:lnTo>
                <a:lnTo>
                  <a:pt x="0" y="27"/>
                </a:lnTo>
                <a:lnTo>
                  <a:pt x="1" y="32"/>
                </a:lnTo>
                <a:lnTo>
                  <a:pt x="2" y="37"/>
                </a:lnTo>
                <a:lnTo>
                  <a:pt x="5" y="41"/>
                </a:lnTo>
                <a:lnTo>
                  <a:pt x="8" y="45"/>
                </a:lnTo>
                <a:lnTo>
                  <a:pt x="12" y="49"/>
                </a:lnTo>
                <a:lnTo>
                  <a:pt x="17" y="50"/>
                </a:lnTo>
                <a:lnTo>
                  <a:pt x="21" y="53"/>
                </a:lnTo>
                <a:lnTo>
                  <a:pt x="30" y="53"/>
                </a:lnTo>
                <a:lnTo>
                  <a:pt x="42" y="53"/>
                </a:lnTo>
                <a:lnTo>
                  <a:pt x="46" y="50"/>
                </a:lnTo>
                <a:lnTo>
                  <a:pt x="51" y="49"/>
                </a:lnTo>
                <a:lnTo>
                  <a:pt x="55" y="45"/>
                </a:lnTo>
                <a:lnTo>
                  <a:pt x="58" y="41"/>
                </a:lnTo>
                <a:lnTo>
                  <a:pt x="61" y="37"/>
                </a:lnTo>
                <a:lnTo>
                  <a:pt x="62" y="32"/>
                </a:lnTo>
                <a:lnTo>
                  <a:pt x="63" y="27"/>
                </a:lnTo>
                <a:lnTo>
                  <a:pt x="62" y="21"/>
                </a:lnTo>
                <a:lnTo>
                  <a:pt x="61" y="16"/>
                </a:lnTo>
                <a:lnTo>
                  <a:pt x="58" y="12"/>
                </a:lnTo>
                <a:lnTo>
                  <a:pt x="55" y="8"/>
                </a:lnTo>
                <a:lnTo>
                  <a:pt x="51" y="4"/>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39" name="Line 487"/>
          <p:cNvSpPr>
            <a:spLocks noChangeShapeType="1"/>
          </p:cNvSpPr>
          <p:nvPr/>
        </p:nvSpPr>
        <p:spPr bwMode="auto">
          <a:xfrm>
            <a:off x="7207250" y="4597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0" name="Freeform 488"/>
          <p:cNvSpPr>
            <a:spLocks/>
          </p:cNvSpPr>
          <p:nvPr/>
        </p:nvSpPr>
        <p:spPr bwMode="auto">
          <a:xfrm>
            <a:off x="7197725" y="4597400"/>
            <a:ext cx="28575"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2" y="0"/>
                </a:lnTo>
                <a:lnTo>
                  <a:pt x="16" y="2"/>
                </a:lnTo>
                <a:lnTo>
                  <a:pt x="12" y="4"/>
                </a:lnTo>
                <a:lnTo>
                  <a:pt x="8" y="8"/>
                </a:lnTo>
                <a:lnTo>
                  <a:pt x="4" y="12"/>
                </a:lnTo>
                <a:lnTo>
                  <a:pt x="2" y="16"/>
                </a:lnTo>
                <a:lnTo>
                  <a:pt x="0" y="21"/>
                </a:lnTo>
                <a:lnTo>
                  <a:pt x="0" y="27"/>
                </a:lnTo>
                <a:lnTo>
                  <a:pt x="0" y="32"/>
                </a:lnTo>
                <a:lnTo>
                  <a:pt x="2" y="37"/>
                </a:lnTo>
                <a:lnTo>
                  <a:pt x="4" y="41"/>
                </a:lnTo>
                <a:lnTo>
                  <a:pt x="8" y="45"/>
                </a:lnTo>
                <a:lnTo>
                  <a:pt x="12" y="49"/>
                </a:lnTo>
                <a:lnTo>
                  <a:pt x="16" y="50"/>
                </a:lnTo>
                <a:lnTo>
                  <a:pt x="22" y="53"/>
                </a:lnTo>
                <a:lnTo>
                  <a:pt x="40" y="53"/>
                </a:lnTo>
                <a:lnTo>
                  <a:pt x="52" y="53"/>
                </a:lnTo>
                <a:lnTo>
                  <a:pt x="56" y="50"/>
                </a:lnTo>
                <a:lnTo>
                  <a:pt x="61" y="49"/>
                </a:lnTo>
                <a:lnTo>
                  <a:pt x="65" y="45"/>
                </a:lnTo>
                <a:lnTo>
                  <a:pt x="68" y="41"/>
                </a:lnTo>
                <a:lnTo>
                  <a:pt x="70" y="37"/>
                </a:lnTo>
                <a:lnTo>
                  <a:pt x="72" y="32"/>
                </a:lnTo>
                <a:lnTo>
                  <a:pt x="73" y="27"/>
                </a:lnTo>
                <a:lnTo>
                  <a:pt x="72" y="21"/>
                </a:lnTo>
                <a:lnTo>
                  <a:pt x="70" y="16"/>
                </a:lnTo>
                <a:lnTo>
                  <a:pt x="68" y="12"/>
                </a:lnTo>
                <a:lnTo>
                  <a:pt x="65" y="8"/>
                </a:lnTo>
                <a:lnTo>
                  <a:pt x="61" y="4"/>
                </a:lnTo>
                <a:lnTo>
                  <a:pt x="56" y="2"/>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1" name="Line 489"/>
          <p:cNvSpPr>
            <a:spLocks noChangeShapeType="1"/>
          </p:cNvSpPr>
          <p:nvPr/>
        </p:nvSpPr>
        <p:spPr bwMode="auto">
          <a:xfrm>
            <a:off x="7215188" y="45974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2" name="Freeform 490"/>
          <p:cNvSpPr>
            <a:spLocks/>
          </p:cNvSpPr>
          <p:nvPr/>
        </p:nvSpPr>
        <p:spPr bwMode="auto">
          <a:xfrm>
            <a:off x="7205663" y="4597400"/>
            <a:ext cx="42862" cy="19050"/>
          </a:xfrm>
          <a:custGeom>
            <a:avLst/>
            <a:gdLst>
              <a:gd name="T0" fmla="*/ 2147483647 w 111"/>
              <a:gd name="T1" fmla="*/ 0 h 53"/>
              <a:gd name="T2" fmla="*/ 2147483647 w 111"/>
              <a:gd name="T3" fmla="*/ 0 h 53"/>
              <a:gd name="T4" fmla="*/ 2147483647 w 111"/>
              <a:gd name="T5" fmla="*/ 2147483647 h 53"/>
              <a:gd name="T6" fmla="*/ 2147483647 w 111"/>
              <a:gd name="T7" fmla="*/ 2147483647 h 53"/>
              <a:gd name="T8" fmla="*/ 2147483647 w 111"/>
              <a:gd name="T9" fmla="*/ 2147483647 h 53"/>
              <a:gd name="T10" fmla="*/ 2147483647 w 111"/>
              <a:gd name="T11" fmla="*/ 2147483647 h 53"/>
              <a:gd name="T12" fmla="*/ 2147483647 w 111"/>
              <a:gd name="T13" fmla="*/ 2147483647 h 53"/>
              <a:gd name="T14" fmla="*/ 0 w 111"/>
              <a:gd name="T15" fmla="*/ 2147483647 h 53"/>
              <a:gd name="T16" fmla="*/ 0 w 111"/>
              <a:gd name="T17" fmla="*/ 2147483647 h 53"/>
              <a:gd name="T18" fmla="*/ 0 w 111"/>
              <a:gd name="T19" fmla="*/ 2147483647 h 53"/>
              <a:gd name="T20" fmla="*/ 2147483647 w 111"/>
              <a:gd name="T21" fmla="*/ 2147483647 h 53"/>
              <a:gd name="T22" fmla="*/ 2147483647 w 111"/>
              <a:gd name="T23" fmla="*/ 2147483647 h 53"/>
              <a:gd name="T24" fmla="*/ 2147483647 w 111"/>
              <a:gd name="T25" fmla="*/ 2147483647 h 53"/>
              <a:gd name="T26" fmla="*/ 2147483647 w 111"/>
              <a:gd name="T27" fmla="*/ 2147483647 h 53"/>
              <a:gd name="T28" fmla="*/ 2147483647 w 111"/>
              <a:gd name="T29" fmla="*/ 2147483647 h 53"/>
              <a:gd name="T30" fmla="*/ 2147483647 w 111"/>
              <a:gd name="T31" fmla="*/ 2147483647 h 53"/>
              <a:gd name="T32" fmla="*/ 2147483647 w 111"/>
              <a:gd name="T33" fmla="*/ 2147483647 h 53"/>
              <a:gd name="T34" fmla="*/ 2147483647 w 111"/>
              <a:gd name="T35" fmla="*/ 2147483647 h 53"/>
              <a:gd name="T36" fmla="*/ 2147483647 w 111"/>
              <a:gd name="T37" fmla="*/ 2147483647 h 53"/>
              <a:gd name="T38" fmla="*/ 2147483647 w 111"/>
              <a:gd name="T39" fmla="*/ 2147483647 h 53"/>
              <a:gd name="T40" fmla="*/ 2147483647 w 111"/>
              <a:gd name="T41" fmla="*/ 2147483647 h 53"/>
              <a:gd name="T42" fmla="*/ 2147483647 w 111"/>
              <a:gd name="T43" fmla="*/ 2147483647 h 53"/>
              <a:gd name="T44" fmla="*/ 2147483647 w 111"/>
              <a:gd name="T45" fmla="*/ 2147483647 h 53"/>
              <a:gd name="T46" fmla="*/ 2147483647 w 111"/>
              <a:gd name="T47" fmla="*/ 2147483647 h 53"/>
              <a:gd name="T48" fmla="*/ 2147483647 w 111"/>
              <a:gd name="T49" fmla="*/ 2147483647 h 53"/>
              <a:gd name="T50" fmla="*/ 2147483647 w 111"/>
              <a:gd name="T51" fmla="*/ 2147483647 h 53"/>
              <a:gd name="T52" fmla="*/ 2147483647 w 111"/>
              <a:gd name="T53" fmla="*/ 2147483647 h 53"/>
              <a:gd name="T54" fmla="*/ 2147483647 w 111"/>
              <a:gd name="T55" fmla="*/ 2147483647 h 53"/>
              <a:gd name="T56" fmla="*/ 2147483647 w 111"/>
              <a:gd name="T57" fmla="*/ 2147483647 h 53"/>
              <a:gd name="T58" fmla="*/ 2147483647 w 111"/>
              <a:gd name="T59" fmla="*/ 2147483647 h 53"/>
              <a:gd name="T60" fmla="*/ 2147483647 w 111"/>
              <a:gd name="T61" fmla="*/ 2147483647 h 53"/>
              <a:gd name="T62" fmla="*/ 2147483647 w 111"/>
              <a:gd name="T63" fmla="*/ 0 h 53"/>
              <a:gd name="T64" fmla="*/ 2147483647 w 1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3"/>
              <a:gd name="T101" fmla="*/ 111 w 1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3">
                <a:moveTo>
                  <a:pt x="27" y="0"/>
                </a:moveTo>
                <a:lnTo>
                  <a:pt x="21" y="0"/>
                </a:lnTo>
                <a:lnTo>
                  <a:pt x="16" y="2"/>
                </a:lnTo>
                <a:lnTo>
                  <a:pt x="12" y="4"/>
                </a:lnTo>
                <a:lnTo>
                  <a:pt x="8" y="8"/>
                </a:lnTo>
                <a:lnTo>
                  <a:pt x="4" y="12"/>
                </a:lnTo>
                <a:lnTo>
                  <a:pt x="2" y="16"/>
                </a:lnTo>
                <a:lnTo>
                  <a:pt x="0" y="21"/>
                </a:lnTo>
                <a:lnTo>
                  <a:pt x="0" y="27"/>
                </a:lnTo>
                <a:lnTo>
                  <a:pt x="0" y="32"/>
                </a:lnTo>
                <a:lnTo>
                  <a:pt x="2" y="37"/>
                </a:lnTo>
                <a:lnTo>
                  <a:pt x="4" y="41"/>
                </a:lnTo>
                <a:lnTo>
                  <a:pt x="8" y="45"/>
                </a:lnTo>
                <a:lnTo>
                  <a:pt x="12" y="49"/>
                </a:lnTo>
                <a:lnTo>
                  <a:pt x="16" y="50"/>
                </a:lnTo>
                <a:lnTo>
                  <a:pt x="21" y="53"/>
                </a:lnTo>
                <a:lnTo>
                  <a:pt x="80" y="53"/>
                </a:lnTo>
                <a:lnTo>
                  <a:pt x="90" y="53"/>
                </a:lnTo>
                <a:lnTo>
                  <a:pt x="95" y="50"/>
                </a:lnTo>
                <a:lnTo>
                  <a:pt x="99" y="49"/>
                </a:lnTo>
                <a:lnTo>
                  <a:pt x="103" y="45"/>
                </a:lnTo>
                <a:lnTo>
                  <a:pt x="107" y="41"/>
                </a:lnTo>
                <a:lnTo>
                  <a:pt x="110" y="37"/>
                </a:lnTo>
                <a:lnTo>
                  <a:pt x="111" y="32"/>
                </a:lnTo>
                <a:lnTo>
                  <a:pt x="111" y="27"/>
                </a:lnTo>
                <a:lnTo>
                  <a:pt x="111" y="21"/>
                </a:lnTo>
                <a:lnTo>
                  <a:pt x="110" y="16"/>
                </a:lnTo>
                <a:lnTo>
                  <a:pt x="107" y="12"/>
                </a:lnTo>
                <a:lnTo>
                  <a:pt x="103" y="8"/>
                </a:lnTo>
                <a:lnTo>
                  <a:pt x="99" y="4"/>
                </a:lnTo>
                <a:lnTo>
                  <a:pt x="95" y="2"/>
                </a:lnTo>
                <a:lnTo>
                  <a:pt x="8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3" name="Line 491"/>
          <p:cNvSpPr>
            <a:spLocks noChangeShapeType="1"/>
          </p:cNvSpPr>
          <p:nvPr/>
        </p:nvSpPr>
        <p:spPr bwMode="auto">
          <a:xfrm>
            <a:off x="7239000" y="45974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4" name="Freeform 492"/>
          <p:cNvSpPr>
            <a:spLocks/>
          </p:cNvSpPr>
          <p:nvPr/>
        </p:nvSpPr>
        <p:spPr bwMode="auto">
          <a:xfrm>
            <a:off x="7227888" y="4597400"/>
            <a:ext cx="33337" cy="19050"/>
          </a:xfrm>
          <a:custGeom>
            <a:avLst/>
            <a:gdLst>
              <a:gd name="T0" fmla="*/ 2147483647 w 84"/>
              <a:gd name="T1" fmla="*/ 0 h 53"/>
              <a:gd name="T2" fmla="*/ 2147483647 w 84"/>
              <a:gd name="T3" fmla="*/ 0 h 53"/>
              <a:gd name="T4" fmla="*/ 2147483647 w 84"/>
              <a:gd name="T5" fmla="*/ 2147483647 h 53"/>
              <a:gd name="T6" fmla="*/ 2147483647 w 84"/>
              <a:gd name="T7" fmla="*/ 2147483647 h 53"/>
              <a:gd name="T8" fmla="*/ 2147483647 w 84"/>
              <a:gd name="T9" fmla="*/ 2147483647 h 53"/>
              <a:gd name="T10" fmla="*/ 2147483647 w 84"/>
              <a:gd name="T11" fmla="*/ 2147483647 h 53"/>
              <a:gd name="T12" fmla="*/ 2147483647 w 84"/>
              <a:gd name="T13" fmla="*/ 2147483647 h 53"/>
              <a:gd name="T14" fmla="*/ 2147483647 w 84"/>
              <a:gd name="T15" fmla="*/ 2147483647 h 53"/>
              <a:gd name="T16" fmla="*/ 0 w 84"/>
              <a:gd name="T17" fmla="*/ 2147483647 h 53"/>
              <a:gd name="T18" fmla="*/ 2147483647 w 84"/>
              <a:gd name="T19" fmla="*/ 2147483647 h 53"/>
              <a:gd name="T20" fmla="*/ 2147483647 w 84"/>
              <a:gd name="T21" fmla="*/ 2147483647 h 53"/>
              <a:gd name="T22" fmla="*/ 2147483647 w 84"/>
              <a:gd name="T23" fmla="*/ 2147483647 h 53"/>
              <a:gd name="T24" fmla="*/ 2147483647 w 84"/>
              <a:gd name="T25" fmla="*/ 2147483647 h 53"/>
              <a:gd name="T26" fmla="*/ 2147483647 w 84"/>
              <a:gd name="T27" fmla="*/ 2147483647 h 53"/>
              <a:gd name="T28" fmla="*/ 2147483647 w 84"/>
              <a:gd name="T29" fmla="*/ 2147483647 h 53"/>
              <a:gd name="T30" fmla="*/ 2147483647 w 84"/>
              <a:gd name="T31" fmla="*/ 2147483647 h 53"/>
              <a:gd name="T32" fmla="*/ 2147483647 w 84"/>
              <a:gd name="T33" fmla="*/ 2147483647 h 53"/>
              <a:gd name="T34" fmla="*/ 2147483647 w 84"/>
              <a:gd name="T35" fmla="*/ 2147483647 h 53"/>
              <a:gd name="T36" fmla="*/ 2147483647 w 84"/>
              <a:gd name="T37" fmla="*/ 2147483647 h 53"/>
              <a:gd name="T38" fmla="*/ 2147483647 w 84"/>
              <a:gd name="T39" fmla="*/ 2147483647 h 53"/>
              <a:gd name="T40" fmla="*/ 2147483647 w 84"/>
              <a:gd name="T41" fmla="*/ 2147483647 h 53"/>
              <a:gd name="T42" fmla="*/ 2147483647 w 84"/>
              <a:gd name="T43" fmla="*/ 2147483647 h 53"/>
              <a:gd name="T44" fmla="*/ 2147483647 w 84"/>
              <a:gd name="T45" fmla="*/ 2147483647 h 53"/>
              <a:gd name="T46" fmla="*/ 2147483647 w 84"/>
              <a:gd name="T47" fmla="*/ 2147483647 h 53"/>
              <a:gd name="T48" fmla="*/ 2147483647 w 84"/>
              <a:gd name="T49" fmla="*/ 2147483647 h 53"/>
              <a:gd name="T50" fmla="*/ 2147483647 w 84"/>
              <a:gd name="T51" fmla="*/ 2147483647 h 53"/>
              <a:gd name="T52" fmla="*/ 2147483647 w 84"/>
              <a:gd name="T53" fmla="*/ 2147483647 h 53"/>
              <a:gd name="T54" fmla="*/ 2147483647 w 84"/>
              <a:gd name="T55" fmla="*/ 2147483647 h 53"/>
              <a:gd name="T56" fmla="*/ 2147483647 w 84"/>
              <a:gd name="T57" fmla="*/ 2147483647 h 53"/>
              <a:gd name="T58" fmla="*/ 2147483647 w 84"/>
              <a:gd name="T59" fmla="*/ 2147483647 h 53"/>
              <a:gd name="T60" fmla="*/ 2147483647 w 84"/>
              <a:gd name="T61" fmla="*/ 2147483647 h 53"/>
              <a:gd name="T62" fmla="*/ 2147483647 w 84"/>
              <a:gd name="T63" fmla="*/ 0 h 53"/>
              <a:gd name="T64" fmla="*/ 2147483647 w 8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53"/>
              <a:gd name="T101" fmla="*/ 84 w 8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53">
                <a:moveTo>
                  <a:pt x="27" y="0"/>
                </a:moveTo>
                <a:lnTo>
                  <a:pt x="22" y="0"/>
                </a:lnTo>
                <a:lnTo>
                  <a:pt x="18" y="2"/>
                </a:lnTo>
                <a:lnTo>
                  <a:pt x="12" y="4"/>
                </a:lnTo>
                <a:lnTo>
                  <a:pt x="8" y="8"/>
                </a:lnTo>
                <a:lnTo>
                  <a:pt x="6" y="12"/>
                </a:lnTo>
                <a:lnTo>
                  <a:pt x="3" y="16"/>
                </a:lnTo>
                <a:lnTo>
                  <a:pt x="2" y="21"/>
                </a:lnTo>
                <a:lnTo>
                  <a:pt x="0" y="27"/>
                </a:lnTo>
                <a:lnTo>
                  <a:pt x="2" y="32"/>
                </a:lnTo>
                <a:lnTo>
                  <a:pt x="3" y="37"/>
                </a:lnTo>
                <a:lnTo>
                  <a:pt x="6" y="41"/>
                </a:lnTo>
                <a:lnTo>
                  <a:pt x="8" y="45"/>
                </a:lnTo>
                <a:lnTo>
                  <a:pt x="12" y="49"/>
                </a:lnTo>
                <a:lnTo>
                  <a:pt x="18" y="50"/>
                </a:lnTo>
                <a:lnTo>
                  <a:pt x="22" y="53"/>
                </a:lnTo>
                <a:lnTo>
                  <a:pt x="51" y="53"/>
                </a:lnTo>
                <a:lnTo>
                  <a:pt x="63" y="53"/>
                </a:lnTo>
                <a:lnTo>
                  <a:pt x="66" y="50"/>
                </a:lnTo>
                <a:lnTo>
                  <a:pt x="72" y="49"/>
                </a:lnTo>
                <a:lnTo>
                  <a:pt x="76" y="45"/>
                </a:lnTo>
                <a:lnTo>
                  <a:pt x="78" y="41"/>
                </a:lnTo>
                <a:lnTo>
                  <a:pt x="81" y="37"/>
                </a:lnTo>
                <a:lnTo>
                  <a:pt x="82" y="32"/>
                </a:lnTo>
                <a:lnTo>
                  <a:pt x="84" y="27"/>
                </a:lnTo>
                <a:lnTo>
                  <a:pt x="82" y="21"/>
                </a:lnTo>
                <a:lnTo>
                  <a:pt x="81" y="16"/>
                </a:lnTo>
                <a:lnTo>
                  <a:pt x="78" y="12"/>
                </a:lnTo>
                <a:lnTo>
                  <a:pt x="76" y="8"/>
                </a:lnTo>
                <a:lnTo>
                  <a:pt x="72" y="4"/>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5" name="Line 493"/>
          <p:cNvSpPr>
            <a:spLocks noChangeShapeType="1"/>
          </p:cNvSpPr>
          <p:nvPr/>
        </p:nvSpPr>
        <p:spPr bwMode="auto">
          <a:xfrm>
            <a:off x="7240588" y="46085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6" name="Freeform 494"/>
          <p:cNvSpPr>
            <a:spLocks/>
          </p:cNvSpPr>
          <p:nvPr/>
        </p:nvSpPr>
        <p:spPr bwMode="auto">
          <a:xfrm>
            <a:off x="7240588" y="4579938"/>
            <a:ext cx="20637" cy="36512"/>
          </a:xfrm>
          <a:custGeom>
            <a:avLst/>
            <a:gdLst>
              <a:gd name="T0" fmla="*/ 0 w 51"/>
              <a:gd name="T1" fmla="*/ 2147483647 h 102"/>
              <a:gd name="T2" fmla="*/ 0 w 51"/>
              <a:gd name="T3" fmla="*/ 2147483647 h 102"/>
              <a:gd name="T4" fmla="*/ 2147483647 w 51"/>
              <a:gd name="T5" fmla="*/ 2147483647 h 102"/>
              <a:gd name="T6" fmla="*/ 2147483647 w 51"/>
              <a:gd name="T7" fmla="*/ 2147483647 h 102"/>
              <a:gd name="T8" fmla="*/ 2147483647 w 51"/>
              <a:gd name="T9" fmla="*/ 2147483647 h 102"/>
              <a:gd name="T10" fmla="*/ 2147483647 w 51"/>
              <a:gd name="T11" fmla="*/ 2147483647 h 102"/>
              <a:gd name="T12" fmla="*/ 2147483647 w 51"/>
              <a:gd name="T13" fmla="*/ 2147483647 h 102"/>
              <a:gd name="T14" fmla="*/ 2147483647 w 51"/>
              <a:gd name="T15" fmla="*/ 2147483647 h 102"/>
              <a:gd name="T16" fmla="*/ 2147483647 w 51"/>
              <a:gd name="T17" fmla="*/ 2147483647 h 102"/>
              <a:gd name="T18" fmla="*/ 2147483647 w 51"/>
              <a:gd name="T19" fmla="*/ 2147483647 h 102"/>
              <a:gd name="T20" fmla="*/ 2147483647 w 51"/>
              <a:gd name="T21" fmla="*/ 2147483647 h 102"/>
              <a:gd name="T22" fmla="*/ 2147483647 w 51"/>
              <a:gd name="T23" fmla="*/ 2147483647 h 102"/>
              <a:gd name="T24" fmla="*/ 2147483647 w 51"/>
              <a:gd name="T25" fmla="*/ 2147483647 h 102"/>
              <a:gd name="T26" fmla="*/ 2147483647 w 51"/>
              <a:gd name="T27" fmla="*/ 2147483647 h 102"/>
              <a:gd name="T28" fmla="*/ 2147483647 w 51"/>
              <a:gd name="T29" fmla="*/ 2147483647 h 102"/>
              <a:gd name="T30" fmla="*/ 2147483647 w 51"/>
              <a:gd name="T31" fmla="*/ 2147483647 h 102"/>
              <a:gd name="T32" fmla="*/ 2147483647 w 51"/>
              <a:gd name="T33" fmla="*/ 2147483647 h 102"/>
              <a:gd name="T34" fmla="*/ 2147483647 w 51"/>
              <a:gd name="T35" fmla="*/ 2147483647 h 102"/>
              <a:gd name="T36" fmla="*/ 2147483647 w 51"/>
              <a:gd name="T37" fmla="*/ 2147483647 h 102"/>
              <a:gd name="T38" fmla="*/ 2147483647 w 51"/>
              <a:gd name="T39" fmla="*/ 2147483647 h 102"/>
              <a:gd name="T40" fmla="*/ 2147483647 w 51"/>
              <a:gd name="T41" fmla="*/ 2147483647 h 102"/>
              <a:gd name="T42" fmla="*/ 2147483647 w 51"/>
              <a:gd name="T43" fmla="*/ 2147483647 h 102"/>
              <a:gd name="T44" fmla="*/ 2147483647 w 51"/>
              <a:gd name="T45" fmla="*/ 2147483647 h 102"/>
              <a:gd name="T46" fmla="*/ 2147483647 w 51"/>
              <a:gd name="T47" fmla="*/ 0 h 102"/>
              <a:gd name="T48" fmla="*/ 2147483647 w 51"/>
              <a:gd name="T49" fmla="*/ 0 h 102"/>
              <a:gd name="T50" fmla="*/ 2147483647 w 51"/>
              <a:gd name="T51" fmla="*/ 0 h 102"/>
              <a:gd name="T52" fmla="*/ 2147483647 w 51"/>
              <a:gd name="T53" fmla="*/ 2147483647 h 102"/>
              <a:gd name="T54" fmla="*/ 2147483647 w 51"/>
              <a:gd name="T55" fmla="*/ 2147483647 h 102"/>
              <a:gd name="T56" fmla="*/ 2147483647 w 51"/>
              <a:gd name="T57" fmla="*/ 2147483647 h 102"/>
              <a:gd name="T58" fmla="*/ 2147483647 w 51"/>
              <a:gd name="T59" fmla="*/ 2147483647 h 102"/>
              <a:gd name="T60" fmla="*/ 2147483647 w 51"/>
              <a:gd name="T61" fmla="*/ 2147483647 h 102"/>
              <a:gd name="T62" fmla="*/ 0 w 51"/>
              <a:gd name="T63" fmla="*/ 2147483647 h 102"/>
              <a:gd name="T64" fmla="*/ 0 w 51"/>
              <a:gd name="T65" fmla="*/ 2147483647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02"/>
              <a:gd name="T101" fmla="*/ 51 w 51"/>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02">
                <a:moveTo>
                  <a:pt x="0" y="76"/>
                </a:moveTo>
                <a:lnTo>
                  <a:pt x="0" y="81"/>
                </a:lnTo>
                <a:lnTo>
                  <a:pt x="1" y="86"/>
                </a:lnTo>
                <a:lnTo>
                  <a:pt x="4" y="90"/>
                </a:lnTo>
                <a:lnTo>
                  <a:pt x="8" y="94"/>
                </a:lnTo>
                <a:lnTo>
                  <a:pt x="12" y="98"/>
                </a:lnTo>
                <a:lnTo>
                  <a:pt x="16" y="99"/>
                </a:lnTo>
                <a:lnTo>
                  <a:pt x="21" y="102"/>
                </a:lnTo>
                <a:lnTo>
                  <a:pt x="26" y="102"/>
                </a:lnTo>
                <a:lnTo>
                  <a:pt x="32" y="102"/>
                </a:lnTo>
                <a:lnTo>
                  <a:pt x="35" y="99"/>
                </a:lnTo>
                <a:lnTo>
                  <a:pt x="41" y="98"/>
                </a:lnTo>
                <a:lnTo>
                  <a:pt x="45" y="94"/>
                </a:lnTo>
                <a:lnTo>
                  <a:pt x="47" y="90"/>
                </a:lnTo>
                <a:lnTo>
                  <a:pt x="50" y="86"/>
                </a:lnTo>
                <a:lnTo>
                  <a:pt x="51" y="81"/>
                </a:lnTo>
                <a:lnTo>
                  <a:pt x="51" y="32"/>
                </a:lnTo>
                <a:lnTo>
                  <a:pt x="51" y="21"/>
                </a:lnTo>
                <a:lnTo>
                  <a:pt x="50" y="16"/>
                </a:lnTo>
                <a:lnTo>
                  <a:pt x="47" y="12"/>
                </a:lnTo>
                <a:lnTo>
                  <a:pt x="45" y="8"/>
                </a:lnTo>
                <a:lnTo>
                  <a:pt x="41" y="4"/>
                </a:lnTo>
                <a:lnTo>
                  <a:pt x="35" y="2"/>
                </a:lnTo>
                <a:lnTo>
                  <a:pt x="32" y="0"/>
                </a:lnTo>
                <a:lnTo>
                  <a:pt x="26" y="0"/>
                </a:lnTo>
                <a:lnTo>
                  <a:pt x="21" y="0"/>
                </a:lnTo>
                <a:lnTo>
                  <a:pt x="16" y="2"/>
                </a:lnTo>
                <a:lnTo>
                  <a:pt x="12" y="4"/>
                </a:lnTo>
                <a:lnTo>
                  <a:pt x="8" y="8"/>
                </a:lnTo>
                <a:lnTo>
                  <a:pt x="4" y="12"/>
                </a:lnTo>
                <a:lnTo>
                  <a:pt x="1" y="16"/>
                </a:lnTo>
                <a:lnTo>
                  <a:pt x="0" y="27"/>
                </a:lnTo>
                <a:lnTo>
                  <a:pt x="0" y="76"/>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7" name="Line 495"/>
          <p:cNvSpPr>
            <a:spLocks noChangeShapeType="1"/>
          </p:cNvSpPr>
          <p:nvPr/>
        </p:nvSpPr>
        <p:spPr bwMode="auto">
          <a:xfrm>
            <a:off x="7250113" y="45799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8" name="Freeform 496"/>
          <p:cNvSpPr>
            <a:spLocks/>
          </p:cNvSpPr>
          <p:nvPr/>
        </p:nvSpPr>
        <p:spPr bwMode="auto">
          <a:xfrm>
            <a:off x="7240588" y="4579938"/>
            <a:ext cx="23812" cy="19050"/>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6" y="2"/>
                </a:lnTo>
                <a:lnTo>
                  <a:pt x="12" y="4"/>
                </a:lnTo>
                <a:lnTo>
                  <a:pt x="8" y="8"/>
                </a:lnTo>
                <a:lnTo>
                  <a:pt x="4" y="12"/>
                </a:lnTo>
                <a:lnTo>
                  <a:pt x="1" y="16"/>
                </a:lnTo>
                <a:lnTo>
                  <a:pt x="0" y="21"/>
                </a:lnTo>
                <a:lnTo>
                  <a:pt x="0" y="27"/>
                </a:lnTo>
                <a:lnTo>
                  <a:pt x="0" y="32"/>
                </a:lnTo>
                <a:lnTo>
                  <a:pt x="1" y="37"/>
                </a:lnTo>
                <a:lnTo>
                  <a:pt x="4" y="41"/>
                </a:lnTo>
                <a:lnTo>
                  <a:pt x="8" y="45"/>
                </a:lnTo>
                <a:lnTo>
                  <a:pt x="12" y="49"/>
                </a:lnTo>
                <a:lnTo>
                  <a:pt x="16" y="51"/>
                </a:lnTo>
                <a:lnTo>
                  <a:pt x="21" y="53"/>
                </a:lnTo>
                <a:lnTo>
                  <a:pt x="30" y="53"/>
                </a:lnTo>
                <a:lnTo>
                  <a:pt x="41" y="53"/>
                </a:lnTo>
                <a:lnTo>
                  <a:pt x="46" y="51"/>
                </a:lnTo>
                <a:lnTo>
                  <a:pt x="50" y="49"/>
                </a:lnTo>
                <a:lnTo>
                  <a:pt x="54" y="45"/>
                </a:lnTo>
                <a:lnTo>
                  <a:pt x="58" y="41"/>
                </a:lnTo>
                <a:lnTo>
                  <a:pt x="61" y="37"/>
                </a:lnTo>
                <a:lnTo>
                  <a:pt x="62" y="32"/>
                </a:lnTo>
                <a:lnTo>
                  <a:pt x="62" y="27"/>
                </a:lnTo>
                <a:lnTo>
                  <a:pt x="62" y="21"/>
                </a:lnTo>
                <a:lnTo>
                  <a:pt x="61" y="16"/>
                </a:lnTo>
                <a:lnTo>
                  <a:pt x="58" y="12"/>
                </a:lnTo>
                <a:lnTo>
                  <a:pt x="54" y="8"/>
                </a:lnTo>
                <a:lnTo>
                  <a:pt x="50"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49" name="Line 497"/>
          <p:cNvSpPr>
            <a:spLocks noChangeShapeType="1"/>
          </p:cNvSpPr>
          <p:nvPr/>
        </p:nvSpPr>
        <p:spPr bwMode="auto">
          <a:xfrm>
            <a:off x="7243763" y="4587875"/>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0" name="Freeform 498"/>
          <p:cNvSpPr>
            <a:spLocks/>
          </p:cNvSpPr>
          <p:nvPr/>
        </p:nvSpPr>
        <p:spPr bwMode="auto">
          <a:xfrm>
            <a:off x="7243763" y="4560888"/>
            <a:ext cx="20637" cy="38100"/>
          </a:xfrm>
          <a:custGeom>
            <a:avLst/>
            <a:gdLst>
              <a:gd name="T0" fmla="*/ 0 w 53"/>
              <a:gd name="T1" fmla="*/ 2147483647 h 102"/>
              <a:gd name="T2" fmla="*/ 2147483647 w 53"/>
              <a:gd name="T3" fmla="*/ 2147483647 h 102"/>
              <a:gd name="T4" fmla="*/ 2147483647 w 53"/>
              <a:gd name="T5" fmla="*/ 2147483647 h 102"/>
              <a:gd name="T6" fmla="*/ 2147483647 w 53"/>
              <a:gd name="T7" fmla="*/ 2147483647 h 102"/>
              <a:gd name="T8" fmla="*/ 2147483647 w 53"/>
              <a:gd name="T9" fmla="*/ 2147483647 h 102"/>
              <a:gd name="T10" fmla="*/ 2147483647 w 53"/>
              <a:gd name="T11" fmla="*/ 2147483647 h 102"/>
              <a:gd name="T12" fmla="*/ 2147483647 w 53"/>
              <a:gd name="T13" fmla="*/ 2147483647 h 102"/>
              <a:gd name="T14" fmla="*/ 2147483647 w 53"/>
              <a:gd name="T15" fmla="*/ 2147483647 h 102"/>
              <a:gd name="T16" fmla="*/ 2147483647 w 53"/>
              <a:gd name="T17" fmla="*/ 2147483647 h 102"/>
              <a:gd name="T18" fmla="*/ 2147483647 w 53"/>
              <a:gd name="T19" fmla="*/ 2147483647 h 102"/>
              <a:gd name="T20" fmla="*/ 2147483647 w 53"/>
              <a:gd name="T21" fmla="*/ 2147483647 h 102"/>
              <a:gd name="T22" fmla="*/ 2147483647 w 53"/>
              <a:gd name="T23" fmla="*/ 2147483647 h 102"/>
              <a:gd name="T24" fmla="*/ 2147483647 w 53"/>
              <a:gd name="T25" fmla="*/ 2147483647 h 102"/>
              <a:gd name="T26" fmla="*/ 2147483647 w 53"/>
              <a:gd name="T27" fmla="*/ 2147483647 h 102"/>
              <a:gd name="T28" fmla="*/ 2147483647 w 53"/>
              <a:gd name="T29" fmla="*/ 2147483647 h 102"/>
              <a:gd name="T30" fmla="*/ 2147483647 w 53"/>
              <a:gd name="T31" fmla="*/ 2147483647 h 102"/>
              <a:gd name="T32" fmla="*/ 2147483647 w 53"/>
              <a:gd name="T33" fmla="*/ 2147483647 h 102"/>
              <a:gd name="T34" fmla="*/ 2147483647 w 53"/>
              <a:gd name="T35" fmla="*/ 2147483647 h 102"/>
              <a:gd name="T36" fmla="*/ 2147483647 w 53"/>
              <a:gd name="T37" fmla="*/ 2147483647 h 102"/>
              <a:gd name="T38" fmla="*/ 2147483647 w 53"/>
              <a:gd name="T39" fmla="*/ 2147483647 h 102"/>
              <a:gd name="T40" fmla="*/ 2147483647 w 53"/>
              <a:gd name="T41" fmla="*/ 2147483647 h 102"/>
              <a:gd name="T42" fmla="*/ 2147483647 w 53"/>
              <a:gd name="T43" fmla="*/ 2147483647 h 102"/>
              <a:gd name="T44" fmla="*/ 2147483647 w 53"/>
              <a:gd name="T45" fmla="*/ 2147483647 h 102"/>
              <a:gd name="T46" fmla="*/ 2147483647 w 53"/>
              <a:gd name="T47" fmla="*/ 0 h 102"/>
              <a:gd name="T48" fmla="*/ 2147483647 w 53"/>
              <a:gd name="T49" fmla="*/ 0 h 102"/>
              <a:gd name="T50" fmla="*/ 2147483647 w 53"/>
              <a:gd name="T51" fmla="*/ 0 h 102"/>
              <a:gd name="T52" fmla="*/ 2147483647 w 53"/>
              <a:gd name="T53" fmla="*/ 2147483647 h 102"/>
              <a:gd name="T54" fmla="*/ 2147483647 w 53"/>
              <a:gd name="T55" fmla="*/ 2147483647 h 102"/>
              <a:gd name="T56" fmla="*/ 2147483647 w 53"/>
              <a:gd name="T57" fmla="*/ 2147483647 h 102"/>
              <a:gd name="T58" fmla="*/ 2147483647 w 53"/>
              <a:gd name="T59" fmla="*/ 2147483647 h 102"/>
              <a:gd name="T60" fmla="*/ 2147483647 w 53"/>
              <a:gd name="T61" fmla="*/ 2147483647 h 102"/>
              <a:gd name="T62" fmla="*/ 0 w 53"/>
              <a:gd name="T63" fmla="*/ 2147483647 h 102"/>
              <a:gd name="T64" fmla="*/ 0 w 53"/>
              <a:gd name="T65" fmla="*/ 2147483647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2"/>
              <a:gd name="T101" fmla="*/ 53 w 53"/>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2">
                <a:moveTo>
                  <a:pt x="0" y="76"/>
                </a:moveTo>
                <a:lnTo>
                  <a:pt x="1" y="81"/>
                </a:lnTo>
                <a:lnTo>
                  <a:pt x="3" y="86"/>
                </a:lnTo>
                <a:lnTo>
                  <a:pt x="4" y="90"/>
                </a:lnTo>
                <a:lnTo>
                  <a:pt x="8" y="94"/>
                </a:lnTo>
                <a:lnTo>
                  <a:pt x="12" y="98"/>
                </a:lnTo>
                <a:lnTo>
                  <a:pt x="16" y="100"/>
                </a:lnTo>
                <a:lnTo>
                  <a:pt x="21" y="102"/>
                </a:lnTo>
                <a:lnTo>
                  <a:pt x="26" y="102"/>
                </a:lnTo>
                <a:lnTo>
                  <a:pt x="32" y="102"/>
                </a:lnTo>
                <a:lnTo>
                  <a:pt x="37" y="100"/>
                </a:lnTo>
                <a:lnTo>
                  <a:pt x="41" y="98"/>
                </a:lnTo>
                <a:lnTo>
                  <a:pt x="45" y="94"/>
                </a:lnTo>
                <a:lnTo>
                  <a:pt x="49" y="90"/>
                </a:lnTo>
                <a:lnTo>
                  <a:pt x="52" y="86"/>
                </a:lnTo>
                <a:lnTo>
                  <a:pt x="53" y="81"/>
                </a:lnTo>
                <a:lnTo>
                  <a:pt x="53" y="32"/>
                </a:lnTo>
                <a:lnTo>
                  <a:pt x="53" y="22"/>
                </a:lnTo>
                <a:lnTo>
                  <a:pt x="52" y="16"/>
                </a:lnTo>
                <a:lnTo>
                  <a:pt x="49" y="12"/>
                </a:lnTo>
                <a:lnTo>
                  <a:pt x="45" y="8"/>
                </a:lnTo>
                <a:lnTo>
                  <a:pt x="41" y="4"/>
                </a:lnTo>
                <a:lnTo>
                  <a:pt x="37" y="2"/>
                </a:lnTo>
                <a:lnTo>
                  <a:pt x="32" y="0"/>
                </a:lnTo>
                <a:lnTo>
                  <a:pt x="26" y="0"/>
                </a:lnTo>
                <a:lnTo>
                  <a:pt x="21" y="0"/>
                </a:lnTo>
                <a:lnTo>
                  <a:pt x="16" y="2"/>
                </a:lnTo>
                <a:lnTo>
                  <a:pt x="12" y="4"/>
                </a:lnTo>
                <a:lnTo>
                  <a:pt x="8" y="8"/>
                </a:lnTo>
                <a:lnTo>
                  <a:pt x="4" y="12"/>
                </a:lnTo>
                <a:lnTo>
                  <a:pt x="3" y="16"/>
                </a:lnTo>
                <a:lnTo>
                  <a:pt x="0" y="27"/>
                </a:lnTo>
                <a:lnTo>
                  <a:pt x="0" y="76"/>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1" name="Line 499"/>
          <p:cNvSpPr>
            <a:spLocks noChangeShapeType="1"/>
          </p:cNvSpPr>
          <p:nvPr/>
        </p:nvSpPr>
        <p:spPr bwMode="auto">
          <a:xfrm>
            <a:off x="7254875" y="456088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2" name="Freeform 500"/>
          <p:cNvSpPr>
            <a:spLocks/>
          </p:cNvSpPr>
          <p:nvPr/>
        </p:nvSpPr>
        <p:spPr bwMode="auto">
          <a:xfrm>
            <a:off x="7243763" y="4560888"/>
            <a:ext cx="55562" cy="20637"/>
          </a:xfrm>
          <a:custGeom>
            <a:avLst/>
            <a:gdLst>
              <a:gd name="T0" fmla="*/ 2147483647 w 141"/>
              <a:gd name="T1" fmla="*/ 0 h 53"/>
              <a:gd name="T2" fmla="*/ 2147483647 w 141"/>
              <a:gd name="T3" fmla="*/ 0 h 53"/>
              <a:gd name="T4" fmla="*/ 2147483647 w 141"/>
              <a:gd name="T5" fmla="*/ 2147483647 h 53"/>
              <a:gd name="T6" fmla="*/ 2147483647 w 141"/>
              <a:gd name="T7" fmla="*/ 2147483647 h 53"/>
              <a:gd name="T8" fmla="*/ 2147483647 w 141"/>
              <a:gd name="T9" fmla="*/ 2147483647 h 53"/>
              <a:gd name="T10" fmla="*/ 2147483647 w 141"/>
              <a:gd name="T11" fmla="*/ 2147483647 h 53"/>
              <a:gd name="T12" fmla="*/ 2147483647 w 141"/>
              <a:gd name="T13" fmla="*/ 2147483647 h 53"/>
              <a:gd name="T14" fmla="*/ 2147483647 w 141"/>
              <a:gd name="T15" fmla="*/ 2147483647 h 53"/>
              <a:gd name="T16" fmla="*/ 0 w 141"/>
              <a:gd name="T17" fmla="*/ 2147483647 h 53"/>
              <a:gd name="T18" fmla="*/ 2147483647 w 141"/>
              <a:gd name="T19" fmla="*/ 2147483647 h 53"/>
              <a:gd name="T20" fmla="*/ 2147483647 w 141"/>
              <a:gd name="T21" fmla="*/ 2147483647 h 53"/>
              <a:gd name="T22" fmla="*/ 2147483647 w 141"/>
              <a:gd name="T23" fmla="*/ 2147483647 h 53"/>
              <a:gd name="T24" fmla="*/ 2147483647 w 141"/>
              <a:gd name="T25" fmla="*/ 2147483647 h 53"/>
              <a:gd name="T26" fmla="*/ 2147483647 w 141"/>
              <a:gd name="T27" fmla="*/ 2147483647 h 53"/>
              <a:gd name="T28" fmla="*/ 2147483647 w 141"/>
              <a:gd name="T29" fmla="*/ 2147483647 h 53"/>
              <a:gd name="T30" fmla="*/ 2147483647 w 141"/>
              <a:gd name="T31" fmla="*/ 2147483647 h 53"/>
              <a:gd name="T32" fmla="*/ 2147483647 w 141"/>
              <a:gd name="T33" fmla="*/ 2147483647 h 53"/>
              <a:gd name="T34" fmla="*/ 2147483647 w 141"/>
              <a:gd name="T35" fmla="*/ 2147483647 h 53"/>
              <a:gd name="T36" fmla="*/ 2147483647 w 141"/>
              <a:gd name="T37" fmla="*/ 2147483647 h 53"/>
              <a:gd name="T38" fmla="*/ 2147483647 w 141"/>
              <a:gd name="T39" fmla="*/ 2147483647 h 53"/>
              <a:gd name="T40" fmla="*/ 2147483647 w 141"/>
              <a:gd name="T41" fmla="*/ 2147483647 h 53"/>
              <a:gd name="T42" fmla="*/ 2147483647 w 141"/>
              <a:gd name="T43" fmla="*/ 2147483647 h 53"/>
              <a:gd name="T44" fmla="*/ 2147483647 w 141"/>
              <a:gd name="T45" fmla="*/ 2147483647 h 53"/>
              <a:gd name="T46" fmla="*/ 2147483647 w 141"/>
              <a:gd name="T47" fmla="*/ 2147483647 h 53"/>
              <a:gd name="T48" fmla="*/ 2147483647 w 141"/>
              <a:gd name="T49" fmla="*/ 2147483647 h 53"/>
              <a:gd name="T50" fmla="*/ 2147483647 w 141"/>
              <a:gd name="T51" fmla="*/ 2147483647 h 53"/>
              <a:gd name="T52" fmla="*/ 2147483647 w 141"/>
              <a:gd name="T53" fmla="*/ 2147483647 h 53"/>
              <a:gd name="T54" fmla="*/ 2147483647 w 141"/>
              <a:gd name="T55" fmla="*/ 2147483647 h 53"/>
              <a:gd name="T56" fmla="*/ 2147483647 w 141"/>
              <a:gd name="T57" fmla="*/ 2147483647 h 53"/>
              <a:gd name="T58" fmla="*/ 2147483647 w 141"/>
              <a:gd name="T59" fmla="*/ 2147483647 h 53"/>
              <a:gd name="T60" fmla="*/ 2147483647 w 141"/>
              <a:gd name="T61" fmla="*/ 2147483647 h 53"/>
              <a:gd name="T62" fmla="*/ 2147483647 w 141"/>
              <a:gd name="T63" fmla="*/ 0 h 53"/>
              <a:gd name="T64" fmla="*/ 2147483647 w 14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53"/>
              <a:gd name="T101" fmla="*/ 141 w 14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53">
                <a:moveTo>
                  <a:pt x="26" y="0"/>
                </a:moveTo>
                <a:lnTo>
                  <a:pt x="21" y="0"/>
                </a:lnTo>
                <a:lnTo>
                  <a:pt x="16" y="2"/>
                </a:lnTo>
                <a:lnTo>
                  <a:pt x="12" y="4"/>
                </a:lnTo>
                <a:lnTo>
                  <a:pt x="8" y="8"/>
                </a:lnTo>
                <a:lnTo>
                  <a:pt x="4" y="12"/>
                </a:lnTo>
                <a:lnTo>
                  <a:pt x="3" y="16"/>
                </a:lnTo>
                <a:lnTo>
                  <a:pt x="1" y="22"/>
                </a:lnTo>
                <a:lnTo>
                  <a:pt x="0" y="27"/>
                </a:lnTo>
                <a:lnTo>
                  <a:pt x="1" y="32"/>
                </a:lnTo>
                <a:lnTo>
                  <a:pt x="3" y="37"/>
                </a:lnTo>
                <a:lnTo>
                  <a:pt x="4" y="41"/>
                </a:lnTo>
                <a:lnTo>
                  <a:pt x="8" y="45"/>
                </a:lnTo>
                <a:lnTo>
                  <a:pt x="12" y="49"/>
                </a:lnTo>
                <a:lnTo>
                  <a:pt x="16" y="51"/>
                </a:lnTo>
                <a:lnTo>
                  <a:pt x="21" y="53"/>
                </a:lnTo>
                <a:lnTo>
                  <a:pt x="110" y="53"/>
                </a:lnTo>
                <a:lnTo>
                  <a:pt x="120" y="53"/>
                </a:lnTo>
                <a:lnTo>
                  <a:pt x="126" y="51"/>
                </a:lnTo>
                <a:lnTo>
                  <a:pt x="130" y="49"/>
                </a:lnTo>
                <a:lnTo>
                  <a:pt x="134" y="45"/>
                </a:lnTo>
                <a:lnTo>
                  <a:pt x="137" y="41"/>
                </a:lnTo>
                <a:lnTo>
                  <a:pt x="140" y="37"/>
                </a:lnTo>
                <a:lnTo>
                  <a:pt x="141" y="32"/>
                </a:lnTo>
                <a:lnTo>
                  <a:pt x="141" y="27"/>
                </a:lnTo>
                <a:lnTo>
                  <a:pt x="141" y="22"/>
                </a:lnTo>
                <a:lnTo>
                  <a:pt x="140" y="16"/>
                </a:lnTo>
                <a:lnTo>
                  <a:pt x="137" y="12"/>
                </a:lnTo>
                <a:lnTo>
                  <a:pt x="134" y="8"/>
                </a:lnTo>
                <a:lnTo>
                  <a:pt x="130" y="4"/>
                </a:lnTo>
                <a:lnTo>
                  <a:pt x="126" y="2"/>
                </a:lnTo>
                <a:lnTo>
                  <a:pt x="11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3" name="Line 501"/>
          <p:cNvSpPr>
            <a:spLocks noChangeShapeType="1"/>
          </p:cNvSpPr>
          <p:nvPr/>
        </p:nvSpPr>
        <p:spPr bwMode="auto">
          <a:xfrm>
            <a:off x="7278688" y="45704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4" name="Freeform 502"/>
          <p:cNvSpPr>
            <a:spLocks/>
          </p:cNvSpPr>
          <p:nvPr/>
        </p:nvSpPr>
        <p:spPr bwMode="auto">
          <a:xfrm>
            <a:off x="7278688" y="4541838"/>
            <a:ext cx="20637" cy="39687"/>
          </a:xfrm>
          <a:custGeom>
            <a:avLst/>
            <a:gdLst>
              <a:gd name="T0" fmla="*/ 0 w 52"/>
              <a:gd name="T1" fmla="*/ 2147483647 h 101"/>
              <a:gd name="T2" fmla="*/ 2147483647 w 52"/>
              <a:gd name="T3" fmla="*/ 2147483647 h 101"/>
              <a:gd name="T4" fmla="*/ 2147483647 w 52"/>
              <a:gd name="T5" fmla="*/ 2147483647 h 101"/>
              <a:gd name="T6" fmla="*/ 2147483647 w 52"/>
              <a:gd name="T7" fmla="*/ 2147483647 h 101"/>
              <a:gd name="T8" fmla="*/ 2147483647 w 52"/>
              <a:gd name="T9" fmla="*/ 2147483647 h 101"/>
              <a:gd name="T10" fmla="*/ 2147483647 w 52"/>
              <a:gd name="T11" fmla="*/ 2147483647 h 101"/>
              <a:gd name="T12" fmla="*/ 2147483647 w 52"/>
              <a:gd name="T13" fmla="*/ 2147483647 h 101"/>
              <a:gd name="T14" fmla="*/ 2147483647 w 52"/>
              <a:gd name="T15" fmla="*/ 2147483647 h 101"/>
              <a:gd name="T16" fmla="*/ 2147483647 w 52"/>
              <a:gd name="T17" fmla="*/ 2147483647 h 101"/>
              <a:gd name="T18" fmla="*/ 2147483647 w 52"/>
              <a:gd name="T19" fmla="*/ 2147483647 h 101"/>
              <a:gd name="T20" fmla="*/ 2147483647 w 52"/>
              <a:gd name="T21" fmla="*/ 2147483647 h 101"/>
              <a:gd name="T22" fmla="*/ 2147483647 w 52"/>
              <a:gd name="T23" fmla="*/ 2147483647 h 101"/>
              <a:gd name="T24" fmla="*/ 2147483647 w 52"/>
              <a:gd name="T25" fmla="*/ 2147483647 h 101"/>
              <a:gd name="T26" fmla="*/ 2147483647 w 52"/>
              <a:gd name="T27" fmla="*/ 2147483647 h 101"/>
              <a:gd name="T28" fmla="*/ 2147483647 w 52"/>
              <a:gd name="T29" fmla="*/ 2147483647 h 101"/>
              <a:gd name="T30" fmla="*/ 2147483647 w 52"/>
              <a:gd name="T31" fmla="*/ 2147483647 h 101"/>
              <a:gd name="T32" fmla="*/ 2147483647 w 52"/>
              <a:gd name="T33" fmla="*/ 2147483647 h 101"/>
              <a:gd name="T34" fmla="*/ 2147483647 w 52"/>
              <a:gd name="T35" fmla="*/ 2147483647 h 101"/>
              <a:gd name="T36" fmla="*/ 2147483647 w 52"/>
              <a:gd name="T37" fmla="*/ 2147483647 h 101"/>
              <a:gd name="T38" fmla="*/ 2147483647 w 52"/>
              <a:gd name="T39" fmla="*/ 2147483647 h 101"/>
              <a:gd name="T40" fmla="*/ 2147483647 w 52"/>
              <a:gd name="T41" fmla="*/ 2147483647 h 101"/>
              <a:gd name="T42" fmla="*/ 2147483647 w 52"/>
              <a:gd name="T43" fmla="*/ 2147483647 h 101"/>
              <a:gd name="T44" fmla="*/ 2147483647 w 52"/>
              <a:gd name="T45" fmla="*/ 2147483647 h 101"/>
              <a:gd name="T46" fmla="*/ 2147483647 w 52"/>
              <a:gd name="T47" fmla="*/ 0 h 101"/>
              <a:gd name="T48" fmla="*/ 2147483647 w 52"/>
              <a:gd name="T49" fmla="*/ 0 h 101"/>
              <a:gd name="T50" fmla="*/ 2147483647 w 52"/>
              <a:gd name="T51" fmla="*/ 0 h 101"/>
              <a:gd name="T52" fmla="*/ 2147483647 w 52"/>
              <a:gd name="T53" fmla="*/ 2147483647 h 101"/>
              <a:gd name="T54" fmla="*/ 2147483647 w 52"/>
              <a:gd name="T55" fmla="*/ 2147483647 h 101"/>
              <a:gd name="T56" fmla="*/ 2147483647 w 52"/>
              <a:gd name="T57" fmla="*/ 2147483647 h 101"/>
              <a:gd name="T58" fmla="*/ 2147483647 w 52"/>
              <a:gd name="T59" fmla="*/ 2147483647 h 101"/>
              <a:gd name="T60" fmla="*/ 2147483647 w 52"/>
              <a:gd name="T61" fmla="*/ 2147483647 h 101"/>
              <a:gd name="T62" fmla="*/ 0 w 52"/>
              <a:gd name="T63" fmla="*/ 2147483647 h 101"/>
              <a:gd name="T64" fmla="*/ 0 w 52"/>
              <a:gd name="T65" fmla="*/ 2147483647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1"/>
              <a:gd name="T101" fmla="*/ 52 w 52"/>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1">
                <a:moveTo>
                  <a:pt x="0" y="75"/>
                </a:moveTo>
                <a:lnTo>
                  <a:pt x="1" y="80"/>
                </a:lnTo>
                <a:lnTo>
                  <a:pt x="2" y="85"/>
                </a:lnTo>
                <a:lnTo>
                  <a:pt x="4" y="89"/>
                </a:lnTo>
                <a:lnTo>
                  <a:pt x="8" y="93"/>
                </a:lnTo>
                <a:lnTo>
                  <a:pt x="11" y="97"/>
                </a:lnTo>
                <a:lnTo>
                  <a:pt x="15" y="99"/>
                </a:lnTo>
                <a:lnTo>
                  <a:pt x="21" y="101"/>
                </a:lnTo>
                <a:lnTo>
                  <a:pt x="26" y="101"/>
                </a:lnTo>
                <a:lnTo>
                  <a:pt x="31" y="101"/>
                </a:lnTo>
                <a:lnTo>
                  <a:pt x="37" y="99"/>
                </a:lnTo>
                <a:lnTo>
                  <a:pt x="41" y="97"/>
                </a:lnTo>
                <a:lnTo>
                  <a:pt x="45" y="93"/>
                </a:lnTo>
                <a:lnTo>
                  <a:pt x="48" y="89"/>
                </a:lnTo>
                <a:lnTo>
                  <a:pt x="51" y="85"/>
                </a:lnTo>
                <a:lnTo>
                  <a:pt x="52" y="80"/>
                </a:lnTo>
                <a:lnTo>
                  <a:pt x="52" y="31"/>
                </a:lnTo>
                <a:lnTo>
                  <a:pt x="52" y="21"/>
                </a:lnTo>
                <a:lnTo>
                  <a:pt x="51" y="15"/>
                </a:lnTo>
                <a:lnTo>
                  <a:pt x="48" y="11"/>
                </a:lnTo>
                <a:lnTo>
                  <a:pt x="45" y="7"/>
                </a:lnTo>
                <a:lnTo>
                  <a:pt x="41" y="3"/>
                </a:lnTo>
                <a:lnTo>
                  <a:pt x="37" y="2"/>
                </a:lnTo>
                <a:lnTo>
                  <a:pt x="31" y="0"/>
                </a:lnTo>
                <a:lnTo>
                  <a:pt x="26" y="0"/>
                </a:lnTo>
                <a:lnTo>
                  <a:pt x="21" y="0"/>
                </a:lnTo>
                <a:lnTo>
                  <a:pt x="15" y="2"/>
                </a:lnTo>
                <a:lnTo>
                  <a:pt x="11" y="3"/>
                </a:lnTo>
                <a:lnTo>
                  <a:pt x="8" y="7"/>
                </a:lnTo>
                <a:lnTo>
                  <a:pt x="4" y="11"/>
                </a:lnTo>
                <a:lnTo>
                  <a:pt x="2" y="15"/>
                </a:lnTo>
                <a:lnTo>
                  <a:pt x="0" y="26"/>
                </a:lnTo>
                <a:lnTo>
                  <a:pt x="0" y="75"/>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5" name="Line 503"/>
          <p:cNvSpPr>
            <a:spLocks noChangeShapeType="1"/>
          </p:cNvSpPr>
          <p:nvPr/>
        </p:nvSpPr>
        <p:spPr bwMode="auto">
          <a:xfrm>
            <a:off x="7289800" y="4541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6" name="Freeform 504"/>
          <p:cNvSpPr>
            <a:spLocks/>
          </p:cNvSpPr>
          <p:nvPr/>
        </p:nvSpPr>
        <p:spPr bwMode="auto">
          <a:xfrm>
            <a:off x="7278688" y="4541838"/>
            <a:ext cx="44450" cy="20637"/>
          </a:xfrm>
          <a:custGeom>
            <a:avLst/>
            <a:gdLst>
              <a:gd name="T0" fmla="*/ 2147483647 w 112"/>
              <a:gd name="T1" fmla="*/ 0 h 52"/>
              <a:gd name="T2" fmla="*/ 2147483647 w 112"/>
              <a:gd name="T3" fmla="*/ 0 h 52"/>
              <a:gd name="T4" fmla="*/ 2147483647 w 112"/>
              <a:gd name="T5" fmla="*/ 2147483647 h 52"/>
              <a:gd name="T6" fmla="*/ 2147483647 w 112"/>
              <a:gd name="T7" fmla="*/ 2147483647 h 52"/>
              <a:gd name="T8" fmla="*/ 2147483647 w 112"/>
              <a:gd name="T9" fmla="*/ 2147483647 h 52"/>
              <a:gd name="T10" fmla="*/ 2147483647 w 112"/>
              <a:gd name="T11" fmla="*/ 2147483647 h 52"/>
              <a:gd name="T12" fmla="*/ 2147483647 w 112"/>
              <a:gd name="T13" fmla="*/ 2147483647 h 52"/>
              <a:gd name="T14" fmla="*/ 2147483647 w 112"/>
              <a:gd name="T15" fmla="*/ 2147483647 h 52"/>
              <a:gd name="T16" fmla="*/ 0 w 112"/>
              <a:gd name="T17" fmla="*/ 2147483647 h 52"/>
              <a:gd name="T18" fmla="*/ 2147483647 w 112"/>
              <a:gd name="T19" fmla="*/ 2147483647 h 52"/>
              <a:gd name="T20" fmla="*/ 2147483647 w 112"/>
              <a:gd name="T21" fmla="*/ 2147483647 h 52"/>
              <a:gd name="T22" fmla="*/ 2147483647 w 112"/>
              <a:gd name="T23" fmla="*/ 2147483647 h 52"/>
              <a:gd name="T24" fmla="*/ 2147483647 w 112"/>
              <a:gd name="T25" fmla="*/ 2147483647 h 52"/>
              <a:gd name="T26" fmla="*/ 2147483647 w 112"/>
              <a:gd name="T27" fmla="*/ 2147483647 h 52"/>
              <a:gd name="T28" fmla="*/ 2147483647 w 112"/>
              <a:gd name="T29" fmla="*/ 2147483647 h 52"/>
              <a:gd name="T30" fmla="*/ 2147483647 w 112"/>
              <a:gd name="T31" fmla="*/ 2147483647 h 52"/>
              <a:gd name="T32" fmla="*/ 2147483647 w 112"/>
              <a:gd name="T33" fmla="*/ 2147483647 h 52"/>
              <a:gd name="T34" fmla="*/ 2147483647 w 112"/>
              <a:gd name="T35" fmla="*/ 2147483647 h 52"/>
              <a:gd name="T36" fmla="*/ 2147483647 w 112"/>
              <a:gd name="T37" fmla="*/ 2147483647 h 52"/>
              <a:gd name="T38" fmla="*/ 2147483647 w 112"/>
              <a:gd name="T39" fmla="*/ 2147483647 h 52"/>
              <a:gd name="T40" fmla="*/ 2147483647 w 112"/>
              <a:gd name="T41" fmla="*/ 2147483647 h 52"/>
              <a:gd name="T42" fmla="*/ 2147483647 w 112"/>
              <a:gd name="T43" fmla="*/ 2147483647 h 52"/>
              <a:gd name="T44" fmla="*/ 2147483647 w 112"/>
              <a:gd name="T45" fmla="*/ 2147483647 h 52"/>
              <a:gd name="T46" fmla="*/ 2147483647 w 112"/>
              <a:gd name="T47" fmla="*/ 2147483647 h 52"/>
              <a:gd name="T48" fmla="*/ 2147483647 w 112"/>
              <a:gd name="T49" fmla="*/ 2147483647 h 52"/>
              <a:gd name="T50" fmla="*/ 2147483647 w 112"/>
              <a:gd name="T51" fmla="*/ 2147483647 h 52"/>
              <a:gd name="T52" fmla="*/ 2147483647 w 112"/>
              <a:gd name="T53" fmla="*/ 2147483647 h 52"/>
              <a:gd name="T54" fmla="*/ 2147483647 w 112"/>
              <a:gd name="T55" fmla="*/ 2147483647 h 52"/>
              <a:gd name="T56" fmla="*/ 2147483647 w 112"/>
              <a:gd name="T57" fmla="*/ 2147483647 h 52"/>
              <a:gd name="T58" fmla="*/ 2147483647 w 112"/>
              <a:gd name="T59" fmla="*/ 2147483647 h 52"/>
              <a:gd name="T60" fmla="*/ 2147483647 w 112"/>
              <a:gd name="T61" fmla="*/ 2147483647 h 52"/>
              <a:gd name="T62" fmla="*/ 2147483647 w 112"/>
              <a:gd name="T63" fmla="*/ 0 h 52"/>
              <a:gd name="T64" fmla="*/ 2147483647 w 11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2"/>
              <a:gd name="T101" fmla="*/ 112 w 11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2">
                <a:moveTo>
                  <a:pt x="26" y="0"/>
                </a:moveTo>
                <a:lnTo>
                  <a:pt x="21" y="0"/>
                </a:lnTo>
                <a:lnTo>
                  <a:pt x="15" y="2"/>
                </a:lnTo>
                <a:lnTo>
                  <a:pt x="11" y="3"/>
                </a:lnTo>
                <a:lnTo>
                  <a:pt x="8" y="7"/>
                </a:lnTo>
                <a:lnTo>
                  <a:pt x="4" y="11"/>
                </a:lnTo>
                <a:lnTo>
                  <a:pt x="2" y="15"/>
                </a:lnTo>
                <a:lnTo>
                  <a:pt x="1" y="21"/>
                </a:lnTo>
                <a:lnTo>
                  <a:pt x="0" y="26"/>
                </a:lnTo>
                <a:lnTo>
                  <a:pt x="1" y="31"/>
                </a:lnTo>
                <a:lnTo>
                  <a:pt x="2" y="37"/>
                </a:lnTo>
                <a:lnTo>
                  <a:pt x="4" y="40"/>
                </a:lnTo>
                <a:lnTo>
                  <a:pt x="8" y="44"/>
                </a:lnTo>
                <a:lnTo>
                  <a:pt x="11" y="48"/>
                </a:lnTo>
                <a:lnTo>
                  <a:pt x="15" y="50"/>
                </a:lnTo>
                <a:lnTo>
                  <a:pt x="21" y="52"/>
                </a:lnTo>
                <a:lnTo>
                  <a:pt x="80" y="52"/>
                </a:lnTo>
                <a:lnTo>
                  <a:pt x="91" y="52"/>
                </a:lnTo>
                <a:lnTo>
                  <a:pt x="95" y="50"/>
                </a:lnTo>
                <a:lnTo>
                  <a:pt x="100" y="48"/>
                </a:lnTo>
                <a:lnTo>
                  <a:pt x="104" y="44"/>
                </a:lnTo>
                <a:lnTo>
                  <a:pt x="107" y="40"/>
                </a:lnTo>
                <a:lnTo>
                  <a:pt x="109" y="37"/>
                </a:lnTo>
                <a:lnTo>
                  <a:pt x="111" y="31"/>
                </a:lnTo>
                <a:lnTo>
                  <a:pt x="112" y="26"/>
                </a:lnTo>
                <a:lnTo>
                  <a:pt x="111" y="21"/>
                </a:lnTo>
                <a:lnTo>
                  <a:pt x="109" y="15"/>
                </a:lnTo>
                <a:lnTo>
                  <a:pt x="107" y="11"/>
                </a:lnTo>
                <a:lnTo>
                  <a:pt x="104" y="7"/>
                </a:lnTo>
                <a:lnTo>
                  <a:pt x="100" y="3"/>
                </a:lnTo>
                <a:lnTo>
                  <a:pt x="95" y="2"/>
                </a:lnTo>
                <a:lnTo>
                  <a:pt x="8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7" name="Line 505"/>
          <p:cNvSpPr>
            <a:spLocks noChangeShapeType="1"/>
          </p:cNvSpPr>
          <p:nvPr/>
        </p:nvSpPr>
        <p:spPr bwMode="auto">
          <a:xfrm>
            <a:off x="7313613" y="4541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8" name="Freeform 506"/>
          <p:cNvSpPr>
            <a:spLocks/>
          </p:cNvSpPr>
          <p:nvPr/>
        </p:nvSpPr>
        <p:spPr bwMode="auto">
          <a:xfrm>
            <a:off x="7302500" y="4541838"/>
            <a:ext cx="25400" cy="20637"/>
          </a:xfrm>
          <a:custGeom>
            <a:avLst/>
            <a:gdLst>
              <a:gd name="T0" fmla="*/ 2147483647 w 62"/>
              <a:gd name="T1" fmla="*/ 0 h 52"/>
              <a:gd name="T2" fmla="*/ 2147483647 w 62"/>
              <a:gd name="T3" fmla="*/ 0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0"/>
                </a:lnTo>
                <a:lnTo>
                  <a:pt x="16" y="2"/>
                </a:lnTo>
                <a:lnTo>
                  <a:pt x="12" y="3"/>
                </a:lnTo>
                <a:lnTo>
                  <a:pt x="8" y="7"/>
                </a:lnTo>
                <a:lnTo>
                  <a:pt x="4" y="11"/>
                </a:lnTo>
                <a:lnTo>
                  <a:pt x="1" y="15"/>
                </a:lnTo>
                <a:lnTo>
                  <a:pt x="0" y="21"/>
                </a:lnTo>
                <a:lnTo>
                  <a:pt x="0" y="26"/>
                </a:lnTo>
                <a:lnTo>
                  <a:pt x="0" y="31"/>
                </a:lnTo>
                <a:lnTo>
                  <a:pt x="1" y="37"/>
                </a:lnTo>
                <a:lnTo>
                  <a:pt x="4" y="40"/>
                </a:lnTo>
                <a:lnTo>
                  <a:pt x="8" y="44"/>
                </a:lnTo>
                <a:lnTo>
                  <a:pt x="12" y="48"/>
                </a:lnTo>
                <a:lnTo>
                  <a:pt x="16" y="50"/>
                </a:lnTo>
                <a:lnTo>
                  <a:pt x="21" y="52"/>
                </a:lnTo>
                <a:lnTo>
                  <a:pt x="30" y="52"/>
                </a:lnTo>
                <a:lnTo>
                  <a:pt x="41" y="52"/>
                </a:lnTo>
                <a:lnTo>
                  <a:pt x="46" y="50"/>
                </a:lnTo>
                <a:lnTo>
                  <a:pt x="50" y="48"/>
                </a:lnTo>
                <a:lnTo>
                  <a:pt x="54" y="44"/>
                </a:lnTo>
                <a:lnTo>
                  <a:pt x="58" y="40"/>
                </a:lnTo>
                <a:lnTo>
                  <a:pt x="61" y="37"/>
                </a:lnTo>
                <a:lnTo>
                  <a:pt x="62" y="31"/>
                </a:lnTo>
                <a:lnTo>
                  <a:pt x="62" y="26"/>
                </a:lnTo>
                <a:lnTo>
                  <a:pt x="62" y="21"/>
                </a:lnTo>
                <a:lnTo>
                  <a:pt x="61" y="15"/>
                </a:lnTo>
                <a:lnTo>
                  <a:pt x="58" y="11"/>
                </a:lnTo>
                <a:lnTo>
                  <a:pt x="54" y="7"/>
                </a:lnTo>
                <a:lnTo>
                  <a:pt x="50" y="3"/>
                </a:lnTo>
                <a:lnTo>
                  <a:pt x="46" y="2"/>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59" name="Line 507"/>
          <p:cNvSpPr>
            <a:spLocks noChangeShapeType="1"/>
          </p:cNvSpPr>
          <p:nvPr/>
        </p:nvSpPr>
        <p:spPr bwMode="auto">
          <a:xfrm>
            <a:off x="7316788" y="4541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0" name="Freeform 508"/>
          <p:cNvSpPr>
            <a:spLocks/>
          </p:cNvSpPr>
          <p:nvPr/>
        </p:nvSpPr>
        <p:spPr bwMode="auto">
          <a:xfrm>
            <a:off x="7305675" y="4541838"/>
            <a:ext cx="44450" cy="20637"/>
          </a:xfrm>
          <a:custGeom>
            <a:avLst/>
            <a:gdLst>
              <a:gd name="T0" fmla="*/ 2147483647 w 113"/>
              <a:gd name="T1" fmla="*/ 0 h 52"/>
              <a:gd name="T2" fmla="*/ 2147483647 w 113"/>
              <a:gd name="T3" fmla="*/ 0 h 52"/>
              <a:gd name="T4" fmla="*/ 2147483647 w 113"/>
              <a:gd name="T5" fmla="*/ 2147483647 h 52"/>
              <a:gd name="T6" fmla="*/ 2147483647 w 113"/>
              <a:gd name="T7" fmla="*/ 2147483647 h 52"/>
              <a:gd name="T8" fmla="*/ 2147483647 w 113"/>
              <a:gd name="T9" fmla="*/ 2147483647 h 52"/>
              <a:gd name="T10" fmla="*/ 2147483647 w 113"/>
              <a:gd name="T11" fmla="*/ 2147483647 h 52"/>
              <a:gd name="T12" fmla="*/ 2147483647 w 113"/>
              <a:gd name="T13" fmla="*/ 2147483647 h 52"/>
              <a:gd name="T14" fmla="*/ 2147483647 w 113"/>
              <a:gd name="T15" fmla="*/ 2147483647 h 52"/>
              <a:gd name="T16" fmla="*/ 0 w 113"/>
              <a:gd name="T17" fmla="*/ 2147483647 h 52"/>
              <a:gd name="T18" fmla="*/ 2147483647 w 113"/>
              <a:gd name="T19" fmla="*/ 2147483647 h 52"/>
              <a:gd name="T20" fmla="*/ 2147483647 w 113"/>
              <a:gd name="T21" fmla="*/ 2147483647 h 52"/>
              <a:gd name="T22" fmla="*/ 2147483647 w 113"/>
              <a:gd name="T23" fmla="*/ 2147483647 h 52"/>
              <a:gd name="T24" fmla="*/ 2147483647 w 113"/>
              <a:gd name="T25" fmla="*/ 2147483647 h 52"/>
              <a:gd name="T26" fmla="*/ 2147483647 w 113"/>
              <a:gd name="T27" fmla="*/ 2147483647 h 52"/>
              <a:gd name="T28" fmla="*/ 2147483647 w 113"/>
              <a:gd name="T29" fmla="*/ 2147483647 h 52"/>
              <a:gd name="T30" fmla="*/ 2147483647 w 113"/>
              <a:gd name="T31" fmla="*/ 2147483647 h 52"/>
              <a:gd name="T32" fmla="*/ 2147483647 w 113"/>
              <a:gd name="T33" fmla="*/ 2147483647 h 52"/>
              <a:gd name="T34" fmla="*/ 2147483647 w 113"/>
              <a:gd name="T35" fmla="*/ 2147483647 h 52"/>
              <a:gd name="T36" fmla="*/ 2147483647 w 113"/>
              <a:gd name="T37" fmla="*/ 2147483647 h 52"/>
              <a:gd name="T38" fmla="*/ 2147483647 w 113"/>
              <a:gd name="T39" fmla="*/ 2147483647 h 52"/>
              <a:gd name="T40" fmla="*/ 2147483647 w 113"/>
              <a:gd name="T41" fmla="*/ 2147483647 h 52"/>
              <a:gd name="T42" fmla="*/ 2147483647 w 113"/>
              <a:gd name="T43" fmla="*/ 2147483647 h 52"/>
              <a:gd name="T44" fmla="*/ 2147483647 w 113"/>
              <a:gd name="T45" fmla="*/ 2147483647 h 52"/>
              <a:gd name="T46" fmla="*/ 2147483647 w 113"/>
              <a:gd name="T47" fmla="*/ 2147483647 h 52"/>
              <a:gd name="T48" fmla="*/ 2147483647 w 113"/>
              <a:gd name="T49" fmla="*/ 2147483647 h 52"/>
              <a:gd name="T50" fmla="*/ 2147483647 w 113"/>
              <a:gd name="T51" fmla="*/ 2147483647 h 52"/>
              <a:gd name="T52" fmla="*/ 2147483647 w 113"/>
              <a:gd name="T53" fmla="*/ 2147483647 h 52"/>
              <a:gd name="T54" fmla="*/ 2147483647 w 113"/>
              <a:gd name="T55" fmla="*/ 2147483647 h 52"/>
              <a:gd name="T56" fmla="*/ 2147483647 w 113"/>
              <a:gd name="T57" fmla="*/ 2147483647 h 52"/>
              <a:gd name="T58" fmla="*/ 2147483647 w 113"/>
              <a:gd name="T59" fmla="*/ 2147483647 h 52"/>
              <a:gd name="T60" fmla="*/ 2147483647 w 113"/>
              <a:gd name="T61" fmla="*/ 2147483647 h 52"/>
              <a:gd name="T62" fmla="*/ 2147483647 w 113"/>
              <a:gd name="T63" fmla="*/ 0 h 52"/>
              <a:gd name="T64" fmla="*/ 2147483647 w 11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2"/>
              <a:gd name="T101" fmla="*/ 113 w 11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2">
                <a:moveTo>
                  <a:pt x="27" y="0"/>
                </a:moveTo>
                <a:lnTo>
                  <a:pt x="21" y="0"/>
                </a:lnTo>
                <a:lnTo>
                  <a:pt x="17" y="2"/>
                </a:lnTo>
                <a:lnTo>
                  <a:pt x="12" y="3"/>
                </a:lnTo>
                <a:lnTo>
                  <a:pt x="8" y="7"/>
                </a:lnTo>
                <a:lnTo>
                  <a:pt x="6" y="11"/>
                </a:lnTo>
                <a:lnTo>
                  <a:pt x="3" y="15"/>
                </a:lnTo>
                <a:lnTo>
                  <a:pt x="2" y="21"/>
                </a:lnTo>
                <a:lnTo>
                  <a:pt x="0" y="26"/>
                </a:lnTo>
                <a:lnTo>
                  <a:pt x="2" y="31"/>
                </a:lnTo>
                <a:lnTo>
                  <a:pt x="3" y="37"/>
                </a:lnTo>
                <a:lnTo>
                  <a:pt x="6" y="40"/>
                </a:lnTo>
                <a:lnTo>
                  <a:pt x="8" y="44"/>
                </a:lnTo>
                <a:lnTo>
                  <a:pt x="12" y="48"/>
                </a:lnTo>
                <a:lnTo>
                  <a:pt x="17" y="50"/>
                </a:lnTo>
                <a:lnTo>
                  <a:pt x="21" y="52"/>
                </a:lnTo>
                <a:lnTo>
                  <a:pt x="81" y="52"/>
                </a:lnTo>
                <a:lnTo>
                  <a:pt x="92" y="52"/>
                </a:lnTo>
                <a:lnTo>
                  <a:pt x="97" y="50"/>
                </a:lnTo>
                <a:lnTo>
                  <a:pt x="101" y="48"/>
                </a:lnTo>
                <a:lnTo>
                  <a:pt x="105" y="44"/>
                </a:lnTo>
                <a:lnTo>
                  <a:pt x="109" y="40"/>
                </a:lnTo>
                <a:lnTo>
                  <a:pt x="110" y="37"/>
                </a:lnTo>
                <a:lnTo>
                  <a:pt x="113" y="31"/>
                </a:lnTo>
                <a:lnTo>
                  <a:pt x="113" y="26"/>
                </a:lnTo>
                <a:lnTo>
                  <a:pt x="113" y="21"/>
                </a:lnTo>
                <a:lnTo>
                  <a:pt x="110" y="15"/>
                </a:lnTo>
                <a:lnTo>
                  <a:pt x="109" y="11"/>
                </a:lnTo>
                <a:lnTo>
                  <a:pt x="105" y="7"/>
                </a:lnTo>
                <a:lnTo>
                  <a:pt x="101" y="3"/>
                </a:lnTo>
                <a:lnTo>
                  <a:pt x="97" y="2"/>
                </a:lnTo>
                <a:lnTo>
                  <a:pt x="8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1" name="Line 509"/>
          <p:cNvSpPr>
            <a:spLocks noChangeShapeType="1"/>
          </p:cNvSpPr>
          <p:nvPr/>
        </p:nvSpPr>
        <p:spPr bwMode="auto">
          <a:xfrm>
            <a:off x="7340600" y="4541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2" name="Freeform 510"/>
          <p:cNvSpPr>
            <a:spLocks/>
          </p:cNvSpPr>
          <p:nvPr/>
        </p:nvSpPr>
        <p:spPr bwMode="auto">
          <a:xfrm>
            <a:off x="7329488" y="4541838"/>
            <a:ext cx="28575" cy="20637"/>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0 w 72"/>
              <a:gd name="T15" fmla="*/ 2147483647 h 52"/>
              <a:gd name="T16" fmla="*/ 0 w 72"/>
              <a:gd name="T17" fmla="*/ 2147483647 h 52"/>
              <a:gd name="T18" fmla="*/ 0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0"/>
                </a:lnTo>
                <a:lnTo>
                  <a:pt x="16" y="2"/>
                </a:lnTo>
                <a:lnTo>
                  <a:pt x="12" y="3"/>
                </a:lnTo>
                <a:lnTo>
                  <a:pt x="8" y="7"/>
                </a:lnTo>
                <a:lnTo>
                  <a:pt x="4" y="11"/>
                </a:lnTo>
                <a:lnTo>
                  <a:pt x="1" y="15"/>
                </a:lnTo>
                <a:lnTo>
                  <a:pt x="0" y="21"/>
                </a:lnTo>
                <a:lnTo>
                  <a:pt x="0" y="26"/>
                </a:lnTo>
                <a:lnTo>
                  <a:pt x="0" y="31"/>
                </a:lnTo>
                <a:lnTo>
                  <a:pt x="1" y="37"/>
                </a:lnTo>
                <a:lnTo>
                  <a:pt x="4" y="40"/>
                </a:lnTo>
                <a:lnTo>
                  <a:pt x="8" y="44"/>
                </a:lnTo>
                <a:lnTo>
                  <a:pt x="12" y="48"/>
                </a:lnTo>
                <a:lnTo>
                  <a:pt x="16" y="50"/>
                </a:lnTo>
                <a:lnTo>
                  <a:pt x="21" y="52"/>
                </a:lnTo>
                <a:lnTo>
                  <a:pt x="39" y="52"/>
                </a:lnTo>
                <a:lnTo>
                  <a:pt x="51" y="52"/>
                </a:lnTo>
                <a:lnTo>
                  <a:pt x="55" y="50"/>
                </a:lnTo>
                <a:lnTo>
                  <a:pt x="61" y="48"/>
                </a:lnTo>
                <a:lnTo>
                  <a:pt x="65" y="44"/>
                </a:lnTo>
                <a:lnTo>
                  <a:pt x="67" y="40"/>
                </a:lnTo>
                <a:lnTo>
                  <a:pt x="70" y="37"/>
                </a:lnTo>
                <a:lnTo>
                  <a:pt x="71" y="31"/>
                </a:lnTo>
                <a:lnTo>
                  <a:pt x="72" y="26"/>
                </a:lnTo>
                <a:lnTo>
                  <a:pt x="71" y="21"/>
                </a:lnTo>
                <a:lnTo>
                  <a:pt x="70" y="15"/>
                </a:lnTo>
                <a:lnTo>
                  <a:pt x="67" y="11"/>
                </a:lnTo>
                <a:lnTo>
                  <a:pt x="65" y="7"/>
                </a:lnTo>
                <a:lnTo>
                  <a:pt x="61" y="3"/>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3" name="Line 511"/>
          <p:cNvSpPr>
            <a:spLocks noChangeShapeType="1"/>
          </p:cNvSpPr>
          <p:nvPr/>
        </p:nvSpPr>
        <p:spPr bwMode="auto">
          <a:xfrm>
            <a:off x="7348538" y="4541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4" name="Freeform 512"/>
          <p:cNvSpPr>
            <a:spLocks/>
          </p:cNvSpPr>
          <p:nvPr/>
        </p:nvSpPr>
        <p:spPr bwMode="auto">
          <a:xfrm>
            <a:off x="7337425" y="4541838"/>
            <a:ext cx="33338" cy="20637"/>
          </a:xfrm>
          <a:custGeom>
            <a:avLst/>
            <a:gdLst>
              <a:gd name="T0" fmla="*/ 2147483647 w 82"/>
              <a:gd name="T1" fmla="*/ 0 h 52"/>
              <a:gd name="T2" fmla="*/ 2147483647 w 82"/>
              <a:gd name="T3" fmla="*/ 0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0"/>
                </a:lnTo>
                <a:lnTo>
                  <a:pt x="15" y="2"/>
                </a:lnTo>
                <a:lnTo>
                  <a:pt x="12" y="3"/>
                </a:lnTo>
                <a:lnTo>
                  <a:pt x="8" y="7"/>
                </a:lnTo>
                <a:lnTo>
                  <a:pt x="4" y="11"/>
                </a:lnTo>
                <a:lnTo>
                  <a:pt x="1" y="15"/>
                </a:lnTo>
                <a:lnTo>
                  <a:pt x="0" y="21"/>
                </a:lnTo>
                <a:lnTo>
                  <a:pt x="0" y="26"/>
                </a:lnTo>
                <a:lnTo>
                  <a:pt x="0" y="31"/>
                </a:lnTo>
                <a:lnTo>
                  <a:pt x="1" y="37"/>
                </a:lnTo>
                <a:lnTo>
                  <a:pt x="4" y="40"/>
                </a:lnTo>
                <a:lnTo>
                  <a:pt x="8" y="44"/>
                </a:lnTo>
                <a:lnTo>
                  <a:pt x="12" y="48"/>
                </a:lnTo>
                <a:lnTo>
                  <a:pt x="15" y="50"/>
                </a:lnTo>
                <a:lnTo>
                  <a:pt x="21" y="52"/>
                </a:lnTo>
                <a:lnTo>
                  <a:pt x="50" y="52"/>
                </a:lnTo>
                <a:lnTo>
                  <a:pt x="60" y="52"/>
                </a:lnTo>
                <a:lnTo>
                  <a:pt x="66" y="50"/>
                </a:lnTo>
                <a:lnTo>
                  <a:pt x="70" y="48"/>
                </a:lnTo>
                <a:lnTo>
                  <a:pt x="74" y="44"/>
                </a:lnTo>
                <a:lnTo>
                  <a:pt x="78" y="40"/>
                </a:lnTo>
                <a:lnTo>
                  <a:pt x="80" y="37"/>
                </a:lnTo>
                <a:lnTo>
                  <a:pt x="82" y="31"/>
                </a:lnTo>
                <a:lnTo>
                  <a:pt x="82" y="26"/>
                </a:lnTo>
                <a:lnTo>
                  <a:pt x="82" y="21"/>
                </a:lnTo>
                <a:lnTo>
                  <a:pt x="80" y="15"/>
                </a:lnTo>
                <a:lnTo>
                  <a:pt x="78" y="11"/>
                </a:lnTo>
                <a:lnTo>
                  <a:pt x="74" y="7"/>
                </a:lnTo>
                <a:lnTo>
                  <a:pt x="70" y="3"/>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5" name="Line 513"/>
          <p:cNvSpPr>
            <a:spLocks noChangeShapeType="1"/>
          </p:cNvSpPr>
          <p:nvPr/>
        </p:nvSpPr>
        <p:spPr bwMode="auto">
          <a:xfrm>
            <a:off x="7359650" y="4541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6" name="Freeform 514"/>
          <p:cNvSpPr>
            <a:spLocks/>
          </p:cNvSpPr>
          <p:nvPr/>
        </p:nvSpPr>
        <p:spPr bwMode="auto">
          <a:xfrm>
            <a:off x="7348538" y="4541838"/>
            <a:ext cx="30162" cy="20637"/>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2147483647 w 72"/>
              <a:gd name="T15" fmla="*/ 2147483647 h 52"/>
              <a:gd name="T16" fmla="*/ 0 w 72"/>
              <a:gd name="T17" fmla="*/ 2147483647 h 52"/>
              <a:gd name="T18" fmla="*/ 2147483647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0"/>
                </a:lnTo>
                <a:lnTo>
                  <a:pt x="16" y="2"/>
                </a:lnTo>
                <a:lnTo>
                  <a:pt x="12" y="3"/>
                </a:lnTo>
                <a:lnTo>
                  <a:pt x="8" y="7"/>
                </a:lnTo>
                <a:lnTo>
                  <a:pt x="4" y="11"/>
                </a:lnTo>
                <a:lnTo>
                  <a:pt x="2" y="15"/>
                </a:lnTo>
                <a:lnTo>
                  <a:pt x="1" y="21"/>
                </a:lnTo>
                <a:lnTo>
                  <a:pt x="0" y="26"/>
                </a:lnTo>
                <a:lnTo>
                  <a:pt x="1" y="31"/>
                </a:lnTo>
                <a:lnTo>
                  <a:pt x="2" y="37"/>
                </a:lnTo>
                <a:lnTo>
                  <a:pt x="4" y="40"/>
                </a:lnTo>
                <a:lnTo>
                  <a:pt x="8" y="44"/>
                </a:lnTo>
                <a:lnTo>
                  <a:pt x="12" y="48"/>
                </a:lnTo>
                <a:lnTo>
                  <a:pt x="16" y="50"/>
                </a:lnTo>
                <a:lnTo>
                  <a:pt x="21" y="52"/>
                </a:lnTo>
                <a:lnTo>
                  <a:pt x="41" y="52"/>
                </a:lnTo>
                <a:lnTo>
                  <a:pt x="51" y="52"/>
                </a:lnTo>
                <a:lnTo>
                  <a:pt x="57" y="50"/>
                </a:lnTo>
                <a:lnTo>
                  <a:pt x="60" y="48"/>
                </a:lnTo>
                <a:lnTo>
                  <a:pt x="64" y="44"/>
                </a:lnTo>
                <a:lnTo>
                  <a:pt x="68" y="40"/>
                </a:lnTo>
                <a:lnTo>
                  <a:pt x="70" y="37"/>
                </a:lnTo>
                <a:lnTo>
                  <a:pt x="72" y="31"/>
                </a:lnTo>
                <a:lnTo>
                  <a:pt x="72" y="26"/>
                </a:lnTo>
                <a:lnTo>
                  <a:pt x="72" y="21"/>
                </a:lnTo>
                <a:lnTo>
                  <a:pt x="70" y="15"/>
                </a:lnTo>
                <a:lnTo>
                  <a:pt x="68" y="11"/>
                </a:lnTo>
                <a:lnTo>
                  <a:pt x="64" y="7"/>
                </a:lnTo>
                <a:lnTo>
                  <a:pt x="60" y="3"/>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7" name="Line 515"/>
          <p:cNvSpPr>
            <a:spLocks noChangeShapeType="1"/>
          </p:cNvSpPr>
          <p:nvPr/>
        </p:nvSpPr>
        <p:spPr bwMode="auto">
          <a:xfrm>
            <a:off x="7367588" y="4541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8" name="Freeform 516"/>
          <p:cNvSpPr>
            <a:spLocks/>
          </p:cNvSpPr>
          <p:nvPr/>
        </p:nvSpPr>
        <p:spPr bwMode="auto">
          <a:xfrm>
            <a:off x="7356475" y="4541838"/>
            <a:ext cx="33338" cy="20637"/>
          </a:xfrm>
          <a:custGeom>
            <a:avLst/>
            <a:gdLst>
              <a:gd name="T0" fmla="*/ 2147483647 w 81"/>
              <a:gd name="T1" fmla="*/ 0 h 52"/>
              <a:gd name="T2" fmla="*/ 2147483647 w 81"/>
              <a:gd name="T3" fmla="*/ 0 h 52"/>
              <a:gd name="T4" fmla="*/ 2147483647 w 81"/>
              <a:gd name="T5" fmla="*/ 2147483647 h 52"/>
              <a:gd name="T6" fmla="*/ 2147483647 w 81"/>
              <a:gd name="T7" fmla="*/ 2147483647 h 52"/>
              <a:gd name="T8" fmla="*/ 2147483647 w 81"/>
              <a:gd name="T9" fmla="*/ 2147483647 h 52"/>
              <a:gd name="T10" fmla="*/ 2147483647 w 81"/>
              <a:gd name="T11" fmla="*/ 2147483647 h 52"/>
              <a:gd name="T12" fmla="*/ 2147483647 w 81"/>
              <a:gd name="T13" fmla="*/ 2147483647 h 52"/>
              <a:gd name="T14" fmla="*/ 0 w 81"/>
              <a:gd name="T15" fmla="*/ 2147483647 h 52"/>
              <a:gd name="T16" fmla="*/ 0 w 81"/>
              <a:gd name="T17" fmla="*/ 2147483647 h 52"/>
              <a:gd name="T18" fmla="*/ 0 w 81"/>
              <a:gd name="T19" fmla="*/ 2147483647 h 52"/>
              <a:gd name="T20" fmla="*/ 2147483647 w 81"/>
              <a:gd name="T21" fmla="*/ 2147483647 h 52"/>
              <a:gd name="T22" fmla="*/ 2147483647 w 81"/>
              <a:gd name="T23" fmla="*/ 2147483647 h 52"/>
              <a:gd name="T24" fmla="*/ 2147483647 w 81"/>
              <a:gd name="T25" fmla="*/ 2147483647 h 52"/>
              <a:gd name="T26" fmla="*/ 2147483647 w 81"/>
              <a:gd name="T27" fmla="*/ 2147483647 h 52"/>
              <a:gd name="T28" fmla="*/ 2147483647 w 81"/>
              <a:gd name="T29" fmla="*/ 2147483647 h 52"/>
              <a:gd name="T30" fmla="*/ 2147483647 w 81"/>
              <a:gd name="T31" fmla="*/ 2147483647 h 52"/>
              <a:gd name="T32" fmla="*/ 2147483647 w 81"/>
              <a:gd name="T33" fmla="*/ 2147483647 h 52"/>
              <a:gd name="T34" fmla="*/ 2147483647 w 81"/>
              <a:gd name="T35" fmla="*/ 2147483647 h 52"/>
              <a:gd name="T36" fmla="*/ 2147483647 w 81"/>
              <a:gd name="T37" fmla="*/ 2147483647 h 52"/>
              <a:gd name="T38" fmla="*/ 2147483647 w 81"/>
              <a:gd name="T39" fmla="*/ 2147483647 h 52"/>
              <a:gd name="T40" fmla="*/ 2147483647 w 81"/>
              <a:gd name="T41" fmla="*/ 2147483647 h 52"/>
              <a:gd name="T42" fmla="*/ 2147483647 w 81"/>
              <a:gd name="T43" fmla="*/ 2147483647 h 52"/>
              <a:gd name="T44" fmla="*/ 2147483647 w 81"/>
              <a:gd name="T45" fmla="*/ 2147483647 h 52"/>
              <a:gd name="T46" fmla="*/ 2147483647 w 81"/>
              <a:gd name="T47" fmla="*/ 2147483647 h 52"/>
              <a:gd name="T48" fmla="*/ 2147483647 w 81"/>
              <a:gd name="T49" fmla="*/ 2147483647 h 52"/>
              <a:gd name="T50" fmla="*/ 2147483647 w 81"/>
              <a:gd name="T51" fmla="*/ 2147483647 h 52"/>
              <a:gd name="T52" fmla="*/ 2147483647 w 81"/>
              <a:gd name="T53" fmla="*/ 2147483647 h 52"/>
              <a:gd name="T54" fmla="*/ 2147483647 w 81"/>
              <a:gd name="T55" fmla="*/ 2147483647 h 52"/>
              <a:gd name="T56" fmla="*/ 2147483647 w 81"/>
              <a:gd name="T57" fmla="*/ 2147483647 h 52"/>
              <a:gd name="T58" fmla="*/ 2147483647 w 81"/>
              <a:gd name="T59" fmla="*/ 2147483647 h 52"/>
              <a:gd name="T60" fmla="*/ 2147483647 w 81"/>
              <a:gd name="T61" fmla="*/ 2147483647 h 52"/>
              <a:gd name="T62" fmla="*/ 2147483647 w 81"/>
              <a:gd name="T63" fmla="*/ 0 h 52"/>
              <a:gd name="T64" fmla="*/ 2147483647 w 8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
              <a:gd name="T100" fmla="*/ 0 h 52"/>
              <a:gd name="T101" fmla="*/ 81 w 8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 h="52">
                <a:moveTo>
                  <a:pt x="26" y="0"/>
                </a:moveTo>
                <a:lnTo>
                  <a:pt x="21" y="0"/>
                </a:lnTo>
                <a:lnTo>
                  <a:pt x="15" y="2"/>
                </a:lnTo>
                <a:lnTo>
                  <a:pt x="11" y="3"/>
                </a:lnTo>
                <a:lnTo>
                  <a:pt x="7" y="7"/>
                </a:lnTo>
                <a:lnTo>
                  <a:pt x="3" y="11"/>
                </a:lnTo>
                <a:lnTo>
                  <a:pt x="2" y="15"/>
                </a:lnTo>
                <a:lnTo>
                  <a:pt x="0" y="21"/>
                </a:lnTo>
                <a:lnTo>
                  <a:pt x="0" y="26"/>
                </a:lnTo>
                <a:lnTo>
                  <a:pt x="0" y="31"/>
                </a:lnTo>
                <a:lnTo>
                  <a:pt x="2" y="37"/>
                </a:lnTo>
                <a:lnTo>
                  <a:pt x="3" y="40"/>
                </a:lnTo>
                <a:lnTo>
                  <a:pt x="7" y="44"/>
                </a:lnTo>
                <a:lnTo>
                  <a:pt x="11" y="48"/>
                </a:lnTo>
                <a:lnTo>
                  <a:pt x="15" y="50"/>
                </a:lnTo>
                <a:lnTo>
                  <a:pt x="21" y="52"/>
                </a:lnTo>
                <a:lnTo>
                  <a:pt x="50" y="52"/>
                </a:lnTo>
                <a:lnTo>
                  <a:pt x="60" y="52"/>
                </a:lnTo>
                <a:lnTo>
                  <a:pt x="66" y="50"/>
                </a:lnTo>
                <a:lnTo>
                  <a:pt x="70" y="48"/>
                </a:lnTo>
                <a:lnTo>
                  <a:pt x="74" y="44"/>
                </a:lnTo>
                <a:lnTo>
                  <a:pt x="77" y="40"/>
                </a:lnTo>
                <a:lnTo>
                  <a:pt x="80" y="37"/>
                </a:lnTo>
                <a:lnTo>
                  <a:pt x="81" y="31"/>
                </a:lnTo>
                <a:lnTo>
                  <a:pt x="81" y="26"/>
                </a:lnTo>
                <a:lnTo>
                  <a:pt x="81" y="21"/>
                </a:lnTo>
                <a:lnTo>
                  <a:pt x="80" y="15"/>
                </a:lnTo>
                <a:lnTo>
                  <a:pt x="77" y="11"/>
                </a:lnTo>
                <a:lnTo>
                  <a:pt x="74" y="7"/>
                </a:lnTo>
                <a:lnTo>
                  <a:pt x="70" y="3"/>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69" name="Line 517"/>
          <p:cNvSpPr>
            <a:spLocks noChangeShapeType="1"/>
          </p:cNvSpPr>
          <p:nvPr/>
        </p:nvSpPr>
        <p:spPr bwMode="auto">
          <a:xfrm>
            <a:off x="7378700" y="4541838"/>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0" name="Freeform 518"/>
          <p:cNvSpPr>
            <a:spLocks/>
          </p:cNvSpPr>
          <p:nvPr/>
        </p:nvSpPr>
        <p:spPr bwMode="auto">
          <a:xfrm>
            <a:off x="7369175" y="4541838"/>
            <a:ext cx="44450" cy="20637"/>
          </a:xfrm>
          <a:custGeom>
            <a:avLst/>
            <a:gdLst>
              <a:gd name="T0" fmla="*/ 2147483647 w 112"/>
              <a:gd name="T1" fmla="*/ 0 h 52"/>
              <a:gd name="T2" fmla="*/ 2147483647 w 112"/>
              <a:gd name="T3" fmla="*/ 0 h 52"/>
              <a:gd name="T4" fmla="*/ 2147483647 w 112"/>
              <a:gd name="T5" fmla="*/ 2147483647 h 52"/>
              <a:gd name="T6" fmla="*/ 2147483647 w 112"/>
              <a:gd name="T7" fmla="*/ 2147483647 h 52"/>
              <a:gd name="T8" fmla="*/ 2147483647 w 112"/>
              <a:gd name="T9" fmla="*/ 2147483647 h 52"/>
              <a:gd name="T10" fmla="*/ 2147483647 w 112"/>
              <a:gd name="T11" fmla="*/ 2147483647 h 52"/>
              <a:gd name="T12" fmla="*/ 2147483647 w 112"/>
              <a:gd name="T13" fmla="*/ 2147483647 h 52"/>
              <a:gd name="T14" fmla="*/ 2147483647 w 112"/>
              <a:gd name="T15" fmla="*/ 2147483647 h 52"/>
              <a:gd name="T16" fmla="*/ 0 w 112"/>
              <a:gd name="T17" fmla="*/ 2147483647 h 52"/>
              <a:gd name="T18" fmla="*/ 2147483647 w 112"/>
              <a:gd name="T19" fmla="*/ 2147483647 h 52"/>
              <a:gd name="T20" fmla="*/ 2147483647 w 112"/>
              <a:gd name="T21" fmla="*/ 2147483647 h 52"/>
              <a:gd name="T22" fmla="*/ 2147483647 w 112"/>
              <a:gd name="T23" fmla="*/ 2147483647 h 52"/>
              <a:gd name="T24" fmla="*/ 2147483647 w 112"/>
              <a:gd name="T25" fmla="*/ 2147483647 h 52"/>
              <a:gd name="T26" fmla="*/ 2147483647 w 112"/>
              <a:gd name="T27" fmla="*/ 2147483647 h 52"/>
              <a:gd name="T28" fmla="*/ 2147483647 w 112"/>
              <a:gd name="T29" fmla="*/ 2147483647 h 52"/>
              <a:gd name="T30" fmla="*/ 2147483647 w 112"/>
              <a:gd name="T31" fmla="*/ 2147483647 h 52"/>
              <a:gd name="T32" fmla="*/ 2147483647 w 112"/>
              <a:gd name="T33" fmla="*/ 2147483647 h 52"/>
              <a:gd name="T34" fmla="*/ 2147483647 w 112"/>
              <a:gd name="T35" fmla="*/ 2147483647 h 52"/>
              <a:gd name="T36" fmla="*/ 2147483647 w 112"/>
              <a:gd name="T37" fmla="*/ 2147483647 h 52"/>
              <a:gd name="T38" fmla="*/ 2147483647 w 112"/>
              <a:gd name="T39" fmla="*/ 2147483647 h 52"/>
              <a:gd name="T40" fmla="*/ 2147483647 w 112"/>
              <a:gd name="T41" fmla="*/ 2147483647 h 52"/>
              <a:gd name="T42" fmla="*/ 2147483647 w 112"/>
              <a:gd name="T43" fmla="*/ 2147483647 h 52"/>
              <a:gd name="T44" fmla="*/ 2147483647 w 112"/>
              <a:gd name="T45" fmla="*/ 2147483647 h 52"/>
              <a:gd name="T46" fmla="*/ 2147483647 w 112"/>
              <a:gd name="T47" fmla="*/ 2147483647 h 52"/>
              <a:gd name="T48" fmla="*/ 2147483647 w 112"/>
              <a:gd name="T49" fmla="*/ 2147483647 h 52"/>
              <a:gd name="T50" fmla="*/ 2147483647 w 112"/>
              <a:gd name="T51" fmla="*/ 2147483647 h 52"/>
              <a:gd name="T52" fmla="*/ 2147483647 w 112"/>
              <a:gd name="T53" fmla="*/ 2147483647 h 52"/>
              <a:gd name="T54" fmla="*/ 2147483647 w 112"/>
              <a:gd name="T55" fmla="*/ 2147483647 h 52"/>
              <a:gd name="T56" fmla="*/ 2147483647 w 112"/>
              <a:gd name="T57" fmla="*/ 2147483647 h 52"/>
              <a:gd name="T58" fmla="*/ 2147483647 w 112"/>
              <a:gd name="T59" fmla="*/ 2147483647 h 52"/>
              <a:gd name="T60" fmla="*/ 2147483647 w 112"/>
              <a:gd name="T61" fmla="*/ 2147483647 h 52"/>
              <a:gd name="T62" fmla="*/ 2147483647 w 112"/>
              <a:gd name="T63" fmla="*/ 0 h 52"/>
              <a:gd name="T64" fmla="*/ 2147483647 w 11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2"/>
              <a:gd name="T101" fmla="*/ 112 w 11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2">
                <a:moveTo>
                  <a:pt x="26" y="0"/>
                </a:moveTo>
                <a:lnTo>
                  <a:pt x="21" y="0"/>
                </a:lnTo>
                <a:lnTo>
                  <a:pt x="17" y="2"/>
                </a:lnTo>
                <a:lnTo>
                  <a:pt x="11" y="3"/>
                </a:lnTo>
                <a:lnTo>
                  <a:pt x="8" y="7"/>
                </a:lnTo>
                <a:lnTo>
                  <a:pt x="5" y="11"/>
                </a:lnTo>
                <a:lnTo>
                  <a:pt x="2" y="15"/>
                </a:lnTo>
                <a:lnTo>
                  <a:pt x="1" y="21"/>
                </a:lnTo>
                <a:lnTo>
                  <a:pt x="0" y="26"/>
                </a:lnTo>
                <a:lnTo>
                  <a:pt x="1" y="31"/>
                </a:lnTo>
                <a:lnTo>
                  <a:pt x="2" y="37"/>
                </a:lnTo>
                <a:lnTo>
                  <a:pt x="5" y="40"/>
                </a:lnTo>
                <a:lnTo>
                  <a:pt x="8" y="44"/>
                </a:lnTo>
                <a:lnTo>
                  <a:pt x="11" y="48"/>
                </a:lnTo>
                <a:lnTo>
                  <a:pt x="17" y="50"/>
                </a:lnTo>
                <a:lnTo>
                  <a:pt x="21" y="52"/>
                </a:lnTo>
                <a:lnTo>
                  <a:pt x="80" y="52"/>
                </a:lnTo>
                <a:lnTo>
                  <a:pt x="91" y="52"/>
                </a:lnTo>
                <a:lnTo>
                  <a:pt x="96" y="50"/>
                </a:lnTo>
                <a:lnTo>
                  <a:pt x="100" y="48"/>
                </a:lnTo>
                <a:lnTo>
                  <a:pt x="104" y="44"/>
                </a:lnTo>
                <a:lnTo>
                  <a:pt x="108" y="40"/>
                </a:lnTo>
                <a:lnTo>
                  <a:pt x="109" y="37"/>
                </a:lnTo>
                <a:lnTo>
                  <a:pt x="112" y="31"/>
                </a:lnTo>
                <a:lnTo>
                  <a:pt x="112" y="26"/>
                </a:lnTo>
                <a:lnTo>
                  <a:pt x="112" y="21"/>
                </a:lnTo>
                <a:lnTo>
                  <a:pt x="109" y="15"/>
                </a:lnTo>
                <a:lnTo>
                  <a:pt x="108" y="11"/>
                </a:lnTo>
                <a:lnTo>
                  <a:pt x="104" y="7"/>
                </a:lnTo>
                <a:lnTo>
                  <a:pt x="100" y="3"/>
                </a:lnTo>
                <a:lnTo>
                  <a:pt x="96" y="2"/>
                </a:lnTo>
                <a:lnTo>
                  <a:pt x="8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1" name="Line 519"/>
          <p:cNvSpPr>
            <a:spLocks noChangeShapeType="1"/>
          </p:cNvSpPr>
          <p:nvPr/>
        </p:nvSpPr>
        <p:spPr bwMode="auto">
          <a:xfrm>
            <a:off x="7402513" y="4541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2" name="Freeform 520"/>
          <p:cNvSpPr>
            <a:spLocks/>
          </p:cNvSpPr>
          <p:nvPr/>
        </p:nvSpPr>
        <p:spPr bwMode="auto">
          <a:xfrm>
            <a:off x="7392988" y="4541838"/>
            <a:ext cx="36512" cy="20637"/>
          </a:xfrm>
          <a:custGeom>
            <a:avLst/>
            <a:gdLst>
              <a:gd name="T0" fmla="*/ 2147483647 w 93"/>
              <a:gd name="T1" fmla="*/ 0 h 52"/>
              <a:gd name="T2" fmla="*/ 2147483647 w 93"/>
              <a:gd name="T3" fmla="*/ 0 h 52"/>
              <a:gd name="T4" fmla="*/ 2147483647 w 93"/>
              <a:gd name="T5" fmla="*/ 2147483647 h 52"/>
              <a:gd name="T6" fmla="*/ 2147483647 w 93"/>
              <a:gd name="T7" fmla="*/ 2147483647 h 52"/>
              <a:gd name="T8" fmla="*/ 2147483647 w 93"/>
              <a:gd name="T9" fmla="*/ 2147483647 h 52"/>
              <a:gd name="T10" fmla="*/ 2147483647 w 93"/>
              <a:gd name="T11" fmla="*/ 2147483647 h 52"/>
              <a:gd name="T12" fmla="*/ 2147483647 w 93"/>
              <a:gd name="T13" fmla="*/ 2147483647 h 52"/>
              <a:gd name="T14" fmla="*/ 0 w 93"/>
              <a:gd name="T15" fmla="*/ 2147483647 h 52"/>
              <a:gd name="T16" fmla="*/ 0 w 93"/>
              <a:gd name="T17" fmla="*/ 2147483647 h 52"/>
              <a:gd name="T18" fmla="*/ 0 w 93"/>
              <a:gd name="T19" fmla="*/ 2147483647 h 52"/>
              <a:gd name="T20" fmla="*/ 2147483647 w 93"/>
              <a:gd name="T21" fmla="*/ 2147483647 h 52"/>
              <a:gd name="T22" fmla="*/ 2147483647 w 93"/>
              <a:gd name="T23" fmla="*/ 2147483647 h 52"/>
              <a:gd name="T24" fmla="*/ 2147483647 w 93"/>
              <a:gd name="T25" fmla="*/ 2147483647 h 52"/>
              <a:gd name="T26" fmla="*/ 2147483647 w 93"/>
              <a:gd name="T27" fmla="*/ 2147483647 h 52"/>
              <a:gd name="T28" fmla="*/ 2147483647 w 93"/>
              <a:gd name="T29" fmla="*/ 2147483647 h 52"/>
              <a:gd name="T30" fmla="*/ 2147483647 w 93"/>
              <a:gd name="T31" fmla="*/ 2147483647 h 52"/>
              <a:gd name="T32" fmla="*/ 2147483647 w 93"/>
              <a:gd name="T33" fmla="*/ 2147483647 h 52"/>
              <a:gd name="T34" fmla="*/ 2147483647 w 93"/>
              <a:gd name="T35" fmla="*/ 2147483647 h 52"/>
              <a:gd name="T36" fmla="*/ 2147483647 w 93"/>
              <a:gd name="T37" fmla="*/ 2147483647 h 52"/>
              <a:gd name="T38" fmla="*/ 2147483647 w 93"/>
              <a:gd name="T39" fmla="*/ 2147483647 h 52"/>
              <a:gd name="T40" fmla="*/ 2147483647 w 93"/>
              <a:gd name="T41" fmla="*/ 2147483647 h 52"/>
              <a:gd name="T42" fmla="*/ 2147483647 w 93"/>
              <a:gd name="T43" fmla="*/ 2147483647 h 52"/>
              <a:gd name="T44" fmla="*/ 2147483647 w 93"/>
              <a:gd name="T45" fmla="*/ 2147483647 h 52"/>
              <a:gd name="T46" fmla="*/ 2147483647 w 93"/>
              <a:gd name="T47" fmla="*/ 2147483647 h 52"/>
              <a:gd name="T48" fmla="*/ 2147483647 w 93"/>
              <a:gd name="T49" fmla="*/ 2147483647 h 52"/>
              <a:gd name="T50" fmla="*/ 2147483647 w 93"/>
              <a:gd name="T51" fmla="*/ 2147483647 h 52"/>
              <a:gd name="T52" fmla="*/ 2147483647 w 93"/>
              <a:gd name="T53" fmla="*/ 2147483647 h 52"/>
              <a:gd name="T54" fmla="*/ 2147483647 w 93"/>
              <a:gd name="T55" fmla="*/ 2147483647 h 52"/>
              <a:gd name="T56" fmla="*/ 2147483647 w 93"/>
              <a:gd name="T57" fmla="*/ 2147483647 h 52"/>
              <a:gd name="T58" fmla="*/ 2147483647 w 93"/>
              <a:gd name="T59" fmla="*/ 2147483647 h 52"/>
              <a:gd name="T60" fmla="*/ 2147483647 w 93"/>
              <a:gd name="T61" fmla="*/ 2147483647 h 52"/>
              <a:gd name="T62" fmla="*/ 2147483647 w 93"/>
              <a:gd name="T63" fmla="*/ 0 h 52"/>
              <a:gd name="T64" fmla="*/ 2147483647 w 9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2"/>
              <a:gd name="T101" fmla="*/ 93 w 9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2">
                <a:moveTo>
                  <a:pt x="27" y="0"/>
                </a:moveTo>
                <a:lnTo>
                  <a:pt x="21" y="0"/>
                </a:lnTo>
                <a:lnTo>
                  <a:pt x="16" y="2"/>
                </a:lnTo>
                <a:lnTo>
                  <a:pt x="12" y="3"/>
                </a:lnTo>
                <a:lnTo>
                  <a:pt x="8" y="7"/>
                </a:lnTo>
                <a:lnTo>
                  <a:pt x="4" y="11"/>
                </a:lnTo>
                <a:lnTo>
                  <a:pt x="3" y="15"/>
                </a:lnTo>
                <a:lnTo>
                  <a:pt x="0" y="21"/>
                </a:lnTo>
                <a:lnTo>
                  <a:pt x="0" y="26"/>
                </a:lnTo>
                <a:lnTo>
                  <a:pt x="0" y="31"/>
                </a:lnTo>
                <a:lnTo>
                  <a:pt x="3" y="37"/>
                </a:lnTo>
                <a:lnTo>
                  <a:pt x="4" y="40"/>
                </a:lnTo>
                <a:lnTo>
                  <a:pt x="8" y="44"/>
                </a:lnTo>
                <a:lnTo>
                  <a:pt x="12" y="48"/>
                </a:lnTo>
                <a:lnTo>
                  <a:pt x="16" y="50"/>
                </a:lnTo>
                <a:lnTo>
                  <a:pt x="21" y="52"/>
                </a:lnTo>
                <a:lnTo>
                  <a:pt x="61" y="52"/>
                </a:lnTo>
                <a:lnTo>
                  <a:pt x="71" y="52"/>
                </a:lnTo>
                <a:lnTo>
                  <a:pt x="75" y="50"/>
                </a:lnTo>
                <a:lnTo>
                  <a:pt x="81" y="48"/>
                </a:lnTo>
                <a:lnTo>
                  <a:pt x="85" y="44"/>
                </a:lnTo>
                <a:lnTo>
                  <a:pt x="87" y="40"/>
                </a:lnTo>
                <a:lnTo>
                  <a:pt x="90" y="37"/>
                </a:lnTo>
                <a:lnTo>
                  <a:pt x="91" y="31"/>
                </a:lnTo>
                <a:lnTo>
                  <a:pt x="93" y="26"/>
                </a:lnTo>
                <a:lnTo>
                  <a:pt x="91" y="21"/>
                </a:lnTo>
                <a:lnTo>
                  <a:pt x="90" y="15"/>
                </a:lnTo>
                <a:lnTo>
                  <a:pt x="87" y="11"/>
                </a:lnTo>
                <a:lnTo>
                  <a:pt x="85" y="7"/>
                </a:lnTo>
                <a:lnTo>
                  <a:pt x="81" y="3"/>
                </a:lnTo>
                <a:lnTo>
                  <a:pt x="75" y="2"/>
                </a:lnTo>
                <a:lnTo>
                  <a:pt x="6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3" name="Line 521"/>
          <p:cNvSpPr>
            <a:spLocks noChangeShapeType="1"/>
          </p:cNvSpPr>
          <p:nvPr/>
        </p:nvSpPr>
        <p:spPr bwMode="auto">
          <a:xfrm>
            <a:off x="7418388" y="4541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4" name="Freeform 522"/>
          <p:cNvSpPr>
            <a:spLocks/>
          </p:cNvSpPr>
          <p:nvPr/>
        </p:nvSpPr>
        <p:spPr bwMode="auto">
          <a:xfrm>
            <a:off x="7407275" y="4541838"/>
            <a:ext cx="41275" cy="20637"/>
          </a:xfrm>
          <a:custGeom>
            <a:avLst/>
            <a:gdLst>
              <a:gd name="T0" fmla="*/ 2147483647 w 101"/>
              <a:gd name="T1" fmla="*/ 0 h 52"/>
              <a:gd name="T2" fmla="*/ 2147483647 w 101"/>
              <a:gd name="T3" fmla="*/ 0 h 52"/>
              <a:gd name="T4" fmla="*/ 2147483647 w 101"/>
              <a:gd name="T5" fmla="*/ 2147483647 h 52"/>
              <a:gd name="T6" fmla="*/ 2147483647 w 101"/>
              <a:gd name="T7" fmla="*/ 2147483647 h 52"/>
              <a:gd name="T8" fmla="*/ 2147483647 w 101"/>
              <a:gd name="T9" fmla="*/ 2147483647 h 52"/>
              <a:gd name="T10" fmla="*/ 2147483647 w 101"/>
              <a:gd name="T11" fmla="*/ 2147483647 h 52"/>
              <a:gd name="T12" fmla="*/ 2147483647 w 101"/>
              <a:gd name="T13" fmla="*/ 2147483647 h 52"/>
              <a:gd name="T14" fmla="*/ 0 w 101"/>
              <a:gd name="T15" fmla="*/ 2147483647 h 52"/>
              <a:gd name="T16" fmla="*/ 0 w 101"/>
              <a:gd name="T17" fmla="*/ 2147483647 h 52"/>
              <a:gd name="T18" fmla="*/ 0 w 101"/>
              <a:gd name="T19" fmla="*/ 2147483647 h 52"/>
              <a:gd name="T20" fmla="*/ 2147483647 w 101"/>
              <a:gd name="T21" fmla="*/ 2147483647 h 52"/>
              <a:gd name="T22" fmla="*/ 2147483647 w 101"/>
              <a:gd name="T23" fmla="*/ 2147483647 h 52"/>
              <a:gd name="T24" fmla="*/ 2147483647 w 101"/>
              <a:gd name="T25" fmla="*/ 2147483647 h 52"/>
              <a:gd name="T26" fmla="*/ 2147483647 w 101"/>
              <a:gd name="T27" fmla="*/ 2147483647 h 52"/>
              <a:gd name="T28" fmla="*/ 2147483647 w 101"/>
              <a:gd name="T29" fmla="*/ 2147483647 h 52"/>
              <a:gd name="T30" fmla="*/ 2147483647 w 101"/>
              <a:gd name="T31" fmla="*/ 2147483647 h 52"/>
              <a:gd name="T32" fmla="*/ 2147483647 w 101"/>
              <a:gd name="T33" fmla="*/ 2147483647 h 52"/>
              <a:gd name="T34" fmla="*/ 2147483647 w 101"/>
              <a:gd name="T35" fmla="*/ 2147483647 h 52"/>
              <a:gd name="T36" fmla="*/ 2147483647 w 101"/>
              <a:gd name="T37" fmla="*/ 2147483647 h 52"/>
              <a:gd name="T38" fmla="*/ 2147483647 w 101"/>
              <a:gd name="T39" fmla="*/ 2147483647 h 52"/>
              <a:gd name="T40" fmla="*/ 2147483647 w 101"/>
              <a:gd name="T41" fmla="*/ 2147483647 h 52"/>
              <a:gd name="T42" fmla="*/ 2147483647 w 101"/>
              <a:gd name="T43" fmla="*/ 2147483647 h 52"/>
              <a:gd name="T44" fmla="*/ 2147483647 w 101"/>
              <a:gd name="T45" fmla="*/ 2147483647 h 52"/>
              <a:gd name="T46" fmla="*/ 2147483647 w 101"/>
              <a:gd name="T47" fmla="*/ 2147483647 h 52"/>
              <a:gd name="T48" fmla="*/ 2147483647 w 101"/>
              <a:gd name="T49" fmla="*/ 2147483647 h 52"/>
              <a:gd name="T50" fmla="*/ 2147483647 w 101"/>
              <a:gd name="T51" fmla="*/ 2147483647 h 52"/>
              <a:gd name="T52" fmla="*/ 2147483647 w 101"/>
              <a:gd name="T53" fmla="*/ 2147483647 h 52"/>
              <a:gd name="T54" fmla="*/ 2147483647 w 101"/>
              <a:gd name="T55" fmla="*/ 2147483647 h 52"/>
              <a:gd name="T56" fmla="*/ 2147483647 w 101"/>
              <a:gd name="T57" fmla="*/ 2147483647 h 52"/>
              <a:gd name="T58" fmla="*/ 2147483647 w 101"/>
              <a:gd name="T59" fmla="*/ 2147483647 h 52"/>
              <a:gd name="T60" fmla="*/ 2147483647 w 101"/>
              <a:gd name="T61" fmla="*/ 2147483647 h 52"/>
              <a:gd name="T62" fmla="*/ 2147483647 w 101"/>
              <a:gd name="T63" fmla="*/ 0 h 52"/>
              <a:gd name="T64" fmla="*/ 2147483647 w 10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2"/>
              <a:gd name="T101" fmla="*/ 101 w 10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2">
                <a:moveTo>
                  <a:pt x="26" y="0"/>
                </a:moveTo>
                <a:lnTo>
                  <a:pt x="21" y="0"/>
                </a:lnTo>
                <a:lnTo>
                  <a:pt x="16" y="2"/>
                </a:lnTo>
                <a:lnTo>
                  <a:pt x="12" y="3"/>
                </a:lnTo>
                <a:lnTo>
                  <a:pt x="8" y="7"/>
                </a:lnTo>
                <a:lnTo>
                  <a:pt x="4" y="11"/>
                </a:lnTo>
                <a:lnTo>
                  <a:pt x="1" y="15"/>
                </a:lnTo>
                <a:lnTo>
                  <a:pt x="0" y="21"/>
                </a:lnTo>
                <a:lnTo>
                  <a:pt x="0" y="26"/>
                </a:lnTo>
                <a:lnTo>
                  <a:pt x="0" y="31"/>
                </a:lnTo>
                <a:lnTo>
                  <a:pt x="1" y="37"/>
                </a:lnTo>
                <a:lnTo>
                  <a:pt x="4" y="40"/>
                </a:lnTo>
                <a:lnTo>
                  <a:pt x="8" y="44"/>
                </a:lnTo>
                <a:lnTo>
                  <a:pt x="12" y="48"/>
                </a:lnTo>
                <a:lnTo>
                  <a:pt x="16" y="50"/>
                </a:lnTo>
                <a:lnTo>
                  <a:pt x="21" y="52"/>
                </a:lnTo>
                <a:lnTo>
                  <a:pt x="70" y="52"/>
                </a:lnTo>
                <a:lnTo>
                  <a:pt x="80" y="52"/>
                </a:lnTo>
                <a:lnTo>
                  <a:pt x="86" y="50"/>
                </a:lnTo>
                <a:lnTo>
                  <a:pt x="90" y="48"/>
                </a:lnTo>
                <a:lnTo>
                  <a:pt x="94" y="44"/>
                </a:lnTo>
                <a:lnTo>
                  <a:pt x="98" y="40"/>
                </a:lnTo>
                <a:lnTo>
                  <a:pt x="99" y="37"/>
                </a:lnTo>
                <a:lnTo>
                  <a:pt x="101" y="31"/>
                </a:lnTo>
                <a:lnTo>
                  <a:pt x="101" y="26"/>
                </a:lnTo>
                <a:lnTo>
                  <a:pt x="101" y="21"/>
                </a:lnTo>
                <a:lnTo>
                  <a:pt x="99" y="15"/>
                </a:lnTo>
                <a:lnTo>
                  <a:pt x="98" y="11"/>
                </a:lnTo>
                <a:lnTo>
                  <a:pt x="94" y="7"/>
                </a:lnTo>
                <a:lnTo>
                  <a:pt x="90" y="3"/>
                </a:lnTo>
                <a:lnTo>
                  <a:pt x="86" y="2"/>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5" name="Line 523"/>
          <p:cNvSpPr>
            <a:spLocks noChangeShapeType="1"/>
          </p:cNvSpPr>
          <p:nvPr/>
        </p:nvSpPr>
        <p:spPr bwMode="auto">
          <a:xfrm>
            <a:off x="7437438" y="4541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6" name="Freeform 524"/>
          <p:cNvSpPr>
            <a:spLocks/>
          </p:cNvSpPr>
          <p:nvPr/>
        </p:nvSpPr>
        <p:spPr bwMode="auto">
          <a:xfrm>
            <a:off x="7427913" y="4541838"/>
            <a:ext cx="31750" cy="20637"/>
          </a:xfrm>
          <a:custGeom>
            <a:avLst/>
            <a:gdLst>
              <a:gd name="T0" fmla="*/ 2147483647 w 82"/>
              <a:gd name="T1" fmla="*/ 0 h 52"/>
              <a:gd name="T2" fmla="*/ 2147483647 w 82"/>
              <a:gd name="T3" fmla="*/ 0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0"/>
                </a:lnTo>
                <a:lnTo>
                  <a:pt x="15" y="2"/>
                </a:lnTo>
                <a:lnTo>
                  <a:pt x="12" y="3"/>
                </a:lnTo>
                <a:lnTo>
                  <a:pt x="8" y="7"/>
                </a:lnTo>
                <a:lnTo>
                  <a:pt x="4" y="11"/>
                </a:lnTo>
                <a:lnTo>
                  <a:pt x="2" y="15"/>
                </a:lnTo>
                <a:lnTo>
                  <a:pt x="0" y="21"/>
                </a:lnTo>
                <a:lnTo>
                  <a:pt x="0" y="26"/>
                </a:lnTo>
                <a:lnTo>
                  <a:pt x="0" y="31"/>
                </a:lnTo>
                <a:lnTo>
                  <a:pt x="2" y="37"/>
                </a:lnTo>
                <a:lnTo>
                  <a:pt x="4" y="40"/>
                </a:lnTo>
                <a:lnTo>
                  <a:pt x="8" y="44"/>
                </a:lnTo>
                <a:lnTo>
                  <a:pt x="12" y="48"/>
                </a:lnTo>
                <a:lnTo>
                  <a:pt x="15" y="50"/>
                </a:lnTo>
                <a:lnTo>
                  <a:pt x="21" y="52"/>
                </a:lnTo>
                <a:lnTo>
                  <a:pt x="50" y="52"/>
                </a:lnTo>
                <a:lnTo>
                  <a:pt x="60" y="52"/>
                </a:lnTo>
                <a:lnTo>
                  <a:pt x="66" y="50"/>
                </a:lnTo>
                <a:lnTo>
                  <a:pt x="70" y="48"/>
                </a:lnTo>
                <a:lnTo>
                  <a:pt x="74" y="44"/>
                </a:lnTo>
                <a:lnTo>
                  <a:pt x="78" y="40"/>
                </a:lnTo>
                <a:lnTo>
                  <a:pt x="80" y="37"/>
                </a:lnTo>
                <a:lnTo>
                  <a:pt x="82" y="31"/>
                </a:lnTo>
                <a:lnTo>
                  <a:pt x="82" y="26"/>
                </a:lnTo>
                <a:lnTo>
                  <a:pt x="82" y="21"/>
                </a:lnTo>
                <a:lnTo>
                  <a:pt x="80" y="15"/>
                </a:lnTo>
                <a:lnTo>
                  <a:pt x="78" y="11"/>
                </a:lnTo>
                <a:lnTo>
                  <a:pt x="74" y="7"/>
                </a:lnTo>
                <a:lnTo>
                  <a:pt x="70" y="3"/>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7" name="Line 525"/>
          <p:cNvSpPr>
            <a:spLocks noChangeShapeType="1"/>
          </p:cNvSpPr>
          <p:nvPr/>
        </p:nvSpPr>
        <p:spPr bwMode="auto">
          <a:xfrm>
            <a:off x="7450138" y="45418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8" name="Freeform 526"/>
          <p:cNvSpPr>
            <a:spLocks/>
          </p:cNvSpPr>
          <p:nvPr/>
        </p:nvSpPr>
        <p:spPr bwMode="auto">
          <a:xfrm>
            <a:off x="7439025" y="4541838"/>
            <a:ext cx="25400" cy="20637"/>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0"/>
                </a:lnTo>
                <a:lnTo>
                  <a:pt x="17" y="2"/>
                </a:lnTo>
                <a:lnTo>
                  <a:pt x="12" y="3"/>
                </a:lnTo>
                <a:lnTo>
                  <a:pt x="8" y="7"/>
                </a:lnTo>
                <a:lnTo>
                  <a:pt x="5" y="11"/>
                </a:lnTo>
                <a:lnTo>
                  <a:pt x="2" y="15"/>
                </a:lnTo>
                <a:lnTo>
                  <a:pt x="1" y="21"/>
                </a:lnTo>
                <a:lnTo>
                  <a:pt x="0" y="26"/>
                </a:lnTo>
                <a:lnTo>
                  <a:pt x="1" y="31"/>
                </a:lnTo>
                <a:lnTo>
                  <a:pt x="2" y="37"/>
                </a:lnTo>
                <a:lnTo>
                  <a:pt x="5" y="40"/>
                </a:lnTo>
                <a:lnTo>
                  <a:pt x="8" y="44"/>
                </a:lnTo>
                <a:lnTo>
                  <a:pt x="12" y="48"/>
                </a:lnTo>
                <a:lnTo>
                  <a:pt x="17" y="50"/>
                </a:lnTo>
                <a:lnTo>
                  <a:pt x="21" y="52"/>
                </a:lnTo>
                <a:lnTo>
                  <a:pt x="30" y="52"/>
                </a:lnTo>
                <a:lnTo>
                  <a:pt x="42" y="52"/>
                </a:lnTo>
                <a:lnTo>
                  <a:pt x="46" y="50"/>
                </a:lnTo>
                <a:lnTo>
                  <a:pt x="51" y="48"/>
                </a:lnTo>
                <a:lnTo>
                  <a:pt x="55" y="44"/>
                </a:lnTo>
                <a:lnTo>
                  <a:pt x="58" y="40"/>
                </a:lnTo>
                <a:lnTo>
                  <a:pt x="61" y="37"/>
                </a:lnTo>
                <a:lnTo>
                  <a:pt x="62" y="31"/>
                </a:lnTo>
                <a:lnTo>
                  <a:pt x="63" y="26"/>
                </a:lnTo>
                <a:lnTo>
                  <a:pt x="62" y="21"/>
                </a:lnTo>
                <a:lnTo>
                  <a:pt x="61" y="15"/>
                </a:lnTo>
                <a:lnTo>
                  <a:pt x="58" y="11"/>
                </a:lnTo>
                <a:lnTo>
                  <a:pt x="55" y="7"/>
                </a:lnTo>
                <a:lnTo>
                  <a:pt x="51" y="3"/>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79" name="Line 527"/>
          <p:cNvSpPr>
            <a:spLocks noChangeShapeType="1"/>
          </p:cNvSpPr>
          <p:nvPr/>
        </p:nvSpPr>
        <p:spPr bwMode="auto">
          <a:xfrm>
            <a:off x="7443788" y="4552950"/>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0" name="Freeform 528"/>
          <p:cNvSpPr>
            <a:spLocks/>
          </p:cNvSpPr>
          <p:nvPr/>
        </p:nvSpPr>
        <p:spPr bwMode="auto">
          <a:xfrm>
            <a:off x="7443788" y="4522788"/>
            <a:ext cx="19050" cy="39687"/>
          </a:xfrm>
          <a:custGeom>
            <a:avLst/>
            <a:gdLst>
              <a:gd name="T0" fmla="*/ 0 w 52"/>
              <a:gd name="T1" fmla="*/ 2147483647 h 104"/>
              <a:gd name="T2" fmla="*/ 0 w 52"/>
              <a:gd name="T3" fmla="*/ 2147483647 h 104"/>
              <a:gd name="T4" fmla="*/ 2147483647 w 52"/>
              <a:gd name="T5" fmla="*/ 2147483647 h 104"/>
              <a:gd name="T6" fmla="*/ 2147483647 w 52"/>
              <a:gd name="T7" fmla="*/ 2147483647 h 104"/>
              <a:gd name="T8" fmla="*/ 2147483647 w 52"/>
              <a:gd name="T9" fmla="*/ 2147483647 h 104"/>
              <a:gd name="T10" fmla="*/ 2147483647 w 52"/>
              <a:gd name="T11" fmla="*/ 2147483647 h 104"/>
              <a:gd name="T12" fmla="*/ 2147483647 w 52"/>
              <a:gd name="T13" fmla="*/ 2147483647 h 104"/>
              <a:gd name="T14" fmla="*/ 2147483647 w 52"/>
              <a:gd name="T15" fmla="*/ 2147483647 h 104"/>
              <a:gd name="T16" fmla="*/ 2147483647 w 52"/>
              <a:gd name="T17" fmla="*/ 2147483647 h 104"/>
              <a:gd name="T18" fmla="*/ 2147483647 w 52"/>
              <a:gd name="T19" fmla="*/ 2147483647 h 104"/>
              <a:gd name="T20" fmla="*/ 2147483647 w 52"/>
              <a:gd name="T21" fmla="*/ 2147483647 h 104"/>
              <a:gd name="T22" fmla="*/ 2147483647 w 52"/>
              <a:gd name="T23" fmla="*/ 2147483647 h 104"/>
              <a:gd name="T24" fmla="*/ 2147483647 w 52"/>
              <a:gd name="T25" fmla="*/ 2147483647 h 104"/>
              <a:gd name="T26" fmla="*/ 2147483647 w 52"/>
              <a:gd name="T27" fmla="*/ 2147483647 h 104"/>
              <a:gd name="T28" fmla="*/ 2147483647 w 52"/>
              <a:gd name="T29" fmla="*/ 2147483647 h 104"/>
              <a:gd name="T30" fmla="*/ 2147483647 w 52"/>
              <a:gd name="T31" fmla="*/ 2147483647 h 104"/>
              <a:gd name="T32" fmla="*/ 2147483647 w 52"/>
              <a:gd name="T33" fmla="*/ 2147483647 h 104"/>
              <a:gd name="T34" fmla="*/ 2147483647 w 52"/>
              <a:gd name="T35" fmla="*/ 2147483647 h 104"/>
              <a:gd name="T36" fmla="*/ 2147483647 w 52"/>
              <a:gd name="T37" fmla="*/ 2147483647 h 104"/>
              <a:gd name="T38" fmla="*/ 2147483647 w 52"/>
              <a:gd name="T39" fmla="*/ 2147483647 h 104"/>
              <a:gd name="T40" fmla="*/ 2147483647 w 52"/>
              <a:gd name="T41" fmla="*/ 2147483647 h 104"/>
              <a:gd name="T42" fmla="*/ 2147483647 w 52"/>
              <a:gd name="T43" fmla="*/ 2147483647 h 104"/>
              <a:gd name="T44" fmla="*/ 2147483647 w 52"/>
              <a:gd name="T45" fmla="*/ 2147483647 h 104"/>
              <a:gd name="T46" fmla="*/ 2147483647 w 52"/>
              <a:gd name="T47" fmla="*/ 0 h 104"/>
              <a:gd name="T48" fmla="*/ 2147483647 w 52"/>
              <a:gd name="T49" fmla="*/ 0 h 104"/>
              <a:gd name="T50" fmla="*/ 2147483647 w 52"/>
              <a:gd name="T51" fmla="*/ 0 h 104"/>
              <a:gd name="T52" fmla="*/ 2147483647 w 52"/>
              <a:gd name="T53" fmla="*/ 2147483647 h 104"/>
              <a:gd name="T54" fmla="*/ 2147483647 w 52"/>
              <a:gd name="T55" fmla="*/ 2147483647 h 104"/>
              <a:gd name="T56" fmla="*/ 2147483647 w 52"/>
              <a:gd name="T57" fmla="*/ 2147483647 h 104"/>
              <a:gd name="T58" fmla="*/ 2147483647 w 52"/>
              <a:gd name="T59" fmla="*/ 2147483647 h 104"/>
              <a:gd name="T60" fmla="*/ 2147483647 w 52"/>
              <a:gd name="T61" fmla="*/ 2147483647 h 104"/>
              <a:gd name="T62" fmla="*/ 0 w 52"/>
              <a:gd name="T63" fmla="*/ 2147483647 h 104"/>
              <a:gd name="T64" fmla="*/ 0 w 52"/>
              <a:gd name="T65" fmla="*/ 2147483647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04"/>
              <a:gd name="T101" fmla="*/ 52 w 52"/>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04">
                <a:moveTo>
                  <a:pt x="0" y="78"/>
                </a:moveTo>
                <a:lnTo>
                  <a:pt x="0" y="83"/>
                </a:lnTo>
                <a:lnTo>
                  <a:pt x="2" y="89"/>
                </a:lnTo>
                <a:lnTo>
                  <a:pt x="4" y="92"/>
                </a:lnTo>
                <a:lnTo>
                  <a:pt x="8" y="96"/>
                </a:lnTo>
                <a:lnTo>
                  <a:pt x="12" y="100"/>
                </a:lnTo>
                <a:lnTo>
                  <a:pt x="16" y="102"/>
                </a:lnTo>
                <a:lnTo>
                  <a:pt x="21" y="104"/>
                </a:lnTo>
                <a:lnTo>
                  <a:pt x="27" y="104"/>
                </a:lnTo>
                <a:lnTo>
                  <a:pt x="32" y="104"/>
                </a:lnTo>
                <a:lnTo>
                  <a:pt x="36" y="102"/>
                </a:lnTo>
                <a:lnTo>
                  <a:pt x="41" y="100"/>
                </a:lnTo>
                <a:lnTo>
                  <a:pt x="45" y="96"/>
                </a:lnTo>
                <a:lnTo>
                  <a:pt x="48" y="92"/>
                </a:lnTo>
                <a:lnTo>
                  <a:pt x="51" y="89"/>
                </a:lnTo>
                <a:lnTo>
                  <a:pt x="52" y="83"/>
                </a:lnTo>
                <a:lnTo>
                  <a:pt x="52" y="32"/>
                </a:lnTo>
                <a:lnTo>
                  <a:pt x="52" y="21"/>
                </a:lnTo>
                <a:lnTo>
                  <a:pt x="51" y="16"/>
                </a:lnTo>
                <a:lnTo>
                  <a:pt x="48" y="12"/>
                </a:lnTo>
                <a:lnTo>
                  <a:pt x="45" y="8"/>
                </a:lnTo>
                <a:lnTo>
                  <a:pt x="41" y="4"/>
                </a:lnTo>
                <a:lnTo>
                  <a:pt x="36" y="1"/>
                </a:lnTo>
                <a:lnTo>
                  <a:pt x="32" y="0"/>
                </a:lnTo>
                <a:lnTo>
                  <a:pt x="27" y="0"/>
                </a:lnTo>
                <a:lnTo>
                  <a:pt x="21" y="0"/>
                </a:lnTo>
                <a:lnTo>
                  <a:pt x="16" y="1"/>
                </a:lnTo>
                <a:lnTo>
                  <a:pt x="12" y="4"/>
                </a:lnTo>
                <a:lnTo>
                  <a:pt x="8" y="8"/>
                </a:lnTo>
                <a:lnTo>
                  <a:pt x="4" y="12"/>
                </a:lnTo>
                <a:lnTo>
                  <a:pt x="2" y="16"/>
                </a:lnTo>
                <a:lnTo>
                  <a:pt x="0" y="26"/>
                </a:lnTo>
                <a:lnTo>
                  <a:pt x="0" y="78"/>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1" name="Line 529"/>
          <p:cNvSpPr>
            <a:spLocks noChangeShapeType="1"/>
          </p:cNvSpPr>
          <p:nvPr/>
        </p:nvSpPr>
        <p:spPr bwMode="auto">
          <a:xfrm>
            <a:off x="7453313" y="4522788"/>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2" name="Freeform 530"/>
          <p:cNvSpPr>
            <a:spLocks/>
          </p:cNvSpPr>
          <p:nvPr/>
        </p:nvSpPr>
        <p:spPr bwMode="auto">
          <a:xfrm>
            <a:off x="7443788" y="4522788"/>
            <a:ext cx="82550" cy="19050"/>
          </a:xfrm>
          <a:custGeom>
            <a:avLst/>
            <a:gdLst>
              <a:gd name="T0" fmla="*/ 2147483647 w 210"/>
              <a:gd name="T1" fmla="*/ 0 h 52"/>
              <a:gd name="T2" fmla="*/ 2147483647 w 210"/>
              <a:gd name="T3" fmla="*/ 0 h 52"/>
              <a:gd name="T4" fmla="*/ 2147483647 w 210"/>
              <a:gd name="T5" fmla="*/ 2147483647 h 52"/>
              <a:gd name="T6" fmla="*/ 2147483647 w 210"/>
              <a:gd name="T7" fmla="*/ 2147483647 h 52"/>
              <a:gd name="T8" fmla="*/ 2147483647 w 210"/>
              <a:gd name="T9" fmla="*/ 2147483647 h 52"/>
              <a:gd name="T10" fmla="*/ 2147483647 w 210"/>
              <a:gd name="T11" fmla="*/ 2147483647 h 52"/>
              <a:gd name="T12" fmla="*/ 2147483647 w 210"/>
              <a:gd name="T13" fmla="*/ 2147483647 h 52"/>
              <a:gd name="T14" fmla="*/ 0 w 210"/>
              <a:gd name="T15" fmla="*/ 2147483647 h 52"/>
              <a:gd name="T16" fmla="*/ 0 w 210"/>
              <a:gd name="T17" fmla="*/ 2147483647 h 52"/>
              <a:gd name="T18" fmla="*/ 0 w 210"/>
              <a:gd name="T19" fmla="*/ 2147483647 h 52"/>
              <a:gd name="T20" fmla="*/ 2147483647 w 210"/>
              <a:gd name="T21" fmla="*/ 2147483647 h 52"/>
              <a:gd name="T22" fmla="*/ 2147483647 w 210"/>
              <a:gd name="T23" fmla="*/ 2147483647 h 52"/>
              <a:gd name="T24" fmla="*/ 2147483647 w 210"/>
              <a:gd name="T25" fmla="*/ 2147483647 h 52"/>
              <a:gd name="T26" fmla="*/ 2147483647 w 210"/>
              <a:gd name="T27" fmla="*/ 2147483647 h 52"/>
              <a:gd name="T28" fmla="*/ 2147483647 w 210"/>
              <a:gd name="T29" fmla="*/ 2147483647 h 52"/>
              <a:gd name="T30" fmla="*/ 2147483647 w 210"/>
              <a:gd name="T31" fmla="*/ 2147483647 h 52"/>
              <a:gd name="T32" fmla="*/ 2147483647 w 210"/>
              <a:gd name="T33" fmla="*/ 2147483647 h 52"/>
              <a:gd name="T34" fmla="*/ 2147483647 w 210"/>
              <a:gd name="T35" fmla="*/ 2147483647 h 52"/>
              <a:gd name="T36" fmla="*/ 2147483647 w 210"/>
              <a:gd name="T37" fmla="*/ 2147483647 h 52"/>
              <a:gd name="T38" fmla="*/ 2147483647 w 210"/>
              <a:gd name="T39" fmla="*/ 2147483647 h 52"/>
              <a:gd name="T40" fmla="*/ 2147483647 w 210"/>
              <a:gd name="T41" fmla="*/ 2147483647 h 52"/>
              <a:gd name="T42" fmla="*/ 2147483647 w 210"/>
              <a:gd name="T43" fmla="*/ 2147483647 h 52"/>
              <a:gd name="T44" fmla="*/ 2147483647 w 210"/>
              <a:gd name="T45" fmla="*/ 2147483647 h 52"/>
              <a:gd name="T46" fmla="*/ 2147483647 w 210"/>
              <a:gd name="T47" fmla="*/ 2147483647 h 52"/>
              <a:gd name="T48" fmla="*/ 2147483647 w 210"/>
              <a:gd name="T49" fmla="*/ 2147483647 h 52"/>
              <a:gd name="T50" fmla="*/ 2147483647 w 210"/>
              <a:gd name="T51" fmla="*/ 2147483647 h 52"/>
              <a:gd name="T52" fmla="*/ 2147483647 w 210"/>
              <a:gd name="T53" fmla="*/ 2147483647 h 52"/>
              <a:gd name="T54" fmla="*/ 2147483647 w 210"/>
              <a:gd name="T55" fmla="*/ 2147483647 h 52"/>
              <a:gd name="T56" fmla="*/ 2147483647 w 210"/>
              <a:gd name="T57" fmla="*/ 2147483647 h 52"/>
              <a:gd name="T58" fmla="*/ 2147483647 w 210"/>
              <a:gd name="T59" fmla="*/ 2147483647 h 52"/>
              <a:gd name="T60" fmla="*/ 2147483647 w 210"/>
              <a:gd name="T61" fmla="*/ 2147483647 h 52"/>
              <a:gd name="T62" fmla="*/ 2147483647 w 210"/>
              <a:gd name="T63" fmla="*/ 0 h 52"/>
              <a:gd name="T64" fmla="*/ 2147483647 w 21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52"/>
              <a:gd name="T101" fmla="*/ 210 w 21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52">
                <a:moveTo>
                  <a:pt x="27" y="0"/>
                </a:moveTo>
                <a:lnTo>
                  <a:pt x="21" y="0"/>
                </a:lnTo>
                <a:lnTo>
                  <a:pt x="16" y="1"/>
                </a:lnTo>
                <a:lnTo>
                  <a:pt x="12" y="4"/>
                </a:lnTo>
                <a:lnTo>
                  <a:pt x="8" y="8"/>
                </a:lnTo>
                <a:lnTo>
                  <a:pt x="4" y="12"/>
                </a:lnTo>
                <a:lnTo>
                  <a:pt x="2" y="16"/>
                </a:lnTo>
                <a:lnTo>
                  <a:pt x="0" y="21"/>
                </a:lnTo>
                <a:lnTo>
                  <a:pt x="0" y="26"/>
                </a:lnTo>
                <a:lnTo>
                  <a:pt x="0" y="32"/>
                </a:lnTo>
                <a:lnTo>
                  <a:pt x="2" y="36"/>
                </a:lnTo>
                <a:lnTo>
                  <a:pt x="4" y="41"/>
                </a:lnTo>
                <a:lnTo>
                  <a:pt x="8" y="45"/>
                </a:lnTo>
                <a:lnTo>
                  <a:pt x="12" y="48"/>
                </a:lnTo>
                <a:lnTo>
                  <a:pt x="16" y="50"/>
                </a:lnTo>
                <a:lnTo>
                  <a:pt x="21" y="52"/>
                </a:lnTo>
                <a:lnTo>
                  <a:pt x="179" y="52"/>
                </a:lnTo>
                <a:lnTo>
                  <a:pt x="189" y="52"/>
                </a:lnTo>
                <a:lnTo>
                  <a:pt x="195" y="50"/>
                </a:lnTo>
                <a:lnTo>
                  <a:pt x="199" y="48"/>
                </a:lnTo>
                <a:lnTo>
                  <a:pt x="202" y="45"/>
                </a:lnTo>
                <a:lnTo>
                  <a:pt x="206" y="41"/>
                </a:lnTo>
                <a:lnTo>
                  <a:pt x="208" y="36"/>
                </a:lnTo>
                <a:lnTo>
                  <a:pt x="210" y="32"/>
                </a:lnTo>
                <a:lnTo>
                  <a:pt x="210" y="26"/>
                </a:lnTo>
                <a:lnTo>
                  <a:pt x="210" y="21"/>
                </a:lnTo>
                <a:lnTo>
                  <a:pt x="208" y="16"/>
                </a:lnTo>
                <a:lnTo>
                  <a:pt x="206" y="12"/>
                </a:lnTo>
                <a:lnTo>
                  <a:pt x="202" y="8"/>
                </a:lnTo>
                <a:lnTo>
                  <a:pt x="199" y="4"/>
                </a:lnTo>
                <a:lnTo>
                  <a:pt x="195" y="1"/>
                </a:lnTo>
                <a:lnTo>
                  <a:pt x="18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3" name="Line 531"/>
          <p:cNvSpPr>
            <a:spLocks noChangeShapeType="1"/>
          </p:cNvSpPr>
          <p:nvPr/>
        </p:nvSpPr>
        <p:spPr bwMode="auto">
          <a:xfrm>
            <a:off x="7515225" y="4522788"/>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4" name="Freeform 532"/>
          <p:cNvSpPr>
            <a:spLocks/>
          </p:cNvSpPr>
          <p:nvPr/>
        </p:nvSpPr>
        <p:spPr bwMode="auto">
          <a:xfrm>
            <a:off x="7505700" y="4522788"/>
            <a:ext cx="28575" cy="19050"/>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0 w 72"/>
              <a:gd name="T15" fmla="*/ 2147483647 h 52"/>
              <a:gd name="T16" fmla="*/ 0 w 72"/>
              <a:gd name="T17" fmla="*/ 2147483647 h 52"/>
              <a:gd name="T18" fmla="*/ 0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0"/>
                </a:lnTo>
                <a:lnTo>
                  <a:pt x="15" y="1"/>
                </a:lnTo>
                <a:lnTo>
                  <a:pt x="11" y="4"/>
                </a:lnTo>
                <a:lnTo>
                  <a:pt x="7" y="8"/>
                </a:lnTo>
                <a:lnTo>
                  <a:pt x="4" y="12"/>
                </a:lnTo>
                <a:lnTo>
                  <a:pt x="1" y="16"/>
                </a:lnTo>
                <a:lnTo>
                  <a:pt x="0" y="21"/>
                </a:lnTo>
                <a:lnTo>
                  <a:pt x="0" y="26"/>
                </a:lnTo>
                <a:lnTo>
                  <a:pt x="0" y="32"/>
                </a:lnTo>
                <a:lnTo>
                  <a:pt x="1" y="36"/>
                </a:lnTo>
                <a:lnTo>
                  <a:pt x="4" y="41"/>
                </a:lnTo>
                <a:lnTo>
                  <a:pt x="7" y="45"/>
                </a:lnTo>
                <a:lnTo>
                  <a:pt x="11" y="48"/>
                </a:lnTo>
                <a:lnTo>
                  <a:pt x="15" y="50"/>
                </a:lnTo>
                <a:lnTo>
                  <a:pt x="21" y="52"/>
                </a:lnTo>
                <a:lnTo>
                  <a:pt x="39" y="52"/>
                </a:lnTo>
                <a:lnTo>
                  <a:pt x="51" y="52"/>
                </a:lnTo>
                <a:lnTo>
                  <a:pt x="55" y="50"/>
                </a:lnTo>
                <a:lnTo>
                  <a:pt x="60" y="48"/>
                </a:lnTo>
                <a:lnTo>
                  <a:pt x="64" y="45"/>
                </a:lnTo>
                <a:lnTo>
                  <a:pt x="67" y="41"/>
                </a:lnTo>
                <a:lnTo>
                  <a:pt x="70" y="36"/>
                </a:lnTo>
                <a:lnTo>
                  <a:pt x="71" y="32"/>
                </a:lnTo>
                <a:lnTo>
                  <a:pt x="72" y="26"/>
                </a:lnTo>
                <a:lnTo>
                  <a:pt x="71" y="21"/>
                </a:lnTo>
                <a:lnTo>
                  <a:pt x="70" y="16"/>
                </a:lnTo>
                <a:lnTo>
                  <a:pt x="67" y="12"/>
                </a:lnTo>
                <a:lnTo>
                  <a:pt x="64" y="8"/>
                </a:lnTo>
                <a:lnTo>
                  <a:pt x="60" y="4"/>
                </a:lnTo>
                <a:lnTo>
                  <a:pt x="55" y="1"/>
                </a:lnTo>
                <a:lnTo>
                  <a:pt x="4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5" name="Line 533"/>
          <p:cNvSpPr>
            <a:spLocks noChangeShapeType="1"/>
          </p:cNvSpPr>
          <p:nvPr/>
        </p:nvSpPr>
        <p:spPr bwMode="auto">
          <a:xfrm>
            <a:off x="7523163" y="4522788"/>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6" name="Freeform 534"/>
          <p:cNvSpPr>
            <a:spLocks/>
          </p:cNvSpPr>
          <p:nvPr/>
        </p:nvSpPr>
        <p:spPr bwMode="auto">
          <a:xfrm>
            <a:off x="7513638" y="4522788"/>
            <a:ext cx="23812" cy="19050"/>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0 w 63"/>
              <a:gd name="T15" fmla="*/ 2147483647 h 52"/>
              <a:gd name="T16" fmla="*/ 0 w 63"/>
              <a:gd name="T17" fmla="*/ 2147483647 h 52"/>
              <a:gd name="T18" fmla="*/ 0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7" y="0"/>
                </a:moveTo>
                <a:lnTo>
                  <a:pt x="22" y="0"/>
                </a:lnTo>
                <a:lnTo>
                  <a:pt x="16" y="1"/>
                </a:lnTo>
                <a:lnTo>
                  <a:pt x="12" y="4"/>
                </a:lnTo>
                <a:lnTo>
                  <a:pt x="8" y="8"/>
                </a:lnTo>
                <a:lnTo>
                  <a:pt x="4" y="12"/>
                </a:lnTo>
                <a:lnTo>
                  <a:pt x="2" y="16"/>
                </a:lnTo>
                <a:lnTo>
                  <a:pt x="0" y="21"/>
                </a:lnTo>
                <a:lnTo>
                  <a:pt x="0" y="26"/>
                </a:lnTo>
                <a:lnTo>
                  <a:pt x="0" y="32"/>
                </a:lnTo>
                <a:lnTo>
                  <a:pt x="2" y="36"/>
                </a:lnTo>
                <a:lnTo>
                  <a:pt x="4" y="41"/>
                </a:lnTo>
                <a:lnTo>
                  <a:pt x="8" y="45"/>
                </a:lnTo>
                <a:lnTo>
                  <a:pt x="12" y="48"/>
                </a:lnTo>
                <a:lnTo>
                  <a:pt x="16" y="50"/>
                </a:lnTo>
                <a:lnTo>
                  <a:pt x="22" y="52"/>
                </a:lnTo>
                <a:lnTo>
                  <a:pt x="31" y="52"/>
                </a:lnTo>
                <a:lnTo>
                  <a:pt x="41" y="52"/>
                </a:lnTo>
                <a:lnTo>
                  <a:pt x="47" y="50"/>
                </a:lnTo>
                <a:lnTo>
                  <a:pt x="51" y="48"/>
                </a:lnTo>
                <a:lnTo>
                  <a:pt x="55" y="45"/>
                </a:lnTo>
                <a:lnTo>
                  <a:pt x="59" y="41"/>
                </a:lnTo>
                <a:lnTo>
                  <a:pt x="61" y="36"/>
                </a:lnTo>
                <a:lnTo>
                  <a:pt x="63" y="32"/>
                </a:lnTo>
                <a:lnTo>
                  <a:pt x="63" y="26"/>
                </a:lnTo>
                <a:lnTo>
                  <a:pt x="63" y="21"/>
                </a:lnTo>
                <a:lnTo>
                  <a:pt x="61" y="16"/>
                </a:lnTo>
                <a:lnTo>
                  <a:pt x="59" y="12"/>
                </a:lnTo>
                <a:lnTo>
                  <a:pt x="55" y="8"/>
                </a:lnTo>
                <a:lnTo>
                  <a:pt x="51" y="4"/>
                </a:lnTo>
                <a:lnTo>
                  <a:pt x="47" y="1"/>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7" name="Line 535"/>
          <p:cNvSpPr>
            <a:spLocks noChangeShapeType="1"/>
          </p:cNvSpPr>
          <p:nvPr/>
        </p:nvSpPr>
        <p:spPr bwMode="auto">
          <a:xfrm>
            <a:off x="7527925" y="4522788"/>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8" name="Freeform 536"/>
          <p:cNvSpPr>
            <a:spLocks/>
          </p:cNvSpPr>
          <p:nvPr/>
        </p:nvSpPr>
        <p:spPr bwMode="auto">
          <a:xfrm>
            <a:off x="7516813" y="4522788"/>
            <a:ext cx="25400" cy="19050"/>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2147483647 w 63"/>
              <a:gd name="T15" fmla="*/ 2147483647 h 52"/>
              <a:gd name="T16" fmla="*/ 0 w 63"/>
              <a:gd name="T17" fmla="*/ 2147483647 h 52"/>
              <a:gd name="T18" fmla="*/ 2147483647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6" y="0"/>
                </a:moveTo>
                <a:lnTo>
                  <a:pt x="21" y="0"/>
                </a:lnTo>
                <a:lnTo>
                  <a:pt x="17" y="1"/>
                </a:lnTo>
                <a:lnTo>
                  <a:pt x="12" y="4"/>
                </a:lnTo>
                <a:lnTo>
                  <a:pt x="8" y="8"/>
                </a:lnTo>
                <a:lnTo>
                  <a:pt x="5" y="12"/>
                </a:lnTo>
                <a:lnTo>
                  <a:pt x="2" y="16"/>
                </a:lnTo>
                <a:lnTo>
                  <a:pt x="1" y="21"/>
                </a:lnTo>
                <a:lnTo>
                  <a:pt x="0" y="26"/>
                </a:lnTo>
                <a:lnTo>
                  <a:pt x="1" y="32"/>
                </a:lnTo>
                <a:lnTo>
                  <a:pt x="2" y="36"/>
                </a:lnTo>
                <a:lnTo>
                  <a:pt x="5" y="41"/>
                </a:lnTo>
                <a:lnTo>
                  <a:pt x="8" y="45"/>
                </a:lnTo>
                <a:lnTo>
                  <a:pt x="12" y="48"/>
                </a:lnTo>
                <a:lnTo>
                  <a:pt x="17" y="50"/>
                </a:lnTo>
                <a:lnTo>
                  <a:pt x="21" y="52"/>
                </a:lnTo>
                <a:lnTo>
                  <a:pt x="30" y="52"/>
                </a:lnTo>
                <a:lnTo>
                  <a:pt x="42" y="52"/>
                </a:lnTo>
                <a:lnTo>
                  <a:pt x="46" y="50"/>
                </a:lnTo>
                <a:lnTo>
                  <a:pt x="51" y="48"/>
                </a:lnTo>
                <a:lnTo>
                  <a:pt x="55" y="45"/>
                </a:lnTo>
                <a:lnTo>
                  <a:pt x="58" y="41"/>
                </a:lnTo>
                <a:lnTo>
                  <a:pt x="60" y="36"/>
                </a:lnTo>
                <a:lnTo>
                  <a:pt x="62" y="32"/>
                </a:lnTo>
                <a:lnTo>
                  <a:pt x="63" y="26"/>
                </a:lnTo>
                <a:lnTo>
                  <a:pt x="62" y="21"/>
                </a:lnTo>
                <a:lnTo>
                  <a:pt x="60" y="16"/>
                </a:lnTo>
                <a:lnTo>
                  <a:pt x="58" y="12"/>
                </a:lnTo>
                <a:lnTo>
                  <a:pt x="55" y="8"/>
                </a:lnTo>
                <a:lnTo>
                  <a:pt x="51" y="4"/>
                </a:lnTo>
                <a:lnTo>
                  <a:pt x="46" y="1"/>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89" name="Line 537"/>
          <p:cNvSpPr>
            <a:spLocks noChangeShapeType="1"/>
          </p:cNvSpPr>
          <p:nvPr/>
        </p:nvSpPr>
        <p:spPr bwMode="auto">
          <a:xfrm>
            <a:off x="7531100" y="4522788"/>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0" name="Freeform 538"/>
          <p:cNvSpPr>
            <a:spLocks/>
          </p:cNvSpPr>
          <p:nvPr/>
        </p:nvSpPr>
        <p:spPr bwMode="auto">
          <a:xfrm>
            <a:off x="7521575" y="4522788"/>
            <a:ext cx="58738" cy="19050"/>
          </a:xfrm>
          <a:custGeom>
            <a:avLst/>
            <a:gdLst>
              <a:gd name="T0" fmla="*/ 2147483647 w 151"/>
              <a:gd name="T1" fmla="*/ 0 h 52"/>
              <a:gd name="T2" fmla="*/ 2147483647 w 151"/>
              <a:gd name="T3" fmla="*/ 0 h 52"/>
              <a:gd name="T4" fmla="*/ 2147483647 w 151"/>
              <a:gd name="T5" fmla="*/ 2147483647 h 52"/>
              <a:gd name="T6" fmla="*/ 2147483647 w 151"/>
              <a:gd name="T7" fmla="*/ 2147483647 h 52"/>
              <a:gd name="T8" fmla="*/ 2147483647 w 151"/>
              <a:gd name="T9" fmla="*/ 2147483647 h 52"/>
              <a:gd name="T10" fmla="*/ 2147483647 w 151"/>
              <a:gd name="T11" fmla="*/ 2147483647 h 52"/>
              <a:gd name="T12" fmla="*/ 2147483647 w 151"/>
              <a:gd name="T13" fmla="*/ 2147483647 h 52"/>
              <a:gd name="T14" fmla="*/ 0 w 151"/>
              <a:gd name="T15" fmla="*/ 2147483647 h 52"/>
              <a:gd name="T16" fmla="*/ 0 w 151"/>
              <a:gd name="T17" fmla="*/ 2147483647 h 52"/>
              <a:gd name="T18" fmla="*/ 0 w 151"/>
              <a:gd name="T19" fmla="*/ 2147483647 h 52"/>
              <a:gd name="T20" fmla="*/ 2147483647 w 151"/>
              <a:gd name="T21" fmla="*/ 2147483647 h 52"/>
              <a:gd name="T22" fmla="*/ 2147483647 w 151"/>
              <a:gd name="T23" fmla="*/ 2147483647 h 52"/>
              <a:gd name="T24" fmla="*/ 2147483647 w 151"/>
              <a:gd name="T25" fmla="*/ 2147483647 h 52"/>
              <a:gd name="T26" fmla="*/ 2147483647 w 151"/>
              <a:gd name="T27" fmla="*/ 2147483647 h 52"/>
              <a:gd name="T28" fmla="*/ 2147483647 w 151"/>
              <a:gd name="T29" fmla="*/ 2147483647 h 52"/>
              <a:gd name="T30" fmla="*/ 2147483647 w 151"/>
              <a:gd name="T31" fmla="*/ 2147483647 h 52"/>
              <a:gd name="T32" fmla="*/ 2147483647 w 151"/>
              <a:gd name="T33" fmla="*/ 2147483647 h 52"/>
              <a:gd name="T34" fmla="*/ 2147483647 w 151"/>
              <a:gd name="T35" fmla="*/ 2147483647 h 52"/>
              <a:gd name="T36" fmla="*/ 2147483647 w 151"/>
              <a:gd name="T37" fmla="*/ 2147483647 h 52"/>
              <a:gd name="T38" fmla="*/ 2147483647 w 151"/>
              <a:gd name="T39" fmla="*/ 2147483647 h 52"/>
              <a:gd name="T40" fmla="*/ 2147483647 w 151"/>
              <a:gd name="T41" fmla="*/ 2147483647 h 52"/>
              <a:gd name="T42" fmla="*/ 2147483647 w 151"/>
              <a:gd name="T43" fmla="*/ 2147483647 h 52"/>
              <a:gd name="T44" fmla="*/ 2147483647 w 151"/>
              <a:gd name="T45" fmla="*/ 2147483647 h 52"/>
              <a:gd name="T46" fmla="*/ 2147483647 w 151"/>
              <a:gd name="T47" fmla="*/ 2147483647 h 52"/>
              <a:gd name="T48" fmla="*/ 2147483647 w 151"/>
              <a:gd name="T49" fmla="*/ 2147483647 h 52"/>
              <a:gd name="T50" fmla="*/ 2147483647 w 151"/>
              <a:gd name="T51" fmla="*/ 2147483647 h 52"/>
              <a:gd name="T52" fmla="*/ 2147483647 w 151"/>
              <a:gd name="T53" fmla="*/ 2147483647 h 52"/>
              <a:gd name="T54" fmla="*/ 2147483647 w 151"/>
              <a:gd name="T55" fmla="*/ 2147483647 h 52"/>
              <a:gd name="T56" fmla="*/ 2147483647 w 151"/>
              <a:gd name="T57" fmla="*/ 2147483647 h 52"/>
              <a:gd name="T58" fmla="*/ 2147483647 w 151"/>
              <a:gd name="T59" fmla="*/ 2147483647 h 52"/>
              <a:gd name="T60" fmla="*/ 2147483647 w 151"/>
              <a:gd name="T61" fmla="*/ 2147483647 h 52"/>
              <a:gd name="T62" fmla="*/ 2147483647 w 151"/>
              <a:gd name="T63" fmla="*/ 0 h 52"/>
              <a:gd name="T64" fmla="*/ 2147483647 w 15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1"/>
              <a:gd name="T100" fmla="*/ 0 h 52"/>
              <a:gd name="T101" fmla="*/ 151 w 15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1" h="52">
                <a:moveTo>
                  <a:pt x="27" y="0"/>
                </a:moveTo>
                <a:lnTo>
                  <a:pt x="21" y="0"/>
                </a:lnTo>
                <a:lnTo>
                  <a:pt x="16" y="1"/>
                </a:lnTo>
                <a:lnTo>
                  <a:pt x="12" y="4"/>
                </a:lnTo>
                <a:lnTo>
                  <a:pt x="8" y="8"/>
                </a:lnTo>
                <a:lnTo>
                  <a:pt x="4" y="12"/>
                </a:lnTo>
                <a:lnTo>
                  <a:pt x="2" y="16"/>
                </a:lnTo>
                <a:lnTo>
                  <a:pt x="0" y="21"/>
                </a:lnTo>
                <a:lnTo>
                  <a:pt x="0" y="26"/>
                </a:lnTo>
                <a:lnTo>
                  <a:pt x="0" y="32"/>
                </a:lnTo>
                <a:lnTo>
                  <a:pt x="2" y="36"/>
                </a:lnTo>
                <a:lnTo>
                  <a:pt x="4" y="41"/>
                </a:lnTo>
                <a:lnTo>
                  <a:pt x="8" y="45"/>
                </a:lnTo>
                <a:lnTo>
                  <a:pt x="12" y="48"/>
                </a:lnTo>
                <a:lnTo>
                  <a:pt x="16" y="50"/>
                </a:lnTo>
                <a:lnTo>
                  <a:pt x="21" y="52"/>
                </a:lnTo>
                <a:lnTo>
                  <a:pt x="119" y="52"/>
                </a:lnTo>
                <a:lnTo>
                  <a:pt x="130" y="52"/>
                </a:lnTo>
                <a:lnTo>
                  <a:pt x="135" y="50"/>
                </a:lnTo>
                <a:lnTo>
                  <a:pt x="139" y="48"/>
                </a:lnTo>
                <a:lnTo>
                  <a:pt x="143" y="45"/>
                </a:lnTo>
                <a:lnTo>
                  <a:pt x="147" y="41"/>
                </a:lnTo>
                <a:lnTo>
                  <a:pt x="150" y="36"/>
                </a:lnTo>
                <a:lnTo>
                  <a:pt x="151" y="32"/>
                </a:lnTo>
                <a:lnTo>
                  <a:pt x="151" y="26"/>
                </a:lnTo>
                <a:lnTo>
                  <a:pt x="151" y="21"/>
                </a:lnTo>
                <a:lnTo>
                  <a:pt x="150" y="16"/>
                </a:lnTo>
                <a:lnTo>
                  <a:pt x="147" y="12"/>
                </a:lnTo>
                <a:lnTo>
                  <a:pt x="143" y="8"/>
                </a:lnTo>
                <a:lnTo>
                  <a:pt x="139" y="4"/>
                </a:lnTo>
                <a:lnTo>
                  <a:pt x="135" y="1"/>
                </a:lnTo>
                <a:lnTo>
                  <a:pt x="124"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1" name="Line 539"/>
          <p:cNvSpPr>
            <a:spLocks noChangeShapeType="1"/>
          </p:cNvSpPr>
          <p:nvPr/>
        </p:nvSpPr>
        <p:spPr bwMode="auto">
          <a:xfrm>
            <a:off x="7570788" y="4522788"/>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2" name="Freeform 540"/>
          <p:cNvSpPr>
            <a:spLocks/>
          </p:cNvSpPr>
          <p:nvPr/>
        </p:nvSpPr>
        <p:spPr bwMode="auto">
          <a:xfrm>
            <a:off x="7559675" y="4522788"/>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2147483647 w 73"/>
              <a:gd name="T15" fmla="*/ 2147483647 h 52"/>
              <a:gd name="T16" fmla="*/ 0 w 73"/>
              <a:gd name="T17" fmla="*/ 2147483647 h 52"/>
              <a:gd name="T18" fmla="*/ 2147483647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6" y="1"/>
                </a:lnTo>
                <a:lnTo>
                  <a:pt x="12" y="4"/>
                </a:lnTo>
                <a:lnTo>
                  <a:pt x="8" y="8"/>
                </a:lnTo>
                <a:lnTo>
                  <a:pt x="4" y="12"/>
                </a:lnTo>
                <a:lnTo>
                  <a:pt x="3" y="16"/>
                </a:lnTo>
                <a:lnTo>
                  <a:pt x="1" y="21"/>
                </a:lnTo>
                <a:lnTo>
                  <a:pt x="0" y="26"/>
                </a:lnTo>
                <a:lnTo>
                  <a:pt x="1" y="32"/>
                </a:lnTo>
                <a:lnTo>
                  <a:pt x="3" y="36"/>
                </a:lnTo>
                <a:lnTo>
                  <a:pt x="4" y="41"/>
                </a:lnTo>
                <a:lnTo>
                  <a:pt x="8" y="45"/>
                </a:lnTo>
                <a:lnTo>
                  <a:pt x="12" y="48"/>
                </a:lnTo>
                <a:lnTo>
                  <a:pt x="16" y="50"/>
                </a:lnTo>
                <a:lnTo>
                  <a:pt x="21" y="52"/>
                </a:lnTo>
                <a:lnTo>
                  <a:pt x="41" y="52"/>
                </a:lnTo>
                <a:lnTo>
                  <a:pt x="52" y="52"/>
                </a:lnTo>
                <a:lnTo>
                  <a:pt x="57" y="50"/>
                </a:lnTo>
                <a:lnTo>
                  <a:pt x="61" y="48"/>
                </a:lnTo>
                <a:lnTo>
                  <a:pt x="65" y="45"/>
                </a:lnTo>
                <a:lnTo>
                  <a:pt x="69" y="41"/>
                </a:lnTo>
                <a:lnTo>
                  <a:pt x="70" y="36"/>
                </a:lnTo>
                <a:lnTo>
                  <a:pt x="73" y="32"/>
                </a:lnTo>
                <a:lnTo>
                  <a:pt x="73" y="26"/>
                </a:lnTo>
                <a:lnTo>
                  <a:pt x="73" y="21"/>
                </a:lnTo>
                <a:lnTo>
                  <a:pt x="70" y="16"/>
                </a:lnTo>
                <a:lnTo>
                  <a:pt x="69" y="12"/>
                </a:lnTo>
                <a:lnTo>
                  <a:pt x="65" y="8"/>
                </a:lnTo>
                <a:lnTo>
                  <a:pt x="61" y="4"/>
                </a:lnTo>
                <a:lnTo>
                  <a:pt x="57" y="1"/>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3" name="Line 541"/>
          <p:cNvSpPr>
            <a:spLocks noChangeShapeType="1"/>
          </p:cNvSpPr>
          <p:nvPr/>
        </p:nvSpPr>
        <p:spPr bwMode="auto">
          <a:xfrm>
            <a:off x="7567613" y="45323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4" name="Freeform 542"/>
          <p:cNvSpPr>
            <a:spLocks/>
          </p:cNvSpPr>
          <p:nvPr/>
        </p:nvSpPr>
        <p:spPr bwMode="auto">
          <a:xfrm>
            <a:off x="7567613" y="4502150"/>
            <a:ext cx="20637" cy="41275"/>
          </a:xfrm>
          <a:custGeom>
            <a:avLst/>
            <a:gdLst>
              <a:gd name="T0" fmla="*/ 0 w 53"/>
              <a:gd name="T1" fmla="*/ 2147483647 h 107"/>
              <a:gd name="T2" fmla="*/ 0 w 53"/>
              <a:gd name="T3" fmla="*/ 2147483647 h 107"/>
              <a:gd name="T4" fmla="*/ 2147483647 w 53"/>
              <a:gd name="T5" fmla="*/ 2147483647 h 107"/>
              <a:gd name="T6" fmla="*/ 2147483647 w 53"/>
              <a:gd name="T7" fmla="*/ 2147483647 h 107"/>
              <a:gd name="T8" fmla="*/ 2147483647 w 53"/>
              <a:gd name="T9" fmla="*/ 2147483647 h 107"/>
              <a:gd name="T10" fmla="*/ 2147483647 w 53"/>
              <a:gd name="T11" fmla="*/ 2147483647 h 107"/>
              <a:gd name="T12" fmla="*/ 2147483647 w 53"/>
              <a:gd name="T13" fmla="*/ 2147483647 h 107"/>
              <a:gd name="T14" fmla="*/ 2147483647 w 53"/>
              <a:gd name="T15" fmla="*/ 2147483647 h 107"/>
              <a:gd name="T16" fmla="*/ 2147483647 w 53"/>
              <a:gd name="T17" fmla="*/ 2147483647 h 107"/>
              <a:gd name="T18" fmla="*/ 2147483647 w 53"/>
              <a:gd name="T19" fmla="*/ 2147483647 h 107"/>
              <a:gd name="T20" fmla="*/ 2147483647 w 53"/>
              <a:gd name="T21" fmla="*/ 2147483647 h 107"/>
              <a:gd name="T22" fmla="*/ 2147483647 w 53"/>
              <a:gd name="T23" fmla="*/ 2147483647 h 107"/>
              <a:gd name="T24" fmla="*/ 2147483647 w 53"/>
              <a:gd name="T25" fmla="*/ 2147483647 h 107"/>
              <a:gd name="T26" fmla="*/ 2147483647 w 53"/>
              <a:gd name="T27" fmla="*/ 2147483647 h 107"/>
              <a:gd name="T28" fmla="*/ 2147483647 w 53"/>
              <a:gd name="T29" fmla="*/ 2147483647 h 107"/>
              <a:gd name="T30" fmla="*/ 2147483647 w 53"/>
              <a:gd name="T31" fmla="*/ 2147483647 h 107"/>
              <a:gd name="T32" fmla="*/ 2147483647 w 53"/>
              <a:gd name="T33" fmla="*/ 2147483647 h 107"/>
              <a:gd name="T34" fmla="*/ 2147483647 w 53"/>
              <a:gd name="T35" fmla="*/ 2147483647 h 107"/>
              <a:gd name="T36" fmla="*/ 2147483647 w 53"/>
              <a:gd name="T37" fmla="*/ 2147483647 h 107"/>
              <a:gd name="T38" fmla="*/ 2147483647 w 53"/>
              <a:gd name="T39" fmla="*/ 2147483647 h 107"/>
              <a:gd name="T40" fmla="*/ 2147483647 w 53"/>
              <a:gd name="T41" fmla="*/ 2147483647 h 107"/>
              <a:gd name="T42" fmla="*/ 2147483647 w 53"/>
              <a:gd name="T43" fmla="*/ 2147483647 h 107"/>
              <a:gd name="T44" fmla="*/ 2147483647 w 53"/>
              <a:gd name="T45" fmla="*/ 2147483647 h 107"/>
              <a:gd name="T46" fmla="*/ 2147483647 w 53"/>
              <a:gd name="T47" fmla="*/ 0 h 107"/>
              <a:gd name="T48" fmla="*/ 2147483647 w 53"/>
              <a:gd name="T49" fmla="*/ 0 h 107"/>
              <a:gd name="T50" fmla="*/ 2147483647 w 53"/>
              <a:gd name="T51" fmla="*/ 0 h 107"/>
              <a:gd name="T52" fmla="*/ 2147483647 w 53"/>
              <a:gd name="T53" fmla="*/ 2147483647 h 107"/>
              <a:gd name="T54" fmla="*/ 2147483647 w 53"/>
              <a:gd name="T55" fmla="*/ 2147483647 h 107"/>
              <a:gd name="T56" fmla="*/ 2147483647 w 53"/>
              <a:gd name="T57" fmla="*/ 2147483647 h 107"/>
              <a:gd name="T58" fmla="*/ 2147483647 w 53"/>
              <a:gd name="T59" fmla="*/ 2147483647 h 107"/>
              <a:gd name="T60" fmla="*/ 2147483647 w 53"/>
              <a:gd name="T61" fmla="*/ 2147483647 h 107"/>
              <a:gd name="T62" fmla="*/ 0 w 53"/>
              <a:gd name="T63" fmla="*/ 2147483647 h 107"/>
              <a:gd name="T64" fmla="*/ 0 w 53"/>
              <a:gd name="T65" fmla="*/ 2147483647 h 1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07"/>
              <a:gd name="T101" fmla="*/ 53 w 53"/>
              <a:gd name="T102" fmla="*/ 107 h 1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07">
                <a:moveTo>
                  <a:pt x="0" y="80"/>
                </a:moveTo>
                <a:lnTo>
                  <a:pt x="0" y="86"/>
                </a:lnTo>
                <a:lnTo>
                  <a:pt x="2" y="90"/>
                </a:lnTo>
                <a:lnTo>
                  <a:pt x="4" y="95"/>
                </a:lnTo>
                <a:lnTo>
                  <a:pt x="8" y="99"/>
                </a:lnTo>
                <a:lnTo>
                  <a:pt x="12" y="102"/>
                </a:lnTo>
                <a:lnTo>
                  <a:pt x="16" y="104"/>
                </a:lnTo>
                <a:lnTo>
                  <a:pt x="21" y="106"/>
                </a:lnTo>
                <a:lnTo>
                  <a:pt x="26" y="107"/>
                </a:lnTo>
                <a:lnTo>
                  <a:pt x="32" y="106"/>
                </a:lnTo>
                <a:lnTo>
                  <a:pt x="37" y="104"/>
                </a:lnTo>
                <a:lnTo>
                  <a:pt x="41" y="102"/>
                </a:lnTo>
                <a:lnTo>
                  <a:pt x="45" y="99"/>
                </a:lnTo>
                <a:lnTo>
                  <a:pt x="49" y="95"/>
                </a:lnTo>
                <a:lnTo>
                  <a:pt x="50" y="90"/>
                </a:lnTo>
                <a:lnTo>
                  <a:pt x="53" y="86"/>
                </a:lnTo>
                <a:lnTo>
                  <a:pt x="53" y="32"/>
                </a:lnTo>
                <a:lnTo>
                  <a:pt x="53" y="21"/>
                </a:lnTo>
                <a:lnTo>
                  <a:pt x="50" y="16"/>
                </a:lnTo>
                <a:lnTo>
                  <a:pt x="49" y="12"/>
                </a:lnTo>
                <a:lnTo>
                  <a:pt x="45" y="8"/>
                </a:lnTo>
                <a:lnTo>
                  <a:pt x="41" y="4"/>
                </a:lnTo>
                <a:lnTo>
                  <a:pt x="37" y="2"/>
                </a:lnTo>
                <a:lnTo>
                  <a:pt x="32" y="0"/>
                </a:lnTo>
                <a:lnTo>
                  <a:pt x="26" y="0"/>
                </a:lnTo>
                <a:lnTo>
                  <a:pt x="21" y="0"/>
                </a:lnTo>
                <a:lnTo>
                  <a:pt x="16" y="2"/>
                </a:lnTo>
                <a:lnTo>
                  <a:pt x="12" y="4"/>
                </a:lnTo>
                <a:lnTo>
                  <a:pt x="8" y="8"/>
                </a:lnTo>
                <a:lnTo>
                  <a:pt x="4" y="12"/>
                </a:lnTo>
                <a:lnTo>
                  <a:pt x="2" y="16"/>
                </a:lnTo>
                <a:lnTo>
                  <a:pt x="0" y="26"/>
                </a:lnTo>
                <a:lnTo>
                  <a:pt x="0" y="8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5" name="Line 543"/>
          <p:cNvSpPr>
            <a:spLocks noChangeShapeType="1"/>
          </p:cNvSpPr>
          <p:nvPr/>
        </p:nvSpPr>
        <p:spPr bwMode="auto">
          <a:xfrm>
            <a:off x="7578725"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6" name="Freeform 544"/>
          <p:cNvSpPr>
            <a:spLocks/>
          </p:cNvSpPr>
          <p:nvPr/>
        </p:nvSpPr>
        <p:spPr bwMode="auto">
          <a:xfrm>
            <a:off x="7567613" y="4502150"/>
            <a:ext cx="65087" cy="20638"/>
          </a:xfrm>
          <a:custGeom>
            <a:avLst/>
            <a:gdLst>
              <a:gd name="T0" fmla="*/ 2147483647 w 161"/>
              <a:gd name="T1" fmla="*/ 0 h 53"/>
              <a:gd name="T2" fmla="*/ 2147483647 w 161"/>
              <a:gd name="T3" fmla="*/ 0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1" y="0"/>
                </a:lnTo>
                <a:lnTo>
                  <a:pt x="16" y="2"/>
                </a:lnTo>
                <a:lnTo>
                  <a:pt x="12" y="4"/>
                </a:lnTo>
                <a:lnTo>
                  <a:pt x="8" y="8"/>
                </a:lnTo>
                <a:lnTo>
                  <a:pt x="4" y="12"/>
                </a:lnTo>
                <a:lnTo>
                  <a:pt x="2" y="16"/>
                </a:lnTo>
                <a:lnTo>
                  <a:pt x="0" y="21"/>
                </a:lnTo>
                <a:lnTo>
                  <a:pt x="0" y="26"/>
                </a:lnTo>
                <a:lnTo>
                  <a:pt x="0" y="32"/>
                </a:lnTo>
                <a:lnTo>
                  <a:pt x="2" y="37"/>
                </a:lnTo>
                <a:lnTo>
                  <a:pt x="4" y="41"/>
                </a:lnTo>
                <a:lnTo>
                  <a:pt x="8" y="45"/>
                </a:lnTo>
                <a:lnTo>
                  <a:pt x="12" y="49"/>
                </a:lnTo>
                <a:lnTo>
                  <a:pt x="16" y="51"/>
                </a:lnTo>
                <a:lnTo>
                  <a:pt x="21" y="53"/>
                </a:lnTo>
                <a:lnTo>
                  <a:pt x="129" y="53"/>
                </a:lnTo>
                <a:lnTo>
                  <a:pt x="140" y="53"/>
                </a:lnTo>
                <a:lnTo>
                  <a:pt x="145" y="51"/>
                </a:lnTo>
                <a:lnTo>
                  <a:pt x="149" y="49"/>
                </a:lnTo>
                <a:lnTo>
                  <a:pt x="153" y="45"/>
                </a:lnTo>
                <a:lnTo>
                  <a:pt x="157" y="41"/>
                </a:lnTo>
                <a:lnTo>
                  <a:pt x="158" y="37"/>
                </a:lnTo>
                <a:lnTo>
                  <a:pt x="161" y="32"/>
                </a:lnTo>
                <a:lnTo>
                  <a:pt x="161" y="26"/>
                </a:lnTo>
                <a:lnTo>
                  <a:pt x="161" y="21"/>
                </a:lnTo>
                <a:lnTo>
                  <a:pt x="158" y="16"/>
                </a:lnTo>
                <a:lnTo>
                  <a:pt x="157" y="12"/>
                </a:lnTo>
                <a:lnTo>
                  <a:pt x="153" y="8"/>
                </a:lnTo>
                <a:lnTo>
                  <a:pt x="149" y="4"/>
                </a:lnTo>
                <a:lnTo>
                  <a:pt x="145" y="2"/>
                </a:lnTo>
                <a:lnTo>
                  <a:pt x="1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7" name="Line 545"/>
          <p:cNvSpPr>
            <a:spLocks noChangeShapeType="1"/>
          </p:cNvSpPr>
          <p:nvPr/>
        </p:nvSpPr>
        <p:spPr bwMode="auto">
          <a:xfrm>
            <a:off x="7621588"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8" name="Freeform 546"/>
          <p:cNvSpPr>
            <a:spLocks/>
          </p:cNvSpPr>
          <p:nvPr/>
        </p:nvSpPr>
        <p:spPr bwMode="auto">
          <a:xfrm>
            <a:off x="7610475" y="4502150"/>
            <a:ext cx="49213" cy="20638"/>
          </a:xfrm>
          <a:custGeom>
            <a:avLst/>
            <a:gdLst>
              <a:gd name="T0" fmla="*/ 2147483647 w 122"/>
              <a:gd name="T1" fmla="*/ 0 h 53"/>
              <a:gd name="T2" fmla="*/ 2147483647 w 122"/>
              <a:gd name="T3" fmla="*/ 0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0 w 122"/>
              <a:gd name="T15" fmla="*/ 2147483647 h 53"/>
              <a:gd name="T16" fmla="*/ 0 w 122"/>
              <a:gd name="T17" fmla="*/ 2147483647 h 53"/>
              <a:gd name="T18" fmla="*/ 0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7" y="0"/>
                </a:moveTo>
                <a:lnTo>
                  <a:pt x="21" y="0"/>
                </a:lnTo>
                <a:lnTo>
                  <a:pt x="16" y="2"/>
                </a:lnTo>
                <a:lnTo>
                  <a:pt x="12" y="4"/>
                </a:lnTo>
                <a:lnTo>
                  <a:pt x="8" y="8"/>
                </a:lnTo>
                <a:lnTo>
                  <a:pt x="4" y="12"/>
                </a:lnTo>
                <a:lnTo>
                  <a:pt x="2" y="16"/>
                </a:lnTo>
                <a:lnTo>
                  <a:pt x="0" y="21"/>
                </a:lnTo>
                <a:lnTo>
                  <a:pt x="0" y="26"/>
                </a:lnTo>
                <a:lnTo>
                  <a:pt x="0" y="32"/>
                </a:lnTo>
                <a:lnTo>
                  <a:pt x="2" y="37"/>
                </a:lnTo>
                <a:lnTo>
                  <a:pt x="4" y="41"/>
                </a:lnTo>
                <a:lnTo>
                  <a:pt x="8" y="45"/>
                </a:lnTo>
                <a:lnTo>
                  <a:pt x="12" y="49"/>
                </a:lnTo>
                <a:lnTo>
                  <a:pt x="16" y="51"/>
                </a:lnTo>
                <a:lnTo>
                  <a:pt x="21" y="53"/>
                </a:lnTo>
                <a:lnTo>
                  <a:pt x="90" y="53"/>
                </a:lnTo>
                <a:lnTo>
                  <a:pt x="101" y="53"/>
                </a:lnTo>
                <a:lnTo>
                  <a:pt x="106" y="51"/>
                </a:lnTo>
                <a:lnTo>
                  <a:pt x="110" y="49"/>
                </a:lnTo>
                <a:lnTo>
                  <a:pt x="114" y="45"/>
                </a:lnTo>
                <a:lnTo>
                  <a:pt x="118" y="41"/>
                </a:lnTo>
                <a:lnTo>
                  <a:pt x="119" y="37"/>
                </a:lnTo>
                <a:lnTo>
                  <a:pt x="122" y="32"/>
                </a:lnTo>
                <a:lnTo>
                  <a:pt x="122" y="26"/>
                </a:lnTo>
                <a:lnTo>
                  <a:pt x="122" y="21"/>
                </a:lnTo>
                <a:lnTo>
                  <a:pt x="119" y="16"/>
                </a:lnTo>
                <a:lnTo>
                  <a:pt x="118" y="12"/>
                </a:lnTo>
                <a:lnTo>
                  <a:pt x="114" y="8"/>
                </a:lnTo>
                <a:lnTo>
                  <a:pt x="110" y="4"/>
                </a:lnTo>
                <a:lnTo>
                  <a:pt x="106" y="2"/>
                </a:lnTo>
                <a:lnTo>
                  <a:pt x="9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299" name="Line 547"/>
          <p:cNvSpPr>
            <a:spLocks noChangeShapeType="1"/>
          </p:cNvSpPr>
          <p:nvPr/>
        </p:nvSpPr>
        <p:spPr bwMode="auto">
          <a:xfrm>
            <a:off x="7648575"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0" name="Freeform 548"/>
          <p:cNvSpPr>
            <a:spLocks/>
          </p:cNvSpPr>
          <p:nvPr/>
        </p:nvSpPr>
        <p:spPr bwMode="auto">
          <a:xfrm>
            <a:off x="7637463" y="4502150"/>
            <a:ext cx="30162"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0"/>
                </a:lnTo>
                <a:lnTo>
                  <a:pt x="16" y="2"/>
                </a:lnTo>
                <a:lnTo>
                  <a:pt x="12" y="4"/>
                </a:lnTo>
                <a:lnTo>
                  <a:pt x="8" y="8"/>
                </a:lnTo>
                <a:lnTo>
                  <a:pt x="4" y="12"/>
                </a:lnTo>
                <a:lnTo>
                  <a:pt x="3" y="16"/>
                </a:lnTo>
                <a:lnTo>
                  <a:pt x="0" y="21"/>
                </a:lnTo>
                <a:lnTo>
                  <a:pt x="0" y="26"/>
                </a:lnTo>
                <a:lnTo>
                  <a:pt x="0" y="32"/>
                </a:lnTo>
                <a:lnTo>
                  <a:pt x="3" y="37"/>
                </a:lnTo>
                <a:lnTo>
                  <a:pt x="4" y="41"/>
                </a:lnTo>
                <a:lnTo>
                  <a:pt x="8" y="45"/>
                </a:lnTo>
                <a:lnTo>
                  <a:pt x="12" y="49"/>
                </a:lnTo>
                <a:lnTo>
                  <a:pt x="16" y="51"/>
                </a:lnTo>
                <a:lnTo>
                  <a:pt x="21" y="53"/>
                </a:lnTo>
                <a:lnTo>
                  <a:pt x="41" y="53"/>
                </a:lnTo>
                <a:lnTo>
                  <a:pt x="51" y="53"/>
                </a:lnTo>
                <a:lnTo>
                  <a:pt x="57" y="51"/>
                </a:lnTo>
                <a:lnTo>
                  <a:pt x="61" y="49"/>
                </a:lnTo>
                <a:lnTo>
                  <a:pt x="65" y="45"/>
                </a:lnTo>
                <a:lnTo>
                  <a:pt x="69" y="41"/>
                </a:lnTo>
                <a:lnTo>
                  <a:pt x="70" y="37"/>
                </a:lnTo>
                <a:lnTo>
                  <a:pt x="73" y="32"/>
                </a:lnTo>
                <a:lnTo>
                  <a:pt x="73" y="26"/>
                </a:lnTo>
                <a:lnTo>
                  <a:pt x="73" y="21"/>
                </a:lnTo>
                <a:lnTo>
                  <a:pt x="70" y="16"/>
                </a:lnTo>
                <a:lnTo>
                  <a:pt x="69" y="12"/>
                </a:lnTo>
                <a:lnTo>
                  <a:pt x="65" y="8"/>
                </a:lnTo>
                <a:lnTo>
                  <a:pt x="61" y="4"/>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1" name="Line 549"/>
          <p:cNvSpPr>
            <a:spLocks noChangeShapeType="1"/>
          </p:cNvSpPr>
          <p:nvPr/>
        </p:nvSpPr>
        <p:spPr bwMode="auto">
          <a:xfrm>
            <a:off x="7656513"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2" name="Freeform 550"/>
          <p:cNvSpPr>
            <a:spLocks/>
          </p:cNvSpPr>
          <p:nvPr/>
        </p:nvSpPr>
        <p:spPr bwMode="auto">
          <a:xfrm>
            <a:off x="7645400" y="4502150"/>
            <a:ext cx="30163" cy="20638"/>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0"/>
                </a:lnTo>
                <a:lnTo>
                  <a:pt x="16" y="2"/>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39" y="53"/>
                </a:lnTo>
                <a:lnTo>
                  <a:pt x="51" y="53"/>
                </a:lnTo>
                <a:lnTo>
                  <a:pt x="55" y="51"/>
                </a:lnTo>
                <a:lnTo>
                  <a:pt x="61" y="49"/>
                </a:lnTo>
                <a:lnTo>
                  <a:pt x="65" y="45"/>
                </a:lnTo>
                <a:lnTo>
                  <a:pt x="67" y="41"/>
                </a:lnTo>
                <a:lnTo>
                  <a:pt x="70" y="37"/>
                </a:lnTo>
                <a:lnTo>
                  <a:pt x="71" y="32"/>
                </a:lnTo>
                <a:lnTo>
                  <a:pt x="72" y="26"/>
                </a:lnTo>
                <a:lnTo>
                  <a:pt x="71" y="21"/>
                </a:lnTo>
                <a:lnTo>
                  <a:pt x="70" y="16"/>
                </a:lnTo>
                <a:lnTo>
                  <a:pt x="67" y="12"/>
                </a:lnTo>
                <a:lnTo>
                  <a:pt x="65" y="8"/>
                </a:lnTo>
                <a:lnTo>
                  <a:pt x="61" y="4"/>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3" name="Line 551"/>
          <p:cNvSpPr>
            <a:spLocks noChangeShapeType="1"/>
          </p:cNvSpPr>
          <p:nvPr/>
        </p:nvSpPr>
        <p:spPr bwMode="auto">
          <a:xfrm>
            <a:off x="7664450"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4" name="Freeform 552"/>
          <p:cNvSpPr>
            <a:spLocks/>
          </p:cNvSpPr>
          <p:nvPr/>
        </p:nvSpPr>
        <p:spPr bwMode="auto">
          <a:xfrm>
            <a:off x="7653338" y="4502150"/>
            <a:ext cx="52387" cy="20638"/>
          </a:xfrm>
          <a:custGeom>
            <a:avLst/>
            <a:gdLst>
              <a:gd name="T0" fmla="*/ 2147483647 w 130"/>
              <a:gd name="T1" fmla="*/ 0 h 53"/>
              <a:gd name="T2" fmla="*/ 2147483647 w 130"/>
              <a:gd name="T3" fmla="*/ 0 h 53"/>
              <a:gd name="T4" fmla="*/ 2147483647 w 130"/>
              <a:gd name="T5" fmla="*/ 2147483647 h 53"/>
              <a:gd name="T6" fmla="*/ 2147483647 w 130"/>
              <a:gd name="T7" fmla="*/ 2147483647 h 53"/>
              <a:gd name="T8" fmla="*/ 2147483647 w 130"/>
              <a:gd name="T9" fmla="*/ 2147483647 h 53"/>
              <a:gd name="T10" fmla="*/ 2147483647 w 130"/>
              <a:gd name="T11" fmla="*/ 2147483647 h 53"/>
              <a:gd name="T12" fmla="*/ 2147483647 w 130"/>
              <a:gd name="T13" fmla="*/ 2147483647 h 53"/>
              <a:gd name="T14" fmla="*/ 0 w 130"/>
              <a:gd name="T15" fmla="*/ 2147483647 h 53"/>
              <a:gd name="T16" fmla="*/ 0 w 130"/>
              <a:gd name="T17" fmla="*/ 2147483647 h 53"/>
              <a:gd name="T18" fmla="*/ 0 w 130"/>
              <a:gd name="T19" fmla="*/ 2147483647 h 53"/>
              <a:gd name="T20" fmla="*/ 2147483647 w 130"/>
              <a:gd name="T21" fmla="*/ 2147483647 h 53"/>
              <a:gd name="T22" fmla="*/ 2147483647 w 130"/>
              <a:gd name="T23" fmla="*/ 2147483647 h 53"/>
              <a:gd name="T24" fmla="*/ 2147483647 w 130"/>
              <a:gd name="T25" fmla="*/ 2147483647 h 53"/>
              <a:gd name="T26" fmla="*/ 2147483647 w 130"/>
              <a:gd name="T27" fmla="*/ 2147483647 h 53"/>
              <a:gd name="T28" fmla="*/ 2147483647 w 130"/>
              <a:gd name="T29" fmla="*/ 2147483647 h 53"/>
              <a:gd name="T30" fmla="*/ 2147483647 w 130"/>
              <a:gd name="T31" fmla="*/ 2147483647 h 53"/>
              <a:gd name="T32" fmla="*/ 2147483647 w 130"/>
              <a:gd name="T33" fmla="*/ 2147483647 h 53"/>
              <a:gd name="T34" fmla="*/ 2147483647 w 130"/>
              <a:gd name="T35" fmla="*/ 2147483647 h 53"/>
              <a:gd name="T36" fmla="*/ 2147483647 w 130"/>
              <a:gd name="T37" fmla="*/ 2147483647 h 53"/>
              <a:gd name="T38" fmla="*/ 2147483647 w 130"/>
              <a:gd name="T39" fmla="*/ 2147483647 h 53"/>
              <a:gd name="T40" fmla="*/ 2147483647 w 130"/>
              <a:gd name="T41" fmla="*/ 2147483647 h 53"/>
              <a:gd name="T42" fmla="*/ 2147483647 w 130"/>
              <a:gd name="T43" fmla="*/ 2147483647 h 53"/>
              <a:gd name="T44" fmla="*/ 2147483647 w 130"/>
              <a:gd name="T45" fmla="*/ 2147483647 h 53"/>
              <a:gd name="T46" fmla="*/ 2147483647 w 130"/>
              <a:gd name="T47" fmla="*/ 2147483647 h 53"/>
              <a:gd name="T48" fmla="*/ 2147483647 w 130"/>
              <a:gd name="T49" fmla="*/ 2147483647 h 53"/>
              <a:gd name="T50" fmla="*/ 2147483647 w 130"/>
              <a:gd name="T51" fmla="*/ 2147483647 h 53"/>
              <a:gd name="T52" fmla="*/ 2147483647 w 130"/>
              <a:gd name="T53" fmla="*/ 2147483647 h 53"/>
              <a:gd name="T54" fmla="*/ 2147483647 w 130"/>
              <a:gd name="T55" fmla="*/ 2147483647 h 53"/>
              <a:gd name="T56" fmla="*/ 2147483647 w 130"/>
              <a:gd name="T57" fmla="*/ 2147483647 h 53"/>
              <a:gd name="T58" fmla="*/ 2147483647 w 130"/>
              <a:gd name="T59" fmla="*/ 2147483647 h 53"/>
              <a:gd name="T60" fmla="*/ 2147483647 w 130"/>
              <a:gd name="T61" fmla="*/ 2147483647 h 53"/>
              <a:gd name="T62" fmla="*/ 2147483647 w 130"/>
              <a:gd name="T63" fmla="*/ 0 h 53"/>
              <a:gd name="T64" fmla="*/ 2147483647 w 13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0"/>
              <a:gd name="T100" fmla="*/ 0 h 53"/>
              <a:gd name="T101" fmla="*/ 130 w 13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0" h="53">
                <a:moveTo>
                  <a:pt x="26" y="0"/>
                </a:moveTo>
                <a:lnTo>
                  <a:pt x="21" y="0"/>
                </a:lnTo>
                <a:lnTo>
                  <a:pt x="15" y="2"/>
                </a:lnTo>
                <a:lnTo>
                  <a:pt x="11" y="4"/>
                </a:lnTo>
                <a:lnTo>
                  <a:pt x="8" y="8"/>
                </a:lnTo>
                <a:lnTo>
                  <a:pt x="4" y="12"/>
                </a:lnTo>
                <a:lnTo>
                  <a:pt x="1" y="16"/>
                </a:lnTo>
                <a:lnTo>
                  <a:pt x="0" y="21"/>
                </a:lnTo>
                <a:lnTo>
                  <a:pt x="0" y="26"/>
                </a:lnTo>
                <a:lnTo>
                  <a:pt x="0" y="32"/>
                </a:lnTo>
                <a:lnTo>
                  <a:pt x="1" y="37"/>
                </a:lnTo>
                <a:lnTo>
                  <a:pt x="4" y="41"/>
                </a:lnTo>
                <a:lnTo>
                  <a:pt x="8" y="45"/>
                </a:lnTo>
                <a:lnTo>
                  <a:pt x="11" y="49"/>
                </a:lnTo>
                <a:lnTo>
                  <a:pt x="15" y="51"/>
                </a:lnTo>
                <a:lnTo>
                  <a:pt x="21" y="53"/>
                </a:lnTo>
                <a:lnTo>
                  <a:pt x="99" y="53"/>
                </a:lnTo>
                <a:lnTo>
                  <a:pt x="109" y="53"/>
                </a:lnTo>
                <a:lnTo>
                  <a:pt x="115" y="51"/>
                </a:lnTo>
                <a:lnTo>
                  <a:pt x="119" y="49"/>
                </a:lnTo>
                <a:lnTo>
                  <a:pt x="123" y="45"/>
                </a:lnTo>
                <a:lnTo>
                  <a:pt x="126" y="41"/>
                </a:lnTo>
                <a:lnTo>
                  <a:pt x="129" y="37"/>
                </a:lnTo>
                <a:lnTo>
                  <a:pt x="130" y="32"/>
                </a:lnTo>
                <a:lnTo>
                  <a:pt x="130" y="26"/>
                </a:lnTo>
                <a:lnTo>
                  <a:pt x="130" y="21"/>
                </a:lnTo>
                <a:lnTo>
                  <a:pt x="129" y="16"/>
                </a:lnTo>
                <a:lnTo>
                  <a:pt x="126" y="12"/>
                </a:lnTo>
                <a:lnTo>
                  <a:pt x="123" y="8"/>
                </a:lnTo>
                <a:lnTo>
                  <a:pt x="119" y="4"/>
                </a:lnTo>
                <a:lnTo>
                  <a:pt x="115" y="2"/>
                </a:lnTo>
                <a:lnTo>
                  <a:pt x="10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5" name="Line 553"/>
          <p:cNvSpPr>
            <a:spLocks noChangeShapeType="1"/>
          </p:cNvSpPr>
          <p:nvPr/>
        </p:nvSpPr>
        <p:spPr bwMode="auto">
          <a:xfrm>
            <a:off x="7696200"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6" name="Freeform 554"/>
          <p:cNvSpPr>
            <a:spLocks/>
          </p:cNvSpPr>
          <p:nvPr/>
        </p:nvSpPr>
        <p:spPr bwMode="auto">
          <a:xfrm>
            <a:off x="7685088" y="4502150"/>
            <a:ext cx="47625" cy="20638"/>
          </a:xfrm>
          <a:custGeom>
            <a:avLst/>
            <a:gdLst>
              <a:gd name="T0" fmla="*/ 2147483647 w 121"/>
              <a:gd name="T1" fmla="*/ 0 h 53"/>
              <a:gd name="T2" fmla="*/ 2147483647 w 121"/>
              <a:gd name="T3" fmla="*/ 0 h 53"/>
              <a:gd name="T4" fmla="*/ 2147483647 w 121"/>
              <a:gd name="T5" fmla="*/ 2147483647 h 53"/>
              <a:gd name="T6" fmla="*/ 2147483647 w 121"/>
              <a:gd name="T7" fmla="*/ 2147483647 h 53"/>
              <a:gd name="T8" fmla="*/ 2147483647 w 121"/>
              <a:gd name="T9" fmla="*/ 2147483647 h 53"/>
              <a:gd name="T10" fmla="*/ 2147483647 w 121"/>
              <a:gd name="T11" fmla="*/ 2147483647 h 53"/>
              <a:gd name="T12" fmla="*/ 2147483647 w 121"/>
              <a:gd name="T13" fmla="*/ 2147483647 h 53"/>
              <a:gd name="T14" fmla="*/ 2147483647 w 121"/>
              <a:gd name="T15" fmla="*/ 2147483647 h 53"/>
              <a:gd name="T16" fmla="*/ 0 w 121"/>
              <a:gd name="T17" fmla="*/ 2147483647 h 53"/>
              <a:gd name="T18" fmla="*/ 2147483647 w 121"/>
              <a:gd name="T19" fmla="*/ 2147483647 h 53"/>
              <a:gd name="T20" fmla="*/ 2147483647 w 121"/>
              <a:gd name="T21" fmla="*/ 2147483647 h 53"/>
              <a:gd name="T22" fmla="*/ 2147483647 w 121"/>
              <a:gd name="T23" fmla="*/ 2147483647 h 53"/>
              <a:gd name="T24" fmla="*/ 2147483647 w 121"/>
              <a:gd name="T25" fmla="*/ 2147483647 h 53"/>
              <a:gd name="T26" fmla="*/ 2147483647 w 121"/>
              <a:gd name="T27" fmla="*/ 2147483647 h 53"/>
              <a:gd name="T28" fmla="*/ 2147483647 w 121"/>
              <a:gd name="T29" fmla="*/ 2147483647 h 53"/>
              <a:gd name="T30" fmla="*/ 2147483647 w 121"/>
              <a:gd name="T31" fmla="*/ 2147483647 h 53"/>
              <a:gd name="T32" fmla="*/ 2147483647 w 121"/>
              <a:gd name="T33" fmla="*/ 2147483647 h 53"/>
              <a:gd name="T34" fmla="*/ 2147483647 w 121"/>
              <a:gd name="T35" fmla="*/ 2147483647 h 53"/>
              <a:gd name="T36" fmla="*/ 2147483647 w 121"/>
              <a:gd name="T37" fmla="*/ 2147483647 h 53"/>
              <a:gd name="T38" fmla="*/ 2147483647 w 121"/>
              <a:gd name="T39" fmla="*/ 2147483647 h 53"/>
              <a:gd name="T40" fmla="*/ 2147483647 w 121"/>
              <a:gd name="T41" fmla="*/ 2147483647 h 53"/>
              <a:gd name="T42" fmla="*/ 2147483647 w 121"/>
              <a:gd name="T43" fmla="*/ 2147483647 h 53"/>
              <a:gd name="T44" fmla="*/ 2147483647 w 121"/>
              <a:gd name="T45" fmla="*/ 2147483647 h 53"/>
              <a:gd name="T46" fmla="*/ 2147483647 w 121"/>
              <a:gd name="T47" fmla="*/ 2147483647 h 53"/>
              <a:gd name="T48" fmla="*/ 2147483647 w 121"/>
              <a:gd name="T49" fmla="*/ 2147483647 h 53"/>
              <a:gd name="T50" fmla="*/ 2147483647 w 121"/>
              <a:gd name="T51" fmla="*/ 2147483647 h 53"/>
              <a:gd name="T52" fmla="*/ 2147483647 w 121"/>
              <a:gd name="T53" fmla="*/ 2147483647 h 53"/>
              <a:gd name="T54" fmla="*/ 2147483647 w 121"/>
              <a:gd name="T55" fmla="*/ 2147483647 h 53"/>
              <a:gd name="T56" fmla="*/ 2147483647 w 121"/>
              <a:gd name="T57" fmla="*/ 2147483647 h 53"/>
              <a:gd name="T58" fmla="*/ 2147483647 w 121"/>
              <a:gd name="T59" fmla="*/ 2147483647 h 53"/>
              <a:gd name="T60" fmla="*/ 2147483647 w 121"/>
              <a:gd name="T61" fmla="*/ 2147483647 h 53"/>
              <a:gd name="T62" fmla="*/ 2147483647 w 121"/>
              <a:gd name="T63" fmla="*/ 0 h 53"/>
              <a:gd name="T64" fmla="*/ 2147483647 w 12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3"/>
              <a:gd name="T101" fmla="*/ 121 w 12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3">
                <a:moveTo>
                  <a:pt x="26" y="0"/>
                </a:moveTo>
                <a:lnTo>
                  <a:pt x="21" y="0"/>
                </a:lnTo>
                <a:lnTo>
                  <a:pt x="17" y="2"/>
                </a:lnTo>
                <a:lnTo>
                  <a:pt x="11" y="4"/>
                </a:lnTo>
                <a:lnTo>
                  <a:pt x="8" y="8"/>
                </a:lnTo>
                <a:lnTo>
                  <a:pt x="5" y="12"/>
                </a:lnTo>
                <a:lnTo>
                  <a:pt x="2" y="16"/>
                </a:lnTo>
                <a:lnTo>
                  <a:pt x="1" y="21"/>
                </a:lnTo>
                <a:lnTo>
                  <a:pt x="0" y="26"/>
                </a:lnTo>
                <a:lnTo>
                  <a:pt x="1" y="32"/>
                </a:lnTo>
                <a:lnTo>
                  <a:pt x="2" y="37"/>
                </a:lnTo>
                <a:lnTo>
                  <a:pt x="5" y="41"/>
                </a:lnTo>
                <a:lnTo>
                  <a:pt x="8" y="45"/>
                </a:lnTo>
                <a:lnTo>
                  <a:pt x="11" y="49"/>
                </a:lnTo>
                <a:lnTo>
                  <a:pt x="17" y="51"/>
                </a:lnTo>
                <a:lnTo>
                  <a:pt x="21" y="53"/>
                </a:lnTo>
                <a:lnTo>
                  <a:pt x="89" y="53"/>
                </a:lnTo>
                <a:lnTo>
                  <a:pt x="100" y="53"/>
                </a:lnTo>
                <a:lnTo>
                  <a:pt x="105" y="51"/>
                </a:lnTo>
                <a:lnTo>
                  <a:pt x="111" y="49"/>
                </a:lnTo>
                <a:lnTo>
                  <a:pt x="115" y="45"/>
                </a:lnTo>
                <a:lnTo>
                  <a:pt x="117" y="41"/>
                </a:lnTo>
                <a:lnTo>
                  <a:pt x="120" y="37"/>
                </a:lnTo>
                <a:lnTo>
                  <a:pt x="121" y="32"/>
                </a:lnTo>
                <a:lnTo>
                  <a:pt x="121" y="26"/>
                </a:lnTo>
                <a:lnTo>
                  <a:pt x="121" y="21"/>
                </a:lnTo>
                <a:lnTo>
                  <a:pt x="120" y="16"/>
                </a:lnTo>
                <a:lnTo>
                  <a:pt x="117" y="12"/>
                </a:lnTo>
                <a:lnTo>
                  <a:pt x="115" y="8"/>
                </a:lnTo>
                <a:lnTo>
                  <a:pt x="111" y="4"/>
                </a:lnTo>
                <a:lnTo>
                  <a:pt x="105" y="2"/>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7" name="Line 555"/>
          <p:cNvSpPr>
            <a:spLocks noChangeShapeType="1"/>
          </p:cNvSpPr>
          <p:nvPr/>
        </p:nvSpPr>
        <p:spPr bwMode="auto">
          <a:xfrm>
            <a:off x="7723188"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8" name="Freeform 556"/>
          <p:cNvSpPr>
            <a:spLocks/>
          </p:cNvSpPr>
          <p:nvPr/>
        </p:nvSpPr>
        <p:spPr bwMode="auto">
          <a:xfrm>
            <a:off x="7712075" y="4502150"/>
            <a:ext cx="33338" cy="20638"/>
          </a:xfrm>
          <a:custGeom>
            <a:avLst/>
            <a:gdLst>
              <a:gd name="T0" fmla="*/ 2147483647 w 84"/>
              <a:gd name="T1" fmla="*/ 0 h 53"/>
              <a:gd name="T2" fmla="*/ 2147483647 w 84"/>
              <a:gd name="T3" fmla="*/ 0 h 53"/>
              <a:gd name="T4" fmla="*/ 2147483647 w 84"/>
              <a:gd name="T5" fmla="*/ 2147483647 h 53"/>
              <a:gd name="T6" fmla="*/ 2147483647 w 84"/>
              <a:gd name="T7" fmla="*/ 2147483647 h 53"/>
              <a:gd name="T8" fmla="*/ 2147483647 w 84"/>
              <a:gd name="T9" fmla="*/ 2147483647 h 53"/>
              <a:gd name="T10" fmla="*/ 2147483647 w 84"/>
              <a:gd name="T11" fmla="*/ 2147483647 h 53"/>
              <a:gd name="T12" fmla="*/ 2147483647 w 84"/>
              <a:gd name="T13" fmla="*/ 2147483647 h 53"/>
              <a:gd name="T14" fmla="*/ 2147483647 w 84"/>
              <a:gd name="T15" fmla="*/ 2147483647 h 53"/>
              <a:gd name="T16" fmla="*/ 0 w 84"/>
              <a:gd name="T17" fmla="*/ 2147483647 h 53"/>
              <a:gd name="T18" fmla="*/ 2147483647 w 84"/>
              <a:gd name="T19" fmla="*/ 2147483647 h 53"/>
              <a:gd name="T20" fmla="*/ 2147483647 w 84"/>
              <a:gd name="T21" fmla="*/ 2147483647 h 53"/>
              <a:gd name="T22" fmla="*/ 2147483647 w 84"/>
              <a:gd name="T23" fmla="*/ 2147483647 h 53"/>
              <a:gd name="T24" fmla="*/ 2147483647 w 84"/>
              <a:gd name="T25" fmla="*/ 2147483647 h 53"/>
              <a:gd name="T26" fmla="*/ 2147483647 w 84"/>
              <a:gd name="T27" fmla="*/ 2147483647 h 53"/>
              <a:gd name="T28" fmla="*/ 2147483647 w 84"/>
              <a:gd name="T29" fmla="*/ 2147483647 h 53"/>
              <a:gd name="T30" fmla="*/ 2147483647 w 84"/>
              <a:gd name="T31" fmla="*/ 2147483647 h 53"/>
              <a:gd name="T32" fmla="*/ 2147483647 w 84"/>
              <a:gd name="T33" fmla="*/ 2147483647 h 53"/>
              <a:gd name="T34" fmla="*/ 2147483647 w 84"/>
              <a:gd name="T35" fmla="*/ 2147483647 h 53"/>
              <a:gd name="T36" fmla="*/ 2147483647 w 84"/>
              <a:gd name="T37" fmla="*/ 2147483647 h 53"/>
              <a:gd name="T38" fmla="*/ 2147483647 w 84"/>
              <a:gd name="T39" fmla="*/ 2147483647 h 53"/>
              <a:gd name="T40" fmla="*/ 2147483647 w 84"/>
              <a:gd name="T41" fmla="*/ 2147483647 h 53"/>
              <a:gd name="T42" fmla="*/ 2147483647 w 84"/>
              <a:gd name="T43" fmla="*/ 2147483647 h 53"/>
              <a:gd name="T44" fmla="*/ 2147483647 w 84"/>
              <a:gd name="T45" fmla="*/ 2147483647 h 53"/>
              <a:gd name="T46" fmla="*/ 2147483647 w 84"/>
              <a:gd name="T47" fmla="*/ 2147483647 h 53"/>
              <a:gd name="T48" fmla="*/ 2147483647 w 84"/>
              <a:gd name="T49" fmla="*/ 2147483647 h 53"/>
              <a:gd name="T50" fmla="*/ 2147483647 w 84"/>
              <a:gd name="T51" fmla="*/ 2147483647 h 53"/>
              <a:gd name="T52" fmla="*/ 2147483647 w 84"/>
              <a:gd name="T53" fmla="*/ 2147483647 h 53"/>
              <a:gd name="T54" fmla="*/ 2147483647 w 84"/>
              <a:gd name="T55" fmla="*/ 2147483647 h 53"/>
              <a:gd name="T56" fmla="*/ 2147483647 w 84"/>
              <a:gd name="T57" fmla="*/ 2147483647 h 53"/>
              <a:gd name="T58" fmla="*/ 2147483647 w 84"/>
              <a:gd name="T59" fmla="*/ 2147483647 h 53"/>
              <a:gd name="T60" fmla="*/ 2147483647 w 84"/>
              <a:gd name="T61" fmla="*/ 2147483647 h 53"/>
              <a:gd name="T62" fmla="*/ 2147483647 w 84"/>
              <a:gd name="T63" fmla="*/ 0 h 53"/>
              <a:gd name="T64" fmla="*/ 2147483647 w 8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53"/>
              <a:gd name="T101" fmla="*/ 84 w 8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53">
                <a:moveTo>
                  <a:pt x="27" y="0"/>
                </a:moveTo>
                <a:lnTo>
                  <a:pt x="23" y="0"/>
                </a:lnTo>
                <a:lnTo>
                  <a:pt x="17" y="2"/>
                </a:lnTo>
                <a:lnTo>
                  <a:pt x="12" y="4"/>
                </a:lnTo>
                <a:lnTo>
                  <a:pt x="8" y="8"/>
                </a:lnTo>
                <a:lnTo>
                  <a:pt x="6" y="12"/>
                </a:lnTo>
                <a:lnTo>
                  <a:pt x="3" y="16"/>
                </a:lnTo>
                <a:lnTo>
                  <a:pt x="2" y="21"/>
                </a:lnTo>
                <a:lnTo>
                  <a:pt x="0" y="26"/>
                </a:lnTo>
                <a:lnTo>
                  <a:pt x="2" y="32"/>
                </a:lnTo>
                <a:lnTo>
                  <a:pt x="3" y="37"/>
                </a:lnTo>
                <a:lnTo>
                  <a:pt x="6" y="41"/>
                </a:lnTo>
                <a:lnTo>
                  <a:pt x="8" y="45"/>
                </a:lnTo>
                <a:lnTo>
                  <a:pt x="12" y="49"/>
                </a:lnTo>
                <a:lnTo>
                  <a:pt x="17" y="51"/>
                </a:lnTo>
                <a:lnTo>
                  <a:pt x="23" y="53"/>
                </a:lnTo>
                <a:lnTo>
                  <a:pt x="52" y="53"/>
                </a:lnTo>
                <a:lnTo>
                  <a:pt x="62" y="53"/>
                </a:lnTo>
                <a:lnTo>
                  <a:pt x="66" y="51"/>
                </a:lnTo>
                <a:lnTo>
                  <a:pt x="72" y="49"/>
                </a:lnTo>
                <a:lnTo>
                  <a:pt x="76" y="45"/>
                </a:lnTo>
                <a:lnTo>
                  <a:pt x="78" y="41"/>
                </a:lnTo>
                <a:lnTo>
                  <a:pt x="81" y="37"/>
                </a:lnTo>
                <a:lnTo>
                  <a:pt x="82" y="32"/>
                </a:lnTo>
                <a:lnTo>
                  <a:pt x="84" y="26"/>
                </a:lnTo>
                <a:lnTo>
                  <a:pt x="82" y="21"/>
                </a:lnTo>
                <a:lnTo>
                  <a:pt x="81" y="16"/>
                </a:lnTo>
                <a:lnTo>
                  <a:pt x="78" y="12"/>
                </a:lnTo>
                <a:lnTo>
                  <a:pt x="76" y="8"/>
                </a:lnTo>
                <a:lnTo>
                  <a:pt x="72" y="4"/>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09" name="Line 557"/>
          <p:cNvSpPr>
            <a:spLocks noChangeShapeType="1"/>
          </p:cNvSpPr>
          <p:nvPr/>
        </p:nvSpPr>
        <p:spPr bwMode="auto">
          <a:xfrm>
            <a:off x="7734300"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0" name="Freeform 558"/>
          <p:cNvSpPr>
            <a:spLocks/>
          </p:cNvSpPr>
          <p:nvPr/>
        </p:nvSpPr>
        <p:spPr bwMode="auto">
          <a:xfrm>
            <a:off x="7724775" y="4502150"/>
            <a:ext cx="42863" cy="20638"/>
          </a:xfrm>
          <a:custGeom>
            <a:avLst/>
            <a:gdLst>
              <a:gd name="T0" fmla="*/ 2147483647 w 111"/>
              <a:gd name="T1" fmla="*/ 0 h 53"/>
              <a:gd name="T2" fmla="*/ 2147483647 w 111"/>
              <a:gd name="T3" fmla="*/ 0 h 53"/>
              <a:gd name="T4" fmla="*/ 2147483647 w 111"/>
              <a:gd name="T5" fmla="*/ 2147483647 h 53"/>
              <a:gd name="T6" fmla="*/ 2147483647 w 111"/>
              <a:gd name="T7" fmla="*/ 2147483647 h 53"/>
              <a:gd name="T8" fmla="*/ 2147483647 w 111"/>
              <a:gd name="T9" fmla="*/ 2147483647 h 53"/>
              <a:gd name="T10" fmla="*/ 2147483647 w 111"/>
              <a:gd name="T11" fmla="*/ 2147483647 h 53"/>
              <a:gd name="T12" fmla="*/ 2147483647 w 111"/>
              <a:gd name="T13" fmla="*/ 2147483647 h 53"/>
              <a:gd name="T14" fmla="*/ 0 w 111"/>
              <a:gd name="T15" fmla="*/ 2147483647 h 53"/>
              <a:gd name="T16" fmla="*/ 0 w 111"/>
              <a:gd name="T17" fmla="*/ 2147483647 h 53"/>
              <a:gd name="T18" fmla="*/ 0 w 111"/>
              <a:gd name="T19" fmla="*/ 2147483647 h 53"/>
              <a:gd name="T20" fmla="*/ 2147483647 w 111"/>
              <a:gd name="T21" fmla="*/ 2147483647 h 53"/>
              <a:gd name="T22" fmla="*/ 2147483647 w 111"/>
              <a:gd name="T23" fmla="*/ 2147483647 h 53"/>
              <a:gd name="T24" fmla="*/ 2147483647 w 111"/>
              <a:gd name="T25" fmla="*/ 2147483647 h 53"/>
              <a:gd name="T26" fmla="*/ 2147483647 w 111"/>
              <a:gd name="T27" fmla="*/ 2147483647 h 53"/>
              <a:gd name="T28" fmla="*/ 2147483647 w 111"/>
              <a:gd name="T29" fmla="*/ 2147483647 h 53"/>
              <a:gd name="T30" fmla="*/ 2147483647 w 111"/>
              <a:gd name="T31" fmla="*/ 2147483647 h 53"/>
              <a:gd name="T32" fmla="*/ 2147483647 w 111"/>
              <a:gd name="T33" fmla="*/ 2147483647 h 53"/>
              <a:gd name="T34" fmla="*/ 2147483647 w 111"/>
              <a:gd name="T35" fmla="*/ 2147483647 h 53"/>
              <a:gd name="T36" fmla="*/ 2147483647 w 111"/>
              <a:gd name="T37" fmla="*/ 2147483647 h 53"/>
              <a:gd name="T38" fmla="*/ 2147483647 w 111"/>
              <a:gd name="T39" fmla="*/ 2147483647 h 53"/>
              <a:gd name="T40" fmla="*/ 2147483647 w 111"/>
              <a:gd name="T41" fmla="*/ 2147483647 h 53"/>
              <a:gd name="T42" fmla="*/ 2147483647 w 111"/>
              <a:gd name="T43" fmla="*/ 2147483647 h 53"/>
              <a:gd name="T44" fmla="*/ 2147483647 w 111"/>
              <a:gd name="T45" fmla="*/ 2147483647 h 53"/>
              <a:gd name="T46" fmla="*/ 2147483647 w 111"/>
              <a:gd name="T47" fmla="*/ 2147483647 h 53"/>
              <a:gd name="T48" fmla="*/ 2147483647 w 111"/>
              <a:gd name="T49" fmla="*/ 2147483647 h 53"/>
              <a:gd name="T50" fmla="*/ 2147483647 w 111"/>
              <a:gd name="T51" fmla="*/ 2147483647 h 53"/>
              <a:gd name="T52" fmla="*/ 2147483647 w 111"/>
              <a:gd name="T53" fmla="*/ 2147483647 h 53"/>
              <a:gd name="T54" fmla="*/ 2147483647 w 111"/>
              <a:gd name="T55" fmla="*/ 2147483647 h 53"/>
              <a:gd name="T56" fmla="*/ 2147483647 w 111"/>
              <a:gd name="T57" fmla="*/ 2147483647 h 53"/>
              <a:gd name="T58" fmla="*/ 2147483647 w 111"/>
              <a:gd name="T59" fmla="*/ 2147483647 h 53"/>
              <a:gd name="T60" fmla="*/ 2147483647 w 111"/>
              <a:gd name="T61" fmla="*/ 2147483647 h 53"/>
              <a:gd name="T62" fmla="*/ 2147483647 w 111"/>
              <a:gd name="T63" fmla="*/ 0 h 53"/>
              <a:gd name="T64" fmla="*/ 2147483647 w 1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3"/>
              <a:gd name="T101" fmla="*/ 111 w 1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3">
                <a:moveTo>
                  <a:pt x="26" y="0"/>
                </a:moveTo>
                <a:lnTo>
                  <a:pt x="21" y="0"/>
                </a:lnTo>
                <a:lnTo>
                  <a:pt x="16" y="2"/>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79" y="53"/>
                </a:lnTo>
                <a:lnTo>
                  <a:pt x="90" y="53"/>
                </a:lnTo>
                <a:lnTo>
                  <a:pt x="95" y="51"/>
                </a:lnTo>
                <a:lnTo>
                  <a:pt x="100" y="49"/>
                </a:lnTo>
                <a:lnTo>
                  <a:pt x="104" y="45"/>
                </a:lnTo>
                <a:lnTo>
                  <a:pt x="107" y="41"/>
                </a:lnTo>
                <a:lnTo>
                  <a:pt x="109" y="37"/>
                </a:lnTo>
                <a:lnTo>
                  <a:pt x="111" y="32"/>
                </a:lnTo>
                <a:lnTo>
                  <a:pt x="111" y="26"/>
                </a:lnTo>
                <a:lnTo>
                  <a:pt x="111" y="21"/>
                </a:lnTo>
                <a:lnTo>
                  <a:pt x="109" y="16"/>
                </a:lnTo>
                <a:lnTo>
                  <a:pt x="107" y="12"/>
                </a:lnTo>
                <a:lnTo>
                  <a:pt x="104" y="8"/>
                </a:lnTo>
                <a:lnTo>
                  <a:pt x="100" y="4"/>
                </a:lnTo>
                <a:lnTo>
                  <a:pt x="95" y="2"/>
                </a:lnTo>
                <a:lnTo>
                  <a:pt x="8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1" name="Line 559"/>
          <p:cNvSpPr>
            <a:spLocks noChangeShapeType="1"/>
          </p:cNvSpPr>
          <p:nvPr/>
        </p:nvSpPr>
        <p:spPr bwMode="auto">
          <a:xfrm>
            <a:off x="7758113"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2" name="Freeform 560"/>
          <p:cNvSpPr>
            <a:spLocks/>
          </p:cNvSpPr>
          <p:nvPr/>
        </p:nvSpPr>
        <p:spPr bwMode="auto">
          <a:xfrm>
            <a:off x="7747000" y="450215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2" y="0"/>
                </a:lnTo>
                <a:lnTo>
                  <a:pt x="17" y="2"/>
                </a:lnTo>
                <a:lnTo>
                  <a:pt x="12" y="4"/>
                </a:lnTo>
                <a:lnTo>
                  <a:pt x="8" y="8"/>
                </a:lnTo>
                <a:lnTo>
                  <a:pt x="5" y="12"/>
                </a:lnTo>
                <a:lnTo>
                  <a:pt x="3" y="16"/>
                </a:lnTo>
                <a:lnTo>
                  <a:pt x="1" y="21"/>
                </a:lnTo>
                <a:lnTo>
                  <a:pt x="0" y="26"/>
                </a:lnTo>
                <a:lnTo>
                  <a:pt x="1" y="32"/>
                </a:lnTo>
                <a:lnTo>
                  <a:pt x="3" y="37"/>
                </a:lnTo>
                <a:lnTo>
                  <a:pt x="5" y="41"/>
                </a:lnTo>
                <a:lnTo>
                  <a:pt x="8" y="45"/>
                </a:lnTo>
                <a:lnTo>
                  <a:pt x="12" y="49"/>
                </a:lnTo>
                <a:lnTo>
                  <a:pt x="17" y="51"/>
                </a:lnTo>
                <a:lnTo>
                  <a:pt x="22" y="53"/>
                </a:lnTo>
                <a:lnTo>
                  <a:pt x="41" y="53"/>
                </a:lnTo>
                <a:lnTo>
                  <a:pt x="51" y="53"/>
                </a:lnTo>
                <a:lnTo>
                  <a:pt x="57" y="51"/>
                </a:lnTo>
                <a:lnTo>
                  <a:pt x="61" y="49"/>
                </a:lnTo>
                <a:lnTo>
                  <a:pt x="65" y="45"/>
                </a:lnTo>
                <a:lnTo>
                  <a:pt x="69" y="41"/>
                </a:lnTo>
                <a:lnTo>
                  <a:pt x="71" y="37"/>
                </a:lnTo>
                <a:lnTo>
                  <a:pt x="73" y="32"/>
                </a:lnTo>
                <a:lnTo>
                  <a:pt x="73" y="26"/>
                </a:lnTo>
                <a:lnTo>
                  <a:pt x="73" y="21"/>
                </a:lnTo>
                <a:lnTo>
                  <a:pt x="71" y="16"/>
                </a:lnTo>
                <a:lnTo>
                  <a:pt x="69" y="12"/>
                </a:lnTo>
                <a:lnTo>
                  <a:pt x="65" y="8"/>
                </a:lnTo>
                <a:lnTo>
                  <a:pt x="61" y="4"/>
                </a:lnTo>
                <a:lnTo>
                  <a:pt x="57" y="2"/>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3" name="Line 561"/>
          <p:cNvSpPr>
            <a:spLocks noChangeShapeType="1"/>
          </p:cNvSpPr>
          <p:nvPr/>
        </p:nvSpPr>
        <p:spPr bwMode="auto">
          <a:xfrm>
            <a:off x="7766050"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4" name="Freeform 562"/>
          <p:cNvSpPr>
            <a:spLocks/>
          </p:cNvSpPr>
          <p:nvPr/>
        </p:nvSpPr>
        <p:spPr bwMode="auto">
          <a:xfrm>
            <a:off x="7754938" y="4502150"/>
            <a:ext cx="76200" cy="20638"/>
          </a:xfrm>
          <a:custGeom>
            <a:avLst/>
            <a:gdLst>
              <a:gd name="T0" fmla="*/ 2147483647 w 191"/>
              <a:gd name="T1" fmla="*/ 0 h 53"/>
              <a:gd name="T2" fmla="*/ 2147483647 w 191"/>
              <a:gd name="T3" fmla="*/ 0 h 53"/>
              <a:gd name="T4" fmla="*/ 2147483647 w 191"/>
              <a:gd name="T5" fmla="*/ 2147483647 h 53"/>
              <a:gd name="T6" fmla="*/ 2147483647 w 191"/>
              <a:gd name="T7" fmla="*/ 2147483647 h 53"/>
              <a:gd name="T8" fmla="*/ 2147483647 w 191"/>
              <a:gd name="T9" fmla="*/ 2147483647 h 53"/>
              <a:gd name="T10" fmla="*/ 2147483647 w 191"/>
              <a:gd name="T11" fmla="*/ 2147483647 h 53"/>
              <a:gd name="T12" fmla="*/ 2147483647 w 191"/>
              <a:gd name="T13" fmla="*/ 2147483647 h 53"/>
              <a:gd name="T14" fmla="*/ 2147483647 w 191"/>
              <a:gd name="T15" fmla="*/ 2147483647 h 53"/>
              <a:gd name="T16" fmla="*/ 0 w 191"/>
              <a:gd name="T17" fmla="*/ 2147483647 h 53"/>
              <a:gd name="T18" fmla="*/ 2147483647 w 191"/>
              <a:gd name="T19" fmla="*/ 2147483647 h 53"/>
              <a:gd name="T20" fmla="*/ 2147483647 w 191"/>
              <a:gd name="T21" fmla="*/ 2147483647 h 53"/>
              <a:gd name="T22" fmla="*/ 2147483647 w 191"/>
              <a:gd name="T23" fmla="*/ 2147483647 h 53"/>
              <a:gd name="T24" fmla="*/ 2147483647 w 191"/>
              <a:gd name="T25" fmla="*/ 2147483647 h 53"/>
              <a:gd name="T26" fmla="*/ 2147483647 w 191"/>
              <a:gd name="T27" fmla="*/ 2147483647 h 53"/>
              <a:gd name="T28" fmla="*/ 2147483647 w 191"/>
              <a:gd name="T29" fmla="*/ 2147483647 h 53"/>
              <a:gd name="T30" fmla="*/ 2147483647 w 191"/>
              <a:gd name="T31" fmla="*/ 2147483647 h 53"/>
              <a:gd name="T32" fmla="*/ 2147483647 w 191"/>
              <a:gd name="T33" fmla="*/ 2147483647 h 53"/>
              <a:gd name="T34" fmla="*/ 2147483647 w 191"/>
              <a:gd name="T35" fmla="*/ 2147483647 h 53"/>
              <a:gd name="T36" fmla="*/ 2147483647 w 191"/>
              <a:gd name="T37" fmla="*/ 2147483647 h 53"/>
              <a:gd name="T38" fmla="*/ 2147483647 w 191"/>
              <a:gd name="T39" fmla="*/ 2147483647 h 53"/>
              <a:gd name="T40" fmla="*/ 2147483647 w 191"/>
              <a:gd name="T41" fmla="*/ 2147483647 h 53"/>
              <a:gd name="T42" fmla="*/ 2147483647 w 191"/>
              <a:gd name="T43" fmla="*/ 2147483647 h 53"/>
              <a:gd name="T44" fmla="*/ 2147483647 w 191"/>
              <a:gd name="T45" fmla="*/ 2147483647 h 53"/>
              <a:gd name="T46" fmla="*/ 2147483647 w 191"/>
              <a:gd name="T47" fmla="*/ 2147483647 h 53"/>
              <a:gd name="T48" fmla="*/ 2147483647 w 191"/>
              <a:gd name="T49" fmla="*/ 2147483647 h 53"/>
              <a:gd name="T50" fmla="*/ 2147483647 w 191"/>
              <a:gd name="T51" fmla="*/ 2147483647 h 53"/>
              <a:gd name="T52" fmla="*/ 2147483647 w 191"/>
              <a:gd name="T53" fmla="*/ 2147483647 h 53"/>
              <a:gd name="T54" fmla="*/ 2147483647 w 191"/>
              <a:gd name="T55" fmla="*/ 2147483647 h 53"/>
              <a:gd name="T56" fmla="*/ 2147483647 w 191"/>
              <a:gd name="T57" fmla="*/ 2147483647 h 53"/>
              <a:gd name="T58" fmla="*/ 2147483647 w 191"/>
              <a:gd name="T59" fmla="*/ 2147483647 h 53"/>
              <a:gd name="T60" fmla="*/ 2147483647 w 191"/>
              <a:gd name="T61" fmla="*/ 2147483647 h 53"/>
              <a:gd name="T62" fmla="*/ 2147483647 w 191"/>
              <a:gd name="T63" fmla="*/ 0 h 53"/>
              <a:gd name="T64" fmla="*/ 2147483647 w 19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53"/>
              <a:gd name="T101" fmla="*/ 191 w 19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53">
                <a:moveTo>
                  <a:pt x="26" y="0"/>
                </a:moveTo>
                <a:lnTo>
                  <a:pt x="21" y="0"/>
                </a:lnTo>
                <a:lnTo>
                  <a:pt x="17" y="2"/>
                </a:lnTo>
                <a:lnTo>
                  <a:pt x="12" y="4"/>
                </a:lnTo>
                <a:lnTo>
                  <a:pt x="8" y="8"/>
                </a:lnTo>
                <a:lnTo>
                  <a:pt x="5" y="12"/>
                </a:lnTo>
                <a:lnTo>
                  <a:pt x="2" y="16"/>
                </a:lnTo>
                <a:lnTo>
                  <a:pt x="1" y="21"/>
                </a:lnTo>
                <a:lnTo>
                  <a:pt x="0" y="26"/>
                </a:lnTo>
                <a:lnTo>
                  <a:pt x="1" y="32"/>
                </a:lnTo>
                <a:lnTo>
                  <a:pt x="2" y="37"/>
                </a:lnTo>
                <a:lnTo>
                  <a:pt x="5" y="41"/>
                </a:lnTo>
                <a:lnTo>
                  <a:pt x="8" y="45"/>
                </a:lnTo>
                <a:lnTo>
                  <a:pt x="12" y="49"/>
                </a:lnTo>
                <a:lnTo>
                  <a:pt x="17" y="51"/>
                </a:lnTo>
                <a:lnTo>
                  <a:pt x="21" y="53"/>
                </a:lnTo>
                <a:lnTo>
                  <a:pt x="158" y="53"/>
                </a:lnTo>
                <a:lnTo>
                  <a:pt x="169" y="53"/>
                </a:lnTo>
                <a:lnTo>
                  <a:pt x="174" y="51"/>
                </a:lnTo>
                <a:lnTo>
                  <a:pt x="179" y="49"/>
                </a:lnTo>
                <a:lnTo>
                  <a:pt x="183" y="45"/>
                </a:lnTo>
                <a:lnTo>
                  <a:pt x="186" y="41"/>
                </a:lnTo>
                <a:lnTo>
                  <a:pt x="189" y="37"/>
                </a:lnTo>
                <a:lnTo>
                  <a:pt x="190" y="32"/>
                </a:lnTo>
                <a:lnTo>
                  <a:pt x="191" y="26"/>
                </a:lnTo>
                <a:lnTo>
                  <a:pt x="190" y="21"/>
                </a:lnTo>
                <a:lnTo>
                  <a:pt x="189" y="16"/>
                </a:lnTo>
                <a:lnTo>
                  <a:pt x="186" y="12"/>
                </a:lnTo>
                <a:lnTo>
                  <a:pt x="183" y="8"/>
                </a:lnTo>
                <a:lnTo>
                  <a:pt x="179" y="4"/>
                </a:lnTo>
                <a:lnTo>
                  <a:pt x="174" y="2"/>
                </a:lnTo>
                <a:lnTo>
                  <a:pt x="16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5" name="Line 563"/>
          <p:cNvSpPr>
            <a:spLocks noChangeShapeType="1"/>
          </p:cNvSpPr>
          <p:nvPr/>
        </p:nvSpPr>
        <p:spPr bwMode="auto">
          <a:xfrm>
            <a:off x="7820025"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6" name="Freeform 564"/>
          <p:cNvSpPr>
            <a:spLocks/>
          </p:cNvSpPr>
          <p:nvPr/>
        </p:nvSpPr>
        <p:spPr bwMode="auto">
          <a:xfrm>
            <a:off x="7810500" y="4502150"/>
            <a:ext cx="36513" cy="20638"/>
          </a:xfrm>
          <a:custGeom>
            <a:avLst/>
            <a:gdLst>
              <a:gd name="T0" fmla="*/ 2147483647 w 92"/>
              <a:gd name="T1" fmla="*/ 0 h 53"/>
              <a:gd name="T2" fmla="*/ 2147483647 w 92"/>
              <a:gd name="T3" fmla="*/ 0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0 w 92"/>
              <a:gd name="T15" fmla="*/ 2147483647 h 53"/>
              <a:gd name="T16" fmla="*/ 0 w 92"/>
              <a:gd name="T17" fmla="*/ 2147483647 h 53"/>
              <a:gd name="T18" fmla="*/ 0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7" y="0"/>
                </a:moveTo>
                <a:lnTo>
                  <a:pt x="22" y="0"/>
                </a:lnTo>
                <a:lnTo>
                  <a:pt x="16" y="2"/>
                </a:lnTo>
                <a:lnTo>
                  <a:pt x="11" y="4"/>
                </a:lnTo>
                <a:lnTo>
                  <a:pt x="7" y="8"/>
                </a:lnTo>
                <a:lnTo>
                  <a:pt x="4" y="12"/>
                </a:lnTo>
                <a:lnTo>
                  <a:pt x="2" y="16"/>
                </a:lnTo>
                <a:lnTo>
                  <a:pt x="0" y="21"/>
                </a:lnTo>
                <a:lnTo>
                  <a:pt x="0" y="26"/>
                </a:lnTo>
                <a:lnTo>
                  <a:pt x="0" y="32"/>
                </a:lnTo>
                <a:lnTo>
                  <a:pt x="2" y="37"/>
                </a:lnTo>
                <a:lnTo>
                  <a:pt x="4" y="41"/>
                </a:lnTo>
                <a:lnTo>
                  <a:pt x="7" y="45"/>
                </a:lnTo>
                <a:lnTo>
                  <a:pt x="11" y="49"/>
                </a:lnTo>
                <a:lnTo>
                  <a:pt x="16" y="51"/>
                </a:lnTo>
                <a:lnTo>
                  <a:pt x="22" y="53"/>
                </a:lnTo>
                <a:lnTo>
                  <a:pt x="60" y="53"/>
                </a:lnTo>
                <a:lnTo>
                  <a:pt x="71" y="53"/>
                </a:lnTo>
                <a:lnTo>
                  <a:pt x="76" y="51"/>
                </a:lnTo>
                <a:lnTo>
                  <a:pt x="80" y="49"/>
                </a:lnTo>
                <a:lnTo>
                  <a:pt x="84" y="45"/>
                </a:lnTo>
                <a:lnTo>
                  <a:pt x="88" y="41"/>
                </a:lnTo>
                <a:lnTo>
                  <a:pt x="90" y="37"/>
                </a:lnTo>
                <a:lnTo>
                  <a:pt x="92" y="32"/>
                </a:lnTo>
                <a:lnTo>
                  <a:pt x="92" y="26"/>
                </a:lnTo>
                <a:lnTo>
                  <a:pt x="92" y="21"/>
                </a:lnTo>
                <a:lnTo>
                  <a:pt x="90" y="16"/>
                </a:lnTo>
                <a:lnTo>
                  <a:pt x="88" y="12"/>
                </a:lnTo>
                <a:lnTo>
                  <a:pt x="84" y="8"/>
                </a:lnTo>
                <a:lnTo>
                  <a:pt x="80" y="4"/>
                </a:lnTo>
                <a:lnTo>
                  <a:pt x="76" y="2"/>
                </a:lnTo>
                <a:lnTo>
                  <a:pt x="6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7" name="Line 565"/>
          <p:cNvSpPr>
            <a:spLocks noChangeShapeType="1"/>
          </p:cNvSpPr>
          <p:nvPr/>
        </p:nvSpPr>
        <p:spPr bwMode="auto">
          <a:xfrm>
            <a:off x="7835900"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8" name="Freeform 566"/>
          <p:cNvSpPr>
            <a:spLocks/>
          </p:cNvSpPr>
          <p:nvPr/>
        </p:nvSpPr>
        <p:spPr bwMode="auto">
          <a:xfrm>
            <a:off x="7824788" y="4502150"/>
            <a:ext cx="25400" cy="20638"/>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7" y="2"/>
                </a:lnTo>
                <a:lnTo>
                  <a:pt x="12" y="4"/>
                </a:lnTo>
                <a:lnTo>
                  <a:pt x="8" y="8"/>
                </a:lnTo>
                <a:lnTo>
                  <a:pt x="5" y="12"/>
                </a:lnTo>
                <a:lnTo>
                  <a:pt x="2" y="16"/>
                </a:lnTo>
                <a:lnTo>
                  <a:pt x="1" y="21"/>
                </a:lnTo>
                <a:lnTo>
                  <a:pt x="0" y="26"/>
                </a:lnTo>
                <a:lnTo>
                  <a:pt x="1" y="32"/>
                </a:lnTo>
                <a:lnTo>
                  <a:pt x="2" y="37"/>
                </a:lnTo>
                <a:lnTo>
                  <a:pt x="5" y="41"/>
                </a:lnTo>
                <a:lnTo>
                  <a:pt x="8" y="45"/>
                </a:lnTo>
                <a:lnTo>
                  <a:pt x="12" y="49"/>
                </a:lnTo>
                <a:lnTo>
                  <a:pt x="17" y="51"/>
                </a:lnTo>
                <a:lnTo>
                  <a:pt x="21" y="53"/>
                </a:lnTo>
                <a:lnTo>
                  <a:pt x="30" y="53"/>
                </a:lnTo>
                <a:lnTo>
                  <a:pt x="42" y="53"/>
                </a:lnTo>
                <a:lnTo>
                  <a:pt x="46" y="51"/>
                </a:lnTo>
                <a:lnTo>
                  <a:pt x="51" y="49"/>
                </a:lnTo>
                <a:lnTo>
                  <a:pt x="55" y="45"/>
                </a:lnTo>
                <a:lnTo>
                  <a:pt x="58" y="41"/>
                </a:lnTo>
                <a:lnTo>
                  <a:pt x="61" y="37"/>
                </a:lnTo>
                <a:lnTo>
                  <a:pt x="62" y="32"/>
                </a:lnTo>
                <a:lnTo>
                  <a:pt x="63" y="26"/>
                </a:lnTo>
                <a:lnTo>
                  <a:pt x="62" y="21"/>
                </a:lnTo>
                <a:lnTo>
                  <a:pt x="61" y="16"/>
                </a:lnTo>
                <a:lnTo>
                  <a:pt x="58" y="12"/>
                </a:lnTo>
                <a:lnTo>
                  <a:pt x="55" y="8"/>
                </a:lnTo>
                <a:lnTo>
                  <a:pt x="51" y="4"/>
                </a:lnTo>
                <a:lnTo>
                  <a:pt x="46" y="2"/>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19" name="Line 567"/>
          <p:cNvSpPr>
            <a:spLocks noChangeShapeType="1"/>
          </p:cNvSpPr>
          <p:nvPr/>
        </p:nvSpPr>
        <p:spPr bwMode="auto">
          <a:xfrm>
            <a:off x="7840663"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0" name="Freeform 568"/>
          <p:cNvSpPr>
            <a:spLocks/>
          </p:cNvSpPr>
          <p:nvPr/>
        </p:nvSpPr>
        <p:spPr bwMode="auto">
          <a:xfrm>
            <a:off x="7829550" y="450215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2" y="0"/>
                </a:lnTo>
                <a:lnTo>
                  <a:pt x="16" y="2"/>
                </a:lnTo>
                <a:lnTo>
                  <a:pt x="12" y="4"/>
                </a:lnTo>
                <a:lnTo>
                  <a:pt x="8" y="8"/>
                </a:lnTo>
                <a:lnTo>
                  <a:pt x="4" y="12"/>
                </a:lnTo>
                <a:lnTo>
                  <a:pt x="2" y="16"/>
                </a:lnTo>
                <a:lnTo>
                  <a:pt x="0" y="21"/>
                </a:lnTo>
                <a:lnTo>
                  <a:pt x="0" y="26"/>
                </a:lnTo>
                <a:lnTo>
                  <a:pt x="0" y="32"/>
                </a:lnTo>
                <a:lnTo>
                  <a:pt x="2" y="37"/>
                </a:lnTo>
                <a:lnTo>
                  <a:pt x="4" y="41"/>
                </a:lnTo>
                <a:lnTo>
                  <a:pt x="8" y="45"/>
                </a:lnTo>
                <a:lnTo>
                  <a:pt x="12" y="49"/>
                </a:lnTo>
                <a:lnTo>
                  <a:pt x="16" y="51"/>
                </a:lnTo>
                <a:lnTo>
                  <a:pt x="22" y="53"/>
                </a:lnTo>
                <a:lnTo>
                  <a:pt x="40" y="53"/>
                </a:lnTo>
                <a:lnTo>
                  <a:pt x="52" y="53"/>
                </a:lnTo>
                <a:lnTo>
                  <a:pt x="56" y="51"/>
                </a:lnTo>
                <a:lnTo>
                  <a:pt x="61" y="49"/>
                </a:lnTo>
                <a:lnTo>
                  <a:pt x="65" y="45"/>
                </a:lnTo>
                <a:lnTo>
                  <a:pt x="68" y="41"/>
                </a:lnTo>
                <a:lnTo>
                  <a:pt x="70" y="37"/>
                </a:lnTo>
                <a:lnTo>
                  <a:pt x="72" y="32"/>
                </a:lnTo>
                <a:lnTo>
                  <a:pt x="73" y="26"/>
                </a:lnTo>
                <a:lnTo>
                  <a:pt x="72" y="21"/>
                </a:lnTo>
                <a:lnTo>
                  <a:pt x="70" y="16"/>
                </a:lnTo>
                <a:lnTo>
                  <a:pt x="68" y="12"/>
                </a:lnTo>
                <a:lnTo>
                  <a:pt x="65" y="8"/>
                </a:lnTo>
                <a:lnTo>
                  <a:pt x="61" y="4"/>
                </a:lnTo>
                <a:lnTo>
                  <a:pt x="56" y="2"/>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1" name="Line 569"/>
          <p:cNvSpPr>
            <a:spLocks noChangeShapeType="1"/>
          </p:cNvSpPr>
          <p:nvPr/>
        </p:nvSpPr>
        <p:spPr bwMode="auto">
          <a:xfrm>
            <a:off x="7848600"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2" name="Freeform 570"/>
          <p:cNvSpPr>
            <a:spLocks/>
          </p:cNvSpPr>
          <p:nvPr/>
        </p:nvSpPr>
        <p:spPr bwMode="auto">
          <a:xfrm>
            <a:off x="7837488" y="4502150"/>
            <a:ext cx="33337" cy="20638"/>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1" y="0"/>
                </a:lnTo>
                <a:lnTo>
                  <a:pt x="16" y="2"/>
                </a:lnTo>
                <a:lnTo>
                  <a:pt x="12" y="4"/>
                </a:lnTo>
                <a:lnTo>
                  <a:pt x="8" y="8"/>
                </a:lnTo>
                <a:lnTo>
                  <a:pt x="4" y="12"/>
                </a:lnTo>
                <a:lnTo>
                  <a:pt x="2" y="16"/>
                </a:lnTo>
                <a:lnTo>
                  <a:pt x="0" y="21"/>
                </a:lnTo>
                <a:lnTo>
                  <a:pt x="0" y="26"/>
                </a:lnTo>
                <a:lnTo>
                  <a:pt x="0" y="32"/>
                </a:lnTo>
                <a:lnTo>
                  <a:pt x="2" y="37"/>
                </a:lnTo>
                <a:lnTo>
                  <a:pt x="4" y="41"/>
                </a:lnTo>
                <a:lnTo>
                  <a:pt x="8" y="45"/>
                </a:lnTo>
                <a:lnTo>
                  <a:pt x="12" y="49"/>
                </a:lnTo>
                <a:lnTo>
                  <a:pt x="16" y="51"/>
                </a:lnTo>
                <a:lnTo>
                  <a:pt x="21" y="53"/>
                </a:lnTo>
                <a:lnTo>
                  <a:pt x="50" y="53"/>
                </a:lnTo>
                <a:lnTo>
                  <a:pt x="61" y="53"/>
                </a:lnTo>
                <a:lnTo>
                  <a:pt x="66" y="51"/>
                </a:lnTo>
                <a:lnTo>
                  <a:pt x="70" y="49"/>
                </a:lnTo>
                <a:lnTo>
                  <a:pt x="74" y="45"/>
                </a:lnTo>
                <a:lnTo>
                  <a:pt x="78" y="41"/>
                </a:lnTo>
                <a:lnTo>
                  <a:pt x="79" y="37"/>
                </a:lnTo>
                <a:lnTo>
                  <a:pt x="82" y="32"/>
                </a:lnTo>
                <a:lnTo>
                  <a:pt x="82" y="26"/>
                </a:lnTo>
                <a:lnTo>
                  <a:pt x="82" y="21"/>
                </a:lnTo>
                <a:lnTo>
                  <a:pt x="79" y="16"/>
                </a:lnTo>
                <a:lnTo>
                  <a:pt x="78" y="12"/>
                </a:lnTo>
                <a:lnTo>
                  <a:pt x="74" y="8"/>
                </a:lnTo>
                <a:lnTo>
                  <a:pt x="70" y="4"/>
                </a:lnTo>
                <a:lnTo>
                  <a:pt x="66" y="2"/>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3" name="Line 571"/>
          <p:cNvSpPr>
            <a:spLocks noChangeShapeType="1"/>
          </p:cNvSpPr>
          <p:nvPr/>
        </p:nvSpPr>
        <p:spPr bwMode="auto">
          <a:xfrm>
            <a:off x="7859713"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4" name="Freeform 572"/>
          <p:cNvSpPr>
            <a:spLocks/>
          </p:cNvSpPr>
          <p:nvPr/>
        </p:nvSpPr>
        <p:spPr bwMode="auto">
          <a:xfrm>
            <a:off x="7848600" y="4502150"/>
            <a:ext cx="25400" cy="20638"/>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0"/>
                </a:lnTo>
                <a:lnTo>
                  <a:pt x="16" y="2"/>
                </a:lnTo>
                <a:lnTo>
                  <a:pt x="12" y="4"/>
                </a:lnTo>
                <a:lnTo>
                  <a:pt x="8" y="8"/>
                </a:lnTo>
                <a:lnTo>
                  <a:pt x="4" y="12"/>
                </a:lnTo>
                <a:lnTo>
                  <a:pt x="3" y="16"/>
                </a:lnTo>
                <a:lnTo>
                  <a:pt x="0" y="21"/>
                </a:lnTo>
                <a:lnTo>
                  <a:pt x="0" y="26"/>
                </a:lnTo>
                <a:lnTo>
                  <a:pt x="0" y="32"/>
                </a:lnTo>
                <a:lnTo>
                  <a:pt x="3" y="37"/>
                </a:lnTo>
                <a:lnTo>
                  <a:pt x="4" y="41"/>
                </a:lnTo>
                <a:lnTo>
                  <a:pt x="8" y="45"/>
                </a:lnTo>
                <a:lnTo>
                  <a:pt x="12" y="49"/>
                </a:lnTo>
                <a:lnTo>
                  <a:pt x="16" y="51"/>
                </a:lnTo>
                <a:lnTo>
                  <a:pt x="21" y="53"/>
                </a:lnTo>
                <a:lnTo>
                  <a:pt x="31" y="53"/>
                </a:lnTo>
                <a:lnTo>
                  <a:pt x="41" y="53"/>
                </a:lnTo>
                <a:lnTo>
                  <a:pt x="47" y="51"/>
                </a:lnTo>
                <a:lnTo>
                  <a:pt x="52" y="49"/>
                </a:lnTo>
                <a:lnTo>
                  <a:pt x="56" y="45"/>
                </a:lnTo>
                <a:lnTo>
                  <a:pt x="58" y="41"/>
                </a:lnTo>
                <a:lnTo>
                  <a:pt x="61" y="37"/>
                </a:lnTo>
                <a:lnTo>
                  <a:pt x="62" y="32"/>
                </a:lnTo>
                <a:lnTo>
                  <a:pt x="62" y="26"/>
                </a:lnTo>
                <a:lnTo>
                  <a:pt x="62" y="21"/>
                </a:lnTo>
                <a:lnTo>
                  <a:pt x="61" y="16"/>
                </a:lnTo>
                <a:lnTo>
                  <a:pt x="58" y="12"/>
                </a:lnTo>
                <a:lnTo>
                  <a:pt x="56" y="8"/>
                </a:lnTo>
                <a:lnTo>
                  <a:pt x="52" y="4"/>
                </a:lnTo>
                <a:lnTo>
                  <a:pt x="47" y="2"/>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5" name="Line 573"/>
          <p:cNvSpPr>
            <a:spLocks noChangeShapeType="1"/>
          </p:cNvSpPr>
          <p:nvPr/>
        </p:nvSpPr>
        <p:spPr bwMode="auto">
          <a:xfrm>
            <a:off x="7862888"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6" name="Freeform 574"/>
          <p:cNvSpPr>
            <a:spLocks/>
          </p:cNvSpPr>
          <p:nvPr/>
        </p:nvSpPr>
        <p:spPr bwMode="auto">
          <a:xfrm>
            <a:off x="7853363" y="4502150"/>
            <a:ext cx="31750" cy="20638"/>
          </a:xfrm>
          <a:custGeom>
            <a:avLst/>
            <a:gdLst>
              <a:gd name="T0" fmla="*/ 2147483647 w 83"/>
              <a:gd name="T1" fmla="*/ 0 h 53"/>
              <a:gd name="T2" fmla="*/ 2147483647 w 83"/>
              <a:gd name="T3" fmla="*/ 0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6" y="0"/>
                </a:moveTo>
                <a:lnTo>
                  <a:pt x="22" y="0"/>
                </a:lnTo>
                <a:lnTo>
                  <a:pt x="17" y="2"/>
                </a:lnTo>
                <a:lnTo>
                  <a:pt x="11" y="4"/>
                </a:lnTo>
                <a:lnTo>
                  <a:pt x="7" y="8"/>
                </a:lnTo>
                <a:lnTo>
                  <a:pt x="5" y="12"/>
                </a:lnTo>
                <a:lnTo>
                  <a:pt x="2" y="16"/>
                </a:lnTo>
                <a:lnTo>
                  <a:pt x="1" y="21"/>
                </a:lnTo>
                <a:lnTo>
                  <a:pt x="0" y="26"/>
                </a:lnTo>
                <a:lnTo>
                  <a:pt x="1" y="32"/>
                </a:lnTo>
                <a:lnTo>
                  <a:pt x="2" y="37"/>
                </a:lnTo>
                <a:lnTo>
                  <a:pt x="5" y="41"/>
                </a:lnTo>
                <a:lnTo>
                  <a:pt x="7" y="45"/>
                </a:lnTo>
                <a:lnTo>
                  <a:pt x="11" y="49"/>
                </a:lnTo>
                <a:lnTo>
                  <a:pt x="17" y="51"/>
                </a:lnTo>
                <a:lnTo>
                  <a:pt x="22" y="53"/>
                </a:lnTo>
                <a:lnTo>
                  <a:pt x="51" y="53"/>
                </a:lnTo>
                <a:lnTo>
                  <a:pt x="62" y="53"/>
                </a:lnTo>
                <a:lnTo>
                  <a:pt x="66" y="51"/>
                </a:lnTo>
                <a:lnTo>
                  <a:pt x="71" y="49"/>
                </a:lnTo>
                <a:lnTo>
                  <a:pt x="75" y="45"/>
                </a:lnTo>
                <a:lnTo>
                  <a:pt x="78" y="41"/>
                </a:lnTo>
                <a:lnTo>
                  <a:pt x="80" y="37"/>
                </a:lnTo>
                <a:lnTo>
                  <a:pt x="81" y="32"/>
                </a:lnTo>
                <a:lnTo>
                  <a:pt x="83" y="26"/>
                </a:lnTo>
                <a:lnTo>
                  <a:pt x="81" y="21"/>
                </a:lnTo>
                <a:lnTo>
                  <a:pt x="80" y="16"/>
                </a:lnTo>
                <a:lnTo>
                  <a:pt x="78" y="12"/>
                </a:lnTo>
                <a:lnTo>
                  <a:pt x="75" y="8"/>
                </a:lnTo>
                <a:lnTo>
                  <a:pt x="71" y="4"/>
                </a:lnTo>
                <a:lnTo>
                  <a:pt x="66" y="2"/>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7" name="Line 575"/>
          <p:cNvSpPr>
            <a:spLocks noChangeShapeType="1"/>
          </p:cNvSpPr>
          <p:nvPr/>
        </p:nvSpPr>
        <p:spPr bwMode="auto">
          <a:xfrm>
            <a:off x="7875588"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8" name="Freeform 576"/>
          <p:cNvSpPr>
            <a:spLocks/>
          </p:cNvSpPr>
          <p:nvPr/>
        </p:nvSpPr>
        <p:spPr bwMode="auto">
          <a:xfrm>
            <a:off x="7864475" y="450215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0"/>
                </a:lnTo>
                <a:lnTo>
                  <a:pt x="16" y="2"/>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40" y="53"/>
                </a:lnTo>
                <a:lnTo>
                  <a:pt x="51" y="53"/>
                </a:lnTo>
                <a:lnTo>
                  <a:pt x="55" y="51"/>
                </a:lnTo>
                <a:lnTo>
                  <a:pt x="61" y="49"/>
                </a:lnTo>
                <a:lnTo>
                  <a:pt x="65" y="45"/>
                </a:lnTo>
                <a:lnTo>
                  <a:pt x="67" y="41"/>
                </a:lnTo>
                <a:lnTo>
                  <a:pt x="70" y="37"/>
                </a:lnTo>
                <a:lnTo>
                  <a:pt x="71" y="32"/>
                </a:lnTo>
                <a:lnTo>
                  <a:pt x="73" y="26"/>
                </a:lnTo>
                <a:lnTo>
                  <a:pt x="71" y="21"/>
                </a:lnTo>
                <a:lnTo>
                  <a:pt x="70" y="16"/>
                </a:lnTo>
                <a:lnTo>
                  <a:pt x="67" y="12"/>
                </a:lnTo>
                <a:lnTo>
                  <a:pt x="65" y="8"/>
                </a:lnTo>
                <a:lnTo>
                  <a:pt x="61" y="4"/>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29" name="Line 577"/>
          <p:cNvSpPr>
            <a:spLocks noChangeShapeType="1"/>
          </p:cNvSpPr>
          <p:nvPr/>
        </p:nvSpPr>
        <p:spPr bwMode="auto">
          <a:xfrm>
            <a:off x="7883525"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0" name="Freeform 578"/>
          <p:cNvSpPr>
            <a:spLocks/>
          </p:cNvSpPr>
          <p:nvPr/>
        </p:nvSpPr>
        <p:spPr bwMode="auto">
          <a:xfrm>
            <a:off x="7872413" y="4502150"/>
            <a:ext cx="41275" cy="20638"/>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6" y="0"/>
                </a:moveTo>
                <a:lnTo>
                  <a:pt x="21" y="0"/>
                </a:lnTo>
                <a:lnTo>
                  <a:pt x="16" y="2"/>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70" y="53"/>
                </a:lnTo>
                <a:lnTo>
                  <a:pt x="80" y="53"/>
                </a:lnTo>
                <a:lnTo>
                  <a:pt x="86" y="51"/>
                </a:lnTo>
                <a:lnTo>
                  <a:pt x="90" y="49"/>
                </a:lnTo>
                <a:lnTo>
                  <a:pt x="94" y="45"/>
                </a:lnTo>
                <a:lnTo>
                  <a:pt x="98" y="41"/>
                </a:lnTo>
                <a:lnTo>
                  <a:pt x="99" y="37"/>
                </a:lnTo>
                <a:lnTo>
                  <a:pt x="100" y="32"/>
                </a:lnTo>
                <a:lnTo>
                  <a:pt x="102" y="26"/>
                </a:lnTo>
                <a:lnTo>
                  <a:pt x="100" y="21"/>
                </a:lnTo>
                <a:lnTo>
                  <a:pt x="99" y="16"/>
                </a:lnTo>
                <a:lnTo>
                  <a:pt x="98" y="12"/>
                </a:lnTo>
                <a:lnTo>
                  <a:pt x="94" y="8"/>
                </a:lnTo>
                <a:lnTo>
                  <a:pt x="90" y="4"/>
                </a:lnTo>
                <a:lnTo>
                  <a:pt x="86" y="2"/>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1" name="Line 579"/>
          <p:cNvSpPr>
            <a:spLocks noChangeShapeType="1"/>
          </p:cNvSpPr>
          <p:nvPr/>
        </p:nvSpPr>
        <p:spPr bwMode="auto">
          <a:xfrm>
            <a:off x="7902575"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2" name="Freeform 580"/>
          <p:cNvSpPr>
            <a:spLocks/>
          </p:cNvSpPr>
          <p:nvPr/>
        </p:nvSpPr>
        <p:spPr bwMode="auto">
          <a:xfrm>
            <a:off x="7891463" y="4502150"/>
            <a:ext cx="49212" cy="20638"/>
          </a:xfrm>
          <a:custGeom>
            <a:avLst/>
            <a:gdLst>
              <a:gd name="T0" fmla="*/ 2147483647 w 121"/>
              <a:gd name="T1" fmla="*/ 0 h 53"/>
              <a:gd name="T2" fmla="*/ 2147483647 w 121"/>
              <a:gd name="T3" fmla="*/ 0 h 53"/>
              <a:gd name="T4" fmla="*/ 2147483647 w 121"/>
              <a:gd name="T5" fmla="*/ 2147483647 h 53"/>
              <a:gd name="T6" fmla="*/ 2147483647 w 121"/>
              <a:gd name="T7" fmla="*/ 2147483647 h 53"/>
              <a:gd name="T8" fmla="*/ 2147483647 w 121"/>
              <a:gd name="T9" fmla="*/ 2147483647 h 53"/>
              <a:gd name="T10" fmla="*/ 2147483647 w 121"/>
              <a:gd name="T11" fmla="*/ 2147483647 h 53"/>
              <a:gd name="T12" fmla="*/ 2147483647 w 121"/>
              <a:gd name="T13" fmla="*/ 2147483647 h 53"/>
              <a:gd name="T14" fmla="*/ 0 w 121"/>
              <a:gd name="T15" fmla="*/ 2147483647 h 53"/>
              <a:gd name="T16" fmla="*/ 0 w 121"/>
              <a:gd name="T17" fmla="*/ 2147483647 h 53"/>
              <a:gd name="T18" fmla="*/ 0 w 121"/>
              <a:gd name="T19" fmla="*/ 2147483647 h 53"/>
              <a:gd name="T20" fmla="*/ 2147483647 w 121"/>
              <a:gd name="T21" fmla="*/ 2147483647 h 53"/>
              <a:gd name="T22" fmla="*/ 2147483647 w 121"/>
              <a:gd name="T23" fmla="*/ 2147483647 h 53"/>
              <a:gd name="T24" fmla="*/ 2147483647 w 121"/>
              <a:gd name="T25" fmla="*/ 2147483647 h 53"/>
              <a:gd name="T26" fmla="*/ 2147483647 w 121"/>
              <a:gd name="T27" fmla="*/ 2147483647 h 53"/>
              <a:gd name="T28" fmla="*/ 2147483647 w 121"/>
              <a:gd name="T29" fmla="*/ 2147483647 h 53"/>
              <a:gd name="T30" fmla="*/ 2147483647 w 121"/>
              <a:gd name="T31" fmla="*/ 2147483647 h 53"/>
              <a:gd name="T32" fmla="*/ 2147483647 w 121"/>
              <a:gd name="T33" fmla="*/ 2147483647 h 53"/>
              <a:gd name="T34" fmla="*/ 2147483647 w 121"/>
              <a:gd name="T35" fmla="*/ 2147483647 h 53"/>
              <a:gd name="T36" fmla="*/ 2147483647 w 121"/>
              <a:gd name="T37" fmla="*/ 2147483647 h 53"/>
              <a:gd name="T38" fmla="*/ 2147483647 w 121"/>
              <a:gd name="T39" fmla="*/ 2147483647 h 53"/>
              <a:gd name="T40" fmla="*/ 2147483647 w 121"/>
              <a:gd name="T41" fmla="*/ 2147483647 h 53"/>
              <a:gd name="T42" fmla="*/ 2147483647 w 121"/>
              <a:gd name="T43" fmla="*/ 2147483647 h 53"/>
              <a:gd name="T44" fmla="*/ 2147483647 w 121"/>
              <a:gd name="T45" fmla="*/ 2147483647 h 53"/>
              <a:gd name="T46" fmla="*/ 2147483647 w 121"/>
              <a:gd name="T47" fmla="*/ 2147483647 h 53"/>
              <a:gd name="T48" fmla="*/ 2147483647 w 121"/>
              <a:gd name="T49" fmla="*/ 2147483647 h 53"/>
              <a:gd name="T50" fmla="*/ 2147483647 w 121"/>
              <a:gd name="T51" fmla="*/ 2147483647 h 53"/>
              <a:gd name="T52" fmla="*/ 2147483647 w 121"/>
              <a:gd name="T53" fmla="*/ 2147483647 h 53"/>
              <a:gd name="T54" fmla="*/ 2147483647 w 121"/>
              <a:gd name="T55" fmla="*/ 2147483647 h 53"/>
              <a:gd name="T56" fmla="*/ 2147483647 w 121"/>
              <a:gd name="T57" fmla="*/ 2147483647 h 53"/>
              <a:gd name="T58" fmla="*/ 2147483647 w 121"/>
              <a:gd name="T59" fmla="*/ 2147483647 h 53"/>
              <a:gd name="T60" fmla="*/ 2147483647 w 121"/>
              <a:gd name="T61" fmla="*/ 2147483647 h 53"/>
              <a:gd name="T62" fmla="*/ 2147483647 w 121"/>
              <a:gd name="T63" fmla="*/ 0 h 53"/>
              <a:gd name="T64" fmla="*/ 2147483647 w 12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3"/>
              <a:gd name="T101" fmla="*/ 121 w 12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3">
                <a:moveTo>
                  <a:pt x="26" y="0"/>
                </a:moveTo>
                <a:lnTo>
                  <a:pt x="21" y="0"/>
                </a:lnTo>
                <a:lnTo>
                  <a:pt x="16" y="2"/>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90" y="53"/>
                </a:lnTo>
                <a:lnTo>
                  <a:pt x="100" y="53"/>
                </a:lnTo>
                <a:lnTo>
                  <a:pt x="105" y="51"/>
                </a:lnTo>
                <a:lnTo>
                  <a:pt x="109" y="49"/>
                </a:lnTo>
                <a:lnTo>
                  <a:pt x="113" y="45"/>
                </a:lnTo>
                <a:lnTo>
                  <a:pt x="117" y="41"/>
                </a:lnTo>
                <a:lnTo>
                  <a:pt x="119" y="37"/>
                </a:lnTo>
                <a:lnTo>
                  <a:pt x="121" y="32"/>
                </a:lnTo>
                <a:lnTo>
                  <a:pt x="121" y="26"/>
                </a:lnTo>
                <a:lnTo>
                  <a:pt x="121" y="21"/>
                </a:lnTo>
                <a:lnTo>
                  <a:pt x="119" y="16"/>
                </a:lnTo>
                <a:lnTo>
                  <a:pt x="117" y="12"/>
                </a:lnTo>
                <a:lnTo>
                  <a:pt x="113" y="8"/>
                </a:lnTo>
                <a:lnTo>
                  <a:pt x="109" y="4"/>
                </a:lnTo>
                <a:lnTo>
                  <a:pt x="105" y="2"/>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3" name="Line 581"/>
          <p:cNvSpPr>
            <a:spLocks noChangeShapeType="1"/>
          </p:cNvSpPr>
          <p:nvPr/>
        </p:nvSpPr>
        <p:spPr bwMode="auto">
          <a:xfrm>
            <a:off x="7929563"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4" name="Freeform 582"/>
          <p:cNvSpPr>
            <a:spLocks/>
          </p:cNvSpPr>
          <p:nvPr/>
        </p:nvSpPr>
        <p:spPr bwMode="auto">
          <a:xfrm>
            <a:off x="7920038" y="4502150"/>
            <a:ext cx="39687" cy="20638"/>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2" y="0"/>
                </a:lnTo>
                <a:lnTo>
                  <a:pt x="16" y="2"/>
                </a:lnTo>
                <a:lnTo>
                  <a:pt x="12" y="4"/>
                </a:lnTo>
                <a:lnTo>
                  <a:pt x="8" y="8"/>
                </a:lnTo>
                <a:lnTo>
                  <a:pt x="4" y="12"/>
                </a:lnTo>
                <a:lnTo>
                  <a:pt x="3" y="16"/>
                </a:lnTo>
                <a:lnTo>
                  <a:pt x="0" y="21"/>
                </a:lnTo>
                <a:lnTo>
                  <a:pt x="0" y="26"/>
                </a:lnTo>
                <a:lnTo>
                  <a:pt x="0" y="32"/>
                </a:lnTo>
                <a:lnTo>
                  <a:pt x="3" y="37"/>
                </a:lnTo>
                <a:lnTo>
                  <a:pt x="4" y="41"/>
                </a:lnTo>
                <a:lnTo>
                  <a:pt x="8" y="45"/>
                </a:lnTo>
                <a:lnTo>
                  <a:pt x="12" y="49"/>
                </a:lnTo>
                <a:lnTo>
                  <a:pt x="16" y="51"/>
                </a:lnTo>
                <a:lnTo>
                  <a:pt x="22" y="53"/>
                </a:lnTo>
                <a:lnTo>
                  <a:pt x="70" y="53"/>
                </a:lnTo>
                <a:lnTo>
                  <a:pt x="81" y="53"/>
                </a:lnTo>
                <a:lnTo>
                  <a:pt x="86" y="51"/>
                </a:lnTo>
                <a:lnTo>
                  <a:pt x="90" y="49"/>
                </a:lnTo>
                <a:lnTo>
                  <a:pt x="94" y="45"/>
                </a:lnTo>
                <a:lnTo>
                  <a:pt x="98" y="41"/>
                </a:lnTo>
                <a:lnTo>
                  <a:pt x="101" y="37"/>
                </a:lnTo>
                <a:lnTo>
                  <a:pt x="102" y="32"/>
                </a:lnTo>
                <a:lnTo>
                  <a:pt x="102" y="26"/>
                </a:lnTo>
                <a:lnTo>
                  <a:pt x="102" y="21"/>
                </a:lnTo>
                <a:lnTo>
                  <a:pt x="101" y="16"/>
                </a:lnTo>
                <a:lnTo>
                  <a:pt x="98" y="12"/>
                </a:lnTo>
                <a:lnTo>
                  <a:pt x="94" y="8"/>
                </a:lnTo>
                <a:lnTo>
                  <a:pt x="90" y="4"/>
                </a:lnTo>
                <a:lnTo>
                  <a:pt x="86" y="2"/>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5" name="Line 583"/>
          <p:cNvSpPr>
            <a:spLocks noChangeShapeType="1"/>
          </p:cNvSpPr>
          <p:nvPr/>
        </p:nvSpPr>
        <p:spPr bwMode="auto">
          <a:xfrm>
            <a:off x="7948613" y="45021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6" name="Freeform 584"/>
          <p:cNvSpPr>
            <a:spLocks/>
          </p:cNvSpPr>
          <p:nvPr/>
        </p:nvSpPr>
        <p:spPr bwMode="auto">
          <a:xfrm>
            <a:off x="7939088" y="450215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0"/>
                </a:lnTo>
                <a:lnTo>
                  <a:pt x="17" y="2"/>
                </a:lnTo>
                <a:lnTo>
                  <a:pt x="12" y="4"/>
                </a:lnTo>
                <a:lnTo>
                  <a:pt x="8" y="8"/>
                </a:lnTo>
                <a:lnTo>
                  <a:pt x="6" y="12"/>
                </a:lnTo>
                <a:lnTo>
                  <a:pt x="3" y="16"/>
                </a:lnTo>
                <a:lnTo>
                  <a:pt x="2" y="21"/>
                </a:lnTo>
                <a:lnTo>
                  <a:pt x="0" y="26"/>
                </a:lnTo>
                <a:lnTo>
                  <a:pt x="2" y="32"/>
                </a:lnTo>
                <a:lnTo>
                  <a:pt x="3" y="37"/>
                </a:lnTo>
                <a:lnTo>
                  <a:pt x="6" y="41"/>
                </a:lnTo>
                <a:lnTo>
                  <a:pt x="8" y="45"/>
                </a:lnTo>
                <a:lnTo>
                  <a:pt x="12" y="49"/>
                </a:lnTo>
                <a:lnTo>
                  <a:pt x="17" y="51"/>
                </a:lnTo>
                <a:lnTo>
                  <a:pt x="21" y="53"/>
                </a:lnTo>
                <a:lnTo>
                  <a:pt x="41" y="53"/>
                </a:lnTo>
                <a:lnTo>
                  <a:pt x="52" y="53"/>
                </a:lnTo>
                <a:lnTo>
                  <a:pt x="57" y="51"/>
                </a:lnTo>
                <a:lnTo>
                  <a:pt x="61" y="49"/>
                </a:lnTo>
                <a:lnTo>
                  <a:pt x="65" y="45"/>
                </a:lnTo>
                <a:lnTo>
                  <a:pt x="69" y="41"/>
                </a:lnTo>
                <a:lnTo>
                  <a:pt x="72" y="37"/>
                </a:lnTo>
                <a:lnTo>
                  <a:pt x="73" y="32"/>
                </a:lnTo>
                <a:lnTo>
                  <a:pt x="73" y="26"/>
                </a:lnTo>
                <a:lnTo>
                  <a:pt x="73" y="21"/>
                </a:lnTo>
                <a:lnTo>
                  <a:pt x="72" y="16"/>
                </a:lnTo>
                <a:lnTo>
                  <a:pt x="69" y="12"/>
                </a:lnTo>
                <a:lnTo>
                  <a:pt x="65" y="8"/>
                </a:lnTo>
                <a:lnTo>
                  <a:pt x="61" y="4"/>
                </a:lnTo>
                <a:lnTo>
                  <a:pt x="57" y="2"/>
                </a:lnTo>
                <a:lnTo>
                  <a:pt x="47"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7" name="Line 585"/>
          <p:cNvSpPr>
            <a:spLocks noChangeShapeType="1"/>
          </p:cNvSpPr>
          <p:nvPr/>
        </p:nvSpPr>
        <p:spPr bwMode="auto">
          <a:xfrm>
            <a:off x="7956550" y="45021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8" name="Freeform 586"/>
          <p:cNvSpPr>
            <a:spLocks/>
          </p:cNvSpPr>
          <p:nvPr/>
        </p:nvSpPr>
        <p:spPr bwMode="auto">
          <a:xfrm>
            <a:off x="7947025" y="450215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0"/>
                </a:lnTo>
                <a:lnTo>
                  <a:pt x="16" y="2"/>
                </a:lnTo>
                <a:lnTo>
                  <a:pt x="12" y="4"/>
                </a:lnTo>
                <a:lnTo>
                  <a:pt x="8" y="8"/>
                </a:lnTo>
                <a:lnTo>
                  <a:pt x="4" y="12"/>
                </a:lnTo>
                <a:lnTo>
                  <a:pt x="3" y="16"/>
                </a:lnTo>
                <a:lnTo>
                  <a:pt x="0" y="21"/>
                </a:lnTo>
                <a:lnTo>
                  <a:pt x="0" y="26"/>
                </a:lnTo>
                <a:lnTo>
                  <a:pt x="0" y="32"/>
                </a:lnTo>
                <a:lnTo>
                  <a:pt x="3" y="37"/>
                </a:lnTo>
                <a:lnTo>
                  <a:pt x="4" y="41"/>
                </a:lnTo>
                <a:lnTo>
                  <a:pt x="8" y="45"/>
                </a:lnTo>
                <a:lnTo>
                  <a:pt x="12" y="49"/>
                </a:lnTo>
                <a:lnTo>
                  <a:pt x="16" y="51"/>
                </a:lnTo>
                <a:lnTo>
                  <a:pt x="21" y="53"/>
                </a:lnTo>
                <a:lnTo>
                  <a:pt x="41" y="53"/>
                </a:lnTo>
                <a:lnTo>
                  <a:pt x="52" y="53"/>
                </a:lnTo>
                <a:lnTo>
                  <a:pt x="57" y="51"/>
                </a:lnTo>
                <a:lnTo>
                  <a:pt x="61" y="49"/>
                </a:lnTo>
                <a:lnTo>
                  <a:pt x="65" y="45"/>
                </a:lnTo>
                <a:lnTo>
                  <a:pt x="69" y="41"/>
                </a:lnTo>
                <a:lnTo>
                  <a:pt x="70" y="37"/>
                </a:lnTo>
                <a:lnTo>
                  <a:pt x="73" y="32"/>
                </a:lnTo>
                <a:lnTo>
                  <a:pt x="73" y="26"/>
                </a:lnTo>
                <a:lnTo>
                  <a:pt x="73" y="21"/>
                </a:lnTo>
                <a:lnTo>
                  <a:pt x="70" y="16"/>
                </a:lnTo>
                <a:lnTo>
                  <a:pt x="69" y="12"/>
                </a:lnTo>
                <a:lnTo>
                  <a:pt x="65" y="8"/>
                </a:lnTo>
                <a:lnTo>
                  <a:pt x="61" y="4"/>
                </a:lnTo>
                <a:lnTo>
                  <a:pt x="57" y="2"/>
                </a:lnTo>
                <a:lnTo>
                  <a:pt x="4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39" name="Line 587"/>
          <p:cNvSpPr>
            <a:spLocks noChangeShapeType="1"/>
          </p:cNvSpPr>
          <p:nvPr/>
        </p:nvSpPr>
        <p:spPr bwMode="auto">
          <a:xfrm>
            <a:off x="7954963" y="451326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0" name="Freeform 588"/>
          <p:cNvSpPr>
            <a:spLocks/>
          </p:cNvSpPr>
          <p:nvPr/>
        </p:nvSpPr>
        <p:spPr bwMode="auto">
          <a:xfrm>
            <a:off x="7954963" y="4478338"/>
            <a:ext cx="20637" cy="44450"/>
          </a:xfrm>
          <a:custGeom>
            <a:avLst/>
            <a:gdLst>
              <a:gd name="T0" fmla="*/ 0 w 53"/>
              <a:gd name="T1" fmla="*/ 2147483647 h 115"/>
              <a:gd name="T2" fmla="*/ 0 w 53"/>
              <a:gd name="T3" fmla="*/ 2147483647 h 115"/>
              <a:gd name="T4" fmla="*/ 2147483647 w 53"/>
              <a:gd name="T5" fmla="*/ 2147483647 h 115"/>
              <a:gd name="T6" fmla="*/ 2147483647 w 53"/>
              <a:gd name="T7" fmla="*/ 2147483647 h 115"/>
              <a:gd name="T8" fmla="*/ 2147483647 w 53"/>
              <a:gd name="T9" fmla="*/ 2147483647 h 115"/>
              <a:gd name="T10" fmla="*/ 2147483647 w 53"/>
              <a:gd name="T11" fmla="*/ 2147483647 h 115"/>
              <a:gd name="T12" fmla="*/ 2147483647 w 53"/>
              <a:gd name="T13" fmla="*/ 2147483647 h 115"/>
              <a:gd name="T14" fmla="*/ 2147483647 w 53"/>
              <a:gd name="T15" fmla="*/ 2147483647 h 115"/>
              <a:gd name="T16" fmla="*/ 2147483647 w 53"/>
              <a:gd name="T17" fmla="*/ 2147483647 h 115"/>
              <a:gd name="T18" fmla="*/ 2147483647 w 53"/>
              <a:gd name="T19" fmla="*/ 2147483647 h 115"/>
              <a:gd name="T20" fmla="*/ 2147483647 w 53"/>
              <a:gd name="T21" fmla="*/ 2147483647 h 115"/>
              <a:gd name="T22" fmla="*/ 2147483647 w 53"/>
              <a:gd name="T23" fmla="*/ 2147483647 h 115"/>
              <a:gd name="T24" fmla="*/ 2147483647 w 53"/>
              <a:gd name="T25" fmla="*/ 2147483647 h 115"/>
              <a:gd name="T26" fmla="*/ 2147483647 w 53"/>
              <a:gd name="T27" fmla="*/ 2147483647 h 115"/>
              <a:gd name="T28" fmla="*/ 2147483647 w 53"/>
              <a:gd name="T29" fmla="*/ 2147483647 h 115"/>
              <a:gd name="T30" fmla="*/ 2147483647 w 53"/>
              <a:gd name="T31" fmla="*/ 2147483647 h 115"/>
              <a:gd name="T32" fmla="*/ 2147483647 w 53"/>
              <a:gd name="T33" fmla="*/ 2147483647 h 115"/>
              <a:gd name="T34" fmla="*/ 2147483647 w 53"/>
              <a:gd name="T35" fmla="*/ 2147483647 h 115"/>
              <a:gd name="T36" fmla="*/ 2147483647 w 53"/>
              <a:gd name="T37" fmla="*/ 2147483647 h 115"/>
              <a:gd name="T38" fmla="*/ 2147483647 w 53"/>
              <a:gd name="T39" fmla="*/ 2147483647 h 115"/>
              <a:gd name="T40" fmla="*/ 2147483647 w 53"/>
              <a:gd name="T41" fmla="*/ 2147483647 h 115"/>
              <a:gd name="T42" fmla="*/ 2147483647 w 53"/>
              <a:gd name="T43" fmla="*/ 2147483647 h 115"/>
              <a:gd name="T44" fmla="*/ 2147483647 w 53"/>
              <a:gd name="T45" fmla="*/ 2147483647 h 115"/>
              <a:gd name="T46" fmla="*/ 2147483647 w 53"/>
              <a:gd name="T47" fmla="*/ 0 h 115"/>
              <a:gd name="T48" fmla="*/ 2147483647 w 53"/>
              <a:gd name="T49" fmla="*/ 0 h 115"/>
              <a:gd name="T50" fmla="*/ 2147483647 w 53"/>
              <a:gd name="T51" fmla="*/ 0 h 115"/>
              <a:gd name="T52" fmla="*/ 2147483647 w 53"/>
              <a:gd name="T53" fmla="*/ 2147483647 h 115"/>
              <a:gd name="T54" fmla="*/ 2147483647 w 53"/>
              <a:gd name="T55" fmla="*/ 2147483647 h 115"/>
              <a:gd name="T56" fmla="*/ 2147483647 w 53"/>
              <a:gd name="T57" fmla="*/ 2147483647 h 115"/>
              <a:gd name="T58" fmla="*/ 2147483647 w 53"/>
              <a:gd name="T59" fmla="*/ 2147483647 h 115"/>
              <a:gd name="T60" fmla="*/ 2147483647 w 53"/>
              <a:gd name="T61" fmla="*/ 2147483647 h 115"/>
              <a:gd name="T62" fmla="*/ 0 w 53"/>
              <a:gd name="T63" fmla="*/ 2147483647 h 115"/>
              <a:gd name="T64" fmla="*/ 0 w 53"/>
              <a:gd name="T65" fmla="*/ 2147483647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5"/>
              <a:gd name="T101" fmla="*/ 53 w 53"/>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5">
                <a:moveTo>
                  <a:pt x="0" y="88"/>
                </a:moveTo>
                <a:lnTo>
                  <a:pt x="0" y="94"/>
                </a:lnTo>
                <a:lnTo>
                  <a:pt x="3" y="99"/>
                </a:lnTo>
                <a:lnTo>
                  <a:pt x="4" y="103"/>
                </a:lnTo>
                <a:lnTo>
                  <a:pt x="8" y="107"/>
                </a:lnTo>
                <a:lnTo>
                  <a:pt x="12" y="111"/>
                </a:lnTo>
                <a:lnTo>
                  <a:pt x="16" y="113"/>
                </a:lnTo>
                <a:lnTo>
                  <a:pt x="21" y="115"/>
                </a:lnTo>
                <a:lnTo>
                  <a:pt x="26" y="115"/>
                </a:lnTo>
                <a:lnTo>
                  <a:pt x="32" y="115"/>
                </a:lnTo>
                <a:lnTo>
                  <a:pt x="37" y="113"/>
                </a:lnTo>
                <a:lnTo>
                  <a:pt x="41" y="111"/>
                </a:lnTo>
                <a:lnTo>
                  <a:pt x="45" y="107"/>
                </a:lnTo>
                <a:lnTo>
                  <a:pt x="49" y="103"/>
                </a:lnTo>
                <a:lnTo>
                  <a:pt x="50" y="99"/>
                </a:lnTo>
                <a:lnTo>
                  <a:pt x="53" y="94"/>
                </a:lnTo>
                <a:lnTo>
                  <a:pt x="53" y="31"/>
                </a:lnTo>
                <a:lnTo>
                  <a:pt x="53" y="21"/>
                </a:lnTo>
                <a:lnTo>
                  <a:pt x="50" y="16"/>
                </a:lnTo>
                <a:lnTo>
                  <a:pt x="49" y="12"/>
                </a:lnTo>
                <a:lnTo>
                  <a:pt x="45" y="8"/>
                </a:lnTo>
                <a:lnTo>
                  <a:pt x="41" y="4"/>
                </a:lnTo>
                <a:lnTo>
                  <a:pt x="37" y="1"/>
                </a:lnTo>
                <a:lnTo>
                  <a:pt x="32" y="0"/>
                </a:lnTo>
                <a:lnTo>
                  <a:pt x="26" y="0"/>
                </a:lnTo>
                <a:lnTo>
                  <a:pt x="21" y="0"/>
                </a:lnTo>
                <a:lnTo>
                  <a:pt x="16" y="1"/>
                </a:lnTo>
                <a:lnTo>
                  <a:pt x="12" y="4"/>
                </a:lnTo>
                <a:lnTo>
                  <a:pt x="8" y="8"/>
                </a:lnTo>
                <a:lnTo>
                  <a:pt x="4" y="12"/>
                </a:lnTo>
                <a:lnTo>
                  <a:pt x="3" y="16"/>
                </a:lnTo>
                <a:lnTo>
                  <a:pt x="0" y="26"/>
                </a:lnTo>
                <a:lnTo>
                  <a:pt x="0" y="88"/>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1" name="Line 589"/>
          <p:cNvSpPr>
            <a:spLocks noChangeShapeType="1"/>
          </p:cNvSpPr>
          <p:nvPr/>
        </p:nvSpPr>
        <p:spPr bwMode="auto">
          <a:xfrm>
            <a:off x="7964488" y="44783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2" name="Freeform 590"/>
          <p:cNvSpPr>
            <a:spLocks/>
          </p:cNvSpPr>
          <p:nvPr/>
        </p:nvSpPr>
        <p:spPr bwMode="auto">
          <a:xfrm>
            <a:off x="7954963" y="4478338"/>
            <a:ext cx="31750" cy="19050"/>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6" y="0"/>
                </a:moveTo>
                <a:lnTo>
                  <a:pt x="21" y="0"/>
                </a:lnTo>
                <a:lnTo>
                  <a:pt x="16" y="1"/>
                </a:lnTo>
                <a:lnTo>
                  <a:pt x="12" y="4"/>
                </a:lnTo>
                <a:lnTo>
                  <a:pt x="8" y="8"/>
                </a:lnTo>
                <a:lnTo>
                  <a:pt x="4" y="12"/>
                </a:lnTo>
                <a:lnTo>
                  <a:pt x="3" y="16"/>
                </a:lnTo>
                <a:lnTo>
                  <a:pt x="0" y="21"/>
                </a:lnTo>
                <a:lnTo>
                  <a:pt x="0" y="26"/>
                </a:lnTo>
                <a:lnTo>
                  <a:pt x="0" y="31"/>
                </a:lnTo>
                <a:lnTo>
                  <a:pt x="3" y="35"/>
                </a:lnTo>
                <a:lnTo>
                  <a:pt x="4" y="41"/>
                </a:lnTo>
                <a:lnTo>
                  <a:pt x="8" y="45"/>
                </a:lnTo>
                <a:lnTo>
                  <a:pt x="12" y="47"/>
                </a:lnTo>
                <a:lnTo>
                  <a:pt x="16" y="50"/>
                </a:lnTo>
                <a:lnTo>
                  <a:pt x="21" y="51"/>
                </a:lnTo>
                <a:lnTo>
                  <a:pt x="50" y="51"/>
                </a:lnTo>
                <a:lnTo>
                  <a:pt x="61" y="51"/>
                </a:lnTo>
                <a:lnTo>
                  <a:pt x="66" y="50"/>
                </a:lnTo>
                <a:lnTo>
                  <a:pt x="70" y="47"/>
                </a:lnTo>
                <a:lnTo>
                  <a:pt x="74" y="45"/>
                </a:lnTo>
                <a:lnTo>
                  <a:pt x="78" y="41"/>
                </a:lnTo>
                <a:lnTo>
                  <a:pt x="81" y="35"/>
                </a:lnTo>
                <a:lnTo>
                  <a:pt x="82" y="31"/>
                </a:lnTo>
                <a:lnTo>
                  <a:pt x="82" y="26"/>
                </a:lnTo>
                <a:lnTo>
                  <a:pt x="82" y="21"/>
                </a:lnTo>
                <a:lnTo>
                  <a:pt x="81" y="16"/>
                </a:lnTo>
                <a:lnTo>
                  <a:pt x="78" y="12"/>
                </a:lnTo>
                <a:lnTo>
                  <a:pt x="74" y="8"/>
                </a:lnTo>
                <a:lnTo>
                  <a:pt x="70" y="4"/>
                </a:lnTo>
                <a:lnTo>
                  <a:pt x="66" y="1"/>
                </a:lnTo>
                <a:lnTo>
                  <a:pt x="5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3" name="Line 591"/>
          <p:cNvSpPr>
            <a:spLocks noChangeShapeType="1"/>
          </p:cNvSpPr>
          <p:nvPr/>
        </p:nvSpPr>
        <p:spPr bwMode="auto">
          <a:xfrm>
            <a:off x="7977188" y="4478338"/>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4" name="Freeform 592"/>
          <p:cNvSpPr>
            <a:spLocks/>
          </p:cNvSpPr>
          <p:nvPr/>
        </p:nvSpPr>
        <p:spPr bwMode="auto">
          <a:xfrm>
            <a:off x="7966075" y="4478338"/>
            <a:ext cx="36513" cy="19050"/>
          </a:xfrm>
          <a:custGeom>
            <a:avLst/>
            <a:gdLst>
              <a:gd name="T0" fmla="*/ 2147483647 w 93"/>
              <a:gd name="T1" fmla="*/ 0 h 51"/>
              <a:gd name="T2" fmla="*/ 2147483647 w 93"/>
              <a:gd name="T3" fmla="*/ 0 h 51"/>
              <a:gd name="T4" fmla="*/ 2147483647 w 93"/>
              <a:gd name="T5" fmla="*/ 2147483647 h 51"/>
              <a:gd name="T6" fmla="*/ 2147483647 w 93"/>
              <a:gd name="T7" fmla="*/ 2147483647 h 51"/>
              <a:gd name="T8" fmla="*/ 2147483647 w 93"/>
              <a:gd name="T9" fmla="*/ 2147483647 h 51"/>
              <a:gd name="T10" fmla="*/ 2147483647 w 93"/>
              <a:gd name="T11" fmla="*/ 2147483647 h 51"/>
              <a:gd name="T12" fmla="*/ 2147483647 w 93"/>
              <a:gd name="T13" fmla="*/ 2147483647 h 51"/>
              <a:gd name="T14" fmla="*/ 2147483647 w 93"/>
              <a:gd name="T15" fmla="*/ 2147483647 h 51"/>
              <a:gd name="T16" fmla="*/ 0 w 93"/>
              <a:gd name="T17" fmla="*/ 2147483647 h 51"/>
              <a:gd name="T18" fmla="*/ 2147483647 w 93"/>
              <a:gd name="T19" fmla="*/ 2147483647 h 51"/>
              <a:gd name="T20" fmla="*/ 2147483647 w 93"/>
              <a:gd name="T21" fmla="*/ 2147483647 h 51"/>
              <a:gd name="T22" fmla="*/ 2147483647 w 93"/>
              <a:gd name="T23" fmla="*/ 2147483647 h 51"/>
              <a:gd name="T24" fmla="*/ 2147483647 w 93"/>
              <a:gd name="T25" fmla="*/ 2147483647 h 51"/>
              <a:gd name="T26" fmla="*/ 2147483647 w 93"/>
              <a:gd name="T27" fmla="*/ 2147483647 h 51"/>
              <a:gd name="T28" fmla="*/ 2147483647 w 93"/>
              <a:gd name="T29" fmla="*/ 2147483647 h 51"/>
              <a:gd name="T30" fmla="*/ 2147483647 w 93"/>
              <a:gd name="T31" fmla="*/ 2147483647 h 51"/>
              <a:gd name="T32" fmla="*/ 2147483647 w 93"/>
              <a:gd name="T33" fmla="*/ 2147483647 h 51"/>
              <a:gd name="T34" fmla="*/ 2147483647 w 93"/>
              <a:gd name="T35" fmla="*/ 2147483647 h 51"/>
              <a:gd name="T36" fmla="*/ 2147483647 w 93"/>
              <a:gd name="T37" fmla="*/ 2147483647 h 51"/>
              <a:gd name="T38" fmla="*/ 2147483647 w 93"/>
              <a:gd name="T39" fmla="*/ 2147483647 h 51"/>
              <a:gd name="T40" fmla="*/ 2147483647 w 93"/>
              <a:gd name="T41" fmla="*/ 2147483647 h 51"/>
              <a:gd name="T42" fmla="*/ 2147483647 w 93"/>
              <a:gd name="T43" fmla="*/ 2147483647 h 51"/>
              <a:gd name="T44" fmla="*/ 2147483647 w 93"/>
              <a:gd name="T45" fmla="*/ 2147483647 h 51"/>
              <a:gd name="T46" fmla="*/ 2147483647 w 93"/>
              <a:gd name="T47" fmla="*/ 2147483647 h 51"/>
              <a:gd name="T48" fmla="*/ 2147483647 w 93"/>
              <a:gd name="T49" fmla="*/ 2147483647 h 51"/>
              <a:gd name="T50" fmla="*/ 2147483647 w 93"/>
              <a:gd name="T51" fmla="*/ 2147483647 h 51"/>
              <a:gd name="T52" fmla="*/ 2147483647 w 93"/>
              <a:gd name="T53" fmla="*/ 2147483647 h 51"/>
              <a:gd name="T54" fmla="*/ 2147483647 w 93"/>
              <a:gd name="T55" fmla="*/ 2147483647 h 51"/>
              <a:gd name="T56" fmla="*/ 2147483647 w 93"/>
              <a:gd name="T57" fmla="*/ 2147483647 h 51"/>
              <a:gd name="T58" fmla="*/ 2147483647 w 93"/>
              <a:gd name="T59" fmla="*/ 2147483647 h 51"/>
              <a:gd name="T60" fmla="*/ 2147483647 w 93"/>
              <a:gd name="T61" fmla="*/ 2147483647 h 51"/>
              <a:gd name="T62" fmla="*/ 2147483647 w 93"/>
              <a:gd name="T63" fmla="*/ 0 h 51"/>
              <a:gd name="T64" fmla="*/ 2147483647 w 9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1"/>
              <a:gd name="T101" fmla="*/ 93 w 9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1">
                <a:moveTo>
                  <a:pt x="26" y="0"/>
                </a:moveTo>
                <a:lnTo>
                  <a:pt x="21" y="0"/>
                </a:lnTo>
                <a:lnTo>
                  <a:pt x="17" y="1"/>
                </a:lnTo>
                <a:lnTo>
                  <a:pt x="12" y="4"/>
                </a:lnTo>
                <a:lnTo>
                  <a:pt x="8" y="8"/>
                </a:lnTo>
                <a:lnTo>
                  <a:pt x="5" y="12"/>
                </a:lnTo>
                <a:lnTo>
                  <a:pt x="3" y="16"/>
                </a:lnTo>
                <a:lnTo>
                  <a:pt x="1" y="21"/>
                </a:lnTo>
                <a:lnTo>
                  <a:pt x="0" y="26"/>
                </a:lnTo>
                <a:lnTo>
                  <a:pt x="1" y="31"/>
                </a:lnTo>
                <a:lnTo>
                  <a:pt x="3" y="35"/>
                </a:lnTo>
                <a:lnTo>
                  <a:pt x="5" y="41"/>
                </a:lnTo>
                <a:lnTo>
                  <a:pt x="8" y="45"/>
                </a:lnTo>
                <a:lnTo>
                  <a:pt x="12" y="47"/>
                </a:lnTo>
                <a:lnTo>
                  <a:pt x="17" y="50"/>
                </a:lnTo>
                <a:lnTo>
                  <a:pt x="21" y="51"/>
                </a:lnTo>
                <a:lnTo>
                  <a:pt x="61" y="51"/>
                </a:lnTo>
                <a:lnTo>
                  <a:pt x="71" y="51"/>
                </a:lnTo>
                <a:lnTo>
                  <a:pt x="77" y="50"/>
                </a:lnTo>
                <a:lnTo>
                  <a:pt x="81" y="47"/>
                </a:lnTo>
                <a:lnTo>
                  <a:pt x="85" y="45"/>
                </a:lnTo>
                <a:lnTo>
                  <a:pt x="89" y="41"/>
                </a:lnTo>
                <a:lnTo>
                  <a:pt x="91" y="35"/>
                </a:lnTo>
                <a:lnTo>
                  <a:pt x="93" y="31"/>
                </a:lnTo>
                <a:lnTo>
                  <a:pt x="93" y="26"/>
                </a:lnTo>
                <a:lnTo>
                  <a:pt x="93" y="21"/>
                </a:lnTo>
                <a:lnTo>
                  <a:pt x="91" y="16"/>
                </a:lnTo>
                <a:lnTo>
                  <a:pt x="89" y="12"/>
                </a:lnTo>
                <a:lnTo>
                  <a:pt x="85" y="8"/>
                </a:lnTo>
                <a:lnTo>
                  <a:pt x="81" y="4"/>
                </a:lnTo>
                <a:lnTo>
                  <a:pt x="77" y="1"/>
                </a:lnTo>
                <a:lnTo>
                  <a:pt x="6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5" name="Line 593"/>
          <p:cNvSpPr>
            <a:spLocks noChangeShapeType="1"/>
          </p:cNvSpPr>
          <p:nvPr/>
        </p:nvSpPr>
        <p:spPr bwMode="auto">
          <a:xfrm>
            <a:off x="7981950" y="448945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6" name="Freeform 594"/>
          <p:cNvSpPr>
            <a:spLocks/>
          </p:cNvSpPr>
          <p:nvPr/>
        </p:nvSpPr>
        <p:spPr bwMode="auto">
          <a:xfrm>
            <a:off x="7981950" y="4456113"/>
            <a:ext cx="20638" cy="42862"/>
          </a:xfrm>
          <a:custGeom>
            <a:avLst/>
            <a:gdLst>
              <a:gd name="T0" fmla="*/ 0 w 53"/>
              <a:gd name="T1" fmla="*/ 2147483647 h 117"/>
              <a:gd name="T2" fmla="*/ 0 w 53"/>
              <a:gd name="T3" fmla="*/ 2147483647 h 117"/>
              <a:gd name="T4" fmla="*/ 2147483647 w 53"/>
              <a:gd name="T5" fmla="*/ 2147483647 h 117"/>
              <a:gd name="T6" fmla="*/ 2147483647 w 53"/>
              <a:gd name="T7" fmla="*/ 2147483647 h 117"/>
              <a:gd name="T8" fmla="*/ 2147483647 w 53"/>
              <a:gd name="T9" fmla="*/ 2147483647 h 117"/>
              <a:gd name="T10" fmla="*/ 2147483647 w 53"/>
              <a:gd name="T11" fmla="*/ 2147483647 h 117"/>
              <a:gd name="T12" fmla="*/ 2147483647 w 53"/>
              <a:gd name="T13" fmla="*/ 2147483647 h 117"/>
              <a:gd name="T14" fmla="*/ 2147483647 w 53"/>
              <a:gd name="T15" fmla="*/ 2147483647 h 117"/>
              <a:gd name="T16" fmla="*/ 2147483647 w 53"/>
              <a:gd name="T17" fmla="*/ 2147483647 h 117"/>
              <a:gd name="T18" fmla="*/ 2147483647 w 53"/>
              <a:gd name="T19" fmla="*/ 2147483647 h 117"/>
              <a:gd name="T20" fmla="*/ 2147483647 w 53"/>
              <a:gd name="T21" fmla="*/ 2147483647 h 117"/>
              <a:gd name="T22" fmla="*/ 2147483647 w 53"/>
              <a:gd name="T23" fmla="*/ 2147483647 h 117"/>
              <a:gd name="T24" fmla="*/ 2147483647 w 53"/>
              <a:gd name="T25" fmla="*/ 2147483647 h 117"/>
              <a:gd name="T26" fmla="*/ 2147483647 w 53"/>
              <a:gd name="T27" fmla="*/ 2147483647 h 117"/>
              <a:gd name="T28" fmla="*/ 2147483647 w 53"/>
              <a:gd name="T29" fmla="*/ 2147483647 h 117"/>
              <a:gd name="T30" fmla="*/ 2147483647 w 53"/>
              <a:gd name="T31" fmla="*/ 2147483647 h 117"/>
              <a:gd name="T32" fmla="*/ 2147483647 w 53"/>
              <a:gd name="T33" fmla="*/ 2147483647 h 117"/>
              <a:gd name="T34" fmla="*/ 2147483647 w 53"/>
              <a:gd name="T35" fmla="*/ 2147483647 h 117"/>
              <a:gd name="T36" fmla="*/ 2147483647 w 53"/>
              <a:gd name="T37" fmla="*/ 2147483647 h 117"/>
              <a:gd name="T38" fmla="*/ 2147483647 w 53"/>
              <a:gd name="T39" fmla="*/ 2147483647 h 117"/>
              <a:gd name="T40" fmla="*/ 2147483647 w 53"/>
              <a:gd name="T41" fmla="*/ 2147483647 h 117"/>
              <a:gd name="T42" fmla="*/ 2147483647 w 53"/>
              <a:gd name="T43" fmla="*/ 2147483647 h 117"/>
              <a:gd name="T44" fmla="*/ 2147483647 w 53"/>
              <a:gd name="T45" fmla="*/ 2147483647 h 117"/>
              <a:gd name="T46" fmla="*/ 2147483647 w 53"/>
              <a:gd name="T47" fmla="*/ 2147483647 h 117"/>
              <a:gd name="T48" fmla="*/ 2147483647 w 53"/>
              <a:gd name="T49" fmla="*/ 0 h 117"/>
              <a:gd name="T50" fmla="*/ 2147483647 w 53"/>
              <a:gd name="T51" fmla="*/ 2147483647 h 117"/>
              <a:gd name="T52" fmla="*/ 2147483647 w 53"/>
              <a:gd name="T53" fmla="*/ 2147483647 h 117"/>
              <a:gd name="T54" fmla="*/ 2147483647 w 53"/>
              <a:gd name="T55" fmla="*/ 2147483647 h 117"/>
              <a:gd name="T56" fmla="*/ 2147483647 w 53"/>
              <a:gd name="T57" fmla="*/ 2147483647 h 117"/>
              <a:gd name="T58" fmla="*/ 2147483647 w 53"/>
              <a:gd name="T59" fmla="*/ 2147483647 h 117"/>
              <a:gd name="T60" fmla="*/ 2147483647 w 53"/>
              <a:gd name="T61" fmla="*/ 2147483647 h 117"/>
              <a:gd name="T62" fmla="*/ 0 w 53"/>
              <a:gd name="T63" fmla="*/ 2147483647 h 117"/>
              <a:gd name="T64" fmla="*/ 0 w 53"/>
              <a:gd name="T65" fmla="*/ 2147483647 h 1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17"/>
              <a:gd name="T101" fmla="*/ 53 w 53"/>
              <a:gd name="T102" fmla="*/ 117 h 1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17">
                <a:moveTo>
                  <a:pt x="0" y="90"/>
                </a:moveTo>
                <a:lnTo>
                  <a:pt x="0" y="95"/>
                </a:lnTo>
                <a:lnTo>
                  <a:pt x="2" y="99"/>
                </a:lnTo>
                <a:lnTo>
                  <a:pt x="4" y="105"/>
                </a:lnTo>
                <a:lnTo>
                  <a:pt x="8" y="109"/>
                </a:lnTo>
                <a:lnTo>
                  <a:pt x="12" y="111"/>
                </a:lnTo>
                <a:lnTo>
                  <a:pt x="16" y="114"/>
                </a:lnTo>
                <a:lnTo>
                  <a:pt x="21" y="115"/>
                </a:lnTo>
                <a:lnTo>
                  <a:pt x="26" y="117"/>
                </a:lnTo>
                <a:lnTo>
                  <a:pt x="31" y="115"/>
                </a:lnTo>
                <a:lnTo>
                  <a:pt x="37" y="114"/>
                </a:lnTo>
                <a:lnTo>
                  <a:pt x="41" y="111"/>
                </a:lnTo>
                <a:lnTo>
                  <a:pt x="45" y="109"/>
                </a:lnTo>
                <a:lnTo>
                  <a:pt x="49" y="105"/>
                </a:lnTo>
                <a:lnTo>
                  <a:pt x="51" y="99"/>
                </a:lnTo>
                <a:lnTo>
                  <a:pt x="53" y="95"/>
                </a:lnTo>
                <a:lnTo>
                  <a:pt x="53" y="32"/>
                </a:lnTo>
                <a:lnTo>
                  <a:pt x="53" y="21"/>
                </a:lnTo>
                <a:lnTo>
                  <a:pt x="51" y="17"/>
                </a:lnTo>
                <a:lnTo>
                  <a:pt x="49" y="12"/>
                </a:lnTo>
                <a:lnTo>
                  <a:pt x="45" y="8"/>
                </a:lnTo>
                <a:lnTo>
                  <a:pt x="41" y="6"/>
                </a:lnTo>
                <a:lnTo>
                  <a:pt x="37" y="3"/>
                </a:lnTo>
                <a:lnTo>
                  <a:pt x="31" y="2"/>
                </a:lnTo>
                <a:lnTo>
                  <a:pt x="26" y="0"/>
                </a:lnTo>
                <a:lnTo>
                  <a:pt x="21" y="2"/>
                </a:lnTo>
                <a:lnTo>
                  <a:pt x="16" y="3"/>
                </a:lnTo>
                <a:lnTo>
                  <a:pt x="12" y="6"/>
                </a:lnTo>
                <a:lnTo>
                  <a:pt x="8" y="8"/>
                </a:lnTo>
                <a:lnTo>
                  <a:pt x="4" y="12"/>
                </a:lnTo>
                <a:lnTo>
                  <a:pt x="2" y="17"/>
                </a:lnTo>
                <a:lnTo>
                  <a:pt x="0" y="27"/>
                </a:lnTo>
                <a:lnTo>
                  <a:pt x="0" y="9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7" name="Line 595"/>
          <p:cNvSpPr>
            <a:spLocks noChangeShapeType="1"/>
          </p:cNvSpPr>
          <p:nvPr/>
        </p:nvSpPr>
        <p:spPr bwMode="auto">
          <a:xfrm>
            <a:off x="7993063" y="4456113"/>
            <a:ext cx="1587"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8" name="Freeform 596"/>
          <p:cNvSpPr>
            <a:spLocks/>
          </p:cNvSpPr>
          <p:nvPr/>
        </p:nvSpPr>
        <p:spPr bwMode="auto">
          <a:xfrm>
            <a:off x="7981950" y="4456113"/>
            <a:ext cx="44450" cy="19050"/>
          </a:xfrm>
          <a:custGeom>
            <a:avLst/>
            <a:gdLst>
              <a:gd name="T0" fmla="*/ 2147483647 w 112"/>
              <a:gd name="T1" fmla="*/ 0 h 53"/>
              <a:gd name="T2" fmla="*/ 2147483647 w 112"/>
              <a:gd name="T3" fmla="*/ 2147483647 h 53"/>
              <a:gd name="T4" fmla="*/ 2147483647 w 112"/>
              <a:gd name="T5" fmla="*/ 2147483647 h 53"/>
              <a:gd name="T6" fmla="*/ 2147483647 w 112"/>
              <a:gd name="T7" fmla="*/ 2147483647 h 53"/>
              <a:gd name="T8" fmla="*/ 2147483647 w 112"/>
              <a:gd name="T9" fmla="*/ 2147483647 h 53"/>
              <a:gd name="T10" fmla="*/ 2147483647 w 112"/>
              <a:gd name="T11" fmla="*/ 2147483647 h 53"/>
              <a:gd name="T12" fmla="*/ 2147483647 w 112"/>
              <a:gd name="T13" fmla="*/ 2147483647 h 53"/>
              <a:gd name="T14" fmla="*/ 0 w 112"/>
              <a:gd name="T15" fmla="*/ 2147483647 h 53"/>
              <a:gd name="T16" fmla="*/ 0 w 112"/>
              <a:gd name="T17" fmla="*/ 2147483647 h 53"/>
              <a:gd name="T18" fmla="*/ 0 w 112"/>
              <a:gd name="T19" fmla="*/ 2147483647 h 53"/>
              <a:gd name="T20" fmla="*/ 2147483647 w 112"/>
              <a:gd name="T21" fmla="*/ 2147483647 h 53"/>
              <a:gd name="T22" fmla="*/ 2147483647 w 112"/>
              <a:gd name="T23" fmla="*/ 2147483647 h 53"/>
              <a:gd name="T24" fmla="*/ 2147483647 w 112"/>
              <a:gd name="T25" fmla="*/ 2147483647 h 53"/>
              <a:gd name="T26" fmla="*/ 2147483647 w 112"/>
              <a:gd name="T27" fmla="*/ 2147483647 h 53"/>
              <a:gd name="T28" fmla="*/ 2147483647 w 112"/>
              <a:gd name="T29" fmla="*/ 2147483647 h 53"/>
              <a:gd name="T30" fmla="*/ 2147483647 w 112"/>
              <a:gd name="T31" fmla="*/ 2147483647 h 53"/>
              <a:gd name="T32" fmla="*/ 2147483647 w 112"/>
              <a:gd name="T33" fmla="*/ 2147483647 h 53"/>
              <a:gd name="T34" fmla="*/ 2147483647 w 112"/>
              <a:gd name="T35" fmla="*/ 2147483647 h 53"/>
              <a:gd name="T36" fmla="*/ 2147483647 w 112"/>
              <a:gd name="T37" fmla="*/ 2147483647 h 53"/>
              <a:gd name="T38" fmla="*/ 2147483647 w 112"/>
              <a:gd name="T39" fmla="*/ 2147483647 h 53"/>
              <a:gd name="T40" fmla="*/ 2147483647 w 112"/>
              <a:gd name="T41" fmla="*/ 2147483647 h 53"/>
              <a:gd name="T42" fmla="*/ 2147483647 w 112"/>
              <a:gd name="T43" fmla="*/ 2147483647 h 53"/>
              <a:gd name="T44" fmla="*/ 2147483647 w 112"/>
              <a:gd name="T45" fmla="*/ 2147483647 h 53"/>
              <a:gd name="T46" fmla="*/ 2147483647 w 112"/>
              <a:gd name="T47" fmla="*/ 2147483647 h 53"/>
              <a:gd name="T48" fmla="*/ 2147483647 w 112"/>
              <a:gd name="T49" fmla="*/ 2147483647 h 53"/>
              <a:gd name="T50" fmla="*/ 2147483647 w 112"/>
              <a:gd name="T51" fmla="*/ 2147483647 h 53"/>
              <a:gd name="T52" fmla="*/ 2147483647 w 112"/>
              <a:gd name="T53" fmla="*/ 2147483647 h 53"/>
              <a:gd name="T54" fmla="*/ 2147483647 w 112"/>
              <a:gd name="T55" fmla="*/ 2147483647 h 53"/>
              <a:gd name="T56" fmla="*/ 2147483647 w 112"/>
              <a:gd name="T57" fmla="*/ 2147483647 h 53"/>
              <a:gd name="T58" fmla="*/ 2147483647 w 112"/>
              <a:gd name="T59" fmla="*/ 2147483647 h 53"/>
              <a:gd name="T60" fmla="*/ 2147483647 w 112"/>
              <a:gd name="T61" fmla="*/ 2147483647 h 53"/>
              <a:gd name="T62" fmla="*/ 2147483647 w 112"/>
              <a:gd name="T63" fmla="*/ 0 h 53"/>
              <a:gd name="T64" fmla="*/ 2147483647 w 11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3"/>
              <a:gd name="T101" fmla="*/ 112 w 11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3">
                <a:moveTo>
                  <a:pt x="26" y="0"/>
                </a:moveTo>
                <a:lnTo>
                  <a:pt x="21" y="2"/>
                </a:lnTo>
                <a:lnTo>
                  <a:pt x="16" y="3"/>
                </a:lnTo>
                <a:lnTo>
                  <a:pt x="12" y="6"/>
                </a:lnTo>
                <a:lnTo>
                  <a:pt x="8" y="8"/>
                </a:lnTo>
                <a:lnTo>
                  <a:pt x="4" y="12"/>
                </a:lnTo>
                <a:lnTo>
                  <a:pt x="2" y="17"/>
                </a:lnTo>
                <a:lnTo>
                  <a:pt x="0" y="21"/>
                </a:lnTo>
                <a:lnTo>
                  <a:pt x="0" y="27"/>
                </a:lnTo>
                <a:lnTo>
                  <a:pt x="0" y="32"/>
                </a:lnTo>
                <a:lnTo>
                  <a:pt x="2" y="37"/>
                </a:lnTo>
                <a:lnTo>
                  <a:pt x="4" y="41"/>
                </a:lnTo>
                <a:lnTo>
                  <a:pt x="8" y="45"/>
                </a:lnTo>
                <a:lnTo>
                  <a:pt x="12" y="49"/>
                </a:lnTo>
                <a:lnTo>
                  <a:pt x="16" y="52"/>
                </a:lnTo>
                <a:lnTo>
                  <a:pt x="21" y="53"/>
                </a:lnTo>
                <a:lnTo>
                  <a:pt x="80" y="53"/>
                </a:lnTo>
                <a:lnTo>
                  <a:pt x="91" y="53"/>
                </a:lnTo>
                <a:lnTo>
                  <a:pt x="95" y="52"/>
                </a:lnTo>
                <a:lnTo>
                  <a:pt x="100" y="49"/>
                </a:lnTo>
                <a:lnTo>
                  <a:pt x="104" y="45"/>
                </a:lnTo>
                <a:lnTo>
                  <a:pt x="107" y="41"/>
                </a:lnTo>
                <a:lnTo>
                  <a:pt x="109" y="37"/>
                </a:lnTo>
                <a:lnTo>
                  <a:pt x="111" y="32"/>
                </a:lnTo>
                <a:lnTo>
                  <a:pt x="112" y="27"/>
                </a:lnTo>
                <a:lnTo>
                  <a:pt x="111" y="21"/>
                </a:lnTo>
                <a:lnTo>
                  <a:pt x="109" y="17"/>
                </a:lnTo>
                <a:lnTo>
                  <a:pt x="107" y="12"/>
                </a:lnTo>
                <a:lnTo>
                  <a:pt x="104" y="8"/>
                </a:lnTo>
                <a:lnTo>
                  <a:pt x="100" y="6"/>
                </a:lnTo>
                <a:lnTo>
                  <a:pt x="95" y="3"/>
                </a:lnTo>
                <a:lnTo>
                  <a:pt x="8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49" name="Line 597"/>
          <p:cNvSpPr>
            <a:spLocks noChangeShapeType="1"/>
          </p:cNvSpPr>
          <p:nvPr/>
        </p:nvSpPr>
        <p:spPr bwMode="auto">
          <a:xfrm>
            <a:off x="8005763" y="44640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0" name="Freeform 598"/>
          <p:cNvSpPr>
            <a:spLocks/>
          </p:cNvSpPr>
          <p:nvPr/>
        </p:nvSpPr>
        <p:spPr bwMode="auto">
          <a:xfrm>
            <a:off x="8005763" y="4432300"/>
            <a:ext cx="20637" cy="42863"/>
          </a:xfrm>
          <a:custGeom>
            <a:avLst/>
            <a:gdLst>
              <a:gd name="T0" fmla="*/ 0 w 52"/>
              <a:gd name="T1" fmla="*/ 2147483647 h 115"/>
              <a:gd name="T2" fmla="*/ 0 w 52"/>
              <a:gd name="T3" fmla="*/ 2147483647 h 115"/>
              <a:gd name="T4" fmla="*/ 2147483647 w 52"/>
              <a:gd name="T5" fmla="*/ 2147483647 h 115"/>
              <a:gd name="T6" fmla="*/ 2147483647 w 52"/>
              <a:gd name="T7" fmla="*/ 2147483647 h 115"/>
              <a:gd name="T8" fmla="*/ 2147483647 w 52"/>
              <a:gd name="T9" fmla="*/ 2147483647 h 115"/>
              <a:gd name="T10" fmla="*/ 2147483647 w 52"/>
              <a:gd name="T11" fmla="*/ 2147483647 h 115"/>
              <a:gd name="T12" fmla="*/ 2147483647 w 52"/>
              <a:gd name="T13" fmla="*/ 2147483647 h 115"/>
              <a:gd name="T14" fmla="*/ 2147483647 w 52"/>
              <a:gd name="T15" fmla="*/ 2147483647 h 115"/>
              <a:gd name="T16" fmla="*/ 2147483647 w 52"/>
              <a:gd name="T17" fmla="*/ 2147483647 h 115"/>
              <a:gd name="T18" fmla="*/ 2147483647 w 52"/>
              <a:gd name="T19" fmla="*/ 2147483647 h 115"/>
              <a:gd name="T20" fmla="*/ 2147483647 w 52"/>
              <a:gd name="T21" fmla="*/ 2147483647 h 115"/>
              <a:gd name="T22" fmla="*/ 2147483647 w 52"/>
              <a:gd name="T23" fmla="*/ 2147483647 h 115"/>
              <a:gd name="T24" fmla="*/ 2147483647 w 52"/>
              <a:gd name="T25" fmla="*/ 2147483647 h 115"/>
              <a:gd name="T26" fmla="*/ 2147483647 w 52"/>
              <a:gd name="T27" fmla="*/ 2147483647 h 115"/>
              <a:gd name="T28" fmla="*/ 2147483647 w 52"/>
              <a:gd name="T29" fmla="*/ 2147483647 h 115"/>
              <a:gd name="T30" fmla="*/ 2147483647 w 52"/>
              <a:gd name="T31" fmla="*/ 2147483647 h 115"/>
              <a:gd name="T32" fmla="*/ 2147483647 w 52"/>
              <a:gd name="T33" fmla="*/ 2147483647 h 115"/>
              <a:gd name="T34" fmla="*/ 2147483647 w 52"/>
              <a:gd name="T35" fmla="*/ 2147483647 h 115"/>
              <a:gd name="T36" fmla="*/ 2147483647 w 52"/>
              <a:gd name="T37" fmla="*/ 2147483647 h 115"/>
              <a:gd name="T38" fmla="*/ 2147483647 w 52"/>
              <a:gd name="T39" fmla="*/ 2147483647 h 115"/>
              <a:gd name="T40" fmla="*/ 2147483647 w 52"/>
              <a:gd name="T41" fmla="*/ 2147483647 h 115"/>
              <a:gd name="T42" fmla="*/ 2147483647 w 52"/>
              <a:gd name="T43" fmla="*/ 2147483647 h 115"/>
              <a:gd name="T44" fmla="*/ 2147483647 w 52"/>
              <a:gd name="T45" fmla="*/ 2147483647 h 115"/>
              <a:gd name="T46" fmla="*/ 2147483647 w 52"/>
              <a:gd name="T47" fmla="*/ 0 h 115"/>
              <a:gd name="T48" fmla="*/ 2147483647 w 52"/>
              <a:gd name="T49" fmla="*/ 0 h 115"/>
              <a:gd name="T50" fmla="*/ 2147483647 w 52"/>
              <a:gd name="T51" fmla="*/ 0 h 115"/>
              <a:gd name="T52" fmla="*/ 2147483647 w 52"/>
              <a:gd name="T53" fmla="*/ 2147483647 h 115"/>
              <a:gd name="T54" fmla="*/ 2147483647 w 52"/>
              <a:gd name="T55" fmla="*/ 2147483647 h 115"/>
              <a:gd name="T56" fmla="*/ 2147483647 w 52"/>
              <a:gd name="T57" fmla="*/ 2147483647 h 115"/>
              <a:gd name="T58" fmla="*/ 2147483647 w 52"/>
              <a:gd name="T59" fmla="*/ 2147483647 h 115"/>
              <a:gd name="T60" fmla="*/ 2147483647 w 52"/>
              <a:gd name="T61" fmla="*/ 2147483647 h 115"/>
              <a:gd name="T62" fmla="*/ 0 w 52"/>
              <a:gd name="T63" fmla="*/ 2147483647 h 115"/>
              <a:gd name="T64" fmla="*/ 0 w 52"/>
              <a:gd name="T65" fmla="*/ 2147483647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15"/>
              <a:gd name="T101" fmla="*/ 52 w 52"/>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15">
                <a:moveTo>
                  <a:pt x="0" y="89"/>
                </a:moveTo>
                <a:lnTo>
                  <a:pt x="0" y="94"/>
                </a:lnTo>
                <a:lnTo>
                  <a:pt x="1" y="99"/>
                </a:lnTo>
                <a:lnTo>
                  <a:pt x="4" y="103"/>
                </a:lnTo>
                <a:lnTo>
                  <a:pt x="8" y="107"/>
                </a:lnTo>
                <a:lnTo>
                  <a:pt x="12" y="111"/>
                </a:lnTo>
                <a:lnTo>
                  <a:pt x="16" y="114"/>
                </a:lnTo>
                <a:lnTo>
                  <a:pt x="21" y="115"/>
                </a:lnTo>
                <a:lnTo>
                  <a:pt x="27" y="115"/>
                </a:lnTo>
                <a:lnTo>
                  <a:pt x="32" y="115"/>
                </a:lnTo>
                <a:lnTo>
                  <a:pt x="36" y="114"/>
                </a:lnTo>
                <a:lnTo>
                  <a:pt x="41" y="111"/>
                </a:lnTo>
                <a:lnTo>
                  <a:pt x="45" y="107"/>
                </a:lnTo>
                <a:lnTo>
                  <a:pt x="48" y="103"/>
                </a:lnTo>
                <a:lnTo>
                  <a:pt x="50" y="99"/>
                </a:lnTo>
                <a:lnTo>
                  <a:pt x="52" y="94"/>
                </a:lnTo>
                <a:lnTo>
                  <a:pt x="52" y="32"/>
                </a:lnTo>
                <a:lnTo>
                  <a:pt x="52" y="21"/>
                </a:lnTo>
                <a:lnTo>
                  <a:pt x="50" y="16"/>
                </a:lnTo>
                <a:lnTo>
                  <a:pt x="48" y="11"/>
                </a:lnTo>
                <a:lnTo>
                  <a:pt x="45" y="7"/>
                </a:lnTo>
                <a:lnTo>
                  <a:pt x="41" y="4"/>
                </a:lnTo>
                <a:lnTo>
                  <a:pt x="36" y="2"/>
                </a:lnTo>
                <a:lnTo>
                  <a:pt x="32" y="0"/>
                </a:lnTo>
                <a:lnTo>
                  <a:pt x="27" y="0"/>
                </a:lnTo>
                <a:lnTo>
                  <a:pt x="21" y="0"/>
                </a:lnTo>
                <a:lnTo>
                  <a:pt x="16" y="2"/>
                </a:lnTo>
                <a:lnTo>
                  <a:pt x="12" y="4"/>
                </a:lnTo>
                <a:lnTo>
                  <a:pt x="8" y="7"/>
                </a:lnTo>
                <a:lnTo>
                  <a:pt x="4" y="11"/>
                </a:lnTo>
                <a:lnTo>
                  <a:pt x="1" y="16"/>
                </a:lnTo>
                <a:lnTo>
                  <a:pt x="0" y="27"/>
                </a:lnTo>
                <a:lnTo>
                  <a:pt x="0" y="89"/>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1" name="Line 599"/>
          <p:cNvSpPr>
            <a:spLocks noChangeShapeType="1"/>
          </p:cNvSpPr>
          <p:nvPr/>
        </p:nvSpPr>
        <p:spPr bwMode="auto">
          <a:xfrm>
            <a:off x="8015288" y="4432300"/>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2" name="Freeform 600"/>
          <p:cNvSpPr>
            <a:spLocks/>
          </p:cNvSpPr>
          <p:nvPr/>
        </p:nvSpPr>
        <p:spPr bwMode="auto">
          <a:xfrm>
            <a:off x="8005763" y="4432300"/>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7" y="0"/>
                </a:moveTo>
                <a:lnTo>
                  <a:pt x="21" y="0"/>
                </a:lnTo>
                <a:lnTo>
                  <a:pt x="16" y="2"/>
                </a:lnTo>
                <a:lnTo>
                  <a:pt x="12" y="4"/>
                </a:lnTo>
                <a:lnTo>
                  <a:pt x="8" y="7"/>
                </a:lnTo>
                <a:lnTo>
                  <a:pt x="4" y="11"/>
                </a:lnTo>
                <a:lnTo>
                  <a:pt x="1" y="16"/>
                </a:lnTo>
                <a:lnTo>
                  <a:pt x="0" y="21"/>
                </a:lnTo>
                <a:lnTo>
                  <a:pt x="0" y="27"/>
                </a:lnTo>
                <a:lnTo>
                  <a:pt x="0" y="31"/>
                </a:lnTo>
                <a:lnTo>
                  <a:pt x="1" y="36"/>
                </a:lnTo>
                <a:lnTo>
                  <a:pt x="4" y="41"/>
                </a:lnTo>
                <a:lnTo>
                  <a:pt x="8" y="45"/>
                </a:lnTo>
                <a:lnTo>
                  <a:pt x="12" y="48"/>
                </a:lnTo>
                <a:lnTo>
                  <a:pt x="16" y="50"/>
                </a:lnTo>
                <a:lnTo>
                  <a:pt x="21" y="52"/>
                </a:lnTo>
                <a:lnTo>
                  <a:pt x="40" y="52"/>
                </a:lnTo>
                <a:lnTo>
                  <a:pt x="52" y="52"/>
                </a:lnTo>
                <a:lnTo>
                  <a:pt x="56" y="50"/>
                </a:lnTo>
                <a:lnTo>
                  <a:pt x="61" y="48"/>
                </a:lnTo>
                <a:lnTo>
                  <a:pt x="65" y="45"/>
                </a:lnTo>
                <a:lnTo>
                  <a:pt x="68" y="41"/>
                </a:lnTo>
                <a:lnTo>
                  <a:pt x="70" y="36"/>
                </a:lnTo>
                <a:lnTo>
                  <a:pt x="72" y="31"/>
                </a:lnTo>
                <a:lnTo>
                  <a:pt x="73" y="27"/>
                </a:lnTo>
                <a:lnTo>
                  <a:pt x="72" y="21"/>
                </a:lnTo>
                <a:lnTo>
                  <a:pt x="70" y="16"/>
                </a:lnTo>
                <a:lnTo>
                  <a:pt x="68" y="11"/>
                </a:lnTo>
                <a:lnTo>
                  <a:pt x="65" y="7"/>
                </a:lnTo>
                <a:lnTo>
                  <a:pt x="61" y="4"/>
                </a:lnTo>
                <a:lnTo>
                  <a:pt x="56" y="2"/>
                </a:lnTo>
                <a:lnTo>
                  <a:pt x="4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3" name="Line 601"/>
          <p:cNvSpPr>
            <a:spLocks noChangeShapeType="1"/>
          </p:cNvSpPr>
          <p:nvPr/>
        </p:nvSpPr>
        <p:spPr bwMode="auto">
          <a:xfrm>
            <a:off x="8023225" y="4432300"/>
            <a:ext cx="1588"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4" name="Freeform 602"/>
          <p:cNvSpPr>
            <a:spLocks/>
          </p:cNvSpPr>
          <p:nvPr/>
        </p:nvSpPr>
        <p:spPr bwMode="auto">
          <a:xfrm>
            <a:off x="8013700" y="4432300"/>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6" y="2"/>
                </a:lnTo>
                <a:lnTo>
                  <a:pt x="12" y="4"/>
                </a:lnTo>
                <a:lnTo>
                  <a:pt x="8" y="7"/>
                </a:lnTo>
                <a:lnTo>
                  <a:pt x="4" y="11"/>
                </a:lnTo>
                <a:lnTo>
                  <a:pt x="1" y="16"/>
                </a:lnTo>
                <a:lnTo>
                  <a:pt x="0" y="21"/>
                </a:lnTo>
                <a:lnTo>
                  <a:pt x="0" y="27"/>
                </a:lnTo>
                <a:lnTo>
                  <a:pt x="0" y="31"/>
                </a:lnTo>
                <a:lnTo>
                  <a:pt x="1" y="36"/>
                </a:lnTo>
                <a:lnTo>
                  <a:pt x="4" y="41"/>
                </a:lnTo>
                <a:lnTo>
                  <a:pt x="8" y="45"/>
                </a:lnTo>
                <a:lnTo>
                  <a:pt x="12" y="48"/>
                </a:lnTo>
                <a:lnTo>
                  <a:pt x="16" y="50"/>
                </a:lnTo>
                <a:lnTo>
                  <a:pt x="21" y="52"/>
                </a:lnTo>
                <a:lnTo>
                  <a:pt x="40" y="52"/>
                </a:lnTo>
                <a:lnTo>
                  <a:pt x="50" y="52"/>
                </a:lnTo>
                <a:lnTo>
                  <a:pt x="55" y="50"/>
                </a:lnTo>
                <a:lnTo>
                  <a:pt x="61" y="48"/>
                </a:lnTo>
                <a:lnTo>
                  <a:pt x="65" y="45"/>
                </a:lnTo>
                <a:lnTo>
                  <a:pt x="67" y="41"/>
                </a:lnTo>
                <a:lnTo>
                  <a:pt x="70" y="36"/>
                </a:lnTo>
                <a:lnTo>
                  <a:pt x="71" y="31"/>
                </a:lnTo>
                <a:lnTo>
                  <a:pt x="73" y="27"/>
                </a:lnTo>
                <a:lnTo>
                  <a:pt x="71" y="21"/>
                </a:lnTo>
                <a:lnTo>
                  <a:pt x="70" y="16"/>
                </a:lnTo>
                <a:lnTo>
                  <a:pt x="67" y="11"/>
                </a:lnTo>
                <a:lnTo>
                  <a:pt x="65" y="7"/>
                </a:lnTo>
                <a:lnTo>
                  <a:pt x="61" y="4"/>
                </a:lnTo>
                <a:lnTo>
                  <a:pt x="55" y="2"/>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5" name="Line 603"/>
          <p:cNvSpPr>
            <a:spLocks noChangeShapeType="1"/>
          </p:cNvSpPr>
          <p:nvPr/>
        </p:nvSpPr>
        <p:spPr bwMode="auto">
          <a:xfrm>
            <a:off x="8031163" y="4432300"/>
            <a:ext cx="1587" cy="0"/>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6" name="Freeform 604"/>
          <p:cNvSpPr>
            <a:spLocks/>
          </p:cNvSpPr>
          <p:nvPr/>
        </p:nvSpPr>
        <p:spPr bwMode="auto">
          <a:xfrm>
            <a:off x="8021638" y="4432300"/>
            <a:ext cx="47625" cy="19050"/>
          </a:xfrm>
          <a:custGeom>
            <a:avLst/>
            <a:gdLst>
              <a:gd name="T0" fmla="*/ 2147483647 w 121"/>
              <a:gd name="T1" fmla="*/ 0 h 52"/>
              <a:gd name="T2" fmla="*/ 2147483647 w 121"/>
              <a:gd name="T3" fmla="*/ 0 h 52"/>
              <a:gd name="T4" fmla="*/ 2147483647 w 121"/>
              <a:gd name="T5" fmla="*/ 2147483647 h 52"/>
              <a:gd name="T6" fmla="*/ 2147483647 w 121"/>
              <a:gd name="T7" fmla="*/ 2147483647 h 52"/>
              <a:gd name="T8" fmla="*/ 2147483647 w 121"/>
              <a:gd name="T9" fmla="*/ 2147483647 h 52"/>
              <a:gd name="T10" fmla="*/ 2147483647 w 121"/>
              <a:gd name="T11" fmla="*/ 2147483647 h 52"/>
              <a:gd name="T12" fmla="*/ 2147483647 w 121"/>
              <a:gd name="T13" fmla="*/ 2147483647 h 52"/>
              <a:gd name="T14" fmla="*/ 0 w 121"/>
              <a:gd name="T15" fmla="*/ 2147483647 h 52"/>
              <a:gd name="T16" fmla="*/ 0 w 121"/>
              <a:gd name="T17" fmla="*/ 2147483647 h 52"/>
              <a:gd name="T18" fmla="*/ 0 w 121"/>
              <a:gd name="T19" fmla="*/ 2147483647 h 52"/>
              <a:gd name="T20" fmla="*/ 2147483647 w 121"/>
              <a:gd name="T21" fmla="*/ 2147483647 h 52"/>
              <a:gd name="T22" fmla="*/ 2147483647 w 121"/>
              <a:gd name="T23" fmla="*/ 2147483647 h 52"/>
              <a:gd name="T24" fmla="*/ 2147483647 w 121"/>
              <a:gd name="T25" fmla="*/ 2147483647 h 52"/>
              <a:gd name="T26" fmla="*/ 2147483647 w 121"/>
              <a:gd name="T27" fmla="*/ 2147483647 h 52"/>
              <a:gd name="T28" fmla="*/ 2147483647 w 121"/>
              <a:gd name="T29" fmla="*/ 2147483647 h 52"/>
              <a:gd name="T30" fmla="*/ 2147483647 w 121"/>
              <a:gd name="T31" fmla="*/ 2147483647 h 52"/>
              <a:gd name="T32" fmla="*/ 2147483647 w 121"/>
              <a:gd name="T33" fmla="*/ 2147483647 h 52"/>
              <a:gd name="T34" fmla="*/ 2147483647 w 121"/>
              <a:gd name="T35" fmla="*/ 2147483647 h 52"/>
              <a:gd name="T36" fmla="*/ 2147483647 w 121"/>
              <a:gd name="T37" fmla="*/ 2147483647 h 52"/>
              <a:gd name="T38" fmla="*/ 2147483647 w 121"/>
              <a:gd name="T39" fmla="*/ 2147483647 h 52"/>
              <a:gd name="T40" fmla="*/ 2147483647 w 121"/>
              <a:gd name="T41" fmla="*/ 2147483647 h 52"/>
              <a:gd name="T42" fmla="*/ 2147483647 w 121"/>
              <a:gd name="T43" fmla="*/ 2147483647 h 52"/>
              <a:gd name="T44" fmla="*/ 2147483647 w 121"/>
              <a:gd name="T45" fmla="*/ 2147483647 h 52"/>
              <a:gd name="T46" fmla="*/ 2147483647 w 121"/>
              <a:gd name="T47" fmla="*/ 2147483647 h 52"/>
              <a:gd name="T48" fmla="*/ 2147483647 w 121"/>
              <a:gd name="T49" fmla="*/ 2147483647 h 52"/>
              <a:gd name="T50" fmla="*/ 2147483647 w 121"/>
              <a:gd name="T51" fmla="*/ 2147483647 h 52"/>
              <a:gd name="T52" fmla="*/ 2147483647 w 121"/>
              <a:gd name="T53" fmla="*/ 2147483647 h 52"/>
              <a:gd name="T54" fmla="*/ 2147483647 w 121"/>
              <a:gd name="T55" fmla="*/ 2147483647 h 52"/>
              <a:gd name="T56" fmla="*/ 2147483647 w 121"/>
              <a:gd name="T57" fmla="*/ 2147483647 h 52"/>
              <a:gd name="T58" fmla="*/ 2147483647 w 121"/>
              <a:gd name="T59" fmla="*/ 2147483647 h 52"/>
              <a:gd name="T60" fmla="*/ 2147483647 w 121"/>
              <a:gd name="T61" fmla="*/ 2147483647 h 52"/>
              <a:gd name="T62" fmla="*/ 2147483647 w 121"/>
              <a:gd name="T63" fmla="*/ 0 h 52"/>
              <a:gd name="T64" fmla="*/ 2147483647 w 12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2"/>
              <a:gd name="T101" fmla="*/ 121 w 12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2">
                <a:moveTo>
                  <a:pt x="26" y="0"/>
                </a:moveTo>
                <a:lnTo>
                  <a:pt x="21" y="0"/>
                </a:lnTo>
                <a:lnTo>
                  <a:pt x="16" y="2"/>
                </a:lnTo>
                <a:lnTo>
                  <a:pt x="10" y="4"/>
                </a:lnTo>
                <a:lnTo>
                  <a:pt x="6" y="7"/>
                </a:lnTo>
                <a:lnTo>
                  <a:pt x="4" y="11"/>
                </a:lnTo>
                <a:lnTo>
                  <a:pt x="1" y="16"/>
                </a:lnTo>
                <a:lnTo>
                  <a:pt x="0" y="21"/>
                </a:lnTo>
                <a:lnTo>
                  <a:pt x="0" y="27"/>
                </a:lnTo>
                <a:lnTo>
                  <a:pt x="0" y="31"/>
                </a:lnTo>
                <a:lnTo>
                  <a:pt x="1" y="36"/>
                </a:lnTo>
                <a:lnTo>
                  <a:pt x="4" y="41"/>
                </a:lnTo>
                <a:lnTo>
                  <a:pt x="6" y="45"/>
                </a:lnTo>
                <a:lnTo>
                  <a:pt x="10" y="48"/>
                </a:lnTo>
                <a:lnTo>
                  <a:pt x="16" y="50"/>
                </a:lnTo>
                <a:lnTo>
                  <a:pt x="21" y="52"/>
                </a:lnTo>
                <a:lnTo>
                  <a:pt x="90" y="52"/>
                </a:lnTo>
                <a:lnTo>
                  <a:pt x="100" y="52"/>
                </a:lnTo>
                <a:lnTo>
                  <a:pt x="104" y="50"/>
                </a:lnTo>
                <a:lnTo>
                  <a:pt x="109" y="48"/>
                </a:lnTo>
                <a:lnTo>
                  <a:pt x="113" y="45"/>
                </a:lnTo>
                <a:lnTo>
                  <a:pt x="116" y="41"/>
                </a:lnTo>
                <a:lnTo>
                  <a:pt x="119" y="36"/>
                </a:lnTo>
                <a:lnTo>
                  <a:pt x="120" y="31"/>
                </a:lnTo>
                <a:lnTo>
                  <a:pt x="121" y="27"/>
                </a:lnTo>
                <a:lnTo>
                  <a:pt x="120" y="21"/>
                </a:lnTo>
                <a:lnTo>
                  <a:pt x="119" y="16"/>
                </a:lnTo>
                <a:lnTo>
                  <a:pt x="116" y="11"/>
                </a:lnTo>
                <a:lnTo>
                  <a:pt x="113" y="7"/>
                </a:lnTo>
                <a:lnTo>
                  <a:pt x="109" y="4"/>
                </a:lnTo>
                <a:lnTo>
                  <a:pt x="104" y="2"/>
                </a:lnTo>
                <a:lnTo>
                  <a:pt x="9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7" name="Line 605"/>
          <p:cNvSpPr>
            <a:spLocks noChangeShapeType="1"/>
          </p:cNvSpPr>
          <p:nvPr/>
        </p:nvSpPr>
        <p:spPr bwMode="auto">
          <a:xfrm>
            <a:off x="8048625" y="4441825"/>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8" name="Freeform 606"/>
          <p:cNvSpPr>
            <a:spLocks/>
          </p:cNvSpPr>
          <p:nvPr/>
        </p:nvSpPr>
        <p:spPr bwMode="auto">
          <a:xfrm>
            <a:off x="8048625" y="4406900"/>
            <a:ext cx="20638" cy="44450"/>
          </a:xfrm>
          <a:custGeom>
            <a:avLst/>
            <a:gdLst>
              <a:gd name="T0" fmla="*/ 0 w 51"/>
              <a:gd name="T1" fmla="*/ 2147483647 h 118"/>
              <a:gd name="T2" fmla="*/ 0 w 51"/>
              <a:gd name="T3" fmla="*/ 2147483647 h 118"/>
              <a:gd name="T4" fmla="*/ 2147483647 w 51"/>
              <a:gd name="T5" fmla="*/ 2147483647 h 118"/>
              <a:gd name="T6" fmla="*/ 2147483647 w 51"/>
              <a:gd name="T7" fmla="*/ 2147483647 h 118"/>
              <a:gd name="T8" fmla="*/ 2147483647 w 51"/>
              <a:gd name="T9" fmla="*/ 2147483647 h 118"/>
              <a:gd name="T10" fmla="*/ 2147483647 w 51"/>
              <a:gd name="T11" fmla="*/ 2147483647 h 118"/>
              <a:gd name="T12" fmla="*/ 2147483647 w 51"/>
              <a:gd name="T13" fmla="*/ 2147483647 h 118"/>
              <a:gd name="T14" fmla="*/ 2147483647 w 51"/>
              <a:gd name="T15" fmla="*/ 2147483647 h 118"/>
              <a:gd name="T16" fmla="*/ 2147483647 w 51"/>
              <a:gd name="T17" fmla="*/ 2147483647 h 118"/>
              <a:gd name="T18" fmla="*/ 2147483647 w 51"/>
              <a:gd name="T19" fmla="*/ 2147483647 h 118"/>
              <a:gd name="T20" fmla="*/ 2147483647 w 51"/>
              <a:gd name="T21" fmla="*/ 2147483647 h 118"/>
              <a:gd name="T22" fmla="*/ 2147483647 w 51"/>
              <a:gd name="T23" fmla="*/ 2147483647 h 118"/>
              <a:gd name="T24" fmla="*/ 2147483647 w 51"/>
              <a:gd name="T25" fmla="*/ 2147483647 h 118"/>
              <a:gd name="T26" fmla="*/ 2147483647 w 51"/>
              <a:gd name="T27" fmla="*/ 2147483647 h 118"/>
              <a:gd name="T28" fmla="*/ 2147483647 w 51"/>
              <a:gd name="T29" fmla="*/ 2147483647 h 118"/>
              <a:gd name="T30" fmla="*/ 2147483647 w 51"/>
              <a:gd name="T31" fmla="*/ 2147483647 h 118"/>
              <a:gd name="T32" fmla="*/ 2147483647 w 51"/>
              <a:gd name="T33" fmla="*/ 2147483647 h 118"/>
              <a:gd name="T34" fmla="*/ 2147483647 w 51"/>
              <a:gd name="T35" fmla="*/ 2147483647 h 118"/>
              <a:gd name="T36" fmla="*/ 2147483647 w 51"/>
              <a:gd name="T37" fmla="*/ 2147483647 h 118"/>
              <a:gd name="T38" fmla="*/ 2147483647 w 51"/>
              <a:gd name="T39" fmla="*/ 2147483647 h 118"/>
              <a:gd name="T40" fmla="*/ 2147483647 w 51"/>
              <a:gd name="T41" fmla="*/ 2147483647 h 118"/>
              <a:gd name="T42" fmla="*/ 2147483647 w 51"/>
              <a:gd name="T43" fmla="*/ 2147483647 h 118"/>
              <a:gd name="T44" fmla="*/ 2147483647 w 51"/>
              <a:gd name="T45" fmla="*/ 2147483647 h 118"/>
              <a:gd name="T46" fmla="*/ 2147483647 w 51"/>
              <a:gd name="T47" fmla="*/ 0 h 118"/>
              <a:gd name="T48" fmla="*/ 2147483647 w 51"/>
              <a:gd name="T49" fmla="*/ 0 h 118"/>
              <a:gd name="T50" fmla="*/ 2147483647 w 51"/>
              <a:gd name="T51" fmla="*/ 0 h 118"/>
              <a:gd name="T52" fmla="*/ 2147483647 w 51"/>
              <a:gd name="T53" fmla="*/ 2147483647 h 118"/>
              <a:gd name="T54" fmla="*/ 2147483647 w 51"/>
              <a:gd name="T55" fmla="*/ 2147483647 h 118"/>
              <a:gd name="T56" fmla="*/ 2147483647 w 51"/>
              <a:gd name="T57" fmla="*/ 2147483647 h 118"/>
              <a:gd name="T58" fmla="*/ 2147483647 w 51"/>
              <a:gd name="T59" fmla="*/ 2147483647 h 118"/>
              <a:gd name="T60" fmla="*/ 2147483647 w 51"/>
              <a:gd name="T61" fmla="*/ 2147483647 h 118"/>
              <a:gd name="T62" fmla="*/ 0 w 51"/>
              <a:gd name="T63" fmla="*/ 2147483647 h 118"/>
              <a:gd name="T64" fmla="*/ 0 w 51"/>
              <a:gd name="T65" fmla="*/ 2147483647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18"/>
              <a:gd name="T101" fmla="*/ 51 w 51"/>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18">
                <a:moveTo>
                  <a:pt x="0" y="92"/>
                </a:moveTo>
                <a:lnTo>
                  <a:pt x="0" y="96"/>
                </a:lnTo>
                <a:lnTo>
                  <a:pt x="1" y="101"/>
                </a:lnTo>
                <a:lnTo>
                  <a:pt x="3" y="106"/>
                </a:lnTo>
                <a:lnTo>
                  <a:pt x="7" y="110"/>
                </a:lnTo>
                <a:lnTo>
                  <a:pt x="11" y="113"/>
                </a:lnTo>
                <a:lnTo>
                  <a:pt x="15" y="115"/>
                </a:lnTo>
                <a:lnTo>
                  <a:pt x="21" y="117"/>
                </a:lnTo>
                <a:lnTo>
                  <a:pt x="26" y="118"/>
                </a:lnTo>
                <a:lnTo>
                  <a:pt x="31" y="117"/>
                </a:lnTo>
                <a:lnTo>
                  <a:pt x="35" y="115"/>
                </a:lnTo>
                <a:lnTo>
                  <a:pt x="40" y="113"/>
                </a:lnTo>
                <a:lnTo>
                  <a:pt x="44" y="110"/>
                </a:lnTo>
                <a:lnTo>
                  <a:pt x="47" y="106"/>
                </a:lnTo>
                <a:lnTo>
                  <a:pt x="50" y="101"/>
                </a:lnTo>
                <a:lnTo>
                  <a:pt x="51" y="96"/>
                </a:lnTo>
                <a:lnTo>
                  <a:pt x="51" y="32"/>
                </a:lnTo>
                <a:lnTo>
                  <a:pt x="51" y="22"/>
                </a:lnTo>
                <a:lnTo>
                  <a:pt x="50" y="16"/>
                </a:lnTo>
                <a:lnTo>
                  <a:pt x="47" y="12"/>
                </a:lnTo>
                <a:lnTo>
                  <a:pt x="44" y="8"/>
                </a:lnTo>
                <a:lnTo>
                  <a:pt x="40" y="4"/>
                </a:lnTo>
                <a:lnTo>
                  <a:pt x="35" y="3"/>
                </a:lnTo>
                <a:lnTo>
                  <a:pt x="31" y="0"/>
                </a:lnTo>
                <a:lnTo>
                  <a:pt x="26" y="0"/>
                </a:lnTo>
                <a:lnTo>
                  <a:pt x="21" y="0"/>
                </a:lnTo>
                <a:lnTo>
                  <a:pt x="15" y="3"/>
                </a:lnTo>
                <a:lnTo>
                  <a:pt x="11" y="4"/>
                </a:lnTo>
                <a:lnTo>
                  <a:pt x="7" y="8"/>
                </a:lnTo>
                <a:lnTo>
                  <a:pt x="3" y="12"/>
                </a:lnTo>
                <a:lnTo>
                  <a:pt x="1" y="16"/>
                </a:lnTo>
                <a:lnTo>
                  <a:pt x="0" y="27"/>
                </a:lnTo>
                <a:lnTo>
                  <a:pt x="0" y="92"/>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59" name="Line 607"/>
          <p:cNvSpPr>
            <a:spLocks noChangeShapeType="1"/>
          </p:cNvSpPr>
          <p:nvPr/>
        </p:nvSpPr>
        <p:spPr bwMode="auto">
          <a:xfrm>
            <a:off x="8058150"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0" name="Freeform 608"/>
          <p:cNvSpPr>
            <a:spLocks/>
          </p:cNvSpPr>
          <p:nvPr/>
        </p:nvSpPr>
        <p:spPr bwMode="auto">
          <a:xfrm>
            <a:off x="8048625" y="4406900"/>
            <a:ext cx="28575" cy="20638"/>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0"/>
                </a:lnTo>
                <a:lnTo>
                  <a:pt x="15" y="3"/>
                </a:lnTo>
                <a:lnTo>
                  <a:pt x="11" y="4"/>
                </a:lnTo>
                <a:lnTo>
                  <a:pt x="7" y="8"/>
                </a:lnTo>
                <a:lnTo>
                  <a:pt x="3" y="12"/>
                </a:lnTo>
                <a:lnTo>
                  <a:pt x="1" y="16"/>
                </a:lnTo>
                <a:lnTo>
                  <a:pt x="0" y="22"/>
                </a:lnTo>
                <a:lnTo>
                  <a:pt x="0" y="27"/>
                </a:lnTo>
                <a:lnTo>
                  <a:pt x="0" y="32"/>
                </a:lnTo>
                <a:lnTo>
                  <a:pt x="1" y="37"/>
                </a:lnTo>
                <a:lnTo>
                  <a:pt x="3" y="41"/>
                </a:lnTo>
                <a:lnTo>
                  <a:pt x="7" y="45"/>
                </a:lnTo>
                <a:lnTo>
                  <a:pt x="11" y="49"/>
                </a:lnTo>
                <a:lnTo>
                  <a:pt x="15" y="51"/>
                </a:lnTo>
                <a:lnTo>
                  <a:pt x="21" y="53"/>
                </a:lnTo>
                <a:lnTo>
                  <a:pt x="39" y="53"/>
                </a:lnTo>
                <a:lnTo>
                  <a:pt x="50" y="53"/>
                </a:lnTo>
                <a:lnTo>
                  <a:pt x="55" y="51"/>
                </a:lnTo>
                <a:lnTo>
                  <a:pt x="60" y="49"/>
                </a:lnTo>
                <a:lnTo>
                  <a:pt x="64" y="45"/>
                </a:lnTo>
                <a:lnTo>
                  <a:pt x="67" y="41"/>
                </a:lnTo>
                <a:lnTo>
                  <a:pt x="70" y="37"/>
                </a:lnTo>
                <a:lnTo>
                  <a:pt x="71" y="32"/>
                </a:lnTo>
                <a:lnTo>
                  <a:pt x="72" y="27"/>
                </a:lnTo>
                <a:lnTo>
                  <a:pt x="71" y="22"/>
                </a:lnTo>
                <a:lnTo>
                  <a:pt x="70" y="16"/>
                </a:lnTo>
                <a:lnTo>
                  <a:pt x="67" y="12"/>
                </a:lnTo>
                <a:lnTo>
                  <a:pt x="64" y="8"/>
                </a:lnTo>
                <a:lnTo>
                  <a:pt x="60" y="4"/>
                </a:lnTo>
                <a:lnTo>
                  <a:pt x="55" y="3"/>
                </a:lnTo>
                <a:lnTo>
                  <a:pt x="4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1" name="Line 609"/>
          <p:cNvSpPr>
            <a:spLocks noChangeShapeType="1"/>
          </p:cNvSpPr>
          <p:nvPr/>
        </p:nvSpPr>
        <p:spPr bwMode="auto">
          <a:xfrm>
            <a:off x="8066088"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2" name="Freeform 610"/>
          <p:cNvSpPr>
            <a:spLocks/>
          </p:cNvSpPr>
          <p:nvPr/>
        </p:nvSpPr>
        <p:spPr bwMode="auto">
          <a:xfrm>
            <a:off x="8056563" y="4406900"/>
            <a:ext cx="47625" cy="20638"/>
          </a:xfrm>
          <a:custGeom>
            <a:avLst/>
            <a:gdLst>
              <a:gd name="T0" fmla="*/ 2147483647 w 122"/>
              <a:gd name="T1" fmla="*/ 0 h 53"/>
              <a:gd name="T2" fmla="*/ 2147483647 w 122"/>
              <a:gd name="T3" fmla="*/ 0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0 w 122"/>
              <a:gd name="T15" fmla="*/ 2147483647 h 53"/>
              <a:gd name="T16" fmla="*/ 0 w 122"/>
              <a:gd name="T17" fmla="*/ 2147483647 h 53"/>
              <a:gd name="T18" fmla="*/ 0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7" y="0"/>
                </a:moveTo>
                <a:lnTo>
                  <a:pt x="21" y="0"/>
                </a:lnTo>
                <a:lnTo>
                  <a:pt x="16" y="3"/>
                </a:lnTo>
                <a:lnTo>
                  <a:pt x="11" y="4"/>
                </a:lnTo>
                <a:lnTo>
                  <a:pt x="7" y="8"/>
                </a:lnTo>
                <a:lnTo>
                  <a:pt x="4" y="12"/>
                </a:lnTo>
                <a:lnTo>
                  <a:pt x="2" y="16"/>
                </a:lnTo>
                <a:lnTo>
                  <a:pt x="0" y="22"/>
                </a:lnTo>
                <a:lnTo>
                  <a:pt x="0" y="27"/>
                </a:lnTo>
                <a:lnTo>
                  <a:pt x="0" y="32"/>
                </a:lnTo>
                <a:lnTo>
                  <a:pt x="2" y="37"/>
                </a:lnTo>
                <a:lnTo>
                  <a:pt x="4" y="41"/>
                </a:lnTo>
                <a:lnTo>
                  <a:pt x="7" y="45"/>
                </a:lnTo>
                <a:lnTo>
                  <a:pt x="11" y="49"/>
                </a:lnTo>
                <a:lnTo>
                  <a:pt x="16" y="51"/>
                </a:lnTo>
                <a:lnTo>
                  <a:pt x="21" y="53"/>
                </a:lnTo>
                <a:lnTo>
                  <a:pt x="90" y="53"/>
                </a:lnTo>
                <a:lnTo>
                  <a:pt x="101" y="53"/>
                </a:lnTo>
                <a:lnTo>
                  <a:pt x="105" y="51"/>
                </a:lnTo>
                <a:lnTo>
                  <a:pt x="110" y="49"/>
                </a:lnTo>
                <a:lnTo>
                  <a:pt x="114" y="45"/>
                </a:lnTo>
                <a:lnTo>
                  <a:pt x="117" y="41"/>
                </a:lnTo>
                <a:lnTo>
                  <a:pt x="119" y="37"/>
                </a:lnTo>
                <a:lnTo>
                  <a:pt x="121" y="32"/>
                </a:lnTo>
                <a:lnTo>
                  <a:pt x="122" y="27"/>
                </a:lnTo>
                <a:lnTo>
                  <a:pt x="121" y="22"/>
                </a:lnTo>
                <a:lnTo>
                  <a:pt x="119" y="16"/>
                </a:lnTo>
                <a:lnTo>
                  <a:pt x="117" y="12"/>
                </a:lnTo>
                <a:lnTo>
                  <a:pt x="114" y="8"/>
                </a:lnTo>
                <a:lnTo>
                  <a:pt x="110" y="4"/>
                </a:lnTo>
                <a:lnTo>
                  <a:pt x="105" y="3"/>
                </a:lnTo>
                <a:lnTo>
                  <a:pt x="9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3" name="Line 611"/>
          <p:cNvSpPr>
            <a:spLocks noChangeShapeType="1"/>
          </p:cNvSpPr>
          <p:nvPr/>
        </p:nvSpPr>
        <p:spPr bwMode="auto">
          <a:xfrm>
            <a:off x="8094663"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4" name="Freeform 612"/>
          <p:cNvSpPr>
            <a:spLocks/>
          </p:cNvSpPr>
          <p:nvPr/>
        </p:nvSpPr>
        <p:spPr bwMode="auto">
          <a:xfrm>
            <a:off x="8083550" y="4406900"/>
            <a:ext cx="92075" cy="20638"/>
          </a:xfrm>
          <a:custGeom>
            <a:avLst/>
            <a:gdLst>
              <a:gd name="T0" fmla="*/ 2147483647 w 230"/>
              <a:gd name="T1" fmla="*/ 0 h 53"/>
              <a:gd name="T2" fmla="*/ 2147483647 w 230"/>
              <a:gd name="T3" fmla="*/ 0 h 53"/>
              <a:gd name="T4" fmla="*/ 2147483647 w 230"/>
              <a:gd name="T5" fmla="*/ 2147483647 h 53"/>
              <a:gd name="T6" fmla="*/ 2147483647 w 230"/>
              <a:gd name="T7" fmla="*/ 2147483647 h 53"/>
              <a:gd name="T8" fmla="*/ 2147483647 w 230"/>
              <a:gd name="T9" fmla="*/ 2147483647 h 53"/>
              <a:gd name="T10" fmla="*/ 2147483647 w 230"/>
              <a:gd name="T11" fmla="*/ 2147483647 h 53"/>
              <a:gd name="T12" fmla="*/ 2147483647 w 230"/>
              <a:gd name="T13" fmla="*/ 2147483647 h 53"/>
              <a:gd name="T14" fmla="*/ 0 w 230"/>
              <a:gd name="T15" fmla="*/ 2147483647 h 53"/>
              <a:gd name="T16" fmla="*/ 0 w 230"/>
              <a:gd name="T17" fmla="*/ 2147483647 h 53"/>
              <a:gd name="T18" fmla="*/ 0 w 230"/>
              <a:gd name="T19" fmla="*/ 2147483647 h 53"/>
              <a:gd name="T20" fmla="*/ 2147483647 w 230"/>
              <a:gd name="T21" fmla="*/ 2147483647 h 53"/>
              <a:gd name="T22" fmla="*/ 2147483647 w 230"/>
              <a:gd name="T23" fmla="*/ 2147483647 h 53"/>
              <a:gd name="T24" fmla="*/ 2147483647 w 230"/>
              <a:gd name="T25" fmla="*/ 2147483647 h 53"/>
              <a:gd name="T26" fmla="*/ 2147483647 w 230"/>
              <a:gd name="T27" fmla="*/ 2147483647 h 53"/>
              <a:gd name="T28" fmla="*/ 2147483647 w 230"/>
              <a:gd name="T29" fmla="*/ 2147483647 h 53"/>
              <a:gd name="T30" fmla="*/ 2147483647 w 230"/>
              <a:gd name="T31" fmla="*/ 2147483647 h 53"/>
              <a:gd name="T32" fmla="*/ 2147483647 w 230"/>
              <a:gd name="T33" fmla="*/ 2147483647 h 53"/>
              <a:gd name="T34" fmla="*/ 2147483647 w 230"/>
              <a:gd name="T35" fmla="*/ 2147483647 h 53"/>
              <a:gd name="T36" fmla="*/ 2147483647 w 230"/>
              <a:gd name="T37" fmla="*/ 2147483647 h 53"/>
              <a:gd name="T38" fmla="*/ 2147483647 w 230"/>
              <a:gd name="T39" fmla="*/ 2147483647 h 53"/>
              <a:gd name="T40" fmla="*/ 2147483647 w 230"/>
              <a:gd name="T41" fmla="*/ 2147483647 h 53"/>
              <a:gd name="T42" fmla="*/ 2147483647 w 230"/>
              <a:gd name="T43" fmla="*/ 2147483647 h 53"/>
              <a:gd name="T44" fmla="*/ 2147483647 w 230"/>
              <a:gd name="T45" fmla="*/ 2147483647 h 53"/>
              <a:gd name="T46" fmla="*/ 2147483647 w 230"/>
              <a:gd name="T47" fmla="*/ 2147483647 h 53"/>
              <a:gd name="T48" fmla="*/ 2147483647 w 230"/>
              <a:gd name="T49" fmla="*/ 2147483647 h 53"/>
              <a:gd name="T50" fmla="*/ 2147483647 w 230"/>
              <a:gd name="T51" fmla="*/ 2147483647 h 53"/>
              <a:gd name="T52" fmla="*/ 2147483647 w 230"/>
              <a:gd name="T53" fmla="*/ 2147483647 h 53"/>
              <a:gd name="T54" fmla="*/ 2147483647 w 230"/>
              <a:gd name="T55" fmla="*/ 2147483647 h 53"/>
              <a:gd name="T56" fmla="*/ 2147483647 w 230"/>
              <a:gd name="T57" fmla="*/ 2147483647 h 53"/>
              <a:gd name="T58" fmla="*/ 2147483647 w 230"/>
              <a:gd name="T59" fmla="*/ 2147483647 h 53"/>
              <a:gd name="T60" fmla="*/ 2147483647 w 230"/>
              <a:gd name="T61" fmla="*/ 2147483647 h 53"/>
              <a:gd name="T62" fmla="*/ 2147483647 w 230"/>
              <a:gd name="T63" fmla="*/ 0 h 53"/>
              <a:gd name="T64" fmla="*/ 2147483647 w 23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53"/>
              <a:gd name="T101" fmla="*/ 230 w 23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53">
                <a:moveTo>
                  <a:pt x="27" y="0"/>
                </a:moveTo>
                <a:lnTo>
                  <a:pt x="21" y="0"/>
                </a:lnTo>
                <a:lnTo>
                  <a:pt x="16" y="3"/>
                </a:lnTo>
                <a:lnTo>
                  <a:pt x="12" y="4"/>
                </a:lnTo>
                <a:lnTo>
                  <a:pt x="8" y="8"/>
                </a:lnTo>
                <a:lnTo>
                  <a:pt x="4" y="12"/>
                </a:lnTo>
                <a:lnTo>
                  <a:pt x="1" y="16"/>
                </a:lnTo>
                <a:lnTo>
                  <a:pt x="0" y="22"/>
                </a:lnTo>
                <a:lnTo>
                  <a:pt x="0" y="27"/>
                </a:lnTo>
                <a:lnTo>
                  <a:pt x="0" y="32"/>
                </a:lnTo>
                <a:lnTo>
                  <a:pt x="1" y="37"/>
                </a:lnTo>
                <a:lnTo>
                  <a:pt x="4" y="41"/>
                </a:lnTo>
                <a:lnTo>
                  <a:pt x="8" y="45"/>
                </a:lnTo>
                <a:lnTo>
                  <a:pt x="12" y="49"/>
                </a:lnTo>
                <a:lnTo>
                  <a:pt x="16" y="51"/>
                </a:lnTo>
                <a:lnTo>
                  <a:pt x="21" y="53"/>
                </a:lnTo>
                <a:lnTo>
                  <a:pt x="197" y="53"/>
                </a:lnTo>
                <a:lnTo>
                  <a:pt x="209" y="53"/>
                </a:lnTo>
                <a:lnTo>
                  <a:pt x="213" y="51"/>
                </a:lnTo>
                <a:lnTo>
                  <a:pt x="218" y="49"/>
                </a:lnTo>
                <a:lnTo>
                  <a:pt x="222" y="45"/>
                </a:lnTo>
                <a:lnTo>
                  <a:pt x="225" y="41"/>
                </a:lnTo>
                <a:lnTo>
                  <a:pt x="227" y="37"/>
                </a:lnTo>
                <a:lnTo>
                  <a:pt x="229" y="32"/>
                </a:lnTo>
                <a:lnTo>
                  <a:pt x="230" y="27"/>
                </a:lnTo>
                <a:lnTo>
                  <a:pt x="229" y="22"/>
                </a:lnTo>
                <a:lnTo>
                  <a:pt x="227" y="16"/>
                </a:lnTo>
                <a:lnTo>
                  <a:pt x="225" y="12"/>
                </a:lnTo>
                <a:lnTo>
                  <a:pt x="222" y="8"/>
                </a:lnTo>
                <a:lnTo>
                  <a:pt x="218" y="4"/>
                </a:lnTo>
                <a:lnTo>
                  <a:pt x="213" y="3"/>
                </a:lnTo>
                <a:lnTo>
                  <a:pt x="202"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5" name="Line 613"/>
          <p:cNvSpPr>
            <a:spLocks noChangeShapeType="1"/>
          </p:cNvSpPr>
          <p:nvPr/>
        </p:nvSpPr>
        <p:spPr bwMode="auto">
          <a:xfrm>
            <a:off x="8164513"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6" name="Freeform 614"/>
          <p:cNvSpPr>
            <a:spLocks/>
          </p:cNvSpPr>
          <p:nvPr/>
        </p:nvSpPr>
        <p:spPr bwMode="auto">
          <a:xfrm>
            <a:off x="8153400" y="4406900"/>
            <a:ext cx="25400" cy="20638"/>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0"/>
                </a:lnTo>
                <a:lnTo>
                  <a:pt x="16" y="3"/>
                </a:lnTo>
                <a:lnTo>
                  <a:pt x="12" y="4"/>
                </a:lnTo>
                <a:lnTo>
                  <a:pt x="8" y="8"/>
                </a:lnTo>
                <a:lnTo>
                  <a:pt x="4" y="12"/>
                </a:lnTo>
                <a:lnTo>
                  <a:pt x="1" y="16"/>
                </a:lnTo>
                <a:lnTo>
                  <a:pt x="0" y="22"/>
                </a:lnTo>
                <a:lnTo>
                  <a:pt x="0" y="27"/>
                </a:lnTo>
                <a:lnTo>
                  <a:pt x="0" y="32"/>
                </a:lnTo>
                <a:lnTo>
                  <a:pt x="1" y="37"/>
                </a:lnTo>
                <a:lnTo>
                  <a:pt x="4" y="41"/>
                </a:lnTo>
                <a:lnTo>
                  <a:pt x="8" y="45"/>
                </a:lnTo>
                <a:lnTo>
                  <a:pt x="12" y="49"/>
                </a:lnTo>
                <a:lnTo>
                  <a:pt x="16" y="51"/>
                </a:lnTo>
                <a:lnTo>
                  <a:pt x="21" y="53"/>
                </a:lnTo>
                <a:lnTo>
                  <a:pt x="31" y="53"/>
                </a:lnTo>
                <a:lnTo>
                  <a:pt x="41" y="53"/>
                </a:lnTo>
                <a:lnTo>
                  <a:pt x="46" y="51"/>
                </a:lnTo>
                <a:lnTo>
                  <a:pt x="50" y="49"/>
                </a:lnTo>
                <a:lnTo>
                  <a:pt x="54" y="45"/>
                </a:lnTo>
                <a:lnTo>
                  <a:pt x="58" y="41"/>
                </a:lnTo>
                <a:lnTo>
                  <a:pt x="61" y="37"/>
                </a:lnTo>
                <a:lnTo>
                  <a:pt x="62" y="32"/>
                </a:lnTo>
                <a:lnTo>
                  <a:pt x="62" y="27"/>
                </a:lnTo>
                <a:lnTo>
                  <a:pt x="62" y="22"/>
                </a:lnTo>
                <a:lnTo>
                  <a:pt x="61" y="16"/>
                </a:lnTo>
                <a:lnTo>
                  <a:pt x="58" y="12"/>
                </a:lnTo>
                <a:lnTo>
                  <a:pt x="54" y="8"/>
                </a:lnTo>
                <a:lnTo>
                  <a:pt x="50" y="4"/>
                </a:lnTo>
                <a:lnTo>
                  <a:pt x="46"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7" name="Line 615"/>
          <p:cNvSpPr>
            <a:spLocks noChangeShapeType="1"/>
          </p:cNvSpPr>
          <p:nvPr/>
        </p:nvSpPr>
        <p:spPr bwMode="auto">
          <a:xfrm>
            <a:off x="8167688"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8" name="Freeform 616"/>
          <p:cNvSpPr>
            <a:spLocks/>
          </p:cNvSpPr>
          <p:nvPr/>
        </p:nvSpPr>
        <p:spPr bwMode="auto">
          <a:xfrm>
            <a:off x="8158163" y="4406900"/>
            <a:ext cx="63500" cy="20638"/>
          </a:xfrm>
          <a:custGeom>
            <a:avLst/>
            <a:gdLst>
              <a:gd name="T0" fmla="*/ 2147483647 w 162"/>
              <a:gd name="T1" fmla="*/ 0 h 53"/>
              <a:gd name="T2" fmla="*/ 2147483647 w 162"/>
              <a:gd name="T3" fmla="*/ 0 h 53"/>
              <a:gd name="T4" fmla="*/ 2147483647 w 162"/>
              <a:gd name="T5" fmla="*/ 2147483647 h 53"/>
              <a:gd name="T6" fmla="*/ 2147483647 w 162"/>
              <a:gd name="T7" fmla="*/ 2147483647 h 53"/>
              <a:gd name="T8" fmla="*/ 2147483647 w 162"/>
              <a:gd name="T9" fmla="*/ 2147483647 h 53"/>
              <a:gd name="T10" fmla="*/ 2147483647 w 162"/>
              <a:gd name="T11" fmla="*/ 2147483647 h 53"/>
              <a:gd name="T12" fmla="*/ 2147483647 w 162"/>
              <a:gd name="T13" fmla="*/ 2147483647 h 53"/>
              <a:gd name="T14" fmla="*/ 0 w 162"/>
              <a:gd name="T15" fmla="*/ 2147483647 h 53"/>
              <a:gd name="T16" fmla="*/ 0 w 162"/>
              <a:gd name="T17" fmla="*/ 2147483647 h 53"/>
              <a:gd name="T18" fmla="*/ 0 w 162"/>
              <a:gd name="T19" fmla="*/ 2147483647 h 53"/>
              <a:gd name="T20" fmla="*/ 2147483647 w 162"/>
              <a:gd name="T21" fmla="*/ 2147483647 h 53"/>
              <a:gd name="T22" fmla="*/ 2147483647 w 162"/>
              <a:gd name="T23" fmla="*/ 2147483647 h 53"/>
              <a:gd name="T24" fmla="*/ 2147483647 w 162"/>
              <a:gd name="T25" fmla="*/ 2147483647 h 53"/>
              <a:gd name="T26" fmla="*/ 2147483647 w 162"/>
              <a:gd name="T27" fmla="*/ 2147483647 h 53"/>
              <a:gd name="T28" fmla="*/ 2147483647 w 162"/>
              <a:gd name="T29" fmla="*/ 2147483647 h 53"/>
              <a:gd name="T30" fmla="*/ 2147483647 w 162"/>
              <a:gd name="T31" fmla="*/ 2147483647 h 53"/>
              <a:gd name="T32" fmla="*/ 2147483647 w 162"/>
              <a:gd name="T33" fmla="*/ 2147483647 h 53"/>
              <a:gd name="T34" fmla="*/ 2147483647 w 162"/>
              <a:gd name="T35" fmla="*/ 2147483647 h 53"/>
              <a:gd name="T36" fmla="*/ 2147483647 w 162"/>
              <a:gd name="T37" fmla="*/ 2147483647 h 53"/>
              <a:gd name="T38" fmla="*/ 2147483647 w 162"/>
              <a:gd name="T39" fmla="*/ 2147483647 h 53"/>
              <a:gd name="T40" fmla="*/ 2147483647 w 162"/>
              <a:gd name="T41" fmla="*/ 2147483647 h 53"/>
              <a:gd name="T42" fmla="*/ 2147483647 w 162"/>
              <a:gd name="T43" fmla="*/ 2147483647 h 53"/>
              <a:gd name="T44" fmla="*/ 2147483647 w 162"/>
              <a:gd name="T45" fmla="*/ 2147483647 h 53"/>
              <a:gd name="T46" fmla="*/ 2147483647 w 162"/>
              <a:gd name="T47" fmla="*/ 2147483647 h 53"/>
              <a:gd name="T48" fmla="*/ 2147483647 w 162"/>
              <a:gd name="T49" fmla="*/ 2147483647 h 53"/>
              <a:gd name="T50" fmla="*/ 2147483647 w 162"/>
              <a:gd name="T51" fmla="*/ 2147483647 h 53"/>
              <a:gd name="T52" fmla="*/ 2147483647 w 162"/>
              <a:gd name="T53" fmla="*/ 2147483647 h 53"/>
              <a:gd name="T54" fmla="*/ 2147483647 w 162"/>
              <a:gd name="T55" fmla="*/ 2147483647 h 53"/>
              <a:gd name="T56" fmla="*/ 2147483647 w 162"/>
              <a:gd name="T57" fmla="*/ 2147483647 h 53"/>
              <a:gd name="T58" fmla="*/ 2147483647 w 162"/>
              <a:gd name="T59" fmla="*/ 2147483647 h 53"/>
              <a:gd name="T60" fmla="*/ 2147483647 w 162"/>
              <a:gd name="T61" fmla="*/ 2147483647 h 53"/>
              <a:gd name="T62" fmla="*/ 2147483647 w 162"/>
              <a:gd name="T63" fmla="*/ 0 h 53"/>
              <a:gd name="T64" fmla="*/ 2147483647 w 1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53"/>
              <a:gd name="T101" fmla="*/ 162 w 1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53">
                <a:moveTo>
                  <a:pt x="27" y="0"/>
                </a:moveTo>
                <a:lnTo>
                  <a:pt x="22" y="0"/>
                </a:lnTo>
                <a:lnTo>
                  <a:pt x="16" y="3"/>
                </a:lnTo>
                <a:lnTo>
                  <a:pt x="12" y="4"/>
                </a:lnTo>
                <a:lnTo>
                  <a:pt x="8" y="8"/>
                </a:lnTo>
                <a:lnTo>
                  <a:pt x="4" y="12"/>
                </a:lnTo>
                <a:lnTo>
                  <a:pt x="3" y="16"/>
                </a:lnTo>
                <a:lnTo>
                  <a:pt x="0" y="22"/>
                </a:lnTo>
                <a:lnTo>
                  <a:pt x="0" y="27"/>
                </a:lnTo>
                <a:lnTo>
                  <a:pt x="0" y="32"/>
                </a:lnTo>
                <a:lnTo>
                  <a:pt x="3" y="37"/>
                </a:lnTo>
                <a:lnTo>
                  <a:pt x="4" y="41"/>
                </a:lnTo>
                <a:lnTo>
                  <a:pt x="8" y="45"/>
                </a:lnTo>
                <a:lnTo>
                  <a:pt x="12" y="49"/>
                </a:lnTo>
                <a:lnTo>
                  <a:pt x="16" y="51"/>
                </a:lnTo>
                <a:lnTo>
                  <a:pt x="22" y="53"/>
                </a:lnTo>
                <a:lnTo>
                  <a:pt x="130" y="53"/>
                </a:lnTo>
                <a:lnTo>
                  <a:pt x="141" y="53"/>
                </a:lnTo>
                <a:lnTo>
                  <a:pt x="146" y="51"/>
                </a:lnTo>
                <a:lnTo>
                  <a:pt x="150" y="49"/>
                </a:lnTo>
                <a:lnTo>
                  <a:pt x="154" y="45"/>
                </a:lnTo>
                <a:lnTo>
                  <a:pt x="158" y="41"/>
                </a:lnTo>
                <a:lnTo>
                  <a:pt x="159" y="37"/>
                </a:lnTo>
                <a:lnTo>
                  <a:pt x="162" y="32"/>
                </a:lnTo>
                <a:lnTo>
                  <a:pt x="162" y="27"/>
                </a:lnTo>
                <a:lnTo>
                  <a:pt x="162" y="22"/>
                </a:lnTo>
                <a:lnTo>
                  <a:pt x="159" y="16"/>
                </a:lnTo>
                <a:lnTo>
                  <a:pt x="158" y="12"/>
                </a:lnTo>
                <a:lnTo>
                  <a:pt x="154" y="8"/>
                </a:lnTo>
                <a:lnTo>
                  <a:pt x="150" y="4"/>
                </a:lnTo>
                <a:lnTo>
                  <a:pt x="146" y="3"/>
                </a:lnTo>
                <a:lnTo>
                  <a:pt x="13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69" name="Line 617"/>
          <p:cNvSpPr>
            <a:spLocks noChangeShapeType="1"/>
          </p:cNvSpPr>
          <p:nvPr/>
        </p:nvSpPr>
        <p:spPr bwMode="auto">
          <a:xfrm>
            <a:off x="8210550"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0" name="Freeform 618"/>
          <p:cNvSpPr>
            <a:spLocks/>
          </p:cNvSpPr>
          <p:nvPr/>
        </p:nvSpPr>
        <p:spPr bwMode="auto">
          <a:xfrm>
            <a:off x="8201025" y="4406900"/>
            <a:ext cx="63500" cy="20638"/>
          </a:xfrm>
          <a:custGeom>
            <a:avLst/>
            <a:gdLst>
              <a:gd name="T0" fmla="*/ 2147483647 w 161"/>
              <a:gd name="T1" fmla="*/ 0 h 53"/>
              <a:gd name="T2" fmla="*/ 2147483647 w 161"/>
              <a:gd name="T3" fmla="*/ 0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1"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1" y="53"/>
                </a:lnTo>
                <a:lnTo>
                  <a:pt x="129" y="53"/>
                </a:lnTo>
                <a:lnTo>
                  <a:pt x="140" y="53"/>
                </a:lnTo>
                <a:lnTo>
                  <a:pt x="145" y="51"/>
                </a:lnTo>
                <a:lnTo>
                  <a:pt x="149" y="49"/>
                </a:lnTo>
                <a:lnTo>
                  <a:pt x="153" y="45"/>
                </a:lnTo>
                <a:lnTo>
                  <a:pt x="156" y="41"/>
                </a:lnTo>
                <a:lnTo>
                  <a:pt x="158" y="37"/>
                </a:lnTo>
                <a:lnTo>
                  <a:pt x="160" y="32"/>
                </a:lnTo>
                <a:lnTo>
                  <a:pt x="161" y="27"/>
                </a:lnTo>
                <a:lnTo>
                  <a:pt x="160" y="22"/>
                </a:lnTo>
                <a:lnTo>
                  <a:pt x="158" y="16"/>
                </a:lnTo>
                <a:lnTo>
                  <a:pt x="156" y="12"/>
                </a:lnTo>
                <a:lnTo>
                  <a:pt x="153" y="8"/>
                </a:lnTo>
                <a:lnTo>
                  <a:pt x="149" y="4"/>
                </a:lnTo>
                <a:lnTo>
                  <a:pt x="145" y="3"/>
                </a:lnTo>
                <a:lnTo>
                  <a:pt x="133"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1" name="Line 619"/>
          <p:cNvSpPr>
            <a:spLocks noChangeShapeType="1"/>
          </p:cNvSpPr>
          <p:nvPr/>
        </p:nvSpPr>
        <p:spPr bwMode="auto">
          <a:xfrm>
            <a:off x="8253413"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2" name="Freeform 620"/>
          <p:cNvSpPr>
            <a:spLocks/>
          </p:cNvSpPr>
          <p:nvPr/>
        </p:nvSpPr>
        <p:spPr bwMode="auto">
          <a:xfrm>
            <a:off x="8243888" y="4406900"/>
            <a:ext cx="39687" cy="20638"/>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1"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1" y="53"/>
                </a:lnTo>
                <a:lnTo>
                  <a:pt x="70" y="53"/>
                </a:lnTo>
                <a:lnTo>
                  <a:pt x="81" y="53"/>
                </a:lnTo>
                <a:lnTo>
                  <a:pt x="86" y="51"/>
                </a:lnTo>
                <a:lnTo>
                  <a:pt x="90" y="49"/>
                </a:lnTo>
                <a:lnTo>
                  <a:pt x="94" y="45"/>
                </a:lnTo>
                <a:lnTo>
                  <a:pt x="98" y="41"/>
                </a:lnTo>
                <a:lnTo>
                  <a:pt x="101" y="37"/>
                </a:lnTo>
                <a:lnTo>
                  <a:pt x="102" y="32"/>
                </a:lnTo>
                <a:lnTo>
                  <a:pt x="102" y="27"/>
                </a:lnTo>
                <a:lnTo>
                  <a:pt x="102" y="22"/>
                </a:lnTo>
                <a:lnTo>
                  <a:pt x="101" y="16"/>
                </a:lnTo>
                <a:lnTo>
                  <a:pt x="98" y="12"/>
                </a:lnTo>
                <a:lnTo>
                  <a:pt x="94" y="8"/>
                </a:lnTo>
                <a:lnTo>
                  <a:pt x="90" y="4"/>
                </a:lnTo>
                <a:lnTo>
                  <a:pt x="86" y="3"/>
                </a:lnTo>
                <a:lnTo>
                  <a:pt x="7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3" name="Line 621"/>
          <p:cNvSpPr>
            <a:spLocks noChangeShapeType="1"/>
          </p:cNvSpPr>
          <p:nvPr/>
        </p:nvSpPr>
        <p:spPr bwMode="auto">
          <a:xfrm>
            <a:off x="8274050"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4" name="Freeform 622"/>
          <p:cNvSpPr>
            <a:spLocks/>
          </p:cNvSpPr>
          <p:nvPr/>
        </p:nvSpPr>
        <p:spPr bwMode="auto">
          <a:xfrm>
            <a:off x="8262938" y="4406900"/>
            <a:ext cx="33337" cy="20638"/>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1" y="0"/>
                </a:lnTo>
                <a:lnTo>
                  <a:pt x="16" y="3"/>
                </a:lnTo>
                <a:lnTo>
                  <a:pt x="12" y="4"/>
                </a:lnTo>
                <a:lnTo>
                  <a:pt x="8" y="8"/>
                </a:lnTo>
                <a:lnTo>
                  <a:pt x="4" y="12"/>
                </a:lnTo>
                <a:lnTo>
                  <a:pt x="3" y="16"/>
                </a:lnTo>
                <a:lnTo>
                  <a:pt x="0" y="22"/>
                </a:lnTo>
                <a:lnTo>
                  <a:pt x="0" y="27"/>
                </a:lnTo>
                <a:lnTo>
                  <a:pt x="0" y="32"/>
                </a:lnTo>
                <a:lnTo>
                  <a:pt x="3" y="37"/>
                </a:lnTo>
                <a:lnTo>
                  <a:pt x="4" y="41"/>
                </a:lnTo>
                <a:lnTo>
                  <a:pt x="8" y="45"/>
                </a:lnTo>
                <a:lnTo>
                  <a:pt x="12" y="49"/>
                </a:lnTo>
                <a:lnTo>
                  <a:pt x="16" y="51"/>
                </a:lnTo>
                <a:lnTo>
                  <a:pt x="21" y="53"/>
                </a:lnTo>
                <a:lnTo>
                  <a:pt x="50" y="53"/>
                </a:lnTo>
                <a:lnTo>
                  <a:pt x="61" y="53"/>
                </a:lnTo>
                <a:lnTo>
                  <a:pt x="66" y="51"/>
                </a:lnTo>
                <a:lnTo>
                  <a:pt x="71" y="49"/>
                </a:lnTo>
                <a:lnTo>
                  <a:pt x="75" y="45"/>
                </a:lnTo>
                <a:lnTo>
                  <a:pt x="78" y="41"/>
                </a:lnTo>
                <a:lnTo>
                  <a:pt x="81" y="37"/>
                </a:lnTo>
                <a:lnTo>
                  <a:pt x="82" y="32"/>
                </a:lnTo>
                <a:lnTo>
                  <a:pt x="82" y="27"/>
                </a:lnTo>
                <a:lnTo>
                  <a:pt x="82" y="22"/>
                </a:lnTo>
                <a:lnTo>
                  <a:pt x="81" y="16"/>
                </a:lnTo>
                <a:lnTo>
                  <a:pt x="78" y="12"/>
                </a:lnTo>
                <a:lnTo>
                  <a:pt x="75" y="8"/>
                </a:lnTo>
                <a:lnTo>
                  <a:pt x="71" y="4"/>
                </a:lnTo>
                <a:lnTo>
                  <a:pt x="66"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5" name="Line 623"/>
          <p:cNvSpPr>
            <a:spLocks noChangeShapeType="1"/>
          </p:cNvSpPr>
          <p:nvPr/>
        </p:nvSpPr>
        <p:spPr bwMode="auto">
          <a:xfrm>
            <a:off x="8285163"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6" name="Freeform 624"/>
          <p:cNvSpPr>
            <a:spLocks/>
          </p:cNvSpPr>
          <p:nvPr/>
        </p:nvSpPr>
        <p:spPr bwMode="auto">
          <a:xfrm>
            <a:off x="8274050" y="4406900"/>
            <a:ext cx="33338" cy="20638"/>
          </a:xfrm>
          <a:custGeom>
            <a:avLst/>
            <a:gdLst>
              <a:gd name="T0" fmla="*/ 2147483647 w 83"/>
              <a:gd name="T1" fmla="*/ 0 h 53"/>
              <a:gd name="T2" fmla="*/ 2147483647 w 83"/>
              <a:gd name="T3" fmla="*/ 0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7" y="0"/>
                </a:moveTo>
                <a:lnTo>
                  <a:pt x="23" y="0"/>
                </a:lnTo>
                <a:lnTo>
                  <a:pt x="17" y="3"/>
                </a:lnTo>
                <a:lnTo>
                  <a:pt x="12" y="4"/>
                </a:lnTo>
                <a:lnTo>
                  <a:pt x="8" y="8"/>
                </a:lnTo>
                <a:lnTo>
                  <a:pt x="5" y="12"/>
                </a:lnTo>
                <a:lnTo>
                  <a:pt x="3" y="16"/>
                </a:lnTo>
                <a:lnTo>
                  <a:pt x="1" y="22"/>
                </a:lnTo>
                <a:lnTo>
                  <a:pt x="0" y="27"/>
                </a:lnTo>
                <a:lnTo>
                  <a:pt x="1" y="32"/>
                </a:lnTo>
                <a:lnTo>
                  <a:pt x="3" y="37"/>
                </a:lnTo>
                <a:lnTo>
                  <a:pt x="5" y="41"/>
                </a:lnTo>
                <a:lnTo>
                  <a:pt x="8" y="45"/>
                </a:lnTo>
                <a:lnTo>
                  <a:pt x="12" y="49"/>
                </a:lnTo>
                <a:lnTo>
                  <a:pt x="17" y="51"/>
                </a:lnTo>
                <a:lnTo>
                  <a:pt x="23" y="53"/>
                </a:lnTo>
                <a:lnTo>
                  <a:pt x="52" y="53"/>
                </a:lnTo>
                <a:lnTo>
                  <a:pt x="62" y="53"/>
                </a:lnTo>
                <a:lnTo>
                  <a:pt x="66" y="51"/>
                </a:lnTo>
                <a:lnTo>
                  <a:pt x="72" y="49"/>
                </a:lnTo>
                <a:lnTo>
                  <a:pt x="76" y="45"/>
                </a:lnTo>
                <a:lnTo>
                  <a:pt x="78" y="41"/>
                </a:lnTo>
                <a:lnTo>
                  <a:pt x="81" y="37"/>
                </a:lnTo>
                <a:lnTo>
                  <a:pt x="82" y="32"/>
                </a:lnTo>
                <a:lnTo>
                  <a:pt x="83" y="27"/>
                </a:lnTo>
                <a:lnTo>
                  <a:pt x="82" y="22"/>
                </a:lnTo>
                <a:lnTo>
                  <a:pt x="81" y="16"/>
                </a:lnTo>
                <a:lnTo>
                  <a:pt x="78" y="12"/>
                </a:lnTo>
                <a:lnTo>
                  <a:pt x="76" y="8"/>
                </a:lnTo>
                <a:lnTo>
                  <a:pt x="72" y="4"/>
                </a:lnTo>
                <a:lnTo>
                  <a:pt x="66"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7" name="Line 625"/>
          <p:cNvSpPr>
            <a:spLocks noChangeShapeType="1"/>
          </p:cNvSpPr>
          <p:nvPr/>
        </p:nvSpPr>
        <p:spPr bwMode="auto">
          <a:xfrm>
            <a:off x="8296275"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8" name="Freeform 626"/>
          <p:cNvSpPr>
            <a:spLocks/>
          </p:cNvSpPr>
          <p:nvPr/>
        </p:nvSpPr>
        <p:spPr bwMode="auto">
          <a:xfrm>
            <a:off x="8286750" y="4406900"/>
            <a:ext cx="23813" cy="20638"/>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5" y="3"/>
                </a:lnTo>
                <a:lnTo>
                  <a:pt x="11" y="4"/>
                </a:lnTo>
                <a:lnTo>
                  <a:pt x="7" y="8"/>
                </a:lnTo>
                <a:lnTo>
                  <a:pt x="4" y="12"/>
                </a:lnTo>
                <a:lnTo>
                  <a:pt x="1" y="16"/>
                </a:lnTo>
                <a:lnTo>
                  <a:pt x="0" y="22"/>
                </a:lnTo>
                <a:lnTo>
                  <a:pt x="0" y="27"/>
                </a:lnTo>
                <a:lnTo>
                  <a:pt x="0" y="32"/>
                </a:lnTo>
                <a:lnTo>
                  <a:pt x="1" y="37"/>
                </a:lnTo>
                <a:lnTo>
                  <a:pt x="4" y="41"/>
                </a:lnTo>
                <a:lnTo>
                  <a:pt x="7" y="45"/>
                </a:lnTo>
                <a:lnTo>
                  <a:pt x="11" y="49"/>
                </a:lnTo>
                <a:lnTo>
                  <a:pt x="15" y="51"/>
                </a:lnTo>
                <a:lnTo>
                  <a:pt x="21" y="53"/>
                </a:lnTo>
                <a:lnTo>
                  <a:pt x="30" y="53"/>
                </a:lnTo>
                <a:lnTo>
                  <a:pt x="41" y="53"/>
                </a:lnTo>
                <a:lnTo>
                  <a:pt x="46" y="51"/>
                </a:lnTo>
                <a:lnTo>
                  <a:pt x="50" y="49"/>
                </a:lnTo>
                <a:lnTo>
                  <a:pt x="54" y="45"/>
                </a:lnTo>
                <a:lnTo>
                  <a:pt x="58" y="41"/>
                </a:lnTo>
                <a:lnTo>
                  <a:pt x="60" y="37"/>
                </a:lnTo>
                <a:lnTo>
                  <a:pt x="62" y="32"/>
                </a:lnTo>
                <a:lnTo>
                  <a:pt x="62" y="27"/>
                </a:lnTo>
                <a:lnTo>
                  <a:pt x="62" y="22"/>
                </a:lnTo>
                <a:lnTo>
                  <a:pt x="60" y="16"/>
                </a:lnTo>
                <a:lnTo>
                  <a:pt x="58" y="12"/>
                </a:lnTo>
                <a:lnTo>
                  <a:pt x="54" y="8"/>
                </a:lnTo>
                <a:lnTo>
                  <a:pt x="50" y="4"/>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79" name="Line 627"/>
          <p:cNvSpPr>
            <a:spLocks noChangeShapeType="1"/>
          </p:cNvSpPr>
          <p:nvPr/>
        </p:nvSpPr>
        <p:spPr bwMode="auto">
          <a:xfrm>
            <a:off x="8301038"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0" name="Freeform 628"/>
          <p:cNvSpPr>
            <a:spLocks/>
          </p:cNvSpPr>
          <p:nvPr/>
        </p:nvSpPr>
        <p:spPr bwMode="auto">
          <a:xfrm>
            <a:off x="8289925" y="4406900"/>
            <a:ext cx="25400" cy="20638"/>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7" y="3"/>
                </a:lnTo>
                <a:lnTo>
                  <a:pt x="12" y="4"/>
                </a:lnTo>
                <a:lnTo>
                  <a:pt x="8" y="8"/>
                </a:lnTo>
                <a:lnTo>
                  <a:pt x="5" y="12"/>
                </a:lnTo>
                <a:lnTo>
                  <a:pt x="2" y="16"/>
                </a:lnTo>
                <a:lnTo>
                  <a:pt x="1" y="22"/>
                </a:lnTo>
                <a:lnTo>
                  <a:pt x="0" y="27"/>
                </a:lnTo>
                <a:lnTo>
                  <a:pt x="1" y="32"/>
                </a:lnTo>
                <a:lnTo>
                  <a:pt x="2" y="37"/>
                </a:lnTo>
                <a:lnTo>
                  <a:pt x="5" y="41"/>
                </a:lnTo>
                <a:lnTo>
                  <a:pt x="8" y="45"/>
                </a:lnTo>
                <a:lnTo>
                  <a:pt x="12" y="49"/>
                </a:lnTo>
                <a:lnTo>
                  <a:pt x="17" y="51"/>
                </a:lnTo>
                <a:lnTo>
                  <a:pt x="21" y="53"/>
                </a:lnTo>
                <a:lnTo>
                  <a:pt x="30" y="53"/>
                </a:lnTo>
                <a:lnTo>
                  <a:pt x="42" y="53"/>
                </a:lnTo>
                <a:lnTo>
                  <a:pt x="46" y="51"/>
                </a:lnTo>
                <a:lnTo>
                  <a:pt x="51" y="49"/>
                </a:lnTo>
                <a:lnTo>
                  <a:pt x="55" y="45"/>
                </a:lnTo>
                <a:lnTo>
                  <a:pt x="58" y="41"/>
                </a:lnTo>
                <a:lnTo>
                  <a:pt x="61" y="37"/>
                </a:lnTo>
                <a:lnTo>
                  <a:pt x="62" y="32"/>
                </a:lnTo>
                <a:lnTo>
                  <a:pt x="63" y="27"/>
                </a:lnTo>
                <a:lnTo>
                  <a:pt x="62" y="22"/>
                </a:lnTo>
                <a:lnTo>
                  <a:pt x="61" y="16"/>
                </a:lnTo>
                <a:lnTo>
                  <a:pt x="58" y="12"/>
                </a:lnTo>
                <a:lnTo>
                  <a:pt x="55" y="8"/>
                </a:lnTo>
                <a:lnTo>
                  <a:pt x="51" y="4"/>
                </a:lnTo>
                <a:lnTo>
                  <a:pt x="46" y="3"/>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1" name="Line 629"/>
          <p:cNvSpPr>
            <a:spLocks noChangeShapeType="1"/>
          </p:cNvSpPr>
          <p:nvPr/>
        </p:nvSpPr>
        <p:spPr bwMode="auto">
          <a:xfrm>
            <a:off x="8304213"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2" name="Freeform 630"/>
          <p:cNvSpPr>
            <a:spLocks/>
          </p:cNvSpPr>
          <p:nvPr/>
        </p:nvSpPr>
        <p:spPr bwMode="auto">
          <a:xfrm>
            <a:off x="8294688" y="4406900"/>
            <a:ext cx="23812" cy="20638"/>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7" y="0"/>
                </a:moveTo>
                <a:lnTo>
                  <a:pt x="22"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2" y="53"/>
                </a:lnTo>
                <a:lnTo>
                  <a:pt x="31" y="53"/>
                </a:lnTo>
                <a:lnTo>
                  <a:pt x="41" y="53"/>
                </a:lnTo>
                <a:lnTo>
                  <a:pt x="47" y="51"/>
                </a:lnTo>
                <a:lnTo>
                  <a:pt x="51" y="49"/>
                </a:lnTo>
                <a:lnTo>
                  <a:pt x="55" y="45"/>
                </a:lnTo>
                <a:lnTo>
                  <a:pt x="59" y="41"/>
                </a:lnTo>
                <a:lnTo>
                  <a:pt x="61" y="37"/>
                </a:lnTo>
                <a:lnTo>
                  <a:pt x="63" y="32"/>
                </a:lnTo>
                <a:lnTo>
                  <a:pt x="63" y="27"/>
                </a:lnTo>
                <a:lnTo>
                  <a:pt x="63" y="22"/>
                </a:lnTo>
                <a:lnTo>
                  <a:pt x="61" y="16"/>
                </a:lnTo>
                <a:lnTo>
                  <a:pt x="59" y="12"/>
                </a:lnTo>
                <a:lnTo>
                  <a:pt x="55" y="8"/>
                </a:lnTo>
                <a:lnTo>
                  <a:pt x="51" y="4"/>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3" name="Line 631"/>
          <p:cNvSpPr>
            <a:spLocks noChangeShapeType="1"/>
          </p:cNvSpPr>
          <p:nvPr/>
        </p:nvSpPr>
        <p:spPr bwMode="auto">
          <a:xfrm>
            <a:off x="8308975"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4" name="Freeform 632"/>
          <p:cNvSpPr>
            <a:spLocks/>
          </p:cNvSpPr>
          <p:nvPr/>
        </p:nvSpPr>
        <p:spPr bwMode="auto">
          <a:xfrm>
            <a:off x="8297863" y="4406900"/>
            <a:ext cx="63500" cy="20638"/>
          </a:xfrm>
          <a:custGeom>
            <a:avLst/>
            <a:gdLst>
              <a:gd name="T0" fmla="*/ 2147483647 w 161"/>
              <a:gd name="T1" fmla="*/ 0 h 53"/>
              <a:gd name="T2" fmla="*/ 2147483647 w 161"/>
              <a:gd name="T3" fmla="*/ 0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1"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1" y="53"/>
                </a:lnTo>
                <a:lnTo>
                  <a:pt x="129" y="53"/>
                </a:lnTo>
                <a:lnTo>
                  <a:pt x="140" y="53"/>
                </a:lnTo>
                <a:lnTo>
                  <a:pt x="145" y="51"/>
                </a:lnTo>
                <a:lnTo>
                  <a:pt x="149" y="49"/>
                </a:lnTo>
                <a:lnTo>
                  <a:pt x="153" y="45"/>
                </a:lnTo>
                <a:lnTo>
                  <a:pt x="157" y="41"/>
                </a:lnTo>
                <a:lnTo>
                  <a:pt x="158" y="37"/>
                </a:lnTo>
                <a:lnTo>
                  <a:pt x="161" y="32"/>
                </a:lnTo>
                <a:lnTo>
                  <a:pt x="161" y="27"/>
                </a:lnTo>
                <a:lnTo>
                  <a:pt x="161" y="22"/>
                </a:lnTo>
                <a:lnTo>
                  <a:pt x="158" y="16"/>
                </a:lnTo>
                <a:lnTo>
                  <a:pt x="157" y="12"/>
                </a:lnTo>
                <a:lnTo>
                  <a:pt x="153" y="8"/>
                </a:lnTo>
                <a:lnTo>
                  <a:pt x="149" y="4"/>
                </a:lnTo>
                <a:lnTo>
                  <a:pt x="145" y="3"/>
                </a:lnTo>
                <a:lnTo>
                  <a:pt x="134"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5" name="Line 633"/>
          <p:cNvSpPr>
            <a:spLocks noChangeShapeType="1"/>
          </p:cNvSpPr>
          <p:nvPr/>
        </p:nvSpPr>
        <p:spPr bwMode="auto">
          <a:xfrm>
            <a:off x="8351838"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6" name="Freeform 634"/>
          <p:cNvSpPr>
            <a:spLocks/>
          </p:cNvSpPr>
          <p:nvPr/>
        </p:nvSpPr>
        <p:spPr bwMode="auto">
          <a:xfrm>
            <a:off x="8340725" y="440690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0"/>
                </a:lnTo>
                <a:lnTo>
                  <a:pt x="16" y="3"/>
                </a:lnTo>
                <a:lnTo>
                  <a:pt x="12" y="4"/>
                </a:lnTo>
                <a:lnTo>
                  <a:pt x="8" y="8"/>
                </a:lnTo>
                <a:lnTo>
                  <a:pt x="4" y="12"/>
                </a:lnTo>
                <a:lnTo>
                  <a:pt x="1" y="16"/>
                </a:lnTo>
                <a:lnTo>
                  <a:pt x="0" y="22"/>
                </a:lnTo>
                <a:lnTo>
                  <a:pt x="0" y="27"/>
                </a:lnTo>
                <a:lnTo>
                  <a:pt x="0" y="32"/>
                </a:lnTo>
                <a:lnTo>
                  <a:pt x="1" y="37"/>
                </a:lnTo>
                <a:lnTo>
                  <a:pt x="4" y="41"/>
                </a:lnTo>
                <a:lnTo>
                  <a:pt x="8" y="45"/>
                </a:lnTo>
                <a:lnTo>
                  <a:pt x="12" y="49"/>
                </a:lnTo>
                <a:lnTo>
                  <a:pt x="16" y="51"/>
                </a:lnTo>
                <a:lnTo>
                  <a:pt x="21" y="53"/>
                </a:lnTo>
                <a:lnTo>
                  <a:pt x="41" y="53"/>
                </a:lnTo>
                <a:lnTo>
                  <a:pt x="52" y="53"/>
                </a:lnTo>
                <a:lnTo>
                  <a:pt x="57" y="51"/>
                </a:lnTo>
                <a:lnTo>
                  <a:pt x="61" y="49"/>
                </a:lnTo>
                <a:lnTo>
                  <a:pt x="65" y="45"/>
                </a:lnTo>
                <a:lnTo>
                  <a:pt x="67" y="41"/>
                </a:lnTo>
                <a:lnTo>
                  <a:pt x="70" y="37"/>
                </a:lnTo>
                <a:lnTo>
                  <a:pt x="71" y="32"/>
                </a:lnTo>
                <a:lnTo>
                  <a:pt x="73" y="27"/>
                </a:lnTo>
                <a:lnTo>
                  <a:pt x="71" y="22"/>
                </a:lnTo>
                <a:lnTo>
                  <a:pt x="70" y="16"/>
                </a:lnTo>
                <a:lnTo>
                  <a:pt x="67" y="12"/>
                </a:lnTo>
                <a:lnTo>
                  <a:pt x="65" y="8"/>
                </a:lnTo>
                <a:lnTo>
                  <a:pt x="61" y="4"/>
                </a:lnTo>
                <a:lnTo>
                  <a:pt x="57"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7" name="Line 635"/>
          <p:cNvSpPr>
            <a:spLocks noChangeShapeType="1"/>
          </p:cNvSpPr>
          <p:nvPr/>
        </p:nvSpPr>
        <p:spPr bwMode="auto">
          <a:xfrm>
            <a:off x="8359775"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8" name="Freeform 636"/>
          <p:cNvSpPr>
            <a:spLocks/>
          </p:cNvSpPr>
          <p:nvPr/>
        </p:nvSpPr>
        <p:spPr bwMode="auto">
          <a:xfrm>
            <a:off x="8348663" y="440690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0"/>
                </a:lnTo>
                <a:lnTo>
                  <a:pt x="16" y="3"/>
                </a:lnTo>
                <a:lnTo>
                  <a:pt x="12" y="4"/>
                </a:lnTo>
                <a:lnTo>
                  <a:pt x="8" y="8"/>
                </a:lnTo>
                <a:lnTo>
                  <a:pt x="4" y="12"/>
                </a:lnTo>
                <a:lnTo>
                  <a:pt x="1" y="16"/>
                </a:lnTo>
                <a:lnTo>
                  <a:pt x="0" y="22"/>
                </a:lnTo>
                <a:lnTo>
                  <a:pt x="0" y="27"/>
                </a:lnTo>
                <a:lnTo>
                  <a:pt x="0" y="32"/>
                </a:lnTo>
                <a:lnTo>
                  <a:pt x="1" y="37"/>
                </a:lnTo>
                <a:lnTo>
                  <a:pt x="4" y="41"/>
                </a:lnTo>
                <a:lnTo>
                  <a:pt x="8" y="45"/>
                </a:lnTo>
                <a:lnTo>
                  <a:pt x="12" y="49"/>
                </a:lnTo>
                <a:lnTo>
                  <a:pt x="16" y="51"/>
                </a:lnTo>
                <a:lnTo>
                  <a:pt x="21" y="53"/>
                </a:lnTo>
                <a:lnTo>
                  <a:pt x="39" y="53"/>
                </a:lnTo>
                <a:lnTo>
                  <a:pt x="51" y="53"/>
                </a:lnTo>
                <a:lnTo>
                  <a:pt x="55" y="51"/>
                </a:lnTo>
                <a:lnTo>
                  <a:pt x="61" y="49"/>
                </a:lnTo>
                <a:lnTo>
                  <a:pt x="65" y="45"/>
                </a:lnTo>
                <a:lnTo>
                  <a:pt x="67" y="41"/>
                </a:lnTo>
                <a:lnTo>
                  <a:pt x="70" y="37"/>
                </a:lnTo>
                <a:lnTo>
                  <a:pt x="71" y="32"/>
                </a:lnTo>
                <a:lnTo>
                  <a:pt x="73" y="27"/>
                </a:lnTo>
                <a:lnTo>
                  <a:pt x="71" y="22"/>
                </a:lnTo>
                <a:lnTo>
                  <a:pt x="70" y="16"/>
                </a:lnTo>
                <a:lnTo>
                  <a:pt x="67" y="12"/>
                </a:lnTo>
                <a:lnTo>
                  <a:pt x="65" y="8"/>
                </a:lnTo>
                <a:lnTo>
                  <a:pt x="61" y="4"/>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89" name="Line 637"/>
          <p:cNvSpPr>
            <a:spLocks noChangeShapeType="1"/>
          </p:cNvSpPr>
          <p:nvPr/>
        </p:nvSpPr>
        <p:spPr bwMode="auto">
          <a:xfrm>
            <a:off x="8367713"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0" name="Freeform 638"/>
          <p:cNvSpPr>
            <a:spLocks/>
          </p:cNvSpPr>
          <p:nvPr/>
        </p:nvSpPr>
        <p:spPr bwMode="auto">
          <a:xfrm>
            <a:off x="8356600" y="4406900"/>
            <a:ext cx="28575" cy="20638"/>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0"/>
                </a:lnTo>
                <a:lnTo>
                  <a:pt x="16" y="3"/>
                </a:lnTo>
                <a:lnTo>
                  <a:pt x="12" y="4"/>
                </a:lnTo>
                <a:lnTo>
                  <a:pt x="8" y="8"/>
                </a:lnTo>
                <a:lnTo>
                  <a:pt x="4" y="12"/>
                </a:lnTo>
                <a:lnTo>
                  <a:pt x="1" y="16"/>
                </a:lnTo>
                <a:lnTo>
                  <a:pt x="0" y="22"/>
                </a:lnTo>
                <a:lnTo>
                  <a:pt x="0" y="27"/>
                </a:lnTo>
                <a:lnTo>
                  <a:pt x="0" y="32"/>
                </a:lnTo>
                <a:lnTo>
                  <a:pt x="1" y="37"/>
                </a:lnTo>
                <a:lnTo>
                  <a:pt x="4" y="41"/>
                </a:lnTo>
                <a:lnTo>
                  <a:pt x="8" y="45"/>
                </a:lnTo>
                <a:lnTo>
                  <a:pt x="12" y="49"/>
                </a:lnTo>
                <a:lnTo>
                  <a:pt x="16" y="51"/>
                </a:lnTo>
                <a:lnTo>
                  <a:pt x="21" y="53"/>
                </a:lnTo>
                <a:lnTo>
                  <a:pt x="39" y="53"/>
                </a:lnTo>
                <a:lnTo>
                  <a:pt x="51" y="53"/>
                </a:lnTo>
                <a:lnTo>
                  <a:pt x="55" y="51"/>
                </a:lnTo>
                <a:lnTo>
                  <a:pt x="60" y="49"/>
                </a:lnTo>
                <a:lnTo>
                  <a:pt x="64" y="45"/>
                </a:lnTo>
                <a:lnTo>
                  <a:pt x="67" y="41"/>
                </a:lnTo>
                <a:lnTo>
                  <a:pt x="70" y="37"/>
                </a:lnTo>
                <a:lnTo>
                  <a:pt x="71" y="32"/>
                </a:lnTo>
                <a:lnTo>
                  <a:pt x="72" y="27"/>
                </a:lnTo>
                <a:lnTo>
                  <a:pt x="71" y="22"/>
                </a:lnTo>
                <a:lnTo>
                  <a:pt x="70" y="16"/>
                </a:lnTo>
                <a:lnTo>
                  <a:pt x="67" y="12"/>
                </a:lnTo>
                <a:lnTo>
                  <a:pt x="64" y="8"/>
                </a:lnTo>
                <a:lnTo>
                  <a:pt x="60" y="4"/>
                </a:lnTo>
                <a:lnTo>
                  <a:pt x="55"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1" name="Line 639"/>
          <p:cNvSpPr>
            <a:spLocks noChangeShapeType="1"/>
          </p:cNvSpPr>
          <p:nvPr/>
        </p:nvSpPr>
        <p:spPr bwMode="auto">
          <a:xfrm>
            <a:off x="8375650"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2" name="Freeform 640"/>
          <p:cNvSpPr>
            <a:spLocks/>
          </p:cNvSpPr>
          <p:nvPr/>
        </p:nvSpPr>
        <p:spPr bwMode="auto">
          <a:xfrm>
            <a:off x="8364538" y="4406900"/>
            <a:ext cx="25400" cy="20638"/>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7" y="0"/>
                </a:moveTo>
                <a:lnTo>
                  <a:pt x="22"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2" y="53"/>
                </a:lnTo>
                <a:lnTo>
                  <a:pt x="31" y="53"/>
                </a:lnTo>
                <a:lnTo>
                  <a:pt x="41" y="53"/>
                </a:lnTo>
                <a:lnTo>
                  <a:pt x="47" y="51"/>
                </a:lnTo>
                <a:lnTo>
                  <a:pt x="51" y="49"/>
                </a:lnTo>
                <a:lnTo>
                  <a:pt x="55" y="45"/>
                </a:lnTo>
                <a:lnTo>
                  <a:pt x="59" y="41"/>
                </a:lnTo>
                <a:lnTo>
                  <a:pt x="61" y="37"/>
                </a:lnTo>
                <a:lnTo>
                  <a:pt x="63" y="32"/>
                </a:lnTo>
                <a:lnTo>
                  <a:pt x="63" y="27"/>
                </a:lnTo>
                <a:lnTo>
                  <a:pt x="63" y="22"/>
                </a:lnTo>
                <a:lnTo>
                  <a:pt x="61" y="16"/>
                </a:lnTo>
                <a:lnTo>
                  <a:pt x="59" y="12"/>
                </a:lnTo>
                <a:lnTo>
                  <a:pt x="55" y="8"/>
                </a:lnTo>
                <a:lnTo>
                  <a:pt x="51" y="4"/>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3" name="Line 641"/>
          <p:cNvSpPr>
            <a:spLocks noChangeShapeType="1"/>
          </p:cNvSpPr>
          <p:nvPr/>
        </p:nvSpPr>
        <p:spPr bwMode="auto">
          <a:xfrm>
            <a:off x="8378825"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4" name="Freeform 642"/>
          <p:cNvSpPr>
            <a:spLocks/>
          </p:cNvSpPr>
          <p:nvPr/>
        </p:nvSpPr>
        <p:spPr bwMode="auto">
          <a:xfrm>
            <a:off x="8367713" y="4406900"/>
            <a:ext cx="30162" cy="20638"/>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1" y="53"/>
                </a:lnTo>
                <a:lnTo>
                  <a:pt x="41" y="53"/>
                </a:lnTo>
                <a:lnTo>
                  <a:pt x="51" y="53"/>
                </a:lnTo>
                <a:lnTo>
                  <a:pt x="57" y="51"/>
                </a:lnTo>
                <a:lnTo>
                  <a:pt x="61" y="49"/>
                </a:lnTo>
                <a:lnTo>
                  <a:pt x="65" y="45"/>
                </a:lnTo>
                <a:lnTo>
                  <a:pt x="68" y="41"/>
                </a:lnTo>
                <a:lnTo>
                  <a:pt x="70" y="37"/>
                </a:lnTo>
                <a:lnTo>
                  <a:pt x="72" y="32"/>
                </a:lnTo>
                <a:lnTo>
                  <a:pt x="72" y="27"/>
                </a:lnTo>
                <a:lnTo>
                  <a:pt x="72" y="22"/>
                </a:lnTo>
                <a:lnTo>
                  <a:pt x="70" y="16"/>
                </a:lnTo>
                <a:lnTo>
                  <a:pt x="68" y="12"/>
                </a:lnTo>
                <a:lnTo>
                  <a:pt x="65" y="8"/>
                </a:lnTo>
                <a:lnTo>
                  <a:pt x="61" y="4"/>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5" name="Line 643"/>
          <p:cNvSpPr>
            <a:spLocks noChangeShapeType="1"/>
          </p:cNvSpPr>
          <p:nvPr/>
        </p:nvSpPr>
        <p:spPr bwMode="auto">
          <a:xfrm>
            <a:off x="8386763"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6" name="Freeform 644"/>
          <p:cNvSpPr>
            <a:spLocks/>
          </p:cNvSpPr>
          <p:nvPr/>
        </p:nvSpPr>
        <p:spPr bwMode="auto">
          <a:xfrm>
            <a:off x="8375650" y="4406900"/>
            <a:ext cx="30163" cy="20638"/>
          </a:xfrm>
          <a:custGeom>
            <a:avLst/>
            <a:gdLst>
              <a:gd name="T0" fmla="*/ 2147483647 w 72"/>
              <a:gd name="T1" fmla="*/ 0 h 53"/>
              <a:gd name="T2" fmla="*/ 2147483647 w 72"/>
              <a:gd name="T3" fmla="*/ 0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0"/>
                </a:lnTo>
                <a:lnTo>
                  <a:pt x="15" y="3"/>
                </a:lnTo>
                <a:lnTo>
                  <a:pt x="11" y="4"/>
                </a:lnTo>
                <a:lnTo>
                  <a:pt x="8" y="8"/>
                </a:lnTo>
                <a:lnTo>
                  <a:pt x="4" y="12"/>
                </a:lnTo>
                <a:lnTo>
                  <a:pt x="1" y="16"/>
                </a:lnTo>
                <a:lnTo>
                  <a:pt x="0" y="22"/>
                </a:lnTo>
                <a:lnTo>
                  <a:pt x="0" y="27"/>
                </a:lnTo>
                <a:lnTo>
                  <a:pt x="0" y="32"/>
                </a:lnTo>
                <a:lnTo>
                  <a:pt x="1" y="37"/>
                </a:lnTo>
                <a:lnTo>
                  <a:pt x="4" y="41"/>
                </a:lnTo>
                <a:lnTo>
                  <a:pt x="8" y="45"/>
                </a:lnTo>
                <a:lnTo>
                  <a:pt x="11" y="49"/>
                </a:lnTo>
                <a:lnTo>
                  <a:pt x="15" y="51"/>
                </a:lnTo>
                <a:lnTo>
                  <a:pt x="21" y="53"/>
                </a:lnTo>
                <a:lnTo>
                  <a:pt x="41" y="53"/>
                </a:lnTo>
                <a:lnTo>
                  <a:pt x="51" y="53"/>
                </a:lnTo>
                <a:lnTo>
                  <a:pt x="56" y="51"/>
                </a:lnTo>
                <a:lnTo>
                  <a:pt x="60" y="49"/>
                </a:lnTo>
                <a:lnTo>
                  <a:pt x="64" y="45"/>
                </a:lnTo>
                <a:lnTo>
                  <a:pt x="67" y="41"/>
                </a:lnTo>
                <a:lnTo>
                  <a:pt x="70" y="37"/>
                </a:lnTo>
                <a:lnTo>
                  <a:pt x="71" y="32"/>
                </a:lnTo>
                <a:lnTo>
                  <a:pt x="72" y="27"/>
                </a:lnTo>
                <a:lnTo>
                  <a:pt x="71" y="22"/>
                </a:lnTo>
                <a:lnTo>
                  <a:pt x="70" y="16"/>
                </a:lnTo>
                <a:lnTo>
                  <a:pt x="67" y="12"/>
                </a:lnTo>
                <a:lnTo>
                  <a:pt x="64" y="8"/>
                </a:lnTo>
                <a:lnTo>
                  <a:pt x="60" y="4"/>
                </a:lnTo>
                <a:lnTo>
                  <a:pt x="56" y="3"/>
                </a:lnTo>
                <a:lnTo>
                  <a:pt x="4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7" name="Line 645"/>
          <p:cNvSpPr>
            <a:spLocks noChangeShapeType="1"/>
          </p:cNvSpPr>
          <p:nvPr/>
        </p:nvSpPr>
        <p:spPr bwMode="auto">
          <a:xfrm>
            <a:off x="8394700"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8" name="Freeform 646"/>
          <p:cNvSpPr>
            <a:spLocks/>
          </p:cNvSpPr>
          <p:nvPr/>
        </p:nvSpPr>
        <p:spPr bwMode="auto">
          <a:xfrm>
            <a:off x="8383588" y="4406900"/>
            <a:ext cx="33337" cy="20638"/>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2"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2" y="53"/>
                </a:lnTo>
                <a:lnTo>
                  <a:pt x="51" y="53"/>
                </a:lnTo>
                <a:lnTo>
                  <a:pt x="61" y="53"/>
                </a:lnTo>
                <a:lnTo>
                  <a:pt x="66" y="51"/>
                </a:lnTo>
                <a:lnTo>
                  <a:pt x="70" y="49"/>
                </a:lnTo>
                <a:lnTo>
                  <a:pt x="74" y="45"/>
                </a:lnTo>
                <a:lnTo>
                  <a:pt x="78" y="41"/>
                </a:lnTo>
                <a:lnTo>
                  <a:pt x="81" y="37"/>
                </a:lnTo>
                <a:lnTo>
                  <a:pt x="82" y="32"/>
                </a:lnTo>
                <a:lnTo>
                  <a:pt x="82" y="27"/>
                </a:lnTo>
                <a:lnTo>
                  <a:pt x="82" y="22"/>
                </a:lnTo>
                <a:lnTo>
                  <a:pt x="81" y="16"/>
                </a:lnTo>
                <a:lnTo>
                  <a:pt x="78" y="12"/>
                </a:lnTo>
                <a:lnTo>
                  <a:pt x="74" y="8"/>
                </a:lnTo>
                <a:lnTo>
                  <a:pt x="70" y="4"/>
                </a:lnTo>
                <a:lnTo>
                  <a:pt x="66" y="3"/>
                </a:lnTo>
                <a:lnTo>
                  <a:pt x="5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399" name="Line 647"/>
          <p:cNvSpPr>
            <a:spLocks noChangeShapeType="1"/>
          </p:cNvSpPr>
          <p:nvPr/>
        </p:nvSpPr>
        <p:spPr bwMode="auto">
          <a:xfrm>
            <a:off x="8405813"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0" name="Freeform 648"/>
          <p:cNvSpPr>
            <a:spLocks/>
          </p:cNvSpPr>
          <p:nvPr/>
        </p:nvSpPr>
        <p:spPr bwMode="auto">
          <a:xfrm>
            <a:off x="8396288" y="4406900"/>
            <a:ext cx="55562" cy="20638"/>
          </a:xfrm>
          <a:custGeom>
            <a:avLst/>
            <a:gdLst>
              <a:gd name="T0" fmla="*/ 2147483647 w 142"/>
              <a:gd name="T1" fmla="*/ 0 h 53"/>
              <a:gd name="T2" fmla="*/ 2147483647 w 142"/>
              <a:gd name="T3" fmla="*/ 0 h 53"/>
              <a:gd name="T4" fmla="*/ 2147483647 w 142"/>
              <a:gd name="T5" fmla="*/ 2147483647 h 53"/>
              <a:gd name="T6" fmla="*/ 2147483647 w 142"/>
              <a:gd name="T7" fmla="*/ 2147483647 h 53"/>
              <a:gd name="T8" fmla="*/ 2147483647 w 142"/>
              <a:gd name="T9" fmla="*/ 2147483647 h 53"/>
              <a:gd name="T10" fmla="*/ 2147483647 w 142"/>
              <a:gd name="T11" fmla="*/ 2147483647 h 53"/>
              <a:gd name="T12" fmla="*/ 2147483647 w 142"/>
              <a:gd name="T13" fmla="*/ 2147483647 h 53"/>
              <a:gd name="T14" fmla="*/ 2147483647 w 142"/>
              <a:gd name="T15" fmla="*/ 2147483647 h 53"/>
              <a:gd name="T16" fmla="*/ 0 w 142"/>
              <a:gd name="T17" fmla="*/ 2147483647 h 53"/>
              <a:gd name="T18" fmla="*/ 2147483647 w 142"/>
              <a:gd name="T19" fmla="*/ 2147483647 h 53"/>
              <a:gd name="T20" fmla="*/ 2147483647 w 142"/>
              <a:gd name="T21" fmla="*/ 2147483647 h 53"/>
              <a:gd name="T22" fmla="*/ 2147483647 w 142"/>
              <a:gd name="T23" fmla="*/ 2147483647 h 53"/>
              <a:gd name="T24" fmla="*/ 2147483647 w 142"/>
              <a:gd name="T25" fmla="*/ 2147483647 h 53"/>
              <a:gd name="T26" fmla="*/ 2147483647 w 142"/>
              <a:gd name="T27" fmla="*/ 2147483647 h 53"/>
              <a:gd name="T28" fmla="*/ 2147483647 w 142"/>
              <a:gd name="T29" fmla="*/ 2147483647 h 53"/>
              <a:gd name="T30" fmla="*/ 2147483647 w 142"/>
              <a:gd name="T31" fmla="*/ 2147483647 h 53"/>
              <a:gd name="T32" fmla="*/ 2147483647 w 142"/>
              <a:gd name="T33" fmla="*/ 2147483647 h 53"/>
              <a:gd name="T34" fmla="*/ 2147483647 w 142"/>
              <a:gd name="T35" fmla="*/ 2147483647 h 53"/>
              <a:gd name="T36" fmla="*/ 2147483647 w 142"/>
              <a:gd name="T37" fmla="*/ 2147483647 h 53"/>
              <a:gd name="T38" fmla="*/ 2147483647 w 142"/>
              <a:gd name="T39" fmla="*/ 2147483647 h 53"/>
              <a:gd name="T40" fmla="*/ 2147483647 w 142"/>
              <a:gd name="T41" fmla="*/ 2147483647 h 53"/>
              <a:gd name="T42" fmla="*/ 2147483647 w 142"/>
              <a:gd name="T43" fmla="*/ 2147483647 h 53"/>
              <a:gd name="T44" fmla="*/ 2147483647 w 142"/>
              <a:gd name="T45" fmla="*/ 2147483647 h 53"/>
              <a:gd name="T46" fmla="*/ 2147483647 w 142"/>
              <a:gd name="T47" fmla="*/ 2147483647 h 53"/>
              <a:gd name="T48" fmla="*/ 2147483647 w 142"/>
              <a:gd name="T49" fmla="*/ 2147483647 h 53"/>
              <a:gd name="T50" fmla="*/ 2147483647 w 142"/>
              <a:gd name="T51" fmla="*/ 2147483647 h 53"/>
              <a:gd name="T52" fmla="*/ 2147483647 w 142"/>
              <a:gd name="T53" fmla="*/ 2147483647 h 53"/>
              <a:gd name="T54" fmla="*/ 2147483647 w 142"/>
              <a:gd name="T55" fmla="*/ 2147483647 h 53"/>
              <a:gd name="T56" fmla="*/ 2147483647 w 142"/>
              <a:gd name="T57" fmla="*/ 2147483647 h 53"/>
              <a:gd name="T58" fmla="*/ 2147483647 w 142"/>
              <a:gd name="T59" fmla="*/ 2147483647 h 53"/>
              <a:gd name="T60" fmla="*/ 2147483647 w 142"/>
              <a:gd name="T61" fmla="*/ 2147483647 h 53"/>
              <a:gd name="T62" fmla="*/ 2147483647 w 142"/>
              <a:gd name="T63" fmla="*/ 0 h 53"/>
              <a:gd name="T64" fmla="*/ 2147483647 w 14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3"/>
              <a:gd name="T101" fmla="*/ 142 w 14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3">
                <a:moveTo>
                  <a:pt x="27" y="0"/>
                </a:moveTo>
                <a:lnTo>
                  <a:pt x="22" y="0"/>
                </a:lnTo>
                <a:lnTo>
                  <a:pt x="18" y="3"/>
                </a:lnTo>
                <a:lnTo>
                  <a:pt x="12" y="4"/>
                </a:lnTo>
                <a:lnTo>
                  <a:pt x="8" y="8"/>
                </a:lnTo>
                <a:lnTo>
                  <a:pt x="6" y="12"/>
                </a:lnTo>
                <a:lnTo>
                  <a:pt x="3" y="16"/>
                </a:lnTo>
                <a:lnTo>
                  <a:pt x="2" y="22"/>
                </a:lnTo>
                <a:lnTo>
                  <a:pt x="0" y="27"/>
                </a:lnTo>
                <a:lnTo>
                  <a:pt x="2" y="32"/>
                </a:lnTo>
                <a:lnTo>
                  <a:pt x="3" y="37"/>
                </a:lnTo>
                <a:lnTo>
                  <a:pt x="6" y="41"/>
                </a:lnTo>
                <a:lnTo>
                  <a:pt x="8" y="45"/>
                </a:lnTo>
                <a:lnTo>
                  <a:pt x="12" y="49"/>
                </a:lnTo>
                <a:lnTo>
                  <a:pt x="18" y="51"/>
                </a:lnTo>
                <a:lnTo>
                  <a:pt x="22" y="53"/>
                </a:lnTo>
                <a:lnTo>
                  <a:pt x="110" y="53"/>
                </a:lnTo>
                <a:lnTo>
                  <a:pt x="121" y="53"/>
                </a:lnTo>
                <a:lnTo>
                  <a:pt x="126" y="51"/>
                </a:lnTo>
                <a:lnTo>
                  <a:pt x="130" y="49"/>
                </a:lnTo>
                <a:lnTo>
                  <a:pt x="134" y="45"/>
                </a:lnTo>
                <a:lnTo>
                  <a:pt x="138" y="41"/>
                </a:lnTo>
                <a:lnTo>
                  <a:pt x="141" y="37"/>
                </a:lnTo>
                <a:lnTo>
                  <a:pt x="142" y="32"/>
                </a:lnTo>
                <a:lnTo>
                  <a:pt x="142" y="27"/>
                </a:lnTo>
                <a:lnTo>
                  <a:pt x="142" y="22"/>
                </a:lnTo>
                <a:lnTo>
                  <a:pt x="141" y="16"/>
                </a:lnTo>
                <a:lnTo>
                  <a:pt x="138" y="12"/>
                </a:lnTo>
                <a:lnTo>
                  <a:pt x="134" y="8"/>
                </a:lnTo>
                <a:lnTo>
                  <a:pt x="130" y="4"/>
                </a:lnTo>
                <a:lnTo>
                  <a:pt x="126" y="3"/>
                </a:lnTo>
                <a:lnTo>
                  <a:pt x="11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1" name="Line 649"/>
          <p:cNvSpPr>
            <a:spLocks noChangeShapeType="1"/>
          </p:cNvSpPr>
          <p:nvPr/>
        </p:nvSpPr>
        <p:spPr bwMode="auto">
          <a:xfrm>
            <a:off x="8440738"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2" name="Freeform 650"/>
          <p:cNvSpPr>
            <a:spLocks/>
          </p:cNvSpPr>
          <p:nvPr/>
        </p:nvSpPr>
        <p:spPr bwMode="auto">
          <a:xfrm>
            <a:off x="8431213" y="4406900"/>
            <a:ext cx="28575" cy="20638"/>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0"/>
                </a:lnTo>
                <a:lnTo>
                  <a:pt x="17" y="3"/>
                </a:lnTo>
                <a:lnTo>
                  <a:pt x="12" y="4"/>
                </a:lnTo>
                <a:lnTo>
                  <a:pt x="8" y="8"/>
                </a:lnTo>
                <a:lnTo>
                  <a:pt x="5" y="12"/>
                </a:lnTo>
                <a:lnTo>
                  <a:pt x="3" y="16"/>
                </a:lnTo>
                <a:lnTo>
                  <a:pt x="1" y="22"/>
                </a:lnTo>
                <a:lnTo>
                  <a:pt x="0" y="27"/>
                </a:lnTo>
                <a:lnTo>
                  <a:pt x="1" y="32"/>
                </a:lnTo>
                <a:lnTo>
                  <a:pt x="3" y="37"/>
                </a:lnTo>
                <a:lnTo>
                  <a:pt x="5" y="41"/>
                </a:lnTo>
                <a:lnTo>
                  <a:pt x="8" y="45"/>
                </a:lnTo>
                <a:lnTo>
                  <a:pt x="12" y="49"/>
                </a:lnTo>
                <a:lnTo>
                  <a:pt x="17" y="51"/>
                </a:lnTo>
                <a:lnTo>
                  <a:pt x="21" y="53"/>
                </a:lnTo>
                <a:lnTo>
                  <a:pt x="41" y="53"/>
                </a:lnTo>
                <a:lnTo>
                  <a:pt x="52" y="53"/>
                </a:lnTo>
                <a:lnTo>
                  <a:pt x="57" y="51"/>
                </a:lnTo>
                <a:lnTo>
                  <a:pt x="61" y="49"/>
                </a:lnTo>
                <a:lnTo>
                  <a:pt x="65" y="45"/>
                </a:lnTo>
                <a:lnTo>
                  <a:pt x="69" y="41"/>
                </a:lnTo>
                <a:lnTo>
                  <a:pt x="71" y="37"/>
                </a:lnTo>
                <a:lnTo>
                  <a:pt x="73" y="32"/>
                </a:lnTo>
                <a:lnTo>
                  <a:pt x="73" y="27"/>
                </a:lnTo>
                <a:lnTo>
                  <a:pt x="73" y="22"/>
                </a:lnTo>
                <a:lnTo>
                  <a:pt x="71" y="16"/>
                </a:lnTo>
                <a:lnTo>
                  <a:pt x="69" y="12"/>
                </a:lnTo>
                <a:lnTo>
                  <a:pt x="65" y="8"/>
                </a:lnTo>
                <a:lnTo>
                  <a:pt x="61" y="4"/>
                </a:lnTo>
                <a:lnTo>
                  <a:pt x="57" y="3"/>
                </a:lnTo>
                <a:lnTo>
                  <a:pt x="4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3" name="Line 651"/>
          <p:cNvSpPr>
            <a:spLocks noChangeShapeType="1"/>
          </p:cNvSpPr>
          <p:nvPr/>
        </p:nvSpPr>
        <p:spPr bwMode="auto">
          <a:xfrm>
            <a:off x="8448675"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4" name="Freeform 652"/>
          <p:cNvSpPr>
            <a:spLocks/>
          </p:cNvSpPr>
          <p:nvPr/>
        </p:nvSpPr>
        <p:spPr bwMode="auto">
          <a:xfrm>
            <a:off x="8439150" y="4406900"/>
            <a:ext cx="25400" cy="20638"/>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1" y="53"/>
                </a:lnTo>
                <a:lnTo>
                  <a:pt x="30" y="53"/>
                </a:lnTo>
                <a:lnTo>
                  <a:pt x="41" y="53"/>
                </a:lnTo>
                <a:lnTo>
                  <a:pt x="46" y="51"/>
                </a:lnTo>
                <a:lnTo>
                  <a:pt x="51" y="49"/>
                </a:lnTo>
                <a:lnTo>
                  <a:pt x="55" y="45"/>
                </a:lnTo>
                <a:lnTo>
                  <a:pt x="58" y="41"/>
                </a:lnTo>
                <a:lnTo>
                  <a:pt x="61" y="37"/>
                </a:lnTo>
                <a:lnTo>
                  <a:pt x="62" y="32"/>
                </a:lnTo>
                <a:lnTo>
                  <a:pt x="63" y="27"/>
                </a:lnTo>
                <a:lnTo>
                  <a:pt x="62" y="22"/>
                </a:lnTo>
                <a:lnTo>
                  <a:pt x="61" y="16"/>
                </a:lnTo>
                <a:lnTo>
                  <a:pt x="58" y="12"/>
                </a:lnTo>
                <a:lnTo>
                  <a:pt x="55" y="8"/>
                </a:lnTo>
                <a:lnTo>
                  <a:pt x="51" y="4"/>
                </a:lnTo>
                <a:lnTo>
                  <a:pt x="46" y="3"/>
                </a:lnTo>
                <a:lnTo>
                  <a:pt x="36"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5" name="Line 653"/>
          <p:cNvSpPr>
            <a:spLocks noChangeShapeType="1"/>
          </p:cNvSpPr>
          <p:nvPr/>
        </p:nvSpPr>
        <p:spPr bwMode="auto">
          <a:xfrm>
            <a:off x="8453438"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6" name="Freeform 654"/>
          <p:cNvSpPr>
            <a:spLocks/>
          </p:cNvSpPr>
          <p:nvPr/>
        </p:nvSpPr>
        <p:spPr bwMode="auto">
          <a:xfrm>
            <a:off x="8442325" y="4406900"/>
            <a:ext cx="60325" cy="20638"/>
          </a:xfrm>
          <a:custGeom>
            <a:avLst/>
            <a:gdLst>
              <a:gd name="T0" fmla="*/ 2147483647 w 151"/>
              <a:gd name="T1" fmla="*/ 0 h 53"/>
              <a:gd name="T2" fmla="*/ 2147483647 w 151"/>
              <a:gd name="T3" fmla="*/ 0 h 53"/>
              <a:gd name="T4" fmla="*/ 2147483647 w 151"/>
              <a:gd name="T5" fmla="*/ 2147483647 h 53"/>
              <a:gd name="T6" fmla="*/ 2147483647 w 151"/>
              <a:gd name="T7" fmla="*/ 2147483647 h 53"/>
              <a:gd name="T8" fmla="*/ 2147483647 w 151"/>
              <a:gd name="T9" fmla="*/ 2147483647 h 53"/>
              <a:gd name="T10" fmla="*/ 2147483647 w 151"/>
              <a:gd name="T11" fmla="*/ 2147483647 h 53"/>
              <a:gd name="T12" fmla="*/ 2147483647 w 151"/>
              <a:gd name="T13" fmla="*/ 2147483647 h 53"/>
              <a:gd name="T14" fmla="*/ 0 w 151"/>
              <a:gd name="T15" fmla="*/ 2147483647 h 53"/>
              <a:gd name="T16" fmla="*/ 0 w 151"/>
              <a:gd name="T17" fmla="*/ 2147483647 h 53"/>
              <a:gd name="T18" fmla="*/ 0 w 151"/>
              <a:gd name="T19" fmla="*/ 2147483647 h 53"/>
              <a:gd name="T20" fmla="*/ 2147483647 w 151"/>
              <a:gd name="T21" fmla="*/ 2147483647 h 53"/>
              <a:gd name="T22" fmla="*/ 2147483647 w 151"/>
              <a:gd name="T23" fmla="*/ 2147483647 h 53"/>
              <a:gd name="T24" fmla="*/ 2147483647 w 151"/>
              <a:gd name="T25" fmla="*/ 2147483647 h 53"/>
              <a:gd name="T26" fmla="*/ 2147483647 w 151"/>
              <a:gd name="T27" fmla="*/ 2147483647 h 53"/>
              <a:gd name="T28" fmla="*/ 2147483647 w 151"/>
              <a:gd name="T29" fmla="*/ 2147483647 h 53"/>
              <a:gd name="T30" fmla="*/ 2147483647 w 151"/>
              <a:gd name="T31" fmla="*/ 2147483647 h 53"/>
              <a:gd name="T32" fmla="*/ 2147483647 w 151"/>
              <a:gd name="T33" fmla="*/ 2147483647 h 53"/>
              <a:gd name="T34" fmla="*/ 2147483647 w 151"/>
              <a:gd name="T35" fmla="*/ 2147483647 h 53"/>
              <a:gd name="T36" fmla="*/ 2147483647 w 151"/>
              <a:gd name="T37" fmla="*/ 2147483647 h 53"/>
              <a:gd name="T38" fmla="*/ 2147483647 w 151"/>
              <a:gd name="T39" fmla="*/ 2147483647 h 53"/>
              <a:gd name="T40" fmla="*/ 2147483647 w 151"/>
              <a:gd name="T41" fmla="*/ 2147483647 h 53"/>
              <a:gd name="T42" fmla="*/ 2147483647 w 151"/>
              <a:gd name="T43" fmla="*/ 2147483647 h 53"/>
              <a:gd name="T44" fmla="*/ 2147483647 w 151"/>
              <a:gd name="T45" fmla="*/ 2147483647 h 53"/>
              <a:gd name="T46" fmla="*/ 2147483647 w 151"/>
              <a:gd name="T47" fmla="*/ 2147483647 h 53"/>
              <a:gd name="T48" fmla="*/ 2147483647 w 151"/>
              <a:gd name="T49" fmla="*/ 2147483647 h 53"/>
              <a:gd name="T50" fmla="*/ 2147483647 w 151"/>
              <a:gd name="T51" fmla="*/ 2147483647 h 53"/>
              <a:gd name="T52" fmla="*/ 2147483647 w 151"/>
              <a:gd name="T53" fmla="*/ 2147483647 h 53"/>
              <a:gd name="T54" fmla="*/ 2147483647 w 151"/>
              <a:gd name="T55" fmla="*/ 2147483647 h 53"/>
              <a:gd name="T56" fmla="*/ 2147483647 w 151"/>
              <a:gd name="T57" fmla="*/ 2147483647 h 53"/>
              <a:gd name="T58" fmla="*/ 2147483647 w 151"/>
              <a:gd name="T59" fmla="*/ 2147483647 h 53"/>
              <a:gd name="T60" fmla="*/ 2147483647 w 151"/>
              <a:gd name="T61" fmla="*/ 2147483647 h 53"/>
              <a:gd name="T62" fmla="*/ 2147483647 w 151"/>
              <a:gd name="T63" fmla="*/ 0 h 53"/>
              <a:gd name="T64" fmla="*/ 2147483647 w 15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1"/>
              <a:gd name="T100" fmla="*/ 0 h 53"/>
              <a:gd name="T101" fmla="*/ 151 w 15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1" h="53">
                <a:moveTo>
                  <a:pt x="27" y="0"/>
                </a:moveTo>
                <a:lnTo>
                  <a:pt x="22" y="0"/>
                </a:lnTo>
                <a:lnTo>
                  <a:pt x="16" y="3"/>
                </a:lnTo>
                <a:lnTo>
                  <a:pt x="11" y="4"/>
                </a:lnTo>
                <a:lnTo>
                  <a:pt x="7" y="8"/>
                </a:lnTo>
                <a:lnTo>
                  <a:pt x="4" y="12"/>
                </a:lnTo>
                <a:lnTo>
                  <a:pt x="2" y="16"/>
                </a:lnTo>
                <a:lnTo>
                  <a:pt x="0" y="22"/>
                </a:lnTo>
                <a:lnTo>
                  <a:pt x="0" y="27"/>
                </a:lnTo>
                <a:lnTo>
                  <a:pt x="0" y="32"/>
                </a:lnTo>
                <a:lnTo>
                  <a:pt x="2" y="37"/>
                </a:lnTo>
                <a:lnTo>
                  <a:pt x="4" y="41"/>
                </a:lnTo>
                <a:lnTo>
                  <a:pt x="7" y="45"/>
                </a:lnTo>
                <a:lnTo>
                  <a:pt x="11" y="49"/>
                </a:lnTo>
                <a:lnTo>
                  <a:pt x="16" y="51"/>
                </a:lnTo>
                <a:lnTo>
                  <a:pt x="22" y="53"/>
                </a:lnTo>
                <a:lnTo>
                  <a:pt x="119" y="53"/>
                </a:lnTo>
                <a:lnTo>
                  <a:pt x="130" y="53"/>
                </a:lnTo>
                <a:lnTo>
                  <a:pt x="135" y="51"/>
                </a:lnTo>
                <a:lnTo>
                  <a:pt x="139" y="49"/>
                </a:lnTo>
                <a:lnTo>
                  <a:pt x="143" y="45"/>
                </a:lnTo>
                <a:lnTo>
                  <a:pt x="147" y="41"/>
                </a:lnTo>
                <a:lnTo>
                  <a:pt x="148" y="37"/>
                </a:lnTo>
                <a:lnTo>
                  <a:pt x="151" y="32"/>
                </a:lnTo>
                <a:lnTo>
                  <a:pt x="151" y="27"/>
                </a:lnTo>
                <a:lnTo>
                  <a:pt x="151" y="22"/>
                </a:lnTo>
                <a:lnTo>
                  <a:pt x="148" y="16"/>
                </a:lnTo>
                <a:lnTo>
                  <a:pt x="147" y="12"/>
                </a:lnTo>
                <a:lnTo>
                  <a:pt x="143" y="8"/>
                </a:lnTo>
                <a:lnTo>
                  <a:pt x="139" y="4"/>
                </a:lnTo>
                <a:lnTo>
                  <a:pt x="135" y="3"/>
                </a:lnTo>
                <a:lnTo>
                  <a:pt x="12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7" name="Line 655"/>
          <p:cNvSpPr>
            <a:spLocks noChangeShapeType="1"/>
          </p:cNvSpPr>
          <p:nvPr/>
        </p:nvSpPr>
        <p:spPr bwMode="auto">
          <a:xfrm>
            <a:off x="8491538"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8" name="Freeform 656"/>
          <p:cNvSpPr>
            <a:spLocks/>
          </p:cNvSpPr>
          <p:nvPr/>
        </p:nvSpPr>
        <p:spPr bwMode="auto">
          <a:xfrm>
            <a:off x="8482013" y="4406900"/>
            <a:ext cx="52387" cy="20638"/>
          </a:xfrm>
          <a:custGeom>
            <a:avLst/>
            <a:gdLst>
              <a:gd name="T0" fmla="*/ 2147483647 w 132"/>
              <a:gd name="T1" fmla="*/ 0 h 53"/>
              <a:gd name="T2" fmla="*/ 2147483647 w 132"/>
              <a:gd name="T3" fmla="*/ 0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0 w 132"/>
              <a:gd name="T15" fmla="*/ 2147483647 h 53"/>
              <a:gd name="T16" fmla="*/ 0 w 132"/>
              <a:gd name="T17" fmla="*/ 2147483647 h 53"/>
              <a:gd name="T18" fmla="*/ 0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7" y="0"/>
                </a:moveTo>
                <a:lnTo>
                  <a:pt x="21" y="0"/>
                </a:lnTo>
                <a:lnTo>
                  <a:pt x="16" y="3"/>
                </a:lnTo>
                <a:lnTo>
                  <a:pt x="12" y="4"/>
                </a:lnTo>
                <a:lnTo>
                  <a:pt x="8" y="8"/>
                </a:lnTo>
                <a:lnTo>
                  <a:pt x="4" y="12"/>
                </a:lnTo>
                <a:lnTo>
                  <a:pt x="2" y="16"/>
                </a:lnTo>
                <a:lnTo>
                  <a:pt x="0" y="22"/>
                </a:lnTo>
                <a:lnTo>
                  <a:pt x="0" y="27"/>
                </a:lnTo>
                <a:lnTo>
                  <a:pt x="0" y="32"/>
                </a:lnTo>
                <a:lnTo>
                  <a:pt x="2" y="37"/>
                </a:lnTo>
                <a:lnTo>
                  <a:pt x="4" y="41"/>
                </a:lnTo>
                <a:lnTo>
                  <a:pt x="8" y="45"/>
                </a:lnTo>
                <a:lnTo>
                  <a:pt x="12" y="49"/>
                </a:lnTo>
                <a:lnTo>
                  <a:pt x="16" y="51"/>
                </a:lnTo>
                <a:lnTo>
                  <a:pt x="21" y="53"/>
                </a:lnTo>
                <a:lnTo>
                  <a:pt x="101" y="53"/>
                </a:lnTo>
                <a:lnTo>
                  <a:pt x="110" y="53"/>
                </a:lnTo>
                <a:lnTo>
                  <a:pt x="115" y="51"/>
                </a:lnTo>
                <a:lnTo>
                  <a:pt x="121" y="49"/>
                </a:lnTo>
                <a:lnTo>
                  <a:pt x="124" y="45"/>
                </a:lnTo>
                <a:lnTo>
                  <a:pt x="127" y="41"/>
                </a:lnTo>
                <a:lnTo>
                  <a:pt x="130" y="37"/>
                </a:lnTo>
                <a:lnTo>
                  <a:pt x="131" y="32"/>
                </a:lnTo>
                <a:lnTo>
                  <a:pt x="132" y="27"/>
                </a:lnTo>
                <a:lnTo>
                  <a:pt x="131" y="22"/>
                </a:lnTo>
                <a:lnTo>
                  <a:pt x="130" y="16"/>
                </a:lnTo>
                <a:lnTo>
                  <a:pt x="127" y="12"/>
                </a:lnTo>
                <a:lnTo>
                  <a:pt x="124" y="8"/>
                </a:lnTo>
                <a:lnTo>
                  <a:pt x="121" y="4"/>
                </a:lnTo>
                <a:lnTo>
                  <a:pt x="115" y="3"/>
                </a:lnTo>
                <a:lnTo>
                  <a:pt x="105"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09" name="Line 657"/>
          <p:cNvSpPr>
            <a:spLocks noChangeShapeType="1"/>
          </p:cNvSpPr>
          <p:nvPr/>
        </p:nvSpPr>
        <p:spPr bwMode="auto">
          <a:xfrm>
            <a:off x="8523288"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0" name="Freeform 658"/>
          <p:cNvSpPr>
            <a:spLocks/>
          </p:cNvSpPr>
          <p:nvPr/>
        </p:nvSpPr>
        <p:spPr bwMode="auto">
          <a:xfrm>
            <a:off x="8513763" y="4406900"/>
            <a:ext cx="23812" cy="20638"/>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5" y="3"/>
                </a:lnTo>
                <a:lnTo>
                  <a:pt x="10" y="4"/>
                </a:lnTo>
                <a:lnTo>
                  <a:pt x="6" y="8"/>
                </a:lnTo>
                <a:lnTo>
                  <a:pt x="3" y="12"/>
                </a:lnTo>
                <a:lnTo>
                  <a:pt x="1" y="16"/>
                </a:lnTo>
                <a:lnTo>
                  <a:pt x="0" y="22"/>
                </a:lnTo>
                <a:lnTo>
                  <a:pt x="0" y="27"/>
                </a:lnTo>
                <a:lnTo>
                  <a:pt x="0" y="32"/>
                </a:lnTo>
                <a:lnTo>
                  <a:pt x="1" y="37"/>
                </a:lnTo>
                <a:lnTo>
                  <a:pt x="3" y="41"/>
                </a:lnTo>
                <a:lnTo>
                  <a:pt x="6" y="45"/>
                </a:lnTo>
                <a:lnTo>
                  <a:pt x="10" y="49"/>
                </a:lnTo>
                <a:lnTo>
                  <a:pt x="15" y="51"/>
                </a:lnTo>
                <a:lnTo>
                  <a:pt x="21" y="53"/>
                </a:lnTo>
                <a:lnTo>
                  <a:pt x="30" y="53"/>
                </a:lnTo>
                <a:lnTo>
                  <a:pt x="41" y="53"/>
                </a:lnTo>
                <a:lnTo>
                  <a:pt x="46" y="51"/>
                </a:lnTo>
                <a:lnTo>
                  <a:pt x="50" y="49"/>
                </a:lnTo>
                <a:lnTo>
                  <a:pt x="54" y="45"/>
                </a:lnTo>
                <a:lnTo>
                  <a:pt x="58" y="41"/>
                </a:lnTo>
                <a:lnTo>
                  <a:pt x="59" y="37"/>
                </a:lnTo>
                <a:lnTo>
                  <a:pt x="62" y="32"/>
                </a:lnTo>
                <a:lnTo>
                  <a:pt x="62" y="27"/>
                </a:lnTo>
                <a:lnTo>
                  <a:pt x="62" y="22"/>
                </a:lnTo>
                <a:lnTo>
                  <a:pt x="59" y="16"/>
                </a:lnTo>
                <a:lnTo>
                  <a:pt x="58" y="12"/>
                </a:lnTo>
                <a:lnTo>
                  <a:pt x="54" y="8"/>
                </a:lnTo>
                <a:lnTo>
                  <a:pt x="50" y="4"/>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1" name="Line 659"/>
          <p:cNvSpPr>
            <a:spLocks noChangeShapeType="1"/>
          </p:cNvSpPr>
          <p:nvPr/>
        </p:nvSpPr>
        <p:spPr bwMode="auto">
          <a:xfrm>
            <a:off x="8528050"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2" name="Freeform 660"/>
          <p:cNvSpPr>
            <a:spLocks/>
          </p:cNvSpPr>
          <p:nvPr/>
        </p:nvSpPr>
        <p:spPr bwMode="auto">
          <a:xfrm>
            <a:off x="8516938" y="4406900"/>
            <a:ext cx="39687" cy="20638"/>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6" y="0"/>
                </a:moveTo>
                <a:lnTo>
                  <a:pt x="21" y="0"/>
                </a:lnTo>
                <a:lnTo>
                  <a:pt x="16" y="3"/>
                </a:lnTo>
                <a:lnTo>
                  <a:pt x="12" y="4"/>
                </a:lnTo>
                <a:lnTo>
                  <a:pt x="8" y="8"/>
                </a:lnTo>
                <a:lnTo>
                  <a:pt x="4" y="12"/>
                </a:lnTo>
                <a:lnTo>
                  <a:pt x="1" y="16"/>
                </a:lnTo>
                <a:lnTo>
                  <a:pt x="0" y="22"/>
                </a:lnTo>
                <a:lnTo>
                  <a:pt x="0" y="27"/>
                </a:lnTo>
                <a:lnTo>
                  <a:pt x="0" y="32"/>
                </a:lnTo>
                <a:lnTo>
                  <a:pt x="1" y="37"/>
                </a:lnTo>
                <a:lnTo>
                  <a:pt x="4" y="41"/>
                </a:lnTo>
                <a:lnTo>
                  <a:pt x="8" y="45"/>
                </a:lnTo>
                <a:lnTo>
                  <a:pt x="12" y="49"/>
                </a:lnTo>
                <a:lnTo>
                  <a:pt x="16" y="51"/>
                </a:lnTo>
                <a:lnTo>
                  <a:pt x="21" y="53"/>
                </a:lnTo>
                <a:lnTo>
                  <a:pt x="70" y="53"/>
                </a:lnTo>
                <a:lnTo>
                  <a:pt x="80" y="53"/>
                </a:lnTo>
                <a:lnTo>
                  <a:pt x="86" y="51"/>
                </a:lnTo>
                <a:lnTo>
                  <a:pt x="90" y="49"/>
                </a:lnTo>
                <a:lnTo>
                  <a:pt x="94" y="45"/>
                </a:lnTo>
                <a:lnTo>
                  <a:pt x="98" y="41"/>
                </a:lnTo>
                <a:lnTo>
                  <a:pt x="100" y="37"/>
                </a:lnTo>
                <a:lnTo>
                  <a:pt x="102" y="32"/>
                </a:lnTo>
                <a:lnTo>
                  <a:pt x="102" y="27"/>
                </a:lnTo>
                <a:lnTo>
                  <a:pt x="102" y="22"/>
                </a:lnTo>
                <a:lnTo>
                  <a:pt x="100" y="16"/>
                </a:lnTo>
                <a:lnTo>
                  <a:pt x="98" y="12"/>
                </a:lnTo>
                <a:lnTo>
                  <a:pt x="94" y="8"/>
                </a:lnTo>
                <a:lnTo>
                  <a:pt x="90" y="4"/>
                </a:lnTo>
                <a:lnTo>
                  <a:pt x="86" y="3"/>
                </a:lnTo>
                <a:lnTo>
                  <a:pt x="7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3" name="Line 661"/>
          <p:cNvSpPr>
            <a:spLocks noChangeShapeType="1"/>
          </p:cNvSpPr>
          <p:nvPr/>
        </p:nvSpPr>
        <p:spPr bwMode="auto">
          <a:xfrm>
            <a:off x="8547100"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4" name="Freeform 662"/>
          <p:cNvSpPr>
            <a:spLocks/>
          </p:cNvSpPr>
          <p:nvPr/>
        </p:nvSpPr>
        <p:spPr bwMode="auto">
          <a:xfrm>
            <a:off x="8535988" y="4406900"/>
            <a:ext cx="25400" cy="20638"/>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7" y="3"/>
                </a:lnTo>
                <a:lnTo>
                  <a:pt x="12" y="4"/>
                </a:lnTo>
                <a:lnTo>
                  <a:pt x="8" y="8"/>
                </a:lnTo>
                <a:lnTo>
                  <a:pt x="5" y="12"/>
                </a:lnTo>
                <a:lnTo>
                  <a:pt x="2" y="16"/>
                </a:lnTo>
                <a:lnTo>
                  <a:pt x="1" y="22"/>
                </a:lnTo>
                <a:lnTo>
                  <a:pt x="0" y="27"/>
                </a:lnTo>
                <a:lnTo>
                  <a:pt x="1" y="32"/>
                </a:lnTo>
                <a:lnTo>
                  <a:pt x="2" y="37"/>
                </a:lnTo>
                <a:lnTo>
                  <a:pt x="5" y="41"/>
                </a:lnTo>
                <a:lnTo>
                  <a:pt x="8" y="45"/>
                </a:lnTo>
                <a:lnTo>
                  <a:pt x="12" y="49"/>
                </a:lnTo>
                <a:lnTo>
                  <a:pt x="17" y="51"/>
                </a:lnTo>
                <a:lnTo>
                  <a:pt x="21" y="53"/>
                </a:lnTo>
                <a:lnTo>
                  <a:pt x="30" y="53"/>
                </a:lnTo>
                <a:lnTo>
                  <a:pt x="42" y="53"/>
                </a:lnTo>
                <a:lnTo>
                  <a:pt x="46" y="51"/>
                </a:lnTo>
                <a:lnTo>
                  <a:pt x="51" y="49"/>
                </a:lnTo>
                <a:lnTo>
                  <a:pt x="55" y="45"/>
                </a:lnTo>
                <a:lnTo>
                  <a:pt x="58" y="41"/>
                </a:lnTo>
                <a:lnTo>
                  <a:pt x="60" y="37"/>
                </a:lnTo>
                <a:lnTo>
                  <a:pt x="62" y="32"/>
                </a:lnTo>
                <a:lnTo>
                  <a:pt x="63" y="27"/>
                </a:lnTo>
                <a:lnTo>
                  <a:pt x="62" y="22"/>
                </a:lnTo>
                <a:lnTo>
                  <a:pt x="60" y="16"/>
                </a:lnTo>
                <a:lnTo>
                  <a:pt x="58" y="12"/>
                </a:lnTo>
                <a:lnTo>
                  <a:pt x="55" y="8"/>
                </a:lnTo>
                <a:lnTo>
                  <a:pt x="51" y="4"/>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5" name="Line 663"/>
          <p:cNvSpPr>
            <a:spLocks noChangeShapeType="1"/>
          </p:cNvSpPr>
          <p:nvPr/>
        </p:nvSpPr>
        <p:spPr bwMode="auto">
          <a:xfrm>
            <a:off x="8550275" y="4406900"/>
            <a:ext cx="1588"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6" name="Freeform 664"/>
          <p:cNvSpPr>
            <a:spLocks/>
          </p:cNvSpPr>
          <p:nvPr/>
        </p:nvSpPr>
        <p:spPr bwMode="auto">
          <a:xfrm>
            <a:off x="8540750" y="4406900"/>
            <a:ext cx="23813" cy="20638"/>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0"/>
                </a:lnTo>
                <a:lnTo>
                  <a:pt x="16" y="3"/>
                </a:lnTo>
                <a:lnTo>
                  <a:pt x="12" y="4"/>
                </a:lnTo>
                <a:lnTo>
                  <a:pt x="7" y="8"/>
                </a:lnTo>
                <a:lnTo>
                  <a:pt x="4" y="12"/>
                </a:lnTo>
                <a:lnTo>
                  <a:pt x="2" y="16"/>
                </a:lnTo>
                <a:lnTo>
                  <a:pt x="0" y="22"/>
                </a:lnTo>
                <a:lnTo>
                  <a:pt x="0" y="27"/>
                </a:lnTo>
                <a:lnTo>
                  <a:pt x="0" y="32"/>
                </a:lnTo>
                <a:lnTo>
                  <a:pt x="2" y="37"/>
                </a:lnTo>
                <a:lnTo>
                  <a:pt x="4" y="41"/>
                </a:lnTo>
                <a:lnTo>
                  <a:pt x="7" y="45"/>
                </a:lnTo>
                <a:lnTo>
                  <a:pt x="12" y="49"/>
                </a:lnTo>
                <a:lnTo>
                  <a:pt x="16" y="51"/>
                </a:lnTo>
                <a:lnTo>
                  <a:pt x="21" y="53"/>
                </a:lnTo>
                <a:lnTo>
                  <a:pt x="31" y="53"/>
                </a:lnTo>
                <a:lnTo>
                  <a:pt x="41" y="53"/>
                </a:lnTo>
                <a:lnTo>
                  <a:pt x="47" y="51"/>
                </a:lnTo>
                <a:lnTo>
                  <a:pt x="50" y="49"/>
                </a:lnTo>
                <a:lnTo>
                  <a:pt x="54" y="45"/>
                </a:lnTo>
                <a:lnTo>
                  <a:pt x="58" y="41"/>
                </a:lnTo>
                <a:lnTo>
                  <a:pt x="61" y="37"/>
                </a:lnTo>
                <a:lnTo>
                  <a:pt x="62" y="32"/>
                </a:lnTo>
                <a:lnTo>
                  <a:pt x="62" y="27"/>
                </a:lnTo>
                <a:lnTo>
                  <a:pt x="62" y="22"/>
                </a:lnTo>
                <a:lnTo>
                  <a:pt x="61" y="16"/>
                </a:lnTo>
                <a:lnTo>
                  <a:pt x="58" y="12"/>
                </a:lnTo>
                <a:lnTo>
                  <a:pt x="54" y="8"/>
                </a:lnTo>
                <a:lnTo>
                  <a:pt x="50" y="4"/>
                </a:lnTo>
                <a:lnTo>
                  <a:pt x="47" y="3"/>
                </a:lnTo>
                <a:lnTo>
                  <a:pt x="36"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7" name="Line 665"/>
          <p:cNvSpPr>
            <a:spLocks noChangeShapeType="1"/>
          </p:cNvSpPr>
          <p:nvPr/>
        </p:nvSpPr>
        <p:spPr bwMode="auto">
          <a:xfrm>
            <a:off x="8555038"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8" name="Freeform 666"/>
          <p:cNvSpPr>
            <a:spLocks/>
          </p:cNvSpPr>
          <p:nvPr/>
        </p:nvSpPr>
        <p:spPr bwMode="auto">
          <a:xfrm>
            <a:off x="8543925" y="4406900"/>
            <a:ext cx="25400" cy="20638"/>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5" y="3"/>
                </a:lnTo>
                <a:lnTo>
                  <a:pt x="11" y="4"/>
                </a:lnTo>
                <a:lnTo>
                  <a:pt x="7" y="8"/>
                </a:lnTo>
                <a:lnTo>
                  <a:pt x="3" y="12"/>
                </a:lnTo>
                <a:lnTo>
                  <a:pt x="2" y="16"/>
                </a:lnTo>
                <a:lnTo>
                  <a:pt x="0" y="22"/>
                </a:lnTo>
                <a:lnTo>
                  <a:pt x="0" y="27"/>
                </a:lnTo>
                <a:lnTo>
                  <a:pt x="0" y="32"/>
                </a:lnTo>
                <a:lnTo>
                  <a:pt x="2" y="37"/>
                </a:lnTo>
                <a:lnTo>
                  <a:pt x="3" y="41"/>
                </a:lnTo>
                <a:lnTo>
                  <a:pt x="7" y="45"/>
                </a:lnTo>
                <a:lnTo>
                  <a:pt x="11" y="49"/>
                </a:lnTo>
                <a:lnTo>
                  <a:pt x="15" y="51"/>
                </a:lnTo>
                <a:lnTo>
                  <a:pt x="21" y="53"/>
                </a:lnTo>
                <a:lnTo>
                  <a:pt x="30" y="53"/>
                </a:lnTo>
                <a:lnTo>
                  <a:pt x="40" y="53"/>
                </a:lnTo>
                <a:lnTo>
                  <a:pt x="46" y="51"/>
                </a:lnTo>
                <a:lnTo>
                  <a:pt x="51" y="49"/>
                </a:lnTo>
                <a:lnTo>
                  <a:pt x="55" y="45"/>
                </a:lnTo>
                <a:lnTo>
                  <a:pt x="58" y="41"/>
                </a:lnTo>
                <a:lnTo>
                  <a:pt x="60" y="37"/>
                </a:lnTo>
                <a:lnTo>
                  <a:pt x="62" y="32"/>
                </a:lnTo>
                <a:lnTo>
                  <a:pt x="63" y="27"/>
                </a:lnTo>
                <a:lnTo>
                  <a:pt x="62" y="22"/>
                </a:lnTo>
                <a:lnTo>
                  <a:pt x="60" y="16"/>
                </a:lnTo>
                <a:lnTo>
                  <a:pt x="58" y="12"/>
                </a:lnTo>
                <a:lnTo>
                  <a:pt x="55" y="8"/>
                </a:lnTo>
                <a:lnTo>
                  <a:pt x="51" y="4"/>
                </a:lnTo>
                <a:lnTo>
                  <a:pt x="46" y="3"/>
                </a:lnTo>
                <a:lnTo>
                  <a:pt x="35" y="0"/>
                </a:lnTo>
                <a:lnTo>
                  <a:pt x="26"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19" name="Line 667"/>
          <p:cNvSpPr>
            <a:spLocks noChangeShapeType="1"/>
          </p:cNvSpPr>
          <p:nvPr/>
        </p:nvSpPr>
        <p:spPr bwMode="auto">
          <a:xfrm>
            <a:off x="8558213" y="440690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0" name="Freeform 668"/>
          <p:cNvSpPr>
            <a:spLocks/>
          </p:cNvSpPr>
          <p:nvPr/>
        </p:nvSpPr>
        <p:spPr bwMode="auto">
          <a:xfrm>
            <a:off x="8548688" y="4406900"/>
            <a:ext cx="20637" cy="20638"/>
          </a:xfrm>
          <a:custGeom>
            <a:avLst/>
            <a:gdLst>
              <a:gd name="T0" fmla="*/ 2147483647 w 54"/>
              <a:gd name="T1" fmla="*/ 0 h 53"/>
              <a:gd name="T2" fmla="*/ 2147483647 w 54"/>
              <a:gd name="T3" fmla="*/ 0 h 53"/>
              <a:gd name="T4" fmla="*/ 2147483647 w 54"/>
              <a:gd name="T5" fmla="*/ 2147483647 h 53"/>
              <a:gd name="T6" fmla="*/ 2147483647 w 54"/>
              <a:gd name="T7" fmla="*/ 2147483647 h 53"/>
              <a:gd name="T8" fmla="*/ 2147483647 w 54"/>
              <a:gd name="T9" fmla="*/ 2147483647 h 53"/>
              <a:gd name="T10" fmla="*/ 2147483647 w 54"/>
              <a:gd name="T11" fmla="*/ 2147483647 h 53"/>
              <a:gd name="T12" fmla="*/ 2147483647 w 54"/>
              <a:gd name="T13" fmla="*/ 2147483647 h 53"/>
              <a:gd name="T14" fmla="*/ 0 w 54"/>
              <a:gd name="T15" fmla="*/ 2147483647 h 53"/>
              <a:gd name="T16" fmla="*/ 0 w 54"/>
              <a:gd name="T17" fmla="*/ 2147483647 h 53"/>
              <a:gd name="T18" fmla="*/ 0 w 54"/>
              <a:gd name="T19" fmla="*/ 2147483647 h 53"/>
              <a:gd name="T20" fmla="*/ 2147483647 w 54"/>
              <a:gd name="T21" fmla="*/ 2147483647 h 53"/>
              <a:gd name="T22" fmla="*/ 2147483647 w 54"/>
              <a:gd name="T23" fmla="*/ 2147483647 h 53"/>
              <a:gd name="T24" fmla="*/ 2147483647 w 54"/>
              <a:gd name="T25" fmla="*/ 2147483647 h 53"/>
              <a:gd name="T26" fmla="*/ 2147483647 w 54"/>
              <a:gd name="T27" fmla="*/ 2147483647 h 53"/>
              <a:gd name="T28" fmla="*/ 2147483647 w 54"/>
              <a:gd name="T29" fmla="*/ 2147483647 h 53"/>
              <a:gd name="T30" fmla="*/ 2147483647 w 54"/>
              <a:gd name="T31" fmla="*/ 2147483647 h 53"/>
              <a:gd name="T32" fmla="*/ 2147483647 w 54"/>
              <a:gd name="T33" fmla="*/ 2147483647 h 53"/>
              <a:gd name="T34" fmla="*/ 2147483647 w 54"/>
              <a:gd name="T35" fmla="*/ 2147483647 h 53"/>
              <a:gd name="T36" fmla="*/ 2147483647 w 54"/>
              <a:gd name="T37" fmla="*/ 2147483647 h 53"/>
              <a:gd name="T38" fmla="*/ 2147483647 w 54"/>
              <a:gd name="T39" fmla="*/ 2147483647 h 53"/>
              <a:gd name="T40" fmla="*/ 2147483647 w 54"/>
              <a:gd name="T41" fmla="*/ 2147483647 h 53"/>
              <a:gd name="T42" fmla="*/ 2147483647 w 54"/>
              <a:gd name="T43" fmla="*/ 2147483647 h 53"/>
              <a:gd name="T44" fmla="*/ 2147483647 w 54"/>
              <a:gd name="T45" fmla="*/ 2147483647 h 53"/>
              <a:gd name="T46" fmla="*/ 2147483647 w 54"/>
              <a:gd name="T47" fmla="*/ 2147483647 h 53"/>
              <a:gd name="T48" fmla="*/ 2147483647 w 54"/>
              <a:gd name="T49" fmla="*/ 2147483647 h 53"/>
              <a:gd name="T50" fmla="*/ 2147483647 w 54"/>
              <a:gd name="T51" fmla="*/ 2147483647 h 53"/>
              <a:gd name="T52" fmla="*/ 2147483647 w 54"/>
              <a:gd name="T53" fmla="*/ 2147483647 h 53"/>
              <a:gd name="T54" fmla="*/ 2147483647 w 54"/>
              <a:gd name="T55" fmla="*/ 2147483647 h 53"/>
              <a:gd name="T56" fmla="*/ 2147483647 w 54"/>
              <a:gd name="T57" fmla="*/ 2147483647 h 53"/>
              <a:gd name="T58" fmla="*/ 2147483647 w 54"/>
              <a:gd name="T59" fmla="*/ 2147483647 h 53"/>
              <a:gd name="T60" fmla="*/ 2147483647 w 54"/>
              <a:gd name="T61" fmla="*/ 2147483647 h 53"/>
              <a:gd name="T62" fmla="*/ 2147483647 w 54"/>
              <a:gd name="T63" fmla="*/ 0 h 53"/>
              <a:gd name="T64" fmla="*/ 2147483647 w 5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
              <a:gd name="T100" fmla="*/ 0 h 53"/>
              <a:gd name="T101" fmla="*/ 54 w 5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 h="53">
                <a:moveTo>
                  <a:pt x="27" y="0"/>
                </a:moveTo>
                <a:lnTo>
                  <a:pt x="21" y="0"/>
                </a:lnTo>
                <a:lnTo>
                  <a:pt x="16" y="3"/>
                </a:lnTo>
                <a:lnTo>
                  <a:pt x="11" y="4"/>
                </a:lnTo>
                <a:lnTo>
                  <a:pt x="7" y="8"/>
                </a:lnTo>
                <a:lnTo>
                  <a:pt x="4" y="12"/>
                </a:lnTo>
                <a:lnTo>
                  <a:pt x="1" y="16"/>
                </a:lnTo>
                <a:lnTo>
                  <a:pt x="0" y="22"/>
                </a:lnTo>
                <a:lnTo>
                  <a:pt x="0" y="27"/>
                </a:lnTo>
                <a:lnTo>
                  <a:pt x="0" y="32"/>
                </a:lnTo>
                <a:lnTo>
                  <a:pt x="1" y="37"/>
                </a:lnTo>
                <a:lnTo>
                  <a:pt x="4" y="41"/>
                </a:lnTo>
                <a:lnTo>
                  <a:pt x="7" y="45"/>
                </a:lnTo>
                <a:lnTo>
                  <a:pt x="11" y="49"/>
                </a:lnTo>
                <a:lnTo>
                  <a:pt x="16" y="51"/>
                </a:lnTo>
                <a:lnTo>
                  <a:pt x="21" y="53"/>
                </a:lnTo>
                <a:lnTo>
                  <a:pt x="23" y="53"/>
                </a:lnTo>
                <a:lnTo>
                  <a:pt x="33" y="53"/>
                </a:lnTo>
                <a:lnTo>
                  <a:pt x="38" y="51"/>
                </a:lnTo>
                <a:lnTo>
                  <a:pt x="42" y="49"/>
                </a:lnTo>
                <a:lnTo>
                  <a:pt x="48" y="45"/>
                </a:lnTo>
                <a:lnTo>
                  <a:pt x="50" y="41"/>
                </a:lnTo>
                <a:lnTo>
                  <a:pt x="53" y="37"/>
                </a:lnTo>
                <a:lnTo>
                  <a:pt x="54" y="32"/>
                </a:lnTo>
                <a:lnTo>
                  <a:pt x="54" y="27"/>
                </a:lnTo>
                <a:lnTo>
                  <a:pt x="54" y="22"/>
                </a:lnTo>
                <a:lnTo>
                  <a:pt x="53" y="16"/>
                </a:lnTo>
                <a:lnTo>
                  <a:pt x="50" y="12"/>
                </a:lnTo>
                <a:lnTo>
                  <a:pt x="48" y="8"/>
                </a:lnTo>
                <a:lnTo>
                  <a:pt x="42" y="4"/>
                </a:lnTo>
                <a:lnTo>
                  <a:pt x="38" y="3"/>
                </a:lnTo>
                <a:lnTo>
                  <a:pt x="28" y="0"/>
                </a:lnTo>
                <a:lnTo>
                  <a:pt x="27" y="0"/>
                </a:lnTo>
                <a:close/>
              </a:path>
            </a:pathLst>
          </a:custGeom>
          <a:solidFill>
            <a:srgbClr val="FFFFFF"/>
          </a:solidFill>
          <a:ln w="7938">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1" name="Line 669"/>
          <p:cNvSpPr>
            <a:spLocks noChangeShapeType="1"/>
          </p:cNvSpPr>
          <p:nvPr/>
        </p:nvSpPr>
        <p:spPr bwMode="auto">
          <a:xfrm>
            <a:off x="1428750" y="5397500"/>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2" name="Freeform 670"/>
          <p:cNvSpPr>
            <a:spLocks/>
          </p:cNvSpPr>
          <p:nvPr/>
        </p:nvSpPr>
        <p:spPr bwMode="auto">
          <a:xfrm>
            <a:off x="1420813" y="5397500"/>
            <a:ext cx="104775" cy="12700"/>
          </a:xfrm>
          <a:custGeom>
            <a:avLst/>
            <a:gdLst>
              <a:gd name="T0" fmla="*/ 2147483647 w 265"/>
              <a:gd name="T1" fmla="*/ 0 h 38"/>
              <a:gd name="T2" fmla="*/ 2147483647 w 265"/>
              <a:gd name="T3" fmla="*/ 0 h 38"/>
              <a:gd name="T4" fmla="*/ 2147483647 w 265"/>
              <a:gd name="T5" fmla="*/ 2147483647 h 38"/>
              <a:gd name="T6" fmla="*/ 2147483647 w 265"/>
              <a:gd name="T7" fmla="*/ 2147483647 h 38"/>
              <a:gd name="T8" fmla="*/ 2147483647 w 265"/>
              <a:gd name="T9" fmla="*/ 2147483647 h 38"/>
              <a:gd name="T10" fmla="*/ 2147483647 w 265"/>
              <a:gd name="T11" fmla="*/ 2147483647 h 38"/>
              <a:gd name="T12" fmla="*/ 0 w 265"/>
              <a:gd name="T13" fmla="*/ 2147483647 h 38"/>
              <a:gd name="T14" fmla="*/ 2147483647 w 265"/>
              <a:gd name="T15" fmla="*/ 2147483647 h 38"/>
              <a:gd name="T16" fmla="*/ 2147483647 w 265"/>
              <a:gd name="T17" fmla="*/ 2147483647 h 38"/>
              <a:gd name="T18" fmla="*/ 2147483647 w 265"/>
              <a:gd name="T19" fmla="*/ 2147483647 h 38"/>
              <a:gd name="T20" fmla="*/ 2147483647 w 265"/>
              <a:gd name="T21" fmla="*/ 2147483647 h 38"/>
              <a:gd name="T22" fmla="*/ 2147483647 w 265"/>
              <a:gd name="T23" fmla="*/ 2147483647 h 38"/>
              <a:gd name="T24" fmla="*/ 2147483647 w 265"/>
              <a:gd name="T25" fmla="*/ 2147483647 h 38"/>
              <a:gd name="T26" fmla="*/ 2147483647 w 265"/>
              <a:gd name="T27" fmla="*/ 2147483647 h 38"/>
              <a:gd name="T28" fmla="*/ 2147483647 w 265"/>
              <a:gd name="T29" fmla="*/ 2147483647 h 38"/>
              <a:gd name="T30" fmla="*/ 2147483647 w 265"/>
              <a:gd name="T31" fmla="*/ 2147483647 h 38"/>
              <a:gd name="T32" fmla="*/ 2147483647 w 265"/>
              <a:gd name="T33" fmla="*/ 2147483647 h 38"/>
              <a:gd name="T34" fmla="*/ 2147483647 w 265"/>
              <a:gd name="T35" fmla="*/ 2147483647 h 38"/>
              <a:gd name="T36" fmla="*/ 2147483647 w 265"/>
              <a:gd name="T37" fmla="*/ 2147483647 h 38"/>
              <a:gd name="T38" fmla="*/ 2147483647 w 265"/>
              <a:gd name="T39" fmla="*/ 2147483647 h 38"/>
              <a:gd name="T40" fmla="*/ 2147483647 w 265"/>
              <a:gd name="T41" fmla="*/ 2147483647 h 38"/>
              <a:gd name="T42" fmla="*/ 2147483647 w 265"/>
              <a:gd name="T43" fmla="*/ 2147483647 h 38"/>
              <a:gd name="T44" fmla="*/ 2147483647 w 265"/>
              <a:gd name="T45" fmla="*/ 2147483647 h 38"/>
              <a:gd name="T46" fmla="*/ 2147483647 w 265"/>
              <a:gd name="T47" fmla="*/ 0 h 38"/>
              <a:gd name="T48" fmla="*/ 2147483647 w 265"/>
              <a:gd name="T49" fmla="*/ 0 h 38"/>
              <a:gd name="T50" fmla="*/ 2147483647 w 265"/>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5"/>
              <a:gd name="T79" fmla="*/ 0 h 38"/>
              <a:gd name="T80" fmla="*/ 265 w 265"/>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5" h="38">
                <a:moveTo>
                  <a:pt x="19" y="0"/>
                </a:moveTo>
                <a:lnTo>
                  <a:pt x="14" y="0"/>
                </a:lnTo>
                <a:lnTo>
                  <a:pt x="10" y="2"/>
                </a:lnTo>
                <a:lnTo>
                  <a:pt x="6" y="5"/>
                </a:lnTo>
                <a:lnTo>
                  <a:pt x="2" y="9"/>
                </a:lnTo>
                <a:lnTo>
                  <a:pt x="1" y="14"/>
                </a:lnTo>
                <a:lnTo>
                  <a:pt x="0" y="19"/>
                </a:lnTo>
                <a:lnTo>
                  <a:pt x="1" y="25"/>
                </a:lnTo>
                <a:lnTo>
                  <a:pt x="2" y="29"/>
                </a:lnTo>
                <a:lnTo>
                  <a:pt x="6" y="34"/>
                </a:lnTo>
                <a:lnTo>
                  <a:pt x="10" y="37"/>
                </a:lnTo>
                <a:lnTo>
                  <a:pt x="14" y="38"/>
                </a:lnTo>
                <a:lnTo>
                  <a:pt x="240" y="38"/>
                </a:lnTo>
                <a:lnTo>
                  <a:pt x="251" y="38"/>
                </a:lnTo>
                <a:lnTo>
                  <a:pt x="256" y="37"/>
                </a:lnTo>
                <a:lnTo>
                  <a:pt x="260" y="34"/>
                </a:lnTo>
                <a:lnTo>
                  <a:pt x="263" y="29"/>
                </a:lnTo>
                <a:lnTo>
                  <a:pt x="265" y="25"/>
                </a:lnTo>
                <a:lnTo>
                  <a:pt x="265" y="19"/>
                </a:lnTo>
                <a:lnTo>
                  <a:pt x="265" y="14"/>
                </a:lnTo>
                <a:lnTo>
                  <a:pt x="263" y="9"/>
                </a:lnTo>
                <a:lnTo>
                  <a:pt x="260" y="5"/>
                </a:lnTo>
                <a:lnTo>
                  <a:pt x="256" y="2"/>
                </a:lnTo>
                <a:lnTo>
                  <a:pt x="251" y="0"/>
                </a:lnTo>
                <a:lnTo>
                  <a:pt x="245"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3" name="Line 671"/>
          <p:cNvSpPr>
            <a:spLocks noChangeShapeType="1"/>
          </p:cNvSpPr>
          <p:nvPr/>
        </p:nvSpPr>
        <p:spPr bwMode="auto">
          <a:xfrm>
            <a:off x="1509713" y="54038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4" name="Freeform 672"/>
          <p:cNvSpPr>
            <a:spLocks/>
          </p:cNvSpPr>
          <p:nvPr/>
        </p:nvSpPr>
        <p:spPr bwMode="auto">
          <a:xfrm>
            <a:off x="1509713" y="5384800"/>
            <a:ext cx="15875" cy="26988"/>
          </a:xfrm>
          <a:custGeom>
            <a:avLst/>
            <a:gdLst>
              <a:gd name="T0" fmla="*/ 0 w 39"/>
              <a:gd name="T1" fmla="*/ 2147483647 h 71"/>
              <a:gd name="T2" fmla="*/ 2147483647 w 39"/>
              <a:gd name="T3" fmla="*/ 2147483647 h 71"/>
              <a:gd name="T4" fmla="*/ 2147483647 w 39"/>
              <a:gd name="T5" fmla="*/ 2147483647 h 71"/>
              <a:gd name="T6" fmla="*/ 2147483647 w 39"/>
              <a:gd name="T7" fmla="*/ 2147483647 h 71"/>
              <a:gd name="T8" fmla="*/ 2147483647 w 39"/>
              <a:gd name="T9" fmla="*/ 2147483647 h 71"/>
              <a:gd name="T10" fmla="*/ 2147483647 w 39"/>
              <a:gd name="T11" fmla="*/ 2147483647 h 71"/>
              <a:gd name="T12" fmla="*/ 2147483647 w 39"/>
              <a:gd name="T13" fmla="*/ 2147483647 h 71"/>
              <a:gd name="T14" fmla="*/ 2147483647 w 39"/>
              <a:gd name="T15" fmla="*/ 2147483647 h 71"/>
              <a:gd name="T16" fmla="*/ 2147483647 w 39"/>
              <a:gd name="T17" fmla="*/ 2147483647 h 71"/>
              <a:gd name="T18" fmla="*/ 2147483647 w 39"/>
              <a:gd name="T19" fmla="*/ 2147483647 h 71"/>
              <a:gd name="T20" fmla="*/ 2147483647 w 39"/>
              <a:gd name="T21" fmla="*/ 2147483647 h 71"/>
              <a:gd name="T22" fmla="*/ 2147483647 w 39"/>
              <a:gd name="T23" fmla="*/ 2147483647 h 71"/>
              <a:gd name="T24" fmla="*/ 2147483647 w 39"/>
              <a:gd name="T25" fmla="*/ 2147483647 h 71"/>
              <a:gd name="T26" fmla="*/ 2147483647 w 39"/>
              <a:gd name="T27" fmla="*/ 2147483647 h 71"/>
              <a:gd name="T28" fmla="*/ 2147483647 w 39"/>
              <a:gd name="T29" fmla="*/ 2147483647 h 71"/>
              <a:gd name="T30" fmla="*/ 2147483647 w 39"/>
              <a:gd name="T31" fmla="*/ 2147483647 h 71"/>
              <a:gd name="T32" fmla="*/ 2147483647 w 39"/>
              <a:gd name="T33" fmla="*/ 2147483647 h 71"/>
              <a:gd name="T34" fmla="*/ 2147483647 w 39"/>
              <a:gd name="T35" fmla="*/ 2147483647 h 71"/>
              <a:gd name="T36" fmla="*/ 2147483647 w 39"/>
              <a:gd name="T37" fmla="*/ 0 h 71"/>
              <a:gd name="T38" fmla="*/ 2147483647 w 39"/>
              <a:gd name="T39" fmla="*/ 2147483647 h 71"/>
              <a:gd name="T40" fmla="*/ 2147483647 w 39"/>
              <a:gd name="T41" fmla="*/ 2147483647 h 71"/>
              <a:gd name="T42" fmla="*/ 2147483647 w 39"/>
              <a:gd name="T43" fmla="*/ 2147483647 h 71"/>
              <a:gd name="T44" fmla="*/ 2147483647 w 39"/>
              <a:gd name="T45" fmla="*/ 2147483647 h 71"/>
              <a:gd name="T46" fmla="*/ 2147483647 w 39"/>
              <a:gd name="T47" fmla="*/ 2147483647 h 71"/>
              <a:gd name="T48" fmla="*/ 0 w 39"/>
              <a:gd name="T49" fmla="*/ 2147483647 h 71"/>
              <a:gd name="T50" fmla="*/ 0 w 39"/>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1"/>
              <a:gd name="T80" fmla="*/ 39 w 39"/>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1">
                <a:moveTo>
                  <a:pt x="0" y="51"/>
                </a:moveTo>
                <a:lnTo>
                  <a:pt x="1" y="57"/>
                </a:lnTo>
                <a:lnTo>
                  <a:pt x="2" y="61"/>
                </a:lnTo>
                <a:lnTo>
                  <a:pt x="6" y="66"/>
                </a:lnTo>
                <a:lnTo>
                  <a:pt x="10" y="69"/>
                </a:lnTo>
                <a:lnTo>
                  <a:pt x="15" y="70"/>
                </a:lnTo>
                <a:lnTo>
                  <a:pt x="19" y="71"/>
                </a:lnTo>
                <a:lnTo>
                  <a:pt x="25" y="70"/>
                </a:lnTo>
                <a:lnTo>
                  <a:pt x="30" y="69"/>
                </a:lnTo>
                <a:lnTo>
                  <a:pt x="34" y="66"/>
                </a:lnTo>
                <a:lnTo>
                  <a:pt x="37" y="61"/>
                </a:lnTo>
                <a:lnTo>
                  <a:pt x="39" y="57"/>
                </a:lnTo>
                <a:lnTo>
                  <a:pt x="39" y="25"/>
                </a:lnTo>
                <a:lnTo>
                  <a:pt x="39" y="14"/>
                </a:lnTo>
                <a:lnTo>
                  <a:pt x="37" y="10"/>
                </a:lnTo>
                <a:lnTo>
                  <a:pt x="34" y="6"/>
                </a:lnTo>
                <a:lnTo>
                  <a:pt x="30" y="3"/>
                </a:lnTo>
                <a:lnTo>
                  <a:pt x="25" y="1"/>
                </a:lnTo>
                <a:lnTo>
                  <a:pt x="19" y="0"/>
                </a:lnTo>
                <a:lnTo>
                  <a:pt x="15" y="1"/>
                </a:lnTo>
                <a:lnTo>
                  <a:pt x="10" y="3"/>
                </a:lnTo>
                <a:lnTo>
                  <a:pt x="6" y="6"/>
                </a:lnTo>
                <a:lnTo>
                  <a:pt x="2" y="10"/>
                </a:lnTo>
                <a:lnTo>
                  <a:pt x="1" y="14"/>
                </a:lnTo>
                <a:lnTo>
                  <a:pt x="0" y="20"/>
                </a:lnTo>
                <a:lnTo>
                  <a:pt x="0" y="5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5" name="Line 673"/>
          <p:cNvSpPr>
            <a:spLocks noChangeShapeType="1"/>
          </p:cNvSpPr>
          <p:nvPr/>
        </p:nvSpPr>
        <p:spPr bwMode="auto">
          <a:xfrm>
            <a:off x="1517650" y="53848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6" name="Freeform 674"/>
          <p:cNvSpPr>
            <a:spLocks/>
          </p:cNvSpPr>
          <p:nvPr/>
        </p:nvSpPr>
        <p:spPr bwMode="auto">
          <a:xfrm>
            <a:off x="1509713" y="5384800"/>
            <a:ext cx="58737" cy="14288"/>
          </a:xfrm>
          <a:custGeom>
            <a:avLst/>
            <a:gdLst>
              <a:gd name="T0" fmla="*/ 2147483647 w 148"/>
              <a:gd name="T1" fmla="*/ 0 h 40"/>
              <a:gd name="T2" fmla="*/ 2147483647 w 148"/>
              <a:gd name="T3" fmla="*/ 2147483647 h 40"/>
              <a:gd name="T4" fmla="*/ 2147483647 w 148"/>
              <a:gd name="T5" fmla="*/ 2147483647 h 40"/>
              <a:gd name="T6" fmla="*/ 2147483647 w 148"/>
              <a:gd name="T7" fmla="*/ 2147483647 h 40"/>
              <a:gd name="T8" fmla="*/ 2147483647 w 148"/>
              <a:gd name="T9" fmla="*/ 2147483647 h 40"/>
              <a:gd name="T10" fmla="*/ 2147483647 w 148"/>
              <a:gd name="T11" fmla="*/ 2147483647 h 40"/>
              <a:gd name="T12" fmla="*/ 0 w 148"/>
              <a:gd name="T13" fmla="*/ 2147483647 h 40"/>
              <a:gd name="T14" fmla="*/ 2147483647 w 148"/>
              <a:gd name="T15" fmla="*/ 2147483647 h 40"/>
              <a:gd name="T16" fmla="*/ 2147483647 w 148"/>
              <a:gd name="T17" fmla="*/ 2147483647 h 40"/>
              <a:gd name="T18" fmla="*/ 2147483647 w 148"/>
              <a:gd name="T19" fmla="*/ 2147483647 h 40"/>
              <a:gd name="T20" fmla="*/ 2147483647 w 148"/>
              <a:gd name="T21" fmla="*/ 2147483647 h 40"/>
              <a:gd name="T22" fmla="*/ 2147483647 w 148"/>
              <a:gd name="T23" fmla="*/ 2147483647 h 40"/>
              <a:gd name="T24" fmla="*/ 2147483647 w 148"/>
              <a:gd name="T25" fmla="*/ 2147483647 h 40"/>
              <a:gd name="T26" fmla="*/ 2147483647 w 148"/>
              <a:gd name="T27" fmla="*/ 2147483647 h 40"/>
              <a:gd name="T28" fmla="*/ 2147483647 w 148"/>
              <a:gd name="T29" fmla="*/ 2147483647 h 40"/>
              <a:gd name="T30" fmla="*/ 2147483647 w 148"/>
              <a:gd name="T31" fmla="*/ 2147483647 h 40"/>
              <a:gd name="T32" fmla="*/ 2147483647 w 148"/>
              <a:gd name="T33" fmla="*/ 2147483647 h 40"/>
              <a:gd name="T34" fmla="*/ 2147483647 w 148"/>
              <a:gd name="T35" fmla="*/ 2147483647 h 40"/>
              <a:gd name="T36" fmla="*/ 2147483647 w 148"/>
              <a:gd name="T37" fmla="*/ 2147483647 h 40"/>
              <a:gd name="T38" fmla="*/ 2147483647 w 148"/>
              <a:gd name="T39" fmla="*/ 2147483647 h 40"/>
              <a:gd name="T40" fmla="*/ 2147483647 w 148"/>
              <a:gd name="T41" fmla="*/ 2147483647 h 40"/>
              <a:gd name="T42" fmla="*/ 2147483647 w 148"/>
              <a:gd name="T43" fmla="*/ 2147483647 h 40"/>
              <a:gd name="T44" fmla="*/ 2147483647 w 148"/>
              <a:gd name="T45" fmla="*/ 2147483647 h 40"/>
              <a:gd name="T46" fmla="*/ 2147483647 w 148"/>
              <a:gd name="T47" fmla="*/ 2147483647 h 40"/>
              <a:gd name="T48" fmla="*/ 2147483647 w 148"/>
              <a:gd name="T49" fmla="*/ 0 h 40"/>
              <a:gd name="T50" fmla="*/ 2147483647 w 14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40"/>
              <a:gd name="T80" fmla="*/ 148 w 14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40">
                <a:moveTo>
                  <a:pt x="19" y="0"/>
                </a:moveTo>
                <a:lnTo>
                  <a:pt x="15" y="1"/>
                </a:lnTo>
                <a:lnTo>
                  <a:pt x="10" y="3"/>
                </a:lnTo>
                <a:lnTo>
                  <a:pt x="6" y="6"/>
                </a:lnTo>
                <a:lnTo>
                  <a:pt x="2" y="10"/>
                </a:lnTo>
                <a:lnTo>
                  <a:pt x="1" y="14"/>
                </a:lnTo>
                <a:lnTo>
                  <a:pt x="0" y="20"/>
                </a:lnTo>
                <a:lnTo>
                  <a:pt x="1" y="25"/>
                </a:lnTo>
                <a:lnTo>
                  <a:pt x="2" y="30"/>
                </a:lnTo>
                <a:lnTo>
                  <a:pt x="6" y="34"/>
                </a:lnTo>
                <a:lnTo>
                  <a:pt x="10" y="37"/>
                </a:lnTo>
                <a:lnTo>
                  <a:pt x="15" y="40"/>
                </a:lnTo>
                <a:lnTo>
                  <a:pt x="123" y="40"/>
                </a:lnTo>
                <a:lnTo>
                  <a:pt x="133" y="40"/>
                </a:lnTo>
                <a:lnTo>
                  <a:pt x="138" y="37"/>
                </a:lnTo>
                <a:lnTo>
                  <a:pt x="142" y="34"/>
                </a:lnTo>
                <a:lnTo>
                  <a:pt x="145" y="30"/>
                </a:lnTo>
                <a:lnTo>
                  <a:pt x="148" y="25"/>
                </a:lnTo>
                <a:lnTo>
                  <a:pt x="148" y="20"/>
                </a:lnTo>
                <a:lnTo>
                  <a:pt x="148" y="14"/>
                </a:lnTo>
                <a:lnTo>
                  <a:pt x="145" y="10"/>
                </a:lnTo>
                <a:lnTo>
                  <a:pt x="142" y="6"/>
                </a:lnTo>
                <a:lnTo>
                  <a:pt x="138" y="3"/>
                </a:lnTo>
                <a:lnTo>
                  <a:pt x="133" y="1"/>
                </a:lnTo>
                <a:lnTo>
                  <a:pt x="12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7" name="Line 675"/>
          <p:cNvSpPr>
            <a:spLocks noChangeShapeType="1"/>
          </p:cNvSpPr>
          <p:nvPr/>
        </p:nvSpPr>
        <p:spPr bwMode="auto">
          <a:xfrm>
            <a:off x="1560513" y="53848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8" name="Freeform 676"/>
          <p:cNvSpPr>
            <a:spLocks/>
          </p:cNvSpPr>
          <p:nvPr/>
        </p:nvSpPr>
        <p:spPr bwMode="auto">
          <a:xfrm>
            <a:off x="1552575" y="5384800"/>
            <a:ext cx="512763" cy="14288"/>
          </a:xfrm>
          <a:custGeom>
            <a:avLst/>
            <a:gdLst>
              <a:gd name="T0" fmla="*/ 2147483647 w 1290"/>
              <a:gd name="T1" fmla="*/ 0 h 40"/>
              <a:gd name="T2" fmla="*/ 2147483647 w 1290"/>
              <a:gd name="T3" fmla="*/ 2147483647 h 40"/>
              <a:gd name="T4" fmla="*/ 2147483647 w 1290"/>
              <a:gd name="T5" fmla="*/ 2147483647 h 40"/>
              <a:gd name="T6" fmla="*/ 2147483647 w 1290"/>
              <a:gd name="T7" fmla="*/ 2147483647 h 40"/>
              <a:gd name="T8" fmla="*/ 2147483647 w 1290"/>
              <a:gd name="T9" fmla="*/ 2147483647 h 40"/>
              <a:gd name="T10" fmla="*/ 2147483647 w 1290"/>
              <a:gd name="T11" fmla="*/ 2147483647 h 40"/>
              <a:gd name="T12" fmla="*/ 0 w 1290"/>
              <a:gd name="T13" fmla="*/ 2147483647 h 40"/>
              <a:gd name="T14" fmla="*/ 2147483647 w 1290"/>
              <a:gd name="T15" fmla="*/ 2147483647 h 40"/>
              <a:gd name="T16" fmla="*/ 2147483647 w 1290"/>
              <a:gd name="T17" fmla="*/ 2147483647 h 40"/>
              <a:gd name="T18" fmla="*/ 2147483647 w 1290"/>
              <a:gd name="T19" fmla="*/ 2147483647 h 40"/>
              <a:gd name="T20" fmla="*/ 2147483647 w 1290"/>
              <a:gd name="T21" fmla="*/ 2147483647 h 40"/>
              <a:gd name="T22" fmla="*/ 2147483647 w 1290"/>
              <a:gd name="T23" fmla="*/ 2147483647 h 40"/>
              <a:gd name="T24" fmla="*/ 2147483647 w 1290"/>
              <a:gd name="T25" fmla="*/ 2147483647 h 40"/>
              <a:gd name="T26" fmla="*/ 2147483647 w 1290"/>
              <a:gd name="T27" fmla="*/ 2147483647 h 40"/>
              <a:gd name="T28" fmla="*/ 2147483647 w 1290"/>
              <a:gd name="T29" fmla="*/ 2147483647 h 40"/>
              <a:gd name="T30" fmla="*/ 2147483647 w 1290"/>
              <a:gd name="T31" fmla="*/ 2147483647 h 40"/>
              <a:gd name="T32" fmla="*/ 2147483647 w 1290"/>
              <a:gd name="T33" fmla="*/ 2147483647 h 40"/>
              <a:gd name="T34" fmla="*/ 2147483647 w 1290"/>
              <a:gd name="T35" fmla="*/ 2147483647 h 40"/>
              <a:gd name="T36" fmla="*/ 2147483647 w 1290"/>
              <a:gd name="T37" fmla="*/ 2147483647 h 40"/>
              <a:gd name="T38" fmla="*/ 2147483647 w 1290"/>
              <a:gd name="T39" fmla="*/ 2147483647 h 40"/>
              <a:gd name="T40" fmla="*/ 2147483647 w 1290"/>
              <a:gd name="T41" fmla="*/ 2147483647 h 40"/>
              <a:gd name="T42" fmla="*/ 2147483647 w 1290"/>
              <a:gd name="T43" fmla="*/ 2147483647 h 40"/>
              <a:gd name="T44" fmla="*/ 2147483647 w 1290"/>
              <a:gd name="T45" fmla="*/ 2147483647 h 40"/>
              <a:gd name="T46" fmla="*/ 2147483647 w 1290"/>
              <a:gd name="T47" fmla="*/ 2147483647 h 40"/>
              <a:gd name="T48" fmla="*/ 2147483647 w 1290"/>
              <a:gd name="T49" fmla="*/ 0 h 40"/>
              <a:gd name="T50" fmla="*/ 2147483647 w 129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0"/>
              <a:gd name="T79" fmla="*/ 0 h 40"/>
              <a:gd name="T80" fmla="*/ 1290 w 129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0" h="40">
                <a:moveTo>
                  <a:pt x="20" y="0"/>
                </a:moveTo>
                <a:lnTo>
                  <a:pt x="15" y="1"/>
                </a:lnTo>
                <a:lnTo>
                  <a:pt x="11" y="3"/>
                </a:lnTo>
                <a:lnTo>
                  <a:pt x="7" y="6"/>
                </a:lnTo>
                <a:lnTo>
                  <a:pt x="3" y="10"/>
                </a:lnTo>
                <a:lnTo>
                  <a:pt x="1" y="14"/>
                </a:lnTo>
                <a:lnTo>
                  <a:pt x="0" y="20"/>
                </a:lnTo>
                <a:lnTo>
                  <a:pt x="1" y="25"/>
                </a:lnTo>
                <a:lnTo>
                  <a:pt x="3" y="30"/>
                </a:lnTo>
                <a:lnTo>
                  <a:pt x="7" y="34"/>
                </a:lnTo>
                <a:lnTo>
                  <a:pt x="11" y="37"/>
                </a:lnTo>
                <a:lnTo>
                  <a:pt x="15" y="40"/>
                </a:lnTo>
                <a:lnTo>
                  <a:pt x="1264" y="40"/>
                </a:lnTo>
                <a:lnTo>
                  <a:pt x="1275" y="40"/>
                </a:lnTo>
                <a:lnTo>
                  <a:pt x="1279" y="37"/>
                </a:lnTo>
                <a:lnTo>
                  <a:pt x="1283" y="34"/>
                </a:lnTo>
                <a:lnTo>
                  <a:pt x="1287" y="30"/>
                </a:lnTo>
                <a:lnTo>
                  <a:pt x="1289" y="25"/>
                </a:lnTo>
                <a:lnTo>
                  <a:pt x="1290" y="20"/>
                </a:lnTo>
                <a:lnTo>
                  <a:pt x="1289" y="14"/>
                </a:lnTo>
                <a:lnTo>
                  <a:pt x="1287" y="10"/>
                </a:lnTo>
                <a:lnTo>
                  <a:pt x="1283" y="6"/>
                </a:lnTo>
                <a:lnTo>
                  <a:pt x="1279" y="3"/>
                </a:lnTo>
                <a:lnTo>
                  <a:pt x="1275" y="1"/>
                </a:lnTo>
                <a:lnTo>
                  <a:pt x="12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29" name="Line 677"/>
          <p:cNvSpPr>
            <a:spLocks noChangeShapeType="1"/>
          </p:cNvSpPr>
          <p:nvPr/>
        </p:nvSpPr>
        <p:spPr bwMode="auto">
          <a:xfrm>
            <a:off x="2049463" y="5392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0" name="Freeform 678"/>
          <p:cNvSpPr>
            <a:spLocks/>
          </p:cNvSpPr>
          <p:nvPr/>
        </p:nvSpPr>
        <p:spPr bwMode="auto">
          <a:xfrm>
            <a:off x="2049463" y="5372100"/>
            <a:ext cx="14287" cy="26988"/>
          </a:xfrm>
          <a:custGeom>
            <a:avLst/>
            <a:gdLst>
              <a:gd name="T0" fmla="*/ 0 w 39"/>
              <a:gd name="T1" fmla="*/ 2147483647 h 70"/>
              <a:gd name="T2" fmla="*/ 0 w 39"/>
              <a:gd name="T3" fmla="*/ 2147483647 h 70"/>
              <a:gd name="T4" fmla="*/ 2147483647 w 39"/>
              <a:gd name="T5" fmla="*/ 2147483647 h 70"/>
              <a:gd name="T6" fmla="*/ 2147483647 w 39"/>
              <a:gd name="T7" fmla="*/ 2147483647 h 70"/>
              <a:gd name="T8" fmla="*/ 2147483647 w 39"/>
              <a:gd name="T9" fmla="*/ 2147483647 h 70"/>
              <a:gd name="T10" fmla="*/ 2147483647 w 39"/>
              <a:gd name="T11" fmla="*/ 2147483647 h 70"/>
              <a:gd name="T12" fmla="*/ 2147483647 w 39"/>
              <a:gd name="T13" fmla="*/ 2147483647 h 70"/>
              <a:gd name="T14" fmla="*/ 2147483647 w 39"/>
              <a:gd name="T15" fmla="*/ 2147483647 h 70"/>
              <a:gd name="T16" fmla="*/ 2147483647 w 39"/>
              <a:gd name="T17" fmla="*/ 2147483647 h 70"/>
              <a:gd name="T18" fmla="*/ 2147483647 w 39"/>
              <a:gd name="T19" fmla="*/ 2147483647 h 70"/>
              <a:gd name="T20" fmla="*/ 2147483647 w 39"/>
              <a:gd name="T21" fmla="*/ 2147483647 h 70"/>
              <a:gd name="T22" fmla="*/ 2147483647 w 39"/>
              <a:gd name="T23" fmla="*/ 2147483647 h 70"/>
              <a:gd name="T24" fmla="*/ 2147483647 w 39"/>
              <a:gd name="T25" fmla="*/ 2147483647 h 70"/>
              <a:gd name="T26" fmla="*/ 2147483647 w 39"/>
              <a:gd name="T27" fmla="*/ 2147483647 h 70"/>
              <a:gd name="T28" fmla="*/ 2147483647 w 39"/>
              <a:gd name="T29" fmla="*/ 2147483647 h 70"/>
              <a:gd name="T30" fmla="*/ 2147483647 w 39"/>
              <a:gd name="T31" fmla="*/ 2147483647 h 70"/>
              <a:gd name="T32" fmla="*/ 2147483647 w 39"/>
              <a:gd name="T33" fmla="*/ 2147483647 h 70"/>
              <a:gd name="T34" fmla="*/ 2147483647 w 39"/>
              <a:gd name="T35" fmla="*/ 0 h 70"/>
              <a:gd name="T36" fmla="*/ 2147483647 w 39"/>
              <a:gd name="T37" fmla="*/ 0 h 70"/>
              <a:gd name="T38" fmla="*/ 2147483647 w 39"/>
              <a:gd name="T39" fmla="*/ 0 h 70"/>
              <a:gd name="T40" fmla="*/ 2147483647 w 39"/>
              <a:gd name="T41" fmla="*/ 2147483647 h 70"/>
              <a:gd name="T42" fmla="*/ 2147483647 w 39"/>
              <a:gd name="T43" fmla="*/ 2147483647 h 70"/>
              <a:gd name="T44" fmla="*/ 2147483647 w 39"/>
              <a:gd name="T45" fmla="*/ 2147483647 h 70"/>
              <a:gd name="T46" fmla="*/ 0 w 39"/>
              <a:gd name="T47" fmla="*/ 2147483647 h 70"/>
              <a:gd name="T48" fmla="*/ 0 w 39"/>
              <a:gd name="T49" fmla="*/ 2147483647 h 70"/>
              <a:gd name="T50" fmla="*/ 0 w 39"/>
              <a:gd name="T51" fmla="*/ 2147483647 h 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0"/>
              <a:gd name="T80" fmla="*/ 39 w 39"/>
              <a:gd name="T81" fmla="*/ 70 h 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0">
                <a:moveTo>
                  <a:pt x="0" y="50"/>
                </a:moveTo>
                <a:lnTo>
                  <a:pt x="0" y="55"/>
                </a:lnTo>
                <a:lnTo>
                  <a:pt x="3" y="60"/>
                </a:lnTo>
                <a:lnTo>
                  <a:pt x="6" y="64"/>
                </a:lnTo>
                <a:lnTo>
                  <a:pt x="10" y="67"/>
                </a:lnTo>
                <a:lnTo>
                  <a:pt x="15" y="70"/>
                </a:lnTo>
                <a:lnTo>
                  <a:pt x="20" y="70"/>
                </a:lnTo>
                <a:lnTo>
                  <a:pt x="25" y="70"/>
                </a:lnTo>
                <a:lnTo>
                  <a:pt x="29" y="67"/>
                </a:lnTo>
                <a:lnTo>
                  <a:pt x="33" y="64"/>
                </a:lnTo>
                <a:lnTo>
                  <a:pt x="37" y="60"/>
                </a:lnTo>
                <a:lnTo>
                  <a:pt x="39" y="55"/>
                </a:lnTo>
                <a:lnTo>
                  <a:pt x="39" y="25"/>
                </a:lnTo>
                <a:lnTo>
                  <a:pt x="39" y="14"/>
                </a:lnTo>
                <a:lnTo>
                  <a:pt x="37" y="9"/>
                </a:lnTo>
                <a:lnTo>
                  <a:pt x="33" y="5"/>
                </a:lnTo>
                <a:lnTo>
                  <a:pt x="29" y="2"/>
                </a:lnTo>
                <a:lnTo>
                  <a:pt x="25" y="0"/>
                </a:lnTo>
                <a:lnTo>
                  <a:pt x="20" y="0"/>
                </a:lnTo>
                <a:lnTo>
                  <a:pt x="15" y="0"/>
                </a:lnTo>
                <a:lnTo>
                  <a:pt x="10" y="2"/>
                </a:lnTo>
                <a:lnTo>
                  <a:pt x="6" y="5"/>
                </a:lnTo>
                <a:lnTo>
                  <a:pt x="3" y="9"/>
                </a:lnTo>
                <a:lnTo>
                  <a:pt x="0" y="14"/>
                </a:lnTo>
                <a:lnTo>
                  <a:pt x="0" y="19"/>
                </a:lnTo>
                <a:lnTo>
                  <a:pt x="0" y="5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1" name="Line 679"/>
          <p:cNvSpPr>
            <a:spLocks noChangeShapeType="1"/>
          </p:cNvSpPr>
          <p:nvPr/>
        </p:nvSpPr>
        <p:spPr bwMode="auto">
          <a:xfrm>
            <a:off x="2057400" y="53721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2" name="Freeform 680"/>
          <p:cNvSpPr>
            <a:spLocks/>
          </p:cNvSpPr>
          <p:nvPr/>
        </p:nvSpPr>
        <p:spPr bwMode="auto">
          <a:xfrm>
            <a:off x="2049463" y="5372100"/>
            <a:ext cx="206375" cy="15875"/>
          </a:xfrm>
          <a:custGeom>
            <a:avLst/>
            <a:gdLst>
              <a:gd name="T0" fmla="*/ 2147483647 w 522"/>
              <a:gd name="T1" fmla="*/ 0 h 38"/>
              <a:gd name="T2" fmla="*/ 2147483647 w 522"/>
              <a:gd name="T3" fmla="*/ 0 h 38"/>
              <a:gd name="T4" fmla="*/ 2147483647 w 522"/>
              <a:gd name="T5" fmla="*/ 2147483647 h 38"/>
              <a:gd name="T6" fmla="*/ 2147483647 w 522"/>
              <a:gd name="T7" fmla="*/ 2147483647 h 38"/>
              <a:gd name="T8" fmla="*/ 2147483647 w 522"/>
              <a:gd name="T9" fmla="*/ 2147483647 h 38"/>
              <a:gd name="T10" fmla="*/ 0 w 522"/>
              <a:gd name="T11" fmla="*/ 2147483647 h 38"/>
              <a:gd name="T12" fmla="*/ 0 w 522"/>
              <a:gd name="T13" fmla="*/ 2147483647 h 38"/>
              <a:gd name="T14" fmla="*/ 0 w 522"/>
              <a:gd name="T15" fmla="*/ 2147483647 h 38"/>
              <a:gd name="T16" fmla="*/ 2147483647 w 522"/>
              <a:gd name="T17" fmla="*/ 2147483647 h 38"/>
              <a:gd name="T18" fmla="*/ 2147483647 w 522"/>
              <a:gd name="T19" fmla="*/ 2147483647 h 38"/>
              <a:gd name="T20" fmla="*/ 2147483647 w 522"/>
              <a:gd name="T21" fmla="*/ 2147483647 h 38"/>
              <a:gd name="T22" fmla="*/ 2147483647 w 522"/>
              <a:gd name="T23" fmla="*/ 2147483647 h 38"/>
              <a:gd name="T24" fmla="*/ 2147483647 w 522"/>
              <a:gd name="T25" fmla="*/ 2147483647 h 38"/>
              <a:gd name="T26" fmla="*/ 2147483647 w 522"/>
              <a:gd name="T27" fmla="*/ 2147483647 h 38"/>
              <a:gd name="T28" fmla="*/ 2147483647 w 522"/>
              <a:gd name="T29" fmla="*/ 2147483647 h 38"/>
              <a:gd name="T30" fmla="*/ 2147483647 w 522"/>
              <a:gd name="T31" fmla="*/ 2147483647 h 38"/>
              <a:gd name="T32" fmla="*/ 2147483647 w 522"/>
              <a:gd name="T33" fmla="*/ 2147483647 h 38"/>
              <a:gd name="T34" fmla="*/ 2147483647 w 522"/>
              <a:gd name="T35" fmla="*/ 2147483647 h 38"/>
              <a:gd name="T36" fmla="*/ 2147483647 w 522"/>
              <a:gd name="T37" fmla="*/ 2147483647 h 38"/>
              <a:gd name="T38" fmla="*/ 2147483647 w 522"/>
              <a:gd name="T39" fmla="*/ 2147483647 h 38"/>
              <a:gd name="T40" fmla="*/ 2147483647 w 522"/>
              <a:gd name="T41" fmla="*/ 2147483647 h 38"/>
              <a:gd name="T42" fmla="*/ 2147483647 w 522"/>
              <a:gd name="T43" fmla="*/ 2147483647 h 38"/>
              <a:gd name="T44" fmla="*/ 2147483647 w 522"/>
              <a:gd name="T45" fmla="*/ 2147483647 h 38"/>
              <a:gd name="T46" fmla="*/ 2147483647 w 522"/>
              <a:gd name="T47" fmla="*/ 0 h 38"/>
              <a:gd name="T48" fmla="*/ 2147483647 w 522"/>
              <a:gd name="T49" fmla="*/ 0 h 38"/>
              <a:gd name="T50" fmla="*/ 2147483647 w 522"/>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38"/>
              <a:gd name="T80" fmla="*/ 522 w 522"/>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38">
                <a:moveTo>
                  <a:pt x="20" y="0"/>
                </a:moveTo>
                <a:lnTo>
                  <a:pt x="15" y="0"/>
                </a:lnTo>
                <a:lnTo>
                  <a:pt x="10" y="2"/>
                </a:lnTo>
                <a:lnTo>
                  <a:pt x="6" y="5"/>
                </a:lnTo>
                <a:lnTo>
                  <a:pt x="3" y="9"/>
                </a:lnTo>
                <a:lnTo>
                  <a:pt x="0" y="14"/>
                </a:lnTo>
                <a:lnTo>
                  <a:pt x="0" y="19"/>
                </a:lnTo>
                <a:lnTo>
                  <a:pt x="0" y="25"/>
                </a:lnTo>
                <a:lnTo>
                  <a:pt x="3" y="29"/>
                </a:lnTo>
                <a:lnTo>
                  <a:pt x="6" y="33"/>
                </a:lnTo>
                <a:lnTo>
                  <a:pt x="10" y="36"/>
                </a:lnTo>
                <a:lnTo>
                  <a:pt x="15" y="38"/>
                </a:lnTo>
                <a:lnTo>
                  <a:pt x="496" y="38"/>
                </a:lnTo>
                <a:lnTo>
                  <a:pt x="507" y="38"/>
                </a:lnTo>
                <a:lnTo>
                  <a:pt x="512" y="36"/>
                </a:lnTo>
                <a:lnTo>
                  <a:pt x="516" y="33"/>
                </a:lnTo>
                <a:lnTo>
                  <a:pt x="520" y="29"/>
                </a:lnTo>
                <a:lnTo>
                  <a:pt x="521" y="25"/>
                </a:lnTo>
                <a:lnTo>
                  <a:pt x="522" y="19"/>
                </a:lnTo>
                <a:lnTo>
                  <a:pt x="521" y="14"/>
                </a:lnTo>
                <a:lnTo>
                  <a:pt x="520" y="9"/>
                </a:lnTo>
                <a:lnTo>
                  <a:pt x="516" y="5"/>
                </a:lnTo>
                <a:lnTo>
                  <a:pt x="512" y="2"/>
                </a:lnTo>
                <a:lnTo>
                  <a:pt x="507" y="0"/>
                </a:lnTo>
                <a:lnTo>
                  <a:pt x="501"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3" name="Line 681"/>
          <p:cNvSpPr>
            <a:spLocks noChangeShapeType="1"/>
          </p:cNvSpPr>
          <p:nvPr/>
        </p:nvSpPr>
        <p:spPr bwMode="auto">
          <a:xfrm>
            <a:off x="2239963" y="5380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4" name="Freeform 682"/>
          <p:cNvSpPr>
            <a:spLocks/>
          </p:cNvSpPr>
          <p:nvPr/>
        </p:nvSpPr>
        <p:spPr bwMode="auto">
          <a:xfrm>
            <a:off x="2239963" y="5360988"/>
            <a:ext cx="15875" cy="26987"/>
          </a:xfrm>
          <a:custGeom>
            <a:avLst/>
            <a:gdLst>
              <a:gd name="T0" fmla="*/ 0 w 38"/>
              <a:gd name="T1" fmla="*/ 2147483647 h 71"/>
              <a:gd name="T2" fmla="*/ 0 w 38"/>
              <a:gd name="T3" fmla="*/ 2147483647 h 71"/>
              <a:gd name="T4" fmla="*/ 2147483647 w 38"/>
              <a:gd name="T5" fmla="*/ 2147483647 h 71"/>
              <a:gd name="T6" fmla="*/ 2147483647 w 38"/>
              <a:gd name="T7" fmla="*/ 2147483647 h 71"/>
              <a:gd name="T8" fmla="*/ 2147483647 w 38"/>
              <a:gd name="T9" fmla="*/ 2147483647 h 71"/>
              <a:gd name="T10" fmla="*/ 2147483647 w 38"/>
              <a:gd name="T11" fmla="*/ 2147483647 h 71"/>
              <a:gd name="T12" fmla="*/ 2147483647 w 38"/>
              <a:gd name="T13" fmla="*/ 2147483647 h 71"/>
              <a:gd name="T14" fmla="*/ 2147483647 w 38"/>
              <a:gd name="T15" fmla="*/ 2147483647 h 71"/>
              <a:gd name="T16" fmla="*/ 2147483647 w 38"/>
              <a:gd name="T17" fmla="*/ 2147483647 h 71"/>
              <a:gd name="T18" fmla="*/ 2147483647 w 38"/>
              <a:gd name="T19" fmla="*/ 2147483647 h 71"/>
              <a:gd name="T20" fmla="*/ 2147483647 w 38"/>
              <a:gd name="T21" fmla="*/ 2147483647 h 71"/>
              <a:gd name="T22" fmla="*/ 2147483647 w 38"/>
              <a:gd name="T23" fmla="*/ 2147483647 h 71"/>
              <a:gd name="T24" fmla="*/ 2147483647 w 38"/>
              <a:gd name="T25" fmla="*/ 2147483647 h 71"/>
              <a:gd name="T26" fmla="*/ 2147483647 w 38"/>
              <a:gd name="T27" fmla="*/ 2147483647 h 71"/>
              <a:gd name="T28" fmla="*/ 2147483647 w 38"/>
              <a:gd name="T29" fmla="*/ 2147483647 h 71"/>
              <a:gd name="T30" fmla="*/ 2147483647 w 38"/>
              <a:gd name="T31" fmla="*/ 2147483647 h 71"/>
              <a:gd name="T32" fmla="*/ 2147483647 w 38"/>
              <a:gd name="T33" fmla="*/ 2147483647 h 71"/>
              <a:gd name="T34" fmla="*/ 2147483647 w 38"/>
              <a:gd name="T35" fmla="*/ 2147483647 h 71"/>
              <a:gd name="T36" fmla="*/ 2147483647 w 38"/>
              <a:gd name="T37" fmla="*/ 0 h 71"/>
              <a:gd name="T38" fmla="*/ 2147483647 w 38"/>
              <a:gd name="T39" fmla="*/ 2147483647 h 71"/>
              <a:gd name="T40" fmla="*/ 2147483647 w 38"/>
              <a:gd name="T41" fmla="*/ 2147483647 h 71"/>
              <a:gd name="T42" fmla="*/ 2147483647 w 38"/>
              <a:gd name="T43" fmla="*/ 2147483647 h 71"/>
              <a:gd name="T44" fmla="*/ 2147483647 w 38"/>
              <a:gd name="T45" fmla="*/ 2147483647 h 71"/>
              <a:gd name="T46" fmla="*/ 0 w 38"/>
              <a:gd name="T47" fmla="*/ 2147483647 h 71"/>
              <a:gd name="T48" fmla="*/ 0 w 38"/>
              <a:gd name="T49" fmla="*/ 2147483647 h 71"/>
              <a:gd name="T50" fmla="*/ 0 w 38"/>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1"/>
              <a:gd name="T80" fmla="*/ 38 w 38"/>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1">
                <a:moveTo>
                  <a:pt x="0" y="51"/>
                </a:moveTo>
                <a:lnTo>
                  <a:pt x="0" y="57"/>
                </a:lnTo>
                <a:lnTo>
                  <a:pt x="2" y="61"/>
                </a:lnTo>
                <a:lnTo>
                  <a:pt x="5" y="65"/>
                </a:lnTo>
                <a:lnTo>
                  <a:pt x="9" y="68"/>
                </a:lnTo>
                <a:lnTo>
                  <a:pt x="14" y="70"/>
                </a:lnTo>
                <a:lnTo>
                  <a:pt x="20" y="71"/>
                </a:lnTo>
                <a:lnTo>
                  <a:pt x="24" y="70"/>
                </a:lnTo>
                <a:lnTo>
                  <a:pt x="29" y="68"/>
                </a:lnTo>
                <a:lnTo>
                  <a:pt x="33" y="65"/>
                </a:lnTo>
                <a:lnTo>
                  <a:pt x="37" y="61"/>
                </a:lnTo>
                <a:lnTo>
                  <a:pt x="38" y="57"/>
                </a:lnTo>
                <a:lnTo>
                  <a:pt x="38" y="25"/>
                </a:lnTo>
                <a:lnTo>
                  <a:pt x="38" y="14"/>
                </a:lnTo>
                <a:lnTo>
                  <a:pt x="37" y="9"/>
                </a:lnTo>
                <a:lnTo>
                  <a:pt x="33" y="5"/>
                </a:lnTo>
                <a:lnTo>
                  <a:pt x="29" y="2"/>
                </a:lnTo>
                <a:lnTo>
                  <a:pt x="24" y="1"/>
                </a:lnTo>
                <a:lnTo>
                  <a:pt x="20" y="0"/>
                </a:lnTo>
                <a:lnTo>
                  <a:pt x="14" y="1"/>
                </a:lnTo>
                <a:lnTo>
                  <a:pt x="9" y="2"/>
                </a:lnTo>
                <a:lnTo>
                  <a:pt x="5" y="5"/>
                </a:lnTo>
                <a:lnTo>
                  <a:pt x="2" y="9"/>
                </a:lnTo>
                <a:lnTo>
                  <a:pt x="0" y="14"/>
                </a:lnTo>
                <a:lnTo>
                  <a:pt x="0" y="20"/>
                </a:lnTo>
                <a:lnTo>
                  <a:pt x="0" y="5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5" name="Line 683"/>
          <p:cNvSpPr>
            <a:spLocks noChangeShapeType="1"/>
          </p:cNvSpPr>
          <p:nvPr/>
        </p:nvSpPr>
        <p:spPr bwMode="auto">
          <a:xfrm>
            <a:off x="2247900" y="53609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6" name="Freeform 684"/>
          <p:cNvSpPr>
            <a:spLocks/>
          </p:cNvSpPr>
          <p:nvPr/>
        </p:nvSpPr>
        <p:spPr bwMode="auto">
          <a:xfrm>
            <a:off x="2239963" y="5360988"/>
            <a:ext cx="454025" cy="14287"/>
          </a:xfrm>
          <a:custGeom>
            <a:avLst/>
            <a:gdLst>
              <a:gd name="T0" fmla="*/ 2147483647 w 1140"/>
              <a:gd name="T1" fmla="*/ 0 h 38"/>
              <a:gd name="T2" fmla="*/ 2147483647 w 1140"/>
              <a:gd name="T3" fmla="*/ 2147483647 h 38"/>
              <a:gd name="T4" fmla="*/ 2147483647 w 1140"/>
              <a:gd name="T5" fmla="*/ 2147483647 h 38"/>
              <a:gd name="T6" fmla="*/ 2147483647 w 1140"/>
              <a:gd name="T7" fmla="*/ 2147483647 h 38"/>
              <a:gd name="T8" fmla="*/ 2147483647 w 1140"/>
              <a:gd name="T9" fmla="*/ 2147483647 h 38"/>
              <a:gd name="T10" fmla="*/ 0 w 1140"/>
              <a:gd name="T11" fmla="*/ 2147483647 h 38"/>
              <a:gd name="T12" fmla="*/ 0 w 1140"/>
              <a:gd name="T13" fmla="*/ 2147483647 h 38"/>
              <a:gd name="T14" fmla="*/ 0 w 1140"/>
              <a:gd name="T15" fmla="*/ 2147483647 h 38"/>
              <a:gd name="T16" fmla="*/ 2147483647 w 1140"/>
              <a:gd name="T17" fmla="*/ 2147483647 h 38"/>
              <a:gd name="T18" fmla="*/ 2147483647 w 1140"/>
              <a:gd name="T19" fmla="*/ 2147483647 h 38"/>
              <a:gd name="T20" fmla="*/ 2147483647 w 1140"/>
              <a:gd name="T21" fmla="*/ 2147483647 h 38"/>
              <a:gd name="T22" fmla="*/ 2147483647 w 1140"/>
              <a:gd name="T23" fmla="*/ 2147483647 h 38"/>
              <a:gd name="T24" fmla="*/ 2147483647 w 1140"/>
              <a:gd name="T25" fmla="*/ 2147483647 h 38"/>
              <a:gd name="T26" fmla="*/ 2147483647 w 1140"/>
              <a:gd name="T27" fmla="*/ 2147483647 h 38"/>
              <a:gd name="T28" fmla="*/ 2147483647 w 1140"/>
              <a:gd name="T29" fmla="*/ 2147483647 h 38"/>
              <a:gd name="T30" fmla="*/ 2147483647 w 1140"/>
              <a:gd name="T31" fmla="*/ 2147483647 h 38"/>
              <a:gd name="T32" fmla="*/ 2147483647 w 1140"/>
              <a:gd name="T33" fmla="*/ 2147483647 h 38"/>
              <a:gd name="T34" fmla="*/ 2147483647 w 1140"/>
              <a:gd name="T35" fmla="*/ 2147483647 h 38"/>
              <a:gd name="T36" fmla="*/ 2147483647 w 1140"/>
              <a:gd name="T37" fmla="*/ 2147483647 h 38"/>
              <a:gd name="T38" fmla="*/ 2147483647 w 1140"/>
              <a:gd name="T39" fmla="*/ 2147483647 h 38"/>
              <a:gd name="T40" fmla="*/ 2147483647 w 1140"/>
              <a:gd name="T41" fmla="*/ 2147483647 h 38"/>
              <a:gd name="T42" fmla="*/ 2147483647 w 1140"/>
              <a:gd name="T43" fmla="*/ 2147483647 h 38"/>
              <a:gd name="T44" fmla="*/ 2147483647 w 1140"/>
              <a:gd name="T45" fmla="*/ 2147483647 h 38"/>
              <a:gd name="T46" fmla="*/ 2147483647 w 1140"/>
              <a:gd name="T47" fmla="*/ 2147483647 h 38"/>
              <a:gd name="T48" fmla="*/ 2147483647 w 1140"/>
              <a:gd name="T49" fmla="*/ 0 h 38"/>
              <a:gd name="T50" fmla="*/ 2147483647 w 114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40"/>
              <a:gd name="T79" fmla="*/ 0 h 38"/>
              <a:gd name="T80" fmla="*/ 1140 w 114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40" h="38">
                <a:moveTo>
                  <a:pt x="20" y="0"/>
                </a:moveTo>
                <a:lnTo>
                  <a:pt x="14" y="1"/>
                </a:lnTo>
                <a:lnTo>
                  <a:pt x="9" y="2"/>
                </a:lnTo>
                <a:lnTo>
                  <a:pt x="5" y="5"/>
                </a:lnTo>
                <a:lnTo>
                  <a:pt x="2" y="9"/>
                </a:lnTo>
                <a:lnTo>
                  <a:pt x="0" y="14"/>
                </a:lnTo>
                <a:lnTo>
                  <a:pt x="0" y="20"/>
                </a:lnTo>
                <a:lnTo>
                  <a:pt x="0" y="25"/>
                </a:lnTo>
                <a:lnTo>
                  <a:pt x="2" y="29"/>
                </a:lnTo>
                <a:lnTo>
                  <a:pt x="5" y="34"/>
                </a:lnTo>
                <a:lnTo>
                  <a:pt x="9" y="37"/>
                </a:lnTo>
                <a:lnTo>
                  <a:pt x="14" y="38"/>
                </a:lnTo>
                <a:lnTo>
                  <a:pt x="1115" y="38"/>
                </a:lnTo>
                <a:lnTo>
                  <a:pt x="1126" y="38"/>
                </a:lnTo>
                <a:lnTo>
                  <a:pt x="1131" y="37"/>
                </a:lnTo>
                <a:lnTo>
                  <a:pt x="1135" y="34"/>
                </a:lnTo>
                <a:lnTo>
                  <a:pt x="1138" y="29"/>
                </a:lnTo>
                <a:lnTo>
                  <a:pt x="1140" y="25"/>
                </a:lnTo>
                <a:lnTo>
                  <a:pt x="1140" y="20"/>
                </a:lnTo>
                <a:lnTo>
                  <a:pt x="1140" y="14"/>
                </a:lnTo>
                <a:lnTo>
                  <a:pt x="1138" y="9"/>
                </a:lnTo>
                <a:lnTo>
                  <a:pt x="1135" y="5"/>
                </a:lnTo>
                <a:lnTo>
                  <a:pt x="1131" y="2"/>
                </a:lnTo>
                <a:lnTo>
                  <a:pt x="1126" y="1"/>
                </a:lnTo>
                <a:lnTo>
                  <a:pt x="1121"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7" name="Line 685"/>
          <p:cNvSpPr>
            <a:spLocks noChangeShapeType="1"/>
          </p:cNvSpPr>
          <p:nvPr/>
        </p:nvSpPr>
        <p:spPr bwMode="auto">
          <a:xfrm>
            <a:off x="2678113" y="53673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8" name="Freeform 686"/>
          <p:cNvSpPr>
            <a:spLocks/>
          </p:cNvSpPr>
          <p:nvPr/>
        </p:nvSpPr>
        <p:spPr bwMode="auto">
          <a:xfrm>
            <a:off x="2678113" y="5349875"/>
            <a:ext cx="15875" cy="25400"/>
          </a:xfrm>
          <a:custGeom>
            <a:avLst/>
            <a:gdLst>
              <a:gd name="T0" fmla="*/ 0 w 39"/>
              <a:gd name="T1" fmla="*/ 2147483647 h 71"/>
              <a:gd name="T2" fmla="*/ 2147483647 w 39"/>
              <a:gd name="T3" fmla="*/ 2147483647 h 71"/>
              <a:gd name="T4" fmla="*/ 2147483647 w 39"/>
              <a:gd name="T5" fmla="*/ 2147483647 h 71"/>
              <a:gd name="T6" fmla="*/ 2147483647 w 39"/>
              <a:gd name="T7" fmla="*/ 2147483647 h 71"/>
              <a:gd name="T8" fmla="*/ 2147483647 w 39"/>
              <a:gd name="T9" fmla="*/ 2147483647 h 71"/>
              <a:gd name="T10" fmla="*/ 2147483647 w 39"/>
              <a:gd name="T11" fmla="*/ 2147483647 h 71"/>
              <a:gd name="T12" fmla="*/ 2147483647 w 39"/>
              <a:gd name="T13" fmla="*/ 2147483647 h 71"/>
              <a:gd name="T14" fmla="*/ 2147483647 w 39"/>
              <a:gd name="T15" fmla="*/ 2147483647 h 71"/>
              <a:gd name="T16" fmla="*/ 2147483647 w 39"/>
              <a:gd name="T17" fmla="*/ 2147483647 h 71"/>
              <a:gd name="T18" fmla="*/ 2147483647 w 39"/>
              <a:gd name="T19" fmla="*/ 2147483647 h 71"/>
              <a:gd name="T20" fmla="*/ 2147483647 w 39"/>
              <a:gd name="T21" fmla="*/ 2147483647 h 71"/>
              <a:gd name="T22" fmla="*/ 2147483647 w 39"/>
              <a:gd name="T23" fmla="*/ 2147483647 h 71"/>
              <a:gd name="T24" fmla="*/ 2147483647 w 39"/>
              <a:gd name="T25" fmla="*/ 2147483647 h 71"/>
              <a:gd name="T26" fmla="*/ 2147483647 w 39"/>
              <a:gd name="T27" fmla="*/ 2147483647 h 71"/>
              <a:gd name="T28" fmla="*/ 2147483647 w 39"/>
              <a:gd name="T29" fmla="*/ 2147483647 h 71"/>
              <a:gd name="T30" fmla="*/ 2147483647 w 39"/>
              <a:gd name="T31" fmla="*/ 2147483647 h 71"/>
              <a:gd name="T32" fmla="*/ 2147483647 w 39"/>
              <a:gd name="T33" fmla="*/ 2147483647 h 71"/>
              <a:gd name="T34" fmla="*/ 2147483647 w 39"/>
              <a:gd name="T35" fmla="*/ 2147483647 h 71"/>
              <a:gd name="T36" fmla="*/ 2147483647 w 39"/>
              <a:gd name="T37" fmla="*/ 0 h 71"/>
              <a:gd name="T38" fmla="*/ 2147483647 w 39"/>
              <a:gd name="T39" fmla="*/ 2147483647 h 71"/>
              <a:gd name="T40" fmla="*/ 2147483647 w 39"/>
              <a:gd name="T41" fmla="*/ 2147483647 h 71"/>
              <a:gd name="T42" fmla="*/ 2147483647 w 39"/>
              <a:gd name="T43" fmla="*/ 2147483647 h 71"/>
              <a:gd name="T44" fmla="*/ 2147483647 w 39"/>
              <a:gd name="T45" fmla="*/ 2147483647 h 71"/>
              <a:gd name="T46" fmla="*/ 2147483647 w 39"/>
              <a:gd name="T47" fmla="*/ 2147483647 h 71"/>
              <a:gd name="T48" fmla="*/ 0 w 39"/>
              <a:gd name="T49" fmla="*/ 2147483647 h 71"/>
              <a:gd name="T50" fmla="*/ 0 w 39"/>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1"/>
              <a:gd name="T80" fmla="*/ 39 w 39"/>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1">
                <a:moveTo>
                  <a:pt x="0" y="52"/>
                </a:moveTo>
                <a:lnTo>
                  <a:pt x="1" y="57"/>
                </a:lnTo>
                <a:lnTo>
                  <a:pt x="2" y="61"/>
                </a:lnTo>
                <a:lnTo>
                  <a:pt x="6" y="66"/>
                </a:lnTo>
                <a:lnTo>
                  <a:pt x="10" y="69"/>
                </a:lnTo>
                <a:lnTo>
                  <a:pt x="14" y="70"/>
                </a:lnTo>
                <a:lnTo>
                  <a:pt x="20" y="71"/>
                </a:lnTo>
                <a:lnTo>
                  <a:pt x="25" y="70"/>
                </a:lnTo>
                <a:lnTo>
                  <a:pt x="30" y="69"/>
                </a:lnTo>
                <a:lnTo>
                  <a:pt x="34" y="66"/>
                </a:lnTo>
                <a:lnTo>
                  <a:pt x="37" y="61"/>
                </a:lnTo>
                <a:lnTo>
                  <a:pt x="39" y="57"/>
                </a:lnTo>
                <a:lnTo>
                  <a:pt x="39" y="25"/>
                </a:lnTo>
                <a:lnTo>
                  <a:pt x="39" y="15"/>
                </a:lnTo>
                <a:lnTo>
                  <a:pt x="37" y="11"/>
                </a:lnTo>
                <a:lnTo>
                  <a:pt x="34" y="7"/>
                </a:lnTo>
                <a:lnTo>
                  <a:pt x="30" y="3"/>
                </a:lnTo>
                <a:lnTo>
                  <a:pt x="25" y="1"/>
                </a:lnTo>
                <a:lnTo>
                  <a:pt x="20" y="0"/>
                </a:lnTo>
                <a:lnTo>
                  <a:pt x="14" y="1"/>
                </a:lnTo>
                <a:lnTo>
                  <a:pt x="10" y="3"/>
                </a:lnTo>
                <a:lnTo>
                  <a:pt x="6" y="7"/>
                </a:lnTo>
                <a:lnTo>
                  <a:pt x="2" y="11"/>
                </a:lnTo>
                <a:lnTo>
                  <a:pt x="1"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39" name="Line 687"/>
          <p:cNvSpPr>
            <a:spLocks noChangeShapeType="1"/>
          </p:cNvSpPr>
          <p:nvPr/>
        </p:nvSpPr>
        <p:spPr bwMode="auto">
          <a:xfrm>
            <a:off x="2686050" y="53498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0" name="Freeform 688"/>
          <p:cNvSpPr>
            <a:spLocks/>
          </p:cNvSpPr>
          <p:nvPr/>
        </p:nvSpPr>
        <p:spPr bwMode="auto">
          <a:xfrm>
            <a:off x="2678113" y="5349875"/>
            <a:ext cx="179387" cy="14288"/>
          </a:xfrm>
          <a:custGeom>
            <a:avLst/>
            <a:gdLst>
              <a:gd name="T0" fmla="*/ 2147483647 w 453"/>
              <a:gd name="T1" fmla="*/ 0 h 40"/>
              <a:gd name="T2" fmla="*/ 2147483647 w 453"/>
              <a:gd name="T3" fmla="*/ 2147483647 h 40"/>
              <a:gd name="T4" fmla="*/ 2147483647 w 453"/>
              <a:gd name="T5" fmla="*/ 2147483647 h 40"/>
              <a:gd name="T6" fmla="*/ 2147483647 w 453"/>
              <a:gd name="T7" fmla="*/ 2147483647 h 40"/>
              <a:gd name="T8" fmla="*/ 2147483647 w 453"/>
              <a:gd name="T9" fmla="*/ 2147483647 h 40"/>
              <a:gd name="T10" fmla="*/ 2147483647 w 453"/>
              <a:gd name="T11" fmla="*/ 2147483647 h 40"/>
              <a:gd name="T12" fmla="*/ 0 w 453"/>
              <a:gd name="T13" fmla="*/ 2147483647 h 40"/>
              <a:gd name="T14" fmla="*/ 2147483647 w 453"/>
              <a:gd name="T15" fmla="*/ 2147483647 h 40"/>
              <a:gd name="T16" fmla="*/ 2147483647 w 453"/>
              <a:gd name="T17" fmla="*/ 2147483647 h 40"/>
              <a:gd name="T18" fmla="*/ 2147483647 w 453"/>
              <a:gd name="T19" fmla="*/ 2147483647 h 40"/>
              <a:gd name="T20" fmla="*/ 2147483647 w 453"/>
              <a:gd name="T21" fmla="*/ 2147483647 h 40"/>
              <a:gd name="T22" fmla="*/ 2147483647 w 453"/>
              <a:gd name="T23" fmla="*/ 2147483647 h 40"/>
              <a:gd name="T24" fmla="*/ 2147483647 w 453"/>
              <a:gd name="T25" fmla="*/ 2147483647 h 40"/>
              <a:gd name="T26" fmla="*/ 2147483647 w 453"/>
              <a:gd name="T27" fmla="*/ 2147483647 h 40"/>
              <a:gd name="T28" fmla="*/ 2147483647 w 453"/>
              <a:gd name="T29" fmla="*/ 2147483647 h 40"/>
              <a:gd name="T30" fmla="*/ 2147483647 w 453"/>
              <a:gd name="T31" fmla="*/ 2147483647 h 40"/>
              <a:gd name="T32" fmla="*/ 2147483647 w 453"/>
              <a:gd name="T33" fmla="*/ 2147483647 h 40"/>
              <a:gd name="T34" fmla="*/ 2147483647 w 453"/>
              <a:gd name="T35" fmla="*/ 2147483647 h 40"/>
              <a:gd name="T36" fmla="*/ 2147483647 w 453"/>
              <a:gd name="T37" fmla="*/ 2147483647 h 40"/>
              <a:gd name="T38" fmla="*/ 2147483647 w 453"/>
              <a:gd name="T39" fmla="*/ 2147483647 h 40"/>
              <a:gd name="T40" fmla="*/ 2147483647 w 453"/>
              <a:gd name="T41" fmla="*/ 2147483647 h 40"/>
              <a:gd name="T42" fmla="*/ 2147483647 w 453"/>
              <a:gd name="T43" fmla="*/ 2147483647 h 40"/>
              <a:gd name="T44" fmla="*/ 2147483647 w 453"/>
              <a:gd name="T45" fmla="*/ 2147483647 h 40"/>
              <a:gd name="T46" fmla="*/ 2147483647 w 453"/>
              <a:gd name="T47" fmla="*/ 2147483647 h 40"/>
              <a:gd name="T48" fmla="*/ 2147483647 w 453"/>
              <a:gd name="T49" fmla="*/ 0 h 40"/>
              <a:gd name="T50" fmla="*/ 2147483647 w 453"/>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53"/>
              <a:gd name="T79" fmla="*/ 0 h 40"/>
              <a:gd name="T80" fmla="*/ 453 w 453"/>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53" h="40">
                <a:moveTo>
                  <a:pt x="20" y="0"/>
                </a:moveTo>
                <a:lnTo>
                  <a:pt x="14" y="1"/>
                </a:lnTo>
                <a:lnTo>
                  <a:pt x="10" y="3"/>
                </a:lnTo>
                <a:lnTo>
                  <a:pt x="6" y="7"/>
                </a:lnTo>
                <a:lnTo>
                  <a:pt x="2" y="11"/>
                </a:lnTo>
                <a:lnTo>
                  <a:pt x="1" y="15"/>
                </a:lnTo>
                <a:lnTo>
                  <a:pt x="0" y="20"/>
                </a:lnTo>
                <a:lnTo>
                  <a:pt x="1" y="25"/>
                </a:lnTo>
                <a:lnTo>
                  <a:pt x="2" y="30"/>
                </a:lnTo>
                <a:lnTo>
                  <a:pt x="6" y="34"/>
                </a:lnTo>
                <a:lnTo>
                  <a:pt x="10" y="37"/>
                </a:lnTo>
                <a:lnTo>
                  <a:pt x="14" y="40"/>
                </a:lnTo>
                <a:lnTo>
                  <a:pt x="428" y="40"/>
                </a:lnTo>
                <a:lnTo>
                  <a:pt x="438" y="40"/>
                </a:lnTo>
                <a:lnTo>
                  <a:pt x="442" y="37"/>
                </a:lnTo>
                <a:lnTo>
                  <a:pt x="448" y="34"/>
                </a:lnTo>
                <a:lnTo>
                  <a:pt x="450" y="30"/>
                </a:lnTo>
                <a:lnTo>
                  <a:pt x="452" y="25"/>
                </a:lnTo>
                <a:lnTo>
                  <a:pt x="453" y="20"/>
                </a:lnTo>
                <a:lnTo>
                  <a:pt x="452" y="15"/>
                </a:lnTo>
                <a:lnTo>
                  <a:pt x="450" y="11"/>
                </a:lnTo>
                <a:lnTo>
                  <a:pt x="448" y="7"/>
                </a:lnTo>
                <a:lnTo>
                  <a:pt x="442" y="3"/>
                </a:lnTo>
                <a:lnTo>
                  <a:pt x="438" y="1"/>
                </a:lnTo>
                <a:lnTo>
                  <a:pt x="433"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1" name="Line 689"/>
          <p:cNvSpPr>
            <a:spLocks noChangeShapeType="1"/>
          </p:cNvSpPr>
          <p:nvPr/>
        </p:nvSpPr>
        <p:spPr bwMode="auto">
          <a:xfrm>
            <a:off x="2841625" y="53562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2" name="Freeform 690"/>
          <p:cNvSpPr>
            <a:spLocks/>
          </p:cNvSpPr>
          <p:nvPr/>
        </p:nvSpPr>
        <p:spPr bwMode="auto">
          <a:xfrm>
            <a:off x="2841625" y="5337175"/>
            <a:ext cx="15875" cy="26988"/>
          </a:xfrm>
          <a:custGeom>
            <a:avLst/>
            <a:gdLst>
              <a:gd name="T0" fmla="*/ 0 w 39"/>
              <a:gd name="T1" fmla="*/ 2147483647 h 70"/>
              <a:gd name="T2" fmla="*/ 0 w 39"/>
              <a:gd name="T3" fmla="*/ 2147483647 h 70"/>
              <a:gd name="T4" fmla="*/ 2147483647 w 39"/>
              <a:gd name="T5" fmla="*/ 2147483647 h 70"/>
              <a:gd name="T6" fmla="*/ 2147483647 w 39"/>
              <a:gd name="T7" fmla="*/ 2147483647 h 70"/>
              <a:gd name="T8" fmla="*/ 2147483647 w 39"/>
              <a:gd name="T9" fmla="*/ 2147483647 h 70"/>
              <a:gd name="T10" fmla="*/ 2147483647 w 39"/>
              <a:gd name="T11" fmla="*/ 2147483647 h 70"/>
              <a:gd name="T12" fmla="*/ 2147483647 w 39"/>
              <a:gd name="T13" fmla="*/ 2147483647 h 70"/>
              <a:gd name="T14" fmla="*/ 2147483647 w 39"/>
              <a:gd name="T15" fmla="*/ 2147483647 h 70"/>
              <a:gd name="T16" fmla="*/ 2147483647 w 39"/>
              <a:gd name="T17" fmla="*/ 2147483647 h 70"/>
              <a:gd name="T18" fmla="*/ 2147483647 w 39"/>
              <a:gd name="T19" fmla="*/ 2147483647 h 70"/>
              <a:gd name="T20" fmla="*/ 2147483647 w 39"/>
              <a:gd name="T21" fmla="*/ 2147483647 h 70"/>
              <a:gd name="T22" fmla="*/ 2147483647 w 39"/>
              <a:gd name="T23" fmla="*/ 2147483647 h 70"/>
              <a:gd name="T24" fmla="*/ 2147483647 w 39"/>
              <a:gd name="T25" fmla="*/ 2147483647 h 70"/>
              <a:gd name="T26" fmla="*/ 2147483647 w 39"/>
              <a:gd name="T27" fmla="*/ 2147483647 h 70"/>
              <a:gd name="T28" fmla="*/ 2147483647 w 39"/>
              <a:gd name="T29" fmla="*/ 2147483647 h 70"/>
              <a:gd name="T30" fmla="*/ 2147483647 w 39"/>
              <a:gd name="T31" fmla="*/ 2147483647 h 70"/>
              <a:gd name="T32" fmla="*/ 2147483647 w 39"/>
              <a:gd name="T33" fmla="*/ 2147483647 h 70"/>
              <a:gd name="T34" fmla="*/ 2147483647 w 39"/>
              <a:gd name="T35" fmla="*/ 0 h 70"/>
              <a:gd name="T36" fmla="*/ 2147483647 w 39"/>
              <a:gd name="T37" fmla="*/ 0 h 70"/>
              <a:gd name="T38" fmla="*/ 2147483647 w 39"/>
              <a:gd name="T39" fmla="*/ 0 h 70"/>
              <a:gd name="T40" fmla="*/ 2147483647 w 39"/>
              <a:gd name="T41" fmla="*/ 2147483647 h 70"/>
              <a:gd name="T42" fmla="*/ 2147483647 w 39"/>
              <a:gd name="T43" fmla="*/ 2147483647 h 70"/>
              <a:gd name="T44" fmla="*/ 2147483647 w 39"/>
              <a:gd name="T45" fmla="*/ 2147483647 h 70"/>
              <a:gd name="T46" fmla="*/ 0 w 39"/>
              <a:gd name="T47" fmla="*/ 2147483647 h 70"/>
              <a:gd name="T48" fmla="*/ 0 w 39"/>
              <a:gd name="T49" fmla="*/ 2147483647 h 70"/>
              <a:gd name="T50" fmla="*/ 0 w 39"/>
              <a:gd name="T51" fmla="*/ 2147483647 h 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0"/>
              <a:gd name="T80" fmla="*/ 39 w 39"/>
              <a:gd name="T81" fmla="*/ 70 h 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0">
                <a:moveTo>
                  <a:pt x="0" y="50"/>
                </a:moveTo>
                <a:lnTo>
                  <a:pt x="0" y="55"/>
                </a:lnTo>
                <a:lnTo>
                  <a:pt x="3" y="60"/>
                </a:lnTo>
                <a:lnTo>
                  <a:pt x="6" y="64"/>
                </a:lnTo>
                <a:lnTo>
                  <a:pt x="10" y="67"/>
                </a:lnTo>
                <a:lnTo>
                  <a:pt x="15" y="70"/>
                </a:lnTo>
                <a:lnTo>
                  <a:pt x="20" y="70"/>
                </a:lnTo>
                <a:lnTo>
                  <a:pt x="25" y="70"/>
                </a:lnTo>
                <a:lnTo>
                  <a:pt x="29" y="67"/>
                </a:lnTo>
                <a:lnTo>
                  <a:pt x="35" y="64"/>
                </a:lnTo>
                <a:lnTo>
                  <a:pt x="37" y="60"/>
                </a:lnTo>
                <a:lnTo>
                  <a:pt x="39" y="55"/>
                </a:lnTo>
                <a:lnTo>
                  <a:pt x="39" y="25"/>
                </a:lnTo>
                <a:lnTo>
                  <a:pt x="39" y="14"/>
                </a:lnTo>
                <a:lnTo>
                  <a:pt x="37" y="9"/>
                </a:lnTo>
                <a:lnTo>
                  <a:pt x="35" y="5"/>
                </a:lnTo>
                <a:lnTo>
                  <a:pt x="29" y="2"/>
                </a:lnTo>
                <a:lnTo>
                  <a:pt x="25" y="0"/>
                </a:lnTo>
                <a:lnTo>
                  <a:pt x="20" y="0"/>
                </a:lnTo>
                <a:lnTo>
                  <a:pt x="15" y="0"/>
                </a:lnTo>
                <a:lnTo>
                  <a:pt x="10" y="2"/>
                </a:lnTo>
                <a:lnTo>
                  <a:pt x="6" y="5"/>
                </a:lnTo>
                <a:lnTo>
                  <a:pt x="3" y="9"/>
                </a:lnTo>
                <a:lnTo>
                  <a:pt x="0" y="14"/>
                </a:lnTo>
                <a:lnTo>
                  <a:pt x="0" y="20"/>
                </a:lnTo>
                <a:lnTo>
                  <a:pt x="0" y="5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3" name="Line 691"/>
          <p:cNvSpPr>
            <a:spLocks noChangeShapeType="1"/>
          </p:cNvSpPr>
          <p:nvPr/>
        </p:nvSpPr>
        <p:spPr bwMode="auto">
          <a:xfrm>
            <a:off x="2849563" y="53371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4" name="Freeform 692"/>
          <p:cNvSpPr>
            <a:spLocks/>
          </p:cNvSpPr>
          <p:nvPr/>
        </p:nvSpPr>
        <p:spPr bwMode="auto">
          <a:xfrm>
            <a:off x="2841625" y="5337175"/>
            <a:ext cx="176213" cy="15875"/>
          </a:xfrm>
          <a:custGeom>
            <a:avLst/>
            <a:gdLst>
              <a:gd name="T0" fmla="*/ 2147483647 w 443"/>
              <a:gd name="T1" fmla="*/ 0 h 38"/>
              <a:gd name="T2" fmla="*/ 2147483647 w 443"/>
              <a:gd name="T3" fmla="*/ 0 h 38"/>
              <a:gd name="T4" fmla="*/ 2147483647 w 443"/>
              <a:gd name="T5" fmla="*/ 2147483647 h 38"/>
              <a:gd name="T6" fmla="*/ 2147483647 w 443"/>
              <a:gd name="T7" fmla="*/ 2147483647 h 38"/>
              <a:gd name="T8" fmla="*/ 2147483647 w 443"/>
              <a:gd name="T9" fmla="*/ 2147483647 h 38"/>
              <a:gd name="T10" fmla="*/ 0 w 443"/>
              <a:gd name="T11" fmla="*/ 2147483647 h 38"/>
              <a:gd name="T12" fmla="*/ 0 w 443"/>
              <a:gd name="T13" fmla="*/ 2147483647 h 38"/>
              <a:gd name="T14" fmla="*/ 0 w 443"/>
              <a:gd name="T15" fmla="*/ 2147483647 h 38"/>
              <a:gd name="T16" fmla="*/ 2147483647 w 443"/>
              <a:gd name="T17" fmla="*/ 2147483647 h 38"/>
              <a:gd name="T18" fmla="*/ 2147483647 w 443"/>
              <a:gd name="T19" fmla="*/ 2147483647 h 38"/>
              <a:gd name="T20" fmla="*/ 2147483647 w 443"/>
              <a:gd name="T21" fmla="*/ 2147483647 h 38"/>
              <a:gd name="T22" fmla="*/ 2147483647 w 443"/>
              <a:gd name="T23" fmla="*/ 2147483647 h 38"/>
              <a:gd name="T24" fmla="*/ 2147483647 w 443"/>
              <a:gd name="T25" fmla="*/ 2147483647 h 38"/>
              <a:gd name="T26" fmla="*/ 2147483647 w 443"/>
              <a:gd name="T27" fmla="*/ 2147483647 h 38"/>
              <a:gd name="T28" fmla="*/ 2147483647 w 443"/>
              <a:gd name="T29" fmla="*/ 2147483647 h 38"/>
              <a:gd name="T30" fmla="*/ 2147483647 w 443"/>
              <a:gd name="T31" fmla="*/ 2147483647 h 38"/>
              <a:gd name="T32" fmla="*/ 2147483647 w 443"/>
              <a:gd name="T33" fmla="*/ 2147483647 h 38"/>
              <a:gd name="T34" fmla="*/ 2147483647 w 443"/>
              <a:gd name="T35" fmla="*/ 2147483647 h 38"/>
              <a:gd name="T36" fmla="*/ 2147483647 w 443"/>
              <a:gd name="T37" fmla="*/ 2147483647 h 38"/>
              <a:gd name="T38" fmla="*/ 2147483647 w 443"/>
              <a:gd name="T39" fmla="*/ 2147483647 h 38"/>
              <a:gd name="T40" fmla="*/ 2147483647 w 443"/>
              <a:gd name="T41" fmla="*/ 2147483647 h 38"/>
              <a:gd name="T42" fmla="*/ 2147483647 w 443"/>
              <a:gd name="T43" fmla="*/ 2147483647 h 38"/>
              <a:gd name="T44" fmla="*/ 2147483647 w 443"/>
              <a:gd name="T45" fmla="*/ 2147483647 h 38"/>
              <a:gd name="T46" fmla="*/ 2147483647 w 443"/>
              <a:gd name="T47" fmla="*/ 0 h 38"/>
              <a:gd name="T48" fmla="*/ 2147483647 w 443"/>
              <a:gd name="T49" fmla="*/ 0 h 38"/>
              <a:gd name="T50" fmla="*/ 2147483647 w 443"/>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3"/>
              <a:gd name="T79" fmla="*/ 0 h 38"/>
              <a:gd name="T80" fmla="*/ 443 w 443"/>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3" h="38">
                <a:moveTo>
                  <a:pt x="20" y="0"/>
                </a:moveTo>
                <a:lnTo>
                  <a:pt x="15" y="0"/>
                </a:lnTo>
                <a:lnTo>
                  <a:pt x="10" y="2"/>
                </a:lnTo>
                <a:lnTo>
                  <a:pt x="6" y="5"/>
                </a:lnTo>
                <a:lnTo>
                  <a:pt x="3" y="9"/>
                </a:lnTo>
                <a:lnTo>
                  <a:pt x="0" y="14"/>
                </a:lnTo>
                <a:lnTo>
                  <a:pt x="0" y="20"/>
                </a:lnTo>
                <a:lnTo>
                  <a:pt x="0" y="25"/>
                </a:lnTo>
                <a:lnTo>
                  <a:pt x="3" y="29"/>
                </a:lnTo>
                <a:lnTo>
                  <a:pt x="6" y="33"/>
                </a:lnTo>
                <a:lnTo>
                  <a:pt x="10" y="37"/>
                </a:lnTo>
                <a:lnTo>
                  <a:pt x="15" y="38"/>
                </a:lnTo>
                <a:lnTo>
                  <a:pt x="418" y="38"/>
                </a:lnTo>
                <a:lnTo>
                  <a:pt x="429" y="38"/>
                </a:lnTo>
                <a:lnTo>
                  <a:pt x="434" y="37"/>
                </a:lnTo>
                <a:lnTo>
                  <a:pt x="438" y="33"/>
                </a:lnTo>
                <a:lnTo>
                  <a:pt x="440" y="29"/>
                </a:lnTo>
                <a:lnTo>
                  <a:pt x="443" y="25"/>
                </a:lnTo>
                <a:lnTo>
                  <a:pt x="443" y="20"/>
                </a:lnTo>
                <a:lnTo>
                  <a:pt x="443" y="14"/>
                </a:lnTo>
                <a:lnTo>
                  <a:pt x="440" y="9"/>
                </a:lnTo>
                <a:lnTo>
                  <a:pt x="438" y="5"/>
                </a:lnTo>
                <a:lnTo>
                  <a:pt x="434" y="2"/>
                </a:lnTo>
                <a:lnTo>
                  <a:pt x="429" y="0"/>
                </a:lnTo>
                <a:lnTo>
                  <a:pt x="423"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5" name="Line 693"/>
          <p:cNvSpPr>
            <a:spLocks noChangeShapeType="1"/>
          </p:cNvSpPr>
          <p:nvPr/>
        </p:nvSpPr>
        <p:spPr bwMode="auto">
          <a:xfrm>
            <a:off x="3001963" y="53451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6" name="Freeform 694"/>
          <p:cNvSpPr>
            <a:spLocks/>
          </p:cNvSpPr>
          <p:nvPr/>
        </p:nvSpPr>
        <p:spPr bwMode="auto">
          <a:xfrm>
            <a:off x="3001963" y="5326063"/>
            <a:ext cx="15875" cy="26987"/>
          </a:xfrm>
          <a:custGeom>
            <a:avLst/>
            <a:gdLst>
              <a:gd name="T0" fmla="*/ 0 w 40"/>
              <a:gd name="T1" fmla="*/ 2147483647 h 71"/>
              <a:gd name="T2" fmla="*/ 2147483647 w 40"/>
              <a:gd name="T3" fmla="*/ 2147483647 h 71"/>
              <a:gd name="T4" fmla="*/ 2147483647 w 40"/>
              <a:gd name="T5" fmla="*/ 2147483647 h 71"/>
              <a:gd name="T6" fmla="*/ 2147483647 w 40"/>
              <a:gd name="T7" fmla="*/ 2147483647 h 71"/>
              <a:gd name="T8" fmla="*/ 2147483647 w 40"/>
              <a:gd name="T9" fmla="*/ 2147483647 h 71"/>
              <a:gd name="T10" fmla="*/ 2147483647 w 40"/>
              <a:gd name="T11" fmla="*/ 2147483647 h 71"/>
              <a:gd name="T12" fmla="*/ 2147483647 w 40"/>
              <a:gd name="T13" fmla="*/ 2147483647 h 71"/>
              <a:gd name="T14" fmla="*/ 2147483647 w 40"/>
              <a:gd name="T15" fmla="*/ 2147483647 h 71"/>
              <a:gd name="T16" fmla="*/ 2147483647 w 40"/>
              <a:gd name="T17" fmla="*/ 2147483647 h 71"/>
              <a:gd name="T18" fmla="*/ 2147483647 w 40"/>
              <a:gd name="T19" fmla="*/ 2147483647 h 71"/>
              <a:gd name="T20" fmla="*/ 2147483647 w 40"/>
              <a:gd name="T21" fmla="*/ 2147483647 h 71"/>
              <a:gd name="T22" fmla="*/ 2147483647 w 40"/>
              <a:gd name="T23" fmla="*/ 2147483647 h 71"/>
              <a:gd name="T24" fmla="*/ 2147483647 w 40"/>
              <a:gd name="T25" fmla="*/ 2147483647 h 71"/>
              <a:gd name="T26" fmla="*/ 2147483647 w 40"/>
              <a:gd name="T27" fmla="*/ 2147483647 h 71"/>
              <a:gd name="T28" fmla="*/ 2147483647 w 40"/>
              <a:gd name="T29" fmla="*/ 2147483647 h 71"/>
              <a:gd name="T30" fmla="*/ 2147483647 w 40"/>
              <a:gd name="T31" fmla="*/ 2147483647 h 71"/>
              <a:gd name="T32" fmla="*/ 2147483647 w 40"/>
              <a:gd name="T33" fmla="*/ 2147483647 h 71"/>
              <a:gd name="T34" fmla="*/ 2147483647 w 40"/>
              <a:gd name="T35" fmla="*/ 0 h 71"/>
              <a:gd name="T36" fmla="*/ 2147483647 w 40"/>
              <a:gd name="T37" fmla="*/ 0 h 71"/>
              <a:gd name="T38" fmla="*/ 2147483647 w 40"/>
              <a:gd name="T39" fmla="*/ 0 h 71"/>
              <a:gd name="T40" fmla="*/ 2147483647 w 40"/>
              <a:gd name="T41" fmla="*/ 2147483647 h 71"/>
              <a:gd name="T42" fmla="*/ 2147483647 w 40"/>
              <a:gd name="T43" fmla="*/ 2147483647 h 71"/>
              <a:gd name="T44" fmla="*/ 2147483647 w 40"/>
              <a:gd name="T45" fmla="*/ 2147483647 h 71"/>
              <a:gd name="T46" fmla="*/ 2147483647 w 40"/>
              <a:gd name="T47" fmla="*/ 2147483647 h 71"/>
              <a:gd name="T48" fmla="*/ 0 w 40"/>
              <a:gd name="T49" fmla="*/ 2147483647 h 71"/>
              <a:gd name="T50" fmla="*/ 0 w 40"/>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1"/>
              <a:gd name="T80" fmla="*/ 40 w 40"/>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1">
                <a:moveTo>
                  <a:pt x="0" y="52"/>
                </a:moveTo>
                <a:lnTo>
                  <a:pt x="2" y="57"/>
                </a:lnTo>
                <a:lnTo>
                  <a:pt x="3" y="61"/>
                </a:lnTo>
                <a:lnTo>
                  <a:pt x="7" y="65"/>
                </a:lnTo>
                <a:lnTo>
                  <a:pt x="11" y="69"/>
                </a:lnTo>
                <a:lnTo>
                  <a:pt x="15" y="70"/>
                </a:lnTo>
                <a:lnTo>
                  <a:pt x="20" y="71"/>
                </a:lnTo>
                <a:lnTo>
                  <a:pt x="26" y="70"/>
                </a:lnTo>
                <a:lnTo>
                  <a:pt x="31" y="69"/>
                </a:lnTo>
                <a:lnTo>
                  <a:pt x="35" y="65"/>
                </a:lnTo>
                <a:lnTo>
                  <a:pt x="37" y="61"/>
                </a:lnTo>
                <a:lnTo>
                  <a:pt x="40" y="57"/>
                </a:lnTo>
                <a:lnTo>
                  <a:pt x="40" y="25"/>
                </a:lnTo>
                <a:lnTo>
                  <a:pt x="40" y="15"/>
                </a:lnTo>
                <a:lnTo>
                  <a:pt x="37" y="9"/>
                </a:lnTo>
                <a:lnTo>
                  <a:pt x="35" y="5"/>
                </a:lnTo>
                <a:lnTo>
                  <a:pt x="31" y="3"/>
                </a:lnTo>
                <a:lnTo>
                  <a:pt x="26" y="0"/>
                </a:lnTo>
                <a:lnTo>
                  <a:pt x="20" y="0"/>
                </a:lnTo>
                <a:lnTo>
                  <a:pt x="15" y="0"/>
                </a:lnTo>
                <a:lnTo>
                  <a:pt x="11" y="3"/>
                </a:lnTo>
                <a:lnTo>
                  <a:pt x="7" y="5"/>
                </a:lnTo>
                <a:lnTo>
                  <a:pt x="3" y="9"/>
                </a:lnTo>
                <a:lnTo>
                  <a:pt x="2"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7" name="Line 695"/>
          <p:cNvSpPr>
            <a:spLocks noChangeShapeType="1"/>
          </p:cNvSpPr>
          <p:nvPr/>
        </p:nvSpPr>
        <p:spPr bwMode="auto">
          <a:xfrm>
            <a:off x="3009900" y="53260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8" name="Freeform 696"/>
          <p:cNvSpPr>
            <a:spLocks/>
          </p:cNvSpPr>
          <p:nvPr/>
        </p:nvSpPr>
        <p:spPr bwMode="auto">
          <a:xfrm>
            <a:off x="3001963" y="5326063"/>
            <a:ext cx="285750" cy="14287"/>
          </a:xfrm>
          <a:custGeom>
            <a:avLst/>
            <a:gdLst>
              <a:gd name="T0" fmla="*/ 2147483647 w 719"/>
              <a:gd name="T1" fmla="*/ 0 h 38"/>
              <a:gd name="T2" fmla="*/ 2147483647 w 719"/>
              <a:gd name="T3" fmla="*/ 0 h 38"/>
              <a:gd name="T4" fmla="*/ 2147483647 w 719"/>
              <a:gd name="T5" fmla="*/ 2147483647 h 38"/>
              <a:gd name="T6" fmla="*/ 2147483647 w 719"/>
              <a:gd name="T7" fmla="*/ 2147483647 h 38"/>
              <a:gd name="T8" fmla="*/ 2147483647 w 719"/>
              <a:gd name="T9" fmla="*/ 2147483647 h 38"/>
              <a:gd name="T10" fmla="*/ 2147483647 w 719"/>
              <a:gd name="T11" fmla="*/ 2147483647 h 38"/>
              <a:gd name="T12" fmla="*/ 0 w 719"/>
              <a:gd name="T13" fmla="*/ 2147483647 h 38"/>
              <a:gd name="T14" fmla="*/ 2147483647 w 719"/>
              <a:gd name="T15" fmla="*/ 2147483647 h 38"/>
              <a:gd name="T16" fmla="*/ 2147483647 w 719"/>
              <a:gd name="T17" fmla="*/ 2147483647 h 38"/>
              <a:gd name="T18" fmla="*/ 2147483647 w 719"/>
              <a:gd name="T19" fmla="*/ 2147483647 h 38"/>
              <a:gd name="T20" fmla="*/ 2147483647 w 719"/>
              <a:gd name="T21" fmla="*/ 2147483647 h 38"/>
              <a:gd name="T22" fmla="*/ 2147483647 w 719"/>
              <a:gd name="T23" fmla="*/ 2147483647 h 38"/>
              <a:gd name="T24" fmla="*/ 2147483647 w 719"/>
              <a:gd name="T25" fmla="*/ 2147483647 h 38"/>
              <a:gd name="T26" fmla="*/ 2147483647 w 719"/>
              <a:gd name="T27" fmla="*/ 2147483647 h 38"/>
              <a:gd name="T28" fmla="*/ 2147483647 w 719"/>
              <a:gd name="T29" fmla="*/ 2147483647 h 38"/>
              <a:gd name="T30" fmla="*/ 2147483647 w 719"/>
              <a:gd name="T31" fmla="*/ 2147483647 h 38"/>
              <a:gd name="T32" fmla="*/ 2147483647 w 719"/>
              <a:gd name="T33" fmla="*/ 2147483647 h 38"/>
              <a:gd name="T34" fmla="*/ 2147483647 w 719"/>
              <a:gd name="T35" fmla="*/ 2147483647 h 38"/>
              <a:gd name="T36" fmla="*/ 2147483647 w 719"/>
              <a:gd name="T37" fmla="*/ 2147483647 h 38"/>
              <a:gd name="T38" fmla="*/ 2147483647 w 719"/>
              <a:gd name="T39" fmla="*/ 2147483647 h 38"/>
              <a:gd name="T40" fmla="*/ 2147483647 w 719"/>
              <a:gd name="T41" fmla="*/ 2147483647 h 38"/>
              <a:gd name="T42" fmla="*/ 2147483647 w 719"/>
              <a:gd name="T43" fmla="*/ 2147483647 h 38"/>
              <a:gd name="T44" fmla="*/ 2147483647 w 719"/>
              <a:gd name="T45" fmla="*/ 2147483647 h 38"/>
              <a:gd name="T46" fmla="*/ 2147483647 w 719"/>
              <a:gd name="T47" fmla="*/ 0 h 38"/>
              <a:gd name="T48" fmla="*/ 2147483647 w 719"/>
              <a:gd name="T49" fmla="*/ 0 h 38"/>
              <a:gd name="T50" fmla="*/ 2147483647 w 71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9"/>
              <a:gd name="T79" fmla="*/ 0 h 38"/>
              <a:gd name="T80" fmla="*/ 719 w 71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9" h="38">
                <a:moveTo>
                  <a:pt x="20" y="0"/>
                </a:moveTo>
                <a:lnTo>
                  <a:pt x="15" y="0"/>
                </a:lnTo>
                <a:lnTo>
                  <a:pt x="11" y="3"/>
                </a:lnTo>
                <a:lnTo>
                  <a:pt x="7" y="5"/>
                </a:lnTo>
                <a:lnTo>
                  <a:pt x="3" y="9"/>
                </a:lnTo>
                <a:lnTo>
                  <a:pt x="2" y="15"/>
                </a:lnTo>
                <a:lnTo>
                  <a:pt x="0" y="20"/>
                </a:lnTo>
                <a:lnTo>
                  <a:pt x="2" y="25"/>
                </a:lnTo>
                <a:lnTo>
                  <a:pt x="3" y="29"/>
                </a:lnTo>
                <a:lnTo>
                  <a:pt x="7" y="34"/>
                </a:lnTo>
                <a:lnTo>
                  <a:pt x="11" y="37"/>
                </a:lnTo>
                <a:lnTo>
                  <a:pt x="15" y="38"/>
                </a:lnTo>
                <a:lnTo>
                  <a:pt x="694" y="38"/>
                </a:lnTo>
                <a:lnTo>
                  <a:pt x="705" y="38"/>
                </a:lnTo>
                <a:lnTo>
                  <a:pt x="709" y="37"/>
                </a:lnTo>
                <a:lnTo>
                  <a:pt x="713" y="34"/>
                </a:lnTo>
                <a:lnTo>
                  <a:pt x="717" y="29"/>
                </a:lnTo>
                <a:lnTo>
                  <a:pt x="718" y="25"/>
                </a:lnTo>
                <a:lnTo>
                  <a:pt x="719" y="20"/>
                </a:lnTo>
                <a:lnTo>
                  <a:pt x="718" y="15"/>
                </a:lnTo>
                <a:lnTo>
                  <a:pt x="717" y="9"/>
                </a:lnTo>
                <a:lnTo>
                  <a:pt x="713" y="5"/>
                </a:lnTo>
                <a:lnTo>
                  <a:pt x="709" y="3"/>
                </a:lnTo>
                <a:lnTo>
                  <a:pt x="705" y="0"/>
                </a:lnTo>
                <a:lnTo>
                  <a:pt x="70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49" name="Line 697"/>
          <p:cNvSpPr>
            <a:spLocks noChangeShapeType="1"/>
          </p:cNvSpPr>
          <p:nvPr/>
        </p:nvSpPr>
        <p:spPr bwMode="auto">
          <a:xfrm>
            <a:off x="3271838" y="53340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0" name="Freeform 698"/>
          <p:cNvSpPr>
            <a:spLocks/>
          </p:cNvSpPr>
          <p:nvPr/>
        </p:nvSpPr>
        <p:spPr bwMode="auto">
          <a:xfrm>
            <a:off x="3271838" y="5313363"/>
            <a:ext cx="14287" cy="26987"/>
          </a:xfrm>
          <a:custGeom>
            <a:avLst/>
            <a:gdLst>
              <a:gd name="T0" fmla="*/ 0 w 38"/>
              <a:gd name="T1" fmla="*/ 2147483647 h 72"/>
              <a:gd name="T2" fmla="*/ 0 w 38"/>
              <a:gd name="T3" fmla="*/ 2147483647 h 72"/>
              <a:gd name="T4" fmla="*/ 2147483647 w 38"/>
              <a:gd name="T5" fmla="*/ 2147483647 h 72"/>
              <a:gd name="T6" fmla="*/ 2147483647 w 38"/>
              <a:gd name="T7" fmla="*/ 2147483647 h 72"/>
              <a:gd name="T8" fmla="*/ 2147483647 w 38"/>
              <a:gd name="T9" fmla="*/ 2147483647 h 72"/>
              <a:gd name="T10" fmla="*/ 2147483647 w 38"/>
              <a:gd name="T11" fmla="*/ 2147483647 h 72"/>
              <a:gd name="T12" fmla="*/ 2147483647 w 38"/>
              <a:gd name="T13" fmla="*/ 2147483647 h 72"/>
              <a:gd name="T14" fmla="*/ 2147483647 w 38"/>
              <a:gd name="T15" fmla="*/ 2147483647 h 72"/>
              <a:gd name="T16" fmla="*/ 2147483647 w 38"/>
              <a:gd name="T17" fmla="*/ 2147483647 h 72"/>
              <a:gd name="T18" fmla="*/ 2147483647 w 38"/>
              <a:gd name="T19" fmla="*/ 2147483647 h 72"/>
              <a:gd name="T20" fmla="*/ 2147483647 w 38"/>
              <a:gd name="T21" fmla="*/ 2147483647 h 72"/>
              <a:gd name="T22" fmla="*/ 2147483647 w 38"/>
              <a:gd name="T23" fmla="*/ 2147483647 h 72"/>
              <a:gd name="T24" fmla="*/ 2147483647 w 38"/>
              <a:gd name="T25" fmla="*/ 2147483647 h 72"/>
              <a:gd name="T26" fmla="*/ 2147483647 w 38"/>
              <a:gd name="T27" fmla="*/ 2147483647 h 72"/>
              <a:gd name="T28" fmla="*/ 2147483647 w 38"/>
              <a:gd name="T29" fmla="*/ 2147483647 h 72"/>
              <a:gd name="T30" fmla="*/ 2147483647 w 38"/>
              <a:gd name="T31" fmla="*/ 2147483647 h 72"/>
              <a:gd name="T32" fmla="*/ 2147483647 w 38"/>
              <a:gd name="T33" fmla="*/ 2147483647 h 72"/>
              <a:gd name="T34" fmla="*/ 2147483647 w 38"/>
              <a:gd name="T35" fmla="*/ 2147483647 h 72"/>
              <a:gd name="T36" fmla="*/ 2147483647 w 38"/>
              <a:gd name="T37" fmla="*/ 0 h 72"/>
              <a:gd name="T38" fmla="*/ 2147483647 w 38"/>
              <a:gd name="T39" fmla="*/ 2147483647 h 72"/>
              <a:gd name="T40" fmla="*/ 2147483647 w 38"/>
              <a:gd name="T41" fmla="*/ 2147483647 h 72"/>
              <a:gd name="T42" fmla="*/ 2147483647 w 38"/>
              <a:gd name="T43" fmla="*/ 2147483647 h 72"/>
              <a:gd name="T44" fmla="*/ 2147483647 w 38"/>
              <a:gd name="T45" fmla="*/ 2147483647 h 72"/>
              <a:gd name="T46" fmla="*/ 0 w 38"/>
              <a:gd name="T47" fmla="*/ 2147483647 h 72"/>
              <a:gd name="T48" fmla="*/ 0 w 38"/>
              <a:gd name="T49" fmla="*/ 2147483647 h 72"/>
              <a:gd name="T50" fmla="*/ 0 w 38"/>
              <a:gd name="T51" fmla="*/ 2147483647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2"/>
              <a:gd name="T80" fmla="*/ 38 w 38"/>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2">
                <a:moveTo>
                  <a:pt x="0" y="52"/>
                </a:moveTo>
                <a:lnTo>
                  <a:pt x="0" y="57"/>
                </a:lnTo>
                <a:lnTo>
                  <a:pt x="2" y="61"/>
                </a:lnTo>
                <a:lnTo>
                  <a:pt x="5" y="66"/>
                </a:lnTo>
                <a:lnTo>
                  <a:pt x="9" y="69"/>
                </a:lnTo>
                <a:lnTo>
                  <a:pt x="14" y="70"/>
                </a:lnTo>
                <a:lnTo>
                  <a:pt x="20" y="72"/>
                </a:lnTo>
                <a:lnTo>
                  <a:pt x="25" y="70"/>
                </a:lnTo>
                <a:lnTo>
                  <a:pt x="29" y="69"/>
                </a:lnTo>
                <a:lnTo>
                  <a:pt x="33" y="66"/>
                </a:lnTo>
                <a:lnTo>
                  <a:pt x="37" y="61"/>
                </a:lnTo>
                <a:lnTo>
                  <a:pt x="38" y="57"/>
                </a:lnTo>
                <a:lnTo>
                  <a:pt x="38" y="25"/>
                </a:lnTo>
                <a:lnTo>
                  <a:pt x="38" y="15"/>
                </a:lnTo>
                <a:lnTo>
                  <a:pt x="37" y="11"/>
                </a:lnTo>
                <a:lnTo>
                  <a:pt x="33" y="7"/>
                </a:lnTo>
                <a:lnTo>
                  <a:pt x="29" y="3"/>
                </a:lnTo>
                <a:lnTo>
                  <a:pt x="25" y="2"/>
                </a:lnTo>
                <a:lnTo>
                  <a:pt x="20" y="0"/>
                </a:lnTo>
                <a:lnTo>
                  <a:pt x="14" y="2"/>
                </a:lnTo>
                <a:lnTo>
                  <a:pt x="9" y="3"/>
                </a:lnTo>
                <a:lnTo>
                  <a:pt x="5" y="7"/>
                </a:lnTo>
                <a:lnTo>
                  <a:pt x="2" y="11"/>
                </a:lnTo>
                <a:lnTo>
                  <a:pt x="0"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1" name="Line 699"/>
          <p:cNvSpPr>
            <a:spLocks noChangeShapeType="1"/>
          </p:cNvSpPr>
          <p:nvPr/>
        </p:nvSpPr>
        <p:spPr bwMode="auto">
          <a:xfrm>
            <a:off x="3279775" y="53133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2" name="Freeform 700"/>
          <p:cNvSpPr>
            <a:spLocks/>
          </p:cNvSpPr>
          <p:nvPr/>
        </p:nvSpPr>
        <p:spPr bwMode="auto">
          <a:xfrm>
            <a:off x="3271838" y="5313363"/>
            <a:ext cx="393700" cy="15875"/>
          </a:xfrm>
          <a:custGeom>
            <a:avLst/>
            <a:gdLst>
              <a:gd name="T0" fmla="*/ 2147483647 w 994"/>
              <a:gd name="T1" fmla="*/ 0 h 40"/>
              <a:gd name="T2" fmla="*/ 2147483647 w 994"/>
              <a:gd name="T3" fmla="*/ 2147483647 h 40"/>
              <a:gd name="T4" fmla="*/ 2147483647 w 994"/>
              <a:gd name="T5" fmla="*/ 2147483647 h 40"/>
              <a:gd name="T6" fmla="*/ 2147483647 w 994"/>
              <a:gd name="T7" fmla="*/ 2147483647 h 40"/>
              <a:gd name="T8" fmla="*/ 2147483647 w 994"/>
              <a:gd name="T9" fmla="*/ 2147483647 h 40"/>
              <a:gd name="T10" fmla="*/ 0 w 994"/>
              <a:gd name="T11" fmla="*/ 2147483647 h 40"/>
              <a:gd name="T12" fmla="*/ 0 w 994"/>
              <a:gd name="T13" fmla="*/ 2147483647 h 40"/>
              <a:gd name="T14" fmla="*/ 0 w 994"/>
              <a:gd name="T15" fmla="*/ 2147483647 h 40"/>
              <a:gd name="T16" fmla="*/ 2147483647 w 994"/>
              <a:gd name="T17" fmla="*/ 2147483647 h 40"/>
              <a:gd name="T18" fmla="*/ 2147483647 w 994"/>
              <a:gd name="T19" fmla="*/ 2147483647 h 40"/>
              <a:gd name="T20" fmla="*/ 2147483647 w 994"/>
              <a:gd name="T21" fmla="*/ 2147483647 h 40"/>
              <a:gd name="T22" fmla="*/ 2147483647 w 994"/>
              <a:gd name="T23" fmla="*/ 2147483647 h 40"/>
              <a:gd name="T24" fmla="*/ 2147483647 w 994"/>
              <a:gd name="T25" fmla="*/ 2147483647 h 40"/>
              <a:gd name="T26" fmla="*/ 2147483647 w 994"/>
              <a:gd name="T27" fmla="*/ 2147483647 h 40"/>
              <a:gd name="T28" fmla="*/ 2147483647 w 994"/>
              <a:gd name="T29" fmla="*/ 2147483647 h 40"/>
              <a:gd name="T30" fmla="*/ 2147483647 w 994"/>
              <a:gd name="T31" fmla="*/ 2147483647 h 40"/>
              <a:gd name="T32" fmla="*/ 2147483647 w 994"/>
              <a:gd name="T33" fmla="*/ 2147483647 h 40"/>
              <a:gd name="T34" fmla="*/ 2147483647 w 994"/>
              <a:gd name="T35" fmla="*/ 2147483647 h 40"/>
              <a:gd name="T36" fmla="*/ 2147483647 w 994"/>
              <a:gd name="T37" fmla="*/ 2147483647 h 40"/>
              <a:gd name="T38" fmla="*/ 2147483647 w 994"/>
              <a:gd name="T39" fmla="*/ 2147483647 h 40"/>
              <a:gd name="T40" fmla="*/ 2147483647 w 994"/>
              <a:gd name="T41" fmla="*/ 2147483647 h 40"/>
              <a:gd name="T42" fmla="*/ 2147483647 w 994"/>
              <a:gd name="T43" fmla="*/ 2147483647 h 40"/>
              <a:gd name="T44" fmla="*/ 2147483647 w 994"/>
              <a:gd name="T45" fmla="*/ 2147483647 h 40"/>
              <a:gd name="T46" fmla="*/ 2147483647 w 994"/>
              <a:gd name="T47" fmla="*/ 2147483647 h 40"/>
              <a:gd name="T48" fmla="*/ 2147483647 w 994"/>
              <a:gd name="T49" fmla="*/ 0 h 40"/>
              <a:gd name="T50" fmla="*/ 2147483647 w 994"/>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4"/>
              <a:gd name="T79" fmla="*/ 0 h 40"/>
              <a:gd name="T80" fmla="*/ 994 w 994"/>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4" h="40">
                <a:moveTo>
                  <a:pt x="20" y="0"/>
                </a:moveTo>
                <a:lnTo>
                  <a:pt x="14" y="2"/>
                </a:lnTo>
                <a:lnTo>
                  <a:pt x="9" y="3"/>
                </a:lnTo>
                <a:lnTo>
                  <a:pt x="5" y="7"/>
                </a:lnTo>
                <a:lnTo>
                  <a:pt x="2" y="11"/>
                </a:lnTo>
                <a:lnTo>
                  <a:pt x="0" y="15"/>
                </a:lnTo>
                <a:lnTo>
                  <a:pt x="0" y="20"/>
                </a:lnTo>
                <a:lnTo>
                  <a:pt x="0" y="25"/>
                </a:lnTo>
                <a:lnTo>
                  <a:pt x="2" y="31"/>
                </a:lnTo>
                <a:lnTo>
                  <a:pt x="5" y="35"/>
                </a:lnTo>
                <a:lnTo>
                  <a:pt x="9" y="37"/>
                </a:lnTo>
                <a:lnTo>
                  <a:pt x="14" y="40"/>
                </a:lnTo>
                <a:lnTo>
                  <a:pt x="969" y="40"/>
                </a:lnTo>
                <a:lnTo>
                  <a:pt x="979" y="40"/>
                </a:lnTo>
                <a:lnTo>
                  <a:pt x="983" y="37"/>
                </a:lnTo>
                <a:lnTo>
                  <a:pt x="988" y="35"/>
                </a:lnTo>
                <a:lnTo>
                  <a:pt x="991" y="31"/>
                </a:lnTo>
                <a:lnTo>
                  <a:pt x="992" y="25"/>
                </a:lnTo>
                <a:lnTo>
                  <a:pt x="994" y="20"/>
                </a:lnTo>
                <a:lnTo>
                  <a:pt x="992" y="15"/>
                </a:lnTo>
                <a:lnTo>
                  <a:pt x="991" y="11"/>
                </a:lnTo>
                <a:lnTo>
                  <a:pt x="988" y="7"/>
                </a:lnTo>
                <a:lnTo>
                  <a:pt x="983" y="3"/>
                </a:lnTo>
                <a:lnTo>
                  <a:pt x="979" y="2"/>
                </a:lnTo>
                <a:lnTo>
                  <a:pt x="974"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3" name="Line 701"/>
          <p:cNvSpPr>
            <a:spLocks noChangeShapeType="1"/>
          </p:cNvSpPr>
          <p:nvPr/>
        </p:nvSpPr>
        <p:spPr bwMode="auto">
          <a:xfrm>
            <a:off x="3649663" y="5321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4" name="Freeform 702"/>
          <p:cNvSpPr>
            <a:spLocks/>
          </p:cNvSpPr>
          <p:nvPr/>
        </p:nvSpPr>
        <p:spPr bwMode="auto">
          <a:xfrm>
            <a:off x="3649663" y="5302250"/>
            <a:ext cx="15875" cy="26988"/>
          </a:xfrm>
          <a:custGeom>
            <a:avLst/>
            <a:gdLst>
              <a:gd name="T0" fmla="*/ 0 w 38"/>
              <a:gd name="T1" fmla="*/ 2147483647 h 70"/>
              <a:gd name="T2" fmla="*/ 0 w 38"/>
              <a:gd name="T3" fmla="*/ 2147483647 h 70"/>
              <a:gd name="T4" fmla="*/ 2147483647 w 38"/>
              <a:gd name="T5" fmla="*/ 2147483647 h 70"/>
              <a:gd name="T6" fmla="*/ 2147483647 w 38"/>
              <a:gd name="T7" fmla="*/ 2147483647 h 70"/>
              <a:gd name="T8" fmla="*/ 2147483647 w 38"/>
              <a:gd name="T9" fmla="*/ 2147483647 h 70"/>
              <a:gd name="T10" fmla="*/ 2147483647 w 38"/>
              <a:gd name="T11" fmla="*/ 2147483647 h 70"/>
              <a:gd name="T12" fmla="*/ 2147483647 w 38"/>
              <a:gd name="T13" fmla="*/ 2147483647 h 70"/>
              <a:gd name="T14" fmla="*/ 2147483647 w 38"/>
              <a:gd name="T15" fmla="*/ 2147483647 h 70"/>
              <a:gd name="T16" fmla="*/ 2147483647 w 38"/>
              <a:gd name="T17" fmla="*/ 2147483647 h 70"/>
              <a:gd name="T18" fmla="*/ 2147483647 w 38"/>
              <a:gd name="T19" fmla="*/ 2147483647 h 70"/>
              <a:gd name="T20" fmla="*/ 2147483647 w 38"/>
              <a:gd name="T21" fmla="*/ 2147483647 h 70"/>
              <a:gd name="T22" fmla="*/ 2147483647 w 38"/>
              <a:gd name="T23" fmla="*/ 2147483647 h 70"/>
              <a:gd name="T24" fmla="*/ 2147483647 w 38"/>
              <a:gd name="T25" fmla="*/ 2147483647 h 70"/>
              <a:gd name="T26" fmla="*/ 2147483647 w 38"/>
              <a:gd name="T27" fmla="*/ 2147483647 h 70"/>
              <a:gd name="T28" fmla="*/ 2147483647 w 38"/>
              <a:gd name="T29" fmla="*/ 2147483647 h 70"/>
              <a:gd name="T30" fmla="*/ 2147483647 w 38"/>
              <a:gd name="T31" fmla="*/ 2147483647 h 70"/>
              <a:gd name="T32" fmla="*/ 2147483647 w 38"/>
              <a:gd name="T33" fmla="*/ 2147483647 h 70"/>
              <a:gd name="T34" fmla="*/ 2147483647 w 38"/>
              <a:gd name="T35" fmla="*/ 0 h 70"/>
              <a:gd name="T36" fmla="*/ 2147483647 w 38"/>
              <a:gd name="T37" fmla="*/ 0 h 70"/>
              <a:gd name="T38" fmla="*/ 2147483647 w 38"/>
              <a:gd name="T39" fmla="*/ 0 h 70"/>
              <a:gd name="T40" fmla="*/ 2147483647 w 38"/>
              <a:gd name="T41" fmla="*/ 2147483647 h 70"/>
              <a:gd name="T42" fmla="*/ 2147483647 w 38"/>
              <a:gd name="T43" fmla="*/ 2147483647 h 70"/>
              <a:gd name="T44" fmla="*/ 2147483647 w 38"/>
              <a:gd name="T45" fmla="*/ 2147483647 h 70"/>
              <a:gd name="T46" fmla="*/ 0 w 38"/>
              <a:gd name="T47" fmla="*/ 2147483647 h 70"/>
              <a:gd name="T48" fmla="*/ 0 w 38"/>
              <a:gd name="T49" fmla="*/ 2147483647 h 70"/>
              <a:gd name="T50" fmla="*/ 0 w 38"/>
              <a:gd name="T51" fmla="*/ 2147483647 h 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0"/>
              <a:gd name="T80" fmla="*/ 38 w 38"/>
              <a:gd name="T81" fmla="*/ 70 h 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0">
                <a:moveTo>
                  <a:pt x="0" y="50"/>
                </a:moveTo>
                <a:lnTo>
                  <a:pt x="0" y="55"/>
                </a:lnTo>
                <a:lnTo>
                  <a:pt x="3" y="61"/>
                </a:lnTo>
                <a:lnTo>
                  <a:pt x="5" y="65"/>
                </a:lnTo>
                <a:lnTo>
                  <a:pt x="9" y="67"/>
                </a:lnTo>
                <a:lnTo>
                  <a:pt x="15" y="70"/>
                </a:lnTo>
                <a:lnTo>
                  <a:pt x="20" y="70"/>
                </a:lnTo>
                <a:lnTo>
                  <a:pt x="25" y="70"/>
                </a:lnTo>
                <a:lnTo>
                  <a:pt x="29" y="67"/>
                </a:lnTo>
                <a:lnTo>
                  <a:pt x="34" y="65"/>
                </a:lnTo>
                <a:lnTo>
                  <a:pt x="37" y="61"/>
                </a:lnTo>
                <a:lnTo>
                  <a:pt x="38" y="55"/>
                </a:lnTo>
                <a:lnTo>
                  <a:pt x="38" y="25"/>
                </a:lnTo>
                <a:lnTo>
                  <a:pt x="38" y="14"/>
                </a:lnTo>
                <a:lnTo>
                  <a:pt x="37" y="9"/>
                </a:lnTo>
                <a:lnTo>
                  <a:pt x="34" y="5"/>
                </a:lnTo>
                <a:lnTo>
                  <a:pt x="29" y="3"/>
                </a:lnTo>
                <a:lnTo>
                  <a:pt x="25" y="0"/>
                </a:lnTo>
                <a:lnTo>
                  <a:pt x="20" y="0"/>
                </a:lnTo>
                <a:lnTo>
                  <a:pt x="15" y="0"/>
                </a:lnTo>
                <a:lnTo>
                  <a:pt x="9" y="3"/>
                </a:lnTo>
                <a:lnTo>
                  <a:pt x="5" y="5"/>
                </a:lnTo>
                <a:lnTo>
                  <a:pt x="3" y="9"/>
                </a:lnTo>
                <a:lnTo>
                  <a:pt x="0" y="14"/>
                </a:lnTo>
                <a:lnTo>
                  <a:pt x="0" y="20"/>
                </a:lnTo>
                <a:lnTo>
                  <a:pt x="0" y="5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5" name="Line 703"/>
          <p:cNvSpPr>
            <a:spLocks noChangeShapeType="1"/>
          </p:cNvSpPr>
          <p:nvPr/>
        </p:nvSpPr>
        <p:spPr bwMode="auto">
          <a:xfrm>
            <a:off x="3657600" y="53022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6" name="Freeform 704"/>
          <p:cNvSpPr>
            <a:spLocks/>
          </p:cNvSpPr>
          <p:nvPr/>
        </p:nvSpPr>
        <p:spPr bwMode="auto">
          <a:xfrm>
            <a:off x="3649663" y="5302250"/>
            <a:ext cx="20637" cy="14288"/>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9" y="3"/>
                </a:lnTo>
                <a:lnTo>
                  <a:pt x="5" y="5"/>
                </a:lnTo>
                <a:lnTo>
                  <a:pt x="3" y="9"/>
                </a:lnTo>
                <a:lnTo>
                  <a:pt x="0" y="14"/>
                </a:lnTo>
                <a:lnTo>
                  <a:pt x="0" y="20"/>
                </a:lnTo>
                <a:lnTo>
                  <a:pt x="0" y="24"/>
                </a:lnTo>
                <a:lnTo>
                  <a:pt x="3" y="29"/>
                </a:lnTo>
                <a:lnTo>
                  <a:pt x="5" y="33"/>
                </a:lnTo>
                <a:lnTo>
                  <a:pt x="9" y="37"/>
                </a:lnTo>
                <a:lnTo>
                  <a:pt x="15" y="38"/>
                </a:lnTo>
                <a:lnTo>
                  <a:pt x="24" y="38"/>
                </a:lnTo>
                <a:lnTo>
                  <a:pt x="34" y="38"/>
                </a:lnTo>
                <a:lnTo>
                  <a:pt x="40" y="37"/>
                </a:lnTo>
                <a:lnTo>
                  <a:pt x="44" y="33"/>
                </a:lnTo>
                <a:lnTo>
                  <a:pt x="46" y="29"/>
                </a:lnTo>
                <a:lnTo>
                  <a:pt x="49" y="24"/>
                </a:lnTo>
                <a:lnTo>
                  <a:pt x="49" y="20"/>
                </a:lnTo>
                <a:lnTo>
                  <a:pt x="49" y="14"/>
                </a:lnTo>
                <a:lnTo>
                  <a:pt x="46" y="9"/>
                </a:lnTo>
                <a:lnTo>
                  <a:pt x="44" y="5"/>
                </a:lnTo>
                <a:lnTo>
                  <a:pt x="40"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7" name="Line 705"/>
          <p:cNvSpPr>
            <a:spLocks noChangeShapeType="1"/>
          </p:cNvSpPr>
          <p:nvPr/>
        </p:nvSpPr>
        <p:spPr bwMode="auto">
          <a:xfrm>
            <a:off x="3654425" y="53086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8" name="Freeform 706"/>
          <p:cNvSpPr>
            <a:spLocks/>
          </p:cNvSpPr>
          <p:nvPr/>
        </p:nvSpPr>
        <p:spPr bwMode="auto">
          <a:xfrm>
            <a:off x="3654425" y="5291138"/>
            <a:ext cx="15875" cy="25400"/>
          </a:xfrm>
          <a:custGeom>
            <a:avLst/>
            <a:gdLst>
              <a:gd name="T0" fmla="*/ 0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2147483647 w 40"/>
              <a:gd name="T21" fmla="*/ 2147483647 h 72"/>
              <a:gd name="T22" fmla="*/ 2147483647 w 40"/>
              <a:gd name="T23" fmla="*/ 2147483647 h 72"/>
              <a:gd name="T24" fmla="*/ 2147483647 w 40"/>
              <a:gd name="T25" fmla="*/ 2147483647 h 72"/>
              <a:gd name="T26" fmla="*/ 2147483647 w 40"/>
              <a:gd name="T27" fmla="*/ 2147483647 h 72"/>
              <a:gd name="T28" fmla="*/ 2147483647 w 40"/>
              <a:gd name="T29" fmla="*/ 2147483647 h 72"/>
              <a:gd name="T30" fmla="*/ 2147483647 w 40"/>
              <a:gd name="T31" fmla="*/ 2147483647 h 72"/>
              <a:gd name="T32" fmla="*/ 2147483647 w 40"/>
              <a:gd name="T33" fmla="*/ 2147483647 h 72"/>
              <a:gd name="T34" fmla="*/ 2147483647 w 40"/>
              <a:gd name="T35" fmla="*/ 0 h 72"/>
              <a:gd name="T36" fmla="*/ 2147483647 w 40"/>
              <a:gd name="T37" fmla="*/ 0 h 72"/>
              <a:gd name="T38" fmla="*/ 2147483647 w 40"/>
              <a:gd name="T39" fmla="*/ 0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0 w 40"/>
              <a:gd name="T49" fmla="*/ 2147483647 h 72"/>
              <a:gd name="T50" fmla="*/ 0 w 40"/>
              <a:gd name="T51" fmla="*/ 2147483647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2"/>
              <a:gd name="T80" fmla="*/ 40 w 40"/>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2">
                <a:moveTo>
                  <a:pt x="0" y="52"/>
                </a:moveTo>
                <a:lnTo>
                  <a:pt x="2" y="56"/>
                </a:lnTo>
                <a:lnTo>
                  <a:pt x="3" y="61"/>
                </a:lnTo>
                <a:lnTo>
                  <a:pt x="7" y="65"/>
                </a:lnTo>
                <a:lnTo>
                  <a:pt x="11" y="69"/>
                </a:lnTo>
                <a:lnTo>
                  <a:pt x="15" y="70"/>
                </a:lnTo>
                <a:lnTo>
                  <a:pt x="20" y="72"/>
                </a:lnTo>
                <a:lnTo>
                  <a:pt x="25" y="70"/>
                </a:lnTo>
                <a:lnTo>
                  <a:pt x="31" y="69"/>
                </a:lnTo>
                <a:lnTo>
                  <a:pt x="35" y="65"/>
                </a:lnTo>
                <a:lnTo>
                  <a:pt x="37" y="61"/>
                </a:lnTo>
                <a:lnTo>
                  <a:pt x="40" y="56"/>
                </a:lnTo>
                <a:lnTo>
                  <a:pt x="40" y="25"/>
                </a:lnTo>
                <a:lnTo>
                  <a:pt x="40" y="15"/>
                </a:lnTo>
                <a:lnTo>
                  <a:pt x="37" y="9"/>
                </a:lnTo>
                <a:lnTo>
                  <a:pt x="35" y="5"/>
                </a:lnTo>
                <a:lnTo>
                  <a:pt x="31" y="3"/>
                </a:lnTo>
                <a:lnTo>
                  <a:pt x="25" y="0"/>
                </a:lnTo>
                <a:lnTo>
                  <a:pt x="20" y="0"/>
                </a:lnTo>
                <a:lnTo>
                  <a:pt x="15" y="0"/>
                </a:lnTo>
                <a:lnTo>
                  <a:pt x="11" y="3"/>
                </a:lnTo>
                <a:lnTo>
                  <a:pt x="7" y="5"/>
                </a:lnTo>
                <a:lnTo>
                  <a:pt x="3" y="9"/>
                </a:lnTo>
                <a:lnTo>
                  <a:pt x="2"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59" name="Line 707"/>
          <p:cNvSpPr>
            <a:spLocks noChangeShapeType="1"/>
          </p:cNvSpPr>
          <p:nvPr/>
        </p:nvSpPr>
        <p:spPr bwMode="auto">
          <a:xfrm>
            <a:off x="3662363" y="52911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0" name="Freeform 708"/>
          <p:cNvSpPr>
            <a:spLocks/>
          </p:cNvSpPr>
          <p:nvPr/>
        </p:nvSpPr>
        <p:spPr bwMode="auto">
          <a:xfrm>
            <a:off x="3654425" y="5291138"/>
            <a:ext cx="26988" cy="14287"/>
          </a:xfrm>
          <a:custGeom>
            <a:avLst/>
            <a:gdLst>
              <a:gd name="T0" fmla="*/ 2147483647 w 70"/>
              <a:gd name="T1" fmla="*/ 0 h 38"/>
              <a:gd name="T2" fmla="*/ 2147483647 w 70"/>
              <a:gd name="T3" fmla="*/ 0 h 38"/>
              <a:gd name="T4" fmla="*/ 2147483647 w 70"/>
              <a:gd name="T5" fmla="*/ 2147483647 h 38"/>
              <a:gd name="T6" fmla="*/ 2147483647 w 70"/>
              <a:gd name="T7" fmla="*/ 2147483647 h 38"/>
              <a:gd name="T8" fmla="*/ 2147483647 w 70"/>
              <a:gd name="T9" fmla="*/ 2147483647 h 38"/>
              <a:gd name="T10" fmla="*/ 2147483647 w 70"/>
              <a:gd name="T11" fmla="*/ 2147483647 h 38"/>
              <a:gd name="T12" fmla="*/ 0 w 70"/>
              <a:gd name="T13" fmla="*/ 2147483647 h 38"/>
              <a:gd name="T14" fmla="*/ 2147483647 w 70"/>
              <a:gd name="T15" fmla="*/ 2147483647 h 38"/>
              <a:gd name="T16" fmla="*/ 2147483647 w 70"/>
              <a:gd name="T17" fmla="*/ 2147483647 h 38"/>
              <a:gd name="T18" fmla="*/ 2147483647 w 70"/>
              <a:gd name="T19" fmla="*/ 2147483647 h 38"/>
              <a:gd name="T20" fmla="*/ 2147483647 w 70"/>
              <a:gd name="T21" fmla="*/ 2147483647 h 38"/>
              <a:gd name="T22" fmla="*/ 2147483647 w 70"/>
              <a:gd name="T23" fmla="*/ 2147483647 h 38"/>
              <a:gd name="T24" fmla="*/ 2147483647 w 70"/>
              <a:gd name="T25" fmla="*/ 2147483647 h 38"/>
              <a:gd name="T26" fmla="*/ 2147483647 w 70"/>
              <a:gd name="T27" fmla="*/ 2147483647 h 38"/>
              <a:gd name="T28" fmla="*/ 2147483647 w 70"/>
              <a:gd name="T29" fmla="*/ 2147483647 h 38"/>
              <a:gd name="T30" fmla="*/ 2147483647 w 70"/>
              <a:gd name="T31" fmla="*/ 2147483647 h 38"/>
              <a:gd name="T32" fmla="*/ 2147483647 w 70"/>
              <a:gd name="T33" fmla="*/ 2147483647 h 38"/>
              <a:gd name="T34" fmla="*/ 2147483647 w 70"/>
              <a:gd name="T35" fmla="*/ 2147483647 h 38"/>
              <a:gd name="T36" fmla="*/ 2147483647 w 70"/>
              <a:gd name="T37" fmla="*/ 2147483647 h 38"/>
              <a:gd name="T38" fmla="*/ 2147483647 w 70"/>
              <a:gd name="T39" fmla="*/ 2147483647 h 38"/>
              <a:gd name="T40" fmla="*/ 2147483647 w 70"/>
              <a:gd name="T41" fmla="*/ 2147483647 h 38"/>
              <a:gd name="T42" fmla="*/ 2147483647 w 70"/>
              <a:gd name="T43" fmla="*/ 2147483647 h 38"/>
              <a:gd name="T44" fmla="*/ 2147483647 w 70"/>
              <a:gd name="T45" fmla="*/ 2147483647 h 38"/>
              <a:gd name="T46" fmla="*/ 2147483647 w 70"/>
              <a:gd name="T47" fmla="*/ 0 h 38"/>
              <a:gd name="T48" fmla="*/ 2147483647 w 70"/>
              <a:gd name="T49" fmla="*/ 0 h 38"/>
              <a:gd name="T50" fmla="*/ 2147483647 w 7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8"/>
              <a:gd name="T80" fmla="*/ 70 w 7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8">
                <a:moveTo>
                  <a:pt x="20" y="0"/>
                </a:moveTo>
                <a:lnTo>
                  <a:pt x="15" y="0"/>
                </a:lnTo>
                <a:lnTo>
                  <a:pt x="11" y="3"/>
                </a:lnTo>
                <a:lnTo>
                  <a:pt x="7" y="5"/>
                </a:lnTo>
                <a:lnTo>
                  <a:pt x="3" y="9"/>
                </a:lnTo>
                <a:lnTo>
                  <a:pt x="2" y="15"/>
                </a:lnTo>
                <a:lnTo>
                  <a:pt x="0" y="20"/>
                </a:lnTo>
                <a:lnTo>
                  <a:pt x="2" y="25"/>
                </a:lnTo>
                <a:lnTo>
                  <a:pt x="3" y="29"/>
                </a:lnTo>
                <a:lnTo>
                  <a:pt x="7" y="33"/>
                </a:lnTo>
                <a:lnTo>
                  <a:pt x="11" y="37"/>
                </a:lnTo>
                <a:lnTo>
                  <a:pt x="15" y="38"/>
                </a:lnTo>
                <a:lnTo>
                  <a:pt x="44" y="38"/>
                </a:lnTo>
                <a:lnTo>
                  <a:pt x="56" y="38"/>
                </a:lnTo>
                <a:lnTo>
                  <a:pt x="60" y="37"/>
                </a:lnTo>
                <a:lnTo>
                  <a:pt x="64" y="33"/>
                </a:lnTo>
                <a:lnTo>
                  <a:pt x="68" y="29"/>
                </a:lnTo>
                <a:lnTo>
                  <a:pt x="69" y="25"/>
                </a:lnTo>
                <a:lnTo>
                  <a:pt x="70" y="20"/>
                </a:lnTo>
                <a:lnTo>
                  <a:pt x="69" y="15"/>
                </a:lnTo>
                <a:lnTo>
                  <a:pt x="68" y="9"/>
                </a:lnTo>
                <a:lnTo>
                  <a:pt x="64" y="5"/>
                </a:lnTo>
                <a:lnTo>
                  <a:pt x="60" y="3"/>
                </a:lnTo>
                <a:lnTo>
                  <a:pt x="56"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1" name="Line 709"/>
          <p:cNvSpPr>
            <a:spLocks noChangeShapeType="1"/>
          </p:cNvSpPr>
          <p:nvPr/>
        </p:nvSpPr>
        <p:spPr bwMode="auto">
          <a:xfrm>
            <a:off x="3665538" y="52974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2" name="Freeform 710"/>
          <p:cNvSpPr>
            <a:spLocks/>
          </p:cNvSpPr>
          <p:nvPr/>
        </p:nvSpPr>
        <p:spPr bwMode="auto">
          <a:xfrm>
            <a:off x="3665538" y="5278438"/>
            <a:ext cx="15875" cy="26987"/>
          </a:xfrm>
          <a:custGeom>
            <a:avLst/>
            <a:gdLst>
              <a:gd name="T0" fmla="*/ 0 w 38"/>
              <a:gd name="T1" fmla="*/ 2147483647 h 72"/>
              <a:gd name="T2" fmla="*/ 0 w 38"/>
              <a:gd name="T3" fmla="*/ 2147483647 h 72"/>
              <a:gd name="T4" fmla="*/ 2147483647 w 38"/>
              <a:gd name="T5" fmla="*/ 2147483647 h 72"/>
              <a:gd name="T6" fmla="*/ 2147483647 w 38"/>
              <a:gd name="T7" fmla="*/ 2147483647 h 72"/>
              <a:gd name="T8" fmla="*/ 2147483647 w 38"/>
              <a:gd name="T9" fmla="*/ 2147483647 h 72"/>
              <a:gd name="T10" fmla="*/ 2147483647 w 38"/>
              <a:gd name="T11" fmla="*/ 2147483647 h 72"/>
              <a:gd name="T12" fmla="*/ 2147483647 w 38"/>
              <a:gd name="T13" fmla="*/ 2147483647 h 72"/>
              <a:gd name="T14" fmla="*/ 2147483647 w 38"/>
              <a:gd name="T15" fmla="*/ 2147483647 h 72"/>
              <a:gd name="T16" fmla="*/ 2147483647 w 38"/>
              <a:gd name="T17" fmla="*/ 2147483647 h 72"/>
              <a:gd name="T18" fmla="*/ 2147483647 w 38"/>
              <a:gd name="T19" fmla="*/ 2147483647 h 72"/>
              <a:gd name="T20" fmla="*/ 2147483647 w 38"/>
              <a:gd name="T21" fmla="*/ 2147483647 h 72"/>
              <a:gd name="T22" fmla="*/ 2147483647 w 38"/>
              <a:gd name="T23" fmla="*/ 2147483647 h 72"/>
              <a:gd name="T24" fmla="*/ 2147483647 w 38"/>
              <a:gd name="T25" fmla="*/ 2147483647 h 72"/>
              <a:gd name="T26" fmla="*/ 2147483647 w 38"/>
              <a:gd name="T27" fmla="*/ 2147483647 h 72"/>
              <a:gd name="T28" fmla="*/ 2147483647 w 38"/>
              <a:gd name="T29" fmla="*/ 2147483647 h 72"/>
              <a:gd name="T30" fmla="*/ 2147483647 w 38"/>
              <a:gd name="T31" fmla="*/ 2147483647 h 72"/>
              <a:gd name="T32" fmla="*/ 2147483647 w 38"/>
              <a:gd name="T33" fmla="*/ 2147483647 h 72"/>
              <a:gd name="T34" fmla="*/ 2147483647 w 38"/>
              <a:gd name="T35" fmla="*/ 2147483647 h 72"/>
              <a:gd name="T36" fmla="*/ 2147483647 w 38"/>
              <a:gd name="T37" fmla="*/ 0 h 72"/>
              <a:gd name="T38" fmla="*/ 2147483647 w 38"/>
              <a:gd name="T39" fmla="*/ 2147483647 h 72"/>
              <a:gd name="T40" fmla="*/ 2147483647 w 38"/>
              <a:gd name="T41" fmla="*/ 2147483647 h 72"/>
              <a:gd name="T42" fmla="*/ 2147483647 w 38"/>
              <a:gd name="T43" fmla="*/ 2147483647 h 72"/>
              <a:gd name="T44" fmla="*/ 2147483647 w 38"/>
              <a:gd name="T45" fmla="*/ 2147483647 h 72"/>
              <a:gd name="T46" fmla="*/ 0 w 38"/>
              <a:gd name="T47" fmla="*/ 2147483647 h 72"/>
              <a:gd name="T48" fmla="*/ 0 w 38"/>
              <a:gd name="T49" fmla="*/ 2147483647 h 72"/>
              <a:gd name="T50" fmla="*/ 0 w 38"/>
              <a:gd name="T51" fmla="*/ 2147483647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2"/>
              <a:gd name="T80" fmla="*/ 38 w 38"/>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2">
                <a:moveTo>
                  <a:pt x="0" y="52"/>
                </a:moveTo>
                <a:lnTo>
                  <a:pt x="0" y="57"/>
                </a:lnTo>
                <a:lnTo>
                  <a:pt x="2" y="61"/>
                </a:lnTo>
                <a:lnTo>
                  <a:pt x="5" y="65"/>
                </a:lnTo>
                <a:lnTo>
                  <a:pt x="9" y="69"/>
                </a:lnTo>
                <a:lnTo>
                  <a:pt x="14" y="70"/>
                </a:lnTo>
                <a:lnTo>
                  <a:pt x="20" y="72"/>
                </a:lnTo>
                <a:lnTo>
                  <a:pt x="25" y="70"/>
                </a:lnTo>
                <a:lnTo>
                  <a:pt x="29" y="69"/>
                </a:lnTo>
                <a:lnTo>
                  <a:pt x="33" y="65"/>
                </a:lnTo>
                <a:lnTo>
                  <a:pt x="37" y="61"/>
                </a:lnTo>
                <a:lnTo>
                  <a:pt x="38" y="57"/>
                </a:lnTo>
                <a:lnTo>
                  <a:pt x="38" y="26"/>
                </a:lnTo>
                <a:lnTo>
                  <a:pt x="38" y="15"/>
                </a:lnTo>
                <a:lnTo>
                  <a:pt x="37" y="11"/>
                </a:lnTo>
                <a:lnTo>
                  <a:pt x="33" y="7"/>
                </a:lnTo>
                <a:lnTo>
                  <a:pt x="29" y="3"/>
                </a:lnTo>
                <a:lnTo>
                  <a:pt x="25" y="2"/>
                </a:lnTo>
                <a:lnTo>
                  <a:pt x="20" y="0"/>
                </a:lnTo>
                <a:lnTo>
                  <a:pt x="14" y="2"/>
                </a:lnTo>
                <a:lnTo>
                  <a:pt x="9" y="3"/>
                </a:lnTo>
                <a:lnTo>
                  <a:pt x="5" y="7"/>
                </a:lnTo>
                <a:lnTo>
                  <a:pt x="2" y="11"/>
                </a:lnTo>
                <a:lnTo>
                  <a:pt x="0"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3" name="Line 711"/>
          <p:cNvSpPr>
            <a:spLocks noChangeShapeType="1"/>
          </p:cNvSpPr>
          <p:nvPr/>
        </p:nvSpPr>
        <p:spPr bwMode="auto">
          <a:xfrm>
            <a:off x="3673475" y="52784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4" name="Freeform 712"/>
          <p:cNvSpPr>
            <a:spLocks/>
          </p:cNvSpPr>
          <p:nvPr/>
        </p:nvSpPr>
        <p:spPr bwMode="auto">
          <a:xfrm>
            <a:off x="3665538" y="5278438"/>
            <a:ext cx="114300" cy="15875"/>
          </a:xfrm>
          <a:custGeom>
            <a:avLst/>
            <a:gdLst>
              <a:gd name="T0" fmla="*/ 2147483647 w 285"/>
              <a:gd name="T1" fmla="*/ 0 h 40"/>
              <a:gd name="T2" fmla="*/ 2147483647 w 285"/>
              <a:gd name="T3" fmla="*/ 2147483647 h 40"/>
              <a:gd name="T4" fmla="*/ 2147483647 w 285"/>
              <a:gd name="T5" fmla="*/ 2147483647 h 40"/>
              <a:gd name="T6" fmla="*/ 2147483647 w 285"/>
              <a:gd name="T7" fmla="*/ 2147483647 h 40"/>
              <a:gd name="T8" fmla="*/ 2147483647 w 285"/>
              <a:gd name="T9" fmla="*/ 2147483647 h 40"/>
              <a:gd name="T10" fmla="*/ 0 w 285"/>
              <a:gd name="T11" fmla="*/ 2147483647 h 40"/>
              <a:gd name="T12" fmla="*/ 0 w 285"/>
              <a:gd name="T13" fmla="*/ 2147483647 h 40"/>
              <a:gd name="T14" fmla="*/ 0 w 285"/>
              <a:gd name="T15" fmla="*/ 2147483647 h 40"/>
              <a:gd name="T16" fmla="*/ 2147483647 w 285"/>
              <a:gd name="T17" fmla="*/ 2147483647 h 40"/>
              <a:gd name="T18" fmla="*/ 2147483647 w 285"/>
              <a:gd name="T19" fmla="*/ 2147483647 h 40"/>
              <a:gd name="T20" fmla="*/ 2147483647 w 285"/>
              <a:gd name="T21" fmla="*/ 2147483647 h 40"/>
              <a:gd name="T22" fmla="*/ 2147483647 w 285"/>
              <a:gd name="T23" fmla="*/ 2147483647 h 40"/>
              <a:gd name="T24" fmla="*/ 2147483647 w 285"/>
              <a:gd name="T25" fmla="*/ 2147483647 h 40"/>
              <a:gd name="T26" fmla="*/ 2147483647 w 285"/>
              <a:gd name="T27" fmla="*/ 2147483647 h 40"/>
              <a:gd name="T28" fmla="*/ 2147483647 w 285"/>
              <a:gd name="T29" fmla="*/ 2147483647 h 40"/>
              <a:gd name="T30" fmla="*/ 2147483647 w 285"/>
              <a:gd name="T31" fmla="*/ 2147483647 h 40"/>
              <a:gd name="T32" fmla="*/ 2147483647 w 285"/>
              <a:gd name="T33" fmla="*/ 2147483647 h 40"/>
              <a:gd name="T34" fmla="*/ 2147483647 w 285"/>
              <a:gd name="T35" fmla="*/ 2147483647 h 40"/>
              <a:gd name="T36" fmla="*/ 2147483647 w 285"/>
              <a:gd name="T37" fmla="*/ 2147483647 h 40"/>
              <a:gd name="T38" fmla="*/ 2147483647 w 285"/>
              <a:gd name="T39" fmla="*/ 2147483647 h 40"/>
              <a:gd name="T40" fmla="*/ 2147483647 w 285"/>
              <a:gd name="T41" fmla="*/ 2147483647 h 40"/>
              <a:gd name="T42" fmla="*/ 2147483647 w 285"/>
              <a:gd name="T43" fmla="*/ 2147483647 h 40"/>
              <a:gd name="T44" fmla="*/ 2147483647 w 285"/>
              <a:gd name="T45" fmla="*/ 2147483647 h 40"/>
              <a:gd name="T46" fmla="*/ 2147483647 w 285"/>
              <a:gd name="T47" fmla="*/ 2147483647 h 40"/>
              <a:gd name="T48" fmla="*/ 2147483647 w 285"/>
              <a:gd name="T49" fmla="*/ 0 h 40"/>
              <a:gd name="T50" fmla="*/ 2147483647 w 285"/>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5"/>
              <a:gd name="T79" fmla="*/ 0 h 40"/>
              <a:gd name="T80" fmla="*/ 285 w 285"/>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5" h="40">
                <a:moveTo>
                  <a:pt x="20" y="0"/>
                </a:moveTo>
                <a:lnTo>
                  <a:pt x="14" y="2"/>
                </a:lnTo>
                <a:lnTo>
                  <a:pt x="9" y="3"/>
                </a:lnTo>
                <a:lnTo>
                  <a:pt x="5" y="7"/>
                </a:lnTo>
                <a:lnTo>
                  <a:pt x="2" y="11"/>
                </a:lnTo>
                <a:lnTo>
                  <a:pt x="0" y="15"/>
                </a:lnTo>
                <a:lnTo>
                  <a:pt x="0" y="20"/>
                </a:lnTo>
                <a:lnTo>
                  <a:pt x="0" y="26"/>
                </a:lnTo>
                <a:lnTo>
                  <a:pt x="2" y="31"/>
                </a:lnTo>
                <a:lnTo>
                  <a:pt x="5" y="35"/>
                </a:lnTo>
                <a:lnTo>
                  <a:pt x="9" y="37"/>
                </a:lnTo>
                <a:lnTo>
                  <a:pt x="14" y="40"/>
                </a:lnTo>
                <a:lnTo>
                  <a:pt x="260" y="40"/>
                </a:lnTo>
                <a:lnTo>
                  <a:pt x="271" y="40"/>
                </a:lnTo>
                <a:lnTo>
                  <a:pt x="275" y="37"/>
                </a:lnTo>
                <a:lnTo>
                  <a:pt x="279" y="35"/>
                </a:lnTo>
                <a:lnTo>
                  <a:pt x="283" y="31"/>
                </a:lnTo>
                <a:lnTo>
                  <a:pt x="284" y="26"/>
                </a:lnTo>
                <a:lnTo>
                  <a:pt x="285" y="20"/>
                </a:lnTo>
                <a:lnTo>
                  <a:pt x="284" y="15"/>
                </a:lnTo>
                <a:lnTo>
                  <a:pt x="283" y="11"/>
                </a:lnTo>
                <a:lnTo>
                  <a:pt x="279" y="7"/>
                </a:lnTo>
                <a:lnTo>
                  <a:pt x="275" y="3"/>
                </a:lnTo>
                <a:lnTo>
                  <a:pt x="271" y="2"/>
                </a:lnTo>
                <a:lnTo>
                  <a:pt x="265"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5" name="Line 713"/>
          <p:cNvSpPr>
            <a:spLocks noChangeShapeType="1"/>
          </p:cNvSpPr>
          <p:nvPr/>
        </p:nvSpPr>
        <p:spPr bwMode="auto">
          <a:xfrm>
            <a:off x="3763963" y="52863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6" name="Freeform 714"/>
          <p:cNvSpPr>
            <a:spLocks/>
          </p:cNvSpPr>
          <p:nvPr/>
        </p:nvSpPr>
        <p:spPr bwMode="auto">
          <a:xfrm>
            <a:off x="3763963" y="5267325"/>
            <a:ext cx="14287" cy="26988"/>
          </a:xfrm>
          <a:custGeom>
            <a:avLst/>
            <a:gdLst>
              <a:gd name="T0" fmla="*/ 0 w 38"/>
              <a:gd name="T1" fmla="*/ 2147483647 h 70"/>
              <a:gd name="T2" fmla="*/ 0 w 38"/>
              <a:gd name="T3" fmla="*/ 2147483647 h 70"/>
              <a:gd name="T4" fmla="*/ 2147483647 w 38"/>
              <a:gd name="T5" fmla="*/ 2147483647 h 70"/>
              <a:gd name="T6" fmla="*/ 2147483647 w 38"/>
              <a:gd name="T7" fmla="*/ 2147483647 h 70"/>
              <a:gd name="T8" fmla="*/ 2147483647 w 38"/>
              <a:gd name="T9" fmla="*/ 2147483647 h 70"/>
              <a:gd name="T10" fmla="*/ 2147483647 w 38"/>
              <a:gd name="T11" fmla="*/ 2147483647 h 70"/>
              <a:gd name="T12" fmla="*/ 2147483647 w 38"/>
              <a:gd name="T13" fmla="*/ 2147483647 h 70"/>
              <a:gd name="T14" fmla="*/ 2147483647 w 38"/>
              <a:gd name="T15" fmla="*/ 2147483647 h 70"/>
              <a:gd name="T16" fmla="*/ 2147483647 w 38"/>
              <a:gd name="T17" fmla="*/ 2147483647 h 70"/>
              <a:gd name="T18" fmla="*/ 2147483647 w 38"/>
              <a:gd name="T19" fmla="*/ 2147483647 h 70"/>
              <a:gd name="T20" fmla="*/ 2147483647 w 38"/>
              <a:gd name="T21" fmla="*/ 2147483647 h 70"/>
              <a:gd name="T22" fmla="*/ 2147483647 w 38"/>
              <a:gd name="T23" fmla="*/ 2147483647 h 70"/>
              <a:gd name="T24" fmla="*/ 2147483647 w 38"/>
              <a:gd name="T25" fmla="*/ 2147483647 h 70"/>
              <a:gd name="T26" fmla="*/ 2147483647 w 38"/>
              <a:gd name="T27" fmla="*/ 2147483647 h 70"/>
              <a:gd name="T28" fmla="*/ 2147483647 w 38"/>
              <a:gd name="T29" fmla="*/ 2147483647 h 70"/>
              <a:gd name="T30" fmla="*/ 2147483647 w 38"/>
              <a:gd name="T31" fmla="*/ 2147483647 h 70"/>
              <a:gd name="T32" fmla="*/ 2147483647 w 38"/>
              <a:gd name="T33" fmla="*/ 2147483647 h 70"/>
              <a:gd name="T34" fmla="*/ 2147483647 w 38"/>
              <a:gd name="T35" fmla="*/ 0 h 70"/>
              <a:gd name="T36" fmla="*/ 2147483647 w 38"/>
              <a:gd name="T37" fmla="*/ 0 h 70"/>
              <a:gd name="T38" fmla="*/ 2147483647 w 38"/>
              <a:gd name="T39" fmla="*/ 0 h 70"/>
              <a:gd name="T40" fmla="*/ 2147483647 w 38"/>
              <a:gd name="T41" fmla="*/ 2147483647 h 70"/>
              <a:gd name="T42" fmla="*/ 2147483647 w 38"/>
              <a:gd name="T43" fmla="*/ 2147483647 h 70"/>
              <a:gd name="T44" fmla="*/ 2147483647 w 38"/>
              <a:gd name="T45" fmla="*/ 2147483647 h 70"/>
              <a:gd name="T46" fmla="*/ 0 w 38"/>
              <a:gd name="T47" fmla="*/ 2147483647 h 70"/>
              <a:gd name="T48" fmla="*/ 0 w 38"/>
              <a:gd name="T49" fmla="*/ 2147483647 h 70"/>
              <a:gd name="T50" fmla="*/ 0 w 38"/>
              <a:gd name="T51" fmla="*/ 2147483647 h 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0"/>
              <a:gd name="T80" fmla="*/ 38 w 38"/>
              <a:gd name="T81" fmla="*/ 70 h 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0">
                <a:moveTo>
                  <a:pt x="0" y="50"/>
                </a:moveTo>
                <a:lnTo>
                  <a:pt x="0" y="56"/>
                </a:lnTo>
                <a:lnTo>
                  <a:pt x="2" y="61"/>
                </a:lnTo>
                <a:lnTo>
                  <a:pt x="5" y="65"/>
                </a:lnTo>
                <a:lnTo>
                  <a:pt x="9" y="67"/>
                </a:lnTo>
                <a:lnTo>
                  <a:pt x="14" y="70"/>
                </a:lnTo>
                <a:lnTo>
                  <a:pt x="19" y="70"/>
                </a:lnTo>
                <a:lnTo>
                  <a:pt x="25" y="70"/>
                </a:lnTo>
                <a:lnTo>
                  <a:pt x="29" y="67"/>
                </a:lnTo>
                <a:lnTo>
                  <a:pt x="33" y="65"/>
                </a:lnTo>
                <a:lnTo>
                  <a:pt x="37" y="61"/>
                </a:lnTo>
                <a:lnTo>
                  <a:pt x="38" y="56"/>
                </a:lnTo>
                <a:lnTo>
                  <a:pt x="38" y="25"/>
                </a:lnTo>
                <a:lnTo>
                  <a:pt x="38" y="15"/>
                </a:lnTo>
                <a:lnTo>
                  <a:pt x="37" y="9"/>
                </a:lnTo>
                <a:lnTo>
                  <a:pt x="33" y="5"/>
                </a:lnTo>
                <a:lnTo>
                  <a:pt x="29" y="3"/>
                </a:lnTo>
                <a:lnTo>
                  <a:pt x="25" y="0"/>
                </a:lnTo>
                <a:lnTo>
                  <a:pt x="19" y="0"/>
                </a:lnTo>
                <a:lnTo>
                  <a:pt x="14" y="0"/>
                </a:lnTo>
                <a:lnTo>
                  <a:pt x="9" y="3"/>
                </a:lnTo>
                <a:lnTo>
                  <a:pt x="5" y="5"/>
                </a:lnTo>
                <a:lnTo>
                  <a:pt x="2" y="9"/>
                </a:lnTo>
                <a:lnTo>
                  <a:pt x="0" y="15"/>
                </a:lnTo>
                <a:lnTo>
                  <a:pt x="0" y="20"/>
                </a:lnTo>
                <a:lnTo>
                  <a:pt x="0" y="5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7" name="Line 715"/>
          <p:cNvSpPr>
            <a:spLocks noChangeShapeType="1"/>
          </p:cNvSpPr>
          <p:nvPr/>
        </p:nvSpPr>
        <p:spPr bwMode="auto">
          <a:xfrm>
            <a:off x="3771900" y="52673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8" name="Freeform 716"/>
          <p:cNvSpPr>
            <a:spLocks/>
          </p:cNvSpPr>
          <p:nvPr/>
        </p:nvSpPr>
        <p:spPr bwMode="auto">
          <a:xfrm>
            <a:off x="3763963" y="5267325"/>
            <a:ext cx="42862" cy="14288"/>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0 w 108"/>
              <a:gd name="T11" fmla="*/ 2147483647 h 38"/>
              <a:gd name="T12" fmla="*/ 0 w 108"/>
              <a:gd name="T13" fmla="*/ 2147483647 h 38"/>
              <a:gd name="T14" fmla="*/ 0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19" y="0"/>
                </a:moveTo>
                <a:lnTo>
                  <a:pt x="14" y="0"/>
                </a:lnTo>
                <a:lnTo>
                  <a:pt x="9" y="3"/>
                </a:lnTo>
                <a:lnTo>
                  <a:pt x="5" y="5"/>
                </a:lnTo>
                <a:lnTo>
                  <a:pt x="2" y="9"/>
                </a:lnTo>
                <a:lnTo>
                  <a:pt x="0" y="15"/>
                </a:lnTo>
                <a:lnTo>
                  <a:pt x="0" y="20"/>
                </a:lnTo>
                <a:lnTo>
                  <a:pt x="0" y="24"/>
                </a:lnTo>
                <a:lnTo>
                  <a:pt x="2" y="29"/>
                </a:lnTo>
                <a:lnTo>
                  <a:pt x="5" y="33"/>
                </a:lnTo>
                <a:lnTo>
                  <a:pt x="9" y="37"/>
                </a:lnTo>
                <a:lnTo>
                  <a:pt x="14" y="38"/>
                </a:lnTo>
                <a:lnTo>
                  <a:pt x="83" y="38"/>
                </a:lnTo>
                <a:lnTo>
                  <a:pt x="93" y="38"/>
                </a:lnTo>
                <a:lnTo>
                  <a:pt x="97" y="37"/>
                </a:lnTo>
                <a:lnTo>
                  <a:pt x="103" y="33"/>
                </a:lnTo>
                <a:lnTo>
                  <a:pt x="105" y="29"/>
                </a:lnTo>
                <a:lnTo>
                  <a:pt x="107" y="24"/>
                </a:lnTo>
                <a:lnTo>
                  <a:pt x="108" y="20"/>
                </a:lnTo>
                <a:lnTo>
                  <a:pt x="107" y="15"/>
                </a:lnTo>
                <a:lnTo>
                  <a:pt x="105" y="9"/>
                </a:lnTo>
                <a:lnTo>
                  <a:pt x="103" y="5"/>
                </a:lnTo>
                <a:lnTo>
                  <a:pt x="97" y="3"/>
                </a:lnTo>
                <a:lnTo>
                  <a:pt x="93" y="0"/>
                </a:lnTo>
                <a:lnTo>
                  <a:pt x="8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69" name="Line 717"/>
          <p:cNvSpPr>
            <a:spLocks noChangeShapeType="1"/>
          </p:cNvSpPr>
          <p:nvPr/>
        </p:nvSpPr>
        <p:spPr bwMode="auto">
          <a:xfrm>
            <a:off x="3790950" y="5275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0" name="Freeform 718"/>
          <p:cNvSpPr>
            <a:spLocks/>
          </p:cNvSpPr>
          <p:nvPr/>
        </p:nvSpPr>
        <p:spPr bwMode="auto">
          <a:xfrm>
            <a:off x="3790950" y="5254625"/>
            <a:ext cx="14288" cy="26988"/>
          </a:xfrm>
          <a:custGeom>
            <a:avLst/>
            <a:gdLst>
              <a:gd name="T0" fmla="*/ 0 w 39"/>
              <a:gd name="T1" fmla="*/ 2147483647 h 72"/>
              <a:gd name="T2" fmla="*/ 0 w 39"/>
              <a:gd name="T3" fmla="*/ 2147483647 h 72"/>
              <a:gd name="T4" fmla="*/ 2147483647 w 39"/>
              <a:gd name="T5" fmla="*/ 2147483647 h 72"/>
              <a:gd name="T6" fmla="*/ 2147483647 w 39"/>
              <a:gd name="T7" fmla="*/ 2147483647 h 72"/>
              <a:gd name="T8" fmla="*/ 2147483647 w 39"/>
              <a:gd name="T9" fmla="*/ 2147483647 h 72"/>
              <a:gd name="T10" fmla="*/ 2147483647 w 39"/>
              <a:gd name="T11" fmla="*/ 2147483647 h 72"/>
              <a:gd name="T12" fmla="*/ 2147483647 w 39"/>
              <a:gd name="T13" fmla="*/ 2147483647 h 72"/>
              <a:gd name="T14" fmla="*/ 2147483647 w 39"/>
              <a:gd name="T15" fmla="*/ 2147483647 h 72"/>
              <a:gd name="T16" fmla="*/ 2147483647 w 39"/>
              <a:gd name="T17" fmla="*/ 2147483647 h 72"/>
              <a:gd name="T18" fmla="*/ 2147483647 w 39"/>
              <a:gd name="T19" fmla="*/ 2147483647 h 72"/>
              <a:gd name="T20" fmla="*/ 2147483647 w 39"/>
              <a:gd name="T21" fmla="*/ 2147483647 h 72"/>
              <a:gd name="T22" fmla="*/ 2147483647 w 39"/>
              <a:gd name="T23" fmla="*/ 2147483647 h 72"/>
              <a:gd name="T24" fmla="*/ 2147483647 w 39"/>
              <a:gd name="T25" fmla="*/ 2147483647 h 72"/>
              <a:gd name="T26" fmla="*/ 2147483647 w 39"/>
              <a:gd name="T27" fmla="*/ 2147483647 h 72"/>
              <a:gd name="T28" fmla="*/ 2147483647 w 39"/>
              <a:gd name="T29" fmla="*/ 2147483647 h 72"/>
              <a:gd name="T30" fmla="*/ 2147483647 w 39"/>
              <a:gd name="T31" fmla="*/ 2147483647 h 72"/>
              <a:gd name="T32" fmla="*/ 2147483647 w 39"/>
              <a:gd name="T33" fmla="*/ 2147483647 h 72"/>
              <a:gd name="T34" fmla="*/ 2147483647 w 39"/>
              <a:gd name="T35" fmla="*/ 0 h 72"/>
              <a:gd name="T36" fmla="*/ 2147483647 w 39"/>
              <a:gd name="T37" fmla="*/ 0 h 72"/>
              <a:gd name="T38" fmla="*/ 2147483647 w 39"/>
              <a:gd name="T39" fmla="*/ 0 h 72"/>
              <a:gd name="T40" fmla="*/ 2147483647 w 39"/>
              <a:gd name="T41" fmla="*/ 2147483647 h 72"/>
              <a:gd name="T42" fmla="*/ 2147483647 w 39"/>
              <a:gd name="T43" fmla="*/ 2147483647 h 72"/>
              <a:gd name="T44" fmla="*/ 2147483647 w 39"/>
              <a:gd name="T45" fmla="*/ 2147483647 h 72"/>
              <a:gd name="T46" fmla="*/ 0 w 39"/>
              <a:gd name="T47" fmla="*/ 2147483647 h 72"/>
              <a:gd name="T48" fmla="*/ 0 w 39"/>
              <a:gd name="T49" fmla="*/ 2147483647 h 72"/>
              <a:gd name="T50" fmla="*/ 0 w 39"/>
              <a:gd name="T51" fmla="*/ 2147483647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2"/>
              <a:gd name="T80" fmla="*/ 39 w 39"/>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2">
                <a:moveTo>
                  <a:pt x="0" y="52"/>
                </a:moveTo>
                <a:lnTo>
                  <a:pt x="0" y="56"/>
                </a:lnTo>
                <a:lnTo>
                  <a:pt x="3" y="61"/>
                </a:lnTo>
                <a:lnTo>
                  <a:pt x="6" y="65"/>
                </a:lnTo>
                <a:lnTo>
                  <a:pt x="10" y="69"/>
                </a:lnTo>
                <a:lnTo>
                  <a:pt x="15" y="70"/>
                </a:lnTo>
                <a:lnTo>
                  <a:pt x="20" y="72"/>
                </a:lnTo>
                <a:lnTo>
                  <a:pt x="25" y="70"/>
                </a:lnTo>
                <a:lnTo>
                  <a:pt x="29" y="69"/>
                </a:lnTo>
                <a:lnTo>
                  <a:pt x="35" y="65"/>
                </a:lnTo>
                <a:lnTo>
                  <a:pt x="37" y="61"/>
                </a:lnTo>
                <a:lnTo>
                  <a:pt x="39" y="56"/>
                </a:lnTo>
                <a:lnTo>
                  <a:pt x="39" y="25"/>
                </a:lnTo>
                <a:lnTo>
                  <a:pt x="39" y="15"/>
                </a:lnTo>
                <a:lnTo>
                  <a:pt x="37" y="10"/>
                </a:lnTo>
                <a:lnTo>
                  <a:pt x="35" y="6"/>
                </a:lnTo>
                <a:lnTo>
                  <a:pt x="29" y="3"/>
                </a:lnTo>
                <a:lnTo>
                  <a:pt x="25" y="0"/>
                </a:lnTo>
                <a:lnTo>
                  <a:pt x="20" y="0"/>
                </a:lnTo>
                <a:lnTo>
                  <a:pt x="15" y="0"/>
                </a:lnTo>
                <a:lnTo>
                  <a:pt x="10" y="3"/>
                </a:lnTo>
                <a:lnTo>
                  <a:pt x="6" y="6"/>
                </a:lnTo>
                <a:lnTo>
                  <a:pt x="3" y="10"/>
                </a:lnTo>
                <a:lnTo>
                  <a:pt x="0"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1" name="Line 719"/>
          <p:cNvSpPr>
            <a:spLocks noChangeShapeType="1"/>
          </p:cNvSpPr>
          <p:nvPr/>
        </p:nvSpPr>
        <p:spPr bwMode="auto">
          <a:xfrm>
            <a:off x="3798888" y="52546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2" name="Freeform 720"/>
          <p:cNvSpPr>
            <a:spLocks/>
          </p:cNvSpPr>
          <p:nvPr/>
        </p:nvSpPr>
        <p:spPr bwMode="auto">
          <a:xfrm>
            <a:off x="3790950" y="5254625"/>
            <a:ext cx="117475" cy="15875"/>
          </a:xfrm>
          <a:custGeom>
            <a:avLst/>
            <a:gdLst>
              <a:gd name="T0" fmla="*/ 2147483647 w 295"/>
              <a:gd name="T1" fmla="*/ 0 h 39"/>
              <a:gd name="T2" fmla="*/ 2147483647 w 295"/>
              <a:gd name="T3" fmla="*/ 0 h 39"/>
              <a:gd name="T4" fmla="*/ 2147483647 w 295"/>
              <a:gd name="T5" fmla="*/ 2147483647 h 39"/>
              <a:gd name="T6" fmla="*/ 2147483647 w 295"/>
              <a:gd name="T7" fmla="*/ 2147483647 h 39"/>
              <a:gd name="T8" fmla="*/ 2147483647 w 295"/>
              <a:gd name="T9" fmla="*/ 2147483647 h 39"/>
              <a:gd name="T10" fmla="*/ 0 w 295"/>
              <a:gd name="T11" fmla="*/ 2147483647 h 39"/>
              <a:gd name="T12" fmla="*/ 0 w 295"/>
              <a:gd name="T13" fmla="*/ 2147483647 h 39"/>
              <a:gd name="T14" fmla="*/ 0 w 295"/>
              <a:gd name="T15" fmla="*/ 2147483647 h 39"/>
              <a:gd name="T16" fmla="*/ 2147483647 w 295"/>
              <a:gd name="T17" fmla="*/ 2147483647 h 39"/>
              <a:gd name="T18" fmla="*/ 2147483647 w 295"/>
              <a:gd name="T19" fmla="*/ 2147483647 h 39"/>
              <a:gd name="T20" fmla="*/ 2147483647 w 295"/>
              <a:gd name="T21" fmla="*/ 2147483647 h 39"/>
              <a:gd name="T22" fmla="*/ 2147483647 w 295"/>
              <a:gd name="T23" fmla="*/ 2147483647 h 39"/>
              <a:gd name="T24" fmla="*/ 2147483647 w 295"/>
              <a:gd name="T25" fmla="*/ 2147483647 h 39"/>
              <a:gd name="T26" fmla="*/ 2147483647 w 295"/>
              <a:gd name="T27" fmla="*/ 2147483647 h 39"/>
              <a:gd name="T28" fmla="*/ 2147483647 w 295"/>
              <a:gd name="T29" fmla="*/ 2147483647 h 39"/>
              <a:gd name="T30" fmla="*/ 2147483647 w 295"/>
              <a:gd name="T31" fmla="*/ 2147483647 h 39"/>
              <a:gd name="T32" fmla="*/ 2147483647 w 295"/>
              <a:gd name="T33" fmla="*/ 2147483647 h 39"/>
              <a:gd name="T34" fmla="*/ 2147483647 w 295"/>
              <a:gd name="T35" fmla="*/ 2147483647 h 39"/>
              <a:gd name="T36" fmla="*/ 2147483647 w 295"/>
              <a:gd name="T37" fmla="*/ 2147483647 h 39"/>
              <a:gd name="T38" fmla="*/ 2147483647 w 295"/>
              <a:gd name="T39" fmla="*/ 2147483647 h 39"/>
              <a:gd name="T40" fmla="*/ 2147483647 w 295"/>
              <a:gd name="T41" fmla="*/ 2147483647 h 39"/>
              <a:gd name="T42" fmla="*/ 2147483647 w 295"/>
              <a:gd name="T43" fmla="*/ 2147483647 h 39"/>
              <a:gd name="T44" fmla="*/ 2147483647 w 295"/>
              <a:gd name="T45" fmla="*/ 2147483647 h 39"/>
              <a:gd name="T46" fmla="*/ 2147483647 w 295"/>
              <a:gd name="T47" fmla="*/ 0 h 39"/>
              <a:gd name="T48" fmla="*/ 2147483647 w 295"/>
              <a:gd name="T49" fmla="*/ 0 h 39"/>
              <a:gd name="T50" fmla="*/ 2147483647 w 295"/>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5"/>
              <a:gd name="T79" fmla="*/ 0 h 39"/>
              <a:gd name="T80" fmla="*/ 295 w 295"/>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5" h="39">
                <a:moveTo>
                  <a:pt x="20" y="0"/>
                </a:moveTo>
                <a:lnTo>
                  <a:pt x="15" y="0"/>
                </a:lnTo>
                <a:lnTo>
                  <a:pt x="10" y="3"/>
                </a:lnTo>
                <a:lnTo>
                  <a:pt x="6" y="6"/>
                </a:lnTo>
                <a:lnTo>
                  <a:pt x="3" y="10"/>
                </a:lnTo>
                <a:lnTo>
                  <a:pt x="0" y="15"/>
                </a:lnTo>
                <a:lnTo>
                  <a:pt x="0" y="20"/>
                </a:lnTo>
                <a:lnTo>
                  <a:pt x="0" y="25"/>
                </a:lnTo>
                <a:lnTo>
                  <a:pt x="3" y="29"/>
                </a:lnTo>
                <a:lnTo>
                  <a:pt x="6" y="33"/>
                </a:lnTo>
                <a:lnTo>
                  <a:pt x="10" y="37"/>
                </a:lnTo>
                <a:lnTo>
                  <a:pt x="15" y="39"/>
                </a:lnTo>
                <a:lnTo>
                  <a:pt x="271" y="39"/>
                </a:lnTo>
                <a:lnTo>
                  <a:pt x="281" y="39"/>
                </a:lnTo>
                <a:lnTo>
                  <a:pt x="286" y="37"/>
                </a:lnTo>
                <a:lnTo>
                  <a:pt x="290" y="33"/>
                </a:lnTo>
                <a:lnTo>
                  <a:pt x="292" y="29"/>
                </a:lnTo>
                <a:lnTo>
                  <a:pt x="295" y="25"/>
                </a:lnTo>
                <a:lnTo>
                  <a:pt x="295" y="20"/>
                </a:lnTo>
                <a:lnTo>
                  <a:pt x="295" y="15"/>
                </a:lnTo>
                <a:lnTo>
                  <a:pt x="292" y="10"/>
                </a:lnTo>
                <a:lnTo>
                  <a:pt x="290" y="6"/>
                </a:lnTo>
                <a:lnTo>
                  <a:pt x="286" y="3"/>
                </a:lnTo>
                <a:lnTo>
                  <a:pt x="281" y="0"/>
                </a:lnTo>
                <a:lnTo>
                  <a:pt x="275"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3" name="Line 721"/>
          <p:cNvSpPr>
            <a:spLocks noChangeShapeType="1"/>
          </p:cNvSpPr>
          <p:nvPr/>
        </p:nvSpPr>
        <p:spPr bwMode="auto">
          <a:xfrm>
            <a:off x="3892550" y="52625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4" name="Freeform 722"/>
          <p:cNvSpPr>
            <a:spLocks/>
          </p:cNvSpPr>
          <p:nvPr/>
        </p:nvSpPr>
        <p:spPr bwMode="auto">
          <a:xfrm>
            <a:off x="3892550" y="5243513"/>
            <a:ext cx="15875" cy="26987"/>
          </a:xfrm>
          <a:custGeom>
            <a:avLst/>
            <a:gdLst>
              <a:gd name="T0" fmla="*/ 0 w 40"/>
              <a:gd name="T1" fmla="*/ 2147483647 h 71"/>
              <a:gd name="T2" fmla="*/ 2147483647 w 40"/>
              <a:gd name="T3" fmla="*/ 2147483647 h 71"/>
              <a:gd name="T4" fmla="*/ 2147483647 w 40"/>
              <a:gd name="T5" fmla="*/ 2147483647 h 71"/>
              <a:gd name="T6" fmla="*/ 2147483647 w 40"/>
              <a:gd name="T7" fmla="*/ 2147483647 h 71"/>
              <a:gd name="T8" fmla="*/ 2147483647 w 40"/>
              <a:gd name="T9" fmla="*/ 2147483647 h 71"/>
              <a:gd name="T10" fmla="*/ 2147483647 w 40"/>
              <a:gd name="T11" fmla="*/ 2147483647 h 71"/>
              <a:gd name="T12" fmla="*/ 2147483647 w 40"/>
              <a:gd name="T13" fmla="*/ 2147483647 h 71"/>
              <a:gd name="T14" fmla="*/ 2147483647 w 40"/>
              <a:gd name="T15" fmla="*/ 2147483647 h 71"/>
              <a:gd name="T16" fmla="*/ 2147483647 w 40"/>
              <a:gd name="T17" fmla="*/ 2147483647 h 71"/>
              <a:gd name="T18" fmla="*/ 2147483647 w 40"/>
              <a:gd name="T19" fmla="*/ 2147483647 h 71"/>
              <a:gd name="T20" fmla="*/ 2147483647 w 40"/>
              <a:gd name="T21" fmla="*/ 2147483647 h 71"/>
              <a:gd name="T22" fmla="*/ 2147483647 w 40"/>
              <a:gd name="T23" fmla="*/ 2147483647 h 71"/>
              <a:gd name="T24" fmla="*/ 2147483647 w 40"/>
              <a:gd name="T25" fmla="*/ 2147483647 h 71"/>
              <a:gd name="T26" fmla="*/ 2147483647 w 40"/>
              <a:gd name="T27" fmla="*/ 2147483647 h 71"/>
              <a:gd name="T28" fmla="*/ 2147483647 w 40"/>
              <a:gd name="T29" fmla="*/ 2147483647 h 71"/>
              <a:gd name="T30" fmla="*/ 2147483647 w 40"/>
              <a:gd name="T31" fmla="*/ 2147483647 h 71"/>
              <a:gd name="T32" fmla="*/ 2147483647 w 40"/>
              <a:gd name="T33" fmla="*/ 2147483647 h 71"/>
              <a:gd name="T34" fmla="*/ 2147483647 w 40"/>
              <a:gd name="T35" fmla="*/ 2147483647 h 71"/>
              <a:gd name="T36" fmla="*/ 2147483647 w 40"/>
              <a:gd name="T37" fmla="*/ 0 h 71"/>
              <a:gd name="T38" fmla="*/ 2147483647 w 40"/>
              <a:gd name="T39" fmla="*/ 2147483647 h 71"/>
              <a:gd name="T40" fmla="*/ 2147483647 w 40"/>
              <a:gd name="T41" fmla="*/ 2147483647 h 71"/>
              <a:gd name="T42" fmla="*/ 2147483647 w 40"/>
              <a:gd name="T43" fmla="*/ 2147483647 h 71"/>
              <a:gd name="T44" fmla="*/ 2147483647 w 40"/>
              <a:gd name="T45" fmla="*/ 2147483647 h 71"/>
              <a:gd name="T46" fmla="*/ 2147483647 w 40"/>
              <a:gd name="T47" fmla="*/ 2147483647 h 71"/>
              <a:gd name="T48" fmla="*/ 0 w 40"/>
              <a:gd name="T49" fmla="*/ 2147483647 h 71"/>
              <a:gd name="T50" fmla="*/ 0 w 40"/>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1"/>
              <a:gd name="T80" fmla="*/ 40 w 40"/>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1">
                <a:moveTo>
                  <a:pt x="0" y="51"/>
                </a:moveTo>
                <a:lnTo>
                  <a:pt x="2" y="56"/>
                </a:lnTo>
                <a:lnTo>
                  <a:pt x="3" y="60"/>
                </a:lnTo>
                <a:lnTo>
                  <a:pt x="7" y="64"/>
                </a:lnTo>
                <a:lnTo>
                  <a:pt x="11" y="68"/>
                </a:lnTo>
                <a:lnTo>
                  <a:pt x="16" y="70"/>
                </a:lnTo>
                <a:lnTo>
                  <a:pt x="20" y="71"/>
                </a:lnTo>
                <a:lnTo>
                  <a:pt x="26" y="70"/>
                </a:lnTo>
                <a:lnTo>
                  <a:pt x="31" y="68"/>
                </a:lnTo>
                <a:lnTo>
                  <a:pt x="35" y="64"/>
                </a:lnTo>
                <a:lnTo>
                  <a:pt x="37" y="60"/>
                </a:lnTo>
                <a:lnTo>
                  <a:pt x="40" y="56"/>
                </a:lnTo>
                <a:lnTo>
                  <a:pt x="40" y="25"/>
                </a:lnTo>
                <a:lnTo>
                  <a:pt x="40" y="14"/>
                </a:lnTo>
                <a:lnTo>
                  <a:pt x="37" y="10"/>
                </a:lnTo>
                <a:lnTo>
                  <a:pt x="35" y="6"/>
                </a:lnTo>
                <a:lnTo>
                  <a:pt x="31" y="2"/>
                </a:lnTo>
                <a:lnTo>
                  <a:pt x="26" y="1"/>
                </a:lnTo>
                <a:lnTo>
                  <a:pt x="20" y="0"/>
                </a:lnTo>
                <a:lnTo>
                  <a:pt x="16" y="1"/>
                </a:lnTo>
                <a:lnTo>
                  <a:pt x="11" y="2"/>
                </a:lnTo>
                <a:lnTo>
                  <a:pt x="7" y="6"/>
                </a:lnTo>
                <a:lnTo>
                  <a:pt x="3" y="10"/>
                </a:lnTo>
                <a:lnTo>
                  <a:pt x="2" y="14"/>
                </a:lnTo>
                <a:lnTo>
                  <a:pt x="0" y="19"/>
                </a:lnTo>
                <a:lnTo>
                  <a:pt x="0" y="5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5" name="Line 723"/>
          <p:cNvSpPr>
            <a:spLocks noChangeShapeType="1"/>
          </p:cNvSpPr>
          <p:nvPr/>
        </p:nvSpPr>
        <p:spPr bwMode="auto">
          <a:xfrm>
            <a:off x="3900488" y="52435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6" name="Freeform 724"/>
          <p:cNvSpPr>
            <a:spLocks/>
          </p:cNvSpPr>
          <p:nvPr/>
        </p:nvSpPr>
        <p:spPr bwMode="auto">
          <a:xfrm>
            <a:off x="3892550" y="5243513"/>
            <a:ext cx="363538" cy="14287"/>
          </a:xfrm>
          <a:custGeom>
            <a:avLst/>
            <a:gdLst>
              <a:gd name="T0" fmla="*/ 2147483647 w 916"/>
              <a:gd name="T1" fmla="*/ 0 h 39"/>
              <a:gd name="T2" fmla="*/ 2147483647 w 916"/>
              <a:gd name="T3" fmla="*/ 2147483647 h 39"/>
              <a:gd name="T4" fmla="*/ 2147483647 w 916"/>
              <a:gd name="T5" fmla="*/ 2147483647 h 39"/>
              <a:gd name="T6" fmla="*/ 2147483647 w 916"/>
              <a:gd name="T7" fmla="*/ 2147483647 h 39"/>
              <a:gd name="T8" fmla="*/ 2147483647 w 916"/>
              <a:gd name="T9" fmla="*/ 2147483647 h 39"/>
              <a:gd name="T10" fmla="*/ 2147483647 w 916"/>
              <a:gd name="T11" fmla="*/ 2147483647 h 39"/>
              <a:gd name="T12" fmla="*/ 0 w 916"/>
              <a:gd name="T13" fmla="*/ 2147483647 h 39"/>
              <a:gd name="T14" fmla="*/ 2147483647 w 916"/>
              <a:gd name="T15" fmla="*/ 2147483647 h 39"/>
              <a:gd name="T16" fmla="*/ 2147483647 w 916"/>
              <a:gd name="T17" fmla="*/ 2147483647 h 39"/>
              <a:gd name="T18" fmla="*/ 2147483647 w 916"/>
              <a:gd name="T19" fmla="*/ 2147483647 h 39"/>
              <a:gd name="T20" fmla="*/ 2147483647 w 916"/>
              <a:gd name="T21" fmla="*/ 2147483647 h 39"/>
              <a:gd name="T22" fmla="*/ 2147483647 w 916"/>
              <a:gd name="T23" fmla="*/ 2147483647 h 39"/>
              <a:gd name="T24" fmla="*/ 2147483647 w 916"/>
              <a:gd name="T25" fmla="*/ 2147483647 h 39"/>
              <a:gd name="T26" fmla="*/ 2147483647 w 916"/>
              <a:gd name="T27" fmla="*/ 2147483647 h 39"/>
              <a:gd name="T28" fmla="*/ 2147483647 w 916"/>
              <a:gd name="T29" fmla="*/ 2147483647 h 39"/>
              <a:gd name="T30" fmla="*/ 2147483647 w 916"/>
              <a:gd name="T31" fmla="*/ 2147483647 h 39"/>
              <a:gd name="T32" fmla="*/ 2147483647 w 916"/>
              <a:gd name="T33" fmla="*/ 2147483647 h 39"/>
              <a:gd name="T34" fmla="*/ 2147483647 w 916"/>
              <a:gd name="T35" fmla="*/ 2147483647 h 39"/>
              <a:gd name="T36" fmla="*/ 2147483647 w 916"/>
              <a:gd name="T37" fmla="*/ 2147483647 h 39"/>
              <a:gd name="T38" fmla="*/ 2147483647 w 916"/>
              <a:gd name="T39" fmla="*/ 2147483647 h 39"/>
              <a:gd name="T40" fmla="*/ 2147483647 w 916"/>
              <a:gd name="T41" fmla="*/ 2147483647 h 39"/>
              <a:gd name="T42" fmla="*/ 2147483647 w 916"/>
              <a:gd name="T43" fmla="*/ 2147483647 h 39"/>
              <a:gd name="T44" fmla="*/ 2147483647 w 916"/>
              <a:gd name="T45" fmla="*/ 2147483647 h 39"/>
              <a:gd name="T46" fmla="*/ 2147483647 w 916"/>
              <a:gd name="T47" fmla="*/ 2147483647 h 39"/>
              <a:gd name="T48" fmla="*/ 2147483647 w 916"/>
              <a:gd name="T49" fmla="*/ 0 h 39"/>
              <a:gd name="T50" fmla="*/ 2147483647 w 916"/>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16"/>
              <a:gd name="T79" fmla="*/ 0 h 39"/>
              <a:gd name="T80" fmla="*/ 916 w 916"/>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16" h="39">
                <a:moveTo>
                  <a:pt x="20" y="0"/>
                </a:moveTo>
                <a:lnTo>
                  <a:pt x="16" y="1"/>
                </a:lnTo>
                <a:lnTo>
                  <a:pt x="11" y="2"/>
                </a:lnTo>
                <a:lnTo>
                  <a:pt x="7" y="6"/>
                </a:lnTo>
                <a:lnTo>
                  <a:pt x="3" y="10"/>
                </a:lnTo>
                <a:lnTo>
                  <a:pt x="2" y="14"/>
                </a:lnTo>
                <a:lnTo>
                  <a:pt x="0" y="19"/>
                </a:lnTo>
                <a:lnTo>
                  <a:pt x="2" y="25"/>
                </a:lnTo>
                <a:lnTo>
                  <a:pt x="3" y="30"/>
                </a:lnTo>
                <a:lnTo>
                  <a:pt x="7" y="34"/>
                </a:lnTo>
                <a:lnTo>
                  <a:pt x="11" y="37"/>
                </a:lnTo>
                <a:lnTo>
                  <a:pt x="16" y="39"/>
                </a:lnTo>
                <a:lnTo>
                  <a:pt x="891" y="39"/>
                </a:lnTo>
                <a:lnTo>
                  <a:pt x="902" y="39"/>
                </a:lnTo>
                <a:lnTo>
                  <a:pt x="907" y="37"/>
                </a:lnTo>
                <a:lnTo>
                  <a:pt x="911" y="34"/>
                </a:lnTo>
                <a:lnTo>
                  <a:pt x="914" y="30"/>
                </a:lnTo>
                <a:lnTo>
                  <a:pt x="915" y="25"/>
                </a:lnTo>
                <a:lnTo>
                  <a:pt x="916" y="19"/>
                </a:lnTo>
                <a:lnTo>
                  <a:pt x="915" y="14"/>
                </a:lnTo>
                <a:lnTo>
                  <a:pt x="914" y="10"/>
                </a:lnTo>
                <a:lnTo>
                  <a:pt x="911" y="6"/>
                </a:lnTo>
                <a:lnTo>
                  <a:pt x="907" y="2"/>
                </a:lnTo>
                <a:lnTo>
                  <a:pt x="902" y="1"/>
                </a:lnTo>
                <a:lnTo>
                  <a:pt x="89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7" name="Line 725"/>
          <p:cNvSpPr>
            <a:spLocks noChangeShapeType="1"/>
          </p:cNvSpPr>
          <p:nvPr/>
        </p:nvSpPr>
        <p:spPr bwMode="auto">
          <a:xfrm>
            <a:off x="4240213" y="5249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8" name="Freeform 726"/>
          <p:cNvSpPr>
            <a:spLocks/>
          </p:cNvSpPr>
          <p:nvPr/>
        </p:nvSpPr>
        <p:spPr bwMode="auto">
          <a:xfrm>
            <a:off x="4240213" y="5230813"/>
            <a:ext cx="14287" cy="26987"/>
          </a:xfrm>
          <a:custGeom>
            <a:avLst/>
            <a:gdLst>
              <a:gd name="T0" fmla="*/ 0 w 38"/>
              <a:gd name="T1" fmla="*/ 2147483647 h 71"/>
              <a:gd name="T2" fmla="*/ 2147483647 w 38"/>
              <a:gd name="T3" fmla="*/ 2147483647 h 71"/>
              <a:gd name="T4" fmla="*/ 2147483647 w 38"/>
              <a:gd name="T5" fmla="*/ 2147483647 h 71"/>
              <a:gd name="T6" fmla="*/ 2147483647 w 38"/>
              <a:gd name="T7" fmla="*/ 2147483647 h 71"/>
              <a:gd name="T8" fmla="*/ 2147483647 w 38"/>
              <a:gd name="T9" fmla="*/ 2147483647 h 71"/>
              <a:gd name="T10" fmla="*/ 2147483647 w 38"/>
              <a:gd name="T11" fmla="*/ 2147483647 h 71"/>
              <a:gd name="T12" fmla="*/ 2147483647 w 38"/>
              <a:gd name="T13" fmla="*/ 2147483647 h 71"/>
              <a:gd name="T14" fmla="*/ 2147483647 w 38"/>
              <a:gd name="T15" fmla="*/ 2147483647 h 71"/>
              <a:gd name="T16" fmla="*/ 2147483647 w 38"/>
              <a:gd name="T17" fmla="*/ 2147483647 h 71"/>
              <a:gd name="T18" fmla="*/ 2147483647 w 38"/>
              <a:gd name="T19" fmla="*/ 2147483647 h 71"/>
              <a:gd name="T20" fmla="*/ 2147483647 w 38"/>
              <a:gd name="T21" fmla="*/ 2147483647 h 71"/>
              <a:gd name="T22" fmla="*/ 2147483647 w 38"/>
              <a:gd name="T23" fmla="*/ 2147483647 h 71"/>
              <a:gd name="T24" fmla="*/ 2147483647 w 38"/>
              <a:gd name="T25" fmla="*/ 2147483647 h 71"/>
              <a:gd name="T26" fmla="*/ 2147483647 w 38"/>
              <a:gd name="T27" fmla="*/ 2147483647 h 71"/>
              <a:gd name="T28" fmla="*/ 2147483647 w 38"/>
              <a:gd name="T29" fmla="*/ 2147483647 h 71"/>
              <a:gd name="T30" fmla="*/ 2147483647 w 38"/>
              <a:gd name="T31" fmla="*/ 2147483647 h 71"/>
              <a:gd name="T32" fmla="*/ 2147483647 w 38"/>
              <a:gd name="T33" fmla="*/ 2147483647 h 71"/>
              <a:gd name="T34" fmla="*/ 2147483647 w 38"/>
              <a:gd name="T35" fmla="*/ 2147483647 h 71"/>
              <a:gd name="T36" fmla="*/ 2147483647 w 38"/>
              <a:gd name="T37" fmla="*/ 0 h 71"/>
              <a:gd name="T38" fmla="*/ 2147483647 w 38"/>
              <a:gd name="T39" fmla="*/ 2147483647 h 71"/>
              <a:gd name="T40" fmla="*/ 2147483647 w 38"/>
              <a:gd name="T41" fmla="*/ 2147483647 h 71"/>
              <a:gd name="T42" fmla="*/ 2147483647 w 38"/>
              <a:gd name="T43" fmla="*/ 2147483647 h 71"/>
              <a:gd name="T44" fmla="*/ 2147483647 w 38"/>
              <a:gd name="T45" fmla="*/ 2147483647 h 71"/>
              <a:gd name="T46" fmla="*/ 2147483647 w 38"/>
              <a:gd name="T47" fmla="*/ 2147483647 h 71"/>
              <a:gd name="T48" fmla="*/ 0 w 38"/>
              <a:gd name="T49" fmla="*/ 2147483647 h 71"/>
              <a:gd name="T50" fmla="*/ 0 w 38"/>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1"/>
              <a:gd name="T80" fmla="*/ 38 w 38"/>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1">
                <a:moveTo>
                  <a:pt x="0" y="51"/>
                </a:moveTo>
                <a:lnTo>
                  <a:pt x="1" y="57"/>
                </a:lnTo>
                <a:lnTo>
                  <a:pt x="2" y="62"/>
                </a:lnTo>
                <a:lnTo>
                  <a:pt x="5" y="66"/>
                </a:lnTo>
                <a:lnTo>
                  <a:pt x="10" y="69"/>
                </a:lnTo>
                <a:lnTo>
                  <a:pt x="14" y="71"/>
                </a:lnTo>
                <a:lnTo>
                  <a:pt x="20" y="71"/>
                </a:lnTo>
                <a:lnTo>
                  <a:pt x="25" y="71"/>
                </a:lnTo>
                <a:lnTo>
                  <a:pt x="30" y="69"/>
                </a:lnTo>
                <a:lnTo>
                  <a:pt x="34" y="66"/>
                </a:lnTo>
                <a:lnTo>
                  <a:pt x="37" y="62"/>
                </a:lnTo>
                <a:lnTo>
                  <a:pt x="38" y="57"/>
                </a:lnTo>
                <a:lnTo>
                  <a:pt x="38" y="26"/>
                </a:lnTo>
                <a:lnTo>
                  <a:pt x="38" y="16"/>
                </a:lnTo>
                <a:lnTo>
                  <a:pt x="37" y="10"/>
                </a:lnTo>
                <a:lnTo>
                  <a:pt x="34" y="7"/>
                </a:lnTo>
                <a:lnTo>
                  <a:pt x="30" y="3"/>
                </a:lnTo>
                <a:lnTo>
                  <a:pt x="25" y="1"/>
                </a:lnTo>
                <a:lnTo>
                  <a:pt x="20" y="0"/>
                </a:lnTo>
                <a:lnTo>
                  <a:pt x="14" y="1"/>
                </a:lnTo>
                <a:lnTo>
                  <a:pt x="10" y="3"/>
                </a:lnTo>
                <a:lnTo>
                  <a:pt x="5" y="7"/>
                </a:lnTo>
                <a:lnTo>
                  <a:pt x="2" y="10"/>
                </a:lnTo>
                <a:lnTo>
                  <a:pt x="1" y="16"/>
                </a:lnTo>
                <a:lnTo>
                  <a:pt x="0" y="21"/>
                </a:lnTo>
                <a:lnTo>
                  <a:pt x="0" y="5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79" name="Line 727"/>
          <p:cNvSpPr>
            <a:spLocks noChangeShapeType="1"/>
          </p:cNvSpPr>
          <p:nvPr/>
        </p:nvSpPr>
        <p:spPr bwMode="auto">
          <a:xfrm>
            <a:off x="4248150" y="52308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0" name="Freeform 728"/>
          <p:cNvSpPr>
            <a:spLocks/>
          </p:cNvSpPr>
          <p:nvPr/>
        </p:nvSpPr>
        <p:spPr bwMode="auto">
          <a:xfrm>
            <a:off x="4240213" y="5230813"/>
            <a:ext cx="93662" cy="15875"/>
          </a:xfrm>
          <a:custGeom>
            <a:avLst/>
            <a:gdLst>
              <a:gd name="T0" fmla="*/ 2147483647 w 236"/>
              <a:gd name="T1" fmla="*/ 0 h 40"/>
              <a:gd name="T2" fmla="*/ 2147483647 w 236"/>
              <a:gd name="T3" fmla="*/ 2147483647 h 40"/>
              <a:gd name="T4" fmla="*/ 2147483647 w 236"/>
              <a:gd name="T5" fmla="*/ 2147483647 h 40"/>
              <a:gd name="T6" fmla="*/ 2147483647 w 236"/>
              <a:gd name="T7" fmla="*/ 2147483647 h 40"/>
              <a:gd name="T8" fmla="*/ 2147483647 w 236"/>
              <a:gd name="T9" fmla="*/ 2147483647 h 40"/>
              <a:gd name="T10" fmla="*/ 2147483647 w 236"/>
              <a:gd name="T11" fmla="*/ 2147483647 h 40"/>
              <a:gd name="T12" fmla="*/ 0 w 236"/>
              <a:gd name="T13" fmla="*/ 2147483647 h 40"/>
              <a:gd name="T14" fmla="*/ 2147483647 w 236"/>
              <a:gd name="T15" fmla="*/ 2147483647 h 40"/>
              <a:gd name="T16" fmla="*/ 2147483647 w 236"/>
              <a:gd name="T17" fmla="*/ 2147483647 h 40"/>
              <a:gd name="T18" fmla="*/ 2147483647 w 236"/>
              <a:gd name="T19" fmla="*/ 2147483647 h 40"/>
              <a:gd name="T20" fmla="*/ 2147483647 w 236"/>
              <a:gd name="T21" fmla="*/ 2147483647 h 40"/>
              <a:gd name="T22" fmla="*/ 2147483647 w 236"/>
              <a:gd name="T23" fmla="*/ 2147483647 h 40"/>
              <a:gd name="T24" fmla="*/ 2147483647 w 236"/>
              <a:gd name="T25" fmla="*/ 2147483647 h 40"/>
              <a:gd name="T26" fmla="*/ 2147483647 w 236"/>
              <a:gd name="T27" fmla="*/ 2147483647 h 40"/>
              <a:gd name="T28" fmla="*/ 2147483647 w 236"/>
              <a:gd name="T29" fmla="*/ 2147483647 h 40"/>
              <a:gd name="T30" fmla="*/ 2147483647 w 236"/>
              <a:gd name="T31" fmla="*/ 2147483647 h 40"/>
              <a:gd name="T32" fmla="*/ 2147483647 w 236"/>
              <a:gd name="T33" fmla="*/ 2147483647 h 40"/>
              <a:gd name="T34" fmla="*/ 2147483647 w 236"/>
              <a:gd name="T35" fmla="*/ 2147483647 h 40"/>
              <a:gd name="T36" fmla="*/ 2147483647 w 236"/>
              <a:gd name="T37" fmla="*/ 2147483647 h 40"/>
              <a:gd name="T38" fmla="*/ 2147483647 w 236"/>
              <a:gd name="T39" fmla="*/ 2147483647 h 40"/>
              <a:gd name="T40" fmla="*/ 2147483647 w 236"/>
              <a:gd name="T41" fmla="*/ 2147483647 h 40"/>
              <a:gd name="T42" fmla="*/ 2147483647 w 236"/>
              <a:gd name="T43" fmla="*/ 2147483647 h 40"/>
              <a:gd name="T44" fmla="*/ 2147483647 w 236"/>
              <a:gd name="T45" fmla="*/ 2147483647 h 40"/>
              <a:gd name="T46" fmla="*/ 2147483647 w 236"/>
              <a:gd name="T47" fmla="*/ 2147483647 h 40"/>
              <a:gd name="T48" fmla="*/ 2147483647 w 236"/>
              <a:gd name="T49" fmla="*/ 0 h 40"/>
              <a:gd name="T50" fmla="*/ 2147483647 w 236"/>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6"/>
              <a:gd name="T79" fmla="*/ 0 h 40"/>
              <a:gd name="T80" fmla="*/ 236 w 236"/>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6" h="40">
                <a:moveTo>
                  <a:pt x="20" y="0"/>
                </a:moveTo>
                <a:lnTo>
                  <a:pt x="14" y="1"/>
                </a:lnTo>
                <a:lnTo>
                  <a:pt x="10" y="3"/>
                </a:lnTo>
                <a:lnTo>
                  <a:pt x="5" y="7"/>
                </a:lnTo>
                <a:lnTo>
                  <a:pt x="2" y="10"/>
                </a:lnTo>
                <a:lnTo>
                  <a:pt x="1" y="16"/>
                </a:lnTo>
                <a:lnTo>
                  <a:pt x="0" y="20"/>
                </a:lnTo>
                <a:lnTo>
                  <a:pt x="1" y="25"/>
                </a:lnTo>
                <a:lnTo>
                  <a:pt x="2" y="30"/>
                </a:lnTo>
                <a:lnTo>
                  <a:pt x="5" y="34"/>
                </a:lnTo>
                <a:lnTo>
                  <a:pt x="10" y="37"/>
                </a:lnTo>
                <a:lnTo>
                  <a:pt x="14" y="40"/>
                </a:lnTo>
                <a:lnTo>
                  <a:pt x="211" y="40"/>
                </a:lnTo>
                <a:lnTo>
                  <a:pt x="222" y="40"/>
                </a:lnTo>
                <a:lnTo>
                  <a:pt x="226" y="37"/>
                </a:lnTo>
                <a:lnTo>
                  <a:pt x="230" y="34"/>
                </a:lnTo>
                <a:lnTo>
                  <a:pt x="234" y="30"/>
                </a:lnTo>
                <a:lnTo>
                  <a:pt x="235" y="25"/>
                </a:lnTo>
                <a:lnTo>
                  <a:pt x="236" y="20"/>
                </a:lnTo>
                <a:lnTo>
                  <a:pt x="235" y="16"/>
                </a:lnTo>
                <a:lnTo>
                  <a:pt x="234" y="10"/>
                </a:lnTo>
                <a:lnTo>
                  <a:pt x="230" y="7"/>
                </a:lnTo>
                <a:lnTo>
                  <a:pt x="226" y="3"/>
                </a:lnTo>
                <a:lnTo>
                  <a:pt x="222" y="1"/>
                </a:lnTo>
                <a:lnTo>
                  <a:pt x="21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1" name="Line 729"/>
          <p:cNvSpPr>
            <a:spLocks noChangeShapeType="1"/>
          </p:cNvSpPr>
          <p:nvPr/>
        </p:nvSpPr>
        <p:spPr bwMode="auto">
          <a:xfrm>
            <a:off x="4318000" y="52387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2" name="Freeform 730"/>
          <p:cNvSpPr>
            <a:spLocks/>
          </p:cNvSpPr>
          <p:nvPr/>
        </p:nvSpPr>
        <p:spPr bwMode="auto">
          <a:xfrm>
            <a:off x="4318000" y="5219700"/>
            <a:ext cx="14288" cy="26988"/>
          </a:xfrm>
          <a:custGeom>
            <a:avLst/>
            <a:gdLst>
              <a:gd name="T0" fmla="*/ 0 w 38"/>
              <a:gd name="T1" fmla="*/ 2147483647 h 70"/>
              <a:gd name="T2" fmla="*/ 0 w 38"/>
              <a:gd name="T3" fmla="*/ 2147483647 h 70"/>
              <a:gd name="T4" fmla="*/ 2147483647 w 38"/>
              <a:gd name="T5" fmla="*/ 2147483647 h 70"/>
              <a:gd name="T6" fmla="*/ 2147483647 w 38"/>
              <a:gd name="T7" fmla="*/ 2147483647 h 70"/>
              <a:gd name="T8" fmla="*/ 2147483647 w 38"/>
              <a:gd name="T9" fmla="*/ 2147483647 h 70"/>
              <a:gd name="T10" fmla="*/ 2147483647 w 38"/>
              <a:gd name="T11" fmla="*/ 2147483647 h 70"/>
              <a:gd name="T12" fmla="*/ 2147483647 w 38"/>
              <a:gd name="T13" fmla="*/ 2147483647 h 70"/>
              <a:gd name="T14" fmla="*/ 2147483647 w 38"/>
              <a:gd name="T15" fmla="*/ 2147483647 h 70"/>
              <a:gd name="T16" fmla="*/ 2147483647 w 38"/>
              <a:gd name="T17" fmla="*/ 2147483647 h 70"/>
              <a:gd name="T18" fmla="*/ 2147483647 w 38"/>
              <a:gd name="T19" fmla="*/ 2147483647 h 70"/>
              <a:gd name="T20" fmla="*/ 2147483647 w 38"/>
              <a:gd name="T21" fmla="*/ 2147483647 h 70"/>
              <a:gd name="T22" fmla="*/ 2147483647 w 38"/>
              <a:gd name="T23" fmla="*/ 2147483647 h 70"/>
              <a:gd name="T24" fmla="*/ 2147483647 w 38"/>
              <a:gd name="T25" fmla="*/ 2147483647 h 70"/>
              <a:gd name="T26" fmla="*/ 2147483647 w 38"/>
              <a:gd name="T27" fmla="*/ 2147483647 h 70"/>
              <a:gd name="T28" fmla="*/ 2147483647 w 38"/>
              <a:gd name="T29" fmla="*/ 2147483647 h 70"/>
              <a:gd name="T30" fmla="*/ 2147483647 w 38"/>
              <a:gd name="T31" fmla="*/ 2147483647 h 70"/>
              <a:gd name="T32" fmla="*/ 2147483647 w 38"/>
              <a:gd name="T33" fmla="*/ 2147483647 h 70"/>
              <a:gd name="T34" fmla="*/ 2147483647 w 38"/>
              <a:gd name="T35" fmla="*/ 0 h 70"/>
              <a:gd name="T36" fmla="*/ 2147483647 w 38"/>
              <a:gd name="T37" fmla="*/ 0 h 70"/>
              <a:gd name="T38" fmla="*/ 2147483647 w 38"/>
              <a:gd name="T39" fmla="*/ 0 h 70"/>
              <a:gd name="T40" fmla="*/ 2147483647 w 38"/>
              <a:gd name="T41" fmla="*/ 2147483647 h 70"/>
              <a:gd name="T42" fmla="*/ 2147483647 w 38"/>
              <a:gd name="T43" fmla="*/ 2147483647 h 70"/>
              <a:gd name="T44" fmla="*/ 2147483647 w 38"/>
              <a:gd name="T45" fmla="*/ 2147483647 h 70"/>
              <a:gd name="T46" fmla="*/ 0 w 38"/>
              <a:gd name="T47" fmla="*/ 2147483647 h 70"/>
              <a:gd name="T48" fmla="*/ 0 w 38"/>
              <a:gd name="T49" fmla="*/ 2147483647 h 70"/>
              <a:gd name="T50" fmla="*/ 0 w 38"/>
              <a:gd name="T51" fmla="*/ 2147483647 h 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0"/>
              <a:gd name="T80" fmla="*/ 38 w 38"/>
              <a:gd name="T81" fmla="*/ 70 h 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0">
                <a:moveTo>
                  <a:pt x="0" y="50"/>
                </a:moveTo>
                <a:lnTo>
                  <a:pt x="0" y="55"/>
                </a:lnTo>
                <a:lnTo>
                  <a:pt x="2" y="60"/>
                </a:lnTo>
                <a:lnTo>
                  <a:pt x="5" y="64"/>
                </a:lnTo>
                <a:lnTo>
                  <a:pt x="9" y="67"/>
                </a:lnTo>
                <a:lnTo>
                  <a:pt x="14" y="70"/>
                </a:lnTo>
                <a:lnTo>
                  <a:pt x="19" y="70"/>
                </a:lnTo>
                <a:lnTo>
                  <a:pt x="25" y="70"/>
                </a:lnTo>
                <a:lnTo>
                  <a:pt x="29" y="67"/>
                </a:lnTo>
                <a:lnTo>
                  <a:pt x="33" y="64"/>
                </a:lnTo>
                <a:lnTo>
                  <a:pt x="37" y="60"/>
                </a:lnTo>
                <a:lnTo>
                  <a:pt x="38" y="55"/>
                </a:lnTo>
                <a:lnTo>
                  <a:pt x="38" y="25"/>
                </a:lnTo>
                <a:lnTo>
                  <a:pt x="38" y="14"/>
                </a:lnTo>
                <a:lnTo>
                  <a:pt x="37" y="9"/>
                </a:lnTo>
                <a:lnTo>
                  <a:pt x="33" y="5"/>
                </a:lnTo>
                <a:lnTo>
                  <a:pt x="29" y="2"/>
                </a:lnTo>
                <a:lnTo>
                  <a:pt x="25" y="0"/>
                </a:lnTo>
                <a:lnTo>
                  <a:pt x="19" y="0"/>
                </a:lnTo>
                <a:lnTo>
                  <a:pt x="14" y="0"/>
                </a:lnTo>
                <a:lnTo>
                  <a:pt x="9" y="2"/>
                </a:lnTo>
                <a:lnTo>
                  <a:pt x="5" y="5"/>
                </a:lnTo>
                <a:lnTo>
                  <a:pt x="2" y="9"/>
                </a:lnTo>
                <a:lnTo>
                  <a:pt x="0" y="14"/>
                </a:lnTo>
                <a:lnTo>
                  <a:pt x="0" y="19"/>
                </a:lnTo>
                <a:lnTo>
                  <a:pt x="0" y="5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3" name="Line 731"/>
          <p:cNvSpPr>
            <a:spLocks noChangeShapeType="1"/>
          </p:cNvSpPr>
          <p:nvPr/>
        </p:nvSpPr>
        <p:spPr bwMode="auto">
          <a:xfrm>
            <a:off x="4325938" y="52197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4" name="Freeform 732"/>
          <p:cNvSpPr>
            <a:spLocks/>
          </p:cNvSpPr>
          <p:nvPr/>
        </p:nvSpPr>
        <p:spPr bwMode="auto">
          <a:xfrm>
            <a:off x="4318000" y="5219700"/>
            <a:ext cx="104775" cy="14288"/>
          </a:xfrm>
          <a:custGeom>
            <a:avLst/>
            <a:gdLst>
              <a:gd name="T0" fmla="*/ 2147483647 w 265"/>
              <a:gd name="T1" fmla="*/ 0 h 38"/>
              <a:gd name="T2" fmla="*/ 2147483647 w 265"/>
              <a:gd name="T3" fmla="*/ 0 h 38"/>
              <a:gd name="T4" fmla="*/ 2147483647 w 265"/>
              <a:gd name="T5" fmla="*/ 2147483647 h 38"/>
              <a:gd name="T6" fmla="*/ 2147483647 w 265"/>
              <a:gd name="T7" fmla="*/ 2147483647 h 38"/>
              <a:gd name="T8" fmla="*/ 2147483647 w 265"/>
              <a:gd name="T9" fmla="*/ 2147483647 h 38"/>
              <a:gd name="T10" fmla="*/ 0 w 265"/>
              <a:gd name="T11" fmla="*/ 2147483647 h 38"/>
              <a:gd name="T12" fmla="*/ 0 w 265"/>
              <a:gd name="T13" fmla="*/ 2147483647 h 38"/>
              <a:gd name="T14" fmla="*/ 0 w 265"/>
              <a:gd name="T15" fmla="*/ 2147483647 h 38"/>
              <a:gd name="T16" fmla="*/ 2147483647 w 265"/>
              <a:gd name="T17" fmla="*/ 2147483647 h 38"/>
              <a:gd name="T18" fmla="*/ 2147483647 w 265"/>
              <a:gd name="T19" fmla="*/ 2147483647 h 38"/>
              <a:gd name="T20" fmla="*/ 2147483647 w 265"/>
              <a:gd name="T21" fmla="*/ 2147483647 h 38"/>
              <a:gd name="T22" fmla="*/ 2147483647 w 265"/>
              <a:gd name="T23" fmla="*/ 2147483647 h 38"/>
              <a:gd name="T24" fmla="*/ 2147483647 w 265"/>
              <a:gd name="T25" fmla="*/ 2147483647 h 38"/>
              <a:gd name="T26" fmla="*/ 2147483647 w 265"/>
              <a:gd name="T27" fmla="*/ 2147483647 h 38"/>
              <a:gd name="T28" fmla="*/ 2147483647 w 265"/>
              <a:gd name="T29" fmla="*/ 2147483647 h 38"/>
              <a:gd name="T30" fmla="*/ 2147483647 w 265"/>
              <a:gd name="T31" fmla="*/ 2147483647 h 38"/>
              <a:gd name="T32" fmla="*/ 2147483647 w 265"/>
              <a:gd name="T33" fmla="*/ 2147483647 h 38"/>
              <a:gd name="T34" fmla="*/ 2147483647 w 265"/>
              <a:gd name="T35" fmla="*/ 2147483647 h 38"/>
              <a:gd name="T36" fmla="*/ 2147483647 w 265"/>
              <a:gd name="T37" fmla="*/ 2147483647 h 38"/>
              <a:gd name="T38" fmla="*/ 2147483647 w 265"/>
              <a:gd name="T39" fmla="*/ 2147483647 h 38"/>
              <a:gd name="T40" fmla="*/ 2147483647 w 265"/>
              <a:gd name="T41" fmla="*/ 2147483647 h 38"/>
              <a:gd name="T42" fmla="*/ 2147483647 w 265"/>
              <a:gd name="T43" fmla="*/ 2147483647 h 38"/>
              <a:gd name="T44" fmla="*/ 2147483647 w 265"/>
              <a:gd name="T45" fmla="*/ 2147483647 h 38"/>
              <a:gd name="T46" fmla="*/ 2147483647 w 265"/>
              <a:gd name="T47" fmla="*/ 0 h 38"/>
              <a:gd name="T48" fmla="*/ 2147483647 w 265"/>
              <a:gd name="T49" fmla="*/ 0 h 38"/>
              <a:gd name="T50" fmla="*/ 2147483647 w 265"/>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5"/>
              <a:gd name="T79" fmla="*/ 0 h 38"/>
              <a:gd name="T80" fmla="*/ 265 w 265"/>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5" h="38">
                <a:moveTo>
                  <a:pt x="19" y="0"/>
                </a:moveTo>
                <a:lnTo>
                  <a:pt x="14" y="0"/>
                </a:lnTo>
                <a:lnTo>
                  <a:pt x="9" y="2"/>
                </a:lnTo>
                <a:lnTo>
                  <a:pt x="5" y="5"/>
                </a:lnTo>
                <a:lnTo>
                  <a:pt x="2" y="9"/>
                </a:lnTo>
                <a:lnTo>
                  <a:pt x="0" y="14"/>
                </a:lnTo>
                <a:lnTo>
                  <a:pt x="0" y="19"/>
                </a:lnTo>
                <a:lnTo>
                  <a:pt x="0" y="25"/>
                </a:lnTo>
                <a:lnTo>
                  <a:pt x="2" y="29"/>
                </a:lnTo>
                <a:lnTo>
                  <a:pt x="5" y="33"/>
                </a:lnTo>
                <a:lnTo>
                  <a:pt x="9" y="37"/>
                </a:lnTo>
                <a:lnTo>
                  <a:pt x="14" y="38"/>
                </a:lnTo>
                <a:lnTo>
                  <a:pt x="240" y="38"/>
                </a:lnTo>
                <a:lnTo>
                  <a:pt x="251" y="38"/>
                </a:lnTo>
                <a:lnTo>
                  <a:pt x="256" y="37"/>
                </a:lnTo>
                <a:lnTo>
                  <a:pt x="260" y="33"/>
                </a:lnTo>
                <a:lnTo>
                  <a:pt x="263" y="29"/>
                </a:lnTo>
                <a:lnTo>
                  <a:pt x="265" y="25"/>
                </a:lnTo>
                <a:lnTo>
                  <a:pt x="265" y="19"/>
                </a:lnTo>
                <a:lnTo>
                  <a:pt x="265" y="14"/>
                </a:lnTo>
                <a:lnTo>
                  <a:pt x="263" y="9"/>
                </a:lnTo>
                <a:lnTo>
                  <a:pt x="260" y="5"/>
                </a:lnTo>
                <a:lnTo>
                  <a:pt x="256" y="2"/>
                </a:lnTo>
                <a:lnTo>
                  <a:pt x="251" y="0"/>
                </a:lnTo>
                <a:lnTo>
                  <a:pt x="245"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5" name="Line 733"/>
          <p:cNvSpPr>
            <a:spLocks noChangeShapeType="1"/>
          </p:cNvSpPr>
          <p:nvPr/>
        </p:nvSpPr>
        <p:spPr bwMode="auto">
          <a:xfrm>
            <a:off x="4406900" y="52276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6" name="Freeform 734"/>
          <p:cNvSpPr>
            <a:spLocks/>
          </p:cNvSpPr>
          <p:nvPr/>
        </p:nvSpPr>
        <p:spPr bwMode="auto">
          <a:xfrm>
            <a:off x="4406900" y="5208588"/>
            <a:ext cx="15875" cy="26987"/>
          </a:xfrm>
          <a:custGeom>
            <a:avLst/>
            <a:gdLst>
              <a:gd name="T0" fmla="*/ 0 w 39"/>
              <a:gd name="T1" fmla="*/ 2147483647 h 71"/>
              <a:gd name="T2" fmla="*/ 2147483647 w 39"/>
              <a:gd name="T3" fmla="*/ 2147483647 h 71"/>
              <a:gd name="T4" fmla="*/ 2147483647 w 39"/>
              <a:gd name="T5" fmla="*/ 2147483647 h 71"/>
              <a:gd name="T6" fmla="*/ 2147483647 w 39"/>
              <a:gd name="T7" fmla="*/ 2147483647 h 71"/>
              <a:gd name="T8" fmla="*/ 2147483647 w 39"/>
              <a:gd name="T9" fmla="*/ 2147483647 h 71"/>
              <a:gd name="T10" fmla="*/ 2147483647 w 39"/>
              <a:gd name="T11" fmla="*/ 2147483647 h 71"/>
              <a:gd name="T12" fmla="*/ 2147483647 w 39"/>
              <a:gd name="T13" fmla="*/ 2147483647 h 71"/>
              <a:gd name="T14" fmla="*/ 2147483647 w 39"/>
              <a:gd name="T15" fmla="*/ 2147483647 h 71"/>
              <a:gd name="T16" fmla="*/ 2147483647 w 39"/>
              <a:gd name="T17" fmla="*/ 2147483647 h 71"/>
              <a:gd name="T18" fmla="*/ 2147483647 w 39"/>
              <a:gd name="T19" fmla="*/ 2147483647 h 71"/>
              <a:gd name="T20" fmla="*/ 2147483647 w 39"/>
              <a:gd name="T21" fmla="*/ 2147483647 h 71"/>
              <a:gd name="T22" fmla="*/ 2147483647 w 39"/>
              <a:gd name="T23" fmla="*/ 2147483647 h 71"/>
              <a:gd name="T24" fmla="*/ 2147483647 w 39"/>
              <a:gd name="T25" fmla="*/ 2147483647 h 71"/>
              <a:gd name="T26" fmla="*/ 2147483647 w 39"/>
              <a:gd name="T27" fmla="*/ 2147483647 h 71"/>
              <a:gd name="T28" fmla="*/ 2147483647 w 39"/>
              <a:gd name="T29" fmla="*/ 2147483647 h 71"/>
              <a:gd name="T30" fmla="*/ 2147483647 w 39"/>
              <a:gd name="T31" fmla="*/ 2147483647 h 71"/>
              <a:gd name="T32" fmla="*/ 2147483647 w 39"/>
              <a:gd name="T33" fmla="*/ 2147483647 h 71"/>
              <a:gd name="T34" fmla="*/ 2147483647 w 39"/>
              <a:gd name="T35" fmla="*/ 2147483647 h 71"/>
              <a:gd name="T36" fmla="*/ 2147483647 w 39"/>
              <a:gd name="T37" fmla="*/ 0 h 71"/>
              <a:gd name="T38" fmla="*/ 2147483647 w 39"/>
              <a:gd name="T39" fmla="*/ 2147483647 h 71"/>
              <a:gd name="T40" fmla="*/ 2147483647 w 39"/>
              <a:gd name="T41" fmla="*/ 2147483647 h 71"/>
              <a:gd name="T42" fmla="*/ 2147483647 w 39"/>
              <a:gd name="T43" fmla="*/ 2147483647 h 71"/>
              <a:gd name="T44" fmla="*/ 2147483647 w 39"/>
              <a:gd name="T45" fmla="*/ 2147483647 h 71"/>
              <a:gd name="T46" fmla="*/ 2147483647 w 39"/>
              <a:gd name="T47" fmla="*/ 2147483647 h 71"/>
              <a:gd name="T48" fmla="*/ 0 w 39"/>
              <a:gd name="T49" fmla="*/ 2147483647 h 71"/>
              <a:gd name="T50" fmla="*/ 0 w 39"/>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1"/>
              <a:gd name="T80" fmla="*/ 39 w 39"/>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1">
                <a:moveTo>
                  <a:pt x="0" y="51"/>
                </a:moveTo>
                <a:lnTo>
                  <a:pt x="1" y="57"/>
                </a:lnTo>
                <a:lnTo>
                  <a:pt x="2" y="61"/>
                </a:lnTo>
                <a:lnTo>
                  <a:pt x="6" y="65"/>
                </a:lnTo>
                <a:lnTo>
                  <a:pt x="10" y="69"/>
                </a:lnTo>
                <a:lnTo>
                  <a:pt x="14" y="70"/>
                </a:lnTo>
                <a:lnTo>
                  <a:pt x="19" y="71"/>
                </a:lnTo>
                <a:lnTo>
                  <a:pt x="25" y="70"/>
                </a:lnTo>
                <a:lnTo>
                  <a:pt x="30" y="69"/>
                </a:lnTo>
                <a:lnTo>
                  <a:pt x="34" y="65"/>
                </a:lnTo>
                <a:lnTo>
                  <a:pt x="37" y="61"/>
                </a:lnTo>
                <a:lnTo>
                  <a:pt x="39" y="57"/>
                </a:lnTo>
                <a:lnTo>
                  <a:pt x="39" y="25"/>
                </a:lnTo>
                <a:lnTo>
                  <a:pt x="39" y="14"/>
                </a:lnTo>
                <a:lnTo>
                  <a:pt x="37" y="10"/>
                </a:lnTo>
                <a:lnTo>
                  <a:pt x="34" y="5"/>
                </a:lnTo>
                <a:lnTo>
                  <a:pt x="30" y="2"/>
                </a:lnTo>
                <a:lnTo>
                  <a:pt x="25" y="1"/>
                </a:lnTo>
                <a:lnTo>
                  <a:pt x="19" y="0"/>
                </a:lnTo>
                <a:lnTo>
                  <a:pt x="14" y="1"/>
                </a:lnTo>
                <a:lnTo>
                  <a:pt x="10" y="2"/>
                </a:lnTo>
                <a:lnTo>
                  <a:pt x="6" y="5"/>
                </a:lnTo>
                <a:lnTo>
                  <a:pt x="2" y="10"/>
                </a:lnTo>
                <a:lnTo>
                  <a:pt x="1" y="14"/>
                </a:lnTo>
                <a:lnTo>
                  <a:pt x="0" y="20"/>
                </a:lnTo>
                <a:lnTo>
                  <a:pt x="0" y="5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7" name="Line 735"/>
          <p:cNvSpPr>
            <a:spLocks noChangeShapeType="1"/>
          </p:cNvSpPr>
          <p:nvPr/>
        </p:nvSpPr>
        <p:spPr bwMode="auto">
          <a:xfrm>
            <a:off x="4414838" y="52085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8" name="Freeform 736"/>
          <p:cNvSpPr>
            <a:spLocks/>
          </p:cNvSpPr>
          <p:nvPr/>
        </p:nvSpPr>
        <p:spPr bwMode="auto">
          <a:xfrm>
            <a:off x="4406900" y="5208588"/>
            <a:ext cx="63500" cy="14287"/>
          </a:xfrm>
          <a:custGeom>
            <a:avLst/>
            <a:gdLst>
              <a:gd name="T0" fmla="*/ 2147483647 w 157"/>
              <a:gd name="T1" fmla="*/ 0 h 39"/>
              <a:gd name="T2" fmla="*/ 2147483647 w 157"/>
              <a:gd name="T3" fmla="*/ 2147483647 h 39"/>
              <a:gd name="T4" fmla="*/ 2147483647 w 157"/>
              <a:gd name="T5" fmla="*/ 2147483647 h 39"/>
              <a:gd name="T6" fmla="*/ 2147483647 w 157"/>
              <a:gd name="T7" fmla="*/ 2147483647 h 39"/>
              <a:gd name="T8" fmla="*/ 2147483647 w 157"/>
              <a:gd name="T9" fmla="*/ 2147483647 h 39"/>
              <a:gd name="T10" fmla="*/ 2147483647 w 157"/>
              <a:gd name="T11" fmla="*/ 2147483647 h 39"/>
              <a:gd name="T12" fmla="*/ 0 w 157"/>
              <a:gd name="T13" fmla="*/ 2147483647 h 39"/>
              <a:gd name="T14" fmla="*/ 2147483647 w 157"/>
              <a:gd name="T15" fmla="*/ 2147483647 h 39"/>
              <a:gd name="T16" fmla="*/ 2147483647 w 157"/>
              <a:gd name="T17" fmla="*/ 2147483647 h 39"/>
              <a:gd name="T18" fmla="*/ 2147483647 w 157"/>
              <a:gd name="T19" fmla="*/ 2147483647 h 39"/>
              <a:gd name="T20" fmla="*/ 2147483647 w 157"/>
              <a:gd name="T21" fmla="*/ 2147483647 h 39"/>
              <a:gd name="T22" fmla="*/ 2147483647 w 157"/>
              <a:gd name="T23" fmla="*/ 2147483647 h 39"/>
              <a:gd name="T24" fmla="*/ 2147483647 w 157"/>
              <a:gd name="T25" fmla="*/ 2147483647 h 39"/>
              <a:gd name="T26" fmla="*/ 2147483647 w 157"/>
              <a:gd name="T27" fmla="*/ 2147483647 h 39"/>
              <a:gd name="T28" fmla="*/ 2147483647 w 157"/>
              <a:gd name="T29" fmla="*/ 2147483647 h 39"/>
              <a:gd name="T30" fmla="*/ 2147483647 w 157"/>
              <a:gd name="T31" fmla="*/ 2147483647 h 39"/>
              <a:gd name="T32" fmla="*/ 2147483647 w 157"/>
              <a:gd name="T33" fmla="*/ 2147483647 h 39"/>
              <a:gd name="T34" fmla="*/ 2147483647 w 157"/>
              <a:gd name="T35" fmla="*/ 2147483647 h 39"/>
              <a:gd name="T36" fmla="*/ 2147483647 w 157"/>
              <a:gd name="T37" fmla="*/ 2147483647 h 39"/>
              <a:gd name="T38" fmla="*/ 2147483647 w 157"/>
              <a:gd name="T39" fmla="*/ 2147483647 h 39"/>
              <a:gd name="T40" fmla="*/ 2147483647 w 157"/>
              <a:gd name="T41" fmla="*/ 2147483647 h 39"/>
              <a:gd name="T42" fmla="*/ 2147483647 w 157"/>
              <a:gd name="T43" fmla="*/ 2147483647 h 39"/>
              <a:gd name="T44" fmla="*/ 2147483647 w 157"/>
              <a:gd name="T45" fmla="*/ 2147483647 h 39"/>
              <a:gd name="T46" fmla="*/ 2147483647 w 157"/>
              <a:gd name="T47" fmla="*/ 2147483647 h 39"/>
              <a:gd name="T48" fmla="*/ 2147483647 w 157"/>
              <a:gd name="T49" fmla="*/ 0 h 39"/>
              <a:gd name="T50" fmla="*/ 2147483647 w 15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7"/>
              <a:gd name="T79" fmla="*/ 0 h 39"/>
              <a:gd name="T80" fmla="*/ 157 w 15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7" h="39">
                <a:moveTo>
                  <a:pt x="19" y="0"/>
                </a:moveTo>
                <a:lnTo>
                  <a:pt x="14" y="1"/>
                </a:lnTo>
                <a:lnTo>
                  <a:pt x="10" y="2"/>
                </a:lnTo>
                <a:lnTo>
                  <a:pt x="6" y="5"/>
                </a:lnTo>
                <a:lnTo>
                  <a:pt x="2" y="10"/>
                </a:lnTo>
                <a:lnTo>
                  <a:pt x="1" y="14"/>
                </a:lnTo>
                <a:lnTo>
                  <a:pt x="0" y="20"/>
                </a:lnTo>
                <a:lnTo>
                  <a:pt x="1" y="25"/>
                </a:lnTo>
                <a:lnTo>
                  <a:pt x="2" y="30"/>
                </a:lnTo>
                <a:lnTo>
                  <a:pt x="6" y="34"/>
                </a:lnTo>
                <a:lnTo>
                  <a:pt x="10" y="37"/>
                </a:lnTo>
                <a:lnTo>
                  <a:pt x="14" y="39"/>
                </a:lnTo>
                <a:lnTo>
                  <a:pt x="132" y="39"/>
                </a:lnTo>
                <a:lnTo>
                  <a:pt x="142" y="39"/>
                </a:lnTo>
                <a:lnTo>
                  <a:pt x="148" y="37"/>
                </a:lnTo>
                <a:lnTo>
                  <a:pt x="152" y="34"/>
                </a:lnTo>
                <a:lnTo>
                  <a:pt x="154" y="30"/>
                </a:lnTo>
                <a:lnTo>
                  <a:pt x="157" y="25"/>
                </a:lnTo>
                <a:lnTo>
                  <a:pt x="157" y="20"/>
                </a:lnTo>
                <a:lnTo>
                  <a:pt x="157" y="14"/>
                </a:lnTo>
                <a:lnTo>
                  <a:pt x="154" y="10"/>
                </a:lnTo>
                <a:lnTo>
                  <a:pt x="152" y="5"/>
                </a:lnTo>
                <a:lnTo>
                  <a:pt x="148" y="2"/>
                </a:lnTo>
                <a:lnTo>
                  <a:pt x="142" y="1"/>
                </a:lnTo>
                <a:lnTo>
                  <a:pt x="13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89" name="Line 737"/>
          <p:cNvSpPr>
            <a:spLocks noChangeShapeType="1"/>
          </p:cNvSpPr>
          <p:nvPr/>
        </p:nvSpPr>
        <p:spPr bwMode="auto">
          <a:xfrm>
            <a:off x="4454525" y="5216525"/>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0" name="Freeform 738"/>
          <p:cNvSpPr>
            <a:spLocks/>
          </p:cNvSpPr>
          <p:nvPr/>
        </p:nvSpPr>
        <p:spPr bwMode="auto">
          <a:xfrm>
            <a:off x="4454525" y="5195888"/>
            <a:ext cx="15875" cy="26987"/>
          </a:xfrm>
          <a:custGeom>
            <a:avLst/>
            <a:gdLst>
              <a:gd name="T0" fmla="*/ 0 w 40"/>
              <a:gd name="T1" fmla="*/ 2147483647 h 71"/>
              <a:gd name="T2" fmla="*/ 2147483647 w 40"/>
              <a:gd name="T3" fmla="*/ 2147483647 h 71"/>
              <a:gd name="T4" fmla="*/ 2147483647 w 40"/>
              <a:gd name="T5" fmla="*/ 2147483647 h 71"/>
              <a:gd name="T6" fmla="*/ 2147483647 w 40"/>
              <a:gd name="T7" fmla="*/ 2147483647 h 71"/>
              <a:gd name="T8" fmla="*/ 2147483647 w 40"/>
              <a:gd name="T9" fmla="*/ 2147483647 h 71"/>
              <a:gd name="T10" fmla="*/ 2147483647 w 40"/>
              <a:gd name="T11" fmla="*/ 2147483647 h 71"/>
              <a:gd name="T12" fmla="*/ 2147483647 w 40"/>
              <a:gd name="T13" fmla="*/ 2147483647 h 71"/>
              <a:gd name="T14" fmla="*/ 2147483647 w 40"/>
              <a:gd name="T15" fmla="*/ 2147483647 h 71"/>
              <a:gd name="T16" fmla="*/ 2147483647 w 40"/>
              <a:gd name="T17" fmla="*/ 2147483647 h 71"/>
              <a:gd name="T18" fmla="*/ 2147483647 w 40"/>
              <a:gd name="T19" fmla="*/ 2147483647 h 71"/>
              <a:gd name="T20" fmla="*/ 2147483647 w 40"/>
              <a:gd name="T21" fmla="*/ 2147483647 h 71"/>
              <a:gd name="T22" fmla="*/ 2147483647 w 40"/>
              <a:gd name="T23" fmla="*/ 2147483647 h 71"/>
              <a:gd name="T24" fmla="*/ 2147483647 w 40"/>
              <a:gd name="T25" fmla="*/ 2147483647 h 71"/>
              <a:gd name="T26" fmla="*/ 2147483647 w 40"/>
              <a:gd name="T27" fmla="*/ 2147483647 h 71"/>
              <a:gd name="T28" fmla="*/ 2147483647 w 40"/>
              <a:gd name="T29" fmla="*/ 2147483647 h 71"/>
              <a:gd name="T30" fmla="*/ 2147483647 w 40"/>
              <a:gd name="T31" fmla="*/ 2147483647 h 71"/>
              <a:gd name="T32" fmla="*/ 2147483647 w 40"/>
              <a:gd name="T33" fmla="*/ 2147483647 h 71"/>
              <a:gd name="T34" fmla="*/ 2147483647 w 40"/>
              <a:gd name="T35" fmla="*/ 2147483647 h 71"/>
              <a:gd name="T36" fmla="*/ 2147483647 w 40"/>
              <a:gd name="T37" fmla="*/ 0 h 71"/>
              <a:gd name="T38" fmla="*/ 2147483647 w 40"/>
              <a:gd name="T39" fmla="*/ 2147483647 h 71"/>
              <a:gd name="T40" fmla="*/ 2147483647 w 40"/>
              <a:gd name="T41" fmla="*/ 2147483647 h 71"/>
              <a:gd name="T42" fmla="*/ 2147483647 w 40"/>
              <a:gd name="T43" fmla="*/ 2147483647 h 71"/>
              <a:gd name="T44" fmla="*/ 2147483647 w 40"/>
              <a:gd name="T45" fmla="*/ 2147483647 h 71"/>
              <a:gd name="T46" fmla="*/ 2147483647 w 40"/>
              <a:gd name="T47" fmla="*/ 2147483647 h 71"/>
              <a:gd name="T48" fmla="*/ 0 w 40"/>
              <a:gd name="T49" fmla="*/ 2147483647 h 71"/>
              <a:gd name="T50" fmla="*/ 0 w 40"/>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1"/>
              <a:gd name="T80" fmla="*/ 40 w 40"/>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1">
                <a:moveTo>
                  <a:pt x="0" y="52"/>
                </a:moveTo>
                <a:lnTo>
                  <a:pt x="2" y="57"/>
                </a:lnTo>
                <a:lnTo>
                  <a:pt x="3" y="62"/>
                </a:lnTo>
                <a:lnTo>
                  <a:pt x="7" y="66"/>
                </a:lnTo>
                <a:lnTo>
                  <a:pt x="11" y="69"/>
                </a:lnTo>
                <a:lnTo>
                  <a:pt x="16" y="71"/>
                </a:lnTo>
                <a:lnTo>
                  <a:pt x="20" y="71"/>
                </a:lnTo>
                <a:lnTo>
                  <a:pt x="25" y="71"/>
                </a:lnTo>
                <a:lnTo>
                  <a:pt x="31" y="69"/>
                </a:lnTo>
                <a:lnTo>
                  <a:pt x="35" y="66"/>
                </a:lnTo>
                <a:lnTo>
                  <a:pt x="37" y="62"/>
                </a:lnTo>
                <a:lnTo>
                  <a:pt x="40" y="57"/>
                </a:lnTo>
                <a:lnTo>
                  <a:pt x="40" y="25"/>
                </a:lnTo>
                <a:lnTo>
                  <a:pt x="40" y="16"/>
                </a:lnTo>
                <a:lnTo>
                  <a:pt x="37" y="11"/>
                </a:lnTo>
                <a:lnTo>
                  <a:pt x="35" y="7"/>
                </a:lnTo>
                <a:lnTo>
                  <a:pt x="31" y="3"/>
                </a:lnTo>
                <a:lnTo>
                  <a:pt x="25" y="1"/>
                </a:lnTo>
                <a:lnTo>
                  <a:pt x="20" y="0"/>
                </a:lnTo>
                <a:lnTo>
                  <a:pt x="16" y="1"/>
                </a:lnTo>
                <a:lnTo>
                  <a:pt x="11" y="3"/>
                </a:lnTo>
                <a:lnTo>
                  <a:pt x="7" y="7"/>
                </a:lnTo>
                <a:lnTo>
                  <a:pt x="3" y="11"/>
                </a:lnTo>
                <a:lnTo>
                  <a:pt x="2" y="16"/>
                </a:lnTo>
                <a:lnTo>
                  <a:pt x="0" y="21"/>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1" name="Line 739"/>
          <p:cNvSpPr>
            <a:spLocks noChangeShapeType="1"/>
          </p:cNvSpPr>
          <p:nvPr/>
        </p:nvSpPr>
        <p:spPr bwMode="auto">
          <a:xfrm>
            <a:off x="4462463" y="51958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2" name="Freeform 740"/>
          <p:cNvSpPr>
            <a:spLocks/>
          </p:cNvSpPr>
          <p:nvPr/>
        </p:nvSpPr>
        <p:spPr bwMode="auto">
          <a:xfrm>
            <a:off x="4454525" y="5195888"/>
            <a:ext cx="26988" cy="15875"/>
          </a:xfrm>
          <a:custGeom>
            <a:avLst/>
            <a:gdLst>
              <a:gd name="T0" fmla="*/ 2147483647 w 70"/>
              <a:gd name="T1" fmla="*/ 0 h 40"/>
              <a:gd name="T2" fmla="*/ 2147483647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2147483647 h 40"/>
              <a:gd name="T12" fmla="*/ 0 w 70"/>
              <a:gd name="T13" fmla="*/ 2147483647 h 40"/>
              <a:gd name="T14" fmla="*/ 2147483647 w 70"/>
              <a:gd name="T15" fmla="*/ 2147483647 h 40"/>
              <a:gd name="T16" fmla="*/ 2147483647 w 70"/>
              <a:gd name="T17" fmla="*/ 2147483647 h 40"/>
              <a:gd name="T18" fmla="*/ 2147483647 w 70"/>
              <a:gd name="T19" fmla="*/ 2147483647 h 40"/>
              <a:gd name="T20" fmla="*/ 2147483647 w 70"/>
              <a:gd name="T21" fmla="*/ 2147483647 h 40"/>
              <a:gd name="T22" fmla="*/ 2147483647 w 70"/>
              <a:gd name="T23" fmla="*/ 2147483647 h 40"/>
              <a:gd name="T24" fmla="*/ 2147483647 w 70"/>
              <a:gd name="T25" fmla="*/ 2147483647 h 40"/>
              <a:gd name="T26" fmla="*/ 2147483647 w 70"/>
              <a:gd name="T27" fmla="*/ 2147483647 h 40"/>
              <a:gd name="T28" fmla="*/ 2147483647 w 70"/>
              <a:gd name="T29" fmla="*/ 2147483647 h 40"/>
              <a:gd name="T30" fmla="*/ 2147483647 w 70"/>
              <a:gd name="T31" fmla="*/ 2147483647 h 40"/>
              <a:gd name="T32" fmla="*/ 2147483647 w 70"/>
              <a:gd name="T33" fmla="*/ 2147483647 h 40"/>
              <a:gd name="T34" fmla="*/ 2147483647 w 70"/>
              <a:gd name="T35" fmla="*/ 2147483647 h 40"/>
              <a:gd name="T36" fmla="*/ 2147483647 w 70"/>
              <a:gd name="T37" fmla="*/ 2147483647 h 40"/>
              <a:gd name="T38" fmla="*/ 2147483647 w 70"/>
              <a:gd name="T39" fmla="*/ 2147483647 h 40"/>
              <a:gd name="T40" fmla="*/ 2147483647 w 70"/>
              <a:gd name="T41" fmla="*/ 2147483647 h 40"/>
              <a:gd name="T42" fmla="*/ 2147483647 w 70"/>
              <a:gd name="T43" fmla="*/ 2147483647 h 40"/>
              <a:gd name="T44" fmla="*/ 2147483647 w 70"/>
              <a:gd name="T45" fmla="*/ 2147483647 h 40"/>
              <a:gd name="T46" fmla="*/ 2147483647 w 70"/>
              <a:gd name="T47" fmla="*/ 2147483647 h 40"/>
              <a:gd name="T48" fmla="*/ 2147483647 w 70"/>
              <a:gd name="T49" fmla="*/ 0 h 40"/>
              <a:gd name="T50" fmla="*/ 2147483647 w 7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40"/>
              <a:gd name="T80" fmla="*/ 70 w 7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40">
                <a:moveTo>
                  <a:pt x="20" y="0"/>
                </a:moveTo>
                <a:lnTo>
                  <a:pt x="16" y="1"/>
                </a:lnTo>
                <a:lnTo>
                  <a:pt x="11" y="3"/>
                </a:lnTo>
                <a:lnTo>
                  <a:pt x="7" y="7"/>
                </a:lnTo>
                <a:lnTo>
                  <a:pt x="3" y="11"/>
                </a:lnTo>
                <a:lnTo>
                  <a:pt x="2" y="16"/>
                </a:lnTo>
                <a:lnTo>
                  <a:pt x="0" y="20"/>
                </a:lnTo>
                <a:lnTo>
                  <a:pt x="2" y="25"/>
                </a:lnTo>
                <a:lnTo>
                  <a:pt x="3" y="30"/>
                </a:lnTo>
                <a:lnTo>
                  <a:pt x="7" y="34"/>
                </a:lnTo>
                <a:lnTo>
                  <a:pt x="11" y="37"/>
                </a:lnTo>
                <a:lnTo>
                  <a:pt x="16" y="40"/>
                </a:lnTo>
                <a:lnTo>
                  <a:pt x="45" y="40"/>
                </a:lnTo>
                <a:lnTo>
                  <a:pt x="56" y="40"/>
                </a:lnTo>
                <a:lnTo>
                  <a:pt x="60" y="37"/>
                </a:lnTo>
                <a:lnTo>
                  <a:pt x="64" y="34"/>
                </a:lnTo>
                <a:lnTo>
                  <a:pt x="68" y="30"/>
                </a:lnTo>
                <a:lnTo>
                  <a:pt x="69" y="25"/>
                </a:lnTo>
                <a:lnTo>
                  <a:pt x="70" y="20"/>
                </a:lnTo>
                <a:lnTo>
                  <a:pt x="69" y="16"/>
                </a:lnTo>
                <a:lnTo>
                  <a:pt x="68" y="11"/>
                </a:lnTo>
                <a:lnTo>
                  <a:pt x="64" y="7"/>
                </a:lnTo>
                <a:lnTo>
                  <a:pt x="60" y="3"/>
                </a:lnTo>
                <a:lnTo>
                  <a:pt x="56"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3" name="Line 741"/>
          <p:cNvSpPr>
            <a:spLocks noChangeShapeType="1"/>
          </p:cNvSpPr>
          <p:nvPr/>
        </p:nvSpPr>
        <p:spPr bwMode="auto">
          <a:xfrm>
            <a:off x="4465638" y="52038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4" name="Freeform 742"/>
          <p:cNvSpPr>
            <a:spLocks/>
          </p:cNvSpPr>
          <p:nvPr/>
        </p:nvSpPr>
        <p:spPr bwMode="auto">
          <a:xfrm>
            <a:off x="4465638" y="5184775"/>
            <a:ext cx="15875" cy="26988"/>
          </a:xfrm>
          <a:custGeom>
            <a:avLst/>
            <a:gdLst>
              <a:gd name="T0" fmla="*/ 0 w 38"/>
              <a:gd name="T1" fmla="*/ 2147483647 h 70"/>
              <a:gd name="T2" fmla="*/ 0 w 38"/>
              <a:gd name="T3" fmla="*/ 2147483647 h 70"/>
              <a:gd name="T4" fmla="*/ 2147483647 w 38"/>
              <a:gd name="T5" fmla="*/ 2147483647 h 70"/>
              <a:gd name="T6" fmla="*/ 2147483647 w 38"/>
              <a:gd name="T7" fmla="*/ 2147483647 h 70"/>
              <a:gd name="T8" fmla="*/ 2147483647 w 38"/>
              <a:gd name="T9" fmla="*/ 2147483647 h 70"/>
              <a:gd name="T10" fmla="*/ 2147483647 w 38"/>
              <a:gd name="T11" fmla="*/ 2147483647 h 70"/>
              <a:gd name="T12" fmla="*/ 2147483647 w 38"/>
              <a:gd name="T13" fmla="*/ 2147483647 h 70"/>
              <a:gd name="T14" fmla="*/ 2147483647 w 38"/>
              <a:gd name="T15" fmla="*/ 2147483647 h 70"/>
              <a:gd name="T16" fmla="*/ 2147483647 w 38"/>
              <a:gd name="T17" fmla="*/ 2147483647 h 70"/>
              <a:gd name="T18" fmla="*/ 2147483647 w 38"/>
              <a:gd name="T19" fmla="*/ 2147483647 h 70"/>
              <a:gd name="T20" fmla="*/ 2147483647 w 38"/>
              <a:gd name="T21" fmla="*/ 2147483647 h 70"/>
              <a:gd name="T22" fmla="*/ 2147483647 w 38"/>
              <a:gd name="T23" fmla="*/ 2147483647 h 70"/>
              <a:gd name="T24" fmla="*/ 2147483647 w 38"/>
              <a:gd name="T25" fmla="*/ 2147483647 h 70"/>
              <a:gd name="T26" fmla="*/ 2147483647 w 38"/>
              <a:gd name="T27" fmla="*/ 2147483647 h 70"/>
              <a:gd name="T28" fmla="*/ 2147483647 w 38"/>
              <a:gd name="T29" fmla="*/ 2147483647 h 70"/>
              <a:gd name="T30" fmla="*/ 2147483647 w 38"/>
              <a:gd name="T31" fmla="*/ 2147483647 h 70"/>
              <a:gd name="T32" fmla="*/ 2147483647 w 38"/>
              <a:gd name="T33" fmla="*/ 2147483647 h 70"/>
              <a:gd name="T34" fmla="*/ 2147483647 w 38"/>
              <a:gd name="T35" fmla="*/ 0 h 70"/>
              <a:gd name="T36" fmla="*/ 2147483647 w 38"/>
              <a:gd name="T37" fmla="*/ 0 h 70"/>
              <a:gd name="T38" fmla="*/ 2147483647 w 38"/>
              <a:gd name="T39" fmla="*/ 0 h 70"/>
              <a:gd name="T40" fmla="*/ 2147483647 w 38"/>
              <a:gd name="T41" fmla="*/ 2147483647 h 70"/>
              <a:gd name="T42" fmla="*/ 2147483647 w 38"/>
              <a:gd name="T43" fmla="*/ 2147483647 h 70"/>
              <a:gd name="T44" fmla="*/ 2147483647 w 38"/>
              <a:gd name="T45" fmla="*/ 2147483647 h 70"/>
              <a:gd name="T46" fmla="*/ 0 w 38"/>
              <a:gd name="T47" fmla="*/ 2147483647 h 70"/>
              <a:gd name="T48" fmla="*/ 0 w 38"/>
              <a:gd name="T49" fmla="*/ 2147483647 h 70"/>
              <a:gd name="T50" fmla="*/ 0 w 38"/>
              <a:gd name="T51" fmla="*/ 2147483647 h 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0"/>
              <a:gd name="T80" fmla="*/ 38 w 38"/>
              <a:gd name="T81" fmla="*/ 70 h 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0">
                <a:moveTo>
                  <a:pt x="0" y="50"/>
                </a:moveTo>
                <a:lnTo>
                  <a:pt x="0" y="55"/>
                </a:lnTo>
                <a:lnTo>
                  <a:pt x="2" y="60"/>
                </a:lnTo>
                <a:lnTo>
                  <a:pt x="5" y="64"/>
                </a:lnTo>
                <a:lnTo>
                  <a:pt x="9" y="67"/>
                </a:lnTo>
                <a:lnTo>
                  <a:pt x="14" y="70"/>
                </a:lnTo>
                <a:lnTo>
                  <a:pt x="19" y="70"/>
                </a:lnTo>
                <a:lnTo>
                  <a:pt x="25" y="70"/>
                </a:lnTo>
                <a:lnTo>
                  <a:pt x="29" y="67"/>
                </a:lnTo>
                <a:lnTo>
                  <a:pt x="33" y="64"/>
                </a:lnTo>
                <a:lnTo>
                  <a:pt x="37" y="60"/>
                </a:lnTo>
                <a:lnTo>
                  <a:pt x="38" y="55"/>
                </a:lnTo>
                <a:lnTo>
                  <a:pt x="38" y="25"/>
                </a:lnTo>
                <a:lnTo>
                  <a:pt x="38" y="14"/>
                </a:lnTo>
                <a:lnTo>
                  <a:pt x="37" y="9"/>
                </a:lnTo>
                <a:lnTo>
                  <a:pt x="33" y="5"/>
                </a:lnTo>
                <a:lnTo>
                  <a:pt x="29" y="2"/>
                </a:lnTo>
                <a:lnTo>
                  <a:pt x="25" y="0"/>
                </a:lnTo>
                <a:lnTo>
                  <a:pt x="19" y="0"/>
                </a:lnTo>
                <a:lnTo>
                  <a:pt x="14" y="0"/>
                </a:lnTo>
                <a:lnTo>
                  <a:pt x="9" y="2"/>
                </a:lnTo>
                <a:lnTo>
                  <a:pt x="5" y="5"/>
                </a:lnTo>
                <a:lnTo>
                  <a:pt x="2" y="9"/>
                </a:lnTo>
                <a:lnTo>
                  <a:pt x="0" y="14"/>
                </a:lnTo>
                <a:lnTo>
                  <a:pt x="0" y="20"/>
                </a:lnTo>
                <a:lnTo>
                  <a:pt x="0" y="5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5" name="Line 743"/>
          <p:cNvSpPr>
            <a:spLocks noChangeShapeType="1"/>
          </p:cNvSpPr>
          <p:nvPr/>
        </p:nvSpPr>
        <p:spPr bwMode="auto">
          <a:xfrm>
            <a:off x="4473575" y="5184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6" name="Freeform 744"/>
          <p:cNvSpPr>
            <a:spLocks/>
          </p:cNvSpPr>
          <p:nvPr/>
        </p:nvSpPr>
        <p:spPr bwMode="auto">
          <a:xfrm>
            <a:off x="4465638" y="5184775"/>
            <a:ext cx="168275" cy="14288"/>
          </a:xfrm>
          <a:custGeom>
            <a:avLst/>
            <a:gdLst>
              <a:gd name="T0" fmla="*/ 2147483647 w 423"/>
              <a:gd name="T1" fmla="*/ 0 h 38"/>
              <a:gd name="T2" fmla="*/ 2147483647 w 423"/>
              <a:gd name="T3" fmla="*/ 0 h 38"/>
              <a:gd name="T4" fmla="*/ 2147483647 w 423"/>
              <a:gd name="T5" fmla="*/ 2147483647 h 38"/>
              <a:gd name="T6" fmla="*/ 2147483647 w 423"/>
              <a:gd name="T7" fmla="*/ 2147483647 h 38"/>
              <a:gd name="T8" fmla="*/ 2147483647 w 423"/>
              <a:gd name="T9" fmla="*/ 2147483647 h 38"/>
              <a:gd name="T10" fmla="*/ 0 w 423"/>
              <a:gd name="T11" fmla="*/ 2147483647 h 38"/>
              <a:gd name="T12" fmla="*/ 0 w 423"/>
              <a:gd name="T13" fmla="*/ 2147483647 h 38"/>
              <a:gd name="T14" fmla="*/ 0 w 423"/>
              <a:gd name="T15" fmla="*/ 2147483647 h 38"/>
              <a:gd name="T16" fmla="*/ 2147483647 w 423"/>
              <a:gd name="T17" fmla="*/ 2147483647 h 38"/>
              <a:gd name="T18" fmla="*/ 2147483647 w 423"/>
              <a:gd name="T19" fmla="*/ 2147483647 h 38"/>
              <a:gd name="T20" fmla="*/ 2147483647 w 423"/>
              <a:gd name="T21" fmla="*/ 2147483647 h 38"/>
              <a:gd name="T22" fmla="*/ 2147483647 w 423"/>
              <a:gd name="T23" fmla="*/ 2147483647 h 38"/>
              <a:gd name="T24" fmla="*/ 2147483647 w 423"/>
              <a:gd name="T25" fmla="*/ 2147483647 h 38"/>
              <a:gd name="T26" fmla="*/ 2147483647 w 423"/>
              <a:gd name="T27" fmla="*/ 2147483647 h 38"/>
              <a:gd name="T28" fmla="*/ 2147483647 w 423"/>
              <a:gd name="T29" fmla="*/ 2147483647 h 38"/>
              <a:gd name="T30" fmla="*/ 2147483647 w 423"/>
              <a:gd name="T31" fmla="*/ 2147483647 h 38"/>
              <a:gd name="T32" fmla="*/ 2147483647 w 423"/>
              <a:gd name="T33" fmla="*/ 2147483647 h 38"/>
              <a:gd name="T34" fmla="*/ 2147483647 w 423"/>
              <a:gd name="T35" fmla="*/ 2147483647 h 38"/>
              <a:gd name="T36" fmla="*/ 2147483647 w 423"/>
              <a:gd name="T37" fmla="*/ 2147483647 h 38"/>
              <a:gd name="T38" fmla="*/ 2147483647 w 423"/>
              <a:gd name="T39" fmla="*/ 2147483647 h 38"/>
              <a:gd name="T40" fmla="*/ 2147483647 w 423"/>
              <a:gd name="T41" fmla="*/ 2147483647 h 38"/>
              <a:gd name="T42" fmla="*/ 2147483647 w 423"/>
              <a:gd name="T43" fmla="*/ 2147483647 h 38"/>
              <a:gd name="T44" fmla="*/ 2147483647 w 423"/>
              <a:gd name="T45" fmla="*/ 2147483647 h 38"/>
              <a:gd name="T46" fmla="*/ 2147483647 w 423"/>
              <a:gd name="T47" fmla="*/ 0 h 38"/>
              <a:gd name="T48" fmla="*/ 2147483647 w 423"/>
              <a:gd name="T49" fmla="*/ 0 h 38"/>
              <a:gd name="T50" fmla="*/ 2147483647 w 423"/>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3"/>
              <a:gd name="T79" fmla="*/ 0 h 38"/>
              <a:gd name="T80" fmla="*/ 423 w 423"/>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3" h="38">
                <a:moveTo>
                  <a:pt x="19" y="0"/>
                </a:moveTo>
                <a:lnTo>
                  <a:pt x="14" y="0"/>
                </a:lnTo>
                <a:lnTo>
                  <a:pt x="9" y="2"/>
                </a:lnTo>
                <a:lnTo>
                  <a:pt x="5" y="5"/>
                </a:lnTo>
                <a:lnTo>
                  <a:pt x="2" y="9"/>
                </a:lnTo>
                <a:lnTo>
                  <a:pt x="0" y="14"/>
                </a:lnTo>
                <a:lnTo>
                  <a:pt x="0" y="20"/>
                </a:lnTo>
                <a:lnTo>
                  <a:pt x="0" y="25"/>
                </a:lnTo>
                <a:lnTo>
                  <a:pt x="2" y="29"/>
                </a:lnTo>
                <a:lnTo>
                  <a:pt x="5" y="33"/>
                </a:lnTo>
                <a:lnTo>
                  <a:pt x="9" y="37"/>
                </a:lnTo>
                <a:lnTo>
                  <a:pt x="14" y="38"/>
                </a:lnTo>
                <a:lnTo>
                  <a:pt x="397" y="38"/>
                </a:lnTo>
                <a:lnTo>
                  <a:pt x="408" y="38"/>
                </a:lnTo>
                <a:lnTo>
                  <a:pt x="413" y="37"/>
                </a:lnTo>
                <a:lnTo>
                  <a:pt x="417" y="33"/>
                </a:lnTo>
                <a:lnTo>
                  <a:pt x="420" y="29"/>
                </a:lnTo>
                <a:lnTo>
                  <a:pt x="423" y="25"/>
                </a:lnTo>
                <a:lnTo>
                  <a:pt x="423" y="20"/>
                </a:lnTo>
                <a:lnTo>
                  <a:pt x="423" y="14"/>
                </a:lnTo>
                <a:lnTo>
                  <a:pt x="420" y="9"/>
                </a:lnTo>
                <a:lnTo>
                  <a:pt x="417" y="5"/>
                </a:lnTo>
                <a:lnTo>
                  <a:pt x="413" y="2"/>
                </a:lnTo>
                <a:lnTo>
                  <a:pt x="408" y="0"/>
                </a:lnTo>
                <a:lnTo>
                  <a:pt x="403"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7" name="Line 745"/>
          <p:cNvSpPr>
            <a:spLocks noChangeShapeType="1"/>
          </p:cNvSpPr>
          <p:nvPr/>
        </p:nvSpPr>
        <p:spPr bwMode="auto">
          <a:xfrm>
            <a:off x="4625975" y="5184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8" name="Freeform 746"/>
          <p:cNvSpPr>
            <a:spLocks/>
          </p:cNvSpPr>
          <p:nvPr/>
        </p:nvSpPr>
        <p:spPr bwMode="auto">
          <a:xfrm>
            <a:off x="4618038" y="5184775"/>
            <a:ext cx="184150" cy="14288"/>
          </a:xfrm>
          <a:custGeom>
            <a:avLst/>
            <a:gdLst>
              <a:gd name="T0" fmla="*/ 2147483647 w 463"/>
              <a:gd name="T1" fmla="*/ 0 h 38"/>
              <a:gd name="T2" fmla="*/ 2147483647 w 463"/>
              <a:gd name="T3" fmla="*/ 0 h 38"/>
              <a:gd name="T4" fmla="*/ 2147483647 w 463"/>
              <a:gd name="T5" fmla="*/ 2147483647 h 38"/>
              <a:gd name="T6" fmla="*/ 2147483647 w 463"/>
              <a:gd name="T7" fmla="*/ 2147483647 h 38"/>
              <a:gd name="T8" fmla="*/ 2147483647 w 463"/>
              <a:gd name="T9" fmla="*/ 2147483647 h 38"/>
              <a:gd name="T10" fmla="*/ 2147483647 w 463"/>
              <a:gd name="T11" fmla="*/ 2147483647 h 38"/>
              <a:gd name="T12" fmla="*/ 0 w 463"/>
              <a:gd name="T13" fmla="*/ 2147483647 h 38"/>
              <a:gd name="T14" fmla="*/ 2147483647 w 463"/>
              <a:gd name="T15" fmla="*/ 2147483647 h 38"/>
              <a:gd name="T16" fmla="*/ 2147483647 w 463"/>
              <a:gd name="T17" fmla="*/ 2147483647 h 38"/>
              <a:gd name="T18" fmla="*/ 2147483647 w 463"/>
              <a:gd name="T19" fmla="*/ 2147483647 h 38"/>
              <a:gd name="T20" fmla="*/ 2147483647 w 463"/>
              <a:gd name="T21" fmla="*/ 2147483647 h 38"/>
              <a:gd name="T22" fmla="*/ 2147483647 w 463"/>
              <a:gd name="T23" fmla="*/ 2147483647 h 38"/>
              <a:gd name="T24" fmla="*/ 2147483647 w 463"/>
              <a:gd name="T25" fmla="*/ 2147483647 h 38"/>
              <a:gd name="T26" fmla="*/ 2147483647 w 463"/>
              <a:gd name="T27" fmla="*/ 2147483647 h 38"/>
              <a:gd name="T28" fmla="*/ 2147483647 w 463"/>
              <a:gd name="T29" fmla="*/ 2147483647 h 38"/>
              <a:gd name="T30" fmla="*/ 2147483647 w 463"/>
              <a:gd name="T31" fmla="*/ 2147483647 h 38"/>
              <a:gd name="T32" fmla="*/ 2147483647 w 463"/>
              <a:gd name="T33" fmla="*/ 2147483647 h 38"/>
              <a:gd name="T34" fmla="*/ 2147483647 w 463"/>
              <a:gd name="T35" fmla="*/ 2147483647 h 38"/>
              <a:gd name="T36" fmla="*/ 2147483647 w 463"/>
              <a:gd name="T37" fmla="*/ 2147483647 h 38"/>
              <a:gd name="T38" fmla="*/ 2147483647 w 463"/>
              <a:gd name="T39" fmla="*/ 2147483647 h 38"/>
              <a:gd name="T40" fmla="*/ 2147483647 w 463"/>
              <a:gd name="T41" fmla="*/ 2147483647 h 38"/>
              <a:gd name="T42" fmla="*/ 2147483647 w 463"/>
              <a:gd name="T43" fmla="*/ 2147483647 h 38"/>
              <a:gd name="T44" fmla="*/ 2147483647 w 463"/>
              <a:gd name="T45" fmla="*/ 2147483647 h 38"/>
              <a:gd name="T46" fmla="*/ 2147483647 w 463"/>
              <a:gd name="T47" fmla="*/ 0 h 38"/>
              <a:gd name="T48" fmla="*/ 2147483647 w 463"/>
              <a:gd name="T49" fmla="*/ 0 h 38"/>
              <a:gd name="T50" fmla="*/ 2147483647 w 463"/>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3"/>
              <a:gd name="T79" fmla="*/ 0 h 38"/>
              <a:gd name="T80" fmla="*/ 463 w 463"/>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3" h="38">
                <a:moveTo>
                  <a:pt x="20" y="0"/>
                </a:moveTo>
                <a:lnTo>
                  <a:pt x="14" y="0"/>
                </a:lnTo>
                <a:lnTo>
                  <a:pt x="11" y="2"/>
                </a:lnTo>
                <a:lnTo>
                  <a:pt x="5" y="5"/>
                </a:lnTo>
                <a:lnTo>
                  <a:pt x="3" y="9"/>
                </a:lnTo>
                <a:lnTo>
                  <a:pt x="1" y="14"/>
                </a:lnTo>
                <a:lnTo>
                  <a:pt x="0" y="20"/>
                </a:lnTo>
                <a:lnTo>
                  <a:pt x="1" y="25"/>
                </a:lnTo>
                <a:lnTo>
                  <a:pt x="3" y="29"/>
                </a:lnTo>
                <a:lnTo>
                  <a:pt x="5" y="33"/>
                </a:lnTo>
                <a:lnTo>
                  <a:pt x="11" y="37"/>
                </a:lnTo>
                <a:lnTo>
                  <a:pt x="14" y="38"/>
                </a:lnTo>
                <a:lnTo>
                  <a:pt x="437" y="38"/>
                </a:lnTo>
                <a:lnTo>
                  <a:pt x="448" y="38"/>
                </a:lnTo>
                <a:lnTo>
                  <a:pt x="453" y="37"/>
                </a:lnTo>
                <a:lnTo>
                  <a:pt x="457" y="33"/>
                </a:lnTo>
                <a:lnTo>
                  <a:pt x="460" y="29"/>
                </a:lnTo>
                <a:lnTo>
                  <a:pt x="463" y="25"/>
                </a:lnTo>
                <a:lnTo>
                  <a:pt x="463" y="20"/>
                </a:lnTo>
                <a:lnTo>
                  <a:pt x="463" y="14"/>
                </a:lnTo>
                <a:lnTo>
                  <a:pt x="460" y="9"/>
                </a:lnTo>
                <a:lnTo>
                  <a:pt x="457" y="5"/>
                </a:lnTo>
                <a:lnTo>
                  <a:pt x="453" y="2"/>
                </a:lnTo>
                <a:lnTo>
                  <a:pt x="448" y="0"/>
                </a:lnTo>
                <a:lnTo>
                  <a:pt x="443"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499" name="Line 747"/>
          <p:cNvSpPr>
            <a:spLocks noChangeShapeType="1"/>
          </p:cNvSpPr>
          <p:nvPr/>
        </p:nvSpPr>
        <p:spPr bwMode="auto">
          <a:xfrm>
            <a:off x="4794250" y="5184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0" name="Freeform 748"/>
          <p:cNvSpPr>
            <a:spLocks/>
          </p:cNvSpPr>
          <p:nvPr/>
        </p:nvSpPr>
        <p:spPr bwMode="auto">
          <a:xfrm>
            <a:off x="4786313" y="5184775"/>
            <a:ext cx="23812" cy="14288"/>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10" y="2"/>
                </a:lnTo>
                <a:lnTo>
                  <a:pt x="7" y="5"/>
                </a:lnTo>
                <a:lnTo>
                  <a:pt x="3" y="9"/>
                </a:lnTo>
                <a:lnTo>
                  <a:pt x="1" y="14"/>
                </a:lnTo>
                <a:lnTo>
                  <a:pt x="0" y="20"/>
                </a:lnTo>
                <a:lnTo>
                  <a:pt x="1" y="25"/>
                </a:lnTo>
                <a:lnTo>
                  <a:pt x="3" y="29"/>
                </a:lnTo>
                <a:lnTo>
                  <a:pt x="7" y="33"/>
                </a:lnTo>
                <a:lnTo>
                  <a:pt x="10" y="37"/>
                </a:lnTo>
                <a:lnTo>
                  <a:pt x="14" y="38"/>
                </a:lnTo>
                <a:lnTo>
                  <a:pt x="34" y="38"/>
                </a:lnTo>
                <a:lnTo>
                  <a:pt x="45" y="38"/>
                </a:lnTo>
                <a:lnTo>
                  <a:pt x="50" y="37"/>
                </a:lnTo>
                <a:lnTo>
                  <a:pt x="54" y="33"/>
                </a:lnTo>
                <a:lnTo>
                  <a:pt x="57" y="29"/>
                </a:lnTo>
                <a:lnTo>
                  <a:pt x="59" y="25"/>
                </a:lnTo>
                <a:lnTo>
                  <a:pt x="59" y="20"/>
                </a:lnTo>
                <a:lnTo>
                  <a:pt x="59" y="14"/>
                </a:lnTo>
                <a:lnTo>
                  <a:pt x="57" y="9"/>
                </a:lnTo>
                <a:lnTo>
                  <a:pt x="54" y="5"/>
                </a:lnTo>
                <a:lnTo>
                  <a:pt x="50" y="2"/>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1" name="Line 749"/>
          <p:cNvSpPr>
            <a:spLocks noChangeShapeType="1"/>
          </p:cNvSpPr>
          <p:nvPr/>
        </p:nvSpPr>
        <p:spPr bwMode="auto">
          <a:xfrm>
            <a:off x="4802188" y="51847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2" name="Freeform 750"/>
          <p:cNvSpPr>
            <a:spLocks/>
          </p:cNvSpPr>
          <p:nvPr/>
        </p:nvSpPr>
        <p:spPr bwMode="auto">
          <a:xfrm>
            <a:off x="4794250" y="5184775"/>
            <a:ext cx="58738" cy="14288"/>
          </a:xfrm>
          <a:custGeom>
            <a:avLst/>
            <a:gdLst>
              <a:gd name="T0" fmla="*/ 2147483647 w 148"/>
              <a:gd name="T1" fmla="*/ 0 h 38"/>
              <a:gd name="T2" fmla="*/ 2147483647 w 148"/>
              <a:gd name="T3" fmla="*/ 0 h 38"/>
              <a:gd name="T4" fmla="*/ 2147483647 w 148"/>
              <a:gd name="T5" fmla="*/ 2147483647 h 38"/>
              <a:gd name="T6" fmla="*/ 2147483647 w 148"/>
              <a:gd name="T7" fmla="*/ 2147483647 h 38"/>
              <a:gd name="T8" fmla="*/ 2147483647 w 148"/>
              <a:gd name="T9" fmla="*/ 2147483647 h 38"/>
              <a:gd name="T10" fmla="*/ 2147483647 w 148"/>
              <a:gd name="T11" fmla="*/ 2147483647 h 38"/>
              <a:gd name="T12" fmla="*/ 0 w 148"/>
              <a:gd name="T13" fmla="*/ 2147483647 h 38"/>
              <a:gd name="T14" fmla="*/ 2147483647 w 148"/>
              <a:gd name="T15" fmla="*/ 2147483647 h 38"/>
              <a:gd name="T16" fmla="*/ 2147483647 w 148"/>
              <a:gd name="T17" fmla="*/ 2147483647 h 38"/>
              <a:gd name="T18" fmla="*/ 2147483647 w 148"/>
              <a:gd name="T19" fmla="*/ 2147483647 h 38"/>
              <a:gd name="T20" fmla="*/ 2147483647 w 148"/>
              <a:gd name="T21" fmla="*/ 2147483647 h 38"/>
              <a:gd name="T22" fmla="*/ 2147483647 w 148"/>
              <a:gd name="T23" fmla="*/ 2147483647 h 38"/>
              <a:gd name="T24" fmla="*/ 2147483647 w 148"/>
              <a:gd name="T25" fmla="*/ 2147483647 h 38"/>
              <a:gd name="T26" fmla="*/ 2147483647 w 148"/>
              <a:gd name="T27" fmla="*/ 2147483647 h 38"/>
              <a:gd name="T28" fmla="*/ 2147483647 w 148"/>
              <a:gd name="T29" fmla="*/ 2147483647 h 38"/>
              <a:gd name="T30" fmla="*/ 2147483647 w 148"/>
              <a:gd name="T31" fmla="*/ 2147483647 h 38"/>
              <a:gd name="T32" fmla="*/ 2147483647 w 148"/>
              <a:gd name="T33" fmla="*/ 2147483647 h 38"/>
              <a:gd name="T34" fmla="*/ 2147483647 w 148"/>
              <a:gd name="T35" fmla="*/ 2147483647 h 38"/>
              <a:gd name="T36" fmla="*/ 2147483647 w 148"/>
              <a:gd name="T37" fmla="*/ 2147483647 h 38"/>
              <a:gd name="T38" fmla="*/ 2147483647 w 148"/>
              <a:gd name="T39" fmla="*/ 2147483647 h 38"/>
              <a:gd name="T40" fmla="*/ 2147483647 w 148"/>
              <a:gd name="T41" fmla="*/ 2147483647 h 38"/>
              <a:gd name="T42" fmla="*/ 2147483647 w 148"/>
              <a:gd name="T43" fmla="*/ 2147483647 h 38"/>
              <a:gd name="T44" fmla="*/ 2147483647 w 148"/>
              <a:gd name="T45" fmla="*/ 2147483647 h 38"/>
              <a:gd name="T46" fmla="*/ 2147483647 w 148"/>
              <a:gd name="T47" fmla="*/ 0 h 38"/>
              <a:gd name="T48" fmla="*/ 2147483647 w 148"/>
              <a:gd name="T49" fmla="*/ 0 h 38"/>
              <a:gd name="T50" fmla="*/ 2147483647 w 14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38"/>
              <a:gd name="T80" fmla="*/ 148 w 14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38">
                <a:moveTo>
                  <a:pt x="20" y="0"/>
                </a:moveTo>
                <a:lnTo>
                  <a:pt x="14" y="0"/>
                </a:lnTo>
                <a:lnTo>
                  <a:pt x="10" y="2"/>
                </a:lnTo>
                <a:lnTo>
                  <a:pt x="5" y="5"/>
                </a:lnTo>
                <a:lnTo>
                  <a:pt x="2" y="9"/>
                </a:lnTo>
                <a:lnTo>
                  <a:pt x="1" y="14"/>
                </a:lnTo>
                <a:lnTo>
                  <a:pt x="0" y="20"/>
                </a:lnTo>
                <a:lnTo>
                  <a:pt x="1" y="25"/>
                </a:lnTo>
                <a:lnTo>
                  <a:pt x="2" y="29"/>
                </a:lnTo>
                <a:lnTo>
                  <a:pt x="5" y="33"/>
                </a:lnTo>
                <a:lnTo>
                  <a:pt x="10" y="37"/>
                </a:lnTo>
                <a:lnTo>
                  <a:pt x="14" y="38"/>
                </a:lnTo>
                <a:lnTo>
                  <a:pt x="123" y="38"/>
                </a:lnTo>
                <a:lnTo>
                  <a:pt x="133" y="38"/>
                </a:lnTo>
                <a:lnTo>
                  <a:pt x="137" y="37"/>
                </a:lnTo>
                <a:lnTo>
                  <a:pt x="142" y="33"/>
                </a:lnTo>
                <a:lnTo>
                  <a:pt x="145" y="29"/>
                </a:lnTo>
                <a:lnTo>
                  <a:pt x="146" y="25"/>
                </a:lnTo>
                <a:lnTo>
                  <a:pt x="148" y="20"/>
                </a:lnTo>
                <a:lnTo>
                  <a:pt x="146" y="14"/>
                </a:lnTo>
                <a:lnTo>
                  <a:pt x="145" y="9"/>
                </a:lnTo>
                <a:lnTo>
                  <a:pt x="142" y="5"/>
                </a:lnTo>
                <a:lnTo>
                  <a:pt x="137" y="2"/>
                </a:lnTo>
                <a:lnTo>
                  <a:pt x="133" y="0"/>
                </a:lnTo>
                <a:lnTo>
                  <a:pt x="12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3" name="Line 751"/>
          <p:cNvSpPr>
            <a:spLocks noChangeShapeType="1"/>
          </p:cNvSpPr>
          <p:nvPr/>
        </p:nvSpPr>
        <p:spPr bwMode="auto">
          <a:xfrm>
            <a:off x="4845050" y="51847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4" name="Freeform 752"/>
          <p:cNvSpPr>
            <a:spLocks/>
          </p:cNvSpPr>
          <p:nvPr/>
        </p:nvSpPr>
        <p:spPr bwMode="auto">
          <a:xfrm>
            <a:off x="4837113" y="5184775"/>
            <a:ext cx="50800" cy="14288"/>
          </a:xfrm>
          <a:custGeom>
            <a:avLst/>
            <a:gdLst>
              <a:gd name="T0" fmla="*/ 2147483647 w 128"/>
              <a:gd name="T1" fmla="*/ 0 h 38"/>
              <a:gd name="T2" fmla="*/ 2147483647 w 128"/>
              <a:gd name="T3" fmla="*/ 0 h 38"/>
              <a:gd name="T4" fmla="*/ 2147483647 w 128"/>
              <a:gd name="T5" fmla="*/ 2147483647 h 38"/>
              <a:gd name="T6" fmla="*/ 2147483647 w 128"/>
              <a:gd name="T7" fmla="*/ 2147483647 h 38"/>
              <a:gd name="T8" fmla="*/ 2147483647 w 128"/>
              <a:gd name="T9" fmla="*/ 2147483647 h 38"/>
              <a:gd name="T10" fmla="*/ 0 w 128"/>
              <a:gd name="T11" fmla="*/ 2147483647 h 38"/>
              <a:gd name="T12" fmla="*/ 0 w 128"/>
              <a:gd name="T13" fmla="*/ 2147483647 h 38"/>
              <a:gd name="T14" fmla="*/ 0 w 128"/>
              <a:gd name="T15" fmla="*/ 2147483647 h 38"/>
              <a:gd name="T16" fmla="*/ 2147483647 w 128"/>
              <a:gd name="T17" fmla="*/ 2147483647 h 38"/>
              <a:gd name="T18" fmla="*/ 2147483647 w 128"/>
              <a:gd name="T19" fmla="*/ 2147483647 h 38"/>
              <a:gd name="T20" fmla="*/ 2147483647 w 128"/>
              <a:gd name="T21" fmla="*/ 2147483647 h 38"/>
              <a:gd name="T22" fmla="*/ 2147483647 w 128"/>
              <a:gd name="T23" fmla="*/ 2147483647 h 38"/>
              <a:gd name="T24" fmla="*/ 2147483647 w 128"/>
              <a:gd name="T25" fmla="*/ 2147483647 h 38"/>
              <a:gd name="T26" fmla="*/ 2147483647 w 128"/>
              <a:gd name="T27" fmla="*/ 2147483647 h 38"/>
              <a:gd name="T28" fmla="*/ 2147483647 w 128"/>
              <a:gd name="T29" fmla="*/ 2147483647 h 38"/>
              <a:gd name="T30" fmla="*/ 2147483647 w 128"/>
              <a:gd name="T31" fmla="*/ 2147483647 h 38"/>
              <a:gd name="T32" fmla="*/ 2147483647 w 128"/>
              <a:gd name="T33" fmla="*/ 2147483647 h 38"/>
              <a:gd name="T34" fmla="*/ 2147483647 w 128"/>
              <a:gd name="T35" fmla="*/ 2147483647 h 38"/>
              <a:gd name="T36" fmla="*/ 2147483647 w 128"/>
              <a:gd name="T37" fmla="*/ 2147483647 h 38"/>
              <a:gd name="T38" fmla="*/ 2147483647 w 128"/>
              <a:gd name="T39" fmla="*/ 2147483647 h 38"/>
              <a:gd name="T40" fmla="*/ 2147483647 w 128"/>
              <a:gd name="T41" fmla="*/ 2147483647 h 38"/>
              <a:gd name="T42" fmla="*/ 2147483647 w 128"/>
              <a:gd name="T43" fmla="*/ 2147483647 h 38"/>
              <a:gd name="T44" fmla="*/ 2147483647 w 128"/>
              <a:gd name="T45" fmla="*/ 2147483647 h 38"/>
              <a:gd name="T46" fmla="*/ 2147483647 w 128"/>
              <a:gd name="T47" fmla="*/ 0 h 38"/>
              <a:gd name="T48" fmla="*/ 2147483647 w 128"/>
              <a:gd name="T49" fmla="*/ 0 h 38"/>
              <a:gd name="T50" fmla="*/ 2147483647 w 12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8"/>
              <a:gd name="T80" fmla="*/ 128 w 12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8">
                <a:moveTo>
                  <a:pt x="20" y="0"/>
                </a:moveTo>
                <a:lnTo>
                  <a:pt x="15" y="0"/>
                </a:lnTo>
                <a:lnTo>
                  <a:pt x="9" y="2"/>
                </a:lnTo>
                <a:lnTo>
                  <a:pt x="5" y="5"/>
                </a:lnTo>
                <a:lnTo>
                  <a:pt x="3" y="9"/>
                </a:lnTo>
                <a:lnTo>
                  <a:pt x="0" y="14"/>
                </a:lnTo>
                <a:lnTo>
                  <a:pt x="0" y="20"/>
                </a:lnTo>
                <a:lnTo>
                  <a:pt x="0" y="25"/>
                </a:lnTo>
                <a:lnTo>
                  <a:pt x="3" y="29"/>
                </a:lnTo>
                <a:lnTo>
                  <a:pt x="5" y="33"/>
                </a:lnTo>
                <a:lnTo>
                  <a:pt x="9" y="37"/>
                </a:lnTo>
                <a:lnTo>
                  <a:pt x="15" y="38"/>
                </a:lnTo>
                <a:lnTo>
                  <a:pt x="103" y="38"/>
                </a:lnTo>
                <a:lnTo>
                  <a:pt x="114" y="38"/>
                </a:lnTo>
                <a:lnTo>
                  <a:pt x="118" y="37"/>
                </a:lnTo>
                <a:lnTo>
                  <a:pt x="123" y="33"/>
                </a:lnTo>
                <a:lnTo>
                  <a:pt x="126" y="29"/>
                </a:lnTo>
                <a:lnTo>
                  <a:pt x="127" y="25"/>
                </a:lnTo>
                <a:lnTo>
                  <a:pt x="128" y="20"/>
                </a:lnTo>
                <a:lnTo>
                  <a:pt x="127" y="14"/>
                </a:lnTo>
                <a:lnTo>
                  <a:pt x="126" y="9"/>
                </a:lnTo>
                <a:lnTo>
                  <a:pt x="123" y="5"/>
                </a:lnTo>
                <a:lnTo>
                  <a:pt x="118" y="2"/>
                </a:lnTo>
                <a:lnTo>
                  <a:pt x="114" y="0"/>
                </a:lnTo>
                <a:lnTo>
                  <a:pt x="10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5" name="Line 753"/>
          <p:cNvSpPr>
            <a:spLocks noChangeShapeType="1"/>
          </p:cNvSpPr>
          <p:nvPr/>
        </p:nvSpPr>
        <p:spPr bwMode="auto">
          <a:xfrm>
            <a:off x="4872038" y="51911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6" name="Freeform 754"/>
          <p:cNvSpPr>
            <a:spLocks/>
          </p:cNvSpPr>
          <p:nvPr/>
        </p:nvSpPr>
        <p:spPr bwMode="auto">
          <a:xfrm>
            <a:off x="4872038" y="5172075"/>
            <a:ext cx="15875" cy="26988"/>
          </a:xfrm>
          <a:custGeom>
            <a:avLst/>
            <a:gdLst>
              <a:gd name="T0" fmla="*/ 0 w 38"/>
              <a:gd name="T1" fmla="*/ 2147483647 h 71"/>
              <a:gd name="T2" fmla="*/ 0 w 38"/>
              <a:gd name="T3" fmla="*/ 2147483647 h 71"/>
              <a:gd name="T4" fmla="*/ 2147483647 w 38"/>
              <a:gd name="T5" fmla="*/ 2147483647 h 71"/>
              <a:gd name="T6" fmla="*/ 2147483647 w 38"/>
              <a:gd name="T7" fmla="*/ 2147483647 h 71"/>
              <a:gd name="T8" fmla="*/ 2147483647 w 38"/>
              <a:gd name="T9" fmla="*/ 2147483647 h 71"/>
              <a:gd name="T10" fmla="*/ 2147483647 w 38"/>
              <a:gd name="T11" fmla="*/ 2147483647 h 71"/>
              <a:gd name="T12" fmla="*/ 2147483647 w 38"/>
              <a:gd name="T13" fmla="*/ 2147483647 h 71"/>
              <a:gd name="T14" fmla="*/ 2147483647 w 38"/>
              <a:gd name="T15" fmla="*/ 2147483647 h 71"/>
              <a:gd name="T16" fmla="*/ 2147483647 w 38"/>
              <a:gd name="T17" fmla="*/ 2147483647 h 71"/>
              <a:gd name="T18" fmla="*/ 2147483647 w 38"/>
              <a:gd name="T19" fmla="*/ 2147483647 h 71"/>
              <a:gd name="T20" fmla="*/ 2147483647 w 38"/>
              <a:gd name="T21" fmla="*/ 2147483647 h 71"/>
              <a:gd name="T22" fmla="*/ 2147483647 w 38"/>
              <a:gd name="T23" fmla="*/ 2147483647 h 71"/>
              <a:gd name="T24" fmla="*/ 2147483647 w 38"/>
              <a:gd name="T25" fmla="*/ 2147483647 h 71"/>
              <a:gd name="T26" fmla="*/ 2147483647 w 38"/>
              <a:gd name="T27" fmla="*/ 2147483647 h 71"/>
              <a:gd name="T28" fmla="*/ 2147483647 w 38"/>
              <a:gd name="T29" fmla="*/ 2147483647 h 71"/>
              <a:gd name="T30" fmla="*/ 2147483647 w 38"/>
              <a:gd name="T31" fmla="*/ 2147483647 h 71"/>
              <a:gd name="T32" fmla="*/ 2147483647 w 38"/>
              <a:gd name="T33" fmla="*/ 2147483647 h 71"/>
              <a:gd name="T34" fmla="*/ 2147483647 w 38"/>
              <a:gd name="T35" fmla="*/ 0 h 71"/>
              <a:gd name="T36" fmla="*/ 2147483647 w 38"/>
              <a:gd name="T37" fmla="*/ 0 h 71"/>
              <a:gd name="T38" fmla="*/ 2147483647 w 38"/>
              <a:gd name="T39" fmla="*/ 0 h 71"/>
              <a:gd name="T40" fmla="*/ 2147483647 w 38"/>
              <a:gd name="T41" fmla="*/ 2147483647 h 71"/>
              <a:gd name="T42" fmla="*/ 2147483647 w 38"/>
              <a:gd name="T43" fmla="*/ 2147483647 h 71"/>
              <a:gd name="T44" fmla="*/ 2147483647 w 38"/>
              <a:gd name="T45" fmla="*/ 2147483647 h 71"/>
              <a:gd name="T46" fmla="*/ 0 w 38"/>
              <a:gd name="T47" fmla="*/ 2147483647 h 71"/>
              <a:gd name="T48" fmla="*/ 0 w 38"/>
              <a:gd name="T49" fmla="*/ 2147483647 h 71"/>
              <a:gd name="T50" fmla="*/ 0 w 38"/>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1"/>
              <a:gd name="T80" fmla="*/ 38 w 38"/>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1">
                <a:moveTo>
                  <a:pt x="0" y="52"/>
                </a:moveTo>
                <a:lnTo>
                  <a:pt x="0" y="57"/>
                </a:lnTo>
                <a:lnTo>
                  <a:pt x="2" y="61"/>
                </a:lnTo>
                <a:lnTo>
                  <a:pt x="5" y="65"/>
                </a:lnTo>
                <a:lnTo>
                  <a:pt x="9" y="69"/>
                </a:lnTo>
                <a:lnTo>
                  <a:pt x="14" y="70"/>
                </a:lnTo>
                <a:lnTo>
                  <a:pt x="19" y="71"/>
                </a:lnTo>
                <a:lnTo>
                  <a:pt x="25" y="70"/>
                </a:lnTo>
                <a:lnTo>
                  <a:pt x="29" y="69"/>
                </a:lnTo>
                <a:lnTo>
                  <a:pt x="34" y="65"/>
                </a:lnTo>
                <a:lnTo>
                  <a:pt x="37" y="61"/>
                </a:lnTo>
                <a:lnTo>
                  <a:pt x="38" y="57"/>
                </a:lnTo>
                <a:lnTo>
                  <a:pt x="38" y="25"/>
                </a:lnTo>
                <a:lnTo>
                  <a:pt x="38" y="15"/>
                </a:lnTo>
                <a:lnTo>
                  <a:pt x="37" y="9"/>
                </a:lnTo>
                <a:lnTo>
                  <a:pt x="34" y="5"/>
                </a:lnTo>
                <a:lnTo>
                  <a:pt x="29" y="3"/>
                </a:lnTo>
                <a:lnTo>
                  <a:pt x="25" y="0"/>
                </a:lnTo>
                <a:lnTo>
                  <a:pt x="19" y="0"/>
                </a:lnTo>
                <a:lnTo>
                  <a:pt x="14" y="0"/>
                </a:lnTo>
                <a:lnTo>
                  <a:pt x="9" y="3"/>
                </a:lnTo>
                <a:lnTo>
                  <a:pt x="5" y="5"/>
                </a:lnTo>
                <a:lnTo>
                  <a:pt x="2" y="9"/>
                </a:lnTo>
                <a:lnTo>
                  <a:pt x="0"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7" name="Line 755"/>
          <p:cNvSpPr>
            <a:spLocks noChangeShapeType="1"/>
          </p:cNvSpPr>
          <p:nvPr/>
        </p:nvSpPr>
        <p:spPr bwMode="auto">
          <a:xfrm>
            <a:off x="4879975" y="51720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8" name="Freeform 756"/>
          <p:cNvSpPr>
            <a:spLocks/>
          </p:cNvSpPr>
          <p:nvPr/>
        </p:nvSpPr>
        <p:spPr bwMode="auto">
          <a:xfrm>
            <a:off x="4872038" y="5172075"/>
            <a:ext cx="93662" cy="14288"/>
          </a:xfrm>
          <a:custGeom>
            <a:avLst/>
            <a:gdLst>
              <a:gd name="T0" fmla="*/ 2147483647 w 236"/>
              <a:gd name="T1" fmla="*/ 0 h 38"/>
              <a:gd name="T2" fmla="*/ 2147483647 w 236"/>
              <a:gd name="T3" fmla="*/ 0 h 38"/>
              <a:gd name="T4" fmla="*/ 2147483647 w 236"/>
              <a:gd name="T5" fmla="*/ 2147483647 h 38"/>
              <a:gd name="T6" fmla="*/ 2147483647 w 236"/>
              <a:gd name="T7" fmla="*/ 2147483647 h 38"/>
              <a:gd name="T8" fmla="*/ 2147483647 w 236"/>
              <a:gd name="T9" fmla="*/ 2147483647 h 38"/>
              <a:gd name="T10" fmla="*/ 0 w 236"/>
              <a:gd name="T11" fmla="*/ 2147483647 h 38"/>
              <a:gd name="T12" fmla="*/ 0 w 236"/>
              <a:gd name="T13" fmla="*/ 2147483647 h 38"/>
              <a:gd name="T14" fmla="*/ 0 w 236"/>
              <a:gd name="T15" fmla="*/ 2147483647 h 38"/>
              <a:gd name="T16" fmla="*/ 2147483647 w 236"/>
              <a:gd name="T17" fmla="*/ 2147483647 h 38"/>
              <a:gd name="T18" fmla="*/ 2147483647 w 236"/>
              <a:gd name="T19" fmla="*/ 2147483647 h 38"/>
              <a:gd name="T20" fmla="*/ 2147483647 w 236"/>
              <a:gd name="T21" fmla="*/ 2147483647 h 38"/>
              <a:gd name="T22" fmla="*/ 2147483647 w 236"/>
              <a:gd name="T23" fmla="*/ 2147483647 h 38"/>
              <a:gd name="T24" fmla="*/ 2147483647 w 236"/>
              <a:gd name="T25" fmla="*/ 2147483647 h 38"/>
              <a:gd name="T26" fmla="*/ 2147483647 w 236"/>
              <a:gd name="T27" fmla="*/ 2147483647 h 38"/>
              <a:gd name="T28" fmla="*/ 2147483647 w 236"/>
              <a:gd name="T29" fmla="*/ 2147483647 h 38"/>
              <a:gd name="T30" fmla="*/ 2147483647 w 236"/>
              <a:gd name="T31" fmla="*/ 2147483647 h 38"/>
              <a:gd name="T32" fmla="*/ 2147483647 w 236"/>
              <a:gd name="T33" fmla="*/ 2147483647 h 38"/>
              <a:gd name="T34" fmla="*/ 2147483647 w 236"/>
              <a:gd name="T35" fmla="*/ 2147483647 h 38"/>
              <a:gd name="T36" fmla="*/ 2147483647 w 236"/>
              <a:gd name="T37" fmla="*/ 2147483647 h 38"/>
              <a:gd name="T38" fmla="*/ 2147483647 w 236"/>
              <a:gd name="T39" fmla="*/ 2147483647 h 38"/>
              <a:gd name="T40" fmla="*/ 2147483647 w 236"/>
              <a:gd name="T41" fmla="*/ 2147483647 h 38"/>
              <a:gd name="T42" fmla="*/ 2147483647 w 236"/>
              <a:gd name="T43" fmla="*/ 2147483647 h 38"/>
              <a:gd name="T44" fmla="*/ 2147483647 w 236"/>
              <a:gd name="T45" fmla="*/ 2147483647 h 38"/>
              <a:gd name="T46" fmla="*/ 2147483647 w 236"/>
              <a:gd name="T47" fmla="*/ 0 h 38"/>
              <a:gd name="T48" fmla="*/ 2147483647 w 236"/>
              <a:gd name="T49" fmla="*/ 0 h 38"/>
              <a:gd name="T50" fmla="*/ 2147483647 w 236"/>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6"/>
              <a:gd name="T79" fmla="*/ 0 h 38"/>
              <a:gd name="T80" fmla="*/ 236 w 23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6" h="38">
                <a:moveTo>
                  <a:pt x="19" y="0"/>
                </a:moveTo>
                <a:lnTo>
                  <a:pt x="14" y="0"/>
                </a:lnTo>
                <a:lnTo>
                  <a:pt x="9" y="3"/>
                </a:lnTo>
                <a:lnTo>
                  <a:pt x="5" y="5"/>
                </a:lnTo>
                <a:lnTo>
                  <a:pt x="2" y="9"/>
                </a:lnTo>
                <a:lnTo>
                  <a:pt x="0" y="15"/>
                </a:lnTo>
                <a:lnTo>
                  <a:pt x="0" y="20"/>
                </a:lnTo>
                <a:lnTo>
                  <a:pt x="0" y="25"/>
                </a:lnTo>
                <a:lnTo>
                  <a:pt x="2" y="29"/>
                </a:lnTo>
                <a:lnTo>
                  <a:pt x="5" y="33"/>
                </a:lnTo>
                <a:lnTo>
                  <a:pt x="9" y="37"/>
                </a:lnTo>
                <a:lnTo>
                  <a:pt x="14" y="38"/>
                </a:lnTo>
                <a:lnTo>
                  <a:pt x="211" y="38"/>
                </a:lnTo>
                <a:lnTo>
                  <a:pt x="222" y="38"/>
                </a:lnTo>
                <a:lnTo>
                  <a:pt x="226" y="37"/>
                </a:lnTo>
                <a:lnTo>
                  <a:pt x="230" y="33"/>
                </a:lnTo>
                <a:lnTo>
                  <a:pt x="234" y="29"/>
                </a:lnTo>
                <a:lnTo>
                  <a:pt x="235" y="25"/>
                </a:lnTo>
                <a:lnTo>
                  <a:pt x="236" y="20"/>
                </a:lnTo>
                <a:lnTo>
                  <a:pt x="235" y="15"/>
                </a:lnTo>
                <a:lnTo>
                  <a:pt x="234" y="9"/>
                </a:lnTo>
                <a:lnTo>
                  <a:pt x="230" y="5"/>
                </a:lnTo>
                <a:lnTo>
                  <a:pt x="226" y="3"/>
                </a:lnTo>
                <a:lnTo>
                  <a:pt x="222" y="0"/>
                </a:lnTo>
                <a:lnTo>
                  <a:pt x="215"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09" name="Line 757"/>
          <p:cNvSpPr>
            <a:spLocks noChangeShapeType="1"/>
          </p:cNvSpPr>
          <p:nvPr/>
        </p:nvSpPr>
        <p:spPr bwMode="auto">
          <a:xfrm>
            <a:off x="4957763" y="51720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0" name="Freeform 758"/>
          <p:cNvSpPr>
            <a:spLocks/>
          </p:cNvSpPr>
          <p:nvPr/>
        </p:nvSpPr>
        <p:spPr bwMode="auto">
          <a:xfrm>
            <a:off x="4949825" y="5172075"/>
            <a:ext cx="36513" cy="14288"/>
          </a:xfrm>
          <a:custGeom>
            <a:avLst/>
            <a:gdLst>
              <a:gd name="T0" fmla="*/ 2147483647 w 88"/>
              <a:gd name="T1" fmla="*/ 0 h 38"/>
              <a:gd name="T2" fmla="*/ 2147483647 w 88"/>
              <a:gd name="T3" fmla="*/ 0 h 38"/>
              <a:gd name="T4" fmla="*/ 2147483647 w 88"/>
              <a:gd name="T5" fmla="*/ 2147483647 h 38"/>
              <a:gd name="T6" fmla="*/ 2147483647 w 88"/>
              <a:gd name="T7" fmla="*/ 2147483647 h 38"/>
              <a:gd name="T8" fmla="*/ 2147483647 w 88"/>
              <a:gd name="T9" fmla="*/ 2147483647 h 38"/>
              <a:gd name="T10" fmla="*/ 0 w 88"/>
              <a:gd name="T11" fmla="*/ 2147483647 h 38"/>
              <a:gd name="T12" fmla="*/ 0 w 88"/>
              <a:gd name="T13" fmla="*/ 2147483647 h 38"/>
              <a:gd name="T14" fmla="*/ 0 w 88"/>
              <a:gd name="T15" fmla="*/ 2147483647 h 38"/>
              <a:gd name="T16" fmla="*/ 2147483647 w 88"/>
              <a:gd name="T17" fmla="*/ 2147483647 h 38"/>
              <a:gd name="T18" fmla="*/ 2147483647 w 88"/>
              <a:gd name="T19" fmla="*/ 2147483647 h 38"/>
              <a:gd name="T20" fmla="*/ 2147483647 w 88"/>
              <a:gd name="T21" fmla="*/ 2147483647 h 38"/>
              <a:gd name="T22" fmla="*/ 2147483647 w 88"/>
              <a:gd name="T23" fmla="*/ 2147483647 h 38"/>
              <a:gd name="T24" fmla="*/ 2147483647 w 88"/>
              <a:gd name="T25" fmla="*/ 2147483647 h 38"/>
              <a:gd name="T26" fmla="*/ 2147483647 w 88"/>
              <a:gd name="T27" fmla="*/ 2147483647 h 38"/>
              <a:gd name="T28" fmla="*/ 2147483647 w 88"/>
              <a:gd name="T29" fmla="*/ 2147483647 h 38"/>
              <a:gd name="T30" fmla="*/ 2147483647 w 88"/>
              <a:gd name="T31" fmla="*/ 2147483647 h 38"/>
              <a:gd name="T32" fmla="*/ 2147483647 w 88"/>
              <a:gd name="T33" fmla="*/ 2147483647 h 38"/>
              <a:gd name="T34" fmla="*/ 2147483647 w 88"/>
              <a:gd name="T35" fmla="*/ 2147483647 h 38"/>
              <a:gd name="T36" fmla="*/ 2147483647 w 88"/>
              <a:gd name="T37" fmla="*/ 2147483647 h 38"/>
              <a:gd name="T38" fmla="*/ 2147483647 w 88"/>
              <a:gd name="T39" fmla="*/ 2147483647 h 38"/>
              <a:gd name="T40" fmla="*/ 2147483647 w 88"/>
              <a:gd name="T41" fmla="*/ 2147483647 h 38"/>
              <a:gd name="T42" fmla="*/ 2147483647 w 88"/>
              <a:gd name="T43" fmla="*/ 2147483647 h 38"/>
              <a:gd name="T44" fmla="*/ 2147483647 w 88"/>
              <a:gd name="T45" fmla="*/ 2147483647 h 38"/>
              <a:gd name="T46" fmla="*/ 2147483647 w 88"/>
              <a:gd name="T47" fmla="*/ 0 h 38"/>
              <a:gd name="T48" fmla="*/ 2147483647 w 88"/>
              <a:gd name="T49" fmla="*/ 0 h 38"/>
              <a:gd name="T50" fmla="*/ 2147483647 w 8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8"/>
              <a:gd name="T80" fmla="*/ 88 w 8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8">
                <a:moveTo>
                  <a:pt x="19" y="0"/>
                </a:moveTo>
                <a:lnTo>
                  <a:pt x="14" y="0"/>
                </a:lnTo>
                <a:lnTo>
                  <a:pt x="9" y="3"/>
                </a:lnTo>
                <a:lnTo>
                  <a:pt x="5" y="5"/>
                </a:lnTo>
                <a:lnTo>
                  <a:pt x="2" y="9"/>
                </a:lnTo>
                <a:lnTo>
                  <a:pt x="0" y="15"/>
                </a:lnTo>
                <a:lnTo>
                  <a:pt x="0" y="20"/>
                </a:lnTo>
                <a:lnTo>
                  <a:pt x="0" y="25"/>
                </a:lnTo>
                <a:lnTo>
                  <a:pt x="2" y="29"/>
                </a:lnTo>
                <a:lnTo>
                  <a:pt x="5" y="33"/>
                </a:lnTo>
                <a:lnTo>
                  <a:pt x="9" y="37"/>
                </a:lnTo>
                <a:lnTo>
                  <a:pt x="14" y="38"/>
                </a:lnTo>
                <a:lnTo>
                  <a:pt x="63" y="38"/>
                </a:lnTo>
                <a:lnTo>
                  <a:pt x="74" y="38"/>
                </a:lnTo>
                <a:lnTo>
                  <a:pt x="79" y="37"/>
                </a:lnTo>
                <a:lnTo>
                  <a:pt x="83" y="33"/>
                </a:lnTo>
                <a:lnTo>
                  <a:pt x="85" y="29"/>
                </a:lnTo>
                <a:lnTo>
                  <a:pt x="88" y="25"/>
                </a:lnTo>
                <a:lnTo>
                  <a:pt x="88" y="20"/>
                </a:lnTo>
                <a:lnTo>
                  <a:pt x="88" y="15"/>
                </a:lnTo>
                <a:lnTo>
                  <a:pt x="85" y="9"/>
                </a:lnTo>
                <a:lnTo>
                  <a:pt x="83" y="5"/>
                </a:lnTo>
                <a:lnTo>
                  <a:pt x="79" y="3"/>
                </a:lnTo>
                <a:lnTo>
                  <a:pt x="74" y="0"/>
                </a:lnTo>
                <a:lnTo>
                  <a:pt x="6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1" name="Line 759"/>
          <p:cNvSpPr>
            <a:spLocks noChangeShapeType="1"/>
          </p:cNvSpPr>
          <p:nvPr/>
        </p:nvSpPr>
        <p:spPr bwMode="auto">
          <a:xfrm>
            <a:off x="4970463" y="51800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2" name="Freeform 760"/>
          <p:cNvSpPr>
            <a:spLocks/>
          </p:cNvSpPr>
          <p:nvPr/>
        </p:nvSpPr>
        <p:spPr bwMode="auto">
          <a:xfrm>
            <a:off x="4970463" y="5159375"/>
            <a:ext cx="15875" cy="26988"/>
          </a:xfrm>
          <a:custGeom>
            <a:avLst/>
            <a:gdLst>
              <a:gd name="T0" fmla="*/ 0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2147483647 w 40"/>
              <a:gd name="T21" fmla="*/ 2147483647 h 72"/>
              <a:gd name="T22" fmla="*/ 2147483647 w 40"/>
              <a:gd name="T23" fmla="*/ 2147483647 h 72"/>
              <a:gd name="T24" fmla="*/ 2147483647 w 40"/>
              <a:gd name="T25" fmla="*/ 2147483647 h 72"/>
              <a:gd name="T26" fmla="*/ 2147483647 w 40"/>
              <a:gd name="T27" fmla="*/ 2147483647 h 72"/>
              <a:gd name="T28" fmla="*/ 2147483647 w 40"/>
              <a:gd name="T29" fmla="*/ 2147483647 h 72"/>
              <a:gd name="T30" fmla="*/ 2147483647 w 40"/>
              <a:gd name="T31" fmla="*/ 2147483647 h 72"/>
              <a:gd name="T32" fmla="*/ 2147483647 w 40"/>
              <a:gd name="T33" fmla="*/ 2147483647 h 72"/>
              <a:gd name="T34" fmla="*/ 2147483647 w 40"/>
              <a:gd name="T35" fmla="*/ 0 h 72"/>
              <a:gd name="T36" fmla="*/ 2147483647 w 40"/>
              <a:gd name="T37" fmla="*/ 0 h 72"/>
              <a:gd name="T38" fmla="*/ 2147483647 w 40"/>
              <a:gd name="T39" fmla="*/ 0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0 w 40"/>
              <a:gd name="T49" fmla="*/ 2147483647 h 72"/>
              <a:gd name="T50" fmla="*/ 0 w 40"/>
              <a:gd name="T51" fmla="*/ 2147483647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2"/>
              <a:gd name="T80" fmla="*/ 40 w 40"/>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2">
                <a:moveTo>
                  <a:pt x="0" y="52"/>
                </a:moveTo>
                <a:lnTo>
                  <a:pt x="2" y="57"/>
                </a:lnTo>
                <a:lnTo>
                  <a:pt x="3" y="61"/>
                </a:lnTo>
                <a:lnTo>
                  <a:pt x="6" y="65"/>
                </a:lnTo>
                <a:lnTo>
                  <a:pt x="11" y="69"/>
                </a:lnTo>
                <a:lnTo>
                  <a:pt x="15" y="70"/>
                </a:lnTo>
                <a:lnTo>
                  <a:pt x="20" y="72"/>
                </a:lnTo>
                <a:lnTo>
                  <a:pt x="26" y="70"/>
                </a:lnTo>
                <a:lnTo>
                  <a:pt x="31" y="69"/>
                </a:lnTo>
                <a:lnTo>
                  <a:pt x="35" y="65"/>
                </a:lnTo>
                <a:lnTo>
                  <a:pt x="37" y="61"/>
                </a:lnTo>
                <a:lnTo>
                  <a:pt x="40" y="57"/>
                </a:lnTo>
                <a:lnTo>
                  <a:pt x="40" y="25"/>
                </a:lnTo>
                <a:lnTo>
                  <a:pt x="40" y="15"/>
                </a:lnTo>
                <a:lnTo>
                  <a:pt x="37" y="10"/>
                </a:lnTo>
                <a:lnTo>
                  <a:pt x="35" y="6"/>
                </a:lnTo>
                <a:lnTo>
                  <a:pt x="31" y="3"/>
                </a:lnTo>
                <a:lnTo>
                  <a:pt x="26" y="0"/>
                </a:lnTo>
                <a:lnTo>
                  <a:pt x="20" y="0"/>
                </a:lnTo>
                <a:lnTo>
                  <a:pt x="15" y="0"/>
                </a:lnTo>
                <a:lnTo>
                  <a:pt x="11" y="3"/>
                </a:lnTo>
                <a:lnTo>
                  <a:pt x="6" y="6"/>
                </a:lnTo>
                <a:lnTo>
                  <a:pt x="3" y="10"/>
                </a:lnTo>
                <a:lnTo>
                  <a:pt x="2"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3" name="Line 761"/>
          <p:cNvSpPr>
            <a:spLocks noChangeShapeType="1"/>
          </p:cNvSpPr>
          <p:nvPr/>
        </p:nvSpPr>
        <p:spPr bwMode="auto">
          <a:xfrm>
            <a:off x="4978400" y="51593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4" name="Freeform 762"/>
          <p:cNvSpPr>
            <a:spLocks/>
          </p:cNvSpPr>
          <p:nvPr/>
        </p:nvSpPr>
        <p:spPr bwMode="auto">
          <a:xfrm>
            <a:off x="4970463" y="5159375"/>
            <a:ext cx="61912" cy="15875"/>
          </a:xfrm>
          <a:custGeom>
            <a:avLst/>
            <a:gdLst>
              <a:gd name="T0" fmla="*/ 2147483647 w 158"/>
              <a:gd name="T1" fmla="*/ 0 h 39"/>
              <a:gd name="T2" fmla="*/ 2147483647 w 158"/>
              <a:gd name="T3" fmla="*/ 0 h 39"/>
              <a:gd name="T4" fmla="*/ 2147483647 w 158"/>
              <a:gd name="T5" fmla="*/ 2147483647 h 39"/>
              <a:gd name="T6" fmla="*/ 2147483647 w 158"/>
              <a:gd name="T7" fmla="*/ 2147483647 h 39"/>
              <a:gd name="T8" fmla="*/ 2147483647 w 158"/>
              <a:gd name="T9" fmla="*/ 2147483647 h 39"/>
              <a:gd name="T10" fmla="*/ 2147483647 w 158"/>
              <a:gd name="T11" fmla="*/ 2147483647 h 39"/>
              <a:gd name="T12" fmla="*/ 0 w 158"/>
              <a:gd name="T13" fmla="*/ 2147483647 h 39"/>
              <a:gd name="T14" fmla="*/ 2147483647 w 158"/>
              <a:gd name="T15" fmla="*/ 2147483647 h 39"/>
              <a:gd name="T16" fmla="*/ 2147483647 w 158"/>
              <a:gd name="T17" fmla="*/ 2147483647 h 39"/>
              <a:gd name="T18" fmla="*/ 2147483647 w 158"/>
              <a:gd name="T19" fmla="*/ 2147483647 h 39"/>
              <a:gd name="T20" fmla="*/ 2147483647 w 158"/>
              <a:gd name="T21" fmla="*/ 2147483647 h 39"/>
              <a:gd name="T22" fmla="*/ 2147483647 w 158"/>
              <a:gd name="T23" fmla="*/ 2147483647 h 39"/>
              <a:gd name="T24" fmla="*/ 2147483647 w 158"/>
              <a:gd name="T25" fmla="*/ 2147483647 h 39"/>
              <a:gd name="T26" fmla="*/ 2147483647 w 158"/>
              <a:gd name="T27" fmla="*/ 2147483647 h 39"/>
              <a:gd name="T28" fmla="*/ 2147483647 w 158"/>
              <a:gd name="T29" fmla="*/ 2147483647 h 39"/>
              <a:gd name="T30" fmla="*/ 2147483647 w 158"/>
              <a:gd name="T31" fmla="*/ 2147483647 h 39"/>
              <a:gd name="T32" fmla="*/ 2147483647 w 158"/>
              <a:gd name="T33" fmla="*/ 2147483647 h 39"/>
              <a:gd name="T34" fmla="*/ 2147483647 w 158"/>
              <a:gd name="T35" fmla="*/ 2147483647 h 39"/>
              <a:gd name="T36" fmla="*/ 2147483647 w 158"/>
              <a:gd name="T37" fmla="*/ 2147483647 h 39"/>
              <a:gd name="T38" fmla="*/ 2147483647 w 158"/>
              <a:gd name="T39" fmla="*/ 2147483647 h 39"/>
              <a:gd name="T40" fmla="*/ 2147483647 w 158"/>
              <a:gd name="T41" fmla="*/ 2147483647 h 39"/>
              <a:gd name="T42" fmla="*/ 2147483647 w 158"/>
              <a:gd name="T43" fmla="*/ 2147483647 h 39"/>
              <a:gd name="T44" fmla="*/ 2147483647 w 158"/>
              <a:gd name="T45" fmla="*/ 2147483647 h 39"/>
              <a:gd name="T46" fmla="*/ 2147483647 w 158"/>
              <a:gd name="T47" fmla="*/ 0 h 39"/>
              <a:gd name="T48" fmla="*/ 2147483647 w 158"/>
              <a:gd name="T49" fmla="*/ 0 h 39"/>
              <a:gd name="T50" fmla="*/ 2147483647 w 15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8"/>
              <a:gd name="T79" fmla="*/ 0 h 39"/>
              <a:gd name="T80" fmla="*/ 158 w 15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8" h="39">
                <a:moveTo>
                  <a:pt x="20" y="0"/>
                </a:moveTo>
                <a:lnTo>
                  <a:pt x="15" y="0"/>
                </a:lnTo>
                <a:lnTo>
                  <a:pt x="11" y="3"/>
                </a:lnTo>
                <a:lnTo>
                  <a:pt x="6" y="6"/>
                </a:lnTo>
                <a:lnTo>
                  <a:pt x="3" y="10"/>
                </a:lnTo>
                <a:lnTo>
                  <a:pt x="2" y="15"/>
                </a:lnTo>
                <a:lnTo>
                  <a:pt x="0" y="20"/>
                </a:lnTo>
                <a:lnTo>
                  <a:pt x="2" y="25"/>
                </a:lnTo>
                <a:lnTo>
                  <a:pt x="3" y="29"/>
                </a:lnTo>
                <a:lnTo>
                  <a:pt x="6" y="33"/>
                </a:lnTo>
                <a:lnTo>
                  <a:pt x="11" y="37"/>
                </a:lnTo>
                <a:lnTo>
                  <a:pt x="15" y="39"/>
                </a:lnTo>
                <a:lnTo>
                  <a:pt x="133" y="39"/>
                </a:lnTo>
                <a:lnTo>
                  <a:pt x="143" y="39"/>
                </a:lnTo>
                <a:lnTo>
                  <a:pt x="149" y="37"/>
                </a:lnTo>
                <a:lnTo>
                  <a:pt x="152" y="33"/>
                </a:lnTo>
                <a:lnTo>
                  <a:pt x="155" y="29"/>
                </a:lnTo>
                <a:lnTo>
                  <a:pt x="158" y="25"/>
                </a:lnTo>
                <a:lnTo>
                  <a:pt x="158" y="20"/>
                </a:lnTo>
                <a:lnTo>
                  <a:pt x="158" y="15"/>
                </a:lnTo>
                <a:lnTo>
                  <a:pt x="155" y="10"/>
                </a:lnTo>
                <a:lnTo>
                  <a:pt x="152" y="6"/>
                </a:lnTo>
                <a:lnTo>
                  <a:pt x="149" y="3"/>
                </a:lnTo>
                <a:lnTo>
                  <a:pt x="143" y="0"/>
                </a:lnTo>
                <a:lnTo>
                  <a:pt x="1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5" name="Line 763"/>
          <p:cNvSpPr>
            <a:spLocks noChangeShapeType="1"/>
          </p:cNvSpPr>
          <p:nvPr/>
        </p:nvSpPr>
        <p:spPr bwMode="auto">
          <a:xfrm>
            <a:off x="5024438" y="51593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6" name="Freeform 764"/>
          <p:cNvSpPr>
            <a:spLocks/>
          </p:cNvSpPr>
          <p:nvPr/>
        </p:nvSpPr>
        <p:spPr bwMode="auto">
          <a:xfrm>
            <a:off x="5016500" y="5159375"/>
            <a:ext cx="82550" cy="15875"/>
          </a:xfrm>
          <a:custGeom>
            <a:avLst/>
            <a:gdLst>
              <a:gd name="T0" fmla="*/ 2147483647 w 208"/>
              <a:gd name="T1" fmla="*/ 0 h 39"/>
              <a:gd name="T2" fmla="*/ 2147483647 w 208"/>
              <a:gd name="T3" fmla="*/ 0 h 39"/>
              <a:gd name="T4" fmla="*/ 2147483647 w 208"/>
              <a:gd name="T5" fmla="*/ 2147483647 h 39"/>
              <a:gd name="T6" fmla="*/ 2147483647 w 208"/>
              <a:gd name="T7" fmla="*/ 2147483647 h 39"/>
              <a:gd name="T8" fmla="*/ 2147483647 w 208"/>
              <a:gd name="T9" fmla="*/ 2147483647 h 39"/>
              <a:gd name="T10" fmla="*/ 2147483647 w 208"/>
              <a:gd name="T11" fmla="*/ 2147483647 h 39"/>
              <a:gd name="T12" fmla="*/ 0 w 208"/>
              <a:gd name="T13" fmla="*/ 2147483647 h 39"/>
              <a:gd name="T14" fmla="*/ 2147483647 w 208"/>
              <a:gd name="T15" fmla="*/ 2147483647 h 39"/>
              <a:gd name="T16" fmla="*/ 2147483647 w 208"/>
              <a:gd name="T17" fmla="*/ 2147483647 h 39"/>
              <a:gd name="T18" fmla="*/ 2147483647 w 208"/>
              <a:gd name="T19" fmla="*/ 2147483647 h 39"/>
              <a:gd name="T20" fmla="*/ 2147483647 w 208"/>
              <a:gd name="T21" fmla="*/ 2147483647 h 39"/>
              <a:gd name="T22" fmla="*/ 2147483647 w 208"/>
              <a:gd name="T23" fmla="*/ 2147483647 h 39"/>
              <a:gd name="T24" fmla="*/ 2147483647 w 208"/>
              <a:gd name="T25" fmla="*/ 2147483647 h 39"/>
              <a:gd name="T26" fmla="*/ 2147483647 w 208"/>
              <a:gd name="T27" fmla="*/ 2147483647 h 39"/>
              <a:gd name="T28" fmla="*/ 2147483647 w 208"/>
              <a:gd name="T29" fmla="*/ 2147483647 h 39"/>
              <a:gd name="T30" fmla="*/ 2147483647 w 208"/>
              <a:gd name="T31" fmla="*/ 2147483647 h 39"/>
              <a:gd name="T32" fmla="*/ 2147483647 w 208"/>
              <a:gd name="T33" fmla="*/ 2147483647 h 39"/>
              <a:gd name="T34" fmla="*/ 2147483647 w 208"/>
              <a:gd name="T35" fmla="*/ 2147483647 h 39"/>
              <a:gd name="T36" fmla="*/ 2147483647 w 208"/>
              <a:gd name="T37" fmla="*/ 2147483647 h 39"/>
              <a:gd name="T38" fmla="*/ 2147483647 w 208"/>
              <a:gd name="T39" fmla="*/ 2147483647 h 39"/>
              <a:gd name="T40" fmla="*/ 2147483647 w 208"/>
              <a:gd name="T41" fmla="*/ 2147483647 h 39"/>
              <a:gd name="T42" fmla="*/ 2147483647 w 208"/>
              <a:gd name="T43" fmla="*/ 2147483647 h 39"/>
              <a:gd name="T44" fmla="*/ 2147483647 w 208"/>
              <a:gd name="T45" fmla="*/ 2147483647 h 39"/>
              <a:gd name="T46" fmla="*/ 2147483647 w 208"/>
              <a:gd name="T47" fmla="*/ 0 h 39"/>
              <a:gd name="T48" fmla="*/ 2147483647 w 208"/>
              <a:gd name="T49" fmla="*/ 0 h 39"/>
              <a:gd name="T50" fmla="*/ 2147483647 w 20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8"/>
              <a:gd name="T79" fmla="*/ 0 h 39"/>
              <a:gd name="T80" fmla="*/ 208 w 20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8" h="39">
                <a:moveTo>
                  <a:pt x="20" y="0"/>
                </a:moveTo>
                <a:lnTo>
                  <a:pt x="16" y="0"/>
                </a:lnTo>
                <a:lnTo>
                  <a:pt x="11" y="3"/>
                </a:lnTo>
                <a:lnTo>
                  <a:pt x="7" y="6"/>
                </a:lnTo>
                <a:lnTo>
                  <a:pt x="3" y="10"/>
                </a:lnTo>
                <a:lnTo>
                  <a:pt x="1" y="15"/>
                </a:lnTo>
                <a:lnTo>
                  <a:pt x="0" y="20"/>
                </a:lnTo>
                <a:lnTo>
                  <a:pt x="1" y="25"/>
                </a:lnTo>
                <a:lnTo>
                  <a:pt x="3" y="29"/>
                </a:lnTo>
                <a:lnTo>
                  <a:pt x="7" y="33"/>
                </a:lnTo>
                <a:lnTo>
                  <a:pt x="11" y="37"/>
                </a:lnTo>
                <a:lnTo>
                  <a:pt x="16" y="39"/>
                </a:lnTo>
                <a:lnTo>
                  <a:pt x="183" y="39"/>
                </a:lnTo>
                <a:lnTo>
                  <a:pt x="193" y="39"/>
                </a:lnTo>
                <a:lnTo>
                  <a:pt x="197" y="37"/>
                </a:lnTo>
                <a:lnTo>
                  <a:pt x="202" y="33"/>
                </a:lnTo>
                <a:lnTo>
                  <a:pt x="205" y="29"/>
                </a:lnTo>
                <a:lnTo>
                  <a:pt x="206" y="25"/>
                </a:lnTo>
                <a:lnTo>
                  <a:pt x="208" y="20"/>
                </a:lnTo>
                <a:lnTo>
                  <a:pt x="206" y="15"/>
                </a:lnTo>
                <a:lnTo>
                  <a:pt x="205" y="10"/>
                </a:lnTo>
                <a:lnTo>
                  <a:pt x="202" y="6"/>
                </a:lnTo>
                <a:lnTo>
                  <a:pt x="197" y="3"/>
                </a:lnTo>
                <a:lnTo>
                  <a:pt x="193" y="0"/>
                </a:lnTo>
                <a:lnTo>
                  <a:pt x="18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7" name="Line 765"/>
          <p:cNvSpPr>
            <a:spLocks noChangeShapeType="1"/>
          </p:cNvSpPr>
          <p:nvPr/>
        </p:nvSpPr>
        <p:spPr bwMode="auto">
          <a:xfrm>
            <a:off x="5083175" y="51673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8" name="Freeform 766"/>
          <p:cNvSpPr>
            <a:spLocks/>
          </p:cNvSpPr>
          <p:nvPr/>
        </p:nvSpPr>
        <p:spPr bwMode="auto">
          <a:xfrm>
            <a:off x="5083175" y="5148263"/>
            <a:ext cx="15875" cy="26987"/>
          </a:xfrm>
          <a:custGeom>
            <a:avLst/>
            <a:gdLst>
              <a:gd name="T0" fmla="*/ 0 w 38"/>
              <a:gd name="T1" fmla="*/ 2147483647 h 73"/>
              <a:gd name="T2" fmla="*/ 0 w 38"/>
              <a:gd name="T3" fmla="*/ 2147483647 h 73"/>
              <a:gd name="T4" fmla="*/ 2147483647 w 38"/>
              <a:gd name="T5" fmla="*/ 2147483647 h 73"/>
              <a:gd name="T6" fmla="*/ 2147483647 w 38"/>
              <a:gd name="T7" fmla="*/ 2147483647 h 73"/>
              <a:gd name="T8" fmla="*/ 2147483647 w 38"/>
              <a:gd name="T9" fmla="*/ 2147483647 h 73"/>
              <a:gd name="T10" fmla="*/ 2147483647 w 38"/>
              <a:gd name="T11" fmla="*/ 2147483647 h 73"/>
              <a:gd name="T12" fmla="*/ 2147483647 w 38"/>
              <a:gd name="T13" fmla="*/ 2147483647 h 73"/>
              <a:gd name="T14" fmla="*/ 2147483647 w 38"/>
              <a:gd name="T15" fmla="*/ 2147483647 h 73"/>
              <a:gd name="T16" fmla="*/ 2147483647 w 38"/>
              <a:gd name="T17" fmla="*/ 2147483647 h 73"/>
              <a:gd name="T18" fmla="*/ 2147483647 w 38"/>
              <a:gd name="T19" fmla="*/ 2147483647 h 73"/>
              <a:gd name="T20" fmla="*/ 2147483647 w 38"/>
              <a:gd name="T21" fmla="*/ 2147483647 h 73"/>
              <a:gd name="T22" fmla="*/ 2147483647 w 38"/>
              <a:gd name="T23" fmla="*/ 2147483647 h 73"/>
              <a:gd name="T24" fmla="*/ 2147483647 w 38"/>
              <a:gd name="T25" fmla="*/ 2147483647 h 73"/>
              <a:gd name="T26" fmla="*/ 2147483647 w 38"/>
              <a:gd name="T27" fmla="*/ 2147483647 h 73"/>
              <a:gd name="T28" fmla="*/ 2147483647 w 38"/>
              <a:gd name="T29" fmla="*/ 2147483647 h 73"/>
              <a:gd name="T30" fmla="*/ 2147483647 w 38"/>
              <a:gd name="T31" fmla="*/ 2147483647 h 73"/>
              <a:gd name="T32" fmla="*/ 2147483647 w 38"/>
              <a:gd name="T33" fmla="*/ 2147483647 h 73"/>
              <a:gd name="T34" fmla="*/ 2147483647 w 38"/>
              <a:gd name="T35" fmla="*/ 2147483647 h 73"/>
              <a:gd name="T36" fmla="*/ 2147483647 w 38"/>
              <a:gd name="T37" fmla="*/ 0 h 73"/>
              <a:gd name="T38" fmla="*/ 2147483647 w 38"/>
              <a:gd name="T39" fmla="*/ 2147483647 h 73"/>
              <a:gd name="T40" fmla="*/ 2147483647 w 38"/>
              <a:gd name="T41" fmla="*/ 2147483647 h 73"/>
              <a:gd name="T42" fmla="*/ 2147483647 w 38"/>
              <a:gd name="T43" fmla="*/ 2147483647 h 73"/>
              <a:gd name="T44" fmla="*/ 2147483647 w 38"/>
              <a:gd name="T45" fmla="*/ 2147483647 h 73"/>
              <a:gd name="T46" fmla="*/ 0 w 38"/>
              <a:gd name="T47" fmla="*/ 2147483647 h 73"/>
              <a:gd name="T48" fmla="*/ 0 w 38"/>
              <a:gd name="T49" fmla="*/ 2147483647 h 73"/>
              <a:gd name="T50" fmla="*/ 0 w 38"/>
              <a:gd name="T51" fmla="*/ 2147483647 h 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3"/>
              <a:gd name="T80" fmla="*/ 38 w 38"/>
              <a:gd name="T81" fmla="*/ 73 h 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3">
                <a:moveTo>
                  <a:pt x="0" y="53"/>
                </a:moveTo>
                <a:lnTo>
                  <a:pt x="0" y="58"/>
                </a:lnTo>
                <a:lnTo>
                  <a:pt x="3" y="62"/>
                </a:lnTo>
                <a:lnTo>
                  <a:pt x="5" y="66"/>
                </a:lnTo>
                <a:lnTo>
                  <a:pt x="9" y="70"/>
                </a:lnTo>
                <a:lnTo>
                  <a:pt x="15" y="72"/>
                </a:lnTo>
                <a:lnTo>
                  <a:pt x="20" y="73"/>
                </a:lnTo>
                <a:lnTo>
                  <a:pt x="25" y="72"/>
                </a:lnTo>
                <a:lnTo>
                  <a:pt x="29" y="70"/>
                </a:lnTo>
                <a:lnTo>
                  <a:pt x="34" y="66"/>
                </a:lnTo>
                <a:lnTo>
                  <a:pt x="37" y="62"/>
                </a:lnTo>
                <a:lnTo>
                  <a:pt x="38" y="58"/>
                </a:lnTo>
                <a:lnTo>
                  <a:pt x="38" y="27"/>
                </a:lnTo>
                <a:lnTo>
                  <a:pt x="38" y="16"/>
                </a:lnTo>
                <a:lnTo>
                  <a:pt x="37" y="11"/>
                </a:lnTo>
                <a:lnTo>
                  <a:pt x="34" y="7"/>
                </a:lnTo>
                <a:lnTo>
                  <a:pt x="29" y="3"/>
                </a:lnTo>
                <a:lnTo>
                  <a:pt x="25" y="2"/>
                </a:lnTo>
                <a:lnTo>
                  <a:pt x="20" y="0"/>
                </a:lnTo>
                <a:lnTo>
                  <a:pt x="15" y="2"/>
                </a:lnTo>
                <a:lnTo>
                  <a:pt x="9" y="3"/>
                </a:lnTo>
                <a:lnTo>
                  <a:pt x="5" y="7"/>
                </a:lnTo>
                <a:lnTo>
                  <a:pt x="3" y="11"/>
                </a:lnTo>
                <a:lnTo>
                  <a:pt x="0" y="16"/>
                </a:lnTo>
                <a:lnTo>
                  <a:pt x="0" y="21"/>
                </a:lnTo>
                <a:lnTo>
                  <a:pt x="0" y="5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19" name="Line 767"/>
          <p:cNvSpPr>
            <a:spLocks noChangeShapeType="1"/>
          </p:cNvSpPr>
          <p:nvPr/>
        </p:nvSpPr>
        <p:spPr bwMode="auto">
          <a:xfrm>
            <a:off x="5091113" y="51482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0" name="Freeform 768"/>
          <p:cNvSpPr>
            <a:spLocks/>
          </p:cNvSpPr>
          <p:nvPr/>
        </p:nvSpPr>
        <p:spPr bwMode="auto">
          <a:xfrm>
            <a:off x="5083175" y="5148263"/>
            <a:ext cx="23813" cy="14287"/>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0 w 59"/>
              <a:gd name="T11" fmla="*/ 2147483647 h 40"/>
              <a:gd name="T12" fmla="*/ 0 w 59"/>
              <a:gd name="T13" fmla="*/ 2147483647 h 40"/>
              <a:gd name="T14" fmla="*/ 0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5" y="2"/>
                </a:lnTo>
                <a:lnTo>
                  <a:pt x="9" y="3"/>
                </a:lnTo>
                <a:lnTo>
                  <a:pt x="5" y="7"/>
                </a:lnTo>
                <a:lnTo>
                  <a:pt x="3" y="11"/>
                </a:lnTo>
                <a:lnTo>
                  <a:pt x="0" y="16"/>
                </a:lnTo>
                <a:lnTo>
                  <a:pt x="0" y="20"/>
                </a:lnTo>
                <a:lnTo>
                  <a:pt x="0" y="25"/>
                </a:lnTo>
                <a:lnTo>
                  <a:pt x="3" y="31"/>
                </a:lnTo>
                <a:lnTo>
                  <a:pt x="5" y="35"/>
                </a:lnTo>
                <a:lnTo>
                  <a:pt x="9" y="37"/>
                </a:lnTo>
                <a:lnTo>
                  <a:pt x="15" y="40"/>
                </a:lnTo>
                <a:lnTo>
                  <a:pt x="34" y="40"/>
                </a:lnTo>
                <a:lnTo>
                  <a:pt x="45" y="40"/>
                </a:lnTo>
                <a:lnTo>
                  <a:pt x="49" y="37"/>
                </a:lnTo>
                <a:lnTo>
                  <a:pt x="53" y="35"/>
                </a:lnTo>
                <a:lnTo>
                  <a:pt x="57" y="31"/>
                </a:lnTo>
                <a:lnTo>
                  <a:pt x="58" y="25"/>
                </a:lnTo>
                <a:lnTo>
                  <a:pt x="59" y="20"/>
                </a:lnTo>
                <a:lnTo>
                  <a:pt x="58" y="16"/>
                </a:lnTo>
                <a:lnTo>
                  <a:pt x="57" y="11"/>
                </a:lnTo>
                <a:lnTo>
                  <a:pt x="53" y="7"/>
                </a:lnTo>
                <a:lnTo>
                  <a:pt x="49" y="3"/>
                </a:lnTo>
                <a:lnTo>
                  <a:pt x="45" y="2"/>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1" name="Line 769"/>
          <p:cNvSpPr>
            <a:spLocks noChangeShapeType="1"/>
          </p:cNvSpPr>
          <p:nvPr/>
        </p:nvSpPr>
        <p:spPr bwMode="auto">
          <a:xfrm>
            <a:off x="5099050" y="5148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2" name="Freeform 770"/>
          <p:cNvSpPr>
            <a:spLocks/>
          </p:cNvSpPr>
          <p:nvPr/>
        </p:nvSpPr>
        <p:spPr bwMode="auto">
          <a:xfrm>
            <a:off x="5091113" y="5148263"/>
            <a:ext cx="69850" cy="14287"/>
          </a:xfrm>
          <a:custGeom>
            <a:avLst/>
            <a:gdLst>
              <a:gd name="T0" fmla="*/ 2147483647 w 177"/>
              <a:gd name="T1" fmla="*/ 0 h 40"/>
              <a:gd name="T2" fmla="*/ 2147483647 w 177"/>
              <a:gd name="T3" fmla="*/ 2147483647 h 40"/>
              <a:gd name="T4" fmla="*/ 2147483647 w 177"/>
              <a:gd name="T5" fmla="*/ 2147483647 h 40"/>
              <a:gd name="T6" fmla="*/ 2147483647 w 177"/>
              <a:gd name="T7" fmla="*/ 2147483647 h 40"/>
              <a:gd name="T8" fmla="*/ 2147483647 w 177"/>
              <a:gd name="T9" fmla="*/ 2147483647 h 40"/>
              <a:gd name="T10" fmla="*/ 0 w 177"/>
              <a:gd name="T11" fmla="*/ 2147483647 h 40"/>
              <a:gd name="T12" fmla="*/ 0 w 177"/>
              <a:gd name="T13" fmla="*/ 2147483647 h 40"/>
              <a:gd name="T14" fmla="*/ 0 w 177"/>
              <a:gd name="T15" fmla="*/ 2147483647 h 40"/>
              <a:gd name="T16" fmla="*/ 2147483647 w 177"/>
              <a:gd name="T17" fmla="*/ 2147483647 h 40"/>
              <a:gd name="T18" fmla="*/ 2147483647 w 177"/>
              <a:gd name="T19" fmla="*/ 2147483647 h 40"/>
              <a:gd name="T20" fmla="*/ 2147483647 w 177"/>
              <a:gd name="T21" fmla="*/ 2147483647 h 40"/>
              <a:gd name="T22" fmla="*/ 2147483647 w 177"/>
              <a:gd name="T23" fmla="*/ 2147483647 h 40"/>
              <a:gd name="T24" fmla="*/ 2147483647 w 177"/>
              <a:gd name="T25" fmla="*/ 2147483647 h 40"/>
              <a:gd name="T26" fmla="*/ 2147483647 w 177"/>
              <a:gd name="T27" fmla="*/ 2147483647 h 40"/>
              <a:gd name="T28" fmla="*/ 2147483647 w 177"/>
              <a:gd name="T29" fmla="*/ 2147483647 h 40"/>
              <a:gd name="T30" fmla="*/ 2147483647 w 177"/>
              <a:gd name="T31" fmla="*/ 2147483647 h 40"/>
              <a:gd name="T32" fmla="*/ 2147483647 w 177"/>
              <a:gd name="T33" fmla="*/ 2147483647 h 40"/>
              <a:gd name="T34" fmla="*/ 2147483647 w 177"/>
              <a:gd name="T35" fmla="*/ 2147483647 h 40"/>
              <a:gd name="T36" fmla="*/ 2147483647 w 177"/>
              <a:gd name="T37" fmla="*/ 2147483647 h 40"/>
              <a:gd name="T38" fmla="*/ 2147483647 w 177"/>
              <a:gd name="T39" fmla="*/ 2147483647 h 40"/>
              <a:gd name="T40" fmla="*/ 2147483647 w 177"/>
              <a:gd name="T41" fmla="*/ 2147483647 h 40"/>
              <a:gd name="T42" fmla="*/ 2147483647 w 177"/>
              <a:gd name="T43" fmla="*/ 2147483647 h 40"/>
              <a:gd name="T44" fmla="*/ 2147483647 w 177"/>
              <a:gd name="T45" fmla="*/ 2147483647 h 40"/>
              <a:gd name="T46" fmla="*/ 2147483647 w 177"/>
              <a:gd name="T47" fmla="*/ 2147483647 h 40"/>
              <a:gd name="T48" fmla="*/ 2147483647 w 177"/>
              <a:gd name="T49" fmla="*/ 0 h 40"/>
              <a:gd name="T50" fmla="*/ 2147483647 w 17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40"/>
              <a:gd name="T80" fmla="*/ 177 w 17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40">
                <a:moveTo>
                  <a:pt x="20" y="0"/>
                </a:moveTo>
                <a:lnTo>
                  <a:pt x="14" y="2"/>
                </a:lnTo>
                <a:lnTo>
                  <a:pt x="9" y="3"/>
                </a:lnTo>
                <a:lnTo>
                  <a:pt x="5" y="7"/>
                </a:lnTo>
                <a:lnTo>
                  <a:pt x="2" y="11"/>
                </a:lnTo>
                <a:lnTo>
                  <a:pt x="0" y="16"/>
                </a:lnTo>
                <a:lnTo>
                  <a:pt x="0" y="20"/>
                </a:lnTo>
                <a:lnTo>
                  <a:pt x="0" y="25"/>
                </a:lnTo>
                <a:lnTo>
                  <a:pt x="2" y="31"/>
                </a:lnTo>
                <a:lnTo>
                  <a:pt x="5" y="35"/>
                </a:lnTo>
                <a:lnTo>
                  <a:pt x="9" y="37"/>
                </a:lnTo>
                <a:lnTo>
                  <a:pt x="14" y="40"/>
                </a:lnTo>
                <a:lnTo>
                  <a:pt x="152" y="40"/>
                </a:lnTo>
                <a:lnTo>
                  <a:pt x="162" y="40"/>
                </a:lnTo>
                <a:lnTo>
                  <a:pt x="168" y="37"/>
                </a:lnTo>
                <a:lnTo>
                  <a:pt x="172" y="35"/>
                </a:lnTo>
                <a:lnTo>
                  <a:pt x="174" y="31"/>
                </a:lnTo>
                <a:lnTo>
                  <a:pt x="177" y="25"/>
                </a:lnTo>
                <a:lnTo>
                  <a:pt x="177" y="20"/>
                </a:lnTo>
                <a:lnTo>
                  <a:pt x="177" y="16"/>
                </a:lnTo>
                <a:lnTo>
                  <a:pt x="174" y="11"/>
                </a:lnTo>
                <a:lnTo>
                  <a:pt x="172" y="7"/>
                </a:lnTo>
                <a:lnTo>
                  <a:pt x="168" y="3"/>
                </a:lnTo>
                <a:lnTo>
                  <a:pt x="162" y="2"/>
                </a:lnTo>
                <a:lnTo>
                  <a:pt x="15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3" name="Line 771"/>
          <p:cNvSpPr>
            <a:spLocks noChangeShapeType="1"/>
          </p:cNvSpPr>
          <p:nvPr/>
        </p:nvSpPr>
        <p:spPr bwMode="auto">
          <a:xfrm>
            <a:off x="5145088" y="5156200"/>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4" name="Freeform 772"/>
          <p:cNvSpPr>
            <a:spLocks/>
          </p:cNvSpPr>
          <p:nvPr/>
        </p:nvSpPr>
        <p:spPr bwMode="auto">
          <a:xfrm>
            <a:off x="5145088" y="5135563"/>
            <a:ext cx="15875" cy="26987"/>
          </a:xfrm>
          <a:custGeom>
            <a:avLst/>
            <a:gdLst>
              <a:gd name="T0" fmla="*/ 0 w 40"/>
              <a:gd name="T1" fmla="*/ 2147483647 h 71"/>
              <a:gd name="T2" fmla="*/ 2147483647 w 40"/>
              <a:gd name="T3" fmla="*/ 2147483647 h 71"/>
              <a:gd name="T4" fmla="*/ 2147483647 w 40"/>
              <a:gd name="T5" fmla="*/ 2147483647 h 71"/>
              <a:gd name="T6" fmla="*/ 2147483647 w 40"/>
              <a:gd name="T7" fmla="*/ 2147483647 h 71"/>
              <a:gd name="T8" fmla="*/ 2147483647 w 40"/>
              <a:gd name="T9" fmla="*/ 2147483647 h 71"/>
              <a:gd name="T10" fmla="*/ 2147483647 w 40"/>
              <a:gd name="T11" fmla="*/ 2147483647 h 71"/>
              <a:gd name="T12" fmla="*/ 2147483647 w 40"/>
              <a:gd name="T13" fmla="*/ 2147483647 h 71"/>
              <a:gd name="T14" fmla="*/ 2147483647 w 40"/>
              <a:gd name="T15" fmla="*/ 2147483647 h 71"/>
              <a:gd name="T16" fmla="*/ 2147483647 w 40"/>
              <a:gd name="T17" fmla="*/ 2147483647 h 71"/>
              <a:gd name="T18" fmla="*/ 2147483647 w 40"/>
              <a:gd name="T19" fmla="*/ 2147483647 h 71"/>
              <a:gd name="T20" fmla="*/ 2147483647 w 40"/>
              <a:gd name="T21" fmla="*/ 2147483647 h 71"/>
              <a:gd name="T22" fmla="*/ 2147483647 w 40"/>
              <a:gd name="T23" fmla="*/ 2147483647 h 71"/>
              <a:gd name="T24" fmla="*/ 2147483647 w 40"/>
              <a:gd name="T25" fmla="*/ 2147483647 h 71"/>
              <a:gd name="T26" fmla="*/ 2147483647 w 40"/>
              <a:gd name="T27" fmla="*/ 2147483647 h 71"/>
              <a:gd name="T28" fmla="*/ 2147483647 w 40"/>
              <a:gd name="T29" fmla="*/ 2147483647 h 71"/>
              <a:gd name="T30" fmla="*/ 2147483647 w 40"/>
              <a:gd name="T31" fmla="*/ 2147483647 h 71"/>
              <a:gd name="T32" fmla="*/ 2147483647 w 40"/>
              <a:gd name="T33" fmla="*/ 2147483647 h 71"/>
              <a:gd name="T34" fmla="*/ 2147483647 w 40"/>
              <a:gd name="T35" fmla="*/ 2147483647 h 71"/>
              <a:gd name="T36" fmla="*/ 2147483647 w 40"/>
              <a:gd name="T37" fmla="*/ 0 h 71"/>
              <a:gd name="T38" fmla="*/ 2147483647 w 40"/>
              <a:gd name="T39" fmla="*/ 2147483647 h 71"/>
              <a:gd name="T40" fmla="*/ 2147483647 w 40"/>
              <a:gd name="T41" fmla="*/ 2147483647 h 71"/>
              <a:gd name="T42" fmla="*/ 2147483647 w 40"/>
              <a:gd name="T43" fmla="*/ 2147483647 h 71"/>
              <a:gd name="T44" fmla="*/ 2147483647 w 40"/>
              <a:gd name="T45" fmla="*/ 2147483647 h 71"/>
              <a:gd name="T46" fmla="*/ 2147483647 w 40"/>
              <a:gd name="T47" fmla="*/ 2147483647 h 71"/>
              <a:gd name="T48" fmla="*/ 0 w 40"/>
              <a:gd name="T49" fmla="*/ 2147483647 h 71"/>
              <a:gd name="T50" fmla="*/ 0 w 40"/>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1"/>
              <a:gd name="T80" fmla="*/ 40 w 40"/>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1">
                <a:moveTo>
                  <a:pt x="0" y="51"/>
                </a:moveTo>
                <a:lnTo>
                  <a:pt x="2" y="56"/>
                </a:lnTo>
                <a:lnTo>
                  <a:pt x="3" y="62"/>
                </a:lnTo>
                <a:lnTo>
                  <a:pt x="6" y="66"/>
                </a:lnTo>
                <a:lnTo>
                  <a:pt x="11" y="68"/>
                </a:lnTo>
                <a:lnTo>
                  <a:pt x="15" y="71"/>
                </a:lnTo>
                <a:lnTo>
                  <a:pt x="20" y="71"/>
                </a:lnTo>
                <a:lnTo>
                  <a:pt x="25" y="71"/>
                </a:lnTo>
                <a:lnTo>
                  <a:pt x="31" y="68"/>
                </a:lnTo>
                <a:lnTo>
                  <a:pt x="35" y="66"/>
                </a:lnTo>
                <a:lnTo>
                  <a:pt x="37" y="62"/>
                </a:lnTo>
                <a:lnTo>
                  <a:pt x="40" y="56"/>
                </a:lnTo>
                <a:lnTo>
                  <a:pt x="40" y="25"/>
                </a:lnTo>
                <a:lnTo>
                  <a:pt x="40" y="14"/>
                </a:lnTo>
                <a:lnTo>
                  <a:pt x="37" y="10"/>
                </a:lnTo>
                <a:lnTo>
                  <a:pt x="35" y="6"/>
                </a:lnTo>
                <a:lnTo>
                  <a:pt x="31" y="2"/>
                </a:lnTo>
                <a:lnTo>
                  <a:pt x="25" y="1"/>
                </a:lnTo>
                <a:lnTo>
                  <a:pt x="20" y="0"/>
                </a:lnTo>
                <a:lnTo>
                  <a:pt x="15" y="1"/>
                </a:lnTo>
                <a:lnTo>
                  <a:pt x="11" y="2"/>
                </a:lnTo>
                <a:lnTo>
                  <a:pt x="6" y="6"/>
                </a:lnTo>
                <a:lnTo>
                  <a:pt x="3" y="10"/>
                </a:lnTo>
                <a:lnTo>
                  <a:pt x="2" y="14"/>
                </a:lnTo>
                <a:lnTo>
                  <a:pt x="0" y="19"/>
                </a:lnTo>
                <a:lnTo>
                  <a:pt x="0" y="5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5" name="Line 773"/>
          <p:cNvSpPr>
            <a:spLocks noChangeShapeType="1"/>
          </p:cNvSpPr>
          <p:nvPr/>
        </p:nvSpPr>
        <p:spPr bwMode="auto">
          <a:xfrm>
            <a:off x="5153025" y="51355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6" name="Freeform 774"/>
          <p:cNvSpPr>
            <a:spLocks/>
          </p:cNvSpPr>
          <p:nvPr/>
        </p:nvSpPr>
        <p:spPr bwMode="auto">
          <a:xfrm>
            <a:off x="5145088" y="5135563"/>
            <a:ext cx="26987" cy="15875"/>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2147483647 w 69"/>
              <a:gd name="T11" fmla="*/ 2147483647 h 39"/>
              <a:gd name="T12" fmla="*/ 0 w 69"/>
              <a:gd name="T13" fmla="*/ 2147483647 h 39"/>
              <a:gd name="T14" fmla="*/ 2147483647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5" y="1"/>
                </a:lnTo>
                <a:lnTo>
                  <a:pt x="11" y="2"/>
                </a:lnTo>
                <a:lnTo>
                  <a:pt x="6" y="6"/>
                </a:lnTo>
                <a:lnTo>
                  <a:pt x="3" y="10"/>
                </a:lnTo>
                <a:lnTo>
                  <a:pt x="2" y="14"/>
                </a:lnTo>
                <a:lnTo>
                  <a:pt x="0" y="19"/>
                </a:lnTo>
                <a:lnTo>
                  <a:pt x="2" y="25"/>
                </a:lnTo>
                <a:lnTo>
                  <a:pt x="3" y="30"/>
                </a:lnTo>
                <a:lnTo>
                  <a:pt x="6" y="34"/>
                </a:lnTo>
                <a:lnTo>
                  <a:pt x="11" y="37"/>
                </a:lnTo>
                <a:lnTo>
                  <a:pt x="15" y="39"/>
                </a:lnTo>
                <a:lnTo>
                  <a:pt x="44" y="39"/>
                </a:lnTo>
                <a:lnTo>
                  <a:pt x="54" y="39"/>
                </a:lnTo>
                <a:lnTo>
                  <a:pt x="60" y="37"/>
                </a:lnTo>
                <a:lnTo>
                  <a:pt x="64" y="34"/>
                </a:lnTo>
                <a:lnTo>
                  <a:pt x="66" y="30"/>
                </a:lnTo>
                <a:lnTo>
                  <a:pt x="69" y="25"/>
                </a:lnTo>
                <a:lnTo>
                  <a:pt x="69" y="19"/>
                </a:lnTo>
                <a:lnTo>
                  <a:pt x="69" y="14"/>
                </a:lnTo>
                <a:lnTo>
                  <a:pt x="66" y="10"/>
                </a:lnTo>
                <a:lnTo>
                  <a:pt x="64" y="6"/>
                </a:lnTo>
                <a:lnTo>
                  <a:pt x="60" y="2"/>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7" name="Line 775"/>
          <p:cNvSpPr>
            <a:spLocks noChangeShapeType="1"/>
          </p:cNvSpPr>
          <p:nvPr/>
        </p:nvSpPr>
        <p:spPr bwMode="auto">
          <a:xfrm>
            <a:off x="5157788" y="51435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8" name="Freeform 776"/>
          <p:cNvSpPr>
            <a:spLocks/>
          </p:cNvSpPr>
          <p:nvPr/>
        </p:nvSpPr>
        <p:spPr bwMode="auto">
          <a:xfrm>
            <a:off x="5157788" y="5124450"/>
            <a:ext cx="14287" cy="26988"/>
          </a:xfrm>
          <a:custGeom>
            <a:avLst/>
            <a:gdLst>
              <a:gd name="T0" fmla="*/ 0 w 40"/>
              <a:gd name="T1" fmla="*/ 2147483647 h 71"/>
              <a:gd name="T2" fmla="*/ 2147483647 w 40"/>
              <a:gd name="T3" fmla="*/ 2147483647 h 71"/>
              <a:gd name="T4" fmla="*/ 2147483647 w 40"/>
              <a:gd name="T5" fmla="*/ 2147483647 h 71"/>
              <a:gd name="T6" fmla="*/ 2147483647 w 40"/>
              <a:gd name="T7" fmla="*/ 2147483647 h 71"/>
              <a:gd name="T8" fmla="*/ 2147483647 w 40"/>
              <a:gd name="T9" fmla="*/ 2147483647 h 71"/>
              <a:gd name="T10" fmla="*/ 2147483647 w 40"/>
              <a:gd name="T11" fmla="*/ 2147483647 h 71"/>
              <a:gd name="T12" fmla="*/ 2147483647 w 40"/>
              <a:gd name="T13" fmla="*/ 2147483647 h 71"/>
              <a:gd name="T14" fmla="*/ 2147483647 w 40"/>
              <a:gd name="T15" fmla="*/ 2147483647 h 71"/>
              <a:gd name="T16" fmla="*/ 2147483647 w 40"/>
              <a:gd name="T17" fmla="*/ 2147483647 h 71"/>
              <a:gd name="T18" fmla="*/ 2147483647 w 40"/>
              <a:gd name="T19" fmla="*/ 2147483647 h 71"/>
              <a:gd name="T20" fmla="*/ 2147483647 w 40"/>
              <a:gd name="T21" fmla="*/ 2147483647 h 71"/>
              <a:gd name="T22" fmla="*/ 2147483647 w 40"/>
              <a:gd name="T23" fmla="*/ 2147483647 h 71"/>
              <a:gd name="T24" fmla="*/ 2147483647 w 40"/>
              <a:gd name="T25" fmla="*/ 2147483647 h 71"/>
              <a:gd name="T26" fmla="*/ 2147483647 w 40"/>
              <a:gd name="T27" fmla="*/ 2147483647 h 71"/>
              <a:gd name="T28" fmla="*/ 2147483647 w 40"/>
              <a:gd name="T29" fmla="*/ 2147483647 h 71"/>
              <a:gd name="T30" fmla="*/ 2147483647 w 40"/>
              <a:gd name="T31" fmla="*/ 2147483647 h 71"/>
              <a:gd name="T32" fmla="*/ 2147483647 w 40"/>
              <a:gd name="T33" fmla="*/ 2147483647 h 71"/>
              <a:gd name="T34" fmla="*/ 2147483647 w 40"/>
              <a:gd name="T35" fmla="*/ 2147483647 h 71"/>
              <a:gd name="T36" fmla="*/ 2147483647 w 40"/>
              <a:gd name="T37" fmla="*/ 0 h 71"/>
              <a:gd name="T38" fmla="*/ 2147483647 w 40"/>
              <a:gd name="T39" fmla="*/ 2147483647 h 71"/>
              <a:gd name="T40" fmla="*/ 2147483647 w 40"/>
              <a:gd name="T41" fmla="*/ 2147483647 h 71"/>
              <a:gd name="T42" fmla="*/ 2147483647 w 40"/>
              <a:gd name="T43" fmla="*/ 2147483647 h 71"/>
              <a:gd name="T44" fmla="*/ 2147483647 w 40"/>
              <a:gd name="T45" fmla="*/ 2147483647 h 71"/>
              <a:gd name="T46" fmla="*/ 2147483647 w 40"/>
              <a:gd name="T47" fmla="*/ 2147483647 h 71"/>
              <a:gd name="T48" fmla="*/ 0 w 40"/>
              <a:gd name="T49" fmla="*/ 2147483647 h 71"/>
              <a:gd name="T50" fmla="*/ 0 w 40"/>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1"/>
              <a:gd name="T80" fmla="*/ 40 w 40"/>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1">
                <a:moveTo>
                  <a:pt x="0" y="51"/>
                </a:moveTo>
                <a:lnTo>
                  <a:pt x="2" y="57"/>
                </a:lnTo>
                <a:lnTo>
                  <a:pt x="3" y="62"/>
                </a:lnTo>
                <a:lnTo>
                  <a:pt x="7" y="66"/>
                </a:lnTo>
                <a:lnTo>
                  <a:pt x="11" y="69"/>
                </a:lnTo>
                <a:lnTo>
                  <a:pt x="16" y="71"/>
                </a:lnTo>
                <a:lnTo>
                  <a:pt x="20" y="71"/>
                </a:lnTo>
                <a:lnTo>
                  <a:pt x="25" y="71"/>
                </a:lnTo>
                <a:lnTo>
                  <a:pt x="31" y="69"/>
                </a:lnTo>
                <a:lnTo>
                  <a:pt x="35" y="66"/>
                </a:lnTo>
                <a:lnTo>
                  <a:pt x="37" y="62"/>
                </a:lnTo>
                <a:lnTo>
                  <a:pt x="40" y="57"/>
                </a:lnTo>
                <a:lnTo>
                  <a:pt x="40" y="25"/>
                </a:lnTo>
                <a:lnTo>
                  <a:pt x="40" y="14"/>
                </a:lnTo>
                <a:lnTo>
                  <a:pt x="37" y="10"/>
                </a:lnTo>
                <a:lnTo>
                  <a:pt x="35" y="5"/>
                </a:lnTo>
                <a:lnTo>
                  <a:pt x="31" y="2"/>
                </a:lnTo>
                <a:lnTo>
                  <a:pt x="25" y="1"/>
                </a:lnTo>
                <a:lnTo>
                  <a:pt x="20" y="0"/>
                </a:lnTo>
                <a:lnTo>
                  <a:pt x="16" y="1"/>
                </a:lnTo>
                <a:lnTo>
                  <a:pt x="11" y="2"/>
                </a:lnTo>
                <a:lnTo>
                  <a:pt x="7" y="5"/>
                </a:lnTo>
                <a:lnTo>
                  <a:pt x="3" y="10"/>
                </a:lnTo>
                <a:lnTo>
                  <a:pt x="2" y="14"/>
                </a:lnTo>
                <a:lnTo>
                  <a:pt x="0" y="20"/>
                </a:lnTo>
                <a:lnTo>
                  <a:pt x="0" y="5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29" name="Line 777"/>
          <p:cNvSpPr>
            <a:spLocks noChangeShapeType="1"/>
          </p:cNvSpPr>
          <p:nvPr/>
        </p:nvSpPr>
        <p:spPr bwMode="auto">
          <a:xfrm>
            <a:off x="5165725" y="5124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0" name="Freeform 778"/>
          <p:cNvSpPr>
            <a:spLocks/>
          </p:cNvSpPr>
          <p:nvPr/>
        </p:nvSpPr>
        <p:spPr bwMode="auto">
          <a:xfrm>
            <a:off x="5157788" y="5124450"/>
            <a:ext cx="22225" cy="14288"/>
          </a:xfrm>
          <a:custGeom>
            <a:avLst/>
            <a:gdLst>
              <a:gd name="T0" fmla="*/ 2147483647 w 60"/>
              <a:gd name="T1" fmla="*/ 0 h 39"/>
              <a:gd name="T2" fmla="*/ 2147483647 w 60"/>
              <a:gd name="T3" fmla="*/ 2147483647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2147483647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6" y="1"/>
                </a:lnTo>
                <a:lnTo>
                  <a:pt x="11" y="2"/>
                </a:lnTo>
                <a:lnTo>
                  <a:pt x="7" y="5"/>
                </a:lnTo>
                <a:lnTo>
                  <a:pt x="3" y="10"/>
                </a:lnTo>
                <a:lnTo>
                  <a:pt x="2" y="14"/>
                </a:lnTo>
                <a:lnTo>
                  <a:pt x="0" y="20"/>
                </a:lnTo>
                <a:lnTo>
                  <a:pt x="2" y="25"/>
                </a:lnTo>
                <a:lnTo>
                  <a:pt x="3" y="30"/>
                </a:lnTo>
                <a:lnTo>
                  <a:pt x="7" y="34"/>
                </a:lnTo>
                <a:lnTo>
                  <a:pt x="11" y="37"/>
                </a:lnTo>
                <a:lnTo>
                  <a:pt x="16" y="39"/>
                </a:lnTo>
                <a:lnTo>
                  <a:pt x="35" y="39"/>
                </a:lnTo>
                <a:lnTo>
                  <a:pt x="45" y="39"/>
                </a:lnTo>
                <a:lnTo>
                  <a:pt x="51" y="37"/>
                </a:lnTo>
                <a:lnTo>
                  <a:pt x="55" y="34"/>
                </a:lnTo>
                <a:lnTo>
                  <a:pt x="57" y="30"/>
                </a:lnTo>
                <a:lnTo>
                  <a:pt x="60" y="25"/>
                </a:lnTo>
                <a:lnTo>
                  <a:pt x="60" y="20"/>
                </a:lnTo>
                <a:lnTo>
                  <a:pt x="60" y="14"/>
                </a:lnTo>
                <a:lnTo>
                  <a:pt x="57" y="10"/>
                </a:lnTo>
                <a:lnTo>
                  <a:pt x="55" y="5"/>
                </a:lnTo>
                <a:lnTo>
                  <a:pt x="51" y="2"/>
                </a:lnTo>
                <a:lnTo>
                  <a:pt x="45" y="1"/>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1" name="Line 779"/>
          <p:cNvSpPr>
            <a:spLocks noChangeShapeType="1"/>
          </p:cNvSpPr>
          <p:nvPr/>
        </p:nvSpPr>
        <p:spPr bwMode="auto">
          <a:xfrm>
            <a:off x="5172075" y="5124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2" name="Freeform 780"/>
          <p:cNvSpPr>
            <a:spLocks/>
          </p:cNvSpPr>
          <p:nvPr/>
        </p:nvSpPr>
        <p:spPr bwMode="auto">
          <a:xfrm>
            <a:off x="5165725" y="5124450"/>
            <a:ext cx="19050" cy="14288"/>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5" y="1"/>
                </a:lnTo>
                <a:lnTo>
                  <a:pt x="11" y="2"/>
                </a:lnTo>
                <a:lnTo>
                  <a:pt x="7" y="5"/>
                </a:lnTo>
                <a:lnTo>
                  <a:pt x="3" y="10"/>
                </a:lnTo>
                <a:lnTo>
                  <a:pt x="1" y="14"/>
                </a:lnTo>
                <a:lnTo>
                  <a:pt x="0" y="20"/>
                </a:lnTo>
                <a:lnTo>
                  <a:pt x="1" y="25"/>
                </a:lnTo>
                <a:lnTo>
                  <a:pt x="3" y="30"/>
                </a:lnTo>
                <a:lnTo>
                  <a:pt x="7" y="34"/>
                </a:lnTo>
                <a:lnTo>
                  <a:pt x="11" y="37"/>
                </a:lnTo>
                <a:lnTo>
                  <a:pt x="15" y="39"/>
                </a:lnTo>
                <a:lnTo>
                  <a:pt x="24" y="39"/>
                </a:lnTo>
                <a:lnTo>
                  <a:pt x="36" y="39"/>
                </a:lnTo>
                <a:lnTo>
                  <a:pt x="40" y="37"/>
                </a:lnTo>
                <a:lnTo>
                  <a:pt x="44" y="34"/>
                </a:lnTo>
                <a:lnTo>
                  <a:pt x="48" y="30"/>
                </a:lnTo>
                <a:lnTo>
                  <a:pt x="49" y="25"/>
                </a:lnTo>
                <a:lnTo>
                  <a:pt x="50" y="20"/>
                </a:lnTo>
                <a:lnTo>
                  <a:pt x="49" y="14"/>
                </a:lnTo>
                <a:lnTo>
                  <a:pt x="48" y="10"/>
                </a:lnTo>
                <a:lnTo>
                  <a:pt x="44" y="5"/>
                </a:lnTo>
                <a:lnTo>
                  <a:pt x="40" y="2"/>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3" name="Line 781"/>
          <p:cNvSpPr>
            <a:spLocks noChangeShapeType="1"/>
          </p:cNvSpPr>
          <p:nvPr/>
        </p:nvSpPr>
        <p:spPr bwMode="auto">
          <a:xfrm>
            <a:off x="5168900" y="51308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4" name="Freeform 782"/>
          <p:cNvSpPr>
            <a:spLocks/>
          </p:cNvSpPr>
          <p:nvPr/>
        </p:nvSpPr>
        <p:spPr bwMode="auto">
          <a:xfrm>
            <a:off x="5168900" y="5111750"/>
            <a:ext cx="15875" cy="26988"/>
          </a:xfrm>
          <a:custGeom>
            <a:avLst/>
            <a:gdLst>
              <a:gd name="T0" fmla="*/ 0 w 38"/>
              <a:gd name="T1" fmla="*/ 2147483647 h 71"/>
              <a:gd name="T2" fmla="*/ 0 w 38"/>
              <a:gd name="T3" fmla="*/ 2147483647 h 71"/>
              <a:gd name="T4" fmla="*/ 2147483647 w 38"/>
              <a:gd name="T5" fmla="*/ 2147483647 h 71"/>
              <a:gd name="T6" fmla="*/ 2147483647 w 38"/>
              <a:gd name="T7" fmla="*/ 2147483647 h 71"/>
              <a:gd name="T8" fmla="*/ 2147483647 w 38"/>
              <a:gd name="T9" fmla="*/ 2147483647 h 71"/>
              <a:gd name="T10" fmla="*/ 2147483647 w 38"/>
              <a:gd name="T11" fmla="*/ 2147483647 h 71"/>
              <a:gd name="T12" fmla="*/ 2147483647 w 38"/>
              <a:gd name="T13" fmla="*/ 2147483647 h 71"/>
              <a:gd name="T14" fmla="*/ 2147483647 w 38"/>
              <a:gd name="T15" fmla="*/ 2147483647 h 71"/>
              <a:gd name="T16" fmla="*/ 2147483647 w 38"/>
              <a:gd name="T17" fmla="*/ 2147483647 h 71"/>
              <a:gd name="T18" fmla="*/ 2147483647 w 38"/>
              <a:gd name="T19" fmla="*/ 2147483647 h 71"/>
              <a:gd name="T20" fmla="*/ 2147483647 w 38"/>
              <a:gd name="T21" fmla="*/ 2147483647 h 71"/>
              <a:gd name="T22" fmla="*/ 2147483647 w 38"/>
              <a:gd name="T23" fmla="*/ 2147483647 h 71"/>
              <a:gd name="T24" fmla="*/ 2147483647 w 38"/>
              <a:gd name="T25" fmla="*/ 2147483647 h 71"/>
              <a:gd name="T26" fmla="*/ 2147483647 w 38"/>
              <a:gd name="T27" fmla="*/ 2147483647 h 71"/>
              <a:gd name="T28" fmla="*/ 2147483647 w 38"/>
              <a:gd name="T29" fmla="*/ 2147483647 h 71"/>
              <a:gd name="T30" fmla="*/ 2147483647 w 38"/>
              <a:gd name="T31" fmla="*/ 2147483647 h 71"/>
              <a:gd name="T32" fmla="*/ 2147483647 w 38"/>
              <a:gd name="T33" fmla="*/ 2147483647 h 71"/>
              <a:gd name="T34" fmla="*/ 2147483647 w 38"/>
              <a:gd name="T35" fmla="*/ 0 h 71"/>
              <a:gd name="T36" fmla="*/ 2147483647 w 38"/>
              <a:gd name="T37" fmla="*/ 0 h 71"/>
              <a:gd name="T38" fmla="*/ 2147483647 w 38"/>
              <a:gd name="T39" fmla="*/ 0 h 71"/>
              <a:gd name="T40" fmla="*/ 2147483647 w 38"/>
              <a:gd name="T41" fmla="*/ 2147483647 h 71"/>
              <a:gd name="T42" fmla="*/ 2147483647 w 38"/>
              <a:gd name="T43" fmla="*/ 2147483647 h 71"/>
              <a:gd name="T44" fmla="*/ 2147483647 w 38"/>
              <a:gd name="T45" fmla="*/ 2147483647 h 71"/>
              <a:gd name="T46" fmla="*/ 0 w 38"/>
              <a:gd name="T47" fmla="*/ 2147483647 h 71"/>
              <a:gd name="T48" fmla="*/ 0 w 38"/>
              <a:gd name="T49" fmla="*/ 2147483647 h 71"/>
              <a:gd name="T50" fmla="*/ 0 w 38"/>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1"/>
              <a:gd name="T80" fmla="*/ 38 w 38"/>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1">
                <a:moveTo>
                  <a:pt x="0" y="52"/>
                </a:moveTo>
                <a:lnTo>
                  <a:pt x="0" y="57"/>
                </a:lnTo>
                <a:lnTo>
                  <a:pt x="2" y="62"/>
                </a:lnTo>
                <a:lnTo>
                  <a:pt x="5" y="66"/>
                </a:lnTo>
                <a:lnTo>
                  <a:pt x="9" y="69"/>
                </a:lnTo>
                <a:lnTo>
                  <a:pt x="14" y="71"/>
                </a:lnTo>
                <a:lnTo>
                  <a:pt x="20" y="71"/>
                </a:lnTo>
                <a:lnTo>
                  <a:pt x="25" y="71"/>
                </a:lnTo>
                <a:lnTo>
                  <a:pt x="29" y="69"/>
                </a:lnTo>
                <a:lnTo>
                  <a:pt x="33" y="66"/>
                </a:lnTo>
                <a:lnTo>
                  <a:pt x="37" y="62"/>
                </a:lnTo>
                <a:lnTo>
                  <a:pt x="38" y="57"/>
                </a:lnTo>
                <a:lnTo>
                  <a:pt x="38" y="25"/>
                </a:lnTo>
                <a:lnTo>
                  <a:pt x="38" y="15"/>
                </a:lnTo>
                <a:lnTo>
                  <a:pt x="37" y="9"/>
                </a:lnTo>
                <a:lnTo>
                  <a:pt x="33" y="5"/>
                </a:lnTo>
                <a:lnTo>
                  <a:pt x="29" y="3"/>
                </a:lnTo>
                <a:lnTo>
                  <a:pt x="25" y="0"/>
                </a:lnTo>
                <a:lnTo>
                  <a:pt x="20" y="0"/>
                </a:lnTo>
                <a:lnTo>
                  <a:pt x="14" y="0"/>
                </a:lnTo>
                <a:lnTo>
                  <a:pt x="9" y="3"/>
                </a:lnTo>
                <a:lnTo>
                  <a:pt x="5" y="5"/>
                </a:lnTo>
                <a:lnTo>
                  <a:pt x="2" y="9"/>
                </a:lnTo>
                <a:lnTo>
                  <a:pt x="0"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5" name="Line 783"/>
          <p:cNvSpPr>
            <a:spLocks noChangeShapeType="1"/>
          </p:cNvSpPr>
          <p:nvPr/>
        </p:nvSpPr>
        <p:spPr bwMode="auto">
          <a:xfrm>
            <a:off x="5176838" y="51117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6" name="Freeform 784"/>
          <p:cNvSpPr>
            <a:spLocks/>
          </p:cNvSpPr>
          <p:nvPr/>
        </p:nvSpPr>
        <p:spPr bwMode="auto">
          <a:xfrm>
            <a:off x="5168900" y="5111750"/>
            <a:ext cx="101600" cy="14288"/>
          </a:xfrm>
          <a:custGeom>
            <a:avLst/>
            <a:gdLst>
              <a:gd name="T0" fmla="*/ 2147483647 w 256"/>
              <a:gd name="T1" fmla="*/ 0 h 38"/>
              <a:gd name="T2" fmla="*/ 2147483647 w 256"/>
              <a:gd name="T3" fmla="*/ 0 h 38"/>
              <a:gd name="T4" fmla="*/ 2147483647 w 256"/>
              <a:gd name="T5" fmla="*/ 2147483647 h 38"/>
              <a:gd name="T6" fmla="*/ 2147483647 w 256"/>
              <a:gd name="T7" fmla="*/ 2147483647 h 38"/>
              <a:gd name="T8" fmla="*/ 2147483647 w 256"/>
              <a:gd name="T9" fmla="*/ 2147483647 h 38"/>
              <a:gd name="T10" fmla="*/ 0 w 256"/>
              <a:gd name="T11" fmla="*/ 2147483647 h 38"/>
              <a:gd name="T12" fmla="*/ 0 w 256"/>
              <a:gd name="T13" fmla="*/ 2147483647 h 38"/>
              <a:gd name="T14" fmla="*/ 0 w 256"/>
              <a:gd name="T15" fmla="*/ 2147483647 h 38"/>
              <a:gd name="T16" fmla="*/ 2147483647 w 256"/>
              <a:gd name="T17" fmla="*/ 2147483647 h 38"/>
              <a:gd name="T18" fmla="*/ 2147483647 w 256"/>
              <a:gd name="T19" fmla="*/ 2147483647 h 38"/>
              <a:gd name="T20" fmla="*/ 2147483647 w 256"/>
              <a:gd name="T21" fmla="*/ 2147483647 h 38"/>
              <a:gd name="T22" fmla="*/ 2147483647 w 256"/>
              <a:gd name="T23" fmla="*/ 2147483647 h 38"/>
              <a:gd name="T24" fmla="*/ 2147483647 w 256"/>
              <a:gd name="T25" fmla="*/ 2147483647 h 38"/>
              <a:gd name="T26" fmla="*/ 2147483647 w 256"/>
              <a:gd name="T27" fmla="*/ 2147483647 h 38"/>
              <a:gd name="T28" fmla="*/ 2147483647 w 256"/>
              <a:gd name="T29" fmla="*/ 2147483647 h 38"/>
              <a:gd name="T30" fmla="*/ 2147483647 w 256"/>
              <a:gd name="T31" fmla="*/ 2147483647 h 38"/>
              <a:gd name="T32" fmla="*/ 2147483647 w 256"/>
              <a:gd name="T33" fmla="*/ 2147483647 h 38"/>
              <a:gd name="T34" fmla="*/ 2147483647 w 256"/>
              <a:gd name="T35" fmla="*/ 2147483647 h 38"/>
              <a:gd name="T36" fmla="*/ 2147483647 w 256"/>
              <a:gd name="T37" fmla="*/ 2147483647 h 38"/>
              <a:gd name="T38" fmla="*/ 2147483647 w 256"/>
              <a:gd name="T39" fmla="*/ 2147483647 h 38"/>
              <a:gd name="T40" fmla="*/ 2147483647 w 256"/>
              <a:gd name="T41" fmla="*/ 2147483647 h 38"/>
              <a:gd name="T42" fmla="*/ 2147483647 w 256"/>
              <a:gd name="T43" fmla="*/ 2147483647 h 38"/>
              <a:gd name="T44" fmla="*/ 2147483647 w 256"/>
              <a:gd name="T45" fmla="*/ 2147483647 h 38"/>
              <a:gd name="T46" fmla="*/ 2147483647 w 256"/>
              <a:gd name="T47" fmla="*/ 0 h 38"/>
              <a:gd name="T48" fmla="*/ 2147483647 w 256"/>
              <a:gd name="T49" fmla="*/ 0 h 38"/>
              <a:gd name="T50" fmla="*/ 2147483647 w 256"/>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6"/>
              <a:gd name="T79" fmla="*/ 0 h 38"/>
              <a:gd name="T80" fmla="*/ 256 w 25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6" h="38">
                <a:moveTo>
                  <a:pt x="20" y="0"/>
                </a:moveTo>
                <a:lnTo>
                  <a:pt x="14" y="0"/>
                </a:lnTo>
                <a:lnTo>
                  <a:pt x="9" y="3"/>
                </a:lnTo>
                <a:lnTo>
                  <a:pt x="5" y="5"/>
                </a:lnTo>
                <a:lnTo>
                  <a:pt x="2" y="9"/>
                </a:lnTo>
                <a:lnTo>
                  <a:pt x="0" y="15"/>
                </a:lnTo>
                <a:lnTo>
                  <a:pt x="0" y="20"/>
                </a:lnTo>
                <a:lnTo>
                  <a:pt x="0" y="25"/>
                </a:lnTo>
                <a:lnTo>
                  <a:pt x="2" y="29"/>
                </a:lnTo>
                <a:lnTo>
                  <a:pt x="5" y="33"/>
                </a:lnTo>
                <a:lnTo>
                  <a:pt x="9" y="37"/>
                </a:lnTo>
                <a:lnTo>
                  <a:pt x="14" y="38"/>
                </a:lnTo>
                <a:lnTo>
                  <a:pt x="230" y="38"/>
                </a:lnTo>
                <a:lnTo>
                  <a:pt x="240" y="38"/>
                </a:lnTo>
                <a:lnTo>
                  <a:pt x="246" y="37"/>
                </a:lnTo>
                <a:lnTo>
                  <a:pt x="250" y="33"/>
                </a:lnTo>
                <a:lnTo>
                  <a:pt x="253" y="29"/>
                </a:lnTo>
                <a:lnTo>
                  <a:pt x="255" y="25"/>
                </a:lnTo>
                <a:lnTo>
                  <a:pt x="256" y="20"/>
                </a:lnTo>
                <a:lnTo>
                  <a:pt x="255" y="15"/>
                </a:lnTo>
                <a:lnTo>
                  <a:pt x="253" y="9"/>
                </a:lnTo>
                <a:lnTo>
                  <a:pt x="250" y="5"/>
                </a:lnTo>
                <a:lnTo>
                  <a:pt x="246" y="3"/>
                </a:lnTo>
                <a:lnTo>
                  <a:pt x="240" y="0"/>
                </a:lnTo>
                <a:lnTo>
                  <a:pt x="235"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7" name="Line 785"/>
          <p:cNvSpPr>
            <a:spLocks noChangeShapeType="1"/>
          </p:cNvSpPr>
          <p:nvPr/>
        </p:nvSpPr>
        <p:spPr bwMode="auto">
          <a:xfrm>
            <a:off x="5262563" y="51117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8" name="Freeform 786"/>
          <p:cNvSpPr>
            <a:spLocks/>
          </p:cNvSpPr>
          <p:nvPr/>
        </p:nvSpPr>
        <p:spPr bwMode="auto">
          <a:xfrm>
            <a:off x="5254625" y="5111750"/>
            <a:ext cx="74613" cy="14288"/>
          </a:xfrm>
          <a:custGeom>
            <a:avLst/>
            <a:gdLst>
              <a:gd name="T0" fmla="*/ 2147483647 w 187"/>
              <a:gd name="T1" fmla="*/ 0 h 38"/>
              <a:gd name="T2" fmla="*/ 2147483647 w 187"/>
              <a:gd name="T3" fmla="*/ 0 h 38"/>
              <a:gd name="T4" fmla="*/ 2147483647 w 187"/>
              <a:gd name="T5" fmla="*/ 2147483647 h 38"/>
              <a:gd name="T6" fmla="*/ 2147483647 w 187"/>
              <a:gd name="T7" fmla="*/ 2147483647 h 38"/>
              <a:gd name="T8" fmla="*/ 2147483647 w 187"/>
              <a:gd name="T9" fmla="*/ 2147483647 h 38"/>
              <a:gd name="T10" fmla="*/ 0 w 187"/>
              <a:gd name="T11" fmla="*/ 2147483647 h 38"/>
              <a:gd name="T12" fmla="*/ 0 w 187"/>
              <a:gd name="T13" fmla="*/ 2147483647 h 38"/>
              <a:gd name="T14" fmla="*/ 0 w 187"/>
              <a:gd name="T15" fmla="*/ 2147483647 h 38"/>
              <a:gd name="T16" fmla="*/ 2147483647 w 187"/>
              <a:gd name="T17" fmla="*/ 2147483647 h 38"/>
              <a:gd name="T18" fmla="*/ 2147483647 w 187"/>
              <a:gd name="T19" fmla="*/ 2147483647 h 38"/>
              <a:gd name="T20" fmla="*/ 2147483647 w 187"/>
              <a:gd name="T21" fmla="*/ 2147483647 h 38"/>
              <a:gd name="T22" fmla="*/ 2147483647 w 187"/>
              <a:gd name="T23" fmla="*/ 2147483647 h 38"/>
              <a:gd name="T24" fmla="*/ 2147483647 w 187"/>
              <a:gd name="T25" fmla="*/ 2147483647 h 38"/>
              <a:gd name="T26" fmla="*/ 2147483647 w 187"/>
              <a:gd name="T27" fmla="*/ 2147483647 h 38"/>
              <a:gd name="T28" fmla="*/ 2147483647 w 187"/>
              <a:gd name="T29" fmla="*/ 2147483647 h 38"/>
              <a:gd name="T30" fmla="*/ 2147483647 w 187"/>
              <a:gd name="T31" fmla="*/ 2147483647 h 38"/>
              <a:gd name="T32" fmla="*/ 2147483647 w 187"/>
              <a:gd name="T33" fmla="*/ 2147483647 h 38"/>
              <a:gd name="T34" fmla="*/ 2147483647 w 187"/>
              <a:gd name="T35" fmla="*/ 2147483647 h 38"/>
              <a:gd name="T36" fmla="*/ 2147483647 w 187"/>
              <a:gd name="T37" fmla="*/ 2147483647 h 38"/>
              <a:gd name="T38" fmla="*/ 2147483647 w 187"/>
              <a:gd name="T39" fmla="*/ 2147483647 h 38"/>
              <a:gd name="T40" fmla="*/ 2147483647 w 187"/>
              <a:gd name="T41" fmla="*/ 2147483647 h 38"/>
              <a:gd name="T42" fmla="*/ 2147483647 w 187"/>
              <a:gd name="T43" fmla="*/ 2147483647 h 38"/>
              <a:gd name="T44" fmla="*/ 2147483647 w 187"/>
              <a:gd name="T45" fmla="*/ 2147483647 h 38"/>
              <a:gd name="T46" fmla="*/ 2147483647 w 187"/>
              <a:gd name="T47" fmla="*/ 0 h 38"/>
              <a:gd name="T48" fmla="*/ 2147483647 w 187"/>
              <a:gd name="T49" fmla="*/ 0 h 38"/>
              <a:gd name="T50" fmla="*/ 2147483647 w 18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7"/>
              <a:gd name="T79" fmla="*/ 0 h 38"/>
              <a:gd name="T80" fmla="*/ 187 w 18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7" h="38">
                <a:moveTo>
                  <a:pt x="20" y="0"/>
                </a:moveTo>
                <a:lnTo>
                  <a:pt x="15" y="0"/>
                </a:lnTo>
                <a:lnTo>
                  <a:pt x="10" y="3"/>
                </a:lnTo>
                <a:lnTo>
                  <a:pt x="6" y="5"/>
                </a:lnTo>
                <a:lnTo>
                  <a:pt x="3" y="9"/>
                </a:lnTo>
                <a:lnTo>
                  <a:pt x="0" y="15"/>
                </a:lnTo>
                <a:lnTo>
                  <a:pt x="0" y="20"/>
                </a:lnTo>
                <a:lnTo>
                  <a:pt x="0" y="25"/>
                </a:lnTo>
                <a:lnTo>
                  <a:pt x="3" y="29"/>
                </a:lnTo>
                <a:lnTo>
                  <a:pt x="6" y="33"/>
                </a:lnTo>
                <a:lnTo>
                  <a:pt x="10" y="37"/>
                </a:lnTo>
                <a:lnTo>
                  <a:pt x="15" y="38"/>
                </a:lnTo>
                <a:lnTo>
                  <a:pt x="162" y="38"/>
                </a:lnTo>
                <a:lnTo>
                  <a:pt x="172" y="38"/>
                </a:lnTo>
                <a:lnTo>
                  <a:pt x="178" y="37"/>
                </a:lnTo>
                <a:lnTo>
                  <a:pt x="182" y="33"/>
                </a:lnTo>
                <a:lnTo>
                  <a:pt x="184" y="29"/>
                </a:lnTo>
                <a:lnTo>
                  <a:pt x="187" y="25"/>
                </a:lnTo>
                <a:lnTo>
                  <a:pt x="187" y="20"/>
                </a:lnTo>
                <a:lnTo>
                  <a:pt x="187" y="15"/>
                </a:lnTo>
                <a:lnTo>
                  <a:pt x="184" y="9"/>
                </a:lnTo>
                <a:lnTo>
                  <a:pt x="182" y="5"/>
                </a:lnTo>
                <a:lnTo>
                  <a:pt x="178" y="3"/>
                </a:lnTo>
                <a:lnTo>
                  <a:pt x="172" y="0"/>
                </a:lnTo>
                <a:lnTo>
                  <a:pt x="16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39" name="Line 787"/>
          <p:cNvSpPr>
            <a:spLocks noChangeShapeType="1"/>
          </p:cNvSpPr>
          <p:nvPr/>
        </p:nvSpPr>
        <p:spPr bwMode="auto">
          <a:xfrm>
            <a:off x="5313363" y="5119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0" name="Freeform 788"/>
          <p:cNvSpPr>
            <a:spLocks/>
          </p:cNvSpPr>
          <p:nvPr/>
        </p:nvSpPr>
        <p:spPr bwMode="auto">
          <a:xfrm>
            <a:off x="5313363" y="5099050"/>
            <a:ext cx="15875" cy="26988"/>
          </a:xfrm>
          <a:custGeom>
            <a:avLst/>
            <a:gdLst>
              <a:gd name="T0" fmla="*/ 0 w 40"/>
              <a:gd name="T1" fmla="*/ 2147483647 h 73"/>
              <a:gd name="T2" fmla="*/ 2147483647 w 40"/>
              <a:gd name="T3" fmla="*/ 2147483647 h 73"/>
              <a:gd name="T4" fmla="*/ 2147483647 w 40"/>
              <a:gd name="T5" fmla="*/ 2147483647 h 73"/>
              <a:gd name="T6" fmla="*/ 2147483647 w 40"/>
              <a:gd name="T7" fmla="*/ 2147483647 h 73"/>
              <a:gd name="T8" fmla="*/ 2147483647 w 40"/>
              <a:gd name="T9" fmla="*/ 2147483647 h 73"/>
              <a:gd name="T10" fmla="*/ 2147483647 w 40"/>
              <a:gd name="T11" fmla="*/ 2147483647 h 73"/>
              <a:gd name="T12" fmla="*/ 2147483647 w 40"/>
              <a:gd name="T13" fmla="*/ 2147483647 h 73"/>
              <a:gd name="T14" fmla="*/ 2147483647 w 40"/>
              <a:gd name="T15" fmla="*/ 2147483647 h 73"/>
              <a:gd name="T16" fmla="*/ 2147483647 w 40"/>
              <a:gd name="T17" fmla="*/ 2147483647 h 73"/>
              <a:gd name="T18" fmla="*/ 2147483647 w 40"/>
              <a:gd name="T19" fmla="*/ 2147483647 h 73"/>
              <a:gd name="T20" fmla="*/ 2147483647 w 40"/>
              <a:gd name="T21" fmla="*/ 2147483647 h 73"/>
              <a:gd name="T22" fmla="*/ 2147483647 w 40"/>
              <a:gd name="T23" fmla="*/ 2147483647 h 73"/>
              <a:gd name="T24" fmla="*/ 2147483647 w 40"/>
              <a:gd name="T25" fmla="*/ 2147483647 h 73"/>
              <a:gd name="T26" fmla="*/ 2147483647 w 40"/>
              <a:gd name="T27" fmla="*/ 2147483647 h 73"/>
              <a:gd name="T28" fmla="*/ 2147483647 w 40"/>
              <a:gd name="T29" fmla="*/ 2147483647 h 73"/>
              <a:gd name="T30" fmla="*/ 2147483647 w 40"/>
              <a:gd name="T31" fmla="*/ 2147483647 h 73"/>
              <a:gd name="T32" fmla="*/ 2147483647 w 40"/>
              <a:gd name="T33" fmla="*/ 2147483647 h 73"/>
              <a:gd name="T34" fmla="*/ 2147483647 w 40"/>
              <a:gd name="T35" fmla="*/ 2147483647 h 73"/>
              <a:gd name="T36" fmla="*/ 2147483647 w 40"/>
              <a:gd name="T37" fmla="*/ 0 h 73"/>
              <a:gd name="T38" fmla="*/ 2147483647 w 40"/>
              <a:gd name="T39" fmla="*/ 2147483647 h 73"/>
              <a:gd name="T40" fmla="*/ 2147483647 w 40"/>
              <a:gd name="T41" fmla="*/ 2147483647 h 73"/>
              <a:gd name="T42" fmla="*/ 2147483647 w 40"/>
              <a:gd name="T43" fmla="*/ 2147483647 h 73"/>
              <a:gd name="T44" fmla="*/ 2147483647 w 40"/>
              <a:gd name="T45" fmla="*/ 2147483647 h 73"/>
              <a:gd name="T46" fmla="*/ 2147483647 w 40"/>
              <a:gd name="T47" fmla="*/ 2147483647 h 73"/>
              <a:gd name="T48" fmla="*/ 0 w 40"/>
              <a:gd name="T49" fmla="*/ 2147483647 h 73"/>
              <a:gd name="T50" fmla="*/ 0 w 40"/>
              <a:gd name="T51" fmla="*/ 2147483647 h 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3"/>
              <a:gd name="T80" fmla="*/ 40 w 40"/>
              <a:gd name="T81" fmla="*/ 73 h 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3">
                <a:moveTo>
                  <a:pt x="0" y="53"/>
                </a:moveTo>
                <a:lnTo>
                  <a:pt x="2" y="58"/>
                </a:lnTo>
                <a:lnTo>
                  <a:pt x="3" y="62"/>
                </a:lnTo>
                <a:lnTo>
                  <a:pt x="7" y="66"/>
                </a:lnTo>
                <a:lnTo>
                  <a:pt x="11" y="70"/>
                </a:lnTo>
                <a:lnTo>
                  <a:pt x="15" y="71"/>
                </a:lnTo>
                <a:lnTo>
                  <a:pt x="20" y="73"/>
                </a:lnTo>
                <a:lnTo>
                  <a:pt x="25" y="71"/>
                </a:lnTo>
                <a:lnTo>
                  <a:pt x="31" y="70"/>
                </a:lnTo>
                <a:lnTo>
                  <a:pt x="35" y="66"/>
                </a:lnTo>
                <a:lnTo>
                  <a:pt x="37" y="62"/>
                </a:lnTo>
                <a:lnTo>
                  <a:pt x="40" y="58"/>
                </a:lnTo>
                <a:lnTo>
                  <a:pt x="40" y="27"/>
                </a:lnTo>
                <a:lnTo>
                  <a:pt x="40" y="15"/>
                </a:lnTo>
                <a:lnTo>
                  <a:pt x="37" y="11"/>
                </a:lnTo>
                <a:lnTo>
                  <a:pt x="35" y="7"/>
                </a:lnTo>
                <a:lnTo>
                  <a:pt x="31" y="3"/>
                </a:lnTo>
                <a:lnTo>
                  <a:pt x="25" y="1"/>
                </a:lnTo>
                <a:lnTo>
                  <a:pt x="20" y="0"/>
                </a:lnTo>
                <a:lnTo>
                  <a:pt x="15" y="1"/>
                </a:lnTo>
                <a:lnTo>
                  <a:pt x="11" y="3"/>
                </a:lnTo>
                <a:lnTo>
                  <a:pt x="7" y="7"/>
                </a:lnTo>
                <a:lnTo>
                  <a:pt x="3" y="11"/>
                </a:lnTo>
                <a:lnTo>
                  <a:pt x="2" y="15"/>
                </a:lnTo>
                <a:lnTo>
                  <a:pt x="0" y="21"/>
                </a:lnTo>
                <a:lnTo>
                  <a:pt x="0" y="5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1" name="Line 789"/>
          <p:cNvSpPr>
            <a:spLocks noChangeShapeType="1"/>
          </p:cNvSpPr>
          <p:nvPr/>
        </p:nvSpPr>
        <p:spPr bwMode="auto">
          <a:xfrm>
            <a:off x="5321300" y="50990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2" name="Freeform 790"/>
          <p:cNvSpPr>
            <a:spLocks/>
          </p:cNvSpPr>
          <p:nvPr/>
        </p:nvSpPr>
        <p:spPr bwMode="auto">
          <a:xfrm>
            <a:off x="5313363" y="5099050"/>
            <a:ext cx="50800" cy="15875"/>
          </a:xfrm>
          <a:custGeom>
            <a:avLst/>
            <a:gdLst>
              <a:gd name="T0" fmla="*/ 2147483647 w 128"/>
              <a:gd name="T1" fmla="*/ 0 h 40"/>
              <a:gd name="T2" fmla="*/ 2147483647 w 128"/>
              <a:gd name="T3" fmla="*/ 2147483647 h 40"/>
              <a:gd name="T4" fmla="*/ 2147483647 w 128"/>
              <a:gd name="T5" fmla="*/ 2147483647 h 40"/>
              <a:gd name="T6" fmla="*/ 2147483647 w 128"/>
              <a:gd name="T7" fmla="*/ 2147483647 h 40"/>
              <a:gd name="T8" fmla="*/ 2147483647 w 128"/>
              <a:gd name="T9" fmla="*/ 2147483647 h 40"/>
              <a:gd name="T10" fmla="*/ 2147483647 w 128"/>
              <a:gd name="T11" fmla="*/ 2147483647 h 40"/>
              <a:gd name="T12" fmla="*/ 0 w 128"/>
              <a:gd name="T13" fmla="*/ 2147483647 h 40"/>
              <a:gd name="T14" fmla="*/ 2147483647 w 128"/>
              <a:gd name="T15" fmla="*/ 2147483647 h 40"/>
              <a:gd name="T16" fmla="*/ 2147483647 w 128"/>
              <a:gd name="T17" fmla="*/ 2147483647 h 40"/>
              <a:gd name="T18" fmla="*/ 2147483647 w 128"/>
              <a:gd name="T19" fmla="*/ 2147483647 h 40"/>
              <a:gd name="T20" fmla="*/ 2147483647 w 128"/>
              <a:gd name="T21" fmla="*/ 2147483647 h 40"/>
              <a:gd name="T22" fmla="*/ 2147483647 w 128"/>
              <a:gd name="T23" fmla="*/ 2147483647 h 40"/>
              <a:gd name="T24" fmla="*/ 2147483647 w 128"/>
              <a:gd name="T25" fmla="*/ 2147483647 h 40"/>
              <a:gd name="T26" fmla="*/ 2147483647 w 128"/>
              <a:gd name="T27" fmla="*/ 2147483647 h 40"/>
              <a:gd name="T28" fmla="*/ 2147483647 w 128"/>
              <a:gd name="T29" fmla="*/ 2147483647 h 40"/>
              <a:gd name="T30" fmla="*/ 2147483647 w 128"/>
              <a:gd name="T31" fmla="*/ 2147483647 h 40"/>
              <a:gd name="T32" fmla="*/ 2147483647 w 128"/>
              <a:gd name="T33" fmla="*/ 2147483647 h 40"/>
              <a:gd name="T34" fmla="*/ 2147483647 w 128"/>
              <a:gd name="T35" fmla="*/ 2147483647 h 40"/>
              <a:gd name="T36" fmla="*/ 2147483647 w 128"/>
              <a:gd name="T37" fmla="*/ 2147483647 h 40"/>
              <a:gd name="T38" fmla="*/ 2147483647 w 128"/>
              <a:gd name="T39" fmla="*/ 2147483647 h 40"/>
              <a:gd name="T40" fmla="*/ 2147483647 w 128"/>
              <a:gd name="T41" fmla="*/ 2147483647 h 40"/>
              <a:gd name="T42" fmla="*/ 2147483647 w 128"/>
              <a:gd name="T43" fmla="*/ 2147483647 h 40"/>
              <a:gd name="T44" fmla="*/ 2147483647 w 128"/>
              <a:gd name="T45" fmla="*/ 2147483647 h 40"/>
              <a:gd name="T46" fmla="*/ 2147483647 w 128"/>
              <a:gd name="T47" fmla="*/ 2147483647 h 40"/>
              <a:gd name="T48" fmla="*/ 2147483647 w 128"/>
              <a:gd name="T49" fmla="*/ 0 h 40"/>
              <a:gd name="T50" fmla="*/ 2147483647 w 12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40"/>
              <a:gd name="T80" fmla="*/ 128 w 12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40">
                <a:moveTo>
                  <a:pt x="20" y="0"/>
                </a:moveTo>
                <a:lnTo>
                  <a:pt x="15" y="1"/>
                </a:lnTo>
                <a:lnTo>
                  <a:pt x="11" y="3"/>
                </a:lnTo>
                <a:lnTo>
                  <a:pt x="7" y="7"/>
                </a:lnTo>
                <a:lnTo>
                  <a:pt x="3" y="11"/>
                </a:lnTo>
                <a:lnTo>
                  <a:pt x="2" y="15"/>
                </a:lnTo>
                <a:lnTo>
                  <a:pt x="0" y="20"/>
                </a:lnTo>
                <a:lnTo>
                  <a:pt x="2" y="25"/>
                </a:lnTo>
                <a:lnTo>
                  <a:pt x="3" y="30"/>
                </a:lnTo>
                <a:lnTo>
                  <a:pt x="7" y="34"/>
                </a:lnTo>
                <a:lnTo>
                  <a:pt x="11" y="37"/>
                </a:lnTo>
                <a:lnTo>
                  <a:pt x="15" y="40"/>
                </a:lnTo>
                <a:lnTo>
                  <a:pt x="103" y="40"/>
                </a:lnTo>
                <a:lnTo>
                  <a:pt x="114" y="40"/>
                </a:lnTo>
                <a:lnTo>
                  <a:pt x="119" y="37"/>
                </a:lnTo>
                <a:lnTo>
                  <a:pt x="123" y="34"/>
                </a:lnTo>
                <a:lnTo>
                  <a:pt x="126" y="30"/>
                </a:lnTo>
                <a:lnTo>
                  <a:pt x="128" y="25"/>
                </a:lnTo>
                <a:lnTo>
                  <a:pt x="128" y="20"/>
                </a:lnTo>
                <a:lnTo>
                  <a:pt x="128" y="15"/>
                </a:lnTo>
                <a:lnTo>
                  <a:pt x="126" y="11"/>
                </a:lnTo>
                <a:lnTo>
                  <a:pt x="123" y="7"/>
                </a:lnTo>
                <a:lnTo>
                  <a:pt x="119" y="3"/>
                </a:lnTo>
                <a:lnTo>
                  <a:pt x="114" y="1"/>
                </a:lnTo>
                <a:lnTo>
                  <a:pt x="10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3" name="Line 791"/>
          <p:cNvSpPr>
            <a:spLocks noChangeShapeType="1"/>
          </p:cNvSpPr>
          <p:nvPr/>
        </p:nvSpPr>
        <p:spPr bwMode="auto">
          <a:xfrm>
            <a:off x="5348288" y="51069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4" name="Freeform 792"/>
          <p:cNvSpPr>
            <a:spLocks/>
          </p:cNvSpPr>
          <p:nvPr/>
        </p:nvSpPr>
        <p:spPr bwMode="auto">
          <a:xfrm>
            <a:off x="5348288" y="5087938"/>
            <a:ext cx="15875" cy="26987"/>
          </a:xfrm>
          <a:custGeom>
            <a:avLst/>
            <a:gdLst>
              <a:gd name="T0" fmla="*/ 0 w 39"/>
              <a:gd name="T1" fmla="*/ 2147483647 h 72"/>
              <a:gd name="T2" fmla="*/ 2147483647 w 39"/>
              <a:gd name="T3" fmla="*/ 2147483647 h 72"/>
              <a:gd name="T4" fmla="*/ 2147483647 w 39"/>
              <a:gd name="T5" fmla="*/ 2147483647 h 72"/>
              <a:gd name="T6" fmla="*/ 2147483647 w 39"/>
              <a:gd name="T7" fmla="*/ 2147483647 h 72"/>
              <a:gd name="T8" fmla="*/ 2147483647 w 39"/>
              <a:gd name="T9" fmla="*/ 2147483647 h 72"/>
              <a:gd name="T10" fmla="*/ 2147483647 w 39"/>
              <a:gd name="T11" fmla="*/ 2147483647 h 72"/>
              <a:gd name="T12" fmla="*/ 2147483647 w 39"/>
              <a:gd name="T13" fmla="*/ 2147483647 h 72"/>
              <a:gd name="T14" fmla="*/ 2147483647 w 39"/>
              <a:gd name="T15" fmla="*/ 2147483647 h 72"/>
              <a:gd name="T16" fmla="*/ 2147483647 w 39"/>
              <a:gd name="T17" fmla="*/ 2147483647 h 72"/>
              <a:gd name="T18" fmla="*/ 2147483647 w 39"/>
              <a:gd name="T19" fmla="*/ 2147483647 h 72"/>
              <a:gd name="T20" fmla="*/ 2147483647 w 39"/>
              <a:gd name="T21" fmla="*/ 2147483647 h 72"/>
              <a:gd name="T22" fmla="*/ 2147483647 w 39"/>
              <a:gd name="T23" fmla="*/ 2147483647 h 72"/>
              <a:gd name="T24" fmla="*/ 2147483647 w 39"/>
              <a:gd name="T25" fmla="*/ 2147483647 h 72"/>
              <a:gd name="T26" fmla="*/ 2147483647 w 39"/>
              <a:gd name="T27" fmla="*/ 2147483647 h 72"/>
              <a:gd name="T28" fmla="*/ 2147483647 w 39"/>
              <a:gd name="T29" fmla="*/ 2147483647 h 72"/>
              <a:gd name="T30" fmla="*/ 2147483647 w 39"/>
              <a:gd name="T31" fmla="*/ 2147483647 h 72"/>
              <a:gd name="T32" fmla="*/ 2147483647 w 39"/>
              <a:gd name="T33" fmla="*/ 2147483647 h 72"/>
              <a:gd name="T34" fmla="*/ 2147483647 w 39"/>
              <a:gd name="T35" fmla="*/ 0 h 72"/>
              <a:gd name="T36" fmla="*/ 2147483647 w 39"/>
              <a:gd name="T37" fmla="*/ 0 h 72"/>
              <a:gd name="T38" fmla="*/ 2147483647 w 39"/>
              <a:gd name="T39" fmla="*/ 0 h 72"/>
              <a:gd name="T40" fmla="*/ 2147483647 w 39"/>
              <a:gd name="T41" fmla="*/ 2147483647 h 72"/>
              <a:gd name="T42" fmla="*/ 2147483647 w 39"/>
              <a:gd name="T43" fmla="*/ 2147483647 h 72"/>
              <a:gd name="T44" fmla="*/ 2147483647 w 39"/>
              <a:gd name="T45" fmla="*/ 2147483647 h 72"/>
              <a:gd name="T46" fmla="*/ 2147483647 w 39"/>
              <a:gd name="T47" fmla="*/ 2147483647 h 72"/>
              <a:gd name="T48" fmla="*/ 0 w 39"/>
              <a:gd name="T49" fmla="*/ 2147483647 h 72"/>
              <a:gd name="T50" fmla="*/ 0 w 39"/>
              <a:gd name="T51" fmla="*/ 2147483647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2"/>
              <a:gd name="T80" fmla="*/ 39 w 39"/>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2">
                <a:moveTo>
                  <a:pt x="0" y="52"/>
                </a:moveTo>
                <a:lnTo>
                  <a:pt x="1" y="57"/>
                </a:lnTo>
                <a:lnTo>
                  <a:pt x="2" y="62"/>
                </a:lnTo>
                <a:lnTo>
                  <a:pt x="6" y="66"/>
                </a:lnTo>
                <a:lnTo>
                  <a:pt x="10" y="69"/>
                </a:lnTo>
                <a:lnTo>
                  <a:pt x="14" y="72"/>
                </a:lnTo>
                <a:lnTo>
                  <a:pt x="20" y="72"/>
                </a:lnTo>
                <a:lnTo>
                  <a:pt x="25" y="72"/>
                </a:lnTo>
                <a:lnTo>
                  <a:pt x="30" y="69"/>
                </a:lnTo>
                <a:lnTo>
                  <a:pt x="34" y="66"/>
                </a:lnTo>
                <a:lnTo>
                  <a:pt x="37" y="62"/>
                </a:lnTo>
                <a:lnTo>
                  <a:pt x="39" y="57"/>
                </a:lnTo>
                <a:lnTo>
                  <a:pt x="39" y="25"/>
                </a:lnTo>
                <a:lnTo>
                  <a:pt x="39" y="15"/>
                </a:lnTo>
                <a:lnTo>
                  <a:pt x="37" y="10"/>
                </a:lnTo>
                <a:lnTo>
                  <a:pt x="34" y="6"/>
                </a:lnTo>
                <a:lnTo>
                  <a:pt x="30" y="3"/>
                </a:lnTo>
                <a:lnTo>
                  <a:pt x="25" y="0"/>
                </a:lnTo>
                <a:lnTo>
                  <a:pt x="20" y="0"/>
                </a:lnTo>
                <a:lnTo>
                  <a:pt x="14" y="0"/>
                </a:lnTo>
                <a:lnTo>
                  <a:pt x="10" y="3"/>
                </a:lnTo>
                <a:lnTo>
                  <a:pt x="6" y="6"/>
                </a:lnTo>
                <a:lnTo>
                  <a:pt x="2" y="10"/>
                </a:lnTo>
                <a:lnTo>
                  <a:pt x="1" y="15"/>
                </a:lnTo>
                <a:lnTo>
                  <a:pt x="0" y="20"/>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5" name="Line 793"/>
          <p:cNvSpPr>
            <a:spLocks noChangeShapeType="1"/>
          </p:cNvSpPr>
          <p:nvPr/>
        </p:nvSpPr>
        <p:spPr bwMode="auto">
          <a:xfrm>
            <a:off x="5356225" y="50879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6" name="Freeform 794"/>
          <p:cNvSpPr>
            <a:spLocks/>
          </p:cNvSpPr>
          <p:nvPr/>
        </p:nvSpPr>
        <p:spPr bwMode="auto">
          <a:xfrm>
            <a:off x="5348288" y="5087938"/>
            <a:ext cx="23812" cy="14287"/>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0"/>
                </a:lnTo>
                <a:lnTo>
                  <a:pt x="10" y="3"/>
                </a:lnTo>
                <a:lnTo>
                  <a:pt x="6" y="6"/>
                </a:lnTo>
                <a:lnTo>
                  <a:pt x="2" y="10"/>
                </a:lnTo>
                <a:lnTo>
                  <a:pt x="1" y="15"/>
                </a:lnTo>
                <a:lnTo>
                  <a:pt x="0" y="20"/>
                </a:lnTo>
                <a:lnTo>
                  <a:pt x="1" y="25"/>
                </a:lnTo>
                <a:lnTo>
                  <a:pt x="2" y="29"/>
                </a:lnTo>
                <a:lnTo>
                  <a:pt x="6" y="35"/>
                </a:lnTo>
                <a:lnTo>
                  <a:pt x="10" y="37"/>
                </a:lnTo>
                <a:lnTo>
                  <a:pt x="14" y="39"/>
                </a:lnTo>
                <a:lnTo>
                  <a:pt x="34" y="39"/>
                </a:lnTo>
                <a:lnTo>
                  <a:pt x="45" y="39"/>
                </a:lnTo>
                <a:lnTo>
                  <a:pt x="50" y="37"/>
                </a:lnTo>
                <a:lnTo>
                  <a:pt x="54" y="35"/>
                </a:lnTo>
                <a:lnTo>
                  <a:pt x="57" y="29"/>
                </a:lnTo>
                <a:lnTo>
                  <a:pt x="59" y="25"/>
                </a:lnTo>
                <a:lnTo>
                  <a:pt x="59" y="20"/>
                </a:lnTo>
                <a:lnTo>
                  <a:pt x="59" y="15"/>
                </a:lnTo>
                <a:lnTo>
                  <a:pt x="57" y="10"/>
                </a:lnTo>
                <a:lnTo>
                  <a:pt x="54" y="6"/>
                </a:lnTo>
                <a:lnTo>
                  <a:pt x="50" y="3"/>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7" name="Line 795"/>
          <p:cNvSpPr>
            <a:spLocks noChangeShapeType="1"/>
          </p:cNvSpPr>
          <p:nvPr/>
        </p:nvSpPr>
        <p:spPr bwMode="auto">
          <a:xfrm>
            <a:off x="5364163" y="50879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8" name="Freeform 796"/>
          <p:cNvSpPr>
            <a:spLocks/>
          </p:cNvSpPr>
          <p:nvPr/>
        </p:nvSpPr>
        <p:spPr bwMode="auto">
          <a:xfrm>
            <a:off x="5356225" y="5087938"/>
            <a:ext cx="23813" cy="14287"/>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0"/>
                </a:lnTo>
                <a:lnTo>
                  <a:pt x="10" y="3"/>
                </a:lnTo>
                <a:lnTo>
                  <a:pt x="5" y="6"/>
                </a:lnTo>
                <a:lnTo>
                  <a:pt x="2" y="10"/>
                </a:lnTo>
                <a:lnTo>
                  <a:pt x="1" y="15"/>
                </a:lnTo>
                <a:lnTo>
                  <a:pt x="0" y="20"/>
                </a:lnTo>
                <a:lnTo>
                  <a:pt x="1" y="25"/>
                </a:lnTo>
                <a:lnTo>
                  <a:pt x="2" y="29"/>
                </a:lnTo>
                <a:lnTo>
                  <a:pt x="5" y="35"/>
                </a:lnTo>
                <a:lnTo>
                  <a:pt x="10" y="37"/>
                </a:lnTo>
                <a:lnTo>
                  <a:pt x="14" y="39"/>
                </a:lnTo>
                <a:lnTo>
                  <a:pt x="34" y="39"/>
                </a:lnTo>
                <a:lnTo>
                  <a:pt x="45" y="39"/>
                </a:lnTo>
                <a:lnTo>
                  <a:pt x="48" y="37"/>
                </a:lnTo>
                <a:lnTo>
                  <a:pt x="54" y="35"/>
                </a:lnTo>
                <a:lnTo>
                  <a:pt x="56" y="29"/>
                </a:lnTo>
                <a:lnTo>
                  <a:pt x="58" y="25"/>
                </a:lnTo>
                <a:lnTo>
                  <a:pt x="59" y="20"/>
                </a:lnTo>
                <a:lnTo>
                  <a:pt x="58" y="15"/>
                </a:lnTo>
                <a:lnTo>
                  <a:pt x="56" y="10"/>
                </a:lnTo>
                <a:lnTo>
                  <a:pt x="54" y="6"/>
                </a:lnTo>
                <a:lnTo>
                  <a:pt x="48" y="3"/>
                </a:lnTo>
                <a:lnTo>
                  <a:pt x="45" y="0"/>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49" name="Line 797"/>
          <p:cNvSpPr>
            <a:spLocks noChangeShapeType="1"/>
          </p:cNvSpPr>
          <p:nvPr/>
        </p:nvSpPr>
        <p:spPr bwMode="auto">
          <a:xfrm>
            <a:off x="5372100" y="50879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0" name="Freeform 798"/>
          <p:cNvSpPr>
            <a:spLocks/>
          </p:cNvSpPr>
          <p:nvPr/>
        </p:nvSpPr>
        <p:spPr bwMode="auto">
          <a:xfrm>
            <a:off x="5364163" y="5087938"/>
            <a:ext cx="23812" cy="14287"/>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0 w 60"/>
              <a:gd name="T11" fmla="*/ 2147483647 h 39"/>
              <a:gd name="T12" fmla="*/ 0 w 60"/>
              <a:gd name="T13" fmla="*/ 2147483647 h 39"/>
              <a:gd name="T14" fmla="*/ 0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10" y="3"/>
                </a:lnTo>
                <a:lnTo>
                  <a:pt x="6" y="6"/>
                </a:lnTo>
                <a:lnTo>
                  <a:pt x="3" y="10"/>
                </a:lnTo>
                <a:lnTo>
                  <a:pt x="0" y="15"/>
                </a:lnTo>
                <a:lnTo>
                  <a:pt x="0" y="20"/>
                </a:lnTo>
                <a:lnTo>
                  <a:pt x="0" y="25"/>
                </a:lnTo>
                <a:lnTo>
                  <a:pt x="3" y="29"/>
                </a:lnTo>
                <a:lnTo>
                  <a:pt x="6" y="35"/>
                </a:lnTo>
                <a:lnTo>
                  <a:pt x="10" y="37"/>
                </a:lnTo>
                <a:lnTo>
                  <a:pt x="15" y="39"/>
                </a:lnTo>
                <a:lnTo>
                  <a:pt x="35" y="39"/>
                </a:lnTo>
                <a:lnTo>
                  <a:pt x="45" y="39"/>
                </a:lnTo>
                <a:lnTo>
                  <a:pt x="49" y="37"/>
                </a:lnTo>
                <a:lnTo>
                  <a:pt x="53" y="35"/>
                </a:lnTo>
                <a:lnTo>
                  <a:pt x="57" y="29"/>
                </a:lnTo>
                <a:lnTo>
                  <a:pt x="59" y="25"/>
                </a:lnTo>
                <a:lnTo>
                  <a:pt x="60" y="20"/>
                </a:lnTo>
                <a:lnTo>
                  <a:pt x="59" y="15"/>
                </a:lnTo>
                <a:lnTo>
                  <a:pt x="57" y="10"/>
                </a:lnTo>
                <a:lnTo>
                  <a:pt x="53" y="6"/>
                </a:lnTo>
                <a:lnTo>
                  <a:pt x="49" y="3"/>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1" name="Line 799"/>
          <p:cNvSpPr>
            <a:spLocks noChangeShapeType="1"/>
          </p:cNvSpPr>
          <p:nvPr/>
        </p:nvSpPr>
        <p:spPr bwMode="auto">
          <a:xfrm>
            <a:off x="5372100" y="5095875"/>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2" name="Freeform 800"/>
          <p:cNvSpPr>
            <a:spLocks/>
          </p:cNvSpPr>
          <p:nvPr/>
        </p:nvSpPr>
        <p:spPr bwMode="auto">
          <a:xfrm>
            <a:off x="5372100" y="5075238"/>
            <a:ext cx="15875" cy="26987"/>
          </a:xfrm>
          <a:custGeom>
            <a:avLst/>
            <a:gdLst>
              <a:gd name="T0" fmla="*/ 0 w 39"/>
              <a:gd name="T1" fmla="*/ 2147483647 h 73"/>
              <a:gd name="T2" fmla="*/ 0 w 39"/>
              <a:gd name="T3" fmla="*/ 2147483647 h 73"/>
              <a:gd name="T4" fmla="*/ 2147483647 w 39"/>
              <a:gd name="T5" fmla="*/ 2147483647 h 73"/>
              <a:gd name="T6" fmla="*/ 2147483647 w 39"/>
              <a:gd name="T7" fmla="*/ 2147483647 h 73"/>
              <a:gd name="T8" fmla="*/ 2147483647 w 39"/>
              <a:gd name="T9" fmla="*/ 2147483647 h 73"/>
              <a:gd name="T10" fmla="*/ 2147483647 w 39"/>
              <a:gd name="T11" fmla="*/ 2147483647 h 73"/>
              <a:gd name="T12" fmla="*/ 2147483647 w 39"/>
              <a:gd name="T13" fmla="*/ 2147483647 h 73"/>
              <a:gd name="T14" fmla="*/ 2147483647 w 39"/>
              <a:gd name="T15" fmla="*/ 2147483647 h 73"/>
              <a:gd name="T16" fmla="*/ 2147483647 w 39"/>
              <a:gd name="T17" fmla="*/ 2147483647 h 73"/>
              <a:gd name="T18" fmla="*/ 2147483647 w 39"/>
              <a:gd name="T19" fmla="*/ 2147483647 h 73"/>
              <a:gd name="T20" fmla="*/ 2147483647 w 39"/>
              <a:gd name="T21" fmla="*/ 2147483647 h 73"/>
              <a:gd name="T22" fmla="*/ 2147483647 w 39"/>
              <a:gd name="T23" fmla="*/ 2147483647 h 73"/>
              <a:gd name="T24" fmla="*/ 2147483647 w 39"/>
              <a:gd name="T25" fmla="*/ 2147483647 h 73"/>
              <a:gd name="T26" fmla="*/ 2147483647 w 39"/>
              <a:gd name="T27" fmla="*/ 2147483647 h 73"/>
              <a:gd name="T28" fmla="*/ 2147483647 w 39"/>
              <a:gd name="T29" fmla="*/ 2147483647 h 73"/>
              <a:gd name="T30" fmla="*/ 2147483647 w 39"/>
              <a:gd name="T31" fmla="*/ 2147483647 h 73"/>
              <a:gd name="T32" fmla="*/ 2147483647 w 39"/>
              <a:gd name="T33" fmla="*/ 2147483647 h 73"/>
              <a:gd name="T34" fmla="*/ 2147483647 w 39"/>
              <a:gd name="T35" fmla="*/ 2147483647 h 73"/>
              <a:gd name="T36" fmla="*/ 2147483647 w 39"/>
              <a:gd name="T37" fmla="*/ 0 h 73"/>
              <a:gd name="T38" fmla="*/ 2147483647 w 39"/>
              <a:gd name="T39" fmla="*/ 2147483647 h 73"/>
              <a:gd name="T40" fmla="*/ 2147483647 w 39"/>
              <a:gd name="T41" fmla="*/ 2147483647 h 73"/>
              <a:gd name="T42" fmla="*/ 2147483647 w 39"/>
              <a:gd name="T43" fmla="*/ 2147483647 h 73"/>
              <a:gd name="T44" fmla="*/ 2147483647 w 39"/>
              <a:gd name="T45" fmla="*/ 2147483647 h 73"/>
              <a:gd name="T46" fmla="*/ 0 w 39"/>
              <a:gd name="T47" fmla="*/ 2147483647 h 73"/>
              <a:gd name="T48" fmla="*/ 0 w 39"/>
              <a:gd name="T49" fmla="*/ 2147483647 h 73"/>
              <a:gd name="T50" fmla="*/ 0 w 39"/>
              <a:gd name="T51" fmla="*/ 2147483647 h 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3"/>
              <a:gd name="T80" fmla="*/ 39 w 39"/>
              <a:gd name="T81" fmla="*/ 73 h 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3">
                <a:moveTo>
                  <a:pt x="0" y="53"/>
                </a:moveTo>
                <a:lnTo>
                  <a:pt x="0" y="58"/>
                </a:lnTo>
                <a:lnTo>
                  <a:pt x="3" y="62"/>
                </a:lnTo>
                <a:lnTo>
                  <a:pt x="6" y="68"/>
                </a:lnTo>
                <a:lnTo>
                  <a:pt x="9" y="70"/>
                </a:lnTo>
                <a:lnTo>
                  <a:pt x="15" y="72"/>
                </a:lnTo>
                <a:lnTo>
                  <a:pt x="20" y="73"/>
                </a:lnTo>
                <a:lnTo>
                  <a:pt x="25" y="72"/>
                </a:lnTo>
                <a:lnTo>
                  <a:pt x="29" y="70"/>
                </a:lnTo>
                <a:lnTo>
                  <a:pt x="33" y="68"/>
                </a:lnTo>
                <a:lnTo>
                  <a:pt x="37" y="62"/>
                </a:lnTo>
                <a:lnTo>
                  <a:pt x="39" y="58"/>
                </a:lnTo>
                <a:lnTo>
                  <a:pt x="39" y="25"/>
                </a:lnTo>
                <a:lnTo>
                  <a:pt x="39" y="16"/>
                </a:lnTo>
                <a:lnTo>
                  <a:pt x="37" y="11"/>
                </a:lnTo>
                <a:lnTo>
                  <a:pt x="33" y="7"/>
                </a:lnTo>
                <a:lnTo>
                  <a:pt x="29" y="3"/>
                </a:lnTo>
                <a:lnTo>
                  <a:pt x="25" y="2"/>
                </a:lnTo>
                <a:lnTo>
                  <a:pt x="20" y="0"/>
                </a:lnTo>
                <a:lnTo>
                  <a:pt x="15" y="2"/>
                </a:lnTo>
                <a:lnTo>
                  <a:pt x="9" y="3"/>
                </a:lnTo>
                <a:lnTo>
                  <a:pt x="6" y="7"/>
                </a:lnTo>
                <a:lnTo>
                  <a:pt x="3" y="11"/>
                </a:lnTo>
                <a:lnTo>
                  <a:pt x="0" y="16"/>
                </a:lnTo>
                <a:lnTo>
                  <a:pt x="0" y="20"/>
                </a:lnTo>
                <a:lnTo>
                  <a:pt x="0" y="5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3" name="Line 801"/>
          <p:cNvSpPr>
            <a:spLocks noChangeShapeType="1"/>
          </p:cNvSpPr>
          <p:nvPr/>
        </p:nvSpPr>
        <p:spPr bwMode="auto">
          <a:xfrm>
            <a:off x="5380038" y="5075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4" name="Freeform 802"/>
          <p:cNvSpPr>
            <a:spLocks/>
          </p:cNvSpPr>
          <p:nvPr/>
        </p:nvSpPr>
        <p:spPr bwMode="auto">
          <a:xfrm>
            <a:off x="5372100" y="5075238"/>
            <a:ext cx="34925" cy="15875"/>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0 w 89"/>
              <a:gd name="T11" fmla="*/ 2147483647 h 40"/>
              <a:gd name="T12" fmla="*/ 0 w 89"/>
              <a:gd name="T13" fmla="*/ 2147483647 h 40"/>
              <a:gd name="T14" fmla="*/ 0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2"/>
                </a:lnTo>
                <a:lnTo>
                  <a:pt x="9" y="3"/>
                </a:lnTo>
                <a:lnTo>
                  <a:pt x="6" y="7"/>
                </a:lnTo>
                <a:lnTo>
                  <a:pt x="3" y="11"/>
                </a:lnTo>
                <a:lnTo>
                  <a:pt x="0" y="16"/>
                </a:lnTo>
                <a:lnTo>
                  <a:pt x="0" y="20"/>
                </a:lnTo>
                <a:lnTo>
                  <a:pt x="0" y="25"/>
                </a:lnTo>
                <a:lnTo>
                  <a:pt x="3" y="31"/>
                </a:lnTo>
                <a:lnTo>
                  <a:pt x="6" y="35"/>
                </a:lnTo>
                <a:lnTo>
                  <a:pt x="9" y="37"/>
                </a:lnTo>
                <a:lnTo>
                  <a:pt x="15" y="40"/>
                </a:lnTo>
                <a:lnTo>
                  <a:pt x="64" y="40"/>
                </a:lnTo>
                <a:lnTo>
                  <a:pt x="74" y="40"/>
                </a:lnTo>
                <a:lnTo>
                  <a:pt x="80" y="37"/>
                </a:lnTo>
                <a:lnTo>
                  <a:pt x="83" y="35"/>
                </a:lnTo>
                <a:lnTo>
                  <a:pt x="86" y="31"/>
                </a:lnTo>
                <a:lnTo>
                  <a:pt x="89" y="25"/>
                </a:lnTo>
                <a:lnTo>
                  <a:pt x="89" y="20"/>
                </a:lnTo>
                <a:lnTo>
                  <a:pt x="89" y="16"/>
                </a:lnTo>
                <a:lnTo>
                  <a:pt x="86" y="11"/>
                </a:lnTo>
                <a:lnTo>
                  <a:pt x="83" y="7"/>
                </a:lnTo>
                <a:lnTo>
                  <a:pt x="80" y="3"/>
                </a:lnTo>
                <a:lnTo>
                  <a:pt x="74" y="2"/>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5" name="Line 803"/>
          <p:cNvSpPr>
            <a:spLocks noChangeShapeType="1"/>
          </p:cNvSpPr>
          <p:nvPr/>
        </p:nvSpPr>
        <p:spPr bwMode="auto">
          <a:xfrm>
            <a:off x="5391150" y="50831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6" name="Freeform 804"/>
          <p:cNvSpPr>
            <a:spLocks/>
          </p:cNvSpPr>
          <p:nvPr/>
        </p:nvSpPr>
        <p:spPr bwMode="auto">
          <a:xfrm>
            <a:off x="5391150" y="5064125"/>
            <a:ext cx="15875" cy="26988"/>
          </a:xfrm>
          <a:custGeom>
            <a:avLst/>
            <a:gdLst>
              <a:gd name="T0" fmla="*/ 0 w 40"/>
              <a:gd name="T1" fmla="*/ 2147483647 h 71"/>
              <a:gd name="T2" fmla="*/ 2147483647 w 40"/>
              <a:gd name="T3" fmla="*/ 2147483647 h 71"/>
              <a:gd name="T4" fmla="*/ 2147483647 w 40"/>
              <a:gd name="T5" fmla="*/ 2147483647 h 71"/>
              <a:gd name="T6" fmla="*/ 2147483647 w 40"/>
              <a:gd name="T7" fmla="*/ 2147483647 h 71"/>
              <a:gd name="T8" fmla="*/ 2147483647 w 40"/>
              <a:gd name="T9" fmla="*/ 2147483647 h 71"/>
              <a:gd name="T10" fmla="*/ 2147483647 w 40"/>
              <a:gd name="T11" fmla="*/ 2147483647 h 71"/>
              <a:gd name="T12" fmla="*/ 2147483647 w 40"/>
              <a:gd name="T13" fmla="*/ 2147483647 h 71"/>
              <a:gd name="T14" fmla="*/ 2147483647 w 40"/>
              <a:gd name="T15" fmla="*/ 2147483647 h 71"/>
              <a:gd name="T16" fmla="*/ 2147483647 w 40"/>
              <a:gd name="T17" fmla="*/ 2147483647 h 71"/>
              <a:gd name="T18" fmla="*/ 2147483647 w 40"/>
              <a:gd name="T19" fmla="*/ 2147483647 h 71"/>
              <a:gd name="T20" fmla="*/ 2147483647 w 40"/>
              <a:gd name="T21" fmla="*/ 2147483647 h 71"/>
              <a:gd name="T22" fmla="*/ 2147483647 w 40"/>
              <a:gd name="T23" fmla="*/ 2147483647 h 71"/>
              <a:gd name="T24" fmla="*/ 2147483647 w 40"/>
              <a:gd name="T25" fmla="*/ 2147483647 h 71"/>
              <a:gd name="T26" fmla="*/ 2147483647 w 40"/>
              <a:gd name="T27" fmla="*/ 2147483647 h 71"/>
              <a:gd name="T28" fmla="*/ 2147483647 w 40"/>
              <a:gd name="T29" fmla="*/ 2147483647 h 71"/>
              <a:gd name="T30" fmla="*/ 2147483647 w 40"/>
              <a:gd name="T31" fmla="*/ 2147483647 h 71"/>
              <a:gd name="T32" fmla="*/ 2147483647 w 40"/>
              <a:gd name="T33" fmla="*/ 2147483647 h 71"/>
              <a:gd name="T34" fmla="*/ 2147483647 w 40"/>
              <a:gd name="T35" fmla="*/ 0 h 71"/>
              <a:gd name="T36" fmla="*/ 2147483647 w 40"/>
              <a:gd name="T37" fmla="*/ 0 h 71"/>
              <a:gd name="T38" fmla="*/ 2147483647 w 40"/>
              <a:gd name="T39" fmla="*/ 0 h 71"/>
              <a:gd name="T40" fmla="*/ 2147483647 w 40"/>
              <a:gd name="T41" fmla="*/ 2147483647 h 71"/>
              <a:gd name="T42" fmla="*/ 2147483647 w 40"/>
              <a:gd name="T43" fmla="*/ 2147483647 h 71"/>
              <a:gd name="T44" fmla="*/ 2147483647 w 40"/>
              <a:gd name="T45" fmla="*/ 2147483647 h 71"/>
              <a:gd name="T46" fmla="*/ 2147483647 w 40"/>
              <a:gd name="T47" fmla="*/ 2147483647 h 71"/>
              <a:gd name="T48" fmla="*/ 0 w 40"/>
              <a:gd name="T49" fmla="*/ 2147483647 h 71"/>
              <a:gd name="T50" fmla="*/ 0 w 40"/>
              <a:gd name="T51" fmla="*/ 2147483647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1"/>
              <a:gd name="T80" fmla="*/ 40 w 40"/>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1">
                <a:moveTo>
                  <a:pt x="0" y="51"/>
                </a:moveTo>
                <a:lnTo>
                  <a:pt x="1" y="56"/>
                </a:lnTo>
                <a:lnTo>
                  <a:pt x="3" y="62"/>
                </a:lnTo>
                <a:lnTo>
                  <a:pt x="5" y="66"/>
                </a:lnTo>
                <a:lnTo>
                  <a:pt x="11" y="68"/>
                </a:lnTo>
                <a:lnTo>
                  <a:pt x="15" y="71"/>
                </a:lnTo>
                <a:lnTo>
                  <a:pt x="20" y="71"/>
                </a:lnTo>
                <a:lnTo>
                  <a:pt x="25" y="71"/>
                </a:lnTo>
                <a:lnTo>
                  <a:pt x="31" y="68"/>
                </a:lnTo>
                <a:lnTo>
                  <a:pt x="34" y="66"/>
                </a:lnTo>
                <a:lnTo>
                  <a:pt x="37" y="62"/>
                </a:lnTo>
                <a:lnTo>
                  <a:pt x="40" y="56"/>
                </a:lnTo>
                <a:lnTo>
                  <a:pt x="40" y="25"/>
                </a:lnTo>
                <a:lnTo>
                  <a:pt x="40" y="14"/>
                </a:lnTo>
                <a:lnTo>
                  <a:pt x="37" y="9"/>
                </a:lnTo>
                <a:lnTo>
                  <a:pt x="34" y="5"/>
                </a:lnTo>
                <a:lnTo>
                  <a:pt x="31" y="2"/>
                </a:lnTo>
                <a:lnTo>
                  <a:pt x="25" y="0"/>
                </a:lnTo>
                <a:lnTo>
                  <a:pt x="20" y="0"/>
                </a:lnTo>
                <a:lnTo>
                  <a:pt x="15" y="0"/>
                </a:lnTo>
                <a:lnTo>
                  <a:pt x="11" y="2"/>
                </a:lnTo>
                <a:lnTo>
                  <a:pt x="5" y="5"/>
                </a:lnTo>
                <a:lnTo>
                  <a:pt x="3" y="9"/>
                </a:lnTo>
                <a:lnTo>
                  <a:pt x="1" y="14"/>
                </a:lnTo>
                <a:lnTo>
                  <a:pt x="0" y="19"/>
                </a:lnTo>
                <a:lnTo>
                  <a:pt x="0" y="51"/>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7" name="Line 805"/>
          <p:cNvSpPr>
            <a:spLocks noChangeShapeType="1"/>
          </p:cNvSpPr>
          <p:nvPr/>
        </p:nvSpPr>
        <p:spPr bwMode="auto">
          <a:xfrm>
            <a:off x="5399088" y="50641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8" name="Freeform 806"/>
          <p:cNvSpPr>
            <a:spLocks/>
          </p:cNvSpPr>
          <p:nvPr/>
        </p:nvSpPr>
        <p:spPr bwMode="auto">
          <a:xfrm>
            <a:off x="5391150" y="5064125"/>
            <a:ext cx="71438" cy="12700"/>
          </a:xfrm>
          <a:custGeom>
            <a:avLst/>
            <a:gdLst>
              <a:gd name="T0" fmla="*/ 2147483647 w 177"/>
              <a:gd name="T1" fmla="*/ 0 h 38"/>
              <a:gd name="T2" fmla="*/ 2147483647 w 177"/>
              <a:gd name="T3" fmla="*/ 0 h 38"/>
              <a:gd name="T4" fmla="*/ 2147483647 w 177"/>
              <a:gd name="T5" fmla="*/ 2147483647 h 38"/>
              <a:gd name="T6" fmla="*/ 2147483647 w 177"/>
              <a:gd name="T7" fmla="*/ 2147483647 h 38"/>
              <a:gd name="T8" fmla="*/ 2147483647 w 177"/>
              <a:gd name="T9" fmla="*/ 2147483647 h 38"/>
              <a:gd name="T10" fmla="*/ 2147483647 w 177"/>
              <a:gd name="T11" fmla="*/ 2147483647 h 38"/>
              <a:gd name="T12" fmla="*/ 0 w 177"/>
              <a:gd name="T13" fmla="*/ 2147483647 h 38"/>
              <a:gd name="T14" fmla="*/ 2147483647 w 177"/>
              <a:gd name="T15" fmla="*/ 2147483647 h 38"/>
              <a:gd name="T16" fmla="*/ 2147483647 w 177"/>
              <a:gd name="T17" fmla="*/ 2147483647 h 38"/>
              <a:gd name="T18" fmla="*/ 2147483647 w 177"/>
              <a:gd name="T19" fmla="*/ 2147483647 h 38"/>
              <a:gd name="T20" fmla="*/ 2147483647 w 177"/>
              <a:gd name="T21" fmla="*/ 2147483647 h 38"/>
              <a:gd name="T22" fmla="*/ 2147483647 w 177"/>
              <a:gd name="T23" fmla="*/ 2147483647 h 38"/>
              <a:gd name="T24" fmla="*/ 2147483647 w 177"/>
              <a:gd name="T25" fmla="*/ 2147483647 h 38"/>
              <a:gd name="T26" fmla="*/ 2147483647 w 177"/>
              <a:gd name="T27" fmla="*/ 2147483647 h 38"/>
              <a:gd name="T28" fmla="*/ 2147483647 w 177"/>
              <a:gd name="T29" fmla="*/ 2147483647 h 38"/>
              <a:gd name="T30" fmla="*/ 2147483647 w 177"/>
              <a:gd name="T31" fmla="*/ 2147483647 h 38"/>
              <a:gd name="T32" fmla="*/ 2147483647 w 177"/>
              <a:gd name="T33" fmla="*/ 2147483647 h 38"/>
              <a:gd name="T34" fmla="*/ 2147483647 w 177"/>
              <a:gd name="T35" fmla="*/ 2147483647 h 38"/>
              <a:gd name="T36" fmla="*/ 2147483647 w 177"/>
              <a:gd name="T37" fmla="*/ 2147483647 h 38"/>
              <a:gd name="T38" fmla="*/ 2147483647 w 177"/>
              <a:gd name="T39" fmla="*/ 2147483647 h 38"/>
              <a:gd name="T40" fmla="*/ 2147483647 w 177"/>
              <a:gd name="T41" fmla="*/ 2147483647 h 38"/>
              <a:gd name="T42" fmla="*/ 2147483647 w 177"/>
              <a:gd name="T43" fmla="*/ 2147483647 h 38"/>
              <a:gd name="T44" fmla="*/ 2147483647 w 177"/>
              <a:gd name="T45" fmla="*/ 2147483647 h 38"/>
              <a:gd name="T46" fmla="*/ 2147483647 w 177"/>
              <a:gd name="T47" fmla="*/ 0 h 38"/>
              <a:gd name="T48" fmla="*/ 2147483647 w 177"/>
              <a:gd name="T49" fmla="*/ 0 h 38"/>
              <a:gd name="T50" fmla="*/ 2147483647 w 17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38"/>
              <a:gd name="T80" fmla="*/ 177 w 17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38">
                <a:moveTo>
                  <a:pt x="20" y="0"/>
                </a:moveTo>
                <a:lnTo>
                  <a:pt x="15" y="0"/>
                </a:lnTo>
                <a:lnTo>
                  <a:pt x="11" y="2"/>
                </a:lnTo>
                <a:lnTo>
                  <a:pt x="5" y="5"/>
                </a:lnTo>
                <a:lnTo>
                  <a:pt x="3" y="9"/>
                </a:lnTo>
                <a:lnTo>
                  <a:pt x="1" y="14"/>
                </a:lnTo>
                <a:lnTo>
                  <a:pt x="0" y="19"/>
                </a:lnTo>
                <a:lnTo>
                  <a:pt x="1" y="25"/>
                </a:lnTo>
                <a:lnTo>
                  <a:pt x="3" y="29"/>
                </a:lnTo>
                <a:lnTo>
                  <a:pt x="5" y="34"/>
                </a:lnTo>
                <a:lnTo>
                  <a:pt x="11" y="37"/>
                </a:lnTo>
                <a:lnTo>
                  <a:pt x="15" y="38"/>
                </a:lnTo>
                <a:lnTo>
                  <a:pt x="152" y="38"/>
                </a:lnTo>
                <a:lnTo>
                  <a:pt x="163" y="38"/>
                </a:lnTo>
                <a:lnTo>
                  <a:pt x="168" y="37"/>
                </a:lnTo>
                <a:lnTo>
                  <a:pt x="172" y="34"/>
                </a:lnTo>
                <a:lnTo>
                  <a:pt x="175" y="29"/>
                </a:lnTo>
                <a:lnTo>
                  <a:pt x="177" y="25"/>
                </a:lnTo>
                <a:lnTo>
                  <a:pt x="177" y="19"/>
                </a:lnTo>
                <a:lnTo>
                  <a:pt x="177" y="14"/>
                </a:lnTo>
                <a:lnTo>
                  <a:pt x="175" y="9"/>
                </a:lnTo>
                <a:lnTo>
                  <a:pt x="172" y="5"/>
                </a:lnTo>
                <a:lnTo>
                  <a:pt x="168" y="2"/>
                </a:lnTo>
                <a:lnTo>
                  <a:pt x="163" y="0"/>
                </a:lnTo>
                <a:lnTo>
                  <a:pt x="15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59" name="Line 807"/>
          <p:cNvSpPr>
            <a:spLocks noChangeShapeType="1"/>
          </p:cNvSpPr>
          <p:nvPr/>
        </p:nvSpPr>
        <p:spPr bwMode="auto">
          <a:xfrm>
            <a:off x="5454650" y="50641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0" name="Freeform 808"/>
          <p:cNvSpPr>
            <a:spLocks/>
          </p:cNvSpPr>
          <p:nvPr/>
        </p:nvSpPr>
        <p:spPr bwMode="auto">
          <a:xfrm>
            <a:off x="5446713" y="5064125"/>
            <a:ext cx="23812" cy="12700"/>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10" y="2"/>
                </a:lnTo>
                <a:lnTo>
                  <a:pt x="6" y="5"/>
                </a:lnTo>
                <a:lnTo>
                  <a:pt x="2" y="9"/>
                </a:lnTo>
                <a:lnTo>
                  <a:pt x="1" y="14"/>
                </a:lnTo>
                <a:lnTo>
                  <a:pt x="0" y="19"/>
                </a:lnTo>
                <a:lnTo>
                  <a:pt x="1" y="25"/>
                </a:lnTo>
                <a:lnTo>
                  <a:pt x="2" y="29"/>
                </a:lnTo>
                <a:lnTo>
                  <a:pt x="6" y="34"/>
                </a:lnTo>
                <a:lnTo>
                  <a:pt x="10" y="37"/>
                </a:lnTo>
                <a:lnTo>
                  <a:pt x="14" y="38"/>
                </a:lnTo>
                <a:lnTo>
                  <a:pt x="34" y="38"/>
                </a:lnTo>
                <a:lnTo>
                  <a:pt x="45" y="38"/>
                </a:lnTo>
                <a:lnTo>
                  <a:pt x="50" y="37"/>
                </a:lnTo>
                <a:lnTo>
                  <a:pt x="54" y="34"/>
                </a:lnTo>
                <a:lnTo>
                  <a:pt x="56" y="29"/>
                </a:lnTo>
                <a:lnTo>
                  <a:pt x="59" y="25"/>
                </a:lnTo>
                <a:lnTo>
                  <a:pt x="59" y="19"/>
                </a:lnTo>
                <a:lnTo>
                  <a:pt x="59" y="14"/>
                </a:lnTo>
                <a:lnTo>
                  <a:pt x="56" y="9"/>
                </a:lnTo>
                <a:lnTo>
                  <a:pt x="54" y="5"/>
                </a:lnTo>
                <a:lnTo>
                  <a:pt x="50" y="2"/>
                </a:lnTo>
                <a:lnTo>
                  <a:pt x="45" y="0"/>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1" name="Line 809"/>
          <p:cNvSpPr>
            <a:spLocks noChangeShapeType="1"/>
          </p:cNvSpPr>
          <p:nvPr/>
        </p:nvSpPr>
        <p:spPr bwMode="auto">
          <a:xfrm>
            <a:off x="5462588" y="50641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2" name="Freeform 810"/>
          <p:cNvSpPr>
            <a:spLocks/>
          </p:cNvSpPr>
          <p:nvPr/>
        </p:nvSpPr>
        <p:spPr bwMode="auto">
          <a:xfrm>
            <a:off x="5454650" y="5064125"/>
            <a:ext cx="85725" cy="12700"/>
          </a:xfrm>
          <a:custGeom>
            <a:avLst/>
            <a:gdLst>
              <a:gd name="T0" fmla="*/ 2147483647 w 217"/>
              <a:gd name="T1" fmla="*/ 0 h 38"/>
              <a:gd name="T2" fmla="*/ 2147483647 w 217"/>
              <a:gd name="T3" fmla="*/ 0 h 38"/>
              <a:gd name="T4" fmla="*/ 2147483647 w 217"/>
              <a:gd name="T5" fmla="*/ 2147483647 h 38"/>
              <a:gd name="T6" fmla="*/ 2147483647 w 217"/>
              <a:gd name="T7" fmla="*/ 2147483647 h 38"/>
              <a:gd name="T8" fmla="*/ 2147483647 w 217"/>
              <a:gd name="T9" fmla="*/ 2147483647 h 38"/>
              <a:gd name="T10" fmla="*/ 2147483647 w 217"/>
              <a:gd name="T11" fmla="*/ 2147483647 h 38"/>
              <a:gd name="T12" fmla="*/ 0 w 217"/>
              <a:gd name="T13" fmla="*/ 2147483647 h 38"/>
              <a:gd name="T14" fmla="*/ 2147483647 w 217"/>
              <a:gd name="T15" fmla="*/ 2147483647 h 38"/>
              <a:gd name="T16" fmla="*/ 2147483647 w 217"/>
              <a:gd name="T17" fmla="*/ 2147483647 h 38"/>
              <a:gd name="T18" fmla="*/ 2147483647 w 217"/>
              <a:gd name="T19" fmla="*/ 2147483647 h 38"/>
              <a:gd name="T20" fmla="*/ 2147483647 w 217"/>
              <a:gd name="T21" fmla="*/ 2147483647 h 38"/>
              <a:gd name="T22" fmla="*/ 2147483647 w 217"/>
              <a:gd name="T23" fmla="*/ 2147483647 h 38"/>
              <a:gd name="T24" fmla="*/ 2147483647 w 217"/>
              <a:gd name="T25" fmla="*/ 2147483647 h 38"/>
              <a:gd name="T26" fmla="*/ 2147483647 w 217"/>
              <a:gd name="T27" fmla="*/ 2147483647 h 38"/>
              <a:gd name="T28" fmla="*/ 2147483647 w 217"/>
              <a:gd name="T29" fmla="*/ 2147483647 h 38"/>
              <a:gd name="T30" fmla="*/ 2147483647 w 217"/>
              <a:gd name="T31" fmla="*/ 2147483647 h 38"/>
              <a:gd name="T32" fmla="*/ 2147483647 w 217"/>
              <a:gd name="T33" fmla="*/ 2147483647 h 38"/>
              <a:gd name="T34" fmla="*/ 2147483647 w 217"/>
              <a:gd name="T35" fmla="*/ 2147483647 h 38"/>
              <a:gd name="T36" fmla="*/ 2147483647 w 217"/>
              <a:gd name="T37" fmla="*/ 2147483647 h 38"/>
              <a:gd name="T38" fmla="*/ 2147483647 w 217"/>
              <a:gd name="T39" fmla="*/ 2147483647 h 38"/>
              <a:gd name="T40" fmla="*/ 2147483647 w 217"/>
              <a:gd name="T41" fmla="*/ 2147483647 h 38"/>
              <a:gd name="T42" fmla="*/ 2147483647 w 217"/>
              <a:gd name="T43" fmla="*/ 2147483647 h 38"/>
              <a:gd name="T44" fmla="*/ 2147483647 w 217"/>
              <a:gd name="T45" fmla="*/ 2147483647 h 38"/>
              <a:gd name="T46" fmla="*/ 2147483647 w 217"/>
              <a:gd name="T47" fmla="*/ 0 h 38"/>
              <a:gd name="T48" fmla="*/ 2147483647 w 217"/>
              <a:gd name="T49" fmla="*/ 0 h 38"/>
              <a:gd name="T50" fmla="*/ 2147483647 w 21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7"/>
              <a:gd name="T79" fmla="*/ 0 h 38"/>
              <a:gd name="T80" fmla="*/ 217 w 21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7" h="38">
                <a:moveTo>
                  <a:pt x="20" y="0"/>
                </a:moveTo>
                <a:lnTo>
                  <a:pt x="15" y="0"/>
                </a:lnTo>
                <a:lnTo>
                  <a:pt x="11" y="2"/>
                </a:lnTo>
                <a:lnTo>
                  <a:pt x="7" y="5"/>
                </a:lnTo>
                <a:lnTo>
                  <a:pt x="3" y="9"/>
                </a:lnTo>
                <a:lnTo>
                  <a:pt x="2" y="14"/>
                </a:lnTo>
                <a:lnTo>
                  <a:pt x="0" y="19"/>
                </a:lnTo>
                <a:lnTo>
                  <a:pt x="2" y="25"/>
                </a:lnTo>
                <a:lnTo>
                  <a:pt x="3" y="29"/>
                </a:lnTo>
                <a:lnTo>
                  <a:pt x="7" y="34"/>
                </a:lnTo>
                <a:lnTo>
                  <a:pt x="11" y="37"/>
                </a:lnTo>
                <a:lnTo>
                  <a:pt x="15" y="38"/>
                </a:lnTo>
                <a:lnTo>
                  <a:pt x="192" y="38"/>
                </a:lnTo>
                <a:lnTo>
                  <a:pt x="203" y="38"/>
                </a:lnTo>
                <a:lnTo>
                  <a:pt x="208" y="37"/>
                </a:lnTo>
                <a:lnTo>
                  <a:pt x="212" y="34"/>
                </a:lnTo>
                <a:lnTo>
                  <a:pt x="215" y="29"/>
                </a:lnTo>
                <a:lnTo>
                  <a:pt x="217" y="25"/>
                </a:lnTo>
                <a:lnTo>
                  <a:pt x="217" y="19"/>
                </a:lnTo>
                <a:lnTo>
                  <a:pt x="217" y="14"/>
                </a:lnTo>
                <a:lnTo>
                  <a:pt x="215" y="9"/>
                </a:lnTo>
                <a:lnTo>
                  <a:pt x="212" y="5"/>
                </a:lnTo>
                <a:lnTo>
                  <a:pt x="208" y="2"/>
                </a:lnTo>
                <a:lnTo>
                  <a:pt x="203" y="0"/>
                </a:lnTo>
                <a:lnTo>
                  <a:pt x="19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3" name="Line 811"/>
          <p:cNvSpPr>
            <a:spLocks noChangeShapeType="1"/>
          </p:cNvSpPr>
          <p:nvPr/>
        </p:nvSpPr>
        <p:spPr bwMode="auto">
          <a:xfrm>
            <a:off x="5532438" y="50641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4" name="Freeform 812"/>
          <p:cNvSpPr>
            <a:spLocks/>
          </p:cNvSpPr>
          <p:nvPr/>
        </p:nvSpPr>
        <p:spPr bwMode="auto">
          <a:xfrm>
            <a:off x="5524500" y="5064125"/>
            <a:ext cx="26988" cy="12700"/>
          </a:xfrm>
          <a:custGeom>
            <a:avLst/>
            <a:gdLst>
              <a:gd name="T0" fmla="*/ 2147483647 w 70"/>
              <a:gd name="T1" fmla="*/ 0 h 38"/>
              <a:gd name="T2" fmla="*/ 2147483647 w 70"/>
              <a:gd name="T3" fmla="*/ 0 h 38"/>
              <a:gd name="T4" fmla="*/ 2147483647 w 70"/>
              <a:gd name="T5" fmla="*/ 2147483647 h 38"/>
              <a:gd name="T6" fmla="*/ 2147483647 w 70"/>
              <a:gd name="T7" fmla="*/ 2147483647 h 38"/>
              <a:gd name="T8" fmla="*/ 2147483647 w 70"/>
              <a:gd name="T9" fmla="*/ 2147483647 h 38"/>
              <a:gd name="T10" fmla="*/ 2147483647 w 70"/>
              <a:gd name="T11" fmla="*/ 2147483647 h 38"/>
              <a:gd name="T12" fmla="*/ 0 w 70"/>
              <a:gd name="T13" fmla="*/ 2147483647 h 38"/>
              <a:gd name="T14" fmla="*/ 2147483647 w 70"/>
              <a:gd name="T15" fmla="*/ 2147483647 h 38"/>
              <a:gd name="T16" fmla="*/ 2147483647 w 70"/>
              <a:gd name="T17" fmla="*/ 2147483647 h 38"/>
              <a:gd name="T18" fmla="*/ 2147483647 w 70"/>
              <a:gd name="T19" fmla="*/ 2147483647 h 38"/>
              <a:gd name="T20" fmla="*/ 2147483647 w 70"/>
              <a:gd name="T21" fmla="*/ 2147483647 h 38"/>
              <a:gd name="T22" fmla="*/ 2147483647 w 70"/>
              <a:gd name="T23" fmla="*/ 2147483647 h 38"/>
              <a:gd name="T24" fmla="*/ 2147483647 w 70"/>
              <a:gd name="T25" fmla="*/ 2147483647 h 38"/>
              <a:gd name="T26" fmla="*/ 2147483647 w 70"/>
              <a:gd name="T27" fmla="*/ 2147483647 h 38"/>
              <a:gd name="T28" fmla="*/ 2147483647 w 70"/>
              <a:gd name="T29" fmla="*/ 2147483647 h 38"/>
              <a:gd name="T30" fmla="*/ 2147483647 w 70"/>
              <a:gd name="T31" fmla="*/ 2147483647 h 38"/>
              <a:gd name="T32" fmla="*/ 2147483647 w 70"/>
              <a:gd name="T33" fmla="*/ 2147483647 h 38"/>
              <a:gd name="T34" fmla="*/ 2147483647 w 70"/>
              <a:gd name="T35" fmla="*/ 2147483647 h 38"/>
              <a:gd name="T36" fmla="*/ 2147483647 w 70"/>
              <a:gd name="T37" fmla="*/ 2147483647 h 38"/>
              <a:gd name="T38" fmla="*/ 2147483647 w 70"/>
              <a:gd name="T39" fmla="*/ 2147483647 h 38"/>
              <a:gd name="T40" fmla="*/ 2147483647 w 70"/>
              <a:gd name="T41" fmla="*/ 2147483647 h 38"/>
              <a:gd name="T42" fmla="*/ 2147483647 w 70"/>
              <a:gd name="T43" fmla="*/ 2147483647 h 38"/>
              <a:gd name="T44" fmla="*/ 2147483647 w 70"/>
              <a:gd name="T45" fmla="*/ 2147483647 h 38"/>
              <a:gd name="T46" fmla="*/ 2147483647 w 70"/>
              <a:gd name="T47" fmla="*/ 0 h 38"/>
              <a:gd name="T48" fmla="*/ 2147483647 w 70"/>
              <a:gd name="T49" fmla="*/ 0 h 38"/>
              <a:gd name="T50" fmla="*/ 2147483647 w 7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8"/>
              <a:gd name="T80" fmla="*/ 70 w 7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8">
                <a:moveTo>
                  <a:pt x="19" y="0"/>
                </a:moveTo>
                <a:lnTo>
                  <a:pt x="14" y="0"/>
                </a:lnTo>
                <a:lnTo>
                  <a:pt x="10" y="2"/>
                </a:lnTo>
                <a:lnTo>
                  <a:pt x="6" y="5"/>
                </a:lnTo>
                <a:lnTo>
                  <a:pt x="2" y="9"/>
                </a:lnTo>
                <a:lnTo>
                  <a:pt x="1" y="14"/>
                </a:lnTo>
                <a:lnTo>
                  <a:pt x="0" y="19"/>
                </a:lnTo>
                <a:lnTo>
                  <a:pt x="1" y="25"/>
                </a:lnTo>
                <a:lnTo>
                  <a:pt x="2" y="29"/>
                </a:lnTo>
                <a:lnTo>
                  <a:pt x="6" y="34"/>
                </a:lnTo>
                <a:lnTo>
                  <a:pt x="10" y="37"/>
                </a:lnTo>
                <a:lnTo>
                  <a:pt x="14" y="38"/>
                </a:lnTo>
                <a:lnTo>
                  <a:pt x="43" y="38"/>
                </a:lnTo>
                <a:lnTo>
                  <a:pt x="54" y="38"/>
                </a:lnTo>
                <a:lnTo>
                  <a:pt x="59" y="37"/>
                </a:lnTo>
                <a:lnTo>
                  <a:pt x="63" y="34"/>
                </a:lnTo>
                <a:lnTo>
                  <a:pt x="67" y="29"/>
                </a:lnTo>
                <a:lnTo>
                  <a:pt x="68" y="25"/>
                </a:lnTo>
                <a:lnTo>
                  <a:pt x="70" y="19"/>
                </a:lnTo>
                <a:lnTo>
                  <a:pt x="68" y="14"/>
                </a:lnTo>
                <a:lnTo>
                  <a:pt x="67" y="9"/>
                </a:lnTo>
                <a:lnTo>
                  <a:pt x="63" y="5"/>
                </a:lnTo>
                <a:lnTo>
                  <a:pt x="59" y="2"/>
                </a:lnTo>
                <a:lnTo>
                  <a:pt x="54" y="0"/>
                </a:lnTo>
                <a:lnTo>
                  <a:pt x="4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5" name="Line 813"/>
          <p:cNvSpPr>
            <a:spLocks noChangeShapeType="1"/>
          </p:cNvSpPr>
          <p:nvPr/>
        </p:nvSpPr>
        <p:spPr bwMode="auto">
          <a:xfrm>
            <a:off x="5543550" y="50641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6" name="Freeform 814"/>
          <p:cNvSpPr>
            <a:spLocks/>
          </p:cNvSpPr>
          <p:nvPr/>
        </p:nvSpPr>
        <p:spPr bwMode="auto">
          <a:xfrm>
            <a:off x="5535613" y="5064125"/>
            <a:ext cx="55562" cy="12700"/>
          </a:xfrm>
          <a:custGeom>
            <a:avLst/>
            <a:gdLst>
              <a:gd name="T0" fmla="*/ 2147483647 w 137"/>
              <a:gd name="T1" fmla="*/ 0 h 38"/>
              <a:gd name="T2" fmla="*/ 2147483647 w 137"/>
              <a:gd name="T3" fmla="*/ 0 h 38"/>
              <a:gd name="T4" fmla="*/ 2147483647 w 137"/>
              <a:gd name="T5" fmla="*/ 2147483647 h 38"/>
              <a:gd name="T6" fmla="*/ 2147483647 w 137"/>
              <a:gd name="T7" fmla="*/ 2147483647 h 38"/>
              <a:gd name="T8" fmla="*/ 2147483647 w 137"/>
              <a:gd name="T9" fmla="*/ 2147483647 h 38"/>
              <a:gd name="T10" fmla="*/ 0 w 137"/>
              <a:gd name="T11" fmla="*/ 2147483647 h 38"/>
              <a:gd name="T12" fmla="*/ 0 w 137"/>
              <a:gd name="T13" fmla="*/ 2147483647 h 38"/>
              <a:gd name="T14" fmla="*/ 0 w 137"/>
              <a:gd name="T15" fmla="*/ 2147483647 h 38"/>
              <a:gd name="T16" fmla="*/ 2147483647 w 137"/>
              <a:gd name="T17" fmla="*/ 2147483647 h 38"/>
              <a:gd name="T18" fmla="*/ 2147483647 w 137"/>
              <a:gd name="T19" fmla="*/ 2147483647 h 38"/>
              <a:gd name="T20" fmla="*/ 2147483647 w 137"/>
              <a:gd name="T21" fmla="*/ 2147483647 h 38"/>
              <a:gd name="T22" fmla="*/ 2147483647 w 137"/>
              <a:gd name="T23" fmla="*/ 2147483647 h 38"/>
              <a:gd name="T24" fmla="*/ 2147483647 w 137"/>
              <a:gd name="T25" fmla="*/ 2147483647 h 38"/>
              <a:gd name="T26" fmla="*/ 2147483647 w 137"/>
              <a:gd name="T27" fmla="*/ 2147483647 h 38"/>
              <a:gd name="T28" fmla="*/ 2147483647 w 137"/>
              <a:gd name="T29" fmla="*/ 2147483647 h 38"/>
              <a:gd name="T30" fmla="*/ 2147483647 w 137"/>
              <a:gd name="T31" fmla="*/ 2147483647 h 38"/>
              <a:gd name="T32" fmla="*/ 2147483647 w 137"/>
              <a:gd name="T33" fmla="*/ 2147483647 h 38"/>
              <a:gd name="T34" fmla="*/ 2147483647 w 137"/>
              <a:gd name="T35" fmla="*/ 2147483647 h 38"/>
              <a:gd name="T36" fmla="*/ 2147483647 w 137"/>
              <a:gd name="T37" fmla="*/ 2147483647 h 38"/>
              <a:gd name="T38" fmla="*/ 2147483647 w 137"/>
              <a:gd name="T39" fmla="*/ 2147483647 h 38"/>
              <a:gd name="T40" fmla="*/ 2147483647 w 137"/>
              <a:gd name="T41" fmla="*/ 2147483647 h 38"/>
              <a:gd name="T42" fmla="*/ 2147483647 w 137"/>
              <a:gd name="T43" fmla="*/ 2147483647 h 38"/>
              <a:gd name="T44" fmla="*/ 2147483647 w 137"/>
              <a:gd name="T45" fmla="*/ 2147483647 h 38"/>
              <a:gd name="T46" fmla="*/ 2147483647 w 137"/>
              <a:gd name="T47" fmla="*/ 0 h 38"/>
              <a:gd name="T48" fmla="*/ 2147483647 w 137"/>
              <a:gd name="T49" fmla="*/ 0 h 38"/>
              <a:gd name="T50" fmla="*/ 2147483647 w 13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7"/>
              <a:gd name="T79" fmla="*/ 0 h 38"/>
              <a:gd name="T80" fmla="*/ 137 w 13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7" h="38">
                <a:moveTo>
                  <a:pt x="20" y="0"/>
                </a:moveTo>
                <a:lnTo>
                  <a:pt x="14" y="0"/>
                </a:lnTo>
                <a:lnTo>
                  <a:pt x="9" y="2"/>
                </a:lnTo>
                <a:lnTo>
                  <a:pt x="5" y="5"/>
                </a:lnTo>
                <a:lnTo>
                  <a:pt x="3" y="9"/>
                </a:lnTo>
                <a:lnTo>
                  <a:pt x="0" y="14"/>
                </a:lnTo>
                <a:lnTo>
                  <a:pt x="0" y="19"/>
                </a:lnTo>
                <a:lnTo>
                  <a:pt x="0" y="25"/>
                </a:lnTo>
                <a:lnTo>
                  <a:pt x="3" y="29"/>
                </a:lnTo>
                <a:lnTo>
                  <a:pt x="5" y="34"/>
                </a:lnTo>
                <a:lnTo>
                  <a:pt x="9" y="37"/>
                </a:lnTo>
                <a:lnTo>
                  <a:pt x="14" y="38"/>
                </a:lnTo>
                <a:lnTo>
                  <a:pt x="112" y="38"/>
                </a:lnTo>
                <a:lnTo>
                  <a:pt x="123" y="38"/>
                </a:lnTo>
                <a:lnTo>
                  <a:pt x="127" y="37"/>
                </a:lnTo>
                <a:lnTo>
                  <a:pt x="132" y="34"/>
                </a:lnTo>
                <a:lnTo>
                  <a:pt x="135" y="29"/>
                </a:lnTo>
                <a:lnTo>
                  <a:pt x="136" y="25"/>
                </a:lnTo>
                <a:lnTo>
                  <a:pt x="137" y="19"/>
                </a:lnTo>
                <a:lnTo>
                  <a:pt x="136" y="14"/>
                </a:lnTo>
                <a:lnTo>
                  <a:pt x="135" y="9"/>
                </a:lnTo>
                <a:lnTo>
                  <a:pt x="132" y="5"/>
                </a:lnTo>
                <a:lnTo>
                  <a:pt x="127" y="2"/>
                </a:lnTo>
                <a:lnTo>
                  <a:pt x="123" y="0"/>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7" name="Line 815"/>
          <p:cNvSpPr>
            <a:spLocks noChangeShapeType="1"/>
          </p:cNvSpPr>
          <p:nvPr/>
        </p:nvSpPr>
        <p:spPr bwMode="auto">
          <a:xfrm>
            <a:off x="5575300" y="50704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8" name="Freeform 816"/>
          <p:cNvSpPr>
            <a:spLocks/>
          </p:cNvSpPr>
          <p:nvPr/>
        </p:nvSpPr>
        <p:spPr bwMode="auto">
          <a:xfrm>
            <a:off x="5575300" y="5051425"/>
            <a:ext cx="15875" cy="26988"/>
          </a:xfrm>
          <a:custGeom>
            <a:avLst/>
            <a:gdLst>
              <a:gd name="T0" fmla="*/ 0 w 38"/>
              <a:gd name="T1" fmla="*/ 2147483647 h 72"/>
              <a:gd name="T2" fmla="*/ 0 w 38"/>
              <a:gd name="T3" fmla="*/ 2147483647 h 72"/>
              <a:gd name="T4" fmla="*/ 2147483647 w 38"/>
              <a:gd name="T5" fmla="*/ 2147483647 h 72"/>
              <a:gd name="T6" fmla="*/ 2147483647 w 38"/>
              <a:gd name="T7" fmla="*/ 2147483647 h 72"/>
              <a:gd name="T8" fmla="*/ 2147483647 w 38"/>
              <a:gd name="T9" fmla="*/ 2147483647 h 72"/>
              <a:gd name="T10" fmla="*/ 2147483647 w 38"/>
              <a:gd name="T11" fmla="*/ 2147483647 h 72"/>
              <a:gd name="T12" fmla="*/ 2147483647 w 38"/>
              <a:gd name="T13" fmla="*/ 2147483647 h 72"/>
              <a:gd name="T14" fmla="*/ 2147483647 w 38"/>
              <a:gd name="T15" fmla="*/ 2147483647 h 72"/>
              <a:gd name="T16" fmla="*/ 2147483647 w 38"/>
              <a:gd name="T17" fmla="*/ 2147483647 h 72"/>
              <a:gd name="T18" fmla="*/ 2147483647 w 38"/>
              <a:gd name="T19" fmla="*/ 2147483647 h 72"/>
              <a:gd name="T20" fmla="*/ 2147483647 w 38"/>
              <a:gd name="T21" fmla="*/ 2147483647 h 72"/>
              <a:gd name="T22" fmla="*/ 2147483647 w 38"/>
              <a:gd name="T23" fmla="*/ 2147483647 h 72"/>
              <a:gd name="T24" fmla="*/ 2147483647 w 38"/>
              <a:gd name="T25" fmla="*/ 2147483647 h 72"/>
              <a:gd name="T26" fmla="*/ 2147483647 w 38"/>
              <a:gd name="T27" fmla="*/ 2147483647 h 72"/>
              <a:gd name="T28" fmla="*/ 2147483647 w 38"/>
              <a:gd name="T29" fmla="*/ 2147483647 h 72"/>
              <a:gd name="T30" fmla="*/ 2147483647 w 38"/>
              <a:gd name="T31" fmla="*/ 2147483647 h 72"/>
              <a:gd name="T32" fmla="*/ 2147483647 w 38"/>
              <a:gd name="T33" fmla="*/ 2147483647 h 72"/>
              <a:gd name="T34" fmla="*/ 2147483647 w 38"/>
              <a:gd name="T35" fmla="*/ 2147483647 h 72"/>
              <a:gd name="T36" fmla="*/ 2147483647 w 38"/>
              <a:gd name="T37" fmla="*/ 0 h 72"/>
              <a:gd name="T38" fmla="*/ 2147483647 w 38"/>
              <a:gd name="T39" fmla="*/ 2147483647 h 72"/>
              <a:gd name="T40" fmla="*/ 2147483647 w 38"/>
              <a:gd name="T41" fmla="*/ 2147483647 h 72"/>
              <a:gd name="T42" fmla="*/ 2147483647 w 38"/>
              <a:gd name="T43" fmla="*/ 2147483647 h 72"/>
              <a:gd name="T44" fmla="*/ 2147483647 w 38"/>
              <a:gd name="T45" fmla="*/ 2147483647 h 72"/>
              <a:gd name="T46" fmla="*/ 0 w 38"/>
              <a:gd name="T47" fmla="*/ 2147483647 h 72"/>
              <a:gd name="T48" fmla="*/ 0 w 38"/>
              <a:gd name="T49" fmla="*/ 2147483647 h 72"/>
              <a:gd name="T50" fmla="*/ 0 w 38"/>
              <a:gd name="T51" fmla="*/ 2147483647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2"/>
              <a:gd name="T80" fmla="*/ 38 w 38"/>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2">
                <a:moveTo>
                  <a:pt x="0" y="52"/>
                </a:moveTo>
                <a:lnTo>
                  <a:pt x="0" y="58"/>
                </a:lnTo>
                <a:lnTo>
                  <a:pt x="2" y="62"/>
                </a:lnTo>
                <a:lnTo>
                  <a:pt x="5" y="67"/>
                </a:lnTo>
                <a:lnTo>
                  <a:pt x="9" y="70"/>
                </a:lnTo>
                <a:lnTo>
                  <a:pt x="14" y="71"/>
                </a:lnTo>
                <a:lnTo>
                  <a:pt x="20" y="72"/>
                </a:lnTo>
                <a:lnTo>
                  <a:pt x="25" y="71"/>
                </a:lnTo>
                <a:lnTo>
                  <a:pt x="29" y="70"/>
                </a:lnTo>
                <a:lnTo>
                  <a:pt x="34" y="67"/>
                </a:lnTo>
                <a:lnTo>
                  <a:pt x="37" y="62"/>
                </a:lnTo>
                <a:lnTo>
                  <a:pt x="38" y="58"/>
                </a:lnTo>
                <a:lnTo>
                  <a:pt x="38" y="25"/>
                </a:lnTo>
                <a:lnTo>
                  <a:pt x="38" y="14"/>
                </a:lnTo>
                <a:lnTo>
                  <a:pt x="37" y="10"/>
                </a:lnTo>
                <a:lnTo>
                  <a:pt x="34" y="6"/>
                </a:lnTo>
                <a:lnTo>
                  <a:pt x="29" y="2"/>
                </a:lnTo>
                <a:lnTo>
                  <a:pt x="25" y="1"/>
                </a:lnTo>
                <a:lnTo>
                  <a:pt x="20" y="0"/>
                </a:lnTo>
                <a:lnTo>
                  <a:pt x="14" y="1"/>
                </a:lnTo>
                <a:lnTo>
                  <a:pt x="9" y="2"/>
                </a:lnTo>
                <a:lnTo>
                  <a:pt x="5" y="6"/>
                </a:lnTo>
                <a:lnTo>
                  <a:pt x="2" y="10"/>
                </a:lnTo>
                <a:lnTo>
                  <a:pt x="0" y="14"/>
                </a:lnTo>
                <a:lnTo>
                  <a:pt x="0" y="19"/>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69" name="Line 817"/>
          <p:cNvSpPr>
            <a:spLocks noChangeShapeType="1"/>
          </p:cNvSpPr>
          <p:nvPr/>
        </p:nvSpPr>
        <p:spPr bwMode="auto">
          <a:xfrm>
            <a:off x="5583238" y="50514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0" name="Freeform 818"/>
          <p:cNvSpPr>
            <a:spLocks/>
          </p:cNvSpPr>
          <p:nvPr/>
        </p:nvSpPr>
        <p:spPr bwMode="auto">
          <a:xfrm>
            <a:off x="5575300" y="5051425"/>
            <a:ext cx="82550" cy="14288"/>
          </a:xfrm>
          <a:custGeom>
            <a:avLst/>
            <a:gdLst>
              <a:gd name="T0" fmla="*/ 2147483647 w 207"/>
              <a:gd name="T1" fmla="*/ 0 h 39"/>
              <a:gd name="T2" fmla="*/ 2147483647 w 207"/>
              <a:gd name="T3" fmla="*/ 2147483647 h 39"/>
              <a:gd name="T4" fmla="*/ 2147483647 w 207"/>
              <a:gd name="T5" fmla="*/ 2147483647 h 39"/>
              <a:gd name="T6" fmla="*/ 2147483647 w 207"/>
              <a:gd name="T7" fmla="*/ 2147483647 h 39"/>
              <a:gd name="T8" fmla="*/ 2147483647 w 207"/>
              <a:gd name="T9" fmla="*/ 2147483647 h 39"/>
              <a:gd name="T10" fmla="*/ 0 w 207"/>
              <a:gd name="T11" fmla="*/ 2147483647 h 39"/>
              <a:gd name="T12" fmla="*/ 0 w 207"/>
              <a:gd name="T13" fmla="*/ 2147483647 h 39"/>
              <a:gd name="T14" fmla="*/ 0 w 207"/>
              <a:gd name="T15" fmla="*/ 2147483647 h 39"/>
              <a:gd name="T16" fmla="*/ 2147483647 w 207"/>
              <a:gd name="T17" fmla="*/ 2147483647 h 39"/>
              <a:gd name="T18" fmla="*/ 2147483647 w 207"/>
              <a:gd name="T19" fmla="*/ 2147483647 h 39"/>
              <a:gd name="T20" fmla="*/ 2147483647 w 207"/>
              <a:gd name="T21" fmla="*/ 2147483647 h 39"/>
              <a:gd name="T22" fmla="*/ 2147483647 w 207"/>
              <a:gd name="T23" fmla="*/ 2147483647 h 39"/>
              <a:gd name="T24" fmla="*/ 2147483647 w 207"/>
              <a:gd name="T25" fmla="*/ 2147483647 h 39"/>
              <a:gd name="T26" fmla="*/ 2147483647 w 207"/>
              <a:gd name="T27" fmla="*/ 2147483647 h 39"/>
              <a:gd name="T28" fmla="*/ 2147483647 w 207"/>
              <a:gd name="T29" fmla="*/ 2147483647 h 39"/>
              <a:gd name="T30" fmla="*/ 2147483647 w 207"/>
              <a:gd name="T31" fmla="*/ 2147483647 h 39"/>
              <a:gd name="T32" fmla="*/ 2147483647 w 207"/>
              <a:gd name="T33" fmla="*/ 2147483647 h 39"/>
              <a:gd name="T34" fmla="*/ 2147483647 w 207"/>
              <a:gd name="T35" fmla="*/ 2147483647 h 39"/>
              <a:gd name="T36" fmla="*/ 2147483647 w 207"/>
              <a:gd name="T37" fmla="*/ 2147483647 h 39"/>
              <a:gd name="T38" fmla="*/ 2147483647 w 207"/>
              <a:gd name="T39" fmla="*/ 2147483647 h 39"/>
              <a:gd name="T40" fmla="*/ 2147483647 w 207"/>
              <a:gd name="T41" fmla="*/ 2147483647 h 39"/>
              <a:gd name="T42" fmla="*/ 2147483647 w 207"/>
              <a:gd name="T43" fmla="*/ 2147483647 h 39"/>
              <a:gd name="T44" fmla="*/ 2147483647 w 207"/>
              <a:gd name="T45" fmla="*/ 2147483647 h 39"/>
              <a:gd name="T46" fmla="*/ 2147483647 w 207"/>
              <a:gd name="T47" fmla="*/ 2147483647 h 39"/>
              <a:gd name="T48" fmla="*/ 2147483647 w 207"/>
              <a:gd name="T49" fmla="*/ 0 h 39"/>
              <a:gd name="T50" fmla="*/ 2147483647 w 20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7"/>
              <a:gd name="T79" fmla="*/ 0 h 39"/>
              <a:gd name="T80" fmla="*/ 207 w 20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7" h="39">
                <a:moveTo>
                  <a:pt x="20" y="0"/>
                </a:moveTo>
                <a:lnTo>
                  <a:pt x="14" y="1"/>
                </a:lnTo>
                <a:lnTo>
                  <a:pt x="9" y="2"/>
                </a:lnTo>
                <a:lnTo>
                  <a:pt x="5" y="6"/>
                </a:lnTo>
                <a:lnTo>
                  <a:pt x="2" y="10"/>
                </a:lnTo>
                <a:lnTo>
                  <a:pt x="0" y="14"/>
                </a:lnTo>
                <a:lnTo>
                  <a:pt x="0" y="19"/>
                </a:lnTo>
                <a:lnTo>
                  <a:pt x="0" y="25"/>
                </a:lnTo>
                <a:lnTo>
                  <a:pt x="2" y="30"/>
                </a:lnTo>
                <a:lnTo>
                  <a:pt x="5" y="34"/>
                </a:lnTo>
                <a:lnTo>
                  <a:pt x="9" y="37"/>
                </a:lnTo>
                <a:lnTo>
                  <a:pt x="14" y="39"/>
                </a:lnTo>
                <a:lnTo>
                  <a:pt x="182" y="39"/>
                </a:lnTo>
                <a:lnTo>
                  <a:pt x="191" y="39"/>
                </a:lnTo>
                <a:lnTo>
                  <a:pt x="197" y="37"/>
                </a:lnTo>
                <a:lnTo>
                  <a:pt x="201" y="34"/>
                </a:lnTo>
                <a:lnTo>
                  <a:pt x="205" y="30"/>
                </a:lnTo>
                <a:lnTo>
                  <a:pt x="206" y="25"/>
                </a:lnTo>
                <a:lnTo>
                  <a:pt x="207" y="19"/>
                </a:lnTo>
                <a:lnTo>
                  <a:pt x="206" y="14"/>
                </a:lnTo>
                <a:lnTo>
                  <a:pt x="205" y="10"/>
                </a:lnTo>
                <a:lnTo>
                  <a:pt x="201" y="6"/>
                </a:lnTo>
                <a:lnTo>
                  <a:pt x="197" y="2"/>
                </a:lnTo>
                <a:lnTo>
                  <a:pt x="191" y="1"/>
                </a:lnTo>
                <a:lnTo>
                  <a:pt x="18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1" name="Line 819"/>
          <p:cNvSpPr>
            <a:spLocks noChangeShapeType="1"/>
          </p:cNvSpPr>
          <p:nvPr/>
        </p:nvSpPr>
        <p:spPr bwMode="auto">
          <a:xfrm>
            <a:off x="5649913" y="50514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2" name="Freeform 820"/>
          <p:cNvSpPr>
            <a:spLocks/>
          </p:cNvSpPr>
          <p:nvPr/>
        </p:nvSpPr>
        <p:spPr bwMode="auto">
          <a:xfrm>
            <a:off x="5641975" y="5051425"/>
            <a:ext cx="46038" cy="14288"/>
          </a:xfrm>
          <a:custGeom>
            <a:avLst/>
            <a:gdLst>
              <a:gd name="T0" fmla="*/ 2147483647 w 117"/>
              <a:gd name="T1" fmla="*/ 0 h 39"/>
              <a:gd name="T2" fmla="*/ 2147483647 w 117"/>
              <a:gd name="T3" fmla="*/ 2147483647 h 39"/>
              <a:gd name="T4" fmla="*/ 2147483647 w 117"/>
              <a:gd name="T5" fmla="*/ 2147483647 h 39"/>
              <a:gd name="T6" fmla="*/ 2147483647 w 117"/>
              <a:gd name="T7" fmla="*/ 2147483647 h 39"/>
              <a:gd name="T8" fmla="*/ 2147483647 w 117"/>
              <a:gd name="T9" fmla="*/ 2147483647 h 39"/>
              <a:gd name="T10" fmla="*/ 0 w 117"/>
              <a:gd name="T11" fmla="*/ 2147483647 h 39"/>
              <a:gd name="T12" fmla="*/ 0 w 117"/>
              <a:gd name="T13" fmla="*/ 2147483647 h 39"/>
              <a:gd name="T14" fmla="*/ 0 w 117"/>
              <a:gd name="T15" fmla="*/ 2147483647 h 39"/>
              <a:gd name="T16" fmla="*/ 2147483647 w 117"/>
              <a:gd name="T17" fmla="*/ 2147483647 h 39"/>
              <a:gd name="T18" fmla="*/ 2147483647 w 117"/>
              <a:gd name="T19" fmla="*/ 2147483647 h 39"/>
              <a:gd name="T20" fmla="*/ 2147483647 w 117"/>
              <a:gd name="T21" fmla="*/ 2147483647 h 39"/>
              <a:gd name="T22" fmla="*/ 2147483647 w 117"/>
              <a:gd name="T23" fmla="*/ 2147483647 h 39"/>
              <a:gd name="T24" fmla="*/ 2147483647 w 117"/>
              <a:gd name="T25" fmla="*/ 2147483647 h 39"/>
              <a:gd name="T26" fmla="*/ 2147483647 w 117"/>
              <a:gd name="T27" fmla="*/ 2147483647 h 39"/>
              <a:gd name="T28" fmla="*/ 2147483647 w 117"/>
              <a:gd name="T29" fmla="*/ 2147483647 h 39"/>
              <a:gd name="T30" fmla="*/ 2147483647 w 117"/>
              <a:gd name="T31" fmla="*/ 2147483647 h 39"/>
              <a:gd name="T32" fmla="*/ 2147483647 w 117"/>
              <a:gd name="T33" fmla="*/ 2147483647 h 39"/>
              <a:gd name="T34" fmla="*/ 2147483647 w 117"/>
              <a:gd name="T35" fmla="*/ 2147483647 h 39"/>
              <a:gd name="T36" fmla="*/ 2147483647 w 117"/>
              <a:gd name="T37" fmla="*/ 2147483647 h 39"/>
              <a:gd name="T38" fmla="*/ 2147483647 w 117"/>
              <a:gd name="T39" fmla="*/ 2147483647 h 39"/>
              <a:gd name="T40" fmla="*/ 2147483647 w 117"/>
              <a:gd name="T41" fmla="*/ 2147483647 h 39"/>
              <a:gd name="T42" fmla="*/ 2147483647 w 117"/>
              <a:gd name="T43" fmla="*/ 2147483647 h 39"/>
              <a:gd name="T44" fmla="*/ 2147483647 w 117"/>
              <a:gd name="T45" fmla="*/ 2147483647 h 39"/>
              <a:gd name="T46" fmla="*/ 2147483647 w 117"/>
              <a:gd name="T47" fmla="*/ 2147483647 h 39"/>
              <a:gd name="T48" fmla="*/ 2147483647 w 117"/>
              <a:gd name="T49" fmla="*/ 0 h 39"/>
              <a:gd name="T50" fmla="*/ 2147483647 w 11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9"/>
              <a:gd name="T80" fmla="*/ 117 w 11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9">
                <a:moveTo>
                  <a:pt x="19" y="0"/>
                </a:moveTo>
                <a:lnTo>
                  <a:pt x="14" y="1"/>
                </a:lnTo>
                <a:lnTo>
                  <a:pt x="9" y="2"/>
                </a:lnTo>
                <a:lnTo>
                  <a:pt x="5" y="6"/>
                </a:lnTo>
                <a:lnTo>
                  <a:pt x="2" y="10"/>
                </a:lnTo>
                <a:lnTo>
                  <a:pt x="0" y="14"/>
                </a:lnTo>
                <a:lnTo>
                  <a:pt x="0" y="19"/>
                </a:lnTo>
                <a:lnTo>
                  <a:pt x="0" y="25"/>
                </a:lnTo>
                <a:lnTo>
                  <a:pt x="2" y="30"/>
                </a:lnTo>
                <a:lnTo>
                  <a:pt x="5" y="34"/>
                </a:lnTo>
                <a:lnTo>
                  <a:pt x="9" y="37"/>
                </a:lnTo>
                <a:lnTo>
                  <a:pt x="14" y="39"/>
                </a:lnTo>
                <a:lnTo>
                  <a:pt x="92" y="39"/>
                </a:lnTo>
                <a:lnTo>
                  <a:pt x="103" y="39"/>
                </a:lnTo>
                <a:lnTo>
                  <a:pt x="108" y="37"/>
                </a:lnTo>
                <a:lnTo>
                  <a:pt x="112" y="34"/>
                </a:lnTo>
                <a:lnTo>
                  <a:pt x="115" y="30"/>
                </a:lnTo>
                <a:lnTo>
                  <a:pt x="117" y="25"/>
                </a:lnTo>
                <a:lnTo>
                  <a:pt x="117" y="19"/>
                </a:lnTo>
                <a:lnTo>
                  <a:pt x="117" y="14"/>
                </a:lnTo>
                <a:lnTo>
                  <a:pt x="115" y="10"/>
                </a:lnTo>
                <a:lnTo>
                  <a:pt x="112" y="6"/>
                </a:lnTo>
                <a:lnTo>
                  <a:pt x="108" y="2"/>
                </a:lnTo>
                <a:lnTo>
                  <a:pt x="103" y="1"/>
                </a:lnTo>
                <a:lnTo>
                  <a:pt x="9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3" name="Line 821"/>
          <p:cNvSpPr>
            <a:spLocks noChangeShapeType="1"/>
          </p:cNvSpPr>
          <p:nvPr/>
        </p:nvSpPr>
        <p:spPr bwMode="auto">
          <a:xfrm>
            <a:off x="5680075" y="5051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4" name="Freeform 822"/>
          <p:cNvSpPr>
            <a:spLocks/>
          </p:cNvSpPr>
          <p:nvPr/>
        </p:nvSpPr>
        <p:spPr bwMode="auto">
          <a:xfrm>
            <a:off x="5672138" y="5051425"/>
            <a:ext cx="50800" cy="14288"/>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2147483647 w 128"/>
              <a:gd name="T11" fmla="*/ 2147483647 h 39"/>
              <a:gd name="T12" fmla="*/ 0 w 128"/>
              <a:gd name="T13" fmla="*/ 2147483647 h 39"/>
              <a:gd name="T14" fmla="*/ 2147483647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19" y="0"/>
                </a:moveTo>
                <a:lnTo>
                  <a:pt x="14" y="1"/>
                </a:lnTo>
                <a:lnTo>
                  <a:pt x="10" y="2"/>
                </a:lnTo>
                <a:lnTo>
                  <a:pt x="5" y="6"/>
                </a:lnTo>
                <a:lnTo>
                  <a:pt x="2" y="10"/>
                </a:lnTo>
                <a:lnTo>
                  <a:pt x="1" y="14"/>
                </a:lnTo>
                <a:lnTo>
                  <a:pt x="0" y="19"/>
                </a:lnTo>
                <a:lnTo>
                  <a:pt x="1" y="25"/>
                </a:lnTo>
                <a:lnTo>
                  <a:pt x="2" y="30"/>
                </a:lnTo>
                <a:lnTo>
                  <a:pt x="5" y="34"/>
                </a:lnTo>
                <a:lnTo>
                  <a:pt x="10" y="37"/>
                </a:lnTo>
                <a:lnTo>
                  <a:pt x="14" y="39"/>
                </a:lnTo>
                <a:lnTo>
                  <a:pt x="103" y="39"/>
                </a:lnTo>
                <a:lnTo>
                  <a:pt x="113" y="39"/>
                </a:lnTo>
                <a:lnTo>
                  <a:pt x="119" y="37"/>
                </a:lnTo>
                <a:lnTo>
                  <a:pt x="122" y="34"/>
                </a:lnTo>
                <a:lnTo>
                  <a:pt x="125" y="30"/>
                </a:lnTo>
                <a:lnTo>
                  <a:pt x="128" y="25"/>
                </a:lnTo>
                <a:lnTo>
                  <a:pt x="128" y="19"/>
                </a:lnTo>
                <a:lnTo>
                  <a:pt x="128" y="14"/>
                </a:lnTo>
                <a:lnTo>
                  <a:pt x="125" y="10"/>
                </a:lnTo>
                <a:lnTo>
                  <a:pt x="122" y="6"/>
                </a:lnTo>
                <a:lnTo>
                  <a:pt x="119" y="2"/>
                </a:lnTo>
                <a:lnTo>
                  <a:pt x="113" y="1"/>
                </a:lnTo>
                <a:lnTo>
                  <a:pt x="10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5" name="Line 823"/>
          <p:cNvSpPr>
            <a:spLocks noChangeShapeType="1"/>
          </p:cNvSpPr>
          <p:nvPr/>
        </p:nvSpPr>
        <p:spPr bwMode="auto">
          <a:xfrm>
            <a:off x="5715000" y="5051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6" name="Freeform 824"/>
          <p:cNvSpPr>
            <a:spLocks/>
          </p:cNvSpPr>
          <p:nvPr/>
        </p:nvSpPr>
        <p:spPr bwMode="auto">
          <a:xfrm>
            <a:off x="5708650" y="5051425"/>
            <a:ext cx="58738" cy="14288"/>
          </a:xfrm>
          <a:custGeom>
            <a:avLst/>
            <a:gdLst>
              <a:gd name="T0" fmla="*/ 2147483647 w 148"/>
              <a:gd name="T1" fmla="*/ 0 h 39"/>
              <a:gd name="T2" fmla="*/ 2147483647 w 148"/>
              <a:gd name="T3" fmla="*/ 2147483647 h 39"/>
              <a:gd name="T4" fmla="*/ 2147483647 w 148"/>
              <a:gd name="T5" fmla="*/ 2147483647 h 39"/>
              <a:gd name="T6" fmla="*/ 2147483647 w 148"/>
              <a:gd name="T7" fmla="*/ 2147483647 h 39"/>
              <a:gd name="T8" fmla="*/ 2147483647 w 148"/>
              <a:gd name="T9" fmla="*/ 2147483647 h 39"/>
              <a:gd name="T10" fmla="*/ 2147483647 w 148"/>
              <a:gd name="T11" fmla="*/ 2147483647 h 39"/>
              <a:gd name="T12" fmla="*/ 0 w 148"/>
              <a:gd name="T13" fmla="*/ 2147483647 h 39"/>
              <a:gd name="T14" fmla="*/ 2147483647 w 148"/>
              <a:gd name="T15" fmla="*/ 2147483647 h 39"/>
              <a:gd name="T16" fmla="*/ 2147483647 w 148"/>
              <a:gd name="T17" fmla="*/ 2147483647 h 39"/>
              <a:gd name="T18" fmla="*/ 2147483647 w 148"/>
              <a:gd name="T19" fmla="*/ 2147483647 h 39"/>
              <a:gd name="T20" fmla="*/ 2147483647 w 148"/>
              <a:gd name="T21" fmla="*/ 2147483647 h 39"/>
              <a:gd name="T22" fmla="*/ 2147483647 w 148"/>
              <a:gd name="T23" fmla="*/ 2147483647 h 39"/>
              <a:gd name="T24" fmla="*/ 2147483647 w 148"/>
              <a:gd name="T25" fmla="*/ 2147483647 h 39"/>
              <a:gd name="T26" fmla="*/ 2147483647 w 148"/>
              <a:gd name="T27" fmla="*/ 2147483647 h 39"/>
              <a:gd name="T28" fmla="*/ 2147483647 w 148"/>
              <a:gd name="T29" fmla="*/ 2147483647 h 39"/>
              <a:gd name="T30" fmla="*/ 2147483647 w 148"/>
              <a:gd name="T31" fmla="*/ 2147483647 h 39"/>
              <a:gd name="T32" fmla="*/ 2147483647 w 148"/>
              <a:gd name="T33" fmla="*/ 2147483647 h 39"/>
              <a:gd name="T34" fmla="*/ 2147483647 w 148"/>
              <a:gd name="T35" fmla="*/ 2147483647 h 39"/>
              <a:gd name="T36" fmla="*/ 2147483647 w 148"/>
              <a:gd name="T37" fmla="*/ 2147483647 h 39"/>
              <a:gd name="T38" fmla="*/ 2147483647 w 148"/>
              <a:gd name="T39" fmla="*/ 2147483647 h 39"/>
              <a:gd name="T40" fmla="*/ 2147483647 w 148"/>
              <a:gd name="T41" fmla="*/ 2147483647 h 39"/>
              <a:gd name="T42" fmla="*/ 2147483647 w 148"/>
              <a:gd name="T43" fmla="*/ 2147483647 h 39"/>
              <a:gd name="T44" fmla="*/ 2147483647 w 148"/>
              <a:gd name="T45" fmla="*/ 2147483647 h 39"/>
              <a:gd name="T46" fmla="*/ 2147483647 w 148"/>
              <a:gd name="T47" fmla="*/ 2147483647 h 39"/>
              <a:gd name="T48" fmla="*/ 2147483647 w 148"/>
              <a:gd name="T49" fmla="*/ 0 h 39"/>
              <a:gd name="T50" fmla="*/ 2147483647 w 1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39"/>
              <a:gd name="T80" fmla="*/ 148 w 1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39">
                <a:moveTo>
                  <a:pt x="20" y="0"/>
                </a:moveTo>
                <a:lnTo>
                  <a:pt x="15" y="1"/>
                </a:lnTo>
                <a:lnTo>
                  <a:pt x="11" y="2"/>
                </a:lnTo>
                <a:lnTo>
                  <a:pt x="5" y="6"/>
                </a:lnTo>
                <a:lnTo>
                  <a:pt x="3" y="10"/>
                </a:lnTo>
                <a:lnTo>
                  <a:pt x="1" y="14"/>
                </a:lnTo>
                <a:lnTo>
                  <a:pt x="0" y="19"/>
                </a:lnTo>
                <a:lnTo>
                  <a:pt x="1" y="25"/>
                </a:lnTo>
                <a:lnTo>
                  <a:pt x="3" y="30"/>
                </a:lnTo>
                <a:lnTo>
                  <a:pt x="5" y="34"/>
                </a:lnTo>
                <a:lnTo>
                  <a:pt x="11" y="37"/>
                </a:lnTo>
                <a:lnTo>
                  <a:pt x="15" y="39"/>
                </a:lnTo>
                <a:lnTo>
                  <a:pt x="123" y="39"/>
                </a:lnTo>
                <a:lnTo>
                  <a:pt x="134" y="39"/>
                </a:lnTo>
                <a:lnTo>
                  <a:pt x="138" y="37"/>
                </a:lnTo>
                <a:lnTo>
                  <a:pt x="143" y="34"/>
                </a:lnTo>
                <a:lnTo>
                  <a:pt x="145" y="30"/>
                </a:lnTo>
                <a:lnTo>
                  <a:pt x="147" y="25"/>
                </a:lnTo>
                <a:lnTo>
                  <a:pt x="148" y="19"/>
                </a:lnTo>
                <a:lnTo>
                  <a:pt x="147" y="14"/>
                </a:lnTo>
                <a:lnTo>
                  <a:pt x="145" y="10"/>
                </a:lnTo>
                <a:lnTo>
                  <a:pt x="143" y="6"/>
                </a:lnTo>
                <a:lnTo>
                  <a:pt x="138" y="2"/>
                </a:lnTo>
                <a:lnTo>
                  <a:pt x="134" y="1"/>
                </a:lnTo>
                <a:lnTo>
                  <a:pt x="12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7" name="Line 825"/>
          <p:cNvSpPr>
            <a:spLocks noChangeShapeType="1"/>
          </p:cNvSpPr>
          <p:nvPr/>
        </p:nvSpPr>
        <p:spPr bwMode="auto">
          <a:xfrm>
            <a:off x="5759450" y="5051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8" name="Freeform 826"/>
          <p:cNvSpPr>
            <a:spLocks/>
          </p:cNvSpPr>
          <p:nvPr/>
        </p:nvSpPr>
        <p:spPr bwMode="auto">
          <a:xfrm>
            <a:off x="5751513" y="5051425"/>
            <a:ext cx="38100" cy="14288"/>
          </a:xfrm>
          <a:custGeom>
            <a:avLst/>
            <a:gdLst>
              <a:gd name="T0" fmla="*/ 2147483647 w 100"/>
              <a:gd name="T1" fmla="*/ 0 h 39"/>
              <a:gd name="T2" fmla="*/ 2147483647 w 100"/>
              <a:gd name="T3" fmla="*/ 2147483647 h 39"/>
              <a:gd name="T4" fmla="*/ 2147483647 w 100"/>
              <a:gd name="T5" fmla="*/ 2147483647 h 39"/>
              <a:gd name="T6" fmla="*/ 2147483647 w 100"/>
              <a:gd name="T7" fmla="*/ 2147483647 h 39"/>
              <a:gd name="T8" fmla="*/ 2147483647 w 100"/>
              <a:gd name="T9" fmla="*/ 2147483647 h 39"/>
              <a:gd name="T10" fmla="*/ 0 w 100"/>
              <a:gd name="T11" fmla="*/ 2147483647 h 39"/>
              <a:gd name="T12" fmla="*/ 0 w 100"/>
              <a:gd name="T13" fmla="*/ 2147483647 h 39"/>
              <a:gd name="T14" fmla="*/ 0 w 100"/>
              <a:gd name="T15" fmla="*/ 2147483647 h 39"/>
              <a:gd name="T16" fmla="*/ 2147483647 w 100"/>
              <a:gd name="T17" fmla="*/ 2147483647 h 39"/>
              <a:gd name="T18" fmla="*/ 2147483647 w 100"/>
              <a:gd name="T19" fmla="*/ 2147483647 h 39"/>
              <a:gd name="T20" fmla="*/ 2147483647 w 100"/>
              <a:gd name="T21" fmla="*/ 2147483647 h 39"/>
              <a:gd name="T22" fmla="*/ 2147483647 w 100"/>
              <a:gd name="T23" fmla="*/ 2147483647 h 39"/>
              <a:gd name="T24" fmla="*/ 2147483647 w 100"/>
              <a:gd name="T25" fmla="*/ 2147483647 h 39"/>
              <a:gd name="T26" fmla="*/ 2147483647 w 100"/>
              <a:gd name="T27" fmla="*/ 2147483647 h 39"/>
              <a:gd name="T28" fmla="*/ 2147483647 w 100"/>
              <a:gd name="T29" fmla="*/ 2147483647 h 39"/>
              <a:gd name="T30" fmla="*/ 2147483647 w 100"/>
              <a:gd name="T31" fmla="*/ 2147483647 h 39"/>
              <a:gd name="T32" fmla="*/ 2147483647 w 100"/>
              <a:gd name="T33" fmla="*/ 2147483647 h 39"/>
              <a:gd name="T34" fmla="*/ 2147483647 w 100"/>
              <a:gd name="T35" fmla="*/ 2147483647 h 39"/>
              <a:gd name="T36" fmla="*/ 2147483647 w 100"/>
              <a:gd name="T37" fmla="*/ 2147483647 h 39"/>
              <a:gd name="T38" fmla="*/ 2147483647 w 100"/>
              <a:gd name="T39" fmla="*/ 2147483647 h 39"/>
              <a:gd name="T40" fmla="*/ 2147483647 w 100"/>
              <a:gd name="T41" fmla="*/ 2147483647 h 39"/>
              <a:gd name="T42" fmla="*/ 2147483647 w 100"/>
              <a:gd name="T43" fmla="*/ 2147483647 h 39"/>
              <a:gd name="T44" fmla="*/ 2147483647 w 100"/>
              <a:gd name="T45" fmla="*/ 2147483647 h 39"/>
              <a:gd name="T46" fmla="*/ 2147483647 w 100"/>
              <a:gd name="T47" fmla="*/ 2147483647 h 39"/>
              <a:gd name="T48" fmla="*/ 2147483647 w 100"/>
              <a:gd name="T49" fmla="*/ 0 h 39"/>
              <a:gd name="T50" fmla="*/ 2147483647 w 10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0"/>
              <a:gd name="T79" fmla="*/ 0 h 39"/>
              <a:gd name="T80" fmla="*/ 100 w 10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0"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75" y="39"/>
                </a:lnTo>
                <a:lnTo>
                  <a:pt x="85" y="39"/>
                </a:lnTo>
                <a:lnTo>
                  <a:pt x="89" y="37"/>
                </a:lnTo>
                <a:lnTo>
                  <a:pt x="93" y="34"/>
                </a:lnTo>
                <a:lnTo>
                  <a:pt x="97" y="30"/>
                </a:lnTo>
                <a:lnTo>
                  <a:pt x="98" y="25"/>
                </a:lnTo>
                <a:lnTo>
                  <a:pt x="100" y="19"/>
                </a:lnTo>
                <a:lnTo>
                  <a:pt x="98" y="14"/>
                </a:lnTo>
                <a:lnTo>
                  <a:pt x="97" y="10"/>
                </a:lnTo>
                <a:lnTo>
                  <a:pt x="93" y="6"/>
                </a:lnTo>
                <a:lnTo>
                  <a:pt x="89" y="2"/>
                </a:lnTo>
                <a:lnTo>
                  <a:pt x="85" y="1"/>
                </a:lnTo>
                <a:lnTo>
                  <a:pt x="7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79" name="Line 827"/>
          <p:cNvSpPr>
            <a:spLocks noChangeShapeType="1"/>
          </p:cNvSpPr>
          <p:nvPr/>
        </p:nvSpPr>
        <p:spPr bwMode="auto">
          <a:xfrm>
            <a:off x="5781675" y="5051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0" name="Freeform 828"/>
          <p:cNvSpPr>
            <a:spLocks/>
          </p:cNvSpPr>
          <p:nvPr/>
        </p:nvSpPr>
        <p:spPr bwMode="auto">
          <a:xfrm>
            <a:off x="5773738" y="5051425"/>
            <a:ext cx="55562" cy="14288"/>
          </a:xfrm>
          <a:custGeom>
            <a:avLst/>
            <a:gdLst>
              <a:gd name="T0" fmla="*/ 2147483647 w 137"/>
              <a:gd name="T1" fmla="*/ 0 h 39"/>
              <a:gd name="T2" fmla="*/ 2147483647 w 137"/>
              <a:gd name="T3" fmla="*/ 2147483647 h 39"/>
              <a:gd name="T4" fmla="*/ 2147483647 w 137"/>
              <a:gd name="T5" fmla="*/ 2147483647 h 39"/>
              <a:gd name="T6" fmla="*/ 2147483647 w 137"/>
              <a:gd name="T7" fmla="*/ 2147483647 h 39"/>
              <a:gd name="T8" fmla="*/ 2147483647 w 137"/>
              <a:gd name="T9" fmla="*/ 2147483647 h 39"/>
              <a:gd name="T10" fmla="*/ 0 w 137"/>
              <a:gd name="T11" fmla="*/ 2147483647 h 39"/>
              <a:gd name="T12" fmla="*/ 0 w 137"/>
              <a:gd name="T13" fmla="*/ 2147483647 h 39"/>
              <a:gd name="T14" fmla="*/ 0 w 137"/>
              <a:gd name="T15" fmla="*/ 2147483647 h 39"/>
              <a:gd name="T16" fmla="*/ 2147483647 w 137"/>
              <a:gd name="T17" fmla="*/ 2147483647 h 39"/>
              <a:gd name="T18" fmla="*/ 2147483647 w 137"/>
              <a:gd name="T19" fmla="*/ 2147483647 h 39"/>
              <a:gd name="T20" fmla="*/ 2147483647 w 137"/>
              <a:gd name="T21" fmla="*/ 2147483647 h 39"/>
              <a:gd name="T22" fmla="*/ 2147483647 w 137"/>
              <a:gd name="T23" fmla="*/ 2147483647 h 39"/>
              <a:gd name="T24" fmla="*/ 2147483647 w 137"/>
              <a:gd name="T25" fmla="*/ 2147483647 h 39"/>
              <a:gd name="T26" fmla="*/ 2147483647 w 137"/>
              <a:gd name="T27" fmla="*/ 2147483647 h 39"/>
              <a:gd name="T28" fmla="*/ 2147483647 w 137"/>
              <a:gd name="T29" fmla="*/ 2147483647 h 39"/>
              <a:gd name="T30" fmla="*/ 2147483647 w 137"/>
              <a:gd name="T31" fmla="*/ 2147483647 h 39"/>
              <a:gd name="T32" fmla="*/ 2147483647 w 137"/>
              <a:gd name="T33" fmla="*/ 2147483647 h 39"/>
              <a:gd name="T34" fmla="*/ 2147483647 w 137"/>
              <a:gd name="T35" fmla="*/ 2147483647 h 39"/>
              <a:gd name="T36" fmla="*/ 2147483647 w 137"/>
              <a:gd name="T37" fmla="*/ 2147483647 h 39"/>
              <a:gd name="T38" fmla="*/ 2147483647 w 137"/>
              <a:gd name="T39" fmla="*/ 2147483647 h 39"/>
              <a:gd name="T40" fmla="*/ 2147483647 w 137"/>
              <a:gd name="T41" fmla="*/ 2147483647 h 39"/>
              <a:gd name="T42" fmla="*/ 2147483647 w 137"/>
              <a:gd name="T43" fmla="*/ 2147483647 h 39"/>
              <a:gd name="T44" fmla="*/ 2147483647 w 137"/>
              <a:gd name="T45" fmla="*/ 2147483647 h 39"/>
              <a:gd name="T46" fmla="*/ 2147483647 w 137"/>
              <a:gd name="T47" fmla="*/ 2147483647 h 39"/>
              <a:gd name="T48" fmla="*/ 2147483647 w 137"/>
              <a:gd name="T49" fmla="*/ 0 h 39"/>
              <a:gd name="T50" fmla="*/ 2147483647 w 13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7"/>
              <a:gd name="T79" fmla="*/ 0 h 39"/>
              <a:gd name="T80" fmla="*/ 137 w 13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7" h="39">
                <a:moveTo>
                  <a:pt x="20" y="0"/>
                </a:moveTo>
                <a:lnTo>
                  <a:pt x="15" y="1"/>
                </a:lnTo>
                <a:lnTo>
                  <a:pt x="9" y="2"/>
                </a:lnTo>
                <a:lnTo>
                  <a:pt x="5" y="6"/>
                </a:lnTo>
                <a:lnTo>
                  <a:pt x="3" y="10"/>
                </a:lnTo>
                <a:lnTo>
                  <a:pt x="0" y="14"/>
                </a:lnTo>
                <a:lnTo>
                  <a:pt x="0" y="19"/>
                </a:lnTo>
                <a:lnTo>
                  <a:pt x="0" y="25"/>
                </a:lnTo>
                <a:lnTo>
                  <a:pt x="3" y="30"/>
                </a:lnTo>
                <a:lnTo>
                  <a:pt x="5" y="34"/>
                </a:lnTo>
                <a:lnTo>
                  <a:pt x="9" y="37"/>
                </a:lnTo>
                <a:lnTo>
                  <a:pt x="15" y="39"/>
                </a:lnTo>
                <a:lnTo>
                  <a:pt x="112" y="39"/>
                </a:lnTo>
                <a:lnTo>
                  <a:pt x="123" y="39"/>
                </a:lnTo>
                <a:lnTo>
                  <a:pt x="128" y="37"/>
                </a:lnTo>
                <a:lnTo>
                  <a:pt x="132" y="34"/>
                </a:lnTo>
                <a:lnTo>
                  <a:pt x="135" y="30"/>
                </a:lnTo>
                <a:lnTo>
                  <a:pt x="137" y="25"/>
                </a:lnTo>
                <a:lnTo>
                  <a:pt x="137" y="19"/>
                </a:lnTo>
                <a:lnTo>
                  <a:pt x="137" y="14"/>
                </a:lnTo>
                <a:lnTo>
                  <a:pt x="135" y="10"/>
                </a:lnTo>
                <a:lnTo>
                  <a:pt x="132" y="6"/>
                </a:lnTo>
                <a:lnTo>
                  <a:pt x="128" y="2"/>
                </a:lnTo>
                <a:lnTo>
                  <a:pt x="123" y="1"/>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1" name="Line 829"/>
          <p:cNvSpPr>
            <a:spLocks noChangeShapeType="1"/>
          </p:cNvSpPr>
          <p:nvPr/>
        </p:nvSpPr>
        <p:spPr bwMode="auto">
          <a:xfrm>
            <a:off x="5821363" y="50514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2" name="Freeform 830"/>
          <p:cNvSpPr>
            <a:spLocks/>
          </p:cNvSpPr>
          <p:nvPr/>
        </p:nvSpPr>
        <p:spPr bwMode="auto">
          <a:xfrm>
            <a:off x="5813425" y="5051425"/>
            <a:ext cx="23813" cy="14288"/>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20" y="0"/>
                </a:moveTo>
                <a:lnTo>
                  <a:pt x="14" y="1"/>
                </a:lnTo>
                <a:lnTo>
                  <a:pt x="10" y="2"/>
                </a:lnTo>
                <a:lnTo>
                  <a:pt x="5" y="6"/>
                </a:lnTo>
                <a:lnTo>
                  <a:pt x="2" y="10"/>
                </a:lnTo>
                <a:lnTo>
                  <a:pt x="1" y="14"/>
                </a:lnTo>
                <a:lnTo>
                  <a:pt x="0" y="19"/>
                </a:lnTo>
                <a:lnTo>
                  <a:pt x="1" y="25"/>
                </a:lnTo>
                <a:lnTo>
                  <a:pt x="2" y="30"/>
                </a:lnTo>
                <a:lnTo>
                  <a:pt x="5" y="34"/>
                </a:lnTo>
                <a:lnTo>
                  <a:pt x="10" y="37"/>
                </a:lnTo>
                <a:lnTo>
                  <a:pt x="14" y="39"/>
                </a:lnTo>
                <a:lnTo>
                  <a:pt x="34" y="39"/>
                </a:lnTo>
                <a:lnTo>
                  <a:pt x="45" y="39"/>
                </a:lnTo>
                <a:lnTo>
                  <a:pt x="49" y="37"/>
                </a:lnTo>
                <a:lnTo>
                  <a:pt x="54" y="34"/>
                </a:lnTo>
                <a:lnTo>
                  <a:pt x="57" y="30"/>
                </a:lnTo>
                <a:lnTo>
                  <a:pt x="58" y="25"/>
                </a:lnTo>
                <a:lnTo>
                  <a:pt x="59" y="19"/>
                </a:lnTo>
                <a:lnTo>
                  <a:pt x="58" y="14"/>
                </a:lnTo>
                <a:lnTo>
                  <a:pt x="57" y="10"/>
                </a:lnTo>
                <a:lnTo>
                  <a:pt x="54" y="6"/>
                </a:lnTo>
                <a:lnTo>
                  <a:pt x="49" y="2"/>
                </a:lnTo>
                <a:lnTo>
                  <a:pt x="45"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3" name="Line 831"/>
          <p:cNvSpPr>
            <a:spLocks noChangeShapeType="1"/>
          </p:cNvSpPr>
          <p:nvPr/>
        </p:nvSpPr>
        <p:spPr bwMode="auto">
          <a:xfrm>
            <a:off x="5821363" y="50593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4" name="Freeform 832"/>
          <p:cNvSpPr>
            <a:spLocks/>
          </p:cNvSpPr>
          <p:nvPr/>
        </p:nvSpPr>
        <p:spPr bwMode="auto">
          <a:xfrm>
            <a:off x="5821363" y="5037138"/>
            <a:ext cx="14287" cy="28575"/>
          </a:xfrm>
          <a:custGeom>
            <a:avLst/>
            <a:gdLst>
              <a:gd name="T0" fmla="*/ 0 w 38"/>
              <a:gd name="T1" fmla="*/ 2147483647 h 72"/>
              <a:gd name="T2" fmla="*/ 0 w 38"/>
              <a:gd name="T3" fmla="*/ 2147483647 h 72"/>
              <a:gd name="T4" fmla="*/ 2147483647 w 38"/>
              <a:gd name="T5" fmla="*/ 2147483647 h 72"/>
              <a:gd name="T6" fmla="*/ 2147483647 w 38"/>
              <a:gd name="T7" fmla="*/ 2147483647 h 72"/>
              <a:gd name="T8" fmla="*/ 2147483647 w 38"/>
              <a:gd name="T9" fmla="*/ 2147483647 h 72"/>
              <a:gd name="T10" fmla="*/ 2147483647 w 38"/>
              <a:gd name="T11" fmla="*/ 2147483647 h 72"/>
              <a:gd name="T12" fmla="*/ 2147483647 w 38"/>
              <a:gd name="T13" fmla="*/ 2147483647 h 72"/>
              <a:gd name="T14" fmla="*/ 2147483647 w 38"/>
              <a:gd name="T15" fmla="*/ 2147483647 h 72"/>
              <a:gd name="T16" fmla="*/ 2147483647 w 38"/>
              <a:gd name="T17" fmla="*/ 2147483647 h 72"/>
              <a:gd name="T18" fmla="*/ 2147483647 w 38"/>
              <a:gd name="T19" fmla="*/ 2147483647 h 72"/>
              <a:gd name="T20" fmla="*/ 2147483647 w 38"/>
              <a:gd name="T21" fmla="*/ 2147483647 h 72"/>
              <a:gd name="T22" fmla="*/ 2147483647 w 38"/>
              <a:gd name="T23" fmla="*/ 2147483647 h 72"/>
              <a:gd name="T24" fmla="*/ 2147483647 w 38"/>
              <a:gd name="T25" fmla="*/ 2147483647 h 72"/>
              <a:gd name="T26" fmla="*/ 2147483647 w 38"/>
              <a:gd name="T27" fmla="*/ 2147483647 h 72"/>
              <a:gd name="T28" fmla="*/ 2147483647 w 38"/>
              <a:gd name="T29" fmla="*/ 2147483647 h 72"/>
              <a:gd name="T30" fmla="*/ 2147483647 w 38"/>
              <a:gd name="T31" fmla="*/ 2147483647 h 72"/>
              <a:gd name="T32" fmla="*/ 2147483647 w 38"/>
              <a:gd name="T33" fmla="*/ 2147483647 h 72"/>
              <a:gd name="T34" fmla="*/ 2147483647 w 38"/>
              <a:gd name="T35" fmla="*/ 0 h 72"/>
              <a:gd name="T36" fmla="*/ 2147483647 w 38"/>
              <a:gd name="T37" fmla="*/ 0 h 72"/>
              <a:gd name="T38" fmla="*/ 2147483647 w 38"/>
              <a:gd name="T39" fmla="*/ 0 h 72"/>
              <a:gd name="T40" fmla="*/ 2147483647 w 38"/>
              <a:gd name="T41" fmla="*/ 2147483647 h 72"/>
              <a:gd name="T42" fmla="*/ 2147483647 w 38"/>
              <a:gd name="T43" fmla="*/ 2147483647 h 72"/>
              <a:gd name="T44" fmla="*/ 2147483647 w 38"/>
              <a:gd name="T45" fmla="*/ 2147483647 h 72"/>
              <a:gd name="T46" fmla="*/ 0 w 38"/>
              <a:gd name="T47" fmla="*/ 2147483647 h 72"/>
              <a:gd name="T48" fmla="*/ 0 w 38"/>
              <a:gd name="T49" fmla="*/ 2147483647 h 72"/>
              <a:gd name="T50" fmla="*/ 0 w 38"/>
              <a:gd name="T51" fmla="*/ 2147483647 h 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2"/>
              <a:gd name="T80" fmla="*/ 38 w 38"/>
              <a:gd name="T81" fmla="*/ 72 h 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2">
                <a:moveTo>
                  <a:pt x="0" y="52"/>
                </a:moveTo>
                <a:lnTo>
                  <a:pt x="0" y="58"/>
                </a:lnTo>
                <a:lnTo>
                  <a:pt x="2" y="63"/>
                </a:lnTo>
                <a:lnTo>
                  <a:pt x="5" y="67"/>
                </a:lnTo>
                <a:lnTo>
                  <a:pt x="9" y="70"/>
                </a:lnTo>
                <a:lnTo>
                  <a:pt x="14" y="72"/>
                </a:lnTo>
                <a:lnTo>
                  <a:pt x="19" y="72"/>
                </a:lnTo>
                <a:lnTo>
                  <a:pt x="25" y="72"/>
                </a:lnTo>
                <a:lnTo>
                  <a:pt x="29" y="70"/>
                </a:lnTo>
                <a:lnTo>
                  <a:pt x="34" y="67"/>
                </a:lnTo>
                <a:lnTo>
                  <a:pt x="37" y="63"/>
                </a:lnTo>
                <a:lnTo>
                  <a:pt x="38" y="58"/>
                </a:lnTo>
                <a:lnTo>
                  <a:pt x="38" y="25"/>
                </a:lnTo>
                <a:lnTo>
                  <a:pt x="38" y="14"/>
                </a:lnTo>
                <a:lnTo>
                  <a:pt x="37" y="9"/>
                </a:lnTo>
                <a:lnTo>
                  <a:pt x="34" y="5"/>
                </a:lnTo>
                <a:lnTo>
                  <a:pt x="29" y="2"/>
                </a:lnTo>
                <a:lnTo>
                  <a:pt x="25" y="0"/>
                </a:lnTo>
                <a:lnTo>
                  <a:pt x="19" y="0"/>
                </a:lnTo>
                <a:lnTo>
                  <a:pt x="14" y="0"/>
                </a:lnTo>
                <a:lnTo>
                  <a:pt x="9" y="2"/>
                </a:lnTo>
                <a:lnTo>
                  <a:pt x="5" y="5"/>
                </a:lnTo>
                <a:lnTo>
                  <a:pt x="2" y="9"/>
                </a:lnTo>
                <a:lnTo>
                  <a:pt x="0" y="14"/>
                </a:lnTo>
                <a:lnTo>
                  <a:pt x="0" y="19"/>
                </a:lnTo>
                <a:lnTo>
                  <a:pt x="0" y="5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5" name="Line 833"/>
          <p:cNvSpPr>
            <a:spLocks noChangeShapeType="1"/>
          </p:cNvSpPr>
          <p:nvPr/>
        </p:nvSpPr>
        <p:spPr bwMode="auto">
          <a:xfrm>
            <a:off x="5829300" y="50371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6" name="Freeform 834"/>
          <p:cNvSpPr>
            <a:spLocks/>
          </p:cNvSpPr>
          <p:nvPr/>
        </p:nvSpPr>
        <p:spPr bwMode="auto">
          <a:xfrm>
            <a:off x="5821363" y="5037138"/>
            <a:ext cx="23812" cy="158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9" y="2"/>
                </a:lnTo>
                <a:lnTo>
                  <a:pt x="5" y="5"/>
                </a:lnTo>
                <a:lnTo>
                  <a:pt x="2" y="9"/>
                </a:lnTo>
                <a:lnTo>
                  <a:pt x="0" y="14"/>
                </a:lnTo>
                <a:lnTo>
                  <a:pt x="0" y="19"/>
                </a:lnTo>
                <a:lnTo>
                  <a:pt x="0" y="25"/>
                </a:lnTo>
                <a:lnTo>
                  <a:pt x="2" y="29"/>
                </a:lnTo>
                <a:lnTo>
                  <a:pt x="5" y="33"/>
                </a:lnTo>
                <a:lnTo>
                  <a:pt x="9" y="37"/>
                </a:lnTo>
                <a:lnTo>
                  <a:pt x="14" y="38"/>
                </a:lnTo>
                <a:lnTo>
                  <a:pt x="34" y="38"/>
                </a:lnTo>
                <a:lnTo>
                  <a:pt x="45" y="38"/>
                </a:lnTo>
                <a:lnTo>
                  <a:pt x="49" y="37"/>
                </a:lnTo>
                <a:lnTo>
                  <a:pt x="52" y="33"/>
                </a:lnTo>
                <a:lnTo>
                  <a:pt x="56" y="29"/>
                </a:lnTo>
                <a:lnTo>
                  <a:pt x="58" y="25"/>
                </a:lnTo>
                <a:lnTo>
                  <a:pt x="59" y="19"/>
                </a:lnTo>
                <a:lnTo>
                  <a:pt x="58" y="14"/>
                </a:lnTo>
                <a:lnTo>
                  <a:pt x="56" y="9"/>
                </a:lnTo>
                <a:lnTo>
                  <a:pt x="52" y="5"/>
                </a:lnTo>
                <a:lnTo>
                  <a:pt x="49" y="2"/>
                </a:lnTo>
                <a:lnTo>
                  <a:pt x="45" y="0"/>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7" name="Line 835"/>
          <p:cNvSpPr>
            <a:spLocks noChangeShapeType="1"/>
          </p:cNvSpPr>
          <p:nvPr/>
        </p:nvSpPr>
        <p:spPr bwMode="auto">
          <a:xfrm>
            <a:off x="5837238" y="50371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8" name="Freeform 836"/>
          <p:cNvSpPr>
            <a:spLocks/>
          </p:cNvSpPr>
          <p:nvPr/>
        </p:nvSpPr>
        <p:spPr bwMode="auto">
          <a:xfrm>
            <a:off x="5829300" y="5037138"/>
            <a:ext cx="19050" cy="15875"/>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10" y="2"/>
                </a:lnTo>
                <a:lnTo>
                  <a:pt x="6" y="5"/>
                </a:lnTo>
                <a:lnTo>
                  <a:pt x="3" y="9"/>
                </a:lnTo>
                <a:lnTo>
                  <a:pt x="0" y="14"/>
                </a:lnTo>
                <a:lnTo>
                  <a:pt x="0" y="19"/>
                </a:lnTo>
                <a:lnTo>
                  <a:pt x="0" y="25"/>
                </a:lnTo>
                <a:lnTo>
                  <a:pt x="3" y="29"/>
                </a:lnTo>
                <a:lnTo>
                  <a:pt x="6" y="33"/>
                </a:lnTo>
                <a:lnTo>
                  <a:pt x="10" y="37"/>
                </a:lnTo>
                <a:lnTo>
                  <a:pt x="15" y="38"/>
                </a:lnTo>
                <a:lnTo>
                  <a:pt x="24" y="38"/>
                </a:lnTo>
                <a:lnTo>
                  <a:pt x="35" y="38"/>
                </a:lnTo>
                <a:lnTo>
                  <a:pt x="40" y="37"/>
                </a:lnTo>
                <a:lnTo>
                  <a:pt x="44" y="33"/>
                </a:lnTo>
                <a:lnTo>
                  <a:pt x="47" y="29"/>
                </a:lnTo>
                <a:lnTo>
                  <a:pt x="49" y="25"/>
                </a:lnTo>
                <a:lnTo>
                  <a:pt x="49" y="19"/>
                </a:lnTo>
                <a:lnTo>
                  <a:pt x="49" y="14"/>
                </a:lnTo>
                <a:lnTo>
                  <a:pt x="47" y="9"/>
                </a:lnTo>
                <a:lnTo>
                  <a:pt x="44" y="5"/>
                </a:lnTo>
                <a:lnTo>
                  <a:pt x="40" y="2"/>
                </a:lnTo>
                <a:lnTo>
                  <a:pt x="35"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89" name="Line 837"/>
          <p:cNvSpPr>
            <a:spLocks noChangeShapeType="1"/>
          </p:cNvSpPr>
          <p:nvPr/>
        </p:nvSpPr>
        <p:spPr bwMode="auto">
          <a:xfrm>
            <a:off x="5840413" y="50371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0" name="Freeform 838"/>
          <p:cNvSpPr>
            <a:spLocks/>
          </p:cNvSpPr>
          <p:nvPr/>
        </p:nvSpPr>
        <p:spPr bwMode="auto">
          <a:xfrm>
            <a:off x="5832475" y="5037138"/>
            <a:ext cx="23813" cy="15875"/>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10" y="2"/>
                </a:lnTo>
                <a:lnTo>
                  <a:pt x="6" y="5"/>
                </a:lnTo>
                <a:lnTo>
                  <a:pt x="2" y="9"/>
                </a:lnTo>
                <a:lnTo>
                  <a:pt x="1" y="14"/>
                </a:lnTo>
                <a:lnTo>
                  <a:pt x="0" y="19"/>
                </a:lnTo>
                <a:lnTo>
                  <a:pt x="1" y="25"/>
                </a:lnTo>
                <a:lnTo>
                  <a:pt x="2" y="29"/>
                </a:lnTo>
                <a:lnTo>
                  <a:pt x="6" y="33"/>
                </a:lnTo>
                <a:lnTo>
                  <a:pt x="10" y="37"/>
                </a:lnTo>
                <a:lnTo>
                  <a:pt x="14" y="38"/>
                </a:lnTo>
                <a:lnTo>
                  <a:pt x="34" y="38"/>
                </a:lnTo>
                <a:lnTo>
                  <a:pt x="45" y="38"/>
                </a:lnTo>
                <a:lnTo>
                  <a:pt x="50" y="37"/>
                </a:lnTo>
                <a:lnTo>
                  <a:pt x="54" y="33"/>
                </a:lnTo>
                <a:lnTo>
                  <a:pt x="57" y="29"/>
                </a:lnTo>
                <a:lnTo>
                  <a:pt x="59" y="25"/>
                </a:lnTo>
                <a:lnTo>
                  <a:pt x="59" y="19"/>
                </a:lnTo>
                <a:lnTo>
                  <a:pt x="59" y="14"/>
                </a:lnTo>
                <a:lnTo>
                  <a:pt x="57" y="9"/>
                </a:lnTo>
                <a:lnTo>
                  <a:pt x="54" y="5"/>
                </a:lnTo>
                <a:lnTo>
                  <a:pt x="50" y="2"/>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1" name="Line 839"/>
          <p:cNvSpPr>
            <a:spLocks noChangeShapeType="1"/>
          </p:cNvSpPr>
          <p:nvPr/>
        </p:nvSpPr>
        <p:spPr bwMode="auto">
          <a:xfrm>
            <a:off x="5848350" y="50371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2" name="Freeform 840"/>
          <p:cNvSpPr>
            <a:spLocks/>
          </p:cNvSpPr>
          <p:nvPr/>
        </p:nvSpPr>
        <p:spPr bwMode="auto">
          <a:xfrm>
            <a:off x="5840413" y="5037138"/>
            <a:ext cx="50800" cy="15875"/>
          </a:xfrm>
          <a:custGeom>
            <a:avLst/>
            <a:gdLst>
              <a:gd name="T0" fmla="*/ 2147483647 w 128"/>
              <a:gd name="T1" fmla="*/ 0 h 38"/>
              <a:gd name="T2" fmla="*/ 2147483647 w 128"/>
              <a:gd name="T3" fmla="*/ 0 h 38"/>
              <a:gd name="T4" fmla="*/ 2147483647 w 128"/>
              <a:gd name="T5" fmla="*/ 2147483647 h 38"/>
              <a:gd name="T6" fmla="*/ 2147483647 w 128"/>
              <a:gd name="T7" fmla="*/ 2147483647 h 38"/>
              <a:gd name="T8" fmla="*/ 2147483647 w 128"/>
              <a:gd name="T9" fmla="*/ 2147483647 h 38"/>
              <a:gd name="T10" fmla="*/ 2147483647 w 128"/>
              <a:gd name="T11" fmla="*/ 2147483647 h 38"/>
              <a:gd name="T12" fmla="*/ 0 w 128"/>
              <a:gd name="T13" fmla="*/ 2147483647 h 38"/>
              <a:gd name="T14" fmla="*/ 2147483647 w 128"/>
              <a:gd name="T15" fmla="*/ 2147483647 h 38"/>
              <a:gd name="T16" fmla="*/ 2147483647 w 128"/>
              <a:gd name="T17" fmla="*/ 2147483647 h 38"/>
              <a:gd name="T18" fmla="*/ 2147483647 w 128"/>
              <a:gd name="T19" fmla="*/ 2147483647 h 38"/>
              <a:gd name="T20" fmla="*/ 2147483647 w 128"/>
              <a:gd name="T21" fmla="*/ 2147483647 h 38"/>
              <a:gd name="T22" fmla="*/ 2147483647 w 128"/>
              <a:gd name="T23" fmla="*/ 2147483647 h 38"/>
              <a:gd name="T24" fmla="*/ 2147483647 w 128"/>
              <a:gd name="T25" fmla="*/ 2147483647 h 38"/>
              <a:gd name="T26" fmla="*/ 2147483647 w 128"/>
              <a:gd name="T27" fmla="*/ 2147483647 h 38"/>
              <a:gd name="T28" fmla="*/ 2147483647 w 128"/>
              <a:gd name="T29" fmla="*/ 2147483647 h 38"/>
              <a:gd name="T30" fmla="*/ 2147483647 w 128"/>
              <a:gd name="T31" fmla="*/ 2147483647 h 38"/>
              <a:gd name="T32" fmla="*/ 2147483647 w 128"/>
              <a:gd name="T33" fmla="*/ 2147483647 h 38"/>
              <a:gd name="T34" fmla="*/ 2147483647 w 128"/>
              <a:gd name="T35" fmla="*/ 2147483647 h 38"/>
              <a:gd name="T36" fmla="*/ 2147483647 w 128"/>
              <a:gd name="T37" fmla="*/ 2147483647 h 38"/>
              <a:gd name="T38" fmla="*/ 2147483647 w 128"/>
              <a:gd name="T39" fmla="*/ 2147483647 h 38"/>
              <a:gd name="T40" fmla="*/ 2147483647 w 128"/>
              <a:gd name="T41" fmla="*/ 2147483647 h 38"/>
              <a:gd name="T42" fmla="*/ 2147483647 w 128"/>
              <a:gd name="T43" fmla="*/ 2147483647 h 38"/>
              <a:gd name="T44" fmla="*/ 2147483647 w 128"/>
              <a:gd name="T45" fmla="*/ 2147483647 h 38"/>
              <a:gd name="T46" fmla="*/ 2147483647 w 128"/>
              <a:gd name="T47" fmla="*/ 0 h 38"/>
              <a:gd name="T48" fmla="*/ 2147483647 w 128"/>
              <a:gd name="T49" fmla="*/ 0 h 38"/>
              <a:gd name="T50" fmla="*/ 2147483647 w 12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8"/>
              <a:gd name="T80" fmla="*/ 128 w 12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8">
                <a:moveTo>
                  <a:pt x="19" y="0"/>
                </a:moveTo>
                <a:lnTo>
                  <a:pt x="14" y="0"/>
                </a:lnTo>
                <a:lnTo>
                  <a:pt x="10" y="2"/>
                </a:lnTo>
                <a:lnTo>
                  <a:pt x="6" y="5"/>
                </a:lnTo>
                <a:lnTo>
                  <a:pt x="2" y="9"/>
                </a:lnTo>
                <a:lnTo>
                  <a:pt x="1" y="14"/>
                </a:lnTo>
                <a:lnTo>
                  <a:pt x="0" y="19"/>
                </a:lnTo>
                <a:lnTo>
                  <a:pt x="1" y="25"/>
                </a:lnTo>
                <a:lnTo>
                  <a:pt x="2" y="29"/>
                </a:lnTo>
                <a:lnTo>
                  <a:pt x="6" y="33"/>
                </a:lnTo>
                <a:lnTo>
                  <a:pt x="10" y="37"/>
                </a:lnTo>
                <a:lnTo>
                  <a:pt x="14" y="38"/>
                </a:lnTo>
                <a:lnTo>
                  <a:pt x="103" y="38"/>
                </a:lnTo>
                <a:lnTo>
                  <a:pt x="113" y="38"/>
                </a:lnTo>
                <a:lnTo>
                  <a:pt x="118" y="37"/>
                </a:lnTo>
                <a:lnTo>
                  <a:pt x="122" y="33"/>
                </a:lnTo>
                <a:lnTo>
                  <a:pt x="125" y="29"/>
                </a:lnTo>
                <a:lnTo>
                  <a:pt x="128" y="25"/>
                </a:lnTo>
                <a:lnTo>
                  <a:pt x="128" y="19"/>
                </a:lnTo>
                <a:lnTo>
                  <a:pt x="128" y="14"/>
                </a:lnTo>
                <a:lnTo>
                  <a:pt x="125" y="9"/>
                </a:lnTo>
                <a:lnTo>
                  <a:pt x="122" y="5"/>
                </a:lnTo>
                <a:lnTo>
                  <a:pt x="118" y="2"/>
                </a:lnTo>
                <a:lnTo>
                  <a:pt x="113" y="0"/>
                </a:lnTo>
                <a:lnTo>
                  <a:pt x="10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3" name="Line 841"/>
          <p:cNvSpPr>
            <a:spLocks noChangeShapeType="1"/>
          </p:cNvSpPr>
          <p:nvPr/>
        </p:nvSpPr>
        <p:spPr bwMode="auto">
          <a:xfrm>
            <a:off x="5875338" y="50450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4" name="Freeform 842"/>
          <p:cNvSpPr>
            <a:spLocks/>
          </p:cNvSpPr>
          <p:nvPr/>
        </p:nvSpPr>
        <p:spPr bwMode="auto">
          <a:xfrm>
            <a:off x="5875338" y="5026025"/>
            <a:ext cx="15875" cy="26988"/>
          </a:xfrm>
          <a:custGeom>
            <a:avLst/>
            <a:gdLst>
              <a:gd name="T0" fmla="*/ 0 w 40"/>
              <a:gd name="T1" fmla="*/ 2147483647 h 74"/>
              <a:gd name="T2" fmla="*/ 2147483647 w 40"/>
              <a:gd name="T3" fmla="*/ 2147483647 h 74"/>
              <a:gd name="T4" fmla="*/ 2147483647 w 40"/>
              <a:gd name="T5" fmla="*/ 2147483647 h 74"/>
              <a:gd name="T6" fmla="*/ 2147483647 w 40"/>
              <a:gd name="T7" fmla="*/ 2147483647 h 74"/>
              <a:gd name="T8" fmla="*/ 2147483647 w 40"/>
              <a:gd name="T9" fmla="*/ 2147483647 h 74"/>
              <a:gd name="T10" fmla="*/ 2147483647 w 40"/>
              <a:gd name="T11" fmla="*/ 2147483647 h 74"/>
              <a:gd name="T12" fmla="*/ 2147483647 w 40"/>
              <a:gd name="T13" fmla="*/ 2147483647 h 74"/>
              <a:gd name="T14" fmla="*/ 2147483647 w 40"/>
              <a:gd name="T15" fmla="*/ 2147483647 h 74"/>
              <a:gd name="T16" fmla="*/ 2147483647 w 40"/>
              <a:gd name="T17" fmla="*/ 2147483647 h 74"/>
              <a:gd name="T18" fmla="*/ 2147483647 w 40"/>
              <a:gd name="T19" fmla="*/ 2147483647 h 74"/>
              <a:gd name="T20" fmla="*/ 2147483647 w 40"/>
              <a:gd name="T21" fmla="*/ 2147483647 h 74"/>
              <a:gd name="T22" fmla="*/ 2147483647 w 40"/>
              <a:gd name="T23" fmla="*/ 2147483647 h 74"/>
              <a:gd name="T24" fmla="*/ 2147483647 w 40"/>
              <a:gd name="T25" fmla="*/ 2147483647 h 74"/>
              <a:gd name="T26" fmla="*/ 2147483647 w 40"/>
              <a:gd name="T27" fmla="*/ 2147483647 h 74"/>
              <a:gd name="T28" fmla="*/ 2147483647 w 40"/>
              <a:gd name="T29" fmla="*/ 2147483647 h 74"/>
              <a:gd name="T30" fmla="*/ 2147483647 w 40"/>
              <a:gd name="T31" fmla="*/ 2147483647 h 74"/>
              <a:gd name="T32" fmla="*/ 2147483647 w 40"/>
              <a:gd name="T33" fmla="*/ 2147483647 h 74"/>
              <a:gd name="T34" fmla="*/ 2147483647 w 40"/>
              <a:gd name="T35" fmla="*/ 2147483647 h 74"/>
              <a:gd name="T36" fmla="*/ 2147483647 w 40"/>
              <a:gd name="T37" fmla="*/ 0 h 74"/>
              <a:gd name="T38" fmla="*/ 2147483647 w 40"/>
              <a:gd name="T39" fmla="*/ 2147483647 h 74"/>
              <a:gd name="T40" fmla="*/ 2147483647 w 40"/>
              <a:gd name="T41" fmla="*/ 2147483647 h 74"/>
              <a:gd name="T42" fmla="*/ 2147483647 w 40"/>
              <a:gd name="T43" fmla="*/ 2147483647 h 74"/>
              <a:gd name="T44" fmla="*/ 2147483647 w 40"/>
              <a:gd name="T45" fmla="*/ 2147483647 h 74"/>
              <a:gd name="T46" fmla="*/ 2147483647 w 40"/>
              <a:gd name="T47" fmla="*/ 2147483647 h 74"/>
              <a:gd name="T48" fmla="*/ 0 w 40"/>
              <a:gd name="T49" fmla="*/ 2147483647 h 74"/>
              <a:gd name="T50" fmla="*/ 0 w 40"/>
              <a:gd name="T51" fmla="*/ 2147483647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4"/>
              <a:gd name="T80" fmla="*/ 40 w 40"/>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4">
                <a:moveTo>
                  <a:pt x="0" y="54"/>
                </a:moveTo>
                <a:lnTo>
                  <a:pt x="1" y="60"/>
                </a:lnTo>
                <a:lnTo>
                  <a:pt x="3" y="64"/>
                </a:lnTo>
                <a:lnTo>
                  <a:pt x="7" y="68"/>
                </a:lnTo>
                <a:lnTo>
                  <a:pt x="11" y="72"/>
                </a:lnTo>
                <a:lnTo>
                  <a:pt x="15" y="73"/>
                </a:lnTo>
                <a:lnTo>
                  <a:pt x="20" y="74"/>
                </a:lnTo>
                <a:lnTo>
                  <a:pt x="25" y="73"/>
                </a:lnTo>
                <a:lnTo>
                  <a:pt x="30" y="72"/>
                </a:lnTo>
                <a:lnTo>
                  <a:pt x="34" y="68"/>
                </a:lnTo>
                <a:lnTo>
                  <a:pt x="37" y="64"/>
                </a:lnTo>
                <a:lnTo>
                  <a:pt x="40" y="60"/>
                </a:lnTo>
                <a:lnTo>
                  <a:pt x="40" y="25"/>
                </a:lnTo>
                <a:lnTo>
                  <a:pt x="40" y="15"/>
                </a:lnTo>
                <a:lnTo>
                  <a:pt x="37" y="11"/>
                </a:lnTo>
                <a:lnTo>
                  <a:pt x="34" y="7"/>
                </a:lnTo>
                <a:lnTo>
                  <a:pt x="30" y="3"/>
                </a:lnTo>
                <a:lnTo>
                  <a:pt x="25" y="2"/>
                </a:lnTo>
                <a:lnTo>
                  <a:pt x="20" y="0"/>
                </a:lnTo>
                <a:lnTo>
                  <a:pt x="15" y="2"/>
                </a:lnTo>
                <a:lnTo>
                  <a:pt x="11" y="3"/>
                </a:lnTo>
                <a:lnTo>
                  <a:pt x="7" y="7"/>
                </a:lnTo>
                <a:lnTo>
                  <a:pt x="3" y="11"/>
                </a:lnTo>
                <a:lnTo>
                  <a:pt x="1" y="15"/>
                </a:lnTo>
                <a:lnTo>
                  <a:pt x="0" y="20"/>
                </a:lnTo>
                <a:lnTo>
                  <a:pt x="0" y="5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5" name="Line 843"/>
          <p:cNvSpPr>
            <a:spLocks noChangeShapeType="1"/>
          </p:cNvSpPr>
          <p:nvPr/>
        </p:nvSpPr>
        <p:spPr bwMode="auto">
          <a:xfrm>
            <a:off x="5883275" y="50260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6" name="Freeform 844"/>
          <p:cNvSpPr>
            <a:spLocks/>
          </p:cNvSpPr>
          <p:nvPr/>
        </p:nvSpPr>
        <p:spPr bwMode="auto">
          <a:xfrm>
            <a:off x="5875338" y="5026025"/>
            <a:ext cx="23812" cy="14288"/>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2"/>
                </a:lnTo>
                <a:lnTo>
                  <a:pt x="11" y="3"/>
                </a:lnTo>
                <a:lnTo>
                  <a:pt x="7" y="7"/>
                </a:lnTo>
                <a:lnTo>
                  <a:pt x="3" y="11"/>
                </a:lnTo>
                <a:lnTo>
                  <a:pt x="1" y="15"/>
                </a:lnTo>
                <a:lnTo>
                  <a:pt x="0" y="20"/>
                </a:lnTo>
                <a:lnTo>
                  <a:pt x="1" y="25"/>
                </a:lnTo>
                <a:lnTo>
                  <a:pt x="3" y="31"/>
                </a:lnTo>
                <a:lnTo>
                  <a:pt x="7" y="35"/>
                </a:lnTo>
                <a:lnTo>
                  <a:pt x="11" y="37"/>
                </a:lnTo>
                <a:lnTo>
                  <a:pt x="15" y="40"/>
                </a:lnTo>
                <a:lnTo>
                  <a:pt x="34" y="40"/>
                </a:lnTo>
                <a:lnTo>
                  <a:pt x="45" y="40"/>
                </a:lnTo>
                <a:lnTo>
                  <a:pt x="50" y="37"/>
                </a:lnTo>
                <a:lnTo>
                  <a:pt x="54" y="35"/>
                </a:lnTo>
                <a:lnTo>
                  <a:pt x="57" y="31"/>
                </a:lnTo>
                <a:lnTo>
                  <a:pt x="60" y="25"/>
                </a:lnTo>
                <a:lnTo>
                  <a:pt x="60" y="20"/>
                </a:lnTo>
                <a:lnTo>
                  <a:pt x="60" y="15"/>
                </a:lnTo>
                <a:lnTo>
                  <a:pt x="57" y="11"/>
                </a:lnTo>
                <a:lnTo>
                  <a:pt x="54" y="7"/>
                </a:lnTo>
                <a:lnTo>
                  <a:pt x="50"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7" name="Line 845"/>
          <p:cNvSpPr>
            <a:spLocks noChangeShapeType="1"/>
          </p:cNvSpPr>
          <p:nvPr/>
        </p:nvSpPr>
        <p:spPr bwMode="auto">
          <a:xfrm>
            <a:off x="5891213" y="50260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8" name="Freeform 846"/>
          <p:cNvSpPr>
            <a:spLocks/>
          </p:cNvSpPr>
          <p:nvPr/>
        </p:nvSpPr>
        <p:spPr bwMode="auto">
          <a:xfrm>
            <a:off x="5883275" y="5026025"/>
            <a:ext cx="26988" cy="14288"/>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2147483647 w 69"/>
              <a:gd name="T11" fmla="*/ 2147483647 h 40"/>
              <a:gd name="T12" fmla="*/ 0 w 69"/>
              <a:gd name="T13" fmla="*/ 2147483647 h 40"/>
              <a:gd name="T14" fmla="*/ 2147483647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4" y="2"/>
                </a:lnTo>
                <a:lnTo>
                  <a:pt x="10" y="3"/>
                </a:lnTo>
                <a:lnTo>
                  <a:pt x="5" y="7"/>
                </a:lnTo>
                <a:lnTo>
                  <a:pt x="3" y="11"/>
                </a:lnTo>
                <a:lnTo>
                  <a:pt x="1" y="15"/>
                </a:lnTo>
                <a:lnTo>
                  <a:pt x="0" y="20"/>
                </a:lnTo>
                <a:lnTo>
                  <a:pt x="1" y="25"/>
                </a:lnTo>
                <a:lnTo>
                  <a:pt x="3" y="31"/>
                </a:lnTo>
                <a:lnTo>
                  <a:pt x="5" y="35"/>
                </a:lnTo>
                <a:lnTo>
                  <a:pt x="10" y="37"/>
                </a:lnTo>
                <a:lnTo>
                  <a:pt x="14" y="40"/>
                </a:lnTo>
                <a:lnTo>
                  <a:pt x="43" y="40"/>
                </a:lnTo>
                <a:lnTo>
                  <a:pt x="54" y="40"/>
                </a:lnTo>
                <a:lnTo>
                  <a:pt x="59" y="37"/>
                </a:lnTo>
                <a:lnTo>
                  <a:pt x="63" y="35"/>
                </a:lnTo>
                <a:lnTo>
                  <a:pt x="66" y="31"/>
                </a:lnTo>
                <a:lnTo>
                  <a:pt x="69" y="25"/>
                </a:lnTo>
                <a:lnTo>
                  <a:pt x="69" y="20"/>
                </a:lnTo>
                <a:lnTo>
                  <a:pt x="69" y="15"/>
                </a:lnTo>
                <a:lnTo>
                  <a:pt x="66" y="11"/>
                </a:lnTo>
                <a:lnTo>
                  <a:pt x="63" y="7"/>
                </a:lnTo>
                <a:lnTo>
                  <a:pt x="59"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599" name="Line 847"/>
          <p:cNvSpPr>
            <a:spLocks noChangeShapeType="1"/>
          </p:cNvSpPr>
          <p:nvPr/>
        </p:nvSpPr>
        <p:spPr bwMode="auto">
          <a:xfrm>
            <a:off x="5902325" y="50260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0" name="Freeform 848"/>
          <p:cNvSpPr>
            <a:spLocks/>
          </p:cNvSpPr>
          <p:nvPr/>
        </p:nvSpPr>
        <p:spPr bwMode="auto">
          <a:xfrm>
            <a:off x="5894388" y="5026025"/>
            <a:ext cx="63500" cy="14288"/>
          </a:xfrm>
          <a:custGeom>
            <a:avLst/>
            <a:gdLst>
              <a:gd name="T0" fmla="*/ 2147483647 w 159"/>
              <a:gd name="T1" fmla="*/ 0 h 40"/>
              <a:gd name="T2" fmla="*/ 2147483647 w 159"/>
              <a:gd name="T3" fmla="*/ 2147483647 h 40"/>
              <a:gd name="T4" fmla="*/ 2147483647 w 159"/>
              <a:gd name="T5" fmla="*/ 2147483647 h 40"/>
              <a:gd name="T6" fmla="*/ 2147483647 w 159"/>
              <a:gd name="T7" fmla="*/ 2147483647 h 40"/>
              <a:gd name="T8" fmla="*/ 2147483647 w 159"/>
              <a:gd name="T9" fmla="*/ 2147483647 h 40"/>
              <a:gd name="T10" fmla="*/ 2147483647 w 159"/>
              <a:gd name="T11" fmla="*/ 2147483647 h 40"/>
              <a:gd name="T12" fmla="*/ 0 w 159"/>
              <a:gd name="T13" fmla="*/ 2147483647 h 40"/>
              <a:gd name="T14" fmla="*/ 2147483647 w 159"/>
              <a:gd name="T15" fmla="*/ 2147483647 h 40"/>
              <a:gd name="T16" fmla="*/ 2147483647 w 159"/>
              <a:gd name="T17" fmla="*/ 2147483647 h 40"/>
              <a:gd name="T18" fmla="*/ 2147483647 w 159"/>
              <a:gd name="T19" fmla="*/ 2147483647 h 40"/>
              <a:gd name="T20" fmla="*/ 2147483647 w 159"/>
              <a:gd name="T21" fmla="*/ 2147483647 h 40"/>
              <a:gd name="T22" fmla="*/ 2147483647 w 159"/>
              <a:gd name="T23" fmla="*/ 2147483647 h 40"/>
              <a:gd name="T24" fmla="*/ 2147483647 w 159"/>
              <a:gd name="T25" fmla="*/ 2147483647 h 40"/>
              <a:gd name="T26" fmla="*/ 2147483647 w 159"/>
              <a:gd name="T27" fmla="*/ 2147483647 h 40"/>
              <a:gd name="T28" fmla="*/ 2147483647 w 159"/>
              <a:gd name="T29" fmla="*/ 2147483647 h 40"/>
              <a:gd name="T30" fmla="*/ 2147483647 w 159"/>
              <a:gd name="T31" fmla="*/ 2147483647 h 40"/>
              <a:gd name="T32" fmla="*/ 2147483647 w 159"/>
              <a:gd name="T33" fmla="*/ 2147483647 h 40"/>
              <a:gd name="T34" fmla="*/ 2147483647 w 159"/>
              <a:gd name="T35" fmla="*/ 2147483647 h 40"/>
              <a:gd name="T36" fmla="*/ 2147483647 w 159"/>
              <a:gd name="T37" fmla="*/ 2147483647 h 40"/>
              <a:gd name="T38" fmla="*/ 2147483647 w 159"/>
              <a:gd name="T39" fmla="*/ 2147483647 h 40"/>
              <a:gd name="T40" fmla="*/ 2147483647 w 159"/>
              <a:gd name="T41" fmla="*/ 2147483647 h 40"/>
              <a:gd name="T42" fmla="*/ 2147483647 w 159"/>
              <a:gd name="T43" fmla="*/ 2147483647 h 40"/>
              <a:gd name="T44" fmla="*/ 2147483647 w 159"/>
              <a:gd name="T45" fmla="*/ 2147483647 h 40"/>
              <a:gd name="T46" fmla="*/ 2147483647 w 159"/>
              <a:gd name="T47" fmla="*/ 2147483647 h 40"/>
              <a:gd name="T48" fmla="*/ 2147483647 w 159"/>
              <a:gd name="T49" fmla="*/ 0 h 40"/>
              <a:gd name="T50" fmla="*/ 2147483647 w 1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9"/>
              <a:gd name="T79" fmla="*/ 0 h 40"/>
              <a:gd name="T80" fmla="*/ 159 w 1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9" h="40">
                <a:moveTo>
                  <a:pt x="20" y="0"/>
                </a:moveTo>
                <a:lnTo>
                  <a:pt x="16" y="2"/>
                </a:lnTo>
                <a:lnTo>
                  <a:pt x="11" y="3"/>
                </a:lnTo>
                <a:lnTo>
                  <a:pt x="7" y="7"/>
                </a:lnTo>
                <a:lnTo>
                  <a:pt x="3" y="11"/>
                </a:lnTo>
                <a:lnTo>
                  <a:pt x="1" y="15"/>
                </a:lnTo>
                <a:lnTo>
                  <a:pt x="0" y="20"/>
                </a:lnTo>
                <a:lnTo>
                  <a:pt x="1" y="25"/>
                </a:lnTo>
                <a:lnTo>
                  <a:pt x="3" y="31"/>
                </a:lnTo>
                <a:lnTo>
                  <a:pt x="7" y="35"/>
                </a:lnTo>
                <a:lnTo>
                  <a:pt x="11" y="37"/>
                </a:lnTo>
                <a:lnTo>
                  <a:pt x="16" y="40"/>
                </a:lnTo>
                <a:lnTo>
                  <a:pt x="133" y="40"/>
                </a:lnTo>
                <a:lnTo>
                  <a:pt x="144" y="40"/>
                </a:lnTo>
                <a:lnTo>
                  <a:pt x="148" y="37"/>
                </a:lnTo>
                <a:lnTo>
                  <a:pt x="152" y="35"/>
                </a:lnTo>
                <a:lnTo>
                  <a:pt x="156" y="31"/>
                </a:lnTo>
                <a:lnTo>
                  <a:pt x="157" y="25"/>
                </a:lnTo>
                <a:lnTo>
                  <a:pt x="159" y="20"/>
                </a:lnTo>
                <a:lnTo>
                  <a:pt x="157" y="15"/>
                </a:lnTo>
                <a:lnTo>
                  <a:pt x="156" y="11"/>
                </a:lnTo>
                <a:lnTo>
                  <a:pt x="152" y="7"/>
                </a:lnTo>
                <a:lnTo>
                  <a:pt x="148" y="3"/>
                </a:lnTo>
                <a:lnTo>
                  <a:pt x="144" y="2"/>
                </a:lnTo>
                <a:lnTo>
                  <a:pt x="13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1" name="Line 849"/>
          <p:cNvSpPr>
            <a:spLocks noChangeShapeType="1"/>
          </p:cNvSpPr>
          <p:nvPr/>
        </p:nvSpPr>
        <p:spPr bwMode="auto">
          <a:xfrm>
            <a:off x="5949950" y="50260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2" name="Freeform 850"/>
          <p:cNvSpPr>
            <a:spLocks/>
          </p:cNvSpPr>
          <p:nvPr/>
        </p:nvSpPr>
        <p:spPr bwMode="auto">
          <a:xfrm>
            <a:off x="5942013" y="5026025"/>
            <a:ext cx="19050" cy="14288"/>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4" y="2"/>
                </a:lnTo>
                <a:lnTo>
                  <a:pt x="9" y="3"/>
                </a:lnTo>
                <a:lnTo>
                  <a:pt x="5" y="7"/>
                </a:lnTo>
                <a:lnTo>
                  <a:pt x="3" y="11"/>
                </a:lnTo>
                <a:lnTo>
                  <a:pt x="0" y="15"/>
                </a:lnTo>
                <a:lnTo>
                  <a:pt x="0" y="20"/>
                </a:lnTo>
                <a:lnTo>
                  <a:pt x="0" y="25"/>
                </a:lnTo>
                <a:lnTo>
                  <a:pt x="3" y="31"/>
                </a:lnTo>
                <a:lnTo>
                  <a:pt x="5" y="35"/>
                </a:lnTo>
                <a:lnTo>
                  <a:pt x="9" y="37"/>
                </a:lnTo>
                <a:lnTo>
                  <a:pt x="14" y="40"/>
                </a:lnTo>
                <a:lnTo>
                  <a:pt x="24" y="40"/>
                </a:lnTo>
                <a:lnTo>
                  <a:pt x="34" y="40"/>
                </a:lnTo>
                <a:lnTo>
                  <a:pt x="40" y="37"/>
                </a:lnTo>
                <a:lnTo>
                  <a:pt x="44" y="35"/>
                </a:lnTo>
                <a:lnTo>
                  <a:pt x="46" y="31"/>
                </a:lnTo>
                <a:lnTo>
                  <a:pt x="49" y="25"/>
                </a:lnTo>
                <a:lnTo>
                  <a:pt x="49" y="20"/>
                </a:lnTo>
                <a:lnTo>
                  <a:pt x="49" y="15"/>
                </a:lnTo>
                <a:lnTo>
                  <a:pt x="46" y="11"/>
                </a:lnTo>
                <a:lnTo>
                  <a:pt x="44" y="7"/>
                </a:lnTo>
                <a:lnTo>
                  <a:pt x="40" y="3"/>
                </a:lnTo>
                <a:lnTo>
                  <a:pt x="34"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3" name="Line 851"/>
          <p:cNvSpPr>
            <a:spLocks noChangeShapeType="1"/>
          </p:cNvSpPr>
          <p:nvPr/>
        </p:nvSpPr>
        <p:spPr bwMode="auto">
          <a:xfrm>
            <a:off x="5953125" y="50260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4" name="Freeform 852"/>
          <p:cNvSpPr>
            <a:spLocks/>
          </p:cNvSpPr>
          <p:nvPr/>
        </p:nvSpPr>
        <p:spPr bwMode="auto">
          <a:xfrm>
            <a:off x="5946775" y="5026025"/>
            <a:ext cx="30163" cy="14288"/>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2147483647 w 79"/>
              <a:gd name="T11" fmla="*/ 2147483647 h 40"/>
              <a:gd name="T12" fmla="*/ 0 w 79"/>
              <a:gd name="T13" fmla="*/ 2147483647 h 40"/>
              <a:gd name="T14" fmla="*/ 2147483647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20" y="0"/>
                </a:moveTo>
                <a:lnTo>
                  <a:pt x="15" y="2"/>
                </a:lnTo>
                <a:lnTo>
                  <a:pt x="11" y="3"/>
                </a:lnTo>
                <a:lnTo>
                  <a:pt x="7" y="7"/>
                </a:lnTo>
                <a:lnTo>
                  <a:pt x="3" y="11"/>
                </a:lnTo>
                <a:lnTo>
                  <a:pt x="1" y="15"/>
                </a:lnTo>
                <a:lnTo>
                  <a:pt x="0" y="20"/>
                </a:lnTo>
                <a:lnTo>
                  <a:pt x="1" y="25"/>
                </a:lnTo>
                <a:lnTo>
                  <a:pt x="3" y="31"/>
                </a:lnTo>
                <a:lnTo>
                  <a:pt x="7" y="35"/>
                </a:lnTo>
                <a:lnTo>
                  <a:pt x="11" y="37"/>
                </a:lnTo>
                <a:lnTo>
                  <a:pt x="15" y="40"/>
                </a:lnTo>
                <a:lnTo>
                  <a:pt x="54" y="40"/>
                </a:lnTo>
                <a:lnTo>
                  <a:pt x="65" y="40"/>
                </a:lnTo>
                <a:lnTo>
                  <a:pt x="69" y="37"/>
                </a:lnTo>
                <a:lnTo>
                  <a:pt x="74" y="35"/>
                </a:lnTo>
                <a:lnTo>
                  <a:pt x="77" y="31"/>
                </a:lnTo>
                <a:lnTo>
                  <a:pt x="78" y="25"/>
                </a:lnTo>
                <a:lnTo>
                  <a:pt x="79" y="20"/>
                </a:lnTo>
                <a:lnTo>
                  <a:pt x="78" y="15"/>
                </a:lnTo>
                <a:lnTo>
                  <a:pt x="77" y="11"/>
                </a:lnTo>
                <a:lnTo>
                  <a:pt x="74" y="7"/>
                </a:lnTo>
                <a:lnTo>
                  <a:pt x="69" y="3"/>
                </a:lnTo>
                <a:lnTo>
                  <a:pt x="65" y="2"/>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5" name="Line 853"/>
          <p:cNvSpPr>
            <a:spLocks noChangeShapeType="1"/>
          </p:cNvSpPr>
          <p:nvPr/>
        </p:nvSpPr>
        <p:spPr bwMode="auto">
          <a:xfrm>
            <a:off x="5969000" y="50260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6" name="Freeform 854"/>
          <p:cNvSpPr>
            <a:spLocks/>
          </p:cNvSpPr>
          <p:nvPr/>
        </p:nvSpPr>
        <p:spPr bwMode="auto">
          <a:xfrm>
            <a:off x="5961063" y="5026025"/>
            <a:ext cx="82550" cy="14288"/>
          </a:xfrm>
          <a:custGeom>
            <a:avLst/>
            <a:gdLst>
              <a:gd name="T0" fmla="*/ 2147483647 w 207"/>
              <a:gd name="T1" fmla="*/ 0 h 40"/>
              <a:gd name="T2" fmla="*/ 2147483647 w 207"/>
              <a:gd name="T3" fmla="*/ 2147483647 h 40"/>
              <a:gd name="T4" fmla="*/ 2147483647 w 207"/>
              <a:gd name="T5" fmla="*/ 2147483647 h 40"/>
              <a:gd name="T6" fmla="*/ 2147483647 w 207"/>
              <a:gd name="T7" fmla="*/ 2147483647 h 40"/>
              <a:gd name="T8" fmla="*/ 2147483647 w 207"/>
              <a:gd name="T9" fmla="*/ 2147483647 h 40"/>
              <a:gd name="T10" fmla="*/ 0 w 207"/>
              <a:gd name="T11" fmla="*/ 2147483647 h 40"/>
              <a:gd name="T12" fmla="*/ 0 w 207"/>
              <a:gd name="T13" fmla="*/ 2147483647 h 40"/>
              <a:gd name="T14" fmla="*/ 0 w 207"/>
              <a:gd name="T15" fmla="*/ 2147483647 h 40"/>
              <a:gd name="T16" fmla="*/ 2147483647 w 207"/>
              <a:gd name="T17" fmla="*/ 2147483647 h 40"/>
              <a:gd name="T18" fmla="*/ 2147483647 w 207"/>
              <a:gd name="T19" fmla="*/ 2147483647 h 40"/>
              <a:gd name="T20" fmla="*/ 2147483647 w 207"/>
              <a:gd name="T21" fmla="*/ 2147483647 h 40"/>
              <a:gd name="T22" fmla="*/ 2147483647 w 207"/>
              <a:gd name="T23" fmla="*/ 2147483647 h 40"/>
              <a:gd name="T24" fmla="*/ 2147483647 w 207"/>
              <a:gd name="T25" fmla="*/ 2147483647 h 40"/>
              <a:gd name="T26" fmla="*/ 2147483647 w 207"/>
              <a:gd name="T27" fmla="*/ 2147483647 h 40"/>
              <a:gd name="T28" fmla="*/ 2147483647 w 207"/>
              <a:gd name="T29" fmla="*/ 2147483647 h 40"/>
              <a:gd name="T30" fmla="*/ 2147483647 w 207"/>
              <a:gd name="T31" fmla="*/ 2147483647 h 40"/>
              <a:gd name="T32" fmla="*/ 2147483647 w 207"/>
              <a:gd name="T33" fmla="*/ 2147483647 h 40"/>
              <a:gd name="T34" fmla="*/ 2147483647 w 207"/>
              <a:gd name="T35" fmla="*/ 2147483647 h 40"/>
              <a:gd name="T36" fmla="*/ 2147483647 w 207"/>
              <a:gd name="T37" fmla="*/ 2147483647 h 40"/>
              <a:gd name="T38" fmla="*/ 2147483647 w 207"/>
              <a:gd name="T39" fmla="*/ 2147483647 h 40"/>
              <a:gd name="T40" fmla="*/ 2147483647 w 207"/>
              <a:gd name="T41" fmla="*/ 2147483647 h 40"/>
              <a:gd name="T42" fmla="*/ 2147483647 w 207"/>
              <a:gd name="T43" fmla="*/ 2147483647 h 40"/>
              <a:gd name="T44" fmla="*/ 2147483647 w 207"/>
              <a:gd name="T45" fmla="*/ 2147483647 h 40"/>
              <a:gd name="T46" fmla="*/ 2147483647 w 207"/>
              <a:gd name="T47" fmla="*/ 2147483647 h 40"/>
              <a:gd name="T48" fmla="*/ 2147483647 w 207"/>
              <a:gd name="T49" fmla="*/ 0 h 40"/>
              <a:gd name="T50" fmla="*/ 2147483647 w 20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7"/>
              <a:gd name="T79" fmla="*/ 0 h 40"/>
              <a:gd name="T80" fmla="*/ 207 w 20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7" h="40">
                <a:moveTo>
                  <a:pt x="20" y="0"/>
                </a:moveTo>
                <a:lnTo>
                  <a:pt x="14" y="2"/>
                </a:lnTo>
                <a:lnTo>
                  <a:pt x="9" y="3"/>
                </a:lnTo>
                <a:lnTo>
                  <a:pt x="5" y="7"/>
                </a:lnTo>
                <a:lnTo>
                  <a:pt x="2" y="11"/>
                </a:lnTo>
                <a:lnTo>
                  <a:pt x="0" y="15"/>
                </a:lnTo>
                <a:lnTo>
                  <a:pt x="0" y="20"/>
                </a:lnTo>
                <a:lnTo>
                  <a:pt x="0" y="25"/>
                </a:lnTo>
                <a:lnTo>
                  <a:pt x="2" y="31"/>
                </a:lnTo>
                <a:lnTo>
                  <a:pt x="5" y="35"/>
                </a:lnTo>
                <a:lnTo>
                  <a:pt x="9" y="37"/>
                </a:lnTo>
                <a:lnTo>
                  <a:pt x="14" y="40"/>
                </a:lnTo>
                <a:lnTo>
                  <a:pt x="182" y="40"/>
                </a:lnTo>
                <a:lnTo>
                  <a:pt x="191" y="40"/>
                </a:lnTo>
                <a:lnTo>
                  <a:pt x="197" y="37"/>
                </a:lnTo>
                <a:lnTo>
                  <a:pt x="201" y="35"/>
                </a:lnTo>
                <a:lnTo>
                  <a:pt x="203" y="31"/>
                </a:lnTo>
                <a:lnTo>
                  <a:pt x="206" y="25"/>
                </a:lnTo>
                <a:lnTo>
                  <a:pt x="207" y="20"/>
                </a:lnTo>
                <a:lnTo>
                  <a:pt x="206" y="15"/>
                </a:lnTo>
                <a:lnTo>
                  <a:pt x="203" y="11"/>
                </a:lnTo>
                <a:lnTo>
                  <a:pt x="201" y="7"/>
                </a:lnTo>
                <a:lnTo>
                  <a:pt x="197" y="3"/>
                </a:lnTo>
                <a:lnTo>
                  <a:pt x="191" y="2"/>
                </a:lnTo>
                <a:lnTo>
                  <a:pt x="18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7" name="Line 855"/>
          <p:cNvSpPr>
            <a:spLocks noChangeShapeType="1"/>
          </p:cNvSpPr>
          <p:nvPr/>
        </p:nvSpPr>
        <p:spPr bwMode="auto">
          <a:xfrm>
            <a:off x="6035675" y="50260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8" name="Freeform 856"/>
          <p:cNvSpPr>
            <a:spLocks/>
          </p:cNvSpPr>
          <p:nvPr/>
        </p:nvSpPr>
        <p:spPr bwMode="auto">
          <a:xfrm>
            <a:off x="6027738" y="5026025"/>
            <a:ext cx="39687" cy="14288"/>
          </a:xfrm>
          <a:custGeom>
            <a:avLst/>
            <a:gdLst>
              <a:gd name="T0" fmla="*/ 2147483647 w 97"/>
              <a:gd name="T1" fmla="*/ 0 h 40"/>
              <a:gd name="T2" fmla="*/ 2147483647 w 97"/>
              <a:gd name="T3" fmla="*/ 2147483647 h 40"/>
              <a:gd name="T4" fmla="*/ 2147483647 w 97"/>
              <a:gd name="T5" fmla="*/ 2147483647 h 40"/>
              <a:gd name="T6" fmla="*/ 2147483647 w 97"/>
              <a:gd name="T7" fmla="*/ 2147483647 h 40"/>
              <a:gd name="T8" fmla="*/ 2147483647 w 97"/>
              <a:gd name="T9" fmla="*/ 2147483647 h 40"/>
              <a:gd name="T10" fmla="*/ 0 w 97"/>
              <a:gd name="T11" fmla="*/ 2147483647 h 40"/>
              <a:gd name="T12" fmla="*/ 0 w 97"/>
              <a:gd name="T13" fmla="*/ 2147483647 h 40"/>
              <a:gd name="T14" fmla="*/ 0 w 97"/>
              <a:gd name="T15" fmla="*/ 2147483647 h 40"/>
              <a:gd name="T16" fmla="*/ 2147483647 w 97"/>
              <a:gd name="T17" fmla="*/ 2147483647 h 40"/>
              <a:gd name="T18" fmla="*/ 2147483647 w 97"/>
              <a:gd name="T19" fmla="*/ 2147483647 h 40"/>
              <a:gd name="T20" fmla="*/ 2147483647 w 97"/>
              <a:gd name="T21" fmla="*/ 2147483647 h 40"/>
              <a:gd name="T22" fmla="*/ 2147483647 w 97"/>
              <a:gd name="T23" fmla="*/ 2147483647 h 40"/>
              <a:gd name="T24" fmla="*/ 2147483647 w 97"/>
              <a:gd name="T25" fmla="*/ 2147483647 h 40"/>
              <a:gd name="T26" fmla="*/ 2147483647 w 97"/>
              <a:gd name="T27" fmla="*/ 2147483647 h 40"/>
              <a:gd name="T28" fmla="*/ 2147483647 w 97"/>
              <a:gd name="T29" fmla="*/ 2147483647 h 40"/>
              <a:gd name="T30" fmla="*/ 2147483647 w 97"/>
              <a:gd name="T31" fmla="*/ 2147483647 h 40"/>
              <a:gd name="T32" fmla="*/ 2147483647 w 97"/>
              <a:gd name="T33" fmla="*/ 2147483647 h 40"/>
              <a:gd name="T34" fmla="*/ 2147483647 w 97"/>
              <a:gd name="T35" fmla="*/ 2147483647 h 40"/>
              <a:gd name="T36" fmla="*/ 2147483647 w 97"/>
              <a:gd name="T37" fmla="*/ 2147483647 h 40"/>
              <a:gd name="T38" fmla="*/ 2147483647 w 97"/>
              <a:gd name="T39" fmla="*/ 2147483647 h 40"/>
              <a:gd name="T40" fmla="*/ 2147483647 w 97"/>
              <a:gd name="T41" fmla="*/ 2147483647 h 40"/>
              <a:gd name="T42" fmla="*/ 2147483647 w 97"/>
              <a:gd name="T43" fmla="*/ 2147483647 h 40"/>
              <a:gd name="T44" fmla="*/ 2147483647 w 97"/>
              <a:gd name="T45" fmla="*/ 2147483647 h 40"/>
              <a:gd name="T46" fmla="*/ 2147483647 w 97"/>
              <a:gd name="T47" fmla="*/ 2147483647 h 40"/>
              <a:gd name="T48" fmla="*/ 2147483647 w 97"/>
              <a:gd name="T49" fmla="*/ 0 h 40"/>
              <a:gd name="T50" fmla="*/ 2147483647 w 9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7"/>
              <a:gd name="T79" fmla="*/ 0 h 40"/>
              <a:gd name="T80" fmla="*/ 97 w 9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7" h="40">
                <a:moveTo>
                  <a:pt x="19" y="0"/>
                </a:moveTo>
                <a:lnTo>
                  <a:pt x="14" y="2"/>
                </a:lnTo>
                <a:lnTo>
                  <a:pt x="9" y="3"/>
                </a:lnTo>
                <a:lnTo>
                  <a:pt x="5" y="7"/>
                </a:lnTo>
                <a:lnTo>
                  <a:pt x="2" y="11"/>
                </a:lnTo>
                <a:lnTo>
                  <a:pt x="0" y="15"/>
                </a:lnTo>
                <a:lnTo>
                  <a:pt x="0" y="20"/>
                </a:lnTo>
                <a:lnTo>
                  <a:pt x="0" y="25"/>
                </a:lnTo>
                <a:lnTo>
                  <a:pt x="2" y="31"/>
                </a:lnTo>
                <a:lnTo>
                  <a:pt x="5" y="35"/>
                </a:lnTo>
                <a:lnTo>
                  <a:pt x="9" y="37"/>
                </a:lnTo>
                <a:lnTo>
                  <a:pt x="14" y="40"/>
                </a:lnTo>
                <a:lnTo>
                  <a:pt x="72" y="40"/>
                </a:lnTo>
                <a:lnTo>
                  <a:pt x="83" y="40"/>
                </a:lnTo>
                <a:lnTo>
                  <a:pt x="88" y="37"/>
                </a:lnTo>
                <a:lnTo>
                  <a:pt x="92" y="35"/>
                </a:lnTo>
                <a:lnTo>
                  <a:pt x="95" y="31"/>
                </a:lnTo>
                <a:lnTo>
                  <a:pt x="97" y="25"/>
                </a:lnTo>
                <a:lnTo>
                  <a:pt x="97" y="20"/>
                </a:lnTo>
                <a:lnTo>
                  <a:pt x="97" y="15"/>
                </a:lnTo>
                <a:lnTo>
                  <a:pt x="95" y="11"/>
                </a:lnTo>
                <a:lnTo>
                  <a:pt x="92" y="7"/>
                </a:lnTo>
                <a:lnTo>
                  <a:pt x="88" y="3"/>
                </a:lnTo>
                <a:lnTo>
                  <a:pt x="83" y="2"/>
                </a:lnTo>
                <a:lnTo>
                  <a:pt x="7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09" name="Line 857"/>
          <p:cNvSpPr>
            <a:spLocks noChangeShapeType="1"/>
          </p:cNvSpPr>
          <p:nvPr/>
        </p:nvSpPr>
        <p:spPr bwMode="auto">
          <a:xfrm>
            <a:off x="6059488" y="502602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0" name="Freeform 858"/>
          <p:cNvSpPr>
            <a:spLocks/>
          </p:cNvSpPr>
          <p:nvPr/>
        </p:nvSpPr>
        <p:spPr bwMode="auto">
          <a:xfrm>
            <a:off x="6051550" y="5026025"/>
            <a:ext cx="42863" cy="14288"/>
          </a:xfrm>
          <a:custGeom>
            <a:avLst/>
            <a:gdLst>
              <a:gd name="T0" fmla="*/ 2147483647 w 108"/>
              <a:gd name="T1" fmla="*/ 0 h 40"/>
              <a:gd name="T2" fmla="*/ 2147483647 w 108"/>
              <a:gd name="T3" fmla="*/ 2147483647 h 40"/>
              <a:gd name="T4" fmla="*/ 2147483647 w 108"/>
              <a:gd name="T5" fmla="*/ 2147483647 h 40"/>
              <a:gd name="T6" fmla="*/ 2147483647 w 108"/>
              <a:gd name="T7" fmla="*/ 2147483647 h 40"/>
              <a:gd name="T8" fmla="*/ 2147483647 w 108"/>
              <a:gd name="T9" fmla="*/ 2147483647 h 40"/>
              <a:gd name="T10" fmla="*/ 2147483647 w 108"/>
              <a:gd name="T11" fmla="*/ 2147483647 h 40"/>
              <a:gd name="T12" fmla="*/ 0 w 108"/>
              <a:gd name="T13" fmla="*/ 2147483647 h 40"/>
              <a:gd name="T14" fmla="*/ 2147483647 w 108"/>
              <a:gd name="T15" fmla="*/ 2147483647 h 40"/>
              <a:gd name="T16" fmla="*/ 2147483647 w 108"/>
              <a:gd name="T17" fmla="*/ 2147483647 h 40"/>
              <a:gd name="T18" fmla="*/ 2147483647 w 108"/>
              <a:gd name="T19" fmla="*/ 2147483647 h 40"/>
              <a:gd name="T20" fmla="*/ 2147483647 w 108"/>
              <a:gd name="T21" fmla="*/ 2147483647 h 40"/>
              <a:gd name="T22" fmla="*/ 2147483647 w 108"/>
              <a:gd name="T23" fmla="*/ 2147483647 h 40"/>
              <a:gd name="T24" fmla="*/ 2147483647 w 108"/>
              <a:gd name="T25" fmla="*/ 2147483647 h 40"/>
              <a:gd name="T26" fmla="*/ 2147483647 w 108"/>
              <a:gd name="T27" fmla="*/ 2147483647 h 40"/>
              <a:gd name="T28" fmla="*/ 2147483647 w 108"/>
              <a:gd name="T29" fmla="*/ 2147483647 h 40"/>
              <a:gd name="T30" fmla="*/ 2147483647 w 108"/>
              <a:gd name="T31" fmla="*/ 2147483647 h 40"/>
              <a:gd name="T32" fmla="*/ 2147483647 w 108"/>
              <a:gd name="T33" fmla="*/ 2147483647 h 40"/>
              <a:gd name="T34" fmla="*/ 2147483647 w 108"/>
              <a:gd name="T35" fmla="*/ 2147483647 h 40"/>
              <a:gd name="T36" fmla="*/ 2147483647 w 108"/>
              <a:gd name="T37" fmla="*/ 2147483647 h 40"/>
              <a:gd name="T38" fmla="*/ 2147483647 w 108"/>
              <a:gd name="T39" fmla="*/ 2147483647 h 40"/>
              <a:gd name="T40" fmla="*/ 2147483647 w 108"/>
              <a:gd name="T41" fmla="*/ 2147483647 h 40"/>
              <a:gd name="T42" fmla="*/ 2147483647 w 108"/>
              <a:gd name="T43" fmla="*/ 2147483647 h 40"/>
              <a:gd name="T44" fmla="*/ 2147483647 w 108"/>
              <a:gd name="T45" fmla="*/ 2147483647 h 40"/>
              <a:gd name="T46" fmla="*/ 2147483647 w 108"/>
              <a:gd name="T47" fmla="*/ 2147483647 h 40"/>
              <a:gd name="T48" fmla="*/ 2147483647 w 108"/>
              <a:gd name="T49" fmla="*/ 0 h 40"/>
              <a:gd name="T50" fmla="*/ 2147483647 w 10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40"/>
              <a:gd name="T80" fmla="*/ 108 w 10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40">
                <a:moveTo>
                  <a:pt x="20" y="0"/>
                </a:moveTo>
                <a:lnTo>
                  <a:pt x="14" y="2"/>
                </a:lnTo>
                <a:lnTo>
                  <a:pt x="10" y="3"/>
                </a:lnTo>
                <a:lnTo>
                  <a:pt x="6" y="7"/>
                </a:lnTo>
                <a:lnTo>
                  <a:pt x="2" y="11"/>
                </a:lnTo>
                <a:lnTo>
                  <a:pt x="1" y="15"/>
                </a:lnTo>
                <a:lnTo>
                  <a:pt x="0" y="20"/>
                </a:lnTo>
                <a:lnTo>
                  <a:pt x="1" y="25"/>
                </a:lnTo>
                <a:lnTo>
                  <a:pt x="2" y="31"/>
                </a:lnTo>
                <a:lnTo>
                  <a:pt x="6" y="35"/>
                </a:lnTo>
                <a:lnTo>
                  <a:pt x="10" y="37"/>
                </a:lnTo>
                <a:lnTo>
                  <a:pt x="14" y="40"/>
                </a:lnTo>
                <a:lnTo>
                  <a:pt x="83" y="40"/>
                </a:lnTo>
                <a:lnTo>
                  <a:pt x="94" y="40"/>
                </a:lnTo>
                <a:lnTo>
                  <a:pt x="99" y="37"/>
                </a:lnTo>
                <a:lnTo>
                  <a:pt x="103" y="35"/>
                </a:lnTo>
                <a:lnTo>
                  <a:pt x="106" y="31"/>
                </a:lnTo>
                <a:lnTo>
                  <a:pt x="108" y="25"/>
                </a:lnTo>
                <a:lnTo>
                  <a:pt x="108" y="20"/>
                </a:lnTo>
                <a:lnTo>
                  <a:pt x="108" y="15"/>
                </a:lnTo>
                <a:lnTo>
                  <a:pt x="106" y="11"/>
                </a:lnTo>
                <a:lnTo>
                  <a:pt x="103" y="7"/>
                </a:lnTo>
                <a:lnTo>
                  <a:pt x="99" y="3"/>
                </a:lnTo>
                <a:lnTo>
                  <a:pt x="94" y="2"/>
                </a:lnTo>
                <a:lnTo>
                  <a:pt x="8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1" name="Line 859"/>
          <p:cNvSpPr>
            <a:spLocks noChangeShapeType="1"/>
          </p:cNvSpPr>
          <p:nvPr/>
        </p:nvSpPr>
        <p:spPr bwMode="auto">
          <a:xfrm>
            <a:off x="6078538" y="5033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2" name="Freeform 860"/>
          <p:cNvSpPr>
            <a:spLocks/>
          </p:cNvSpPr>
          <p:nvPr/>
        </p:nvSpPr>
        <p:spPr bwMode="auto">
          <a:xfrm>
            <a:off x="6078538" y="5011738"/>
            <a:ext cx="15875" cy="28575"/>
          </a:xfrm>
          <a:custGeom>
            <a:avLst/>
            <a:gdLst>
              <a:gd name="T0" fmla="*/ 0 w 39"/>
              <a:gd name="T1" fmla="*/ 2147483647 h 74"/>
              <a:gd name="T2" fmla="*/ 2147483647 w 39"/>
              <a:gd name="T3" fmla="*/ 2147483647 h 74"/>
              <a:gd name="T4" fmla="*/ 2147483647 w 39"/>
              <a:gd name="T5" fmla="*/ 2147483647 h 74"/>
              <a:gd name="T6" fmla="*/ 2147483647 w 39"/>
              <a:gd name="T7" fmla="*/ 2147483647 h 74"/>
              <a:gd name="T8" fmla="*/ 2147483647 w 39"/>
              <a:gd name="T9" fmla="*/ 2147483647 h 74"/>
              <a:gd name="T10" fmla="*/ 2147483647 w 39"/>
              <a:gd name="T11" fmla="*/ 2147483647 h 74"/>
              <a:gd name="T12" fmla="*/ 2147483647 w 39"/>
              <a:gd name="T13" fmla="*/ 2147483647 h 74"/>
              <a:gd name="T14" fmla="*/ 2147483647 w 39"/>
              <a:gd name="T15" fmla="*/ 2147483647 h 74"/>
              <a:gd name="T16" fmla="*/ 2147483647 w 39"/>
              <a:gd name="T17" fmla="*/ 2147483647 h 74"/>
              <a:gd name="T18" fmla="*/ 2147483647 w 39"/>
              <a:gd name="T19" fmla="*/ 2147483647 h 74"/>
              <a:gd name="T20" fmla="*/ 2147483647 w 39"/>
              <a:gd name="T21" fmla="*/ 2147483647 h 74"/>
              <a:gd name="T22" fmla="*/ 2147483647 w 39"/>
              <a:gd name="T23" fmla="*/ 2147483647 h 74"/>
              <a:gd name="T24" fmla="*/ 2147483647 w 39"/>
              <a:gd name="T25" fmla="*/ 2147483647 h 74"/>
              <a:gd name="T26" fmla="*/ 2147483647 w 39"/>
              <a:gd name="T27" fmla="*/ 2147483647 h 74"/>
              <a:gd name="T28" fmla="*/ 2147483647 w 39"/>
              <a:gd name="T29" fmla="*/ 2147483647 h 74"/>
              <a:gd name="T30" fmla="*/ 2147483647 w 39"/>
              <a:gd name="T31" fmla="*/ 2147483647 h 74"/>
              <a:gd name="T32" fmla="*/ 2147483647 w 39"/>
              <a:gd name="T33" fmla="*/ 2147483647 h 74"/>
              <a:gd name="T34" fmla="*/ 2147483647 w 39"/>
              <a:gd name="T35" fmla="*/ 2147483647 h 74"/>
              <a:gd name="T36" fmla="*/ 2147483647 w 39"/>
              <a:gd name="T37" fmla="*/ 0 h 74"/>
              <a:gd name="T38" fmla="*/ 2147483647 w 39"/>
              <a:gd name="T39" fmla="*/ 2147483647 h 74"/>
              <a:gd name="T40" fmla="*/ 2147483647 w 39"/>
              <a:gd name="T41" fmla="*/ 2147483647 h 74"/>
              <a:gd name="T42" fmla="*/ 2147483647 w 39"/>
              <a:gd name="T43" fmla="*/ 2147483647 h 74"/>
              <a:gd name="T44" fmla="*/ 2147483647 w 39"/>
              <a:gd name="T45" fmla="*/ 2147483647 h 74"/>
              <a:gd name="T46" fmla="*/ 2147483647 w 39"/>
              <a:gd name="T47" fmla="*/ 2147483647 h 74"/>
              <a:gd name="T48" fmla="*/ 0 w 39"/>
              <a:gd name="T49" fmla="*/ 2147483647 h 74"/>
              <a:gd name="T50" fmla="*/ 0 w 39"/>
              <a:gd name="T51" fmla="*/ 2147483647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4"/>
              <a:gd name="T80" fmla="*/ 39 w 39"/>
              <a:gd name="T81" fmla="*/ 74 h 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4">
                <a:moveTo>
                  <a:pt x="0" y="54"/>
                </a:moveTo>
                <a:lnTo>
                  <a:pt x="1" y="59"/>
                </a:lnTo>
                <a:lnTo>
                  <a:pt x="2" y="65"/>
                </a:lnTo>
                <a:lnTo>
                  <a:pt x="6" y="69"/>
                </a:lnTo>
                <a:lnTo>
                  <a:pt x="10" y="71"/>
                </a:lnTo>
                <a:lnTo>
                  <a:pt x="14" y="74"/>
                </a:lnTo>
                <a:lnTo>
                  <a:pt x="19" y="74"/>
                </a:lnTo>
                <a:lnTo>
                  <a:pt x="25" y="74"/>
                </a:lnTo>
                <a:lnTo>
                  <a:pt x="30" y="71"/>
                </a:lnTo>
                <a:lnTo>
                  <a:pt x="34" y="69"/>
                </a:lnTo>
                <a:lnTo>
                  <a:pt x="37" y="65"/>
                </a:lnTo>
                <a:lnTo>
                  <a:pt x="39" y="59"/>
                </a:lnTo>
                <a:lnTo>
                  <a:pt x="39" y="25"/>
                </a:lnTo>
                <a:lnTo>
                  <a:pt x="39" y="14"/>
                </a:lnTo>
                <a:lnTo>
                  <a:pt x="37" y="10"/>
                </a:lnTo>
                <a:lnTo>
                  <a:pt x="34" y="6"/>
                </a:lnTo>
                <a:lnTo>
                  <a:pt x="30" y="3"/>
                </a:lnTo>
                <a:lnTo>
                  <a:pt x="25" y="1"/>
                </a:lnTo>
                <a:lnTo>
                  <a:pt x="19" y="0"/>
                </a:lnTo>
                <a:lnTo>
                  <a:pt x="14" y="1"/>
                </a:lnTo>
                <a:lnTo>
                  <a:pt x="10" y="3"/>
                </a:lnTo>
                <a:lnTo>
                  <a:pt x="6" y="6"/>
                </a:lnTo>
                <a:lnTo>
                  <a:pt x="2" y="10"/>
                </a:lnTo>
                <a:lnTo>
                  <a:pt x="1" y="14"/>
                </a:lnTo>
                <a:lnTo>
                  <a:pt x="0" y="20"/>
                </a:lnTo>
                <a:lnTo>
                  <a:pt x="0" y="5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3" name="Line 861"/>
          <p:cNvSpPr>
            <a:spLocks noChangeShapeType="1"/>
          </p:cNvSpPr>
          <p:nvPr/>
        </p:nvSpPr>
        <p:spPr bwMode="auto">
          <a:xfrm>
            <a:off x="6086475" y="50117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4" name="Freeform 862"/>
          <p:cNvSpPr>
            <a:spLocks/>
          </p:cNvSpPr>
          <p:nvPr/>
        </p:nvSpPr>
        <p:spPr bwMode="auto">
          <a:xfrm>
            <a:off x="6078538" y="5011738"/>
            <a:ext cx="20637"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19" y="0"/>
                </a:moveTo>
                <a:lnTo>
                  <a:pt x="14" y="1"/>
                </a:lnTo>
                <a:lnTo>
                  <a:pt x="10" y="3"/>
                </a:lnTo>
                <a:lnTo>
                  <a:pt x="6" y="6"/>
                </a:lnTo>
                <a:lnTo>
                  <a:pt x="2" y="10"/>
                </a:lnTo>
                <a:lnTo>
                  <a:pt x="1" y="14"/>
                </a:lnTo>
                <a:lnTo>
                  <a:pt x="0" y="20"/>
                </a:lnTo>
                <a:lnTo>
                  <a:pt x="1" y="25"/>
                </a:lnTo>
                <a:lnTo>
                  <a:pt x="2" y="30"/>
                </a:lnTo>
                <a:lnTo>
                  <a:pt x="6" y="34"/>
                </a:lnTo>
                <a:lnTo>
                  <a:pt x="10" y="37"/>
                </a:lnTo>
                <a:lnTo>
                  <a:pt x="14" y="40"/>
                </a:lnTo>
                <a:lnTo>
                  <a:pt x="23" y="40"/>
                </a:lnTo>
                <a:lnTo>
                  <a:pt x="35" y="40"/>
                </a:lnTo>
                <a:lnTo>
                  <a:pt x="39" y="37"/>
                </a:lnTo>
                <a:lnTo>
                  <a:pt x="43" y="34"/>
                </a:lnTo>
                <a:lnTo>
                  <a:pt x="47" y="30"/>
                </a:lnTo>
                <a:lnTo>
                  <a:pt x="48" y="25"/>
                </a:lnTo>
                <a:lnTo>
                  <a:pt x="50" y="20"/>
                </a:lnTo>
                <a:lnTo>
                  <a:pt x="48" y="14"/>
                </a:lnTo>
                <a:lnTo>
                  <a:pt x="47" y="10"/>
                </a:lnTo>
                <a:lnTo>
                  <a:pt x="43" y="6"/>
                </a:lnTo>
                <a:lnTo>
                  <a:pt x="39" y="3"/>
                </a:lnTo>
                <a:lnTo>
                  <a:pt x="35" y="1"/>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5" name="Line 863"/>
          <p:cNvSpPr>
            <a:spLocks noChangeShapeType="1"/>
          </p:cNvSpPr>
          <p:nvPr/>
        </p:nvSpPr>
        <p:spPr bwMode="auto">
          <a:xfrm>
            <a:off x="6091238" y="5011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6" name="Freeform 864"/>
          <p:cNvSpPr>
            <a:spLocks/>
          </p:cNvSpPr>
          <p:nvPr/>
        </p:nvSpPr>
        <p:spPr bwMode="auto">
          <a:xfrm>
            <a:off x="6083300" y="5011738"/>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1"/>
                </a:lnTo>
                <a:lnTo>
                  <a:pt x="9" y="3"/>
                </a:lnTo>
                <a:lnTo>
                  <a:pt x="5" y="6"/>
                </a:lnTo>
                <a:lnTo>
                  <a:pt x="3" y="10"/>
                </a:lnTo>
                <a:lnTo>
                  <a:pt x="0" y="14"/>
                </a:lnTo>
                <a:lnTo>
                  <a:pt x="0" y="20"/>
                </a:lnTo>
                <a:lnTo>
                  <a:pt x="0" y="25"/>
                </a:lnTo>
                <a:lnTo>
                  <a:pt x="3" y="30"/>
                </a:lnTo>
                <a:lnTo>
                  <a:pt x="5" y="34"/>
                </a:lnTo>
                <a:lnTo>
                  <a:pt x="9" y="37"/>
                </a:lnTo>
                <a:lnTo>
                  <a:pt x="15" y="40"/>
                </a:lnTo>
                <a:lnTo>
                  <a:pt x="24" y="40"/>
                </a:lnTo>
                <a:lnTo>
                  <a:pt x="34" y="40"/>
                </a:lnTo>
                <a:lnTo>
                  <a:pt x="40" y="37"/>
                </a:lnTo>
                <a:lnTo>
                  <a:pt x="44" y="34"/>
                </a:lnTo>
                <a:lnTo>
                  <a:pt x="46" y="30"/>
                </a:lnTo>
                <a:lnTo>
                  <a:pt x="49" y="25"/>
                </a:lnTo>
                <a:lnTo>
                  <a:pt x="49" y="20"/>
                </a:lnTo>
                <a:lnTo>
                  <a:pt x="49" y="14"/>
                </a:lnTo>
                <a:lnTo>
                  <a:pt x="46" y="10"/>
                </a:lnTo>
                <a:lnTo>
                  <a:pt x="44" y="6"/>
                </a:lnTo>
                <a:lnTo>
                  <a:pt x="40" y="3"/>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7" name="Line 865"/>
          <p:cNvSpPr>
            <a:spLocks noChangeShapeType="1"/>
          </p:cNvSpPr>
          <p:nvPr/>
        </p:nvSpPr>
        <p:spPr bwMode="auto">
          <a:xfrm>
            <a:off x="6094413" y="5011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8" name="Freeform 866"/>
          <p:cNvSpPr>
            <a:spLocks/>
          </p:cNvSpPr>
          <p:nvPr/>
        </p:nvSpPr>
        <p:spPr bwMode="auto">
          <a:xfrm>
            <a:off x="6086475" y="5011738"/>
            <a:ext cx="20638" cy="15875"/>
          </a:xfrm>
          <a:custGeom>
            <a:avLst/>
            <a:gdLst>
              <a:gd name="T0" fmla="*/ 2147483647 w 51"/>
              <a:gd name="T1" fmla="*/ 0 h 40"/>
              <a:gd name="T2" fmla="*/ 2147483647 w 51"/>
              <a:gd name="T3" fmla="*/ 2147483647 h 40"/>
              <a:gd name="T4" fmla="*/ 2147483647 w 51"/>
              <a:gd name="T5" fmla="*/ 2147483647 h 40"/>
              <a:gd name="T6" fmla="*/ 2147483647 w 51"/>
              <a:gd name="T7" fmla="*/ 2147483647 h 40"/>
              <a:gd name="T8" fmla="*/ 2147483647 w 51"/>
              <a:gd name="T9" fmla="*/ 2147483647 h 40"/>
              <a:gd name="T10" fmla="*/ 2147483647 w 51"/>
              <a:gd name="T11" fmla="*/ 2147483647 h 40"/>
              <a:gd name="T12" fmla="*/ 0 w 51"/>
              <a:gd name="T13" fmla="*/ 2147483647 h 40"/>
              <a:gd name="T14" fmla="*/ 2147483647 w 51"/>
              <a:gd name="T15" fmla="*/ 2147483647 h 40"/>
              <a:gd name="T16" fmla="*/ 2147483647 w 51"/>
              <a:gd name="T17" fmla="*/ 2147483647 h 40"/>
              <a:gd name="T18" fmla="*/ 2147483647 w 51"/>
              <a:gd name="T19" fmla="*/ 2147483647 h 40"/>
              <a:gd name="T20" fmla="*/ 2147483647 w 51"/>
              <a:gd name="T21" fmla="*/ 2147483647 h 40"/>
              <a:gd name="T22" fmla="*/ 2147483647 w 51"/>
              <a:gd name="T23" fmla="*/ 2147483647 h 40"/>
              <a:gd name="T24" fmla="*/ 2147483647 w 51"/>
              <a:gd name="T25" fmla="*/ 2147483647 h 40"/>
              <a:gd name="T26" fmla="*/ 2147483647 w 51"/>
              <a:gd name="T27" fmla="*/ 2147483647 h 40"/>
              <a:gd name="T28" fmla="*/ 2147483647 w 51"/>
              <a:gd name="T29" fmla="*/ 2147483647 h 40"/>
              <a:gd name="T30" fmla="*/ 2147483647 w 51"/>
              <a:gd name="T31" fmla="*/ 2147483647 h 40"/>
              <a:gd name="T32" fmla="*/ 2147483647 w 51"/>
              <a:gd name="T33" fmla="*/ 2147483647 h 40"/>
              <a:gd name="T34" fmla="*/ 2147483647 w 51"/>
              <a:gd name="T35" fmla="*/ 2147483647 h 40"/>
              <a:gd name="T36" fmla="*/ 2147483647 w 51"/>
              <a:gd name="T37" fmla="*/ 2147483647 h 40"/>
              <a:gd name="T38" fmla="*/ 2147483647 w 51"/>
              <a:gd name="T39" fmla="*/ 2147483647 h 40"/>
              <a:gd name="T40" fmla="*/ 2147483647 w 51"/>
              <a:gd name="T41" fmla="*/ 2147483647 h 40"/>
              <a:gd name="T42" fmla="*/ 2147483647 w 51"/>
              <a:gd name="T43" fmla="*/ 2147483647 h 40"/>
              <a:gd name="T44" fmla="*/ 2147483647 w 51"/>
              <a:gd name="T45" fmla="*/ 2147483647 h 40"/>
              <a:gd name="T46" fmla="*/ 2147483647 w 51"/>
              <a:gd name="T47" fmla="*/ 2147483647 h 40"/>
              <a:gd name="T48" fmla="*/ 2147483647 w 51"/>
              <a:gd name="T49" fmla="*/ 0 h 40"/>
              <a:gd name="T50" fmla="*/ 2147483647 w 51"/>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40"/>
              <a:gd name="T80" fmla="*/ 51 w 5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40">
                <a:moveTo>
                  <a:pt x="20" y="0"/>
                </a:moveTo>
                <a:lnTo>
                  <a:pt x="15" y="1"/>
                </a:lnTo>
                <a:lnTo>
                  <a:pt x="11" y="3"/>
                </a:lnTo>
                <a:lnTo>
                  <a:pt x="7" y="6"/>
                </a:lnTo>
                <a:lnTo>
                  <a:pt x="3" y="10"/>
                </a:lnTo>
                <a:lnTo>
                  <a:pt x="2" y="14"/>
                </a:lnTo>
                <a:lnTo>
                  <a:pt x="0" y="20"/>
                </a:lnTo>
                <a:lnTo>
                  <a:pt x="2" y="25"/>
                </a:lnTo>
                <a:lnTo>
                  <a:pt x="3" y="30"/>
                </a:lnTo>
                <a:lnTo>
                  <a:pt x="7" y="34"/>
                </a:lnTo>
                <a:lnTo>
                  <a:pt x="11" y="37"/>
                </a:lnTo>
                <a:lnTo>
                  <a:pt x="15" y="40"/>
                </a:lnTo>
                <a:lnTo>
                  <a:pt x="24" y="40"/>
                </a:lnTo>
                <a:lnTo>
                  <a:pt x="35" y="40"/>
                </a:lnTo>
                <a:lnTo>
                  <a:pt x="40" y="37"/>
                </a:lnTo>
                <a:lnTo>
                  <a:pt x="44" y="34"/>
                </a:lnTo>
                <a:lnTo>
                  <a:pt x="48" y="30"/>
                </a:lnTo>
                <a:lnTo>
                  <a:pt x="49" y="25"/>
                </a:lnTo>
                <a:lnTo>
                  <a:pt x="51" y="20"/>
                </a:lnTo>
                <a:lnTo>
                  <a:pt x="49" y="14"/>
                </a:lnTo>
                <a:lnTo>
                  <a:pt x="48" y="10"/>
                </a:lnTo>
                <a:lnTo>
                  <a:pt x="44" y="6"/>
                </a:lnTo>
                <a:lnTo>
                  <a:pt x="40" y="3"/>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19" name="Line 867"/>
          <p:cNvSpPr>
            <a:spLocks noChangeShapeType="1"/>
          </p:cNvSpPr>
          <p:nvPr/>
        </p:nvSpPr>
        <p:spPr bwMode="auto">
          <a:xfrm>
            <a:off x="6099175" y="50117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0" name="Freeform 868"/>
          <p:cNvSpPr>
            <a:spLocks/>
          </p:cNvSpPr>
          <p:nvPr/>
        </p:nvSpPr>
        <p:spPr bwMode="auto">
          <a:xfrm>
            <a:off x="6091238" y="5011738"/>
            <a:ext cx="26987"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4" y="1"/>
                </a:lnTo>
                <a:lnTo>
                  <a:pt x="9" y="3"/>
                </a:lnTo>
                <a:lnTo>
                  <a:pt x="5" y="6"/>
                </a:lnTo>
                <a:lnTo>
                  <a:pt x="3" y="10"/>
                </a:lnTo>
                <a:lnTo>
                  <a:pt x="0" y="14"/>
                </a:lnTo>
                <a:lnTo>
                  <a:pt x="0" y="20"/>
                </a:lnTo>
                <a:lnTo>
                  <a:pt x="0" y="25"/>
                </a:lnTo>
                <a:lnTo>
                  <a:pt x="3" y="30"/>
                </a:lnTo>
                <a:lnTo>
                  <a:pt x="5" y="34"/>
                </a:lnTo>
                <a:lnTo>
                  <a:pt x="9" y="37"/>
                </a:lnTo>
                <a:lnTo>
                  <a:pt x="14" y="40"/>
                </a:lnTo>
                <a:lnTo>
                  <a:pt x="44" y="40"/>
                </a:lnTo>
                <a:lnTo>
                  <a:pt x="54" y="40"/>
                </a:lnTo>
                <a:lnTo>
                  <a:pt x="58" y="37"/>
                </a:lnTo>
                <a:lnTo>
                  <a:pt x="63" y="34"/>
                </a:lnTo>
                <a:lnTo>
                  <a:pt x="66" y="30"/>
                </a:lnTo>
                <a:lnTo>
                  <a:pt x="67" y="25"/>
                </a:lnTo>
                <a:lnTo>
                  <a:pt x="69" y="20"/>
                </a:lnTo>
                <a:lnTo>
                  <a:pt x="67" y="14"/>
                </a:lnTo>
                <a:lnTo>
                  <a:pt x="66" y="10"/>
                </a:lnTo>
                <a:lnTo>
                  <a:pt x="63" y="6"/>
                </a:lnTo>
                <a:lnTo>
                  <a:pt x="58" y="3"/>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1" name="Line 869"/>
          <p:cNvSpPr>
            <a:spLocks noChangeShapeType="1"/>
          </p:cNvSpPr>
          <p:nvPr/>
        </p:nvSpPr>
        <p:spPr bwMode="auto">
          <a:xfrm>
            <a:off x="6110288" y="5011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2" name="Freeform 870"/>
          <p:cNvSpPr>
            <a:spLocks/>
          </p:cNvSpPr>
          <p:nvPr/>
        </p:nvSpPr>
        <p:spPr bwMode="auto">
          <a:xfrm>
            <a:off x="6102350" y="5011738"/>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1"/>
                </a:lnTo>
                <a:lnTo>
                  <a:pt x="9" y="3"/>
                </a:lnTo>
                <a:lnTo>
                  <a:pt x="5" y="6"/>
                </a:lnTo>
                <a:lnTo>
                  <a:pt x="3" y="10"/>
                </a:lnTo>
                <a:lnTo>
                  <a:pt x="0" y="14"/>
                </a:lnTo>
                <a:lnTo>
                  <a:pt x="0" y="20"/>
                </a:lnTo>
                <a:lnTo>
                  <a:pt x="0" y="25"/>
                </a:lnTo>
                <a:lnTo>
                  <a:pt x="3" y="30"/>
                </a:lnTo>
                <a:lnTo>
                  <a:pt x="5" y="34"/>
                </a:lnTo>
                <a:lnTo>
                  <a:pt x="9" y="37"/>
                </a:lnTo>
                <a:lnTo>
                  <a:pt x="15" y="40"/>
                </a:lnTo>
                <a:lnTo>
                  <a:pt x="24" y="40"/>
                </a:lnTo>
                <a:lnTo>
                  <a:pt x="34" y="40"/>
                </a:lnTo>
                <a:lnTo>
                  <a:pt x="40" y="37"/>
                </a:lnTo>
                <a:lnTo>
                  <a:pt x="44" y="34"/>
                </a:lnTo>
                <a:lnTo>
                  <a:pt x="46" y="30"/>
                </a:lnTo>
                <a:lnTo>
                  <a:pt x="49" y="25"/>
                </a:lnTo>
                <a:lnTo>
                  <a:pt x="49" y="20"/>
                </a:lnTo>
                <a:lnTo>
                  <a:pt x="49" y="14"/>
                </a:lnTo>
                <a:lnTo>
                  <a:pt x="46" y="10"/>
                </a:lnTo>
                <a:lnTo>
                  <a:pt x="44" y="6"/>
                </a:lnTo>
                <a:lnTo>
                  <a:pt x="40" y="3"/>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3" name="Line 871"/>
          <p:cNvSpPr>
            <a:spLocks noChangeShapeType="1"/>
          </p:cNvSpPr>
          <p:nvPr/>
        </p:nvSpPr>
        <p:spPr bwMode="auto">
          <a:xfrm>
            <a:off x="6113463" y="5011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4" name="Freeform 872"/>
          <p:cNvSpPr>
            <a:spLocks/>
          </p:cNvSpPr>
          <p:nvPr/>
        </p:nvSpPr>
        <p:spPr bwMode="auto">
          <a:xfrm>
            <a:off x="6105525" y="5011738"/>
            <a:ext cx="28575" cy="15875"/>
          </a:xfrm>
          <a:custGeom>
            <a:avLst/>
            <a:gdLst>
              <a:gd name="T0" fmla="*/ 2147483647 w 70"/>
              <a:gd name="T1" fmla="*/ 0 h 40"/>
              <a:gd name="T2" fmla="*/ 2147483647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2147483647 h 40"/>
              <a:gd name="T12" fmla="*/ 0 w 70"/>
              <a:gd name="T13" fmla="*/ 2147483647 h 40"/>
              <a:gd name="T14" fmla="*/ 2147483647 w 70"/>
              <a:gd name="T15" fmla="*/ 2147483647 h 40"/>
              <a:gd name="T16" fmla="*/ 2147483647 w 70"/>
              <a:gd name="T17" fmla="*/ 2147483647 h 40"/>
              <a:gd name="T18" fmla="*/ 2147483647 w 70"/>
              <a:gd name="T19" fmla="*/ 2147483647 h 40"/>
              <a:gd name="T20" fmla="*/ 2147483647 w 70"/>
              <a:gd name="T21" fmla="*/ 2147483647 h 40"/>
              <a:gd name="T22" fmla="*/ 2147483647 w 70"/>
              <a:gd name="T23" fmla="*/ 2147483647 h 40"/>
              <a:gd name="T24" fmla="*/ 2147483647 w 70"/>
              <a:gd name="T25" fmla="*/ 2147483647 h 40"/>
              <a:gd name="T26" fmla="*/ 2147483647 w 70"/>
              <a:gd name="T27" fmla="*/ 2147483647 h 40"/>
              <a:gd name="T28" fmla="*/ 2147483647 w 70"/>
              <a:gd name="T29" fmla="*/ 2147483647 h 40"/>
              <a:gd name="T30" fmla="*/ 2147483647 w 70"/>
              <a:gd name="T31" fmla="*/ 2147483647 h 40"/>
              <a:gd name="T32" fmla="*/ 2147483647 w 70"/>
              <a:gd name="T33" fmla="*/ 2147483647 h 40"/>
              <a:gd name="T34" fmla="*/ 2147483647 w 70"/>
              <a:gd name="T35" fmla="*/ 2147483647 h 40"/>
              <a:gd name="T36" fmla="*/ 2147483647 w 70"/>
              <a:gd name="T37" fmla="*/ 2147483647 h 40"/>
              <a:gd name="T38" fmla="*/ 2147483647 w 70"/>
              <a:gd name="T39" fmla="*/ 2147483647 h 40"/>
              <a:gd name="T40" fmla="*/ 2147483647 w 70"/>
              <a:gd name="T41" fmla="*/ 2147483647 h 40"/>
              <a:gd name="T42" fmla="*/ 2147483647 w 70"/>
              <a:gd name="T43" fmla="*/ 2147483647 h 40"/>
              <a:gd name="T44" fmla="*/ 2147483647 w 70"/>
              <a:gd name="T45" fmla="*/ 2147483647 h 40"/>
              <a:gd name="T46" fmla="*/ 2147483647 w 70"/>
              <a:gd name="T47" fmla="*/ 2147483647 h 40"/>
              <a:gd name="T48" fmla="*/ 2147483647 w 70"/>
              <a:gd name="T49" fmla="*/ 0 h 40"/>
              <a:gd name="T50" fmla="*/ 2147483647 w 7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40"/>
              <a:gd name="T80" fmla="*/ 70 w 7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40">
                <a:moveTo>
                  <a:pt x="20" y="0"/>
                </a:moveTo>
                <a:lnTo>
                  <a:pt x="16" y="1"/>
                </a:lnTo>
                <a:lnTo>
                  <a:pt x="11" y="3"/>
                </a:lnTo>
                <a:lnTo>
                  <a:pt x="7" y="6"/>
                </a:lnTo>
                <a:lnTo>
                  <a:pt x="3" y="10"/>
                </a:lnTo>
                <a:lnTo>
                  <a:pt x="2" y="14"/>
                </a:lnTo>
                <a:lnTo>
                  <a:pt x="0" y="20"/>
                </a:lnTo>
                <a:lnTo>
                  <a:pt x="2" y="25"/>
                </a:lnTo>
                <a:lnTo>
                  <a:pt x="3" y="30"/>
                </a:lnTo>
                <a:lnTo>
                  <a:pt x="7" y="34"/>
                </a:lnTo>
                <a:lnTo>
                  <a:pt x="11" y="37"/>
                </a:lnTo>
                <a:lnTo>
                  <a:pt x="16" y="40"/>
                </a:lnTo>
                <a:lnTo>
                  <a:pt x="45" y="40"/>
                </a:lnTo>
                <a:lnTo>
                  <a:pt x="56" y="40"/>
                </a:lnTo>
                <a:lnTo>
                  <a:pt x="60" y="37"/>
                </a:lnTo>
                <a:lnTo>
                  <a:pt x="64" y="34"/>
                </a:lnTo>
                <a:lnTo>
                  <a:pt x="68" y="30"/>
                </a:lnTo>
                <a:lnTo>
                  <a:pt x="69" y="25"/>
                </a:lnTo>
                <a:lnTo>
                  <a:pt x="70" y="20"/>
                </a:lnTo>
                <a:lnTo>
                  <a:pt x="69" y="14"/>
                </a:lnTo>
                <a:lnTo>
                  <a:pt x="68" y="10"/>
                </a:lnTo>
                <a:lnTo>
                  <a:pt x="64" y="6"/>
                </a:lnTo>
                <a:lnTo>
                  <a:pt x="60" y="3"/>
                </a:lnTo>
                <a:lnTo>
                  <a:pt x="56"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5" name="Line 873"/>
          <p:cNvSpPr>
            <a:spLocks noChangeShapeType="1"/>
          </p:cNvSpPr>
          <p:nvPr/>
        </p:nvSpPr>
        <p:spPr bwMode="auto">
          <a:xfrm>
            <a:off x="6126163" y="5011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6" name="Freeform 874"/>
          <p:cNvSpPr>
            <a:spLocks/>
          </p:cNvSpPr>
          <p:nvPr/>
        </p:nvSpPr>
        <p:spPr bwMode="auto">
          <a:xfrm>
            <a:off x="6118225" y="5011738"/>
            <a:ext cx="34925" cy="15875"/>
          </a:xfrm>
          <a:custGeom>
            <a:avLst/>
            <a:gdLst>
              <a:gd name="T0" fmla="*/ 2147483647 w 88"/>
              <a:gd name="T1" fmla="*/ 0 h 40"/>
              <a:gd name="T2" fmla="*/ 2147483647 w 88"/>
              <a:gd name="T3" fmla="*/ 2147483647 h 40"/>
              <a:gd name="T4" fmla="*/ 2147483647 w 88"/>
              <a:gd name="T5" fmla="*/ 2147483647 h 40"/>
              <a:gd name="T6" fmla="*/ 2147483647 w 88"/>
              <a:gd name="T7" fmla="*/ 2147483647 h 40"/>
              <a:gd name="T8" fmla="*/ 2147483647 w 88"/>
              <a:gd name="T9" fmla="*/ 2147483647 h 40"/>
              <a:gd name="T10" fmla="*/ 0 w 88"/>
              <a:gd name="T11" fmla="*/ 2147483647 h 40"/>
              <a:gd name="T12" fmla="*/ 0 w 88"/>
              <a:gd name="T13" fmla="*/ 2147483647 h 40"/>
              <a:gd name="T14" fmla="*/ 0 w 88"/>
              <a:gd name="T15" fmla="*/ 2147483647 h 40"/>
              <a:gd name="T16" fmla="*/ 2147483647 w 88"/>
              <a:gd name="T17" fmla="*/ 2147483647 h 40"/>
              <a:gd name="T18" fmla="*/ 2147483647 w 88"/>
              <a:gd name="T19" fmla="*/ 2147483647 h 40"/>
              <a:gd name="T20" fmla="*/ 2147483647 w 88"/>
              <a:gd name="T21" fmla="*/ 2147483647 h 40"/>
              <a:gd name="T22" fmla="*/ 2147483647 w 88"/>
              <a:gd name="T23" fmla="*/ 2147483647 h 40"/>
              <a:gd name="T24" fmla="*/ 2147483647 w 88"/>
              <a:gd name="T25" fmla="*/ 2147483647 h 40"/>
              <a:gd name="T26" fmla="*/ 2147483647 w 88"/>
              <a:gd name="T27" fmla="*/ 2147483647 h 40"/>
              <a:gd name="T28" fmla="*/ 2147483647 w 88"/>
              <a:gd name="T29" fmla="*/ 2147483647 h 40"/>
              <a:gd name="T30" fmla="*/ 2147483647 w 88"/>
              <a:gd name="T31" fmla="*/ 2147483647 h 40"/>
              <a:gd name="T32" fmla="*/ 2147483647 w 88"/>
              <a:gd name="T33" fmla="*/ 2147483647 h 40"/>
              <a:gd name="T34" fmla="*/ 2147483647 w 88"/>
              <a:gd name="T35" fmla="*/ 2147483647 h 40"/>
              <a:gd name="T36" fmla="*/ 2147483647 w 88"/>
              <a:gd name="T37" fmla="*/ 2147483647 h 40"/>
              <a:gd name="T38" fmla="*/ 2147483647 w 88"/>
              <a:gd name="T39" fmla="*/ 2147483647 h 40"/>
              <a:gd name="T40" fmla="*/ 2147483647 w 88"/>
              <a:gd name="T41" fmla="*/ 2147483647 h 40"/>
              <a:gd name="T42" fmla="*/ 2147483647 w 88"/>
              <a:gd name="T43" fmla="*/ 2147483647 h 40"/>
              <a:gd name="T44" fmla="*/ 2147483647 w 88"/>
              <a:gd name="T45" fmla="*/ 2147483647 h 40"/>
              <a:gd name="T46" fmla="*/ 2147483647 w 88"/>
              <a:gd name="T47" fmla="*/ 2147483647 h 40"/>
              <a:gd name="T48" fmla="*/ 2147483647 w 88"/>
              <a:gd name="T49" fmla="*/ 0 h 40"/>
              <a:gd name="T50" fmla="*/ 2147483647 w 8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40"/>
              <a:gd name="T80" fmla="*/ 88 w 8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40">
                <a:moveTo>
                  <a:pt x="20" y="0"/>
                </a:moveTo>
                <a:lnTo>
                  <a:pt x="14" y="1"/>
                </a:lnTo>
                <a:lnTo>
                  <a:pt x="9" y="3"/>
                </a:lnTo>
                <a:lnTo>
                  <a:pt x="5" y="6"/>
                </a:lnTo>
                <a:lnTo>
                  <a:pt x="2" y="10"/>
                </a:lnTo>
                <a:lnTo>
                  <a:pt x="0" y="14"/>
                </a:lnTo>
                <a:lnTo>
                  <a:pt x="0" y="20"/>
                </a:lnTo>
                <a:lnTo>
                  <a:pt x="0" y="25"/>
                </a:lnTo>
                <a:lnTo>
                  <a:pt x="2" y="30"/>
                </a:lnTo>
                <a:lnTo>
                  <a:pt x="5" y="34"/>
                </a:lnTo>
                <a:lnTo>
                  <a:pt x="9" y="37"/>
                </a:lnTo>
                <a:lnTo>
                  <a:pt x="14" y="40"/>
                </a:lnTo>
                <a:lnTo>
                  <a:pt x="63" y="40"/>
                </a:lnTo>
                <a:lnTo>
                  <a:pt x="74" y="40"/>
                </a:lnTo>
                <a:lnTo>
                  <a:pt x="78" y="37"/>
                </a:lnTo>
                <a:lnTo>
                  <a:pt x="83" y="34"/>
                </a:lnTo>
                <a:lnTo>
                  <a:pt x="86" y="30"/>
                </a:lnTo>
                <a:lnTo>
                  <a:pt x="87" y="25"/>
                </a:lnTo>
                <a:lnTo>
                  <a:pt x="88" y="20"/>
                </a:lnTo>
                <a:lnTo>
                  <a:pt x="87" y="14"/>
                </a:lnTo>
                <a:lnTo>
                  <a:pt x="86" y="10"/>
                </a:lnTo>
                <a:lnTo>
                  <a:pt x="83" y="6"/>
                </a:lnTo>
                <a:lnTo>
                  <a:pt x="78" y="3"/>
                </a:lnTo>
                <a:lnTo>
                  <a:pt x="74" y="1"/>
                </a:lnTo>
                <a:lnTo>
                  <a:pt x="6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7" name="Line 875"/>
          <p:cNvSpPr>
            <a:spLocks noChangeShapeType="1"/>
          </p:cNvSpPr>
          <p:nvPr/>
        </p:nvSpPr>
        <p:spPr bwMode="auto">
          <a:xfrm>
            <a:off x="6145213" y="50117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8" name="Freeform 876"/>
          <p:cNvSpPr>
            <a:spLocks/>
          </p:cNvSpPr>
          <p:nvPr/>
        </p:nvSpPr>
        <p:spPr bwMode="auto">
          <a:xfrm>
            <a:off x="6137275" y="5011738"/>
            <a:ext cx="23813"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0 w 59"/>
              <a:gd name="T11" fmla="*/ 2147483647 h 40"/>
              <a:gd name="T12" fmla="*/ 0 w 59"/>
              <a:gd name="T13" fmla="*/ 2147483647 h 40"/>
              <a:gd name="T14" fmla="*/ 0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19" y="0"/>
                </a:moveTo>
                <a:lnTo>
                  <a:pt x="14" y="1"/>
                </a:lnTo>
                <a:lnTo>
                  <a:pt x="9" y="3"/>
                </a:lnTo>
                <a:lnTo>
                  <a:pt x="5" y="6"/>
                </a:lnTo>
                <a:lnTo>
                  <a:pt x="2" y="10"/>
                </a:lnTo>
                <a:lnTo>
                  <a:pt x="0" y="14"/>
                </a:lnTo>
                <a:lnTo>
                  <a:pt x="0" y="20"/>
                </a:lnTo>
                <a:lnTo>
                  <a:pt x="0" y="25"/>
                </a:lnTo>
                <a:lnTo>
                  <a:pt x="2" y="30"/>
                </a:lnTo>
                <a:lnTo>
                  <a:pt x="5" y="34"/>
                </a:lnTo>
                <a:lnTo>
                  <a:pt x="9" y="37"/>
                </a:lnTo>
                <a:lnTo>
                  <a:pt x="14" y="40"/>
                </a:lnTo>
                <a:lnTo>
                  <a:pt x="34" y="40"/>
                </a:lnTo>
                <a:lnTo>
                  <a:pt x="45" y="40"/>
                </a:lnTo>
                <a:lnTo>
                  <a:pt x="48" y="37"/>
                </a:lnTo>
                <a:lnTo>
                  <a:pt x="52" y="34"/>
                </a:lnTo>
                <a:lnTo>
                  <a:pt x="56" y="30"/>
                </a:lnTo>
                <a:lnTo>
                  <a:pt x="58" y="25"/>
                </a:lnTo>
                <a:lnTo>
                  <a:pt x="59" y="20"/>
                </a:lnTo>
                <a:lnTo>
                  <a:pt x="58" y="14"/>
                </a:lnTo>
                <a:lnTo>
                  <a:pt x="56" y="10"/>
                </a:lnTo>
                <a:lnTo>
                  <a:pt x="52" y="6"/>
                </a:lnTo>
                <a:lnTo>
                  <a:pt x="48" y="3"/>
                </a:lnTo>
                <a:lnTo>
                  <a:pt x="45" y="1"/>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29" name="Line 877"/>
          <p:cNvSpPr>
            <a:spLocks noChangeShapeType="1"/>
          </p:cNvSpPr>
          <p:nvPr/>
        </p:nvSpPr>
        <p:spPr bwMode="auto">
          <a:xfrm>
            <a:off x="6153150" y="50117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0" name="Freeform 878"/>
          <p:cNvSpPr>
            <a:spLocks/>
          </p:cNvSpPr>
          <p:nvPr/>
        </p:nvSpPr>
        <p:spPr bwMode="auto">
          <a:xfrm>
            <a:off x="6145213" y="5011738"/>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1"/>
                </a:lnTo>
                <a:lnTo>
                  <a:pt x="10" y="3"/>
                </a:lnTo>
                <a:lnTo>
                  <a:pt x="6" y="6"/>
                </a:lnTo>
                <a:lnTo>
                  <a:pt x="3" y="10"/>
                </a:lnTo>
                <a:lnTo>
                  <a:pt x="0" y="14"/>
                </a:lnTo>
                <a:lnTo>
                  <a:pt x="0" y="20"/>
                </a:lnTo>
                <a:lnTo>
                  <a:pt x="0" y="25"/>
                </a:lnTo>
                <a:lnTo>
                  <a:pt x="3" y="30"/>
                </a:lnTo>
                <a:lnTo>
                  <a:pt x="6" y="34"/>
                </a:lnTo>
                <a:lnTo>
                  <a:pt x="10" y="37"/>
                </a:lnTo>
                <a:lnTo>
                  <a:pt x="15" y="40"/>
                </a:lnTo>
                <a:lnTo>
                  <a:pt x="24" y="40"/>
                </a:lnTo>
                <a:lnTo>
                  <a:pt x="35" y="40"/>
                </a:lnTo>
                <a:lnTo>
                  <a:pt x="40" y="37"/>
                </a:lnTo>
                <a:lnTo>
                  <a:pt x="44" y="34"/>
                </a:lnTo>
                <a:lnTo>
                  <a:pt x="47" y="30"/>
                </a:lnTo>
                <a:lnTo>
                  <a:pt x="49" y="25"/>
                </a:lnTo>
                <a:lnTo>
                  <a:pt x="49" y="20"/>
                </a:lnTo>
                <a:lnTo>
                  <a:pt x="49" y="14"/>
                </a:lnTo>
                <a:lnTo>
                  <a:pt x="47" y="10"/>
                </a:lnTo>
                <a:lnTo>
                  <a:pt x="44" y="6"/>
                </a:lnTo>
                <a:lnTo>
                  <a:pt x="40" y="3"/>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1" name="Line 879"/>
          <p:cNvSpPr>
            <a:spLocks noChangeShapeType="1"/>
          </p:cNvSpPr>
          <p:nvPr/>
        </p:nvSpPr>
        <p:spPr bwMode="auto">
          <a:xfrm>
            <a:off x="6156325" y="50117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2" name="Freeform 880"/>
          <p:cNvSpPr>
            <a:spLocks/>
          </p:cNvSpPr>
          <p:nvPr/>
        </p:nvSpPr>
        <p:spPr bwMode="auto">
          <a:xfrm>
            <a:off x="6148388" y="5011738"/>
            <a:ext cx="23812"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19" y="0"/>
                </a:moveTo>
                <a:lnTo>
                  <a:pt x="14" y="1"/>
                </a:lnTo>
                <a:lnTo>
                  <a:pt x="10" y="3"/>
                </a:lnTo>
                <a:lnTo>
                  <a:pt x="6" y="6"/>
                </a:lnTo>
                <a:lnTo>
                  <a:pt x="2" y="10"/>
                </a:lnTo>
                <a:lnTo>
                  <a:pt x="1" y="14"/>
                </a:lnTo>
                <a:lnTo>
                  <a:pt x="0" y="20"/>
                </a:lnTo>
                <a:lnTo>
                  <a:pt x="1" y="25"/>
                </a:lnTo>
                <a:lnTo>
                  <a:pt x="2" y="30"/>
                </a:lnTo>
                <a:lnTo>
                  <a:pt x="6" y="34"/>
                </a:lnTo>
                <a:lnTo>
                  <a:pt x="10" y="37"/>
                </a:lnTo>
                <a:lnTo>
                  <a:pt x="14" y="40"/>
                </a:lnTo>
                <a:lnTo>
                  <a:pt x="34" y="40"/>
                </a:lnTo>
                <a:lnTo>
                  <a:pt x="45" y="40"/>
                </a:lnTo>
                <a:lnTo>
                  <a:pt x="50" y="37"/>
                </a:lnTo>
                <a:lnTo>
                  <a:pt x="54" y="34"/>
                </a:lnTo>
                <a:lnTo>
                  <a:pt x="56" y="30"/>
                </a:lnTo>
                <a:lnTo>
                  <a:pt x="59" y="25"/>
                </a:lnTo>
                <a:lnTo>
                  <a:pt x="59" y="20"/>
                </a:lnTo>
                <a:lnTo>
                  <a:pt x="59" y="14"/>
                </a:lnTo>
                <a:lnTo>
                  <a:pt x="56" y="10"/>
                </a:lnTo>
                <a:lnTo>
                  <a:pt x="54" y="6"/>
                </a:lnTo>
                <a:lnTo>
                  <a:pt x="50" y="3"/>
                </a:lnTo>
                <a:lnTo>
                  <a:pt x="45" y="1"/>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3" name="Line 881"/>
          <p:cNvSpPr>
            <a:spLocks noChangeShapeType="1"/>
          </p:cNvSpPr>
          <p:nvPr/>
        </p:nvSpPr>
        <p:spPr bwMode="auto">
          <a:xfrm>
            <a:off x="6156325" y="50196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4" name="Freeform 882"/>
          <p:cNvSpPr>
            <a:spLocks/>
          </p:cNvSpPr>
          <p:nvPr/>
        </p:nvSpPr>
        <p:spPr bwMode="auto">
          <a:xfrm>
            <a:off x="6156325" y="4999038"/>
            <a:ext cx="15875" cy="28575"/>
          </a:xfrm>
          <a:custGeom>
            <a:avLst/>
            <a:gdLst>
              <a:gd name="T0" fmla="*/ 0 w 40"/>
              <a:gd name="T1" fmla="*/ 2147483647 h 76"/>
              <a:gd name="T2" fmla="*/ 2147483647 w 40"/>
              <a:gd name="T3" fmla="*/ 2147483647 h 76"/>
              <a:gd name="T4" fmla="*/ 2147483647 w 40"/>
              <a:gd name="T5" fmla="*/ 2147483647 h 76"/>
              <a:gd name="T6" fmla="*/ 2147483647 w 40"/>
              <a:gd name="T7" fmla="*/ 2147483647 h 76"/>
              <a:gd name="T8" fmla="*/ 2147483647 w 40"/>
              <a:gd name="T9" fmla="*/ 2147483647 h 76"/>
              <a:gd name="T10" fmla="*/ 2147483647 w 40"/>
              <a:gd name="T11" fmla="*/ 2147483647 h 76"/>
              <a:gd name="T12" fmla="*/ 2147483647 w 40"/>
              <a:gd name="T13" fmla="*/ 2147483647 h 76"/>
              <a:gd name="T14" fmla="*/ 2147483647 w 40"/>
              <a:gd name="T15" fmla="*/ 2147483647 h 76"/>
              <a:gd name="T16" fmla="*/ 2147483647 w 40"/>
              <a:gd name="T17" fmla="*/ 2147483647 h 76"/>
              <a:gd name="T18" fmla="*/ 2147483647 w 40"/>
              <a:gd name="T19" fmla="*/ 2147483647 h 76"/>
              <a:gd name="T20" fmla="*/ 2147483647 w 40"/>
              <a:gd name="T21" fmla="*/ 2147483647 h 76"/>
              <a:gd name="T22" fmla="*/ 2147483647 w 40"/>
              <a:gd name="T23" fmla="*/ 2147483647 h 76"/>
              <a:gd name="T24" fmla="*/ 2147483647 w 40"/>
              <a:gd name="T25" fmla="*/ 2147483647 h 76"/>
              <a:gd name="T26" fmla="*/ 2147483647 w 40"/>
              <a:gd name="T27" fmla="*/ 2147483647 h 76"/>
              <a:gd name="T28" fmla="*/ 2147483647 w 40"/>
              <a:gd name="T29" fmla="*/ 2147483647 h 76"/>
              <a:gd name="T30" fmla="*/ 2147483647 w 40"/>
              <a:gd name="T31" fmla="*/ 2147483647 h 76"/>
              <a:gd name="T32" fmla="*/ 2147483647 w 40"/>
              <a:gd name="T33" fmla="*/ 2147483647 h 76"/>
              <a:gd name="T34" fmla="*/ 2147483647 w 40"/>
              <a:gd name="T35" fmla="*/ 0 h 76"/>
              <a:gd name="T36" fmla="*/ 2147483647 w 40"/>
              <a:gd name="T37" fmla="*/ 0 h 76"/>
              <a:gd name="T38" fmla="*/ 2147483647 w 40"/>
              <a:gd name="T39" fmla="*/ 0 h 76"/>
              <a:gd name="T40" fmla="*/ 2147483647 w 40"/>
              <a:gd name="T41" fmla="*/ 2147483647 h 76"/>
              <a:gd name="T42" fmla="*/ 2147483647 w 40"/>
              <a:gd name="T43" fmla="*/ 2147483647 h 76"/>
              <a:gd name="T44" fmla="*/ 2147483647 w 40"/>
              <a:gd name="T45" fmla="*/ 2147483647 h 76"/>
              <a:gd name="T46" fmla="*/ 2147483647 w 40"/>
              <a:gd name="T47" fmla="*/ 2147483647 h 76"/>
              <a:gd name="T48" fmla="*/ 0 w 40"/>
              <a:gd name="T49" fmla="*/ 2147483647 h 76"/>
              <a:gd name="T50" fmla="*/ 0 w 40"/>
              <a:gd name="T51" fmla="*/ 2147483647 h 7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6"/>
              <a:gd name="T80" fmla="*/ 40 w 40"/>
              <a:gd name="T81" fmla="*/ 76 h 7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6">
                <a:moveTo>
                  <a:pt x="0" y="56"/>
                </a:moveTo>
                <a:lnTo>
                  <a:pt x="2" y="61"/>
                </a:lnTo>
                <a:lnTo>
                  <a:pt x="3" y="66"/>
                </a:lnTo>
                <a:lnTo>
                  <a:pt x="7" y="70"/>
                </a:lnTo>
                <a:lnTo>
                  <a:pt x="11" y="73"/>
                </a:lnTo>
                <a:lnTo>
                  <a:pt x="15" y="76"/>
                </a:lnTo>
                <a:lnTo>
                  <a:pt x="20" y="76"/>
                </a:lnTo>
                <a:lnTo>
                  <a:pt x="26" y="76"/>
                </a:lnTo>
                <a:lnTo>
                  <a:pt x="31" y="73"/>
                </a:lnTo>
                <a:lnTo>
                  <a:pt x="35" y="70"/>
                </a:lnTo>
                <a:lnTo>
                  <a:pt x="37" y="66"/>
                </a:lnTo>
                <a:lnTo>
                  <a:pt x="40" y="61"/>
                </a:lnTo>
                <a:lnTo>
                  <a:pt x="40" y="25"/>
                </a:lnTo>
                <a:lnTo>
                  <a:pt x="40" y="15"/>
                </a:lnTo>
                <a:lnTo>
                  <a:pt x="37" y="9"/>
                </a:lnTo>
                <a:lnTo>
                  <a:pt x="35" y="5"/>
                </a:lnTo>
                <a:lnTo>
                  <a:pt x="31" y="3"/>
                </a:lnTo>
                <a:lnTo>
                  <a:pt x="26" y="0"/>
                </a:lnTo>
                <a:lnTo>
                  <a:pt x="20" y="0"/>
                </a:lnTo>
                <a:lnTo>
                  <a:pt x="15" y="0"/>
                </a:lnTo>
                <a:lnTo>
                  <a:pt x="11" y="3"/>
                </a:lnTo>
                <a:lnTo>
                  <a:pt x="7" y="5"/>
                </a:lnTo>
                <a:lnTo>
                  <a:pt x="3" y="9"/>
                </a:lnTo>
                <a:lnTo>
                  <a:pt x="2" y="15"/>
                </a:lnTo>
                <a:lnTo>
                  <a:pt x="0" y="20"/>
                </a:lnTo>
                <a:lnTo>
                  <a:pt x="0" y="5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5" name="Line 883"/>
          <p:cNvSpPr>
            <a:spLocks noChangeShapeType="1"/>
          </p:cNvSpPr>
          <p:nvPr/>
        </p:nvSpPr>
        <p:spPr bwMode="auto">
          <a:xfrm>
            <a:off x="6164263" y="4999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6" name="Freeform 884"/>
          <p:cNvSpPr>
            <a:spLocks/>
          </p:cNvSpPr>
          <p:nvPr/>
        </p:nvSpPr>
        <p:spPr bwMode="auto">
          <a:xfrm>
            <a:off x="6156325" y="4999038"/>
            <a:ext cx="23813" cy="14287"/>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11" y="3"/>
                </a:lnTo>
                <a:lnTo>
                  <a:pt x="7" y="5"/>
                </a:lnTo>
                <a:lnTo>
                  <a:pt x="3" y="9"/>
                </a:lnTo>
                <a:lnTo>
                  <a:pt x="2" y="15"/>
                </a:lnTo>
                <a:lnTo>
                  <a:pt x="0" y="20"/>
                </a:lnTo>
                <a:lnTo>
                  <a:pt x="2" y="25"/>
                </a:lnTo>
                <a:lnTo>
                  <a:pt x="3" y="29"/>
                </a:lnTo>
                <a:lnTo>
                  <a:pt x="7" y="35"/>
                </a:lnTo>
                <a:lnTo>
                  <a:pt x="11" y="37"/>
                </a:lnTo>
                <a:lnTo>
                  <a:pt x="15" y="39"/>
                </a:lnTo>
                <a:lnTo>
                  <a:pt x="35" y="39"/>
                </a:lnTo>
                <a:lnTo>
                  <a:pt x="45" y="39"/>
                </a:lnTo>
                <a:lnTo>
                  <a:pt x="51" y="37"/>
                </a:lnTo>
                <a:lnTo>
                  <a:pt x="55" y="35"/>
                </a:lnTo>
                <a:lnTo>
                  <a:pt x="57" y="29"/>
                </a:lnTo>
                <a:lnTo>
                  <a:pt x="60" y="25"/>
                </a:lnTo>
                <a:lnTo>
                  <a:pt x="60" y="20"/>
                </a:lnTo>
                <a:lnTo>
                  <a:pt x="60" y="15"/>
                </a:lnTo>
                <a:lnTo>
                  <a:pt x="57" y="9"/>
                </a:lnTo>
                <a:lnTo>
                  <a:pt x="55" y="5"/>
                </a:lnTo>
                <a:lnTo>
                  <a:pt x="51"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7" name="Line 885"/>
          <p:cNvSpPr>
            <a:spLocks noChangeShapeType="1"/>
          </p:cNvSpPr>
          <p:nvPr/>
        </p:nvSpPr>
        <p:spPr bwMode="auto">
          <a:xfrm>
            <a:off x="6172200" y="4999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8" name="Freeform 886"/>
          <p:cNvSpPr>
            <a:spLocks/>
          </p:cNvSpPr>
          <p:nvPr/>
        </p:nvSpPr>
        <p:spPr bwMode="auto">
          <a:xfrm>
            <a:off x="6164263" y="4999038"/>
            <a:ext cx="20637" cy="14287"/>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2147483647 w 49"/>
              <a:gd name="T11" fmla="*/ 2147483647 h 39"/>
              <a:gd name="T12" fmla="*/ 0 w 49"/>
              <a:gd name="T13" fmla="*/ 2147483647 h 39"/>
              <a:gd name="T14" fmla="*/ 2147483647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1" y="3"/>
                </a:lnTo>
                <a:lnTo>
                  <a:pt x="6" y="5"/>
                </a:lnTo>
                <a:lnTo>
                  <a:pt x="3" y="9"/>
                </a:lnTo>
                <a:lnTo>
                  <a:pt x="2" y="15"/>
                </a:lnTo>
                <a:lnTo>
                  <a:pt x="0" y="20"/>
                </a:lnTo>
                <a:lnTo>
                  <a:pt x="2" y="25"/>
                </a:lnTo>
                <a:lnTo>
                  <a:pt x="3" y="29"/>
                </a:lnTo>
                <a:lnTo>
                  <a:pt x="6" y="35"/>
                </a:lnTo>
                <a:lnTo>
                  <a:pt x="11" y="37"/>
                </a:lnTo>
                <a:lnTo>
                  <a:pt x="15" y="39"/>
                </a:lnTo>
                <a:lnTo>
                  <a:pt x="24" y="39"/>
                </a:lnTo>
                <a:lnTo>
                  <a:pt x="35" y="39"/>
                </a:lnTo>
                <a:lnTo>
                  <a:pt x="40" y="37"/>
                </a:lnTo>
                <a:lnTo>
                  <a:pt x="44" y="35"/>
                </a:lnTo>
                <a:lnTo>
                  <a:pt x="47" y="29"/>
                </a:lnTo>
                <a:lnTo>
                  <a:pt x="49" y="25"/>
                </a:lnTo>
                <a:lnTo>
                  <a:pt x="49" y="20"/>
                </a:lnTo>
                <a:lnTo>
                  <a:pt x="49" y="15"/>
                </a:lnTo>
                <a:lnTo>
                  <a:pt x="47" y="9"/>
                </a:lnTo>
                <a:lnTo>
                  <a:pt x="44" y="5"/>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39" name="Line 887"/>
          <p:cNvSpPr>
            <a:spLocks noChangeShapeType="1"/>
          </p:cNvSpPr>
          <p:nvPr/>
        </p:nvSpPr>
        <p:spPr bwMode="auto">
          <a:xfrm>
            <a:off x="6176963" y="4999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0" name="Freeform 888"/>
          <p:cNvSpPr>
            <a:spLocks/>
          </p:cNvSpPr>
          <p:nvPr/>
        </p:nvSpPr>
        <p:spPr bwMode="auto">
          <a:xfrm>
            <a:off x="6169025" y="4999038"/>
            <a:ext cx="19050" cy="14287"/>
          </a:xfrm>
          <a:custGeom>
            <a:avLst/>
            <a:gdLst>
              <a:gd name="T0" fmla="*/ 2147483647 w 50"/>
              <a:gd name="T1" fmla="*/ 0 h 39"/>
              <a:gd name="T2" fmla="*/ 2147483647 w 50"/>
              <a:gd name="T3" fmla="*/ 0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0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19" y="0"/>
                </a:moveTo>
                <a:lnTo>
                  <a:pt x="15" y="0"/>
                </a:lnTo>
                <a:lnTo>
                  <a:pt x="10" y="3"/>
                </a:lnTo>
                <a:lnTo>
                  <a:pt x="6" y="5"/>
                </a:lnTo>
                <a:lnTo>
                  <a:pt x="4" y="9"/>
                </a:lnTo>
                <a:lnTo>
                  <a:pt x="1" y="15"/>
                </a:lnTo>
                <a:lnTo>
                  <a:pt x="0" y="20"/>
                </a:lnTo>
                <a:lnTo>
                  <a:pt x="1" y="25"/>
                </a:lnTo>
                <a:lnTo>
                  <a:pt x="4" y="29"/>
                </a:lnTo>
                <a:lnTo>
                  <a:pt x="6" y="35"/>
                </a:lnTo>
                <a:lnTo>
                  <a:pt x="10" y="37"/>
                </a:lnTo>
                <a:lnTo>
                  <a:pt x="15" y="39"/>
                </a:lnTo>
                <a:lnTo>
                  <a:pt x="25" y="39"/>
                </a:lnTo>
                <a:lnTo>
                  <a:pt x="35" y="39"/>
                </a:lnTo>
                <a:lnTo>
                  <a:pt x="39" y="37"/>
                </a:lnTo>
                <a:lnTo>
                  <a:pt x="44" y="35"/>
                </a:lnTo>
                <a:lnTo>
                  <a:pt x="47" y="29"/>
                </a:lnTo>
                <a:lnTo>
                  <a:pt x="48" y="25"/>
                </a:lnTo>
                <a:lnTo>
                  <a:pt x="50" y="20"/>
                </a:lnTo>
                <a:lnTo>
                  <a:pt x="48" y="15"/>
                </a:lnTo>
                <a:lnTo>
                  <a:pt x="47" y="9"/>
                </a:lnTo>
                <a:lnTo>
                  <a:pt x="44" y="5"/>
                </a:lnTo>
                <a:lnTo>
                  <a:pt x="39" y="3"/>
                </a:lnTo>
                <a:lnTo>
                  <a:pt x="35"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1" name="Line 889"/>
          <p:cNvSpPr>
            <a:spLocks noChangeShapeType="1"/>
          </p:cNvSpPr>
          <p:nvPr/>
        </p:nvSpPr>
        <p:spPr bwMode="auto">
          <a:xfrm>
            <a:off x="6180138" y="4999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2" name="Freeform 890"/>
          <p:cNvSpPr>
            <a:spLocks/>
          </p:cNvSpPr>
          <p:nvPr/>
        </p:nvSpPr>
        <p:spPr bwMode="auto">
          <a:xfrm>
            <a:off x="6172200" y="4999038"/>
            <a:ext cx="34925" cy="14287"/>
          </a:xfrm>
          <a:custGeom>
            <a:avLst/>
            <a:gdLst>
              <a:gd name="T0" fmla="*/ 2147483647 w 89"/>
              <a:gd name="T1" fmla="*/ 0 h 39"/>
              <a:gd name="T2" fmla="*/ 2147483647 w 89"/>
              <a:gd name="T3" fmla="*/ 0 h 39"/>
              <a:gd name="T4" fmla="*/ 2147483647 w 89"/>
              <a:gd name="T5" fmla="*/ 2147483647 h 39"/>
              <a:gd name="T6" fmla="*/ 2147483647 w 89"/>
              <a:gd name="T7" fmla="*/ 2147483647 h 39"/>
              <a:gd name="T8" fmla="*/ 2147483647 w 89"/>
              <a:gd name="T9" fmla="*/ 2147483647 h 39"/>
              <a:gd name="T10" fmla="*/ 0 w 89"/>
              <a:gd name="T11" fmla="*/ 2147483647 h 39"/>
              <a:gd name="T12" fmla="*/ 0 w 89"/>
              <a:gd name="T13" fmla="*/ 2147483647 h 39"/>
              <a:gd name="T14" fmla="*/ 0 w 89"/>
              <a:gd name="T15" fmla="*/ 2147483647 h 39"/>
              <a:gd name="T16" fmla="*/ 2147483647 w 89"/>
              <a:gd name="T17" fmla="*/ 2147483647 h 39"/>
              <a:gd name="T18" fmla="*/ 2147483647 w 89"/>
              <a:gd name="T19" fmla="*/ 2147483647 h 39"/>
              <a:gd name="T20" fmla="*/ 2147483647 w 89"/>
              <a:gd name="T21" fmla="*/ 2147483647 h 39"/>
              <a:gd name="T22" fmla="*/ 2147483647 w 89"/>
              <a:gd name="T23" fmla="*/ 2147483647 h 39"/>
              <a:gd name="T24" fmla="*/ 2147483647 w 89"/>
              <a:gd name="T25" fmla="*/ 2147483647 h 39"/>
              <a:gd name="T26" fmla="*/ 2147483647 w 89"/>
              <a:gd name="T27" fmla="*/ 2147483647 h 39"/>
              <a:gd name="T28" fmla="*/ 2147483647 w 89"/>
              <a:gd name="T29" fmla="*/ 2147483647 h 39"/>
              <a:gd name="T30" fmla="*/ 2147483647 w 89"/>
              <a:gd name="T31" fmla="*/ 2147483647 h 39"/>
              <a:gd name="T32" fmla="*/ 2147483647 w 89"/>
              <a:gd name="T33" fmla="*/ 2147483647 h 39"/>
              <a:gd name="T34" fmla="*/ 2147483647 w 89"/>
              <a:gd name="T35" fmla="*/ 2147483647 h 39"/>
              <a:gd name="T36" fmla="*/ 2147483647 w 89"/>
              <a:gd name="T37" fmla="*/ 2147483647 h 39"/>
              <a:gd name="T38" fmla="*/ 2147483647 w 89"/>
              <a:gd name="T39" fmla="*/ 2147483647 h 39"/>
              <a:gd name="T40" fmla="*/ 2147483647 w 89"/>
              <a:gd name="T41" fmla="*/ 2147483647 h 39"/>
              <a:gd name="T42" fmla="*/ 2147483647 w 89"/>
              <a:gd name="T43" fmla="*/ 2147483647 h 39"/>
              <a:gd name="T44" fmla="*/ 2147483647 w 89"/>
              <a:gd name="T45" fmla="*/ 2147483647 h 39"/>
              <a:gd name="T46" fmla="*/ 2147483647 w 89"/>
              <a:gd name="T47" fmla="*/ 0 h 39"/>
              <a:gd name="T48" fmla="*/ 2147483647 w 89"/>
              <a:gd name="T49" fmla="*/ 0 h 39"/>
              <a:gd name="T50" fmla="*/ 2147483647 w 8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9"/>
              <a:gd name="T80" fmla="*/ 89 w 8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9">
                <a:moveTo>
                  <a:pt x="20" y="0"/>
                </a:moveTo>
                <a:lnTo>
                  <a:pt x="15" y="0"/>
                </a:lnTo>
                <a:lnTo>
                  <a:pt x="9" y="3"/>
                </a:lnTo>
                <a:lnTo>
                  <a:pt x="5" y="5"/>
                </a:lnTo>
                <a:lnTo>
                  <a:pt x="3" y="9"/>
                </a:lnTo>
                <a:lnTo>
                  <a:pt x="0" y="15"/>
                </a:lnTo>
                <a:lnTo>
                  <a:pt x="0" y="20"/>
                </a:lnTo>
                <a:lnTo>
                  <a:pt x="0" y="25"/>
                </a:lnTo>
                <a:lnTo>
                  <a:pt x="3" y="29"/>
                </a:lnTo>
                <a:lnTo>
                  <a:pt x="5" y="35"/>
                </a:lnTo>
                <a:lnTo>
                  <a:pt x="9" y="37"/>
                </a:lnTo>
                <a:lnTo>
                  <a:pt x="15" y="39"/>
                </a:lnTo>
                <a:lnTo>
                  <a:pt x="64" y="39"/>
                </a:lnTo>
                <a:lnTo>
                  <a:pt x="74" y="39"/>
                </a:lnTo>
                <a:lnTo>
                  <a:pt x="79" y="37"/>
                </a:lnTo>
                <a:lnTo>
                  <a:pt x="83" y="35"/>
                </a:lnTo>
                <a:lnTo>
                  <a:pt x="86" y="29"/>
                </a:lnTo>
                <a:lnTo>
                  <a:pt x="89" y="25"/>
                </a:lnTo>
                <a:lnTo>
                  <a:pt x="89" y="20"/>
                </a:lnTo>
                <a:lnTo>
                  <a:pt x="89" y="15"/>
                </a:lnTo>
                <a:lnTo>
                  <a:pt x="86" y="9"/>
                </a:lnTo>
                <a:lnTo>
                  <a:pt x="83" y="5"/>
                </a:lnTo>
                <a:lnTo>
                  <a:pt x="79" y="3"/>
                </a:lnTo>
                <a:lnTo>
                  <a:pt x="74" y="0"/>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3" name="Line 891"/>
          <p:cNvSpPr>
            <a:spLocks noChangeShapeType="1"/>
          </p:cNvSpPr>
          <p:nvPr/>
        </p:nvSpPr>
        <p:spPr bwMode="auto">
          <a:xfrm>
            <a:off x="6199188" y="4999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4" name="Freeform 892"/>
          <p:cNvSpPr>
            <a:spLocks/>
          </p:cNvSpPr>
          <p:nvPr/>
        </p:nvSpPr>
        <p:spPr bwMode="auto">
          <a:xfrm>
            <a:off x="6192838" y="4999038"/>
            <a:ext cx="69850" cy="14287"/>
          </a:xfrm>
          <a:custGeom>
            <a:avLst/>
            <a:gdLst>
              <a:gd name="T0" fmla="*/ 2147483647 w 177"/>
              <a:gd name="T1" fmla="*/ 0 h 39"/>
              <a:gd name="T2" fmla="*/ 2147483647 w 177"/>
              <a:gd name="T3" fmla="*/ 0 h 39"/>
              <a:gd name="T4" fmla="*/ 2147483647 w 177"/>
              <a:gd name="T5" fmla="*/ 2147483647 h 39"/>
              <a:gd name="T6" fmla="*/ 2147483647 w 177"/>
              <a:gd name="T7" fmla="*/ 2147483647 h 39"/>
              <a:gd name="T8" fmla="*/ 2147483647 w 177"/>
              <a:gd name="T9" fmla="*/ 2147483647 h 39"/>
              <a:gd name="T10" fmla="*/ 2147483647 w 177"/>
              <a:gd name="T11" fmla="*/ 2147483647 h 39"/>
              <a:gd name="T12" fmla="*/ 0 w 177"/>
              <a:gd name="T13" fmla="*/ 2147483647 h 39"/>
              <a:gd name="T14" fmla="*/ 2147483647 w 177"/>
              <a:gd name="T15" fmla="*/ 2147483647 h 39"/>
              <a:gd name="T16" fmla="*/ 2147483647 w 177"/>
              <a:gd name="T17" fmla="*/ 2147483647 h 39"/>
              <a:gd name="T18" fmla="*/ 2147483647 w 177"/>
              <a:gd name="T19" fmla="*/ 2147483647 h 39"/>
              <a:gd name="T20" fmla="*/ 2147483647 w 177"/>
              <a:gd name="T21" fmla="*/ 2147483647 h 39"/>
              <a:gd name="T22" fmla="*/ 2147483647 w 177"/>
              <a:gd name="T23" fmla="*/ 2147483647 h 39"/>
              <a:gd name="T24" fmla="*/ 2147483647 w 177"/>
              <a:gd name="T25" fmla="*/ 2147483647 h 39"/>
              <a:gd name="T26" fmla="*/ 2147483647 w 177"/>
              <a:gd name="T27" fmla="*/ 2147483647 h 39"/>
              <a:gd name="T28" fmla="*/ 2147483647 w 177"/>
              <a:gd name="T29" fmla="*/ 2147483647 h 39"/>
              <a:gd name="T30" fmla="*/ 2147483647 w 177"/>
              <a:gd name="T31" fmla="*/ 2147483647 h 39"/>
              <a:gd name="T32" fmla="*/ 2147483647 w 177"/>
              <a:gd name="T33" fmla="*/ 2147483647 h 39"/>
              <a:gd name="T34" fmla="*/ 2147483647 w 177"/>
              <a:gd name="T35" fmla="*/ 2147483647 h 39"/>
              <a:gd name="T36" fmla="*/ 2147483647 w 177"/>
              <a:gd name="T37" fmla="*/ 2147483647 h 39"/>
              <a:gd name="T38" fmla="*/ 2147483647 w 177"/>
              <a:gd name="T39" fmla="*/ 2147483647 h 39"/>
              <a:gd name="T40" fmla="*/ 2147483647 w 177"/>
              <a:gd name="T41" fmla="*/ 2147483647 h 39"/>
              <a:gd name="T42" fmla="*/ 2147483647 w 177"/>
              <a:gd name="T43" fmla="*/ 2147483647 h 39"/>
              <a:gd name="T44" fmla="*/ 2147483647 w 177"/>
              <a:gd name="T45" fmla="*/ 2147483647 h 39"/>
              <a:gd name="T46" fmla="*/ 2147483647 w 177"/>
              <a:gd name="T47" fmla="*/ 0 h 39"/>
              <a:gd name="T48" fmla="*/ 2147483647 w 177"/>
              <a:gd name="T49" fmla="*/ 0 h 39"/>
              <a:gd name="T50" fmla="*/ 2147483647 w 17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39"/>
              <a:gd name="T80" fmla="*/ 177 w 17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39">
                <a:moveTo>
                  <a:pt x="20" y="0"/>
                </a:moveTo>
                <a:lnTo>
                  <a:pt x="15" y="0"/>
                </a:lnTo>
                <a:lnTo>
                  <a:pt x="11" y="3"/>
                </a:lnTo>
                <a:lnTo>
                  <a:pt x="7" y="5"/>
                </a:lnTo>
                <a:lnTo>
                  <a:pt x="3" y="9"/>
                </a:lnTo>
                <a:lnTo>
                  <a:pt x="1" y="15"/>
                </a:lnTo>
                <a:lnTo>
                  <a:pt x="0" y="20"/>
                </a:lnTo>
                <a:lnTo>
                  <a:pt x="1" y="25"/>
                </a:lnTo>
                <a:lnTo>
                  <a:pt x="3" y="29"/>
                </a:lnTo>
                <a:lnTo>
                  <a:pt x="7" y="35"/>
                </a:lnTo>
                <a:lnTo>
                  <a:pt x="11" y="37"/>
                </a:lnTo>
                <a:lnTo>
                  <a:pt x="15" y="39"/>
                </a:lnTo>
                <a:lnTo>
                  <a:pt x="152" y="39"/>
                </a:lnTo>
                <a:lnTo>
                  <a:pt x="163" y="39"/>
                </a:lnTo>
                <a:lnTo>
                  <a:pt x="168" y="37"/>
                </a:lnTo>
                <a:lnTo>
                  <a:pt x="172" y="35"/>
                </a:lnTo>
                <a:lnTo>
                  <a:pt x="174" y="29"/>
                </a:lnTo>
                <a:lnTo>
                  <a:pt x="177" y="25"/>
                </a:lnTo>
                <a:lnTo>
                  <a:pt x="177" y="20"/>
                </a:lnTo>
                <a:lnTo>
                  <a:pt x="177" y="15"/>
                </a:lnTo>
                <a:lnTo>
                  <a:pt x="174" y="9"/>
                </a:lnTo>
                <a:lnTo>
                  <a:pt x="172" y="5"/>
                </a:lnTo>
                <a:lnTo>
                  <a:pt x="168" y="3"/>
                </a:lnTo>
                <a:lnTo>
                  <a:pt x="163" y="0"/>
                </a:lnTo>
                <a:lnTo>
                  <a:pt x="15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5" name="Line 893"/>
          <p:cNvSpPr>
            <a:spLocks noChangeShapeType="1"/>
          </p:cNvSpPr>
          <p:nvPr/>
        </p:nvSpPr>
        <p:spPr bwMode="auto">
          <a:xfrm>
            <a:off x="6254750" y="4999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6" name="Freeform 894"/>
          <p:cNvSpPr>
            <a:spLocks/>
          </p:cNvSpPr>
          <p:nvPr/>
        </p:nvSpPr>
        <p:spPr bwMode="auto">
          <a:xfrm>
            <a:off x="6246813" y="4999038"/>
            <a:ext cx="19050" cy="14287"/>
          </a:xfrm>
          <a:custGeom>
            <a:avLst/>
            <a:gdLst>
              <a:gd name="T0" fmla="*/ 2147483647 w 51"/>
              <a:gd name="T1" fmla="*/ 0 h 39"/>
              <a:gd name="T2" fmla="*/ 2147483647 w 51"/>
              <a:gd name="T3" fmla="*/ 0 h 39"/>
              <a:gd name="T4" fmla="*/ 2147483647 w 51"/>
              <a:gd name="T5" fmla="*/ 2147483647 h 39"/>
              <a:gd name="T6" fmla="*/ 2147483647 w 51"/>
              <a:gd name="T7" fmla="*/ 2147483647 h 39"/>
              <a:gd name="T8" fmla="*/ 2147483647 w 51"/>
              <a:gd name="T9" fmla="*/ 2147483647 h 39"/>
              <a:gd name="T10" fmla="*/ 2147483647 w 51"/>
              <a:gd name="T11" fmla="*/ 2147483647 h 39"/>
              <a:gd name="T12" fmla="*/ 0 w 51"/>
              <a:gd name="T13" fmla="*/ 2147483647 h 39"/>
              <a:gd name="T14" fmla="*/ 2147483647 w 51"/>
              <a:gd name="T15" fmla="*/ 2147483647 h 39"/>
              <a:gd name="T16" fmla="*/ 2147483647 w 51"/>
              <a:gd name="T17" fmla="*/ 2147483647 h 39"/>
              <a:gd name="T18" fmla="*/ 2147483647 w 51"/>
              <a:gd name="T19" fmla="*/ 2147483647 h 39"/>
              <a:gd name="T20" fmla="*/ 2147483647 w 51"/>
              <a:gd name="T21" fmla="*/ 2147483647 h 39"/>
              <a:gd name="T22" fmla="*/ 2147483647 w 51"/>
              <a:gd name="T23" fmla="*/ 2147483647 h 39"/>
              <a:gd name="T24" fmla="*/ 2147483647 w 51"/>
              <a:gd name="T25" fmla="*/ 2147483647 h 39"/>
              <a:gd name="T26" fmla="*/ 2147483647 w 51"/>
              <a:gd name="T27" fmla="*/ 2147483647 h 39"/>
              <a:gd name="T28" fmla="*/ 2147483647 w 51"/>
              <a:gd name="T29" fmla="*/ 2147483647 h 39"/>
              <a:gd name="T30" fmla="*/ 2147483647 w 51"/>
              <a:gd name="T31" fmla="*/ 2147483647 h 39"/>
              <a:gd name="T32" fmla="*/ 2147483647 w 51"/>
              <a:gd name="T33" fmla="*/ 2147483647 h 39"/>
              <a:gd name="T34" fmla="*/ 2147483647 w 51"/>
              <a:gd name="T35" fmla="*/ 2147483647 h 39"/>
              <a:gd name="T36" fmla="*/ 2147483647 w 51"/>
              <a:gd name="T37" fmla="*/ 2147483647 h 39"/>
              <a:gd name="T38" fmla="*/ 2147483647 w 51"/>
              <a:gd name="T39" fmla="*/ 2147483647 h 39"/>
              <a:gd name="T40" fmla="*/ 2147483647 w 51"/>
              <a:gd name="T41" fmla="*/ 2147483647 h 39"/>
              <a:gd name="T42" fmla="*/ 2147483647 w 51"/>
              <a:gd name="T43" fmla="*/ 2147483647 h 39"/>
              <a:gd name="T44" fmla="*/ 2147483647 w 51"/>
              <a:gd name="T45" fmla="*/ 2147483647 h 39"/>
              <a:gd name="T46" fmla="*/ 2147483647 w 51"/>
              <a:gd name="T47" fmla="*/ 0 h 39"/>
              <a:gd name="T48" fmla="*/ 2147483647 w 51"/>
              <a:gd name="T49" fmla="*/ 0 h 39"/>
              <a:gd name="T50" fmla="*/ 2147483647 w 51"/>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9"/>
              <a:gd name="T80" fmla="*/ 51 w 5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9">
                <a:moveTo>
                  <a:pt x="20" y="0"/>
                </a:moveTo>
                <a:lnTo>
                  <a:pt x="16" y="0"/>
                </a:lnTo>
                <a:lnTo>
                  <a:pt x="11" y="3"/>
                </a:lnTo>
                <a:lnTo>
                  <a:pt x="7" y="5"/>
                </a:lnTo>
                <a:lnTo>
                  <a:pt x="3" y="9"/>
                </a:lnTo>
                <a:lnTo>
                  <a:pt x="2" y="15"/>
                </a:lnTo>
                <a:lnTo>
                  <a:pt x="0" y="20"/>
                </a:lnTo>
                <a:lnTo>
                  <a:pt x="2" y="25"/>
                </a:lnTo>
                <a:lnTo>
                  <a:pt x="3" y="29"/>
                </a:lnTo>
                <a:lnTo>
                  <a:pt x="7" y="35"/>
                </a:lnTo>
                <a:lnTo>
                  <a:pt x="11" y="37"/>
                </a:lnTo>
                <a:lnTo>
                  <a:pt x="16" y="39"/>
                </a:lnTo>
                <a:lnTo>
                  <a:pt x="26" y="39"/>
                </a:lnTo>
                <a:lnTo>
                  <a:pt x="36" y="39"/>
                </a:lnTo>
                <a:lnTo>
                  <a:pt x="40" y="37"/>
                </a:lnTo>
                <a:lnTo>
                  <a:pt x="44" y="35"/>
                </a:lnTo>
                <a:lnTo>
                  <a:pt x="48" y="29"/>
                </a:lnTo>
                <a:lnTo>
                  <a:pt x="49" y="25"/>
                </a:lnTo>
                <a:lnTo>
                  <a:pt x="51" y="20"/>
                </a:lnTo>
                <a:lnTo>
                  <a:pt x="49" y="15"/>
                </a:lnTo>
                <a:lnTo>
                  <a:pt x="48" y="9"/>
                </a:lnTo>
                <a:lnTo>
                  <a:pt x="44" y="5"/>
                </a:lnTo>
                <a:lnTo>
                  <a:pt x="40" y="3"/>
                </a:lnTo>
                <a:lnTo>
                  <a:pt x="36"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7" name="Line 895"/>
          <p:cNvSpPr>
            <a:spLocks noChangeShapeType="1"/>
          </p:cNvSpPr>
          <p:nvPr/>
        </p:nvSpPr>
        <p:spPr bwMode="auto">
          <a:xfrm>
            <a:off x="6257925" y="4999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8" name="Freeform 896"/>
          <p:cNvSpPr>
            <a:spLocks/>
          </p:cNvSpPr>
          <p:nvPr/>
        </p:nvSpPr>
        <p:spPr bwMode="auto">
          <a:xfrm>
            <a:off x="6251575" y="4999038"/>
            <a:ext cx="19050" cy="14287"/>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9" y="3"/>
                </a:lnTo>
                <a:lnTo>
                  <a:pt x="5" y="5"/>
                </a:lnTo>
                <a:lnTo>
                  <a:pt x="3" y="9"/>
                </a:lnTo>
                <a:lnTo>
                  <a:pt x="0" y="15"/>
                </a:lnTo>
                <a:lnTo>
                  <a:pt x="0" y="20"/>
                </a:lnTo>
                <a:lnTo>
                  <a:pt x="0" y="25"/>
                </a:lnTo>
                <a:lnTo>
                  <a:pt x="3" y="29"/>
                </a:lnTo>
                <a:lnTo>
                  <a:pt x="5" y="35"/>
                </a:lnTo>
                <a:lnTo>
                  <a:pt x="9" y="37"/>
                </a:lnTo>
                <a:lnTo>
                  <a:pt x="15" y="39"/>
                </a:lnTo>
                <a:lnTo>
                  <a:pt x="24" y="39"/>
                </a:lnTo>
                <a:lnTo>
                  <a:pt x="34" y="39"/>
                </a:lnTo>
                <a:lnTo>
                  <a:pt x="40" y="37"/>
                </a:lnTo>
                <a:lnTo>
                  <a:pt x="44" y="35"/>
                </a:lnTo>
                <a:lnTo>
                  <a:pt x="46" y="29"/>
                </a:lnTo>
                <a:lnTo>
                  <a:pt x="49" y="25"/>
                </a:lnTo>
                <a:lnTo>
                  <a:pt x="49" y="20"/>
                </a:lnTo>
                <a:lnTo>
                  <a:pt x="49" y="15"/>
                </a:lnTo>
                <a:lnTo>
                  <a:pt x="46" y="9"/>
                </a:lnTo>
                <a:lnTo>
                  <a:pt x="44" y="5"/>
                </a:lnTo>
                <a:lnTo>
                  <a:pt x="40"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49" name="Line 897"/>
          <p:cNvSpPr>
            <a:spLocks noChangeShapeType="1"/>
          </p:cNvSpPr>
          <p:nvPr/>
        </p:nvSpPr>
        <p:spPr bwMode="auto">
          <a:xfrm>
            <a:off x="6262688" y="4999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0" name="Freeform 898"/>
          <p:cNvSpPr>
            <a:spLocks/>
          </p:cNvSpPr>
          <p:nvPr/>
        </p:nvSpPr>
        <p:spPr bwMode="auto">
          <a:xfrm>
            <a:off x="6254750" y="4999038"/>
            <a:ext cx="55563" cy="14287"/>
          </a:xfrm>
          <a:custGeom>
            <a:avLst/>
            <a:gdLst>
              <a:gd name="T0" fmla="*/ 2147483647 w 139"/>
              <a:gd name="T1" fmla="*/ 0 h 39"/>
              <a:gd name="T2" fmla="*/ 2147483647 w 139"/>
              <a:gd name="T3" fmla="*/ 0 h 39"/>
              <a:gd name="T4" fmla="*/ 2147483647 w 139"/>
              <a:gd name="T5" fmla="*/ 2147483647 h 39"/>
              <a:gd name="T6" fmla="*/ 2147483647 w 139"/>
              <a:gd name="T7" fmla="*/ 2147483647 h 39"/>
              <a:gd name="T8" fmla="*/ 2147483647 w 139"/>
              <a:gd name="T9" fmla="*/ 2147483647 h 39"/>
              <a:gd name="T10" fmla="*/ 2147483647 w 139"/>
              <a:gd name="T11" fmla="*/ 2147483647 h 39"/>
              <a:gd name="T12" fmla="*/ 0 w 139"/>
              <a:gd name="T13" fmla="*/ 2147483647 h 39"/>
              <a:gd name="T14" fmla="*/ 2147483647 w 139"/>
              <a:gd name="T15" fmla="*/ 2147483647 h 39"/>
              <a:gd name="T16" fmla="*/ 2147483647 w 139"/>
              <a:gd name="T17" fmla="*/ 2147483647 h 39"/>
              <a:gd name="T18" fmla="*/ 2147483647 w 139"/>
              <a:gd name="T19" fmla="*/ 2147483647 h 39"/>
              <a:gd name="T20" fmla="*/ 2147483647 w 139"/>
              <a:gd name="T21" fmla="*/ 2147483647 h 39"/>
              <a:gd name="T22" fmla="*/ 2147483647 w 139"/>
              <a:gd name="T23" fmla="*/ 2147483647 h 39"/>
              <a:gd name="T24" fmla="*/ 2147483647 w 139"/>
              <a:gd name="T25" fmla="*/ 2147483647 h 39"/>
              <a:gd name="T26" fmla="*/ 2147483647 w 139"/>
              <a:gd name="T27" fmla="*/ 2147483647 h 39"/>
              <a:gd name="T28" fmla="*/ 2147483647 w 139"/>
              <a:gd name="T29" fmla="*/ 2147483647 h 39"/>
              <a:gd name="T30" fmla="*/ 2147483647 w 139"/>
              <a:gd name="T31" fmla="*/ 2147483647 h 39"/>
              <a:gd name="T32" fmla="*/ 2147483647 w 139"/>
              <a:gd name="T33" fmla="*/ 2147483647 h 39"/>
              <a:gd name="T34" fmla="*/ 2147483647 w 139"/>
              <a:gd name="T35" fmla="*/ 2147483647 h 39"/>
              <a:gd name="T36" fmla="*/ 2147483647 w 139"/>
              <a:gd name="T37" fmla="*/ 2147483647 h 39"/>
              <a:gd name="T38" fmla="*/ 2147483647 w 139"/>
              <a:gd name="T39" fmla="*/ 2147483647 h 39"/>
              <a:gd name="T40" fmla="*/ 2147483647 w 139"/>
              <a:gd name="T41" fmla="*/ 2147483647 h 39"/>
              <a:gd name="T42" fmla="*/ 2147483647 w 139"/>
              <a:gd name="T43" fmla="*/ 2147483647 h 39"/>
              <a:gd name="T44" fmla="*/ 2147483647 w 139"/>
              <a:gd name="T45" fmla="*/ 2147483647 h 39"/>
              <a:gd name="T46" fmla="*/ 2147483647 w 139"/>
              <a:gd name="T47" fmla="*/ 0 h 39"/>
              <a:gd name="T48" fmla="*/ 2147483647 w 139"/>
              <a:gd name="T49" fmla="*/ 0 h 39"/>
              <a:gd name="T50" fmla="*/ 2147483647 w 13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39"/>
              <a:gd name="T80" fmla="*/ 139 w 13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39">
                <a:moveTo>
                  <a:pt x="20" y="0"/>
                </a:moveTo>
                <a:lnTo>
                  <a:pt x="15" y="0"/>
                </a:lnTo>
                <a:lnTo>
                  <a:pt x="11" y="3"/>
                </a:lnTo>
                <a:lnTo>
                  <a:pt x="7" y="5"/>
                </a:lnTo>
                <a:lnTo>
                  <a:pt x="3" y="9"/>
                </a:lnTo>
                <a:lnTo>
                  <a:pt x="2" y="15"/>
                </a:lnTo>
                <a:lnTo>
                  <a:pt x="0" y="20"/>
                </a:lnTo>
                <a:lnTo>
                  <a:pt x="2" y="25"/>
                </a:lnTo>
                <a:lnTo>
                  <a:pt x="3" y="29"/>
                </a:lnTo>
                <a:lnTo>
                  <a:pt x="7" y="35"/>
                </a:lnTo>
                <a:lnTo>
                  <a:pt x="11" y="37"/>
                </a:lnTo>
                <a:lnTo>
                  <a:pt x="15" y="39"/>
                </a:lnTo>
                <a:lnTo>
                  <a:pt x="113" y="39"/>
                </a:lnTo>
                <a:lnTo>
                  <a:pt x="125" y="39"/>
                </a:lnTo>
                <a:lnTo>
                  <a:pt x="129" y="37"/>
                </a:lnTo>
                <a:lnTo>
                  <a:pt x="132" y="35"/>
                </a:lnTo>
                <a:lnTo>
                  <a:pt x="136" y="29"/>
                </a:lnTo>
                <a:lnTo>
                  <a:pt x="138" y="25"/>
                </a:lnTo>
                <a:lnTo>
                  <a:pt x="139" y="20"/>
                </a:lnTo>
                <a:lnTo>
                  <a:pt x="138" y="15"/>
                </a:lnTo>
                <a:lnTo>
                  <a:pt x="136" y="9"/>
                </a:lnTo>
                <a:lnTo>
                  <a:pt x="132" y="5"/>
                </a:lnTo>
                <a:lnTo>
                  <a:pt x="129" y="3"/>
                </a:lnTo>
                <a:lnTo>
                  <a:pt x="125" y="0"/>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1" name="Line 899"/>
          <p:cNvSpPr>
            <a:spLocks noChangeShapeType="1"/>
          </p:cNvSpPr>
          <p:nvPr/>
        </p:nvSpPr>
        <p:spPr bwMode="auto">
          <a:xfrm>
            <a:off x="6302375" y="4999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2" name="Freeform 900"/>
          <p:cNvSpPr>
            <a:spLocks/>
          </p:cNvSpPr>
          <p:nvPr/>
        </p:nvSpPr>
        <p:spPr bwMode="auto">
          <a:xfrm>
            <a:off x="6294438" y="4999038"/>
            <a:ext cx="19050" cy="14287"/>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0" y="3"/>
                </a:lnTo>
                <a:lnTo>
                  <a:pt x="6" y="5"/>
                </a:lnTo>
                <a:lnTo>
                  <a:pt x="3" y="9"/>
                </a:lnTo>
                <a:lnTo>
                  <a:pt x="0" y="15"/>
                </a:lnTo>
                <a:lnTo>
                  <a:pt x="0" y="20"/>
                </a:lnTo>
                <a:lnTo>
                  <a:pt x="0" y="25"/>
                </a:lnTo>
                <a:lnTo>
                  <a:pt x="3" y="29"/>
                </a:lnTo>
                <a:lnTo>
                  <a:pt x="6" y="35"/>
                </a:lnTo>
                <a:lnTo>
                  <a:pt x="10" y="37"/>
                </a:lnTo>
                <a:lnTo>
                  <a:pt x="15" y="39"/>
                </a:lnTo>
                <a:lnTo>
                  <a:pt x="24" y="39"/>
                </a:lnTo>
                <a:lnTo>
                  <a:pt x="35" y="39"/>
                </a:lnTo>
                <a:lnTo>
                  <a:pt x="40" y="37"/>
                </a:lnTo>
                <a:lnTo>
                  <a:pt x="44" y="35"/>
                </a:lnTo>
                <a:lnTo>
                  <a:pt x="47" y="29"/>
                </a:lnTo>
                <a:lnTo>
                  <a:pt x="49" y="25"/>
                </a:lnTo>
                <a:lnTo>
                  <a:pt x="49" y="20"/>
                </a:lnTo>
                <a:lnTo>
                  <a:pt x="49" y="15"/>
                </a:lnTo>
                <a:lnTo>
                  <a:pt x="47" y="9"/>
                </a:lnTo>
                <a:lnTo>
                  <a:pt x="44" y="5"/>
                </a:lnTo>
                <a:lnTo>
                  <a:pt x="40" y="3"/>
                </a:lnTo>
                <a:lnTo>
                  <a:pt x="35"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3" name="Line 901"/>
          <p:cNvSpPr>
            <a:spLocks noChangeShapeType="1"/>
          </p:cNvSpPr>
          <p:nvPr/>
        </p:nvSpPr>
        <p:spPr bwMode="auto">
          <a:xfrm>
            <a:off x="6305550" y="4999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4" name="Freeform 902"/>
          <p:cNvSpPr>
            <a:spLocks/>
          </p:cNvSpPr>
          <p:nvPr/>
        </p:nvSpPr>
        <p:spPr bwMode="auto">
          <a:xfrm>
            <a:off x="6297613" y="4999038"/>
            <a:ext cx="31750" cy="14287"/>
          </a:xfrm>
          <a:custGeom>
            <a:avLst/>
            <a:gdLst>
              <a:gd name="T0" fmla="*/ 2147483647 w 79"/>
              <a:gd name="T1" fmla="*/ 0 h 39"/>
              <a:gd name="T2" fmla="*/ 2147483647 w 79"/>
              <a:gd name="T3" fmla="*/ 0 h 39"/>
              <a:gd name="T4" fmla="*/ 2147483647 w 79"/>
              <a:gd name="T5" fmla="*/ 2147483647 h 39"/>
              <a:gd name="T6" fmla="*/ 2147483647 w 79"/>
              <a:gd name="T7" fmla="*/ 2147483647 h 39"/>
              <a:gd name="T8" fmla="*/ 2147483647 w 79"/>
              <a:gd name="T9" fmla="*/ 2147483647 h 39"/>
              <a:gd name="T10" fmla="*/ 2147483647 w 79"/>
              <a:gd name="T11" fmla="*/ 2147483647 h 39"/>
              <a:gd name="T12" fmla="*/ 0 w 79"/>
              <a:gd name="T13" fmla="*/ 2147483647 h 39"/>
              <a:gd name="T14" fmla="*/ 2147483647 w 79"/>
              <a:gd name="T15" fmla="*/ 2147483647 h 39"/>
              <a:gd name="T16" fmla="*/ 2147483647 w 79"/>
              <a:gd name="T17" fmla="*/ 2147483647 h 39"/>
              <a:gd name="T18" fmla="*/ 2147483647 w 79"/>
              <a:gd name="T19" fmla="*/ 2147483647 h 39"/>
              <a:gd name="T20" fmla="*/ 2147483647 w 79"/>
              <a:gd name="T21" fmla="*/ 2147483647 h 39"/>
              <a:gd name="T22" fmla="*/ 2147483647 w 79"/>
              <a:gd name="T23" fmla="*/ 2147483647 h 39"/>
              <a:gd name="T24" fmla="*/ 2147483647 w 79"/>
              <a:gd name="T25" fmla="*/ 2147483647 h 39"/>
              <a:gd name="T26" fmla="*/ 2147483647 w 79"/>
              <a:gd name="T27" fmla="*/ 2147483647 h 39"/>
              <a:gd name="T28" fmla="*/ 2147483647 w 79"/>
              <a:gd name="T29" fmla="*/ 2147483647 h 39"/>
              <a:gd name="T30" fmla="*/ 2147483647 w 79"/>
              <a:gd name="T31" fmla="*/ 2147483647 h 39"/>
              <a:gd name="T32" fmla="*/ 2147483647 w 79"/>
              <a:gd name="T33" fmla="*/ 2147483647 h 39"/>
              <a:gd name="T34" fmla="*/ 2147483647 w 79"/>
              <a:gd name="T35" fmla="*/ 2147483647 h 39"/>
              <a:gd name="T36" fmla="*/ 2147483647 w 79"/>
              <a:gd name="T37" fmla="*/ 2147483647 h 39"/>
              <a:gd name="T38" fmla="*/ 2147483647 w 79"/>
              <a:gd name="T39" fmla="*/ 2147483647 h 39"/>
              <a:gd name="T40" fmla="*/ 2147483647 w 79"/>
              <a:gd name="T41" fmla="*/ 2147483647 h 39"/>
              <a:gd name="T42" fmla="*/ 2147483647 w 79"/>
              <a:gd name="T43" fmla="*/ 2147483647 h 39"/>
              <a:gd name="T44" fmla="*/ 2147483647 w 79"/>
              <a:gd name="T45" fmla="*/ 2147483647 h 39"/>
              <a:gd name="T46" fmla="*/ 2147483647 w 79"/>
              <a:gd name="T47" fmla="*/ 0 h 39"/>
              <a:gd name="T48" fmla="*/ 2147483647 w 79"/>
              <a:gd name="T49" fmla="*/ 0 h 39"/>
              <a:gd name="T50" fmla="*/ 2147483647 w 7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9"/>
              <a:gd name="T80" fmla="*/ 79 w 7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9">
                <a:moveTo>
                  <a:pt x="20" y="0"/>
                </a:moveTo>
                <a:lnTo>
                  <a:pt x="14" y="0"/>
                </a:lnTo>
                <a:lnTo>
                  <a:pt x="10" y="3"/>
                </a:lnTo>
                <a:lnTo>
                  <a:pt x="6" y="5"/>
                </a:lnTo>
                <a:lnTo>
                  <a:pt x="2" y="9"/>
                </a:lnTo>
                <a:lnTo>
                  <a:pt x="1" y="15"/>
                </a:lnTo>
                <a:lnTo>
                  <a:pt x="0" y="20"/>
                </a:lnTo>
                <a:lnTo>
                  <a:pt x="1" y="25"/>
                </a:lnTo>
                <a:lnTo>
                  <a:pt x="2" y="29"/>
                </a:lnTo>
                <a:lnTo>
                  <a:pt x="6" y="35"/>
                </a:lnTo>
                <a:lnTo>
                  <a:pt x="10" y="37"/>
                </a:lnTo>
                <a:lnTo>
                  <a:pt x="14" y="39"/>
                </a:lnTo>
                <a:lnTo>
                  <a:pt x="54" y="39"/>
                </a:lnTo>
                <a:lnTo>
                  <a:pt x="64" y="39"/>
                </a:lnTo>
                <a:lnTo>
                  <a:pt x="68" y="37"/>
                </a:lnTo>
                <a:lnTo>
                  <a:pt x="74" y="35"/>
                </a:lnTo>
                <a:lnTo>
                  <a:pt x="76" y="29"/>
                </a:lnTo>
                <a:lnTo>
                  <a:pt x="78" y="25"/>
                </a:lnTo>
                <a:lnTo>
                  <a:pt x="79" y="20"/>
                </a:lnTo>
                <a:lnTo>
                  <a:pt x="78" y="15"/>
                </a:lnTo>
                <a:lnTo>
                  <a:pt x="76" y="9"/>
                </a:lnTo>
                <a:lnTo>
                  <a:pt x="74" y="5"/>
                </a:lnTo>
                <a:lnTo>
                  <a:pt x="68" y="3"/>
                </a:lnTo>
                <a:lnTo>
                  <a:pt x="64" y="0"/>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5" name="Line 903"/>
          <p:cNvSpPr>
            <a:spLocks noChangeShapeType="1"/>
          </p:cNvSpPr>
          <p:nvPr/>
        </p:nvSpPr>
        <p:spPr bwMode="auto">
          <a:xfrm>
            <a:off x="6321425" y="49990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6" name="Freeform 904"/>
          <p:cNvSpPr>
            <a:spLocks/>
          </p:cNvSpPr>
          <p:nvPr/>
        </p:nvSpPr>
        <p:spPr bwMode="auto">
          <a:xfrm>
            <a:off x="6313488" y="4999038"/>
            <a:ext cx="23812" cy="14287"/>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0 w 60"/>
              <a:gd name="T11" fmla="*/ 2147483647 h 39"/>
              <a:gd name="T12" fmla="*/ 0 w 60"/>
              <a:gd name="T13" fmla="*/ 2147483647 h 39"/>
              <a:gd name="T14" fmla="*/ 0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10" y="3"/>
                </a:lnTo>
                <a:lnTo>
                  <a:pt x="6" y="5"/>
                </a:lnTo>
                <a:lnTo>
                  <a:pt x="3" y="9"/>
                </a:lnTo>
                <a:lnTo>
                  <a:pt x="0" y="15"/>
                </a:lnTo>
                <a:lnTo>
                  <a:pt x="0" y="20"/>
                </a:lnTo>
                <a:lnTo>
                  <a:pt x="0" y="25"/>
                </a:lnTo>
                <a:lnTo>
                  <a:pt x="3" y="29"/>
                </a:lnTo>
                <a:lnTo>
                  <a:pt x="6" y="35"/>
                </a:lnTo>
                <a:lnTo>
                  <a:pt x="10" y="37"/>
                </a:lnTo>
                <a:lnTo>
                  <a:pt x="15" y="39"/>
                </a:lnTo>
                <a:lnTo>
                  <a:pt x="35" y="39"/>
                </a:lnTo>
                <a:lnTo>
                  <a:pt x="45" y="39"/>
                </a:lnTo>
                <a:lnTo>
                  <a:pt x="49" y="37"/>
                </a:lnTo>
                <a:lnTo>
                  <a:pt x="53" y="35"/>
                </a:lnTo>
                <a:lnTo>
                  <a:pt x="57" y="29"/>
                </a:lnTo>
                <a:lnTo>
                  <a:pt x="59" y="25"/>
                </a:lnTo>
                <a:lnTo>
                  <a:pt x="60" y="20"/>
                </a:lnTo>
                <a:lnTo>
                  <a:pt x="59" y="15"/>
                </a:lnTo>
                <a:lnTo>
                  <a:pt x="57" y="9"/>
                </a:lnTo>
                <a:lnTo>
                  <a:pt x="53" y="5"/>
                </a:lnTo>
                <a:lnTo>
                  <a:pt x="49" y="3"/>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7" name="Line 905"/>
          <p:cNvSpPr>
            <a:spLocks noChangeShapeType="1"/>
          </p:cNvSpPr>
          <p:nvPr/>
        </p:nvSpPr>
        <p:spPr bwMode="auto">
          <a:xfrm>
            <a:off x="6329363" y="4999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8" name="Freeform 906"/>
          <p:cNvSpPr>
            <a:spLocks/>
          </p:cNvSpPr>
          <p:nvPr/>
        </p:nvSpPr>
        <p:spPr bwMode="auto">
          <a:xfrm>
            <a:off x="6321425" y="4999038"/>
            <a:ext cx="34925" cy="14287"/>
          </a:xfrm>
          <a:custGeom>
            <a:avLst/>
            <a:gdLst>
              <a:gd name="T0" fmla="*/ 2147483647 w 89"/>
              <a:gd name="T1" fmla="*/ 0 h 39"/>
              <a:gd name="T2" fmla="*/ 2147483647 w 89"/>
              <a:gd name="T3" fmla="*/ 0 h 39"/>
              <a:gd name="T4" fmla="*/ 2147483647 w 89"/>
              <a:gd name="T5" fmla="*/ 2147483647 h 39"/>
              <a:gd name="T6" fmla="*/ 2147483647 w 89"/>
              <a:gd name="T7" fmla="*/ 2147483647 h 39"/>
              <a:gd name="T8" fmla="*/ 2147483647 w 89"/>
              <a:gd name="T9" fmla="*/ 2147483647 h 39"/>
              <a:gd name="T10" fmla="*/ 0 w 89"/>
              <a:gd name="T11" fmla="*/ 2147483647 h 39"/>
              <a:gd name="T12" fmla="*/ 0 w 89"/>
              <a:gd name="T13" fmla="*/ 2147483647 h 39"/>
              <a:gd name="T14" fmla="*/ 0 w 89"/>
              <a:gd name="T15" fmla="*/ 2147483647 h 39"/>
              <a:gd name="T16" fmla="*/ 2147483647 w 89"/>
              <a:gd name="T17" fmla="*/ 2147483647 h 39"/>
              <a:gd name="T18" fmla="*/ 2147483647 w 89"/>
              <a:gd name="T19" fmla="*/ 2147483647 h 39"/>
              <a:gd name="T20" fmla="*/ 2147483647 w 89"/>
              <a:gd name="T21" fmla="*/ 2147483647 h 39"/>
              <a:gd name="T22" fmla="*/ 2147483647 w 89"/>
              <a:gd name="T23" fmla="*/ 2147483647 h 39"/>
              <a:gd name="T24" fmla="*/ 2147483647 w 89"/>
              <a:gd name="T25" fmla="*/ 2147483647 h 39"/>
              <a:gd name="T26" fmla="*/ 2147483647 w 89"/>
              <a:gd name="T27" fmla="*/ 2147483647 h 39"/>
              <a:gd name="T28" fmla="*/ 2147483647 w 89"/>
              <a:gd name="T29" fmla="*/ 2147483647 h 39"/>
              <a:gd name="T30" fmla="*/ 2147483647 w 89"/>
              <a:gd name="T31" fmla="*/ 2147483647 h 39"/>
              <a:gd name="T32" fmla="*/ 2147483647 w 89"/>
              <a:gd name="T33" fmla="*/ 2147483647 h 39"/>
              <a:gd name="T34" fmla="*/ 2147483647 w 89"/>
              <a:gd name="T35" fmla="*/ 2147483647 h 39"/>
              <a:gd name="T36" fmla="*/ 2147483647 w 89"/>
              <a:gd name="T37" fmla="*/ 2147483647 h 39"/>
              <a:gd name="T38" fmla="*/ 2147483647 w 89"/>
              <a:gd name="T39" fmla="*/ 2147483647 h 39"/>
              <a:gd name="T40" fmla="*/ 2147483647 w 89"/>
              <a:gd name="T41" fmla="*/ 2147483647 h 39"/>
              <a:gd name="T42" fmla="*/ 2147483647 w 89"/>
              <a:gd name="T43" fmla="*/ 2147483647 h 39"/>
              <a:gd name="T44" fmla="*/ 2147483647 w 89"/>
              <a:gd name="T45" fmla="*/ 2147483647 h 39"/>
              <a:gd name="T46" fmla="*/ 2147483647 w 89"/>
              <a:gd name="T47" fmla="*/ 0 h 39"/>
              <a:gd name="T48" fmla="*/ 2147483647 w 89"/>
              <a:gd name="T49" fmla="*/ 0 h 39"/>
              <a:gd name="T50" fmla="*/ 2147483647 w 8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9"/>
              <a:gd name="T80" fmla="*/ 89 w 8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9">
                <a:moveTo>
                  <a:pt x="20" y="0"/>
                </a:moveTo>
                <a:lnTo>
                  <a:pt x="15" y="0"/>
                </a:lnTo>
                <a:lnTo>
                  <a:pt x="9" y="3"/>
                </a:lnTo>
                <a:lnTo>
                  <a:pt x="5" y="5"/>
                </a:lnTo>
                <a:lnTo>
                  <a:pt x="3" y="9"/>
                </a:lnTo>
                <a:lnTo>
                  <a:pt x="0" y="15"/>
                </a:lnTo>
                <a:lnTo>
                  <a:pt x="0" y="20"/>
                </a:lnTo>
                <a:lnTo>
                  <a:pt x="0" y="25"/>
                </a:lnTo>
                <a:lnTo>
                  <a:pt x="3" y="29"/>
                </a:lnTo>
                <a:lnTo>
                  <a:pt x="5" y="35"/>
                </a:lnTo>
                <a:lnTo>
                  <a:pt x="9" y="37"/>
                </a:lnTo>
                <a:lnTo>
                  <a:pt x="15" y="39"/>
                </a:lnTo>
                <a:lnTo>
                  <a:pt x="64" y="39"/>
                </a:lnTo>
                <a:lnTo>
                  <a:pt x="74" y="39"/>
                </a:lnTo>
                <a:lnTo>
                  <a:pt x="79" y="37"/>
                </a:lnTo>
                <a:lnTo>
                  <a:pt x="83" y="35"/>
                </a:lnTo>
                <a:lnTo>
                  <a:pt x="86" y="29"/>
                </a:lnTo>
                <a:lnTo>
                  <a:pt x="89" y="25"/>
                </a:lnTo>
                <a:lnTo>
                  <a:pt x="89" y="20"/>
                </a:lnTo>
                <a:lnTo>
                  <a:pt x="89" y="15"/>
                </a:lnTo>
                <a:lnTo>
                  <a:pt x="86" y="9"/>
                </a:lnTo>
                <a:lnTo>
                  <a:pt x="83" y="5"/>
                </a:lnTo>
                <a:lnTo>
                  <a:pt x="79" y="3"/>
                </a:lnTo>
                <a:lnTo>
                  <a:pt x="74" y="0"/>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59" name="Line 907"/>
          <p:cNvSpPr>
            <a:spLocks noChangeShapeType="1"/>
          </p:cNvSpPr>
          <p:nvPr/>
        </p:nvSpPr>
        <p:spPr bwMode="auto">
          <a:xfrm>
            <a:off x="6348413" y="49990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0" name="Freeform 908"/>
          <p:cNvSpPr>
            <a:spLocks/>
          </p:cNvSpPr>
          <p:nvPr/>
        </p:nvSpPr>
        <p:spPr bwMode="auto">
          <a:xfrm>
            <a:off x="6340475" y="4999038"/>
            <a:ext cx="50800" cy="14287"/>
          </a:xfrm>
          <a:custGeom>
            <a:avLst/>
            <a:gdLst>
              <a:gd name="T0" fmla="*/ 2147483647 w 128"/>
              <a:gd name="T1" fmla="*/ 0 h 39"/>
              <a:gd name="T2" fmla="*/ 2147483647 w 128"/>
              <a:gd name="T3" fmla="*/ 0 h 39"/>
              <a:gd name="T4" fmla="*/ 2147483647 w 128"/>
              <a:gd name="T5" fmla="*/ 2147483647 h 39"/>
              <a:gd name="T6" fmla="*/ 2147483647 w 128"/>
              <a:gd name="T7" fmla="*/ 2147483647 h 39"/>
              <a:gd name="T8" fmla="*/ 2147483647 w 128"/>
              <a:gd name="T9" fmla="*/ 2147483647 h 39"/>
              <a:gd name="T10" fmla="*/ 2147483647 w 128"/>
              <a:gd name="T11" fmla="*/ 2147483647 h 39"/>
              <a:gd name="T12" fmla="*/ 0 w 128"/>
              <a:gd name="T13" fmla="*/ 2147483647 h 39"/>
              <a:gd name="T14" fmla="*/ 2147483647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0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5" y="0"/>
                </a:lnTo>
                <a:lnTo>
                  <a:pt x="11" y="3"/>
                </a:lnTo>
                <a:lnTo>
                  <a:pt x="5" y="5"/>
                </a:lnTo>
                <a:lnTo>
                  <a:pt x="3" y="9"/>
                </a:lnTo>
                <a:lnTo>
                  <a:pt x="1" y="15"/>
                </a:lnTo>
                <a:lnTo>
                  <a:pt x="0" y="20"/>
                </a:lnTo>
                <a:lnTo>
                  <a:pt x="1" y="25"/>
                </a:lnTo>
                <a:lnTo>
                  <a:pt x="3" y="29"/>
                </a:lnTo>
                <a:lnTo>
                  <a:pt x="5" y="35"/>
                </a:lnTo>
                <a:lnTo>
                  <a:pt x="11" y="37"/>
                </a:lnTo>
                <a:lnTo>
                  <a:pt x="15" y="39"/>
                </a:lnTo>
                <a:lnTo>
                  <a:pt x="103" y="39"/>
                </a:lnTo>
                <a:lnTo>
                  <a:pt x="114" y="39"/>
                </a:lnTo>
                <a:lnTo>
                  <a:pt x="119" y="37"/>
                </a:lnTo>
                <a:lnTo>
                  <a:pt x="123" y="35"/>
                </a:lnTo>
                <a:lnTo>
                  <a:pt x="126" y="29"/>
                </a:lnTo>
                <a:lnTo>
                  <a:pt x="128" y="25"/>
                </a:lnTo>
                <a:lnTo>
                  <a:pt x="128" y="20"/>
                </a:lnTo>
                <a:lnTo>
                  <a:pt x="128" y="15"/>
                </a:lnTo>
                <a:lnTo>
                  <a:pt x="126" y="9"/>
                </a:lnTo>
                <a:lnTo>
                  <a:pt x="123" y="5"/>
                </a:lnTo>
                <a:lnTo>
                  <a:pt x="119" y="3"/>
                </a:lnTo>
                <a:lnTo>
                  <a:pt x="114" y="0"/>
                </a:lnTo>
                <a:lnTo>
                  <a:pt x="10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1" name="Line 909"/>
          <p:cNvSpPr>
            <a:spLocks noChangeShapeType="1"/>
          </p:cNvSpPr>
          <p:nvPr/>
        </p:nvSpPr>
        <p:spPr bwMode="auto">
          <a:xfrm>
            <a:off x="6375400" y="50053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2" name="Freeform 910"/>
          <p:cNvSpPr>
            <a:spLocks/>
          </p:cNvSpPr>
          <p:nvPr/>
        </p:nvSpPr>
        <p:spPr bwMode="auto">
          <a:xfrm>
            <a:off x="6375400" y="4984750"/>
            <a:ext cx="15875" cy="28575"/>
          </a:xfrm>
          <a:custGeom>
            <a:avLst/>
            <a:gdLst>
              <a:gd name="T0" fmla="*/ 0 w 39"/>
              <a:gd name="T1" fmla="*/ 2147483647 h 78"/>
              <a:gd name="T2" fmla="*/ 2147483647 w 39"/>
              <a:gd name="T3" fmla="*/ 2147483647 h 78"/>
              <a:gd name="T4" fmla="*/ 2147483647 w 39"/>
              <a:gd name="T5" fmla="*/ 2147483647 h 78"/>
              <a:gd name="T6" fmla="*/ 2147483647 w 39"/>
              <a:gd name="T7" fmla="*/ 2147483647 h 78"/>
              <a:gd name="T8" fmla="*/ 2147483647 w 39"/>
              <a:gd name="T9" fmla="*/ 2147483647 h 78"/>
              <a:gd name="T10" fmla="*/ 2147483647 w 39"/>
              <a:gd name="T11" fmla="*/ 2147483647 h 78"/>
              <a:gd name="T12" fmla="*/ 2147483647 w 39"/>
              <a:gd name="T13" fmla="*/ 2147483647 h 78"/>
              <a:gd name="T14" fmla="*/ 2147483647 w 39"/>
              <a:gd name="T15" fmla="*/ 2147483647 h 78"/>
              <a:gd name="T16" fmla="*/ 2147483647 w 39"/>
              <a:gd name="T17" fmla="*/ 2147483647 h 78"/>
              <a:gd name="T18" fmla="*/ 2147483647 w 39"/>
              <a:gd name="T19" fmla="*/ 2147483647 h 78"/>
              <a:gd name="T20" fmla="*/ 2147483647 w 39"/>
              <a:gd name="T21" fmla="*/ 2147483647 h 78"/>
              <a:gd name="T22" fmla="*/ 2147483647 w 39"/>
              <a:gd name="T23" fmla="*/ 2147483647 h 78"/>
              <a:gd name="T24" fmla="*/ 2147483647 w 39"/>
              <a:gd name="T25" fmla="*/ 2147483647 h 78"/>
              <a:gd name="T26" fmla="*/ 2147483647 w 39"/>
              <a:gd name="T27" fmla="*/ 2147483647 h 78"/>
              <a:gd name="T28" fmla="*/ 2147483647 w 39"/>
              <a:gd name="T29" fmla="*/ 2147483647 h 78"/>
              <a:gd name="T30" fmla="*/ 2147483647 w 39"/>
              <a:gd name="T31" fmla="*/ 2147483647 h 78"/>
              <a:gd name="T32" fmla="*/ 2147483647 w 39"/>
              <a:gd name="T33" fmla="*/ 2147483647 h 78"/>
              <a:gd name="T34" fmla="*/ 2147483647 w 39"/>
              <a:gd name="T35" fmla="*/ 2147483647 h 78"/>
              <a:gd name="T36" fmla="*/ 2147483647 w 39"/>
              <a:gd name="T37" fmla="*/ 0 h 78"/>
              <a:gd name="T38" fmla="*/ 2147483647 w 39"/>
              <a:gd name="T39" fmla="*/ 2147483647 h 78"/>
              <a:gd name="T40" fmla="*/ 2147483647 w 39"/>
              <a:gd name="T41" fmla="*/ 2147483647 h 78"/>
              <a:gd name="T42" fmla="*/ 2147483647 w 39"/>
              <a:gd name="T43" fmla="*/ 2147483647 h 78"/>
              <a:gd name="T44" fmla="*/ 2147483647 w 39"/>
              <a:gd name="T45" fmla="*/ 2147483647 h 78"/>
              <a:gd name="T46" fmla="*/ 2147483647 w 39"/>
              <a:gd name="T47" fmla="*/ 2147483647 h 78"/>
              <a:gd name="T48" fmla="*/ 0 w 39"/>
              <a:gd name="T49" fmla="*/ 2147483647 h 78"/>
              <a:gd name="T50" fmla="*/ 0 w 39"/>
              <a:gd name="T51" fmla="*/ 2147483647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8"/>
              <a:gd name="T80" fmla="*/ 39 w 39"/>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8">
                <a:moveTo>
                  <a:pt x="0" y="58"/>
                </a:moveTo>
                <a:lnTo>
                  <a:pt x="1" y="63"/>
                </a:lnTo>
                <a:lnTo>
                  <a:pt x="2" y="67"/>
                </a:lnTo>
                <a:lnTo>
                  <a:pt x="5" y="73"/>
                </a:lnTo>
                <a:lnTo>
                  <a:pt x="10" y="75"/>
                </a:lnTo>
                <a:lnTo>
                  <a:pt x="14" y="77"/>
                </a:lnTo>
                <a:lnTo>
                  <a:pt x="19" y="78"/>
                </a:lnTo>
                <a:lnTo>
                  <a:pt x="25" y="77"/>
                </a:lnTo>
                <a:lnTo>
                  <a:pt x="30" y="75"/>
                </a:lnTo>
                <a:lnTo>
                  <a:pt x="34" y="73"/>
                </a:lnTo>
                <a:lnTo>
                  <a:pt x="37" y="67"/>
                </a:lnTo>
                <a:lnTo>
                  <a:pt x="39" y="63"/>
                </a:lnTo>
                <a:lnTo>
                  <a:pt x="39" y="25"/>
                </a:lnTo>
                <a:lnTo>
                  <a:pt x="39" y="14"/>
                </a:lnTo>
                <a:lnTo>
                  <a:pt x="37" y="10"/>
                </a:lnTo>
                <a:lnTo>
                  <a:pt x="34" y="6"/>
                </a:lnTo>
                <a:lnTo>
                  <a:pt x="30" y="3"/>
                </a:lnTo>
                <a:lnTo>
                  <a:pt x="25" y="1"/>
                </a:lnTo>
                <a:lnTo>
                  <a:pt x="19" y="0"/>
                </a:lnTo>
                <a:lnTo>
                  <a:pt x="14" y="1"/>
                </a:lnTo>
                <a:lnTo>
                  <a:pt x="10" y="3"/>
                </a:lnTo>
                <a:lnTo>
                  <a:pt x="5" y="6"/>
                </a:lnTo>
                <a:lnTo>
                  <a:pt x="2" y="10"/>
                </a:lnTo>
                <a:lnTo>
                  <a:pt x="1" y="14"/>
                </a:lnTo>
                <a:lnTo>
                  <a:pt x="0" y="20"/>
                </a:lnTo>
                <a:lnTo>
                  <a:pt x="0" y="5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3" name="Line 911"/>
          <p:cNvSpPr>
            <a:spLocks noChangeShapeType="1"/>
          </p:cNvSpPr>
          <p:nvPr/>
        </p:nvSpPr>
        <p:spPr bwMode="auto">
          <a:xfrm>
            <a:off x="6383338" y="49847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4" name="Freeform 912"/>
          <p:cNvSpPr>
            <a:spLocks/>
          </p:cNvSpPr>
          <p:nvPr/>
        </p:nvSpPr>
        <p:spPr bwMode="auto">
          <a:xfrm>
            <a:off x="6375400" y="4984750"/>
            <a:ext cx="23813"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19" y="0"/>
                </a:moveTo>
                <a:lnTo>
                  <a:pt x="14" y="1"/>
                </a:lnTo>
                <a:lnTo>
                  <a:pt x="10" y="3"/>
                </a:lnTo>
                <a:lnTo>
                  <a:pt x="5" y="6"/>
                </a:lnTo>
                <a:lnTo>
                  <a:pt x="2" y="10"/>
                </a:lnTo>
                <a:lnTo>
                  <a:pt x="1" y="14"/>
                </a:lnTo>
                <a:lnTo>
                  <a:pt x="0" y="20"/>
                </a:lnTo>
                <a:lnTo>
                  <a:pt x="1" y="25"/>
                </a:lnTo>
                <a:lnTo>
                  <a:pt x="2" y="30"/>
                </a:lnTo>
                <a:lnTo>
                  <a:pt x="5" y="34"/>
                </a:lnTo>
                <a:lnTo>
                  <a:pt x="10" y="37"/>
                </a:lnTo>
                <a:lnTo>
                  <a:pt x="14" y="40"/>
                </a:lnTo>
                <a:lnTo>
                  <a:pt x="34" y="40"/>
                </a:lnTo>
                <a:lnTo>
                  <a:pt x="45" y="40"/>
                </a:lnTo>
                <a:lnTo>
                  <a:pt x="49" y="37"/>
                </a:lnTo>
                <a:lnTo>
                  <a:pt x="54" y="34"/>
                </a:lnTo>
                <a:lnTo>
                  <a:pt x="56" y="30"/>
                </a:lnTo>
                <a:lnTo>
                  <a:pt x="58" y="25"/>
                </a:lnTo>
                <a:lnTo>
                  <a:pt x="59" y="20"/>
                </a:lnTo>
                <a:lnTo>
                  <a:pt x="58" y="14"/>
                </a:lnTo>
                <a:lnTo>
                  <a:pt x="56" y="10"/>
                </a:lnTo>
                <a:lnTo>
                  <a:pt x="54" y="6"/>
                </a:lnTo>
                <a:lnTo>
                  <a:pt x="49" y="3"/>
                </a:lnTo>
                <a:lnTo>
                  <a:pt x="45" y="1"/>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5" name="Line 913"/>
          <p:cNvSpPr>
            <a:spLocks noChangeShapeType="1"/>
          </p:cNvSpPr>
          <p:nvPr/>
        </p:nvSpPr>
        <p:spPr bwMode="auto">
          <a:xfrm>
            <a:off x="6391275" y="49847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6" name="Freeform 914"/>
          <p:cNvSpPr>
            <a:spLocks/>
          </p:cNvSpPr>
          <p:nvPr/>
        </p:nvSpPr>
        <p:spPr bwMode="auto">
          <a:xfrm>
            <a:off x="6383338" y="4984750"/>
            <a:ext cx="34925" cy="15875"/>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0 w 89"/>
              <a:gd name="T11" fmla="*/ 2147483647 h 40"/>
              <a:gd name="T12" fmla="*/ 0 w 89"/>
              <a:gd name="T13" fmla="*/ 2147483647 h 40"/>
              <a:gd name="T14" fmla="*/ 0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1"/>
                </a:lnTo>
                <a:lnTo>
                  <a:pt x="10" y="3"/>
                </a:lnTo>
                <a:lnTo>
                  <a:pt x="6" y="6"/>
                </a:lnTo>
                <a:lnTo>
                  <a:pt x="3" y="10"/>
                </a:lnTo>
                <a:lnTo>
                  <a:pt x="0" y="14"/>
                </a:lnTo>
                <a:lnTo>
                  <a:pt x="0" y="20"/>
                </a:lnTo>
                <a:lnTo>
                  <a:pt x="0" y="25"/>
                </a:lnTo>
                <a:lnTo>
                  <a:pt x="3" y="30"/>
                </a:lnTo>
                <a:lnTo>
                  <a:pt x="6" y="34"/>
                </a:lnTo>
                <a:lnTo>
                  <a:pt x="10" y="37"/>
                </a:lnTo>
                <a:lnTo>
                  <a:pt x="15" y="40"/>
                </a:lnTo>
                <a:lnTo>
                  <a:pt x="64" y="40"/>
                </a:lnTo>
                <a:lnTo>
                  <a:pt x="74" y="40"/>
                </a:lnTo>
                <a:lnTo>
                  <a:pt x="80" y="37"/>
                </a:lnTo>
                <a:lnTo>
                  <a:pt x="84" y="34"/>
                </a:lnTo>
                <a:lnTo>
                  <a:pt x="86" y="30"/>
                </a:lnTo>
                <a:lnTo>
                  <a:pt x="89" y="25"/>
                </a:lnTo>
                <a:lnTo>
                  <a:pt x="89" y="20"/>
                </a:lnTo>
                <a:lnTo>
                  <a:pt x="89" y="14"/>
                </a:lnTo>
                <a:lnTo>
                  <a:pt x="86" y="10"/>
                </a:lnTo>
                <a:lnTo>
                  <a:pt x="84" y="6"/>
                </a:lnTo>
                <a:lnTo>
                  <a:pt x="80" y="3"/>
                </a:lnTo>
                <a:lnTo>
                  <a:pt x="74" y="1"/>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7" name="Line 915"/>
          <p:cNvSpPr>
            <a:spLocks noChangeShapeType="1"/>
          </p:cNvSpPr>
          <p:nvPr/>
        </p:nvSpPr>
        <p:spPr bwMode="auto">
          <a:xfrm>
            <a:off x="6402388" y="49926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8" name="Freeform 916"/>
          <p:cNvSpPr>
            <a:spLocks/>
          </p:cNvSpPr>
          <p:nvPr/>
        </p:nvSpPr>
        <p:spPr bwMode="auto">
          <a:xfrm>
            <a:off x="6402388" y="4970463"/>
            <a:ext cx="15875" cy="30162"/>
          </a:xfrm>
          <a:custGeom>
            <a:avLst/>
            <a:gdLst>
              <a:gd name="T0" fmla="*/ 0 w 40"/>
              <a:gd name="T1" fmla="*/ 2147483647 h 77"/>
              <a:gd name="T2" fmla="*/ 2147483647 w 40"/>
              <a:gd name="T3" fmla="*/ 2147483647 h 77"/>
              <a:gd name="T4" fmla="*/ 2147483647 w 40"/>
              <a:gd name="T5" fmla="*/ 2147483647 h 77"/>
              <a:gd name="T6" fmla="*/ 2147483647 w 40"/>
              <a:gd name="T7" fmla="*/ 2147483647 h 77"/>
              <a:gd name="T8" fmla="*/ 2147483647 w 40"/>
              <a:gd name="T9" fmla="*/ 2147483647 h 77"/>
              <a:gd name="T10" fmla="*/ 2147483647 w 40"/>
              <a:gd name="T11" fmla="*/ 2147483647 h 77"/>
              <a:gd name="T12" fmla="*/ 2147483647 w 40"/>
              <a:gd name="T13" fmla="*/ 2147483647 h 77"/>
              <a:gd name="T14" fmla="*/ 2147483647 w 40"/>
              <a:gd name="T15" fmla="*/ 2147483647 h 77"/>
              <a:gd name="T16" fmla="*/ 2147483647 w 40"/>
              <a:gd name="T17" fmla="*/ 2147483647 h 77"/>
              <a:gd name="T18" fmla="*/ 2147483647 w 40"/>
              <a:gd name="T19" fmla="*/ 2147483647 h 77"/>
              <a:gd name="T20" fmla="*/ 2147483647 w 40"/>
              <a:gd name="T21" fmla="*/ 2147483647 h 77"/>
              <a:gd name="T22" fmla="*/ 2147483647 w 40"/>
              <a:gd name="T23" fmla="*/ 2147483647 h 77"/>
              <a:gd name="T24" fmla="*/ 2147483647 w 40"/>
              <a:gd name="T25" fmla="*/ 2147483647 h 77"/>
              <a:gd name="T26" fmla="*/ 2147483647 w 40"/>
              <a:gd name="T27" fmla="*/ 2147483647 h 77"/>
              <a:gd name="T28" fmla="*/ 2147483647 w 40"/>
              <a:gd name="T29" fmla="*/ 2147483647 h 77"/>
              <a:gd name="T30" fmla="*/ 2147483647 w 40"/>
              <a:gd name="T31" fmla="*/ 2147483647 h 77"/>
              <a:gd name="T32" fmla="*/ 2147483647 w 40"/>
              <a:gd name="T33" fmla="*/ 2147483647 h 77"/>
              <a:gd name="T34" fmla="*/ 2147483647 w 40"/>
              <a:gd name="T35" fmla="*/ 0 h 77"/>
              <a:gd name="T36" fmla="*/ 2147483647 w 40"/>
              <a:gd name="T37" fmla="*/ 0 h 77"/>
              <a:gd name="T38" fmla="*/ 2147483647 w 40"/>
              <a:gd name="T39" fmla="*/ 0 h 77"/>
              <a:gd name="T40" fmla="*/ 2147483647 w 40"/>
              <a:gd name="T41" fmla="*/ 2147483647 h 77"/>
              <a:gd name="T42" fmla="*/ 2147483647 w 40"/>
              <a:gd name="T43" fmla="*/ 2147483647 h 77"/>
              <a:gd name="T44" fmla="*/ 2147483647 w 40"/>
              <a:gd name="T45" fmla="*/ 2147483647 h 77"/>
              <a:gd name="T46" fmla="*/ 2147483647 w 40"/>
              <a:gd name="T47" fmla="*/ 2147483647 h 77"/>
              <a:gd name="T48" fmla="*/ 0 w 40"/>
              <a:gd name="T49" fmla="*/ 2147483647 h 77"/>
              <a:gd name="T50" fmla="*/ 0 w 40"/>
              <a:gd name="T51" fmla="*/ 2147483647 h 7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7"/>
              <a:gd name="T80" fmla="*/ 40 w 40"/>
              <a:gd name="T81" fmla="*/ 77 h 7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7">
                <a:moveTo>
                  <a:pt x="0" y="57"/>
                </a:moveTo>
                <a:lnTo>
                  <a:pt x="2" y="62"/>
                </a:lnTo>
                <a:lnTo>
                  <a:pt x="3" y="67"/>
                </a:lnTo>
                <a:lnTo>
                  <a:pt x="7" y="71"/>
                </a:lnTo>
                <a:lnTo>
                  <a:pt x="11" y="74"/>
                </a:lnTo>
                <a:lnTo>
                  <a:pt x="15" y="77"/>
                </a:lnTo>
                <a:lnTo>
                  <a:pt x="20" y="77"/>
                </a:lnTo>
                <a:lnTo>
                  <a:pt x="25" y="77"/>
                </a:lnTo>
                <a:lnTo>
                  <a:pt x="31" y="74"/>
                </a:lnTo>
                <a:lnTo>
                  <a:pt x="35" y="71"/>
                </a:lnTo>
                <a:lnTo>
                  <a:pt x="37" y="67"/>
                </a:lnTo>
                <a:lnTo>
                  <a:pt x="40" y="62"/>
                </a:lnTo>
                <a:lnTo>
                  <a:pt x="40" y="25"/>
                </a:lnTo>
                <a:lnTo>
                  <a:pt x="40" y="14"/>
                </a:lnTo>
                <a:lnTo>
                  <a:pt x="37" y="9"/>
                </a:lnTo>
                <a:lnTo>
                  <a:pt x="35" y="5"/>
                </a:lnTo>
                <a:lnTo>
                  <a:pt x="31" y="3"/>
                </a:lnTo>
                <a:lnTo>
                  <a:pt x="25" y="0"/>
                </a:lnTo>
                <a:lnTo>
                  <a:pt x="20" y="0"/>
                </a:lnTo>
                <a:lnTo>
                  <a:pt x="15" y="0"/>
                </a:lnTo>
                <a:lnTo>
                  <a:pt x="11" y="3"/>
                </a:lnTo>
                <a:lnTo>
                  <a:pt x="7" y="5"/>
                </a:lnTo>
                <a:lnTo>
                  <a:pt x="3" y="9"/>
                </a:lnTo>
                <a:lnTo>
                  <a:pt x="2" y="14"/>
                </a:lnTo>
                <a:lnTo>
                  <a:pt x="0" y="20"/>
                </a:lnTo>
                <a:lnTo>
                  <a:pt x="0" y="5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69" name="Line 917"/>
          <p:cNvSpPr>
            <a:spLocks noChangeShapeType="1"/>
          </p:cNvSpPr>
          <p:nvPr/>
        </p:nvSpPr>
        <p:spPr bwMode="auto">
          <a:xfrm>
            <a:off x="6410325" y="4970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0" name="Freeform 918"/>
          <p:cNvSpPr>
            <a:spLocks/>
          </p:cNvSpPr>
          <p:nvPr/>
        </p:nvSpPr>
        <p:spPr bwMode="auto">
          <a:xfrm>
            <a:off x="6402388" y="4970463"/>
            <a:ext cx="20637" cy="14287"/>
          </a:xfrm>
          <a:custGeom>
            <a:avLst/>
            <a:gdLst>
              <a:gd name="T0" fmla="*/ 2147483647 w 51"/>
              <a:gd name="T1" fmla="*/ 0 h 38"/>
              <a:gd name="T2" fmla="*/ 2147483647 w 51"/>
              <a:gd name="T3" fmla="*/ 0 h 38"/>
              <a:gd name="T4" fmla="*/ 2147483647 w 51"/>
              <a:gd name="T5" fmla="*/ 2147483647 h 38"/>
              <a:gd name="T6" fmla="*/ 2147483647 w 51"/>
              <a:gd name="T7" fmla="*/ 2147483647 h 38"/>
              <a:gd name="T8" fmla="*/ 2147483647 w 51"/>
              <a:gd name="T9" fmla="*/ 2147483647 h 38"/>
              <a:gd name="T10" fmla="*/ 2147483647 w 51"/>
              <a:gd name="T11" fmla="*/ 2147483647 h 38"/>
              <a:gd name="T12" fmla="*/ 0 w 51"/>
              <a:gd name="T13" fmla="*/ 2147483647 h 38"/>
              <a:gd name="T14" fmla="*/ 2147483647 w 51"/>
              <a:gd name="T15" fmla="*/ 2147483647 h 38"/>
              <a:gd name="T16" fmla="*/ 2147483647 w 51"/>
              <a:gd name="T17" fmla="*/ 2147483647 h 38"/>
              <a:gd name="T18" fmla="*/ 2147483647 w 51"/>
              <a:gd name="T19" fmla="*/ 2147483647 h 38"/>
              <a:gd name="T20" fmla="*/ 2147483647 w 51"/>
              <a:gd name="T21" fmla="*/ 2147483647 h 38"/>
              <a:gd name="T22" fmla="*/ 2147483647 w 51"/>
              <a:gd name="T23" fmla="*/ 2147483647 h 38"/>
              <a:gd name="T24" fmla="*/ 2147483647 w 51"/>
              <a:gd name="T25" fmla="*/ 2147483647 h 38"/>
              <a:gd name="T26" fmla="*/ 2147483647 w 51"/>
              <a:gd name="T27" fmla="*/ 2147483647 h 38"/>
              <a:gd name="T28" fmla="*/ 2147483647 w 51"/>
              <a:gd name="T29" fmla="*/ 2147483647 h 38"/>
              <a:gd name="T30" fmla="*/ 2147483647 w 51"/>
              <a:gd name="T31" fmla="*/ 2147483647 h 38"/>
              <a:gd name="T32" fmla="*/ 2147483647 w 51"/>
              <a:gd name="T33" fmla="*/ 2147483647 h 38"/>
              <a:gd name="T34" fmla="*/ 2147483647 w 51"/>
              <a:gd name="T35" fmla="*/ 2147483647 h 38"/>
              <a:gd name="T36" fmla="*/ 2147483647 w 51"/>
              <a:gd name="T37" fmla="*/ 2147483647 h 38"/>
              <a:gd name="T38" fmla="*/ 2147483647 w 51"/>
              <a:gd name="T39" fmla="*/ 2147483647 h 38"/>
              <a:gd name="T40" fmla="*/ 2147483647 w 51"/>
              <a:gd name="T41" fmla="*/ 2147483647 h 38"/>
              <a:gd name="T42" fmla="*/ 2147483647 w 51"/>
              <a:gd name="T43" fmla="*/ 2147483647 h 38"/>
              <a:gd name="T44" fmla="*/ 2147483647 w 51"/>
              <a:gd name="T45" fmla="*/ 2147483647 h 38"/>
              <a:gd name="T46" fmla="*/ 2147483647 w 51"/>
              <a:gd name="T47" fmla="*/ 0 h 38"/>
              <a:gd name="T48" fmla="*/ 2147483647 w 51"/>
              <a:gd name="T49" fmla="*/ 0 h 38"/>
              <a:gd name="T50" fmla="*/ 2147483647 w 51"/>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38"/>
              <a:gd name="T80" fmla="*/ 51 w 51"/>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38">
                <a:moveTo>
                  <a:pt x="20" y="0"/>
                </a:moveTo>
                <a:lnTo>
                  <a:pt x="15" y="0"/>
                </a:lnTo>
                <a:lnTo>
                  <a:pt x="11" y="3"/>
                </a:lnTo>
                <a:lnTo>
                  <a:pt x="7" y="5"/>
                </a:lnTo>
                <a:lnTo>
                  <a:pt x="3" y="9"/>
                </a:lnTo>
                <a:lnTo>
                  <a:pt x="2" y="14"/>
                </a:lnTo>
                <a:lnTo>
                  <a:pt x="0" y="20"/>
                </a:lnTo>
                <a:lnTo>
                  <a:pt x="2" y="25"/>
                </a:lnTo>
                <a:lnTo>
                  <a:pt x="3" y="29"/>
                </a:lnTo>
                <a:lnTo>
                  <a:pt x="7" y="33"/>
                </a:lnTo>
                <a:lnTo>
                  <a:pt x="11" y="37"/>
                </a:lnTo>
                <a:lnTo>
                  <a:pt x="15" y="38"/>
                </a:lnTo>
                <a:lnTo>
                  <a:pt x="24" y="38"/>
                </a:lnTo>
                <a:lnTo>
                  <a:pt x="35" y="38"/>
                </a:lnTo>
                <a:lnTo>
                  <a:pt x="40" y="37"/>
                </a:lnTo>
                <a:lnTo>
                  <a:pt x="44" y="33"/>
                </a:lnTo>
                <a:lnTo>
                  <a:pt x="48" y="29"/>
                </a:lnTo>
                <a:lnTo>
                  <a:pt x="49" y="25"/>
                </a:lnTo>
                <a:lnTo>
                  <a:pt x="51" y="20"/>
                </a:lnTo>
                <a:lnTo>
                  <a:pt x="49" y="14"/>
                </a:lnTo>
                <a:lnTo>
                  <a:pt x="48" y="9"/>
                </a:lnTo>
                <a:lnTo>
                  <a:pt x="44" y="5"/>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1" name="Line 919"/>
          <p:cNvSpPr>
            <a:spLocks noChangeShapeType="1"/>
          </p:cNvSpPr>
          <p:nvPr/>
        </p:nvSpPr>
        <p:spPr bwMode="auto">
          <a:xfrm>
            <a:off x="6415088" y="4970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2" name="Freeform 920"/>
          <p:cNvSpPr>
            <a:spLocks/>
          </p:cNvSpPr>
          <p:nvPr/>
        </p:nvSpPr>
        <p:spPr bwMode="auto">
          <a:xfrm>
            <a:off x="6407150" y="4970463"/>
            <a:ext cx="38100" cy="14287"/>
          </a:xfrm>
          <a:custGeom>
            <a:avLst/>
            <a:gdLst>
              <a:gd name="T0" fmla="*/ 2147483647 w 98"/>
              <a:gd name="T1" fmla="*/ 0 h 38"/>
              <a:gd name="T2" fmla="*/ 2147483647 w 98"/>
              <a:gd name="T3" fmla="*/ 0 h 38"/>
              <a:gd name="T4" fmla="*/ 2147483647 w 98"/>
              <a:gd name="T5" fmla="*/ 2147483647 h 38"/>
              <a:gd name="T6" fmla="*/ 2147483647 w 98"/>
              <a:gd name="T7" fmla="*/ 2147483647 h 38"/>
              <a:gd name="T8" fmla="*/ 2147483647 w 98"/>
              <a:gd name="T9" fmla="*/ 2147483647 h 38"/>
              <a:gd name="T10" fmla="*/ 0 w 98"/>
              <a:gd name="T11" fmla="*/ 2147483647 h 38"/>
              <a:gd name="T12" fmla="*/ 0 w 98"/>
              <a:gd name="T13" fmla="*/ 2147483647 h 38"/>
              <a:gd name="T14" fmla="*/ 0 w 98"/>
              <a:gd name="T15" fmla="*/ 2147483647 h 38"/>
              <a:gd name="T16" fmla="*/ 2147483647 w 98"/>
              <a:gd name="T17" fmla="*/ 2147483647 h 38"/>
              <a:gd name="T18" fmla="*/ 2147483647 w 98"/>
              <a:gd name="T19" fmla="*/ 2147483647 h 38"/>
              <a:gd name="T20" fmla="*/ 2147483647 w 98"/>
              <a:gd name="T21" fmla="*/ 2147483647 h 38"/>
              <a:gd name="T22" fmla="*/ 2147483647 w 98"/>
              <a:gd name="T23" fmla="*/ 2147483647 h 38"/>
              <a:gd name="T24" fmla="*/ 2147483647 w 98"/>
              <a:gd name="T25" fmla="*/ 2147483647 h 38"/>
              <a:gd name="T26" fmla="*/ 2147483647 w 98"/>
              <a:gd name="T27" fmla="*/ 2147483647 h 38"/>
              <a:gd name="T28" fmla="*/ 2147483647 w 98"/>
              <a:gd name="T29" fmla="*/ 2147483647 h 38"/>
              <a:gd name="T30" fmla="*/ 2147483647 w 98"/>
              <a:gd name="T31" fmla="*/ 2147483647 h 38"/>
              <a:gd name="T32" fmla="*/ 2147483647 w 98"/>
              <a:gd name="T33" fmla="*/ 2147483647 h 38"/>
              <a:gd name="T34" fmla="*/ 2147483647 w 98"/>
              <a:gd name="T35" fmla="*/ 2147483647 h 38"/>
              <a:gd name="T36" fmla="*/ 2147483647 w 98"/>
              <a:gd name="T37" fmla="*/ 2147483647 h 38"/>
              <a:gd name="T38" fmla="*/ 2147483647 w 98"/>
              <a:gd name="T39" fmla="*/ 2147483647 h 38"/>
              <a:gd name="T40" fmla="*/ 2147483647 w 98"/>
              <a:gd name="T41" fmla="*/ 2147483647 h 38"/>
              <a:gd name="T42" fmla="*/ 2147483647 w 98"/>
              <a:gd name="T43" fmla="*/ 2147483647 h 38"/>
              <a:gd name="T44" fmla="*/ 2147483647 w 98"/>
              <a:gd name="T45" fmla="*/ 2147483647 h 38"/>
              <a:gd name="T46" fmla="*/ 2147483647 w 98"/>
              <a:gd name="T47" fmla="*/ 0 h 38"/>
              <a:gd name="T48" fmla="*/ 2147483647 w 98"/>
              <a:gd name="T49" fmla="*/ 0 h 38"/>
              <a:gd name="T50" fmla="*/ 2147483647 w 9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38"/>
              <a:gd name="T80" fmla="*/ 98 w 9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38">
                <a:moveTo>
                  <a:pt x="20" y="0"/>
                </a:moveTo>
                <a:lnTo>
                  <a:pt x="14" y="0"/>
                </a:lnTo>
                <a:lnTo>
                  <a:pt x="9" y="3"/>
                </a:lnTo>
                <a:lnTo>
                  <a:pt x="5" y="5"/>
                </a:lnTo>
                <a:lnTo>
                  <a:pt x="3" y="9"/>
                </a:lnTo>
                <a:lnTo>
                  <a:pt x="0" y="14"/>
                </a:lnTo>
                <a:lnTo>
                  <a:pt x="0" y="20"/>
                </a:lnTo>
                <a:lnTo>
                  <a:pt x="0" y="25"/>
                </a:lnTo>
                <a:lnTo>
                  <a:pt x="3" y="29"/>
                </a:lnTo>
                <a:lnTo>
                  <a:pt x="5" y="33"/>
                </a:lnTo>
                <a:lnTo>
                  <a:pt x="9" y="37"/>
                </a:lnTo>
                <a:lnTo>
                  <a:pt x="14" y="38"/>
                </a:lnTo>
                <a:lnTo>
                  <a:pt x="73" y="38"/>
                </a:lnTo>
                <a:lnTo>
                  <a:pt x="83" y="38"/>
                </a:lnTo>
                <a:lnTo>
                  <a:pt x="88" y="37"/>
                </a:lnTo>
                <a:lnTo>
                  <a:pt x="92" y="33"/>
                </a:lnTo>
                <a:lnTo>
                  <a:pt x="95" y="29"/>
                </a:lnTo>
                <a:lnTo>
                  <a:pt x="98" y="25"/>
                </a:lnTo>
                <a:lnTo>
                  <a:pt x="98" y="20"/>
                </a:lnTo>
                <a:lnTo>
                  <a:pt x="98" y="14"/>
                </a:lnTo>
                <a:lnTo>
                  <a:pt x="95" y="9"/>
                </a:lnTo>
                <a:lnTo>
                  <a:pt x="92" y="5"/>
                </a:lnTo>
                <a:lnTo>
                  <a:pt x="88" y="3"/>
                </a:lnTo>
                <a:lnTo>
                  <a:pt x="83" y="0"/>
                </a:lnTo>
                <a:lnTo>
                  <a:pt x="7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3" name="Line 921"/>
          <p:cNvSpPr>
            <a:spLocks noChangeShapeType="1"/>
          </p:cNvSpPr>
          <p:nvPr/>
        </p:nvSpPr>
        <p:spPr bwMode="auto">
          <a:xfrm>
            <a:off x="6430963" y="49768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4" name="Freeform 922"/>
          <p:cNvSpPr>
            <a:spLocks/>
          </p:cNvSpPr>
          <p:nvPr/>
        </p:nvSpPr>
        <p:spPr bwMode="auto">
          <a:xfrm>
            <a:off x="6430963" y="4956175"/>
            <a:ext cx="14287" cy="28575"/>
          </a:xfrm>
          <a:custGeom>
            <a:avLst/>
            <a:gdLst>
              <a:gd name="T0" fmla="*/ 0 w 40"/>
              <a:gd name="T1" fmla="*/ 2147483647 h 78"/>
              <a:gd name="T2" fmla="*/ 2147483647 w 40"/>
              <a:gd name="T3" fmla="*/ 2147483647 h 78"/>
              <a:gd name="T4" fmla="*/ 2147483647 w 40"/>
              <a:gd name="T5" fmla="*/ 2147483647 h 78"/>
              <a:gd name="T6" fmla="*/ 2147483647 w 40"/>
              <a:gd name="T7" fmla="*/ 2147483647 h 78"/>
              <a:gd name="T8" fmla="*/ 2147483647 w 40"/>
              <a:gd name="T9" fmla="*/ 2147483647 h 78"/>
              <a:gd name="T10" fmla="*/ 2147483647 w 40"/>
              <a:gd name="T11" fmla="*/ 2147483647 h 78"/>
              <a:gd name="T12" fmla="*/ 2147483647 w 40"/>
              <a:gd name="T13" fmla="*/ 2147483647 h 78"/>
              <a:gd name="T14" fmla="*/ 2147483647 w 40"/>
              <a:gd name="T15" fmla="*/ 2147483647 h 78"/>
              <a:gd name="T16" fmla="*/ 2147483647 w 40"/>
              <a:gd name="T17" fmla="*/ 2147483647 h 78"/>
              <a:gd name="T18" fmla="*/ 2147483647 w 40"/>
              <a:gd name="T19" fmla="*/ 2147483647 h 78"/>
              <a:gd name="T20" fmla="*/ 2147483647 w 40"/>
              <a:gd name="T21" fmla="*/ 2147483647 h 78"/>
              <a:gd name="T22" fmla="*/ 2147483647 w 40"/>
              <a:gd name="T23" fmla="*/ 2147483647 h 78"/>
              <a:gd name="T24" fmla="*/ 2147483647 w 40"/>
              <a:gd name="T25" fmla="*/ 2147483647 h 78"/>
              <a:gd name="T26" fmla="*/ 2147483647 w 40"/>
              <a:gd name="T27" fmla="*/ 2147483647 h 78"/>
              <a:gd name="T28" fmla="*/ 2147483647 w 40"/>
              <a:gd name="T29" fmla="*/ 2147483647 h 78"/>
              <a:gd name="T30" fmla="*/ 2147483647 w 40"/>
              <a:gd name="T31" fmla="*/ 2147483647 h 78"/>
              <a:gd name="T32" fmla="*/ 2147483647 w 40"/>
              <a:gd name="T33" fmla="*/ 2147483647 h 78"/>
              <a:gd name="T34" fmla="*/ 2147483647 w 40"/>
              <a:gd name="T35" fmla="*/ 0 h 78"/>
              <a:gd name="T36" fmla="*/ 2147483647 w 40"/>
              <a:gd name="T37" fmla="*/ 0 h 78"/>
              <a:gd name="T38" fmla="*/ 2147483647 w 40"/>
              <a:gd name="T39" fmla="*/ 0 h 78"/>
              <a:gd name="T40" fmla="*/ 2147483647 w 40"/>
              <a:gd name="T41" fmla="*/ 2147483647 h 78"/>
              <a:gd name="T42" fmla="*/ 2147483647 w 40"/>
              <a:gd name="T43" fmla="*/ 2147483647 h 78"/>
              <a:gd name="T44" fmla="*/ 2147483647 w 40"/>
              <a:gd name="T45" fmla="*/ 2147483647 h 78"/>
              <a:gd name="T46" fmla="*/ 2147483647 w 40"/>
              <a:gd name="T47" fmla="*/ 2147483647 h 78"/>
              <a:gd name="T48" fmla="*/ 0 w 40"/>
              <a:gd name="T49" fmla="*/ 2147483647 h 78"/>
              <a:gd name="T50" fmla="*/ 0 w 40"/>
              <a:gd name="T51" fmla="*/ 2147483647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78"/>
              <a:gd name="T80" fmla="*/ 40 w 40"/>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78">
                <a:moveTo>
                  <a:pt x="0" y="58"/>
                </a:moveTo>
                <a:lnTo>
                  <a:pt x="1" y="63"/>
                </a:lnTo>
                <a:lnTo>
                  <a:pt x="3" y="67"/>
                </a:lnTo>
                <a:lnTo>
                  <a:pt x="7" y="71"/>
                </a:lnTo>
                <a:lnTo>
                  <a:pt x="11" y="75"/>
                </a:lnTo>
                <a:lnTo>
                  <a:pt x="15" y="76"/>
                </a:lnTo>
                <a:lnTo>
                  <a:pt x="20" y="78"/>
                </a:lnTo>
                <a:lnTo>
                  <a:pt x="25" y="76"/>
                </a:lnTo>
                <a:lnTo>
                  <a:pt x="30" y="75"/>
                </a:lnTo>
                <a:lnTo>
                  <a:pt x="34" y="71"/>
                </a:lnTo>
                <a:lnTo>
                  <a:pt x="37" y="67"/>
                </a:lnTo>
                <a:lnTo>
                  <a:pt x="40" y="63"/>
                </a:lnTo>
                <a:lnTo>
                  <a:pt x="40" y="25"/>
                </a:lnTo>
                <a:lnTo>
                  <a:pt x="40" y="14"/>
                </a:lnTo>
                <a:lnTo>
                  <a:pt x="37" y="9"/>
                </a:lnTo>
                <a:lnTo>
                  <a:pt x="34" y="5"/>
                </a:lnTo>
                <a:lnTo>
                  <a:pt x="30" y="2"/>
                </a:lnTo>
                <a:lnTo>
                  <a:pt x="25" y="0"/>
                </a:lnTo>
                <a:lnTo>
                  <a:pt x="20" y="0"/>
                </a:lnTo>
                <a:lnTo>
                  <a:pt x="15" y="0"/>
                </a:lnTo>
                <a:lnTo>
                  <a:pt x="11" y="2"/>
                </a:lnTo>
                <a:lnTo>
                  <a:pt x="7" y="5"/>
                </a:lnTo>
                <a:lnTo>
                  <a:pt x="3" y="9"/>
                </a:lnTo>
                <a:lnTo>
                  <a:pt x="1" y="14"/>
                </a:lnTo>
                <a:lnTo>
                  <a:pt x="0" y="19"/>
                </a:lnTo>
                <a:lnTo>
                  <a:pt x="0" y="5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5" name="Line 923"/>
          <p:cNvSpPr>
            <a:spLocks noChangeShapeType="1"/>
          </p:cNvSpPr>
          <p:nvPr/>
        </p:nvSpPr>
        <p:spPr bwMode="auto">
          <a:xfrm>
            <a:off x="6437313" y="49561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6" name="Freeform 924"/>
          <p:cNvSpPr>
            <a:spLocks/>
          </p:cNvSpPr>
          <p:nvPr/>
        </p:nvSpPr>
        <p:spPr bwMode="auto">
          <a:xfrm>
            <a:off x="6430963" y="4956175"/>
            <a:ext cx="42862" cy="14288"/>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2147483647 w 108"/>
              <a:gd name="T11" fmla="*/ 2147483647 h 38"/>
              <a:gd name="T12" fmla="*/ 0 w 108"/>
              <a:gd name="T13" fmla="*/ 2147483647 h 38"/>
              <a:gd name="T14" fmla="*/ 2147483647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20" y="0"/>
                </a:moveTo>
                <a:lnTo>
                  <a:pt x="15" y="0"/>
                </a:lnTo>
                <a:lnTo>
                  <a:pt x="11" y="2"/>
                </a:lnTo>
                <a:lnTo>
                  <a:pt x="7" y="5"/>
                </a:lnTo>
                <a:lnTo>
                  <a:pt x="3" y="9"/>
                </a:lnTo>
                <a:lnTo>
                  <a:pt x="1" y="14"/>
                </a:lnTo>
                <a:lnTo>
                  <a:pt x="0" y="19"/>
                </a:lnTo>
                <a:lnTo>
                  <a:pt x="1" y="25"/>
                </a:lnTo>
                <a:lnTo>
                  <a:pt x="3" y="29"/>
                </a:lnTo>
                <a:lnTo>
                  <a:pt x="7" y="34"/>
                </a:lnTo>
                <a:lnTo>
                  <a:pt x="11" y="37"/>
                </a:lnTo>
                <a:lnTo>
                  <a:pt x="15" y="38"/>
                </a:lnTo>
                <a:lnTo>
                  <a:pt x="83" y="38"/>
                </a:lnTo>
                <a:lnTo>
                  <a:pt x="94" y="38"/>
                </a:lnTo>
                <a:lnTo>
                  <a:pt x="99" y="37"/>
                </a:lnTo>
                <a:lnTo>
                  <a:pt x="103" y="34"/>
                </a:lnTo>
                <a:lnTo>
                  <a:pt x="106" y="29"/>
                </a:lnTo>
                <a:lnTo>
                  <a:pt x="108" y="25"/>
                </a:lnTo>
                <a:lnTo>
                  <a:pt x="108" y="19"/>
                </a:lnTo>
                <a:lnTo>
                  <a:pt x="108" y="14"/>
                </a:lnTo>
                <a:lnTo>
                  <a:pt x="106" y="9"/>
                </a:lnTo>
                <a:lnTo>
                  <a:pt x="103" y="5"/>
                </a:lnTo>
                <a:lnTo>
                  <a:pt x="99" y="2"/>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7" name="Line 925"/>
          <p:cNvSpPr>
            <a:spLocks noChangeShapeType="1"/>
          </p:cNvSpPr>
          <p:nvPr/>
        </p:nvSpPr>
        <p:spPr bwMode="auto">
          <a:xfrm>
            <a:off x="6465888" y="49561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8" name="Freeform 926"/>
          <p:cNvSpPr>
            <a:spLocks/>
          </p:cNvSpPr>
          <p:nvPr/>
        </p:nvSpPr>
        <p:spPr bwMode="auto">
          <a:xfrm>
            <a:off x="6457950" y="4956175"/>
            <a:ext cx="23813" cy="14288"/>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10" y="2"/>
                </a:lnTo>
                <a:lnTo>
                  <a:pt x="6" y="5"/>
                </a:lnTo>
                <a:lnTo>
                  <a:pt x="2" y="9"/>
                </a:lnTo>
                <a:lnTo>
                  <a:pt x="1" y="14"/>
                </a:lnTo>
                <a:lnTo>
                  <a:pt x="0" y="19"/>
                </a:lnTo>
                <a:lnTo>
                  <a:pt x="1" y="25"/>
                </a:lnTo>
                <a:lnTo>
                  <a:pt x="2" y="29"/>
                </a:lnTo>
                <a:lnTo>
                  <a:pt x="6" y="34"/>
                </a:lnTo>
                <a:lnTo>
                  <a:pt x="10" y="37"/>
                </a:lnTo>
                <a:lnTo>
                  <a:pt x="14" y="38"/>
                </a:lnTo>
                <a:lnTo>
                  <a:pt x="34" y="38"/>
                </a:lnTo>
                <a:lnTo>
                  <a:pt x="45" y="38"/>
                </a:lnTo>
                <a:lnTo>
                  <a:pt x="50" y="37"/>
                </a:lnTo>
                <a:lnTo>
                  <a:pt x="54" y="34"/>
                </a:lnTo>
                <a:lnTo>
                  <a:pt x="57" y="29"/>
                </a:lnTo>
                <a:lnTo>
                  <a:pt x="59" y="25"/>
                </a:lnTo>
                <a:lnTo>
                  <a:pt x="59" y="19"/>
                </a:lnTo>
                <a:lnTo>
                  <a:pt x="59" y="14"/>
                </a:lnTo>
                <a:lnTo>
                  <a:pt x="57" y="9"/>
                </a:lnTo>
                <a:lnTo>
                  <a:pt x="54" y="5"/>
                </a:lnTo>
                <a:lnTo>
                  <a:pt x="50" y="2"/>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79" name="Line 927"/>
          <p:cNvSpPr>
            <a:spLocks noChangeShapeType="1"/>
          </p:cNvSpPr>
          <p:nvPr/>
        </p:nvSpPr>
        <p:spPr bwMode="auto">
          <a:xfrm>
            <a:off x="6465888" y="49641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0" name="Freeform 928"/>
          <p:cNvSpPr>
            <a:spLocks/>
          </p:cNvSpPr>
          <p:nvPr/>
        </p:nvSpPr>
        <p:spPr bwMode="auto">
          <a:xfrm>
            <a:off x="6465888" y="4941888"/>
            <a:ext cx="15875" cy="30162"/>
          </a:xfrm>
          <a:custGeom>
            <a:avLst/>
            <a:gdLst>
              <a:gd name="T0" fmla="*/ 0 w 39"/>
              <a:gd name="T1" fmla="*/ 2147483647 h 78"/>
              <a:gd name="T2" fmla="*/ 2147483647 w 39"/>
              <a:gd name="T3" fmla="*/ 2147483647 h 78"/>
              <a:gd name="T4" fmla="*/ 2147483647 w 39"/>
              <a:gd name="T5" fmla="*/ 2147483647 h 78"/>
              <a:gd name="T6" fmla="*/ 2147483647 w 39"/>
              <a:gd name="T7" fmla="*/ 2147483647 h 78"/>
              <a:gd name="T8" fmla="*/ 2147483647 w 39"/>
              <a:gd name="T9" fmla="*/ 2147483647 h 78"/>
              <a:gd name="T10" fmla="*/ 2147483647 w 39"/>
              <a:gd name="T11" fmla="*/ 2147483647 h 78"/>
              <a:gd name="T12" fmla="*/ 2147483647 w 39"/>
              <a:gd name="T13" fmla="*/ 2147483647 h 78"/>
              <a:gd name="T14" fmla="*/ 2147483647 w 39"/>
              <a:gd name="T15" fmla="*/ 2147483647 h 78"/>
              <a:gd name="T16" fmla="*/ 2147483647 w 39"/>
              <a:gd name="T17" fmla="*/ 2147483647 h 78"/>
              <a:gd name="T18" fmla="*/ 2147483647 w 39"/>
              <a:gd name="T19" fmla="*/ 2147483647 h 78"/>
              <a:gd name="T20" fmla="*/ 2147483647 w 39"/>
              <a:gd name="T21" fmla="*/ 2147483647 h 78"/>
              <a:gd name="T22" fmla="*/ 2147483647 w 39"/>
              <a:gd name="T23" fmla="*/ 2147483647 h 78"/>
              <a:gd name="T24" fmla="*/ 2147483647 w 39"/>
              <a:gd name="T25" fmla="*/ 2147483647 h 78"/>
              <a:gd name="T26" fmla="*/ 2147483647 w 39"/>
              <a:gd name="T27" fmla="*/ 2147483647 h 78"/>
              <a:gd name="T28" fmla="*/ 2147483647 w 39"/>
              <a:gd name="T29" fmla="*/ 2147483647 h 78"/>
              <a:gd name="T30" fmla="*/ 2147483647 w 39"/>
              <a:gd name="T31" fmla="*/ 2147483647 h 78"/>
              <a:gd name="T32" fmla="*/ 2147483647 w 39"/>
              <a:gd name="T33" fmla="*/ 2147483647 h 78"/>
              <a:gd name="T34" fmla="*/ 2147483647 w 39"/>
              <a:gd name="T35" fmla="*/ 2147483647 h 78"/>
              <a:gd name="T36" fmla="*/ 2147483647 w 39"/>
              <a:gd name="T37" fmla="*/ 0 h 78"/>
              <a:gd name="T38" fmla="*/ 2147483647 w 39"/>
              <a:gd name="T39" fmla="*/ 2147483647 h 78"/>
              <a:gd name="T40" fmla="*/ 2147483647 w 39"/>
              <a:gd name="T41" fmla="*/ 2147483647 h 78"/>
              <a:gd name="T42" fmla="*/ 2147483647 w 39"/>
              <a:gd name="T43" fmla="*/ 2147483647 h 78"/>
              <a:gd name="T44" fmla="*/ 2147483647 w 39"/>
              <a:gd name="T45" fmla="*/ 2147483647 h 78"/>
              <a:gd name="T46" fmla="*/ 2147483647 w 39"/>
              <a:gd name="T47" fmla="*/ 2147483647 h 78"/>
              <a:gd name="T48" fmla="*/ 0 w 39"/>
              <a:gd name="T49" fmla="*/ 2147483647 h 78"/>
              <a:gd name="T50" fmla="*/ 0 w 39"/>
              <a:gd name="T51" fmla="*/ 2147483647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8"/>
              <a:gd name="T80" fmla="*/ 39 w 39"/>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8">
                <a:moveTo>
                  <a:pt x="0" y="58"/>
                </a:moveTo>
                <a:lnTo>
                  <a:pt x="1" y="64"/>
                </a:lnTo>
                <a:lnTo>
                  <a:pt x="2" y="68"/>
                </a:lnTo>
                <a:lnTo>
                  <a:pt x="6" y="73"/>
                </a:lnTo>
                <a:lnTo>
                  <a:pt x="10" y="76"/>
                </a:lnTo>
                <a:lnTo>
                  <a:pt x="14" y="77"/>
                </a:lnTo>
                <a:lnTo>
                  <a:pt x="19" y="78"/>
                </a:lnTo>
                <a:lnTo>
                  <a:pt x="25" y="77"/>
                </a:lnTo>
                <a:lnTo>
                  <a:pt x="30" y="76"/>
                </a:lnTo>
                <a:lnTo>
                  <a:pt x="34" y="73"/>
                </a:lnTo>
                <a:lnTo>
                  <a:pt x="37" y="68"/>
                </a:lnTo>
                <a:lnTo>
                  <a:pt x="39" y="64"/>
                </a:lnTo>
                <a:lnTo>
                  <a:pt x="39" y="25"/>
                </a:lnTo>
                <a:lnTo>
                  <a:pt x="39" y="15"/>
                </a:lnTo>
                <a:lnTo>
                  <a:pt x="37" y="11"/>
                </a:lnTo>
                <a:lnTo>
                  <a:pt x="34" y="6"/>
                </a:lnTo>
                <a:lnTo>
                  <a:pt x="30" y="3"/>
                </a:lnTo>
                <a:lnTo>
                  <a:pt x="25" y="2"/>
                </a:lnTo>
                <a:lnTo>
                  <a:pt x="19" y="0"/>
                </a:lnTo>
                <a:lnTo>
                  <a:pt x="14" y="2"/>
                </a:lnTo>
                <a:lnTo>
                  <a:pt x="10" y="3"/>
                </a:lnTo>
                <a:lnTo>
                  <a:pt x="6" y="6"/>
                </a:lnTo>
                <a:lnTo>
                  <a:pt x="2" y="11"/>
                </a:lnTo>
                <a:lnTo>
                  <a:pt x="1" y="15"/>
                </a:lnTo>
                <a:lnTo>
                  <a:pt x="0" y="20"/>
                </a:lnTo>
                <a:lnTo>
                  <a:pt x="0" y="5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1" name="Line 929"/>
          <p:cNvSpPr>
            <a:spLocks noChangeShapeType="1"/>
          </p:cNvSpPr>
          <p:nvPr/>
        </p:nvSpPr>
        <p:spPr bwMode="auto">
          <a:xfrm>
            <a:off x="6473825" y="49418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2" name="Freeform 930"/>
          <p:cNvSpPr>
            <a:spLocks/>
          </p:cNvSpPr>
          <p:nvPr/>
        </p:nvSpPr>
        <p:spPr bwMode="auto">
          <a:xfrm>
            <a:off x="6465888" y="4941888"/>
            <a:ext cx="23812" cy="14287"/>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19" y="0"/>
                </a:moveTo>
                <a:lnTo>
                  <a:pt x="14" y="2"/>
                </a:lnTo>
                <a:lnTo>
                  <a:pt x="10" y="3"/>
                </a:lnTo>
                <a:lnTo>
                  <a:pt x="6" y="6"/>
                </a:lnTo>
                <a:lnTo>
                  <a:pt x="2" y="11"/>
                </a:lnTo>
                <a:lnTo>
                  <a:pt x="1" y="15"/>
                </a:lnTo>
                <a:lnTo>
                  <a:pt x="0" y="20"/>
                </a:lnTo>
                <a:lnTo>
                  <a:pt x="1" y="25"/>
                </a:lnTo>
                <a:lnTo>
                  <a:pt x="2" y="31"/>
                </a:lnTo>
                <a:lnTo>
                  <a:pt x="6" y="35"/>
                </a:lnTo>
                <a:lnTo>
                  <a:pt x="10" y="37"/>
                </a:lnTo>
                <a:lnTo>
                  <a:pt x="14" y="40"/>
                </a:lnTo>
                <a:lnTo>
                  <a:pt x="34" y="40"/>
                </a:lnTo>
                <a:lnTo>
                  <a:pt x="45" y="40"/>
                </a:lnTo>
                <a:lnTo>
                  <a:pt x="50" y="37"/>
                </a:lnTo>
                <a:lnTo>
                  <a:pt x="54" y="35"/>
                </a:lnTo>
                <a:lnTo>
                  <a:pt x="56" y="31"/>
                </a:lnTo>
                <a:lnTo>
                  <a:pt x="59" y="25"/>
                </a:lnTo>
                <a:lnTo>
                  <a:pt x="59" y="20"/>
                </a:lnTo>
                <a:lnTo>
                  <a:pt x="59" y="15"/>
                </a:lnTo>
                <a:lnTo>
                  <a:pt x="56" y="11"/>
                </a:lnTo>
                <a:lnTo>
                  <a:pt x="54" y="6"/>
                </a:lnTo>
                <a:lnTo>
                  <a:pt x="50" y="3"/>
                </a:lnTo>
                <a:lnTo>
                  <a:pt x="45" y="2"/>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3" name="Line 931"/>
          <p:cNvSpPr>
            <a:spLocks noChangeShapeType="1"/>
          </p:cNvSpPr>
          <p:nvPr/>
        </p:nvSpPr>
        <p:spPr bwMode="auto">
          <a:xfrm>
            <a:off x="6481763" y="49418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4" name="Freeform 932"/>
          <p:cNvSpPr>
            <a:spLocks/>
          </p:cNvSpPr>
          <p:nvPr/>
        </p:nvSpPr>
        <p:spPr bwMode="auto">
          <a:xfrm>
            <a:off x="6473825" y="4941888"/>
            <a:ext cx="19050" cy="14287"/>
          </a:xfrm>
          <a:custGeom>
            <a:avLst/>
            <a:gdLst>
              <a:gd name="T0" fmla="*/ 2147483647 w 51"/>
              <a:gd name="T1" fmla="*/ 0 h 40"/>
              <a:gd name="T2" fmla="*/ 2147483647 w 51"/>
              <a:gd name="T3" fmla="*/ 2147483647 h 40"/>
              <a:gd name="T4" fmla="*/ 2147483647 w 51"/>
              <a:gd name="T5" fmla="*/ 2147483647 h 40"/>
              <a:gd name="T6" fmla="*/ 2147483647 w 51"/>
              <a:gd name="T7" fmla="*/ 2147483647 h 40"/>
              <a:gd name="T8" fmla="*/ 2147483647 w 51"/>
              <a:gd name="T9" fmla="*/ 2147483647 h 40"/>
              <a:gd name="T10" fmla="*/ 2147483647 w 51"/>
              <a:gd name="T11" fmla="*/ 2147483647 h 40"/>
              <a:gd name="T12" fmla="*/ 0 w 51"/>
              <a:gd name="T13" fmla="*/ 2147483647 h 40"/>
              <a:gd name="T14" fmla="*/ 2147483647 w 51"/>
              <a:gd name="T15" fmla="*/ 2147483647 h 40"/>
              <a:gd name="T16" fmla="*/ 2147483647 w 51"/>
              <a:gd name="T17" fmla="*/ 2147483647 h 40"/>
              <a:gd name="T18" fmla="*/ 2147483647 w 51"/>
              <a:gd name="T19" fmla="*/ 2147483647 h 40"/>
              <a:gd name="T20" fmla="*/ 2147483647 w 51"/>
              <a:gd name="T21" fmla="*/ 2147483647 h 40"/>
              <a:gd name="T22" fmla="*/ 2147483647 w 51"/>
              <a:gd name="T23" fmla="*/ 2147483647 h 40"/>
              <a:gd name="T24" fmla="*/ 2147483647 w 51"/>
              <a:gd name="T25" fmla="*/ 2147483647 h 40"/>
              <a:gd name="T26" fmla="*/ 2147483647 w 51"/>
              <a:gd name="T27" fmla="*/ 2147483647 h 40"/>
              <a:gd name="T28" fmla="*/ 2147483647 w 51"/>
              <a:gd name="T29" fmla="*/ 2147483647 h 40"/>
              <a:gd name="T30" fmla="*/ 2147483647 w 51"/>
              <a:gd name="T31" fmla="*/ 2147483647 h 40"/>
              <a:gd name="T32" fmla="*/ 2147483647 w 51"/>
              <a:gd name="T33" fmla="*/ 2147483647 h 40"/>
              <a:gd name="T34" fmla="*/ 2147483647 w 51"/>
              <a:gd name="T35" fmla="*/ 2147483647 h 40"/>
              <a:gd name="T36" fmla="*/ 2147483647 w 51"/>
              <a:gd name="T37" fmla="*/ 2147483647 h 40"/>
              <a:gd name="T38" fmla="*/ 2147483647 w 51"/>
              <a:gd name="T39" fmla="*/ 2147483647 h 40"/>
              <a:gd name="T40" fmla="*/ 2147483647 w 51"/>
              <a:gd name="T41" fmla="*/ 2147483647 h 40"/>
              <a:gd name="T42" fmla="*/ 2147483647 w 51"/>
              <a:gd name="T43" fmla="*/ 2147483647 h 40"/>
              <a:gd name="T44" fmla="*/ 2147483647 w 51"/>
              <a:gd name="T45" fmla="*/ 2147483647 h 40"/>
              <a:gd name="T46" fmla="*/ 2147483647 w 51"/>
              <a:gd name="T47" fmla="*/ 2147483647 h 40"/>
              <a:gd name="T48" fmla="*/ 2147483647 w 51"/>
              <a:gd name="T49" fmla="*/ 0 h 40"/>
              <a:gd name="T50" fmla="*/ 2147483647 w 51"/>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40"/>
              <a:gd name="T80" fmla="*/ 51 w 5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40">
                <a:moveTo>
                  <a:pt x="20" y="0"/>
                </a:moveTo>
                <a:lnTo>
                  <a:pt x="15" y="2"/>
                </a:lnTo>
                <a:lnTo>
                  <a:pt x="11" y="3"/>
                </a:lnTo>
                <a:lnTo>
                  <a:pt x="7" y="6"/>
                </a:lnTo>
                <a:lnTo>
                  <a:pt x="3" y="11"/>
                </a:lnTo>
                <a:lnTo>
                  <a:pt x="2" y="15"/>
                </a:lnTo>
                <a:lnTo>
                  <a:pt x="0" y="20"/>
                </a:lnTo>
                <a:lnTo>
                  <a:pt x="2" y="25"/>
                </a:lnTo>
                <a:lnTo>
                  <a:pt x="3" y="31"/>
                </a:lnTo>
                <a:lnTo>
                  <a:pt x="7" y="35"/>
                </a:lnTo>
                <a:lnTo>
                  <a:pt x="11" y="37"/>
                </a:lnTo>
                <a:lnTo>
                  <a:pt x="15" y="40"/>
                </a:lnTo>
                <a:lnTo>
                  <a:pt x="24" y="40"/>
                </a:lnTo>
                <a:lnTo>
                  <a:pt x="35" y="40"/>
                </a:lnTo>
                <a:lnTo>
                  <a:pt x="40" y="37"/>
                </a:lnTo>
                <a:lnTo>
                  <a:pt x="44" y="35"/>
                </a:lnTo>
                <a:lnTo>
                  <a:pt x="48" y="31"/>
                </a:lnTo>
                <a:lnTo>
                  <a:pt x="49" y="25"/>
                </a:lnTo>
                <a:lnTo>
                  <a:pt x="51" y="20"/>
                </a:lnTo>
                <a:lnTo>
                  <a:pt x="49" y="15"/>
                </a:lnTo>
                <a:lnTo>
                  <a:pt x="48" y="11"/>
                </a:lnTo>
                <a:lnTo>
                  <a:pt x="44" y="6"/>
                </a:lnTo>
                <a:lnTo>
                  <a:pt x="40" y="3"/>
                </a:lnTo>
                <a:lnTo>
                  <a:pt x="35" y="2"/>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5" name="Line 933"/>
          <p:cNvSpPr>
            <a:spLocks noChangeShapeType="1"/>
          </p:cNvSpPr>
          <p:nvPr/>
        </p:nvSpPr>
        <p:spPr bwMode="auto">
          <a:xfrm>
            <a:off x="6477000" y="49482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6" name="Freeform 934"/>
          <p:cNvSpPr>
            <a:spLocks/>
          </p:cNvSpPr>
          <p:nvPr/>
        </p:nvSpPr>
        <p:spPr bwMode="auto">
          <a:xfrm>
            <a:off x="6477000" y="4927600"/>
            <a:ext cx="15875" cy="28575"/>
          </a:xfrm>
          <a:custGeom>
            <a:avLst/>
            <a:gdLst>
              <a:gd name="T0" fmla="*/ 0 w 38"/>
              <a:gd name="T1" fmla="*/ 2147483647 h 78"/>
              <a:gd name="T2" fmla="*/ 0 w 38"/>
              <a:gd name="T3" fmla="*/ 2147483647 h 78"/>
              <a:gd name="T4" fmla="*/ 2147483647 w 38"/>
              <a:gd name="T5" fmla="*/ 2147483647 h 78"/>
              <a:gd name="T6" fmla="*/ 2147483647 w 38"/>
              <a:gd name="T7" fmla="*/ 2147483647 h 78"/>
              <a:gd name="T8" fmla="*/ 2147483647 w 38"/>
              <a:gd name="T9" fmla="*/ 2147483647 h 78"/>
              <a:gd name="T10" fmla="*/ 2147483647 w 38"/>
              <a:gd name="T11" fmla="*/ 2147483647 h 78"/>
              <a:gd name="T12" fmla="*/ 2147483647 w 38"/>
              <a:gd name="T13" fmla="*/ 2147483647 h 78"/>
              <a:gd name="T14" fmla="*/ 2147483647 w 38"/>
              <a:gd name="T15" fmla="*/ 2147483647 h 78"/>
              <a:gd name="T16" fmla="*/ 2147483647 w 38"/>
              <a:gd name="T17" fmla="*/ 2147483647 h 78"/>
              <a:gd name="T18" fmla="*/ 2147483647 w 38"/>
              <a:gd name="T19" fmla="*/ 2147483647 h 78"/>
              <a:gd name="T20" fmla="*/ 2147483647 w 38"/>
              <a:gd name="T21" fmla="*/ 2147483647 h 78"/>
              <a:gd name="T22" fmla="*/ 2147483647 w 38"/>
              <a:gd name="T23" fmla="*/ 2147483647 h 78"/>
              <a:gd name="T24" fmla="*/ 2147483647 w 38"/>
              <a:gd name="T25" fmla="*/ 2147483647 h 78"/>
              <a:gd name="T26" fmla="*/ 2147483647 w 38"/>
              <a:gd name="T27" fmla="*/ 2147483647 h 78"/>
              <a:gd name="T28" fmla="*/ 2147483647 w 38"/>
              <a:gd name="T29" fmla="*/ 2147483647 h 78"/>
              <a:gd name="T30" fmla="*/ 2147483647 w 38"/>
              <a:gd name="T31" fmla="*/ 2147483647 h 78"/>
              <a:gd name="T32" fmla="*/ 2147483647 w 38"/>
              <a:gd name="T33" fmla="*/ 2147483647 h 78"/>
              <a:gd name="T34" fmla="*/ 2147483647 w 38"/>
              <a:gd name="T35" fmla="*/ 2147483647 h 78"/>
              <a:gd name="T36" fmla="*/ 2147483647 w 38"/>
              <a:gd name="T37" fmla="*/ 0 h 78"/>
              <a:gd name="T38" fmla="*/ 2147483647 w 38"/>
              <a:gd name="T39" fmla="*/ 2147483647 h 78"/>
              <a:gd name="T40" fmla="*/ 2147483647 w 38"/>
              <a:gd name="T41" fmla="*/ 2147483647 h 78"/>
              <a:gd name="T42" fmla="*/ 2147483647 w 38"/>
              <a:gd name="T43" fmla="*/ 2147483647 h 78"/>
              <a:gd name="T44" fmla="*/ 2147483647 w 38"/>
              <a:gd name="T45" fmla="*/ 2147483647 h 78"/>
              <a:gd name="T46" fmla="*/ 0 w 38"/>
              <a:gd name="T47" fmla="*/ 2147483647 h 78"/>
              <a:gd name="T48" fmla="*/ 0 w 38"/>
              <a:gd name="T49" fmla="*/ 2147483647 h 78"/>
              <a:gd name="T50" fmla="*/ 0 w 38"/>
              <a:gd name="T51" fmla="*/ 2147483647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8"/>
              <a:gd name="T80" fmla="*/ 38 w 38"/>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8">
                <a:moveTo>
                  <a:pt x="0" y="58"/>
                </a:moveTo>
                <a:lnTo>
                  <a:pt x="0" y="63"/>
                </a:lnTo>
                <a:lnTo>
                  <a:pt x="3" y="69"/>
                </a:lnTo>
                <a:lnTo>
                  <a:pt x="5" y="73"/>
                </a:lnTo>
                <a:lnTo>
                  <a:pt x="9" y="75"/>
                </a:lnTo>
                <a:lnTo>
                  <a:pt x="15" y="78"/>
                </a:lnTo>
                <a:lnTo>
                  <a:pt x="20" y="78"/>
                </a:lnTo>
                <a:lnTo>
                  <a:pt x="24" y="78"/>
                </a:lnTo>
                <a:lnTo>
                  <a:pt x="29" y="75"/>
                </a:lnTo>
                <a:lnTo>
                  <a:pt x="33" y="73"/>
                </a:lnTo>
                <a:lnTo>
                  <a:pt x="37" y="69"/>
                </a:lnTo>
                <a:lnTo>
                  <a:pt x="38" y="63"/>
                </a:lnTo>
                <a:lnTo>
                  <a:pt x="38" y="25"/>
                </a:lnTo>
                <a:lnTo>
                  <a:pt x="38" y="14"/>
                </a:lnTo>
                <a:lnTo>
                  <a:pt x="37" y="10"/>
                </a:lnTo>
                <a:lnTo>
                  <a:pt x="33" y="5"/>
                </a:lnTo>
                <a:lnTo>
                  <a:pt x="29" y="3"/>
                </a:lnTo>
                <a:lnTo>
                  <a:pt x="24" y="1"/>
                </a:lnTo>
                <a:lnTo>
                  <a:pt x="20" y="0"/>
                </a:lnTo>
                <a:lnTo>
                  <a:pt x="15" y="1"/>
                </a:lnTo>
                <a:lnTo>
                  <a:pt x="9" y="3"/>
                </a:lnTo>
                <a:lnTo>
                  <a:pt x="5" y="5"/>
                </a:lnTo>
                <a:lnTo>
                  <a:pt x="3" y="10"/>
                </a:lnTo>
                <a:lnTo>
                  <a:pt x="0" y="14"/>
                </a:lnTo>
                <a:lnTo>
                  <a:pt x="0" y="21"/>
                </a:lnTo>
                <a:lnTo>
                  <a:pt x="0" y="5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7" name="Line 935"/>
          <p:cNvSpPr>
            <a:spLocks noChangeShapeType="1"/>
          </p:cNvSpPr>
          <p:nvPr/>
        </p:nvSpPr>
        <p:spPr bwMode="auto">
          <a:xfrm>
            <a:off x="6484938" y="49276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8" name="Freeform 936"/>
          <p:cNvSpPr>
            <a:spLocks/>
          </p:cNvSpPr>
          <p:nvPr/>
        </p:nvSpPr>
        <p:spPr bwMode="auto">
          <a:xfrm>
            <a:off x="6477000" y="4927600"/>
            <a:ext cx="31750" cy="15875"/>
          </a:xfrm>
          <a:custGeom>
            <a:avLst/>
            <a:gdLst>
              <a:gd name="T0" fmla="*/ 2147483647 w 78"/>
              <a:gd name="T1" fmla="*/ 0 h 40"/>
              <a:gd name="T2" fmla="*/ 2147483647 w 78"/>
              <a:gd name="T3" fmla="*/ 2147483647 h 40"/>
              <a:gd name="T4" fmla="*/ 2147483647 w 78"/>
              <a:gd name="T5" fmla="*/ 2147483647 h 40"/>
              <a:gd name="T6" fmla="*/ 2147483647 w 78"/>
              <a:gd name="T7" fmla="*/ 2147483647 h 40"/>
              <a:gd name="T8" fmla="*/ 2147483647 w 78"/>
              <a:gd name="T9" fmla="*/ 2147483647 h 40"/>
              <a:gd name="T10" fmla="*/ 0 w 78"/>
              <a:gd name="T11" fmla="*/ 2147483647 h 40"/>
              <a:gd name="T12" fmla="*/ 0 w 78"/>
              <a:gd name="T13" fmla="*/ 2147483647 h 40"/>
              <a:gd name="T14" fmla="*/ 0 w 78"/>
              <a:gd name="T15" fmla="*/ 2147483647 h 40"/>
              <a:gd name="T16" fmla="*/ 2147483647 w 78"/>
              <a:gd name="T17" fmla="*/ 2147483647 h 40"/>
              <a:gd name="T18" fmla="*/ 2147483647 w 78"/>
              <a:gd name="T19" fmla="*/ 2147483647 h 40"/>
              <a:gd name="T20" fmla="*/ 2147483647 w 78"/>
              <a:gd name="T21" fmla="*/ 2147483647 h 40"/>
              <a:gd name="T22" fmla="*/ 2147483647 w 78"/>
              <a:gd name="T23" fmla="*/ 2147483647 h 40"/>
              <a:gd name="T24" fmla="*/ 2147483647 w 78"/>
              <a:gd name="T25" fmla="*/ 2147483647 h 40"/>
              <a:gd name="T26" fmla="*/ 2147483647 w 78"/>
              <a:gd name="T27" fmla="*/ 2147483647 h 40"/>
              <a:gd name="T28" fmla="*/ 2147483647 w 78"/>
              <a:gd name="T29" fmla="*/ 2147483647 h 40"/>
              <a:gd name="T30" fmla="*/ 2147483647 w 78"/>
              <a:gd name="T31" fmla="*/ 2147483647 h 40"/>
              <a:gd name="T32" fmla="*/ 2147483647 w 78"/>
              <a:gd name="T33" fmla="*/ 2147483647 h 40"/>
              <a:gd name="T34" fmla="*/ 2147483647 w 78"/>
              <a:gd name="T35" fmla="*/ 2147483647 h 40"/>
              <a:gd name="T36" fmla="*/ 2147483647 w 78"/>
              <a:gd name="T37" fmla="*/ 2147483647 h 40"/>
              <a:gd name="T38" fmla="*/ 2147483647 w 78"/>
              <a:gd name="T39" fmla="*/ 2147483647 h 40"/>
              <a:gd name="T40" fmla="*/ 2147483647 w 78"/>
              <a:gd name="T41" fmla="*/ 2147483647 h 40"/>
              <a:gd name="T42" fmla="*/ 2147483647 w 78"/>
              <a:gd name="T43" fmla="*/ 2147483647 h 40"/>
              <a:gd name="T44" fmla="*/ 2147483647 w 78"/>
              <a:gd name="T45" fmla="*/ 2147483647 h 40"/>
              <a:gd name="T46" fmla="*/ 2147483647 w 78"/>
              <a:gd name="T47" fmla="*/ 2147483647 h 40"/>
              <a:gd name="T48" fmla="*/ 2147483647 w 78"/>
              <a:gd name="T49" fmla="*/ 0 h 40"/>
              <a:gd name="T50" fmla="*/ 2147483647 w 7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
              <a:gd name="T79" fmla="*/ 0 h 40"/>
              <a:gd name="T80" fmla="*/ 78 w 7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 h="40">
                <a:moveTo>
                  <a:pt x="20" y="0"/>
                </a:moveTo>
                <a:lnTo>
                  <a:pt x="15" y="1"/>
                </a:lnTo>
                <a:lnTo>
                  <a:pt x="9" y="3"/>
                </a:lnTo>
                <a:lnTo>
                  <a:pt x="5" y="5"/>
                </a:lnTo>
                <a:lnTo>
                  <a:pt x="3" y="10"/>
                </a:lnTo>
                <a:lnTo>
                  <a:pt x="0" y="14"/>
                </a:lnTo>
                <a:lnTo>
                  <a:pt x="0" y="20"/>
                </a:lnTo>
                <a:lnTo>
                  <a:pt x="0" y="25"/>
                </a:lnTo>
                <a:lnTo>
                  <a:pt x="3" y="30"/>
                </a:lnTo>
                <a:lnTo>
                  <a:pt x="5" y="34"/>
                </a:lnTo>
                <a:lnTo>
                  <a:pt x="9" y="37"/>
                </a:lnTo>
                <a:lnTo>
                  <a:pt x="15" y="40"/>
                </a:lnTo>
                <a:lnTo>
                  <a:pt x="53" y="40"/>
                </a:lnTo>
                <a:lnTo>
                  <a:pt x="63" y="40"/>
                </a:lnTo>
                <a:lnTo>
                  <a:pt x="69" y="37"/>
                </a:lnTo>
                <a:lnTo>
                  <a:pt x="73" y="34"/>
                </a:lnTo>
                <a:lnTo>
                  <a:pt x="75" y="30"/>
                </a:lnTo>
                <a:lnTo>
                  <a:pt x="78" y="25"/>
                </a:lnTo>
                <a:lnTo>
                  <a:pt x="78" y="20"/>
                </a:lnTo>
                <a:lnTo>
                  <a:pt x="78" y="14"/>
                </a:lnTo>
                <a:lnTo>
                  <a:pt x="75" y="10"/>
                </a:lnTo>
                <a:lnTo>
                  <a:pt x="73" y="5"/>
                </a:lnTo>
                <a:lnTo>
                  <a:pt x="69" y="3"/>
                </a:lnTo>
                <a:lnTo>
                  <a:pt x="63" y="1"/>
                </a:lnTo>
                <a:lnTo>
                  <a:pt x="5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89" name="Line 937"/>
          <p:cNvSpPr>
            <a:spLocks noChangeShapeType="1"/>
          </p:cNvSpPr>
          <p:nvPr/>
        </p:nvSpPr>
        <p:spPr bwMode="auto">
          <a:xfrm>
            <a:off x="6500813" y="49276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0" name="Freeform 938"/>
          <p:cNvSpPr>
            <a:spLocks/>
          </p:cNvSpPr>
          <p:nvPr/>
        </p:nvSpPr>
        <p:spPr bwMode="auto">
          <a:xfrm>
            <a:off x="6492875" y="4927600"/>
            <a:ext cx="23813"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1"/>
                </a:lnTo>
                <a:lnTo>
                  <a:pt x="11" y="3"/>
                </a:lnTo>
                <a:lnTo>
                  <a:pt x="7" y="5"/>
                </a:lnTo>
                <a:lnTo>
                  <a:pt x="3" y="10"/>
                </a:lnTo>
                <a:lnTo>
                  <a:pt x="2" y="14"/>
                </a:lnTo>
                <a:lnTo>
                  <a:pt x="0" y="20"/>
                </a:lnTo>
                <a:lnTo>
                  <a:pt x="2" y="25"/>
                </a:lnTo>
                <a:lnTo>
                  <a:pt x="3" y="30"/>
                </a:lnTo>
                <a:lnTo>
                  <a:pt x="7" y="34"/>
                </a:lnTo>
                <a:lnTo>
                  <a:pt x="11" y="37"/>
                </a:lnTo>
                <a:lnTo>
                  <a:pt x="15" y="40"/>
                </a:lnTo>
                <a:lnTo>
                  <a:pt x="35" y="40"/>
                </a:lnTo>
                <a:lnTo>
                  <a:pt x="45" y="40"/>
                </a:lnTo>
                <a:lnTo>
                  <a:pt x="51" y="37"/>
                </a:lnTo>
                <a:lnTo>
                  <a:pt x="55" y="34"/>
                </a:lnTo>
                <a:lnTo>
                  <a:pt x="57" y="30"/>
                </a:lnTo>
                <a:lnTo>
                  <a:pt x="60" y="25"/>
                </a:lnTo>
                <a:lnTo>
                  <a:pt x="60" y="20"/>
                </a:lnTo>
                <a:lnTo>
                  <a:pt x="60" y="14"/>
                </a:lnTo>
                <a:lnTo>
                  <a:pt x="57" y="10"/>
                </a:lnTo>
                <a:lnTo>
                  <a:pt x="55" y="5"/>
                </a:lnTo>
                <a:lnTo>
                  <a:pt x="51" y="3"/>
                </a:lnTo>
                <a:lnTo>
                  <a:pt x="45" y="1"/>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1" name="Line 939"/>
          <p:cNvSpPr>
            <a:spLocks noChangeShapeType="1"/>
          </p:cNvSpPr>
          <p:nvPr/>
        </p:nvSpPr>
        <p:spPr bwMode="auto">
          <a:xfrm>
            <a:off x="6508750" y="49276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2" name="Freeform 940"/>
          <p:cNvSpPr>
            <a:spLocks/>
          </p:cNvSpPr>
          <p:nvPr/>
        </p:nvSpPr>
        <p:spPr bwMode="auto">
          <a:xfrm>
            <a:off x="6500813" y="4927600"/>
            <a:ext cx="19050"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5" y="1"/>
                </a:lnTo>
                <a:lnTo>
                  <a:pt x="11" y="3"/>
                </a:lnTo>
                <a:lnTo>
                  <a:pt x="7" y="5"/>
                </a:lnTo>
                <a:lnTo>
                  <a:pt x="3" y="10"/>
                </a:lnTo>
                <a:lnTo>
                  <a:pt x="2" y="14"/>
                </a:lnTo>
                <a:lnTo>
                  <a:pt x="0" y="20"/>
                </a:lnTo>
                <a:lnTo>
                  <a:pt x="2" y="25"/>
                </a:lnTo>
                <a:lnTo>
                  <a:pt x="3" y="30"/>
                </a:lnTo>
                <a:lnTo>
                  <a:pt x="7" y="34"/>
                </a:lnTo>
                <a:lnTo>
                  <a:pt x="11" y="37"/>
                </a:lnTo>
                <a:lnTo>
                  <a:pt x="15" y="40"/>
                </a:lnTo>
                <a:lnTo>
                  <a:pt x="24" y="40"/>
                </a:lnTo>
                <a:lnTo>
                  <a:pt x="36" y="40"/>
                </a:lnTo>
                <a:lnTo>
                  <a:pt x="40" y="37"/>
                </a:lnTo>
                <a:lnTo>
                  <a:pt x="44" y="34"/>
                </a:lnTo>
                <a:lnTo>
                  <a:pt x="48" y="30"/>
                </a:lnTo>
                <a:lnTo>
                  <a:pt x="49" y="25"/>
                </a:lnTo>
                <a:lnTo>
                  <a:pt x="50" y="20"/>
                </a:lnTo>
                <a:lnTo>
                  <a:pt x="49" y="14"/>
                </a:lnTo>
                <a:lnTo>
                  <a:pt x="48" y="10"/>
                </a:lnTo>
                <a:lnTo>
                  <a:pt x="44" y="5"/>
                </a:lnTo>
                <a:lnTo>
                  <a:pt x="40" y="3"/>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3" name="Line 941"/>
          <p:cNvSpPr>
            <a:spLocks noChangeShapeType="1"/>
          </p:cNvSpPr>
          <p:nvPr/>
        </p:nvSpPr>
        <p:spPr bwMode="auto">
          <a:xfrm>
            <a:off x="6503988" y="49355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4" name="Freeform 942"/>
          <p:cNvSpPr>
            <a:spLocks/>
          </p:cNvSpPr>
          <p:nvPr/>
        </p:nvSpPr>
        <p:spPr bwMode="auto">
          <a:xfrm>
            <a:off x="6503988" y="4913313"/>
            <a:ext cx="15875" cy="30162"/>
          </a:xfrm>
          <a:custGeom>
            <a:avLst/>
            <a:gdLst>
              <a:gd name="T0" fmla="*/ 0 w 38"/>
              <a:gd name="T1" fmla="*/ 2147483647 h 78"/>
              <a:gd name="T2" fmla="*/ 0 w 38"/>
              <a:gd name="T3" fmla="*/ 2147483647 h 78"/>
              <a:gd name="T4" fmla="*/ 2147483647 w 38"/>
              <a:gd name="T5" fmla="*/ 2147483647 h 78"/>
              <a:gd name="T6" fmla="*/ 2147483647 w 38"/>
              <a:gd name="T7" fmla="*/ 2147483647 h 78"/>
              <a:gd name="T8" fmla="*/ 2147483647 w 38"/>
              <a:gd name="T9" fmla="*/ 2147483647 h 78"/>
              <a:gd name="T10" fmla="*/ 2147483647 w 38"/>
              <a:gd name="T11" fmla="*/ 2147483647 h 78"/>
              <a:gd name="T12" fmla="*/ 2147483647 w 38"/>
              <a:gd name="T13" fmla="*/ 2147483647 h 78"/>
              <a:gd name="T14" fmla="*/ 2147483647 w 38"/>
              <a:gd name="T15" fmla="*/ 2147483647 h 78"/>
              <a:gd name="T16" fmla="*/ 2147483647 w 38"/>
              <a:gd name="T17" fmla="*/ 2147483647 h 78"/>
              <a:gd name="T18" fmla="*/ 2147483647 w 38"/>
              <a:gd name="T19" fmla="*/ 2147483647 h 78"/>
              <a:gd name="T20" fmla="*/ 2147483647 w 38"/>
              <a:gd name="T21" fmla="*/ 2147483647 h 78"/>
              <a:gd name="T22" fmla="*/ 2147483647 w 38"/>
              <a:gd name="T23" fmla="*/ 2147483647 h 78"/>
              <a:gd name="T24" fmla="*/ 2147483647 w 38"/>
              <a:gd name="T25" fmla="*/ 2147483647 h 78"/>
              <a:gd name="T26" fmla="*/ 2147483647 w 38"/>
              <a:gd name="T27" fmla="*/ 2147483647 h 78"/>
              <a:gd name="T28" fmla="*/ 2147483647 w 38"/>
              <a:gd name="T29" fmla="*/ 2147483647 h 78"/>
              <a:gd name="T30" fmla="*/ 2147483647 w 38"/>
              <a:gd name="T31" fmla="*/ 2147483647 h 78"/>
              <a:gd name="T32" fmla="*/ 2147483647 w 38"/>
              <a:gd name="T33" fmla="*/ 2147483647 h 78"/>
              <a:gd name="T34" fmla="*/ 2147483647 w 38"/>
              <a:gd name="T35" fmla="*/ 0 h 78"/>
              <a:gd name="T36" fmla="*/ 2147483647 w 38"/>
              <a:gd name="T37" fmla="*/ 0 h 78"/>
              <a:gd name="T38" fmla="*/ 2147483647 w 38"/>
              <a:gd name="T39" fmla="*/ 0 h 78"/>
              <a:gd name="T40" fmla="*/ 2147483647 w 38"/>
              <a:gd name="T41" fmla="*/ 2147483647 h 78"/>
              <a:gd name="T42" fmla="*/ 2147483647 w 38"/>
              <a:gd name="T43" fmla="*/ 2147483647 h 78"/>
              <a:gd name="T44" fmla="*/ 2147483647 w 38"/>
              <a:gd name="T45" fmla="*/ 2147483647 h 78"/>
              <a:gd name="T46" fmla="*/ 0 w 38"/>
              <a:gd name="T47" fmla="*/ 2147483647 h 78"/>
              <a:gd name="T48" fmla="*/ 0 w 38"/>
              <a:gd name="T49" fmla="*/ 2147483647 h 78"/>
              <a:gd name="T50" fmla="*/ 0 w 38"/>
              <a:gd name="T51" fmla="*/ 2147483647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8"/>
              <a:gd name="T80" fmla="*/ 38 w 38"/>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8">
                <a:moveTo>
                  <a:pt x="0" y="58"/>
                </a:moveTo>
                <a:lnTo>
                  <a:pt x="0" y="63"/>
                </a:lnTo>
                <a:lnTo>
                  <a:pt x="2" y="68"/>
                </a:lnTo>
                <a:lnTo>
                  <a:pt x="5" y="72"/>
                </a:lnTo>
                <a:lnTo>
                  <a:pt x="9" y="75"/>
                </a:lnTo>
                <a:lnTo>
                  <a:pt x="14" y="78"/>
                </a:lnTo>
                <a:lnTo>
                  <a:pt x="20" y="78"/>
                </a:lnTo>
                <a:lnTo>
                  <a:pt x="25" y="78"/>
                </a:lnTo>
                <a:lnTo>
                  <a:pt x="29" y="75"/>
                </a:lnTo>
                <a:lnTo>
                  <a:pt x="33" y="72"/>
                </a:lnTo>
                <a:lnTo>
                  <a:pt x="37" y="68"/>
                </a:lnTo>
                <a:lnTo>
                  <a:pt x="38" y="63"/>
                </a:lnTo>
                <a:lnTo>
                  <a:pt x="38" y="23"/>
                </a:lnTo>
                <a:lnTo>
                  <a:pt x="38" y="14"/>
                </a:lnTo>
                <a:lnTo>
                  <a:pt x="37" y="9"/>
                </a:lnTo>
                <a:lnTo>
                  <a:pt x="33" y="5"/>
                </a:lnTo>
                <a:lnTo>
                  <a:pt x="29" y="2"/>
                </a:lnTo>
                <a:lnTo>
                  <a:pt x="25" y="0"/>
                </a:lnTo>
                <a:lnTo>
                  <a:pt x="20" y="0"/>
                </a:lnTo>
                <a:lnTo>
                  <a:pt x="14" y="0"/>
                </a:lnTo>
                <a:lnTo>
                  <a:pt x="9" y="2"/>
                </a:lnTo>
                <a:lnTo>
                  <a:pt x="5" y="5"/>
                </a:lnTo>
                <a:lnTo>
                  <a:pt x="2" y="9"/>
                </a:lnTo>
                <a:lnTo>
                  <a:pt x="0" y="14"/>
                </a:lnTo>
                <a:lnTo>
                  <a:pt x="0" y="19"/>
                </a:lnTo>
                <a:lnTo>
                  <a:pt x="0" y="5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5" name="Line 943"/>
          <p:cNvSpPr>
            <a:spLocks noChangeShapeType="1"/>
          </p:cNvSpPr>
          <p:nvPr/>
        </p:nvSpPr>
        <p:spPr bwMode="auto">
          <a:xfrm>
            <a:off x="6511925" y="49133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6" name="Freeform 944"/>
          <p:cNvSpPr>
            <a:spLocks/>
          </p:cNvSpPr>
          <p:nvPr/>
        </p:nvSpPr>
        <p:spPr bwMode="auto">
          <a:xfrm>
            <a:off x="6503988" y="4913313"/>
            <a:ext cx="28575" cy="14287"/>
          </a:xfrm>
          <a:custGeom>
            <a:avLst/>
            <a:gdLst>
              <a:gd name="T0" fmla="*/ 2147483647 w 68"/>
              <a:gd name="T1" fmla="*/ 0 h 38"/>
              <a:gd name="T2" fmla="*/ 2147483647 w 68"/>
              <a:gd name="T3" fmla="*/ 0 h 38"/>
              <a:gd name="T4" fmla="*/ 2147483647 w 68"/>
              <a:gd name="T5" fmla="*/ 2147483647 h 38"/>
              <a:gd name="T6" fmla="*/ 2147483647 w 68"/>
              <a:gd name="T7" fmla="*/ 2147483647 h 38"/>
              <a:gd name="T8" fmla="*/ 2147483647 w 68"/>
              <a:gd name="T9" fmla="*/ 2147483647 h 38"/>
              <a:gd name="T10" fmla="*/ 0 w 68"/>
              <a:gd name="T11" fmla="*/ 2147483647 h 38"/>
              <a:gd name="T12" fmla="*/ 0 w 68"/>
              <a:gd name="T13" fmla="*/ 2147483647 h 38"/>
              <a:gd name="T14" fmla="*/ 0 w 68"/>
              <a:gd name="T15" fmla="*/ 2147483647 h 38"/>
              <a:gd name="T16" fmla="*/ 2147483647 w 68"/>
              <a:gd name="T17" fmla="*/ 2147483647 h 38"/>
              <a:gd name="T18" fmla="*/ 2147483647 w 68"/>
              <a:gd name="T19" fmla="*/ 2147483647 h 38"/>
              <a:gd name="T20" fmla="*/ 2147483647 w 68"/>
              <a:gd name="T21" fmla="*/ 2147483647 h 38"/>
              <a:gd name="T22" fmla="*/ 2147483647 w 68"/>
              <a:gd name="T23" fmla="*/ 2147483647 h 38"/>
              <a:gd name="T24" fmla="*/ 2147483647 w 68"/>
              <a:gd name="T25" fmla="*/ 2147483647 h 38"/>
              <a:gd name="T26" fmla="*/ 2147483647 w 68"/>
              <a:gd name="T27" fmla="*/ 2147483647 h 38"/>
              <a:gd name="T28" fmla="*/ 2147483647 w 68"/>
              <a:gd name="T29" fmla="*/ 2147483647 h 38"/>
              <a:gd name="T30" fmla="*/ 2147483647 w 68"/>
              <a:gd name="T31" fmla="*/ 2147483647 h 38"/>
              <a:gd name="T32" fmla="*/ 2147483647 w 68"/>
              <a:gd name="T33" fmla="*/ 2147483647 h 38"/>
              <a:gd name="T34" fmla="*/ 2147483647 w 68"/>
              <a:gd name="T35" fmla="*/ 2147483647 h 38"/>
              <a:gd name="T36" fmla="*/ 2147483647 w 68"/>
              <a:gd name="T37" fmla="*/ 2147483647 h 38"/>
              <a:gd name="T38" fmla="*/ 2147483647 w 68"/>
              <a:gd name="T39" fmla="*/ 2147483647 h 38"/>
              <a:gd name="T40" fmla="*/ 2147483647 w 68"/>
              <a:gd name="T41" fmla="*/ 2147483647 h 38"/>
              <a:gd name="T42" fmla="*/ 2147483647 w 68"/>
              <a:gd name="T43" fmla="*/ 2147483647 h 38"/>
              <a:gd name="T44" fmla="*/ 2147483647 w 68"/>
              <a:gd name="T45" fmla="*/ 2147483647 h 38"/>
              <a:gd name="T46" fmla="*/ 2147483647 w 68"/>
              <a:gd name="T47" fmla="*/ 0 h 38"/>
              <a:gd name="T48" fmla="*/ 2147483647 w 68"/>
              <a:gd name="T49" fmla="*/ 0 h 38"/>
              <a:gd name="T50" fmla="*/ 2147483647 w 6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38"/>
              <a:gd name="T80" fmla="*/ 68 w 6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38">
                <a:moveTo>
                  <a:pt x="20" y="0"/>
                </a:moveTo>
                <a:lnTo>
                  <a:pt x="14" y="0"/>
                </a:lnTo>
                <a:lnTo>
                  <a:pt x="9" y="2"/>
                </a:lnTo>
                <a:lnTo>
                  <a:pt x="5" y="5"/>
                </a:lnTo>
                <a:lnTo>
                  <a:pt x="2" y="9"/>
                </a:lnTo>
                <a:lnTo>
                  <a:pt x="0" y="14"/>
                </a:lnTo>
                <a:lnTo>
                  <a:pt x="0" y="19"/>
                </a:lnTo>
                <a:lnTo>
                  <a:pt x="0" y="23"/>
                </a:lnTo>
                <a:lnTo>
                  <a:pt x="2" y="29"/>
                </a:lnTo>
                <a:lnTo>
                  <a:pt x="5" y="33"/>
                </a:lnTo>
                <a:lnTo>
                  <a:pt x="9" y="37"/>
                </a:lnTo>
                <a:lnTo>
                  <a:pt x="14" y="38"/>
                </a:lnTo>
                <a:lnTo>
                  <a:pt x="43" y="38"/>
                </a:lnTo>
                <a:lnTo>
                  <a:pt x="54" y="38"/>
                </a:lnTo>
                <a:lnTo>
                  <a:pt x="59" y="37"/>
                </a:lnTo>
                <a:lnTo>
                  <a:pt x="63" y="33"/>
                </a:lnTo>
                <a:lnTo>
                  <a:pt x="66" y="29"/>
                </a:lnTo>
                <a:lnTo>
                  <a:pt x="68" y="23"/>
                </a:lnTo>
                <a:lnTo>
                  <a:pt x="68" y="19"/>
                </a:lnTo>
                <a:lnTo>
                  <a:pt x="68" y="14"/>
                </a:lnTo>
                <a:lnTo>
                  <a:pt x="66" y="9"/>
                </a:lnTo>
                <a:lnTo>
                  <a:pt x="63" y="5"/>
                </a:lnTo>
                <a:lnTo>
                  <a:pt x="59"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7" name="Line 945"/>
          <p:cNvSpPr>
            <a:spLocks noChangeShapeType="1"/>
          </p:cNvSpPr>
          <p:nvPr/>
        </p:nvSpPr>
        <p:spPr bwMode="auto">
          <a:xfrm>
            <a:off x="6516688" y="49196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8" name="Freeform 946"/>
          <p:cNvSpPr>
            <a:spLocks/>
          </p:cNvSpPr>
          <p:nvPr/>
        </p:nvSpPr>
        <p:spPr bwMode="auto">
          <a:xfrm>
            <a:off x="6516688" y="4897438"/>
            <a:ext cx="15875" cy="30162"/>
          </a:xfrm>
          <a:custGeom>
            <a:avLst/>
            <a:gdLst>
              <a:gd name="T0" fmla="*/ 0 w 39"/>
              <a:gd name="T1" fmla="*/ 2147483647 h 79"/>
              <a:gd name="T2" fmla="*/ 2147483647 w 39"/>
              <a:gd name="T3" fmla="*/ 2147483647 h 79"/>
              <a:gd name="T4" fmla="*/ 2147483647 w 39"/>
              <a:gd name="T5" fmla="*/ 2147483647 h 79"/>
              <a:gd name="T6" fmla="*/ 2147483647 w 39"/>
              <a:gd name="T7" fmla="*/ 2147483647 h 79"/>
              <a:gd name="T8" fmla="*/ 2147483647 w 39"/>
              <a:gd name="T9" fmla="*/ 2147483647 h 79"/>
              <a:gd name="T10" fmla="*/ 2147483647 w 39"/>
              <a:gd name="T11" fmla="*/ 2147483647 h 79"/>
              <a:gd name="T12" fmla="*/ 2147483647 w 39"/>
              <a:gd name="T13" fmla="*/ 2147483647 h 79"/>
              <a:gd name="T14" fmla="*/ 2147483647 w 39"/>
              <a:gd name="T15" fmla="*/ 2147483647 h 79"/>
              <a:gd name="T16" fmla="*/ 2147483647 w 39"/>
              <a:gd name="T17" fmla="*/ 2147483647 h 79"/>
              <a:gd name="T18" fmla="*/ 2147483647 w 39"/>
              <a:gd name="T19" fmla="*/ 2147483647 h 79"/>
              <a:gd name="T20" fmla="*/ 2147483647 w 39"/>
              <a:gd name="T21" fmla="*/ 2147483647 h 79"/>
              <a:gd name="T22" fmla="*/ 2147483647 w 39"/>
              <a:gd name="T23" fmla="*/ 2147483647 h 79"/>
              <a:gd name="T24" fmla="*/ 2147483647 w 39"/>
              <a:gd name="T25" fmla="*/ 2147483647 h 79"/>
              <a:gd name="T26" fmla="*/ 2147483647 w 39"/>
              <a:gd name="T27" fmla="*/ 2147483647 h 79"/>
              <a:gd name="T28" fmla="*/ 2147483647 w 39"/>
              <a:gd name="T29" fmla="*/ 2147483647 h 79"/>
              <a:gd name="T30" fmla="*/ 2147483647 w 39"/>
              <a:gd name="T31" fmla="*/ 2147483647 h 79"/>
              <a:gd name="T32" fmla="*/ 2147483647 w 39"/>
              <a:gd name="T33" fmla="*/ 2147483647 h 79"/>
              <a:gd name="T34" fmla="*/ 2147483647 w 39"/>
              <a:gd name="T35" fmla="*/ 2147483647 h 79"/>
              <a:gd name="T36" fmla="*/ 2147483647 w 39"/>
              <a:gd name="T37" fmla="*/ 0 h 79"/>
              <a:gd name="T38" fmla="*/ 2147483647 w 39"/>
              <a:gd name="T39" fmla="*/ 2147483647 h 79"/>
              <a:gd name="T40" fmla="*/ 2147483647 w 39"/>
              <a:gd name="T41" fmla="*/ 2147483647 h 79"/>
              <a:gd name="T42" fmla="*/ 2147483647 w 39"/>
              <a:gd name="T43" fmla="*/ 2147483647 h 79"/>
              <a:gd name="T44" fmla="*/ 2147483647 w 39"/>
              <a:gd name="T45" fmla="*/ 2147483647 h 79"/>
              <a:gd name="T46" fmla="*/ 2147483647 w 39"/>
              <a:gd name="T47" fmla="*/ 2147483647 h 79"/>
              <a:gd name="T48" fmla="*/ 0 w 39"/>
              <a:gd name="T49" fmla="*/ 2147483647 h 79"/>
              <a:gd name="T50" fmla="*/ 0 w 39"/>
              <a:gd name="T51" fmla="*/ 2147483647 h 7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79"/>
              <a:gd name="T80" fmla="*/ 39 w 39"/>
              <a:gd name="T81" fmla="*/ 79 h 7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79">
                <a:moveTo>
                  <a:pt x="0" y="59"/>
                </a:moveTo>
                <a:lnTo>
                  <a:pt x="1" y="63"/>
                </a:lnTo>
                <a:lnTo>
                  <a:pt x="2" y="69"/>
                </a:lnTo>
                <a:lnTo>
                  <a:pt x="5" y="73"/>
                </a:lnTo>
                <a:lnTo>
                  <a:pt x="10" y="77"/>
                </a:lnTo>
                <a:lnTo>
                  <a:pt x="14" y="78"/>
                </a:lnTo>
                <a:lnTo>
                  <a:pt x="20" y="79"/>
                </a:lnTo>
                <a:lnTo>
                  <a:pt x="25" y="78"/>
                </a:lnTo>
                <a:lnTo>
                  <a:pt x="30" y="77"/>
                </a:lnTo>
                <a:lnTo>
                  <a:pt x="34" y="73"/>
                </a:lnTo>
                <a:lnTo>
                  <a:pt x="37" y="69"/>
                </a:lnTo>
                <a:lnTo>
                  <a:pt x="39" y="63"/>
                </a:lnTo>
                <a:lnTo>
                  <a:pt x="39" y="25"/>
                </a:lnTo>
                <a:lnTo>
                  <a:pt x="39" y="14"/>
                </a:lnTo>
                <a:lnTo>
                  <a:pt x="37" y="11"/>
                </a:lnTo>
                <a:lnTo>
                  <a:pt x="34" y="5"/>
                </a:lnTo>
                <a:lnTo>
                  <a:pt x="30" y="3"/>
                </a:lnTo>
                <a:lnTo>
                  <a:pt x="25" y="1"/>
                </a:lnTo>
                <a:lnTo>
                  <a:pt x="20" y="0"/>
                </a:lnTo>
                <a:lnTo>
                  <a:pt x="14" y="1"/>
                </a:lnTo>
                <a:lnTo>
                  <a:pt x="10" y="3"/>
                </a:lnTo>
                <a:lnTo>
                  <a:pt x="5" y="5"/>
                </a:lnTo>
                <a:lnTo>
                  <a:pt x="2" y="11"/>
                </a:lnTo>
                <a:lnTo>
                  <a:pt x="1" y="14"/>
                </a:lnTo>
                <a:lnTo>
                  <a:pt x="0" y="20"/>
                </a:lnTo>
                <a:lnTo>
                  <a:pt x="0" y="59"/>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699" name="Line 947"/>
          <p:cNvSpPr>
            <a:spLocks noChangeShapeType="1"/>
          </p:cNvSpPr>
          <p:nvPr/>
        </p:nvSpPr>
        <p:spPr bwMode="auto">
          <a:xfrm>
            <a:off x="6524625" y="489743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0" name="Freeform 948"/>
          <p:cNvSpPr>
            <a:spLocks/>
          </p:cNvSpPr>
          <p:nvPr/>
        </p:nvSpPr>
        <p:spPr bwMode="auto">
          <a:xfrm>
            <a:off x="6516688" y="4897438"/>
            <a:ext cx="46037" cy="15875"/>
          </a:xfrm>
          <a:custGeom>
            <a:avLst/>
            <a:gdLst>
              <a:gd name="T0" fmla="*/ 2147483647 w 119"/>
              <a:gd name="T1" fmla="*/ 0 h 40"/>
              <a:gd name="T2" fmla="*/ 2147483647 w 119"/>
              <a:gd name="T3" fmla="*/ 2147483647 h 40"/>
              <a:gd name="T4" fmla="*/ 2147483647 w 119"/>
              <a:gd name="T5" fmla="*/ 2147483647 h 40"/>
              <a:gd name="T6" fmla="*/ 2147483647 w 119"/>
              <a:gd name="T7" fmla="*/ 2147483647 h 40"/>
              <a:gd name="T8" fmla="*/ 2147483647 w 119"/>
              <a:gd name="T9" fmla="*/ 2147483647 h 40"/>
              <a:gd name="T10" fmla="*/ 2147483647 w 119"/>
              <a:gd name="T11" fmla="*/ 2147483647 h 40"/>
              <a:gd name="T12" fmla="*/ 0 w 119"/>
              <a:gd name="T13" fmla="*/ 2147483647 h 40"/>
              <a:gd name="T14" fmla="*/ 2147483647 w 119"/>
              <a:gd name="T15" fmla="*/ 2147483647 h 40"/>
              <a:gd name="T16" fmla="*/ 2147483647 w 119"/>
              <a:gd name="T17" fmla="*/ 2147483647 h 40"/>
              <a:gd name="T18" fmla="*/ 2147483647 w 119"/>
              <a:gd name="T19" fmla="*/ 2147483647 h 40"/>
              <a:gd name="T20" fmla="*/ 2147483647 w 119"/>
              <a:gd name="T21" fmla="*/ 2147483647 h 40"/>
              <a:gd name="T22" fmla="*/ 2147483647 w 119"/>
              <a:gd name="T23" fmla="*/ 2147483647 h 40"/>
              <a:gd name="T24" fmla="*/ 2147483647 w 119"/>
              <a:gd name="T25" fmla="*/ 2147483647 h 40"/>
              <a:gd name="T26" fmla="*/ 2147483647 w 119"/>
              <a:gd name="T27" fmla="*/ 2147483647 h 40"/>
              <a:gd name="T28" fmla="*/ 2147483647 w 119"/>
              <a:gd name="T29" fmla="*/ 2147483647 h 40"/>
              <a:gd name="T30" fmla="*/ 2147483647 w 119"/>
              <a:gd name="T31" fmla="*/ 2147483647 h 40"/>
              <a:gd name="T32" fmla="*/ 2147483647 w 119"/>
              <a:gd name="T33" fmla="*/ 2147483647 h 40"/>
              <a:gd name="T34" fmla="*/ 2147483647 w 119"/>
              <a:gd name="T35" fmla="*/ 2147483647 h 40"/>
              <a:gd name="T36" fmla="*/ 2147483647 w 119"/>
              <a:gd name="T37" fmla="*/ 2147483647 h 40"/>
              <a:gd name="T38" fmla="*/ 2147483647 w 119"/>
              <a:gd name="T39" fmla="*/ 2147483647 h 40"/>
              <a:gd name="T40" fmla="*/ 2147483647 w 119"/>
              <a:gd name="T41" fmla="*/ 2147483647 h 40"/>
              <a:gd name="T42" fmla="*/ 2147483647 w 119"/>
              <a:gd name="T43" fmla="*/ 2147483647 h 40"/>
              <a:gd name="T44" fmla="*/ 2147483647 w 119"/>
              <a:gd name="T45" fmla="*/ 2147483647 h 40"/>
              <a:gd name="T46" fmla="*/ 2147483647 w 119"/>
              <a:gd name="T47" fmla="*/ 2147483647 h 40"/>
              <a:gd name="T48" fmla="*/ 2147483647 w 119"/>
              <a:gd name="T49" fmla="*/ 0 h 40"/>
              <a:gd name="T50" fmla="*/ 2147483647 w 11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40"/>
              <a:gd name="T80" fmla="*/ 119 w 11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40">
                <a:moveTo>
                  <a:pt x="20" y="0"/>
                </a:moveTo>
                <a:lnTo>
                  <a:pt x="14" y="1"/>
                </a:lnTo>
                <a:lnTo>
                  <a:pt x="10" y="3"/>
                </a:lnTo>
                <a:lnTo>
                  <a:pt x="5" y="5"/>
                </a:lnTo>
                <a:lnTo>
                  <a:pt x="2" y="11"/>
                </a:lnTo>
                <a:lnTo>
                  <a:pt x="1" y="14"/>
                </a:lnTo>
                <a:lnTo>
                  <a:pt x="0" y="20"/>
                </a:lnTo>
                <a:lnTo>
                  <a:pt x="1" y="25"/>
                </a:lnTo>
                <a:lnTo>
                  <a:pt x="2" y="30"/>
                </a:lnTo>
                <a:lnTo>
                  <a:pt x="5" y="34"/>
                </a:lnTo>
                <a:lnTo>
                  <a:pt x="10" y="37"/>
                </a:lnTo>
                <a:lnTo>
                  <a:pt x="14" y="40"/>
                </a:lnTo>
                <a:lnTo>
                  <a:pt x="94" y="40"/>
                </a:lnTo>
                <a:lnTo>
                  <a:pt x="103" y="40"/>
                </a:lnTo>
                <a:lnTo>
                  <a:pt x="108" y="37"/>
                </a:lnTo>
                <a:lnTo>
                  <a:pt x="112" y="34"/>
                </a:lnTo>
                <a:lnTo>
                  <a:pt x="116" y="30"/>
                </a:lnTo>
                <a:lnTo>
                  <a:pt x="117" y="25"/>
                </a:lnTo>
                <a:lnTo>
                  <a:pt x="119" y="20"/>
                </a:lnTo>
                <a:lnTo>
                  <a:pt x="117" y="14"/>
                </a:lnTo>
                <a:lnTo>
                  <a:pt x="116" y="11"/>
                </a:lnTo>
                <a:lnTo>
                  <a:pt x="112" y="5"/>
                </a:lnTo>
                <a:lnTo>
                  <a:pt x="108" y="3"/>
                </a:lnTo>
                <a:lnTo>
                  <a:pt x="103" y="1"/>
                </a:lnTo>
                <a:lnTo>
                  <a:pt x="9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1" name="Line 949"/>
          <p:cNvSpPr>
            <a:spLocks noChangeShapeType="1"/>
          </p:cNvSpPr>
          <p:nvPr/>
        </p:nvSpPr>
        <p:spPr bwMode="auto">
          <a:xfrm>
            <a:off x="6548438" y="49053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2" name="Freeform 950"/>
          <p:cNvSpPr>
            <a:spLocks/>
          </p:cNvSpPr>
          <p:nvPr/>
        </p:nvSpPr>
        <p:spPr bwMode="auto">
          <a:xfrm>
            <a:off x="6548438" y="4884738"/>
            <a:ext cx="14287" cy="28575"/>
          </a:xfrm>
          <a:custGeom>
            <a:avLst/>
            <a:gdLst>
              <a:gd name="T0" fmla="*/ 0 w 38"/>
              <a:gd name="T1" fmla="*/ 2147483647 h 78"/>
              <a:gd name="T2" fmla="*/ 0 w 38"/>
              <a:gd name="T3" fmla="*/ 2147483647 h 78"/>
              <a:gd name="T4" fmla="*/ 2147483647 w 38"/>
              <a:gd name="T5" fmla="*/ 2147483647 h 78"/>
              <a:gd name="T6" fmla="*/ 2147483647 w 38"/>
              <a:gd name="T7" fmla="*/ 2147483647 h 78"/>
              <a:gd name="T8" fmla="*/ 2147483647 w 38"/>
              <a:gd name="T9" fmla="*/ 2147483647 h 78"/>
              <a:gd name="T10" fmla="*/ 2147483647 w 38"/>
              <a:gd name="T11" fmla="*/ 2147483647 h 78"/>
              <a:gd name="T12" fmla="*/ 2147483647 w 38"/>
              <a:gd name="T13" fmla="*/ 2147483647 h 78"/>
              <a:gd name="T14" fmla="*/ 2147483647 w 38"/>
              <a:gd name="T15" fmla="*/ 2147483647 h 78"/>
              <a:gd name="T16" fmla="*/ 2147483647 w 38"/>
              <a:gd name="T17" fmla="*/ 2147483647 h 78"/>
              <a:gd name="T18" fmla="*/ 2147483647 w 38"/>
              <a:gd name="T19" fmla="*/ 2147483647 h 78"/>
              <a:gd name="T20" fmla="*/ 2147483647 w 38"/>
              <a:gd name="T21" fmla="*/ 2147483647 h 78"/>
              <a:gd name="T22" fmla="*/ 2147483647 w 38"/>
              <a:gd name="T23" fmla="*/ 2147483647 h 78"/>
              <a:gd name="T24" fmla="*/ 2147483647 w 38"/>
              <a:gd name="T25" fmla="*/ 2147483647 h 78"/>
              <a:gd name="T26" fmla="*/ 2147483647 w 38"/>
              <a:gd name="T27" fmla="*/ 2147483647 h 78"/>
              <a:gd name="T28" fmla="*/ 2147483647 w 38"/>
              <a:gd name="T29" fmla="*/ 2147483647 h 78"/>
              <a:gd name="T30" fmla="*/ 2147483647 w 38"/>
              <a:gd name="T31" fmla="*/ 2147483647 h 78"/>
              <a:gd name="T32" fmla="*/ 2147483647 w 38"/>
              <a:gd name="T33" fmla="*/ 2147483647 h 78"/>
              <a:gd name="T34" fmla="*/ 2147483647 w 38"/>
              <a:gd name="T35" fmla="*/ 0 h 78"/>
              <a:gd name="T36" fmla="*/ 2147483647 w 38"/>
              <a:gd name="T37" fmla="*/ 0 h 78"/>
              <a:gd name="T38" fmla="*/ 2147483647 w 38"/>
              <a:gd name="T39" fmla="*/ 0 h 78"/>
              <a:gd name="T40" fmla="*/ 2147483647 w 38"/>
              <a:gd name="T41" fmla="*/ 2147483647 h 78"/>
              <a:gd name="T42" fmla="*/ 2147483647 w 38"/>
              <a:gd name="T43" fmla="*/ 2147483647 h 78"/>
              <a:gd name="T44" fmla="*/ 2147483647 w 38"/>
              <a:gd name="T45" fmla="*/ 2147483647 h 78"/>
              <a:gd name="T46" fmla="*/ 0 w 38"/>
              <a:gd name="T47" fmla="*/ 2147483647 h 78"/>
              <a:gd name="T48" fmla="*/ 0 w 38"/>
              <a:gd name="T49" fmla="*/ 2147483647 h 78"/>
              <a:gd name="T50" fmla="*/ 0 w 38"/>
              <a:gd name="T51" fmla="*/ 2147483647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78"/>
              <a:gd name="T80" fmla="*/ 38 w 38"/>
              <a:gd name="T81" fmla="*/ 78 h 7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78">
                <a:moveTo>
                  <a:pt x="0" y="58"/>
                </a:moveTo>
                <a:lnTo>
                  <a:pt x="0" y="63"/>
                </a:lnTo>
                <a:lnTo>
                  <a:pt x="3" y="68"/>
                </a:lnTo>
                <a:lnTo>
                  <a:pt x="5" y="72"/>
                </a:lnTo>
                <a:lnTo>
                  <a:pt x="9" y="75"/>
                </a:lnTo>
                <a:lnTo>
                  <a:pt x="15" y="78"/>
                </a:lnTo>
                <a:lnTo>
                  <a:pt x="20" y="78"/>
                </a:lnTo>
                <a:lnTo>
                  <a:pt x="24" y="78"/>
                </a:lnTo>
                <a:lnTo>
                  <a:pt x="29" y="75"/>
                </a:lnTo>
                <a:lnTo>
                  <a:pt x="33" y="72"/>
                </a:lnTo>
                <a:lnTo>
                  <a:pt x="37" y="68"/>
                </a:lnTo>
                <a:lnTo>
                  <a:pt x="38" y="63"/>
                </a:lnTo>
                <a:lnTo>
                  <a:pt x="38" y="23"/>
                </a:lnTo>
                <a:lnTo>
                  <a:pt x="38" y="14"/>
                </a:lnTo>
                <a:lnTo>
                  <a:pt x="37" y="9"/>
                </a:lnTo>
                <a:lnTo>
                  <a:pt x="33" y="5"/>
                </a:lnTo>
                <a:lnTo>
                  <a:pt x="29" y="2"/>
                </a:lnTo>
                <a:lnTo>
                  <a:pt x="24" y="0"/>
                </a:lnTo>
                <a:lnTo>
                  <a:pt x="20" y="0"/>
                </a:lnTo>
                <a:lnTo>
                  <a:pt x="15" y="0"/>
                </a:lnTo>
                <a:lnTo>
                  <a:pt x="9" y="2"/>
                </a:lnTo>
                <a:lnTo>
                  <a:pt x="5" y="5"/>
                </a:lnTo>
                <a:lnTo>
                  <a:pt x="3" y="9"/>
                </a:lnTo>
                <a:lnTo>
                  <a:pt x="0" y="14"/>
                </a:lnTo>
                <a:lnTo>
                  <a:pt x="0" y="19"/>
                </a:lnTo>
                <a:lnTo>
                  <a:pt x="0" y="5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3" name="Line 951"/>
          <p:cNvSpPr>
            <a:spLocks noChangeShapeType="1"/>
          </p:cNvSpPr>
          <p:nvPr/>
        </p:nvSpPr>
        <p:spPr bwMode="auto">
          <a:xfrm>
            <a:off x="6554788" y="488473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4" name="Freeform 952"/>
          <p:cNvSpPr>
            <a:spLocks/>
          </p:cNvSpPr>
          <p:nvPr/>
        </p:nvSpPr>
        <p:spPr bwMode="auto">
          <a:xfrm>
            <a:off x="6548438" y="4884738"/>
            <a:ext cx="26987" cy="12700"/>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9" y="2"/>
                </a:lnTo>
                <a:lnTo>
                  <a:pt x="5" y="5"/>
                </a:lnTo>
                <a:lnTo>
                  <a:pt x="3" y="9"/>
                </a:lnTo>
                <a:lnTo>
                  <a:pt x="0" y="14"/>
                </a:lnTo>
                <a:lnTo>
                  <a:pt x="0" y="19"/>
                </a:lnTo>
                <a:lnTo>
                  <a:pt x="0" y="23"/>
                </a:lnTo>
                <a:lnTo>
                  <a:pt x="3" y="29"/>
                </a:lnTo>
                <a:lnTo>
                  <a:pt x="5" y="33"/>
                </a:lnTo>
                <a:lnTo>
                  <a:pt x="9" y="37"/>
                </a:lnTo>
                <a:lnTo>
                  <a:pt x="15" y="38"/>
                </a:lnTo>
                <a:lnTo>
                  <a:pt x="44" y="38"/>
                </a:lnTo>
                <a:lnTo>
                  <a:pt x="54" y="38"/>
                </a:lnTo>
                <a:lnTo>
                  <a:pt x="58" y="37"/>
                </a:lnTo>
                <a:lnTo>
                  <a:pt x="64" y="33"/>
                </a:lnTo>
                <a:lnTo>
                  <a:pt x="66" y="29"/>
                </a:lnTo>
                <a:lnTo>
                  <a:pt x="68" y="23"/>
                </a:lnTo>
                <a:lnTo>
                  <a:pt x="69" y="19"/>
                </a:lnTo>
                <a:lnTo>
                  <a:pt x="68" y="14"/>
                </a:lnTo>
                <a:lnTo>
                  <a:pt x="66" y="9"/>
                </a:lnTo>
                <a:lnTo>
                  <a:pt x="64" y="5"/>
                </a:lnTo>
                <a:lnTo>
                  <a:pt x="58"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5" name="Line 953"/>
          <p:cNvSpPr>
            <a:spLocks noChangeShapeType="1"/>
          </p:cNvSpPr>
          <p:nvPr/>
        </p:nvSpPr>
        <p:spPr bwMode="auto">
          <a:xfrm>
            <a:off x="6567488" y="488473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6" name="Freeform 954"/>
          <p:cNvSpPr>
            <a:spLocks/>
          </p:cNvSpPr>
          <p:nvPr/>
        </p:nvSpPr>
        <p:spPr bwMode="auto">
          <a:xfrm>
            <a:off x="6559550" y="4884738"/>
            <a:ext cx="26988" cy="12700"/>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9" y="2"/>
                </a:lnTo>
                <a:lnTo>
                  <a:pt x="6" y="5"/>
                </a:lnTo>
                <a:lnTo>
                  <a:pt x="3" y="9"/>
                </a:lnTo>
                <a:lnTo>
                  <a:pt x="0" y="14"/>
                </a:lnTo>
                <a:lnTo>
                  <a:pt x="0" y="19"/>
                </a:lnTo>
                <a:lnTo>
                  <a:pt x="0" y="23"/>
                </a:lnTo>
                <a:lnTo>
                  <a:pt x="3" y="29"/>
                </a:lnTo>
                <a:lnTo>
                  <a:pt x="6" y="33"/>
                </a:lnTo>
                <a:lnTo>
                  <a:pt x="9" y="37"/>
                </a:lnTo>
                <a:lnTo>
                  <a:pt x="15" y="38"/>
                </a:lnTo>
                <a:lnTo>
                  <a:pt x="44" y="38"/>
                </a:lnTo>
                <a:lnTo>
                  <a:pt x="54" y="38"/>
                </a:lnTo>
                <a:lnTo>
                  <a:pt x="60" y="37"/>
                </a:lnTo>
                <a:lnTo>
                  <a:pt x="64" y="33"/>
                </a:lnTo>
                <a:lnTo>
                  <a:pt x="66" y="29"/>
                </a:lnTo>
                <a:lnTo>
                  <a:pt x="69" y="23"/>
                </a:lnTo>
                <a:lnTo>
                  <a:pt x="69" y="19"/>
                </a:lnTo>
                <a:lnTo>
                  <a:pt x="69" y="14"/>
                </a:lnTo>
                <a:lnTo>
                  <a:pt x="66" y="9"/>
                </a:lnTo>
                <a:lnTo>
                  <a:pt x="64" y="5"/>
                </a:lnTo>
                <a:lnTo>
                  <a:pt x="60"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7" name="Line 955"/>
          <p:cNvSpPr>
            <a:spLocks noChangeShapeType="1"/>
          </p:cNvSpPr>
          <p:nvPr/>
        </p:nvSpPr>
        <p:spPr bwMode="auto">
          <a:xfrm>
            <a:off x="6578600" y="488473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8" name="Freeform 956"/>
          <p:cNvSpPr>
            <a:spLocks/>
          </p:cNvSpPr>
          <p:nvPr/>
        </p:nvSpPr>
        <p:spPr bwMode="auto">
          <a:xfrm>
            <a:off x="6570663" y="4884738"/>
            <a:ext cx="39687" cy="12700"/>
          </a:xfrm>
          <a:custGeom>
            <a:avLst/>
            <a:gdLst>
              <a:gd name="T0" fmla="*/ 2147483647 w 99"/>
              <a:gd name="T1" fmla="*/ 0 h 38"/>
              <a:gd name="T2" fmla="*/ 2147483647 w 99"/>
              <a:gd name="T3" fmla="*/ 0 h 38"/>
              <a:gd name="T4" fmla="*/ 2147483647 w 99"/>
              <a:gd name="T5" fmla="*/ 2147483647 h 38"/>
              <a:gd name="T6" fmla="*/ 2147483647 w 99"/>
              <a:gd name="T7" fmla="*/ 2147483647 h 38"/>
              <a:gd name="T8" fmla="*/ 2147483647 w 99"/>
              <a:gd name="T9" fmla="*/ 2147483647 h 38"/>
              <a:gd name="T10" fmla="*/ 2147483647 w 99"/>
              <a:gd name="T11" fmla="*/ 2147483647 h 38"/>
              <a:gd name="T12" fmla="*/ 0 w 99"/>
              <a:gd name="T13" fmla="*/ 2147483647 h 38"/>
              <a:gd name="T14" fmla="*/ 2147483647 w 99"/>
              <a:gd name="T15" fmla="*/ 2147483647 h 38"/>
              <a:gd name="T16" fmla="*/ 2147483647 w 99"/>
              <a:gd name="T17" fmla="*/ 2147483647 h 38"/>
              <a:gd name="T18" fmla="*/ 2147483647 w 99"/>
              <a:gd name="T19" fmla="*/ 2147483647 h 38"/>
              <a:gd name="T20" fmla="*/ 2147483647 w 99"/>
              <a:gd name="T21" fmla="*/ 2147483647 h 38"/>
              <a:gd name="T22" fmla="*/ 2147483647 w 99"/>
              <a:gd name="T23" fmla="*/ 2147483647 h 38"/>
              <a:gd name="T24" fmla="*/ 2147483647 w 99"/>
              <a:gd name="T25" fmla="*/ 2147483647 h 38"/>
              <a:gd name="T26" fmla="*/ 2147483647 w 99"/>
              <a:gd name="T27" fmla="*/ 2147483647 h 38"/>
              <a:gd name="T28" fmla="*/ 2147483647 w 99"/>
              <a:gd name="T29" fmla="*/ 2147483647 h 38"/>
              <a:gd name="T30" fmla="*/ 2147483647 w 99"/>
              <a:gd name="T31" fmla="*/ 2147483647 h 38"/>
              <a:gd name="T32" fmla="*/ 2147483647 w 99"/>
              <a:gd name="T33" fmla="*/ 2147483647 h 38"/>
              <a:gd name="T34" fmla="*/ 2147483647 w 99"/>
              <a:gd name="T35" fmla="*/ 2147483647 h 38"/>
              <a:gd name="T36" fmla="*/ 2147483647 w 99"/>
              <a:gd name="T37" fmla="*/ 2147483647 h 38"/>
              <a:gd name="T38" fmla="*/ 2147483647 w 99"/>
              <a:gd name="T39" fmla="*/ 2147483647 h 38"/>
              <a:gd name="T40" fmla="*/ 2147483647 w 99"/>
              <a:gd name="T41" fmla="*/ 2147483647 h 38"/>
              <a:gd name="T42" fmla="*/ 2147483647 w 99"/>
              <a:gd name="T43" fmla="*/ 2147483647 h 38"/>
              <a:gd name="T44" fmla="*/ 2147483647 w 99"/>
              <a:gd name="T45" fmla="*/ 2147483647 h 38"/>
              <a:gd name="T46" fmla="*/ 2147483647 w 99"/>
              <a:gd name="T47" fmla="*/ 0 h 38"/>
              <a:gd name="T48" fmla="*/ 2147483647 w 99"/>
              <a:gd name="T49" fmla="*/ 0 h 38"/>
              <a:gd name="T50" fmla="*/ 2147483647 w 9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38"/>
              <a:gd name="T80" fmla="*/ 99 w 9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38">
                <a:moveTo>
                  <a:pt x="20" y="0"/>
                </a:moveTo>
                <a:lnTo>
                  <a:pt x="15" y="0"/>
                </a:lnTo>
                <a:lnTo>
                  <a:pt x="11" y="2"/>
                </a:lnTo>
                <a:lnTo>
                  <a:pt x="7" y="5"/>
                </a:lnTo>
                <a:lnTo>
                  <a:pt x="3" y="9"/>
                </a:lnTo>
                <a:lnTo>
                  <a:pt x="2" y="14"/>
                </a:lnTo>
                <a:lnTo>
                  <a:pt x="0" y="19"/>
                </a:lnTo>
                <a:lnTo>
                  <a:pt x="2" y="23"/>
                </a:lnTo>
                <a:lnTo>
                  <a:pt x="3" y="29"/>
                </a:lnTo>
                <a:lnTo>
                  <a:pt x="7" y="33"/>
                </a:lnTo>
                <a:lnTo>
                  <a:pt x="11" y="37"/>
                </a:lnTo>
                <a:lnTo>
                  <a:pt x="15" y="38"/>
                </a:lnTo>
                <a:lnTo>
                  <a:pt x="74" y="38"/>
                </a:lnTo>
                <a:lnTo>
                  <a:pt x="85" y="38"/>
                </a:lnTo>
                <a:lnTo>
                  <a:pt x="89" y="37"/>
                </a:lnTo>
                <a:lnTo>
                  <a:pt x="94" y="33"/>
                </a:lnTo>
                <a:lnTo>
                  <a:pt x="97" y="29"/>
                </a:lnTo>
                <a:lnTo>
                  <a:pt x="98" y="23"/>
                </a:lnTo>
                <a:lnTo>
                  <a:pt x="99" y="19"/>
                </a:lnTo>
                <a:lnTo>
                  <a:pt x="98" y="14"/>
                </a:lnTo>
                <a:lnTo>
                  <a:pt x="97" y="9"/>
                </a:lnTo>
                <a:lnTo>
                  <a:pt x="94" y="5"/>
                </a:lnTo>
                <a:lnTo>
                  <a:pt x="89" y="2"/>
                </a:lnTo>
                <a:lnTo>
                  <a:pt x="85" y="0"/>
                </a:lnTo>
                <a:lnTo>
                  <a:pt x="8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09" name="Line 957"/>
          <p:cNvSpPr>
            <a:spLocks noChangeShapeType="1"/>
          </p:cNvSpPr>
          <p:nvPr/>
        </p:nvSpPr>
        <p:spPr bwMode="auto">
          <a:xfrm>
            <a:off x="6602413" y="488473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0" name="Freeform 958"/>
          <p:cNvSpPr>
            <a:spLocks/>
          </p:cNvSpPr>
          <p:nvPr/>
        </p:nvSpPr>
        <p:spPr bwMode="auto">
          <a:xfrm>
            <a:off x="6594475" y="4884738"/>
            <a:ext cx="23813" cy="12700"/>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9" y="2"/>
                </a:lnTo>
                <a:lnTo>
                  <a:pt x="5" y="5"/>
                </a:lnTo>
                <a:lnTo>
                  <a:pt x="2" y="9"/>
                </a:lnTo>
                <a:lnTo>
                  <a:pt x="0" y="14"/>
                </a:lnTo>
                <a:lnTo>
                  <a:pt x="0" y="19"/>
                </a:lnTo>
                <a:lnTo>
                  <a:pt x="0" y="23"/>
                </a:lnTo>
                <a:lnTo>
                  <a:pt x="2" y="29"/>
                </a:lnTo>
                <a:lnTo>
                  <a:pt x="5" y="33"/>
                </a:lnTo>
                <a:lnTo>
                  <a:pt x="9" y="37"/>
                </a:lnTo>
                <a:lnTo>
                  <a:pt x="14" y="38"/>
                </a:lnTo>
                <a:lnTo>
                  <a:pt x="34" y="38"/>
                </a:lnTo>
                <a:lnTo>
                  <a:pt x="45" y="38"/>
                </a:lnTo>
                <a:lnTo>
                  <a:pt x="49" y="37"/>
                </a:lnTo>
                <a:lnTo>
                  <a:pt x="53" y="33"/>
                </a:lnTo>
                <a:lnTo>
                  <a:pt x="57" y="29"/>
                </a:lnTo>
                <a:lnTo>
                  <a:pt x="58" y="23"/>
                </a:lnTo>
                <a:lnTo>
                  <a:pt x="59" y="19"/>
                </a:lnTo>
                <a:lnTo>
                  <a:pt x="58" y="14"/>
                </a:lnTo>
                <a:lnTo>
                  <a:pt x="57" y="9"/>
                </a:lnTo>
                <a:lnTo>
                  <a:pt x="53" y="5"/>
                </a:lnTo>
                <a:lnTo>
                  <a:pt x="49" y="2"/>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1" name="Line 959"/>
          <p:cNvSpPr>
            <a:spLocks noChangeShapeType="1"/>
          </p:cNvSpPr>
          <p:nvPr/>
        </p:nvSpPr>
        <p:spPr bwMode="auto">
          <a:xfrm>
            <a:off x="6610350" y="488473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2" name="Freeform 960"/>
          <p:cNvSpPr>
            <a:spLocks/>
          </p:cNvSpPr>
          <p:nvPr/>
        </p:nvSpPr>
        <p:spPr bwMode="auto">
          <a:xfrm>
            <a:off x="6602413" y="4884738"/>
            <a:ext cx="23812" cy="12700"/>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9" y="2"/>
                </a:lnTo>
                <a:lnTo>
                  <a:pt x="5" y="5"/>
                </a:lnTo>
                <a:lnTo>
                  <a:pt x="2" y="9"/>
                </a:lnTo>
                <a:lnTo>
                  <a:pt x="0" y="14"/>
                </a:lnTo>
                <a:lnTo>
                  <a:pt x="0" y="19"/>
                </a:lnTo>
                <a:lnTo>
                  <a:pt x="0" y="23"/>
                </a:lnTo>
                <a:lnTo>
                  <a:pt x="2" y="29"/>
                </a:lnTo>
                <a:lnTo>
                  <a:pt x="5" y="33"/>
                </a:lnTo>
                <a:lnTo>
                  <a:pt x="9" y="37"/>
                </a:lnTo>
                <a:lnTo>
                  <a:pt x="14" y="38"/>
                </a:lnTo>
                <a:lnTo>
                  <a:pt x="33" y="38"/>
                </a:lnTo>
                <a:lnTo>
                  <a:pt x="45" y="38"/>
                </a:lnTo>
                <a:lnTo>
                  <a:pt x="49" y="37"/>
                </a:lnTo>
                <a:lnTo>
                  <a:pt x="52" y="33"/>
                </a:lnTo>
                <a:lnTo>
                  <a:pt x="56" y="29"/>
                </a:lnTo>
                <a:lnTo>
                  <a:pt x="58" y="23"/>
                </a:lnTo>
                <a:lnTo>
                  <a:pt x="59" y="19"/>
                </a:lnTo>
                <a:lnTo>
                  <a:pt x="58" y="14"/>
                </a:lnTo>
                <a:lnTo>
                  <a:pt x="56" y="9"/>
                </a:lnTo>
                <a:lnTo>
                  <a:pt x="52" y="5"/>
                </a:lnTo>
                <a:lnTo>
                  <a:pt x="49" y="2"/>
                </a:lnTo>
                <a:lnTo>
                  <a:pt x="45" y="0"/>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3" name="Line 961"/>
          <p:cNvSpPr>
            <a:spLocks noChangeShapeType="1"/>
          </p:cNvSpPr>
          <p:nvPr/>
        </p:nvSpPr>
        <p:spPr bwMode="auto">
          <a:xfrm>
            <a:off x="6618288" y="488473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4" name="Freeform 962"/>
          <p:cNvSpPr>
            <a:spLocks/>
          </p:cNvSpPr>
          <p:nvPr/>
        </p:nvSpPr>
        <p:spPr bwMode="auto">
          <a:xfrm>
            <a:off x="6610350" y="4884738"/>
            <a:ext cx="19050" cy="12700"/>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10" y="2"/>
                </a:lnTo>
                <a:lnTo>
                  <a:pt x="6" y="5"/>
                </a:lnTo>
                <a:lnTo>
                  <a:pt x="3" y="9"/>
                </a:lnTo>
                <a:lnTo>
                  <a:pt x="0" y="14"/>
                </a:lnTo>
                <a:lnTo>
                  <a:pt x="0" y="19"/>
                </a:lnTo>
                <a:lnTo>
                  <a:pt x="0" y="23"/>
                </a:lnTo>
                <a:lnTo>
                  <a:pt x="3" y="29"/>
                </a:lnTo>
                <a:lnTo>
                  <a:pt x="6" y="33"/>
                </a:lnTo>
                <a:lnTo>
                  <a:pt x="10" y="37"/>
                </a:lnTo>
                <a:lnTo>
                  <a:pt x="15" y="38"/>
                </a:lnTo>
                <a:lnTo>
                  <a:pt x="24" y="38"/>
                </a:lnTo>
                <a:lnTo>
                  <a:pt x="35" y="38"/>
                </a:lnTo>
                <a:lnTo>
                  <a:pt x="40" y="37"/>
                </a:lnTo>
                <a:lnTo>
                  <a:pt x="44" y="33"/>
                </a:lnTo>
                <a:lnTo>
                  <a:pt x="47" y="29"/>
                </a:lnTo>
                <a:lnTo>
                  <a:pt x="49" y="23"/>
                </a:lnTo>
                <a:lnTo>
                  <a:pt x="49" y="19"/>
                </a:lnTo>
                <a:lnTo>
                  <a:pt x="49" y="14"/>
                </a:lnTo>
                <a:lnTo>
                  <a:pt x="47" y="9"/>
                </a:lnTo>
                <a:lnTo>
                  <a:pt x="44" y="5"/>
                </a:lnTo>
                <a:lnTo>
                  <a:pt x="40" y="2"/>
                </a:lnTo>
                <a:lnTo>
                  <a:pt x="35" y="0"/>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5" name="Line 963"/>
          <p:cNvSpPr>
            <a:spLocks noChangeShapeType="1"/>
          </p:cNvSpPr>
          <p:nvPr/>
        </p:nvSpPr>
        <p:spPr bwMode="auto">
          <a:xfrm>
            <a:off x="6621463" y="488473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6" name="Freeform 964"/>
          <p:cNvSpPr>
            <a:spLocks/>
          </p:cNvSpPr>
          <p:nvPr/>
        </p:nvSpPr>
        <p:spPr bwMode="auto">
          <a:xfrm>
            <a:off x="6613525" y="4884738"/>
            <a:ext cx="23813" cy="12700"/>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10" y="2"/>
                </a:lnTo>
                <a:lnTo>
                  <a:pt x="6" y="5"/>
                </a:lnTo>
                <a:lnTo>
                  <a:pt x="2" y="9"/>
                </a:lnTo>
                <a:lnTo>
                  <a:pt x="1" y="14"/>
                </a:lnTo>
                <a:lnTo>
                  <a:pt x="0" y="19"/>
                </a:lnTo>
                <a:lnTo>
                  <a:pt x="1" y="23"/>
                </a:lnTo>
                <a:lnTo>
                  <a:pt x="2" y="29"/>
                </a:lnTo>
                <a:lnTo>
                  <a:pt x="6" y="33"/>
                </a:lnTo>
                <a:lnTo>
                  <a:pt x="10" y="37"/>
                </a:lnTo>
                <a:lnTo>
                  <a:pt x="14" y="38"/>
                </a:lnTo>
                <a:lnTo>
                  <a:pt x="34" y="38"/>
                </a:lnTo>
                <a:lnTo>
                  <a:pt x="45" y="38"/>
                </a:lnTo>
                <a:lnTo>
                  <a:pt x="50" y="37"/>
                </a:lnTo>
                <a:lnTo>
                  <a:pt x="54" y="33"/>
                </a:lnTo>
                <a:lnTo>
                  <a:pt x="57" y="29"/>
                </a:lnTo>
                <a:lnTo>
                  <a:pt x="59" y="23"/>
                </a:lnTo>
                <a:lnTo>
                  <a:pt x="59" y="19"/>
                </a:lnTo>
                <a:lnTo>
                  <a:pt x="59" y="14"/>
                </a:lnTo>
                <a:lnTo>
                  <a:pt x="57" y="9"/>
                </a:lnTo>
                <a:lnTo>
                  <a:pt x="54" y="5"/>
                </a:lnTo>
                <a:lnTo>
                  <a:pt x="50" y="2"/>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7" name="Line 965"/>
          <p:cNvSpPr>
            <a:spLocks noChangeShapeType="1"/>
          </p:cNvSpPr>
          <p:nvPr/>
        </p:nvSpPr>
        <p:spPr bwMode="auto">
          <a:xfrm>
            <a:off x="6629400" y="488473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8" name="Freeform 966"/>
          <p:cNvSpPr>
            <a:spLocks/>
          </p:cNvSpPr>
          <p:nvPr/>
        </p:nvSpPr>
        <p:spPr bwMode="auto">
          <a:xfrm>
            <a:off x="6621463" y="4884738"/>
            <a:ext cx="19050" cy="12700"/>
          </a:xfrm>
          <a:custGeom>
            <a:avLst/>
            <a:gdLst>
              <a:gd name="T0" fmla="*/ 2147483647 w 48"/>
              <a:gd name="T1" fmla="*/ 0 h 38"/>
              <a:gd name="T2" fmla="*/ 2147483647 w 48"/>
              <a:gd name="T3" fmla="*/ 0 h 38"/>
              <a:gd name="T4" fmla="*/ 2147483647 w 48"/>
              <a:gd name="T5" fmla="*/ 2147483647 h 38"/>
              <a:gd name="T6" fmla="*/ 2147483647 w 48"/>
              <a:gd name="T7" fmla="*/ 2147483647 h 38"/>
              <a:gd name="T8" fmla="*/ 2147483647 w 48"/>
              <a:gd name="T9" fmla="*/ 2147483647 h 38"/>
              <a:gd name="T10" fmla="*/ 2147483647 w 48"/>
              <a:gd name="T11" fmla="*/ 2147483647 h 38"/>
              <a:gd name="T12" fmla="*/ 0 w 48"/>
              <a:gd name="T13" fmla="*/ 2147483647 h 38"/>
              <a:gd name="T14" fmla="*/ 2147483647 w 48"/>
              <a:gd name="T15" fmla="*/ 2147483647 h 38"/>
              <a:gd name="T16" fmla="*/ 2147483647 w 48"/>
              <a:gd name="T17" fmla="*/ 2147483647 h 38"/>
              <a:gd name="T18" fmla="*/ 2147483647 w 48"/>
              <a:gd name="T19" fmla="*/ 2147483647 h 38"/>
              <a:gd name="T20" fmla="*/ 2147483647 w 48"/>
              <a:gd name="T21" fmla="*/ 2147483647 h 38"/>
              <a:gd name="T22" fmla="*/ 2147483647 w 48"/>
              <a:gd name="T23" fmla="*/ 2147483647 h 38"/>
              <a:gd name="T24" fmla="*/ 2147483647 w 48"/>
              <a:gd name="T25" fmla="*/ 2147483647 h 38"/>
              <a:gd name="T26" fmla="*/ 2147483647 w 48"/>
              <a:gd name="T27" fmla="*/ 2147483647 h 38"/>
              <a:gd name="T28" fmla="*/ 2147483647 w 48"/>
              <a:gd name="T29" fmla="*/ 2147483647 h 38"/>
              <a:gd name="T30" fmla="*/ 2147483647 w 48"/>
              <a:gd name="T31" fmla="*/ 2147483647 h 38"/>
              <a:gd name="T32" fmla="*/ 2147483647 w 48"/>
              <a:gd name="T33" fmla="*/ 2147483647 h 38"/>
              <a:gd name="T34" fmla="*/ 2147483647 w 48"/>
              <a:gd name="T35" fmla="*/ 2147483647 h 38"/>
              <a:gd name="T36" fmla="*/ 2147483647 w 48"/>
              <a:gd name="T37" fmla="*/ 2147483647 h 38"/>
              <a:gd name="T38" fmla="*/ 2147483647 w 48"/>
              <a:gd name="T39" fmla="*/ 2147483647 h 38"/>
              <a:gd name="T40" fmla="*/ 2147483647 w 48"/>
              <a:gd name="T41" fmla="*/ 2147483647 h 38"/>
              <a:gd name="T42" fmla="*/ 2147483647 w 48"/>
              <a:gd name="T43" fmla="*/ 2147483647 h 38"/>
              <a:gd name="T44" fmla="*/ 2147483647 w 48"/>
              <a:gd name="T45" fmla="*/ 2147483647 h 38"/>
              <a:gd name="T46" fmla="*/ 2147483647 w 48"/>
              <a:gd name="T47" fmla="*/ 0 h 38"/>
              <a:gd name="T48" fmla="*/ 2147483647 w 48"/>
              <a:gd name="T49" fmla="*/ 0 h 38"/>
              <a:gd name="T50" fmla="*/ 2147483647 w 4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8"/>
              <a:gd name="T80" fmla="*/ 48 w 4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8">
                <a:moveTo>
                  <a:pt x="19" y="0"/>
                </a:moveTo>
                <a:lnTo>
                  <a:pt x="14" y="0"/>
                </a:lnTo>
                <a:lnTo>
                  <a:pt x="10" y="2"/>
                </a:lnTo>
                <a:lnTo>
                  <a:pt x="5" y="5"/>
                </a:lnTo>
                <a:lnTo>
                  <a:pt x="2" y="9"/>
                </a:lnTo>
                <a:lnTo>
                  <a:pt x="1" y="14"/>
                </a:lnTo>
                <a:lnTo>
                  <a:pt x="0" y="19"/>
                </a:lnTo>
                <a:lnTo>
                  <a:pt x="1" y="23"/>
                </a:lnTo>
                <a:lnTo>
                  <a:pt x="2" y="29"/>
                </a:lnTo>
                <a:lnTo>
                  <a:pt x="5" y="33"/>
                </a:lnTo>
                <a:lnTo>
                  <a:pt x="10" y="37"/>
                </a:lnTo>
                <a:lnTo>
                  <a:pt x="14" y="38"/>
                </a:lnTo>
                <a:lnTo>
                  <a:pt x="23" y="38"/>
                </a:lnTo>
                <a:lnTo>
                  <a:pt x="34" y="38"/>
                </a:lnTo>
                <a:lnTo>
                  <a:pt x="39" y="37"/>
                </a:lnTo>
                <a:lnTo>
                  <a:pt x="43" y="33"/>
                </a:lnTo>
                <a:lnTo>
                  <a:pt x="46" y="29"/>
                </a:lnTo>
                <a:lnTo>
                  <a:pt x="48" y="23"/>
                </a:lnTo>
                <a:lnTo>
                  <a:pt x="48" y="19"/>
                </a:lnTo>
                <a:lnTo>
                  <a:pt x="48" y="14"/>
                </a:lnTo>
                <a:lnTo>
                  <a:pt x="46" y="9"/>
                </a:lnTo>
                <a:lnTo>
                  <a:pt x="43" y="5"/>
                </a:lnTo>
                <a:lnTo>
                  <a:pt x="39" y="2"/>
                </a:lnTo>
                <a:lnTo>
                  <a:pt x="34"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19" name="Line 967"/>
          <p:cNvSpPr>
            <a:spLocks noChangeShapeType="1"/>
          </p:cNvSpPr>
          <p:nvPr/>
        </p:nvSpPr>
        <p:spPr bwMode="auto">
          <a:xfrm>
            <a:off x="6632575" y="488473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0" name="Freeform 968"/>
          <p:cNvSpPr>
            <a:spLocks/>
          </p:cNvSpPr>
          <p:nvPr/>
        </p:nvSpPr>
        <p:spPr bwMode="auto">
          <a:xfrm>
            <a:off x="6624638" y="4884738"/>
            <a:ext cx="20637" cy="12700"/>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6" y="0"/>
                </a:lnTo>
                <a:lnTo>
                  <a:pt x="10" y="2"/>
                </a:lnTo>
                <a:lnTo>
                  <a:pt x="6" y="5"/>
                </a:lnTo>
                <a:lnTo>
                  <a:pt x="2" y="9"/>
                </a:lnTo>
                <a:lnTo>
                  <a:pt x="1" y="14"/>
                </a:lnTo>
                <a:lnTo>
                  <a:pt x="0" y="19"/>
                </a:lnTo>
                <a:lnTo>
                  <a:pt x="1" y="23"/>
                </a:lnTo>
                <a:lnTo>
                  <a:pt x="2" y="29"/>
                </a:lnTo>
                <a:lnTo>
                  <a:pt x="6" y="33"/>
                </a:lnTo>
                <a:lnTo>
                  <a:pt x="10" y="37"/>
                </a:lnTo>
                <a:lnTo>
                  <a:pt x="16" y="38"/>
                </a:lnTo>
                <a:lnTo>
                  <a:pt x="25" y="38"/>
                </a:lnTo>
                <a:lnTo>
                  <a:pt x="35" y="38"/>
                </a:lnTo>
                <a:lnTo>
                  <a:pt x="39" y="37"/>
                </a:lnTo>
                <a:lnTo>
                  <a:pt x="45" y="33"/>
                </a:lnTo>
                <a:lnTo>
                  <a:pt x="47" y="29"/>
                </a:lnTo>
                <a:lnTo>
                  <a:pt x="49" y="23"/>
                </a:lnTo>
                <a:lnTo>
                  <a:pt x="50" y="19"/>
                </a:lnTo>
                <a:lnTo>
                  <a:pt x="49" y="14"/>
                </a:lnTo>
                <a:lnTo>
                  <a:pt x="47" y="9"/>
                </a:lnTo>
                <a:lnTo>
                  <a:pt x="45" y="5"/>
                </a:lnTo>
                <a:lnTo>
                  <a:pt x="39" y="2"/>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1" name="Line 969"/>
          <p:cNvSpPr>
            <a:spLocks noChangeShapeType="1"/>
          </p:cNvSpPr>
          <p:nvPr/>
        </p:nvSpPr>
        <p:spPr bwMode="auto">
          <a:xfrm>
            <a:off x="6637338" y="488473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2" name="Freeform 970"/>
          <p:cNvSpPr>
            <a:spLocks/>
          </p:cNvSpPr>
          <p:nvPr/>
        </p:nvSpPr>
        <p:spPr bwMode="auto">
          <a:xfrm>
            <a:off x="6629400" y="4884738"/>
            <a:ext cx="23813" cy="12700"/>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0 w 60"/>
              <a:gd name="T11" fmla="*/ 2147483647 h 38"/>
              <a:gd name="T12" fmla="*/ 0 w 60"/>
              <a:gd name="T13" fmla="*/ 2147483647 h 38"/>
              <a:gd name="T14" fmla="*/ 0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10" y="2"/>
                </a:lnTo>
                <a:lnTo>
                  <a:pt x="6" y="5"/>
                </a:lnTo>
                <a:lnTo>
                  <a:pt x="3" y="9"/>
                </a:lnTo>
                <a:lnTo>
                  <a:pt x="0" y="14"/>
                </a:lnTo>
                <a:lnTo>
                  <a:pt x="0" y="19"/>
                </a:lnTo>
                <a:lnTo>
                  <a:pt x="0" y="23"/>
                </a:lnTo>
                <a:lnTo>
                  <a:pt x="3" y="29"/>
                </a:lnTo>
                <a:lnTo>
                  <a:pt x="6" y="33"/>
                </a:lnTo>
                <a:lnTo>
                  <a:pt x="10" y="37"/>
                </a:lnTo>
                <a:lnTo>
                  <a:pt x="15" y="38"/>
                </a:lnTo>
                <a:lnTo>
                  <a:pt x="35" y="38"/>
                </a:lnTo>
                <a:lnTo>
                  <a:pt x="45" y="38"/>
                </a:lnTo>
                <a:lnTo>
                  <a:pt x="49" y="37"/>
                </a:lnTo>
                <a:lnTo>
                  <a:pt x="53" y="33"/>
                </a:lnTo>
                <a:lnTo>
                  <a:pt x="57" y="29"/>
                </a:lnTo>
                <a:lnTo>
                  <a:pt x="58" y="23"/>
                </a:lnTo>
                <a:lnTo>
                  <a:pt x="60" y="19"/>
                </a:lnTo>
                <a:lnTo>
                  <a:pt x="58" y="14"/>
                </a:lnTo>
                <a:lnTo>
                  <a:pt x="57" y="9"/>
                </a:lnTo>
                <a:lnTo>
                  <a:pt x="53" y="5"/>
                </a:lnTo>
                <a:lnTo>
                  <a:pt x="49" y="2"/>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3" name="Line 971"/>
          <p:cNvSpPr>
            <a:spLocks noChangeShapeType="1"/>
          </p:cNvSpPr>
          <p:nvPr/>
        </p:nvSpPr>
        <p:spPr bwMode="auto">
          <a:xfrm>
            <a:off x="6645275" y="488473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4" name="Freeform 972"/>
          <p:cNvSpPr>
            <a:spLocks/>
          </p:cNvSpPr>
          <p:nvPr/>
        </p:nvSpPr>
        <p:spPr bwMode="auto">
          <a:xfrm>
            <a:off x="6637338" y="4884738"/>
            <a:ext cx="26987" cy="12700"/>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9" y="2"/>
                </a:lnTo>
                <a:lnTo>
                  <a:pt x="5" y="5"/>
                </a:lnTo>
                <a:lnTo>
                  <a:pt x="3" y="9"/>
                </a:lnTo>
                <a:lnTo>
                  <a:pt x="0" y="14"/>
                </a:lnTo>
                <a:lnTo>
                  <a:pt x="0" y="19"/>
                </a:lnTo>
                <a:lnTo>
                  <a:pt x="0" y="23"/>
                </a:lnTo>
                <a:lnTo>
                  <a:pt x="3" y="29"/>
                </a:lnTo>
                <a:lnTo>
                  <a:pt x="5" y="33"/>
                </a:lnTo>
                <a:lnTo>
                  <a:pt x="9" y="37"/>
                </a:lnTo>
                <a:lnTo>
                  <a:pt x="15" y="38"/>
                </a:lnTo>
                <a:lnTo>
                  <a:pt x="44" y="38"/>
                </a:lnTo>
                <a:lnTo>
                  <a:pt x="54" y="38"/>
                </a:lnTo>
                <a:lnTo>
                  <a:pt x="60" y="37"/>
                </a:lnTo>
                <a:lnTo>
                  <a:pt x="64" y="33"/>
                </a:lnTo>
                <a:lnTo>
                  <a:pt x="66" y="29"/>
                </a:lnTo>
                <a:lnTo>
                  <a:pt x="69" y="23"/>
                </a:lnTo>
                <a:lnTo>
                  <a:pt x="69" y="19"/>
                </a:lnTo>
                <a:lnTo>
                  <a:pt x="69" y="14"/>
                </a:lnTo>
                <a:lnTo>
                  <a:pt x="66" y="9"/>
                </a:lnTo>
                <a:lnTo>
                  <a:pt x="64" y="5"/>
                </a:lnTo>
                <a:lnTo>
                  <a:pt x="60"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5" name="Line 973"/>
          <p:cNvSpPr>
            <a:spLocks noChangeShapeType="1"/>
          </p:cNvSpPr>
          <p:nvPr/>
        </p:nvSpPr>
        <p:spPr bwMode="auto">
          <a:xfrm>
            <a:off x="6656388" y="488473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6" name="Freeform 974"/>
          <p:cNvSpPr>
            <a:spLocks/>
          </p:cNvSpPr>
          <p:nvPr/>
        </p:nvSpPr>
        <p:spPr bwMode="auto">
          <a:xfrm>
            <a:off x="6648450" y="4884738"/>
            <a:ext cx="20638" cy="12700"/>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5" y="0"/>
                </a:lnTo>
                <a:lnTo>
                  <a:pt x="11" y="2"/>
                </a:lnTo>
                <a:lnTo>
                  <a:pt x="7" y="5"/>
                </a:lnTo>
                <a:lnTo>
                  <a:pt x="3" y="9"/>
                </a:lnTo>
                <a:lnTo>
                  <a:pt x="2" y="14"/>
                </a:lnTo>
                <a:lnTo>
                  <a:pt x="0" y="19"/>
                </a:lnTo>
                <a:lnTo>
                  <a:pt x="2" y="23"/>
                </a:lnTo>
                <a:lnTo>
                  <a:pt x="3" y="29"/>
                </a:lnTo>
                <a:lnTo>
                  <a:pt x="7" y="33"/>
                </a:lnTo>
                <a:lnTo>
                  <a:pt x="11" y="37"/>
                </a:lnTo>
                <a:lnTo>
                  <a:pt x="15" y="38"/>
                </a:lnTo>
                <a:lnTo>
                  <a:pt x="24" y="38"/>
                </a:lnTo>
                <a:lnTo>
                  <a:pt x="35" y="38"/>
                </a:lnTo>
                <a:lnTo>
                  <a:pt x="40" y="37"/>
                </a:lnTo>
                <a:lnTo>
                  <a:pt x="44" y="33"/>
                </a:lnTo>
                <a:lnTo>
                  <a:pt x="48" y="29"/>
                </a:lnTo>
                <a:lnTo>
                  <a:pt x="49" y="23"/>
                </a:lnTo>
                <a:lnTo>
                  <a:pt x="50" y="19"/>
                </a:lnTo>
                <a:lnTo>
                  <a:pt x="49" y="14"/>
                </a:lnTo>
                <a:lnTo>
                  <a:pt x="48" y="9"/>
                </a:lnTo>
                <a:lnTo>
                  <a:pt x="44" y="5"/>
                </a:lnTo>
                <a:lnTo>
                  <a:pt x="40" y="2"/>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7" name="Line 975"/>
          <p:cNvSpPr>
            <a:spLocks noChangeShapeType="1"/>
          </p:cNvSpPr>
          <p:nvPr/>
        </p:nvSpPr>
        <p:spPr bwMode="auto">
          <a:xfrm>
            <a:off x="6661150" y="488473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8" name="Freeform 976"/>
          <p:cNvSpPr>
            <a:spLocks/>
          </p:cNvSpPr>
          <p:nvPr/>
        </p:nvSpPr>
        <p:spPr bwMode="auto">
          <a:xfrm>
            <a:off x="6653213" y="4884738"/>
            <a:ext cx="26987" cy="12700"/>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4" y="0"/>
                </a:lnTo>
                <a:lnTo>
                  <a:pt x="9" y="2"/>
                </a:lnTo>
                <a:lnTo>
                  <a:pt x="5" y="5"/>
                </a:lnTo>
                <a:lnTo>
                  <a:pt x="2" y="9"/>
                </a:lnTo>
                <a:lnTo>
                  <a:pt x="0" y="14"/>
                </a:lnTo>
                <a:lnTo>
                  <a:pt x="0" y="19"/>
                </a:lnTo>
                <a:lnTo>
                  <a:pt x="0" y="23"/>
                </a:lnTo>
                <a:lnTo>
                  <a:pt x="2" y="29"/>
                </a:lnTo>
                <a:lnTo>
                  <a:pt x="5" y="33"/>
                </a:lnTo>
                <a:lnTo>
                  <a:pt x="9" y="37"/>
                </a:lnTo>
                <a:lnTo>
                  <a:pt x="14" y="38"/>
                </a:lnTo>
                <a:lnTo>
                  <a:pt x="43" y="38"/>
                </a:lnTo>
                <a:lnTo>
                  <a:pt x="54" y="38"/>
                </a:lnTo>
                <a:lnTo>
                  <a:pt x="58" y="37"/>
                </a:lnTo>
                <a:lnTo>
                  <a:pt x="63" y="33"/>
                </a:lnTo>
                <a:lnTo>
                  <a:pt x="66" y="29"/>
                </a:lnTo>
                <a:lnTo>
                  <a:pt x="67" y="23"/>
                </a:lnTo>
                <a:lnTo>
                  <a:pt x="69" y="19"/>
                </a:lnTo>
                <a:lnTo>
                  <a:pt x="67" y="14"/>
                </a:lnTo>
                <a:lnTo>
                  <a:pt x="66" y="9"/>
                </a:lnTo>
                <a:lnTo>
                  <a:pt x="63" y="5"/>
                </a:lnTo>
                <a:lnTo>
                  <a:pt x="58"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29" name="Line 977"/>
          <p:cNvSpPr>
            <a:spLocks noChangeShapeType="1"/>
          </p:cNvSpPr>
          <p:nvPr/>
        </p:nvSpPr>
        <p:spPr bwMode="auto">
          <a:xfrm>
            <a:off x="6672263" y="488473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0" name="Freeform 978"/>
          <p:cNvSpPr>
            <a:spLocks/>
          </p:cNvSpPr>
          <p:nvPr/>
        </p:nvSpPr>
        <p:spPr bwMode="auto">
          <a:xfrm>
            <a:off x="6664325" y="4884738"/>
            <a:ext cx="58738" cy="12700"/>
          </a:xfrm>
          <a:custGeom>
            <a:avLst/>
            <a:gdLst>
              <a:gd name="T0" fmla="*/ 2147483647 w 148"/>
              <a:gd name="T1" fmla="*/ 0 h 38"/>
              <a:gd name="T2" fmla="*/ 2147483647 w 148"/>
              <a:gd name="T3" fmla="*/ 0 h 38"/>
              <a:gd name="T4" fmla="*/ 2147483647 w 148"/>
              <a:gd name="T5" fmla="*/ 2147483647 h 38"/>
              <a:gd name="T6" fmla="*/ 2147483647 w 148"/>
              <a:gd name="T7" fmla="*/ 2147483647 h 38"/>
              <a:gd name="T8" fmla="*/ 2147483647 w 148"/>
              <a:gd name="T9" fmla="*/ 2147483647 h 38"/>
              <a:gd name="T10" fmla="*/ 0 w 148"/>
              <a:gd name="T11" fmla="*/ 2147483647 h 38"/>
              <a:gd name="T12" fmla="*/ 0 w 148"/>
              <a:gd name="T13" fmla="*/ 2147483647 h 38"/>
              <a:gd name="T14" fmla="*/ 0 w 148"/>
              <a:gd name="T15" fmla="*/ 2147483647 h 38"/>
              <a:gd name="T16" fmla="*/ 2147483647 w 148"/>
              <a:gd name="T17" fmla="*/ 2147483647 h 38"/>
              <a:gd name="T18" fmla="*/ 2147483647 w 148"/>
              <a:gd name="T19" fmla="*/ 2147483647 h 38"/>
              <a:gd name="T20" fmla="*/ 2147483647 w 148"/>
              <a:gd name="T21" fmla="*/ 2147483647 h 38"/>
              <a:gd name="T22" fmla="*/ 2147483647 w 148"/>
              <a:gd name="T23" fmla="*/ 2147483647 h 38"/>
              <a:gd name="T24" fmla="*/ 2147483647 w 148"/>
              <a:gd name="T25" fmla="*/ 2147483647 h 38"/>
              <a:gd name="T26" fmla="*/ 2147483647 w 148"/>
              <a:gd name="T27" fmla="*/ 2147483647 h 38"/>
              <a:gd name="T28" fmla="*/ 2147483647 w 148"/>
              <a:gd name="T29" fmla="*/ 2147483647 h 38"/>
              <a:gd name="T30" fmla="*/ 2147483647 w 148"/>
              <a:gd name="T31" fmla="*/ 2147483647 h 38"/>
              <a:gd name="T32" fmla="*/ 2147483647 w 148"/>
              <a:gd name="T33" fmla="*/ 2147483647 h 38"/>
              <a:gd name="T34" fmla="*/ 2147483647 w 148"/>
              <a:gd name="T35" fmla="*/ 2147483647 h 38"/>
              <a:gd name="T36" fmla="*/ 2147483647 w 148"/>
              <a:gd name="T37" fmla="*/ 2147483647 h 38"/>
              <a:gd name="T38" fmla="*/ 2147483647 w 148"/>
              <a:gd name="T39" fmla="*/ 2147483647 h 38"/>
              <a:gd name="T40" fmla="*/ 2147483647 w 148"/>
              <a:gd name="T41" fmla="*/ 2147483647 h 38"/>
              <a:gd name="T42" fmla="*/ 2147483647 w 148"/>
              <a:gd name="T43" fmla="*/ 2147483647 h 38"/>
              <a:gd name="T44" fmla="*/ 2147483647 w 148"/>
              <a:gd name="T45" fmla="*/ 2147483647 h 38"/>
              <a:gd name="T46" fmla="*/ 2147483647 w 148"/>
              <a:gd name="T47" fmla="*/ 0 h 38"/>
              <a:gd name="T48" fmla="*/ 2147483647 w 148"/>
              <a:gd name="T49" fmla="*/ 0 h 38"/>
              <a:gd name="T50" fmla="*/ 2147483647 w 14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38"/>
              <a:gd name="T80" fmla="*/ 148 w 14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38">
                <a:moveTo>
                  <a:pt x="20" y="0"/>
                </a:moveTo>
                <a:lnTo>
                  <a:pt x="14" y="0"/>
                </a:lnTo>
                <a:lnTo>
                  <a:pt x="9" y="2"/>
                </a:lnTo>
                <a:lnTo>
                  <a:pt x="5" y="5"/>
                </a:lnTo>
                <a:lnTo>
                  <a:pt x="3" y="9"/>
                </a:lnTo>
                <a:lnTo>
                  <a:pt x="0" y="14"/>
                </a:lnTo>
                <a:lnTo>
                  <a:pt x="0" y="19"/>
                </a:lnTo>
                <a:lnTo>
                  <a:pt x="0" y="23"/>
                </a:lnTo>
                <a:lnTo>
                  <a:pt x="3" y="29"/>
                </a:lnTo>
                <a:lnTo>
                  <a:pt x="5" y="33"/>
                </a:lnTo>
                <a:lnTo>
                  <a:pt x="9" y="37"/>
                </a:lnTo>
                <a:lnTo>
                  <a:pt x="14" y="38"/>
                </a:lnTo>
                <a:lnTo>
                  <a:pt x="123" y="38"/>
                </a:lnTo>
                <a:lnTo>
                  <a:pt x="133" y="38"/>
                </a:lnTo>
                <a:lnTo>
                  <a:pt x="137" y="37"/>
                </a:lnTo>
                <a:lnTo>
                  <a:pt x="141" y="33"/>
                </a:lnTo>
                <a:lnTo>
                  <a:pt x="145" y="29"/>
                </a:lnTo>
                <a:lnTo>
                  <a:pt x="147" y="23"/>
                </a:lnTo>
                <a:lnTo>
                  <a:pt x="148" y="19"/>
                </a:lnTo>
                <a:lnTo>
                  <a:pt x="147" y="14"/>
                </a:lnTo>
                <a:lnTo>
                  <a:pt x="145" y="9"/>
                </a:lnTo>
                <a:lnTo>
                  <a:pt x="141" y="5"/>
                </a:lnTo>
                <a:lnTo>
                  <a:pt x="137" y="2"/>
                </a:lnTo>
                <a:lnTo>
                  <a:pt x="133" y="0"/>
                </a:lnTo>
                <a:lnTo>
                  <a:pt x="12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1" name="Line 979"/>
          <p:cNvSpPr>
            <a:spLocks noChangeShapeType="1"/>
          </p:cNvSpPr>
          <p:nvPr/>
        </p:nvSpPr>
        <p:spPr bwMode="auto">
          <a:xfrm>
            <a:off x="6715125" y="488473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2" name="Freeform 980"/>
          <p:cNvSpPr>
            <a:spLocks/>
          </p:cNvSpPr>
          <p:nvPr/>
        </p:nvSpPr>
        <p:spPr bwMode="auto">
          <a:xfrm>
            <a:off x="6707188" y="4884738"/>
            <a:ext cx="26987" cy="12700"/>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10" y="2"/>
                </a:lnTo>
                <a:lnTo>
                  <a:pt x="6" y="5"/>
                </a:lnTo>
                <a:lnTo>
                  <a:pt x="3" y="9"/>
                </a:lnTo>
                <a:lnTo>
                  <a:pt x="0" y="14"/>
                </a:lnTo>
                <a:lnTo>
                  <a:pt x="0" y="19"/>
                </a:lnTo>
                <a:lnTo>
                  <a:pt x="0" y="23"/>
                </a:lnTo>
                <a:lnTo>
                  <a:pt x="3" y="29"/>
                </a:lnTo>
                <a:lnTo>
                  <a:pt x="6" y="33"/>
                </a:lnTo>
                <a:lnTo>
                  <a:pt x="10" y="37"/>
                </a:lnTo>
                <a:lnTo>
                  <a:pt x="15" y="38"/>
                </a:lnTo>
                <a:lnTo>
                  <a:pt x="44" y="38"/>
                </a:lnTo>
                <a:lnTo>
                  <a:pt x="54" y="38"/>
                </a:lnTo>
                <a:lnTo>
                  <a:pt x="60" y="37"/>
                </a:lnTo>
                <a:lnTo>
                  <a:pt x="64" y="33"/>
                </a:lnTo>
                <a:lnTo>
                  <a:pt x="66" y="29"/>
                </a:lnTo>
                <a:lnTo>
                  <a:pt x="69" y="23"/>
                </a:lnTo>
                <a:lnTo>
                  <a:pt x="69" y="19"/>
                </a:lnTo>
                <a:lnTo>
                  <a:pt x="69" y="14"/>
                </a:lnTo>
                <a:lnTo>
                  <a:pt x="66" y="9"/>
                </a:lnTo>
                <a:lnTo>
                  <a:pt x="64" y="5"/>
                </a:lnTo>
                <a:lnTo>
                  <a:pt x="60"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3" name="Line 981"/>
          <p:cNvSpPr>
            <a:spLocks noChangeShapeType="1"/>
          </p:cNvSpPr>
          <p:nvPr/>
        </p:nvSpPr>
        <p:spPr bwMode="auto">
          <a:xfrm>
            <a:off x="6727825" y="4884738"/>
            <a:ext cx="1588"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4" name="Freeform 982"/>
          <p:cNvSpPr>
            <a:spLocks/>
          </p:cNvSpPr>
          <p:nvPr/>
        </p:nvSpPr>
        <p:spPr bwMode="auto">
          <a:xfrm>
            <a:off x="6719888" y="4884738"/>
            <a:ext cx="26987" cy="12700"/>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2147483647 w 69"/>
              <a:gd name="T11" fmla="*/ 2147483647 h 38"/>
              <a:gd name="T12" fmla="*/ 0 w 69"/>
              <a:gd name="T13" fmla="*/ 2147483647 h 38"/>
              <a:gd name="T14" fmla="*/ 2147483647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11" y="2"/>
                </a:lnTo>
                <a:lnTo>
                  <a:pt x="7" y="5"/>
                </a:lnTo>
                <a:lnTo>
                  <a:pt x="3" y="9"/>
                </a:lnTo>
                <a:lnTo>
                  <a:pt x="2" y="14"/>
                </a:lnTo>
                <a:lnTo>
                  <a:pt x="0" y="19"/>
                </a:lnTo>
                <a:lnTo>
                  <a:pt x="2" y="23"/>
                </a:lnTo>
                <a:lnTo>
                  <a:pt x="3" y="29"/>
                </a:lnTo>
                <a:lnTo>
                  <a:pt x="7" y="33"/>
                </a:lnTo>
                <a:lnTo>
                  <a:pt x="11" y="37"/>
                </a:lnTo>
                <a:lnTo>
                  <a:pt x="15" y="38"/>
                </a:lnTo>
                <a:lnTo>
                  <a:pt x="44" y="38"/>
                </a:lnTo>
                <a:lnTo>
                  <a:pt x="55" y="38"/>
                </a:lnTo>
                <a:lnTo>
                  <a:pt x="60" y="37"/>
                </a:lnTo>
                <a:lnTo>
                  <a:pt x="64" y="33"/>
                </a:lnTo>
                <a:lnTo>
                  <a:pt x="66" y="29"/>
                </a:lnTo>
                <a:lnTo>
                  <a:pt x="69" y="23"/>
                </a:lnTo>
                <a:lnTo>
                  <a:pt x="69" y="19"/>
                </a:lnTo>
                <a:lnTo>
                  <a:pt x="69" y="14"/>
                </a:lnTo>
                <a:lnTo>
                  <a:pt x="66" y="9"/>
                </a:lnTo>
                <a:lnTo>
                  <a:pt x="64" y="5"/>
                </a:lnTo>
                <a:lnTo>
                  <a:pt x="60" y="2"/>
                </a:lnTo>
                <a:lnTo>
                  <a:pt x="55"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5" name="Line 983"/>
          <p:cNvSpPr>
            <a:spLocks noChangeShapeType="1"/>
          </p:cNvSpPr>
          <p:nvPr/>
        </p:nvSpPr>
        <p:spPr bwMode="auto">
          <a:xfrm>
            <a:off x="6738938" y="4884738"/>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6" name="Freeform 984"/>
          <p:cNvSpPr>
            <a:spLocks/>
          </p:cNvSpPr>
          <p:nvPr/>
        </p:nvSpPr>
        <p:spPr bwMode="auto">
          <a:xfrm>
            <a:off x="6731000" y="4884738"/>
            <a:ext cx="23813" cy="12700"/>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2147483647 w 60"/>
              <a:gd name="T11" fmla="*/ 2147483647 h 38"/>
              <a:gd name="T12" fmla="*/ 0 w 60"/>
              <a:gd name="T13" fmla="*/ 2147483647 h 38"/>
              <a:gd name="T14" fmla="*/ 2147483647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6" y="0"/>
                </a:lnTo>
                <a:lnTo>
                  <a:pt x="11" y="2"/>
                </a:lnTo>
                <a:lnTo>
                  <a:pt x="7" y="5"/>
                </a:lnTo>
                <a:lnTo>
                  <a:pt x="3" y="9"/>
                </a:lnTo>
                <a:lnTo>
                  <a:pt x="2" y="14"/>
                </a:lnTo>
                <a:lnTo>
                  <a:pt x="0" y="19"/>
                </a:lnTo>
                <a:lnTo>
                  <a:pt x="2" y="23"/>
                </a:lnTo>
                <a:lnTo>
                  <a:pt x="3" y="29"/>
                </a:lnTo>
                <a:lnTo>
                  <a:pt x="7" y="33"/>
                </a:lnTo>
                <a:lnTo>
                  <a:pt x="11" y="37"/>
                </a:lnTo>
                <a:lnTo>
                  <a:pt x="16" y="38"/>
                </a:lnTo>
                <a:lnTo>
                  <a:pt x="35" y="38"/>
                </a:lnTo>
                <a:lnTo>
                  <a:pt x="45" y="38"/>
                </a:lnTo>
                <a:lnTo>
                  <a:pt x="51" y="37"/>
                </a:lnTo>
                <a:lnTo>
                  <a:pt x="55" y="33"/>
                </a:lnTo>
                <a:lnTo>
                  <a:pt x="57" y="29"/>
                </a:lnTo>
                <a:lnTo>
                  <a:pt x="60" y="23"/>
                </a:lnTo>
                <a:lnTo>
                  <a:pt x="60" y="19"/>
                </a:lnTo>
                <a:lnTo>
                  <a:pt x="60" y="14"/>
                </a:lnTo>
                <a:lnTo>
                  <a:pt x="57" y="9"/>
                </a:lnTo>
                <a:lnTo>
                  <a:pt x="55" y="5"/>
                </a:lnTo>
                <a:lnTo>
                  <a:pt x="51" y="2"/>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7" name="Line 985"/>
          <p:cNvSpPr>
            <a:spLocks noChangeShapeType="1"/>
          </p:cNvSpPr>
          <p:nvPr/>
        </p:nvSpPr>
        <p:spPr bwMode="auto">
          <a:xfrm>
            <a:off x="6738938" y="48910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8" name="Freeform 986"/>
          <p:cNvSpPr>
            <a:spLocks/>
          </p:cNvSpPr>
          <p:nvPr/>
        </p:nvSpPr>
        <p:spPr bwMode="auto">
          <a:xfrm>
            <a:off x="6738938" y="4867275"/>
            <a:ext cx="15875" cy="31750"/>
          </a:xfrm>
          <a:custGeom>
            <a:avLst/>
            <a:gdLst>
              <a:gd name="T0" fmla="*/ 0 w 40"/>
              <a:gd name="T1" fmla="*/ 2147483647 h 82"/>
              <a:gd name="T2" fmla="*/ 2147483647 w 40"/>
              <a:gd name="T3" fmla="*/ 2147483647 h 82"/>
              <a:gd name="T4" fmla="*/ 2147483647 w 40"/>
              <a:gd name="T5" fmla="*/ 2147483647 h 82"/>
              <a:gd name="T6" fmla="*/ 2147483647 w 40"/>
              <a:gd name="T7" fmla="*/ 2147483647 h 82"/>
              <a:gd name="T8" fmla="*/ 2147483647 w 40"/>
              <a:gd name="T9" fmla="*/ 2147483647 h 82"/>
              <a:gd name="T10" fmla="*/ 2147483647 w 40"/>
              <a:gd name="T11" fmla="*/ 2147483647 h 82"/>
              <a:gd name="T12" fmla="*/ 2147483647 w 40"/>
              <a:gd name="T13" fmla="*/ 2147483647 h 82"/>
              <a:gd name="T14" fmla="*/ 2147483647 w 40"/>
              <a:gd name="T15" fmla="*/ 2147483647 h 82"/>
              <a:gd name="T16" fmla="*/ 2147483647 w 40"/>
              <a:gd name="T17" fmla="*/ 2147483647 h 82"/>
              <a:gd name="T18" fmla="*/ 2147483647 w 40"/>
              <a:gd name="T19" fmla="*/ 2147483647 h 82"/>
              <a:gd name="T20" fmla="*/ 2147483647 w 40"/>
              <a:gd name="T21" fmla="*/ 2147483647 h 82"/>
              <a:gd name="T22" fmla="*/ 2147483647 w 40"/>
              <a:gd name="T23" fmla="*/ 2147483647 h 82"/>
              <a:gd name="T24" fmla="*/ 2147483647 w 40"/>
              <a:gd name="T25" fmla="*/ 2147483647 h 82"/>
              <a:gd name="T26" fmla="*/ 2147483647 w 40"/>
              <a:gd name="T27" fmla="*/ 2147483647 h 82"/>
              <a:gd name="T28" fmla="*/ 2147483647 w 40"/>
              <a:gd name="T29" fmla="*/ 2147483647 h 82"/>
              <a:gd name="T30" fmla="*/ 2147483647 w 40"/>
              <a:gd name="T31" fmla="*/ 2147483647 h 82"/>
              <a:gd name="T32" fmla="*/ 2147483647 w 40"/>
              <a:gd name="T33" fmla="*/ 2147483647 h 82"/>
              <a:gd name="T34" fmla="*/ 2147483647 w 40"/>
              <a:gd name="T35" fmla="*/ 0 h 82"/>
              <a:gd name="T36" fmla="*/ 2147483647 w 40"/>
              <a:gd name="T37" fmla="*/ 0 h 82"/>
              <a:gd name="T38" fmla="*/ 2147483647 w 40"/>
              <a:gd name="T39" fmla="*/ 0 h 82"/>
              <a:gd name="T40" fmla="*/ 2147483647 w 40"/>
              <a:gd name="T41" fmla="*/ 2147483647 h 82"/>
              <a:gd name="T42" fmla="*/ 2147483647 w 40"/>
              <a:gd name="T43" fmla="*/ 2147483647 h 82"/>
              <a:gd name="T44" fmla="*/ 2147483647 w 40"/>
              <a:gd name="T45" fmla="*/ 2147483647 h 82"/>
              <a:gd name="T46" fmla="*/ 2147483647 w 40"/>
              <a:gd name="T47" fmla="*/ 2147483647 h 82"/>
              <a:gd name="T48" fmla="*/ 0 w 40"/>
              <a:gd name="T49" fmla="*/ 2147483647 h 82"/>
              <a:gd name="T50" fmla="*/ 0 w 40"/>
              <a:gd name="T51" fmla="*/ 2147483647 h 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2"/>
              <a:gd name="T80" fmla="*/ 40 w 40"/>
              <a:gd name="T81" fmla="*/ 82 h 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2">
                <a:moveTo>
                  <a:pt x="0" y="62"/>
                </a:moveTo>
                <a:lnTo>
                  <a:pt x="2" y="66"/>
                </a:lnTo>
                <a:lnTo>
                  <a:pt x="3" y="72"/>
                </a:lnTo>
                <a:lnTo>
                  <a:pt x="7" y="76"/>
                </a:lnTo>
                <a:lnTo>
                  <a:pt x="11" y="80"/>
                </a:lnTo>
                <a:lnTo>
                  <a:pt x="15" y="81"/>
                </a:lnTo>
                <a:lnTo>
                  <a:pt x="20" y="82"/>
                </a:lnTo>
                <a:lnTo>
                  <a:pt x="25" y="81"/>
                </a:lnTo>
                <a:lnTo>
                  <a:pt x="31" y="80"/>
                </a:lnTo>
                <a:lnTo>
                  <a:pt x="35" y="76"/>
                </a:lnTo>
                <a:lnTo>
                  <a:pt x="37" y="72"/>
                </a:lnTo>
                <a:lnTo>
                  <a:pt x="40" y="66"/>
                </a:lnTo>
                <a:lnTo>
                  <a:pt x="40" y="25"/>
                </a:lnTo>
                <a:lnTo>
                  <a:pt x="40" y="15"/>
                </a:lnTo>
                <a:lnTo>
                  <a:pt x="37" y="10"/>
                </a:lnTo>
                <a:lnTo>
                  <a:pt x="35" y="6"/>
                </a:lnTo>
                <a:lnTo>
                  <a:pt x="31" y="3"/>
                </a:lnTo>
                <a:lnTo>
                  <a:pt x="25" y="0"/>
                </a:lnTo>
                <a:lnTo>
                  <a:pt x="20" y="0"/>
                </a:lnTo>
                <a:lnTo>
                  <a:pt x="15" y="0"/>
                </a:lnTo>
                <a:lnTo>
                  <a:pt x="11" y="3"/>
                </a:lnTo>
                <a:lnTo>
                  <a:pt x="7" y="6"/>
                </a:lnTo>
                <a:lnTo>
                  <a:pt x="3" y="10"/>
                </a:lnTo>
                <a:lnTo>
                  <a:pt x="2" y="15"/>
                </a:lnTo>
                <a:lnTo>
                  <a:pt x="0" y="20"/>
                </a:lnTo>
                <a:lnTo>
                  <a:pt x="0" y="6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39" name="Line 987"/>
          <p:cNvSpPr>
            <a:spLocks noChangeShapeType="1"/>
          </p:cNvSpPr>
          <p:nvPr/>
        </p:nvSpPr>
        <p:spPr bwMode="auto">
          <a:xfrm>
            <a:off x="6746875" y="48672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0" name="Freeform 988"/>
          <p:cNvSpPr>
            <a:spLocks/>
          </p:cNvSpPr>
          <p:nvPr/>
        </p:nvSpPr>
        <p:spPr bwMode="auto">
          <a:xfrm>
            <a:off x="6738938" y="4867275"/>
            <a:ext cx="23812" cy="15875"/>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11" y="3"/>
                </a:lnTo>
                <a:lnTo>
                  <a:pt x="7" y="6"/>
                </a:lnTo>
                <a:lnTo>
                  <a:pt x="3" y="10"/>
                </a:lnTo>
                <a:lnTo>
                  <a:pt x="2" y="15"/>
                </a:lnTo>
                <a:lnTo>
                  <a:pt x="0" y="20"/>
                </a:lnTo>
                <a:lnTo>
                  <a:pt x="2" y="25"/>
                </a:lnTo>
                <a:lnTo>
                  <a:pt x="3" y="29"/>
                </a:lnTo>
                <a:lnTo>
                  <a:pt x="7" y="35"/>
                </a:lnTo>
                <a:lnTo>
                  <a:pt x="11" y="37"/>
                </a:lnTo>
                <a:lnTo>
                  <a:pt x="15" y="39"/>
                </a:lnTo>
                <a:lnTo>
                  <a:pt x="35" y="39"/>
                </a:lnTo>
                <a:lnTo>
                  <a:pt x="45" y="39"/>
                </a:lnTo>
                <a:lnTo>
                  <a:pt x="50" y="37"/>
                </a:lnTo>
                <a:lnTo>
                  <a:pt x="54" y="35"/>
                </a:lnTo>
                <a:lnTo>
                  <a:pt x="57" y="29"/>
                </a:lnTo>
                <a:lnTo>
                  <a:pt x="60" y="25"/>
                </a:lnTo>
                <a:lnTo>
                  <a:pt x="60" y="20"/>
                </a:lnTo>
                <a:lnTo>
                  <a:pt x="60" y="15"/>
                </a:lnTo>
                <a:lnTo>
                  <a:pt x="57" y="10"/>
                </a:lnTo>
                <a:lnTo>
                  <a:pt x="54" y="6"/>
                </a:lnTo>
                <a:lnTo>
                  <a:pt x="50"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1" name="Line 989"/>
          <p:cNvSpPr>
            <a:spLocks noChangeShapeType="1"/>
          </p:cNvSpPr>
          <p:nvPr/>
        </p:nvSpPr>
        <p:spPr bwMode="auto">
          <a:xfrm>
            <a:off x="6754813" y="48672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2" name="Freeform 990"/>
          <p:cNvSpPr>
            <a:spLocks/>
          </p:cNvSpPr>
          <p:nvPr/>
        </p:nvSpPr>
        <p:spPr bwMode="auto">
          <a:xfrm>
            <a:off x="6746875" y="4867275"/>
            <a:ext cx="42863" cy="15875"/>
          </a:xfrm>
          <a:custGeom>
            <a:avLst/>
            <a:gdLst>
              <a:gd name="T0" fmla="*/ 2147483647 w 108"/>
              <a:gd name="T1" fmla="*/ 0 h 39"/>
              <a:gd name="T2" fmla="*/ 2147483647 w 108"/>
              <a:gd name="T3" fmla="*/ 0 h 39"/>
              <a:gd name="T4" fmla="*/ 2147483647 w 108"/>
              <a:gd name="T5" fmla="*/ 2147483647 h 39"/>
              <a:gd name="T6" fmla="*/ 2147483647 w 108"/>
              <a:gd name="T7" fmla="*/ 2147483647 h 39"/>
              <a:gd name="T8" fmla="*/ 2147483647 w 108"/>
              <a:gd name="T9" fmla="*/ 2147483647 h 39"/>
              <a:gd name="T10" fmla="*/ 2147483647 w 108"/>
              <a:gd name="T11" fmla="*/ 2147483647 h 39"/>
              <a:gd name="T12" fmla="*/ 0 w 108"/>
              <a:gd name="T13" fmla="*/ 2147483647 h 39"/>
              <a:gd name="T14" fmla="*/ 2147483647 w 108"/>
              <a:gd name="T15" fmla="*/ 2147483647 h 39"/>
              <a:gd name="T16" fmla="*/ 2147483647 w 108"/>
              <a:gd name="T17" fmla="*/ 2147483647 h 39"/>
              <a:gd name="T18" fmla="*/ 2147483647 w 108"/>
              <a:gd name="T19" fmla="*/ 2147483647 h 39"/>
              <a:gd name="T20" fmla="*/ 2147483647 w 108"/>
              <a:gd name="T21" fmla="*/ 2147483647 h 39"/>
              <a:gd name="T22" fmla="*/ 2147483647 w 108"/>
              <a:gd name="T23" fmla="*/ 2147483647 h 39"/>
              <a:gd name="T24" fmla="*/ 2147483647 w 108"/>
              <a:gd name="T25" fmla="*/ 2147483647 h 39"/>
              <a:gd name="T26" fmla="*/ 2147483647 w 108"/>
              <a:gd name="T27" fmla="*/ 2147483647 h 39"/>
              <a:gd name="T28" fmla="*/ 2147483647 w 108"/>
              <a:gd name="T29" fmla="*/ 2147483647 h 39"/>
              <a:gd name="T30" fmla="*/ 2147483647 w 108"/>
              <a:gd name="T31" fmla="*/ 2147483647 h 39"/>
              <a:gd name="T32" fmla="*/ 2147483647 w 108"/>
              <a:gd name="T33" fmla="*/ 2147483647 h 39"/>
              <a:gd name="T34" fmla="*/ 2147483647 w 108"/>
              <a:gd name="T35" fmla="*/ 2147483647 h 39"/>
              <a:gd name="T36" fmla="*/ 2147483647 w 108"/>
              <a:gd name="T37" fmla="*/ 2147483647 h 39"/>
              <a:gd name="T38" fmla="*/ 2147483647 w 108"/>
              <a:gd name="T39" fmla="*/ 2147483647 h 39"/>
              <a:gd name="T40" fmla="*/ 2147483647 w 108"/>
              <a:gd name="T41" fmla="*/ 2147483647 h 39"/>
              <a:gd name="T42" fmla="*/ 2147483647 w 108"/>
              <a:gd name="T43" fmla="*/ 2147483647 h 39"/>
              <a:gd name="T44" fmla="*/ 2147483647 w 108"/>
              <a:gd name="T45" fmla="*/ 2147483647 h 39"/>
              <a:gd name="T46" fmla="*/ 2147483647 w 108"/>
              <a:gd name="T47" fmla="*/ 0 h 39"/>
              <a:gd name="T48" fmla="*/ 2147483647 w 108"/>
              <a:gd name="T49" fmla="*/ 0 h 39"/>
              <a:gd name="T50" fmla="*/ 2147483647 w 10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9"/>
              <a:gd name="T80" fmla="*/ 108 w 10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9">
                <a:moveTo>
                  <a:pt x="20" y="0"/>
                </a:moveTo>
                <a:lnTo>
                  <a:pt x="15" y="0"/>
                </a:lnTo>
                <a:lnTo>
                  <a:pt x="11" y="3"/>
                </a:lnTo>
                <a:lnTo>
                  <a:pt x="7" y="6"/>
                </a:lnTo>
                <a:lnTo>
                  <a:pt x="3" y="10"/>
                </a:lnTo>
                <a:lnTo>
                  <a:pt x="1" y="15"/>
                </a:lnTo>
                <a:lnTo>
                  <a:pt x="0" y="20"/>
                </a:lnTo>
                <a:lnTo>
                  <a:pt x="1" y="25"/>
                </a:lnTo>
                <a:lnTo>
                  <a:pt x="3" y="29"/>
                </a:lnTo>
                <a:lnTo>
                  <a:pt x="7" y="35"/>
                </a:lnTo>
                <a:lnTo>
                  <a:pt x="11" y="37"/>
                </a:lnTo>
                <a:lnTo>
                  <a:pt x="15" y="39"/>
                </a:lnTo>
                <a:lnTo>
                  <a:pt x="83" y="39"/>
                </a:lnTo>
                <a:lnTo>
                  <a:pt x="94" y="39"/>
                </a:lnTo>
                <a:lnTo>
                  <a:pt x="99" y="37"/>
                </a:lnTo>
                <a:lnTo>
                  <a:pt x="103" y="35"/>
                </a:lnTo>
                <a:lnTo>
                  <a:pt x="106" y="29"/>
                </a:lnTo>
                <a:lnTo>
                  <a:pt x="108" y="25"/>
                </a:lnTo>
                <a:lnTo>
                  <a:pt x="108" y="20"/>
                </a:lnTo>
                <a:lnTo>
                  <a:pt x="108" y="15"/>
                </a:lnTo>
                <a:lnTo>
                  <a:pt x="106" y="10"/>
                </a:lnTo>
                <a:lnTo>
                  <a:pt x="103" y="6"/>
                </a:lnTo>
                <a:lnTo>
                  <a:pt x="99" y="3"/>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3" name="Line 991"/>
          <p:cNvSpPr>
            <a:spLocks noChangeShapeType="1"/>
          </p:cNvSpPr>
          <p:nvPr/>
        </p:nvSpPr>
        <p:spPr bwMode="auto">
          <a:xfrm>
            <a:off x="6781800" y="48672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4" name="Freeform 992"/>
          <p:cNvSpPr>
            <a:spLocks/>
          </p:cNvSpPr>
          <p:nvPr/>
        </p:nvSpPr>
        <p:spPr bwMode="auto">
          <a:xfrm>
            <a:off x="6773863" y="4867275"/>
            <a:ext cx="63500" cy="15875"/>
          </a:xfrm>
          <a:custGeom>
            <a:avLst/>
            <a:gdLst>
              <a:gd name="T0" fmla="*/ 2147483647 w 158"/>
              <a:gd name="T1" fmla="*/ 0 h 39"/>
              <a:gd name="T2" fmla="*/ 2147483647 w 158"/>
              <a:gd name="T3" fmla="*/ 0 h 39"/>
              <a:gd name="T4" fmla="*/ 2147483647 w 158"/>
              <a:gd name="T5" fmla="*/ 2147483647 h 39"/>
              <a:gd name="T6" fmla="*/ 2147483647 w 158"/>
              <a:gd name="T7" fmla="*/ 2147483647 h 39"/>
              <a:gd name="T8" fmla="*/ 2147483647 w 158"/>
              <a:gd name="T9" fmla="*/ 2147483647 h 39"/>
              <a:gd name="T10" fmla="*/ 2147483647 w 158"/>
              <a:gd name="T11" fmla="*/ 2147483647 h 39"/>
              <a:gd name="T12" fmla="*/ 0 w 158"/>
              <a:gd name="T13" fmla="*/ 2147483647 h 39"/>
              <a:gd name="T14" fmla="*/ 2147483647 w 158"/>
              <a:gd name="T15" fmla="*/ 2147483647 h 39"/>
              <a:gd name="T16" fmla="*/ 2147483647 w 158"/>
              <a:gd name="T17" fmla="*/ 2147483647 h 39"/>
              <a:gd name="T18" fmla="*/ 2147483647 w 158"/>
              <a:gd name="T19" fmla="*/ 2147483647 h 39"/>
              <a:gd name="T20" fmla="*/ 2147483647 w 158"/>
              <a:gd name="T21" fmla="*/ 2147483647 h 39"/>
              <a:gd name="T22" fmla="*/ 2147483647 w 158"/>
              <a:gd name="T23" fmla="*/ 2147483647 h 39"/>
              <a:gd name="T24" fmla="*/ 2147483647 w 158"/>
              <a:gd name="T25" fmla="*/ 2147483647 h 39"/>
              <a:gd name="T26" fmla="*/ 2147483647 w 158"/>
              <a:gd name="T27" fmla="*/ 2147483647 h 39"/>
              <a:gd name="T28" fmla="*/ 2147483647 w 158"/>
              <a:gd name="T29" fmla="*/ 2147483647 h 39"/>
              <a:gd name="T30" fmla="*/ 2147483647 w 158"/>
              <a:gd name="T31" fmla="*/ 2147483647 h 39"/>
              <a:gd name="T32" fmla="*/ 2147483647 w 158"/>
              <a:gd name="T33" fmla="*/ 2147483647 h 39"/>
              <a:gd name="T34" fmla="*/ 2147483647 w 158"/>
              <a:gd name="T35" fmla="*/ 2147483647 h 39"/>
              <a:gd name="T36" fmla="*/ 2147483647 w 158"/>
              <a:gd name="T37" fmla="*/ 2147483647 h 39"/>
              <a:gd name="T38" fmla="*/ 2147483647 w 158"/>
              <a:gd name="T39" fmla="*/ 2147483647 h 39"/>
              <a:gd name="T40" fmla="*/ 2147483647 w 158"/>
              <a:gd name="T41" fmla="*/ 2147483647 h 39"/>
              <a:gd name="T42" fmla="*/ 2147483647 w 158"/>
              <a:gd name="T43" fmla="*/ 2147483647 h 39"/>
              <a:gd name="T44" fmla="*/ 2147483647 w 158"/>
              <a:gd name="T45" fmla="*/ 2147483647 h 39"/>
              <a:gd name="T46" fmla="*/ 2147483647 w 158"/>
              <a:gd name="T47" fmla="*/ 0 h 39"/>
              <a:gd name="T48" fmla="*/ 2147483647 w 158"/>
              <a:gd name="T49" fmla="*/ 0 h 39"/>
              <a:gd name="T50" fmla="*/ 2147483647 w 15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8"/>
              <a:gd name="T79" fmla="*/ 0 h 39"/>
              <a:gd name="T80" fmla="*/ 158 w 15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8" h="39">
                <a:moveTo>
                  <a:pt x="20" y="0"/>
                </a:moveTo>
                <a:lnTo>
                  <a:pt x="14" y="0"/>
                </a:lnTo>
                <a:lnTo>
                  <a:pt x="10" y="3"/>
                </a:lnTo>
                <a:lnTo>
                  <a:pt x="6" y="6"/>
                </a:lnTo>
                <a:lnTo>
                  <a:pt x="2" y="10"/>
                </a:lnTo>
                <a:lnTo>
                  <a:pt x="1" y="15"/>
                </a:lnTo>
                <a:lnTo>
                  <a:pt x="0" y="20"/>
                </a:lnTo>
                <a:lnTo>
                  <a:pt x="1" y="25"/>
                </a:lnTo>
                <a:lnTo>
                  <a:pt x="2" y="29"/>
                </a:lnTo>
                <a:lnTo>
                  <a:pt x="6" y="35"/>
                </a:lnTo>
                <a:lnTo>
                  <a:pt x="10" y="37"/>
                </a:lnTo>
                <a:lnTo>
                  <a:pt x="14" y="39"/>
                </a:lnTo>
                <a:lnTo>
                  <a:pt x="132" y="39"/>
                </a:lnTo>
                <a:lnTo>
                  <a:pt x="144" y="39"/>
                </a:lnTo>
                <a:lnTo>
                  <a:pt x="148" y="37"/>
                </a:lnTo>
                <a:lnTo>
                  <a:pt x="152" y="35"/>
                </a:lnTo>
                <a:lnTo>
                  <a:pt x="156" y="29"/>
                </a:lnTo>
                <a:lnTo>
                  <a:pt x="157" y="25"/>
                </a:lnTo>
                <a:lnTo>
                  <a:pt x="158" y="20"/>
                </a:lnTo>
                <a:lnTo>
                  <a:pt x="157" y="15"/>
                </a:lnTo>
                <a:lnTo>
                  <a:pt x="156" y="10"/>
                </a:lnTo>
                <a:lnTo>
                  <a:pt x="152" y="6"/>
                </a:lnTo>
                <a:lnTo>
                  <a:pt x="148" y="3"/>
                </a:lnTo>
                <a:lnTo>
                  <a:pt x="144" y="0"/>
                </a:lnTo>
                <a:lnTo>
                  <a:pt x="13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5" name="Line 993"/>
          <p:cNvSpPr>
            <a:spLocks noChangeShapeType="1"/>
          </p:cNvSpPr>
          <p:nvPr/>
        </p:nvSpPr>
        <p:spPr bwMode="auto">
          <a:xfrm>
            <a:off x="6829425" y="48672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6" name="Freeform 994"/>
          <p:cNvSpPr>
            <a:spLocks/>
          </p:cNvSpPr>
          <p:nvPr/>
        </p:nvSpPr>
        <p:spPr bwMode="auto">
          <a:xfrm>
            <a:off x="6821488" y="4867275"/>
            <a:ext cx="34925" cy="15875"/>
          </a:xfrm>
          <a:custGeom>
            <a:avLst/>
            <a:gdLst>
              <a:gd name="T0" fmla="*/ 2147483647 w 88"/>
              <a:gd name="T1" fmla="*/ 0 h 39"/>
              <a:gd name="T2" fmla="*/ 2147483647 w 88"/>
              <a:gd name="T3" fmla="*/ 0 h 39"/>
              <a:gd name="T4" fmla="*/ 2147483647 w 88"/>
              <a:gd name="T5" fmla="*/ 2147483647 h 39"/>
              <a:gd name="T6" fmla="*/ 2147483647 w 88"/>
              <a:gd name="T7" fmla="*/ 2147483647 h 39"/>
              <a:gd name="T8" fmla="*/ 2147483647 w 88"/>
              <a:gd name="T9" fmla="*/ 2147483647 h 39"/>
              <a:gd name="T10" fmla="*/ 0 w 88"/>
              <a:gd name="T11" fmla="*/ 2147483647 h 39"/>
              <a:gd name="T12" fmla="*/ 0 w 88"/>
              <a:gd name="T13" fmla="*/ 2147483647 h 39"/>
              <a:gd name="T14" fmla="*/ 0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0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20" y="0"/>
                </a:moveTo>
                <a:lnTo>
                  <a:pt x="14" y="0"/>
                </a:lnTo>
                <a:lnTo>
                  <a:pt x="9" y="3"/>
                </a:lnTo>
                <a:lnTo>
                  <a:pt x="5" y="6"/>
                </a:lnTo>
                <a:lnTo>
                  <a:pt x="2" y="10"/>
                </a:lnTo>
                <a:lnTo>
                  <a:pt x="0" y="15"/>
                </a:lnTo>
                <a:lnTo>
                  <a:pt x="0" y="20"/>
                </a:lnTo>
                <a:lnTo>
                  <a:pt x="0" y="25"/>
                </a:lnTo>
                <a:lnTo>
                  <a:pt x="2" y="29"/>
                </a:lnTo>
                <a:lnTo>
                  <a:pt x="5" y="35"/>
                </a:lnTo>
                <a:lnTo>
                  <a:pt x="9" y="37"/>
                </a:lnTo>
                <a:lnTo>
                  <a:pt x="14" y="39"/>
                </a:lnTo>
                <a:lnTo>
                  <a:pt x="63" y="39"/>
                </a:lnTo>
                <a:lnTo>
                  <a:pt x="74" y="39"/>
                </a:lnTo>
                <a:lnTo>
                  <a:pt x="78" y="37"/>
                </a:lnTo>
                <a:lnTo>
                  <a:pt x="83" y="35"/>
                </a:lnTo>
                <a:lnTo>
                  <a:pt x="86" y="29"/>
                </a:lnTo>
                <a:lnTo>
                  <a:pt x="87" y="25"/>
                </a:lnTo>
                <a:lnTo>
                  <a:pt x="88" y="20"/>
                </a:lnTo>
                <a:lnTo>
                  <a:pt x="87" y="15"/>
                </a:lnTo>
                <a:lnTo>
                  <a:pt x="86" y="10"/>
                </a:lnTo>
                <a:lnTo>
                  <a:pt x="83" y="6"/>
                </a:lnTo>
                <a:lnTo>
                  <a:pt x="78" y="3"/>
                </a:lnTo>
                <a:lnTo>
                  <a:pt x="74" y="0"/>
                </a:lnTo>
                <a:lnTo>
                  <a:pt x="6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7" name="Line 995"/>
          <p:cNvSpPr>
            <a:spLocks noChangeShapeType="1"/>
          </p:cNvSpPr>
          <p:nvPr/>
        </p:nvSpPr>
        <p:spPr bwMode="auto">
          <a:xfrm>
            <a:off x="6848475" y="48672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8" name="Freeform 996"/>
          <p:cNvSpPr>
            <a:spLocks/>
          </p:cNvSpPr>
          <p:nvPr/>
        </p:nvSpPr>
        <p:spPr bwMode="auto">
          <a:xfrm>
            <a:off x="6840538" y="4867275"/>
            <a:ext cx="46037" cy="15875"/>
          </a:xfrm>
          <a:custGeom>
            <a:avLst/>
            <a:gdLst>
              <a:gd name="T0" fmla="*/ 2147483647 w 117"/>
              <a:gd name="T1" fmla="*/ 0 h 39"/>
              <a:gd name="T2" fmla="*/ 2147483647 w 117"/>
              <a:gd name="T3" fmla="*/ 0 h 39"/>
              <a:gd name="T4" fmla="*/ 2147483647 w 117"/>
              <a:gd name="T5" fmla="*/ 2147483647 h 39"/>
              <a:gd name="T6" fmla="*/ 2147483647 w 117"/>
              <a:gd name="T7" fmla="*/ 2147483647 h 39"/>
              <a:gd name="T8" fmla="*/ 2147483647 w 117"/>
              <a:gd name="T9" fmla="*/ 2147483647 h 39"/>
              <a:gd name="T10" fmla="*/ 0 w 117"/>
              <a:gd name="T11" fmla="*/ 2147483647 h 39"/>
              <a:gd name="T12" fmla="*/ 0 w 117"/>
              <a:gd name="T13" fmla="*/ 2147483647 h 39"/>
              <a:gd name="T14" fmla="*/ 0 w 117"/>
              <a:gd name="T15" fmla="*/ 2147483647 h 39"/>
              <a:gd name="T16" fmla="*/ 2147483647 w 117"/>
              <a:gd name="T17" fmla="*/ 2147483647 h 39"/>
              <a:gd name="T18" fmla="*/ 2147483647 w 117"/>
              <a:gd name="T19" fmla="*/ 2147483647 h 39"/>
              <a:gd name="T20" fmla="*/ 2147483647 w 117"/>
              <a:gd name="T21" fmla="*/ 2147483647 h 39"/>
              <a:gd name="T22" fmla="*/ 2147483647 w 117"/>
              <a:gd name="T23" fmla="*/ 2147483647 h 39"/>
              <a:gd name="T24" fmla="*/ 2147483647 w 117"/>
              <a:gd name="T25" fmla="*/ 2147483647 h 39"/>
              <a:gd name="T26" fmla="*/ 2147483647 w 117"/>
              <a:gd name="T27" fmla="*/ 2147483647 h 39"/>
              <a:gd name="T28" fmla="*/ 2147483647 w 117"/>
              <a:gd name="T29" fmla="*/ 2147483647 h 39"/>
              <a:gd name="T30" fmla="*/ 2147483647 w 117"/>
              <a:gd name="T31" fmla="*/ 2147483647 h 39"/>
              <a:gd name="T32" fmla="*/ 2147483647 w 117"/>
              <a:gd name="T33" fmla="*/ 2147483647 h 39"/>
              <a:gd name="T34" fmla="*/ 2147483647 w 117"/>
              <a:gd name="T35" fmla="*/ 2147483647 h 39"/>
              <a:gd name="T36" fmla="*/ 2147483647 w 117"/>
              <a:gd name="T37" fmla="*/ 2147483647 h 39"/>
              <a:gd name="T38" fmla="*/ 2147483647 w 117"/>
              <a:gd name="T39" fmla="*/ 2147483647 h 39"/>
              <a:gd name="T40" fmla="*/ 2147483647 w 117"/>
              <a:gd name="T41" fmla="*/ 2147483647 h 39"/>
              <a:gd name="T42" fmla="*/ 2147483647 w 117"/>
              <a:gd name="T43" fmla="*/ 2147483647 h 39"/>
              <a:gd name="T44" fmla="*/ 2147483647 w 117"/>
              <a:gd name="T45" fmla="*/ 2147483647 h 39"/>
              <a:gd name="T46" fmla="*/ 2147483647 w 117"/>
              <a:gd name="T47" fmla="*/ 0 h 39"/>
              <a:gd name="T48" fmla="*/ 2147483647 w 117"/>
              <a:gd name="T49" fmla="*/ 0 h 39"/>
              <a:gd name="T50" fmla="*/ 2147483647 w 11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9"/>
              <a:gd name="T80" fmla="*/ 117 w 11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9">
                <a:moveTo>
                  <a:pt x="19" y="0"/>
                </a:moveTo>
                <a:lnTo>
                  <a:pt x="14" y="0"/>
                </a:lnTo>
                <a:lnTo>
                  <a:pt x="9" y="3"/>
                </a:lnTo>
                <a:lnTo>
                  <a:pt x="5" y="6"/>
                </a:lnTo>
                <a:lnTo>
                  <a:pt x="2" y="10"/>
                </a:lnTo>
                <a:lnTo>
                  <a:pt x="0" y="15"/>
                </a:lnTo>
                <a:lnTo>
                  <a:pt x="0" y="20"/>
                </a:lnTo>
                <a:lnTo>
                  <a:pt x="0" y="25"/>
                </a:lnTo>
                <a:lnTo>
                  <a:pt x="2" y="29"/>
                </a:lnTo>
                <a:lnTo>
                  <a:pt x="5" y="35"/>
                </a:lnTo>
                <a:lnTo>
                  <a:pt x="9" y="37"/>
                </a:lnTo>
                <a:lnTo>
                  <a:pt x="14" y="39"/>
                </a:lnTo>
                <a:lnTo>
                  <a:pt x="93" y="39"/>
                </a:lnTo>
                <a:lnTo>
                  <a:pt x="103" y="39"/>
                </a:lnTo>
                <a:lnTo>
                  <a:pt x="108" y="37"/>
                </a:lnTo>
                <a:lnTo>
                  <a:pt x="112" y="35"/>
                </a:lnTo>
                <a:lnTo>
                  <a:pt x="115" y="29"/>
                </a:lnTo>
                <a:lnTo>
                  <a:pt x="117" y="25"/>
                </a:lnTo>
                <a:lnTo>
                  <a:pt x="117" y="20"/>
                </a:lnTo>
                <a:lnTo>
                  <a:pt x="117" y="15"/>
                </a:lnTo>
                <a:lnTo>
                  <a:pt x="115" y="10"/>
                </a:lnTo>
                <a:lnTo>
                  <a:pt x="112" y="6"/>
                </a:lnTo>
                <a:lnTo>
                  <a:pt x="108" y="3"/>
                </a:lnTo>
                <a:lnTo>
                  <a:pt x="103" y="0"/>
                </a:lnTo>
                <a:lnTo>
                  <a:pt x="9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49" name="Line 997"/>
          <p:cNvSpPr>
            <a:spLocks noChangeShapeType="1"/>
          </p:cNvSpPr>
          <p:nvPr/>
        </p:nvSpPr>
        <p:spPr bwMode="auto">
          <a:xfrm>
            <a:off x="6878638" y="48672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0" name="Freeform 998"/>
          <p:cNvSpPr>
            <a:spLocks/>
          </p:cNvSpPr>
          <p:nvPr/>
        </p:nvSpPr>
        <p:spPr bwMode="auto">
          <a:xfrm>
            <a:off x="6870700" y="4867275"/>
            <a:ext cx="82550" cy="15875"/>
          </a:xfrm>
          <a:custGeom>
            <a:avLst/>
            <a:gdLst>
              <a:gd name="T0" fmla="*/ 2147483647 w 207"/>
              <a:gd name="T1" fmla="*/ 0 h 39"/>
              <a:gd name="T2" fmla="*/ 2147483647 w 207"/>
              <a:gd name="T3" fmla="*/ 0 h 39"/>
              <a:gd name="T4" fmla="*/ 2147483647 w 207"/>
              <a:gd name="T5" fmla="*/ 2147483647 h 39"/>
              <a:gd name="T6" fmla="*/ 2147483647 w 207"/>
              <a:gd name="T7" fmla="*/ 2147483647 h 39"/>
              <a:gd name="T8" fmla="*/ 2147483647 w 207"/>
              <a:gd name="T9" fmla="*/ 2147483647 h 39"/>
              <a:gd name="T10" fmla="*/ 2147483647 w 207"/>
              <a:gd name="T11" fmla="*/ 2147483647 h 39"/>
              <a:gd name="T12" fmla="*/ 0 w 207"/>
              <a:gd name="T13" fmla="*/ 2147483647 h 39"/>
              <a:gd name="T14" fmla="*/ 2147483647 w 207"/>
              <a:gd name="T15" fmla="*/ 2147483647 h 39"/>
              <a:gd name="T16" fmla="*/ 2147483647 w 207"/>
              <a:gd name="T17" fmla="*/ 2147483647 h 39"/>
              <a:gd name="T18" fmla="*/ 2147483647 w 207"/>
              <a:gd name="T19" fmla="*/ 2147483647 h 39"/>
              <a:gd name="T20" fmla="*/ 2147483647 w 207"/>
              <a:gd name="T21" fmla="*/ 2147483647 h 39"/>
              <a:gd name="T22" fmla="*/ 2147483647 w 207"/>
              <a:gd name="T23" fmla="*/ 2147483647 h 39"/>
              <a:gd name="T24" fmla="*/ 2147483647 w 207"/>
              <a:gd name="T25" fmla="*/ 2147483647 h 39"/>
              <a:gd name="T26" fmla="*/ 2147483647 w 207"/>
              <a:gd name="T27" fmla="*/ 2147483647 h 39"/>
              <a:gd name="T28" fmla="*/ 2147483647 w 207"/>
              <a:gd name="T29" fmla="*/ 2147483647 h 39"/>
              <a:gd name="T30" fmla="*/ 2147483647 w 207"/>
              <a:gd name="T31" fmla="*/ 2147483647 h 39"/>
              <a:gd name="T32" fmla="*/ 2147483647 w 207"/>
              <a:gd name="T33" fmla="*/ 2147483647 h 39"/>
              <a:gd name="T34" fmla="*/ 2147483647 w 207"/>
              <a:gd name="T35" fmla="*/ 2147483647 h 39"/>
              <a:gd name="T36" fmla="*/ 2147483647 w 207"/>
              <a:gd name="T37" fmla="*/ 2147483647 h 39"/>
              <a:gd name="T38" fmla="*/ 2147483647 w 207"/>
              <a:gd name="T39" fmla="*/ 2147483647 h 39"/>
              <a:gd name="T40" fmla="*/ 2147483647 w 207"/>
              <a:gd name="T41" fmla="*/ 2147483647 h 39"/>
              <a:gd name="T42" fmla="*/ 2147483647 w 207"/>
              <a:gd name="T43" fmla="*/ 2147483647 h 39"/>
              <a:gd name="T44" fmla="*/ 2147483647 w 207"/>
              <a:gd name="T45" fmla="*/ 2147483647 h 39"/>
              <a:gd name="T46" fmla="*/ 2147483647 w 207"/>
              <a:gd name="T47" fmla="*/ 0 h 39"/>
              <a:gd name="T48" fmla="*/ 2147483647 w 207"/>
              <a:gd name="T49" fmla="*/ 0 h 39"/>
              <a:gd name="T50" fmla="*/ 2147483647 w 20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7"/>
              <a:gd name="T79" fmla="*/ 0 h 39"/>
              <a:gd name="T80" fmla="*/ 207 w 20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7" h="39">
                <a:moveTo>
                  <a:pt x="19" y="0"/>
                </a:moveTo>
                <a:lnTo>
                  <a:pt x="15" y="0"/>
                </a:lnTo>
                <a:lnTo>
                  <a:pt x="10" y="3"/>
                </a:lnTo>
                <a:lnTo>
                  <a:pt x="6" y="6"/>
                </a:lnTo>
                <a:lnTo>
                  <a:pt x="2" y="10"/>
                </a:lnTo>
                <a:lnTo>
                  <a:pt x="1" y="15"/>
                </a:lnTo>
                <a:lnTo>
                  <a:pt x="0" y="20"/>
                </a:lnTo>
                <a:lnTo>
                  <a:pt x="1" y="25"/>
                </a:lnTo>
                <a:lnTo>
                  <a:pt x="2" y="29"/>
                </a:lnTo>
                <a:lnTo>
                  <a:pt x="6" y="35"/>
                </a:lnTo>
                <a:lnTo>
                  <a:pt x="10" y="37"/>
                </a:lnTo>
                <a:lnTo>
                  <a:pt x="15" y="39"/>
                </a:lnTo>
                <a:lnTo>
                  <a:pt x="182" y="39"/>
                </a:lnTo>
                <a:lnTo>
                  <a:pt x="193" y="39"/>
                </a:lnTo>
                <a:lnTo>
                  <a:pt x="198" y="37"/>
                </a:lnTo>
                <a:lnTo>
                  <a:pt x="202" y="35"/>
                </a:lnTo>
                <a:lnTo>
                  <a:pt x="204" y="29"/>
                </a:lnTo>
                <a:lnTo>
                  <a:pt x="207" y="25"/>
                </a:lnTo>
                <a:lnTo>
                  <a:pt x="207" y="20"/>
                </a:lnTo>
                <a:lnTo>
                  <a:pt x="207" y="15"/>
                </a:lnTo>
                <a:lnTo>
                  <a:pt x="204" y="10"/>
                </a:lnTo>
                <a:lnTo>
                  <a:pt x="202" y="6"/>
                </a:lnTo>
                <a:lnTo>
                  <a:pt x="198" y="3"/>
                </a:lnTo>
                <a:lnTo>
                  <a:pt x="193" y="0"/>
                </a:lnTo>
                <a:lnTo>
                  <a:pt x="18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1" name="Line 999"/>
          <p:cNvSpPr>
            <a:spLocks noChangeShapeType="1"/>
          </p:cNvSpPr>
          <p:nvPr/>
        </p:nvSpPr>
        <p:spPr bwMode="auto">
          <a:xfrm>
            <a:off x="6945313" y="48672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2" name="Freeform 1000"/>
          <p:cNvSpPr>
            <a:spLocks/>
          </p:cNvSpPr>
          <p:nvPr/>
        </p:nvSpPr>
        <p:spPr bwMode="auto">
          <a:xfrm>
            <a:off x="6937375" y="4867275"/>
            <a:ext cx="28575" cy="15875"/>
          </a:xfrm>
          <a:custGeom>
            <a:avLst/>
            <a:gdLst>
              <a:gd name="T0" fmla="*/ 2147483647 w 69"/>
              <a:gd name="T1" fmla="*/ 0 h 39"/>
              <a:gd name="T2" fmla="*/ 2147483647 w 69"/>
              <a:gd name="T3" fmla="*/ 0 h 39"/>
              <a:gd name="T4" fmla="*/ 2147483647 w 69"/>
              <a:gd name="T5" fmla="*/ 2147483647 h 39"/>
              <a:gd name="T6" fmla="*/ 2147483647 w 69"/>
              <a:gd name="T7" fmla="*/ 2147483647 h 39"/>
              <a:gd name="T8" fmla="*/ 2147483647 w 69"/>
              <a:gd name="T9" fmla="*/ 2147483647 h 39"/>
              <a:gd name="T10" fmla="*/ 2147483647 w 69"/>
              <a:gd name="T11" fmla="*/ 2147483647 h 39"/>
              <a:gd name="T12" fmla="*/ 0 w 69"/>
              <a:gd name="T13" fmla="*/ 2147483647 h 39"/>
              <a:gd name="T14" fmla="*/ 2147483647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0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5" y="0"/>
                </a:lnTo>
                <a:lnTo>
                  <a:pt x="11" y="3"/>
                </a:lnTo>
                <a:lnTo>
                  <a:pt x="6" y="6"/>
                </a:lnTo>
                <a:lnTo>
                  <a:pt x="3" y="10"/>
                </a:lnTo>
                <a:lnTo>
                  <a:pt x="2" y="15"/>
                </a:lnTo>
                <a:lnTo>
                  <a:pt x="0" y="20"/>
                </a:lnTo>
                <a:lnTo>
                  <a:pt x="2" y="25"/>
                </a:lnTo>
                <a:lnTo>
                  <a:pt x="3" y="29"/>
                </a:lnTo>
                <a:lnTo>
                  <a:pt x="6" y="35"/>
                </a:lnTo>
                <a:lnTo>
                  <a:pt x="11" y="37"/>
                </a:lnTo>
                <a:lnTo>
                  <a:pt x="15" y="39"/>
                </a:lnTo>
                <a:lnTo>
                  <a:pt x="44" y="39"/>
                </a:lnTo>
                <a:lnTo>
                  <a:pt x="55" y="39"/>
                </a:lnTo>
                <a:lnTo>
                  <a:pt x="60" y="37"/>
                </a:lnTo>
                <a:lnTo>
                  <a:pt x="64" y="35"/>
                </a:lnTo>
                <a:lnTo>
                  <a:pt x="67" y="29"/>
                </a:lnTo>
                <a:lnTo>
                  <a:pt x="69" y="25"/>
                </a:lnTo>
                <a:lnTo>
                  <a:pt x="69" y="20"/>
                </a:lnTo>
                <a:lnTo>
                  <a:pt x="69" y="15"/>
                </a:lnTo>
                <a:lnTo>
                  <a:pt x="67" y="10"/>
                </a:lnTo>
                <a:lnTo>
                  <a:pt x="64" y="6"/>
                </a:lnTo>
                <a:lnTo>
                  <a:pt x="60" y="3"/>
                </a:lnTo>
                <a:lnTo>
                  <a:pt x="55"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3" name="Line 1001"/>
          <p:cNvSpPr>
            <a:spLocks noChangeShapeType="1"/>
          </p:cNvSpPr>
          <p:nvPr/>
        </p:nvSpPr>
        <p:spPr bwMode="auto">
          <a:xfrm>
            <a:off x="6958013" y="48672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4" name="Freeform 1002"/>
          <p:cNvSpPr>
            <a:spLocks/>
          </p:cNvSpPr>
          <p:nvPr/>
        </p:nvSpPr>
        <p:spPr bwMode="auto">
          <a:xfrm>
            <a:off x="6950075" y="4867275"/>
            <a:ext cx="23813" cy="15875"/>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0"/>
                </a:lnTo>
                <a:lnTo>
                  <a:pt x="10" y="3"/>
                </a:lnTo>
                <a:lnTo>
                  <a:pt x="6" y="6"/>
                </a:lnTo>
                <a:lnTo>
                  <a:pt x="2" y="10"/>
                </a:lnTo>
                <a:lnTo>
                  <a:pt x="1" y="15"/>
                </a:lnTo>
                <a:lnTo>
                  <a:pt x="0" y="20"/>
                </a:lnTo>
                <a:lnTo>
                  <a:pt x="1" y="25"/>
                </a:lnTo>
                <a:lnTo>
                  <a:pt x="2" y="29"/>
                </a:lnTo>
                <a:lnTo>
                  <a:pt x="6" y="35"/>
                </a:lnTo>
                <a:lnTo>
                  <a:pt x="10" y="37"/>
                </a:lnTo>
                <a:lnTo>
                  <a:pt x="14" y="39"/>
                </a:lnTo>
                <a:lnTo>
                  <a:pt x="34" y="39"/>
                </a:lnTo>
                <a:lnTo>
                  <a:pt x="45" y="39"/>
                </a:lnTo>
                <a:lnTo>
                  <a:pt x="50" y="37"/>
                </a:lnTo>
                <a:lnTo>
                  <a:pt x="54" y="35"/>
                </a:lnTo>
                <a:lnTo>
                  <a:pt x="56" y="29"/>
                </a:lnTo>
                <a:lnTo>
                  <a:pt x="59" y="25"/>
                </a:lnTo>
                <a:lnTo>
                  <a:pt x="59" y="20"/>
                </a:lnTo>
                <a:lnTo>
                  <a:pt x="59" y="15"/>
                </a:lnTo>
                <a:lnTo>
                  <a:pt x="56" y="10"/>
                </a:lnTo>
                <a:lnTo>
                  <a:pt x="54" y="6"/>
                </a:lnTo>
                <a:lnTo>
                  <a:pt x="50" y="3"/>
                </a:lnTo>
                <a:lnTo>
                  <a:pt x="45" y="0"/>
                </a:lnTo>
                <a:lnTo>
                  <a:pt x="3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5" name="Line 1003"/>
          <p:cNvSpPr>
            <a:spLocks noChangeShapeType="1"/>
          </p:cNvSpPr>
          <p:nvPr/>
        </p:nvSpPr>
        <p:spPr bwMode="auto">
          <a:xfrm>
            <a:off x="6965950" y="48672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6" name="Freeform 1004"/>
          <p:cNvSpPr>
            <a:spLocks/>
          </p:cNvSpPr>
          <p:nvPr/>
        </p:nvSpPr>
        <p:spPr bwMode="auto">
          <a:xfrm>
            <a:off x="6958013" y="4867275"/>
            <a:ext cx="38100" cy="15875"/>
          </a:xfrm>
          <a:custGeom>
            <a:avLst/>
            <a:gdLst>
              <a:gd name="T0" fmla="*/ 2147483647 w 100"/>
              <a:gd name="T1" fmla="*/ 0 h 39"/>
              <a:gd name="T2" fmla="*/ 2147483647 w 100"/>
              <a:gd name="T3" fmla="*/ 0 h 39"/>
              <a:gd name="T4" fmla="*/ 2147483647 w 100"/>
              <a:gd name="T5" fmla="*/ 2147483647 h 39"/>
              <a:gd name="T6" fmla="*/ 2147483647 w 100"/>
              <a:gd name="T7" fmla="*/ 2147483647 h 39"/>
              <a:gd name="T8" fmla="*/ 2147483647 w 100"/>
              <a:gd name="T9" fmla="*/ 2147483647 h 39"/>
              <a:gd name="T10" fmla="*/ 2147483647 w 100"/>
              <a:gd name="T11" fmla="*/ 2147483647 h 39"/>
              <a:gd name="T12" fmla="*/ 0 w 100"/>
              <a:gd name="T13" fmla="*/ 2147483647 h 39"/>
              <a:gd name="T14" fmla="*/ 2147483647 w 100"/>
              <a:gd name="T15" fmla="*/ 2147483647 h 39"/>
              <a:gd name="T16" fmla="*/ 2147483647 w 100"/>
              <a:gd name="T17" fmla="*/ 2147483647 h 39"/>
              <a:gd name="T18" fmla="*/ 2147483647 w 100"/>
              <a:gd name="T19" fmla="*/ 2147483647 h 39"/>
              <a:gd name="T20" fmla="*/ 2147483647 w 100"/>
              <a:gd name="T21" fmla="*/ 2147483647 h 39"/>
              <a:gd name="T22" fmla="*/ 2147483647 w 100"/>
              <a:gd name="T23" fmla="*/ 2147483647 h 39"/>
              <a:gd name="T24" fmla="*/ 2147483647 w 100"/>
              <a:gd name="T25" fmla="*/ 2147483647 h 39"/>
              <a:gd name="T26" fmla="*/ 2147483647 w 100"/>
              <a:gd name="T27" fmla="*/ 2147483647 h 39"/>
              <a:gd name="T28" fmla="*/ 2147483647 w 100"/>
              <a:gd name="T29" fmla="*/ 2147483647 h 39"/>
              <a:gd name="T30" fmla="*/ 2147483647 w 100"/>
              <a:gd name="T31" fmla="*/ 2147483647 h 39"/>
              <a:gd name="T32" fmla="*/ 2147483647 w 100"/>
              <a:gd name="T33" fmla="*/ 2147483647 h 39"/>
              <a:gd name="T34" fmla="*/ 2147483647 w 100"/>
              <a:gd name="T35" fmla="*/ 2147483647 h 39"/>
              <a:gd name="T36" fmla="*/ 2147483647 w 100"/>
              <a:gd name="T37" fmla="*/ 2147483647 h 39"/>
              <a:gd name="T38" fmla="*/ 2147483647 w 100"/>
              <a:gd name="T39" fmla="*/ 2147483647 h 39"/>
              <a:gd name="T40" fmla="*/ 2147483647 w 100"/>
              <a:gd name="T41" fmla="*/ 2147483647 h 39"/>
              <a:gd name="T42" fmla="*/ 2147483647 w 100"/>
              <a:gd name="T43" fmla="*/ 2147483647 h 39"/>
              <a:gd name="T44" fmla="*/ 2147483647 w 100"/>
              <a:gd name="T45" fmla="*/ 2147483647 h 39"/>
              <a:gd name="T46" fmla="*/ 2147483647 w 100"/>
              <a:gd name="T47" fmla="*/ 0 h 39"/>
              <a:gd name="T48" fmla="*/ 2147483647 w 100"/>
              <a:gd name="T49" fmla="*/ 0 h 39"/>
              <a:gd name="T50" fmla="*/ 2147483647 w 10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0"/>
              <a:gd name="T79" fmla="*/ 0 h 39"/>
              <a:gd name="T80" fmla="*/ 100 w 10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0" h="39">
                <a:moveTo>
                  <a:pt x="20" y="0"/>
                </a:moveTo>
                <a:lnTo>
                  <a:pt x="15" y="0"/>
                </a:lnTo>
                <a:lnTo>
                  <a:pt x="11" y="3"/>
                </a:lnTo>
                <a:lnTo>
                  <a:pt x="7" y="6"/>
                </a:lnTo>
                <a:lnTo>
                  <a:pt x="3" y="10"/>
                </a:lnTo>
                <a:lnTo>
                  <a:pt x="2" y="15"/>
                </a:lnTo>
                <a:lnTo>
                  <a:pt x="0" y="20"/>
                </a:lnTo>
                <a:lnTo>
                  <a:pt x="2" y="25"/>
                </a:lnTo>
                <a:lnTo>
                  <a:pt x="3" y="29"/>
                </a:lnTo>
                <a:lnTo>
                  <a:pt x="7" y="35"/>
                </a:lnTo>
                <a:lnTo>
                  <a:pt x="11" y="37"/>
                </a:lnTo>
                <a:lnTo>
                  <a:pt x="15" y="39"/>
                </a:lnTo>
                <a:lnTo>
                  <a:pt x="74" y="39"/>
                </a:lnTo>
                <a:lnTo>
                  <a:pt x="85" y="39"/>
                </a:lnTo>
                <a:lnTo>
                  <a:pt x="89" y="37"/>
                </a:lnTo>
                <a:lnTo>
                  <a:pt x="94" y="35"/>
                </a:lnTo>
                <a:lnTo>
                  <a:pt x="97" y="29"/>
                </a:lnTo>
                <a:lnTo>
                  <a:pt x="98" y="25"/>
                </a:lnTo>
                <a:lnTo>
                  <a:pt x="100" y="20"/>
                </a:lnTo>
                <a:lnTo>
                  <a:pt x="98" y="15"/>
                </a:lnTo>
                <a:lnTo>
                  <a:pt x="97" y="10"/>
                </a:lnTo>
                <a:lnTo>
                  <a:pt x="94" y="6"/>
                </a:lnTo>
                <a:lnTo>
                  <a:pt x="89" y="3"/>
                </a:lnTo>
                <a:lnTo>
                  <a:pt x="85" y="0"/>
                </a:lnTo>
                <a:lnTo>
                  <a:pt x="8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7" name="Line 1005"/>
          <p:cNvSpPr>
            <a:spLocks noChangeShapeType="1"/>
          </p:cNvSpPr>
          <p:nvPr/>
        </p:nvSpPr>
        <p:spPr bwMode="auto">
          <a:xfrm>
            <a:off x="6988175" y="48672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8" name="Freeform 1006"/>
          <p:cNvSpPr>
            <a:spLocks/>
          </p:cNvSpPr>
          <p:nvPr/>
        </p:nvSpPr>
        <p:spPr bwMode="auto">
          <a:xfrm>
            <a:off x="6980238" y="4867275"/>
            <a:ext cx="20637" cy="15875"/>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4" y="0"/>
                </a:lnTo>
                <a:lnTo>
                  <a:pt x="9" y="3"/>
                </a:lnTo>
                <a:lnTo>
                  <a:pt x="5" y="6"/>
                </a:lnTo>
                <a:lnTo>
                  <a:pt x="3" y="10"/>
                </a:lnTo>
                <a:lnTo>
                  <a:pt x="0" y="15"/>
                </a:lnTo>
                <a:lnTo>
                  <a:pt x="0" y="20"/>
                </a:lnTo>
                <a:lnTo>
                  <a:pt x="0" y="25"/>
                </a:lnTo>
                <a:lnTo>
                  <a:pt x="3" y="29"/>
                </a:lnTo>
                <a:lnTo>
                  <a:pt x="5" y="35"/>
                </a:lnTo>
                <a:lnTo>
                  <a:pt x="9" y="37"/>
                </a:lnTo>
                <a:lnTo>
                  <a:pt x="14" y="39"/>
                </a:lnTo>
                <a:lnTo>
                  <a:pt x="24" y="39"/>
                </a:lnTo>
                <a:lnTo>
                  <a:pt x="34" y="39"/>
                </a:lnTo>
                <a:lnTo>
                  <a:pt x="40" y="37"/>
                </a:lnTo>
                <a:lnTo>
                  <a:pt x="43" y="35"/>
                </a:lnTo>
                <a:lnTo>
                  <a:pt x="46" y="29"/>
                </a:lnTo>
                <a:lnTo>
                  <a:pt x="49" y="25"/>
                </a:lnTo>
                <a:lnTo>
                  <a:pt x="49" y="20"/>
                </a:lnTo>
                <a:lnTo>
                  <a:pt x="49" y="15"/>
                </a:lnTo>
                <a:lnTo>
                  <a:pt x="46" y="10"/>
                </a:lnTo>
                <a:lnTo>
                  <a:pt x="43" y="6"/>
                </a:lnTo>
                <a:lnTo>
                  <a:pt x="40" y="3"/>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59" name="Line 1007"/>
          <p:cNvSpPr>
            <a:spLocks noChangeShapeType="1"/>
          </p:cNvSpPr>
          <p:nvPr/>
        </p:nvSpPr>
        <p:spPr bwMode="auto">
          <a:xfrm>
            <a:off x="6992938" y="48672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0" name="Freeform 1008"/>
          <p:cNvSpPr>
            <a:spLocks/>
          </p:cNvSpPr>
          <p:nvPr/>
        </p:nvSpPr>
        <p:spPr bwMode="auto">
          <a:xfrm>
            <a:off x="6985000" y="4867275"/>
            <a:ext cx="26988" cy="15875"/>
          </a:xfrm>
          <a:custGeom>
            <a:avLst/>
            <a:gdLst>
              <a:gd name="T0" fmla="*/ 2147483647 w 70"/>
              <a:gd name="T1" fmla="*/ 0 h 39"/>
              <a:gd name="T2" fmla="*/ 2147483647 w 70"/>
              <a:gd name="T3" fmla="*/ 0 h 39"/>
              <a:gd name="T4" fmla="*/ 2147483647 w 70"/>
              <a:gd name="T5" fmla="*/ 2147483647 h 39"/>
              <a:gd name="T6" fmla="*/ 2147483647 w 70"/>
              <a:gd name="T7" fmla="*/ 2147483647 h 39"/>
              <a:gd name="T8" fmla="*/ 2147483647 w 70"/>
              <a:gd name="T9" fmla="*/ 2147483647 h 39"/>
              <a:gd name="T10" fmla="*/ 2147483647 w 70"/>
              <a:gd name="T11" fmla="*/ 2147483647 h 39"/>
              <a:gd name="T12" fmla="*/ 0 w 70"/>
              <a:gd name="T13" fmla="*/ 2147483647 h 39"/>
              <a:gd name="T14" fmla="*/ 2147483647 w 70"/>
              <a:gd name="T15" fmla="*/ 2147483647 h 39"/>
              <a:gd name="T16" fmla="*/ 2147483647 w 70"/>
              <a:gd name="T17" fmla="*/ 2147483647 h 39"/>
              <a:gd name="T18" fmla="*/ 2147483647 w 70"/>
              <a:gd name="T19" fmla="*/ 2147483647 h 39"/>
              <a:gd name="T20" fmla="*/ 2147483647 w 70"/>
              <a:gd name="T21" fmla="*/ 2147483647 h 39"/>
              <a:gd name="T22" fmla="*/ 2147483647 w 70"/>
              <a:gd name="T23" fmla="*/ 2147483647 h 39"/>
              <a:gd name="T24" fmla="*/ 2147483647 w 70"/>
              <a:gd name="T25" fmla="*/ 2147483647 h 39"/>
              <a:gd name="T26" fmla="*/ 2147483647 w 70"/>
              <a:gd name="T27" fmla="*/ 2147483647 h 39"/>
              <a:gd name="T28" fmla="*/ 2147483647 w 70"/>
              <a:gd name="T29" fmla="*/ 2147483647 h 39"/>
              <a:gd name="T30" fmla="*/ 2147483647 w 70"/>
              <a:gd name="T31" fmla="*/ 2147483647 h 39"/>
              <a:gd name="T32" fmla="*/ 2147483647 w 70"/>
              <a:gd name="T33" fmla="*/ 2147483647 h 39"/>
              <a:gd name="T34" fmla="*/ 2147483647 w 70"/>
              <a:gd name="T35" fmla="*/ 2147483647 h 39"/>
              <a:gd name="T36" fmla="*/ 2147483647 w 70"/>
              <a:gd name="T37" fmla="*/ 2147483647 h 39"/>
              <a:gd name="T38" fmla="*/ 2147483647 w 70"/>
              <a:gd name="T39" fmla="*/ 2147483647 h 39"/>
              <a:gd name="T40" fmla="*/ 2147483647 w 70"/>
              <a:gd name="T41" fmla="*/ 2147483647 h 39"/>
              <a:gd name="T42" fmla="*/ 2147483647 w 70"/>
              <a:gd name="T43" fmla="*/ 2147483647 h 39"/>
              <a:gd name="T44" fmla="*/ 2147483647 w 70"/>
              <a:gd name="T45" fmla="*/ 2147483647 h 39"/>
              <a:gd name="T46" fmla="*/ 2147483647 w 70"/>
              <a:gd name="T47" fmla="*/ 0 h 39"/>
              <a:gd name="T48" fmla="*/ 2147483647 w 70"/>
              <a:gd name="T49" fmla="*/ 0 h 39"/>
              <a:gd name="T50" fmla="*/ 2147483647 w 7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9"/>
              <a:gd name="T80" fmla="*/ 70 w 7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9">
                <a:moveTo>
                  <a:pt x="20" y="0"/>
                </a:moveTo>
                <a:lnTo>
                  <a:pt x="15" y="0"/>
                </a:lnTo>
                <a:lnTo>
                  <a:pt x="11" y="3"/>
                </a:lnTo>
                <a:lnTo>
                  <a:pt x="7" y="6"/>
                </a:lnTo>
                <a:lnTo>
                  <a:pt x="3" y="10"/>
                </a:lnTo>
                <a:lnTo>
                  <a:pt x="1" y="15"/>
                </a:lnTo>
                <a:lnTo>
                  <a:pt x="0" y="20"/>
                </a:lnTo>
                <a:lnTo>
                  <a:pt x="1" y="25"/>
                </a:lnTo>
                <a:lnTo>
                  <a:pt x="3" y="29"/>
                </a:lnTo>
                <a:lnTo>
                  <a:pt x="7" y="35"/>
                </a:lnTo>
                <a:lnTo>
                  <a:pt x="11" y="37"/>
                </a:lnTo>
                <a:lnTo>
                  <a:pt x="15" y="39"/>
                </a:lnTo>
                <a:lnTo>
                  <a:pt x="44" y="39"/>
                </a:lnTo>
                <a:lnTo>
                  <a:pt x="56" y="39"/>
                </a:lnTo>
                <a:lnTo>
                  <a:pt x="60" y="37"/>
                </a:lnTo>
                <a:lnTo>
                  <a:pt x="64" y="35"/>
                </a:lnTo>
                <a:lnTo>
                  <a:pt x="68" y="29"/>
                </a:lnTo>
                <a:lnTo>
                  <a:pt x="69" y="25"/>
                </a:lnTo>
                <a:lnTo>
                  <a:pt x="70" y="20"/>
                </a:lnTo>
                <a:lnTo>
                  <a:pt x="69" y="15"/>
                </a:lnTo>
                <a:lnTo>
                  <a:pt x="68" y="10"/>
                </a:lnTo>
                <a:lnTo>
                  <a:pt x="64" y="6"/>
                </a:lnTo>
                <a:lnTo>
                  <a:pt x="60" y="3"/>
                </a:lnTo>
                <a:lnTo>
                  <a:pt x="56"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1" name="Line 1009"/>
          <p:cNvSpPr>
            <a:spLocks noChangeShapeType="1"/>
          </p:cNvSpPr>
          <p:nvPr/>
        </p:nvSpPr>
        <p:spPr bwMode="auto">
          <a:xfrm>
            <a:off x="7004050" y="48672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2" name="Freeform 1010"/>
          <p:cNvSpPr>
            <a:spLocks/>
          </p:cNvSpPr>
          <p:nvPr/>
        </p:nvSpPr>
        <p:spPr bwMode="auto">
          <a:xfrm>
            <a:off x="6996113" y="4867275"/>
            <a:ext cx="23812" cy="15875"/>
          </a:xfrm>
          <a:custGeom>
            <a:avLst/>
            <a:gdLst>
              <a:gd name="T0" fmla="*/ 2147483647 w 59"/>
              <a:gd name="T1" fmla="*/ 0 h 39"/>
              <a:gd name="T2" fmla="*/ 2147483647 w 59"/>
              <a:gd name="T3" fmla="*/ 0 h 39"/>
              <a:gd name="T4" fmla="*/ 2147483647 w 59"/>
              <a:gd name="T5" fmla="*/ 2147483647 h 39"/>
              <a:gd name="T6" fmla="*/ 2147483647 w 59"/>
              <a:gd name="T7" fmla="*/ 2147483647 h 39"/>
              <a:gd name="T8" fmla="*/ 2147483647 w 59"/>
              <a:gd name="T9" fmla="*/ 2147483647 h 39"/>
              <a:gd name="T10" fmla="*/ 0 w 59"/>
              <a:gd name="T11" fmla="*/ 2147483647 h 39"/>
              <a:gd name="T12" fmla="*/ 0 w 59"/>
              <a:gd name="T13" fmla="*/ 2147483647 h 39"/>
              <a:gd name="T14" fmla="*/ 0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0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0"/>
                </a:lnTo>
                <a:lnTo>
                  <a:pt x="9" y="3"/>
                </a:lnTo>
                <a:lnTo>
                  <a:pt x="5" y="6"/>
                </a:lnTo>
                <a:lnTo>
                  <a:pt x="2" y="10"/>
                </a:lnTo>
                <a:lnTo>
                  <a:pt x="0" y="15"/>
                </a:lnTo>
                <a:lnTo>
                  <a:pt x="0" y="20"/>
                </a:lnTo>
                <a:lnTo>
                  <a:pt x="0" y="25"/>
                </a:lnTo>
                <a:lnTo>
                  <a:pt x="2" y="29"/>
                </a:lnTo>
                <a:lnTo>
                  <a:pt x="5" y="35"/>
                </a:lnTo>
                <a:lnTo>
                  <a:pt x="9" y="37"/>
                </a:lnTo>
                <a:lnTo>
                  <a:pt x="14" y="39"/>
                </a:lnTo>
                <a:lnTo>
                  <a:pt x="33" y="39"/>
                </a:lnTo>
                <a:lnTo>
                  <a:pt x="43" y="39"/>
                </a:lnTo>
                <a:lnTo>
                  <a:pt x="48" y="37"/>
                </a:lnTo>
                <a:lnTo>
                  <a:pt x="52" y="35"/>
                </a:lnTo>
                <a:lnTo>
                  <a:pt x="56" y="29"/>
                </a:lnTo>
                <a:lnTo>
                  <a:pt x="58" y="25"/>
                </a:lnTo>
                <a:lnTo>
                  <a:pt x="59" y="20"/>
                </a:lnTo>
                <a:lnTo>
                  <a:pt x="58" y="15"/>
                </a:lnTo>
                <a:lnTo>
                  <a:pt x="56" y="10"/>
                </a:lnTo>
                <a:lnTo>
                  <a:pt x="52" y="6"/>
                </a:lnTo>
                <a:lnTo>
                  <a:pt x="48" y="3"/>
                </a:lnTo>
                <a:lnTo>
                  <a:pt x="43" y="0"/>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3" name="Line 1011"/>
          <p:cNvSpPr>
            <a:spLocks noChangeShapeType="1"/>
          </p:cNvSpPr>
          <p:nvPr/>
        </p:nvSpPr>
        <p:spPr bwMode="auto">
          <a:xfrm>
            <a:off x="7011988" y="48672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4" name="Freeform 1012"/>
          <p:cNvSpPr>
            <a:spLocks/>
          </p:cNvSpPr>
          <p:nvPr/>
        </p:nvSpPr>
        <p:spPr bwMode="auto">
          <a:xfrm>
            <a:off x="7004050" y="4867275"/>
            <a:ext cx="20638" cy="15875"/>
          </a:xfrm>
          <a:custGeom>
            <a:avLst/>
            <a:gdLst>
              <a:gd name="T0" fmla="*/ 2147483647 w 49"/>
              <a:gd name="T1" fmla="*/ 0 h 39"/>
              <a:gd name="T2" fmla="*/ 2147483647 w 49"/>
              <a:gd name="T3" fmla="*/ 0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0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0"/>
                </a:lnTo>
                <a:lnTo>
                  <a:pt x="10" y="3"/>
                </a:lnTo>
                <a:lnTo>
                  <a:pt x="6" y="6"/>
                </a:lnTo>
                <a:lnTo>
                  <a:pt x="3" y="10"/>
                </a:lnTo>
                <a:lnTo>
                  <a:pt x="0" y="15"/>
                </a:lnTo>
                <a:lnTo>
                  <a:pt x="0" y="20"/>
                </a:lnTo>
                <a:lnTo>
                  <a:pt x="0" y="25"/>
                </a:lnTo>
                <a:lnTo>
                  <a:pt x="3" y="29"/>
                </a:lnTo>
                <a:lnTo>
                  <a:pt x="6" y="35"/>
                </a:lnTo>
                <a:lnTo>
                  <a:pt x="10" y="37"/>
                </a:lnTo>
                <a:lnTo>
                  <a:pt x="15" y="39"/>
                </a:lnTo>
                <a:lnTo>
                  <a:pt x="24" y="39"/>
                </a:lnTo>
                <a:lnTo>
                  <a:pt x="35" y="39"/>
                </a:lnTo>
                <a:lnTo>
                  <a:pt x="40" y="37"/>
                </a:lnTo>
                <a:lnTo>
                  <a:pt x="44" y="35"/>
                </a:lnTo>
                <a:lnTo>
                  <a:pt x="47" y="29"/>
                </a:lnTo>
                <a:lnTo>
                  <a:pt x="49" y="25"/>
                </a:lnTo>
                <a:lnTo>
                  <a:pt x="49" y="20"/>
                </a:lnTo>
                <a:lnTo>
                  <a:pt x="49" y="15"/>
                </a:lnTo>
                <a:lnTo>
                  <a:pt x="47" y="10"/>
                </a:lnTo>
                <a:lnTo>
                  <a:pt x="44" y="6"/>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5" name="Line 1013"/>
          <p:cNvSpPr>
            <a:spLocks noChangeShapeType="1"/>
          </p:cNvSpPr>
          <p:nvPr/>
        </p:nvSpPr>
        <p:spPr bwMode="auto">
          <a:xfrm>
            <a:off x="7008813" y="48752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6" name="Freeform 1014"/>
          <p:cNvSpPr>
            <a:spLocks/>
          </p:cNvSpPr>
          <p:nvPr/>
        </p:nvSpPr>
        <p:spPr bwMode="auto">
          <a:xfrm>
            <a:off x="7008813" y="4851400"/>
            <a:ext cx="15875" cy="31750"/>
          </a:xfrm>
          <a:custGeom>
            <a:avLst/>
            <a:gdLst>
              <a:gd name="T0" fmla="*/ 0 w 39"/>
              <a:gd name="T1" fmla="*/ 2147483647 h 83"/>
              <a:gd name="T2" fmla="*/ 2147483647 w 39"/>
              <a:gd name="T3" fmla="*/ 2147483647 h 83"/>
              <a:gd name="T4" fmla="*/ 2147483647 w 39"/>
              <a:gd name="T5" fmla="*/ 2147483647 h 83"/>
              <a:gd name="T6" fmla="*/ 2147483647 w 39"/>
              <a:gd name="T7" fmla="*/ 2147483647 h 83"/>
              <a:gd name="T8" fmla="*/ 2147483647 w 39"/>
              <a:gd name="T9" fmla="*/ 2147483647 h 83"/>
              <a:gd name="T10" fmla="*/ 2147483647 w 39"/>
              <a:gd name="T11" fmla="*/ 2147483647 h 83"/>
              <a:gd name="T12" fmla="*/ 2147483647 w 39"/>
              <a:gd name="T13" fmla="*/ 2147483647 h 83"/>
              <a:gd name="T14" fmla="*/ 2147483647 w 39"/>
              <a:gd name="T15" fmla="*/ 2147483647 h 83"/>
              <a:gd name="T16" fmla="*/ 2147483647 w 39"/>
              <a:gd name="T17" fmla="*/ 2147483647 h 83"/>
              <a:gd name="T18" fmla="*/ 2147483647 w 39"/>
              <a:gd name="T19" fmla="*/ 2147483647 h 83"/>
              <a:gd name="T20" fmla="*/ 2147483647 w 39"/>
              <a:gd name="T21" fmla="*/ 2147483647 h 83"/>
              <a:gd name="T22" fmla="*/ 2147483647 w 39"/>
              <a:gd name="T23" fmla="*/ 2147483647 h 83"/>
              <a:gd name="T24" fmla="*/ 2147483647 w 39"/>
              <a:gd name="T25" fmla="*/ 2147483647 h 83"/>
              <a:gd name="T26" fmla="*/ 2147483647 w 39"/>
              <a:gd name="T27" fmla="*/ 2147483647 h 83"/>
              <a:gd name="T28" fmla="*/ 2147483647 w 39"/>
              <a:gd name="T29" fmla="*/ 2147483647 h 83"/>
              <a:gd name="T30" fmla="*/ 2147483647 w 39"/>
              <a:gd name="T31" fmla="*/ 2147483647 h 83"/>
              <a:gd name="T32" fmla="*/ 2147483647 w 39"/>
              <a:gd name="T33" fmla="*/ 2147483647 h 83"/>
              <a:gd name="T34" fmla="*/ 2147483647 w 39"/>
              <a:gd name="T35" fmla="*/ 0 h 83"/>
              <a:gd name="T36" fmla="*/ 2147483647 w 39"/>
              <a:gd name="T37" fmla="*/ 0 h 83"/>
              <a:gd name="T38" fmla="*/ 2147483647 w 39"/>
              <a:gd name="T39" fmla="*/ 0 h 83"/>
              <a:gd name="T40" fmla="*/ 2147483647 w 39"/>
              <a:gd name="T41" fmla="*/ 2147483647 h 83"/>
              <a:gd name="T42" fmla="*/ 2147483647 w 39"/>
              <a:gd name="T43" fmla="*/ 2147483647 h 83"/>
              <a:gd name="T44" fmla="*/ 2147483647 w 39"/>
              <a:gd name="T45" fmla="*/ 2147483647 h 83"/>
              <a:gd name="T46" fmla="*/ 2147483647 w 39"/>
              <a:gd name="T47" fmla="*/ 2147483647 h 83"/>
              <a:gd name="T48" fmla="*/ 0 w 39"/>
              <a:gd name="T49" fmla="*/ 2147483647 h 83"/>
              <a:gd name="T50" fmla="*/ 0 w 39"/>
              <a:gd name="T51" fmla="*/ 2147483647 h 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3"/>
              <a:gd name="T80" fmla="*/ 39 w 39"/>
              <a:gd name="T81" fmla="*/ 83 h 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3">
                <a:moveTo>
                  <a:pt x="0" y="63"/>
                </a:moveTo>
                <a:lnTo>
                  <a:pt x="1" y="68"/>
                </a:lnTo>
                <a:lnTo>
                  <a:pt x="2" y="72"/>
                </a:lnTo>
                <a:lnTo>
                  <a:pt x="5" y="78"/>
                </a:lnTo>
                <a:lnTo>
                  <a:pt x="10" y="80"/>
                </a:lnTo>
                <a:lnTo>
                  <a:pt x="14" y="82"/>
                </a:lnTo>
                <a:lnTo>
                  <a:pt x="19" y="83"/>
                </a:lnTo>
                <a:lnTo>
                  <a:pt x="25" y="82"/>
                </a:lnTo>
                <a:lnTo>
                  <a:pt x="30" y="80"/>
                </a:lnTo>
                <a:lnTo>
                  <a:pt x="34" y="78"/>
                </a:lnTo>
                <a:lnTo>
                  <a:pt x="37" y="72"/>
                </a:lnTo>
                <a:lnTo>
                  <a:pt x="39" y="68"/>
                </a:lnTo>
                <a:lnTo>
                  <a:pt x="39" y="25"/>
                </a:lnTo>
                <a:lnTo>
                  <a:pt x="39" y="14"/>
                </a:lnTo>
                <a:lnTo>
                  <a:pt x="37" y="9"/>
                </a:lnTo>
                <a:lnTo>
                  <a:pt x="34" y="5"/>
                </a:lnTo>
                <a:lnTo>
                  <a:pt x="30" y="2"/>
                </a:lnTo>
                <a:lnTo>
                  <a:pt x="25" y="0"/>
                </a:lnTo>
                <a:lnTo>
                  <a:pt x="19" y="0"/>
                </a:lnTo>
                <a:lnTo>
                  <a:pt x="14" y="0"/>
                </a:lnTo>
                <a:lnTo>
                  <a:pt x="10" y="2"/>
                </a:lnTo>
                <a:lnTo>
                  <a:pt x="5" y="5"/>
                </a:lnTo>
                <a:lnTo>
                  <a:pt x="2" y="9"/>
                </a:lnTo>
                <a:lnTo>
                  <a:pt x="1" y="14"/>
                </a:lnTo>
                <a:lnTo>
                  <a:pt x="0" y="20"/>
                </a:lnTo>
                <a:lnTo>
                  <a:pt x="0" y="63"/>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7" name="Line 1015"/>
          <p:cNvSpPr>
            <a:spLocks noChangeShapeType="1"/>
          </p:cNvSpPr>
          <p:nvPr/>
        </p:nvSpPr>
        <p:spPr bwMode="auto">
          <a:xfrm>
            <a:off x="7016750" y="4851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8" name="Freeform 1016"/>
          <p:cNvSpPr>
            <a:spLocks/>
          </p:cNvSpPr>
          <p:nvPr/>
        </p:nvSpPr>
        <p:spPr bwMode="auto">
          <a:xfrm>
            <a:off x="7008813" y="4851400"/>
            <a:ext cx="19050" cy="14288"/>
          </a:xfrm>
          <a:custGeom>
            <a:avLst/>
            <a:gdLst>
              <a:gd name="T0" fmla="*/ 2147483647 w 48"/>
              <a:gd name="T1" fmla="*/ 0 h 38"/>
              <a:gd name="T2" fmla="*/ 2147483647 w 48"/>
              <a:gd name="T3" fmla="*/ 0 h 38"/>
              <a:gd name="T4" fmla="*/ 2147483647 w 48"/>
              <a:gd name="T5" fmla="*/ 2147483647 h 38"/>
              <a:gd name="T6" fmla="*/ 2147483647 w 48"/>
              <a:gd name="T7" fmla="*/ 2147483647 h 38"/>
              <a:gd name="T8" fmla="*/ 2147483647 w 48"/>
              <a:gd name="T9" fmla="*/ 2147483647 h 38"/>
              <a:gd name="T10" fmla="*/ 2147483647 w 48"/>
              <a:gd name="T11" fmla="*/ 2147483647 h 38"/>
              <a:gd name="T12" fmla="*/ 0 w 48"/>
              <a:gd name="T13" fmla="*/ 2147483647 h 38"/>
              <a:gd name="T14" fmla="*/ 2147483647 w 48"/>
              <a:gd name="T15" fmla="*/ 2147483647 h 38"/>
              <a:gd name="T16" fmla="*/ 2147483647 w 48"/>
              <a:gd name="T17" fmla="*/ 2147483647 h 38"/>
              <a:gd name="T18" fmla="*/ 2147483647 w 48"/>
              <a:gd name="T19" fmla="*/ 2147483647 h 38"/>
              <a:gd name="T20" fmla="*/ 2147483647 w 48"/>
              <a:gd name="T21" fmla="*/ 2147483647 h 38"/>
              <a:gd name="T22" fmla="*/ 2147483647 w 48"/>
              <a:gd name="T23" fmla="*/ 2147483647 h 38"/>
              <a:gd name="T24" fmla="*/ 2147483647 w 48"/>
              <a:gd name="T25" fmla="*/ 2147483647 h 38"/>
              <a:gd name="T26" fmla="*/ 2147483647 w 48"/>
              <a:gd name="T27" fmla="*/ 2147483647 h 38"/>
              <a:gd name="T28" fmla="*/ 2147483647 w 48"/>
              <a:gd name="T29" fmla="*/ 2147483647 h 38"/>
              <a:gd name="T30" fmla="*/ 2147483647 w 48"/>
              <a:gd name="T31" fmla="*/ 2147483647 h 38"/>
              <a:gd name="T32" fmla="*/ 2147483647 w 48"/>
              <a:gd name="T33" fmla="*/ 2147483647 h 38"/>
              <a:gd name="T34" fmla="*/ 2147483647 w 48"/>
              <a:gd name="T35" fmla="*/ 2147483647 h 38"/>
              <a:gd name="T36" fmla="*/ 2147483647 w 48"/>
              <a:gd name="T37" fmla="*/ 2147483647 h 38"/>
              <a:gd name="T38" fmla="*/ 2147483647 w 48"/>
              <a:gd name="T39" fmla="*/ 2147483647 h 38"/>
              <a:gd name="T40" fmla="*/ 2147483647 w 48"/>
              <a:gd name="T41" fmla="*/ 2147483647 h 38"/>
              <a:gd name="T42" fmla="*/ 2147483647 w 48"/>
              <a:gd name="T43" fmla="*/ 2147483647 h 38"/>
              <a:gd name="T44" fmla="*/ 2147483647 w 48"/>
              <a:gd name="T45" fmla="*/ 2147483647 h 38"/>
              <a:gd name="T46" fmla="*/ 2147483647 w 48"/>
              <a:gd name="T47" fmla="*/ 0 h 38"/>
              <a:gd name="T48" fmla="*/ 2147483647 w 48"/>
              <a:gd name="T49" fmla="*/ 0 h 38"/>
              <a:gd name="T50" fmla="*/ 2147483647 w 4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8"/>
              <a:gd name="T80" fmla="*/ 48 w 4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8">
                <a:moveTo>
                  <a:pt x="19" y="0"/>
                </a:moveTo>
                <a:lnTo>
                  <a:pt x="14" y="0"/>
                </a:lnTo>
                <a:lnTo>
                  <a:pt x="10" y="2"/>
                </a:lnTo>
                <a:lnTo>
                  <a:pt x="5" y="5"/>
                </a:lnTo>
                <a:lnTo>
                  <a:pt x="2" y="9"/>
                </a:lnTo>
                <a:lnTo>
                  <a:pt x="1" y="14"/>
                </a:lnTo>
                <a:lnTo>
                  <a:pt x="0" y="20"/>
                </a:lnTo>
                <a:lnTo>
                  <a:pt x="1" y="25"/>
                </a:lnTo>
                <a:lnTo>
                  <a:pt x="2" y="29"/>
                </a:lnTo>
                <a:lnTo>
                  <a:pt x="5" y="33"/>
                </a:lnTo>
                <a:lnTo>
                  <a:pt x="10" y="37"/>
                </a:lnTo>
                <a:lnTo>
                  <a:pt x="14" y="38"/>
                </a:lnTo>
                <a:lnTo>
                  <a:pt x="23" y="38"/>
                </a:lnTo>
                <a:lnTo>
                  <a:pt x="34" y="38"/>
                </a:lnTo>
                <a:lnTo>
                  <a:pt x="39" y="37"/>
                </a:lnTo>
                <a:lnTo>
                  <a:pt x="43" y="33"/>
                </a:lnTo>
                <a:lnTo>
                  <a:pt x="46" y="29"/>
                </a:lnTo>
                <a:lnTo>
                  <a:pt x="48" y="25"/>
                </a:lnTo>
                <a:lnTo>
                  <a:pt x="48" y="20"/>
                </a:lnTo>
                <a:lnTo>
                  <a:pt x="48" y="14"/>
                </a:lnTo>
                <a:lnTo>
                  <a:pt x="46" y="9"/>
                </a:lnTo>
                <a:lnTo>
                  <a:pt x="43" y="5"/>
                </a:lnTo>
                <a:lnTo>
                  <a:pt x="39" y="2"/>
                </a:lnTo>
                <a:lnTo>
                  <a:pt x="34"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69" name="Line 1017"/>
          <p:cNvSpPr>
            <a:spLocks noChangeShapeType="1"/>
          </p:cNvSpPr>
          <p:nvPr/>
        </p:nvSpPr>
        <p:spPr bwMode="auto">
          <a:xfrm>
            <a:off x="7019925" y="4851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0" name="Freeform 1018"/>
          <p:cNvSpPr>
            <a:spLocks/>
          </p:cNvSpPr>
          <p:nvPr/>
        </p:nvSpPr>
        <p:spPr bwMode="auto">
          <a:xfrm>
            <a:off x="7011988" y="4851400"/>
            <a:ext cx="55562" cy="14288"/>
          </a:xfrm>
          <a:custGeom>
            <a:avLst/>
            <a:gdLst>
              <a:gd name="T0" fmla="*/ 2147483647 w 139"/>
              <a:gd name="T1" fmla="*/ 0 h 38"/>
              <a:gd name="T2" fmla="*/ 2147483647 w 139"/>
              <a:gd name="T3" fmla="*/ 0 h 38"/>
              <a:gd name="T4" fmla="*/ 2147483647 w 139"/>
              <a:gd name="T5" fmla="*/ 2147483647 h 38"/>
              <a:gd name="T6" fmla="*/ 2147483647 w 139"/>
              <a:gd name="T7" fmla="*/ 2147483647 h 38"/>
              <a:gd name="T8" fmla="*/ 2147483647 w 139"/>
              <a:gd name="T9" fmla="*/ 2147483647 h 38"/>
              <a:gd name="T10" fmla="*/ 2147483647 w 139"/>
              <a:gd name="T11" fmla="*/ 2147483647 h 38"/>
              <a:gd name="T12" fmla="*/ 0 w 139"/>
              <a:gd name="T13" fmla="*/ 2147483647 h 38"/>
              <a:gd name="T14" fmla="*/ 2147483647 w 139"/>
              <a:gd name="T15" fmla="*/ 2147483647 h 38"/>
              <a:gd name="T16" fmla="*/ 2147483647 w 139"/>
              <a:gd name="T17" fmla="*/ 2147483647 h 38"/>
              <a:gd name="T18" fmla="*/ 2147483647 w 139"/>
              <a:gd name="T19" fmla="*/ 2147483647 h 38"/>
              <a:gd name="T20" fmla="*/ 2147483647 w 139"/>
              <a:gd name="T21" fmla="*/ 2147483647 h 38"/>
              <a:gd name="T22" fmla="*/ 2147483647 w 139"/>
              <a:gd name="T23" fmla="*/ 2147483647 h 38"/>
              <a:gd name="T24" fmla="*/ 2147483647 w 139"/>
              <a:gd name="T25" fmla="*/ 2147483647 h 38"/>
              <a:gd name="T26" fmla="*/ 2147483647 w 139"/>
              <a:gd name="T27" fmla="*/ 2147483647 h 38"/>
              <a:gd name="T28" fmla="*/ 2147483647 w 139"/>
              <a:gd name="T29" fmla="*/ 2147483647 h 38"/>
              <a:gd name="T30" fmla="*/ 2147483647 w 139"/>
              <a:gd name="T31" fmla="*/ 2147483647 h 38"/>
              <a:gd name="T32" fmla="*/ 2147483647 w 139"/>
              <a:gd name="T33" fmla="*/ 2147483647 h 38"/>
              <a:gd name="T34" fmla="*/ 2147483647 w 139"/>
              <a:gd name="T35" fmla="*/ 2147483647 h 38"/>
              <a:gd name="T36" fmla="*/ 2147483647 w 139"/>
              <a:gd name="T37" fmla="*/ 2147483647 h 38"/>
              <a:gd name="T38" fmla="*/ 2147483647 w 139"/>
              <a:gd name="T39" fmla="*/ 2147483647 h 38"/>
              <a:gd name="T40" fmla="*/ 2147483647 w 139"/>
              <a:gd name="T41" fmla="*/ 2147483647 h 38"/>
              <a:gd name="T42" fmla="*/ 2147483647 w 139"/>
              <a:gd name="T43" fmla="*/ 2147483647 h 38"/>
              <a:gd name="T44" fmla="*/ 2147483647 w 139"/>
              <a:gd name="T45" fmla="*/ 2147483647 h 38"/>
              <a:gd name="T46" fmla="*/ 2147483647 w 139"/>
              <a:gd name="T47" fmla="*/ 0 h 38"/>
              <a:gd name="T48" fmla="*/ 2147483647 w 139"/>
              <a:gd name="T49" fmla="*/ 0 h 38"/>
              <a:gd name="T50" fmla="*/ 2147483647 w 13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38"/>
              <a:gd name="T80" fmla="*/ 139 w 13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38">
                <a:moveTo>
                  <a:pt x="20" y="0"/>
                </a:moveTo>
                <a:lnTo>
                  <a:pt x="16" y="0"/>
                </a:lnTo>
                <a:lnTo>
                  <a:pt x="10" y="2"/>
                </a:lnTo>
                <a:lnTo>
                  <a:pt x="6" y="5"/>
                </a:lnTo>
                <a:lnTo>
                  <a:pt x="2" y="9"/>
                </a:lnTo>
                <a:lnTo>
                  <a:pt x="1" y="14"/>
                </a:lnTo>
                <a:lnTo>
                  <a:pt x="0" y="20"/>
                </a:lnTo>
                <a:lnTo>
                  <a:pt x="1" y="25"/>
                </a:lnTo>
                <a:lnTo>
                  <a:pt x="2" y="29"/>
                </a:lnTo>
                <a:lnTo>
                  <a:pt x="6" y="33"/>
                </a:lnTo>
                <a:lnTo>
                  <a:pt x="10" y="37"/>
                </a:lnTo>
                <a:lnTo>
                  <a:pt x="16" y="38"/>
                </a:lnTo>
                <a:lnTo>
                  <a:pt x="114" y="38"/>
                </a:lnTo>
                <a:lnTo>
                  <a:pt x="124" y="38"/>
                </a:lnTo>
                <a:lnTo>
                  <a:pt x="128" y="37"/>
                </a:lnTo>
                <a:lnTo>
                  <a:pt x="133" y="33"/>
                </a:lnTo>
                <a:lnTo>
                  <a:pt x="136" y="29"/>
                </a:lnTo>
                <a:lnTo>
                  <a:pt x="137" y="25"/>
                </a:lnTo>
                <a:lnTo>
                  <a:pt x="139" y="20"/>
                </a:lnTo>
                <a:lnTo>
                  <a:pt x="137" y="14"/>
                </a:lnTo>
                <a:lnTo>
                  <a:pt x="136" y="9"/>
                </a:lnTo>
                <a:lnTo>
                  <a:pt x="133" y="5"/>
                </a:lnTo>
                <a:lnTo>
                  <a:pt x="128" y="2"/>
                </a:lnTo>
                <a:lnTo>
                  <a:pt x="124" y="0"/>
                </a:lnTo>
                <a:lnTo>
                  <a:pt x="11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1" name="Line 1019"/>
          <p:cNvSpPr>
            <a:spLocks noChangeShapeType="1"/>
          </p:cNvSpPr>
          <p:nvPr/>
        </p:nvSpPr>
        <p:spPr bwMode="auto">
          <a:xfrm>
            <a:off x="7059613" y="4851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2" name="Freeform 1020"/>
          <p:cNvSpPr>
            <a:spLocks/>
          </p:cNvSpPr>
          <p:nvPr/>
        </p:nvSpPr>
        <p:spPr bwMode="auto">
          <a:xfrm>
            <a:off x="7051675" y="4851400"/>
            <a:ext cx="23813" cy="14288"/>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5" y="0"/>
                </a:lnTo>
                <a:lnTo>
                  <a:pt x="9" y="2"/>
                </a:lnTo>
                <a:lnTo>
                  <a:pt x="5" y="5"/>
                </a:lnTo>
                <a:lnTo>
                  <a:pt x="3" y="9"/>
                </a:lnTo>
                <a:lnTo>
                  <a:pt x="0" y="14"/>
                </a:lnTo>
                <a:lnTo>
                  <a:pt x="0" y="20"/>
                </a:lnTo>
                <a:lnTo>
                  <a:pt x="0" y="25"/>
                </a:lnTo>
                <a:lnTo>
                  <a:pt x="3" y="29"/>
                </a:lnTo>
                <a:lnTo>
                  <a:pt x="5" y="33"/>
                </a:lnTo>
                <a:lnTo>
                  <a:pt x="9" y="37"/>
                </a:lnTo>
                <a:lnTo>
                  <a:pt x="15" y="38"/>
                </a:lnTo>
                <a:lnTo>
                  <a:pt x="34" y="38"/>
                </a:lnTo>
                <a:lnTo>
                  <a:pt x="45" y="38"/>
                </a:lnTo>
                <a:lnTo>
                  <a:pt x="49" y="37"/>
                </a:lnTo>
                <a:lnTo>
                  <a:pt x="53" y="33"/>
                </a:lnTo>
                <a:lnTo>
                  <a:pt x="57" y="29"/>
                </a:lnTo>
                <a:lnTo>
                  <a:pt x="58" y="25"/>
                </a:lnTo>
                <a:lnTo>
                  <a:pt x="59" y="20"/>
                </a:lnTo>
                <a:lnTo>
                  <a:pt x="58" y="14"/>
                </a:lnTo>
                <a:lnTo>
                  <a:pt x="57" y="9"/>
                </a:lnTo>
                <a:lnTo>
                  <a:pt x="53" y="5"/>
                </a:lnTo>
                <a:lnTo>
                  <a:pt x="49" y="2"/>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3" name="Line 1021"/>
          <p:cNvSpPr>
            <a:spLocks noChangeShapeType="1"/>
          </p:cNvSpPr>
          <p:nvPr/>
        </p:nvSpPr>
        <p:spPr bwMode="auto">
          <a:xfrm>
            <a:off x="7067550" y="4851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4" name="Freeform 1022"/>
          <p:cNvSpPr>
            <a:spLocks/>
          </p:cNvSpPr>
          <p:nvPr/>
        </p:nvSpPr>
        <p:spPr bwMode="auto">
          <a:xfrm>
            <a:off x="7059613" y="4851400"/>
            <a:ext cx="42862" cy="14288"/>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0 w 108"/>
              <a:gd name="T11" fmla="*/ 2147483647 h 38"/>
              <a:gd name="T12" fmla="*/ 0 w 108"/>
              <a:gd name="T13" fmla="*/ 2147483647 h 38"/>
              <a:gd name="T14" fmla="*/ 0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20" y="0"/>
                </a:moveTo>
                <a:lnTo>
                  <a:pt x="14" y="0"/>
                </a:lnTo>
                <a:lnTo>
                  <a:pt x="9" y="2"/>
                </a:lnTo>
                <a:lnTo>
                  <a:pt x="5" y="5"/>
                </a:lnTo>
                <a:lnTo>
                  <a:pt x="2" y="9"/>
                </a:lnTo>
                <a:lnTo>
                  <a:pt x="0" y="14"/>
                </a:lnTo>
                <a:lnTo>
                  <a:pt x="0" y="20"/>
                </a:lnTo>
                <a:lnTo>
                  <a:pt x="0" y="25"/>
                </a:lnTo>
                <a:lnTo>
                  <a:pt x="2" y="29"/>
                </a:lnTo>
                <a:lnTo>
                  <a:pt x="5" y="33"/>
                </a:lnTo>
                <a:lnTo>
                  <a:pt x="9" y="37"/>
                </a:lnTo>
                <a:lnTo>
                  <a:pt x="14" y="38"/>
                </a:lnTo>
                <a:lnTo>
                  <a:pt x="83" y="38"/>
                </a:lnTo>
                <a:lnTo>
                  <a:pt x="94" y="38"/>
                </a:lnTo>
                <a:lnTo>
                  <a:pt x="98" y="37"/>
                </a:lnTo>
                <a:lnTo>
                  <a:pt x="103" y="33"/>
                </a:lnTo>
                <a:lnTo>
                  <a:pt x="106" y="29"/>
                </a:lnTo>
                <a:lnTo>
                  <a:pt x="107" y="25"/>
                </a:lnTo>
                <a:lnTo>
                  <a:pt x="108" y="20"/>
                </a:lnTo>
                <a:lnTo>
                  <a:pt x="107" y="14"/>
                </a:lnTo>
                <a:lnTo>
                  <a:pt x="106" y="9"/>
                </a:lnTo>
                <a:lnTo>
                  <a:pt x="103" y="5"/>
                </a:lnTo>
                <a:lnTo>
                  <a:pt x="98" y="2"/>
                </a:lnTo>
                <a:lnTo>
                  <a:pt x="94" y="0"/>
                </a:lnTo>
                <a:lnTo>
                  <a:pt x="8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5" name="Line 1023"/>
          <p:cNvSpPr>
            <a:spLocks noChangeShapeType="1"/>
          </p:cNvSpPr>
          <p:nvPr/>
        </p:nvSpPr>
        <p:spPr bwMode="auto">
          <a:xfrm>
            <a:off x="7094538" y="4851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6" name="Freeform 1024"/>
          <p:cNvSpPr>
            <a:spLocks/>
          </p:cNvSpPr>
          <p:nvPr/>
        </p:nvSpPr>
        <p:spPr bwMode="auto">
          <a:xfrm>
            <a:off x="7086600" y="4851400"/>
            <a:ext cx="19050" cy="14288"/>
          </a:xfrm>
          <a:custGeom>
            <a:avLst/>
            <a:gdLst>
              <a:gd name="T0" fmla="*/ 2147483647 w 48"/>
              <a:gd name="T1" fmla="*/ 0 h 38"/>
              <a:gd name="T2" fmla="*/ 2147483647 w 48"/>
              <a:gd name="T3" fmla="*/ 0 h 38"/>
              <a:gd name="T4" fmla="*/ 2147483647 w 48"/>
              <a:gd name="T5" fmla="*/ 2147483647 h 38"/>
              <a:gd name="T6" fmla="*/ 2147483647 w 48"/>
              <a:gd name="T7" fmla="*/ 2147483647 h 38"/>
              <a:gd name="T8" fmla="*/ 2147483647 w 48"/>
              <a:gd name="T9" fmla="*/ 2147483647 h 38"/>
              <a:gd name="T10" fmla="*/ 0 w 48"/>
              <a:gd name="T11" fmla="*/ 2147483647 h 38"/>
              <a:gd name="T12" fmla="*/ 0 w 48"/>
              <a:gd name="T13" fmla="*/ 2147483647 h 38"/>
              <a:gd name="T14" fmla="*/ 0 w 48"/>
              <a:gd name="T15" fmla="*/ 2147483647 h 38"/>
              <a:gd name="T16" fmla="*/ 2147483647 w 48"/>
              <a:gd name="T17" fmla="*/ 2147483647 h 38"/>
              <a:gd name="T18" fmla="*/ 2147483647 w 48"/>
              <a:gd name="T19" fmla="*/ 2147483647 h 38"/>
              <a:gd name="T20" fmla="*/ 2147483647 w 48"/>
              <a:gd name="T21" fmla="*/ 2147483647 h 38"/>
              <a:gd name="T22" fmla="*/ 2147483647 w 48"/>
              <a:gd name="T23" fmla="*/ 2147483647 h 38"/>
              <a:gd name="T24" fmla="*/ 2147483647 w 48"/>
              <a:gd name="T25" fmla="*/ 2147483647 h 38"/>
              <a:gd name="T26" fmla="*/ 2147483647 w 48"/>
              <a:gd name="T27" fmla="*/ 2147483647 h 38"/>
              <a:gd name="T28" fmla="*/ 2147483647 w 48"/>
              <a:gd name="T29" fmla="*/ 2147483647 h 38"/>
              <a:gd name="T30" fmla="*/ 2147483647 w 48"/>
              <a:gd name="T31" fmla="*/ 2147483647 h 38"/>
              <a:gd name="T32" fmla="*/ 2147483647 w 48"/>
              <a:gd name="T33" fmla="*/ 2147483647 h 38"/>
              <a:gd name="T34" fmla="*/ 2147483647 w 48"/>
              <a:gd name="T35" fmla="*/ 2147483647 h 38"/>
              <a:gd name="T36" fmla="*/ 2147483647 w 48"/>
              <a:gd name="T37" fmla="*/ 2147483647 h 38"/>
              <a:gd name="T38" fmla="*/ 2147483647 w 48"/>
              <a:gd name="T39" fmla="*/ 2147483647 h 38"/>
              <a:gd name="T40" fmla="*/ 2147483647 w 48"/>
              <a:gd name="T41" fmla="*/ 2147483647 h 38"/>
              <a:gd name="T42" fmla="*/ 2147483647 w 48"/>
              <a:gd name="T43" fmla="*/ 2147483647 h 38"/>
              <a:gd name="T44" fmla="*/ 2147483647 w 48"/>
              <a:gd name="T45" fmla="*/ 2147483647 h 38"/>
              <a:gd name="T46" fmla="*/ 2147483647 w 48"/>
              <a:gd name="T47" fmla="*/ 0 h 38"/>
              <a:gd name="T48" fmla="*/ 2147483647 w 48"/>
              <a:gd name="T49" fmla="*/ 0 h 38"/>
              <a:gd name="T50" fmla="*/ 2147483647 w 4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8"/>
              <a:gd name="T80" fmla="*/ 48 w 4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8">
                <a:moveTo>
                  <a:pt x="19" y="0"/>
                </a:moveTo>
                <a:lnTo>
                  <a:pt x="14" y="0"/>
                </a:lnTo>
                <a:lnTo>
                  <a:pt x="9" y="2"/>
                </a:lnTo>
                <a:lnTo>
                  <a:pt x="5" y="5"/>
                </a:lnTo>
                <a:lnTo>
                  <a:pt x="2" y="9"/>
                </a:lnTo>
                <a:lnTo>
                  <a:pt x="0" y="14"/>
                </a:lnTo>
                <a:lnTo>
                  <a:pt x="0" y="20"/>
                </a:lnTo>
                <a:lnTo>
                  <a:pt x="0" y="25"/>
                </a:lnTo>
                <a:lnTo>
                  <a:pt x="2" y="29"/>
                </a:lnTo>
                <a:lnTo>
                  <a:pt x="5" y="33"/>
                </a:lnTo>
                <a:lnTo>
                  <a:pt x="9" y="37"/>
                </a:lnTo>
                <a:lnTo>
                  <a:pt x="14" y="38"/>
                </a:lnTo>
                <a:lnTo>
                  <a:pt x="23" y="38"/>
                </a:lnTo>
                <a:lnTo>
                  <a:pt x="34" y="38"/>
                </a:lnTo>
                <a:lnTo>
                  <a:pt x="39" y="37"/>
                </a:lnTo>
                <a:lnTo>
                  <a:pt x="43" y="33"/>
                </a:lnTo>
                <a:lnTo>
                  <a:pt x="46" y="29"/>
                </a:lnTo>
                <a:lnTo>
                  <a:pt x="48" y="25"/>
                </a:lnTo>
                <a:lnTo>
                  <a:pt x="48" y="20"/>
                </a:lnTo>
                <a:lnTo>
                  <a:pt x="48" y="14"/>
                </a:lnTo>
                <a:lnTo>
                  <a:pt x="46" y="9"/>
                </a:lnTo>
                <a:lnTo>
                  <a:pt x="43" y="5"/>
                </a:lnTo>
                <a:lnTo>
                  <a:pt x="39" y="2"/>
                </a:lnTo>
                <a:lnTo>
                  <a:pt x="34"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7" name="Line 1025"/>
          <p:cNvSpPr>
            <a:spLocks noChangeShapeType="1"/>
          </p:cNvSpPr>
          <p:nvPr/>
        </p:nvSpPr>
        <p:spPr bwMode="auto">
          <a:xfrm>
            <a:off x="7097713" y="4851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8" name="Freeform 1026"/>
          <p:cNvSpPr>
            <a:spLocks/>
          </p:cNvSpPr>
          <p:nvPr/>
        </p:nvSpPr>
        <p:spPr bwMode="auto">
          <a:xfrm>
            <a:off x="7089775" y="4851400"/>
            <a:ext cx="20638" cy="14288"/>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4" y="0"/>
                </a:lnTo>
                <a:lnTo>
                  <a:pt x="10" y="2"/>
                </a:lnTo>
                <a:lnTo>
                  <a:pt x="6" y="5"/>
                </a:lnTo>
                <a:lnTo>
                  <a:pt x="2" y="9"/>
                </a:lnTo>
                <a:lnTo>
                  <a:pt x="1" y="14"/>
                </a:lnTo>
                <a:lnTo>
                  <a:pt x="0" y="20"/>
                </a:lnTo>
                <a:lnTo>
                  <a:pt x="1" y="25"/>
                </a:lnTo>
                <a:lnTo>
                  <a:pt x="2" y="29"/>
                </a:lnTo>
                <a:lnTo>
                  <a:pt x="6" y="33"/>
                </a:lnTo>
                <a:lnTo>
                  <a:pt x="10" y="37"/>
                </a:lnTo>
                <a:lnTo>
                  <a:pt x="14" y="38"/>
                </a:lnTo>
                <a:lnTo>
                  <a:pt x="24" y="38"/>
                </a:lnTo>
                <a:lnTo>
                  <a:pt x="35" y="38"/>
                </a:lnTo>
                <a:lnTo>
                  <a:pt x="39" y="37"/>
                </a:lnTo>
                <a:lnTo>
                  <a:pt x="43" y="33"/>
                </a:lnTo>
                <a:lnTo>
                  <a:pt x="47" y="29"/>
                </a:lnTo>
                <a:lnTo>
                  <a:pt x="49" y="25"/>
                </a:lnTo>
                <a:lnTo>
                  <a:pt x="50" y="20"/>
                </a:lnTo>
                <a:lnTo>
                  <a:pt x="49" y="14"/>
                </a:lnTo>
                <a:lnTo>
                  <a:pt x="47" y="9"/>
                </a:lnTo>
                <a:lnTo>
                  <a:pt x="43" y="5"/>
                </a:lnTo>
                <a:lnTo>
                  <a:pt x="39" y="2"/>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79" name="Line 1027"/>
          <p:cNvSpPr>
            <a:spLocks noChangeShapeType="1"/>
          </p:cNvSpPr>
          <p:nvPr/>
        </p:nvSpPr>
        <p:spPr bwMode="auto">
          <a:xfrm>
            <a:off x="7102475" y="4851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0" name="Freeform 1028"/>
          <p:cNvSpPr>
            <a:spLocks/>
          </p:cNvSpPr>
          <p:nvPr/>
        </p:nvSpPr>
        <p:spPr bwMode="auto">
          <a:xfrm>
            <a:off x="7094538" y="4851400"/>
            <a:ext cx="42862" cy="14288"/>
          </a:xfrm>
          <a:custGeom>
            <a:avLst/>
            <a:gdLst>
              <a:gd name="T0" fmla="*/ 2147483647 w 109"/>
              <a:gd name="T1" fmla="*/ 0 h 38"/>
              <a:gd name="T2" fmla="*/ 2147483647 w 109"/>
              <a:gd name="T3" fmla="*/ 0 h 38"/>
              <a:gd name="T4" fmla="*/ 2147483647 w 109"/>
              <a:gd name="T5" fmla="*/ 2147483647 h 38"/>
              <a:gd name="T6" fmla="*/ 2147483647 w 109"/>
              <a:gd name="T7" fmla="*/ 2147483647 h 38"/>
              <a:gd name="T8" fmla="*/ 2147483647 w 109"/>
              <a:gd name="T9" fmla="*/ 2147483647 h 38"/>
              <a:gd name="T10" fmla="*/ 0 w 109"/>
              <a:gd name="T11" fmla="*/ 2147483647 h 38"/>
              <a:gd name="T12" fmla="*/ 0 w 109"/>
              <a:gd name="T13" fmla="*/ 2147483647 h 38"/>
              <a:gd name="T14" fmla="*/ 0 w 109"/>
              <a:gd name="T15" fmla="*/ 2147483647 h 38"/>
              <a:gd name="T16" fmla="*/ 2147483647 w 109"/>
              <a:gd name="T17" fmla="*/ 2147483647 h 38"/>
              <a:gd name="T18" fmla="*/ 2147483647 w 109"/>
              <a:gd name="T19" fmla="*/ 2147483647 h 38"/>
              <a:gd name="T20" fmla="*/ 2147483647 w 109"/>
              <a:gd name="T21" fmla="*/ 2147483647 h 38"/>
              <a:gd name="T22" fmla="*/ 2147483647 w 109"/>
              <a:gd name="T23" fmla="*/ 2147483647 h 38"/>
              <a:gd name="T24" fmla="*/ 2147483647 w 109"/>
              <a:gd name="T25" fmla="*/ 2147483647 h 38"/>
              <a:gd name="T26" fmla="*/ 2147483647 w 109"/>
              <a:gd name="T27" fmla="*/ 2147483647 h 38"/>
              <a:gd name="T28" fmla="*/ 2147483647 w 109"/>
              <a:gd name="T29" fmla="*/ 2147483647 h 38"/>
              <a:gd name="T30" fmla="*/ 2147483647 w 109"/>
              <a:gd name="T31" fmla="*/ 2147483647 h 38"/>
              <a:gd name="T32" fmla="*/ 2147483647 w 109"/>
              <a:gd name="T33" fmla="*/ 2147483647 h 38"/>
              <a:gd name="T34" fmla="*/ 2147483647 w 109"/>
              <a:gd name="T35" fmla="*/ 2147483647 h 38"/>
              <a:gd name="T36" fmla="*/ 2147483647 w 109"/>
              <a:gd name="T37" fmla="*/ 2147483647 h 38"/>
              <a:gd name="T38" fmla="*/ 2147483647 w 109"/>
              <a:gd name="T39" fmla="*/ 2147483647 h 38"/>
              <a:gd name="T40" fmla="*/ 2147483647 w 109"/>
              <a:gd name="T41" fmla="*/ 2147483647 h 38"/>
              <a:gd name="T42" fmla="*/ 2147483647 w 109"/>
              <a:gd name="T43" fmla="*/ 2147483647 h 38"/>
              <a:gd name="T44" fmla="*/ 2147483647 w 109"/>
              <a:gd name="T45" fmla="*/ 2147483647 h 38"/>
              <a:gd name="T46" fmla="*/ 2147483647 w 109"/>
              <a:gd name="T47" fmla="*/ 0 h 38"/>
              <a:gd name="T48" fmla="*/ 2147483647 w 109"/>
              <a:gd name="T49" fmla="*/ 0 h 38"/>
              <a:gd name="T50" fmla="*/ 2147483647 w 10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8"/>
              <a:gd name="T80" fmla="*/ 109 w 10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8">
                <a:moveTo>
                  <a:pt x="20" y="0"/>
                </a:moveTo>
                <a:lnTo>
                  <a:pt x="15" y="0"/>
                </a:lnTo>
                <a:lnTo>
                  <a:pt x="10" y="2"/>
                </a:lnTo>
                <a:lnTo>
                  <a:pt x="6" y="5"/>
                </a:lnTo>
                <a:lnTo>
                  <a:pt x="3" y="9"/>
                </a:lnTo>
                <a:lnTo>
                  <a:pt x="0" y="14"/>
                </a:lnTo>
                <a:lnTo>
                  <a:pt x="0" y="20"/>
                </a:lnTo>
                <a:lnTo>
                  <a:pt x="0" y="25"/>
                </a:lnTo>
                <a:lnTo>
                  <a:pt x="3" y="29"/>
                </a:lnTo>
                <a:lnTo>
                  <a:pt x="6" y="33"/>
                </a:lnTo>
                <a:lnTo>
                  <a:pt x="10" y="37"/>
                </a:lnTo>
                <a:lnTo>
                  <a:pt x="15" y="38"/>
                </a:lnTo>
                <a:lnTo>
                  <a:pt x="84" y="38"/>
                </a:lnTo>
                <a:lnTo>
                  <a:pt x="94" y="38"/>
                </a:lnTo>
                <a:lnTo>
                  <a:pt x="98" y="37"/>
                </a:lnTo>
                <a:lnTo>
                  <a:pt x="103" y="33"/>
                </a:lnTo>
                <a:lnTo>
                  <a:pt x="106" y="29"/>
                </a:lnTo>
                <a:lnTo>
                  <a:pt x="107" y="25"/>
                </a:lnTo>
                <a:lnTo>
                  <a:pt x="109" y="20"/>
                </a:lnTo>
                <a:lnTo>
                  <a:pt x="107" y="14"/>
                </a:lnTo>
                <a:lnTo>
                  <a:pt x="106" y="9"/>
                </a:lnTo>
                <a:lnTo>
                  <a:pt x="103" y="5"/>
                </a:lnTo>
                <a:lnTo>
                  <a:pt x="98" y="2"/>
                </a:lnTo>
                <a:lnTo>
                  <a:pt x="94" y="0"/>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1" name="Line 1029"/>
          <p:cNvSpPr>
            <a:spLocks noChangeShapeType="1"/>
          </p:cNvSpPr>
          <p:nvPr/>
        </p:nvSpPr>
        <p:spPr bwMode="auto">
          <a:xfrm>
            <a:off x="7129463" y="4851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2" name="Freeform 1030"/>
          <p:cNvSpPr>
            <a:spLocks/>
          </p:cNvSpPr>
          <p:nvPr/>
        </p:nvSpPr>
        <p:spPr bwMode="auto">
          <a:xfrm>
            <a:off x="7121525" y="4851400"/>
            <a:ext cx="46038" cy="14288"/>
          </a:xfrm>
          <a:custGeom>
            <a:avLst/>
            <a:gdLst>
              <a:gd name="T0" fmla="*/ 2147483647 w 118"/>
              <a:gd name="T1" fmla="*/ 0 h 38"/>
              <a:gd name="T2" fmla="*/ 2147483647 w 118"/>
              <a:gd name="T3" fmla="*/ 0 h 38"/>
              <a:gd name="T4" fmla="*/ 2147483647 w 118"/>
              <a:gd name="T5" fmla="*/ 2147483647 h 38"/>
              <a:gd name="T6" fmla="*/ 2147483647 w 118"/>
              <a:gd name="T7" fmla="*/ 2147483647 h 38"/>
              <a:gd name="T8" fmla="*/ 2147483647 w 118"/>
              <a:gd name="T9" fmla="*/ 2147483647 h 38"/>
              <a:gd name="T10" fmla="*/ 0 w 118"/>
              <a:gd name="T11" fmla="*/ 2147483647 h 38"/>
              <a:gd name="T12" fmla="*/ 0 w 118"/>
              <a:gd name="T13" fmla="*/ 2147483647 h 38"/>
              <a:gd name="T14" fmla="*/ 0 w 118"/>
              <a:gd name="T15" fmla="*/ 2147483647 h 38"/>
              <a:gd name="T16" fmla="*/ 2147483647 w 118"/>
              <a:gd name="T17" fmla="*/ 2147483647 h 38"/>
              <a:gd name="T18" fmla="*/ 2147483647 w 118"/>
              <a:gd name="T19" fmla="*/ 2147483647 h 38"/>
              <a:gd name="T20" fmla="*/ 2147483647 w 118"/>
              <a:gd name="T21" fmla="*/ 2147483647 h 38"/>
              <a:gd name="T22" fmla="*/ 2147483647 w 118"/>
              <a:gd name="T23" fmla="*/ 2147483647 h 38"/>
              <a:gd name="T24" fmla="*/ 2147483647 w 118"/>
              <a:gd name="T25" fmla="*/ 2147483647 h 38"/>
              <a:gd name="T26" fmla="*/ 2147483647 w 118"/>
              <a:gd name="T27" fmla="*/ 2147483647 h 38"/>
              <a:gd name="T28" fmla="*/ 2147483647 w 118"/>
              <a:gd name="T29" fmla="*/ 2147483647 h 38"/>
              <a:gd name="T30" fmla="*/ 2147483647 w 118"/>
              <a:gd name="T31" fmla="*/ 2147483647 h 38"/>
              <a:gd name="T32" fmla="*/ 2147483647 w 118"/>
              <a:gd name="T33" fmla="*/ 2147483647 h 38"/>
              <a:gd name="T34" fmla="*/ 2147483647 w 118"/>
              <a:gd name="T35" fmla="*/ 2147483647 h 38"/>
              <a:gd name="T36" fmla="*/ 2147483647 w 118"/>
              <a:gd name="T37" fmla="*/ 2147483647 h 38"/>
              <a:gd name="T38" fmla="*/ 2147483647 w 118"/>
              <a:gd name="T39" fmla="*/ 2147483647 h 38"/>
              <a:gd name="T40" fmla="*/ 2147483647 w 118"/>
              <a:gd name="T41" fmla="*/ 2147483647 h 38"/>
              <a:gd name="T42" fmla="*/ 2147483647 w 118"/>
              <a:gd name="T43" fmla="*/ 2147483647 h 38"/>
              <a:gd name="T44" fmla="*/ 2147483647 w 118"/>
              <a:gd name="T45" fmla="*/ 2147483647 h 38"/>
              <a:gd name="T46" fmla="*/ 2147483647 w 118"/>
              <a:gd name="T47" fmla="*/ 0 h 38"/>
              <a:gd name="T48" fmla="*/ 2147483647 w 118"/>
              <a:gd name="T49" fmla="*/ 0 h 38"/>
              <a:gd name="T50" fmla="*/ 2147483647 w 11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8"/>
              <a:gd name="T79" fmla="*/ 0 h 38"/>
              <a:gd name="T80" fmla="*/ 118 w 11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8" h="38">
                <a:moveTo>
                  <a:pt x="20" y="0"/>
                </a:moveTo>
                <a:lnTo>
                  <a:pt x="15" y="0"/>
                </a:lnTo>
                <a:lnTo>
                  <a:pt x="9" y="2"/>
                </a:lnTo>
                <a:lnTo>
                  <a:pt x="5" y="5"/>
                </a:lnTo>
                <a:lnTo>
                  <a:pt x="3" y="9"/>
                </a:lnTo>
                <a:lnTo>
                  <a:pt x="0" y="14"/>
                </a:lnTo>
                <a:lnTo>
                  <a:pt x="0" y="20"/>
                </a:lnTo>
                <a:lnTo>
                  <a:pt x="0" y="25"/>
                </a:lnTo>
                <a:lnTo>
                  <a:pt x="3" y="29"/>
                </a:lnTo>
                <a:lnTo>
                  <a:pt x="5" y="33"/>
                </a:lnTo>
                <a:lnTo>
                  <a:pt x="9" y="37"/>
                </a:lnTo>
                <a:lnTo>
                  <a:pt x="15" y="38"/>
                </a:lnTo>
                <a:lnTo>
                  <a:pt x="94" y="38"/>
                </a:lnTo>
                <a:lnTo>
                  <a:pt x="103" y="38"/>
                </a:lnTo>
                <a:lnTo>
                  <a:pt x="108" y="37"/>
                </a:lnTo>
                <a:lnTo>
                  <a:pt x="112" y="33"/>
                </a:lnTo>
                <a:lnTo>
                  <a:pt x="115" y="29"/>
                </a:lnTo>
                <a:lnTo>
                  <a:pt x="118" y="25"/>
                </a:lnTo>
                <a:lnTo>
                  <a:pt x="118" y="20"/>
                </a:lnTo>
                <a:lnTo>
                  <a:pt x="118" y="14"/>
                </a:lnTo>
                <a:lnTo>
                  <a:pt x="115" y="9"/>
                </a:lnTo>
                <a:lnTo>
                  <a:pt x="112" y="5"/>
                </a:lnTo>
                <a:lnTo>
                  <a:pt x="108" y="2"/>
                </a:lnTo>
                <a:lnTo>
                  <a:pt x="103" y="0"/>
                </a:lnTo>
                <a:lnTo>
                  <a:pt x="9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3" name="Line 1031"/>
          <p:cNvSpPr>
            <a:spLocks noChangeShapeType="1"/>
          </p:cNvSpPr>
          <p:nvPr/>
        </p:nvSpPr>
        <p:spPr bwMode="auto">
          <a:xfrm>
            <a:off x="7159625" y="4851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4" name="Freeform 1032"/>
          <p:cNvSpPr>
            <a:spLocks/>
          </p:cNvSpPr>
          <p:nvPr/>
        </p:nvSpPr>
        <p:spPr bwMode="auto">
          <a:xfrm>
            <a:off x="7153275" y="4851400"/>
            <a:ext cx="19050" cy="14288"/>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6" y="0"/>
                </a:lnTo>
                <a:lnTo>
                  <a:pt x="11" y="2"/>
                </a:lnTo>
                <a:lnTo>
                  <a:pt x="7" y="5"/>
                </a:lnTo>
                <a:lnTo>
                  <a:pt x="3" y="9"/>
                </a:lnTo>
                <a:lnTo>
                  <a:pt x="1" y="14"/>
                </a:lnTo>
                <a:lnTo>
                  <a:pt x="0" y="20"/>
                </a:lnTo>
                <a:lnTo>
                  <a:pt x="1" y="25"/>
                </a:lnTo>
                <a:lnTo>
                  <a:pt x="3" y="29"/>
                </a:lnTo>
                <a:lnTo>
                  <a:pt x="7" y="33"/>
                </a:lnTo>
                <a:lnTo>
                  <a:pt x="11" y="37"/>
                </a:lnTo>
                <a:lnTo>
                  <a:pt x="16" y="38"/>
                </a:lnTo>
                <a:lnTo>
                  <a:pt x="25" y="38"/>
                </a:lnTo>
                <a:lnTo>
                  <a:pt x="36" y="38"/>
                </a:lnTo>
                <a:lnTo>
                  <a:pt x="40" y="37"/>
                </a:lnTo>
                <a:lnTo>
                  <a:pt x="45" y="33"/>
                </a:lnTo>
                <a:lnTo>
                  <a:pt x="48" y="29"/>
                </a:lnTo>
                <a:lnTo>
                  <a:pt x="49" y="25"/>
                </a:lnTo>
                <a:lnTo>
                  <a:pt x="50" y="20"/>
                </a:lnTo>
                <a:lnTo>
                  <a:pt x="49" y="14"/>
                </a:lnTo>
                <a:lnTo>
                  <a:pt x="48" y="9"/>
                </a:lnTo>
                <a:lnTo>
                  <a:pt x="45" y="5"/>
                </a:lnTo>
                <a:lnTo>
                  <a:pt x="40" y="2"/>
                </a:lnTo>
                <a:lnTo>
                  <a:pt x="36"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5" name="Line 1033"/>
          <p:cNvSpPr>
            <a:spLocks noChangeShapeType="1"/>
          </p:cNvSpPr>
          <p:nvPr/>
        </p:nvSpPr>
        <p:spPr bwMode="auto">
          <a:xfrm>
            <a:off x="7164388" y="4851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6" name="Freeform 1034"/>
          <p:cNvSpPr>
            <a:spLocks/>
          </p:cNvSpPr>
          <p:nvPr/>
        </p:nvSpPr>
        <p:spPr bwMode="auto">
          <a:xfrm>
            <a:off x="7156450" y="4851400"/>
            <a:ext cx="26988" cy="14288"/>
          </a:xfrm>
          <a:custGeom>
            <a:avLst/>
            <a:gdLst>
              <a:gd name="T0" fmla="*/ 2147483647 w 68"/>
              <a:gd name="T1" fmla="*/ 0 h 38"/>
              <a:gd name="T2" fmla="*/ 2147483647 w 68"/>
              <a:gd name="T3" fmla="*/ 0 h 38"/>
              <a:gd name="T4" fmla="*/ 2147483647 w 68"/>
              <a:gd name="T5" fmla="*/ 2147483647 h 38"/>
              <a:gd name="T6" fmla="*/ 2147483647 w 68"/>
              <a:gd name="T7" fmla="*/ 2147483647 h 38"/>
              <a:gd name="T8" fmla="*/ 2147483647 w 68"/>
              <a:gd name="T9" fmla="*/ 2147483647 h 38"/>
              <a:gd name="T10" fmla="*/ 0 w 68"/>
              <a:gd name="T11" fmla="*/ 2147483647 h 38"/>
              <a:gd name="T12" fmla="*/ 0 w 68"/>
              <a:gd name="T13" fmla="*/ 2147483647 h 38"/>
              <a:gd name="T14" fmla="*/ 0 w 68"/>
              <a:gd name="T15" fmla="*/ 2147483647 h 38"/>
              <a:gd name="T16" fmla="*/ 2147483647 w 68"/>
              <a:gd name="T17" fmla="*/ 2147483647 h 38"/>
              <a:gd name="T18" fmla="*/ 2147483647 w 68"/>
              <a:gd name="T19" fmla="*/ 2147483647 h 38"/>
              <a:gd name="T20" fmla="*/ 2147483647 w 68"/>
              <a:gd name="T21" fmla="*/ 2147483647 h 38"/>
              <a:gd name="T22" fmla="*/ 2147483647 w 68"/>
              <a:gd name="T23" fmla="*/ 2147483647 h 38"/>
              <a:gd name="T24" fmla="*/ 2147483647 w 68"/>
              <a:gd name="T25" fmla="*/ 2147483647 h 38"/>
              <a:gd name="T26" fmla="*/ 2147483647 w 68"/>
              <a:gd name="T27" fmla="*/ 2147483647 h 38"/>
              <a:gd name="T28" fmla="*/ 2147483647 w 68"/>
              <a:gd name="T29" fmla="*/ 2147483647 h 38"/>
              <a:gd name="T30" fmla="*/ 2147483647 w 68"/>
              <a:gd name="T31" fmla="*/ 2147483647 h 38"/>
              <a:gd name="T32" fmla="*/ 2147483647 w 68"/>
              <a:gd name="T33" fmla="*/ 2147483647 h 38"/>
              <a:gd name="T34" fmla="*/ 2147483647 w 68"/>
              <a:gd name="T35" fmla="*/ 2147483647 h 38"/>
              <a:gd name="T36" fmla="*/ 2147483647 w 68"/>
              <a:gd name="T37" fmla="*/ 2147483647 h 38"/>
              <a:gd name="T38" fmla="*/ 2147483647 w 68"/>
              <a:gd name="T39" fmla="*/ 2147483647 h 38"/>
              <a:gd name="T40" fmla="*/ 2147483647 w 68"/>
              <a:gd name="T41" fmla="*/ 2147483647 h 38"/>
              <a:gd name="T42" fmla="*/ 2147483647 w 68"/>
              <a:gd name="T43" fmla="*/ 2147483647 h 38"/>
              <a:gd name="T44" fmla="*/ 2147483647 w 68"/>
              <a:gd name="T45" fmla="*/ 2147483647 h 38"/>
              <a:gd name="T46" fmla="*/ 2147483647 w 68"/>
              <a:gd name="T47" fmla="*/ 0 h 38"/>
              <a:gd name="T48" fmla="*/ 2147483647 w 68"/>
              <a:gd name="T49" fmla="*/ 0 h 38"/>
              <a:gd name="T50" fmla="*/ 2147483647 w 6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38"/>
              <a:gd name="T80" fmla="*/ 68 w 6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38">
                <a:moveTo>
                  <a:pt x="19" y="0"/>
                </a:moveTo>
                <a:lnTo>
                  <a:pt x="14" y="0"/>
                </a:lnTo>
                <a:lnTo>
                  <a:pt x="9" y="2"/>
                </a:lnTo>
                <a:lnTo>
                  <a:pt x="5" y="5"/>
                </a:lnTo>
                <a:lnTo>
                  <a:pt x="2" y="9"/>
                </a:lnTo>
                <a:lnTo>
                  <a:pt x="0" y="14"/>
                </a:lnTo>
                <a:lnTo>
                  <a:pt x="0" y="20"/>
                </a:lnTo>
                <a:lnTo>
                  <a:pt x="0" y="25"/>
                </a:lnTo>
                <a:lnTo>
                  <a:pt x="2" y="29"/>
                </a:lnTo>
                <a:lnTo>
                  <a:pt x="5" y="33"/>
                </a:lnTo>
                <a:lnTo>
                  <a:pt x="9" y="37"/>
                </a:lnTo>
                <a:lnTo>
                  <a:pt x="14" y="38"/>
                </a:lnTo>
                <a:lnTo>
                  <a:pt x="43" y="38"/>
                </a:lnTo>
                <a:lnTo>
                  <a:pt x="54" y="38"/>
                </a:lnTo>
                <a:lnTo>
                  <a:pt x="59" y="37"/>
                </a:lnTo>
                <a:lnTo>
                  <a:pt x="63" y="33"/>
                </a:lnTo>
                <a:lnTo>
                  <a:pt x="66" y="29"/>
                </a:lnTo>
                <a:lnTo>
                  <a:pt x="68" y="25"/>
                </a:lnTo>
                <a:lnTo>
                  <a:pt x="68" y="20"/>
                </a:lnTo>
                <a:lnTo>
                  <a:pt x="68" y="14"/>
                </a:lnTo>
                <a:lnTo>
                  <a:pt x="66" y="9"/>
                </a:lnTo>
                <a:lnTo>
                  <a:pt x="63" y="5"/>
                </a:lnTo>
                <a:lnTo>
                  <a:pt x="59" y="2"/>
                </a:lnTo>
                <a:lnTo>
                  <a:pt x="54" y="0"/>
                </a:lnTo>
                <a:lnTo>
                  <a:pt x="4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7" name="Line 1035"/>
          <p:cNvSpPr>
            <a:spLocks noChangeShapeType="1"/>
          </p:cNvSpPr>
          <p:nvPr/>
        </p:nvSpPr>
        <p:spPr bwMode="auto">
          <a:xfrm>
            <a:off x="7175500" y="4851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8" name="Freeform 1036"/>
          <p:cNvSpPr>
            <a:spLocks/>
          </p:cNvSpPr>
          <p:nvPr/>
        </p:nvSpPr>
        <p:spPr bwMode="auto">
          <a:xfrm>
            <a:off x="7167563" y="4851400"/>
            <a:ext cx="28575" cy="14288"/>
          </a:xfrm>
          <a:custGeom>
            <a:avLst/>
            <a:gdLst>
              <a:gd name="T0" fmla="*/ 2147483647 w 70"/>
              <a:gd name="T1" fmla="*/ 0 h 38"/>
              <a:gd name="T2" fmla="*/ 2147483647 w 70"/>
              <a:gd name="T3" fmla="*/ 0 h 38"/>
              <a:gd name="T4" fmla="*/ 2147483647 w 70"/>
              <a:gd name="T5" fmla="*/ 2147483647 h 38"/>
              <a:gd name="T6" fmla="*/ 2147483647 w 70"/>
              <a:gd name="T7" fmla="*/ 2147483647 h 38"/>
              <a:gd name="T8" fmla="*/ 2147483647 w 70"/>
              <a:gd name="T9" fmla="*/ 2147483647 h 38"/>
              <a:gd name="T10" fmla="*/ 2147483647 w 70"/>
              <a:gd name="T11" fmla="*/ 2147483647 h 38"/>
              <a:gd name="T12" fmla="*/ 0 w 70"/>
              <a:gd name="T13" fmla="*/ 2147483647 h 38"/>
              <a:gd name="T14" fmla="*/ 2147483647 w 70"/>
              <a:gd name="T15" fmla="*/ 2147483647 h 38"/>
              <a:gd name="T16" fmla="*/ 2147483647 w 70"/>
              <a:gd name="T17" fmla="*/ 2147483647 h 38"/>
              <a:gd name="T18" fmla="*/ 2147483647 w 70"/>
              <a:gd name="T19" fmla="*/ 2147483647 h 38"/>
              <a:gd name="T20" fmla="*/ 2147483647 w 70"/>
              <a:gd name="T21" fmla="*/ 2147483647 h 38"/>
              <a:gd name="T22" fmla="*/ 2147483647 w 70"/>
              <a:gd name="T23" fmla="*/ 2147483647 h 38"/>
              <a:gd name="T24" fmla="*/ 2147483647 w 70"/>
              <a:gd name="T25" fmla="*/ 2147483647 h 38"/>
              <a:gd name="T26" fmla="*/ 2147483647 w 70"/>
              <a:gd name="T27" fmla="*/ 2147483647 h 38"/>
              <a:gd name="T28" fmla="*/ 2147483647 w 70"/>
              <a:gd name="T29" fmla="*/ 2147483647 h 38"/>
              <a:gd name="T30" fmla="*/ 2147483647 w 70"/>
              <a:gd name="T31" fmla="*/ 2147483647 h 38"/>
              <a:gd name="T32" fmla="*/ 2147483647 w 70"/>
              <a:gd name="T33" fmla="*/ 2147483647 h 38"/>
              <a:gd name="T34" fmla="*/ 2147483647 w 70"/>
              <a:gd name="T35" fmla="*/ 2147483647 h 38"/>
              <a:gd name="T36" fmla="*/ 2147483647 w 70"/>
              <a:gd name="T37" fmla="*/ 2147483647 h 38"/>
              <a:gd name="T38" fmla="*/ 2147483647 w 70"/>
              <a:gd name="T39" fmla="*/ 2147483647 h 38"/>
              <a:gd name="T40" fmla="*/ 2147483647 w 70"/>
              <a:gd name="T41" fmla="*/ 2147483647 h 38"/>
              <a:gd name="T42" fmla="*/ 2147483647 w 70"/>
              <a:gd name="T43" fmla="*/ 2147483647 h 38"/>
              <a:gd name="T44" fmla="*/ 2147483647 w 70"/>
              <a:gd name="T45" fmla="*/ 2147483647 h 38"/>
              <a:gd name="T46" fmla="*/ 2147483647 w 70"/>
              <a:gd name="T47" fmla="*/ 0 h 38"/>
              <a:gd name="T48" fmla="*/ 2147483647 w 70"/>
              <a:gd name="T49" fmla="*/ 0 h 38"/>
              <a:gd name="T50" fmla="*/ 2147483647 w 7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8"/>
              <a:gd name="T80" fmla="*/ 70 w 7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8">
                <a:moveTo>
                  <a:pt x="20" y="0"/>
                </a:moveTo>
                <a:lnTo>
                  <a:pt x="14" y="0"/>
                </a:lnTo>
                <a:lnTo>
                  <a:pt x="10" y="2"/>
                </a:lnTo>
                <a:lnTo>
                  <a:pt x="6" y="5"/>
                </a:lnTo>
                <a:lnTo>
                  <a:pt x="2" y="9"/>
                </a:lnTo>
                <a:lnTo>
                  <a:pt x="1" y="14"/>
                </a:lnTo>
                <a:lnTo>
                  <a:pt x="0" y="20"/>
                </a:lnTo>
                <a:lnTo>
                  <a:pt x="1" y="25"/>
                </a:lnTo>
                <a:lnTo>
                  <a:pt x="2" y="29"/>
                </a:lnTo>
                <a:lnTo>
                  <a:pt x="6" y="33"/>
                </a:lnTo>
                <a:lnTo>
                  <a:pt x="10" y="37"/>
                </a:lnTo>
                <a:lnTo>
                  <a:pt x="14" y="38"/>
                </a:lnTo>
                <a:lnTo>
                  <a:pt x="43" y="38"/>
                </a:lnTo>
                <a:lnTo>
                  <a:pt x="54" y="38"/>
                </a:lnTo>
                <a:lnTo>
                  <a:pt x="59" y="37"/>
                </a:lnTo>
                <a:lnTo>
                  <a:pt x="63" y="33"/>
                </a:lnTo>
                <a:lnTo>
                  <a:pt x="67" y="29"/>
                </a:lnTo>
                <a:lnTo>
                  <a:pt x="68" y="25"/>
                </a:lnTo>
                <a:lnTo>
                  <a:pt x="70" y="20"/>
                </a:lnTo>
                <a:lnTo>
                  <a:pt x="68" y="14"/>
                </a:lnTo>
                <a:lnTo>
                  <a:pt x="67" y="9"/>
                </a:lnTo>
                <a:lnTo>
                  <a:pt x="63" y="5"/>
                </a:lnTo>
                <a:lnTo>
                  <a:pt x="59"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89" name="Line 1037"/>
          <p:cNvSpPr>
            <a:spLocks noChangeShapeType="1"/>
          </p:cNvSpPr>
          <p:nvPr/>
        </p:nvSpPr>
        <p:spPr bwMode="auto">
          <a:xfrm>
            <a:off x="7188200" y="4851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0" name="Freeform 1038"/>
          <p:cNvSpPr>
            <a:spLocks/>
          </p:cNvSpPr>
          <p:nvPr/>
        </p:nvSpPr>
        <p:spPr bwMode="auto">
          <a:xfrm>
            <a:off x="7180263" y="4851400"/>
            <a:ext cx="26987" cy="14288"/>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9" y="2"/>
                </a:lnTo>
                <a:lnTo>
                  <a:pt x="5" y="5"/>
                </a:lnTo>
                <a:lnTo>
                  <a:pt x="3" y="9"/>
                </a:lnTo>
                <a:lnTo>
                  <a:pt x="0" y="14"/>
                </a:lnTo>
                <a:lnTo>
                  <a:pt x="0" y="20"/>
                </a:lnTo>
                <a:lnTo>
                  <a:pt x="0" y="25"/>
                </a:lnTo>
                <a:lnTo>
                  <a:pt x="3" y="29"/>
                </a:lnTo>
                <a:lnTo>
                  <a:pt x="5" y="33"/>
                </a:lnTo>
                <a:lnTo>
                  <a:pt x="9" y="37"/>
                </a:lnTo>
                <a:lnTo>
                  <a:pt x="15" y="38"/>
                </a:lnTo>
                <a:lnTo>
                  <a:pt x="44" y="38"/>
                </a:lnTo>
                <a:lnTo>
                  <a:pt x="54" y="38"/>
                </a:lnTo>
                <a:lnTo>
                  <a:pt x="58" y="37"/>
                </a:lnTo>
                <a:lnTo>
                  <a:pt x="64" y="33"/>
                </a:lnTo>
                <a:lnTo>
                  <a:pt x="66" y="29"/>
                </a:lnTo>
                <a:lnTo>
                  <a:pt x="68" y="25"/>
                </a:lnTo>
                <a:lnTo>
                  <a:pt x="69" y="20"/>
                </a:lnTo>
                <a:lnTo>
                  <a:pt x="68" y="14"/>
                </a:lnTo>
                <a:lnTo>
                  <a:pt x="66" y="9"/>
                </a:lnTo>
                <a:lnTo>
                  <a:pt x="64" y="5"/>
                </a:lnTo>
                <a:lnTo>
                  <a:pt x="58" y="2"/>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1" name="Line 1039"/>
          <p:cNvSpPr>
            <a:spLocks noChangeShapeType="1"/>
          </p:cNvSpPr>
          <p:nvPr/>
        </p:nvSpPr>
        <p:spPr bwMode="auto">
          <a:xfrm>
            <a:off x="7199313" y="4851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2" name="Freeform 1040"/>
          <p:cNvSpPr>
            <a:spLocks/>
          </p:cNvSpPr>
          <p:nvPr/>
        </p:nvSpPr>
        <p:spPr bwMode="auto">
          <a:xfrm>
            <a:off x="7191375" y="4851400"/>
            <a:ext cx="20638" cy="14288"/>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9" y="2"/>
                </a:lnTo>
                <a:lnTo>
                  <a:pt x="5" y="5"/>
                </a:lnTo>
                <a:lnTo>
                  <a:pt x="3" y="9"/>
                </a:lnTo>
                <a:lnTo>
                  <a:pt x="0" y="14"/>
                </a:lnTo>
                <a:lnTo>
                  <a:pt x="0" y="20"/>
                </a:lnTo>
                <a:lnTo>
                  <a:pt x="0" y="25"/>
                </a:lnTo>
                <a:lnTo>
                  <a:pt x="3" y="29"/>
                </a:lnTo>
                <a:lnTo>
                  <a:pt x="5" y="33"/>
                </a:lnTo>
                <a:lnTo>
                  <a:pt x="9" y="37"/>
                </a:lnTo>
                <a:lnTo>
                  <a:pt x="15" y="38"/>
                </a:lnTo>
                <a:lnTo>
                  <a:pt x="24" y="38"/>
                </a:lnTo>
                <a:lnTo>
                  <a:pt x="35" y="38"/>
                </a:lnTo>
                <a:lnTo>
                  <a:pt x="40" y="37"/>
                </a:lnTo>
                <a:lnTo>
                  <a:pt x="44" y="33"/>
                </a:lnTo>
                <a:lnTo>
                  <a:pt x="46" y="29"/>
                </a:lnTo>
                <a:lnTo>
                  <a:pt x="49" y="25"/>
                </a:lnTo>
                <a:lnTo>
                  <a:pt x="49" y="20"/>
                </a:lnTo>
                <a:lnTo>
                  <a:pt x="49" y="14"/>
                </a:lnTo>
                <a:lnTo>
                  <a:pt x="46" y="9"/>
                </a:lnTo>
                <a:lnTo>
                  <a:pt x="44" y="5"/>
                </a:lnTo>
                <a:lnTo>
                  <a:pt x="40" y="2"/>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3" name="Line 1041"/>
          <p:cNvSpPr>
            <a:spLocks noChangeShapeType="1"/>
          </p:cNvSpPr>
          <p:nvPr/>
        </p:nvSpPr>
        <p:spPr bwMode="auto">
          <a:xfrm>
            <a:off x="7204075" y="48514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4" name="Freeform 1042"/>
          <p:cNvSpPr>
            <a:spLocks/>
          </p:cNvSpPr>
          <p:nvPr/>
        </p:nvSpPr>
        <p:spPr bwMode="auto">
          <a:xfrm>
            <a:off x="7196138" y="4851400"/>
            <a:ext cx="30162" cy="14288"/>
          </a:xfrm>
          <a:custGeom>
            <a:avLst/>
            <a:gdLst>
              <a:gd name="T0" fmla="*/ 2147483647 w 80"/>
              <a:gd name="T1" fmla="*/ 0 h 38"/>
              <a:gd name="T2" fmla="*/ 2147483647 w 80"/>
              <a:gd name="T3" fmla="*/ 0 h 38"/>
              <a:gd name="T4" fmla="*/ 2147483647 w 80"/>
              <a:gd name="T5" fmla="*/ 2147483647 h 38"/>
              <a:gd name="T6" fmla="*/ 2147483647 w 80"/>
              <a:gd name="T7" fmla="*/ 2147483647 h 38"/>
              <a:gd name="T8" fmla="*/ 2147483647 w 80"/>
              <a:gd name="T9" fmla="*/ 2147483647 h 38"/>
              <a:gd name="T10" fmla="*/ 2147483647 w 80"/>
              <a:gd name="T11" fmla="*/ 2147483647 h 38"/>
              <a:gd name="T12" fmla="*/ 0 w 80"/>
              <a:gd name="T13" fmla="*/ 2147483647 h 38"/>
              <a:gd name="T14" fmla="*/ 2147483647 w 80"/>
              <a:gd name="T15" fmla="*/ 2147483647 h 38"/>
              <a:gd name="T16" fmla="*/ 2147483647 w 80"/>
              <a:gd name="T17" fmla="*/ 2147483647 h 38"/>
              <a:gd name="T18" fmla="*/ 2147483647 w 80"/>
              <a:gd name="T19" fmla="*/ 2147483647 h 38"/>
              <a:gd name="T20" fmla="*/ 2147483647 w 80"/>
              <a:gd name="T21" fmla="*/ 2147483647 h 38"/>
              <a:gd name="T22" fmla="*/ 2147483647 w 80"/>
              <a:gd name="T23" fmla="*/ 2147483647 h 38"/>
              <a:gd name="T24" fmla="*/ 2147483647 w 80"/>
              <a:gd name="T25" fmla="*/ 2147483647 h 38"/>
              <a:gd name="T26" fmla="*/ 2147483647 w 80"/>
              <a:gd name="T27" fmla="*/ 2147483647 h 38"/>
              <a:gd name="T28" fmla="*/ 2147483647 w 80"/>
              <a:gd name="T29" fmla="*/ 2147483647 h 38"/>
              <a:gd name="T30" fmla="*/ 2147483647 w 80"/>
              <a:gd name="T31" fmla="*/ 2147483647 h 38"/>
              <a:gd name="T32" fmla="*/ 2147483647 w 80"/>
              <a:gd name="T33" fmla="*/ 2147483647 h 38"/>
              <a:gd name="T34" fmla="*/ 2147483647 w 80"/>
              <a:gd name="T35" fmla="*/ 2147483647 h 38"/>
              <a:gd name="T36" fmla="*/ 2147483647 w 80"/>
              <a:gd name="T37" fmla="*/ 2147483647 h 38"/>
              <a:gd name="T38" fmla="*/ 2147483647 w 80"/>
              <a:gd name="T39" fmla="*/ 2147483647 h 38"/>
              <a:gd name="T40" fmla="*/ 2147483647 w 80"/>
              <a:gd name="T41" fmla="*/ 2147483647 h 38"/>
              <a:gd name="T42" fmla="*/ 2147483647 w 80"/>
              <a:gd name="T43" fmla="*/ 2147483647 h 38"/>
              <a:gd name="T44" fmla="*/ 2147483647 w 80"/>
              <a:gd name="T45" fmla="*/ 2147483647 h 38"/>
              <a:gd name="T46" fmla="*/ 2147483647 w 80"/>
              <a:gd name="T47" fmla="*/ 0 h 38"/>
              <a:gd name="T48" fmla="*/ 2147483647 w 80"/>
              <a:gd name="T49" fmla="*/ 0 h 38"/>
              <a:gd name="T50" fmla="*/ 2147483647 w 8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8"/>
              <a:gd name="T80" fmla="*/ 80 w 8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8">
                <a:moveTo>
                  <a:pt x="20" y="0"/>
                </a:moveTo>
                <a:lnTo>
                  <a:pt x="15" y="0"/>
                </a:lnTo>
                <a:lnTo>
                  <a:pt x="11" y="2"/>
                </a:lnTo>
                <a:lnTo>
                  <a:pt x="7" y="5"/>
                </a:lnTo>
                <a:lnTo>
                  <a:pt x="3" y="9"/>
                </a:lnTo>
                <a:lnTo>
                  <a:pt x="2" y="14"/>
                </a:lnTo>
                <a:lnTo>
                  <a:pt x="0" y="20"/>
                </a:lnTo>
                <a:lnTo>
                  <a:pt x="2" y="25"/>
                </a:lnTo>
                <a:lnTo>
                  <a:pt x="3" y="29"/>
                </a:lnTo>
                <a:lnTo>
                  <a:pt x="7" y="33"/>
                </a:lnTo>
                <a:lnTo>
                  <a:pt x="11" y="37"/>
                </a:lnTo>
                <a:lnTo>
                  <a:pt x="15" y="38"/>
                </a:lnTo>
                <a:lnTo>
                  <a:pt x="55" y="38"/>
                </a:lnTo>
                <a:lnTo>
                  <a:pt x="65" y="38"/>
                </a:lnTo>
                <a:lnTo>
                  <a:pt x="70" y="37"/>
                </a:lnTo>
                <a:lnTo>
                  <a:pt x="74" y="33"/>
                </a:lnTo>
                <a:lnTo>
                  <a:pt x="77" y="29"/>
                </a:lnTo>
                <a:lnTo>
                  <a:pt x="80" y="25"/>
                </a:lnTo>
                <a:lnTo>
                  <a:pt x="80" y="20"/>
                </a:lnTo>
                <a:lnTo>
                  <a:pt x="80" y="14"/>
                </a:lnTo>
                <a:lnTo>
                  <a:pt x="77" y="9"/>
                </a:lnTo>
                <a:lnTo>
                  <a:pt x="74" y="5"/>
                </a:lnTo>
                <a:lnTo>
                  <a:pt x="70" y="2"/>
                </a:lnTo>
                <a:lnTo>
                  <a:pt x="65" y="0"/>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5" name="Line 1043"/>
          <p:cNvSpPr>
            <a:spLocks noChangeShapeType="1"/>
          </p:cNvSpPr>
          <p:nvPr/>
        </p:nvSpPr>
        <p:spPr bwMode="auto">
          <a:xfrm>
            <a:off x="7218363" y="48514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6" name="Freeform 1044"/>
          <p:cNvSpPr>
            <a:spLocks/>
          </p:cNvSpPr>
          <p:nvPr/>
        </p:nvSpPr>
        <p:spPr bwMode="auto">
          <a:xfrm>
            <a:off x="7212013" y="4851400"/>
            <a:ext cx="19050" cy="14288"/>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5" y="0"/>
                </a:lnTo>
                <a:lnTo>
                  <a:pt x="11" y="2"/>
                </a:lnTo>
                <a:lnTo>
                  <a:pt x="7" y="5"/>
                </a:lnTo>
                <a:lnTo>
                  <a:pt x="3" y="9"/>
                </a:lnTo>
                <a:lnTo>
                  <a:pt x="1" y="14"/>
                </a:lnTo>
                <a:lnTo>
                  <a:pt x="0" y="20"/>
                </a:lnTo>
                <a:lnTo>
                  <a:pt x="1" y="25"/>
                </a:lnTo>
                <a:lnTo>
                  <a:pt x="3" y="29"/>
                </a:lnTo>
                <a:lnTo>
                  <a:pt x="7" y="33"/>
                </a:lnTo>
                <a:lnTo>
                  <a:pt x="11" y="37"/>
                </a:lnTo>
                <a:lnTo>
                  <a:pt x="15" y="38"/>
                </a:lnTo>
                <a:lnTo>
                  <a:pt x="24" y="38"/>
                </a:lnTo>
                <a:lnTo>
                  <a:pt x="34" y="38"/>
                </a:lnTo>
                <a:lnTo>
                  <a:pt x="40" y="37"/>
                </a:lnTo>
                <a:lnTo>
                  <a:pt x="44" y="33"/>
                </a:lnTo>
                <a:lnTo>
                  <a:pt x="48" y="29"/>
                </a:lnTo>
                <a:lnTo>
                  <a:pt x="49" y="25"/>
                </a:lnTo>
                <a:lnTo>
                  <a:pt x="50" y="20"/>
                </a:lnTo>
                <a:lnTo>
                  <a:pt x="49" y="14"/>
                </a:lnTo>
                <a:lnTo>
                  <a:pt x="48" y="9"/>
                </a:lnTo>
                <a:lnTo>
                  <a:pt x="44" y="5"/>
                </a:lnTo>
                <a:lnTo>
                  <a:pt x="40" y="2"/>
                </a:lnTo>
                <a:lnTo>
                  <a:pt x="34"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7" name="Line 1045"/>
          <p:cNvSpPr>
            <a:spLocks noChangeShapeType="1"/>
          </p:cNvSpPr>
          <p:nvPr/>
        </p:nvSpPr>
        <p:spPr bwMode="auto">
          <a:xfrm>
            <a:off x="7215188" y="48577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8" name="Freeform 1046"/>
          <p:cNvSpPr>
            <a:spLocks/>
          </p:cNvSpPr>
          <p:nvPr/>
        </p:nvSpPr>
        <p:spPr bwMode="auto">
          <a:xfrm>
            <a:off x="7215188" y="4832350"/>
            <a:ext cx="15875" cy="33338"/>
          </a:xfrm>
          <a:custGeom>
            <a:avLst/>
            <a:gdLst>
              <a:gd name="T0" fmla="*/ 0 w 38"/>
              <a:gd name="T1" fmla="*/ 2147483647 h 87"/>
              <a:gd name="T2" fmla="*/ 0 w 38"/>
              <a:gd name="T3" fmla="*/ 2147483647 h 87"/>
              <a:gd name="T4" fmla="*/ 2147483647 w 38"/>
              <a:gd name="T5" fmla="*/ 2147483647 h 87"/>
              <a:gd name="T6" fmla="*/ 2147483647 w 38"/>
              <a:gd name="T7" fmla="*/ 2147483647 h 87"/>
              <a:gd name="T8" fmla="*/ 2147483647 w 38"/>
              <a:gd name="T9" fmla="*/ 2147483647 h 87"/>
              <a:gd name="T10" fmla="*/ 2147483647 w 38"/>
              <a:gd name="T11" fmla="*/ 2147483647 h 87"/>
              <a:gd name="T12" fmla="*/ 2147483647 w 38"/>
              <a:gd name="T13" fmla="*/ 2147483647 h 87"/>
              <a:gd name="T14" fmla="*/ 2147483647 w 38"/>
              <a:gd name="T15" fmla="*/ 2147483647 h 87"/>
              <a:gd name="T16" fmla="*/ 2147483647 w 38"/>
              <a:gd name="T17" fmla="*/ 2147483647 h 87"/>
              <a:gd name="T18" fmla="*/ 2147483647 w 38"/>
              <a:gd name="T19" fmla="*/ 2147483647 h 87"/>
              <a:gd name="T20" fmla="*/ 2147483647 w 38"/>
              <a:gd name="T21" fmla="*/ 2147483647 h 87"/>
              <a:gd name="T22" fmla="*/ 2147483647 w 38"/>
              <a:gd name="T23" fmla="*/ 2147483647 h 87"/>
              <a:gd name="T24" fmla="*/ 2147483647 w 38"/>
              <a:gd name="T25" fmla="*/ 2147483647 h 87"/>
              <a:gd name="T26" fmla="*/ 2147483647 w 38"/>
              <a:gd name="T27" fmla="*/ 2147483647 h 87"/>
              <a:gd name="T28" fmla="*/ 2147483647 w 38"/>
              <a:gd name="T29" fmla="*/ 2147483647 h 87"/>
              <a:gd name="T30" fmla="*/ 2147483647 w 38"/>
              <a:gd name="T31" fmla="*/ 2147483647 h 87"/>
              <a:gd name="T32" fmla="*/ 2147483647 w 38"/>
              <a:gd name="T33" fmla="*/ 2147483647 h 87"/>
              <a:gd name="T34" fmla="*/ 2147483647 w 38"/>
              <a:gd name="T35" fmla="*/ 2147483647 h 87"/>
              <a:gd name="T36" fmla="*/ 2147483647 w 38"/>
              <a:gd name="T37" fmla="*/ 0 h 87"/>
              <a:gd name="T38" fmla="*/ 2147483647 w 38"/>
              <a:gd name="T39" fmla="*/ 2147483647 h 87"/>
              <a:gd name="T40" fmla="*/ 2147483647 w 38"/>
              <a:gd name="T41" fmla="*/ 2147483647 h 87"/>
              <a:gd name="T42" fmla="*/ 2147483647 w 38"/>
              <a:gd name="T43" fmla="*/ 2147483647 h 87"/>
              <a:gd name="T44" fmla="*/ 2147483647 w 38"/>
              <a:gd name="T45" fmla="*/ 2147483647 h 87"/>
              <a:gd name="T46" fmla="*/ 0 w 38"/>
              <a:gd name="T47" fmla="*/ 2147483647 h 87"/>
              <a:gd name="T48" fmla="*/ 0 w 38"/>
              <a:gd name="T49" fmla="*/ 2147483647 h 87"/>
              <a:gd name="T50" fmla="*/ 0 w 38"/>
              <a:gd name="T51" fmla="*/ 2147483647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7"/>
              <a:gd name="T80" fmla="*/ 38 w 38"/>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7">
                <a:moveTo>
                  <a:pt x="0" y="68"/>
                </a:moveTo>
                <a:lnTo>
                  <a:pt x="0" y="73"/>
                </a:lnTo>
                <a:lnTo>
                  <a:pt x="2" y="77"/>
                </a:lnTo>
                <a:lnTo>
                  <a:pt x="5" y="81"/>
                </a:lnTo>
                <a:lnTo>
                  <a:pt x="9" y="85"/>
                </a:lnTo>
                <a:lnTo>
                  <a:pt x="14" y="86"/>
                </a:lnTo>
                <a:lnTo>
                  <a:pt x="19" y="87"/>
                </a:lnTo>
                <a:lnTo>
                  <a:pt x="23" y="86"/>
                </a:lnTo>
                <a:lnTo>
                  <a:pt x="29" y="85"/>
                </a:lnTo>
                <a:lnTo>
                  <a:pt x="33" y="81"/>
                </a:lnTo>
                <a:lnTo>
                  <a:pt x="37" y="77"/>
                </a:lnTo>
                <a:lnTo>
                  <a:pt x="38" y="73"/>
                </a:lnTo>
                <a:lnTo>
                  <a:pt x="38" y="27"/>
                </a:lnTo>
                <a:lnTo>
                  <a:pt x="38" y="16"/>
                </a:lnTo>
                <a:lnTo>
                  <a:pt x="37" y="11"/>
                </a:lnTo>
                <a:lnTo>
                  <a:pt x="33" y="7"/>
                </a:lnTo>
                <a:lnTo>
                  <a:pt x="29" y="3"/>
                </a:lnTo>
                <a:lnTo>
                  <a:pt x="23" y="2"/>
                </a:lnTo>
                <a:lnTo>
                  <a:pt x="19" y="0"/>
                </a:lnTo>
                <a:lnTo>
                  <a:pt x="14" y="2"/>
                </a:lnTo>
                <a:lnTo>
                  <a:pt x="9" y="3"/>
                </a:lnTo>
                <a:lnTo>
                  <a:pt x="5" y="7"/>
                </a:lnTo>
                <a:lnTo>
                  <a:pt x="2" y="11"/>
                </a:lnTo>
                <a:lnTo>
                  <a:pt x="0" y="16"/>
                </a:lnTo>
                <a:lnTo>
                  <a:pt x="0" y="21"/>
                </a:lnTo>
                <a:lnTo>
                  <a:pt x="0" y="6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799" name="Line 1047"/>
          <p:cNvSpPr>
            <a:spLocks noChangeShapeType="1"/>
          </p:cNvSpPr>
          <p:nvPr/>
        </p:nvSpPr>
        <p:spPr bwMode="auto">
          <a:xfrm>
            <a:off x="7223125" y="48323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0" name="Freeform 1048"/>
          <p:cNvSpPr>
            <a:spLocks/>
          </p:cNvSpPr>
          <p:nvPr/>
        </p:nvSpPr>
        <p:spPr bwMode="auto">
          <a:xfrm>
            <a:off x="7215188" y="4832350"/>
            <a:ext cx="23812" cy="15875"/>
          </a:xfrm>
          <a:custGeom>
            <a:avLst/>
            <a:gdLst>
              <a:gd name="T0" fmla="*/ 2147483647 w 58"/>
              <a:gd name="T1" fmla="*/ 0 h 40"/>
              <a:gd name="T2" fmla="*/ 2147483647 w 58"/>
              <a:gd name="T3" fmla="*/ 2147483647 h 40"/>
              <a:gd name="T4" fmla="*/ 2147483647 w 58"/>
              <a:gd name="T5" fmla="*/ 2147483647 h 40"/>
              <a:gd name="T6" fmla="*/ 2147483647 w 58"/>
              <a:gd name="T7" fmla="*/ 2147483647 h 40"/>
              <a:gd name="T8" fmla="*/ 2147483647 w 58"/>
              <a:gd name="T9" fmla="*/ 2147483647 h 40"/>
              <a:gd name="T10" fmla="*/ 0 w 58"/>
              <a:gd name="T11" fmla="*/ 2147483647 h 40"/>
              <a:gd name="T12" fmla="*/ 0 w 58"/>
              <a:gd name="T13" fmla="*/ 2147483647 h 40"/>
              <a:gd name="T14" fmla="*/ 0 w 58"/>
              <a:gd name="T15" fmla="*/ 2147483647 h 40"/>
              <a:gd name="T16" fmla="*/ 2147483647 w 58"/>
              <a:gd name="T17" fmla="*/ 2147483647 h 40"/>
              <a:gd name="T18" fmla="*/ 2147483647 w 58"/>
              <a:gd name="T19" fmla="*/ 2147483647 h 40"/>
              <a:gd name="T20" fmla="*/ 2147483647 w 58"/>
              <a:gd name="T21" fmla="*/ 2147483647 h 40"/>
              <a:gd name="T22" fmla="*/ 2147483647 w 58"/>
              <a:gd name="T23" fmla="*/ 2147483647 h 40"/>
              <a:gd name="T24" fmla="*/ 2147483647 w 58"/>
              <a:gd name="T25" fmla="*/ 2147483647 h 40"/>
              <a:gd name="T26" fmla="*/ 2147483647 w 58"/>
              <a:gd name="T27" fmla="*/ 2147483647 h 40"/>
              <a:gd name="T28" fmla="*/ 2147483647 w 58"/>
              <a:gd name="T29" fmla="*/ 2147483647 h 40"/>
              <a:gd name="T30" fmla="*/ 2147483647 w 58"/>
              <a:gd name="T31" fmla="*/ 2147483647 h 40"/>
              <a:gd name="T32" fmla="*/ 2147483647 w 58"/>
              <a:gd name="T33" fmla="*/ 2147483647 h 40"/>
              <a:gd name="T34" fmla="*/ 2147483647 w 58"/>
              <a:gd name="T35" fmla="*/ 2147483647 h 40"/>
              <a:gd name="T36" fmla="*/ 2147483647 w 58"/>
              <a:gd name="T37" fmla="*/ 2147483647 h 40"/>
              <a:gd name="T38" fmla="*/ 2147483647 w 58"/>
              <a:gd name="T39" fmla="*/ 2147483647 h 40"/>
              <a:gd name="T40" fmla="*/ 2147483647 w 58"/>
              <a:gd name="T41" fmla="*/ 2147483647 h 40"/>
              <a:gd name="T42" fmla="*/ 2147483647 w 58"/>
              <a:gd name="T43" fmla="*/ 2147483647 h 40"/>
              <a:gd name="T44" fmla="*/ 2147483647 w 58"/>
              <a:gd name="T45" fmla="*/ 2147483647 h 40"/>
              <a:gd name="T46" fmla="*/ 2147483647 w 58"/>
              <a:gd name="T47" fmla="*/ 2147483647 h 40"/>
              <a:gd name="T48" fmla="*/ 2147483647 w 58"/>
              <a:gd name="T49" fmla="*/ 0 h 40"/>
              <a:gd name="T50" fmla="*/ 2147483647 w 5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40"/>
              <a:gd name="T80" fmla="*/ 58 w 5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40">
                <a:moveTo>
                  <a:pt x="19" y="0"/>
                </a:moveTo>
                <a:lnTo>
                  <a:pt x="14" y="2"/>
                </a:lnTo>
                <a:lnTo>
                  <a:pt x="9" y="3"/>
                </a:lnTo>
                <a:lnTo>
                  <a:pt x="5" y="7"/>
                </a:lnTo>
                <a:lnTo>
                  <a:pt x="2" y="11"/>
                </a:lnTo>
                <a:lnTo>
                  <a:pt x="0" y="16"/>
                </a:lnTo>
                <a:lnTo>
                  <a:pt x="0" y="20"/>
                </a:lnTo>
                <a:lnTo>
                  <a:pt x="0" y="25"/>
                </a:lnTo>
                <a:lnTo>
                  <a:pt x="2" y="31"/>
                </a:lnTo>
                <a:lnTo>
                  <a:pt x="5" y="35"/>
                </a:lnTo>
                <a:lnTo>
                  <a:pt x="9" y="37"/>
                </a:lnTo>
                <a:lnTo>
                  <a:pt x="14" y="40"/>
                </a:lnTo>
                <a:lnTo>
                  <a:pt x="33" y="40"/>
                </a:lnTo>
                <a:lnTo>
                  <a:pt x="43" y="40"/>
                </a:lnTo>
                <a:lnTo>
                  <a:pt x="49" y="37"/>
                </a:lnTo>
                <a:lnTo>
                  <a:pt x="53" y="35"/>
                </a:lnTo>
                <a:lnTo>
                  <a:pt x="55" y="31"/>
                </a:lnTo>
                <a:lnTo>
                  <a:pt x="58" y="25"/>
                </a:lnTo>
                <a:lnTo>
                  <a:pt x="58" y="20"/>
                </a:lnTo>
                <a:lnTo>
                  <a:pt x="58" y="16"/>
                </a:lnTo>
                <a:lnTo>
                  <a:pt x="55" y="11"/>
                </a:lnTo>
                <a:lnTo>
                  <a:pt x="53" y="7"/>
                </a:lnTo>
                <a:lnTo>
                  <a:pt x="49" y="3"/>
                </a:lnTo>
                <a:lnTo>
                  <a:pt x="43" y="2"/>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1" name="Line 1049"/>
          <p:cNvSpPr>
            <a:spLocks noChangeShapeType="1"/>
          </p:cNvSpPr>
          <p:nvPr/>
        </p:nvSpPr>
        <p:spPr bwMode="auto">
          <a:xfrm>
            <a:off x="7231063" y="48323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2" name="Freeform 1050"/>
          <p:cNvSpPr>
            <a:spLocks/>
          </p:cNvSpPr>
          <p:nvPr/>
        </p:nvSpPr>
        <p:spPr bwMode="auto">
          <a:xfrm>
            <a:off x="7223125" y="4832350"/>
            <a:ext cx="19050"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6" y="2"/>
                </a:lnTo>
                <a:lnTo>
                  <a:pt x="11" y="3"/>
                </a:lnTo>
                <a:lnTo>
                  <a:pt x="7" y="7"/>
                </a:lnTo>
                <a:lnTo>
                  <a:pt x="3" y="11"/>
                </a:lnTo>
                <a:lnTo>
                  <a:pt x="1" y="16"/>
                </a:lnTo>
                <a:lnTo>
                  <a:pt x="0" y="20"/>
                </a:lnTo>
                <a:lnTo>
                  <a:pt x="1" y="25"/>
                </a:lnTo>
                <a:lnTo>
                  <a:pt x="3" y="31"/>
                </a:lnTo>
                <a:lnTo>
                  <a:pt x="7" y="35"/>
                </a:lnTo>
                <a:lnTo>
                  <a:pt x="11" y="37"/>
                </a:lnTo>
                <a:lnTo>
                  <a:pt x="16" y="40"/>
                </a:lnTo>
                <a:lnTo>
                  <a:pt x="25" y="40"/>
                </a:lnTo>
                <a:lnTo>
                  <a:pt x="36" y="40"/>
                </a:lnTo>
                <a:lnTo>
                  <a:pt x="40" y="37"/>
                </a:lnTo>
                <a:lnTo>
                  <a:pt x="45" y="35"/>
                </a:lnTo>
                <a:lnTo>
                  <a:pt x="48" y="31"/>
                </a:lnTo>
                <a:lnTo>
                  <a:pt x="49" y="25"/>
                </a:lnTo>
                <a:lnTo>
                  <a:pt x="50" y="20"/>
                </a:lnTo>
                <a:lnTo>
                  <a:pt x="49" y="16"/>
                </a:lnTo>
                <a:lnTo>
                  <a:pt x="48" y="11"/>
                </a:lnTo>
                <a:lnTo>
                  <a:pt x="45" y="7"/>
                </a:lnTo>
                <a:lnTo>
                  <a:pt x="40" y="3"/>
                </a:lnTo>
                <a:lnTo>
                  <a:pt x="36"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3" name="Line 1051"/>
          <p:cNvSpPr>
            <a:spLocks noChangeShapeType="1"/>
          </p:cNvSpPr>
          <p:nvPr/>
        </p:nvSpPr>
        <p:spPr bwMode="auto">
          <a:xfrm>
            <a:off x="7226300" y="48402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4" name="Freeform 1052"/>
          <p:cNvSpPr>
            <a:spLocks/>
          </p:cNvSpPr>
          <p:nvPr/>
        </p:nvSpPr>
        <p:spPr bwMode="auto">
          <a:xfrm>
            <a:off x="7226300" y="4816475"/>
            <a:ext cx="15875" cy="31750"/>
          </a:xfrm>
          <a:custGeom>
            <a:avLst/>
            <a:gdLst>
              <a:gd name="T0" fmla="*/ 0 w 38"/>
              <a:gd name="T1" fmla="*/ 2147483647 h 86"/>
              <a:gd name="T2" fmla="*/ 0 w 38"/>
              <a:gd name="T3" fmla="*/ 2147483647 h 86"/>
              <a:gd name="T4" fmla="*/ 2147483647 w 38"/>
              <a:gd name="T5" fmla="*/ 2147483647 h 86"/>
              <a:gd name="T6" fmla="*/ 2147483647 w 38"/>
              <a:gd name="T7" fmla="*/ 2147483647 h 86"/>
              <a:gd name="T8" fmla="*/ 2147483647 w 38"/>
              <a:gd name="T9" fmla="*/ 2147483647 h 86"/>
              <a:gd name="T10" fmla="*/ 2147483647 w 38"/>
              <a:gd name="T11" fmla="*/ 2147483647 h 86"/>
              <a:gd name="T12" fmla="*/ 2147483647 w 38"/>
              <a:gd name="T13" fmla="*/ 2147483647 h 86"/>
              <a:gd name="T14" fmla="*/ 2147483647 w 38"/>
              <a:gd name="T15" fmla="*/ 2147483647 h 86"/>
              <a:gd name="T16" fmla="*/ 2147483647 w 38"/>
              <a:gd name="T17" fmla="*/ 2147483647 h 86"/>
              <a:gd name="T18" fmla="*/ 2147483647 w 38"/>
              <a:gd name="T19" fmla="*/ 2147483647 h 86"/>
              <a:gd name="T20" fmla="*/ 2147483647 w 38"/>
              <a:gd name="T21" fmla="*/ 2147483647 h 86"/>
              <a:gd name="T22" fmla="*/ 2147483647 w 38"/>
              <a:gd name="T23" fmla="*/ 2147483647 h 86"/>
              <a:gd name="T24" fmla="*/ 2147483647 w 38"/>
              <a:gd name="T25" fmla="*/ 2147483647 h 86"/>
              <a:gd name="T26" fmla="*/ 2147483647 w 38"/>
              <a:gd name="T27" fmla="*/ 2147483647 h 86"/>
              <a:gd name="T28" fmla="*/ 2147483647 w 38"/>
              <a:gd name="T29" fmla="*/ 2147483647 h 86"/>
              <a:gd name="T30" fmla="*/ 2147483647 w 38"/>
              <a:gd name="T31" fmla="*/ 2147483647 h 86"/>
              <a:gd name="T32" fmla="*/ 2147483647 w 38"/>
              <a:gd name="T33" fmla="*/ 2147483647 h 86"/>
              <a:gd name="T34" fmla="*/ 2147483647 w 38"/>
              <a:gd name="T35" fmla="*/ 0 h 86"/>
              <a:gd name="T36" fmla="*/ 2147483647 w 38"/>
              <a:gd name="T37" fmla="*/ 0 h 86"/>
              <a:gd name="T38" fmla="*/ 2147483647 w 38"/>
              <a:gd name="T39" fmla="*/ 0 h 86"/>
              <a:gd name="T40" fmla="*/ 2147483647 w 38"/>
              <a:gd name="T41" fmla="*/ 2147483647 h 86"/>
              <a:gd name="T42" fmla="*/ 2147483647 w 38"/>
              <a:gd name="T43" fmla="*/ 2147483647 h 86"/>
              <a:gd name="T44" fmla="*/ 2147483647 w 38"/>
              <a:gd name="T45" fmla="*/ 2147483647 h 86"/>
              <a:gd name="T46" fmla="*/ 0 w 38"/>
              <a:gd name="T47" fmla="*/ 2147483647 h 86"/>
              <a:gd name="T48" fmla="*/ 0 w 38"/>
              <a:gd name="T49" fmla="*/ 2147483647 h 86"/>
              <a:gd name="T50" fmla="*/ 0 w 38"/>
              <a:gd name="T51" fmla="*/ 2147483647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6"/>
              <a:gd name="T80" fmla="*/ 38 w 38"/>
              <a:gd name="T81" fmla="*/ 86 h 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6">
                <a:moveTo>
                  <a:pt x="0" y="66"/>
                </a:moveTo>
                <a:lnTo>
                  <a:pt x="0" y="71"/>
                </a:lnTo>
                <a:lnTo>
                  <a:pt x="2" y="77"/>
                </a:lnTo>
                <a:lnTo>
                  <a:pt x="5" y="81"/>
                </a:lnTo>
                <a:lnTo>
                  <a:pt x="9" y="83"/>
                </a:lnTo>
                <a:lnTo>
                  <a:pt x="14" y="86"/>
                </a:lnTo>
                <a:lnTo>
                  <a:pt x="20" y="86"/>
                </a:lnTo>
                <a:lnTo>
                  <a:pt x="25" y="86"/>
                </a:lnTo>
                <a:lnTo>
                  <a:pt x="29" y="83"/>
                </a:lnTo>
                <a:lnTo>
                  <a:pt x="34" y="81"/>
                </a:lnTo>
                <a:lnTo>
                  <a:pt x="37" y="77"/>
                </a:lnTo>
                <a:lnTo>
                  <a:pt x="38" y="71"/>
                </a:lnTo>
                <a:lnTo>
                  <a:pt x="38" y="25"/>
                </a:lnTo>
                <a:lnTo>
                  <a:pt x="38" y="14"/>
                </a:lnTo>
                <a:lnTo>
                  <a:pt x="37" y="9"/>
                </a:lnTo>
                <a:lnTo>
                  <a:pt x="34" y="5"/>
                </a:lnTo>
                <a:lnTo>
                  <a:pt x="29" y="3"/>
                </a:lnTo>
                <a:lnTo>
                  <a:pt x="25" y="0"/>
                </a:lnTo>
                <a:lnTo>
                  <a:pt x="20" y="0"/>
                </a:lnTo>
                <a:lnTo>
                  <a:pt x="14" y="0"/>
                </a:lnTo>
                <a:lnTo>
                  <a:pt x="9" y="3"/>
                </a:lnTo>
                <a:lnTo>
                  <a:pt x="5" y="5"/>
                </a:lnTo>
                <a:lnTo>
                  <a:pt x="2" y="9"/>
                </a:lnTo>
                <a:lnTo>
                  <a:pt x="0" y="14"/>
                </a:lnTo>
                <a:lnTo>
                  <a:pt x="0" y="20"/>
                </a:lnTo>
                <a:lnTo>
                  <a:pt x="0" y="6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5" name="Line 1053"/>
          <p:cNvSpPr>
            <a:spLocks noChangeShapeType="1"/>
          </p:cNvSpPr>
          <p:nvPr/>
        </p:nvSpPr>
        <p:spPr bwMode="auto">
          <a:xfrm>
            <a:off x="7234238" y="48164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6" name="Freeform 1054"/>
          <p:cNvSpPr>
            <a:spLocks/>
          </p:cNvSpPr>
          <p:nvPr/>
        </p:nvSpPr>
        <p:spPr bwMode="auto">
          <a:xfrm>
            <a:off x="7226300" y="4816475"/>
            <a:ext cx="23813" cy="12700"/>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9" y="3"/>
                </a:lnTo>
                <a:lnTo>
                  <a:pt x="5" y="5"/>
                </a:lnTo>
                <a:lnTo>
                  <a:pt x="2" y="9"/>
                </a:lnTo>
                <a:lnTo>
                  <a:pt x="0" y="14"/>
                </a:lnTo>
                <a:lnTo>
                  <a:pt x="0" y="20"/>
                </a:lnTo>
                <a:lnTo>
                  <a:pt x="0" y="25"/>
                </a:lnTo>
                <a:lnTo>
                  <a:pt x="2" y="29"/>
                </a:lnTo>
                <a:lnTo>
                  <a:pt x="5" y="34"/>
                </a:lnTo>
                <a:lnTo>
                  <a:pt x="9" y="37"/>
                </a:lnTo>
                <a:lnTo>
                  <a:pt x="14" y="38"/>
                </a:lnTo>
                <a:lnTo>
                  <a:pt x="34" y="38"/>
                </a:lnTo>
                <a:lnTo>
                  <a:pt x="45" y="38"/>
                </a:lnTo>
                <a:lnTo>
                  <a:pt x="49" y="37"/>
                </a:lnTo>
                <a:lnTo>
                  <a:pt x="53" y="34"/>
                </a:lnTo>
                <a:lnTo>
                  <a:pt x="57" y="29"/>
                </a:lnTo>
                <a:lnTo>
                  <a:pt x="58" y="25"/>
                </a:lnTo>
                <a:lnTo>
                  <a:pt x="59" y="20"/>
                </a:lnTo>
                <a:lnTo>
                  <a:pt x="58" y="14"/>
                </a:lnTo>
                <a:lnTo>
                  <a:pt x="57" y="9"/>
                </a:lnTo>
                <a:lnTo>
                  <a:pt x="53" y="5"/>
                </a:lnTo>
                <a:lnTo>
                  <a:pt x="49" y="3"/>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7" name="Line 1055"/>
          <p:cNvSpPr>
            <a:spLocks noChangeShapeType="1"/>
          </p:cNvSpPr>
          <p:nvPr/>
        </p:nvSpPr>
        <p:spPr bwMode="auto">
          <a:xfrm>
            <a:off x="7234238" y="4824413"/>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8" name="Freeform 1056"/>
          <p:cNvSpPr>
            <a:spLocks/>
          </p:cNvSpPr>
          <p:nvPr/>
        </p:nvSpPr>
        <p:spPr bwMode="auto">
          <a:xfrm>
            <a:off x="7234238" y="4797425"/>
            <a:ext cx="15875" cy="33338"/>
          </a:xfrm>
          <a:custGeom>
            <a:avLst/>
            <a:gdLst>
              <a:gd name="T0" fmla="*/ 0 w 38"/>
              <a:gd name="T1" fmla="*/ 2147483647 h 88"/>
              <a:gd name="T2" fmla="*/ 0 w 38"/>
              <a:gd name="T3" fmla="*/ 2147483647 h 88"/>
              <a:gd name="T4" fmla="*/ 2147483647 w 38"/>
              <a:gd name="T5" fmla="*/ 2147483647 h 88"/>
              <a:gd name="T6" fmla="*/ 2147483647 w 38"/>
              <a:gd name="T7" fmla="*/ 2147483647 h 88"/>
              <a:gd name="T8" fmla="*/ 2147483647 w 38"/>
              <a:gd name="T9" fmla="*/ 2147483647 h 88"/>
              <a:gd name="T10" fmla="*/ 2147483647 w 38"/>
              <a:gd name="T11" fmla="*/ 2147483647 h 88"/>
              <a:gd name="T12" fmla="*/ 2147483647 w 38"/>
              <a:gd name="T13" fmla="*/ 2147483647 h 88"/>
              <a:gd name="T14" fmla="*/ 2147483647 w 38"/>
              <a:gd name="T15" fmla="*/ 2147483647 h 88"/>
              <a:gd name="T16" fmla="*/ 2147483647 w 38"/>
              <a:gd name="T17" fmla="*/ 2147483647 h 88"/>
              <a:gd name="T18" fmla="*/ 2147483647 w 38"/>
              <a:gd name="T19" fmla="*/ 2147483647 h 88"/>
              <a:gd name="T20" fmla="*/ 2147483647 w 38"/>
              <a:gd name="T21" fmla="*/ 2147483647 h 88"/>
              <a:gd name="T22" fmla="*/ 2147483647 w 38"/>
              <a:gd name="T23" fmla="*/ 2147483647 h 88"/>
              <a:gd name="T24" fmla="*/ 2147483647 w 38"/>
              <a:gd name="T25" fmla="*/ 2147483647 h 88"/>
              <a:gd name="T26" fmla="*/ 2147483647 w 38"/>
              <a:gd name="T27" fmla="*/ 2147483647 h 88"/>
              <a:gd name="T28" fmla="*/ 2147483647 w 38"/>
              <a:gd name="T29" fmla="*/ 2147483647 h 88"/>
              <a:gd name="T30" fmla="*/ 2147483647 w 38"/>
              <a:gd name="T31" fmla="*/ 2147483647 h 88"/>
              <a:gd name="T32" fmla="*/ 2147483647 w 38"/>
              <a:gd name="T33" fmla="*/ 2147483647 h 88"/>
              <a:gd name="T34" fmla="*/ 2147483647 w 38"/>
              <a:gd name="T35" fmla="*/ 2147483647 h 88"/>
              <a:gd name="T36" fmla="*/ 2147483647 w 38"/>
              <a:gd name="T37" fmla="*/ 0 h 88"/>
              <a:gd name="T38" fmla="*/ 2147483647 w 38"/>
              <a:gd name="T39" fmla="*/ 2147483647 h 88"/>
              <a:gd name="T40" fmla="*/ 2147483647 w 38"/>
              <a:gd name="T41" fmla="*/ 2147483647 h 88"/>
              <a:gd name="T42" fmla="*/ 2147483647 w 38"/>
              <a:gd name="T43" fmla="*/ 2147483647 h 88"/>
              <a:gd name="T44" fmla="*/ 2147483647 w 38"/>
              <a:gd name="T45" fmla="*/ 2147483647 h 88"/>
              <a:gd name="T46" fmla="*/ 0 w 38"/>
              <a:gd name="T47" fmla="*/ 2147483647 h 88"/>
              <a:gd name="T48" fmla="*/ 0 w 38"/>
              <a:gd name="T49" fmla="*/ 2147483647 h 88"/>
              <a:gd name="T50" fmla="*/ 0 w 38"/>
              <a:gd name="T51" fmla="*/ 2147483647 h 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8"/>
              <a:gd name="T80" fmla="*/ 38 w 38"/>
              <a:gd name="T81" fmla="*/ 88 h 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8">
                <a:moveTo>
                  <a:pt x="0" y="68"/>
                </a:moveTo>
                <a:lnTo>
                  <a:pt x="0" y="73"/>
                </a:lnTo>
                <a:lnTo>
                  <a:pt x="2" y="77"/>
                </a:lnTo>
                <a:lnTo>
                  <a:pt x="5" y="82"/>
                </a:lnTo>
                <a:lnTo>
                  <a:pt x="9" y="85"/>
                </a:lnTo>
                <a:lnTo>
                  <a:pt x="14" y="86"/>
                </a:lnTo>
                <a:lnTo>
                  <a:pt x="19" y="88"/>
                </a:lnTo>
                <a:lnTo>
                  <a:pt x="25" y="86"/>
                </a:lnTo>
                <a:lnTo>
                  <a:pt x="29" y="85"/>
                </a:lnTo>
                <a:lnTo>
                  <a:pt x="33" y="82"/>
                </a:lnTo>
                <a:lnTo>
                  <a:pt x="37" y="77"/>
                </a:lnTo>
                <a:lnTo>
                  <a:pt x="38" y="73"/>
                </a:lnTo>
                <a:lnTo>
                  <a:pt x="38" y="25"/>
                </a:lnTo>
                <a:lnTo>
                  <a:pt x="38" y="15"/>
                </a:lnTo>
                <a:lnTo>
                  <a:pt x="37" y="11"/>
                </a:lnTo>
                <a:lnTo>
                  <a:pt x="33" y="7"/>
                </a:lnTo>
                <a:lnTo>
                  <a:pt x="29" y="3"/>
                </a:lnTo>
                <a:lnTo>
                  <a:pt x="25" y="2"/>
                </a:lnTo>
                <a:lnTo>
                  <a:pt x="19" y="0"/>
                </a:lnTo>
                <a:lnTo>
                  <a:pt x="14" y="2"/>
                </a:lnTo>
                <a:lnTo>
                  <a:pt x="9" y="3"/>
                </a:lnTo>
                <a:lnTo>
                  <a:pt x="5" y="7"/>
                </a:lnTo>
                <a:lnTo>
                  <a:pt x="2" y="11"/>
                </a:lnTo>
                <a:lnTo>
                  <a:pt x="0" y="15"/>
                </a:lnTo>
                <a:lnTo>
                  <a:pt x="0" y="20"/>
                </a:lnTo>
                <a:lnTo>
                  <a:pt x="0" y="68"/>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09" name="Line 1057"/>
          <p:cNvSpPr>
            <a:spLocks noChangeShapeType="1"/>
          </p:cNvSpPr>
          <p:nvPr/>
        </p:nvSpPr>
        <p:spPr bwMode="auto">
          <a:xfrm>
            <a:off x="7242175" y="479742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0" name="Freeform 1058"/>
          <p:cNvSpPr>
            <a:spLocks/>
          </p:cNvSpPr>
          <p:nvPr/>
        </p:nvSpPr>
        <p:spPr bwMode="auto">
          <a:xfrm>
            <a:off x="7234238" y="4797425"/>
            <a:ext cx="23812"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0 w 59"/>
              <a:gd name="T11" fmla="*/ 2147483647 h 40"/>
              <a:gd name="T12" fmla="*/ 0 w 59"/>
              <a:gd name="T13" fmla="*/ 2147483647 h 40"/>
              <a:gd name="T14" fmla="*/ 0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19" y="0"/>
                </a:moveTo>
                <a:lnTo>
                  <a:pt x="14" y="2"/>
                </a:lnTo>
                <a:lnTo>
                  <a:pt x="9" y="3"/>
                </a:lnTo>
                <a:lnTo>
                  <a:pt x="5" y="7"/>
                </a:lnTo>
                <a:lnTo>
                  <a:pt x="2" y="11"/>
                </a:lnTo>
                <a:lnTo>
                  <a:pt x="0" y="15"/>
                </a:lnTo>
                <a:lnTo>
                  <a:pt x="0" y="20"/>
                </a:lnTo>
                <a:lnTo>
                  <a:pt x="0" y="25"/>
                </a:lnTo>
                <a:lnTo>
                  <a:pt x="2" y="31"/>
                </a:lnTo>
                <a:lnTo>
                  <a:pt x="5" y="35"/>
                </a:lnTo>
                <a:lnTo>
                  <a:pt x="9" y="37"/>
                </a:lnTo>
                <a:lnTo>
                  <a:pt x="14" y="40"/>
                </a:lnTo>
                <a:lnTo>
                  <a:pt x="33" y="40"/>
                </a:lnTo>
                <a:lnTo>
                  <a:pt x="45" y="40"/>
                </a:lnTo>
                <a:lnTo>
                  <a:pt x="48" y="37"/>
                </a:lnTo>
                <a:lnTo>
                  <a:pt x="52" y="35"/>
                </a:lnTo>
                <a:lnTo>
                  <a:pt x="56" y="31"/>
                </a:lnTo>
                <a:lnTo>
                  <a:pt x="58" y="25"/>
                </a:lnTo>
                <a:lnTo>
                  <a:pt x="59" y="20"/>
                </a:lnTo>
                <a:lnTo>
                  <a:pt x="58" y="15"/>
                </a:lnTo>
                <a:lnTo>
                  <a:pt x="56" y="11"/>
                </a:lnTo>
                <a:lnTo>
                  <a:pt x="52" y="7"/>
                </a:lnTo>
                <a:lnTo>
                  <a:pt x="48" y="3"/>
                </a:lnTo>
                <a:lnTo>
                  <a:pt x="45" y="2"/>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1" name="Line 1059"/>
          <p:cNvSpPr>
            <a:spLocks noChangeShapeType="1"/>
          </p:cNvSpPr>
          <p:nvPr/>
        </p:nvSpPr>
        <p:spPr bwMode="auto">
          <a:xfrm>
            <a:off x="7242175" y="48053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2" name="Freeform 1060"/>
          <p:cNvSpPr>
            <a:spLocks/>
          </p:cNvSpPr>
          <p:nvPr/>
        </p:nvSpPr>
        <p:spPr bwMode="auto">
          <a:xfrm>
            <a:off x="7242175" y="4779963"/>
            <a:ext cx="15875" cy="33337"/>
          </a:xfrm>
          <a:custGeom>
            <a:avLst/>
            <a:gdLst>
              <a:gd name="T0" fmla="*/ 0 w 39"/>
              <a:gd name="T1" fmla="*/ 2147483647 h 86"/>
              <a:gd name="T2" fmla="*/ 0 w 39"/>
              <a:gd name="T3" fmla="*/ 2147483647 h 86"/>
              <a:gd name="T4" fmla="*/ 2147483647 w 39"/>
              <a:gd name="T5" fmla="*/ 2147483647 h 86"/>
              <a:gd name="T6" fmla="*/ 2147483647 w 39"/>
              <a:gd name="T7" fmla="*/ 2147483647 h 86"/>
              <a:gd name="T8" fmla="*/ 2147483647 w 39"/>
              <a:gd name="T9" fmla="*/ 2147483647 h 86"/>
              <a:gd name="T10" fmla="*/ 2147483647 w 39"/>
              <a:gd name="T11" fmla="*/ 2147483647 h 86"/>
              <a:gd name="T12" fmla="*/ 2147483647 w 39"/>
              <a:gd name="T13" fmla="*/ 2147483647 h 86"/>
              <a:gd name="T14" fmla="*/ 2147483647 w 39"/>
              <a:gd name="T15" fmla="*/ 2147483647 h 86"/>
              <a:gd name="T16" fmla="*/ 2147483647 w 39"/>
              <a:gd name="T17" fmla="*/ 2147483647 h 86"/>
              <a:gd name="T18" fmla="*/ 2147483647 w 39"/>
              <a:gd name="T19" fmla="*/ 2147483647 h 86"/>
              <a:gd name="T20" fmla="*/ 2147483647 w 39"/>
              <a:gd name="T21" fmla="*/ 2147483647 h 86"/>
              <a:gd name="T22" fmla="*/ 2147483647 w 39"/>
              <a:gd name="T23" fmla="*/ 2147483647 h 86"/>
              <a:gd name="T24" fmla="*/ 2147483647 w 39"/>
              <a:gd name="T25" fmla="*/ 2147483647 h 86"/>
              <a:gd name="T26" fmla="*/ 2147483647 w 39"/>
              <a:gd name="T27" fmla="*/ 2147483647 h 86"/>
              <a:gd name="T28" fmla="*/ 2147483647 w 39"/>
              <a:gd name="T29" fmla="*/ 2147483647 h 86"/>
              <a:gd name="T30" fmla="*/ 2147483647 w 39"/>
              <a:gd name="T31" fmla="*/ 2147483647 h 86"/>
              <a:gd name="T32" fmla="*/ 2147483647 w 39"/>
              <a:gd name="T33" fmla="*/ 2147483647 h 86"/>
              <a:gd name="T34" fmla="*/ 2147483647 w 39"/>
              <a:gd name="T35" fmla="*/ 0 h 86"/>
              <a:gd name="T36" fmla="*/ 2147483647 w 39"/>
              <a:gd name="T37" fmla="*/ 0 h 86"/>
              <a:gd name="T38" fmla="*/ 2147483647 w 39"/>
              <a:gd name="T39" fmla="*/ 0 h 86"/>
              <a:gd name="T40" fmla="*/ 2147483647 w 39"/>
              <a:gd name="T41" fmla="*/ 2147483647 h 86"/>
              <a:gd name="T42" fmla="*/ 2147483647 w 39"/>
              <a:gd name="T43" fmla="*/ 2147483647 h 86"/>
              <a:gd name="T44" fmla="*/ 2147483647 w 39"/>
              <a:gd name="T45" fmla="*/ 2147483647 h 86"/>
              <a:gd name="T46" fmla="*/ 0 w 39"/>
              <a:gd name="T47" fmla="*/ 2147483647 h 86"/>
              <a:gd name="T48" fmla="*/ 0 w 39"/>
              <a:gd name="T49" fmla="*/ 2147483647 h 86"/>
              <a:gd name="T50" fmla="*/ 0 w 39"/>
              <a:gd name="T51" fmla="*/ 2147483647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6"/>
              <a:gd name="T80" fmla="*/ 39 w 39"/>
              <a:gd name="T81" fmla="*/ 86 h 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6">
                <a:moveTo>
                  <a:pt x="0" y="66"/>
                </a:moveTo>
                <a:lnTo>
                  <a:pt x="0" y="71"/>
                </a:lnTo>
                <a:lnTo>
                  <a:pt x="3" y="77"/>
                </a:lnTo>
                <a:lnTo>
                  <a:pt x="6" y="81"/>
                </a:lnTo>
                <a:lnTo>
                  <a:pt x="10" y="83"/>
                </a:lnTo>
                <a:lnTo>
                  <a:pt x="15" y="86"/>
                </a:lnTo>
                <a:lnTo>
                  <a:pt x="20" y="86"/>
                </a:lnTo>
                <a:lnTo>
                  <a:pt x="26" y="86"/>
                </a:lnTo>
                <a:lnTo>
                  <a:pt x="29" y="83"/>
                </a:lnTo>
                <a:lnTo>
                  <a:pt x="33" y="81"/>
                </a:lnTo>
                <a:lnTo>
                  <a:pt x="37" y="77"/>
                </a:lnTo>
                <a:lnTo>
                  <a:pt x="39" y="71"/>
                </a:lnTo>
                <a:lnTo>
                  <a:pt x="39" y="25"/>
                </a:lnTo>
                <a:lnTo>
                  <a:pt x="39" y="15"/>
                </a:lnTo>
                <a:lnTo>
                  <a:pt x="37" y="9"/>
                </a:lnTo>
                <a:lnTo>
                  <a:pt x="33" y="5"/>
                </a:lnTo>
                <a:lnTo>
                  <a:pt x="29" y="3"/>
                </a:lnTo>
                <a:lnTo>
                  <a:pt x="26" y="0"/>
                </a:lnTo>
                <a:lnTo>
                  <a:pt x="20" y="0"/>
                </a:lnTo>
                <a:lnTo>
                  <a:pt x="15" y="0"/>
                </a:lnTo>
                <a:lnTo>
                  <a:pt x="10" y="3"/>
                </a:lnTo>
                <a:lnTo>
                  <a:pt x="6" y="5"/>
                </a:lnTo>
                <a:lnTo>
                  <a:pt x="3" y="9"/>
                </a:lnTo>
                <a:lnTo>
                  <a:pt x="0" y="15"/>
                </a:lnTo>
                <a:lnTo>
                  <a:pt x="0" y="20"/>
                </a:lnTo>
                <a:lnTo>
                  <a:pt x="0" y="66"/>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3" name="Line 1061"/>
          <p:cNvSpPr>
            <a:spLocks noChangeShapeType="1"/>
          </p:cNvSpPr>
          <p:nvPr/>
        </p:nvSpPr>
        <p:spPr bwMode="auto">
          <a:xfrm>
            <a:off x="7250113" y="4779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4" name="Freeform 1062"/>
          <p:cNvSpPr>
            <a:spLocks/>
          </p:cNvSpPr>
          <p:nvPr/>
        </p:nvSpPr>
        <p:spPr bwMode="auto">
          <a:xfrm>
            <a:off x="7242175" y="4779963"/>
            <a:ext cx="31750" cy="14287"/>
          </a:xfrm>
          <a:custGeom>
            <a:avLst/>
            <a:gdLst>
              <a:gd name="T0" fmla="*/ 2147483647 w 78"/>
              <a:gd name="T1" fmla="*/ 0 h 38"/>
              <a:gd name="T2" fmla="*/ 2147483647 w 78"/>
              <a:gd name="T3" fmla="*/ 0 h 38"/>
              <a:gd name="T4" fmla="*/ 2147483647 w 78"/>
              <a:gd name="T5" fmla="*/ 2147483647 h 38"/>
              <a:gd name="T6" fmla="*/ 2147483647 w 78"/>
              <a:gd name="T7" fmla="*/ 2147483647 h 38"/>
              <a:gd name="T8" fmla="*/ 2147483647 w 78"/>
              <a:gd name="T9" fmla="*/ 2147483647 h 38"/>
              <a:gd name="T10" fmla="*/ 0 w 78"/>
              <a:gd name="T11" fmla="*/ 2147483647 h 38"/>
              <a:gd name="T12" fmla="*/ 0 w 78"/>
              <a:gd name="T13" fmla="*/ 2147483647 h 38"/>
              <a:gd name="T14" fmla="*/ 0 w 78"/>
              <a:gd name="T15" fmla="*/ 2147483647 h 38"/>
              <a:gd name="T16" fmla="*/ 2147483647 w 78"/>
              <a:gd name="T17" fmla="*/ 2147483647 h 38"/>
              <a:gd name="T18" fmla="*/ 2147483647 w 78"/>
              <a:gd name="T19" fmla="*/ 2147483647 h 38"/>
              <a:gd name="T20" fmla="*/ 2147483647 w 78"/>
              <a:gd name="T21" fmla="*/ 2147483647 h 38"/>
              <a:gd name="T22" fmla="*/ 2147483647 w 78"/>
              <a:gd name="T23" fmla="*/ 2147483647 h 38"/>
              <a:gd name="T24" fmla="*/ 2147483647 w 78"/>
              <a:gd name="T25" fmla="*/ 2147483647 h 38"/>
              <a:gd name="T26" fmla="*/ 2147483647 w 78"/>
              <a:gd name="T27" fmla="*/ 2147483647 h 38"/>
              <a:gd name="T28" fmla="*/ 2147483647 w 78"/>
              <a:gd name="T29" fmla="*/ 2147483647 h 38"/>
              <a:gd name="T30" fmla="*/ 2147483647 w 78"/>
              <a:gd name="T31" fmla="*/ 2147483647 h 38"/>
              <a:gd name="T32" fmla="*/ 2147483647 w 78"/>
              <a:gd name="T33" fmla="*/ 2147483647 h 38"/>
              <a:gd name="T34" fmla="*/ 2147483647 w 78"/>
              <a:gd name="T35" fmla="*/ 2147483647 h 38"/>
              <a:gd name="T36" fmla="*/ 2147483647 w 78"/>
              <a:gd name="T37" fmla="*/ 2147483647 h 38"/>
              <a:gd name="T38" fmla="*/ 2147483647 w 78"/>
              <a:gd name="T39" fmla="*/ 2147483647 h 38"/>
              <a:gd name="T40" fmla="*/ 2147483647 w 78"/>
              <a:gd name="T41" fmla="*/ 2147483647 h 38"/>
              <a:gd name="T42" fmla="*/ 2147483647 w 78"/>
              <a:gd name="T43" fmla="*/ 2147483647 h 38"/>
              <a:gd name="T44" fmla="*/ 2147483647 w 78"/>
              <a:gd name="T45" fmla="*/ 2147483647 h 38"/>
              <a:gd name="T46" fmla="*/ 2147483647 w 78"/>
              <a:gd name="T47" fmla="*/ 0 h 38"/>
              <a:gd name="T48" fmla="*/ 2147483647 w 78"/>
              <a:gd name="T49" fmla="*/ 0 h 38"/>
              <a:gd name="T50" fmla="*/ 2147483647 w 7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
              <a:gd name="T79" fmla="*/ 0 h 38"/>
              <a:gd name="T80" fmla="*/ 78 w 7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 h="38">
                <a:moveTo>
                  <a:pt x="20" y="0"/>
                </a:moveTo>
                <a:lnTo>
                  <a:pt x="15" y="0"/>
                </a:lnTo>
                <a:lnTo>
                  <a:pt x="10" y="3"/>
                </a:lnTo>
                <a:lnTo>
                  <a:pt x="6" y="5"/>
                </a:lnTo>
                <a:lnTo>
                  <a:pt x="3" y="9"/>
                </a:lnTo>
                <a:lnTo>
                  <a:pt x="0" y="15"/>
                </a:lnTo>
                <a:lnTo>
                  <a:pt x="0" y="20"/>
                </a:lnTo>
                <a:lnTo>
                  <a:pt x="0" y="25"/>
                </a:lnTo>
                <a:lnTo>
                  <a:pt x="3" y="29"/>
                </a:lnTo>
                <a:lnTo>
                  <a:pt x="6" y="33"/>
                </a:lnTo>
                <a:lnTo>
                  <a:pt x="10" y="37"/>
                </a:lnTo>
                <a:lnTo>
                  <a:pt x="15" y="38"/>
                </a:lnTo>
                <a:lnTo>
                  <a:pt x="53" y="38"/>
                </a:lnTo>
                <a:lnTo>
                  <a:pt x="64" y="38"/>
                </a:lnTo>
                <a:lnTo>
                  <a:pt x="69" y="37"/>
                </a:lnTo>
                <a:lnTo>
                  <a:pt x="73" y="33"/>
                </a:lnTo>
                <a:lnTo>
                  <a:pt x="76" y="29"/>
                </a:lnTo>
                <a:lnTo>
                  <a:pt x="78" y="25"/>
                </a:lnTo>
                <a:lnTo>
                  <a:pt x="78" y="20"/>
                </a:lnTo>
                <a:lnTo>
                  <a:pt x="78" y="15"/>
                </a:lnTo>
                <a:lnTo>
                  <a:pt x="76" y="9"/>
                </a:lnTo>
                <a:lnTo>
                  <a:pt x="73" y="5"/>
                </a:lnTo>
                <a:lnTo>
                  <a:pt x="69" y="3"/>
                </a:lnTo>
                <a:lnTo>
                  <a:pt x="64" y="0"/>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5" name="Line 1063"/>
          <p:cNvSpPr>
            <a:spLocks noChangeShapeType="1"/>
          </p:cNvSpPr>
          <p:nvPr/>
        </p:nvSpPr>
        <p:spPr bwMode="auto">
          <a:xfrm>
            <a:off x="7265988" y="47799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6" name="Freeform 1064"/>
          <p:cNvSpPr>
            <a:spLocks/>
          </p:cNvSpPr>
          <p:nvPr/>
        </p:nvSpPr>
        <p:spPr bwMode="auto">
          <a:xfrm>
            <a:off x="7258050" y="4779963"/>
            <a:ext cx="23813" cy="14287"/>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6" y="0"/>
                </a:lnTo>
                <a:lnTo>
                  <a:pt x="10" y="3"/>
                </a:lnTo>
                <a:lnTo>
                  <a:pt x="6" y="5"/>
                </a:lnTo>
                <a:lnTo>
                  <a:pt x="2" y="9"/>
                </a:lnTo>
                <a:lnTo>
                  <a:pt x="1" y="15"/>
                </a:lnTo>
                <a:lnTo>
                  <a:pt x="0" y="20"/>
                </a:lnTo>
                <a:lnTo>
                  <a:pt x="1" y="25"/>
                </a:lnTo>
                <a:lnTo>
                  <a:pt x="2" y="29"/>
                </a:lnTo>
                <a:lnTo>
                  <a:pt x="6" y="33"/>
                </a:lnTo>
                <a:lnTo>
                  <a:pt x="10" y="37"/>
                </a:lnTo>
                <a:lnTo>
                  <a:pt x="16" y="38"/>
                </a:lnTo>
                <a:lnTo>
                  <a:pt x="34" y="38"/>
                </a:lnTo>
                <a:lnTo>
                  <a:pt x="45" y="38"/>
                </a:lnTo>
                <a:lnTo>
                  <a:pt x="50" y="37"/>
                </a:lnTo>
                <a:lnTo>
                  <a:pt x="54" y="33"/>
                </a:lnTo>
                <a:lnTo>
                  <a:pt x="57" y="29"/>
                </a:lnTo>
                <a:lnTo>
                  <a:pt x="59" y="25"/>
                </a:lnTo>
                <a:lnTo>
                  <a:pt x="59" y="20"/>
                </a:lnTo>
                <a:lnTo>
                  <a:pt x="59" y="15"/>
                </a:lnTo>
                <a:lnTo>
                  <a:pt x="57" y="9"/>
                </a:lnTo>
                <a:lnTo>
                  <a:pt x="54" y="5"/>
                </a:lnTo>
                <a:lnTo>
                  <a:pt x="50" y="3"/>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7" name="Line 1065"/>
          <p:cNvSpPr>
            <a:spLocks noChangeShapeType="1"/>
          </p:cNvSpPr>
          <p:nvPr/>
        </p:nvSpPr>
        <p:spPr bwMode="auto">
          <a:xfrm>
            <a:off x="7273925" y="47799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8" name="Freeform 1066"/>
          <p:cNvSpPr>
            <a:spLocks/>
          </p:cNvSpPr>
          <p:nvPr/>
        </p:nvSpPr>
        <p:spPr bwMode="auto">
          <a:xfrm>
            <a:off x="7265988" y="4779963"/>
            <a:ext cx="47625" cy="14287"/>
          </a:xfrm>
          <a:custGeom>
            <a:avLst/>
            <a:gdLst>
              <a:gd name="T0" fmla="*/ 2147483647 w 118"/>
              <a:gd name="T1" fmla="*/ 0 h 38"/>
              <a:gd name="T2" fmla="*/ 2147483647 w 118"/>
              <a:gd name="T3" fmla="*/ 0 h 38"/>
              <a:gd name="T4" fmla="*/ 2147483647 w 118"/>
              <a:gd name="T5" fmla="*/ 2147483647 h 38"/>
              <a:gd name="T6" fmla="*/ 2147483647 w 118"/>
              <a:gd name="T7" fmla="*/ 2147483647 h 38"/>
              <a:gd name="T8" fmla="*/ 2147483647 w 118"/>
              <a:gd name="T9" fmla="*/ 2147483647 h 38"/>
              <a:gd name="T10" fmla="*/ 2147483647 w 118"/>
              <a:gd name="T11" fmla="*/ 2147483647 h 38"/>
              <a:gd name="T12" fmla="*/ 0 w 118"/>
              <a:gd name="T13" fmla="*/ 2147483647 h 38"/>
              <a:gd name="T14" fmla="*/ 2147483647 w 118"/>
              <a:gd name="T15" fmla="*/ 2147483647 h 38"/>
              <a:gd name="T16" fmla="*/ 2147483647 w 118"/>
              <a:gd name="T17" fmla="*/ 2147483647 h 38"/>
              <a:gd name="T18" fmla="*/ 2147483647 w 118"/>
              <a:gd name="T19" fmla="*/ 2147483647 h 38"/>
              <a:gd name="T20" fmla="*/ 2147483647 w 118"/>
              <a:gd name="T21" fmla="*/ 2147483647 h 38"/>
              <a:gd name="T22" fmla="*/ 2147483647 w 118"/>
              <a:gd name="T23" fmla="*/ 2147483647 h 38"/>
              <a:gd name="T24" fmla="*/ 2147483647 w 118"/>
              <a:gd name="T25" fmla="*/ 2147483647 h 38"/>
              <a:gd name="T26" fmla="*/ 2147483647 w 118"/>
              <a:gd name="T27" fmla="*/ 2147483647 h 38"/>
              <a:gd name="T28" fmla="*/ 2147483647 w 118"/>
              <a:gd name="T29" fmla="*/ 2147483647 h 38"/>
              <a:gd name="T30" fmla="*/ 2147483647 w 118"/>
              <a:gd name="T31" fmla="*/ 2147483647 h 38"/>
              <a:gd name="T32" fmla="*/ 2147483647 w 118"/>
              <a:gd name="T33" fmla="*/ 2147483647 h 38"/>
              <a:gd name="T34" fmla="*/ 2147483647 w 118"/>
              <a:gd name="T35" fmla="*/ 2147483647 h 38"/>
              <a:gd name="T36" fmla="*/ 2147483647 w 118"/>
              <a:gd name="T37" fmla="*/ 2147483647 h 38"/>
              <a:gd name="T38" fmla="*/ 2147483647 w 118"/>
              <a:gd name="T39" fmla="*/ 2147483647 h 38"/>
              <a:gd name="T40" fmla="*/ 2147483647 w 118"/>
              <a:gd name="T41" fmla="*/ 2147483647 h 38"/>
              <a:gd name="T42" fmla="*/ 2147483647 w 118"/>
              <a:gd name="T43" fmla="*/ 2147483647 h 38"/>
              <a:gd name="T44" fmla="*/ 2147483647 w 118"/>
              <a:gd name="T45" fmla="*/ 2147483647 h 38"/>
              <a:gd name="T46" fmla="*/ 2147483647 w 118"/>
              <a:gd name="T47" fmla="*/ 0 h 38"/>
              <a:gd name="T48" fmla="*/ 2147483647 w 118"/>
              <a:gd name="T49" fmla="*/ 0 h 38"/>
              <a:gd name="T50" fmla="*/ 2147483647 w 11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8"/>
              <a:gd name="T79" fmla="*/ 0 h 38"/>
              <a:gd name="T80" fmla="*/ 118 w 11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8" h="38">
                <a:moveTo>
                  <a:pt x="19" y="0"/>
                </a:moveTo>
                <a:lnTo>
                  <a:pt x="14" y="0"/>
                </a:lnTo>
                <a:lnTo>
                  <a:pt x="10" y="3"/>
                </a:lnTo>
                <a:lnTo>
                  <a:pt x="6" y="5"/>
                </a:lnTo>
                <a:lnTo>
                  <a:pt x="2" y="9"/>
                </a:lnTo>
                <a:lnTo>
                  <a:pt x="1" y="15"/>
                </a:lnTo>
                <a:lnTo>
                  <a:pt x="0" y="20"/>
                </a:lnTo>
                <a:lnTo>
                  <a:pt x="1" y="25"/>
                </a:lnTo>
                <a:lnTo>
                  <a:pt x="2" y="29"/>
                </a:lnTo>
                <a:lnTo>
                  <a:pt x="6" y="33"/>
                </a:lnTo>
                <a:lnTo>
                  <a:pt x="10" y="37"/>
                </a:lnTo>
                <a:lnTo>
                  <a:pt x="14" y="38"/>
                </a:lnTo>
                <a:lnTo>
                  <a:pt x="93" y="38"/>
                </a:lnTo>
                <a:lnTo>
                  <a:pt x="104" y="38"/>
                </a:lnTo>
                <a:lnTo>
                  <a:pt x="108" y="37"/>
                </a:lnTo>
                <a:lnTo>
                  <a:pt x="113" y="33"/>
                </a:lnTo>
                <a:lnTo>
                  <a:pt x="116" y="29"/>
                </a:lnTo>
                <a:lnTo>
                  <a:pt x="117" y="25"/>
                </a:lnTo>
                <a:lnTo>
                  <a:pt x="118" y="20"/>
                </a:lnTo>
                <a:lnTo>
                  <a:pt x="117" y="15"/>
                </a:lnTo>
                <a:lnTo>
                  <a:pt x="116" y="9"/>
                </a:lnTo>
                <a:lnTo>
                  <a:pt x="113" y="5"/>
                </a:lnTo>
                <a:lnTo>
                  <a:pt x="108" y="3"/>
                </a:lnTo>
                <a:lnTo>
                  <a:pt x="104" y="0"/>
                </a:lnTo>
                <a:lnTo>
                  <a:pt x="9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19" name="Line 1067"/>
          <p:cNvSpPr>
            <a:spLocks noChangeShapeType="1"/>
          </p:cNvSpPr>
          <p:nvPr/>
        </p:nvSpPr>
        <p:spPr bwMode="auto">
          <a:xfrm>
            <a:off x="7297738" y="47879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0" name="Freeform 1068"/>
          <p:cNvSpPr>
            <a:spLocks/>
          </p:cNvSpPr>
          <p:nvPr/>
        </p:nvSpPr>
        <p:spPr bwMode="auto">
          <a:xfrm>
            <a:off x="7297738" y="4762500"/>
            <a:ext cx="14287" cy="31750"/>
          </a:xfrm>
          <a:custGeom>
            <a:avLst/>
            <a:gdLst>
              <a:gd name="T0" fmla="*/ 0 w 38"/>
              <a:gd name="T1" fmla="*/ 2147483647 h 87"/>
              <a:gd name="T2" fmla="*/ 0 w 38"/>
              <a:gd name="T3" fmla="*/ 2147483647 h 87"/>
              <a:gd name="T4" fmla="*/ 2147483647 w 38"/>
              <a:gd name="T5" fmla="*/ 2147483647 h 87"/>
              <a:gd name="T6" fmla="*/ 2147483647 w 38"/>
              <a:gd name="T7" fmla="*/ 2147483647 h 87"/>
              <a:gd name="T8" fmla="*/ 2147483647 w 38"/>
              <a:gd name="T9" fmla="*/ 2147483647 h 87"/>
              <a:gd name="T10" fmla="*/ 2147483647 w 38"/>
              <a:gd name="T11" fmla="*/ 2147483647 h 87"/>
              <a:gd name="T12" fmla="*/ 2147483647 w 38"/>
              <a:gd name="T13" fmla="*/ 2147483647 h 87"/>
              <a:gd name="T14" fmla="*/ 2147483647 w 38"/>
              <a:gd name="T15" fmla="*/ 2147483647 h 87"/>
              <a:gd name="T16" fmla="*/ 2147483647 w 38"/>
              <a:gd name="T17" fmla="*/ 2147483647 h 87"/>
              <a:gd name="T18" fmla="*/ 2147483647 w 38"/>
              <a:gd name="T19" fmla="*/ 2147483647 h 87"/>
              <a:gd name="T20" fmla="*/ 2147483647 w 38"/>
              <a:gd name="T21" fmla="*/ 2147483647 h 87"/>
              <a:gd name="T22" fmla="*/ 2147483647 w 38"/>
              <a:gd name="T23" fmla="*/ 2147483647 h 87"/>
              <a:gd name="T24" fmla="*/ 2147483647 w 38"/>
              <a:gd name="T25" fmla="*/ 2147483647 h 87"/>
              <a:gd name="T26" fmla="*/ 2147483647 w 38"/>
              <a:gd name="T27" fmla="*/ 2147483647 h 87"/>
              <a:gd name="T28" fmla="*/ 2147483647 w 38"/>
              <a:gd name="T29" fmla="*/ 2147483647 h 87"/>
              <a:gd name="T30" fmla="*/ 2147483647 w 38"/>
              <a:gd name="T31" fmla="*/ 2147483647 h 87"/>
              <a:gd name="T32" fmla="*/ 2147483647 w 38"/>
              <a:gd name="T33" fmla="*/ 2147483647 h 87"/>
              <a:gd name="T34" fmla="*/ 2147483647 w 38"/>
              <a:gd name="T35" fmla="*/ 0 h 87"/>
              <a:gd name="T36" fmla="*/ 2147483647 w 38"/>
              <a:gd name="T37" fmla="*/ 0 h 87"/>
              <a:gd name="T38" fmla="*/ 2147483647 w 38"/>
              <a:gd name="T39" fmla="*/ 0 h 87"/>
              <a:gd name="T40" fmla="*/ 2147483647 w 38"/>
              <a:gd name="T41" fmla="*/ 2147483647 h 87"/>
              <a:gd name="T42" fmla="*/ 2147483647 w 38"/>
              <a:gd name="T43" fmla="*/ 2147483647 h 87"/>
              <a:gd name="T44" fmla="*/ 2147483647 w 38"/>
              <a:gd name="T45" fmla="*/ 2147483647 h 87"/>
              <a:gd name="T46" fmla="*/ 0 w 38"/>
              <a:gd name="T47" fmla="*/ 2147483647 h 87"/>
              <a:gd name="T48" fmla="*/ 0 w 38"/>
              <a:gd name="T49" fmla="*/ 2147483647 h 87"/>
              <a:gd name="T50" fmla="*/ 0 w 38"/>
              <a:gd name="T51" fmla="*/ 2147483647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87"/>
              <a:gd name="T80" fmla="*/ 38 w 38"/>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87">
                <a:moveTo>
                  <a:pt x="0" y="67"/>
                </a:moveTo>
                <a:lnTo>
                  <a:pt x="0" y="72"/>
                </a:lnTo>
                <a:lnTo>
                  <a:pt x="2" y="76"/>
                </a:lnTo>
                <a:lnTo>
                  <a:pt x="5" y="80"/>
                </a:lnTo>
                <a:lnTo>
                  <a:pt x="9" y="84"/>
                </a:lnTo>
                <a:lnTo>
                  <a:pt x="14" y="85"/>
                </a:lnTo>
                <a:lnTo>
                  <a:pt x="20" y="87"/>
                </a:lnTo>
                <a:lnTo>
                  <a:pt x="25" y="85"/>
                </a:lnTo>
                <a:lnTo>
                  <a:pt x="29" y="84"/>
                </a:lnTo>
                <a:lnTo>
                  <a:pt x="34" y="80"/>
                </a:lnTo>
                <a:lnTo>
                  <a:pt x="37" y="76"/>
                </a:lnTo>
                <a:lnTo>
                  <a:pt x="38" y="72"/>
                </a:lnTo>
                <a:lnTo>
                  <a:pt x="38" y="25"/>
                </a:lnTo>
                <a:lnTo>
                  <a:pt x="38" y="14"/>
                </a:lnTo>
                <a:lnTo>
                  <a:pt x="37" y="9"/>
                </a:lnTo>
                <a:lnTo>
                  <a:pt x="34" y="5"/>
                </a:lnTo>
                <a:lnTo>
                  <a:pt x="29" y="2"/>
                </a:lnTo>
                <a:lnTo>
                  <a:pt x="25" y="0"/>
                </a:lnTo>
                <a:lnTo>
                  <a:pt x="20" y="0"/>
                </a:lnTo>
                <a:lnTo>
                  <a:pt x="14" y="0"/>
                </a:lnTo>
                <a:lnTo>
                  <a:pt x="9" y="2"/>
                </a:lnTo>
                <a:lnTo>
                  <a:pt x="5" y="5"/>
                </a:lnTo>
                <a:lnTo>
                  <a:pt x="2" y="9"/>
                </a:lnTo>
                <a:lnTo>
                  <a:pt x="0" y="14"/>
                </a:lnTo>
                <a:lnTo>
                  <a:pt x="0" y="19"/>
                </a:lnTo>
                <a:lnTo>
                  <a:pt x="0" y="6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1" name="Line 1069"/>
          <p:cNvSpPr>
            <a:spLocks noChangeShapeType="1"/>
          </p:cNvSpPr>
          <p:nvPr/>
        </p:nvSpPr>
        <p:spPr bwMode="auto">
          <a:xfrm>
            <a:off x="7305675" y="47625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2" name="Freeform 1070"/>
          <p:cNvSpPr>
            <a:spLocks/>
          </p:cNvSpPr>
          <p:nvPr/>
        </p:nvSpPr>
        <p:spPr bwMode="auto">
          <a:xfrm>
            <a:off x="7297738" y="4762500"/>
            <a:ext cx="23812" cy="14288"/>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9" y="2"/>
                </a:lnTo>
                <a:lnTo>
                  <a:pt x="5" y="5"/>
                </a:lnTo>
                <a:lnTo>
                  <a:pt x="2" y="9"/>
                </a:lnTo>
                <a:lnTo>
                  <a:pt x="0" y="14"/>
                </a:lnTo>
                <a:lnTo>
                  <a:pt x="0" y="19"/>
                </a:lnTo>
                <a:lnTo>
                  <a:pt x="0" y="25"/>
                </a:lnTo>
                <a:lnTo>
                  <a:pt x="2" y="29"/>
                </a:lnTo>
                <a:lnTo>
                  <a:pt x="5" y="34"/>
                </a:lnTo>
                <a:lnTo>
                  <a:pt x="9" y="37"/>
                </a:lnTo>
                <a:lnTo>
                  <a:pt x="14" y="38"/>
                </a:lnTo>
                <a:lnTo>
                  <a:pt x="34" y="38"/>
                </a:lnTo>
                <a:lnTo>
                  <a:pt x="45" y="38"/>
                </a:lnTo>
                <a:lnTo>
                  <a:pt x="49" y="37"/>
                </a:lnTo>
                <a:lnTo>
                  <a:pt x="53" y="34"/>
                </a:lnTo>
                <a:lnTo>
                  <a:pt x="57" y="29"/>
                </a:lnTo>
                <a:lnTo>
                  <a:pt x="58" y="25"/>
                </a:lnTo>
                <a:lnTo>
                  <a:pt x="59" y="19"/>
                </a:lnTo>
                <a:lnTo>
                  <a:pt x="58" y="14"/>
                </a:lnTo>
                <a:lnTo>
                  <a:pt x="57" y="9"/>
                </a:lnTo>
                <a:lnTo>
                  <a:pt x="53" y="5"/>
                </a:lnTo>
                <a:lnTo>
                  <a:pt x="49" y="2"/>
                </a:lnTo>
                <a:lnTo>
                  <a:pt x="45"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3" name="Line 1071"/>
          <p:cNvSpPr>
            <a:spLocks noChangeShapeType="1"/>
          </p:cNvSpPr>
          <p:nvPr/>
        </p:nvSpPr>
        <p:spPr bwMode="auto">
          <a:xfrm>
            <a:off x="7313613" y="47625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4" name="Freeform 1072"/>
          <p:cNvSpPr>
            <a:spLocks/>
          </p:cNvSpPr>
          <p:nvPr/>
        </p:nvSpPr>
        <p:spPr bwMode="auto">
          <a:xfrm>
            <a:off x="7305675" y="4762500"/>
            <a:ext cx="42863" cy="14288"/>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0 w 108"/>
              <a:gd name="T11" fmla="*/ 2147483647 h 38"/>
              <a:gd name="T12" fmla="*/ 0 w 108"/>
              <a:gd name="T13" fmla="*/ 2147483647 h 38"/>
              <a:gd name="T14" fmla="*/ 0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19" y="0"/>
                </a:moveTo>
                <a:lnTo>
                  <a:pt x="14" y="0"/>
                </a:lnTo>
                <a:lnTo>
                  <a:pt x="9" y="2"/>
                </a:lnTo>
                <a:lnTo>
                  <a:pt x="5" y="5"/>
                </a:lnTo>
                <a:lnTo>
                  <a:pt x="2" y="9"/>
                </a:lnTo>
                <a:lnTo>
                  <a:pt x="0" y="14"/>
                </a:lnTo>
                <a:lnTo>
                  <a:pt x="0" y="19"/>
                </a:lnTo>
                <a:lnTo>
                  <a:pt x="0" y="25"/>
                </a:lnTo>
                <a:lnTo>
                  <a:pt x="2" y="29"/>
                </a:lnTo>
                <a:lnTo>
                  <a:pt x="5" y="34"/>
                </a:lnTo>
                <a:lnTo>
                  <a:pt x="9" y="37"/>
                </a:lnTo>
                <a:lnTo>
                  <a:pt x="14" y="38"/>
                </a:lnTo>
                <a:lnTo>
                  <a:pt x="83" y="38"/>
                </a:lnTo>
                <a:lnTo>
                  <a:pt x="94" y="38"/>
                </a:lnTo>
                <a:lnTo>
                  <a:pt x="97" y="37"/>
                </a:lnTo>
                <a:lnTo>
                  <a:pt x="103" y="34"/>
                </a:lnTo>
                <a:lnTo>
                  <a:pt x="105" y="29"/>
                </a:lnTo>
                <a:lnTo>
                  <a:pt x="107" y="25"/>
                </a:lnTo>
                <a:lnTo>
                  <a:pt x="108" y="19"/>
                </a:lnTo>
                <a:lnTo>
                  <a:pt x="107" y="14"/>
                </a:lnTo>
                <a:lnTo>
                  <a:pt x="105" y="9"/>
                </a:lnTo>
                <a:lnTo>
                  <a:pt x="103" y="5"/>
                </a:lnTo>
                <a:lnTo>
                  <a:pt x="97" y="2"/>
                </a:lnTo>
                <a:lnTo>
                  <a:pt x="94" y="0"/>
                </a:lnTo>
                <a:lnTo>
                  <a:pt x="8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5" name="Line 1073"/>
          <p:cNvSpPr>
            <a:spLocks noChangeShapeType="1"/>
          </p:cNvSpPr>
          <p:nvPr/>
        </p:nvSpPr>
        <p:spPr bwMode="auto">
          <a:xfrm>
            <a:off x="7332663" y="47688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6" name="Freeform 1074"/>
          <p:cNvSpPr>
            <a:spLocks/>
          </p:cNvSpPr>
          <p:nvPr/>
        </p:nvSpPr>
        <p:spPr bwMode="auto">
          <a:xfrm>
            <a:off x="7332663" y="4743450"/>
            <a:ext cx="14287" cy="33338"/>
          </a:xfrm>
          <a:custGeom>
            <a:avLst/>
            <a:gdLst>
              <a:gd name="T0" fmla="*/ 0 w 39"/>
              <a:gd name="T1" fmla="*/ 2147483647 h 87"/>
              <a:gd name="T2" fmla="*/ 0 w 39"/>
              <a:gd name="T3" fmla="*/ 2147483647 h 87"/>
              <a:gd name="T4" fmla="*/ 2147483647 w 39"/>
              <a:gd name="T5" fmla="*/ 2147483647 h 87"/>
              <a:gd name="T6" fmla="*/ 2147483647 w 39"/>
              <a:gd name="T7" fmla="*/ 2147483647 h 87"/>
              <a:gd name="T8" fmla="*/ 2147483647 w 39"/>
              <a:gd name="T9" fmla="*/ 2147483647 h 87"/>
              <a:gd name="T10" fmla="*/ 2147483647 w 39"/>
              <a:gd name="T11" fmla="*/ 2147483647 h 87"/>
              <a:gd name="T12" fmla="*/ 2147483647 w 39"/>
              <a:gd name="T13" fmla="*/ 2147483647 h 87"/>
              <a:gd name="T14" fmla="*/ 2147483647 w 39"/>
              <a:gd name="T15" fmla="*/ 2147483647 h 87"/>
              <a:gd name="T16" fmla="*/ 2147483647 w 39"/>
              <a:gd name="T17" fmla="*/ 2147483647 h 87"/>
              <a:gd name="T18" fmla="*/ 2147483647 w 39"/>
              <a:gd name="T19" fmla="*/ 2147483647 h 87"/>
              <a:gd name="T20" fmla="*/ 2147483647 w 39"/>
              <a:gd name="T21" fmla="*/ 2147483647 h 87"/>
              <a:gd name="T22" fmla="*/ 2147483647 w 39"/>
              <a:gd name="T23" fmla="*/ 2147483647 h 87"/>
              <a:gd name="T24" fmla="*/ 2147483647 w 39"/>
              <a:gd name="T25" fmla="*/ 2147483647 h 87"/>
              <a:gd name="T26" fmla="*/ 2147483647 w 39"/>
              <a:gd name="T27" fmla="*/ 2147483647 h 87"/>
              <a:gd name="T28" fmla="*/ 2147483647 w 39"/>
              <a:gd name="T29" fmla="*/ 2147483647 h 87"/>
              <a:gd name="T30" fmla="*/ 2147483647 w 39"/>
              <a:gd name="T31" fmla="*/ 2147483647 h 87"/>
              <a:gd name="T32" fmla="*/ 2147483647 w 39"/>
              <a:gd name="T33" fmla="*/ 2147483647 h 87"/>
              <a:gd name="T34" fmla="*/ 2147483647 w 39"/>
              <a:gd name="T35" fmla="*/ 0 h 87"/>
              <a:gd name="T36" fmla="*/ 2147483647 w 39"/>
              <a:gd name="T37" fmla="*/ 0 h 87"/>
              <a:gd name="T38" fmla="*/ 2147483647 w 39"/>
              <a:gd name="T39" fmla="*/ 0 h 87"/>
              <a:gd name="T40" fmla="*/ 2147483647 w 39"/>
              <a:gd name="T41" fmla="*/ 2147483647 h 87"/>
              <a:gd name="T42" fmla="*/ 2147483647 w 39"/>
              <a:gd name="T43" fmla="*/ 2147483647 h 87"/>
              <a:gd name="T44" fmla="*/ 2147483647 w 39"/>
              <a:gd name="T45" fmla="*/ 2147483647 h 87"/>
              <a:gd name="T46" fmla="*/ 0 w 39"/>
              <a:gd name="T47" fmla="*/ 2147483647 h 87"/>
              <a:gd name="T48" fmla="*/ 0 w 39"/>
              <a:gd name="T49" fmla="*/ 2147483647 h 87"/>
              <a:gd name="T50" fmla="*/ 0 w 39"/>
              <a:gd name="T51" fmla="*/ 2147483647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87"/>
              <a:gd name="T80" fmla="*/ 39 w 39"/>
              <a:gd name="T81" fmla="*/ 87 h 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87">
                <a:moveTo>
                  <a:pt x="0" y="67"/>
                </a:moveTo>
                <a:lnTo>
                  <a:pt x="0" y="73"/>
                </a:lnTo>
                <a:lnTo>
                  <a:pt x="3" y="77"/>
                </a:lnTo>
                <a:lnTo>
                  <a:pt x="6" y="82"/>
                </a:lnTo>
                <a:lnTo>
                  <a:pt x="10" y="85"/>
                </a:lnTo>
                <a:lnTo>
                  <a:pt x="15" y="86"/>
                </a:lnTo>
                <a:lnTo>
                  <a:pt x="20" y="87"/>
                </a:lnTo>
                <a:lnTo>
                  <a:pt x="26" y="86"/>
                </a:lnTo>
                <a:lnTo>
                  <a:pt x="29" y="85"/>
                </a:lnTo>
                <a:lnTo>
                  <a:pt x="35" y="82"/>
                </a:lnTo>
                <a:lnTo>
                  <a:pt x="37" y="77"/>
                </a:lnTo>
                <a:lnTo>
                  <a:pt x="39" y="73"/>
                </a:lnTo>
                <a:lnTo>
                  <a:pt x="39" y="25"/>
                </a:lnTo>
                <a:lnTo>
                  <a:pt x="39" y="15"/>
                </a:lnTo>
                <a:lnTo>
                  <a:pt x="37" y="9"/>
                </a:lnTo>
                <a:lnTo>
                  <a:pt x="35" y="5"/>
                </a:lnTo>
                <a:lnTo>
                  <a:pt x="29" y="3"/>
                </a:lnTo>
                <a:lnTo>
                  <a:pt x="26" y="0"/>
                </a:lnTo>
                <a:lnTo>
                  <a:pt x="20" y="0"/>
                </a:lnTo>
                <a:lnTo>
                  <a:pt x="15" y="0"/>
                </a:lnTo>
                <a:lnTo>
                  <a:pt x="10" y="3"/>
                </a:lnTo>
                <a:lnTo>
                  <a:pt x="6" y="5"/>
                </a:lnTo>
                <a:lnTo>
                  <a:pt x="3" y="9"/>
                </a:lnTo>
                <a:lnTo>
                  <a:pt x="0" y="15"/>
                </a:lnTo>
                <a:lnTo>
                  <a:pt x="0" y="20"/>
                </a:lnTo>
                <a:lnTo>
                  <a:pt x="0" y="67"/>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7" name="Line 1075"/>
          <p:cNvSpPr>
            <a:spLocks noChangeShapeType="1"/>
          </p:cNvSpPr>
          <p:nvPr/>
        </p:nvSpPr>
        <p:spPr bwMode="auto">
          <a:xfrm>
            <a:off x="7340600" y="4743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8" name="Freeform 1076"/>
          <p:cNvSpPr>
            <a:spLocks/>
          </p:cNvSpPr>
          <p:nvPr/>
        </p:nvSpPr>
        <p:spPr bwMode="auto">
          <a:xfrm>
            <a:off x="7332663" y="4743450"/>
            <a:ext cx="31750" cy="15875"/>
          </a:xfrm>
          <a:custGeom>
            <a:avLst/>
            <a:gdLst>
              <a:gd name="T0" fmla="*/ 2147483647 w 80"/>
              <a:gd name="T1" fmla="*/ 0 h 38"/>
              <a:gd name="T2" fmla="*/ 2147483647 w 80"/>
              <a:gd name="T3" fmla="*/ 0 h 38"/>
              <a:gd name="T4" fmla="*/ 2147483647 w 80"/>
              <a:gd name="T5" fmla="*/ 2147483647 h 38"/>
              <a:gd name="T6" fmla="*/ 2147483647 w 80"/>
              <a:gd name="T7" fmla="*/ 2147483647 h 38"/>
              <a:gd name="T8" fmla="*/ 2147483647 w 80"/>
              <a:gd name="T9" fmla="*/ 2147483647 h 38"/>
              <a:gd name="T10" fmla="*/ 0 w 80"/>
              <a:gd name="T11" fmla="*/ 2147483647 h 38"/>
              <a:gd name="T12" fmla="*/ 0 w 80"/>
              <a:gd name="T13" fmla="*/ 2147483647 h 38"/>
              <a:gd name="T14" fmla="*/ 0 w 80"/>
              <a:gd name="T15" fmla="*/ 2147483647 h 38"/>
              <a:gd name="T16" fmla="*/ 2147483647 w 80"/>
              <a:gd name="T17" fmla="*/ 2147483647 h 38"/>
              <a:gd name="T18" fmla="*/ 2147483647 w 80"/>
              <a:gd name="T19" fmla="*/ 2147483647 h 38"/>
              <a:gd name="T20" fmla="*/ 2147483647 w 80"/>
              <a:gd name="T21" fmla="*/ 2147483647 h 38"/>
              <a:gd name="T22" fmla="*/ 2147483647 w 80"/>
              <a:gd name="T23" fmla="*/ 2147483647 h 38"/>
              <a:gd name="T24" fmla="*/ 2147483647 w 80"/>
              <a:gd name="T25" fmla="*/ 2147483647 h 38"/>
              <a:gd name="T26" fmla="*/ 2147483647 w 80"/>
              <a:gd name="T27" fmla="*/ 2147483647 h 38"/>
              <a:gd name="T28" fmla="*/ 2147483647 w 80"/>
              <a:gd name="T29" fmla="*/ 2147483647 h 38"/>
              <a:gd name="T30" fmla="*/ 2147483647 w 80"/>
              <a:gd name="T31" fmla="*/ 2147483647 h 38"/>
              <a:gd name="T32" fmla="*/ 2147483647 w 80"/>
              <a:gd name="T33" fmla="*/ 2147483647 h 38"/>
              <a:gd name="T34" fmla="*/ 2147483647 w 80"/>
              <a:gd name="T35" fmla="*/ 2147483647 h 38"/>
              <a:gd name="T36" fmla="*/ 2147483647 w 80"/>
              <a:gd name="T37" fmla="*/ 2147483647 h 38"/>
              <a:gd name="T38" fmla="*/ 2147483647 w 80"/>
              <a:gd name="T39" fmla="*/ 2147483647 h 38"/>
              <a:gd name="T40" fmla="*/ 2147483647 w 80"/>
              <a:gd name="T41" fmla="*/ 2147483647 h 38"/>
              <a:gd name="T42" fmla="*/ 2147483647 w 80"/>
              <a:gd name="T43" fmla="*/ 2147483647 h 38"/>
              <a:gd name="T44" fmla="*/ 2147483647 w 80"/>
              <a:gd name="T45" fmla="*/ 2147483647 h 38"/>
              <a:gd name="T46" fmla="*/ 2147483647 w 80"/>
              <a:gd name="T47" fmla="*/ 0 h 38"/>
              <a:gd name="T48" fmla="*/ 2147483647 w 80"/>
              <a:gd name="T49" fmla="*/ 0 h 38"/>
              <a:gd name="T50" fmla="*/ 2147483647 w 8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8"/>
              <a:gd name="T80" fmla="*/ 80 w 8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8">
                <a:moveTo>
                  <a:pt x="20" y="0"/>
                </a:moveTo>
                <a:lnTo>
                  <a:pt x="15" y="0"/>
                </a:lnTo>
                <a:lnTo>
                  <a:pt x="10" y="3"/>
                </a:lnTo>
                <a:lnTo>
                  <a:pt x="6" y="5"/>
                </a:lnTo>
                <a:lnTo>
                  <a:pt x="3" y="9"/>
                </a:lnTo>
                <a:lnTo>
                  <a:pt x="0" y="15"/>
                </a:lnTo>
                <a:lnTo>
                  <a:pt x="0" y="20"/>
                </a:lnTo>
                <a:lnTo>
                  <a:pt x="0" y="25"/>
                </a:lnTo>
                <a:lnTo>
                  <a:pt x="3" y="29"/>
                </a:lnTo>
                <a:lnTo>
                  <a:pt x="6" y="33"/>
                </a:lnTo>
                <a:lnTo>
                  <a:pt x="10" y="37"/>
                </a:lnTo>
                <a:lnTo>
                  <a:pt x="15" y="38"/>
                </a:lnTo>
                <a:lnTo>
                  <a:pt x="55" y="38"/>
                </a:lnTo>
                <a:lnTo>
                  <a:pt x="65" y="38"/>
                </a:lnTo>
                <a:lnTo>
                  <a:pt x="69" y="37"/>
                </a:lnTo>
                <a:lnTo>
                  <a:pt x="73" y="33"/>
                </a:lnTo>
                <a:lnTo>
                  <a:pt x="77" y="29"/>
                </a:lnTo>
                <a:lnTo>
                  <a:pt x="78" y="25"/>
                </a:lnTo>
                <a:lnTo>
                  <a:pt x="80" y="20"/>
                </a:lnTo>
                <a:lnTo>
                  <a:pt x="78" y="15"/>
                </a:lnTo>
                <a:lnTo>
                  <a:pt x="77" y="9"/>
                </a:lnTo>
                <a:lnTo>
                  <a:pt x="73" y="5"/>
                </a:lnTo>
                <a:lnTo>
                  <a:pt x="69" y="3"/>
                </a:lnTo>
                <a:lnTo>
                  <a:pt x="65" y="0"/>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29" name="Line 1077"/>
          <p:cNvSpPr>
            <a:spLocks noChangeShapeType="1"/>
          </p:cNvSpPr>
          <p:nvPr/>
        </p:nvSpPr>
        <p:spPr bwMode="auto">
          <a:xfrm>
            <a:off x="7356475" y="4743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0" name="Freeform 1078"/>
          <p:cNvSpPr>
            <a:spLocks/>
          </p:cNvSpPr>
          <p:nvPr/>
        </p:nvSpPr>
        <p:spPr bwMode="auto">
          <a:xfrm>
            <a:off x="7348538" y="4743450"/>
            <a:ext cx="23812" cy="15875"/>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0 w 60"/>
              <a:gd name="T11" fmla="*/ 2147483647 h 38"/>
              <a:gd name="T12" fmla="*/ 0 w 60"/>
              <a:gd name="T13" fmla="*/ 2147483647 h 38"/>
              <a:gd name="T14" fmla="*/ 0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9" y="3"/>
                </a:lnTo>
                <a:lnTo>
                  <a:pt x="5" y="5"/>
                </a:lnTo>
                <a:lnTo>
                  <a:pt x="3" y="9"/>
                </a:lnTo>
                <a:lnTo>
                  <a:pt x="0" y="15"/>
                </a:lnTo>
                <a:lnTo>
                  <a:pt x="0" y="20"/>
                </a:lnTo>
                <a:lnTo>
                  <a:pt x="0" y="25"/>
                </a:lnTo>
                <a:lnTo>
                  <a:pt x="3" y="29"/>
                </a:lnTo>
                <a:lnTo>
                  <a:pt x="5" y="33"/>
                </a:lnTo>
                <a:lnTo>
                  <a:pt x="9" y="37"/>
                </a:lnTo>
                <a:lnTo>
                  <a:pt x="15" y="38"/>
                </a:lnTo>
                <a:lnTo>
                  <a:pt x="33" y="38"/>
                </a:lnTo>
                <a:lnTo>
                  <a:pt x="44" y="38"/>
                </a:lnTo>
                <a:lnTo>
                  <a:pt x="49" y="37"/>
                </a:lnTo>
                <a:lnTo>
                  <a:pt x="53" y="33"/>
                </a:lnTo>
                <a:lnTo>
                  <a:pt x="57" y="29"/>
                </a:lnTo>
                <a:lnTo>
                  <a:pt x="58" y="25"/>
                </a:lnTo>
                <a:lnTo>
                  <a:pt x="60" y="20"/>
                </a:lnTo>
                <a:lnTo>
                  <a:pt x="58" y="15"/>
                </a:lnTo>
                <a:lnTo>
                  <a:pt x="57" y="9"/>
                </a:lnTo>
                <a:lnTo>
                  <a:pt x="53" y="5"/>
                </a:lnTo>
                <a:lnTo>
                  <a:pt x="49" y="3"/>
                </a:lnTo>
                <a:lnTo>
                  <a:pt x="44"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1" name="Line 1079"/>
          <p:cNvSpPr>
            <a:spLocks noChangeShapeType="1"/>
          </p:cNvSpPr>
          <p:nvPr/>
        </p:nvSpPr>
        <p:spPr bwMode="auto">
          <a:xfrm>
            <a:off x="7364413" y="47434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2" name="Freeform 1080"/>
          <p:cNvSpPr>
            <a:spLocks/>
          </p:cNvSpPr>
          <p:nvPr/>
        </p:nvSpPr>
        <p:spPr bwMode="auto">
          <a:xfrm>
            <a:off x="7356475" y="4743450"/>
            <a:ext cx="22225" cy="15875"/>
          </a:xfrm>
          <a:custGeom>
            <a:avLst/>
            <a:gdLst>
              <a:gd name="T0" fmla="*/ 2147483647 w 58"/>
              <a:gd name="T1" fmla="*/ 0 h 38"/>
              <a:gd name="T2" fmla="*/ 2147483647 w 58"/>
              <a:gd name="T3" fmla="*/ 0 h 38"/>
              <a:gd name="T4" fmla="*/ 2147483647 w 58"/>
              <a:gd name="T5" fmla="*/ 2147483647 h 38"/>
              <a:gd name="T6" fmla="*/ 2147483647 w 58"/>
              <a:gd name="T7" fmla="*/ 2147483647 h 38"/>
              <a:gd name="T8" fmla="*/ 2147483647 w 58"/>
              <a:gd name="T9" fmla="*/ 2147483647 h 38"/>
              <a:gd name="T10" fmla="*/ 0 w 58"/>
              <a:gd name="T11" fmla="*/ 2147483647 h 38"/>
              <a:gd name="T12" fmla="*/ 0 w 58"/>
              <a:gd name="T13" fmla="*/ 2147483647 h 38"/>
              <a:gd name="T14" fmla="*/ 0 w 58"/>
              <a:gd name="T15" fmla="*/ 2147483647 h 38"/>
              <a:gd name="T16" fmla="*/ 2147483647 w 58"/>
              <a:gd name="T17" fmla="*/ 2147483647 h 38"/>
              <a:gd name="T18" fmla="*/ 2147483647 w 58"/>
              <a:gd name="T19" fmla="*/ 2147483647 h 38"/>
              <a:gd name="T20" fmla="*/ 2147483647 w 58"/>
              <a:gd name="T21" fmla="*/ 2147483647 h 38"/>
              <a:gd name="T22" fmla="*/ 2147483647 w 58"/>
              <a:gd name="T23" fmla="*/ 2147483647 h 38"/>
              <a:gd name="T24" fmla="*/ 2147483647 w 58"/>
              <a:gd name="T25" fmla="*/ 2147483647 h 38"/>
              <a:gd name="T26" fmla="*/ 2147483647 w 58"/>
              <a:gd name="T27" fmla="*/ 2147483647 h 38"/>
              <a:gd name="T28" fmla="*/ 2147483647 w 58"/>
              <a:gd name="T29" fmla="*/ 2147483647 h 38"/>
              <a:gd name="T30" fmla="*/ 2147483647 w 58"/>
              <a:gd name="T31" fmla="*/ 2147483647 h 38"/>
              <a:gd name="T32" fmla="*/ 2147483647 w 58"/>
              <a:gd name="T33" fmla="*/ 2147483647 h 38"/>
              <a:gd name="T34" fmla="*/ 2147483647 w 58"/>
              <a:gd name="T35" fmla="*/ 2147483647 h 38"/>
              <a:gd name="T36" fmla="*/ 2147483647 w 58"/>
              <a:gd name="T37" fmla="*/ 2147483647 h 38"/>
              <a:gd name="T38" fmla="*/ 2147483647 w 58"/>
              <a:gd name="T39" fmla="*/ 2147483647 h 38"/>
              <a:gd name="T40" fmla="*/ 2147483647 w 58"/>
              <a:gd name="T41" fmla="*/ 2147483647 h 38"/>
              <a:gd name="T42" fmla="*/ 2147483647 w 58"/>
              <a:gd name="T43" fmla="*/ 2147483647 h 38"/>
              <a:gd name="T44" fmla="*/ 2147483647 w 58"/>
              <a:gd name="T45" fmla="*/ 2147483647 h 38"/>
              <a:gd name="T46" fmla="*/ 2147483647 w 58"/>
              <a:gd name="T47" fmla="*/ 0 h 38"/>
              <a:gd name="T48" fmla="*/ 2147483647 w 58"/>
              <a:gd name="T49" fmla="*/ 0 h 38"/>
              <a:gd name="T50" fmla="*/ 2147483647 w 5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38"/>
              <a:gd name="T80" fmla="*/ 58 w 5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38">
                <a:moveTo>
                  <a:pt x="20" y="0"/>
                </a:moveTo>
                <a:lnTo>
                  <a:pt x="14" y="0"/>
                </a:lnTo>
                <a:lnTo>
                  <a:pt x="9" y="3"/>
                </a:lnTo>
                <a:lnTo>
                  <a:pt x="5" y="5"/>
                </a:lnTo>
                <a:lnTo>
                  <a:pt x="3" y="9"/>
                </a:lnTo>
                <a:lnTo>
                  <a:pt x="0" y="15"/>
                </a:lnTo>
                <a:lnTo>
                  <a:pt x="0" y="20"/>
                </a:lnTo>
                <a:lnTo>
                  <a:pt x="0" y="25"/>
                </a:lnTo>
                <a:lnTo>
                  <a:pt x="3" y="29"/>
                </a:lnTo>
                <a:lnTo>
                  <a:pt x="5" y="33"/>
                </a:lnTo>
                <a:lnTo>
                  <a:pt x="9" y="37"/>
                </a:lnTo>
                <a:lnTo>
                  <a:pt x="14" y="38"/>
                </a:lnTo>
                <a:lnTo>
                  <a:pt x="33" y="38"/>
                </a:lnTo>
                <a:lnTo>
                  <a:pt x="43" y="38"/>
                </a:lnTo>
                <a:lnTo>
                  <a:pt x="49" y="37"/>
                </a:lnTo>
                <a:lnTo>
                  <a:pt x="53" y="33"/>
                </a:lnTo>
                <a:lnTo>
                  <a:pt x="55" y="29"/>
                </a:lnTo>
                <a:lnTo>
                  <a:pt x="58" y="25"/>
                </a:lnTo>
                <a:lnTo>
                  <a:pt x="58" y="20"/>
                </a:lnTo>
                <a:lnTo>
                  <a:pt x="58" y="15"/>
                </a:lnTo>
                <a:lnTo>
                  <a:pt x="55" y="9"/>
                </a:lnTo>
                <a:lnTo>
                  <a:pt x="53" y="5"/>
                </a:lnTo>
                <a:lnTo>
                  <a:pt x="49" y="3"/>
                </a:lnTo>
                <a:lnTo>
                  <a:pt x="43" y="0"/>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3" name="Line 1081"/>
          <p:cNvSpPr>
            <a:spLocks noChangeShapeType="1"/>
          </p:cNvSpPr>
          <p:nvPr/>
        </p:nvSpPr>
        <p:spPr bwMode="auto">
          <a:xfrm>
            <a:off x="7370763" y="47434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4" name="Freeform 1082"/>
          <p:cNvSpPr>
            <a:spLocks/>
          </p:cNvSpPr>
          <p:nvPr/>
        </p:nvSpPr>
        <p:spPr bwMode="auto">
          <a:xfrm>
            <a:off x="7362825" y="4743450"/>
            <a:ext cx="71438" cy="15875"/>
          </a:xfrm>
          <a:custGeom>
            <a:avLst/>
            <a:gdLst>
              <a:gd name="T0" fmla="*/ 2147483647 w 179"/>
              <a:gd name="T1" fmla="*/ 0 h 38"/>
              <a:gd name="T2" fmla="*/ 2147483647 w 179"/>
              <a:gd name="T3" fmla="*/ 0 h 38"/>
              <a:gd name="T4" fmla="*/ 2147483647 w 179"/>
              <a:gd name="T5" fmla="*/ 2147483647 h 38"/>
              <a:gd name="T6" fmla="*/ 2147483647 w 179"/>
              <a:gd name="T7" fmla="*/ 2147483647 h 38"/>
              <a:gd name="T8" fmla="*/ 2147483647 w 179"/>
              <a:gd name="T9" fmla="*/ 2147483647 h 38"/>
              <a:gd name="T10" fmla="*/ 2147483647 w 179"/>
              <a:gd name="T11" fmla="*/ 2147483647 h 38"/>
              <a:gd name="T12" fmla="*/ 0 w 179"/>
              <a:gd name="T13" fmla="*/ 2147483647 h 38"/>
              <a:gd name="T14" fmla="*/ 2147483647 w 179"/>
              <a:gd name="T15" fmla="*/ 2147483647 h 38"/>
              <a:gd name="T16" fmla="*/ 2147483647 w 179"/>
              <a:gd name="T17" fmla="*/ 2147483647 h 38"/>
              <a:gd name="T18" fmla="*/ 2147483647 w 179"/>
              <a:gd name="T19" fmla="*/ 2147483647 h 38"/>
              <a:gd name="T20" fmla="*/ 2147483647 w 179"/>
              <a:gd name="T21" fmla="*/ 2147483647 h 38"/>
              <a:gd name="T22" fmla="*/ 2147483647 w 179"/>
              <a:gd name="T23" fmla="*/ 2147483647 h 38"/>
              <a:gd name="T24" fmla="*/ 2147483647 w 179"/>
              <a:gd name="T25" fmla="*/ 2147483647 h 38"/>
              <a:gd name="T26" fmla="*/ 2147483647 w 179"/>
              <a:gd name="T27" fmla="*/ 2147483647 h 38"/>
              <a:gd name="T28" fmla="*/ 2147483647 w 179"/>
              <a:gd name="T29" fmla="*/ 2147483647 h 38"/>
              <a:gd name="T30" fmla="*/ 2147483647 w 179"/>
              <a:gd name="T31" fmla="*/ 2147483647 h 38"/>
              <a:gd name="T32" fmla="*/ 2147483647 w 179"/>
              <a:gd name="T33" fmla="*/ 2147483647 h 38"/>
              <a:gd name="T34" fmla="*/ 2147483647 w 179"/>
              <a:gd name="T35" fmla="*/ 2147483647 h 38"/>
              <a:gd name="T36" fmla="*/ 2147483647 w 179"/>
              <a:gd name="T37" fmla="*/ 2147483647 h 38"/>
              <a:gd name="T38" fmla="*/ 2147483647 w 179"/>
              <a:gd name="T39" fmla="*/ 2147483647 h 38"/>
              <a:gd name="T40" fmla="*/ 2147483647 w 179"/>
              <a:gd name="T41" fmla="*/ 2147483647 h 38"/>
              <a:gd name="T42" fmla="*/ 2147483647 w 179"/>
              <a:gd name="T43" fmla="*/ 2147483647 h 38"/>
              <a:gd name="T44" fmla="*/ 2147483647 w 179"/>
              <a:gd name="T45" fmla="*/ 2147483647 h 38"/>
              <a:gd name="T46" fmla="*/ 2147483647 w 179"/>
              <a:gd name="T47" fmla="*/ 0 h 38"/>
              <a:gd name="T48" fmla="*/ 2147483647 w 179"/>
              <a:gd name="T49" fmla="*/ 0 h 38"/>
              <a:gd name="T50" fmla="*/ 2147483647 w 17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9"/>
              <a:gd name="T79" fmla="*/ 0 h 38"/>
              <a:gd name="T80" fmla="*/ 179 w 17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9" h="38">
                <a:moveTo>
                  <a:pt x="20" y="0"/>
                </a:moveTo>
                <a:lnTo>
                  <a:pt x="16" y="0"/>
                </a:lnTo>
                <a:lnTo>
                  <a:pt x="11" y="3"/>
                </a:lnTo>
                <a:lnTo>
                  <a:pt x="7" y="5"/>
                </a:lnTo>
                <a:lnTo>
                  <a:pt x="3" y="9"/>
                </a:lnTo>
                <a:lnTo>
                  <a:pt x="2" y="15"/>
                </a:lnTo>
                <a:lnTo>
                  <a:pt x="0" y="20"/>
                </a:lnTo>
                <a:lnTo>
                  <a:pt x="2" y="25"/>
                </a:lnTo>
                <a:lnTo>
                  <a:pt x="3" y="29"/>
                </a:lnTo>
                <a:lnTo>
                  <a:pt x="7" y="33"/>
                </a:lnTo>
                <a:lnTo>
                  <a:pt x="11" y="37"/>
                </a:lnTo>
                <a:lnTo>
                  <a:pt x="16" y="38"/>
                </a:lnTo>
                <a:lnTo>
                  <a:pt x="154" y="38"/>
                </a:lnTo>
                <a:lnTo>
                  <a:pt x="164" y="38"/>
                </a:lnTo>
                <a:lnTo>
                  <a:pt x="168" y="37"/>
                </a:lnTo>
                <a:lnTo>
                  <a:pt x="172" y="33"/>
                </a:lnTo>
                <a:lnTo>
                  <a:pt x="176" y="29"/>
                </a:lnTo>
                <a:lnTo>
                  <a:pt x="177" y="25"/>
                </a:lnTo>
                <a:lnTo>
                  <a:pt x="179" y="20"/>
                </a:lnTo>
                <a:lnTo>
                  <a:pt x="177" y="15"/>
                </a:lnTo>
                <a:lnTo>
                  <a:pt x="176" y="9"/>
                </a:lnTo>
                <a:lnTo>
                  <a:pt x="172" y="5"/>
                </a:lnTo>
                <a:lnTo>
                  <a:pt x="168" y="3"/>
                </a:lnTo>
                <a:lnTo>
                  <a:pt x="164" y="0"/>
                </a:lnTo>
                <a:lnTo>
                  <a:pt x="15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5" name="Line 1083"/>
          <p:cNvSpPr>
            <a:spLocks noChangeShapeType="1"/>
          </p:cNvSpPr>
          <p:nvPr/>
        </p:nvSpPr>
        <p:spPr bwMode="auto">
          <a:xfrm>
            <a:off x="7426325" y="4743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6" name="Freeform 1084"/>
          <p:cNvSpPr>
            <a:spLocks/>
          </p:cNvSpPr>
          <p:nvPr/>
        </p:nvSpPr>
        <p:spPr bwMode="auto">
          <a:xfrm>
            <a:off x="7418388" y="4743450"/>
            <a:ext cx="26987" cy="15875"/>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9" y="3"/>
                </a:lnTo>
                <a:lnTo>
                  <a:pt x="5" y="5"/>
                </a:lnTo>
                <a:lnTo>
                  <a:pt x="3" y="9"/>
                </a:lnTo>
                <a:lnTo>
                  <a:pt x="0" y="15"/>
                </a:lnTo>
                <a:lnTo>
                  <a:pt x="0" y="20"/>
                </a:lnTo>
                <a:lnTo>
                  <a:pt x="0" y="25"/>
                </a:lnTo>
                <a:lnTo>
                  <a:pt x="3" y="29"/>
                </a:lnTo>
                <a:lnTo>
                  <a:pt x="5" y="33"/>
                </a:lnTo>
                <a:lnTo>
                  <a:pt x="9" y="37"/>
                </a:lnTo>
                <a:lnTo>
                  <a:pt x="15" y="38"/>
                </a:lnTo>
                <a:lnTo>
                  <a:pt x="44" y="38"/>
                </a:lnTo>
                <a:lnTo>
                  <a:pt x="54" y="38"/>
                </a:lnTo>
                <a:lnTo>
                  <a:pt x="60" y="37"/>
                </a:lnTo>
                <a:lnTo>
                  <a:pt x="64" y="33"/>
                </a:lnTo>
                <a:lnTo>
                  <a:pt x="66" y="29"/>
                </a:lnTo>
                <a:lnTo>
                  <a:pt x="68" y="25"/>
                </a:lnTo>
                <a:lnTo>
                  <a:pt x="69" y="20"/>
                </a:lnTo>
                <a:lnTo>
                  <a:pt x="68" y="15"/>
                </a:lnTo>
                <a:lnTo>
                  <a:pt x="66" y="9"/>
                </a:lnTo>
                <a:lnTo>
                  <a:pt x="64" y="5"/>
                </a:lnTo>
                <a:lnTo>
                  <a:pt x="60" y="3"/>
                </a:lnTo>
                <a:lnTo>
                  <a:pt x="54" y="0"/>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7" name="Line 1085"/>
          <p:cNvSpPr>
            <a:spLocks noChangeShapeType="1"/>
          </p:cNvSpPr>
          <p:nvPr/>
        </p:nvSpPr>
        <p:spPr bwMode="auto">
          <a:xfrm>
            <a:off x="7437438" y="47434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8" name="Freeform 1086"/>
          <p:cNvSpPr>
            <a:spLocks/>
          </p:cNvSpPr>
          <p:nvPr/>
        </p:nvSpPr>
        <p:spPr bwMode="auto">
          <a:xfrm>
            <a:off x="7429500" y="4743450"/>
            <a:ext cx="55563" cy="15875"/>
          </a:xfrm>
          <a:custGeom>
            <a:avLst/>
            <a:gdLst>
              <a:gd name="T0" fmla="*/ 2147483647 w 138"/>
              <a:gd name="T1" fmla="*/ 0 h 38"/>
              <a:gd name="T2" fmla="*/ 2147483647 w 138"/>
              <a:gd name="T3" fmla="*/ 0 h 38"/>
              <a:gd name="T4" fmla="*/ 2147483647 w 138"/>
              <a:gd name="T5" fmla="*/ 2147483647 h 38"/>
              <a:gd name="T6" fmla="*/ 2147483647 w 138"/>
              <a:gd name="T7" fmla="*/ 2147483647 h 38"/>
              <a:gd name="T8" fmla="*/ 2147483647 w 138"/>
              <a:gd name="T9" fmla="*/ 2147483647 h 38"/>
              <a:gd name="T10" fmla="*/ 2147483647 w 138"/>
              <a:gd name="T11" fmla="*/ 2147483647 h 38"/>
              <a:gd name="T12" fmla="*/ 0 w 138"/>
              <a:gd name="T13" fmla="*/ 2147483647 h 38"/>
              <a:gd name="T14" fmla="*/ 2147483647 w 138"/>
              <a:gd name="T15" fmla="*/ 2147483647 h 38"/>
              <a:gd name="T16" fmla="*/ 2147483647 w 138"/>
              <a:gd name="T17" fmla="*/ 2147483647 h 38"/>
              <a:gd name="T18" fmla="*/ 2147483647 w 138"/>
              <a:gd name="T19" fmla="*/ 2147483647 h 38"/>
              <a:gd name="T20" fmla="*/ 2147483647 w 138"/>
              <a:gd name="T21" fmla="*/ 2147483647 h 38"/>
              <a:gd name="T22" fmla="*/ 2147483647 w 138"/>
              <a:gd name="T23" fmla="*/ 2147483647 h 38"/>
              <a:gd name="T24" fmla="*/ 2147483647 w 138"/>
              <a:gd name="T25" fmla="*/ 2147483647 h 38"/>
              <a:gd name="T26" fmla="*/ 2147483647 w 138"/>
              <a:gd name="T27" fmla="*/ 2147483647 h 38"/>
              <a:gd name="T28" fmla="*/ 2147483647 w 138"/>
              <a:gd name="T29" fmla="*/ 2147483647 h 38"/>
              <a:gd name="T30" fmla="*/ 2147483647 w 138"/>
              <a:gd name="T31" fmla="*/ 2147483647 h 38"/>
              <a:gd name="T32" fmla="*/ 2147483647 w 138"/>
              <a:gd name="T33" fmla="*/ 2147483647 h 38"/>
              <a:gd name="T34" fmla="*/ 2147483647 w 138"/>
              <a:gd name="T35" fmla="*/ 2147483647 h 38"/>
              <a:gd name="T36" fmla="*/ 2147483647 w 138"/>
              <a:gd name="T37" fmla="*/ 2147483647 h 38"/>
              <a:gd name="T38" fmla="*/ 2147483647 w 138"/>
              <a:gd name="T39" fmla="*/ 2147483647 h 38"/>
              <a:gd name="T40" fmla="*/ 2147483647 w 138"/>
              <a:gd name="T41" fmla="*/ 2147483647 h 38"/>
              <a:gd name="T42" fmla="*/ 2147483647 w 138"/>
              <a:gd name="T43" fmla="*/ 2147483647 h 38"/>
              <a:gd name="T44" fmla="*/ 2147483647 w 138"/>
              <a:gd name="T45" fmla="*/ 2147483647 h 38"/>
              <a:gd name="T46" fmla="*/ 2147483647 w 138"/>
              <a:gd name="T47" fmla="*/ 0 h 38"/>
              <a:gd name="T48" fmla="*/ 2147483647 w 138"/>
              <a:gd name="T49" fmla="*/ 0 h 38"/>
              <a:gd name="T50" fmla="*/ 2147483647 w 13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38"/>
              <a:gd name="T80" fmla="*/ 138 w 13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38">
                <a:moveTo>
                  <a:pt x="20" y="0"/>
                </a:moveTo>
                <a:lnTo>
                  <a:pt x="15" y="0"/>
                </a:lnTo>
                <a:lnTo>
                  <a:pt x="11" y="3"/>
                </a:lnTo>
                <a:lnTo>
                  <a:pt x="6" y="5"/>
                </a:lnTo>
                <a:lnTo>
                  <a:pt x="3" y="9"/>
                </a:lnTo>
                <a:lnTo>
                  <a:pt x="2" y="15"/>
                </a:lnTo>
                <a:lnTo>
                  <a:pt x="0" y="20"/>
                </a:lnTo>
                <a:lnTo>
                  <a:pt x="2" y="25"/>
                </a:lnTo>
                <a:lnTo>
                  <a:pt x="3" y="29"/>
                </a:lnTo>
                <a:lnTo>
                  <a:pt x="6" y="33"/>
                </a:lnTo>
                <a:lnTo>
                  <a:pt x="11" y="37"/>
                </a:lnTo>
                <a:lnTo>
                  <a:pt x="15" y="38"/>
                </a:lnTo>
                <a:lnTo>
                  <a:pt x="113" y="38"/>
                </a:lnTo>
                <a:lnTo>
                  <a:pt x="123" y="38"/>
                </a:lnTo>
                <a:lnTo>
                  <a:pt x="128" y="37"/>
                </a:lnTo>
                <a:lnTo>
                  <a:pt x="132" y="33"/>
                </a:lnTo>
                <a:lnTo>
                  <a:pt x="135" y="29"/>
                </a:lnTo>
                <a:lnTo>
                  <a:pt x="138" y="25"/>
                </a:lnTo>
                <a:lnTo>
                  <a:pt x="138" y="20"/>
                </a:lnTo>
                <a:lnTo>
                  <a:pt x="138" y="15"/>
                </a:lnTo>
                <a:lnTo>
                  <a:pt x="135" y="9"/>
                </a:lnTo>
                <a:lnTo>
                  <a:pt x="132" y="5"/>
                </a:lnTo>
                <a:lnTo>
                  <a:pt x="128" y="3"/>
                </a:lnTo>
                <a:lnTo>
                  <a:pt x="123" y="0"/>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39" name="Line 1087"/>
          <p:cNvSpPr>
            <a:spLocks noChangeShapeType="1"/>
          </p:cNvSpPr>
          <p:nvPr/>
        </p:nvSpPr>
        <p:spPr bwMode="auto">
          <a:xfrm>
            <a:off x="7477125" y="4743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0" name="Freeform 1088"/>
          <p:cNvSpPr>
            <a:spLocks/>
          </p:cNvSpPr>
          <p:nvPr/>
        </p:nvSpPr>
        <p:spPr bwMode="auto">
          <a:xfrm>
            <a:off x="7469188" y="4743450"/>
            <a:ext cx="46037" cy="15875"/>
          </a:xfrm>
          <a:custGeom>
            <a:avLst/>
            <a:gdLst>
              <a:gd name="T0" fmla="*/ 2147483647 w 119"/>
              <a:gd name="T1" fmla="*/ 0 h 38"/>
              <a:gd name="T2" fmla="*/ 2147483647 w 119"/>
              <a:gd name="T3" fmla="*/ 0 h 38"/>
              <a:gd name="T4" fmla="*/ 2147483647 w 119"/>
              <a:gd name="T5" fmla="*/ 2147483647 h 38"/>
              <a:gd name="T6" fmla="*/ 2147483647 w 119"/>
              <a:gd name="T7" fmla="*/ 2147483647 h 38"/>
              <a:gd name="T8" fmla="*/ 2147483647 w 119"/>
              <a:gd name="T9" fmla="*/ 2147483647 h 38"/>
              <a:gd name="T10" fmla="*/ 2147483647 w 119"/>
              <a:gd name="T11" fmla="*/ 2147483647 h 38"/>
              <a:gd name="T12" fmla="*/ 0 w 119"/>
              <a:gd name="T13" fmla="*/ 2147483647 h 38"/>
              <a:gd name="T14" fmla="*/ 2147483647 w 119"/>
              <a:gd name="T15" fmla="*/ 2147483647 h 38"/>
              <a:gd name="T16" fmla="*/ 2147483647 w 119"/>
              <a:gd name="T17" fmla="*/ 2147483647 h 38"/>
              <a:gd name="T18" fmla="*/ 2147483647 w 119"/>
              <a:gd name="T19" fmla="*/ 2147483647 h 38"/>
              <a:gd name="T20" fmla="*/ 2147483647 w 119"/>
              <a:gd name="T21" fmla="*/ 2147483647 h 38"/>
              <a:gd name="T22" fmla="*/ 2147483647 w 119"/>
              <a:gd name="T23" fmla="*/ 2147483647 h 38"/>
              <a:gd name="T24" fmla="*/ 2147483647 w 119"/>
              <a:gd name="T25" fmla="*/ 2147483647 h 38"/>
              <a:gd name="T26" fmla="*/ 2147483647 w 119"/>
              <a:gd name="T27" fmla="*/ 2147483647 h 38"/>
              <a:gd name="T28" fmla="*/ 2147483647 w 119"/>
              <a:gd name="T29" fmla="*/ 2147483647 h 38"/>
              <a:gd name="T30" fmla="*/ 2147483647 w 119"/>
              <a:gd name="T31" fmla="*/ 2147483647 h 38"/>
              <a:gd name="T32" fmla="*/ 2147483647 w 119"/>
              <a:gd name="T33" fmla="*/ 2147483647 h 38"/>
              <a:gd name="T34" fmla="*/ 2147483647 w 119"/>
              <a:gd name="T35" fmla="*/ 2147483647 h 38"/>
              <a:gd name="T36" fmla="*/ 2147483647 w 119"/>
              <a:gd name="T37" fmla="*/ 2147483647 h 38"/>
              <a:gd name="T38" fmla="*/ 2147483647 w 119"/>
              <a:gd name="T39" fmla="*/ 2147483647 h 38"/>
              <a:gd name="T40" fmla="*/ 2147483647 w 119"/>
              <a:gd name="T41" fmla="*/ 2147483647 h 38"/>
              <a:gd name="T42" fmla="*/ 2147483647 w 119"/>
              <a:gd name="T43" fmla="*/ 2147483647 h 38"/>
              <a:gd name="T44" fmla="*/ 2147483647 w 119"/>
              <a:gd name="T45" fmla="*/ 2147483647 h 38"/>
              <a:gd name="T46" fmla="*/ 2147483647 w 119"/>
              <a:gd name="T47" fmla="*/ 0 h 38"/>
              <a:gd name="T48" fmla="*/ 2147483647 w 119"/>
              <a:gd name="T49" fmla="*/ 0 h 38"/>
              <a:gd name="T50" fmla="*/ 2147483647 w 11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38"/>
              <a:gd name="T80" fmla="*/ 119 w 11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38">
                <a:moveTo>
                  <a:pt x="20" y="0"/>
                </a:moveTo>
                <a:lnTo>
                  <a:pt x="16" y="0"/>
                </a:lnTo>
                <a:lnTo>
                  <a:pt x="11" y="3"/>
                </a:lnTo>
                <a:lnTo>
                  <a:pt x="7" y="5"/>
                </a:lnTo>
                <a:lnTo>
                  <a:pt x="3" y="9"/>
                </a:lnTo>
                <a:lnTo>
                  <a:pt x="1" y="15"/>
                </a:lnTo>
                <a:lnTo>
                  <a:pt x="0" y="20"/>
                </a:lnTo>
                <a:lnTo>
                  <a:pt x="1" y="25"/>
                </a:lnTo>
                <a:lnTo>
                  <a:pt x="3" y="29"/>
                </a:lnTo>
                <a:lnTo>
                  <a:pt x="7" y="33"/>
                </a:lnTo>
                <a:lnTo>
                  <a:pt x="11" y="37"/>
                </a:lnTo>
                <a:lnTo>
                  <a:pt x="16" y="38"/>
                </a:lnTo>
                <a:lnTo>
                  <a:pt x="94" y="38"/>
                </a:lnTo>
                <a:lnTo>
                  <a:pt x="104" y="38"/>
                </a:lnTo>
                <a:lnTo>
                  <a:pt x="110" y="37"/>
                </a:lnTo>
                <a:lnTo>
                  <a:pt x="114" y="33"/>
                </a:lnTo>
                <a:lnTo>
                  <a:pt x="116" y="29"/>
                </a:lnTo>
                <a:lnTo>
                  <a:pt x="118" y="25"/>
                </a:lnTo>
                <a:lnTo>
                  <a:pt x="119" y="20"/>
                </a:lnTo>
                <a:lnTo>
                  <a:pt x="118" y="15"/>
                </a:lnTo>
                <a:lnTo>
                  <a:pt x="116" y="9"/>
                </a:lnTo>
                <a:lnTo>
                  <a:pt x="114" y="5"/>
                </a:lnTo>
                <a:lnTo>
                  <a:pt x="110" y="3"/>
                </a:lnTo>
                <a:lnTo>
                  <a:pt x="104" y="0"/>
                </a:lnTo>
                <a:lnTo>
                  <a:pt x="9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1" name="Line 1089"/>
          <p:cNvSpPr>
            <a:spLocks noChangeShapeType="1"/>
          </p:cNvSpPr>
          <p:nvPr/>
        </p:nvSpPr>
        <p:spPr bwMode="auto">
          <a:xfrm>
            <a:off x="7508875" y="4743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2" name="Freeform 1090"/>
          <p:cNvSpPr>
            <a:spLocks/>
          </p:cNvSpPr>
          <p:nvPr/>
        </p:nvSpPr>
        <p:spPr bwMode="auto">
          <a:xfrm>
            <a:off x="7500938" y="4743450"/>
            <a:ext cx="19050" cy="15875"/>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2147483647 w 49"/>
              <a:gd name="T11" fmla="*/ 2147483647 h 38"/>
              <a:gd name="T12" fmla="*/ 0 w 49"/>
              <a:gd name="T13" fmla="*/ 2147483647 h 38"/>
              <a:gd name="T14" fmla="*/ 2147483647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11" y="3"/>
                </a:lnTo>
                <a:lnTo>
                  <a:pt x="6" y="5"/>
                </a:lnTo>
                <a:lnTo>
                  <a:pt x="3" y="9"/>
                </a:lnTo>
                <a:lnTo>
                  <a:pt x="2" y="15"/>
                </a:lnTo>
                <a:lnTo>
                  <a:pt x="0" y="20"/>
                </a:lnTo>
                <a:lnTo>
                  <a:pt x="2" y="25"/>
                </a:lnTo>
                <a:lnTo>
                  <a:pt x="3" y="29"/>
                </a:lnTo>
                <a:lnTo>
                  <a:pt x="6" y="33"/>
                </a:lnTo>
                <a:lnTo>
                  <a:pt x="11" y="37"/>
                </a:lnTo>
                <a:lnTo>
                  <a:pt x="15" y="38"/>
                </a:lnTo>
                <a:lnTo>
                  <a:pt x="24" y="38"/>
                </a:lnTo>
                <a:lnTo>
                  <a:pt x="35" y="38"/>
                </a:lnTo>
                <a:lnTo>
                  <a:pt x="40" y="37"/>
                </a:lnTo>
                <a:lnTo>
                  <a:pt x="44" y="33"/>
                </a:lnTo>
                <a:lnTo>
                  <a:pt x="47" y="29"/>
                </a:lnTo>
                <a:lnTo>
                  <a:pt x="49" y="25"/>
                </a:lnTo>
                <a:lnTo>
                  <a:pt x="49" y="20"/>
                </a:lnTo>
                <a:lnTo>
                  <a:pt x="49" y="15"/>
                </a:lnTo>
                <a:lnTo>
                  <a:pt x="47" y="9"/>
                </a:lnTo>
                <a:lnTo>
                  <a:pt x="44" y="5"/>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3" name="Line 1091"/>
          <p:cNvSpPr>
            <a:spLocks noChangeShapeType="1"/>
          </p:cNvSpPr>
          <p:nvPr/>
        </p:nvSpPr>
        <p:spPr bwMode="auto">
          <a:xfrm>
            <a:off x="7512050" y="47434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4" name="Freeform 1092"/>
          <p:cNvSpPr>
            <a:spLocks/>
          </p:cNvSpPr>
          <p:nvPr/>
        </p:nvSpPr>
        <p:spPr bwMode="auto">
          <a:xfrm>
            <a:off x="7504113" y="4743450"/>
            <a:ext cx="26987" cy="15875"/>
          </a:xfrm>
          <a:custGeom>
            <a:avLst/>
            <a:gdLst>
              <a:gd name="T0" fmla="*/ 2147483647 w 70"/>
              <a:gd name="T1" fmla="*/ 0 h 38"/>
              <a:gd name="T2" fmla="*/ 2147483647 w 70"/>
              <a:gd name="T3" fmla="*/ 0 h 38"/>
              <a:gd name="T4" fmla="*/ 2147483647 w 70"/>
              <a:gd name="T5" fmla="*/ 2147483647 h 38"/>
              <a:gd name="T6" fmla="*/ 2147483647 w 70"/>
              <a:gd name="T7" fmla="*/ 2147483647 h 38"/>
              <a:gd name="T8" fmla="*/ 2147483647 w 70"/>
              <a:gd name="T9" fmla="*/ 2147483647 h 38"/>
              <a:gd name="T10" fmla="*/ 2147483647 w 70"/>
              <a:gd name="T11" fmla="*/ 2147483647 h 38"/>
              <a:gd name="T12" fmla="*/ 0 w 70"/>
              <a:gd name="T13" fmla="*/ 2147483647 h 38"/>
              <a:gd name="T14" fmla="*/ 2147483647 w 70"/>
              <a:gd name="T15" fmla="*/ 2147483647 h 38"/>
              <a:gd name="T16" fmla="*/ 2147483647 w 70"/>
              <a:gd name="T17" fmla="*/ 2147483647 h 38"/>
              <a:gd name="T18" fmla="*/ 2147483647 w 70"/>
              <a:gd name="T19" fmla="*/ 2147483647 h 38"/>
              <a:gd name="T20" fmla="*/ 2147483647 w 70"/>
              <a:gd name="T21" fmla="*/ 2147483647 h 38"/>
              <a:gd name="T22" fmla="*/ 2147483647 w 70"/>
              <a:gd name="T23" fmla="*/ 2147483647 h 38"/>
              <a:gd name="T24" fmla="*/ 2147483647 w 70"/>
              <a:gd name="T25" fmla="*/ 2147483647 h 38"/>
              <a:gd name="T26" fmla="*/ 2147483647 w 70"/>
              <a:gd name="T27" fmla="*/ 2147483647 h 38"/>
              <a:gd name="T28" fmla="*/ 2147483647 w 70"/>
              <a:gd name="T29" fmla="*/ 2147483647 h 38"/>
              <a:gd name="T30" fmla="*/ 2147483647 w 70"/>
              <a:gd name="T31" fmla="*/ 2147483647 h 38"/>
              <a:gd name="T32" fmla="*/ 2147483647 w 70"/>
              <a:gd name="T33" fmla="*/ 2147483647 h 38"/>
              <a:gd name="T34" fmla="*/ 2147483647 w 70"/>
              <a:gd name="T35" fmla="*/ 2147483647 h 38"/>
              <a:gd name="T36" fmla="*/ 2147483647 w 70"/>
              <a:gd name="T37" fmla="*/ 2147483647 h 38"/>
              <a:gd name="T38" fmla="*/ 2147483647 w 70"/>
              <a:gd name="T39" fmla="*/ 2147483647 h 38"/>
              <a:gd name="T40" fmla="*/ 2147483647 w 70"/>
              <a:gd name="T41" fmla="*/ 2147483647 h 38"/>
              <a:gd name="T42" fmla="*/ 2147483647 w 70"/>
              <a:gd name="T43" fmla="*/ 2147483647 h 38"/>
              <a:gd name="T44" fmla="*/ 2147483647 w 70"/>
              <a:gd name="T45" fmla="*/ 2147483647 h 38"/>
              <a:gd name="T46" fmla="*/ 2147483647 w 70"/>
              <a:gd name="T47" fmla="*/ 0 h 38"/>
              <a:gd name="T48" fmla="*/ 2147483647 w 70"/>
              <a:gd name="T49" fmla="*/ 0 h 38"/>
              <a:gd name="T50" fmla="*/ 2147483647 w 7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8"/>
              <a:gd name="T80" fmla="*/ 70 w 7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8">
                <a:moveTo>
                  <a:pt x="19" y="0"/>
                </a:moveTo>
                <a:lnTo>
                  <a:pt x="15" y="0"/>
                </a:lnTo>
                <a:lnTo>
                  <a:pt x="10" y="3"/>
                </a:lnTo>
                <a:lnTo>
                  <a:pt x="6" y="5"/>
                </a:lnTo>
                <a:lnTo>
                  <a:pt x="2" y="9"/>
                </a:lnTo>
                <a:lnTo>
                  <a:pt x="1" y="15"/>
                </a:lnTo>
                <a:lnTo>
                  <a:pt x="0" y="20"/>
                </a:lnTo>
                <a:lnTo>
                  <a:pt x="1" y="25"/>
                </a:lnTo>
                <a:lnTo>
                  <a:pt x="2" y="29"/>
                </a:lnTo>
                <a:lnTo>
                  <a:pt x="6" y="33"/>
                </a:lnTo>
                <a:lnTo>
                  <a:pt x="10" y="37"/>
                </a:lnTo>
                <a:lnTo>
                  <a:pt x="15" y="38"/>
                </a:lnTo>
                <a:lnTo>
                  <a:pt x="45" y="38"/>
                </a:lnTo>
                <a:lnTo>
                  <a:pt x="55" y="38"/>
                </a:lnTo>
                <a:lnTo>
                  <a:pt x="59" y="37"/>
                </a:lnTo>
                <a:lnTo>
                  <a:pt x="63" y="33"/>
                </a:lnTo>
                <a:lnTo>
                  <a:pt x="67" y="29"/>
                </a:lnTo>
                <a:lnTo>
                  <a:pt x="68" y="25"/>
                </a:lnTo>
                <a:lnTo>
                  <a:pt x="70" y="20"/>
                </a:lnTo>
                <a:lnTo>
                  <a:pt x="68" y="15"/>
                </a:lnTo>
                <a:lnTo>
                  <a:pt x="67" y="9"/>
                </a:lnTo>
                <a:lnTo>
                  <a:pt x="63" y="5"/>
                </a:lnTo>
                <a:lnTo>
                  <a:pt x="59" y="3"/>
                </a:lnTo>
                <a:lnTo>
                  <a:pt x="55" y="0"/>
                </a:lnTo>
                <a:lnTo>
                  <a:pt x="4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5" name="Line 1093"/>
          <p:cNvSpPr>
            <a:spLocks noChangeShapeType="1"/>
          </p:cNvSpPr>
          <p:nvPr/>
        </p:nvSpPr>
        <p:spPr bwMode="auto">
          <a:xfrm>
            <a:off x="7515225" y="47513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6" name="Freeform 1094"/>
          <p:cNvSpPr>
            <a:spLocks/>
          </p:cNvSpPr>
          <p:nvPr/>
        </p:nvSpPr>
        <p:spPr bwMode="auto">
          <a:xfrm>
            <a:off x="7515225" y="4725988"/>
            <a:ext cx="15875" cy="33337"/>
          </a:xfrm>
          <a:custGeom>
            <a:avLst/>
            <a:gdLst>
              <a:gd name="T0" fmla="*/ 0 w 38"/>
              <a:gd name="T1" fmla="*/ 2147483647 h 90"/>
              <a:gd name="T2" fmla="*/ 0 w 38"/>
              <a:gd name="T3" fmla="*/ 2147483647 h 90"/>
              <a:gd name="T4" fmla="*/ 2147483647 w 38"/>
              <a:gd name="T5" fmla="*/ 2147483647 h 90"/>
              <a:gd name="T6" fmla="*/ 2147483647 w 38"/>
              <a:gd name="T7" fmla="*/ 2147483647 h 90"/>
              <a:gd name="T8" fmla="*/ 2147483647 w 38"/>
              <a:gd name="T9" fmla="*/ 2147483647 h 90"/>
              <a:gd name="T10" fmla="*/ 2147483647 w 38"/>
              <a:gd name="T11" fmla="*/ 2147483647 h 90"/>
              <a:gd name="T12" fmla="*/ 2147483647 w 38"/>
              <a:gd name="T13" fmla="*/ 2147483647 h 90"/>
              <a:gd name="T14" fmla="*/ 2147483647 w 38"/>
              <a:gd name="T15" fmla="*/ 2147483647 h 90"/>
              <a:gd name="T16" fmla="*/ 2147483647 w 38"/>
              <a:gd name="T17" fmla="*/ 2147483647 h 90"/>
              <a:gd name="T18" fmla="*/ 2147483647 w 38"/>
              <a:gd name="T19" fmla="*/ 2147483647 h 90"/>
              <a:gd name="T20" fmla="*/ 2147483647 w 38"/>
              <a:gd name="T21" fmla="*/ 2147483647 h 90"/>
              <a:gd name="T22" fmla="*/ 2147483647 w 38"/>
              <a:gd name="T23" fmla="*/ 2147483647 h 90"/>
              <a:gd name="T24" fmla="*/ 2147483647 w 38"/>
              <a:gd name="T25" fmla="*/ 2147483647 h 90"/>
              <a:gd name="T26" fmla="*/ 2147483647 w 38"/>
              <a:gd name="T27" fmla="*/ 2147483647 h 90"/>
              <a:gd name="T28" fmla="*/ 2147483647 w 38"/>
              <a:gd name="T29" fmla="*/ 2147483647 h 90"/>
              <a:gd name="T30" fmla="*/ 2147483647 w 38"/>
              <a:gd name="T31" fmla="*/ 2147483647 h 90"/>
              <a:gd name="T32" fmla="*/ 2147483647 w 38"/>
              <a:gd name="T33" fmla="*/ 2147483647 h 90"/>
              <a:gd name="T34" fmla="*/ 2147483647 w 38"/>
              <a:gd name="T35" fmla="*/ 2147483647 h 90"/>
              <a:gd name="T36" fmla="*/ 2147483647 w 38"/>
              <a:gd name="T37" fmla="*/ 0 h 90"/>
              <a:gd name="T38" fmla="*/ 2147483647 w 38"/>
              <a:gd name="T39" fmla="*/ 2147483647 h 90"/>
              <a:gd name="T40" fmla="*/ 2147483647 w 38"/>
              <a:gd name="T41" fmla="*/ 2147483647 h 90"/>
              <a:gd name="T42" fmla="*/ 2147483647 w 38"/>
              <a:gd name="T43" fmla="*/ 2147483647 h 90"/>
              <a:gd name="T44" fmla="*/ 2147483647 w 38"/>
              <a:gd name="T45" fmla="*/ 2147483647 h 90"/>
              <a:gd name="T46" fmla="*/ 0 w 38"/>
              <a:gd name="T47" fmla="*/ 2147483647 h 90"/>
              <a:gd name="T48" fmla="*/ 0 w 38"/>
              <a:gd name="T49" fmla="*/ 2147483647 h 90"/>
              <a:gd name="T50" fmla="*/ 0 w 38"/>
              <a:gd name="T51" fmla="*/ 2147483647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90"/>
              <a:gd name="T80" fmla="*/ 38 w 38"/>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90">
                <a:moveTo>
                  <a:pt x="0" y="70"/>
                </a:moveTo>
                <a:lnTo>
                  <a:pt x="0" y="75"/>
                </a:lnTo>
                <a:lnTo>
                  <a:pt x="3" y="79"/>
                </a:lnTo>
                <a:lnTo>
                  <a:pt x="5" y="83"/>
                </a:lnTo>
                <a:lnTo>
                  <a:pt x="9" y="87"/>
                </a:lnTo>
                <a:lnTo>
                  <a:pt x="15" y="88"/>
                </a:lnTo>
                <a:lnTo>
                  <a:pt x="20" y="90"/>
                </a:lnTo>
                <a:lnTo>
                  <a:pt x="25" y="88"/>
                </a:lnTo>
                <a:lnTo>
                  <a:pt x="29" y="87"/>
                </a:lnTo>
                <a:lnTo>
                  <a:pt x="33" y="83"/>
                </a:lnTo>
                <a:lnTo>
                  <a:pt x="37" y="79"/>
                </a:lnTo>
                <a:lnTo>
                  <a:pt x="38" y="75"/>
                </a:lnTo>
                <a:lnTo>
                  <a:pt x="38" y="26"/>
                </a:lnTo>
                <a:lnTo>
                  <a:pt x="38" y="14"/>
                </a:lnTo>
                <a:lnTo>
                  <a:pt x="37" y="10"/>
                </a:lnTo>
                <a:lnTo>
                  <a:pt x="33" y="6"/>
                </a:lnTo>
                <a:lnTo>
                  <a:pt x="29" y="2"/>
                </a:lnTo>
                <a:lnTo>
                  <a:pt x="25" y="1"/>
                </a:lnTo>
                <a:lnTo>
                  <a:pt x="20" y="0"/>
                </a:lnTo>
                <a:lnTo>
                  <a:pt x="15" y="1"/>
                </a:lnTo>
                <a:lnTo>
                  <a:pt x="9" y="2"/>
                </a:lnTo>
                <a:lnTo>
                  <a:pt x="5" y="6"/>
                </a:lnTo>
                <a:lnTo>
                  <a:pt x="3" y="10"/>
                </a:lnTo>
                <a:lnTo>
                  <a:pt x="0" y="14"/>
                </a:lnTo>
                <a:lnTo>
                  <a:pt x="0" y="21"/>
                </a:lnTo>
                <a:lnTo>
                  <a:pt x="0" y="7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7" name="Line 1095"/>
          <p:cNvSpPr>
            <a:spLocks noChangeShapeType="1"/>
          </p:cNvSpPr>
          <p:nvPr/>
        </p:nvSpPr>
        <p:spPr bwMode="auto">
          <a:xfrm>
            <a:off x="7523163" y="47259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8" name="Freeform 1096"/>
          <p:cNvSpPr>
            <a:spLocks/>
          </p:cNvSpPr>
          <p:nvPr/>
        </p:nvSpPr>
        <p:spPr bwMode="auto">
          <a:xfrm>
            <a:off x="7515225" y="4725988"/>
            <a:ext cx="28575" cy="14287"/>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5" y="1"/>
                </a:lnTo>
                <a:lnTo>
                  <a:pt x="9" y="2"/>
                </a:lnTo>
                <a:lnTo>
                  <a:pt x="5" y="6"/>
                </a:lnTo>
                <a:lnTo>
                  <a:pt x="3" y="10"/>
                </a:lnTo>
                <a:lnTo>
                  <a:pt x="0" y="14"/>
                </a:lnTo>
                <a:lnTo>
                  <a:pt x="0" y="20"/>
                </a:lnTo>
                <a:lnTo>
                  <a:pt x="0" y="25"/>
                </a:lnTo>
                <a:lnTo>
                  <a:pt x="3" y="30"/>
                </a:lnTo>
                <a:lnTo>
                  <a:pt x="5" y="34"/>
                </a:lnTo>
                <a:lnTo>
                  <a:pt x="9" y="37"/>
                </a:lnTo>
                <a:lnTo>
                  <a:pt x="15" y="39"/>
                </a:lnTo>
                <a:lnTo>
                  <a:pt x="44" y="39"/>
                </a:lnTo>
                <a:lnTo>
                  <a:pt x="54" y="39"/>
                </a:lnTo>
                <a:lnTo>
                  <a:pt x="59" y="37"/>
                </a:lnTo>
                <a:lnTo>
                  <a:pt x="63" y="34"/>
                </a:lnTo>
                <a:lnTo>
                  <a:pt x="66" y="30"/>
                </a:lnTo>
                <a:lnTo>
                  <a:pt x="69" y="25"/>
                </a:lnTo>
                <a:lnTo>
                  <a:pt x="69" y="20"/>
                </a:lnTo>
                <a:lnTo>
                  <a:pt x="69" y="14"/>
                </a:lnTo>
                <a:lnTo>
                  <a:pt x="66" y="10"/>
                </a:lnTo>
                <a:lnTo>
                  <a:pt x="63" y="6"/>
                </a:lnTo>
                <a:lnTo>
                  <a:pt x="59" y="2"/>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49" name="Line 1097"/>
          <p:cNvSpPr>
            <a:spLocks noChangeShapeType="1"/>
          </p:cNvSpPr>
          <p:nvPr/>
        </p:nvSpPr>
        <p:spPr bwMode="auto">
          <a:xfrm>
            <a:off x="7535863" y="47259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0" name="Freeform 1098"/>
          <p:cNvSpPr>
            <a:spLocks/>
          </p:cNvSpPr>
          <p:nvPr/>
        </p:nvSpPr>
        <p:spPr bwMode="auto">
          <a:xfrm>
            <a:off x="7527925" y="4725988"/>
            <a:ext cx="53975" cy="14287"/>
          </a:xfrm>
          <a:custGeom>
            <a:avLst/>
            <a:gdLst>
              <a:gd name="T0" fmla="*/ 2147483647 w 139"/>
              <a:gd name="T1" fmla="*/ 0 h 39"/>
              <a:gd name="T2" fmla="*/ 2147483647 w 139"/>
              <a:gd name="T3" fmla="*/ 2147483647 h 39"/>
              <a:gd name="T4" fmla="*/ 2147483647 w 139"/>
              <a:gd name="T5" fmla="*/ 2147483647 h 39"/>
              <a:gd name="T6" fmla="*/ 2147483647 w 139"/>
              <a:gd name="T7" fmla="*/ 2147483647 h 39"/>
              <a:gd name="T8" fmla="*/ 2147483647 w 139"/>
              <a:gd name="T9" fmla="*/ 2147483647 h 39"/>
              <a:gd name="T10" fmla="*/ 2147483647 w 139"/>
              <a:gd name="T11" fmla="*/ 2147483647 h 39"/>
              <a:gd name="T12" fmla="*/ 0 w 139"/>
              <a:gd name="T13" fmla="*/ 2147483647 h 39"/>
              <a:gd name="T14" fmla="*/ 2147483647 w 139"/>
              <a:gd name="T15" fmla="*/ 2147483647 h 39"/>
              <a:gd name="T16" fmla="*/ 2147483647 w 139"/>
              <a:gd name="T17" fmla="*/ 2147483647 h 39"/>
              <a:gd name="T18" fmla="*/ 2147483647 w 139"/>
              <a:gd name="T19" fmla="*/ 2147483647 h 39"/>
              <a:gd name="T20" fmla="*/ 2147483647 w 139"/>
              <a:gd name="T21" fmla="*/ 2147483647 h 39"/>
              <a:gd name="T22" fmla="*/ 2147483647 w 139"/>
              <a:gd name="T23" fmla="*/ 2147483647 h 39"/>
              <a:gd name="T24" fmla="*/ 2147483647 w 139"/>
              <a:gd name="T25" fmla="*/ 2147483647 h 39"/>
              <a:gd name="T26" fmla="*/ 2147483647 w 139"/>
              <a:gd name="T27" fmla="*/ 2147483647 h 39"/>
              <a:gd name="T28" fmla="*/ 2147483647 w 139"/>
              <a:gd name="T29" fmla="*/ 2147483647 h 39"/>
              <a:gd name="T30" fmla="*/ 2147483647 w 139"/>
              <a:gd name="T31" fmla="*/ 2147483647 h 39"/>
              <a:gd name="T32" fmla="*/ 2147483647 w 139"/>
              <a:gd name="T33" fmla="*/ 2147483647 h 39"/>
              <a:gd name="T34" fmla="*/ 2147483647 w 139"/>
              <a:gd name="T35" fmla="*/ 2147483647 h 39"/>
              <a:gd name="T36" fmla="*/ 2147483647 w 139"/>
              <a:gd name="T37" fmla="*/ 2147483647 h 39"/>
              <a:gd name="T38" fmla="*/ 2147483647 w 139"/>
              <a:gd name="T39" fmla="*/ 2147483647 h 39"/>
              <a:gd name="T40" fmla="*/ 2147483647 w 139"/>
              <a:gd name="T41" fmla="*/ 2147483647 h 39"/>
              <a:gd name="T42" fmla="*/ 2147483647 w 139"/>
              <a:gd name="T43" fmla="*/ 2147483647 h 39"/>
              <a:gd name="T44" fmla="*/ 2147483647 w 139"/>
              <a:gd name="T45" fmla="*/ 2147483647 h 39"/>
              <a:gd name="T46" fmla="*/ 2147483647 w 139"/>
              <a:gd name="T47" fmla="*/ 2147483647 h 39"/>
              <a:gd name="T48" fmla="*/ 2147483647 w 139"/>
              <a:gd name="T49" fmla="*/ 0 h 39"/>
              <a:gd name="T50" fmla="*/ 2147483647 w 13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39"/>
              <a:gd name="T80" fmla="*/ 139 w 13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39">
                <a:moveTo>
                  <a:pt x="20" y="0"/>
                </a:moveTo>
                <a:lnTo>
                  <a:pt x="15" y="1"/>
                </a:lnTo>
                <a:lnTo>
                  <a:pt x="11" y="2"/>
                </a:lnTo>
                <a:lnTo>
                  <a:pt x="7" y="6"/>
                </a:lnTo>
                <a:lnTo>
                  <a:pt x="3" y="10"/>
                </a:lnTo>
                <a:lnTo>
                  <a:pt x="1" y="14"/>
                </a:lnTo>
                <a:lnTo>
                  <a:pt x="0" y="20"/>
                </a:lnTo>
                <a:lnTo>
                  <a:pt x="1" y="25"/>
                </a:lnTo>
                <a:lnTo>
                  <a:pt x="3" y="30"/>
                </a:lnTo>
                <a:lnTo>
                  <a:pt x="7" y="34"/>
                </a:lnTo>
                <a:lnTo>
                  <a:pt x="11" y="37"/>
                </a:lnTo>
                <a:lnTo>
                  <a:pt x="15" y="39"/>
                </a:lnTo>
                <a:lnTo>
                  <a:pt x="112" y="39"/>
                </a:lnTo>
                <a:lnTo>
                  <a:pt x="123" y="39"/>
                </a:lnTo>
                <a:lnTo>
                  <a:pt x="128" y="37"/>
                </a:lnTo>
                <a:lnTo>
                  <a:pt x="132" y="34"/>
                </a:lnTo>
                <a:lnTo>
                  <a:pt x="136" y="30"/>
                </a:lnTo>
                <a:lnTo>
                  <a:pt x="138" y="25"/>
                </a:lnTo>
                <a:lnTo>
                  <a:pt x="139" y="20"/>
                </a:lnTo>
                <a:lnTo>
                  <a:pt x="138" y="14"/>
                </a:lnTo>
                <a:lnTo>
                  <a:pt x="136" y="10"/>
                </a:lnTo>
                <a:lnTo>
                  <a:pt x="132" y="6"/>
                </a:lnTo>
                <a:lnTo>
                  <a:pt x="128" y="2"/>
                </a:lnTo>
                <a:lnTo>
                  <a:pt x="123" y="1"/>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1" name="Line 1099"/>
          <p:cNvSpPr>
            <a:spLocks noChangeShapeType="1"/>
          </p:cNvSpPr>
          <p:nvPr/>
        </p:nvSpPr>
        <p:spPr bwMode="auto">
          <a:xfrm>
            <a:off x="7575550" y="47259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2" name="Freeform 1100"/>
          <p:cNvSpPr>
            <a:spLocks/>
          </p:cNvSpPr>
          <p:nvPr/>
        </p:nvSpPr>
        <p:spPr bwMode="auto">
          <a:xfrm>
            <a:off x="7567613" y="4725988"/>
            <a:ext cx="50800" cy="14287"/>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0 w 128"/>
              <a:gd name="T11" fmla="*/ 2147483647 h 39"/>
              <a:gd name="T12" fmla="*/ 0 w 128"/>
              <a:gd name="T13" fmla="*/ 2147483647 h 39"/>
              <a:gd name="T14" fmla="*/ 0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5" y="1"/>
                </a:lnTo>
                <a:lnTo>
                  <a:pt x="9" y="2"/>
                </a:lnTo>
                <a:lnTo>
                  <a:pt x="5" y="6"/>
                </a:lnTo>
                <a:lnTo>
                  <a:pt x="3" y="10"/>
                </a:lnTo>
                <a:lnTo>
                  <a:pt x="0" y="14"/>
                </a:lnTo>
                <a:lnTo>
                  <a:pt x="0" y="20"/>
                </a:lnTo>
                <a:lnTo>
                  <a:pt x="0" y="25"/>
                </a:lnTo>
                <a:lnTo>
                  <a:pt x="3" y="30"/>
                </a:lnTo>
                <a:lnTo>
                  <a:pt x="5" y="34"/>
                </a:lnTo>
                <a:lnTo>
                  <a:pt x="9" y="37"/>
                </a:lnTo>
                <a:lnTo>
                  <a:pt x="15" y="39"/>
                </a:lnTo>
                <a:lnTo>
                  <a:pt x="102" y="39"/>
                </a:lnTo>
                <a:lnTo>
                  <a:pt x="113" y="39"/>
                </a:lnTo>
                <a:lnTo>
                  <a:pt x="118" y="37"/>
                </a:lnTo>
                <a:lnTo>
                  <a:pt x="122" y="34"/>
                </a:lnTo>
                <a:lnTo>
                  <a:pt x="126" y="30"/>
                </a:lnTo>
                <a:lnTo>
                  <a:pt x="127" y="25"/>
                </a:lnTo>
                <a:lnTo>
                  <a:pt x="128" y="20"/>
                </a:lnTo>
                <a:lnTo>
                  <a:pt x="127" y="14"/>
                </a:lnTo>
                <a:lnTo>
                  <a:pt x="126" y="10"/>
                </a:lnTo>
                <a:lnTo>
                  <a:pt x="122" y="6"/>
                </a:lnTo>
                <a:lnTo>
                  <a:pt x="118" y="2"/>
                </a:lnTo>
                <a:lnTo>
                  <a:pt x="113" y="1"/>
                </a:lnTo>
                <a:lnTo>
                  <a:pt x="10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3" name="Line 1101"/>
          <p:cNvSpPr>
            <a:spLocks noChangeShapeType="1"/>
          </p:cNvSpPr>
          <p:nvPr/>
        </p:nvSpPr>
        <p:spPr bwMode="auto">
          <a:xfrm>
            <a:off x="7610475" y="47259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4" name="Freeform 1102"/>
          <p:cNvSpPr>
            <a:spLocks/>
          </p:cNvSpPr>
          <p:nvPr/>
        </p:nvSpPr>
        <p:spPr bwMode="auto">
          <a:xfrm>
            <a:off x="7602538" y="4725988"/>
            <a:ext cx="19050" cy="14287"/>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4" y="1"/>
                </a:lnTo>
                <a:lnTo>
                  <a:pt x="9" y="2"/>
                </a:lnTo>
                <a:lnTo>
                  <a:pt x="5" y="6"/>
                </a:lnTo>
                <a:lnTo>
                  <a:pt x="2" y="10"/>
                </a:lnTo>
                <a:lnTo>
                  <a:pt x="0" y="14"/>
                </a:lnTo>
                <a:lnTo>
                  <a:pt x="0" y="20"/>
                </a:lnTo>
                <a:lnTo>
                  <a:pt x="0" y="25"/>
                </a:lnTo>
                <a:lnTo>
                  <a:pt x="2" y="30"/>
                </a:lnTo>
                <a:lnTo>
                  <a:pt x="5" y="34"/>
                </a:lnTo>
                <a:lnTo>
                  <a:pt x="9" y="37"/>
                </a:lnTo>
                <a:lnTo>
                  <a:pt x="14" y="39"/>
                </a:lnTo>
                <a:lnTo>
                  <a:pt x="24" y="39"/>
                </a:lnTo>
                <a:lnTo>
                  <a:pt x="34" y="39"/>
                </a:lnTo>
                <a:lnTo>
                  <a:pt x="39" y="37"/>
                </a:lnTo>
                <a:lnTo>
                  <a:pt x="43" y="34"/>
                </a:lnTo>
                <a:lnTo>
                  <a:pt x="46" y="30"/>
                </a:lnTo>
                <a:lnTo>
                  <a:pt x="47" y="25"/>
                </a:lnTo>
                <a:lnTo>
                  <a:pt x="49" y="20"/>
                </a:lnTo>
                <a:lnTo>
                  <a:pt x="47" y="14"/>
                </a:lnTo>
                <a:lnTo>
                  <a:pt x="46" y="10"/>
                </a:lnTo>
                <a:lnTo>
                  <a:pt x="43" y="6"/>
                </a:lnTo>
                <a:lnTo>
                  <a:pt x="39" y="2"/>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5" name="Line 1103"/>
          <p:cNvSpPr>
            <a:spLocks noChangeShapeType="1"/>
          </p:cNvSpPr>
          <p:nvPr/>
        </p:nvSpPr>
        <p:spPr bwMode="auto">
          <a:xfrm>
            <a:off x="7613650" y="4725988"/>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6" name="Freeform 1104"/>
          <p:cNvSpPr>
            <a:spLocks/>
          </p:cNvSpPr>
          <p:nvPr/>
        </p:nvSpPr>
        <p:spPr bwMode="auto">
          <a:xfrm>
            <a:off x="7605713" y="4725988"/>
            <a:ext cx="19050" cy="14287"/>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2147483647 w 49"/>
              <a:gd name="T11" fmla="*/ 2147483647 h 39"/>
              <a:gd name="T12" fmla="*/ 0 w 49"/>
              <a:gd name="T13" fmla="*/ 2147483647 h 39"/>
              <a:gd name="T14" fmla="*/ 2147483647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11" y="2"/>
                </a:lnTo>
                <a:lnTo>
                  <a:pt x="5" y="6"/>
                </a:lnTo>
                <a:lnTo>
                  <a:pt x="3" y="10"/>
                </a:lnTo>
                <a:lnTo>
                  <a:pt x="1" y="14"/>
                </a:lnTo>
                <a:lnTo>
                  <a:pt x="0" y="20"/>
                </a:lnTo>
                <a:lnTo>
                  <a:pt x="1" y="25"/>
                </a:lnTo>
                <a:lnTo>
                  <a:pt x="3" y="30"/>
                </a:lnTo>
                <a:lnTo>
                  <a:pt x="5" y="34"/>
                </a:lnTo>
                <a:lnTo>
                  <a:pt x="11" y="37"/>
                </a:lnTo>
                <a:lnTo>
                  <a:pt x="15" y="39"/>
                </a:lnTo>
                <a:lnTo>
                  <a:pt x="24" y="39"/>
                </a:lnTo>
                <a:lnTo>
                  <a:pt x="34" y="39"/>
                </a:lnTo>
                <a:lnTo>
                  <a:pt x="40" y="37"/>
                </a:lnTo>
                <a:lnTo>
                  <a:pt x="44" y="34"/>
                </a:lnTo>
                <a:lnTo>
                  <a:pt x="46" y="30"/>
                </a:lnTo>
                <a:lnTo>
                  <a:pt x="49" y="25"/>
                </a:lnTo>
                <a:lnTo>
                  <a:pt x="49" y="20"/>
                </a:lnTo>
                <a:lnTo>
                  <a:pt x="49" y="14"/>
                </a:lnTo>
                <a:lnTo>
                  <a:pt x="46" y="10"/>
                </a:lnTo>
                <a:lnTo>
                  <a:pt x="44" y="6"/>
                </a:lnTo>
                <a:lnTo>
                  <a:pt x="40" y="2"/>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7" name="Line 1105"/>
          <p:cNvSpPr>
            <a:spLocks noChangeShapeType="1"/>
          </p:cNvSpPr>
          <p:nvPr/>
        </p:nvSpPr>
        <p:spPr bwMode="auto">
          <a:xfrm>
            <a:off x="7608888" y="4733925"/>
            <a:ext cx="1587" cy="0"/>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8" name="Freeform 1106"/>
          <p:cNvSpPr>
            <a:spLocks/>
          </p:cNvSpPr>
          <p:nvPr/>
        </p:nvSpPr>
        <p:spPr bwMode="auto">
          <a:xfrm>
            <a:off x="7608888" y="4705350"/>
            <a:ext cx="15875" cy="34925"/>
          </a:xfrm>
          <a:custGeom>
            <a:avLst/>
            <a:gdLst>
              <a:gd name="T0" fmla="*/ 0 w 40"/>
              <a:gd name="T1" fmla="*/ 2147483647 h 89"/>
              <a:gd name="T2" fmla="*/ 2147483647 w 40"/>
              <a:gd name="T3" fmla="*/ 2147483647 h 89"/>
              <a:gd name="T4" fmla="*/ 2147483647 w 40"/>
              <a:gd name="T5" fmla="*/ 2147483647 h 89"/>
              <a:gd name="T6" fmla="*/ 2147483647 w 40"/>
              <a:gd name="T7" fmla="*/ 2147483647 h 89"/>
              <a:gd name="T8" fmla="*/ 2147483647 w 40"/>
              <a:gd name="T9" fmla="*/ 2147483647 h 89"/>
              <a:gd name="T10" fmla="*/ 2147483647 w 40"/>
              <a:gd name="T11" fmla="*/ 2147483647 h 89"/>
              <a:gd name="T12" fmla="*/ 2147483647 w 40"/>
              <a:gd name="T13" fmla="*/ 2147483647 h 89"/>
              <a:gd name="T14" fmla="*/ 2147483647 w 40"/>
              <a:gd name="T15" fmla="*/ 2147483647 h 89"/>
              <a:gd name="T16" fmla="*/ 2147483647 w 40"/>
              <a:gd name="T17" fmla="*/ 2147483647 h 89"/>
              <a:gd name="T18" fmla="*/ 2147483647 w 40"/>
              <a:gd name="T19" fmla="*/ 2147483647 h 89"/>
              <a:gd name="T20" fmla="*/ 2147483647 w 40"/>
              <a:gd name="T21" fmla="*/ 2147483647 h 89"/>
              <a:gd name="T22" fmla="*/ 2147483647 w 40"/>
              <a:gd name="T23" fmla="*/ 2147483647 h 89"/>
              <a:gd name="T24" fmla="*/ 2147483647 w 40"/>
              <a:gd name="T25" fmla="*/ 2147483647 h 89"/>
              <a:gd name="T26" fmla="*/ 2147483647 w 40"/>
              <a:gd name="T27" fmla="*/ 2147483647 h 89"/>
              <a:gd name="T28" fmla="*/ 2147483647 w 40"/>
              <a:gd name="T29" fmla="*/ 2147483647 h 89"/>
              <a:gd name="T30" fmla="*/ 2147483647 w 40"/>
              <a:gd name="T31" fmla="*/ 2147483647 h 89"/>
              <a:gd name="T32" fmla="*/ 2147483647 w 40"/>
              <a:gd name="T33" fmla="*/ 2147483647 h 89"/>
              <a:gd name="T34" fmla="*/ 2147483647 w 40"/>
              <a:gd name="T35" fmla="*/ 2147483647 h 89"/>
              <a:gd name="T36" fmla="*/ 2147483647 w 40"/>
              <a:gd name="T37" fmla="*/ 0 h 89"/>
              <a:gd name="T38" fmla="*/ 2147483647 w 40"/>
              <a:gd name="T39" fmla="*/ 2147483647 h 89"/>
              <a:gd name="T40" fmla="*/ 2147483647 w 40"/>
              <a:gd name="T41" fmla="*/ 2147483647 h 89"/>
              <a:gd name="T42" fmla="*/ 2147483647 w 40"/>
              <a:gd name="T43" fmla="*/ 2147483647 h 89"/>
              <a:gd name="T44" fmla="*/ 2147483647 w 40"/>
              <a:gd name="T45" fmla="*/ 2147483647 h 89"/>
              <a:gd name="T46" fmla="*/ 2147483647 w 40"/>
              <a:gd name="T47" fmla="*/ 2147483647 h 89"/>
              <a:gd name="T48" fmla="*/ 0 w 40"/>
              <a:gd name="T49" fmla="*/ 2147483647 h 89"/>
              <a:gd name="T50" fmla="*/ 0 w 40"/>
              <a:gd name="T51" fmla="*/ 2147483647 h 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89"/>
              <a:gd name="T80" fmla="*/ 40 w 40"/>
              <a:gd name="T81" fmla="*/ 89 h 8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89">
                <a:moveTo>
                  <a:pt x="0" y="70"/>
                </a:moveTo>
                <a:lnTo>
                  <a:pt x="2" y="75"/>
                </a:lnTo>
                <a:lnTo>
                  <a:pt x="3" y="80"/>
                </a:lnTo>
                <a:lnTo>
                  <a:pt x="7" y="84"/>
                </a:lnTo>
                <a:lnTo>
                  <a:pt x="11" y="87"/>
                </a:lnTo>
                <a:lnTo>
                  <a:pt x="16" y="89"/>
                </a:lnTo>
                <a:lnTo>
                  <a:pt x="20" y="89"/>
                </a:lnTo>
                <a:lnTo>
                  <a:pt x="25" y="89"/>
                </a:lnTo>
                <a:lnTo>
                  <a:pt x="31" y="87"/>
                </a:lnTo>
                <a:lnTo>
                  <a:pt x="35" y="84"/>
                </a:lnTo>
                <a:lnTo>
                  <a:pt x="37" y="80"/>
                </a:lnTo>
                <a:lnTo>
                  <a:pt x="40" y="75"/>
                </a:lnTo>
                <a:lnTo>
                  <a:pt x="40" y="25"/>
                </a:lnTo>
                <a:lnTo>
                  <a:pt x="40" y="14"/>
                </a:lnTo>
                <a:lnTo>
                  <a:pt x="37" y="10"/>
                </a:lnTo>
                <a:lnTo>
                  <a:pt x="35" y="6"/>
                </a:lnTo>
                <a:lnTo>
                  <a:pt x="31" y="2"/>
                </a:lnTo>
                <a:lnTo>
                  <a:pt x="25" y="1"/>
                </a:lnTo>
                <a:lnTo>
                  <a:pt x="20" y="0"/>
                </a:lnTo>
                <a:lnTo>
                  <a:pt x="16" y="1"/>
                </a:lnTo>
                <a:lnTo>
                  <a:pt x="11" y="2"/>
                </a:lnTo>
                <a:lnTo>
                  <a:pt x="7" y="6"/>
                </a:lnTo>
                <a:lnTo>
                  <a:pt x="3" y="10"/>
                </a:lnTo>
                <a:lnTo>
                  <a:pt x="2" y="14"/>
                </a:lnTo>
                <a:lnTo>
                  <a:pt x="0" y="19"/>
                </a:lnTo>
                <a:lnTo>
                  <a:pt x="0" y="7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59" name="Line 1107"/>
          <p:cNvSpPr>
            <a:spLocks noChangeShapeType="1"/>
          </p:cNvSpPr>
          <p:nvPr/>
        </p:nvSpPr>
        <p:spPr bwMode="auto">
          <a:xfrm>
            <a:off x="7616825" y="47053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0" name="Freeform 1108"/>
          <p:cNvSpPr>
            <a:spLocks/>
          </p:cNvSpPr>
          <p:nvPr/>
        </p:nvSpPr>
        <p:spPr bwMode="auto">
          <a:xfrm>
            <a:off x="7608888" y="4705350"/>
            <a:ext cx="20637"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6" y="1"/>
                </a:lnTo>
                <a:lnTo>
                  <a:pt x="11" y="2"/>
                </a:lnTo>
                <a:lnTo>
                  <a:pt x="7" y="6"/>
                </a:lnTo>
                <a:lnTo>
                  <a:pt x="3" y="10"/>
                </a:lnTo>
                <a:lnTo>
                  <a:pt x="2" y="14"/>
                </a:lnTo>
                <a:lnTo>
                  <a:pt x="0" y="19"/>
                </a:lnTo>
                <a:lnTo>
                  <a:pt x="2" y="25"/>
                </a:lnTo>
                <a:lnTo>
                  <a:pt x="3" y="30"/>
                </a:lnTo>
                <a:lnTo>
                  <a:pt x="7" y="34"/>
                </a:lnTo>
                <a:lnTo>
                  <a:pt x="11" y="37"/>
                </a:lnTo>
                <a:lnTo>
                  <a:pt x="16" y="39"/>
                </a:lnTo>
                <a:lnTo>
                  <a:pt x="25" y="39"/>
                </a:lnTo>
                <a:lnTo>
                  <a:pt x="36" y="39"/>
                </a:lnTo>
                <a:lnTo>
                  <a:pt x="40" y="37"/>
                </a:lnTo>
                <a:lnTo>
                  <a:pt x="44" y="34"/>
                </a:lnTo>
                <a:lnTo>
                  <a:pt x="48" y="30"/>
                </a:lnTo>
                <a:lnTo>
                  <a:pt x="49" y="25"/>
                </a:lnTo>
                <a:lnTo>
                  <a:pt x="50" y="19"/>
                </a:lnTo>
                <a:lnTo>
                  <a:pt x="49" y="14"/>
                </a:lnTo>
                <a:lnTo>
                  <a:pt x="48" y="10"/>
                </a:lnTo>
                <a:lnTo>
                  <a:pt x="44" y="6"/>
                </a:lnTo>
                <a:lnTo>
                  <a:pt x="40" y="2"/>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1" name="Line 1109"/>
          <p:cNvSpPr>
            <a:spLocks noChangeShapeType="1"/>
          </p:cNvSpPr>
          <p:nvPr/>
        </p:nvSpPr>
        <p:spPr bwMode="auto">
          <a:xfrm>
            <a:off x="7621588" y="47053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2" name="Freeform 1110"/>
          <p:cNvSpPr>
            <a:spLocks/>
          </p:cNvSpPr>
          <p:nvPr/>
        </p:nvSpPr>
        <p:spPr bwMode="auto">
          <a:xfrm>
            <a:off x="7613650" y="4705350"/>
            <a:ext cx="26988" cy="15875"/>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1"/>
                </a:lnTo>
                <a:lnTo>
                  <a:pt x="9" y="2"/>
                </a:lnTo>
                <a:lnTo>
                  <a:pt x="5" y="6"/>
                </a:lnTo>
                <a:lnTo>
                  <a:pt x="2" y="10"/>
                </a:lnTo>
                <a:lnTo>
                  <a:pt x="0" y="14"/>
                </a:lnTo>
                <a:lnTo>
                  <a:pt x="0" y="19"/>
                </a:lnTo>
                <a:lnTo>
                  <a:pt x="0" y="25"/>
                </a:lnTo>
                <a:lnTo>
                  <a:pt x="2" y="30"/>
                </a:lnTo>
                <a:lnTo>
                  <a:pt x="5" y="34"/>
                </a:lnTo>
                <a:lnTo>
                  <a:pt x="9" y="37"/>
                </a:lnTo>
                <a:lnTo>
                  <a:pt x="14" y="39"/>
                </a:lnTo>
                <a:lnTo>
                  <a:pt x="43" y="39"/>
                </a:lnTo>
                <a:lnTo>
                  <a:pt x="54" y="39"/>
                </a:lnTo>
                <a:lnTo>
                  <a:pt x="59" y="37"/>
                </a:lnTo>
                <a:lnTo>
                  <a:pt x="63" y="34"/>
                </a:lnTo>
                <a:lnTo>
                  <a:pt x="66" y="30"/>
                </a:lnTo>
                <a:lnTo>
                  <a:pt x="69" y="25"/>
                </a:lnTo>
                <a:lnTo>
                  <a:pt x="69" y="19"/>
                </a:lnTo>
                <a:lnTo>
                  <a:pt x="69" y="14"/>
                </a:lnTo>
                <a:lnTo>
                  <a:pt x="66" y="10"/>
                </a:lnTo>
                <a:lnTo>
                  <a:pt x="63" y="6"/>
                </a:lnTo>
                <a:lnTo>
                  <a:pt x="59" y="2"/>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3" name="Line 1111"/>
          <p:cNvSpPr>
            <a:spLocks noChangeShapeType="1"/>
          </p:cNvSpPr>
          <p:nvPr/>
        </p:nvSpPr>
        <p:spPr bwMode="auto">
          <a:xfrm>
            <a:off x="7632700" y="47053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4" name="Freeform 1112"/>
          <p:cNvSpPr>
            <a:spLocks/>
          </p:cNvSpPr>
          <p:nvPr/>
        </p:nvSpPr>
        <p:spPr bwMode="auto">
          <a:xfrm>
            <a:off x="7624763" y="4705350"/>
            <a:ext cx="20637"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4" y="1"/>
                </a:lnTo>
                <a:lnTo>
                  <a:pt x="10" y="2"/>
                </a:lnTo>
                <a:lnTo>
                  <a:pt x="7" y="6"/>
                </a:lnTo>
                <a:lnTo>
                  <a:pt x="3" y="10"/>
                </a:lnTo>
                <a:lnTo>
                  <a:pt x="1" y="14"/>
                </a:lnTo>
                <a:lnTo>
                  <a:pt x="0" y="19"/>
                </a:lnTo>
                <a:lnTo>
                  <a:pt x="1" y="25"/>
                </a:lnTo>
                <a:lnTo>
                  <a:pt x="3" y="30"/>
                </a:lnTo>
                <a:lnTo>
                  <a:pt x="7" y="34"/>
                </a:lnTo>
                <a:lnTo>
                  <a:pt x="10" y="37"/>
                </a:lnTo>
                <a:lnTo>
                  <a:pt x="14" y="39"/>
                </a:lnTo>
                <a:lnTo>
                  <a:pt x="24" y="39"/>
                </a:lnTo>
                <a:lnTo>
                  <a:pt x="36" y="39"/>
                </a:lnTo>
                <a:lnTo>
                  <a:pt x="40" y="37"/>
                </a:lnTo>
                <a:lnTo>
                  <a:pt x="44" y="34"/>
                </a:lnTo>
                <a:lnTo>
                  <a:pt x="47" y="30"/>
                </a:lnTo>
                <a:lnTo>
                  <a:pt x="49" y="25"/>
                </a:lnTo>
                <a:lnTo>
                  <a:pt x="50" y="19"/>
                </a:lnTo>
                <a:lnTo>
                  <a:pt x="49" y="14"/>
                </a:lnTo>
                <a:lnTo>
                  <a:pt x="47" y="10"/>
                </a:lnTo>
                <a:lnTo>
                  <a:pt x="44" y="6"/>
                </a:lnTo>
                <a:lnTo>
                  <a:pt x="40" y="2"/>
                </a:lnTo>
                <a:lnTo>
                  <a:pt x="36"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5" name="Line 1113"/>
          <p:cNvSpPr>
            <a:spLocks noChangeShapeType="1"/>
          </p:cNvSpPr>
          <p:nvPr/>
        </p:nvSpPr>
        <p:spPr bwMode="auto">
          <a:xfrm>
            <a:off x="7637463" y="47053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6" name="Freeform 1114"/>
          <p:cNvSpPr>
            <a:spLocks/>
          </p:cNvSpPr>
          <p:nvPr/>
        </p:nvSpPr>
        <p:spPr bwMode="auto">
          <a:xfrm>
            <a:off x="7629525" y="4705350"/>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24" y="39"/>
                </a:lnTo>
                <a:lnTo>
                  <a:pt x="35" y="39"/>
                </a:lnTo>
                <a:lnTo>
                  <a:pt x="40" y="37"/>
                </a:lnTo>
                <a:lnTo>
                  <a:pt x="44" y="34"/>
                </a:lnTo>
                <a:lnTo>
                  <a:pt x="47" y="30"/>
                </a:lnTo>
                <a:lnTo>
                  <a:pt x="49" y="25"/>
                </a:lnTo>
                <a:lnTo>
                  <a:pt x="49" y="19"/>
                </a:lnTo>
                <a:lnTo>
                  <a:pt x="49" y="14"/>
                </a:lnTo>
                <a:lnTo>
                  <a:pt x="47" y="10"/>
                </a:lnTo>
                <a:lnTo>
                  <a:pt x="44" y="6"/>
                </a:lnTo>
                <a:lnTo>
                  <a:pt x="40" y="2"/>
                </a:lnTo>
                <a:lnTo>
                  <a:pt x="35" y="1"/>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7" name="Line 1115"/>
          <p:cNvSpPr>
            <a:spLocks noChangeShapeType="1"/>
          </p:cNvSpPr>
          <p:nvPr/>
        </p:nvSpPr>
        <p:spPr bwMode="auto">
          <a:xfrm>
            <a:off x="7640638" y="47053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8" name="Freeform 1116"/>
          <p:cNvSpPr>
            <a:spLocks/>
          </p:cNvSpPr>
          <p:nvPr/>
        </p:nvSpPr>
        <p:spPr bwMode="auto">
          <a:xfrm>
            <a:off x="7632700" y="4705350"/>
            <a:ext cx="20638"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4" y="1"/>
                </a:lnTo>
                <a:lnTo>
                  <a:pt x="10" y="2"/>
                </a:lnTo>
                <a:lnTo>
                  <a:pt x="6" y="6"/>
                </a:lnTo>
                <a:lnTo>
                  <a:pt x="2" y="10"/>
                </a:lnTo>
                <a:lnTo>
                  <a:pt x="1" y="14"/>
                </a:lnTo>
                <a:lnTo>
                  <a:pt x="0" y="19"/>
                </a:lnTo>
                <a:lnTo>
                  <a:pt x="1" y="25"/>
                </a:lnTo>
                <a:lnTo>
                  <a:pt x="2" y="30"/>
                </a:lnTo>
                <a:lnTo>
                  <a:pt x="6" y="34"/>
                </a:lnTo>
                <a:lnTo>
                  <a:pt x="10" y="37"/>
                </a:lnTo>
                <a:lnTo>
                  <a:pt x="14" y="39"/>
                </a:lnTo>
                <a:lnTo>
                  <a:pt x="24" y="39"/>
                </a:lnTo>
                <a:lnTo>
                  <a:pt x="34" y="39"/>
                </a:lnTo>
                <a:lnTo>
                  <a:pt x="39" y="37"/>
                </a:lnTo>
                <a:lnTo>
                  <a:pt x="43" y="34"/>
                </a:lnTo>
                <a:lnTo>
                  <a:pt x="47" y="30"/>
                </a:lnTo>
                <a:lnTo>
                  <a:pt x="49" y="25"/>
                </a:lnTo>
                <a:lnTo>
                  <a:pt x="50" y="19"/>
                </a:lnTo>
                <a:lnTo>
                  <a:pt x="49" y="14"/>
                </a:lnTo>
                <a:lnTo>
                  <a:pt x="47" y="10"/>
                </a:lnTo>
                <a:lnTo>
                  <a:pt x="43" y="6"/>
                </a:lnTo>
                <a:lnTo>
                  <a:pt x="39" y="2"/>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69" name="Line 1117"/>
          <p:cNvSpPr>
            <a:spLocks noChangeShapeType="1"/>
          </p:cNvSpPr>
          <p:nvPr/>
        </p:nvSpPr>
        <p:spPr bwMode="auto">
          <a:xfrm>
            <a:off x="7645400" y="47053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0" name="Freeform 1118"/>
          <p:cNvSpPr>
            <a:spLocks/>
          </p:cNvSpPr>
          <p:nvPr/>
        </p:nvSpPr>
        <p:spPr bwMode="auto">
          <a:xfrm>
            <a:off x="7637463" y="4705350"/>
            <a:ext cx="19050" cy="15875"/>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24" y="39"/>
                </a:lnTo>
                <a:lnTo>
                  <a:pt x="35" y="39"/>
                </a:lnTo>
                <a:lnTo>
                  <a:pt x="40" y="37"/>
                </a:lnTo>
                <a:lnTo>
                  <a:pt x="44" y="34"/>
                </a:lnTo>
                <a:lnTo>
                  <a:pt x="47" y="30"/>
                </a:lnTo>
                <a:lnTo>
                  <a:pt x="48" y="25"/>
                </a:lnTo>
                <a:lnTo>
                  <a:pt x="49" y="19"/>
                </a:lnTo>
                <a:lnTo>
                  <a:pt x="48" y="14"/>
                </a:lnTo>
                <a:lnTo>
                  <a:pt x="47" y="10"/>
                </a:lnTo>
                <a:lnTo>
                  <a:pt x="44" y="6"/>
                </a:lnTo>
                <a:lnTo>
                  <a:pt x="40" y="2"/>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1" name="Line 1119"/>
          <p:cNvSpPr>
            <a:spLocks noChangeShapeType="1"/>
          </p:cNvSpPr>
          <p:nvPr/>
        </p:nvSpPr>
        <p:spPr bwMode="auto">
          <a:xfrm>
            <a:off x="7648575" y="47053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2" name="Freeform 1120"/>
          <p:cNvSpPr>
            <a:spLocks/>
          </p:cNvSpPr>
          <p:nvPr/>
        </p:nvSpPr>
        <p:spPr bwMode="auto">
          <a:xfrm>
            <a:off x="7640638" y="4705350"/>
            <a:ext cx="34925" cy="15875"/>
          </a:xfrm>
          <a:custGeom>
            <a:avLst/>
            <a:gdLst>
              <a:gd name="T0" fmla="*/ 2147483647 w 88"/>
              <a:gd name="T1" fmla="*/ 0 h 39"/>
              <a:gd name="T2" fmla="*/ 2147483647 w 88"/>
              <a:gd name="T3" fmla="*/ 2147483647 h 39"/>
              <a:gd name="T4" fmla="*/ 2147483647 w 88"/>
              <a:gd name="T5" fmla="*/ 2147483647 h 39"/>
              <a:gd name="T6" fmla="*/ 2147483647 w 88"/>
              <a:gd name="T7" fmla="*/ 2147483647 h 39"/>
              <a:gd name="T8" fmla="*/ 2147483647 w 88"/>
              <a:gd name="T9" fmla="*/ 2147483647 h 39"/>
              <a:gd name="T10" fmla="*/ 2147483647 w 88"/>
              <a:gd name="T11" fmla="*/ 2147483647 h 39"/>
              <a:gd name="T12" fmla="*/ 0 w 88"/>
              <a:gd name="T13" fmla="*/ 2147483647 h 39"/>
              <a:gd name="T14" fmla="*/ 2147483647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2147483647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19" y="0"/>
                </a:moveTo>
                <a:lnTo>
                  <a:pt x="14" y="1"/>
                </a:lnTo>
                <a:lnTo>
                  <a:pt x="10" y="2"/>
                </a:lnTo>
                <a:lnTo>
                  <a:pt x="5" y="6"/>
                </a:lnTo>
                <a:lnTo>
                  <a:pt x="2" y="10"/>
                </a:lnTo>
                <a:lnTo>
                  <a:pt x="1" y="14"/>
                </a:lnTo>
                <a:lnTo>
                  <a:pt x="0" y="19"/>
                </a:lnTo>
                <a:lnTo>
                  <a:pt x="1" y="25"/>
                </a:lnTo>
                <a:lnTo>
                  <a:pt x="2" y="30"/>
                </a:lnTo>
                <a:lnTo>
                  <a:pt x="5" y="34"/>
                </a:lnTo>
                <a:lnTo>
                  <a:pt x="10" y="37"/>
                </a:lnTo>
                <a:lnTo>
                  <a:pt x="14" y="39"/>
                </a:lnTo>
                <a:lnTo>
                  <a:pt x="63" y="39"/>
                </a:lnTo>
                <a:lnTo>
                  <a:pt x="74" y="39"/>
                </a:lnTo>
                <a:lnTo>
                  <a:pt x="79" y="37"/>
                </a:lnTo>
                <a:lnTo>
                  <a:pt x="83" y="34"/>
                </a:lnTo>
                <a:lnTo>
                  <a:pt x="85" y="30"/>
                </a:lnTo>
                <a:lnTo>
                  <a:pt x="88" y="25"/>
                </a:lnTo>
                <a:lnTo>
                  <a:pt x="88" y="19"/>
                </a:lnTo>
                <a:lnTo>
                  <a:pt x="88" y="14"/>
                </a:lnTo>
                <a:lnTo>
                  <a:pt x="85" y="10"/>
                </a:lnTo>
                <a:lnTo>
                  <a:pt x="83" y="6"/>
                </a:lnTo>
                <a:lnTo>
                  <a:pt x="79" y="2"/>
                </a:lnTo>
                <a:lnTo>
                  <a:pt x="74" y="1"/>
                </a:lnTo>
                <a:lnTo>
                  <a:pt x="6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3" name="Line 1121"/>
          <p:cNvSpPr>
            <a:spLocks noChangeShapeType="1"/>
          </p:cNvSpPr>
          <p:nvPr/>
        </p:nvSpPr>
        <p:spPr bwMode="auto">
          <a:xfrm>
            <a:off x="7667625" y="47053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4" name="Freeform 1122"/>
          <p:cNvSpPr>
            <a:spLocks/>
          </p:cNvSpPr>
          <p:nvPr/>
        </p:nvSpPr>
        <p:spPr bwMode="auto">
          <a:xfrm>
            <a:off x="7659688" y="4705350"/>
            <a:ext cx="23812" cy="15875"/>
          </a:xfrm>
          <a:custGeom>
            <a:avLst/>
            <a:gdLst>
              <a:gd name="T0" fmla="*/ 2147483647 w 60"/>
              <a:gd name="T1" fmla="*/ 0 h 39"/>
              <a:gd name="T2" fmla="*/ 2147483647 w 60"/>
              <a:gd name="T3" fmla="*/ 2147483647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2147483647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1"/>
                </a:lnTo>
                <a:lnTo>
                  <a:pt x="11" y="2"/>
                </a:lnTo>
                <a:lnTo>
                  <a:pt x="7" y="6"/>
                </a:lnTo>
                <a:lnTo>
                  <a:pt x="3" y="10"/>
                </a:lnTo>
                <a:lnTo>
                  <a:pt x="2" y="14"/>
                </a:lnTo>
                <a:lnTo>
                  <a:pt x="0" y="19"/>
                </a:lnTo>
                <a:lnTo>
                  <a:pt x="2" y="25"/>
                </a:lnTo>
                <a:lnTo>
                  <a:pt x="3" y="30"/>
                </a:lnTo>
                <a:lnTo>
                  <a:pt x="7" y="34"/>
                </a:lnTo>
                <a:lnTo>
                  <a:pt x="11" y="37"/>
                </a:lnTo>
                <a:lnTo>
                  <a:pt x="15" y="39"/>
                </a:lnTo>
                <a:lnTo>
                  <a:pt x="35" y="39"/>
                </a:lnTo>
                <a:lnTo>
                  <a:pt x="45" y="39"/>
                </a:lnTo>
                <a:lnTo>
                  <a:pt x="51" y="37"/>
                </a:lnTo>
                <a:lnTo>
                  <a:pt x="55" y="34"/>
                </a:lnTo>
                <a:lnTo>
                  <a:pt x="57" y="30"/>
                </a:lnTo>
                <a:lnTo>
                  <a:pt x="60" y="25"/>
                </a:lnTo>
                <a:lnTo>
                  <a:pt x="60" y="19"/>
                </a:lnTo>
                <a:lnTo>
                  <a:pt x="60" y="14"/>
                </a:lnTo>
                <a:lnTo>
                  <a:pt x="57" y="10"/>
                </a:lnTo>
                <a:lnTo>
                  <a:pt x="55" y="6"/>
                </a:lnTo>
                <a:lnTo>
                  <a:pt x="51" y="2"/>
                </a:lnTo>
                <a:lnTo>
                  <a:pt x="45" y="1"/>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5" name="Line 1123"/>
          <p:cNvSpPr>
            <a:spLocks noChangeShapeType="1"/>
          </p:cNvSpPr>
          <p:nvPr/>
        </p:nvSpPr>
        <p:spPr bwMode="auto">
          <a:xfrm>
            <a:off x="7675563" y="47053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6" name="Freeform 1124"/>
          <p:cNvSpPr>
            <a:spLocks/>
          </p:cNvSpPr>
          <p:nvPr/>
        </p:nvSpPr>
        <p:spPr bwMode="auto">
          <a:xfrm>
            <a:off x="7667625" y="4705350"/>
            <a:ext cx="50800" cy="15875"/>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2147483647 w 128"/>
              <a:gd name="T11" fmla="*/ 2147483647 h 39"/>
              <a:gd name="T12" fmla="*/ 0 w 128"/>
              <a:gd name="T13" fmla="*/ 2147483647 h 39"/>
              <a:gd name="T14" fmla="*/ 2147483647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5" y="1"/>
                </a:lnTo>
                <a:lnTo>
                  <a:pt x="11" y="2"/>
                </a:lnTo>
                <a:lnTo>
                  <a:pt x="7" y="6"/>
                </a:lnTo>
                <a:lnTo>
                  <a:pt x="3" y="10"/>
                </a:lnTo>
                <a:lnTo>
                  <a:pt x="2" y="14"/>
                </a:lnTo>
                <a:lnTo>
                  <a:pt x="0" y="19"/>
                </a:lnTo>
                <a:lnTo>
                  <a:pt x="2" y="25"/>
                </a:lnTo>
                <a:lnTo>
                  <a:pt x="3" y="30"/>
                </a:lnTo>
                <a:lnTo>
                  <a:pt x="7" y="34"/>
                </a:lnTo>
                <a:lnTo>
                  <a:pt x="11" y="37"/>
                </a:lnTo>
                <a:lnTo>
                  <a:pt x="15" y="39"/>
                </a:lnTo>
                <a:lnTo>
                  <a:pt x="103" y="39"/>
                </a:lnTo>
                <a:lnTo>
                  <a:pt x="114" y="39"/>
                </a:lnTo>
                <a:lnTo>
                  <a:pt x="119" y="37"/>
                </a:lnTo>
                <a:lnTo>
                  <a:pt x="123" y="34"/>
                </a:lnTo>
                <a:lnTo>
                  <a:pt x="126" y="30"/>
                </a:lnTo>
                <a:lnTo>
                  <a:pt x="128" y="25"/>
                </a:lnTo>
                <a:lnTo>
                  <a:pt x="128" y="19"/>
                </a:lnTo>
                <a:lnTo>
                  <a:pt x="128" y="14"/>
                </a:lnTo>
                <a:lnTo>
                  <a:pt x="126" y="10"/>
                </a:lnTo>
                <a:lnTo>
                  <a:pt x="123" y="6"/>
                </a:lnTo>
                <a:lnTo>
                  <a:pt x="119" y="2"/>
                </a:lnTo>
                <a:lnTo>
                  <a:pt x="114" y="1"/>
                </a:lnTo>
                <a:lnTo>
                  <a:pt x="10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7" name="Line 1125"/>
          <p:cNvSpPr>
            <a:spLocks noChangeShapeType="1"/>
          </p:cNvSpPr>
          <p:nvPr/>
        </p:nvSpPr>
        <p:spPr bwMode="auto">
          <a:xfrm>
            <a:off x="7710488" y="47053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8" name="Freeform 1126"/>
          <p:cNvSpPr>
            <a:spLocks/>
          </p:cNvSpPr>
          <p:nvPr/>
        </p:nvSpPr>
        <p:spPr bwMode="auto">
          <a:xfrm>
            <a:off x="7702550" y="4705350"/>
            <a:ext cx="20638" cy="15875"/>
          </a:xfrm>
          <a:custGeom>
            <a:avLst/>
            <a:gdLst>
              <a:gd name="T0" fmla="*/ 2147483647 w 50"/>
              <a:gd name="T1" fmla="*/ 0 h 39"/>
              <a:gd name="T2" fmla="*/ 2147483647 w 50"/>
              <a:gd name="T3" fmla="*/ 2147483647 h 39"/>
              <a:gd name="T4" fmla="*/ 2147483647 w 50"/>
              <a:gd name="T5" fmla="*/ 2147483647 h 39"/>
              <a:gd name="T6" fmla="*/ 2147483647 w 50"/>
              <a:gd name="T7" fmla="*/ 2147483647 h 39"/>
              <a:gd name="T8" fmla="*/ 2147483647 w 50"/>
              <a:gd name="T9" fmla="*/ 2147483647 h 39"/>
              <a:gd name="T10" fmla="*/ 2147483647 w 50"/>
              <a:gd name="T11" fmla="*/ 2147483647 h 39"/>
              <a:gd name="T12" fmla="*/ 0 w 50"/>
              <a:gd name="T13" fmla="*/ 2147483647 h 39"/>
              <a:gd name="T14" fmla="*/ 2147483647 w 50"/>
              <a:gd name="T15" fmla="*/ 2147483647 h 39"/>
              <a:gd name="T16" fmla="*/ 2147483647 w 50"/>
              <a:gd name="T17" fmla="*/ 2147483647 h 39"/>
              <a:gd name="T18" fmla="*/ 2147483647 w 50"/>
              <a:gd name="T19" fmla="*/ 2147483647 h 39"/>
              <a:gd name="T20" fmla="*/ 2147483647 w 50"/>
              <a:gd name="T21" fmla="*/ 2147483647 h 39"/>
              <a:gd name="T22" fmla="*/ 2147483647 w 50"/>
              <a:gd name="T23" fmla="*/ 2147483647 h 39"/>
              <a:gd name="T24" fmla="*/ 2147483647 w 50"/>
              <a:gd name="T25" fmla="*/ 2147483647 h 39"/>
              <a:gd name="T26" fmla="*/ 2147483647 w 50"/>
              <a:gd name="T27" fmla="*/ 2147483647 h 39"/>
              <a:gd name="T28" fmla="*/ 2147483647 w 50"/>
              <a:gd name="T29" fmla="*/ 2147483647 h 39"/>
              <a:gd name="T30" fmla="*/ 2147483647 w 50"/>
              <a:gd name="T31" fmla="*/ 2147483647 h 39"/>
              <a:gd name="T32" fmla="*/ 2147483647 w 50"/>
              <a:gd name="T33" fmla="*/ 2147483647 h 39"/>
              <a:gd name="T34" fmla="*/ 2147483647 w 50"/>
              <a:gd name="T35" fmla="*/ 2147483647 h 39"/>
              <a:gd name="T36" fmla="*/ 2147483647 w 50"/>
              <a:gd name="T37" fmla="*/ 2147483647 h 39"/>
              <a:gd name="T38" fmla="*/ 2147483647 w 50"/>
              <a:gd name="T39" fmla="*/ 2147483647 h 39"/>
              <a:gd name="T40" fmla="*/ 2147483647 w 50"/>
              <a:gd name="T41" fmla="*/ 2147483647 h 39"/>
              <a:gd name="T42" fmla="*/ 2147483647 w 50"/>
              <a:gd name="T43" fmla="*/ 2147483647 h 39"/>
              <a:gd name="T44" fmla="*/ 2147483647 w 50"/>
              <a:gd name="T45" fmla="*/ 2147483647 h 39"/>
              <a:gd name="T46" fmla="*/ 2147483647 w 50"/>
              <a:gd name="T47" fmla="*/ 2147483647 h 39"/>
              <a:gd name="T48" fmla="*/ 2147483647 w 50"/>
              <a:gd name="T49" fmla="*/ 0 h 39"/>
              <a:gd name="T50" fmla="*/ 2147483647 w 5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9"/>
              <a:gd name="T80" fmla="*/ 50 w 5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9">
                <a:moveTo>
                  <a:pt x="20" y="0"/>
                </a:moveTo>
                <a:lnTo>
                  <a:pt x="14" y="1"/>
                </a:lnTo>
                <a:lnTo>
                  <a:pt x="10" y="2"/>
                </a:lnTo>
                <a:lnTo>
                  <a:pt x="6" y="6"/>
                </a:lnTo>
                <a:lnTo>
                  <a:pt x="2" y="10"/>
                </a:lnTo>
                <a:lnTo>
                  <a:pt x="1" y="14"/>
                </a:lnTo>
                <a:lnTo>
                  <a:pt x="0" y="19"/>
                </a:lnTo>
                <a:lnTo>
                  <a:pt x="1" y="25"/>
                </a:lnTo>
                <a:lnTo>
                  <a:pt x="2" y="30"/>
                </a:lnTo>
                <a:lnTo>
                  <a:pt x="6" y="34"/>
                </a:lnTo>
                <a:lnTo>
                  <a:pt x="10" y="37"/>
                </a:lnTo>
                <a:lnTo>
                  <a:pt x="14" y="39"/>
                </a:lnTo>
                <a:lnTo>
                  <a:pt x="24" y="39"/>
                </a:lnTo>
                <a:lnTo>
                  <a:pt x="34" y="39"/>
                </a:lnTo>
                <a:lnTo>
                  <a:pt x="39" y="37"/>
                </a:lnTo>
                <a:lnTo>
                  <a:pt x="43" y="34"/>
                </a:lnTo>
                <a:lnTo>
                  <a:pt x="47" y="30"/>
                </a:lnTo>
                <a:lnTo>
                  <a:pt x="49" y="25"/>
                </a:lnTo>
                <a:lnTo>
                  <a:pt x="50" y="19"/>
                </a:lnTo>
                <a:lnTo>
                  <a:pt x="49" y="14"/>
                </a:lnTo>
                <a:lnTo>
                  <a:pt x="47" y="10"/>
                </a:lnTo>
                <a:lnTo>
                  <a:pt x="43" y="6"/>
                </a:lnTo>
                <a:lnTo>
                  <a:pt x="39" y="2"/>
                </a:lnTo>
                <a:lnTo>
                  <a:pt x="34"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79" name="Line 1127"/>
          <p:cNvSpPr>
            <a:spLocks noChangeShapeType="1"/>
          </p:cNvSpPr>
          <p:nvPr/>
        </p:nvSpPr>
        <p:spPr bwMode="auto">
          <a:xfrm>
            <a:off x="7715250" y="470535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0" name="Freeform 1128"/>
          <p:cNvSpPr>
            <a:spLocks/>
          </p:cNvSpPr>
          <p:nvPr/>
        </p:nvSpPr>
        <p:spPr bwMode="auto">
          <a:xfrm>
            <a:off x="7707313" y="4705350"/>
            <a:ext cx="26987" cy="15875"/>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44" y="39"/>
                </a:lnTo>
                <a:lnTo>
                  <a:pt x="55" y="39"/>
                </a:lnTo>
                <a:lnTo>
                  <a:pt x="59" y="37"/>
                </a:lnTo>
                <a:lnTo>
                  <a:pt x="63" y="34"/>
                </a:lnTo>
                <a:lnTo>
                  <a:pt x="66" y="30"/>
                </a:lnTo>
                <a:lnTo>
                  <a:pt x="68" y="25"/>
                </a:lnTo>
                <a:lnTo>
                  <a:pt x="69" y="19"/>
                </a:lnTo>
                <a:lnTo>
                  <a:pt x="68" y="14"/>
                </a:lnTo>
                <a:lnTo>
                  <a:pt x="66" y="10"/>
                </a:lnTo>
                <a:lnTo>
                  <a:pt x="63" y="6"/>
                </a:lnTo>
                <a:lnTo>
                  <a:pt x="59" y="2"/>
                </a:lnTo>
                <a:lnTo>
                  <a:pt x="55"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1" name="Line 1129"/>
          <p:cNvSpPr>
            <a:spLocks noChangeShapeType="1"/>
          </p:cNvSpPr>
          <p:nvPr/>
        </p:nvSpPr>
        <p:spPr bwMode="auto">
          <a:xfrm>
            <a:off x="7726363" y="470535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2" name="Freeform 1130"/>
          <p:cNvSpPr>
            <a:spLocks/>
          </p:cNvSpPr>
          <p:nvPr/>
        </p:nvSpPr>
        <p:spPr bwMode="auto">
          <a:xfrm>
            <a:off x="7718425" y="4705350"/>
            <a:ext cx="23813" cy="15875"/>
          </a:xfrm>
          <a:custGeom>
            <a:avLst/>
            <a:gdLst>
              <a:gd name="T0" fmla="*/ 2147483647 w 60"/>
              <a:gd name="T1" fmla="*/ 0 h 39"/>
              <a:gd name="T2" fmla="*/ 2147483647 w 60"/>
              <a:gd name="T3" fmla="*/ 2147483647 h 39"/>
              <a:gd name="T4" fmla="*/ 2147483647 w 60"/>
              <a:gd name="T5" fmla="*/ 2147483647 h 39"/>
              <a:gd name="T6" fmla="*/ 2147483647 w 60"/>
              <a:gd name="T7" fmla="*/ 2147483647 h 39"/>
              <a:gd name="T8" fmla="*/ 2147483647 w 60"/>
              <a:gd name="T9" fmla="*/ 2147483647 h 39"/>
              <a:gd name="T10" fmla="*/ 0 w 60"/>
              <a:gd name="T11" fmla="*/ 2147483647 h 39"/>
              <a:gd name="T12" fmla="*/ 0 w 60"/>
              <a:gd name="T13" fmla="*/ 2147483647 h 39"/>
              <a:gd name="T14" fmla="*/ 0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2147483647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35" y="39"/>
                </a:lnTo>
                <a:lnTo>
                  <a:pt x="45" y="39"/>
                </a:lnTo>
                <a:lnTo>
                  <a:pt x="49" y="37"/>
                </a:lnTo>
                <a:lnTo>
                  <a:pt x="53" y="34"/>
                </a:lnTo>
                <a:lnTo>
                  <a:pt x="57" y="30"/>
                </a:lnTo>
                <a:lnTo>
                  <a:pt x="59" y="25"/>
                </a:lnTo>
                <a:lnTo>
                  <a:pt x="60" y="19"/>
                </a:lnTo>
                <a:lnTo>
                  <a:pt x="59" y="14"/>
                </a:lnTo>
                <a:lnTo>
                  <a:pt x="57" y="10"/>
                </a:lnTo>
                <a:lnTo>
                  <a:pt x="53" y="6"/>
                </a:lnTo>
                <a:lnTo>
                  <a:pt x="49" y="2"/>
                </a:lnTo>
                <a:lnTo>
                  <a:pt x="45"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3" name="Line 1131"/>
          <p:cNvSpPr>
            <a:spLocks noChangeShapeType="1"/>
          </p:cNvSpPr>
          <p:nvPr/>
        </p:nvSpPr>
        <p:spPr bwMode="auto">
          <a:xfrm>
            <a:off x="7726363" y="471328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4" name="Freeform 1132"/>
          <p:cNvSpPr>
            <a:spLocks/>
          </p:cNvSpPr>
          <p:nvPr/>
        </p:nvSpPr>
        <p:spPr bwMode="auto">
          <a:xfrm>
            <a:off x="7726363" y="4686300"/>
            <a:ext cx="15875" cy="34925"/>
          </a:xfrm>
          <a:custGeom>
            <a:avLst/>
            <a:gdLst>
              <a:gd name="T0" fmla="*/ 0 w 39"/>
              <a:gd name="T1" fmla="*/ 2147483647 h 94"/>
              <a:gd name="T2" fmla="*/ 0 w 39"/>
              <a:gd name="T3" fmla="*/ 2147483647 h 94"/>
              <a:gd name="T4" fmla="*/ 2147483647 w 39"/>
              <a:gd name="T5" fmla="*/ 2147483647 h 94"/>
              <a:gd name="T6" fmla="*/ 2147483647 w 39"/>
              <a:gd name="T7" fmla="*/ 2147483647 h 94"/>
              <a:gd name="T8" fmla="*/ 2147483647 w 39"/>
              <a:gd name="T9" fmla="*/ 2147483647 h 94"/>
              <a:gd name="T10" fmla="*/ 2147483647 w 39"/>
              <a:gd name="T11" fmla="*/ 2147483647 h 94"/>
              <a:gd name="T12" fmla="*/ 2147483647 w 39"/>
              <a:gd name="T13" fmla="*/ 2147483647 h 94"/>
              <a:gd name="T14" fmla="*/ 2147483647 w 39"/>
              <a:gd name="T15" fmla="*/ 2147483647 h 94"/>
              <a:gd name="T16" fmla="*/ 2147483647 w 39"/>
              <a:gd name="T17" fmla="*/ 2147483647 h 94"/>
              <a:gd name="T18" fmla="*/ 2147483647 w 39"/>
              <a:gd name="T19" fmla="*/ 2147483647 h 94"/>
              <a:gd name="T20" fmla="*/ 2147483647 w 39"/>
              <a:gd name="T21" fmla="*/ 2147483647 h 94"/>
              <a:gd name="T22" fmla="*/ 2147483647 w 39"/>
              <a:gd name="T23" fmla="*/ 2147483647 h 94"/>
              <a:gd name="T24" fmla="*/ 2147483647 w 39"/>
              <a:gd name="T25" fmla="*/ 2147483647 h 94"/>
              <a:gd name="T26" fmla="*/ 2147483647 w 39"/>
              <a:gd name="T27" fmla="*/ 2147483647 h 94"/>
              <a:gd name="T28" fmla="*/ 2147483647 w 39"/>
              <a:gd name="T29" fmla="*/ 2147483647 h 94"/>
              <a:gd name="T30" fmla="*/ 2147483647 w 39"/>
              <a:gd name="T31" fmla="*/ 2147483647 h 94"/>
              <a:gd name="T32" fmla="*/ 2147483647 w 39"/>
              <a:gd name="T33" fmla="*/ 2147483647 h 94"/>
              <a:gd name="T34" fmla="*/ 2147483647 w 39"/>
              <a:gd name="T35" fmla="*/ 2147483647 h 94"/>
              <a:gd name="T36" fmla="*/ 2147483647 w 39"/>
              <a:gd name="T37" fmla="*/ 0 h 94"/>
              <a:gd name="T38" fmla="*/ 2147483647 w 39"/>
              <a:gd name="T39" fmla="*/ 2147483647 h 94"/>
              <a:gd name="T40" fmla="*/ 2147483647 w 39"/>
              <a:gd name="T41" fmla="*/ 2147483647 h 94"/>
              <a:gd name="T42" fmla="*/ 2147483647 w 39"/>
              <a:gd name="T43" fmla="*/ 2147483647 h 94"/>
              <a:gd name="T44" fmla="*/ 2147483647 w 39"/>
              <a:gd name="T45" fmla="*/ 2147483647 h 94"/>
              <a:gd name="T46" fmla="*/ 0 w 39"/>
              <a:gd name="T47" fmla="*/ 2147483647 h 94"/>
              <a:gd name="T48" fmla="*/ 0 w 39"/>
              <a:gd name="T49" fmla="*/ 2147483647 h 94"/>
              <a:gd name="T50" fmla="*/ 0 w 39"/>
              <a:gd name="T51" fmla="*/ 2147483647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94"/>
              <a:gd name="T80" fmla="*/ 39 w 39"/>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94">
                <a:moveTo>
                  <a:pt x="0" y="74"/>
                </a:moveTo>
                <a:lnTo>
                  <a:pt x="0" y="80"/>
                </a:lnTo>
                <a:lnTo>
                  <a:pt x="3" y="85"/>
                </a:lnTo>
                <a:lnTo>
                  <a:pt x="6" y="89"/>
                </a:lnTo>
                <a:lnTo>
                  <a:pt x="10" y="92"/>
                </a:lnTo>
                <a:lnTo>
                  <a:pt x="15" y="94"/>
                </a:lnTo>
                <a:lnTo>
                  <a:pt x="20" y="94"/>
                </a:lnTo>
                <a:lnTo>
                  <a:pt x="25" y="94"/>
                </a:lnTo>
                <a:lnTo>
                  <a:pt x="29" y="92"/>
                </a:lnTo>
                <a:lnTo>
                  <a:pt x="33" y="89"/>
                </a:lnTo>
                <a:lnTo>
                  <a:pt x="37" y="85"/>
                </a:lnTo>
                <a:lnTo>
                  <a:pt x="39" y="80"/>
                </a:lnTo>
                <a:lnTo>
                  <a:pt x="39" y="27"/>
                </a:lnTo>
                <a:lnTo>
                  <a:pt x="39" y="15"/>
                </a:lnTo>
                <a:lnTo>
                  <a:pt x="37" y="11"/>
                </a:lnTo>
                <a:lnTo>
                  <a:pt x="33" y="7"/>
                </a:lnTo>
                <a:lnTo>
                  <a:pt x="29" y="3"/>
                </a:lnTo>
                <a:lnTo>
                  <a:pt x="25" y="2"/>
                </a:lnTo>
                <a:lnTo>
                  <a:pt x="20" y="0"/>
                </a:lnTo>
                <a:lnTo>
                  <a:pt x="15" y="2"/>
                </a:lnTo>
                <a:lnTo>
                  <a:pt x="10" y="3"/>
                </a:lnTo>
                <a:lnTo>
                  <a:pt x="6" y="7"/>
                </a:lnTo>
                <a:lnTo>
                  <a:pt x="3" y="11"/>
                </a:lnTo>
                <a:lnTo>
                  <a:pt x="0" y="15"/>
                </a:lnTo>
                <a:lnTo>
                  <a:pt x="0" y="22"/>
                </a:lnTo>
                <a:lnTo>
                  <a:pt x="0" y="74"/>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5" name="Line 1133"/>
          <p:cNvSpPr>
            <a:spLocks noChangeShapeType="1"/>
          </p:cNvSpPr>
          <p:nvPr/>
        </p:nvSpPr>
        <p:spPr bwMode="auto">
          <a:xfrm>
            <a:off x="7734300" y="4686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6" name="Freeform 1134"/>
          <p:cNvSpPr>
            <a:spLocks/>
          </p:cNvSpPr>
          <p:nvPr/>
        </p:nvSpPr>
        <p:spPr bwMode="auto">
          <a:xfrm>
            <a:off x="7726363" y="4686300"/>
            <a:ext cx="20637"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2"/>
                </a:lnTo>
                <a:lnTo>
                  <a:pt x="10" y="3"/>
                </a:lnTo>
                <a:lnTo>
                  <a:pt x="6" y="7"/>
                </a:lnTo>
                <a:lnTo>
                  <a:pt x="3" y="11"/>
                </a:lnTo>
                <a:lnTo>
                  <a:pt x="0" y="15"/>
                </a:lnTo>
                <a:lnTo>
                  <a:pt x="0" y="20"/>
                </a:lnTo>
                <a:lnTo>
                  <a:pt x="0" y="25"/>
                </a:lnTo>
                <a:lnTo>
                  <a:pt x="3" y="31"/>
                </a:lnTo>
                <a:lnTo>
                  <a:pt x="6" y="35"/>
                </a:lnTo>
                <a:lnTo>
                  <a:pt x="10" y="37"/>
                </a:lnTo>
                <a:lnTo>
                  <a:pt x="15" y="40"/>
                </a:lnTo>
                <a:lnTo>
                  <a:pt x="24" y="40"/>
                </a:lnTo>
                <a:lnTo>
                  <a:pt x="35" y="40"/>
                </a:lnTo>
                <a:lnTo>
                  <a:pt x="40" y="37"/>
                </a:lnTo>
                <a:lnTo>
                  <a:pt x="44" y="35"/>
                </a:lnTo>
                <a:lnTo>
                  <a:pt x="47" y="31"/>
                </a:lnTo>
                <a:lnTo>
                  <a:pt x="49" y="25"/>
                </a:lnTo>
                <a:lnTo>
                  <a:pt x="49" y="20"/>
                </a:lnTo>
                <a:lnTo>
                  <a:pt x="49" y="15"/>
                </a:lnTo>
                <a:lnTo>
                  <a:pt x="47" y="11"/>
                </a:lnTo>
                <a:lnTo>
                  <a:pt x="44" y="7"/>
                </a:lnTo>
                <a:lnTo>
                  <a:pt x="40"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7" name="Line 1135"/>
          <p:cNvSpPr>
            <a:spLocks noChangeShapeType="1"/>
          </p:cNvSpPr>
          <p:nvPr/>
        </p:nvSpPr>
        <p:spPr bwMode="auto">
          <a:xfrm>
            <a:off x="7739063" y="4686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8" name="Freeform 1136"/>
          <p:cNvSpPr>
            <a:spLocks/>
          </p:cNvSpPr>
          <p:nvPr/>
        </p:nvSpPr>
        <p:spPr bwMode="auto">
          <a:xfrm>
            <a:off x="7731125" y="4686300"/>
            <a:ext cx="53975" cy="15875"/>
          </a:xfrm>
          <a:custGeom>
            <a:avLst/>
            <a:gdLst>
              <a:gd name="T0" fmla="*/ 2147483647 w 138"/>
              <a:gd name="T1" fmla="*/ 0 h 40"/>
              <a:gd name="T2" fmla="*/ 2147483647 w 138"/>
              <a:gd name="T3" fmla="*/ 2147483647 h 40"/>
              <a:gd name="T4" fmla="*/ 2147483647 w 138"/>
              <a:gd name="T5" fmla="*/ 2147483647 h 40"/>
              <a:gd name="T6" fmla="*/ 2147483647 w 138"/>
              <a:gd name="T7" fmla="*/ 2147483647 h 40"/>
              <a:gd name="T8" fmla="*/ 2147483647 w 138"/>
              <a:gd name="T9" fmla="*/ 2147483647 h 40"/>
              <a:gd name="T10" fmla="*/ 2147483647 w 138"/>
              <a:gd name="T11" fmla="*/ 2147483647 h 40"/>
              <a:gd name="T12" fmla="*/ 0 w 138"/>
              <a:gd name="T13" fmla="*/ 2147483647 h 40"/>
              <a:gd name="T14" fmla="*/ 2147483647 w 138"/>
              <a:gd name="T15" fmla="*/ 2147483647 h 40"/>
              <a:gd name="T16" fmla="*/ 2147483647 w 138"/>
              <a:gd name="T17" fmla="*/ 2147483647 h 40"/>
              <a:gd name="T18" fmla="*/ 2147483647 w 138"/>
              <a:gd name="T19" fmla="*/ 2147483647 h 40"/>
              <a:gd name="T20" fmla="*/ 2147483647 w 138"/>
              <a:gd name="T21" fmla="*/ 2147483647 h 40"/>
              <a:gd name="T22" fmla="*/ 2147483647 w 138"/>
              <a:gd name="T23" fmla="*/ 2147483647 h 40"/>
              <a:gd name="T24" fmla="*/ 2147483647 w 138"/>
              <a:gd name="T25" fmla="*/ 2147483647 h 40"/>
              <a:gd name="T26" fmla="*/ 2147483647 w 138"/>
              <a:gd name="T27" fmla="*/ 2147483647 h 40"/>
              <a:gd name="T28" fmla="*/ 2147483647 w 138"/>
              <a:gd name="T29" fmla="*/ 2147483647 h 40"/>
              <a:gd name="T30" fmla="*/ 2147483647 w 138"/>
              <a:gd name="T31" fmla="*/ 2147483647 h 40"/>
              <a:gd name="T32" fmla="*/ 2147483647 w 138"/>
              <a:gd name="T33" fmla="*/ 2147483647 h 40"/>
              <a:gd name="T34" fmla="*/ 2147483647 w 138"/>
              <a:gd name="T35" fmla="*/ 2147483647 h 40"/>
              <a:gd name="T36" fmla="*/ 2147483647 w 138"/>
              <a:gd name="T37" fmla="*/ 2147483647 h 40"/>
              <a:gd name="T38" fmla="*/ 2147483647 w 138"/>
              <a:gd name="T39" fmla="*/ 2147483647 h 40"/>
              <a:gd name="T40" fmla="*/ 2147483647 w 138"/>
              <a:gd name="T41" fmla="*/ 2147483647 h 40"/>
              <a:gd name="T42" fmla="*/ 2147483647 w 138"/>
              <a:gd name="T43" fmla="*/ 2147483647 h 40"/>
              <a:gd name="T44" fmla="*/ 2147483647 w 138"/>
              <a:gd name="T45" fmla="*/ 2147483647 h 40"/>
              <a:gd name="T46" fmla="*/ 2147483647 w 138"/>
              <a:gd name="T47" fmla="*/ 2147483647 h 40"/>
              <a:gd name="T48" fmla="*/ 2147483647 w 138"/>
              <a:gd name="T49" fmla="*/ 0 h 40"/>
              <a:gd name="T50" fmla="*/ 2147483647 w 13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40"/>
              <a:gd name="T80" fmla="*/ 138 w 13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40">
                <a:moveTo>
                  <a:pt x="19" y="0"/>
                </a:moveTo>
                <a:lnTo>
                  <a:pt x="14" y="2"/>
                </a:lnTo>
                <a:lnTo>
                  <a:pt x="10" y="3"/>
                </a:lnTo>
                <a:lnTo>
                  <a:pt x="6" y="7"/>
                </a:lnTo>
                <a:lnTo>
                  <a:pt x="2" y="11"/>
                </a:lnTo>
                <a:lnTo>
                  <a:pt x="1" y="15"/>
                </a:lnTo>
                <a:lnTo>
                  <a:pt x="0" y="20"/>
                </a:lnTo>
                <a:lnTo>
                  <a:pt x="1" y="25"/>
                </a:lnTo>
                <a:lnTo>
                  <a:pt x="2" y="31"/>
                </a:lnTo>
                <a:lnTo>
                  <a:pt x="6" y="35"/>
                </a:lnTo>
                <a:lnTo>
                  <a:pt x="10" y="37"/>
                </a:lnTo>
                <a:lnTo>
                  <a:pt x="14" y="40"/>
                </a:lnTo>
                <a:lnTo>
                  <a:pt x="112" y="40"/>
                </a:lnTo>
                <a:lnTo>
                  <a:pt x="124" y="40"/>
                </a:lnTo>
                <a:lnTo>
                  <a:pt x="128" y="37"/>
                </a:lnTo>
                <a:lnTo>
                  <a:pt x="132" y="35"/>
                </a:lnTo>
                <a:lnTo>
                  <a:pt x="136" y="31"/>
                </a:lnTo>
                <a:lnTo>
                  <a:pt x="137" y="25"/>
                </a:lnTo>
                <a:lnTo>
                  <a:pt x="138" y="20"/>
                </a:lnTo>
                <a:lnTo>
                  <a:pt x="137" y="15"/>
                </a:lnTo>
                <a:lnTo>
                  <a:pt x="136" y="11"/>
                </a:lnTo>
                <a:lnTo>
                  <a:pt x="132" y="7"/>
                </a:lnTo>
                <a:lnTo>
                  <a:pt x="128" y="3"/>
                </a:lnTo>
                <a:lnTo>
                  <a:pt x="124" y="2"/>
                </a:lnTo>
                <a:lnTo>
                  <a:pt x="11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89" name="Line 1137"/>
          <p:cNvSpPr>
            <a:spLocks noChangeShapeType="1"/>
          </p:cNvSpPr>
          <p:nvPr/>
        </p:nvSpPr>
        <p:spPr bwMode="auto">
          <a:xfrm>
            <a:off x="7777163" y="4686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0" name="Freeform 1138"/>
          <p:cNvSpPr>
            <a:spLocks/>
          </p:cNvSpPr>
          <p:nvPr/>
        </p:nvSpPr>
        <p:spPr bwMode="auto">
          <a:xfrm>
            <a:off x="7769225" y="4686300"/>
            <a:ext cx="90488" cy="15875"/>
          </a:xfrm>
          <a:custGeom>
            <a:avLst/>
            <a:gdLst>
              <a:gd name="T0" fmla="*/ 2147483647 w 226"/>
              <a:gd name="T1" fmla="*/ 0 h 40"/>
              <a:gd name="T2" fmla="*/ 2147483647 w 226"/>
              <a:gd name="T3" fmla="*/ 2147483647 h 40"/>
              <a:gd name="T4" fmla="*/ 2147483647 w 226"/>
              <a:gd name="T5" fmla="*/ 2147483647 h 40"/>
              <a:gd name="T6" fmla="*/ 2147483647 w 226"/>
              <a:gd name="T7" fmla="*/ 2147483647 h 40"/>
              <a:gd name="T8" fmla="*/ 2147483647 w 226"/>
              <a:gd name="T9" fmla="*/ 2147483647 h 40"/>
              <a:gd name="T10" fmla="*/ 0 w 226"/>
              <a:gd name="T11" fmla="*/ 2147483647 h 40"/>
              <a:gd name="T12" fmla="*/ 0 w 226"/>
              <a:gd name="T13" fmla="*/ 2147483647 h 40"/>
              <a:gd name="T14" fmla="*/ 0 w 226"/>
              <a:gd name="T15" fmla="*/ 2147483647 h 40"/>
              <a:gd name="T16" fmla="*/ 2147483647 w 226"/>
              <a:gd name="T17" fmla="*/ 2147483647 h 40"/>
              <a:gd name="T18" fmla="*/ 2147483647 w 226"/>
              <a:gd name="T19" fmla="*/ 2147483647 h 40"/>
              <a:gd name="T20" fmla="*/ 2147483647 w 226"/>
              <a:gd name="T21" fmla="*/ 2147483647 h 40"/>
              <a:gd name="T22" fmla="*/ 2147483647 w 226"/>
              <a:gd name="T23" fmla="*/ 2147483647 h 40"/>
              <a:gd name="T24" fmla="*/ 2147483647 w 226"/>
              <a:gd name="T25" fmla="*/ 2147483647 h 40"/>
              <a:gd name="T26" fmla="*/ 2147483647 w 226"/>
              <a:gd name="T27" fmla="*/ 2147483647 h 40"/>
              <a:gd name="T28" fmla="*/ 2147483647 w 226"/>
              <a:gd name="T29" fmla="*/ 2147483647 h 40"/>
              <a:gd name="T30" fmla="*/ 2147483647 w 226"/>
              <a:gd name="T31" fmla="*/ 2147483647 h 40"/>
              <a:gd name="T32" fmla="*/ 2147483647 w 226"/>
              <a:gd name="T33" fmla="*/ 2147483647 h 40"/>
              <a:gd name="T34" fmla="*/ 2147483647 w 226"/>
              <a:gd name="T35" fmla="*/ 2147483647 h 40"/>
              <a:gd name="T36" fmla="*/ 2147483647 w 226"/>
              <a:gd name="T37" fmla="*/ 2147483647 h 40"/>
              <a:gd name="T38" fmla="*/ 2147483647 w 226"/>
              <a:gd name="T39" fmla="*/ 2147483647 h 40"/>
              <a:gd name="T40" fmla="*/ 2147483647 w 226"/>
              <a:gd name="T41" fmla="*/ 2147483647 h 40"/>
              <a:gd name="T42" fmla="*/ 2147483647 w 226"/>
              <a:gd name="T43" fmla="*/ 2147483647 h 40"/>
              <a:gd name="T44" fmla="*/ 2147483647 w 226"/>
              <a:gd name="T45" fmla="*/ 2147483647 h 40"/>
              <a:gd name="T46" fmla="*/ 2147483647 w 226"/>
              <a:gd name="T47" fmla="*/ 2147483647 h 40"/>
              <a:gd name="T48" fmla="*/ 2147483647 w 226"/>
              <a:gd name="T49" fmla="*/ 0 h 40"/>
              <a:gd name="T50" fmla="*/ 2147483647 w 226"/>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6"/>
              <a:gd name="T79" fmla="*/ 0 h 40"/>
              <a:gd name="T80" fmla="*/ 226 w 226"/>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6" h="40">
                <a:moveTo>
                  <a:pt x="20" y="0"/>
                </a:moveTo>
                <a:lnTo>
                  <a:pt x="14" y="2"/>
                </a:lnTo>
                <a:lnTo>
                  <a:pt x="9" y="3"/>
                </a:lnTo>
                <a:lnTo>
                  <a:pt x="5" y="7"/>
                </a:lnTo>
                <a:lnTo>
                  <a:pt x="2" y="11"/>
                </a:lnTo>
                <a:lnTo>
                  <a:pt x="0" y="15"/>
                </a:lnTo>
                <a:lnTo>
                  <a:pt x="0" y="20"/>
                </a:lnTo>
                <a:lnTo>
                  <a:pt x="0" y="25"/>
                </a:lnTo>
                <a:lnTo>
                  <a:pt x="2" y="31"/>
                </a:lnTo>
                <a:lnTo>
                  <a:pt x="5" y="35"/>
                </a:lnTo>
                <a:lnTo>
                  <a:pt x="9" y="37"/>
                </a:lnTo>
                <a:lnTo>
                  <a:pt x="14" y="40"/>
                </a:lnTo>
                <a:lnTo>
                  <a:pt x="201" y="40"/>
                </a:lnTo>
                <a:lnTo>
                  <a:pt x="211" y="40"/>
                </a:lnTo>
                <a:lnTo>
                  <a:pt x="216" y="37"/>
                </a:lnTo>
                <a:lnTo>
                  <a:pt x="220" y="35"/>
                </a:lnTo>
                <a:lnTo>
                  <a:pt x="223" y="31"/>
                </a:lnTo>
                <a:lnTo>
                  <a:pt x="226" y="25"/>
                </a:lnTo>
                <a:lnTo>
                  <a:pt x="226" y="20"/>
                </a:lnTo>
                <a:lnTo>
                  <a:pt x="226" y="15"/>
                </a:lnTo>
                <a:lnTo>
                  <a:pt x="223" y="11"/>
                </a:lnTo>
                <a:lnTo>
                  <a:pt x="220" y="7"/>
                </a:lnTo>
                <a:lnTo>
                  <a:pt x="216" y="3"/>
                </a:lnTo>
                <a:lnTo>
                  <a:pt x="211" y="2"/>
                </a:lnTo>
                <a:lnTo>
                  <a:pt x="206"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1" name="Line 1139"/>
          <p:cNvSpPr>
            <a:spLocks noChangeShapeType="1"/>
          </p:cNvSpPr>
          <p:nvPr/>
        </p:nvSpPr>
        <p:spPr bwMode="auto">
          <a:xfrm>
            <a:off x="7851775" y="4686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2" name="Freeform 1140"/>
          <p:cNvSpPr>
            <a:spLocks/>
          </p:cNvSpPr>
          <p:nvPr/>
        </p:nvSpPr>
        <p:spPr bwMode="auto">
          <a:xfrm>
            <a:off x="7843838" y="4686300"/>
            <a:ext cx="23812"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2"/>
                </a:lnTo>
                <a:lnTo>
                  <a:pt x="11" y="3"/>
                </a:lnTo>
                <a:lnTo>
                  <a:pt x="5" y="7"/>
                </a:lnTo>
                <a:lnTo>
                  <a:pt x="3" y="11"/>
                </a:lnTo>
                <a:lnTo>
                  <a:pt x="1" y="15"/>
                </a:lnTo>
                <a:lnTo>
                  <a:pt x="0" y="20"/>
                </a:lnTo>
                <a:lnTo>
                  <a:pt x="1" y="25"/>
                </a:lnTo>
                <a:lnTo>
                  <a:pt x="3" y="31"/>
                </a:lnTo>
                <a:lnTo>
                  <a:pt x="5" y="35"/>
                </a:lnTo>
                <a:lnTo>
                  <a:pt x="11" y="37"/>
                </a:lnTo>
                <a:lnTo>
                  <a:pt x="15" y="40"/>
                </a:lnTo>
                <a:lnTo>
                  <a:pt x="34" y="40"/>
                </a:lnTo>
                <a:lnTo>
                  <a:pt x="45" y="40"/>
                </a:lnTo>
                <a:lnTo>
                  <a:pt x="49" y="37"/>
                </a:lnTo>
                <a:lnTo>
                  <a:pt x="54" y="35"/>
                </a:lnTo>
                <a:lnTo>
                  <a:pt x="57" y="31"/>
                </a:lnTo>
                <a:lnTo>
                  <a:pt x="58" y="25"/>
                </a:lnTo>
                <a:lnTo>
                  <a:pt x="60" y="20"/>
                </a:lnTo>
                <a:lnTo>
                  <a:pt x="58" y="15"/>
                </a:lnTo>
                <a:lnTo>
                  <a:pt x="57" y="11"/>
                </a:lnTo>
                <a:lnTo>
                  <a:pt x="54" y="7"/>
                </a:lnTo>
                <a:lnTo>
                  <a:pt x="49"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3" name="Line 1141"/>
          <p:cNvSpPr>
            <a:spLocks noChangeShapeType="1"/>
          </p:cNvSpPr>
          <p:nvPr/>
        </p:nvSpPr>
        <p:spPr bwMode="auto">
          <a:xfrm>
            <a:off x="7859713" y="4686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4" name="Freeform 1142"/>
          <p:cNvSpPr>
            <a:spLocks/>
          </p:cNvSpPr>
          <p:nvPr/>
        </p:nvSpPr>
        <p:spPr bwMode="auto">
          <a:xfrm>
            <a:off x="7851775" y="4686300"/>
            <a:ext cx="23813"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4" y="2"/>
                </a:lnTo>
                <a:lnTo>
                  <a:pt x="9" y="3"/>
                </a:lnTo>
                <a:lnTo>
                  <a:pt x="5" y="7"/>
                </a:lnTo>
                <a:lnTo>
                  <a:pt x="3" y="11"/>
                </a:lnTo>
                <a:lnTo>
                  <a:pt x="1" y="15"/>
                </a:lnTo>
                <a:lnTo>
                  <a:pt x="0" y="20"/>
                </a:lnTo>
                <a:lnTo>
                  <a:pt x="1" y="25"/>
                </a:lnTo>
                <a:lnTo>
                  <a:pt x="3" y="31"/>
                </a:lnTo>
                <a:lnTo>
                  <a:pt x="5" y="35"/>
                </a:lnTo>
                <a:lnTo>
                  <a:pt x="9" y="37"/>
                </a:lnTo>
                <a:lnTo>
                  <a:pt x="14" y="40"/>
                </a:lnTo>
                <a:lnTo>
                  <a:pt x="34" y="40"/>
                </a:lnTo>
                <a:lnTo>
                  <a:pt x="45" y="40"/>
                </a:lnTo>
                <a:lnTo>
                  <a:pt x="49" y="37"/>
                </a:lnTo>
                <a:lnTo>
                  <a:pt x="53" y="35"/>
                </a:lnTo>
                <a:lnTo>
                  <a:pt x="57" y="31"/>
                </a:lnTo>
                <a:lnTo>
                  <a:pt x="58" y="25"/>
                </a:lnTo>
                <a:lnTo>
                  <a:pt x="59" y="20"/>
                </a:lnTo>
                <a:lnTo>
                  <a:pt x="58" y="15"/>
                </a:lnTo>
                <a:lnTo>
                  <a:pt x="57" y="11"/>
                </a:lnTo>
                <a:lnTo>
                  <a:pt x="53" y="7"/>
                </a:lnTo>
                <a:lnTo>
                  <a:pt x="49" y="3"/>
                </a:lnTo>
                <a:lnTo>
                  <a:pt x="45" y="2"/>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5" name="Line 1143"/>
          <p:cNvSpPr>
            <a:spLocks noChangeShapeType="1"/>
          </p:cNvSpPr>
          <p:nvPr/>
        </p:nvSpPr>
        <p:spPr bwMode="auto">
          <a:xfrm>
            <a:off x="7867650" y="4686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6" name="Freeform 1144"/>
          <p:cNvSpPr>
            <a:spLocks/>
          </p:cNvSpPr>
          <p:nvPr/>
        </p:nvSpPr>
        <p:spPr bwMode="auto">
          <a:xfrm>
            <a:off x="7859713" y="4686300"/>
            <a:ext cx="34925" cy="15875"/>
          </a:xfrm>
          <a:custGeom>
            <a:avLst/>
            <a:gdLst>
              <a:gd name="T0" fmla="*/ 2147483647 w 88"/>
              <a:gd name="T1" fmla="*/ 0 h 40"/>
              <a:gd name="T2" fmla="*/ 2147483647 w 88"/>
              <a:gd name="T3" fmla="*/ 2147483647 h 40"/>
              <a:gd name="T4" fmla="*/ 2147483647 w 88"/>
              <a:gd name="T5" fmla="*/ 2147483647 h 40"/>
              <a:gd name="T6" fmla="*/ 2147483647 w 88"/>
              <a:gd name="T7" fmla="*/ 2147483647 h 40"/>
              <a:gd name="T8" fmla="*/ 2147483647 w 88"/>
              <a:gd name="T9" fmla="*/ 2147483647 h 40"/>
              <a:gd name="T10" fmla="*/ 0 w 88"/>
              <a:gd name="T11" fmla="*/ 2147483647 h 40"/>
              <a:gd name="T12" fmla="*/ 0 w 88"/>
              <a:gd name="T13" fmla="*/ 2147483647 h 40"/>
              <a:gd name="T14" fmla="*/ 0 w 88"/>
              <a:gd name="T15" fmla="*/ 2147483647 h 40"/>
              <a:gd name="T16" fmla="*/ 2147483647 w 88"/>
              <a:gd name="T17" fmla="*/ 2147483647 h 40"/>
              <a:gd name="T18" fmla="*/ 2147483647 w 88"/>
              <a:gd name="T19" fmla="*/ 2147483647 h 40"/>
              <a:gd name="T20" fmla="*/ 2147483647 w 88"/>
              <a:gd name="T21" fmla="*/ 2147483647 h 40"/>
              <a:gd name="T22" fmla="*/ 2147483647 w 88"/>
              <a:gd name="T23" fmla="*/ 2147483647 h 40"/>
              <a:gd name="T24" fmla="*/ 2147483647 w 88"/>
              <a:gd name="T25" fmla="*/ 2147483647 h 40"/>
              <a:gd name="T26" fmla="*/ 2147483647 w 88"/>
              <a:gd name="T27" fmla="*/ 2147483647 h 40"/>
              <a:gd name="T28" fmla="*/ 2147483647 w 88"/>
              <a:gd name="T29" fmla="*/ 2147483647 h 40"/>
              <a:gd name="T30" fmla="*/ 2147483647 w 88"/>
              <a:gd name="T31" fmla="*/ 2147483647 h 40"/>
              <a:gd name="T32" fmla="*/ 2147483647 w 88"/>
              <a:gd name="T33" fmla="*/ 2147483647 h 40"/>
              <a:gd name="T34" fmla="*/ 2147483647 w 88"/>
              <a:gd name="T35" fmla="*/ 2147483647 h 40"/>
              <a:gd name="T36" fmla="*/ 2147483647 w 88"/>
              <a:gd name="T37" fmla="*/ 2147483647 h 40"/>
              <a:gd name="T38" fmla="*/ 2147483647 w 88"/>
              <a:gd name="T39" fmla="*/ 2147483647 h 40"/>
              <a:gd name="T40" fmla="*/ 2147483647 w 88"/>
              <a:gd name="T41" fmla="*/ 2147483647 h 40"/>
              <a:gd name="T42" fmla="*/ 2147483647 w 88"/>
              <a:gd name="T43" fmla="*/ 2147483647 h 40"/>
              <a:gd name="T44" fmla="*/ 2147483647 w 88"/>
              <a:gd name="T45" fmla="*/ 2147483647 h 40"/>
              <a:gd name="T46" fmla="*/ 2147483647 w 88"/>
              <a:gd name="T47" fmla="*/ 2147483647 h 40"/>
              <a:gd name="T48" fmla="*/ 2147483647 w 88"/>
              <a:gd name="T49" fmla="*/ 0 h 40"/>
              <a:gd name="T50" fmla="*/ 2147483647 w 8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40"/>
              <a:gd name="T80" fmla="*/ 88 w 8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40">
                <a:moveTo>
                  <a:pt x="20" y="0"/>
                </a:moveTo>
                <a:lnTo>
                  <a:pt x="14" y="2"/>
                </a:lnTo>
                <a:lnTo>
                  <a:pt x="9" y="3"/>
                </a:lnTo>
                <a:lnTo>
                  <a:pt x="5" y="7"/>
                </a:lnTo>
                <a:lnTo>
                  <a:pt x="2" y="11"/>
                </a:lnTo>
                <a:lnTo>
                  <a:pt x="0" y="15"/>
                </a:lnTo>
                <a:lnTo>
                  <a:pt x="0" y="20"/>
                </a:lnTo>
                <a:lnTo>
                  <a:pt x="0" y="25"/>
                </a:lnTo>
                <a:lnTo>
                  <a:pt x="2" y="31"/>
                </a:lnTo>
                <a:lnTo>
                  <a:pt x="5" y="35"/>
                </a:lnTo>
                <a:lnTo>
                  <a:pt x="9" y="37"/>
                </a:lnTo>
                <a:lnTo>
                  <a:pt x="14" y="40"/>
                </a:lnTo>
                <a:lnTo>
                  <a:pt x="63" y="40"/>
                </a:lnTo>
                <a:lnTo>
                  <a:pt x="74" y="40"/>
                </a:lnTo>
                <a:lnTo>
                  <a:pt x="79" y="37"/>
                </a:lnTo>
                <a:lnTo>
                  <a:pt x="83" y="35"/>
                </a:lnTo>
                <a:lnTo>
                  <a:pt x="86" y="31"/>
                </a:lnTo>
                <a:lnTo>
                  <a:pt x="88" y="25"/>
                </a:lnTo>
                <a:lnTo>
                  <a:pt x="88" y="20"/>
                </a:lnTo>
                <a:lnTo>
                  <a:pt x="88" y="15"/>
                </a:lnTo>
                <a:lnTo>
                  <a:pt x="86" y="11"/>
                </a:lnTo>
                <a:lnTo>
                  <a:pt x="83" y="7"/>
                </a:lnTo>
                <a:lnTo>
                  <a:pt x="79" y="3"/>
                </a:lnTo>
                <a:lnTo>
                  <a:pt x="74" y="2"/>
                </a:lnTo>
                <a:lnTo>
                  <a:pt x="6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7" name="Line 1145"/>
          <p:cNvSpPr>
            <a:spLocks noChangeShapeType="1"/>
          </p:cNvSpPr>
          <p:nvPr/>
        </p:nvSpPr>
        <p:spPr bwMode="auto">
          <a:xfrm>
            <a:off x="7886700" y="4686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8" name="Freeform 1146"/>
          <p:cNvSpPr>
            <a:spLocks/>
          </p:cNvSpPr>
          <p:nvPr/>
        </p:nvSpPr>
        <p:spPr bwMode="auto">
          <a:xfrm>
            <a:off x="7878763" y="4686300"/>
            <a:ext cx="31750" cy="15875"/>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2147483647 w 79"/>
              <a:gd name="T11" fmla="*/ 2147483647 h 40"/>
              <a:gd name="T12" fmla="*/ 0 w 79"/>
              <a:gd name="T13" fmla="*/ 2147483647 h 40"/>
              <a:gd name="T14" fmla="*/ 2147483647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19" y="0"/>
                </a:moveTo>
                <a:lnTo>
                  <a:pt x="14" y="2"/>
                </a:lnTo>
                <a:lnTo>
                  <a:pt x="10" y="3"/>
                </a:lnTo>
                <a:lnTo>
                  <a:pt x="5" y="7"/>
                </a:lnTo>
                <a:lnTo>
                  <a:pt x="2" y="11"/>
                </a:lnTo>
                <a:lnTo>
                  <a:pt x="1" y="15"/>
                </a:lnTo>
                <a:lnTo>
                  <a:pt x="0" y="20"/>
                </a:lnTo>
                <a:lnTo>
                  <a:pt x="1" y="25"/>
                </a:lnTo>
                <a:lnTo>
                  <a:pt x="2" y="31"/>
                </a:lnTo>
                <a:lnTo>
                  <a:pt x="5" y="35"/>
                </a:lnTo>
                <a:lnTo>
                  <a:pt x="10" y="37"/>
                </a:lnTo>
                <a:lnTo>
                  <a:pt x="14" y="40"/>
                </a:lnTo>
                <a:lnTo>
                  <a:pt x="54" y="40"/>
                </a:lnTo>
                <a:lnTo>
                  <a:pt x="64" y="40"/>
                </a:lnTo>
                <a:lnTo>
                  <a:pt x="68" y="37"/>
                </a:lnTo>
                <a:lnTo>
                  <a:pt x="72" y="35"/>
                </a:lnTo>
                <a:lnTo>
                  <a:pt x="76" y="31"/>
                </a:lnTo>
                <a:lnTo>
                  <a:pt x="78" y="25"/>
                </a:lnTo>
                <a:lnTo>
                  <a:pt x="79" y="20"/>
                </a:lnTo>
                <a:lnTo>
                  <a:pt x="78" y="15"/>
                </a:lnTo>
                <a:lnTo>
                  <a:pt x="76" y="11"/>
                </a:lnTo>
                <a:lnTo>
                  <a:pt x="72" y="7"/>
                </a:lnTo>
                <a:lnTo>
                  <a:pt x="68" y="3"/>
                </a:lnTo>
                <a:lnTo>
                  <a:pt x="64" y="2"/>
                </a:lnTo>
                <a:lnTo>
                  <a:pt x="5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899" name="Line 1147"/>
          <p:cNvSpPr>
            <a:spLocks noChangeShapeType="1"/>
          </p:cNvSpPr>
          <p:nvPr/>
        </p:nvSpPr>
        <p:spPr bwMode="auto">
          <a:xfrm>
            <a:off x="7902575" y="4686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0" name="Freeform 1148"/>
          <p:cNvSpPr>
            <a:spLocks/>
          </p:cNvSpPr>
          <p:nvPr/>
        </p:nvSpPr>
        <p:spPr bwMode="auto">
          <a:xfrm>
            <a:off x="7894638" y="4686300"/>
            <a:ext cx="23812"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0 w 60"/>
              <a:gd name="T11" fmla="*/ 2147483647 h 40"/>
              <a:gd name="T12" fmla="*/ 0 w 60"/>
              <a:gd name="T13" fmla="*/ 2147483647 h 40"/>
              <a:gd name="T14" fmla="*/ 0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2"/>
                </a:lnTo>
                <a:lnTo>
                  <a:pt x="10" y="3"/>
                </a:lnTo>
                <a:lnTo>
                  <a:pt x="6" y="7"/>
                </a:lnTo>
                <a:lnTo>
                  <a:pt x="3" y="11"/>
                </a:lnTo>
                <a:lnTo>
                  <a:pt x="0" y="15"/>
                </a:lnTo>
                <a:lnTo>
                  <a:pt x="0" y="20"/>
                </a:lnTo>
                <a:lnTo>
                  <a:pt x="0" y="25"/>
                </a:lnTo>
                <a:lnTo>
                  <a:pt x="3" y="31"/>
                </a:lnTo>
                <a:lnTo>
                  <a:pt x="6" y="35"/>
                </a:lnTo>
                <a:lnTo>
                  <a:pt x="10" y="37"/>
                </a:lnTo>
                <a:lnTo>
                  <a:pt x="15" y="40"/>
                </a:lnTo>
                <a:lnTo>
                  <a:pt x="35" y="40"/>
                </a:lnTo>
                <a:lnTo>
                  <a:pt x="45" y="40"/>
                </a:lnTo>
                <a:lnTo>
                  <a:pt x="49" y="37"/>
                </a:lnTo>
                <a:lnTo>
                  <a:pt x="53" y="35"/>
                </a:lnTo>
                <a:lnTo>
                  <a:pt x="57" y="31"/>
                </a:lnTo>
                <a:lnTo>
                  <a:pt x="58" y="25"/>
                </a:lnTo>
                <a:lnTo>
                  <a:pt x="60" y="20"/>
                </a:lnTo>
                <a:lnTo>
                  <a:pt x="58" y="15"/>
                </a:lnTo>
                <a:lnTo>
                  <a:pt x="57" y="11"/>
                </a:lnTo>
                <a:lnTo>
                  <a:pt x="53" y="7"/>
                </a:lnTo>
                <a:lnTo>
                  <a:pt x="49" y="3"/>
                </a:lnTo>
                <a:lnTo>
                  <a:pt x="45" y="2"/>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1" name="Line 1149"/>
          <p:cNvSpPr>
            <a:spLocks noChangeShapeType="1"/>
          </p:cNvSpPr>
          <p:nvPr/>
        </p:nvSpPr>
        <p:spPr bwMode="auto">
          <a:xfrm>
            <a:off x="7910513" y="4686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2" name="Freeform 1150"/>
          <p:cNvSpPr>
            <a:spLocks/>
          </p:cNvSpPr>
          <p:nvPr/>
        </p:nvSpPr>
        <p:spPr bwMode="auto">
          <a:xfrm>
            <a:off x="7902575" y="4686300"/>
            <a:ext cx="26988"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5" y="2"/>
                </a:lnTo>
                <a:lnTo>
                  <a:pt x="9" y="3"/>
                </a:lnTo>
                <a:lnTo>
                  <a:pt x="5" y="7"/>
                </a:lnTo>
                <a:lnTo>
                  <a:pt x="3" y="11"/>
                </a:lnTo>
                <a:lnTo>
                  <a:pt x="0" y="15"/>
                </a:lnTo>
                <a:lnTo>
                  <a:pt x="0" y="20"/>
                </a:lnTo>
                <a:lnTo>
                  <a:pt x="0" y="25"/>
                </a:lnTo>
                <a:lnTo>
                  <a:pt x="3" y="31"/>
                </a:lnTo>
                <a:lnTo>
                  <a:pt x="5" y="35"/>
                </a:lnTo>
                <a:lnTo>
                  <a:pt x="9" y="37"/>
                </a:lnTo>
                <a:lnTo>
                  <a:pt x="15" y="40"/>
                </a:lnTo>
                <a:lnTo>
                  <a:pt x="44" y="40"/>
                </a:lnTo>
                <a:lnTo>
                  <a:pt x="54" y="40"/>
                </a:lnTo>
                <a:lnTo>
                  <a:pt x="60" y="37"/>
                </a:lnTo>
                <a:lnTo>
                  <a:pt x="64" y="35"/>
                </a:lnTo>
                <a:lnTo>
                  <a:pt x="66" y="31"/>
                </a:lnTo>
                <a:lnTo>
                  <a:pt x="69" y="25"/>
                </a:lnTo>
                <a:lnTo>
                  <a:pt x="69" y="20"/>
                </a:lnTo>
                <a:lnTo>
                  <a:pt x="69" y="15"/>
                </a:lnTo>
                <a:lnTo>
                  <a:pt x="66" y="11"/>
                </a:lnTo>
                <a:lnTo>
                  <a:pt x="64" y="7"/>
                </a:lnTo>
                <a:lnTo>
                  <a:pt x="60"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3" name="Line 1151"/>
          <p:cNvSpPr>
            <a:spLocks noChangeShapeType="1"/>
          </p:cNvSpPr>
          <p:nvPr/>
        </p:nvSpPr>
        <p:spPr bwMode="auto">
          <a:xfrm>
            <a:off x="7921625" y="4686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4" name="Freeform 1152"/>
          <p:cNvSpPr>
            <a:spLocks/>
          </p:cNvSpPr>
          <p:nvPr/>
        </p:nvSpPr>
        <p:spPr bwMode="auto">
          <a:xfrm>
            <a:off x="7913688" y="4686300"/>
            <a:ext cx="20637"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5" y="2"/>
                </a:lnTo>
                <a:lnTo>
                  <a:pt x="11" y="3"/>
                </a:lnTo>
                <a:lnTo>
                  <a:pt x="5" y="7"/>
                </a:lnTo>
                <a:lnTo>
                  <a:pt x="3" y="11"/>
                </a:lnTo>
                <a:lnTo>
                  <a:pt x="1" y="15"/>
                </a:lnTo>
                <a:lnTo>
                  <a:pt x="0" y="20"/>
                </a:lnTo>
                <a:lnTo>
                  <a:pt x="1" y="25"/>
                </a:lnTo>
                <a:lnTo>
                  <a:pt x="3" y="31"/>
                </a:lnTo>
                <a:lnTo>
                  <a:pt x="5" y="35"/>
                </a:lnTo>
                <a:lnTo>
                  <a:pt x="11" y="37"/>
                </a:lnTo>
                <a:lnTo>
                  <a:pt x="15" y="40"/>
                </a:lnTo>
                <a:lnTo>
                  <a:pt x="24" y="40"/>
                </a:lnTo>
                <a:lnTo>
                  <a:pt x="35" y="40"/>
                </a:lnTo>
                <a:lnTo>
                  <a:pt x="40" y="37"/>
                </a:lnTo>
                <a:lnTo>
                  <a:pt x="44" y="35"/>
                </a:lnTo>
                <a:lnTo>
                  <a:pt x="48" y="31"/>
                </a:lnTo>
                <a:lnTo>
                  <a:pt x="49" y="25"/>
                </a:lnTo>
                <a:lnTo>
                  <a:pt x="50" y="20"/>
                </a:lnTo>
                <a:lnTo>
                  <a:pt x="49" y="15"/>
                </a:lnTo>
                <a:lnTo>
                  <a:pt x="48" y="11"/>
                </a:lnTo>
                <a:lnTo>
                  <a:pt x="44" y="7"/>
                </a:lnTo>
                <a:lnTo>
                  <a:pt x="40"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5" name="Line 1153"/>
          <p:cNvSpPr>
            <a:spLocks noChangeShapeType="1"/>
          </p:cNvSpPr>
          <p:nvPr/>
        </p:nvSpPr>
        <p:spPr bwMode="auto">
          <a:xfrm>
            <a:off x="7926388" y="4686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6" name="Freeform 1154"/>
          <p:cNvSpPr>
            <a:spLocks/>
          </p:cNvSpPr>
          <p:nvPr/>
        </p:nvSpPr>
        <p:spPr bwMode="auto">
          <a:xfrm>
            <a:off x="7918450" y="4686300"/>
            <a:ext cx="22225" cy="15875"/>
          </a:xfrm>
          <a:custGeom>
            <a:avLst/>
            <a:gdLst>
              <a:gd name="T0" fmla="*/ 2147483647 w 58"/>
              <a:gd name="T1" fmla="*/ 0 h 40"/>
              <a:gd name="T2" fmla="*/ 2147483647 w 58"/>
              <a:gd name="T3" fmla="*/ 2147483647 h 40"/>
              <a:gd name="T4" fmla="*/ 2147483647 w 58"/>
              <a:gd name="T5" fmla="*/ 2147483647 h 40"/>
              <a:gd name="T6" fmla="*/ 2147483647 w 58"/>
              <a:gd name="T7" fmla="*/ 2147483647 h 40"/>
              <a:gd name="T8" fmla="*/ 2147483647 w 58"/>
              <a:gd name="T9" fmla="*/ 2147483647 h 40"/>
              <a:gd name="T10" fmla="*/ 0 w 58"/>
              <a:gd name="T11" fmla="*/ 2147483647 h 40"/>
              <a:gd name="T12" fmla="*/ 0 w 58"/>
              <a:gd name="T13" fmla="*/ 2147483647 h 40"/>
              <a:gd name="T14" fmla="*/ 0 w 58"/>
              <a:gd name="T15" fmla="*/ 2147483647 h 40"/>
              <a:gd name="T16" fmla="*/ 2147483647 w 58"/>
              <a:gd name="T17" fmla="*/ 2147483647 h 40"/>
              <a:gd name="T18" fmla="*/ 2147483647 w 58"/>
              <a:gd name="T19" fmla="*/ 2147483647 h 40"/>
              <a:gd name="T20" fmla="*/ 2147483647 w 58"/>
              <a:gd name="T21" fmla="*/ 2147483647 h 40"/>
              <a:gd name="T22" fmla="*/ 2147483647 w 58"/>
              <a:gd name="T23" fmla="*/ 2147483647 h 40"/>
              <a:gd name="T24" fmla="*/ 2147483647 w 58"/>
              <a:gd name="T25" fmla="*/ 2147483647 h 40"/>
              <a:gd name="T26" fmla="*/ 2147483647 w 58"/>
              <a:gd name="T27" fmla="*/ 2147483647 h 40"/>
              <a:gd name="T28" fmla="*/ 2147483647 w 58"/>
              <a:gd name="T29" fmla="*/ 2147483647 h 40"/>
              <a:gd name="T30" fmla="*/ 2147483647 w 58"/>
              <a:gd name="T31" fmla="*/ 2147483647 h 40"/>
              <a:gd name="T32" fmla="*/ 2147483647 w 58"/>
              <a:gd name="T33" fmla="*/ 2147483647 h 40"/>
              <a:gd name="T34" fmla="*/ 2147483647 w 58"/>
              <a:gd name="T35" fmla="*/ 2147483647 h 40"/>
              <a:gd name="T36" fmla="*/ 2147483647 w 58"/>
              <a:gd name="T37" fmla="*/ 2147483647 h 40"/>
              <a:gd name="T38" fmla="*/ 2147483647 w 58"/>
              <a:gd name="T39" fmla="*/ 2147483647 h 40"/>
              <a:gd name="T40" fmla="*/ 2147483647 w 58"/>
              <a:gd name="T41" fmla="*/ 2147483647 h 40"/>
              <a:gd name="T42" fmla="*/ 2147483647 w 58"/>
              <a:gd name="T43" fmla="*/ 2147483647 h 40"/>
              <a:gd name="T44" fmla="*/ 2147483647 w 58"/>
              <a:gd name="T45" fmla="*/ 2147483647 h 40"/>
              <a:gd name="T46" fmla="*/ 2147483647 w 58"/>
              <a:gd name="T47" fmla="*/ 2147483647 h 40"/>
              <a:gd name="T48" fmla="*/ 2147483647 w 58"/>
              <a:gd name="T49" fmla="*/ 0 h 40"/>
              <a:gd name="T50" fmla="*/ 2147483647 w 5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40"/>
              <a:gd name="T80" fmla="*/ 58 w 5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40">
                <a:moveTo>
                  <a:pt x="20" y="0"/>
                </a:moveTo>
                <a:lnTo>
                  <a:pt x="14" y="2"/>
                </a:lnTo>
                <a:lnTo>
                  <a:pt x="9" y="3"/>
                </a:lnTo>
                <a:lnTo>
                  <a:pt x="5" y="7"/>
                </a:lnTo>
                <a:lnTo>
                  <a:pt x="2" y="11"/>
                </a:lnTo>
                <a:lnTo>
                  <a:pt x="0" y="15"/>
                </a:lnTo>
                <a:lnTo>
                  <a:pt x="0" y="20"/>
                </a:lnTo>
                <a:lnTo>
                  <a:pt x="0" y="25"/>
                </a:lnTo>
                <a:lnTo>
                  <a:pt x="2" y="31"/>
                </a:lnTo>
                <a:lnTo>
                  <a:pt x="5" y="35"/>
                </a:lnTo>
                <a:lnTo>
                  <a:pt x="9" y="37"/>
                </a:lnTo>
                <a:lnTo>
                  <a:pt x="14" y="40"/>
                </a:lnTo>
                <a:lnTo>
                  <a:pt x="33" y="40"/>
                </a:lnTo>
                <a:lnTo>
                  <a:pt x="43" y="40"/>
                </a:lnTo>
                <a:lnTo>
                  <a:pt x="49" y="37"/>
                </a:lnTo>
                <a:lnTo>
                  <a:pt x="53" y="35"/>
                </a:lnTo>
                <a:lnTo>
                  <a:pt x="55" y="31"/>
                </a:lnTo>
                <a:lnTo>
                  <a:pt x="58" y="25"/>
                </a:lnTo>
                <a:lnTo>
                  <a:pt x="58" y="20"/>
                </a:lnTo>
                <a:lnTo>
                  <a:pt x="58" y="15"/>
                </a:lnTo>
                <a:lnTo>
                  <a:pt x="55" y="11"/>
                </a:lnTo>
                <a:lnTo>
                  <a:pt x="53" y="7"/>
                </a:lnTo>
                <a:lnTo>
                  <a:pt x="49" y="3"/>
                </a:lnTo>
                <a:lnTo>
                  <a:pt x="43" y="2"/>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7" name="Line 1155"/>
          <p:cNvSpPr>
            <a:spLocks noChangeShapeType="1"/>
          </p:cNvSpPr>
          <p:nvPr/>
        </p:nvSpPr>
        <p:spPr bwMode="auto">
          <a:xfrm>
            <a:off x="7934325" y="4686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8" name="Freeform 1156"/>
          <p:cNvSpPr>
            <a:spLocks/>
          </p:cNvSpPr>
          <p:nvPr/>
        </p:nvSpPr>
        <p:spPr bwMode="auto">
          <a:xfrm>
            <a:off x="7926388" y="4686300"/>
            <a:ext cx="22225"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6" y="2"/>
                </a:lnTo>
                <a:lnTo>
                  <a:pt x="11" y="3"/>
                </a:lnTo>
                <a:lnTo>
                  <a:pt x="7" y="7"/>
                </a:lnTo>
                <a:lnTo>
                  <a:pt x="3" y="11"/>
                </a:lnTo>
                <a:lnTo>
                  <a:pt x="2" y="15"/>
                </a:lnTo>
                <a:lnTo>
                  <a:pt x="0" y="20"/>
                </a:lnTo>
                <a:lnTo>
                  <a:pt x="2" y="25"/>
                </a:lnTo>
                <a:lnTo>
                  <a:pt x="3" y="31"/>
                </a:lnTo>
                <a:lnTo>
                  <a:pt x="7" y="35"/>
                </a:lnTo>
                <a:lnTo>
                  <a:pt x="11" y="37"/>
                </a:lnTo>
                <a:lnTo>
                  <a:pt x="16" y="40"/>
                </a:lnTo>
                <a:lnTo>
                  <a:pt x="35" y="40"/>
                </a:lnTo>
                <a:lnTo>
                  <a:pt x="45" y="40"/>
                </a:lnTo>
                <a:lnTo>
                  <a:pt x="50" y="37"/>
                </a:lnTo>
                <a:lnTo>
                  <a:pt x="54" y="35"/>
                </a:lnTo>
                <a:lnTo>
                  <a:pt x="57" y="31"/>
                </a:lnTo>
                <a:lnTo>
                  <a:pt x="60" y="25"/>
                </a:lnTo>
                <a:lnTo>
                  <a:pt x="60" y="20"/>
                </a:lnTo>
                <a:lnTo>
                  <a:pt x="60" y="15"/>
                </a:lnTo>
                <a:lnTo>
                  <a:pt x="57" y="11"/>
                </a:lnTo>
                <a:lnTo>
                  <a:pt x="54" y="7"/>
                </a:lnTo>
                <a:lnTo>
                  <a:pt x="50"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09" name="Line 1157"/>
          <p:cNvSpPr>
            <a:spLocks noChangeShapeType="1"/>
          </p:cNvSpPr>
          <p:nvPr/>
        </p:nvSpPr>
        <p:spPr bwMode="auto">
          <a:xfrm>
            <a:off x="7940675" y="4686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0" name="Freeform 1158"/>
          <p:cNvSpPr>
            <a:spLocks/>
          </p:cNvSpPr>
          <p:nvPr/>
        </p:nvSpPr>
        <p:spPr bwMode="auto">
          <a:xfrm>
            <a:off x="7934325" y="4686300"/>
            <a:ext cx="19050"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5" y="2"/>
                </a:lnTo>
                <a:lnTo>
                  <a:pt x="11" y="3"/>
                </a:lnTo>
                <a:lnTo>
                  <a:pt x="7" y="7"/>
                </a:lnTo>
                <a:lnTo>
                  <a:pt x="3" y="11"/>
                </a:lnTo>
                <a:lnTo>
                  <a:pt x="1" y="15"/>
                </a:lnTo>
                <a:lnTo>
                  <a:pt x="0" y="20"/>
                </a:lnTo>
                <a:lnTo>
                  <a:pt x="1" y="25"/>
                </a:lnTo>
                <a:lnTo>
                  <a:pt x="3" y="31"/>
                </a:lnTo>
                <a:lnTo>
                  <a:pt x="7" y="35"/>
                </a:lnTo>
                <a:lnTo>
                  <a:pt x="11" y="37"/>
                </a:lnTo>
                <a:lnTo>
                  <a:pt x="15" y="40"/>
                </a:lnTo>
                <a:lnTo>
                  <a:pt x="24" y="40"/>
                </a:lnTo>
                <a:lnTo>
                  <a:pt x="36" y="40"/>
                </a:lnTo>
                <a:lnTo>
                  <a:pt x="40" y="37"/>
                </a:lnTo>
                <a:lnTo>
                  <a:pt x="44" y="35"/>
                </a:lnTo>
                <a:lnTo>
                  <a:pt x="48" y="31"/>
                </a:lnTo>
                <a:lnTo>
                  <a:pt x="49" y="25"/>
                </a:lnTo>
                <a:lnTo>
                  <a:pt x="50" y="20"/>
                </a:lnTo>
                <a:lnTo>
                  <a:pt x="49" y="15"/>
                </a:lnTo>
                <a:lnTo>
                  <a:pt x="48" y="11"/>
                </a:lnTo>
                <a:lnTo>
                  <a:pt x="44" y="7"/>
                </a:lnTo>
                <a:lnTo>
                  <a:pt x="40" y="3"/>
                </a:lnTo>
                <a:lnTo>
                  <a:pt x="36"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1" name="Line 1159"/>
          <p:cNvSpPr>
            <a:spLocks noChangeShapeType="1"/>
          </p:cNvSpPr>
          <p:nvPr/>
        </p:nvSpPr>
        <p:spPr bwMode="auto">
          <a:xfrm>
            <a:off x="7945438" y="4686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2" name="Freeform 1160"/>
          <p:cNvSpPr>
            <a:spLocks/>
          </p:cNvSpPr>
          <p:nvPr/>
        </p:nvSpPr>
        <p:spPr bwMode="auto">
          <a:xfrm>
            <a:off x="7937500" y="4686300"/>
            <a:ext cx="39688" cy="15875"/>
          </a:xfrm>
          <a:custGeom>
            <a:avLst/>
            <a:gdLst>
              <a:gd name="T0" fmla="*/ 2147483647 w 97"/>
              <a:gd name="T1" fmla="*/ 0 h 40"/>
              <a:gd name="T2" fmla="*/ 2147483647 w 97"/>
              <a:gd name="T3" fmla="*/ 2147483647 h 40"/>
              <a:gd name="T4" fmla="*/ 2147483647 w 97"/>
              <a:gd name="T5" fmla="*/ 2147483647 h 40"/>
              <a:gd name="T6" fmla="*/ 2147483647 w 97"/>
              <a:gd name="T7" fmla="*/ 2147483647 h 40"/>
              <a:gd name="T8" fmla="*/ 2147483647 w 97"/>
              <a:gd name="T9" fmla="*/ 2147483647 h 40"/>
              <a:gd name="T10" fmla="*/ 0 w 97"/>
              <a:gd name="T11" fmla="*/ 2147483647 h 40"/>
              <a:gd name="T12" fmla="*/ 0 w 97"/>
              <a:gd name="T13" fmla="*/ 2147483647 h 40"/>
              <a:gd name="T14" fmla="*/ 0 w 97"/>
              <a:gd name="T15" fmla="*/ 2147483647 h 40"/>
              <a:gd name="T16" fmla="*/ 2147483647 w 97"/>
              <a:gd name="T17" fmla="*/ 2147483647 h 40"/>
              <a:gd name="T18" fmla="*/ 2147483647 w 97"/>
              <a:gd name="T19" fmla="*/ 2147483647 h 40"/>
              <a:gd name="T20" fmla="*/ 2147483647 w 97"/>
              <a:gd name="T21" fmla="*/ 2147483647 h 40"/>
              <a:gd name="T22" fmla="*/ 2147483647 w 97"/>
              <a:gd name="T23" fmla="*/ 2147483647 h 40"/>
              <a:gd name="T24" fmla="*/ 2147483647 w 97"/>
              <a:gd name="T25" fmla="*/ 2147483647 h 40"/>
              <a:gd name="T26" fmla="*/ 2147483647 w 97"/>
              <a:gd name="T27" fmla="*/ 2147483647 h 40"/>
              <a:gd name="T28" fmla="*/ 2147483647 w 97"/>
              <a:gd name="T29" fmla="*/ 2147483647 h 40"/>
              <a:gd name="T30" fmla="*/ 2147483647 w 97"/>
              <a:gd name="T31" fmla="*/ 2147483647 h 40"/>
              <a:gd name="T32" fmla="*/ 2147483647 w 97"/>
              <a:gd name="T33" fmla="*/ 2147483647 h 40"/>
              <a:gd name="T34" fmla="*/ 2147483647 w 97"/>
              <a:gd name="T35" fmla="*/ 2147483647 h 40"/>
              <a:gd name="T36" fmla="*/ 2147483647 w 97"/>
              <a:gd name="T37" fmla="*/ 2147483647 h 40"/>
              <a:gd name="T38" fmla="*/ 2147483647 w 97"/>
              <a:gd name="T39" fmla="*/ 2147483647 h 40"/>
              <a:gd name="T40" fmla="*/ 2147483647 w 97"/>
              <a:gd name="T41" fmla="*/ 2147483647 h 40"/>
              <a:gd name="T42" fmla="*/ 2147483647 w 97"/>
              <a:gd name="T43" fmla="*/ 2147483647 h 40"/>
              <a:gd name="T44" fmla="*/ 2147483647 w 97"/>
              <a:gd name="T45" fmla="*/ 2147483647 h 40"/>
              <a:gd name="T46" fmla="*/ 2147483647 w 97"/>
              <a:gd name="T47" fmla="*/ 2147483647 h 40"/>
              <a:gd name="T48" fmla="*/ 2147483647 w 97"/>
              <a:gd name="T49" fmla="*/ 0 h 40"/>
              <a:gd name="T50" fmla="*/ 2147483647 w 9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7"/>
              <a:gd name="T79" fmla="*/ 0 h 40"/>
              <a:gd name="T80" fmla="*/ 97 w 9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7" h="40">
                <a:moveTo>
                  <a:pt x="19" y="0"/>
                </a:moveTo>
                <a:lnTo>
                  <a:pt x="14" y="2"/>
                </a:lnTo>
                <a:lnTo>
                  <a:pt x="9" y="3"/>
                </a:lnTo>
                <a:lnTo>
                  <a:pt x="5" y="7"/>
                </a:lnTo>
                <a:lnTo>
                  <a:pt x="2" y="11"/>
                </a:lnTo>
                <a:lnTo>
                  <a:pt x="0" y="15"/>
                </a:lnTo>
                <a:lnTo>
                  <a:pt x="0" y="20"/>
                </a:lnTo>
                <a:lnTo>
                  <a:pt x="0" y="25"/>
                </a:lnTo>
                <a:lnTo>
                  <a:pt x="2" y="31"/>
                </a:lnTo>
                <a:lnTo>
                  <a:pt x="5" y="35"/>
                </a:lnTo>
                <a:lnTo>
                  <a:pt x="9" y="37"/>
                </a:lnTo>
                <a:lnTo>
                  <a:pt x="14" y="40"/>
                </a:lnTo>
                <a:lnTo>
                  <a:pt x="72" y="40"/>
                </a:lnTo>
                <a:lnTo>
                  <a:pt x="83" y="40"/>
                </a:lnTo>
                <a:lnTo>
                  <a:pt x="88" y="37"/>
                </a:lnTo>
                <a:lnTo>
                  <a:pt x="92" y="35"/>
                </a:lnTo>
                <a:lnTo>
                  <a:pt x="95" y="31"/>
                </a:lnTo>
                <a:lnTo>
                  <a:pt x="97" y="25"/>
                </a:lnTo>
                <a:lnTo>
                  <a:pt x="97" y="20"/>
                </a:lnTo>
                <a:lnTo>
                  <a:pt x="97" y="15"/>
                </a:lnTo>
                <a:lnTo>
                  <a:pt x="95" y="11"/>
                </a:lnTo>
                <a:lnTo>
                  <a:pt x="92" y="7"/>
                </a:lnTo>
                <a:lnTo>
                  <a:pt x="88" y="3"/>
                </a:lnTo>
                <a:lnTo>
                  <a:pt x="83" y="2"/>
                </a:lnTo>
                <a:lnTo>
                  <a:pt x="7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3" name="Line 1161"/>
          <p:cNvSpPr>
            <a:spLocks noChangeShapeType="1"/>
          </p:cNvSpPr>
          <p:nvPr/>
        </p:nvSpPr>
        <p:spPr bwMode="auto">
          <a:xfrm>
            <a:off x="7969250" y="4686300"/>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4" name="Freeform 1162"/>
          <p:cNvSpPr>
            <a:spLocks/>
          </p:cNvSpPr>
          <p:nvPr/>
        </p:nvSpPr>
        <p:spPr bwMode="auto">
          <a:xfrm>
            <a:off x="7961313" y="4686300"/>
            <a:ext cx="46037" cy="15875"/>
          </a:xfrm>
          <a:custGeom>
            <a:avLst/>
            <a:gdLst>
              <a:gd name="T0" fmla="*/ 2147483647 w 119"/>
              <a:gd name="T1" fmla="*/ 0 h 40"/>
              <a:gd name="T2" fmla="*/ 2147483647 w 119"/>
              <a:gd name="T3" fmla="*/ 2147483647 h 40"/>
              <a:gd name="T4" fmla="*/ 2147483647 w 119"/>
              <a:gd name="T5" fmla="*/ 2147483647 h 40"/>
              <a:gd name="T6" fmla="*/ 2147483647 w 119"/>
              <a:gd name="T7" fmla="*/ 2147483647 h 40"/>
              <a:gd name="T8" fmla="*/ 2147483647 w 119"/>
              <a:gd name="T9" fmla="*/ 2147483647 h 40"/>
              <a:gd name="T10" fmla="*/ 2147483647 w 119"/>
              <a:gd name="T11" fmla="*/ 2147483647 h 40"/>
              <a:gd name="T12" fmla="*/ 0 w 119"/>
              <a:gd name="T13" fmla="*/ 2147483647 h 40"/>
              <a:gd name="T14" fmla="*/ 2147483647 w 119"/>
              <a:gd name="T15" fmla="*/ 2147483647 h 40"/>
              <a:gd name="T16" fmla="*/ 2147483647 w 119"/>
              <a:gd name="T17" fmla="*/ 2147483647 h 40"/>
              <a:gd name="T18" fmla="*/ 2147483647 w 119"/>
              <a:gd name="T19" fmla="*/ 2147483647 h 40"/>
              <a:gd name="T20" fmla="*/ 2147483647 w 119"/>
              <a:gd name="T21" fmla="*/ 2147483647 h 40"/>
              <a:gd name="T22" fmla="*/ 2147483647 w 119"/>
              <a:gd name="T23" fmla="*/ 2147483647 h 40"/>
              <a:gd name="T24" fmla="*/ 2147483647 w 119"/>
              <a:gd name="T25" fmla="*/ 2147483647 h 40"/>
              <a:gd name="T26" fmla="*/ 2147483647 w 119"/>
              <a:gd name="T27" fmla="*/ 2147483647 h 40"/>
              <a:gd name="T28" fmla="*/ 2147483647 w 119"/>
              <a:gd name="T29" fmla="*/ 2147483647 h 40"/>
              <a:gd name="T30" fmla="*/ 2147483647 w 119"/>
              <a:gd name="T31" fmla="*/ 2147483647 h 40"/>
              <a:gd name="T32" fmla="*/ 2147483647 w 119"/>
              <a:gd name="T33" fmla="*/ 2147483647 h 40"/>
              <a:gd name="T34" fmla="*/ 2147483647 w 119"/>
              <a:gd name="T35" fmla="*/ 2147483647 h 40"/>
              <a:gd name="T36" fmla="*/ 2147483647 w 119"/>
              <a:gd name="T37" fmla="*/ 2147483647 h 40"/>
              <a:gd name="T38" fmla="*/ 2147483647 w 119"/>
              <a:gd name="T39" fmla="*/ 2147483647 h 40"/>
              <a:gd name="T40" fmla="*/ 2147483647 w 119"/>
              <a:gd name="T41" fmla="*/ 2147483647 h 40"/>
              <a:gd name="T42" fmla="*/ 2147483647 w 119"/>
              <a:gd name="T43" fmla="*/ 2147483647 h 40"/>
              <a:gd name="T44" fmla="*/ 2147483647 w 119"/>
              <a:gd name="T45" fmla="*/ 2147483647 h 40"/>
              <a:gd name="T46" fmla="*/ 2147483647 w 119"/>
              <a:gd name="T47" fmla="*/ 2147483647 h 40"/>
              <a:gd name="T48" fmla="*/ 2147483647 w 119"/>
              <a:gd name="T49" fmla="*/ 0 h 40"/>
              <a:gd name="T50" fmla="*/ 2147483647 w 11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40"/>
              <a:gd name="T80" fmla="*/ 119 w 11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40">
                <a:moveTo>
                  <a:pt x="20" y="0"/>
                </a:moveTo>
                <a:lnTo>
                  <a:pt x="16" y="2"/>
                </a:lnTo>
                <a:lnTo>
                  <a:pt x="10" y="3"/>
                </a:lnTo>
                <a:lnTo>
                  <a:pt x="6" y="7"/>
                </a:lnTo>
                <a:lnTo>
                  <a:pt x="2" y="11"/>
                </a:lnTo>
                <a:lnTo>
                  <a:pt x="1" y="15"/>
                </a:lnTo>
                <a:lnTo>
                  <a:pt x="0" y="20"/>
                </a:lnTo>
                <a:lnTo>
                  <a:pt x="1" y="25"/>
                </a:lnTo>
                <a:lnTo>
                  <a:pt x="2" y="31"/>
                </a:lnTo>
                <a:lnTo>
                  <a:pt x="6" y="35"/>
                </a:lnTo>
                <a:lnTo>
                  <a:pt x="10" y="37"/>
                </a:lnTo>
                <a:lnTo>
                  <a:pt x="16" y="40"/>
                </a:lnTo>
                <a:lnTo>
                  <a:pt x="94" y="40"/>
                </a:lnTo>
                <a:lnTo>
                  <a:pt x="104" y="40"/>
                </a:lnTo>
                <a:lnTo>
                  <a:pt x="108" y="37"/>
                </a:lnTo>
                <a:lnTo>
                  <a:pt x="113" y="35"/>
                </a:lnTo>
                <a:lnTo>
                  <a:pt x="116" y="31"/>
                </a:lnTo>
                <a:lnTo>
                  <a:pt x="117" y="25"/>
                </a:lnTo>
                <a:lnTo>
                  <a:pt x="119" y="20"/>
                </a:lnTo>
                <a:lnTo>
                  <a:pt x="117" y="15"/>
                </a:lnTo>
                <a:lnTo>
                  <a:pt x="116" y="11"/>
                </a:lnTo>
                <a:lnTo>
                  <a:pt x="113" y="7"/>
                </a:lnTo>
                <a:lnTo>
                  <a:pt x="108" y="3"/>
                </a:lnTo>
                <a:lnTo>
                  <a:pt x="104" y="2"/>
                </a:lnTo>
                <a:lnTo>
                  <a:pt x="9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5" name="Line 1163"/>
          <p:cNvSpPr>
            <a:spLocks noChangeShapeType="1"/>
          </p:cNvSpPr>
          <p:nvPr/>
        </p:nvSpPr>
        <p:spPr bwMode="auto">
          <a:xfrm>
            <a:off x="7999413" y="46863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6" name="Freeform 1164"/>
          <p:cNvSpPr>
            <a:spLocks/>
          </p:cNvSpPr>
          <p:nvPr/>
        </p:nvSpPr>
        <p:spPr bwMode="auto">
          <a:xfrm>
            <a:off x="7993063" y="4686300"/>
            <a:ext cx="22225"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2"/>
                </a:lnTo>
                <a:lnTo>
                  <a:pt x="9" y="3"/>
                </a:lnTo>
                <a:lnTo>
                  <a:pt x="5" y="7"/>
                </a:lnTo>
                <a:lnTo>
                  <a:pt x="3" y="11"/>
                </a:lnTo>
                <a:lnTo>
                  <a:pt x="1" y="15"/>
                </a:lnTo>
                <a:lnTo>
                  <a:pt x="0" y="20"/>
                </a:lnTo>
                <a:lnTo>
                  <a:pt x="1" y="25"/>
                </a:lnTo>
                <a:lnTo>
                  <a:pt x="3" y="31"/>
                </a:lnTo>
                <a:lnTo>
                  <a:pt x="5" y="35"/>
                </a:lnTo>
                <a:lnTo>
                  <a:pt x="9" y="37"/>
                </a:lnTo>
                <a:lnTo>
                  <a:pt x="15" y="40"/>
                </a:lnTo>
                <a:lnTo>
                  <a:pt x="34" y="40"/>
                </a:lnTo>
                <a:lnTo>
                  <a:pt x="45" y="40"/>
                </a:lnTo>
                <a:lnTo>
                  <a:pt x="49" y="37"/>
                </a:lnTo>
                <a:lnTo>
                  <a:pt x="53" y="35"/>
                </a:lnTo>
                <a:lnTo>
                  <a:pt x="57" y="31"/>
                </a:lnTo>
                <a:lnTo>
                  <a:pt x="58" y="25"/>
                </a:lnTo>
                <a:lnTo>
                  <a:pt x="60" y="20"/>
                </a:lnTo>
                <a:lnTo>
                  <a:pt x="58" y="15"/>
                </a:lnTo>
                <a:lnTo>
                  <a:pt x="57" y="11"/>
                </a:lnTo>
                <a:lnTo>
                  <a:pt x="53" y="7"/>
                </a:lnTo>
                <a:lnTo>
                  <a:pt x="49" y="3"/>
                </a:lnTo>
                <a:lnTo>
                  <a:pt x="45" y="2"/>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7" name="Line 1165"/>
          <p:cNvSpPr>
            <a:spLocks noChangeShapeType="1"/>
          </p:cNvSpPr>
          <p:nvPr/>
        </p:nvSpPr>
        <p:spPr bwMode="auto">
          <a:xfrm>
            <a:off x="7999413" y="4694238"/>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8" name="Freeform 1166"/>
          <p:cNvSpPr>
            <a:spLocks/>
          </p:cNvSpPr>
          <p:nvPr/>
        </p:nvSpPr>
        <p:spPr bwMode="auto">
          <a:xfrm>
            <a:off x="7999413" y="4664075"/>
            <a:ext cx="15875" cy="38100"/>
          </a:xfrm>
          <a:custGeom>
            <a:avLst/>
            <a:gdLst>
              <a:gd name="T0" fmla="*/ 0 w 38"/>
              <a:gd name="T1" fmla="*/ 2147483647 h 99"/>
              <a:gd name="T2" fmla="*/ 0 w 38"/>
              <a:gd name="T3" fmla="*/ 2147483647 h 99"/>
              <a:gd name="T4" fmla="*/ 2147483647 w 38"/>
              <a:gd name="T5" fmla="*/ 2147483647 h 99"/>
              <a:gd name="T6" fmla="*/ 2147483647 w 38"/>
              <a:gd name="T7" fmla="*/ 2147483647 h 99"/>
              <a:gd name="T8" fmla="*/ 2147483647 w 38"/>
              <a:gd name="T9" fmla="*/ 2147483647 h 99"/>
              <a:gd name="T10" fmla="*/ 2147483647 w 38"/>
              <a:gd name="T11" fmla="*/ 2147483647 h 99"/>
              <a:gd name="T12" fmla="*/ 2147483647 w 38"/>
              <a:gd name="T13" fmla="*/ 2147483647 h 99"/>
              <a:gd name="T14" fmla="*/ 2147483647 w 38"/>
              <a:gd name="T15" fmla="*/ 2147483647 h 99"/>
              <a:gd name="T16" fmla="*/ 2147483647 w 38"/>
              <a:gd name="T17" fmla="*/ 2147483647 h 99"/>
              <a:gd name="T18" fmla="*/ 2147483647 w 38"/>
              <a:gd name="T19" fmla="*/ 2147483647 h 99"/>
              <a:gd name="T20" fmla="*/ 2147483647 w 38"/>
              <a:gd name="T21" fmla="*/ 2147483647 h 99"/>
              <a:gd name="T22" fmla="*/ 2147483647 w 38"/>
              <a:gd name="T23" fmla="*/ 2147483647 h 99"/>
              <a:gd name="T24" fmla="*/ 2147483647 w 38"/>
              <a:gd name="T25" fmla="*/ 2147483647 h 99"/>
              <a:gd name="T26" fmla="*/ 2147483647 w 38"/>
              <a:gd name="T27" fmla="*/ 2147483647 h 99"/>
              <a:gd name="T28" fmla="*/ 2147483647 w 38"/>
              <a:gd name="T29" fmla="*/ 2147483647 h 99"/>
              <a:gd name="T30" fmla="*/ 2147483647 w 38"/>
              <a:gd name="T31" fmla="*/ 2147483647 h 99"/>
              <a:gd name="T32" fmla="*/ 2147483647 w 38"/>
              <a:gd name="T33" fmla="*/ 2147483647 h 99"/>
              <a:gd name="T34" fmla="*/ 2147483647 w 38"/>
              <a:gd name="T35" fmla="*/ 0 h 99"/>
              <a:gd name="T36" fmla="*/ 2147483647 w 38"/>
              <a:gd name="T37" fmla="*/ 0 h 99"/>
              <a:gd name="T38" fmla="*/ 2147483647 w 38"/>
              <a:gd name="T39" fmla="*/ 0 h 99"/>
              <a:gd name="T40" fmla="*/ 2147483647 w 38"/>
              <a:gd name="T41" fmla="*/ 2147483647 h 99"/>
              <a:gd name="T42" fmla="*/ 2147483647 w 38"/>
              <a:gd name="T43" fmla="*/ 2147483647 h 99"/>
              <a:gd name="T44" fmla="*/ 2147483647 w 38"/>
              <a:gd name="T45" fmla="*/ 2147483647 h 99"/>
              <a:gd name="T46" fmla="*/ 0 w 38"/>
              <a:gd name="T47" fmla="*/ 2147483647 h 99"/>
              <a:gd name="T48" fmla="*/ 0 w 38"/>
              <a:gd name="T49" fmla="*/ 2147483647 h 99"/>
              <a:gd name="T50" fmla="*/ 0 w 38"/>
              <a:gd name="T51" fmla="*/ 2147483647 h 9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99"/>
              <a:gd name="T80" fmla="*/ 38 w 38"/>
              <a:gd name="T81" fmla="*/ 99 h 9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99">
                <a:moveTo>
                  <a:pt x="0" y="79"/>
                </a:moveTo>
                <a:lnTo>
                  <a:pt x="0" y="84"/>
                </a:lnTo>
                <a:lnTo>
                  <a:pt x="3" y="90"/>
                </a:lnTo>
                <a:lnTo>
                  <a:pt x="5" y="94"/>
                </a:lnTo>
                <a:lnTo>
                  <a:pt x="9" y="96"/>
                </a:lnTo>
                <a:lnTo>
                  <a:pt x="14" y="99"/>
                </a:lnTo>
                <a:lnTo>
                  <a:pt x="20" y="99"/>
                </a:lnTo>
                <a:lnTo>
                  <a:pt x="25" y="99"/>
                </a:lnTo>
                <a:lnTo>
                  <a:pt x="29" y="96"/>
                </a:lnTo>
                <a:lnTo>
                  <a:pt x="33" y="94"/>
                </a:lnTo>
                <a:lnTo>
                  <a:pt x="37" y="90"/>
                </a:lnTo>
                <a:lnTo>
                  <a:pt x="38" y="84"/>
                </a:lnTo>
                <a:lnTo>
                  <a:pt x="38" y="25"/>
                </a:lnTo>
                <a:lnTo>
                  <a:pt x="38" y="14"/>
                </a:lnTo>
                <a:lnTo>
                  <a:pt x="37" y="9"/>
                </a:lnTo>
                <a:lnTo>
                  <a:pt x="33" y="5"/>
                </a:lnTo>
                <a:lnTo>
                  <a:pt x="29" y="3"/>
                </a:lnTo>
                <a:lnTo>
                  <a:pt x="25" y="0"/>
                </a:lnTo>
                <a:lnTo>
                  <a:pt x="20" y="0"/>
                </a:lnTo>
                <a:lnTo>
                  <a:pt x="14" y="0"/>
                </a:lnTo>
                <a:lnTo>
                  <a:pt x="9" y="3"/>
                </a:lnTo>
                <a:lnTo>
                  <a:pt x="5" y="5"/>
                </a:lnTo>
                <a:lnTo>
                  <a:pt x="3" y="9"/>
                </a:lnTo>
                <a:lnTo>
                  <a:pt x="0" y="14"/>
                </a:lnTo>
                <a:lnTo>
                  <a:pt x="0" y="20"/>
                </a:lnTo>
                <a:lnTo>
                  <a:pt x="0" y="79"/>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19" name="Line 1167"/>
          <p:cNvSpPr>
            <a:spLocks noChangeShapeType="1"/>
          </p:cNvSpPr>
          <p:nvPr/>
        </p:nvSpPr>
        <p:spPr bwMode="auto">
          <a:xfrm>
            <a:off x="8007350" y="46640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0" name="Freeform 1168"/>
          <p:cNvSpPr>
            <a:spLocks/>
          </p:cNvSpPr>
          <p:nvPr/>
        </p:nvSpPr>
        <p:spPr bwMode="auto">
          <a:xfrm>
            <a:off x="7999413" y="4664075"/>
            <a:ext cx="31750" cy="14288"/>
          </a:xfrm>
          <a:custGeom>
            <a:avLst/>
            <a:gdLst>
              <a:gd name="T0" fmla="*/ 2147483647 w 79"/>
              <a:gd name="T1" fmla="*/ 0 h 38"/>
              <a:gd name="T2" fmla="*/ 2147483647 w 79"/>
              <a:gd name="T3" fmla="*/ 0 h 38"/>
              <a:gd name="T4" fmla="*/ 2147483647 w 79"/>
              <a:gd name="T5" fmla="*/ 2147483647 h 38"/>
              <a:gd name="T6" fmla="*/ 2147483647 w 79"/>
              <a:gd name="T7" fmla="*/ 2147483647 h 38"/>
              <a:gd name="T8" fmla="*/ 2147483647 w 79"/>
              <a:gd name="T9" fmla="*/ 2147483647 h 38"/>
              <a:gd name="T10" fmla="*/ 0 w 79"/>
              <a:gd name="T11" fmla="*/ 2147483647 h 38"/>
              <a:gd name="T12" fmla="*/ 0 w 79"/>
              <a:gd name="T13" fmla="*/ 2147483647 h 38"/>
              <a:gd name="T14" fmla="*/ 0 w 79"/>
              <a:gd name="T15" fmla="*/ 2147483647 h 38"/>
              <a:gd name="T16" fmla="*/ 2147483647 w 79"/>
              <a:gd name="T17" fmla="*/ 2147483647 h 38"/>
              <a:gd name="T18" fmla="*/ 2147483647 w 79"/>
              <a:gd name="T19" fmla="*/ 2147483647 h 38"/>
              <a:gd name="T20" fmla="*/ 2147483647 w 79"/>
              <a:gd name="T21" fmla="*/ 2147483647 h 38"/>
              <a:gd name="T22" fmla="*/ 2147483647 w 79"/>
              <a:gd name="T23" fmla="*/ 2147483647 h 38"/>
              <a:gd name="T24" fmla="*/ 2147483647 w 79"/>
              <a:gd name="T25" fmla="*/ 2147483647 h 38"/>
              <a:gd name="T26" fmla="*/ 2147483647 w 79"/>
              <a:gd name="T27" fmla="*/ 2147483647 h 38"/>
              <a:gd name="T28" fmla="*/ 2147483647 w 79"/>
              <a:gd name="T29" fmla="*/ 2147483647 h 38"/>
              <a:gd name="T30" fmla="*/ 2147483647 w 79"/>
              <a:gd name="T31" fmla="*/ 2147483647 h 38"/>
              <a:gd name="T32" fmla="*/ 2147483647 w 79"/>
              <a:gd name="T33" fmla="*/ 2147483647 h 38"/>
              <a:gd name="T34" fmla="*/ 2147483647 w 79"/>
              <a:gd name="T35" fmla="*/ 2147483647 h 38"/>
              <a:gd name="T36" fmla="*/ 2147483647 w 79"/>
              <a:gd name="T37" fmla="*/ 2147483647 h 38"/>
              <a:gd name="T38" fmla="*/ 2147483647 w 79"/>
              <a:gd name="T39" fmla="*/ 2147483647 h 38"/>
              <a:gd name="T40" fmla="*/ 2147483647 w 79"/>
              <a:gd name="T41" fmla="*/ 2147483647 h 38"/>
              <a:gd name="T42" fmla="*/ 2147483647 w 79"/>
              <a:gd name="T43" fmla="*/ 2147483647 h 38"/>
              <a:gd name="T44" fmla="*/ 2147483647 w 79"/>
              <a:gd name="T45" fmla="*/ 2147483647 h 38"/>
              <a:gd name="T46" fmla="*/ 2147483647 w 79"/>
              <a:gd name="T47" fmla="*/ 0 h 38"/>
              <a:gd name="T48" fmla="*/ 2147483647 w 79"/>
              <a:gd name="T49" fmla="*/ 0 h 38"/>
              <a:gd name="T50" fmla="*/ 2147483647 w 7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8"/>
              <a:gd name="T80" fmla="*/ 79 w 7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8">
                <a:moveTo>
                  <a:pt x="20" y="0"/>
                </a:moveTo>
                <a:lnTo>
                  <a:pt x="14" y="0"/>
                </a:lnTo>
                <a:lnTo>
                  <a:pt x="9" y="3"/>
                </a:lnTo>
                <a:lnTo>
                  <a:pt x="5" y="5"/>
                </a:lnTo>
                <a:lnTo>
                  <a:pt x="3" y="9"/>
                </a:lnTo>
                <a:lnTo>
                  <a:pt x="0" y="14"/>
                </a:lnTo>
                <a:lnTo>
                  <a:pt x="0" y="20"/>
                </a:lnTo>
                <a:lnTo>
                  <a:pt x="0" y="25"/>
                </a:lnTo>
                <a:lnTo>
                  <a:pt x="3" y="29"/>
                </a:lnTo>
                <a:lnTo>
                  <a:pt x="5" y="34"/>
                </a:lnTo>
                <a:lnTo>
                  <a:pt x="9" y="37"/>
                </a:lnTo>
                <a:lnTo>
                  <a:pt x="14" y="38"/>
                </a:lnTo>
                <a:lnTo>
                  <a:pt x="53" y="38"/>
                </a:lnTo>
                <a:lnTo>
                  <a:pt x="65" y="38"/>
                </a:lnTo>
                <a:lnTo>
                  <a:pt x="69" y="37"/>
                </a:lnTo>
                <a:lnTo>
                  <a:pt x="73" y="34"/>
                </a:lnTo>
                <a:lnTo>
                  <a:pt x="77" y="29"/>
                </a:lnTo>
                <a:lnTo>
                  <a:pt x="78" y="25"/>
                </a:lnTo>
                <a:lnTo>
                  <a:pt x="79" y="20"/>
                </a:lnTo>
                <a:lnTo>
                  <a:pt x="78" y="14"/>
                </a:lnTo>
                <a:lnTo>
                  <a:pt x="77" y="9"/>
                </a:lnTo>
                <a:lnTo>
                  <a:pt x="73" y="5"/>
                </a:lnTo>
                <a:lnTo>
                  <a:pt x="69" y="3"/>
                </a:lnTo>
                <a:lnTo>
                  <a:pt x="65" y="0"/>
                </a:lnTo>
                <a:lnTo>
                  <a:pt x="5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1" name="Line 1169"/>
          <p:cNvSpPr>
            <a:spLocks noChangeShapeType="1"/>
          </p:cNvSpPr>
          <p:nvPr/>
        </p:nvSpPr>
        <p:spPr bwMode="auto">
          <a:xfrm>
            <a:off x="8023225" y="46640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2" name="Freeform 1170"/>
          <p:cNvSpPr>
            <a:spLocks/>
          </p:cNvSpPr>
          <p:nvPr/>
        </p:nvSpPr>
        <p:spPr bwMode="auto">
          <a:xfrm>
            <a:off x="8015288" y="4664075"/>
            <a:ext cx="20637" cy="14288"/>
          </a:xfrm>
          <a:custGeom>
            <a:avLst/>
            <a:gdLst>
              <a:gd name="T0" fmla="*/ 2147483647 w 48"/>
              <a:gd name="T1" fmla="*/ 0 h 38"/>
              <a:gd name="T2" fmla="*/ 2147483647 w 48"/>
              <a:gd name="T3" fmla="*/ 0 h 38"/>
              <a:gd name="T4" fmla="*/ 2147483647 w 48"/>
              <a:gd name="T5" fmla="*/ 2147483647 h 38"/>
              <a:gd name="T6" fmla="*/ 2147483647 w 48"/>
              <a:gd name="T7" fmla="*/ 2147483647 h 38"/>
              <a:gd name="T8" fmla="*/ 2147483647 w 48"/>
              <a:gd name="T9" fmla="*/ 2147483647 h 38"/>
              <a:gd name="T10" fmla="*/ 0 w 48"/>
              <a:gd name="T11" fmla="*/ 2147483647 h 38"/>
              <a:gd name="T12" fmla="*/ 0 w 48"/>
              <a:gd name="T13" fmla="*/ 2147483647 h 38"/>
              <a:gd name="T14" fmla="*/ 0 w 48"/>
              <a:gd name="T15" fmla="*/ 2147483647 h 38"/>
              <a:gd name="T16" fmla="*/ 2147483647 w 48"/>
              <a:gd name="T17" fmla="*/ 2147483647 h 38"/>
              <a:gd name="T18" fmla="*/ 2147483647 w 48"/>
              <a:gd name="T19" fmla="*/ 2147483647 h 38"/>
              <a:gd name="T20" fmla="*/ 2147483647 w 48"/>
              <a:gd name="T21" fmla="*/ 2147483647 h 38"/>
              <a:gd name="T22" fmla="*/ 2147483647 w 48"/>
              <a:gd name="T23" fmla="*/ 2147483647 h 38"/>
              <a:gd name="T24" fmla="*/ 2147483647 w 48"/>
              <a:gd name="T25" fmla="*/ 2147483647 h 38"/>
              <a:gd name="T26" fmla="*/ 2147483647 w 48"/>
              <a:gd name="T27" fmla="*/ 2147483647 h 38"/>
              <a:gd name="T28" fmla="*/ 2147483647 w 48"/>
              <a:gd name="T29" fmla="*/ 2147483647 h 38"/>
              <a:gd name="T30" fmla="*/ 2147483647 w 48"/>
              <a:gd name="T31" fmla="*/ 2147483647 h 38"/>
              <a:gd name="T32" fmla="*/ 2147483647 w 48"/>
              <a:gd name="T33" fmla="*/ 2147483647 h 38"/>
              <a:gd name="T34" fmla="*/ 2147483647 w 48"/>
              <a:gd name="T35" fmla="*/ 2147483647 h 38"/>
              <a:gd name="T36" fmla="*/ 2147483647 w 48"/>
              <a:gd name="T37" fmla="*/ 2147483647 h 38"/>
              <a:gd name="T38" fmla="*/ 2147483647 w 48"/>
              <a:gd name="T39" fmla="*/ 2147483647 h 38"/>
              <a:gd name="T40" fmla="*/ 2147483647 w 48"/>
              <a:gd name="T41" fmla="*/ 2147483647 h 38"/>
              <a:gd name="T42" fmla="*/ 2147483647 w 48"/>
              <a:gd name="T43" fmla="*/ 2147483647 h 38"/>
              <a:gd name="T44" fmla="*/ 2147483647 w 48"/>
              <a:gd name="T45" fmla="*/ 2147483647 h 38"/>
              <a:gd name="T46" fmla="*/ 2147483647 w 48"/>
              <a:gd name="T47" fmla="*/ 0 h 38"/>
              <a:gd name="T48" fmla="*/ 2147483647 w 48"/>
              <a:gd name="T49" fmla="*/ 0 h 38"/>
              <a:gd name="T50" fmla="*/ 2147483647 w 4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8"/>
              <a:gd name="T80" fmla="*/ 48 w 4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8">
                <a:moveTo>
                  <a:pt x="19" y="0"/>
                </a:moveTo>
                <a:lnTo>
                  <a:pt x="14" y="0"/>
                </a:lnTo>
                <a:lnTo>
                  <a:pt x="9" y="3"/>
                </a:lnTo>
                <a:lnTo>
                  <a:pt x="5" y="5"/>
                </a:lnTo>
                <a:lnTo>
                  <a:pt x="2" y="9"/>
                </a:lnTo>
                <a:lnTo>
                  <a:pt x="0" y="14"/>
                </a:lnTo>
                <a:lnTo>
                  <a:pt x="0" y="20"/>
                </a:lnTo>
                <a:lnTo>
                  <a:pt x="0" y="25"/>
                </a:lnTo>
                <a:lnTo>
                  <a:pt x="2" y="29"/>
                </a:lnTo>
                <a:lnTo>
                  <a:pt x="5" y="34"/>
                </a:lnTo>
                <a:lnTo>
                  <a:pt x="9" y="37"/>
                </a:lnTo>
                <a:lnTo>
                  <a:pt x="14" y="38"/>
                </a:lnTo>
                <a:lnTo>
                  <a:pt x="23" y="38"/>
                </a:lnTo>
                <a:lnTo>
                  <a:pt x="34" y="38"/>
                </a:lnTo>
                <a:lnTo>
                  <a:pt x="39" y="37"/>
                </a:lnTo>
                <a:lnTo>
                  <a:pt x="43" y="34"/>
                </a:lnTo>
                <a:lnTo>
                  <a:pt x="46" y="29"/>
                </a:lnTo>
                <a:lnTo>
                  <a:pt x="48" y="25"/>
                </a:lnTo>
                <a:lnTo>
                  <a:pt x="48" y="20"/>
                </a:lnTo>
                <a:lnTo>
                  <a:pt x="48" y="14"/>
                </a:lnTo>
                <a:lnTo>
                  <a:pt x="46" y="9"/>
                </a:lnTo>
                <a:lnTo>
                  <a:pt x="43" y="5"/>
                </a:lnTo>
                <a:lnTo>
                  <a:pt x="39" y="3"/>
                </a:lnTo>
                <a:lnTo>
                  <a:pt x="34"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3" name="Line 1171"/>
          <p:cNvSpPr>
            <a:spLocks noChangeShapeType="1"/>
          </p:cNvSpPr>
          <p:nvPr/>
        </p:nvSpPr>
        <p:spPr bwMode="auto">
          <a:xfrm>
            <a:off x="8027988" y="4664075"/>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4" name="Freeform 1172"/>
          <p:cNvSpPr>
            <a:spLocks/>
          </p:cNvSpPr>
          <p:nvPr/>
        </p:nvSpPr>
        <p:spPr bwMode="auto">
          <a:xfrm>
            <a:off x="8020050" y="4664075"/>
            <a:ext cx="23813" cy="14288"/>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2147483647 w 59"/>
              <a:gd name="T11" fmla="*/ 2147483647 h 38"/>
              <a:gd name="T12" fmla="*/ 0 w 59"/>
              <a:gd name="T13" fmla="*/ 2147483647 h 38"/>
              <a:gd name="T14" fmla="*/ 2147483647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10" y="3"/>
                </a:lnTo>
                <a:lnTo>
                  <a:pt x="5" y="5"/>
                </a:lnTo>
                <a:lnTo>
                  <a:pt x="2" y="9"/>
                </a:lnTo>
                <a:lnTo>
                  <a:pt x="1" y="14"/>
                </a:lnTo>
                <a:lnTo>
                  <a:pt x="0" y="20"/>
                </a:lnTo>
                <a:lnTo>
                  <a:pt x="1" y="25"/>
                </a:lnTo>
                <a:lnTo>
                  <a:pt x="2" y="29"/>
                </a:lnTo>
                <a:lnTo>
                  <a:pt x="5" y="34"/>
                </a:lnTo>
                <a:lnTo>
                  <a:pt x="10" y="37"/>
                </a:lnTo>
                <a:lnTo>
                  <a:pt x="14" y="38"/>
                </a:lnTo>
                <a:lnTo>
                  <a:pt x="34" y="38"/>
                </a:lnTo>
                <a:lnTo>
                  <a:pt x="45" y="38"/>
                </a:lnTo>
                <a:lnTo>
                  <a:pt x="49" y="37"/>
                </a:lnTo>
                <a:lnTo>
                  <a:pt x="54" y="34"/>
                </a:lnTo>
                <a:lnTo>
                  <a:pt x="57" y="29"/>
                </a:lnTo>
                <a:lnTo>
                  <a:pt x="58" y="25"/>
                </a:lnTo>
                <a:lnTo>
                  <a:pt x="59" y="20"/>
                </a:lnTo>
                <a:lnTo>
                  <a:pt x="58" y="14"/>
                </a:lnTo>
                <a:lnTo>
                  <a:pt x="57" y="9"/>
                </a:lnTo>
                <a:lnTo>
                  <a:pt x="54" y="5"/>
                </a:lnTo>
                <a:lnTo>
                  <a:pt x="49" y="3"/>
                </a:lnTo>
                <a:lnTo>
                  <a:pt x="45" y="0"/>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5" name="Line 1173"/>
          <p:cNvSpPr>
            <a:spLocks noChangeShapeType="1"/>
          </p:cNvSpPr>
          <p:nvPr/>
        </p:nvSpPr>
        <p:spPr bwMode="auto">
          <a:xfrm>
            <a:off x="8035925" y="46640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6" name="Freeform 1174"/>
          <p:cNvSpPr>
            <a:spLocks/>
          </p:cNvSpPr>
          <p:nvPr/>
        </p:nvSpPr>
        <p:spPr bwMode="auto">
          <a:xfrm>
            <a:off x="8027988" y="4664075"/>
            <a:ext cx="34925" cy="14288"/>
          </a:xfrm>
          <a:custGeom>
            <a:avLst/>
            <a:gdLst>
              <a:gd name="T0" fmla="*/ 2147483647 w 88"/>
              <a:gd name="T1" fmla="*/ 0 h 38"/>
              <a:gd name="T2" fmla="*/ 2147483647 w 88"/>
              <a:gd name="T3" fmla="*/ 0 h 38"/>
              <a:gd name="T4" fmla="*/ 2147483647 w 88"/>
              <a:gd name="T5" fmla="*/ 2147483647 h 38"/>
              <a:gd name="T6" fmla="*/ 2147483647 w 88"/>
              <a:gd name="T7" fmla="*/ 2147483647 h 38"/>
              <a:gd name="T8" fmla="*/ 2147483647 w 88"/>
              <a:gd name="T9" fmla="*/ 2147483647 h 38"/>
              <a:gd name="T10" fmla="*/ 0 w 88"/>
              <a:gd name="T11" fmla="*/ 2147483647 h 38"/>
              <a:gd name="T12" fmla="*/ 0 w 88"/>
              <a:gd name="T13" fmla="*/ 2147483647 h 38"/>
              <a:gd name="T14" fmla="*/ 0 w 88"/>
              <a:gd name="T15" fmla="*/ 2147483647 h 38"/>
              <a:gd name="T16" fmla="*/ 2147483647 w 88"/>
              <a:gd name="T17" fmla="*/ 2147483647 h 38"/>
              <a:gd name="T18" fmla="*/ 2147483647 w 88"/>
              <a:gd name="T19" fmla="*/ 2147483647 h 38"/>
              <a:gd name="T20" fmla="*/ 2147483647 w 88"/>
              <a:gd name="T21" fmla="*/ 2147483647 h 38"/>
              <a:gd name="T22" fmla="*/ 2147483647 w 88"/>
              <a:gd name="T23" fmla="*/ 2147483647 h 38"/>
              <a:gd name="T24" fmla="*/ 2147483647 w 88"/>
              <a:gd name="T25" fmla="*/ 2147483647 h 38"/>
              <a:gd name="T26" fmla="*/ 2147483647 w 88"/>
              <a:gd name="T27" fmla="*/ 2147483647 h 38"/>
              <a:gd name="T28" fmla="*/ 2147483647 w 88"/>
              <a:gd name="T29" fmla="*/ 2147483647 h 38"/>
              <a:gd name="T30" fmla="*/ 2147483647 w 88"/>
              <a:gd name="T31" fmla="*/ 2147483647 h 38"/>
              <a:gd name="T32" fmla="*/ 2147483647 w 88"/>
              <a:gd name="T33" fmla="*/ 2147483647 h 38"/>
              <a:gd name="T34" fmla="*/ 2147483647 w 88"/>
              <a:gd name="T35" fmla="*/ 2147483647 h 38"/>
              <a:gd name="T36" fmla="*/ 2147483647 w 88"/>
              <a:gd name="T37" fmla="*/ 2147483647 h 38"/>
              <a:gd name="T38" fmla="*/ 2147483647 w 88"/>
              <a:gd name="T39" fmla="*/ 2147483647 h 38"/>
              <a:gd name="T40" fmla="*/ 2147483647 w 88"/>
              <a:gd name="T41" fmla="*/ 2147483647 h 38"/>
              <a:gd name="T42" fmla="*/ 2147483647 w 88"/>
              <a:gd name="T43" fmla="*/ 2147483647 h 38"/>
              <a:gd name="T44" fmla="*/ 2147483647 w 88"/>
              <a:gd name="T45" fmla="*/ 2147483647 h 38"/>
              <a:gd name="T46" fmla="*/ 2147483647 w 88"/>
              <a:gd name="T47" fmla="*/ 0 h 38"/>
              <a:gd name="T48" fmla="*/ 2147483647 w 88"/>
              <a:gd name="T49" fmla="*/ 0 h 38"/>
              <a:gd name="T50" fmla="*/ 2147483647 w 8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8"/>
              <a:gd name="T80" fmla="*/ 88 w 8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8">
                <a:moveTo>
                  <a:pt x="19" y="0"/>
                </a:moveTo>
                <a:lnTo>
                  <a:pt x="14" y="0"/>
                </a:lnTo>
                <a:lnTo>
                  <a:pt x="9" y="3"/>
                </a:lnTo>
                <a:lnTo>
                  <a:pt x="5" y="5"/>
                </a:lnTo>
                <a:lnTo>
                  <a:pt x="2" y="9"/>
                </a:lnTo>
                <a:lnTo>
                  <a:pt x="0" y="14"/>
                </a:lnTo>
                <a:lnTo>
                  <a:pt x="0" y="20"/>
                </a:lnTo>
                <a:lnTo>
                  <a:pt x="0" y="25"/>
                </a:lnTo>
                <a:lnTo>
                  <a:pt x="2" y="29"/>
                </a:lnTo>
                <a:lnTo>
                  <a:pt x="5" y="34"/>
                </a:lnTo>
                <a:lnTo>
                  <a:pt x="9" y="37"/>
                </a:lnTo>
                <a:lnTo>
                  <a:pt x="14" y="38"/>
                </a:lnTo>
                <a:lnTo>
                  <a:pt x="63" y="38"/>
                </a:lnTo>
                <a:lnTo>
                  <a:pt x="74" y="38"/>
                </a:lnTo>
                <a:lnTo>
                  <a:pt x="79" y="37"/>
                </a:lnTo>
                <a:lnTo>
                  <a:pt x="83" y="34"/>
                </a:lnTo>
                <a:lnTo>
                  <a:pt x="86" y="29"/>
                </a:lnTo>
                <a:lnTo>
                  <a:pt x="88" y="25"/>
                </a:lnTo>
                <a:lnTo>
                  <a:pt x="88" y="20"/>
                </a:lnTo>
                <a:lnTo>
                  <a:pt x="88" y="14"/>
                </a:lnTo>
                <a:lnTo>
                  <a:pt x="86" y="9"/>
                </a:lnTo>
                <a:lnTo>
                  <a:pt x="83" y="5"/>
                </a:lnTo>
                <a:lnTo>
                  <a:pt x="79" y="3"/>
                </a:lnTo>
                <a:lnTo>
                  <a:pt x="74" y="0"/>
                </a:lnTo>
                <a:lnTo>
                  <a:pt x="6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7" name="Line 1175"/>
          <p:cNvSpPr>
            <a:spLocks noChangeShapeType="1"/>
          </p:cNvSpPr>
          <p:nvPr/>
        </p:nvSpPr>
        <p:spPr bwMode="auto">
          <a:xfrm>
            <a:off x="8054975" y="4664075"/>
            <a:ext cx="1588"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8" name="Freeform 1176"/>
          <p:cNvSpPr>
            <a:spLocks/>
          </p:cNvSpPr>
          <p:nvPr/>
        </p:nvSpPr>
        <p:spPr bwMode="auto">
          <a:xfrm>
            <a:off x="8047038" y="4664075"/>
            <a:ext cx="19050" cy="14288"/>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19" y="0"/>
                </a:moveTo>
                <a:lnTo>
                  <a:pt x="14" y="0"/>
                </a:lnTo>
                <a:lnTo>
                  <a:pt x="10" y="3"/>
                </a:lnTo>
                <a:lnTo>
                  <a:pt x="6" y="5"/>
                </a:lnTo>
                <a:lnTo>
                  <a:pt x="2" y="9"/>
                </a:lnTo>
                <a:lnTo>
                  <a:pt x="1" y="14"/>
                </a:lnTo>
                <a:lnTo>
                  <a:pt x="0" y="20"/>
                </a:lnTo>
                <a:lnTo>
                  <a:pt x="1" y="25"/>
                </a:lnTo>
                <a:lnTo>
                  <a:pt x="2" y="29"/>
                </a:lnTo>
                <a:lnTo>
                  <a:pt x="6" y="34"/>
                </a:lnTo>
                <a:lnTo>
                  <a:pt x="10" y="37"/>
                </a:lnTo>
                <a:lnTo>
                  <a:pt x="14" y="38"/>
                </a:lnTo>
                <a:lnTo>
                  <a:pt x="23" y="38"/>
                </a:lnTo>
                <a:lnTo>
                  <a:pt x="35" y="38"/>
                </a:lnTo>
                <a:lnTo>
                  <a:pt x="39" y="37"/>
                </a:lnTo>
                <a:lnTo>
                  <a:pt x="43" y="34"/>
                </a:lnTo>
                <a:lnTo>
                  <a:pt x="47" y="29"/>
                </a:lnTo>
                <a:lnTo>
                  <a:pt x="48" y="25"/>
                </a:lnTo>
                <a:lnTo>
                  <a:pt x="50" y="20"/>
                </a:lnTo>
                <a:lnTo>
                  <a:pt x="48" y="14"/>
                </a:lnTo>
                <a:lnTo>
                  <a:pt x="47" y="9"/>
                </a:lnTo>
                <a:lnTo>
                  <a:pt x="43" y="5"/>
                </a:lnTo>
                <a:lnTo>
                  <a:pt x="39" y="3"/>
                </a:lnTo>
                <a:lnTo>
                  <a:pt x="35"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29" name="Line 1177"/>
          <p:cNvSpPr>
            <a:spLocks noChangeShapeType="1"/>
          </p:cNvSpPr>
          <p:nvPr/>
        </p:nvSpPr>
        <p:spPr bwMode="auto">
          <a:xfrm>
            <a:off x="8051800" y="467201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0" name="Freeform 1178"/>
          <p:cNvSpPr>
            <a:spLocks/>
          </p:cNvSpPr>
          <p:nvPr/>
        </p:nvSpPr>
        <p:spPr bwMode="auto">
          <a:xfrm>
            <a:off x="8051800" y="4640263"/>
            <a:ext cx="14288" cy="38100"/>
          </a:xfrm>
          <a:custGeom>
            <a:avLst/>
            <a:gdLst>
              <a:gd name="T0" fmla="*/ 0 w 38"/>
              <a:gd name="T1" fmla="*/ 2147483647 h 102"/>
              <a:gd name="T2" fmla="*/ 0 w 38"/>
              <a:gd name="T3" fmla="*/ 2147483647 h 102"/>
              <a:gd name="T4" fmla="*/ 2147483647 w 38"/>
              <a:gd name="T5" fmla="*/ 2147483647 h 102"/>
              <a:gd name="T6" fmla="*/ 2147483647 w 38"/>
              <a:gd name="T7" fmla="*/ 2147483647 h 102"/>
              <a:gd name="T8" fmla="*/ 2147483647 w 38"/>
              <a:gd name="T9" fmla="*/ 2147483647 h 102"/>
              <a:gd name="T10" fmla="*/ 2147483647 w 38"/>
              <a:gd name="T11" fmla="*/ 2147483647 h 102"/>
              <a:gd name="T12" fmla="*/ 2147483647 w 38"/>
              <a:gd name="T13" fmla="*/ 2147483647 h 102"/>
              <a:gd name="T14" fmla="*/ 2147483647 w 38"/>
              <a:gd name="T15" fmla="*/ 2147483647 h 102"/>
              <a:gd name="T16" fmla="*/ 2147483647 w 38"/>
              <a:gd name="T17" fmla="*/ 2147483647 h 102"/>
              <a:gd name="T18" fmla="*/ 2147483647 w 38"/>
              <a:gd name="T19" fmla="*/ 2147483647 h 102"/>
              <a:gd name="T20" fmla="*/ 2147483647 w 38"/>
              <a:gd name="T21" fmla="*/ 2147483647 h 102"/>
              <a:gd name="T22" fmla="*/ 2147483647 w 38"/>
              <a:gd name="T23" fmla="*/ 2147483647 h 102"/>
              <a:gd name="T24" fmla="*/ 2147483647 w 38"/>
              <a:gd name="T25" fmla="*/ 2147483647 h 102"/>
              <a:gd name="T26" fmla="*/ 2147483647 w 38"/>
              <a:gd name="T27" fmla="*/ 2147483647 h 102"/>
              <a:gd name="T28" fmla="*/ 2147483647 w 38"/>
              <a:gd name="T29" fmla="*/ 2147483647 h 102"/>
              <a:gd name="T30" fmla="*/ 2147483647 w 38"/>
              <a:gd name="T31" fmla="*/ 2147483647 h 102"/>
              <a:gd name="T32" fmla="*/ 2147483647 w 38"/>
              <a:gd name="T33" fmla="*/ 2147483647 h 102"/>
              <a:gd name="T34" fmla="*/ 2147483647 w 38"/>
              <a:gd name="T35" fmla="*/ 2147483647 h 102"/>
              <a:gd name="T36" fmla="*/ 2147483647 w 38"/>
              <a:gd name="T37" fmla="*/ 0 h 102"/>
              <a:gd name="T38" fmla="*/ 2147483647 w 38"/>
              <a:gd name="T39" fmla="*/ 2147483647 h 102"/>
              <a:gd name="T40" fmla="*/ 2147483647 w 38"/>
              <a:gd name="T41" fmla="*/ 2147483647 h 102"/>
              <a:gd name="T42" fmla="*/ 2147483647 w 38"/>
              <a:gd name="T43" fmla="*/ 2147483647 h 102"/>
              <a:gd name="T44" fmla="*/ 2147483647 w 38"/>
              <a:gd name="T45" fmla="*/ 2147483647 h 102"/>
              <a:gd name="T46" fmla="*/ 0 w 38"/>
              <a:gd name="T47" fmla="*/ 2147483647 h 102"/>
              <a:gd name="T48" fmla="*/ 0 w 38"/>
              <a:gd name="T49" fmla="*/ 2147483647 h 102"/>
              <a:gd name="T50" fmla="*/ 0 w 38"/>
              <a:gd name="T51" fmla="*/ 2147483647 h 1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02"/>
              <a:gd name="T80" fmla="*/ 38 w 38"/>
              <a:gd name="T81" fmla="*/ 102 h 1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02">
                <a:moveTo>
                  <a:pt x="0" y="82"/>
                </a:moveTo>
                <a:lnTo>
                  <a:pt x="0" y="87"/>
                </a:lnTo>
                <a:lnTo>
                  <a:pt x="3" y="91"/>
                </a:lnTo>
                <a:lnTo>
                  <a:pt x="5" y="96"/>
                </a:lnTo>
                <a:lnTo>
                  <a:pt x="9" y="99"/>
                </a:lnTo>
                <a:lnTo>
                  <a:pt x="15" y="100"/>
                </a:lnTo>
                <a:lnTo>
                  <a:pt x="20" y="102"/>
                </a:lnTo>
                <a:lnTo>
                  <a:pt x="25" y="100"/>
                </a:lnTo>
                <a:lnTo>
                  <a:pt x="29" y="99"/>
                </a:lnTo>
                <a:lnTo>
                  <a:pt x="33" y="96"/>
                </a:lnTo>
                <a:lnTo>
                  <a:pt x="37" y="91"/>
                </a:lnTo>
                <a:lnTo>
                  <a:pt x="38" y="87"/>
                </a:lnTo>
                <a:lnTo>
                  <a:pt x="38" y="25"/>
                </a:lnTo>
                <a:lnTo>
                  <a:pt x="38" y="14"/>
                </a:lnTo>
                <a:lnTo>
                  <a:pt x="37" y="10"/>
                </a:lnTo>
                <a:lnTo>
                  <a:pt x="33" y="6"/>
                </a:lnTo>
                <a:lnTo>
                  <a:pt x="29" y="2"/>
                </a:lnTo>
                <a:lnTo>
                  <a:pt x="25" y="1"/>
                </a:lnTo>
                <a:lnTo>
                  <a:pt x="20" y="0"/>
                </a:lnTo>
                <a:lnTo>
                  <a:pt x="15" y="1"/>
                </a:lnTo>
                <a:lnTo>
                  <a:pt x="9" y="2"/>
                </a:lnTo>
                <a:lnTo>
                  <a:pt x="5" y="6"/>
                </a:lnTo>
                <a:lnTo>
                  <a:pt x="3" y="10"/>
                </a:lnTo>
                <a:lnTo>
                  <a:pt x="0" y="14"/>
                </a:lnTo>
                <a:lnTo>
                  <a:pt x="0" y="20"/>
                </a:lnTo>
                <a:lnTo>
                  <a:pt x="0" y="82"/>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1" name="Line 1179"/>
          <p:cNvSpPr>
            <a:spLocks noChangeShapeType="1"/>
          </p:cNvSpPr>
          <p:nvPr/>
        </p:nvSpPr>
        <p:spPr bwMode="auto">
          <a:xfrm>
            <a:off x="8058150" y="4640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2" name="Freeform 1180"/>
          <p:cNvSpPr>
            <a:spLocks/>
          </p:cNvSpPr>
          <p:nvPr/>
        </p:nvSpPr>
        <p:spPr bwMode="auto">
          <a:xfrm>
            <a:off x="8051800" y="4640263"/>
            <a:ext cx="34925" cy="14287"/>
          </a:xfrm>
          <a:custGeom>
            <a:avLst/>
            <a:gdLst>
              <a:gd name="T0" fmla="*/ 2147483647 w 89"/>
              <a:gd name="T1" fmla="*/ 0 h 39"/>
              <a:gd name="T2" fmla="*/ 2147483647 w 89"/>
              <a:gd name="T3" fmla="*/ 2147483647 h 39"/>
              <a:gd name="T4" fmla="*/ 2147483647 w 89"/>
              <a:gd name="T5" fmla="*/ 2147483647 h 39"/>
              <a:gd name="T6" fmla="*/ 2147483647 w 89"/>
              <a:gd name="T7" fmla="*/ 2147483647 h 39"/>
              <a:gd name="T8" fmla="*/ 2147483647 w 89"/>
              <a:gd name="T9" fmla="*/ 2147483647 h 39"/>
              <a:gd name="T10" fmla="*/ 0 w 89"/>
              <a:gd name="T11" fmla="*/ 2147483647 h 39"/>
              <a:gd name="T12" fmla="*/ 0 w 89"/>
              <a:gd name="T13" fmla="*/ 2147483647 h 39"/>
              <a:gd name="T14" fmla="*/ 0 w 89"/>
              <a:gd name="T15" fmla="*/ 2147483647 h 39"/>
              <a:gd name="T16" fmla="*/ 2147483647 w 89"/>
              <a:gd name="T17" fmla="*/ 2147483647 h 39"/>
              <a:gd name="T18" fmla="*/ 2147483647 w 89"/>
              <a:gd name="T19" fmla="*/ 2147483647 h 39"/>
              <a:gd name="T20" fmla="*/ 2147483647 w 89"/>
              <a:gd name="T21" fmla="*/ 2147483647 h 39"/>
              <a:gd name="T22" fmla="*/ 2147483647 w 89"/>
              <a:gd name="T23" fmla="*/ 2147483647 h 39"/>
              <a:gd name="T24" fmla="*/ 2147483647 w 89"/>
              <a:gd name="T25" fmla="*/ 2147483647 h 39"/>
              <a:gd name="T26" fmla="*/ 2147483647 w 89"/>
              <a:gd name="T27" fmla="*/ 2147483647 h 39"/>
              <a:gd name="T28" fmla="*/ 2147483647 w 89"/>
              <a:gd name="T29" fmla="*/ 2147483647 h 39"/>
              <a:gd name="T30" fmla="*/ 2147483647 w 89"/>
              <a:gd name="T31" fmla="*/ 2147483647 h 39"/>
              <a:gd name="T32" fmla="*/ 2147483647 w 89"/>
              <a:gd name="T33" fmla="*/ 2147483647 h 39"/>
              <a:gd name="T34" fmla="*/ 2147483647 w 89"/>
              <a:gd name="T35" fmla="*/ 2147483647 h 39"/>
              <a:gd name="T36" fmla="*/ 2147483647 w 89"/>
              <a:gd name="T37" fmla="*/ 2147483647 h 39"/>
              <a:gd name="T38" fmla="*/ 2147483647 w 89"/>
              <a:gd name="T39" fmla="*/ 2147483647 h 39"/>
              <a:gd name="T40" fmla="*/ 2147483647 w 89"/>
              <a:gd name="T41" fmla="*/ 2147483647 h 39"/>
              <a:gd name="T42" fmla="*/ 2147483647 w 89"/>
              <a:gd name="T43" fmla="*/ 2147483647 h 39"/>
              <a:gd name="T44" fmla="*/ 2147483647 w 89"/>
              <a:gd name="T45" fmla="*/ 2147483647 h 39"/>
              <a:gd name="T46" fmla="*/ 2147483647 w 89"/>
              <a:gd name="T47" fmla="*/ 2147483647 h 39"/>
              <a:gd name="T48" fmla="*/ 2147483647 w 89"/>
              <a:gd name="T49" fmla="*/ 0 h 39"/>
              <a:gd name="T50" fmla="*/ 2147483647 w 8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9"/>
              <a:gd name="T80" fmla="*/ 89 w 8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9">
                <a:moveTo>
                  <a:pt x="20" y="0"/>
                </a:moveTo>
                <a:lnTo>
                  <a:pt x="15" y="1"/>
                </a:lnTo>
                <a:lnTo>
                  <a:pt x="9" y="2"/>
                </a:lnTo>
                <a:lnTo>
                  <a:pt x="5" y="6"/>
                </a:lnTo>
                <a:lnTo>
                  <a:pt x="3" y="10"/>
                </a:lnTo>
                <a:lnTo>
                  <a:pt x="0" y="14"/>
                </a:lnTo>
                <a:lnTo>
                  <a:pt x="0" y="20"/>
                </a:lnTo>
                <a:lnTo>
                  <a:pt x="0" y="25"/>
                </a:lnTo>
                <a:lnTo>
                  <a:pt x="3" y="30"/>
                </a:lnTo>
                <a:lnTo>
                  <a:pt x="5" y="34"/>
                </a:lnTo>
                <a:lnTo>
                  <a:pt x="9" y="37"/>
                </a:lnTo>
                <a:lnTo>
                  <a:pt x="15" y="39"/>
                </a:lnTo>
                <a:lnTo>
                  <a:pt x="64" y="39"/>
                </a:lnTo>
                <a:lnTo>
                  <a:pt x="74" y="39"/>
                </a:lnTo>
                <a:lnTo>
                  <a:pt x="78" y="37"/>
                </a:lnTo>
                <a:lnTo>
                  <a:pt x="82" y="34"/>
                </a:lnTo>
                <a:lnTo>
                  <a:pt x="86" y="30"/>
                </a:lnTo>
                <a:lnTo>
                  <a:pt x="87" y="25"/>
                </a:lnTo>
                <a:lnTo>
                  <a:pt x="89" y="20"/>
                </a:lnTo>
                <a:lnTo>
                  <a:pt x="87" y="14"/>
                </a:lnTo>
                <a:lnTo>
                  <a:pt x="86" y="10"/>
                </a:lnTo>
                <a:lnTo>
                  <a:pt x="82" y="6"/>
                </a:lnTo>
                <a:lnTo>
                  <a:pt x="78" y="2"/>
                </a:lnTo>
                <a:lnTo>
                  <a:pt x="74" y="1"/>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3" name="Line 1181"/>
          <p:cNvSpPr>
            <a:spLocks noChangeShapeType="1"/>
          </p:cNvSpPr>
          <p:nvPr/>
        </p:nvSpPr>
        <p:spPr bwMode="auto">
          <a:xfrm>
            <a:off x="8078788" y="46402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4" name="Freeform 1182"/>
          <p:cNvSpPr>
            <a:spLocks/>
          </p:cNvSpPr>
          <p:nvPr/>
        </p:nvSpPr>
        <p:spPr bwMode="auto">
          <a:xfrm>
            <a:off x="8070850" y="4640263"/>
            <a:ext cx="42863" cy="14287"/>
          </a:xfrm>
          <a:custGeom>
            <a:avLst/>
            <a:gdLst>
              <a:gd name="T0" fmla="*/ 2147483647 w 108"/>
              <a:gd name="T1" fmla="*/ 0 h 39"/>
              <a:gd name="T2" fmla="*/ 2147483647 w 108"/>
              <a:gd name="T3" fmla="*/ 2147483647 h 39"/>
              <a:gd name="T4" fmla="*/ 2147483647 w 108"/>
              <a:gd name="T5" fmla="*/ 2147483647 h 39"/>
              <a:gd name="T6" fmla="*/ 2147483647 w 108"/>
              <a:gd name="T7" fmla="*/ 2147483647 h 39"/>
              <a:gd name="T8" fmla="*/ 2147483647 w 108"/>
              <a:gd name="T9" fmla="*/ 2147483647 h 39"/>
              <a:gd name="T10" fmla="*/ 0 w 108"/>
              <a:gd name="T11" fmla="*/ 2147483647 h 39"/>
              <a:gd name="T12" fmla="*/ 0 w 108"/>
              <a:gd name="T13" fmla="*/ 2147483647 h 39"/>
              <a:gd name="T14" fmla="*/ 0 w 108"/>
              <a:gd name="T15" fmla="*/ 2147483647 h 39"/>
              <a:gd name="T16" fmla="*/ 2147483647 w 108"/>
              <a:gd name="T17" fmla="*/ 2147483647 h 39"/>
              <a:gd name="T18" fmla="*/ 2147483647 w 108"/>
              <a:gd name="T19" fmla="*/ 2147483647 h 39"/>
              <a:gd name="T20" fmla="*/ 2147483647 w 108"/>
              <a:gd name="T21" fmla="*/ 2147483647 h 39"/>
              <a:gd name="T22" fmla="*/ 2147483647 w 108"/>
              <a:gd name="T23" fmla="*/ 2147483647 h 39"/>
              <a:gd name="T24" fmla="*/ 2147483647 w 108"/>
              <a:gd name="T25" fmla="*/ 2147483647 h 39"/>
              <a:gd name="T26" fmla="*/ 2147483647 w 108"/>
              <a:gd name="T27" fmla="*/ 2147483647 h 39"/>
              <a:gd name="T28" fmla="*/ 2147483647 w 108"/>
              <a:gd name="T29" fmla="*/ 2147483647 h 39"/>
              <a:gd name="T30" fmla="*/ 2147483647 w 108"/>
              <a:gd name="T31" fmla="*/ 2147483647 h 39"/>
              <a:gd name="T32" fmla="*/ 2147483647 w 108"/>
              <a:gd name="T33" fmla="*/ 2147483647 h 39"/>
              <a:gd name="T34" fmla="*/ 2147483647 w 108"/>
              <a:gd name="T35" fmla="*/ 2147483647 h 39"/>
              <a:gd name="T36" fmla="*/ 2147483647 w 108"/>
              <a:gd name="T37" fmla="*/ 2147483647 h 39"/>
              <a:gd name="T38" fmla="*/ 2147483647 w 108"/>
              <a:gd name="T39" fmla="*/ 2147483647 h 39"/>
              <a:gd name="T40" fmla="*/ 2147483647 w 108"/>
              <a:gd name="T41" fmla="*/ 2147483647 h 39"/>
              <a:gd name="T42" fmla="*/ 2147483647 w 108"/>
              <a:gd name="T43" fmla="*/ 2147483647 h 39"/>
              <a:gd name="T44" fmla="*/ 2147483647 w 108"/>
              <a:gd name="T45" fmla="*/ 2147483647 h 39"/>
              <a:gd name="T46" fmla="*/ 2147483647 w 108"/>
              <a:gd name="T47" fmla="*/ 2147483647 h 39"/>
              <a:gd name="T48" fmla="*/ 2147483647 w 108"/>
              <a:gd name="T49" fmla="*/ 0 h 39"/>
              <a:gd name="T50" fmla="*/ 2147483647 w 10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9"/>
              <a:gd name="T80" fmla="*/ 108 w 10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9">
                <a:moveTo>
                  <a:pt x="20" y="0"/>
                </a:moveTo>
                <a:lnTo>
                  <a:pt x="15" y="1"/>
                </a:lnTo>
                <a:lnTo>
                  <a:pt x="9" y="2"/>
                </a:lnTo>
                <a:lnTo>
                  <a:pt x="5" y="6"/>
                </a:lnTo>
                <a:lnTo>
                  <a:pt x="3" y="10"/>
                </a:lnTo>
                <a:lnTo>
                  <a:pt x="0" y="14"/>
                </a:lnTo>
                <a:lnTo>
                  <a:pt x="0" y="20"/>
                </a:lnTo>
                <a:lnTo>
                  <a:pt x="0" y="25"/>
                </a:lnTo>
                <a:lnTo>
                  <a:pt x="3" y="30"/>
                </a:lnTo>
                <a:lnTo>
                  <a:pt x="5" y="34"/>
                </a:lnTo>
                <a:lnTo>
                  <a:pt x="9" y="37"/>
                </a:lnTo>
                <a:lnTo>
                  <a:pt x="15" y="39"/>
                </a:lnTo>
                <a:lnTo>
                  <a:pt x="83" y="39"/>
                </a:lnTo>
                <a:lnTo>
                  <a:pt x="94" y="39"/>
                </a:lnTo>
                <a:lnTo>
                  <a:pt x="98" y="37"/>
                </a:lnTo>
                <a:lnTo>
                  <a:pt x="103" y="34"/>
                </a:lnTo>
                <a:lnTo>
                  <a:pt x="106" y="30"/>
                </a:lnTo>
                <a:lnTo>
                  <a:pt x="107" y="25"/>
                </a:lnTo>
                <a:lnTo>
                  <a:pt x="108" y="20"/>
                </a:lnTo>
                <a:lnTo>
                  <a:pt x="107" y="14"/>
                </a:lnTo>
                <a:lnTo>
                  <a:pt x="106" y="10"/>
                </a:lnTo>
                <a:lnTo>
                  <a:pt x="103" y="6"/>
                </a:lnTo>
                <a:lnTo>
                  <a:pt x="98" y="2"/>
                </a:lnTo>
                <a:lnTo>
                  <a:pt x="94" y="1"/>
                </a:lnTo>
                <a:lnTo>
                  <a:pt x="8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5" name="Line 1183"/>
          <p:cNvSpPr>
            <a:spLocks noChangeShapeType="1"/>
          </p:cNvSpPr>
          <p:nvPr/>
        </p:nvSpPr>
        <p:spPr bwMode="auto">
          <a:xfrm>
            <a:off x="8105775" y="4640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6" name="Freeform 1184"/>
          <p:cNvSpPr>
            <a:spLocks/>
          </p:cNvSpPr>
          <p:nvPr/>
        </p:nvSpPr>
        <p:spPr bwMode="auto">
          <a:xfrm>
            <a:off x="8097838" y="4640263"/>
            <a:ext cx="50800" cy="14287"/>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0 w 128"/>
              <a:gd name="T11" fmla="*/ 2147483647 h 39"/>
              <a:gd name="T12" fmla="*/ 0 w 128"/>
              <a:gd name="T13" fmla="*/ 2147483647 h 39"/>
              <a:gd name="T14" fmla="*/ 0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4" y="1"/>
                </a:lnTo>
                <a:lnTo>
                  <a:pt x="9" y="2"/>
                </a:lnTo>
                <a:lnTo>
                  <a:pt x="5" y="6"/>
                </a:lnTo>
                <a:lnTo>
                  <a:pt x="2" y="10"/>
                </a:lnTo>
                <a:lnTo>
                  <a:pt x="0" y="14"/>
                </a:lnTo>
                <a:lnTo>
                  <a:pt x="0" y="20"/>
                </a:lnTo>
                <a:lnTo>
                  <a:pt x="0" y="25"/>
                </a:lnTo>
                <a:lnTo>
                  <a:pt x="2" y="30"/>
                </a:lnTo>
                <a:lnTo>
                  <a:pt x="5" y="34"/>
                </a:lnTo>
                <a:lnTo>
                  <a:pt x="9" y="37"/>
                </a:lnTo>
                <a:lnTo>
                  <a:pt x="14" y="39"/>
                </a:lnTo>
                <a:lnTo>
                  <a:pt x="103" y="39"/>
                </a:lnTo>
                <a:lnTo>
                  <a:pt x="113" y="39"/>
                </a:lnTo>
                <a:lnTo>
                  <a:pt x="117" y="37"/>
                </a:lnTo>
                <a:lnTo>
                  <a:pt x="123" y="34"/>
                </a:lnTo>
                <a:lnTo>
                  <a:pt x="125" y="30"/>
                </a:lnTo>
                <a:lnTo>
                  <a:pt x="127" y="25"/>
                </a:lnTo>
                <a:lnTo>
                  <a:pt x="128" y="20"/>
                </a:lnTo>
                <a:lnTo>
                  <a:pt x="127" y="14"/>
                </a:lnTo>
                <a:lnTo>
                  <a:pt x="125" y="10"/>
                </a:lnTo>
                <a:lnTo>
                  <a:pt x="123" y="6"/>
                </a:lnTo>
                <a:lnTo>
                  <a:pt x="117" y="2"/>
                </a:lnTo>
                <a:lnTo>
                  <a:pt x="113" y="1"/>
                </a:lnTo>
                <a:lnTo>
                  <a:pt x="10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7" name="Line 1185"/>
          <p:cNvSpPr>
            <a:spLocks noChangeShapeType="1"/>
          </p:cNvSpPr>
          <p:nvPr/>
        </p:nvSpPr>
        <p:spPr bwMode="auto">
          <a:xfrm>
            <a:off x="8140700" y="4640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8" name="Freeform 1186"/>
          <p:cNvSpPr>
            <a:spLocks/>
          </p:cNvSpPr>
          <p:nvPr/>
        </p:nvSpPr>
        <p:spPr bwMode="auto">
          <a:xfrm>
            <a:off x="8132763" y="4640263"/>
            <a:ext cx="66675" cy="14287"/>
          </a:xfrm>
          <a:custGeom>
            <a:avLst/>
            <a:gdLst>
              <a:gd name="T0" fmla="*/ 2147483647 w 168"/>
              <a:gd name="T1" fmla="*/ 0 h 39"/>
              <a:gd name="T2" fmla="*/ 2147483647 w 168"/>
              <a:gd name="T3" fmla="*/ 2147483647 h 39"/>
              <a:gd name="T4" fmla="*/ 2147483647 w 168"/>
              <a:gd name="T5" fmla="*/ 2147483647 h 39"/>
              <a:gd name="T6" fmla="*/ 2147483647 w 168"/>
              <a:gd name="T7" fmla="*/ 2147483647 h 39"/>
              <a:gd name="T8" fmla="*/ 2147483647 w 168"/>
              <a:gd name="T9" fmla="*/ 2147483647 h 39"/>
              <a:gd name="T10" fmla="*/ 0 w 168"/>
              <a:gd name="T11" fmla="*/ 2147483647 h 39"/>
              <a:gd name="T12" fmla="*/ 0 w 168"/>
              <a:gd name="T13" fmla="*/ 2147483647 h 39"/>
              <a:gd name="T14" fmla="*/ 0 w 168"/>
              <a:gd name="T15" fmla="*/ 2147483647 h 39"/>
              <a:gd name="T16" fmla="*/ 2147483647 w 168"/>
              <a:gd name="T17" fmla="*/ 2147483647 h 39"/>
              <a:gd name="T18" fmla="*/ 2147483647 w 168"/>
              <a:gd name="T19" fmla="*/ 2147483647 h 39"/>
              <a:gd name="T20" fmla="*/ 2147483647 w 168"/>
              <a:gd name="T21" fmla="*/ 2147483647 h 39"/>
              <a:gd name="T22" fmla="*/ 2147483647 w 168"/>
              <a:gd name="T23" fmla="*/ 2147483647 h 39"/>
              <a:gd name="T24" fmla="*/ 2147483647 w 168"/>
              <a:gd name="T25" fmla="*/ 2147483647 h 39"/>
              <a:gd name="T26" fmla="*/ 2147483647 w 168"/>
              <a:gd name="T27" fmla="*/ 2147483647 h 39"/>
              <a:gd name="T28" fmla="*/ 2147483647 w 168"/>
              <a:gd name="T29" fmla="*/ 2147483647 h 39"/>
              <a:gd name="T30" fmla="*/ 2147483647 w 168"/>
              <a:gd name="T31" fmla="*/ 2147483647 h 39"/>
              <a:gd name="T32" fmla="*/ 2147483647 w 168"/>
              <a:gd name="T33" fmla="*/ 2147483647 h 39"/>
              <a:gd name="T34" fmla="*/ 2147483647 w 168"/>
              <a:gd name="T35" fmla="*/ 2147483647 h 39"/>
              <a:gd name="T36" fmla="*/ 2147483647 w 168"/>
              <a:gd name="T37" fmla="*/ 2147483647 h 39"/>
              <a:gd name="T38" fmla="*/ 2147483647 w 168"/>
              <a:gd name="T39" fmla="*/ 2147483647 h 39"/>
              <a:gd name="T40" fmla="*/ 2147483647 w 168"/>
              <a:gd name="T41" fmla="*/ 2147483647 h 39"/>
              <a:gd name="T42" fmla="*/ 2147483647 w 168"/>
              <a:gd name="T43" fmla="*/ 2147483647 h 39"/>
              <a:gd name="T44" fmla="*/ 2147483647 w 168"/>
              <a:gd name="T45" fmla="*/ 2147483647 h 39"/>
              <a:gd name="T46" fmla="*/ 2147483647 w 168"/>
              <a:gd name="T47" fmla="*/ 2147483647 h 39"/>
              <a:gd name="T48" fmla="*/ 2147483647 w 168"/>
              <a:gd name="T49" fmla="*/ 0 h 39"/>
              <a:gd name="T50" fmla="*/ 2147483647 w 16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39"/>
              <a:gd name="T80" fmla="*/ 168 w 16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39">
                <a:moveTo>
                  <a:pt x="20" y="0"/>
                </a:moveTo>
                <a:lnTo>
                  <a:pt x="15" y="1"/>
                </a:lnTo>
                <a:lnTo>
                  <a:pt x="10" y="2"/>
                </a:lnTo>
                <a:lnTo>
                  <a:pt x="6" y="6"/>
                </a:lnTo>
                <a:lnTo>
                  <a:pt x="3" y="10"/>
                </a:lnTo>
                <a:lnTo>
                  <a:pt x="0" y="14"/>
                </a:lnTo>
                <a:lnTo>
                  <a:pt x="0" y="20"/>
                </a:lnTo>
                <a:lnTo>
                  <a:pt x="0" y="25"/>
                </a:lnTo>
                <a:lnTo>
                  <a:pt x="3" y="30"/>
                </a:lnTo>
                <a:lnTo>
                  <a:pt x="6" y="34"/>
                </a:lnTo>
                <a:lnTo>
                  <a:pt x="10" y="37"/>
                </a:lnTo>
                <a:lnTo>
                  <a:pt x="15" y="39"/>
                </a:lnTo>
                <a:lnTo>
                  <a:pt x="143" y="39"/>
                </a:lnTo>
                <a:lnTo>
                  <a:pt x="154" y="39"/>
                </a:lnTo>
                <a:lnTo>
                  <a:pt x="158" y="37"/>
                </a:lnTo>
                <a:lnTo>
                  <a:pt x="162" y="34"/>
                </a:lnTo>
                <a:lnTo>
                  <a:pt x="166" y="30"/>
                </a:lnTo>
                <a:lnTo>
                  <a:pt x="167" y="25"/>
                </a:lnTo>
                <a:lnTo>
                  <a:pt x="168" y="20"/>
                </a:lnTo>
                <a:lnTo>
                  <a:pt x="167" y="14"/>
                </a:lnTo>
                <a:lnTo>
                  <a:pt x="166" y="10"/>
                </a:lnTo>
                <a:lnTo>
                  <a:pt x="162" y="6"/>
                </a:lnTo>
                <a:lnTo>
                  <a:pt x="158" y="2"/>
                </a:lnTo>
                <a:lnTo>
                  <a:pt x="154" y="1"/>
                </a:lnTo>
                <a:lnTo>
                  <a:pt x="147"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39" name="Line 1187"/>
          <p:cNvSpPr>
            <a:spLocks noChangeShapeType="1"/>
          </p:cNvSpPr>
          <p:nvPr/>
        </p:nvSpPr>
        <p:spPr bwMode="auto">
          <a:xfrm>
            <a:off x="8191500" y="4640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0" name="Freeform 1188"/>
          <p:cNvSpPr>
            <a:spLocks/>
          </p:cNvSpPr>
          <p:nvPr/>
        </p:nvSpPr>
        <p:spPr bwMode="auto">
          <a:xfrm>
            <a:off x="8183563" y="4640263"/>
            <a:ext cx="53975" cy="14287"/>
          </a:xfrm>
          <a:custGeom>
            <a:avLst/>
            <a:gdLst>
              <a:gd name="T0" fmla="*/ 2147483647 w 137"/>
              <a:gd name="T1" fmla="*/ 0 h 39"/>
              <a:gd name="T2" fmla="*/ 2147483647 w 137"/>
              <a:gd name="T3" fmla="*/ 2147483647 h 39"/>
              <a:gd name="T4" fmla="*/ 2147483647 w 137"/>
              <a:gd name="T5" fmla="*/ 2147483647 h 39"/>
              <a:gd name="T6" fmla="*/ 2147483647 w 137"/>
              <a:gd name="T7" fmla="*/ 2147483647 h 39"/>
              <a:gd name="T8" fmla="*/ 2147483647 w 137"/>
              <a:gd name="T9" fmla="*/ 2147483647 h 39"/>
              <a:gd name="T10" fmla="*/ 0 w 137"/>
              <a:gd name="T11" fmla="*/ 2147483647 h 39"/>
              <a:gd name="T12" fmla="*/ 0 w 137"/>
              <a:gd name="T13" fmla="*/ 2147483647 h 39"/>
              <a:gd name="T14" fmla="*/ 0 w 137"/>
              <a:gd name="T15" fmla="*/ 2147483647 h 39"/>
              <a:gd name="T16" fmla="*/ 2147483647 w 137"/>
              <a:gd name="T17" fmla="*/ 2147483647 h 39"/>
              <a:gd name="T18" fmla="*/ 2147483647 w 137"/>
              <a:gd name="T19" fmla="*/ 2147483647 h 39"/>
              <a:gd name="T20" fmla="*/ 2147483647 w 137"/>
              <a:gd name="T21" fmla="*/ 2147483647 h 39"/>
              <a:gd name="T22" fmla="*/ 2147483647 w 137"/>
              <a:gd name="T23" fmla="*/ 2147483647 h 39"/>
              <a:gd name="T24" fmla="*/ 2147483647 w 137"/>
              <a:gd name="T25" fmla="*/ 2147483647 h 39"/>
              <a:gd name="T26" fmla="*/ 2147483647 w 137"/>
              <a:gd name="T27" fmla="*/ 2147483647 h 39"/>
              <a:gd name="T28" fmla="*/ 2147483647 w 137"/>
              <a:gd name="T29" fmla="*/ 2147483647 h 39"/>
              <a:gd name="T30" fmla="*/ 2147483647 w 137"/>
              <a:gd name="T31" fmla="*/ 2147483647 h 39"/>
              <a:gd name="T32" fmla="*/ 2147483647 w 137"/>
              <a:gd name="T33" fmla="*/ 2147483647 h 39"/>
              <a:gd name="T34" fmla="*/ 2147483647 w 137"/>
              <a:gd name="T35" fmla="*/ 2147483647 h 39"/>
              <a:gd name="T36" fmla="*/ 2147483647 w 137"/>
              <a:gd name="T37" fmla="*/ 2147483647 h 39"/>
              <a:gd name="T38" fmla="*/ 2147483647 w 137"/>
              <a:gd name="T39" fmla="*/ 2147483647 h 39"/>
              <a:gd name="T40" fmla="*/ 2147483647 w 137"/>
              <a:gd name="T41" fmla="*/ 2147483647 h 39"/>
              <a:gd name="T42" fmla="*/ 2147483647 w 137"/>
              <a:gd name="T43" fmla="*/ 2147483647 h 39"/>
              <a:gd name="T44" fmla="*/ 2147483647 w 137"/>
              <a:gd name="T45" fmla="*/ 2147483647 h 39"/>
              <a:gd name="T46" fmla="*/ 2147483647 w 137"/>
              <a:gd name="T47" fmla="*/ 2147483647 h 39"/>
              <a:gd name="T48" fmla="*/ 2147483647 w 137"/>
              <a:gd name="T49" fmla="*/ 0 h 39"/>
              <a:gd name="T50" fmla="*/ 2147483647 w 13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7"/>
              <a:gd name="T79" fmla="*/ 0 h 39"/>
              <a:gd name="T80" fmla="*/ 137 w 13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7" h="39">
                <a:moveTo>
                  <a:pt x="19" y="0"/>
                </a:moveTo>
                <a:lnTo>
                  <a:pt x="14" y="1"/>
                </a:lnTo>
                <a:lnTo>
                  <a:pt x="9" y="2"/>
                </a:lnTo>
                <a:lnTo>
                  <a:pt x="5" y="6"/>
                </a:lnTo>
                <a:lnTo>
                  <a:pt x="2" y="10"/>
                </a:lnTo>
                <a:lnTo>
                  <a:pt x="0" y="14"/>
                </a:lnTo>
                <a:lnTo>
                  <a:pt x="0" y="20"/>
                </a:lnTo>
                <a:lnTo>
                  <a:pt x="0" y="25"/>
                </a:lnTo>
                <a:lnTo>
                  <a:pt x="2" y="30"/>
                </a:lnTo>
                <a:lnTo>
                  <a:pt x="5" y="34"/>
                </a:lnTo>
                <a:lnTo>
                  <a:pt x="9" y="37"/>
                </a:lnTo>
                <a:lnTo>
                  <a:pt x="14" y="39"/>
                </a:lnTo>
                <a:lnTo>
                  <a:pt x="112" y="39"/>
                </a:lnTo>
                <a:lnTo>
                  <a:pt x="122" y="39"/>
                </a:lnTo>
                <a:lnTo>
                  <a:pt x="128" y="37"/>
                </a:lnTo>
                <a:lnTo>
                  <a:pt x="132" y="34"/>
                </a:lnTo>
                <a:lnTo>
                  <a:pt x="134" y="30"/>
                </a:lnTo>
                <a:lnTo>
                  <a:pt x="137" y="25"/>
                </a:lnTo>
                <a:lnTo>
                  <a:pt x="137" y="20"/>
                </a:lnTo>
                <a:lnTo>
                  <a:pt x="137" y="14"/>
                </a:lnTo>
                <a:lnTo>
                  <a:pt x="134" y="10"/>
                </a:lnTo>
                <a:lnTo>
                  <a:pt x="132" y="6"/>
                </a:lnTo>
                <a:lnTo>
                  <a:pt x="128" y="2"/>
                </a:lnTo>
                <a:lnTo>
                  <a:pt x="122" y="1"/>
                </a:lnTo>
                <a:lnTo>
                  <a:pt x="117"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1" name="Line 1189"/>
          <p:cNvSpPr>
            <a:spLocks noChangeShapeType="1"/>
          </p:cNvSpPr>
          <p:nvPr/>
        </p:nvSpPr>
        <p:spPr bwMode="auto">
          <a:xfrm>
            <a:off x="8231188" y="46402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2" name="Freeform 1190"/>
          <p:cNvSpPr>
            <a:spLocks/>
          </p:cNvSpPr>
          <p:nvPr/>
        </p:nvSpPr>
        <p:spPr bwMode="auto">
          <a:xfrm>
            <a:off x="8223250" y="4640263"/>
            <a:ext cx="30163" cy="14287"/>
          </a:xfrm>
          <a:custGeom>
            <a:avLst/>
            <a:gdLst>
              <a:gd name="T0" fmla="*/ 2147483647 w 80"/>
              <a:gd name="T1" fmla="*/ 0 h 39"/>
              <a:gd name="T2" fmla="*/ 2147483647 w 80"/>
              <a:gd name="T3" fmla="*/ 2147483647 h 39"/>
              <a:gd name="T4" fmla="*/ 2147483647 w 80"/>
              <a:gd name="T5" fmla="*/ 2147483647 h 39"/>
              <a:gd name="T6" fmla="*/ 2147483647 w 80"/>
              <a:gd name="T7" fmla="*/ 2147483647 h 39"/>
              <a:gd name="T8" fmla="*/ 2147483647 w 80"/>
              <a:gd name="T9" fmla="*/ 2147483647 h 39"/>
              <a:gd name="T10" fmla="*/ 2147483647 w 80"/>
              <a:gd name="T11" fmla="*/ 2147483647 h 39"/>
              <a:gd name="T12" fmla="*/ 0 w 80"/>
              <a:gd name="T13" fmla="*/ 2147483647 h 39"/>
              <a:gd name="T14" fmla="*/ 2147483647 w 80"/>
              <a:gd name="T15" fmla="*/ 2147483647 h 39"/>
              <a:gd name="T16" fmla="*/ 2147483647 w 80"/>
              <a:gd name="T17" fmla="*/ 2147483647 h 39"/>
              <a:gd name="T18" fmla="*/ 2147483647 w 80"/>
              <a:gd name="T19" fmla="*/ 2147483647 h 39"/>
              <a:gd name="T20" fmla="*/ 2147483647 w 80"/>
              <a:gd name="T21" fmla="*/ 2147483647 h 39"/>
              <a:gd name="T22" fmla="*/ 2147483647 w 80"/>
              <a:gd name="T23" fmla="*/ 2147483647 h 39"/>
              <a:gd name="T24" fmla="*/ 2147483647 w 80"/>
              <a:gd name="T25" fmla="*/ 2147483647 h 39"/>
              <a:gd name="T26" fmla="*/ 2147483647 w 80"/>
              <a:gd name="T27" fmla="*/ 2147483647 h 39"/>
              <a:gd name="T28" fmla="*/ 2147483647 w 80"/>
              <a:gd name="T29" fmla="*/ 2147483647 h 39"/>
              <a:gd name="T30" fmla="*/ 2147483647 w 80"/>
              <a:gd name="T31" fmla="*/ 2147483647 h 39"/>
              <a:gd name="T32" fmla="*/ 2147483647 w 80"/>
              <a:gd name="T33" fmla="*/ 2147483647 h 39"/>
              <a:gd name="T34" fmla="*/ 2147483647 w 80"/>
              <a:gd name="T35" fmla="*/ 2147483647 h 39"/>
              <a:gd name="T36" fmla="*/ 2147483647 w 80"/>
              <a:gd name="T37" fmla="*/ 2147483647 h 39"/>
              <a:gd name="T38" fmla="*/ 2147483647 w 80"/>
              <a:gd name="T39" fmla="*/ 2147483647 h 39"/>
              <a:gd name="T40" fmla="*/ 2147483647 w 80"/>
              <a:gd name="T41" fmla="*/ 2147483647 h 39"/>
              <a:gd name="T42" fmla="*/ 2147483647 w 80"/>
              <a:gd name="T43" fmla="*/ 2147483647 h 39"/>
              <a:gd name="T44" fmla="*/ 2147483647 w 80"/>
              <a:gd name="T45" fmla="*/ 2147483647 h 39"/>
              <a:gd name="T46" fmla="*/ 2147483647 w 80"/>
              <a:gd name="T47" fmla="*/ 2147483647 h 39"/>
              <a:gd name="T48" fmla="*/ 2147483647 w 80"/>
              <a:gd name="T49" fmla="*/ 0 h 39"/>
              <a:gd name="T50" fmla="*/ 2147483647 w 8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9"/>
              <a:gd name="T80" fmla="*/ 80 w 8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9">
                <a:moveTo>
                  <a:pt x="20" y="0"/>
                </a:moveTo>
                <a:lnTo>
                  <a:pt x="15" y="1"/>
                </a:lnTo>
                <a:lnTo>
                  <a:pt x="11" y="2"/>
                </a:lnTo>
                <a:lnTo>
                  <a:pt x="7" y="6"/>
                </a:lnTo>
                <a:lnTo>
                  <a:pt x="3" y="10"/>
                </a:lnTo>
                <a:lnTo>
                  <a:pt x="2" y="14"/>
                </a:lnTo>
                <a:lnTo>
                  <a:pt x="0" y="20"/>
                </a:lnTo>
                <a:lnTo>
                  <a:pt x="2" y="25"/>
                </a:lnTo>
                <a:lnTo>
                  <a:pt x="3" y="30"/>
                </a:lnTo>
                <a:lnTo>
                  <a:pt x="7" y="34"/>
                </a:lnTo>
                <a:lnTo>
                  <a:pt x="11" y="37"/>
                </a:lnTo>
                <a:lnTo>
                  <a:pt x="15" y="39"/>
                </a:lnTo>
                <a:lnTo>
                  <a:pt x="55" y="39"/>
                </a:lnTo>
                <a:lnTo>
                  <a:pt x="65" y="39"/>
                </a:lnTo>
                <a:lnTo>
                  <a:pt x="69" y="37"/>
                </a:lnTo>
                <a:lnTo>
                  <a:pt x="74" y="34"/>
                </a:lnTo>
                <a:lnTo>
                  <a:pt x="77" y="30"/>
                </a:lnTo>
                <a:lnTo>
                  <a:pt x="78" y="25"/>
                </a:lnTo>
                <a:lnTo>
                  <a:pt x="80" y="20"/>
                </a:lnTo>
                <a:lnTo>
                  <a:pt x="78" y="14"/>
                </a:lnTo>
                <a:lnTo>
                  <a:pt x="77" y="10"/>
                </a:lnTo>
                <a:lnTo>
                  <a:pt x="74" y="6"/>
                </a:lnTo>
                <a:lnTo>
                  <a:pt x="69" y="2"/>
                </a:lnTo>
                <a:lnTo>
                  <a:pt x="65" y="1"/>
                </a:lnTo>
                <a:lnTo>
                  <a:pt x="6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3" name="Line 1191"/>
          <p:cNvSpPr>
            <a:spLocks noChangeShapeType="1"/>
          </p:cNvSpPr>
          <p:nvPr/>
        </p:nvSpPr>
        <p:spPr bwMode="auto">
          <a:xfrm>
            <a:off x="8245475" y="4640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4" name="Freeform 1192"/>
          <p:cNvSpPr>
            <a:spLocks/>
          </p:cNvSpPr>
          <p:nvPr/>
        </p:nvSpPr>
        <p:spPr bwMode="auto">
          <a:xfrm>
            <a:off x="8237538" y="4640263"/>
            <a:ext cx="39687" cy="14287"/>
          </a:xfrm>
          <a:custGeom>
            <a:avLst/>
            <a:gdLst>
              <a:gd name="T0" fmla="*/ 2147483647 w 99"/>
              <a:gd name="T1" fmla="*/ 0 h 39"/>
              <a:gd name="T2" fmla="*/ 2147483647 w 99"/>
              <a:gd name="T3" fmla="*/ 2147483647 h 39"/>
              <a:gd name="T4" fmla="*/ 2147483647 w 99"/>
              <a:gd name="T5" fmla="*/ 2147483647 h 39"/>
              <a:gd name="T6" fmla="*/ 2147483647 w 99"/>
              <a:gd name="T7" fmla="*/ 2147483647 h 39"/>
              <a:gd name="T8" fmla="*/ 2147483647 w 99"/>
              <a:gd name="T9" fmla="*/ 2147483647 h 39"/>
              <a:gd name="T10" fmla="*/ 0 w 99"/>
              <a:gd name="T11" fmla="*/ 2147483647 h 39"/>
              <a:gd name="T12" fmla="*/ 0 w 99"/>
              <a:gd name="T13" fmla="*/ 2147483647 h 39"/>
              <a:gd name="T14" fmla="*/ 0 w 99"/>
              <a:gd name="T15" fmla="*/ 2147483647 h 39"/>
              <a:gd name="T16" fmla="*/ 2147483647 w 99"/>
              <a:gd name="T17" fmla="*/ 2147483647 h 39"/>
              <a:gd name="T18" fmla="*/ 2147483647 w 99"/>
              <a:gd name="T19" fmla="*/ 2147483647 h 39"/>
              <a:gd name="T20" fmla="*/ 2147483647 w 99"/>
              <a:gd name="T21" fmla="*/ 2147483647 h 39"/>
              <a:gd name="T22" fmla="*/ 2147483647 w 99"/>
              <a:gd name="T23" fmla="*/ 2147483647 h 39"/>
              <a:gd name="T24" fmla="*/ 2147483647 w 99"/>
              <a:gd name="T25" fmla="*/ 2147483647 h 39"/>
              <a:gd name="T26" fmla="*/ 2147483647 w 99"/>
              <a:gd name="T27" fmla="*/ 2147483647 h 39"/>
              <a:gd name="T28" fmla="*/ 2147483647 w 99"/>
              <a:gd name="T29" fmla="*/ 2147483647 h 39"/>
              <a:gd name="T30" fmla="*/ 2147483647 w 99"/>
              <a:gd name="T31" fmla="*/ 2147483647 h 39"/>
              <a:gd name="T32" fmla="*/ 2147483647 w 99"/>
              <a:gd name="T33" fmla="*/ 2147483647 h 39"/>
              <a:gd name="T34" fmla="*/ 2147483647 w 99"/>
              <a:gd name="T35" fmla="*/ 2147483647 h 39"/>
              <a:gd name="T36" fmla="*/ 2147483647 w 99"/>
              <a:gd name="T37" fmla="*/ 2147483647 h 39"/>
              <a:gd name="T38" fmla="*/ 2147483647 w 99"/>
              <a:gd name="T39" fmla="*/ 2147483647 h 39"/>
              <a:gd name="T40" fmla="*/ 2147483647 w 99"/>
              <a:gd name="T41" fmla="*/ 2147483647 h 39"/>
              <a:gd name="T42" fmla="*/ 2147483647 w 99"/>
              <a:gd name="T43" fmla="*/ 2147483647 h 39"/>
              <a:gd name="T44" fmla="*/ 2147483647 w 99"/>
              <a:gd name="T45" fmla="*/ 2147483647 h 39"/>
              <a:gd name="T46" fmla="*/ 2147483647 w 99"/>
              <a:gd name="T47" fmla="*/ 2147483647 h 39"/>
              <a:gd name="T48" fmla="*/ 2147483647 w 99"/>
              <a:gd name="T49" fmla="*/ 0 h 39"/>
              <a:gd name="T50" fmla="*/ 2147483647 w 9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39"/>
              <a:gd name="T80" fmla="*/ 99 w 9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39">
                <a:moveTo>
                  <a:pt x="20" y="0"/>
                </a:moveTo>
                <a:lnTo>
                  <a:pt x="15" y="1"/>
                </a:lnTo>
                <a:lnTo>
                  <a:pt x="9" y="2"/>
                </a:lnTo>
                <a:lnTo>
                  <a:pt x="5" y="6"/>
                </a:lnTo>
                <a:lnTo>
                  <a:pt x="3" y="10"/>
                </a:lnTo>
                <a:lnTo>
                  <a:pt x="0" y="14"/>
                </a:lnTo>
                <a:lnTo>
                  <a:pt x="0" y="20"/>
                </a:lnTo>
                <a:lnTo>
                  <a:pt x="0" y="25"/>
                </a:lnTo>
                <a:lnTo>
                  <a:pt x="3" y="30"/>
                </a:lnTo>
                <a:lnTo>
                  <a:pt x="5" y="34"/>
                </a:lnTo>
                <a:lnTo>
                  <a:pt x="9" y="37"/>
                </a:lnTo>
                <a:lnTo>
                  <a:pt x="15" y="39"/>
                </a:lnTo>
                <a:lnTo>
                  <a:pt x="74" y="39"/>
                </a:lnTo>
                <a:lnTo>
                  <a:pt x="85" y="39"/>
                </a:lnTo>
                <a:lnTo>
                  <a:pt x="89" y="37"/>
                </a:lnTo>
                <a:lnTo>
                  <a:pt x="92" y="34"/>
                </a:lnTo>
                <a:lnTo>
                  <a:pt x="96" y="30"/>
                </a:lnTo>
                <a:lnTo>
                  <a:pt x="98" y="25"/>
                </a:lnTo>
                <a:lnTo>
                  <a:pt x="99" y="20"/>
                </a:lnTo>
                <a:lnTo>
                  <a:pt x="98" y="14"/>
                </a:lnTo>
                <a:lnTo>
                  <a:pt x="96" y="10"/>
                </a:lnTo>
                <a:lnTo>
                  <a:pt x="92" y="6"/>
                </a:lnTo>
                <a:lnTo>
                  <a:pt x="89" y="2"/>
                </a:lnTo>
                <a:lnTo>
                  <a:pt x="85" y="1"/>
                </a:lnTo>
                <a:lnTo>
                  <a:pt x="7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5" name="Line 1193"/>
          <p:cNvSpPr>
            <a:spLocks noChangeShapeType="1"/>
          </p:cNvSpPr>
          <p:nvPr/>
        </p:nvSpPr>
        <p:spPr bwMode="auto">
          <a:xfrm>
            <a:off x="8269288" y="46402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6" name="Freeform 1194"/>
          <p:cNvSpPr>
            <a:spLocks/>
          </p:cNvSpPr>
          <p:nvPr/>
        </p:nvSpPr>
        <p:spPr bwMode="auto">
          <a:xfrm>
            <a:off x="8261350" y="4640263"/>
            <a:ext cx="23813" cy="14287"/>
          </a:xfrm>
          <a:custGeom>
            <a:avLst/>
            <a:gdLst>
              <a:gd name="T0" fmla="*/ 2147483647 w 60"/>
              <a:gd name="T1" fmla="*/ 0 h 39"/>
              <a:gd name="T2" fmla="*/ 2147483647 w 60"/>
              <a:gd name="T3" fmla="*/ 2147483647 h 39"/>
              <a:gd name="T4" fmla="*/ 2147483647 w 60"/>
              <a:gd name="T5" fmla="*/ 2147483647 h 39"/>
              <a:gd name="T6" fmla="*/ 2147483647 w 60"/>
              <a:gd name="T7" fmla="*/ 2147483647 h 39"/>
              <a:gd name="T8" fmla="*/ 2147483647 w 60"/>
              <a:gd name="T9" fmla="*/ 2147483647 h 39"/>
              <a:gd name="T10" fmla="*/ 0 w 60"/>
              <a:gd name="T11" fmla="*/ 2147483647 h 39"/>
              <a:gd name="T12" fmla="*/ 0 w 60"/>
              <a:gd name="T13" fmla="*/ 2147483647 h 39"/>
              <a:gd name="T14" fmla="*/ 0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2147483647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1"/>
                </a:lnTo>
                <a:lnTo>
                  <a:pt x="10" y="2"/>
                </a:lnTo>
                <a:lnTo>
                  <a:pt x="6" y="6"/>
                </a:lnTo>
                <a:lnTo>
                  <a:pt x="3" y="10"/>
                </a:lnTo>
                <a:lnTo>
                  <a:pt x="0" y="14"/>
                </a:lnTo>
                <a:lnTo>
                  <a:pt x="0" y="20"/>
                </a:lnTo>
                <a:lnTo>
                  <a:pt x="0" y="25"/>
                </a:lnTo>
                <a:lnTo>
                  <a:pt x="3" y="30"/>
                </a:lnTo>
                <a:lnTo>
                  <a:pt x="6" y="34"/>
                </a:lnTo>
                <a:lnTo>
                  <a:pt x="10" y="37"/>
                </a:lnTo>
                <a:lnTo>
                  <a:pt x="15" y="39"/>
                </a:lnTo>
                <a:lnTo>
                  <a:pt x="33" y="39"/>
                </a:lnTo>
                <a:lnTo>
                  <a:pt x="44" y="39"/>
                </a:lnTo>
                <a:lnTo>
                  <a:pt x="49" y="37"/>
                </a:lnTo>
                <a:lnTo>
                  <a:pt x="53" y="34"/>
                </a:lnTo>
                <a:lnTo>
                  <a:pt x="57" y="30"/>
                </a:lnTo>
                <a:lnTo>
                  <a:pt x="59" y="25"/>
                </a:lnTo>
                <a:lnTo>
                  <a:pt x="60" y="20"/>
                </a:lnTo>
                <a:lnTo>
                  <a:pt x="59" y="14"/>
                </a:lnTo>
                <a:lnTo>
                  <a:pt x="57" y="10"/>
                </a:lnTo>
                <a:lnTo>
                  <a:pt x="53" y="6"/>
                </a:lnTo>
                <a:lnTo>
                  <a:pt x="49" y="2"/>
                </a:lnTo>
                <a:lnTo>
                  <a:pt x="44" y="1"/>
                </a:lnTo>
                <a:lnTo>
                  <a:pt x="3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7" name="Line 1195"/>
          <p:cNvSpPr>
            <a:spLocks noChangeShapeType="1"/>
          </p:cNvSpPr>
          <p:nvPr/>
        </p:nvSpPr>
        <p:spPr bwMode="auto">
          <a:xfrm>
            <a:off x="8277225" y="4640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8" name="Freeform 1196"/>
          <p:cNvSpPr>
            <a:spLocks/>
          </p:cNvSpPr>
          <p:nvPr/>
        </p:nvSpPr>
        <p:spPr bwMode="auto">
          <a:xfrm>
            <a:off x="8269288" y="4640263"/>
            <a:ext cx="26987" cy="14287"/>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0 w 69"/>
              <a:gd name="T11" fmla="*/ 2147483647 h 39"/>
              <a:gd name="T12" fmla="*/ 0 w 69"/>
              <a:gd name="T13" fmla="*/ 2147483647 h 39"/>
              <a:gd name="T14" fmla="*/ 0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5" y="1"/>
                </a:lnTo>
                <a:lnTo>
                  <a:pt x="10" y="2"/>
                </a:lnTo>
                <a:lnTo>
                  <a:pt x="6" y="6"/>
                </a:lnTo>
                <a:lnTo>
                  <a:pt x="3" y="10"/>
                </a:lnTo>
                <a:lnTo>
                  <a:pt x="0" y="14"/>
                </a:lnTo>
                <a:lnTo>
                  <a:pt x="0" y="20"/>
                </a:lnTo>
                <a:lnTo>
                  <a:pt x="0" y="25"/>
                </a:lnTo>
                <a:lnTo>
                  <a:pt x="3" y="30"/>
                </a:lnTo>
                <a:lnTo>
                  <a:pt x="6" y="34"/>
                </a:lnTo>
                <a:lnTo>
                  <a:pt x="10" y="37"/>
                </a:lnTo>
                <a:lnTo>
                  <a:pt x="15" y="39"/>
                </a:lnTo>
                <a:lnTo>
                  <a:pt x="44" y="39"/>
                </a:lnTo>
                <a:lnTo>
                  <a:pt x="54" y="39"/>
                </a:lnTo>
                <a:lnTo>
                  <a:pt x="58" y="37"/>
                </a:lnTo>
                <a:lnTo>
                  <a:pt x="62" y="34"/>
                </a:lnTo>
                <a:lnTo>
                  <a:pt x="66" y="30"/>
                </a:lnTo>
                <a:lnTo>
                  <a:pt x="68" y="25"/>
                </a:lnTo>
                <a:lnTo>
                  <a:pt x="69" y="20"/>
                </a:lnTo>
                <a:lnTo>
                  <a:pt x="68" y="14"/>
                </a:lnTo>
                <a:lnTo>
                  <a:pt x="66" y="10"/>
                </a:lnTo>
                <a:lnTo>
                  <a:pt x="62" y="6"/>
                </a:lnTo>
                <a:lnTo>
                  <a:pt x="58" y="2"/>
                </a:lnTo>
                <a:lnTo>
                  <a:pt x="54" y="1"/>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49" name="Line 1197"/>
          <p:cNvSpPr>
            <a:spLocks noChangeShapeType="1"/>
          </p:cNvSpPr>
          <p:nvPr/>
        </p:nvSpPr>
        <p:spPr bwMode="auto">
          <a:xfrm>
            <a:off x="8289925" y="46402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0" name="Freeform 1198"/>
          <p:cNvSpPr>
            <a:spLocks/>
          </p:cNvSpPr>
          <p:nvPr/>
        </p:nvSpPr>
        <p:spPr bwMode="auto">
          <a:xfrm>
            <a:off x="8281988" y="4640263"/>
            <a:ext cx="19050" cy="14287"/>
          </a:xfrm>
          <a:custGeom>
            <a:avLst/>
            <a:gdLst>
              <a:gd name="T0" fmla="*/ 2147483647 w 49"/>
              <a:gd name="T1" fmla="*/ 0 h 39"/>
              <a:gd name="T2" fmla="*/ 2147483647 w 49"/>
              <a:gd name="T3" fmla="*/ 2147483647 h 39"/>
              <a:gd name="T4" fmla="*/ 2147483647 w 49"/>
              <a:gd name="T5" fmla="*/ 2147483647 h 39"/>
              <a:gd name="T6" fmla="*/ 2147483647 w 49"/>
              <a:gd name="T7" fmla="*/ 2147483647 h 39"/>
              <a:gd name="T8" fmla="*/ 2147483647 w 49"/>
              <a:gd name="T9" fmla="*/ 2147483647 h 39"/>
              <a:gd name="T10" fmla="*/ 0 w 49"/>
              <a:gd name="T11" fmla="*/ 2147483647 h 39"/>
              <a:gd name="T12" fmla="*/ 0 w 49"/>
              <a:gd name="T13" fmla="*/ 2147483647 h 39"/>
              <a:gd name="T14" fmla="*/ 0 w 49"/>
              <a:gd name="T15" fmla="*/ 2147483647 h 39"/>
              <a:gd name="T16" fmla="*/ 2147483647 w 49"/>
              <a:gd name="T17" fmla="*/ 2147483647 h 39"/>
              <a:gd name="T18" fmla="*/ 2147483647 w 49"/>
              <a:gd name="T19" fmla="*/ 2147483647 h 39"/>
              <a:gd name="T20" fmla="*/ 2147483647 w 49"/>
              <a:gd name="T21" fmla="*/ 2147483647 h 39"/>
              <a:gd name="T22" fmla="*/ 2147483647 w 49"/>
              <a:gd name="T23" fmla="*/ 2147483647 h 39"/>
              <a:gd name="T24" fmla="*/ 2147483647 w 49"/>
              <a:gd name="T25" fmla="*/ 2147483647 h 39"/>
              <a:gd name="T26" fmla="*/ 2147483647 w 49"/>
              <a:gd name="T27" fmla="*/ 2147483647 h 39"/>
              <a:gd name="T28" fmla="*/ 2147483647 w 49"/>
              <a:gd name="T29" fmla="*/ 2147483647 h 39"/>
              <a:gd name="T30" fmla="*/ 2147483647 w 49"/>
              <a:gd name="T31" fmla="*/ 2147483647 h 39"/>
              <a:gd name="T32" fmla="*/ 2147483647 w 49"/>
              <a:gd name="T33" fmla="*/ 2147483647 h 39"/>
              <a:gd name="T34" fmla="*/ 2147483647 w 49"/>
              <a:gd name="T35" fmla="*/ 2147483647 h 39"/>
              <a:gd name="T36" fmla="*/ 2147483647 w 49"/>
              <a:gd name="T37" fmla="*/ 2147483647 h 39"/>
              <a:gd name="T38" fmla="*/ 2147483647 w 49"/>
              <a:gd name="T39" fmla="*/ 2147483647 h 39"/>
              <a:gd name="T40" fmla="*/ 2147483647 w 49"/>
              <a:gd name="T41" fmla="*/ 2147483647 h 39"/>
              <a:gd name="T42" fmla="*/ 2147483647 w 49"/>
              <a:gd name="T43" fmla="*/ 2147483647 h 39"/>
              <a:gd name="T44" fmla="*/ 2147483647 w 49"/>
              <a:gd name="T45" fmla="*/ 2147483647 h 39"/>
              <a:gd name="T46" fmla="*/ 2147483647 w 49"/>
              <a:gd name="T47" fmla="*/ 2147483647 h 39"/>
              <a:gd name="T48" fmla="*/ 2147483647 w 49"/>
              <a:gd name="T49" fmla="*/ 0 h 39"/>
              <a:gd name="T50" fmla="*/ 2147483647 w 4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9"/>
              <a:gd name="T80" fmla="*/ 49 w 4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9">
                <a:moveTo>
                  <a:pt x="20" y="0"/>
                </a:moveTo>
                <a:lnTo>
                  <a:pt x="15" y="1"/>
                </a:lnTo>
                <a:lnTo>
                  <a:pt x="10" y="2"/>
                </a:lnTo>
                <a:lnTo>
                  <a:pt x="6" y="6"/>
                </a:lnTo>
                <a:lnTo>
                  <a:pt x="3" y="10"/>
                </a:lnTo>
                <a:lnTo>
                  <a:pt x="0" y="14"/>
                </a:lnTo>
                <a:lnTo>
                  <a:pt x="0" y="20"/>
                </a:lnTo>
                <a:lnTo>
                  <a:pt x="0" y="25"/>
                </a:lnTo>
                <a:lnTo>
                  <a:pt x="3" y="30"/>
                </a:lnTo>
                <a:lnTo>
                  <a:pt x="6" y="34"/>
                </a:lnTo>
                <a:lnTo>
                  <a:pt x="10" y="37"/>
                </a:lnTo>
                <a:lnTo>
                  <a:pt x="15" y="39"/>
                </a:lnTo>
                <a:lnTo>
                  <a:pt x="24" y="39"/>
                </a:lnTo>
                <a:lnTo>
                  <a:pt x="35" y="39"/>
                </a:lnTo>
                <a:lnTo>
                  <a:pt x="40" y="37"/>
                </a:lnTo>
                <a:lnTo>
                  <a:pt x="44" y="34"/>
                </a:lnTo>
                <a:lnTo>
                  <a:pt x="47" y="30"/>
                </a:lnTo>
                <a:lnTo>
                  <a:pt x="49" y="25"/>
                </a:lnTo>
                <a:lnTo>
                  <a:pt x="49" y="20"/>
                </a:lnTo>
                <a:lnTo>
                  <a:pt x="49" y="14"/>
                </a:lnTo>
                <a:lnTo>
                  <a:pt x="47" y="10"/>
                </a:lnTo>
                <a:lnTo>
                  <a:pt x="44" y="6"/>
                </a:lnTo>
                <a:lnTo>
                  <a:pt x="40" y="2"/>
                </a:lnTo>
                <a:lnTo>
                  <a:pt x="35" y="1"/>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1" name="Line 1199"/>
          <p:cNvSpPr>
            <a:spLocks noChangeShapeType="1"/>
          </p:cNvSpPr>
          <p:nvPr/>
        </p:nvSpPr>
        <p:spPr bwMode="auto">
          <a:xfrm>
            <a:off x="8285163" y="464661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2" name="Freeform 1200"/>
          <p:cNvSpPr>
            <a:spLocks/>
          </p:cNvSpPr>
          <p:nvPr/>
        </p:nvSpPr>
        <p:spPr bwMode="auto">
          <a:xfrm>
            <a:off x="8285163" y="4614863"/>
            <a:ext cx="15875" cy="39687"/>
          </a:xfrm>
          <a:custGeom>
            <a:avLst/>
            <a:gdLst>
              <a:gd name="T0" fmla="*/ 0 w 39"/>
              <a:gd name="T1" fmla="*/ 2147483647 h 104"/>
              <a:gd name="T2" fmla="*/ 2147483647 w 39"/>
              <a:gd name="T3" fmla="*/ 2147483647 h 104"/>
              <a:gd name="T4" fmla="*/ 2147483647 w 39"/>
              <a:gd name="T5" fmla="*/ 2147483647 h 104"/>
              <a:gd name="T6" fmla="*/ 2147483647 w 39"/>
              <a:gd name="T7" fmla="*/ 2147483647 h 104"/>
              <a:gd name="T8" fmla="*/ 2147483647 w 39"/>
              <a:gd name="T9" fmla="*/ 2147483647 h 104"/>
              <a:gd name="T10" fmla="*/ 2147483647 w 39"/>
              <a:gd name="T11" fmla="*/ 2147483647 h 104"/>
              <a:gd name="T12" fmla="*/ 2147483647 w 39"/>
              <a:gd name="T13" fmla="*/ 2147483647 h 104"/>
              <a:gd name="T14" fmla="*/ 2147483647 w 39"/>
              <a:gd name="T15" fmla="*/ 2147483647 h 104"/>
              <a:gd name="T16" fmla="*/ 2147483647 w 39"/>
              <a:gd name="T17" fmla="*/ 2147483647 h 104"/>
              <a:gd name="T18" fmla="*/ 2147483647 w 39"/>
              <a:gd name="T19" fmla="*/ 2147483647 h 104"/>
              <a:gd name="T20" fmla="*/ 2147483647 w 39"/>
              <a:gd name="T21" fmla="*/ 2147483647 h 104"/>
              <a:gd name="T22" fmla="*/ 2147483647 w 39"/>
              <a:gd name="T23" fmla="*/ 2147483647 h 104"/>
              <a:gd name="T24" fmla="*/ 2147483647 w 39"/>
              <a:gd name="T25" fmla="*/ 2147483647 h 104"/>
              <a:gd name="T26" fmla="*/ 2147483647 w 39"/>
              <a:gd name="T27" fmla="*/ 2147483647 h 104"/>
              <a:gd name="T28" fmla="*/ 2147483647 w 39"/>
              <a:gd name="T29" fmla="*/ 2147483647 h 104"/>
              <a:gd name="T30" fmla="*/ 2147483647 w 39"/>
              <a:gd name="T31" fmla="*/ 2147483647 h 104"/>
              <a:gd name="T32" fmla="*/ 2147483647 w 39"/>
              <a:gd name="T33" fmla="*/ 2147483647 h 104"/>
              <a:gd name="T34" fmla="*/ 2147483647 w 39"/>
              <a:gd name="T35" fmla="*/ 0 h 104"/>
              <a:gd name="T36" fmla="*/ 2147483647 w 39"/>
              <a:gd name="T37" fmla="*/ 0 h 104"/>
              <a:gd name="T38" fmla="*/ 2147483647 w 39"/>
              <a:gd name="T39" fmla="*/ 0 h 104"/>
              <a:gd name="T40" fmla="*/ 2147483647 w 39"/>
              <a:gd name="T41" fmla="*/ 2147483647 h 104"/>
              <a:gd name="T42" fmla="*/ 2147483647 w 39"/>
              <a:gd name="T43" fmla="*/ 2147483647 h 104"/>
              <a:gd name="T44" fmla="*/ 2147483647 w 39"/>
              <a:gd name="T45" fmla="*/ 2147483647 h 104"/>
              <a:gd name="T46" fmla="*/ 2147483647 w 39"/>
              <a:gd name="T47" fmla="*/ 2147483647 h 104"/>
              <a:gd name="T48" fmla="*/ 0 w 39"/>
              <a:gd name="T49" fmla="*/ 2147483647 h 104"/>
              <a:gd name="T50" fmla="*/ 0 w 39"/>
              <a:gd name="T51" fmla="*/ 2147483647 h 1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04"/>
              <a:gd name="T80" fmla="*/ 39 w 39"/>
              <a:gd name="T81" fmla="*/ 104 h 10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04">
                <a:moveTo>
                  <a:pt x="0" y="85"/>
                </a:moveTo>
                <a:lnTo>
                  <a:pt x="1" y="90"/>
                </a:lnTo>
                <a:lnTo>
                  <a:pt x="2" y="95"/>
                </a:lnTo>
                <a:lnTo>
                  <a:pt x="6" y="99"/>
                </a:lnTo>
                <a:lnTo>
                  <a:pt x="10" y="102"/>
                </a:lnTo>
                <a:lnTo>
                  <a:pt x="14" y="104"/>
                </a:lnTo>
                <a:lnTo>
                  <a:pt x="19" y="104"/>
                </a:lnTo>
                <a:lnTo>
                  <a:pt x="25" y="104"/>
                </a:lnTo>
                <a:lnTo>
                  <a:pt x="30" y="102"/>
                </a:lnTo>
                <a:lnTo>
                  <a:pt x="34" y="99"/>
                </a:lnTo>
                <a:lnTo>
                  <a:pt x="37" y="95"/>
                </a:lnTo>
                <a:lnTo>
                  <a:pt x="39" y="90"/>
                </a:lnTo>
                <a:lnTo>
                  <a:pt x="39" y="25"/>
                </a:lnTo>
                <a:lnTo>
                  <a:pt x="39" y="15"/>
                </a:lnTo>
                <a:lnTo>
                  <a:pt x="37" y="9"/>
                </a:lnTo>
                <a:lnTo>
                  <a:pt x="34" y="5"/>
                </a:lnTo>
                <a:lnTo>
                  <a:pt x="30" y="3"/>
                </a:lnTo>
                <a:lnTo>
                  <a:pt x="25" y="0"/>
                </a:lnTo>
                <a:lnTo>
                  <a:pt x="19" y="0"/>
                </a:lnTo>
                <a:lnTo>
                  <a:pt x="14" y="0"/>
                </a:lnTo>
                <a:lnTo>
                  <a:pt x="10" y="3"/>
                </a:lnTo>
                <a:lnTo>
                  <a:pt x="6" y="5"/>
                </a:lnTo>
                <a:lnTo>
                  <a:pt x="2" y="9"/>
                </a:lnTo>
                <a:lnTo>
                  <a:pt x="1" y="15"/>
                </a:lnTo>
                <a:lnTo>
                  <a:pt x="0" y="20"/>
                </a:lnTo>
                <a:lnTo>
                  <a:pt x="0" y="85"/>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3" name="Line 1201"/>
          <p:cNvSpPr>
            <a:spLocks noChangeShapeType="1"/>
          </p:cNvSpPr>
          <p:nvPr/>
        </p:nvSpPr>
        <p:spPr bwMode="auto">
          <a:xfrm>
            <a:off x="8293100" y="46148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4" name="Freeform 1202"/>
          <p:cNvSpPr>
            <a:spLocks/>
          </p:cNvSpPr>
          <p:nvPr/>
        </p:nvSpPr>
        <p:spPr bwMode="auto">
          <a:xfrm>
            <a:off x="8285163" y="4614863"/>
            <a:ext cx="19050" cy="15875"/>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19" y="0"/>
                </a:moveTo>
                <a:lnTo>
                  <a:pt x="14" y="0"/>
                </a:lnTo>
                <a:lnTo>
                  <a:pt x="10" y="3"/>
                </a:lnTo>
                <a:lnTo>
                  <a:pt x="6" y="5"/>
                </a:lnTo>
                <a:lnTo>
                  <a:pt x="2" y="9"/>
                </a:lnTo>
                <a:lnTo>
                  <a:pt x="1" y="15"/>
                </a:lnTo>
                <a:lnTo>
                  <a:pt x="0" y="20"/>
                </a:lnTo>
                <a:lnTo>
                  <a:pt x="1" y="24"/>
                </a:lnTo>
                <a:lnTo>
                  <a:pt x="2" y="29"/>
                </a:lnTo>
                <a:lnTo>
                  <a:pt x="6" y="33"/>
                </a:lnTo>
                <a:lnTo>
                  <a:pt x="10" y="37"/>
                </a:lnTo>
                <a:lnTo>
                  <a:pt x="14" y="38"/>
                </a:lnTo>
                <a:lnTo>
                  <a:pt x="23" y="38"/>
                </a:lnTo>
                <a:lnTo>
                  <a:pt x="35" y="38"/>
                </a:lnTo>
                <a:lnTo>
                  <a:pt x="39" y="37"/>
                </a:lnTo>
                <a:lnTo>
                  <a:pt x="43" y="33"/>
                </a:lnTo>
                <a:lnTo>
                  <a:pt x="47" y="29"/>
                </a:lnTo>
                <a:lnTo>
                  <a:pt x="49" y="24"/>
                </a:lnTo>
                <a:lnTo>
                  <a:pt x="50" y="20"/>
                </a:lnTo>
                <a:lnTo>
                  <a:pt x="49" y="15"/>
                </a:lnTo>
                <a:lnTo>
                  <a:pt x="47" y="9"/>
                </a:lnTo>
                <a:lnTo>
                  <a:pt x="43" y="5"/>
                </a:lnTo>
                <a:lnTo>
                  <a:pt x="39" y="3"/>
                </a:lnTo>
                <a:lnTo>
                  <a:pt x="35" y="0"/>
                </a:lnTo>
                <a:lnTo>
                  <a:pt x="2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5" name="Line 1203"/>
          <p:cNvSpPr>
            <a:spLocks noChangeShapeType="1"/>
          </p:cNvSpPr>
          <p:nvPr/>
        </p:nvSpPr>
        <p:spPr bwMode="auto">
          <a:xfrm>
            <a:off x="8296275" y="46148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6" name="Freeform 1204"/>
          <p:cNvSpPr>
            <a:spLocks/>
          </p:cNvSpPr>
          <p:nvPr/>
        </p:nvSpPr>
        <p:spPr bwMode="auto">
          <a:xfrm>
            <a:off x="8289925" y="4614863"/>
            <a:ext cx="19050" cy="15875"/>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9" y="3"/>
                </a:lnTo>
                <a:lnTo>
                  <a:pt x="5" y="5"/>
                </a:lnTo>
                <a:lnTo>
                  <a:pt x="3" y="9"/>
                </a:lnTo>
                <a:lnTo>
                  <a:pt x="0" y="15"/>
                </a:lnTo>
                <a:lnTo>
                  <a:pt x="0" y="20"/>
                </a:lnTo>
                <a:lnTo>
                  <a:pt x="0" y="24"/>
                </a:lnTo>
                <a:lnTo>
                  <a:pt x="3" y="29"/>
                </a:lnTo>
                <a:lnTo>
                  <a:pt x="5" y="33"/>
                </a:lnTo>
                <a:lnTo>
                  <a:pt x="9" y="37"/>
                </a:lnTo>
                <a:lnTo>
                  <a:pt x="15" y="38"/>
                </a:lnTo>
                <a:lnTo>
                  <a:pt x="24" y="38"/>
                </a:lnTo>
                <a:lnTo>
                  <a:pt x="35" y="38"/>
                </a:lnTo>
                <a:lnTo>
                  <a:pt x="40" y="37"/>
                </a:lnTo>
                <a:lnTo>
                  <a:pt x="44" y="33"/>
                </a:lnTo>
                <a:lnTo>
                  <a:pt x="46" y="29"/>
                </a:lnTo>
                <a:lnTo>
                  <a:pt x="49" y="24"/>
                </a:lnTo>
                <a:lnTo>
                  <a:pt x="49" y="20"/>
                </a:lnTo>
                <a:lnTo>
                  <a:pt x="49" y="15"/>
                </a:lnTo>
                <a:lnTo>
                  <a:pt x="46" y="9"/>
                </a:lnTo>
                <a:lnTo>
                  <a:pt x="44" y="5"/>
                </a:lnTo>
                <a:lnTo>
                  <a:pt x="40" y="3"/>
                </a:lnTo>
                <a:lnTo>
                  <a:pt x="35" y="0"/>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7" name="Line 1205"/>
          <p:cNvSpPr>
            <a:spLocks noChangeShapeType="1"/>
          </p:cNvSpPr>
          <p:nvPr/>
        </p:nvSpPr>
        <p:spPr bwMode="auto">
          <a:xfrm>
            <a:off x="8301038" y="46148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8" name="Freeform 1206"/>
          <p:cNvSpPr>
            <a:spLocks/>
          </p:cNvSpPr>
          <p:nvPr/>
        </p:nvSpPr>
        <p:spPr bwMode="auto">
          <a:xfrm>
            <a:off x="8293100" y="4614863"/>
            <a:ext cx="23813" cy="15875"/>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2147483647 w 60"/>
              <a:gd name="T11" fmla="*/ 2147483647 h 38"/>
              <a:gd name="T12" fmla="*/ 0 w 60"/>
              <a:gd name="T13" fmla="*/ 2147483647 h 38"/>
              <a:gd name="T14" fmla="*/ 2147483647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11" y="3"/>
                </a:lnTo>
                <a:lnTo>
                  <a:pt x="7" y="5"/>
                </a:lnTo>
                <a:lnTo>
                  <a:pt x="3" y="9"/>
                </a:lnTo>
                <a:lnTo>
                  <a:pt x="2" y="15"/>
                </a:lnTo>
                <a:lnTo>
                  <a:pt x="0" y="20"/>
                </a:lnTo>
                <a:lnTo>
                  <a:pt x="2" y="24"/>
                </a:lnTo>
                <a:lnTo>
                  <a:pt x="3" y="29"/>
                </a:lnTo>
                <a:lnTo>
                  <a:pt x="7" y="33"/>
                </a:lnTo>
                <a:lnTo>
                  <a:pt x="11" y="37"/>
                </a:lnTo>
                <a:lnTo>
                  <a:pt x="15" y="38"/>
                </a:lnTo>
                <a:lnTo>
                  <a:pt x="35" y="38"/>
                </a:lnTo>
                <a:lnTo>
                  <a:pt x="45" y="38"/>
                </a:lnTo>
                <a:lnTo>
                  <a:pt x="51" y="37"/>
                </a:lnTo>
                <a:lnTo>
                  <a:pt x="55" y="33"/>
                </a:lnTo>
                <a:lnTo>
                  <a:pt x="57" y="29"/>
                </a:lnTo>
                <a:lnTo>
                  <a:pt x="60" y="24"/>
                </a:lnTo>
                <a:lnTo>
                  <a:pt x="60" y="20"/>
                </a:lnTo>
                <a:lnTo>
                  <a:pt x="60" y="15"/>
                </a:lnTo>
                <a:lnTo>
                  <a:pt x="57" y="9"/>
                </a:lnTo>
                <a:lnTo>
                  <a:pt x="55" y="5"/>
                </a:lnTo>
                <a:lnTo>
                  <a:pt x="51" y="3"/>
                </a:lnTo>
                <a:lnTo>
                  <a:pt x="45" y="0"/>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59" name="Line 1207"/>
          <p:cNvSpPr>
            <a:spLocks noChangeShapeType="1"/>
          </p:cNvSpPr>
          <p:nvPr/>
        </p:nvSpPr>
        <p:spPr bwMode="auto">
          <a:xfrm>
            <a:off x="8301038" y="4622800"/>
            <a:ext cx="1587" cy="1588"/>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0" name="Freeform 1208"/>
          <p:cNvSpPr>
            <a:spLocks/>
          </p:cNvSpPr>
          <p:nvPr/>
        </p:nvSpPr>
        <p:spPr bwMode="auto">
          <a:xfrm>
            <a:off x="8301038" y="4589463"/>
            <a:ext cx="15875" cy="41275"/>
          </a:xfrm>
          <a:custGeom>
            <a:avLst/>
            <a:gdLst>
              <a:gd name="T0" fmla="*/ 0 w 40"/>
              <a:gd name="T1" fmla="*/ 2147483647 h 109"/>
              <a:gd name="T2" fmla="*/ 2147483647 w 40"/>
              <a:gd name="T3" fmla="*/ 2147483647 h 109"/>
              <a:gd name="T4" fmla="*/ 2147483647 w 40"/>
              <a:gd name="T5" fmla="*/ 2147483647 h 109"/>
              <a:gd name="T6" fmla="*/ 2147483647 w 40"/>
              <a:gd name="T7" fmla="*/ 2147483647 h 109"/>
              <a:gd name="T8" fmla="*/ 2147483647 w 40"/>
              <a:gd name="T9" fmla="*/ 2147483647 h 109"/>
              <a:gd name="T10" fmla="*/ 2147483647 w 40"/>
              <a:gd name="T11" fmla="*/ 2147483647 h 109"/>
              <a:gd name="T12" fmla="*/ 2147483647 w 40"/>
              <a:gd name="T13" fmla="*/ 2147483647 h 109"/>
              <a:gd name="T14" fmla="*/ 2147483647 w 40"/>
              <a:gd name="T15" fmla="*/ 2147483647 h 109"/>
              <a:gd name="T16" fmla="*/ 2147483647 w 40"/>
              <a:gd name="T17" fmla="*/ 2147483647 h 109"/>
              <a:gd name="T18" fmla="*/ 2147483647 w 40"/>
              <a:gd name="T19" fmla="*/ 2147483647 h 109"/>
              <a:gd name="T20" fmla="*/ 2147483647 w 40"/>
              <a:gd name="T21" fmla="*/ 2147483647 h 109"/>
              <a:gd name="T22" fmla="*/ 2147483647 w 40"/>
              <a:gd name="T23" fmla="*/ 2147483647 h 109"/>
              <a:gd name="T24" fmla="*/ 2147483647 w 40"/>
              <a:gd name="T25" fmla="*/ 2147483647 h 109"/>
              <a:gd name="T26" fmla="*/ 2147483647 w 40"/>
              <a:gd name="T27" fmla="*/ 2147483647 h 109"/>
              <a:gd name="T28" fmla="*/ 2147483647 w 40"/>
              <a:gd name="T29" fmla="*/ 2147483647 h 109"/>
              <a:gd name="T30" fmla="*/ 2147483647 w 40"/>
              <a:gd name="T31" fmla="*/ 2147483647 h 109"/>
              <a:gd name="T32" fmla="*/ 2147483647 w 40"/>
              <a:gd name="T33" fmla="*/ 2147483647 h 109"/>
              <a:gd name="T34" fmla="*/ 2147483647 w 40"/>
              <a:gd name="T35" fmla="*/ 2147483647 h 109"/>
              <a:gd name="T36" fmla="*/ 2147483647 w 40"/>
              <a:gd name="T37" fmla="*/ 0 h 109"/>
              <a:gd name="T38" fmla="*/ 2147483647 w 40"/>
              <a:gd name="T39" fmla="*/ 2147483647 h 109"/>
              <a:gd name="T40" fmla="*/ 2147483647 w 40"/>
              <a:gd name="T41" fmla="*/ 2147483647 h 109"/>
              <a:gd name="T42" fmla="*/ 2147483647 w 40"/>
              <a:gd name="T43" fmla="*/ 2147483647 h 109"/>
              <a:gd name="T44" fmla="*/ 2147483647 w 40"/>
              <a:gd name="T45" fmla="*/ 2147483647 h 109"/>
              <a:gd name="T46" fmla="*/ 2147483647 w 40"/>
              <a:gd name="T47" fmla="*/ 2147483647 h 109"/>
              <a:gd name="T48" fmla="*/ 0 w 40"/>
              <a:gd name="T49" fmla="*/ 2147483647 h 109"/>
              <a:gd name="T50" fmla="*/ 0 w 40"/>
              <a:gd name="T51" fmla="*/ 2147483647 h 1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09"/>
              <a:gd name="T80" fmla="*/ 40 w 40"/>
              <a:gd name="T81" fmla="*/ 109 h 10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09">
                <a:moveTo>
                  <a:pt x="0" y="89"/>
                </a:moveTo>
                <a:lnTo>
                  <a:pt x="2" y="93"/>
                </a:lnTo>
                <a:lnTo>
                  <a:pt x="3" y="98"/>
                </a:lnTo>
                <a:lnTo>
                  <a:pt x="6" y="102"/>
                </a:lnTo>
                <a:lnTo>
                  <a:pt x="11" y="106"/>
                </a:lnTo>
                <a:lnTo>
                  <a:pt x="15" y="107"/>
                </a:lnTo>
                <a:lnTo>
                  <a:pt x="20" y="109"/>
                </a:lnTo>
                <a:lnTo>
                  <a:pt x="25" y="107"/>
                </a:lnTo>
                <a:lnTo>
                  <a:pt x="31" y="106"/>
                </a:lnTo>
                <a:lnTo>
                  <a:pt x="35" y="102"/>
                </a:lnTo>
                <a:lnTo>
                  <a:pt x="37" y="98"/>
                </a:lnTo>
                <a:lnTo>
                  <a:pt x="40" y="93"/>
                </a:lnTo>
                <a:lnTo>
                  <a:pt x="40" y="25"/>
                </a:lnTo>
                <a:lnTo>
                  <a:pt x="40" y="15"/>
                </a:lnTo>
                <a:lnTo>
                  <a:pt x="37" y="11"/>
                </a:lnTo>
                <a:lnTo>
                  <a:pt x="35" y="6"/>
                </a:lnTo>
                <a:lnTo>
                  <a:pt x="31" y="3"/>
                </a:lnTo>
                <a:lnTo>
                  <a:pt x="25" y="2"/>
                </a:lnTo>
                <a:lnTo>
                  <a:pt x="20" y="0"/>
                </a:lnTo>
                <a:lnTo>
                  <a:pt x="15" y="2"/>
                </a:lnTo>
                <a:lnTo>
                  <a:pt x="11" y="3"/>
                </a:lnTo>
                <a:lnTo>
                  <a:pt x="6" y="6"/>
                </a:lnTo>
                <a:lnTo>
                  <a:pt x="3" y="11"/>
                </a:lnTo>
                <a:lnTo>
                  <a:pt x="2" y="15"/>
                </a:lnTo>
                <a:lnTo>
                  <a:pt x="0" y="20"/>
                </a:lnTo>
                <a:lnTo>
                  <a:pt x="0" y="89"/>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1" name="Line 1209"/>
          <p:cNvSpPr>
            <a:spLocks noChangeShapeType="1"/>
          </p:cNvSpPr>
          <p:nvPr/>
        </p:nvSpPr>
        <p:spPr bwMode="auto">
          <a:xfrm>
            <a:off x="8308975"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2" name="Freeform 1210"/>
          <p:cNvSpPr>
            <a:spLocks/>
          </p:cNvSpPr>
          <p:nvPr/>
        </p:nvSpPr>
        <p:spPr bwMode="auto">
          <a:xfrm>
            <a:off x="8301038" y="4589463"/>
            <a:ext cx="39687" cy="15875"/>
          </a:xfrm>
          <a:custGeom>
            <a:avLst/>
            <a:gdLst>
              <a:gd name="T0" fmla="*/ 2147483647 w 99"/>
              <a:gd name="T1" fmla="*/ 0 h 40"/>
              <a:gd name="T2" fmla="*/ 2147483647 w 99"/>
              <a:gd name="T3" fmla="*/ 2147483647 h 40"/>
              <a:gd name="T4" fmla="*/ 2147483647 w 99"/>
              <a:gd name="T5" fmla="*/ 2147483647 h 40"/>
              <a:gd name="T6" fmla="*/ 2147483647 w 99"/>
              <a:gd name="T7" fmla="*/ 2147483647 h 40"/>
              <a:gd name="T8" fmla="*/ 2147483647 w 99"/>
              <a:gd name="T9" fmla="*/ 2147483647 h 40"/>
              <a:gd name="T10" fmla="*/ 2147483647 w 99"/>
              <a:gd name="T11" fmla="*/ 2147483647 h 40"/>
              <a:gd name="T12" fmla="*/ 0 w 99"/>
              <a:gd name="T13" fmla="*/ 2147483647 h 40"/>
              <a:gd name="T14" fmla="*/ 2147483647 w 99"/>
              <a:gd name="T15" fmla="*/ 2147483647 h 40"/>
              <a:gd name="T16" fmla="*/ 2147483647 w 99"/>
              <a:gd name="T17" fmla="*/ 2147483647 h 40"/>
              <a:gd name="T18" fmla="*/ 2147483647 w 99"/>
              <a:gd name="T19" fmla="*/ 2147483647 h 40"/>
              <a:gd name="T20" fmla="*/ 2147483647 w 99"/>
              <a:gd name="T21" fmla="*/ 2147483647 h 40"/>
              <a:gd name="T22" fmla="*/ 2147483647 w 99"/>
              <a:gd name="T23" fmla="*/ 2147483647 h 40"/>
              <a:gd name="T24" fmla="*/ 2147483647 w 99"/>
              <a:gd name="T25" fmla="*/ 2147483647 h 40"/>
              <a:gd name="T26" fmla="*/ 2147483647 w 99"/>
              <a:gd name="T27" fmla="*/ 2147483647 h 40"/>
              <a:gd name="T28" fmla="*/ 2147483647 w 99"/>
              <a:gd name="T29" fmla="*/ 2147483647 h 40"/>
              <a:gd name="T30" fmla="*/ 2147483647 w 99"/>
              <a:gd name="T31" fmla="*/ 2147483647 h 40"/>
              <a:gd name="T32" fmla="*/ 2147483647 w 99"/>
              <a:gd name="T33" fmla="*/ 2147483647 h 40"/>
              <a:gd name="T34" fmla="*/ 2147483647 w 99"/>
              <a:gd name="T35" fmla="*/ 2147483647 h 40"/>
              <a:gd name="T36" fmla="*/ 2147483647 w 99"/>
              <a:gd name="T37" fmla="*/ 2147483647 h 40"/>
              <a:gd name="T38" fmla="*/ 2147483647 w 99"/>
              <a:gd name="T39" fmla="*/ 2147483647 h 40"/>
              <a:gd name="T40" fmla="*/ 2147483647 w 99"/>
              <a:gd name="T41" fmla="*/ 2147483647 h 40"/>
              <a:gd name="T42" fmla="*/ 2147483647 w 99"/>
              <a:gd name="T43" fmla="*/ 2147483647 h 40"/>
              <a:gd name="T44" fmla="*/ 2147483647 w 99"/>
              <a:gd name="T45" fmla="*/ 2147483647 h 40"/>
              <a:gd name="T46" fmla="*/ 2147483647 w 99"/>
              <a:gd name="T47" fmla="*/ 2147483647 h 40"/>
              <a:gd name="T48" fmla="*/ 2147483647 w 99"/>
              <a:gd name="T49" fmla="*/ 0 h 40"/>
              <a:gd name="T50" fmla="*/ 2147483647 w 9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40"/>
              <a:gd name="T80" fmla="*/ 99 w 9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40">
                <a:moveTo>
                  <a:pt x="20" y="0"/>
                </a:moveTo>
                <a:lnTo>
                  <a:pt x="15" y="2"/>
                </a:lnTo>
                <a:lnTo>
                  <a:pt x="11" y="3"/>
                </a:lnTo>
                <a:lnTo>
                  <a:pt x="6" y="6"/>
                </a:lnTo>
                <a:lnTo>
                  <a:pt x="3" y="11"/>
                </a:lnTo>
                <a:lnTo>
                  <a:pt x="2" y="15"/>
                </a:lnTo>
                <a:lnTo>
                  <a:pt x="0" y="20"/>
                </a:lnTo>
                <a:lnTo>
                  <a:pt x="2" y="25"/>
                </a:lnTo>
                <a:lnTo>
                  <a:pt x="3" y="31"/>
                </a:lnTo>
                <a:lnTo>
                  <a:pt x="6" y="35"/>
                </a:lnTo>
                <a:lnTo>
                  <a:pt x="11" y="37"/>
                </a:lnTo>
                <a:lnTo>
                  <a:pt x="15" y="40"/>
                </a:lnTo>
                <a:lnTo>
                  <a:pt x="74" y="40"/>
                </a:lnTo>
                <a:lnTo>
                  <a:pt x="85" y="40"/>
                </a:lnTo>
                <a:lnTo>
                  <a:pt x="89" y="37"/>
                </a:lnTo>
                <a:lnTo>
                  <a:pt x="93" y="35"/>
                </a:lnTo>
                <a:lnTo>
                  <a:pt x="97" y="31"/>
                </a:lnTo>
                <a:lnTo>
                  <a:pt x="98" y="25"/>
                </a:lnTo>
                <a:lnTo>
                  <a:pt x="99" y="20"/>
                </a:lnTo>
                <a:lnTo>
                  <a:pt x="98" y="15"/>
                </a:lnTo>
                <a:lnTo>
                  <a:pt x="97" y="11"/>
                </a:lnTo>
                <a:lnTo>
                  <a:pt x="93" y="6"/>
                </a:lnTo>
                <a:lnTo>
                  <a:pt x="89" y="3"/>
                </a:lnTo>
                <a:lnTo>
                  <a:pt x="85" y="2"/>
                </a:lnTo>
                <a:lnTo>
                  <a:pt x="8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3" name="Line 1211"/>
          <p:cNvSpPr>
            <a:spLocks noChangeShapeType="1"/>
          </p:cNvSpPr>
          <p:nvPr/>
        </p:nvSpPr>
        <p:spPr bwMode="auto">
          <a:xfrm>
            <a:off x="8332788" y="4589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4" name="Freeform 1212"/>
          <p:cNvSpPr>
            <a:spLocks/>
          </p:cNvSpPr>
          <p:nvPr/>
        </p:nvSpPr>
        <p:spPr bwMode="auto">
          <a:xfrm>
            <a:off x="8324850" y="4589463"/>
            <a:ext cx="23813"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0 w 59"/>
              <a:gd name="T11" fmla="*/ 2147483647 h 40"/>
              <a:gd name="T12" fmla="*/ 0 w 59"/>
              <a:gd name="T13" fmla="*/ 2147483647 h 40"/>
              <a:gd name="T14" fmla="*/ 0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4" y="2"/>
                </a:lnTo>
                <a:lnTo>
                  <a:pt x="9" y="3"/>
                </a:lnTo>
                <a:lnTo>
                  <a:pt x="5" y="6"/>
                </a:lnTo>
                <a:lnTo>
                  <a:pt x="2" y="11"/>
                </a:lnTo>
                <a:lnTo>
                  <a:pt x="0" y="15"/>
                </a:lnTo>
                <a:lnTo>
                  <a:pt x="0" y="20"/>
                </a:lnTo>
                <a:lnTo>
                  <a:pt x="0" y="25"/>
                </a:lnTo>
                <a:lnTo>
                  <a:pt x="2" y="31"/>
                </a:lnTo>
                <a:lnTo>
                  <a:pt x="5" y="35"/>
                </a:lnTo>
                <a:lnTo>
                  <a:pt x="9" y="37"/>
                </a:lnTo>
                <a:lnTo>
                  <a:pt x="14" y="40"/>
                </a:lnTo>
                <a:lnTo>
                  <a:pt x="33" y="40"/>
                </a:lnTo>
                <a:lnTo>
                  <a:pt x="45" y="40"/>
                </a:lnTo>
                <a:lnTo>
                  <a:pt x="49" y="37"/>
                </a:lnTo>
                <a:lnTo>
                  <a:pt x="53" y="35"/>
                </a:lnTo>
                <a:lnTo>
                  <a:pt x="57" y="31"/>
                </a:lnTo>
                <a:lnTo>
                  <a:pt x="58" y="25"/>
                </a:lnTo>
                <a:lnTo>
                  <a:pt x="59" y="20"/>
                </a:lnTo>
                <a:lnTo>
                  <a:pt x="58" y="15"/>
                </a:lnTo>
                <a:lnTo>
                  <a:pt x="57" y="11"/>
                </a:lnTo>
                <a:lnTo>
                  <a:pt x="53" y="6"/>
                </a:lnTo>
                <a:lnTo>
                  <a:pt x="49" y="3"/>
                </a:lnTo>
                <a:lnTo>
                  <a:pt x="45" y="2"/>
                </a:lnTo>
                <a:lnTo>
                  <a:pt x="3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5" name="Line 1213"/>
          <p:cNvSpPr>
            <a:spLocks noChangeShapeType="1"/>
          </p:cNvSpPr>
          <p:nvPr/>
        </p:nvSpPr>
        <p:spPr bwMode="auto">
          <a:xfrm>
            <a:off x="8340725"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6" name="Freeform 1214"/>
          <p:cNvSpPr>
            <a:spLocks/>
          </p:cNvSpPr>
          <p:nvPr/>
        </p:nvSpPr>
        <p:spPr bwMode="auto">
          <a:xfrm>
            <a:off x="8332788" y="4589463"/>
            <a:ext cx="34925" cy="15875"/>
          </a:xfrm>
          <a:custGeom>
            <a:avLst/>
            <a:gdLst>
              <a:gd name="T0" fmla="*/ 2147483647 w 88"/>
              <a:gd name="T1" fmla="*/ 0 h 40"/>
              <a:gd name="T2" fmla="*/ 2147483647 w 88"/>
              <a:gd name="T3" fmla="*/ 2147483647 h 40"/>
              <a:gd name="T4" fmla="*/ 2147483647 w 88"/>
              <a:gd name="T5" fmla="*/ 2147483647 h 40"/>
              <a:gd name="T6" fmla="*/ 2147483647 w 88"/>
              <a:gd name="T7" fmla="*/ 2147483647 h 40"/>
              <a:gd name="T8" fmla="*/ 2147483647 w 88"/>
              <a:gd name="T9" fmla="*/ 2147483647 h 40"/>
              <a:gd name="T10" fmla="*/ 0 w 88"/>
              <a:gd name="T11" fmla="*/ 2147483647 h 40"/>
              <a:gd name="T12" fmla="*/ 0 w 88"/>
              <a:gd name="T13" fmla="*/ 2147483647 h 40"/>
              <a:gd name="T14" fmla="*/ 0 w 88"/>
              <a:gd name="T15" fmla="*/ 2147483647 h 40"/>
              <a:gd name="T16" fmla="*/ 2147483647 w 88"/>
              <a:gd name="T17" fmla="*/ 2147483647 h 40"/>
              <a:gd name="T18" fmla="*/ 2147483647 w 88"/>
              <a:gd name="T19" fmla="*/ 2147483647 h 40"/>
              <a:gd name="T20" fmla="*/ 2147483647 w 88"/>
              <a:gd name="T21" fmla="*/ 2147483647 h 40"/>
              <a:gd name="T22" fmla="*/ 2147483647 w 88"/>
              <a:gd name="T23" fmla="*/ 2147483647 h 40"/>
              <a:gd name="T24" fmla="*/ 2147483647 w 88"/>
              <a:gd name="T25" fmla="*/ 2147483647 h 40"/>
              <a:gd name="T26" fmla="*/ 2147483647 w 88"/>
              <a:gd name="T27" fmla="*/ 2147483647 h 40"/>
              <a:gd name="T28" fmla="*/ 2147483647 w 88"/>
              <a:gd name="T29" fmla="*/ 2147483647 h 40"/>
              <a:gd name="T30" fmla="*/ 2147483647 w 88"/>
              <a:gd name="T31" fmla="*/ 2147483647 h 40"/>
              <a:gd name="T32" fmla="*/ 2147483647 w 88"/>
              <a:gd name="T33" fmla="*/ 2147483647 h 40"/>
              <a:gd name="T34" fmla="*/ 2147483647 w 88"/>
              <a:gd name="T35" fmla="*/ 2147483647 h 40"/>
              <a:gd name="T36" fmla="*/ 2147483647 w 88"/>
              <a:gd name="T37" fmla="*/ 2147483647 h 40"/>
              <a:gd name="T38" fmla="*/ 2147483647 w 88"/>
              <a:gd name="T39" fmla="*/ 2147483647 h 40"/>
              <a:gd name="T40" fmla="*/ 2147483647 w 88"/>
              <a:gd name="T41" fmla="*/ 2147483647 h 40"/>
              <a:gd name="T42" fmla="*/ 2147483647 w 88"/>
              <a:gd name="T43" fmla="*/ 2147483647 h 40"/>
              <a:gd name="T44" fmla="*/ 2147483647 w 88"/>
              <a:gd name="T45" fmla="*/ 2147483647 h 40"/>
              <a:gd name="T46" fmla="*/ 2147483647 w 88"/>
              <a:gd name="T47" fmla="*/ 2147483647 h 40"/>
              <a:gd name="T48" fmla="*/ 2147483647 w 88"/>
              <a:gd name="T49" fmla="*/ 0 h 40"/>
              <a:gd name="T50" fmla="*/ 2147483647 w 8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40"/>
              <a:gd name="T80" fmla="*/ 88 w 8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40">
                <a:moveTo>
                  <a:pt x="19" y="0"/>
                </a:moveTo>
                <a:lnTo>
                  <a:pt x="14" y="2"/>
                </a:lnTo>
                <a:lnTo>
                  <a:pt x="9" y="3"/>
                </a:lnTo>
                <a:lnTo>
                  <a:pt x="5" y="6"/>
                </a:lnTo>
                <a:lnTo>
                  <a:pt x="2" y="11"/>
                </a:lnTo>
                <a:lnTo>
                  <a:pt x="0" y="15"/>
                </a:lnTo>
                <a:lnTo>
                  <a:pt x="0" y="20"/>
                </a:lnTo>
                <a:lnTo>
                  <a:pt x="0" y="25"/>
                </a:lnTo>
                <a:lnTo>
                  <a:pt x="2" y="31"/>
                </a:lnTo>
                <a:lnTo>
                  <a:pt x="5" y="35"/>
                </a:lnTo>
                <a:lnTo>
                  <a:pt x="9" y="37"/>
                </a:lnTo>
                <a:lnTo>
                  <a:pt x="14" y="40"/>
                </a:lnTo>
                <a:lnTo>
                  <a:pt x="63" y="40"/>
                </a:lnTo>
                <a:lnTo>
                  <a:pt x="74" y="40"/>
                </a:lnTo>
                <a:lnTo>
                  <a:pt x="78" y="37"/>
                </a:lnTo>
                <a:lnTo>
                  <a:pt x="81" y="35"/>
                </a:lnTo>
                <a:lnTo>
                  <a:pt x="85" y="31"/>
                </a:lnTo>
                <a:lnTo>
                  <a:pt x="87" y="25"/>
                </a:lnTo>
                <a:lnTo>
                  <a:pt x="88" y="20"/>
                </a:lnTo>
                <a:lnTo>
                  <a:pt x="87" y="15"/>
                </a:lnTo>
                <a:lnTo>
                  <a:pt x="85" y="11"/>
                </a:lnTo>
                <a:lnTo>
                  <a:pt x="81" y="6"/>
                </a:lnTo>
                <a:lnTo>
                  <a:pt x="78" y="3"/>
                </a:lnTo>
                <a:lnTo>
                  <a:pt x="74" y="2"/>
                </a:lnTo>
                <a:lnTo>
                  <a:pt x="6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7" name="Line 1215"/>
          <p:cNvSpPr>
            <a:spLocks noChangeShapeType="1"/>
          </p:cNvSpPr>
          <p:nvPr/>
        </p:nvSpPr>
        <p:spPr bwMode="auto">
          <a:xfrm>
            <a:off x="8359775"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8" name="Freeform 1216"/>
          <p:cNvSpPr>
            <a:spLocks/>
          </p:cNvSpPr>
          <p:nvPr/>
        </p:nvSpPr>
        <p:spPr bwMode="auto">
          <a:xfrm>
            <a:off x="8351838" y="4589463"/>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2"/>
                </a:lnTo>
                <a:lnTo>
                  <a:pt x="10" y="3"/>
                </a:lnTo>
                <a:lnTo>
                  <a:pt x="6" y="6"/>
                </a:lnTo>
                <a:lnTo>
                  <a:pt x="3" y="11"/>
                </a:lnTo>
                <a:lnTo>
                  <a:pt x="0" y="15"/>
                </a:lnTo>
                <a:lnTo>
                  <a:pt x="0" y="20"/>
                </a:lnTo>
                <a:lnTo>
                  <a:pt x="0" y="25"/>
                </a:lnTo>
                <a:lnTo>
                  <a:pt x="3" y="31"/>
                </a:lnTo>
                <a:lnTo>
                  <a:pt x="6" y="35"/>
                </a:lnTo>
                <a:lnTo>
                  <a:pt x="10" y="37"/>
                </a:lnTo>
                <a:lnTo>
                  <a:pt x="15" y="40"/>
                </a:lnTo>
                <a:lnTo>
                  <a:pt x="24" y="40"/>
                </a:lnTo>
                <a:lnTo>
                  <a:pt x="35" y="40"/>
                </a:lnTo>
                <a:lnTo>
                  <a:pt x="40" y="37"/>
                </a:lnTo>
                <a:lnTo>
                  <a:pt x="44" y="35"/>
                </a:lnTo>
                <a:lnTo>
                  <a:pt x="47" y="31"/>
                </a:lnTo>
                <a:lnTo>
                  <a:pt x="49" y="25"/>
                </a:lnTo>
                <a:lnTo>
                  <a:pt x="49" y="20"/>
                </a:lnTo>
                <a:lnTo>
                  <a:pt x="49" y="15"/>
                </a:lnTo>
                <a:lnTo>
                  <a:pt x="47" y="11"/>
                </a:lnTo>
                <a:lnTo>
                  <a:pt x="44" y="6"/>
                </a:lnTo>
                <a:lnTo>
                  <a:pt x="40" y="3"/>
                </a:lnTo>
                <a:lnTo>
                  <a:pt x="35" y="2"/>
                </a:lnTo>
                <a:lnTo>
                  <a:pt x="3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69" name="Line 1217"/>
          <p:cNvSpPr>
            <a:spLocks noChangeShapeType="1"/>
          </p:cNvSpPr>
          <p:nvPr/>
        </p:nvSpPr>
        <p:spPr bwMode="auto">
          <a:xfrm>
            <a:off x="8362950"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0" name="Freeform 1218"/>
          <p:cNvSpPr>
            <a:spLocks/>
          </p:cNvSpPr>
          <p:nvPr/>
        </p:nvSpPr>
        <p:spPr bwMode="auto">
          <a:xfrm>
            <a:off x="8355013" y="4589463"/>
            <a:ext cx="20637" cy="15875"/>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4" y="2"/>
                </a:lnTo>
                <a:lnTo>
                  <a:pt x="10" y="3"/>
                </a:lnTo>
                <a:lnTo>
                  <a:pt x="6" y="6"/>
                </a:lnTo>
                <a:lnTo>
                  <a:pt x="2" y="11"/>
                </a:lnTo>
                <a:lnTo>
                  <a:pt x="1" y="15"/>
                </a:lnTo>
                <a:lnTo>
                  <a:pt x="0" y="20"/>
                </a:lnTo>
                <a:lnTo>
                  <a:pt x="1" y="25"/>
                </a:lnTo>
                <a:lnTo>
                  <a:pt x="2" y="31"/>
                </a:lnTo>
                <a:lnTo>
                  <a:pt x="6" y="35"/>
                </a:lnTo>
                <a:lnTo>
                  <a:pt x="10" y="37"/>
                </a:lnTo>
                <a:lnTo>
                  <a:pt x="14" y="40"/>
                </a:lnTo>
                <a:lnTo>
                  <a:pt x="23" y="40"/>
                </a:lnTo>
                <a:lnTo>
                  <a:pt x="35" y="40"/>
                </a:lnTo>
                <a:lnTo>
                  <a:pt x="39" y="37"/>
                </a:lnTo>
                <a:lnTo>
                  <a:pt x="43" y="35"/>
                </a:lnTo>
                <a:lnTo>
                  <a:pt x="47" y="31"/>
                </a:lnTo>
                <a:lnTo>
                  <a:pt x="49" y="25"/>
                </a:lnTo>
                <a:lnTo>
                  <a:pt x="50" y="20"/>
                </a:lnTo>
                <a:lnTo>
                  <a:pt x="49" y="15"/>
                </a:lnTo>
                <a:lnTo>
                  <a:pt x="47" y="11"/>
                </a:lnTo>
                <a:lnTo>
                  <a:pt x="43" y="6"/>
                </a:lnTo>
                <a:lnTo>
                  <a:pt x="39"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1" name="Line 1219"/>
          <p:cNvSpPr>
            <a:spLocks noChangeShapeType="1"/>
          </p:cNvSpPr>
          <p:nvPr/>
        </p:nvSpPr>
        <p:spPr bwMode="auto">
          <a:xfrm>
            <a:off x="8367713" y="4589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2" name="Freeform 1220"/>
          <p:cNvSpPr>
            <a:spLocks/>
          </p:cNvSpPr>
          <p:nvPr/>
        </p:nvSpPr>
        <p:spPr bwMode="auto">
          <a:xfrm>
            <a:off x="8359775" y="4589463"/>
            <a:ext cx="31750" cy="15875"/>
          </a:xfrm>
          <a:custGeom>
            <a:avLst/>
            <a:gdLst>
              <a:gd name="T0" fmla="*/ 2147483647 w 80"/>
              <a:gd name="T1" fmla="*/ 0 h 40"/>
              <a:gd name="T2" fmla="*/ 2147483647 w 80"/>
              <a:gd name="T3" fmla="*/ 2147483647 h 40"/>
              <a:gd name="T4" fmla="*/ 2147483647 w 80"/>
              <a:gd name="T5" fmla="*/ 2147483647 h 40"/>
              <a:gd name="T6" fmla="*/ 2147483647 w 80"/>
              <a:gd name="T7" fmla="*/ 2147483647 h 40"/>
              <a:gd name="T8" fmla="*/ 2147483647 w 80"/>
              <a:gd name="T9" fmla="*/ 2147483647 h 40"/>
              <a:gd name="T10" fmla="*/ 0 w 80"/>
              <a:gd name="T11" fmla="*/ 2147483647 h 40"/>
              <a:gd name="T12" fmla="*/ 0 w 80"/>
              <a:gd name="T13" fmla="*/ 2147483647 h 40"/>
              <a:gd name="T14" fmla="*/ 0 w 80"/>
              <a:gd name="T15" fmla="*/ 2147483647 h 40"/>
              <a:gd name="T16" fmla="*/ 2147483647 w 80"/>
              <a:gd name="T17" fmla="*/ 2147483647 h 40"/>
              <a:gd name="T18" fmla="*/ 2147483647 w 80"/>
              <a:gd name="T19" fmla="*/ 2147483647 h 40"/>
              <a:gd name="T20" fmla="*/ 2147483647 w 80"/>
              <a:gd name="T21" fmla="*/ 2147483647 h 40"/>
              <a:gd name="T22" fmla="*/ 2147483647 w 80"/>
              <a:gd name="T23" fmla="*/ 2147483647 h 40"/>
              <a:gd name="T24" fmla="*/ 2147483647 w 80"/>
              <a:gd name="T25" fmla="*/ 2147483647 h 40"/>
              <a:gd name="T26" fmla="*/ 2147483647 w 80"/>
              <a:gd name="T27" fmla="*/ 2147483647 h 40"/>
              <a:gd name="T28" fmla="*/ 2147483647 w 80"/>
              <a:gd name="T29" fmla="*/ 2147483647 h 40"/>
              <a:gd name="T30" fmla="*/ 2147483647 w 80"/>
              <a:gd name="T31" fmla="*/ 2147483647 h 40"/>
              <a:gd name="T32" fmla="*/ 2147483647 w 80"/>
              <a:gd name="T33" fmla="*/ 2147483647 h 40"/>
              <a:gd name="T34" fmla="*/ 2147483647 w 80"/>
              <a:gd name="T35" fmla="*/ 2147483647 h 40"/>
              <a:gd name="T36" fmla="*/ 2147483647 w 80"/>
              <a:gd name="T37" fmla="*/ 2147483647 h 40"/>
              <a:gd name="T38" fmla="*/ 2147483647 w 80"/>
              <a:gd name="T39" fmla="*/ 2147483647 h 40"/>
              <a:gd name="T40" fmla="*/ 2147483647 w 80"/>
              <a:gd name="T41" fmla="*/ 2147483647 h 40"/>
              <a:gd name="T42" fmla="*/ 2147483647 w 80"/>
              <a:gd name="T43" fmla="*/ 2147483647 h 40"/>
              <a:gd name="T44" fmla="*/ 2147483647 w 80"/>
              <a:gd name="T45" fmla="*/ 2147483647 h 40"/>
              <a:gd name="T46" fmla="*/ 2147483647 w 80"/>
              <a:gd name="T47" fmla="*/ 2147483647 h 40"/>
              <a:gd name="T48" fmla="*/ 2147483647 w 80"/>
              <a:gd name="T49" fmla="*/ 0 h 40"/>
              <a:gd name="T50" fmla="*/ 2147483647 w 8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40"/>
              <a:gd name="T80" fmla="*/ 80 w 8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40">
                <a:moveTo>
                  <a:pt x="20" y="0"/>
                </a:moveTo>
                <a:lnTo>
                  <a:pt x="15" y="2"/>
                </a:lnTo>
                <a:lnTo>
                  <a:pt x="10" y="3"/>
                </a:lnTo>
                <a:lnTo>
                  <a:pt x="6" y="6"/>
                </a:lnTo>
                <a:lnTo>
                  <a:pt x="3" y="11"/>
                </a:lnTo>
                <a:lnTo>
                  <a:pt x="0" y="15"/>
                </a:lnTo>
                <a:lnTo>
                  <a:pt x="0" y="20"/>
                </a:lnTo>
                <a:lnTo>
                  <a:pt x="0" y="25"/>
                </a:lnTo>
                <a:lnTo>
                  <a:pt x="3" y="31"/>
                </a:lnTo>
                <a:lnTo>
                  <a:pt x="6" y="35"/>
                </a:lnTo>
                <a:lnTo>
                  <a:pt x="10" y="37"/>
                </a:lnTo>
                <a:lnTo>
                  <a:pt x="15" y="40"/>
                </a:lnTo>
                <a:lnTo>
                  <a:pt x="53" y="40"/>
                </a:lnTo>
                <a:lnTo>
                  <a:pt x="64" y="40"/>
                </a:lnTo>
                <a:lnTo>
                  <a:pt x="69" y="37"/>
                </a:lnTo>
                <a:lnTo>
                  <a:pt x="73" y="35"/>
                </a:lnTo>
                <a:lnTo>
                  <a:pt x="77" y="31"/>
                </a:lnTo>
                <a:lnTo>
                  <a:pt x="78" y="25"/>
                </a:lnTo>
                <a:lnTo>
                  <a:pt x="80" y="20"/>
                </a:lnTo>
                <a:lnTo>
                  <a:pt x="78" y="15"/>
                </a:lnTo>
                <a:lnTo>
                  <a:pt x="77" y="11"/>
                </a:lnTo>
                <a:lnTo>
                  <a:pt x="73" y="6"/>
                </a:lnTo>
                <a:lnTo>
                  <a:pt x="69" y="3"/>
                </a:lnTo>
                <a:lnTo>
                  <a:pt x="64" y="2"/>
                </a:lnTo>
                <a:lnTo>
                  <a:pt x="5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3" name="Line 1221"/>
          <p:cNvSpPr>
            <a:spLocks noChangeShapeType="1"/>
          </p:cNvSpPr>
          <p:nvPr/>
        </p:nvSpPr>
        <p:spPr bwMode="auto">
          <a:xfrm>
            <a:off x="8383588" y="4589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4" name="Freeform 1222"/>
          <p:cNvSpPr>
            <a:spLocks/>
          </p:cNvSpPr>
          <p:nvPr/>
        </p:nvSpPr>
        <p:spPr bwMode="auto">
          <a:xfrm>
            <a:off x="8375650" y="4589463"/>
            <a:ext cx="26988"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4" y="2"/>
                </a:lnTo>
                <a:lnTo>
                  <a:pt x="9" y="3"/>
                </a:lnTo>
                <a:lnTo>
                  <a:pt x="5" y="6"/>
                </a:lnTo>
                <a:lnTo>
                  <a:pt x="3" y="11"/>
                </a:lnTo>
                <a:lnTo>
                  <a:pt x="0" y="15"/>
                </a:lnTo>
                <a:lnTo>
                  <a:pt x="0" y="20"/>
                </a:lnTo>
                <a:lnTo>
                  <a:pt x="0" y="25"/>
                </a:lnTo>
                <a:lnTo>
                  <a:pt x="3" y="31"/>
                </a:lnTo>
                <a:lnTo>
                  <a:pt x="5" y="35"/>
                </a:lnTo>
                <a:lnTo>
                  <a:pt x="9" y="37"/>
                </a:lnTo>
                <a:lnTo>
                  <a:pt x="14" y="40"/>
                </a:lnTo>
                <a:lnTo>
                  <a:pt x="44" y="40"/>
                </a:lnTo>
                <a:lnTo>
                  <a:pt x="54" y="40"/>
                </a:lnTo>
                <a:lnTo>
                  <a:pt x="58" y="37"/>
                </a:lnTo>
                <a:lnTo>
                  <a:pt x="62" y="35"/>
                </a:lnTo>
                <a:lnTo>
                  <a:pt x="66" y="31"/>
                </a:lnTo>
                <a:lnTo>
                  <a:pt x="67" y="25"/>
                </a:lnTo>
                <a:lnTo>
                  <a:pt x="69" y="20"/>
                </a:lnTo>
                <a:lnTo>
                  <a:pt x="67" y="15"/>
                </a:lnTo>
                <a:lnTo>
                  <a:pt x="66" y="11"/>
                </a:lnTo>
                <a:lnTo>
                  <a:pt x="62" y="6"/>
                </a:lnTo>
                <a:lnTo>
                  <a:pt x="58" y="3"/>
                </a:lnTo>
                <a:lnTo>
                  <a:pt x="54" y="2"/>
                </a:lnTo>
                <a:lnTo>
                  <a:pt x="4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5" name="Line 1223"/>
          <p:cNvSpPr>
            <a:spLocks noChangeShapeType="1"/>
          </p:cNvSpPr>
          <p:nvPr/>
        </p:nvSpPr>
        <p:spPr bwMode="auto">
          <a:xfrm>
            <a:off x="8394700"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6" name="Freeform 1224"/>
          <p:cNvSpPr>
            <a:spLocks/>
          </p:cNvSpPr>
          <p:nvPr/>
        </p:nvSpPr>
        <p:spPr bwMode="auto">
          <a:xfrm>
            <a:off x="8386763" y="4589463"/>
            <a:ext cx="34925" cy="15875"/>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0 w 89"/>
              <a:gd name="T11" fmla="*/ 2147483647 h 40"/>
              <a:gd name="T12" fmla="*/ 0 w 89"/>
              <a:gd name="T13" fmla="*/ 2147483647 h 40"/>
              <a:gd name="T14" fmla="*/ 0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2"/>
                </a:lnTo>
                <a:lnTo>
                  <a:pt x="9" y="3"/>
                </a:lnTo>
                <a:lnTo>
                  <a:pt x="5" y="6"/>
                </a:lnTo>
                <a:lnTo>
                  <a:pt x="3" y="11"/>
                </a:lnTo>
                <a:lnTo>
                  <a:pt x="0" y="15"/>
                </a:lnTo>
                <a:lnTo>
                  <a:pt x="0" y="20"/>
                </a:lnTo>
                <a:lnTo>
                  <a:pt x="0" y="25"/>
                </a:lnTo>
                <a:lnTo>
                  <a:pt x="3" y="31"/>
                </a:lnTo>
                <a:lnTo>
                  <a:pt x="5" y="35"/>
                </a:lnTo>
                <a:lnTo>
                  <a:pt x="9" y="37"/>
                </a:lnTo>
                <a:lnTo>
                  <a:pt x="15" y="40"/>
                </a:lnTo>
                <a:lnTo>
                  <a:pt x="63" y="40"/>
                </a:lnTo>
                <a:lnTo>
                  <a:pt x="74" y="40"/>
                </a:lnTo>
                <a:lnTo>
                  <a:pt x="79" y="37"/>
                </a:lnTo>
                <a:lnTo>
                  <a:pt x="83" y="35"/>
                </a:lnTo>
                <a:lnTo>
                  <a:pt x="86" y="31"/>
                </a:lnTo>
                <a:lnTo>
                  <a:pt x="89" y="25"/>
                </a:lnTo>
                <a:lnTo>
                  <a:pt x="89" y="20"/>
                </a:lnTo>
                <a:lnTo>
                  <a:pt x="89" y="15"/>
                </a:lnTo>
                <a:lnTo>
                  <a:pt x="86" y="11"/>
                </a:lnTo>
                <a:lnTo>
                  <a:pt x="83" y="6"/>
                </a:lnTo>
                <a:lnTo>
                  <a:pt x="79" y="3"/>
                </a:lnTo>
                <a:lnTo>
                  <a:pt x="74" y="2"/>
                </a:lnTo>
                <a:lnTo>
                  <a:pt x="6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7" name="Line 1225"/>
          <p:cNvSpPr>
            <a:spLocks noChangeShapeType="1"/>
          </p:cNvSpPr>
          <p:nvPr/>
        </p:nvSpPr>
        <p:spPr bwMode="auto">
          <a:xfrm>
            <a:off x="8413750"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8" name="Freeform 1226"/>
          <p:cNvSpPr>
            <a:spLocks/>
          </p:cNvSpPr>
          <p:nvPr/>
        </p:nvSpPr>
        <p:spPr bwMode="auto">
          <a:xfrm>
            <a:off x="8405813" y="4589463"/>
            <a:ext cx="23812" cy="15875"/>
          </a:xfrm>
          <a:custGeom>
            <a:avLst/>
            <a:gdLst>
              <a:gd name="T0" fmla="*/ 2147483647 w 59"/>
              <a:gd name="T1" fmla="*/ 0 h 40"/>
              <a:gd name="T2" fmla="*/ 2147483647 w 59"/>
              <a:gd name="T3" fmla="*/ 2147483647 h 40"/>
              <a:gd name="T4" fmla="*/ 2147483647 w 59"/>
              <a:gd name="T5" fmla="*/ 2147483647 h 40"/>
              <a:gd name="T6" fmla="*/ 2147483647 w 59"/>
              <a:gd name="T7" fmla="*/ 2147483647 h 40"/>
              <a:gd name="T8" fmla="*/ 2147483647 w 59"/>
              <a:gd name="T9" fmla="*/ 2147483647 h 40"/>
              <a:gd name="T10" fmla="*/ 2147483647 w 59"/>
              <a:gd name="T11" fmla="*/ 2147483647 h 40"/>
              <a:gd name="T12" fmla="*/ 0 w 59"/>
              <a:gd name="T13" fmla="*/ 2147483647 h 40"/>
              <a:gd name="T14" fmla="*/ 2147483647 w 59"/>
              <a:gd name="T15" fmla="*/ 2147483647 h 40"/>
              <a:gd name="T16" fmla="*/ 2147483647 w 59"/>
              <a:gd name="T17" fmla="*/ 2147483647 h 40"/>
              <a:gd name="T18" fmla="*/ 2147483647 w 59"/>
              <a:gd name="T19" fmla="*/ 2147483647 h 40"/>
              <a:gd name="T20" fmla="*/ 2147483647 w 59"/>
              <a:gd name="T21" fmla="*/ 2147483647 h 40"/>
              <a:gd name="T22" fmla="*/ 2147483647 w 59"/>
              <a:gd name="T23" fmla="*/ 2147483647 h 40"/>
              <a:gd name="T24" fmla="*/ 2147483647 w 59"/>
              <a:gd name="T25" fmla="*/ 2147483647 h 40"/>
              <a:gd name="T26" fmla="*/ 2147483647 w 59"/>
              <a:gd name="T27" fmla="*/ 2147483647 h 40"/>
              <a:gd name="T28" fmla="*/ 2147483647 w 59"/>
              <a:gd name="T29" fmla="*/ 2147483647 h 40"/>
              <a:gd name="T30" fmla="*/ 2147483647 w 59"/>
              <a:gd name="T31" fmla="*/ 2147483647 h 40"/>
              <a:gd name="T32" fmla="*/ 2147483647 w 59"/>
              <a:gd name="T33" fmla="*/ 2147483647 h 40"/>
              <a:gd name="T34" fmla="*/ 2147483647 w 59"/>
              <a:gd name="T35" fmla="*/ 2147483647 h 40"/>
              <a:gd name="T36" fmla="*/ 2147483647 w 59"/>
              <a:gd name="T37" fmla="*/ 2147483647 h 40"/>
              <a:gd name="T38" fmla="*/ 2147483647 w 59"/>
              <a:gd name="T39" fmla="*/ 2147483647 h 40"/>
              <a:gd name="T40" fmla="*/ 2147483647 w 59"/>
              <a:gd name="T41" fmla="*/ 2147483647 h 40"/>
              <a:gd name="T42" fmla="*/ 2147483647 w 59"/>
              <a:gd name="T43" fmla="*/ 2147483647 h 40"/>
              <a:gd name="T44" fmla="*/ 2147483647 w 59"/>
              <a:gd name="T45" fmla="*/ 2147483647 h 40"/>
              <a:gd name="T46" fmla="*/ 2147483647 w 59"/>
              <a:gd name="T47" fmla="*/ 2147483647 h 40"/>
              <a:gd name="T48" fmla="*/ 2147483647 w 59"/>
              <a:gd name="T49" fmla="*/ 0 h 40"/>
              <a:gd name="T50" fmla="*/ 2147483647 w 5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40"/>
              <a:gd name="T80" fmla="*/ 59 w 5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40">
                <a:moveTo>
                  <a:pt x="20" y="0"/>
                </a:moveTo>
                <a:lnTo>
                  <a:pt x="14" y="2"/>
                </a:lnTo>
                <a:lnTo>
                  <a:pt x="10" y="3"/>
                </a:lnTo>
                <a:lnTo>
                  <a:pt x="5" y="6"/>
                </a:lnTo>
                <a:lnTo>
                  <a:pt x="3" y="11"/>
                </a:lnTo>
                <a:lnTo>
                  <a:pt x="1" y="15"/>
                </a:lnTo>
                <a:lnTo>
                  <a:pt x="0" y="20"/>
                </a:lnTo>
                <a:lnTo>
                  <a:pt x="1" y="25"/>
                </a:lnTo>
                <a:lnTo>
                  <a:pt x="3" y="31"/>
                </a:lnTo>
                <a:lnTo>
                  <a:pt x="5" y="35"/>
                </a:lnTo>
                <a:lnTo>
                  <a:pt x="10" y="37"/>
                </a:lnTo>
                <a:lnTo>
                  <a:pt x="14" y="40"/>
                </a:lnTo>
                <a:lnTo>
                  <a:pt x="34" y="40"/>
                </a:lnTo>
                <a:lnTo>
                  <a:pt x="45" y="40"/>
                </a:lnTo>
                <a:lnTo>
                  <a:pt x="49" y="37"/>
                </a:lnTo>
                <a:lnTo>
                  <a:pt x="54" y="35"/>
                </a:lnTo>
                <a:lnTo>
                  <a:pt x="57" y="31"/>
                </a:lnTo>
                <a:lnTo>
                  <a:pt x="58" y="25"/>
                </a:lnTo>
                <a:lnTo>
                  <a:pt x="59" y="20"/>
                </a:lnTo>
                <a:lnTo>
                  <a:pt x="58" y="15"/>
                </a:lnTo>
                <a:lnTo>
                  <a:pt x="57" y="11"/>
                </a:lnTo>
                <a:lnTo>
                  <a:pt x="54" y="6"/>
                </a:lnTo>
                <a:lnTo>
                  <a:pt x="49"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79" name="Line 1227"/>
          <p:cNvSpPr>
            <a:spLocks noChangeShapeType="1"/>
          </p:cNvSpPr>
          <p:nvPr/>
        </p:nvSpPr>
        <p:spPr bwMode="auto">
          <a:xfrm>
            <a:off x="8421688" y="4589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0" name="Freeform 1228"/>
          <p:cNvSpPr>
            <a:spLocks/>
          </p:cNvSpPr>
          <p:nvPr/>
        </p:nvSpPr>
        <p:spPr bwMode="auto">
          <a:xfrm>
            <a:off x="8413750" y="4589463"/>
            <a:ext cx="39688" cy="15875"/>
          </a:xfrm>
          <a:custGeom>
            <a:avLst/>
            <a:gdLst>
              <a:gd name="T0" fmla="*/ 2147483647 w 99"/>
              <a:gd name="T1" fmla="*/ 0 h 40"/>
              <a:gd name="T2" fmla="*/ 2147483647 w 99"/>
              <a:gd name="T3" fmla="*/ 2147483647 h 40"/>
              <a:gd name="T4" fmla="*/ 2147483647 w 99"/>
              <a:gd name="T5" fmla="*/ 2147483647 h 40"/>
              <a:gd name="T6" fmla="*/ 2147483647 w 99"/>
              <a:gd name="T7" fmla="*/ 2147483647 h 40"/>
              <a:gd name="T8" fmla="*/ 2147483647 w 99"/>
              <a:gd name="T9" fmla="*/ 2147483647 h 40"/>
              <a:gd name="T10" fmla="*/ 0 w 99"/>
              <a:gd name="T11" fmla="*/ 2147483647 h 40"/>
              <a:gd name="T12" fmla="*/ 0 w 99"/>
              <a:gd name="T13" fmla="*/ 2147483647 h 40"/>
              <a:gd name="T14" fmla="*/ 0 w 99"/>
              <a:gd name="T15" fmla="*/ 2147483647 h 40"/>
              <a:gd name="T16" fmla="*/ 2147483647 w 99"/>
              <a:gd name="T17" fmla="*/ 2147483647 h 40"/>
              <a:gd name="T18" fmla="*/ 2147483647 w 99"/>
              <a:gd name="T19" fmla="*/ 2147483647 h 40"/>
              <a:gd name="T20" fmla="*/ 2147483647 w 99"/>
              <a:gd name="T21" fmla="*/ 2147483647 h 40"/>
              <a:gd name="T22" fmla="*/ 2147483647 w 99"/>
              <a:gd name="T23" fmla="*/ 2147483647 h 40"/>
              <a:gd name="T24" fmla="*/ 2147483647 w 99"/>
              <a:gd name="T25" fmla="*/ 2147483647 h 40"/>
              <a:gd name="T26" fmla="*/ 2147483647 w 99"/>
              <a:gd name="T27" fmla="*/ 2147483647 h 40"/>
              <a:gd name="T28" fmla="*/ 2147483647 w 99"/>
              <a:gd name="T29" fmla="*/ 2147483647 h 40"/>
              <a:gd name="T30" fmla="*/ 2147483647 w 99"/>
              <a:gd name="T31" fmla="*/ 2147483647 h 40"/>
              <a:gd name="T32" fmla="*/ 2147483647 w 99"/>
              <a:gd name="T33" fmla="*/ 2147483647 h 40"/>
              <a:gd name="T34" fmla="*/ 2147483647 w 99"/>
              <a:gd name="T35" fmla="*/ 2147483647 h 40"/>
              <a:gd name="T36" fmla="*/ 2147483647 w 99"/>
              <a:gd name="T37" fmla="*/ 2147483647 h 40"/>
              <a:gd name="T38" fmla="*/ 2147483647 w 99"/>
              <a:gd name="T39" fmla="*/ 2147483647 h 40"/>
              <a:gd name="T40" fmla="*/ 2147483647 w 99"/>
              <a:gd name="T41" fmla="*/ 2147483647 h 40"/>
              <a:gd name="T42" fmla="*/ 2147483647 w 99"/>
              <a:gd name="T43" fmla="*/ 2147483647 h 40"/>
              <a:gd name="T44" fmla="*/ 2147483647 w 99"/>
              <a:gd name="T45" fmla="*/ 2147483647 h 40"/>
              <a:gd name="T46" fmla="*/ 2147483647 w 99"/>
              <a:gd name="T47" fmla="*/ 2147483647 h 40"/>
              <a:gd name="T48" fmla="*/ 2147483647 w 99"/>
              <a:gd name="T49" fmla="*/ 0 h 40"/>
              <a:gd name="T50" fmla="*/ 2147483647 w 9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40"/>
              <a:gd name="T80" fmla="*/ 99 w 9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40">
                <a:moveTo>
                  <a:pt x="20" y="0"/>
                </a:moveTo>
                <a:lnTo>
                  <a:pt x="14" y="2"/>
                </a:lnTo>
                <a:lnTo>
                  <a:pt x="9" y="3"/>
                </a:lnTo>
                <a:lnTo>
                  <a:pt x="5" y="6"/>
                </a:lnTo>
                <a:lnTo>
                  <a:pt x="2" y="11"/>
                </a:lnTo>
                <a:lnTo>
                  <a:pt x="0" y="15"/>
                </a:lnTo>
                <a:lnTo>
                  <a:pt x="0" y="20"/>
                </a:lnTo>
                <a:lnTo>
                  <a:pt x="0" y="25"/>
                </a:lnTo>
                <a:lnTo>
                  <a:pt x="2" y="31"/>
                </a:lnTo>
                <a:lnTo>
                  <a:pt x="5" y="35"/>
                </a:lnTo>
                <a:lnTo>
                  <a:pt x="9" y="37"/>
                </a:lnTo>
                <a:lnTo>
                  <a:pt x="14" y="40"/>
                </a:lnTo>
                <a:lnTo>
                  <a:pt x="74" y="40"/>
                </a:lnTo>
                <a:lnTo>
                  <a:pt x="84" y="40"/>
                </a:lnTo>
                <a:lnTo>
                  <a:pt x="88" y="37"/>
                </a:lnTo>
                <a:lnTo>
                  <a:pt x="92" y="35"/>
                </a:lnTo>
                <a:lnTo>
                  <a:pt x="96" y="31"/>
                </a:lnTo>
                <a:lnTo>
                  <a:pt x="98" y="25"/>
                </a:lnTo>
                <a:lnTo>
                  <a:pt x="99" y="20"/>
                </a:lnTo>
                <a:lnTo>
                  <a:pt x="98" y="15"/>
                </a:lnTo>
                <a:lnTo>
                  <a:pt x="96" y="11"/>
                </a:lnTo>
                <a:lnTo>
                  <a:pt x="92" y="6"/>
                </a:lnTo>
                <a:lnTo>
                  <a:pt x="88" y="3"/>
                </a:lnTo>
                <a:lnTo>
                  <a:pt x="84" y="2"/>
                </a:lnTo>
                <a:lnTo>
                  <a:pt x="7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1" name="Line 1229"/>
          <p:cNvSpPr>
            <a:spLocks noChangeShapeType="1"/>
          </p:cNvSpPr>
          <p:nvPr/>
        </p:nvSpPr>
        <p:spPr bwMode="auto">
          <a:xfrm>
            <a:off x="8445500"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2" name="Freeform 1230"/>
          <p:cNvSpPr>
            <a:spLocks/>
          </p:cNvSpPr>
          <p:nvPr/>
        </p:nvSpPr>
        <p:spPr bwMode="auto">
          <a:xfrm>
            <a:off x="8437563" y="4589463"/>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2"/>
                </a:lnTo>
                <a:lnTo>
                  <a:pt x="9" y="3"/>
                </a:lnTo>
                <a:lnTo>
                  <a:pt x="5" y="6"/>
                </a:lnTo>
                <a:lnTo>
                  <a:pt x="3" y="11"/>
                </a:lnTo>
                <a:lnTo>
                  <a:pt x="0" y="15"/>
                </a:lnTo>
                <a:lnTo>
                  <a:pt x="0" y="20"/>
                </a:lnTo>
                <a:lnTo>
                  <a:pt x="0" y="25"/>
                </a:lnTo>
                <a:lnTo>
                  <a:pt x="3" y="31"/>
                </a:lnTo>
                <a:lnTo>
                  <a:pt x="5" y="35"/>
                </a:lnTo>
                <a:lnTo>
                  <a:pt x="9" y="37"/>
                </a:lnTo>
                <a:lnTo>
                  <a:pt x="15" y="40"/>
                </a:lnTo>
                <a:lnTo>
                  <a:pt x="24" y="40"/>
                </a:lnTo>
                <a:lnTo>
                  <a:pt x="35" y="40"/>
                </a:lnTo>
                <a:lnTo>
                  <a:pt x="40" y="37"/>
                </a:lnTo>
                <a:lnTo>
                  <a:pt x="44" y="35"/>
                </a:lnTo>
                <a:lnTo>
                  <a:pt x="46" y="31"/>
                </a:lnTo>
                <a:lnTo>
                  <a:pt x="49" y="25"/>
                </a:lnTo>
                <a:lnTo>
                  <a:pt x="49" y="20"/>
                </a:lnTo>
                <a:lnTo>
                  <a:pt x="49" y="15"/>
                </a:lnTo>
                <a:lnTo>
                  <a:pt x="46" y="11"/>
                </a:lnTo>
                <a:lnTo>
                  <a:pt x="44" y="6"/>
                </a:lnTo>
                <a:lnTo>
                  <a:pt x="40" y="3"/>
                </a:lnTo>
                <a:lnTo>
                  <a:pt x="35" y="2"/>
                </a:lnTo>
                <a:lnTo>
                  <a:pt x="2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3" name="Line 1231"/>
          <p:cNvSpPr>
            <a:spLocks noChangeShapeType="1"/>
          </p:cNvSpPr>
          <p:nvPr/>
        </p:nvSpPr>
        <p:spPr bwMode="auto">
          <a:xfrm>
            <a:off x="8448675"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4" name="Freeform 1232"/>
          <p:cNvSpPr>
            <a:spLocks/>
          </p:cNvSpPr>
          <p:nvPr/>
        </p:nvSpPr>
        <p:spPr bwMode="auto">
          <a:xfrm>
            <a:off x="8440738" y="4589463"/>
            <a:ext cx="55562" cy="15875"/>
          </a:xfrm>
          <a:custGeom>
            <a:avLst/>
            <a:gdLst>
              <a:gd name="T0" fmla="*/ 2147483647 w 139"/>
              <a:gd name="T1" fmla="*/ 0 h 40"/>
              <a:gd name="T2" fmla="*/ 2147483647 w 139"/>
              <a:gd name="T3" fmla="*/ 2147483647 h 40"/>
              <a:gd name="T4" fmla="*/ 2147483647 w 139"/>
              <a:gd name="T5" fmla="*/ 2147483647 h 40"/>
              <a:gd name="T6" fmla="*/ 2147483647 w 139"/>
              <a:gd name="T7" fmla="*/ 2147483647 h 40"/>
              <a:gd name="T8" fmla="*/ 2147483647 w 139"/>
              <a:gd name="T9" fmla="*/ 2147483647 h 40"/>
              <a:gd name="T10" fmla="*/ 2147483647 w 139"/>
              <a:gd name="T11" fmla="*/ 2147483647 h 40"/>
              <a:gd name="T12" fmla="*/ 0 w 139"/>
              <a:gd name="T13" fmla="*/ 2147483647 h 40"/>
              <a:gd name="T14" fmla="*/ 2147483647 w 139"/>
              <a:gd name="T15" fmla="*/ 2147483647 h 40"/>
              <a:gd name="T16" fmla="*/ 2147483647 w 139"/>
              <a:gd name="T17" fmla="*/ 2147483647 h 40"/>
              <a:gd name="T18" fmla="*/ 2147483647 w 139"/>
              <a:gd name="T19" fmla="*/ 2147483647 h 40"/>
              <a:gd name="T20" fmla="*/ 2147483647 w 139"/>
              <a:gd name="T21" fmla="*/ 2147483647 h 40"/>
              <a:gd name="T22" fmla="*/ 2147483647 w 139"/>
              <a:gd name="T23" fmla="*/ 2147483647 h 40"/>
              <a:gd name="T24" fmla="*/ 2147483647 w 139"/>
              <a:gd name="T25" fmla="*/ 2147483647 h 40"/>
              <a:gd name="T26" fmla="*/ 2147483647 w 139"/>
              <a:gd name="T27" fmla="*/ 2147483647 h 40"/>
              <a:gd name="T28" fmla="*/ 2147483647 w 139"/>
              <a:gd name="T29" fmla="*/ 2147483647 h 40"/>
              <a:gd name="T30" fmla="*/ 2147483647 w 139"/>
              <a:gd name="T31" fmla="*/ 2147483647 h 40"/>
              <a:gd name="T32" fmla="*/ 2147483647 w 139"/>
              <a:gd name="T33" fmla="*/ 2147483647 h 40"/>
              <a:gd name="T34" fmla="*/ 2147483647 w 139"/>
              <a:gd name="T35" fmla="*/ 2147483647 h 40"/>
              <a:gd name="T36" fmla="*/ 2147483647 w 139"/>
              <a:gd name="T37" fmla="*/ 2147483647 h 40"/>
              <a:gd name="T38" fmla="*/ 2147483647 w 139"/>
              <a:gd name="T39" fmla="*/ 2147483647 h 40"/>
              <a:gd name="T40" fmla="*/ 2147483647 w 139"/>
              <a:gd name="T41" fmla="*/ 2147483647 h 40"/>
              <a:gd name="T42" fmla="*/ 2147483647 w 139"/>
              <a:gd name="T43" fmla="*/ 2147483647 h 40"/>
              <a:gd name="T44" fmla="*/ 2147483647 w 139"/>
              <a:gd name="T45" fmla="*/ 2147483647 h 40"/>
              <a:gd name="T46" fmla="*/ 2147483647 w 139"/>
              <a:gd name="T47" fmla="*/ 2147483647 h 40"/>
              <a:gd name="T48" fmla="*/ 2147483647 w 139"/>
              <a:gd name="T49" fmla="*/ 0 h 40"/>
              <a:gd name="T50" fmla="*/ 2147483647 w 13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40"/>
              <a:gd name="T80" fmla="*/ 139 w 13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40">
                <a:moveTo>
                  <a:pt x="20" y="0"/>
                </a:moveTo>
                <a:lnTo>
                  <a:pt x="15" y="2"/>
                </a:lnTo>
                <a:lnTo>
                  <a:pt x="11" y="3"/>
                </a:lnTo>
                <a:lnTo>
                  <a:pt x="6" y="6"/>
                </a:lnTo>
                <a:lnTo>
                  <a:pt x="3" y="11"/>
                </a:lnTo>
                <a:lnTo>
                  <a:pt x="2" y="15"/>
                </a:lnTo>
                <a:lnTo>
                  <a:pt x="0" y="20"/>
                </a:lnTo>
                <a:lnTo>
                  <a:pt x="2" y="25"/>
                </a:lnTo>
                <a:lnTo>
                  <a:pt x="3" y="31"/>
                </a:lnTo>
                <a:lnTo>
                  <a:pt x="6" y="35"/>
                </a:lnTo>
                <a:lnTo>
                  <a:pt x="11" y="37"/>
                </a:lnTo>
                <a:lnTo>
                  <a:pt x="15" y="40"/>
                </a:lnTo>
                <a:lnTo>
                  <a:pt x="113" y="40"/>
                </a:lnTo>
                <a:lnTo>
                  <a:pt x="123" y="40"/>
                </a:lnTo>
                <a:lnTo>
                  <a:pt x="129" y="37"/>
                </a:lnTo>
                <a:lnTo>
                  <a:pt x="133" y="35"/>
                </a:lnTo>
                <a:lnTo>
                  <a:pt x="137" y="31"/>
                </a:lnTo>
                <a:lnTo>
                  <a:pt x="138" y="25"/>
                </a:lnTo>
                <a:lnTo>
                  <a:pt x="139" y="20"/>
                </a:lnTo>
                <a:lnTo>
                  <a:pt x="138" y="15"/>
                </a:lnTo>
                <a:lnTo>
                  <a:pt x="137" y="11"/>
                </a:lnTo>
                <a:lnTo>
                  <a:pt x="133" y="6"/>
                </a:lnTo>
                <a:lnTo>
                  <a:pt x="129" y="3"/>
                </a:lnTo>
                <a:lnTo>
                  <a:pt x="123" y="2"/>
                </a:lnTo>
                <a:lnTo>
                  <a:pt x="118"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5" name="Line 1233"/>
          <p:cNvSpPr>
            <a:spLocks noChangeShapeType="1"/>
          </p:cNvSpPr>
          <p:nvPr/>
        </p:nvSpPr>
        <p:spPr bwMode="auto">
          <a:xfrm>
            <a:off x="8488363" y="4589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6" name="Freeform 1234"/>
          <p:cNvSpPr>
            <a:spLocks/>
          </p:cNvSpPr>
          <p:nvPr/>
        </p:nvSpPr>
        <p:spPr bwMode="auto">
          <a:xfrm>
            <a:off x="8480425" y="4589463"/>
            <a:ext cx="23813" cy="15875"/>
          </a:xfrm>
          <a:custGeom>
            <a:avLst/>
            <a:gdLst>
              <a:gd name="T0" fmla="*/ 2147483647 w 58"/>
              <a:gd name="T1" fmla="*/ 0 h 40"/>
              <a:gd name="T2" fmla="*/ 2147483647 w 58"/>
              <a:gd name="T3" fmla="*/ 2147483647 h 40"/>
              <a:gd name="T4" fmla="*/ 2147483647 w 58"/>
              <a:gd name="T5" fmla="*/ 2147483647 h 40"/>
              <a:gd name="T6" fmla="*/ 2147483647 w 58"/>
              <a:gd name="T7" fmla="*/ 2147483647 h 40"/>
              <a:gd name="T8" fmla="*/ 2147483647 w 58"/>
              <a:gd name="T9" fmla="*/ 2147483647 h 40"/>
              <a:gd name="T10" fmla="*/ 0 w 58"/>
              <a:gd name="T11" fmla="*/ 2147483647 h 40"/>
              <a:gd name="T12" fmla="*/ 0 w 58"/>
              <a:gd name="T13" fmla="*/ 2147483647 h 40"/>
              <a:gd name="T14" fmla="*/ 0 w 58"/>
              <a:gd name="T15" fmla="*/ 2147483647 h 40"/>
              <a:gd name="T16" fmla="*/ 2147483647 w 58"/>
              <a:gd name="T17" fmla="*/ 2147483647 h 40"/>
              <a:gd name="T18" fmla="*/ 2147483647 w 58"/>
              <a:gd name="T19" fmla="*/ 2147483647 h 40"/>
              <a:gd name="T20" fmla="*/ 2147483647 w 58"/>
              <a:gd name="T21" fmla="*/ 2147483647 h 40"/>
              <a:gd name="T22" fmla="*/ 2147483647 w 58"/>
              <a:gd name="T23" fmla="*/ 2147483647 h 40"/>
              <a:gd name="T24" fmla="*/ 2147483647 w 58"/>
              <a:gd name="T25" fmla="*/ 2147483647 h 40"/>
              <a:gd name="T26" fmla="*/ 2147483647 w 58"/>
              <a:gd name="T27" fmla="*/ 2147483647 h 40"/>
              <a:gd name="T28" fmla="*/ 2147483647 w 58"/>
              <a:gd name="T29" fmla="*/ 2147483647 h 40"/>
              <a:gd name="T30" fmla="*/ 2147483647 w 58"/>
              <a:gd name="T31" fmla="*/ 2147483647 h 40"/>
              <a:gd name="T32" fmla="*/ 2147483647 w 58"/>
              <a:gd name="T33" fmla="*/ 2147483647 h 40"/>
              <a:gd name="T34" fmla="*/ 2147483647 w 58"/>
              <a:gd name="T35" fmla="*/ 2147483647 h 40"/>
              <a:gd name="T36" fmla="*/ 2147483647 w 58"/>
              <a:gd name="T37" fmla="*/ 2147483647 h 40"/>
              <a:gd name="T38" fmla="*/ 2147483647 w 58"/>
              <a:gd name="T39" fmla="*/ 2147483647 h 40"/>
              <a:gd name="T40" fmla="*/ 2147483647 w 58"/>
              <a:gd name="T41" fmla="*/ 2147483647 h 40"/>
              <a:gd name="T42" fmla="*/ 2147483647 w 58"/>
              <a:gd name="T43" fmla="*/ 2147483647 h 40"/>
              <a:gd name="T44" fmla="*/ 2147483647 w 58"/>
              <a:gd name="T45" fmla="*/ 2147483647 h 40"/>
              <a:gd name="T46" fmla="*/ 2147483647 w 58"/>
              <a:gd name="T47" fmla="*/ 2147483647 h 40"/>
              <a:gd name="T48" fmla="*/ 2147483647 w 58"/>
              <a:gd name="T49" fmla="*/ 0 h 40"/>
              <a:gd name="T50" fmla="*/ 2147483647 w 5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40"/>
              <a:gd name="T80" fmla="*/ 58 w 5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40">
                <a:moveTo>
                  <a:pt x="19" y="0"/>
                </a:moveTo>
                <a:lnTo>
                  <a:pt x="14" y="2"/>
                </a:lnTo>
                <a:lnTo>
                  <a:pt x="9" y="3"/>
                </a:lnTo>
                <a:lnTo>
                  <a:pt x="5" y="6"/>
                </a:lnTo>
                <a:lnTo>
                  <a:pt x="2" y="11"/>
                </a:lnTo>
                <a:lnTo>
                  <a:pt x="0" y="15"/>
                </a:lnTo>
                <a:lnTo>
                  <a:pt x="0" y="20"/>
                </a:lnTo>
                <a:lnTo>
                  <a:pt x="0" y="25"/>
                </a:lnTo>
                <a:lnTo>
                  <a:pt x="2" y="31"/>
                </a:lnTo>
                <a:lnTo>
                  <a:pt x="5" y="35"/>
                </a:lnTo>
                <a:lnTo>
                  <a:pt x="9" y="37"/>
                </a:lnTo>
                <a:lnTo>
                  <a:pt x="14" y="40"/>
                </a:lnTo>
                <a:lnTo>
                  <a:pt x="33" y="40"/>
                </a:lnTo>
                <a:lnTo>
                  <a:pt x="43" y="40"/>
                </a:lnTo>
                <a:lnTo>
                  <a:pt x="48" y="37"/>
                </a:lnTo>
                <a:lnTo>
                  <a:pt x="52" y="35"/>
                </a:lnTo>
                <a:lnTo>
                  <a:pt x="55" y="31"/>
                </a:lnTo>
                <a:lnTo>
                  <a:pt x="58" y="25"/>
                </a:lnTo>
                <a:lnTo>
                  <a:pt x="58" y="20"/>
                </a:lnTo>
                <a:lnTo>
                  <a:pt x="58" y="15"/>
                </a:lnTo>
                <a:lnTo>
                  <a:pt x="55" y="11"/>
                </a:lnTo>
                <a:lnTo>
                  <a:pt x="52" y="6"/>
                </a:lnTo>
                <a:lnTo>
                  <a:pt x="48" y="3"/>
                </a:lnTo>
                <a:lnTo>
                  <a:pt x="43" y="2"/>
                </a:lnTo>
                <a:lnTo>
                  <a:pt x="3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7" name="Line 1235"/>
          <p:cNvSpPr>
            <a:spLocks noChangeShapeType="1"/>
          </p:cNvSpPr>
          <p:nvPr/>
        </p:nvSpPr>
        <p:spPr bwMode="auto">
          <a:xfrm>
            <a:off x="8496300"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8" name="Freeform 1236"/>
          <p:cNvSpPr>
            <a:spLocks/>
          </p:cNvSpPr>
          <p:nvPr/>
        </p:nvSpPr>
        <p:spPr bwMode="auto">
          <a:xfrm>
            <a:off x="8488363" y="4589463"/>
            <a:ext cx="23812"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6" y="2"/>
                </a:lnTo>
                <a:lnTo>
                  <a:pt x="11" y="3"/>
                </a:lnTo>
                <a:lnTo>
                  <a:pt x="7" y="6"/>
                </a:lnTo>
                <a:lnTo>
                  <a:pt x="3" y="11"/>
                </a:lnTo>
                <a:lnTo>
                  <a:pt x="1" y="15"/>
                </a:lnTo>
                <a:lnTo>
                  <a:pt x="0" y="20"/>
                </a:lnTo>
                <a:lnTo>
                  <a:pt x="1" y="25"/>
                </a:lnTo>
                <a:lnTo>
                  <a:pt x="3" y="31"/>
                </a:lnTo>
                <a:lnTo>
                  <a:pt x="7" y="35"/>
                </a:lnTo>
                <a:lnTo>
                  <a:pt x="11" y="37"/>
                </a:lnTo>
                <a:lnTo>
                  <a:pt x="16" y="40"/>
                </a:lnTo>
                <a:lnTo>
                  <a:pt x="34" y="40"/>
                </a:lnTo>
                <a:lnTo>
                  <a:pt x="45" y="40"/>
                </a:lnTo>
                <a:lnTo>
                  <a:pt x="50" y="37"/>
                </a:lnTo>
                <a:lnTo>
                  <a:pt x="54" y="35"/>
                </a:lnTo>
                <a:lnTo>
                  <a:pt x="57" y="31"/>
                </a:lnTo>
                <a:lnTo>
                  <a:pt x="60" y="25"/>
                </a:lnTo>
                <a:lnTo>
                  <a:pt x="60" y="20"/>
                </a:lnTo>
                <a:lnTo>
                  <a:pt x="60" y="15"/>
                </a:lnTo>
                <a:lnTo>
                  <a:pt x="57" y="11"/>
                </a:lnTo>
                <a:lnTo>
                  <a:pt x="54" y="6"/>
                </a:lnTo>
                <a:lnTo>
                  <a:pt x="50" y="3"/>
                </a:lnTo>
                <a:lnTo>
                  <a:pt x="45" y="2"/>
                </a:lnTo>
                <a:lnTo>
                  <a:pt x="40"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89" name="Line 1237"/>
          <p:cNvSpPr>
            <a:spLocks noChangeShapeType="1"/>
          </p:cNvSpPr>
          <p:nvPr/>
        </p:nvSpPr>
        <p:spPr bwMode="auto">
          <a:xfrm>
            <a:off x="8504238" y="4589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0" name="Freeform 1238"/>
          <p:cNvSpPr>
            <a:spLocks/>
          </p:cNvSpPr>
          <p:nvPr/>
        </p:nvSpPr>
        <p:spPr bwMode="auto">
          <a:xfrm>
            <a:off x="8496300" y="4589463"/>
            <a:ext cx="31750" cy="15875"/>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2147483647 w 79"/>
              <a:gd name="T11" fmla="*/ 2147483647 h 40"/>
              <a:gd name="T12" fmla="*/ 0 w 79"/>
              <a:gd name="T13" fmla="*/ 2147483647 h 40"/>
              <a:gd name="T14" fmla="*/ 2147483647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20" y="0"/>
                </a:moveTo>
                <a:lnTo>
                  <a:pt x="14" y="2"/>
                </a:lnTo>
                <a:lnTo>
                  <a:pt x="10" y="3"/>
                </a:lnTo>
                <a:lnTo>
                  <a:pt x="7" y="6"/>
                </a:lnTo>
                <a:lnTo>
                  <a:pt x="3" y="11"/>
                </a:lnTo>
                <a:lnTo>
                  <a:pt x="1" y="15"/>
                </a:lnTo>
                <a:lnTo>
                  <a:pt x="0" y="20"/>
                </a:lnTo>
                <a:lnTo>
                  <a:pt x="1" y="25"/>
                </a:lnTo>
                <a:lnTo>
                  <a:pt x="3" y="31"/>
                </a:lnTo>
                <a:lnTo>
                  <a:pt x="7" y="35"/>
                </a:lnTo>
                <a:lnTo>
                  <a:pt x="10" y="37"/>
                </a:lnTo>
                <a:lnTo>
                  <a:pt x="14" y="40"/>
                </a:lnTo>
                <a:lnTo>
                  <a:pt x="54" y="40"/>
                </a:lnTo>
                <a:lnTo>
                  <a:pt x="65" y="40"/>
                </a:lnTo>
                <a:lnTo>
                  <a:pt x="70" y="37"/>
                </a:lnTo>
                <a:lnTo>
                  <a:pt x="74" y="35"/>
                </a:lnTo>
                <a:lnTo>
                  <a:pt x="77" y="31"/>
                </a:lnTo>
                <a:lnTo>
                  <a:pt x="79" y="25"/>
                </a:lnTo>
                <a:lnTo>
                  <a:pt x="79" y="20"/>
                </a:lnTo>
                <a:lnTo>
                  <a:pt x="79" y="15"/>
                </a:lnTo>
                <a:lnTo>
                  <a:pt x="77" y="11"/>
                </a:lnTo>
                <a:lnTo>
                  <a:pt x="74" y="6"/>
                </a:lnTo>
                <a:lnTo>
                  <a:pt x="70" y="3"/>
                </a:lnTo>
                <a:lnTo>
                  <a:pt x="65" y="2"/>
                </a:lnTo>
                <a:lnTo>
                  <a:pt x="59"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1" name="Line 1239"/>
          <p:cNvSpPr>
            <a:spLocks noChangeShapeType="1"/>
          </p:cNvSpPr>
          <p:nvPr/>
        </p:nvSpPr>
        <p:spPr bwMode="auto">
          <a:xfrm>
            <a:off x="8520113" y="4589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2" name="Freeform 1240"/>
          <p:cNvSpPr>
            <a:spLocks/>
          </p:cNvSpPr>
          <p:nvPr/>
        </p:nvSpPr>
        <p:spPr bwMode="auto">
          <a:xfrm>
            <a:off x="8512175" y="4589463"/>
            <a:ext cx="26988" cy="15875"/>
          </a:xfrm>
          <a:custGeom>
            <a:avLst/>
            <a:gdLst>
              <a:gd name="T0" fmla="*/ 2147483647 w 68"/>
              <a:gd name="T1" fmla="*/ 0 h 40"/>
              <a:gd name="T2" fmla="*/ 2147483647 w 68"/>
              <a:gd name="T3" fmla="*/ 2147483647 h 40"/>
              <a:gd name="T4" fmla="*/ 2147483647 w 68"/>
              <a:gd name="T5" fmla="*/ 2147483647 h 40"/>
              <a:gd name="T6" fmla="*/ 2147483647 w 68"/>
              <a:gd name="T7" fmla="*/ 2147483647 h 40"/>
              <a:gd name="T8" fmla="*/ 2147483647 w 68"/>
              <a:gd name="T9" fmla="*/ 2147483647 h 40"/>
              <a:gd name="T10" fmla="*/ 2147483647 w 68"/>
              <a:gd name="T11" fmla="*/ 2147483647 h 40"/>
              <a:gd name="T12" fmla="*/ 0 w 68"/>
              <a:gd name="T13" fmla="*/ 2147483647 h 40"/>
              <a:gd name="T14" fmla="*/ 2147483647 w 68"/>
              <a:gd name="T15" fmla="*/ 2147483647 h 40"/>
              <a:gd name="T16" fmla="*/ 2147483647 w 68"/>
              <a:gd name="T17" fmla="*/ 2147483647 h 40"/>
              <a:gd name="T18" fmla="*/ 2147483647 w 68"/>
              <a:gd name="T19" fmla="*/ 2147483647 h 40"/>
              <a:gd name="T20" fmla="*/ 2147483647 w 68"/>
              <a:gd name="T21" fmla="*/ 2147483647 h 40"/>
              <a:gd name="T22" fmla="*/ 2147483647 w 68"/>
              <a:gd name="T23" fmla="*/ 2147483647 h 40"/>
              <a:gd name="T24" fmla="*/ 2147483647 w 68"/>
              <a:gd name="T25" fmla="*/ 2147483647 h 40"/>
              <a:gd name="T26" fmla="*/ 2147483647 w 68"/>
              <a:gd name="T27" fmla="*/ 2147483647 h 40"/>
              <a:gd name="T28" fmla="*/ 2147483647 w 68"/>
              <a:gd name="T29" fmla="*/ 2147483647 h 40"/>
              <a:gd name="T30" fmla="*/ 2147483647 w 68"/>
              <a:gd name="T31" fmla="*/ 2147483647 h 40"/>
              <a:gd name="T32" fmla="*/ 2147483647 w 68"/>
              <a:gd name="T33" fmla="*/ 2147483647 h 40"/>
              <a:gd name="T34" fmla="*/ 2147483647 w 68"/>
              <a:gd name="T35" fmla="*/ 2147483647 h 40"/>
              <a:gd name="T36" fmla="*/ 2147483647 w 68"/>
              <a:gd name="T37" fmla="*/ 2147483647 h 40"/>
              <a:gd name="T38" fmla="*/ 2147483647 w 68"/>
              <a:gd name="T39" fmla="*/ 2147483647 h 40"/>
              <a:gd name="T40" fmla="*/ 2147483647 w 68"/>
              <a:gd name="T41" fmla="*/ 2147483647 h 40"/>
              <a:gd name="T42" fmla="*/ 2147483647 w 68"/>
              <a:gd name="T43" fmla="*/ 2147483647 h 40"/>
              <a:gd name="T44" fmla="*/ 2147483647 w 68"/>
              <a:gd name="T45" fmla="*/ 2147483647 h 40"/>
              <a:gd name="T46" fmla="*/ 2147483647 w 68"/>
              <a:gd name="T47" fmla="*/ 2147483647 h 40"/>
              <a:gd name="T48" fmla="*/ 2147483647 w 68"/>
              <a:gd name="T49" fmla="*/ 0 h 40"/>
              <a:gd name="T50" fmla="*/ 2147483647 w 6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40"/>
              <a:gd name="T80" fmla="*/ 68 w 6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40">
                <a:moveTo>
                  <a:pt x="19" y="0"/>
                </a:moveTo>
                <a:lnTo>
                  <a:pt x="14" y="2"/>
                </a:lnTo>
                <a:lnTo>
                  <a:pt x="10" y="3"/>
                </a:lnTo>
                <a:lnTo>
                  <a:pt x="5" y="6"/>
                </a:lnTo>
                <a:lnTo>
                  <a:pt x="2" y="11"/>
                </a:lnTo>
                <a:lnTo>
                  <a:pt x="1" y="15"/>
                </a:lnTo>
                <a:lnTo>
                  <a:pt x="0" y="20"/>
                </a:lnTo>
                <a:lnTo>
                  <a:pt x="1" y="25"/>
                </a:lnTo>
                <a:lnTo>
                  <a:pt x="2" y="31"/>
                </a:lnTo>
                <a:lnTo>
                  <a:pt x="5" y="35"/>
                </a:lnTo>
                <a:lnTo>
                  <a:pt x="10" y="37"/>
                </a:lnTo>
                <a:lnTo>
                  <a:pt x="14" y="40"/>
                </a:lnTo>
                <a:lnTo>
                  <a:pt x="43" y="40"/>
                </a:lnTo>
                <a:lnTo>
                  <a:pt x="54" y="40"/>
                </a:lnTo>
                <a:lnTo>
                  <a:pt x="59" y="37"/>
                </a:lnTo>
                <a:lnTo>
                  <a:pt x="63" y="35"/>
                </a:lnTo>
                <a:lnTo>
                  <a:pt x="66" y="31"/>
                </a:lnTo>
                <a:lnTo>
                  <a:pt x="68" y="25"/>
                </a:lnTo>
                <a:lnTo>
                  <a:pt x="68" y="20"/>
                </a:lnTo>
                <a:lnTo>
                  <a:pt x="68" y="15"/>
                </a:lnTo>
                <a:lnTo>
                  <a:pt x="66" y="11"/>
                </a:lnTo>
                <a:lnTo>
                  <a:pt x="63" y="6"/>
                </a:lnTo>
                <a:lnTo>
                  <a:pt x="59" y="3"/>
                </a:lnTo>
                <a:lnTo>
                  <a:pt x="54" y="2"/>
                </a:lnTo>
                <a:lnTo>
                  <a:pt x="48"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3" name="Line 1241"/>
          <p:cNvSpPr>
            <a:spLocks noChangeShapeType="1"/>
          </p:cNvSpPr>
          <p:nvPr/>
        </p:nvSpPr>
        <p:spPr bwMode="auto">
          <a:xfrm>
            <a:off x="8531225" y="4589463"/>
            <a:ext cx="1588"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4" name="Freeform 1242"/>
          <p:cNvSpPr>
            <a:spLocks/>
          </p:cNvSpPr>
          <p:nvPr/>
        </p:nvSpPr>
        <p:spPr bwMode="auto">
          <a:xfrm>
            <a:off x="8523288" y="4589463"/>
            <a:ext cx="26987" cy="15875"/>
          </a:xfrm>
          <a:custGeom>
            <a:avLst/>
            <a:gdLst>
              <a:gd name="T0" fmla="*/ 2147483647 w 70"/>
              <a:gd name="T1" fmla="*/ 0 h 40"/>
              <a:gd name="T2" fmla="*/ 2147483647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2147483647 h 40"/>
              <a:gd name="T12" fmla="*/ 0 w 70"/>
              <a:gd name="T13" fmla="*/ 2147483647 h 40"/>
              <a:gd name="T14" fmla="*/ 2147483647 w 70"/>
              <a:gd name="T15" fmla="*/ 2147483647 h 40"/>
              <a:gd name="T16" fmla="*/ 2147483647 w 70"/>
              <a:gd name="T17" fmla="*/ 2147483647 h 40"/>
              <a:gd name="T18" fmla="*/ 2147483647 w 70"/>
              <a:gd name="T19" fmla="*/ 2147483647 h 40"/>
              <a:gd name="T20" fmla="*/ 2147483647 w 70"/>
              <a:gd name="T21" fmla="*/ 2147483647 h 40"/>
              <a:gd name="T22" fmla="*/ 2147483647 w 70"/>
              <a:gd name="T23" fmla="*/ 2147483647 h 40"/>
              <a:gd name="T24" fmla="*/ 2147483647 w 70"/>
              <a:gd name="T25" fmla="*/ 2147483647 h 40"/>
              <a:gd name="T26" fmla="*/ 2147483647 w 70"/>
              <a:gd name="T27" fmla="*/ 2147483647 h 40"/>
              <a:gd name="T28" fmla="*/ 2147483647 w 70"/>
              <a:gd name="T29" fmla="*/ 2147483647 h 40"/>
              <a:gd name="T30" fmla="*/ 2147483647 w 70"/>
              <a:gd name="T31" fmla="*/ 2147483647 h 40"/>
              <a:gd name="T32" fmla="*/ 2147483647 w 70"/>
              <a:gd name="T33" fmla="*/ 2147483647 h 40"/>
              <a:gd name="T34" fmla="*/ 2147483647 w 70"/>
              <a:gd name="T35" fmla="*/ 2147483647 h 40"/>
              <a:gd name="T36" fmla="*/ 2147483647 w 70"/>
              <a:gd name="T37" fmla="*/ 2147483647 h 40"/>
              <a:gd name="T38" fmla="*/ 2147483647 w 70"/>
              <a:gd name="T39" fmla="*/ 2147483647 h 40"/>
              <a:gd name="T40" fmla="*/ 2147483647 w 70"/>
              <a:gd name="T41" fmla="*/ 2147483647 h 40"/>
              <a:gd name="T42" fmla="*/ 2147483647 w 70"/>
              <a:gd name="T43" fmla="*/ 2147483647 h 40"/>
              <a:gd name="T44" fmla="*/ 2147483647 w 70"/>
              <a:gd name="T45" fmla="*/ 2147483647 h 40"/>
              <a:gd name="T46" fmla="*/ 2147483647 w 70"/>
              <a:gd name="T47" fmla="*/ 2147483647 h 40"/>
              <a:gd name="T48" fmla="*/ 2147483647 w 70"/>
              <a:gd name="T49" fmla="*/ 0 h 40"/>
              <a:gd name="T50" fmla="*/ 2147483647 w 7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40"/>
              <a:gd name="T80" fmla="*/ 70 w 7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40">
                <a:moveTo>
                  <a:pt x="19" y="0"/>
                </a:moveTo>
                <a:lnTo>
                  <a:pt x="16" y="2"/>
                </a:lnTo>
                <a:lnTo>
                  <a:pt x="10" y="3"/>
                </a:lnTo>
                <a:lnTo>
                  <a:pt x="6" y="6"/>
                </a:lnTo>
                <a:lnTo>
                  <a:pt x="2" y="11"/>
                </a:lnTo>
                <a:lnTo>
                  <a:pt x="1" y="15"/>
                </a:lnTo>
                <a:lnTo>
                  <a:pt x="0" y="20"/>
                </a:lnTo>
                <a:lnTo>
                  <a:pt x="1" y="25"/>
                </a:lnTo>
                <a:lnTo>
                  <a:pt x="2" y="31"/>
                </a:lnTo>
                <a:lnTo>
                  <a:pt x="6" y="35"/>
                </a:lnTo>
                <a:lnTo>
                  <a:pt x="10" y="37"/>
                </a:lnTo>
                <a:lnTo>
                  <a:pt x="16" y="40"/>
                </a:lnTo>
                <a:lnTo>
                  <a:pt x="45" y="40"/>
                </a:lnTo>
                <a:lnTo>
                  <a:pt x="55" y="40"/>
                </a:lnTo>
                <a:lnTo>
                  <a:pt x="59" y="37"/>
                </a:lnTo>
                <a:lnTo>
                  <a:pt x="63" y="35"/>
                </a:lnTo>
                <a:lnTo>
                  <a:pt x="67" y="31"/>
                </a:lnTo>
                <a:lnTo>
                  <a:pt x="68" y="25"/>
                </a:lnTo>
                <a:lnTo>
                  <a:pt x="70" y="20"/>
                </a:lnTo>
                <a:lnTo>
                  <a:pt x="68" y="15"/>
                </a:lnTo>
                <a:lnTo>
                  <a:pt x="67" y="11"/>
                </a:lnTo>
                <a:lnTo>
                  <a:pt x="63" y="6"/>
                </a:lnTo>
                <a:lnTo>
                  <a:pt x="59" y="3"/>
                </a:lnTo>
                <a:lnTo>
                  <a:pt x="55" y="2"/>
                </a:lnTo>
                <a:lnTo>
                  <a:pt x="49" y="0"/>
                </a:lnTo>
                <a:lnTo>
                  <a:pt x="19"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5" name="Line 1243"/>
          <p:cNvSpPr>
            <a:spLocks noChangeShapeType="1"/>
          </p:cNvSpPr>
          <p:nvPr/>
        </p:nvSpPr>
        <p:spPr bwMode="auto">
          <a:xfrm>
            <a:off x="8542338" y="4589463"/>
            <a:ext cx="1587" cy="1587"/>
          </a:xfrm>
          <a:prstGeom prst="line">
            <a:avLst/>
          </a:prstGeom>
          <a:noFill/>
          <a:ln w="0">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6" name="Freeform 1244"/>
          <p:cNvSpPr>
            <a:spLocks/>
          </p:cNvSpPr>
          <p:nvPr/>
        </p:nvSpPr>
        <p:spPr bwMode="auto">
          <a:xfrm>
            <a:off x="8535988" y="4589463"/>
            <a:ext cx="31750" cy="15875"/>
          </a:xfrm>
          <a:custGeom>
            <a:avLst/>
            <a:gdLst>
              <a:gd name="T0" fmla="*/ 2147483647 w 81"/>
              <a:gd name="T1" fmla="*/ 0 h 40"/>
              <a:gd name="T2" fmla="*/ 2147483647 w 81"/>
              <a:gd name="T3" fmla="*/ 2147483647 h 40"/>
              <a:gd name="T4" fmla="*/ 2147483647 w 81"/>
              <a:gd name="T5" fmla="*/ 2147483647 h 40"/>
              <a:gd name="T6" fmla="*/ 2147483647 w 81"/>
              <a:gd name="T7" fmla="*/ 2147483647 h 40"/>
              <a:gd name="T8" fmla="*/ 2147483647 w 81"/>
              <a:gd name="T9" fmla="*/ 2147483647 h 40"/>
              <a:gd name="T10" fmla="*/ 0 w 81"/>
              <a:gd name="T11" fmla="*/ 2147483647 h 40"/>
              <a:gd name="T12" fmla="*/ 0 w 81"/>
              <a:gd name="T13" fmla="*/ 2147483647 h 40"/>
              <a:gd name="T14" fmla="*/ 0 w 81"/>
              <a:gd name="T15" fmla="*/ 2147483647 h 40"/>
              <a:gd name="T16" fmla="*/ 2147483647 w 81"/>
              <a:gd name="T17" fmla="*/ 2147483647 h 40"/>
              <a:gd name="T18" fmla="*/ 2147483647 w 81"/>
              <a:gd name="T19" fmla="*/ 2147483647 h 40"/>
              <a:gd name="T20" fmla="*/ 2147483647 w 81"/>
              <a:gd name="T21" fmla="*/ 2147483647 h 40"/>
              <a:gd name="T22" fmla="*/ 2147483647 w 81"/>
              <a:gd name="T23" fmla="*/ 2147483647 h 40"/>
              <a:gd name="T24" fmla="*/ 2147483647 w 81"/>
              <a:gd name="T25" fmla="*/ 2147483647 h 40"/>
              <a:gd name="T26" fmla="*/ 2147483647 w 81"/>
              <a:gd name="T27" fmla="*/ 2147483647 h 40"/>
              <a:gd name="T28" fmla="*/ 2147483647 w 81"/>
              <a:gd name="T29" fmla="*/ 2147483647 h 40"/>
              <a:gd name="T30" fmla="*/ 2147483647 w 81"/>
              <a:gd name="T31" fmla="*/ 2147483647 h 40"/>
              <a:gd name="T32" fmla="*/ 2147483647 w 81"/>
              <a:gd name="T33" fmla="*/ 2147483647 h 40"/>
              <a:gd name="T34" fmla="*/ 2147483647 w 81"/>
              <a:gd name="T35" fmla="*/ 2147483647 h 40"/>
              <a:gd name="T36" fmla="*/ 2147483647 w 81"/>
              <a:gd name="T37" fmla="*/ 2147483647 h 40"/>
              <a:gd name="T38" fmla="*/ 2147483647 w 81"/>
              <a:gd name="T39" fmla="*/ 2147483647 h 40"/>
              <a:gd name="T40" fmla="*/ 2147483647 w 81"/>
              <a:gd name="T41" fmla="*/ 2147483647 h 40"/>
              <a:gd name="T42" fmla="*/ 2147483647 w 81"/>
              <a:gd name="T43" fmla="*/ 2147483647 h 40"/>
              <a:gd name="T44" fmla="*/ 2147483647 w 81"/>
              <a:gd name="T45" fmla="*/ 2147483647 h 40"/>
              <a:gd name="T46" fmla="*/ 2147483647 w 81"/>
              <a:gd name="T47" fmla="*/ 2147483647 h 40"/>
              <a:gd name="T48" fmla="*/ 2147483647 w 81"/>
              <a:gd name="T49" fmla="*/ 0 h 40"/>
              <a:gd name="T50" fmla="*/ 2147483647 w 81"/>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1"/>
              <a:gd name="T79" fmla="*/ 0 h 40"/>
              <a:gd name="T80" fmla="*/ 81 w 8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1" h="40">
                <a:moveTo>
                  <a:pt x="20" y="0"/>
                </a:moveTo>
                <a:lnTo>
                  <a:pt x="15" y="2"/>
                </a:lnTo>
                <a:lnTo>
                  <a:pt x="9" y="3"/>
                </a:lnTo>
                <a:lnTo>
                  <a:pt x="5" y="6"/>
                </a:lnTo>
                <a:lnTo>
                  <a:pt x="3" y="11"/>
                </a:lnTo>
                <a:lnTo>
                  <a:pt x="0" y="15"/>
                </a:lnTo>
                <a:lnTo>
                  <a:pt x="0" y="20"/>
                </a:lnTo>
                <a:lnTo>
                  <a:pt x="0" y="25"/>
                </a:lnTo>
                <a:lnTo>
                  <a:pt x="3" y="31"/>
                </a:lnTo>
                <a:lnTo>
                  <a:pt x="5" y="35"/>
                </a:lnTo>
                <a:lnTo>
                  <a:pt x="9" y="37"/>
                </a:lnTo>
                <a:lnTo>
                  <a:pt x="15" y="40"/>
                </a:lnTo>
                <a:lnTo>
                  <a:pt x="56" y="40"/>
                </a:lnTo>
                <a:lnTo>
                  <a:pt x="66" y="40"/>
                </a:lnTo>
                <a:lnTo>
                  <a:pt x="71" y="37"/>
                </a:lnTo>
                <a:lnTo>
                  <a:pt x="75" y="35"/>
                </a:lnTo>
                <a:lnTo>
                  <a:pt x="78" y="31"/>
                </a:lnTo>
                <a:lnTo>
                  <a:pt x="81" y="25"/>
                </a:lnTo>
                <a:lnTo>
                  <a:pt x="81" y="20"/>
                </a:lnTo>
                <a:lnTo>
                  <a:pt x="81" y="15"/>
                </a:lnTo>
                <a:lnTo>
                  <a:pt x="78" y="11"/>
                </a:lnTo>
                <a:lnTo>
                  <a:pt x="75" y="6"/>
                </a:lnTo>
                <a:lnTo>
                  <a:pt x="71" y="3"/>
                </a:lnTo>
                <a:lnTo>
                  <a:pt x="66" y="2"/>
                </a:lnTo>
                <a:lnTo>
                  <a:pt x="61" y="0"/>
                </a:lnTo>
                <a:lnTo>
                  <a:pt x="20" y="0"/>
                </a:lnTo>
                <a:close/>
              </a:path>
            </a:pathLst>
          </a:custGeom>
          <a:solidFill>
            <a:srgbClr val="FFFF00"/>
          </a:solidFill>
          <a:ln w="7938">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7" name="Line 1245"/>
          <p:cNvSpPr>
            <a:spLocks noChangeShapeType="1"/>
          </p:cNvSpPr>
          <p:nvPr/>
        </p:nvSpPr>
        <p:spPr bwMode="auto">
          <a:xfrm>
            <a:off x="1360488" y="5492750"/>
            <a:ext cx="1587" cy="1588"/>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8" name="Rectangle 1246"/>
          <p:cNvSpPr>
            <a:spLocks noChangeArrowheads="1"/>
          </p:cNvSpPr>
          <p:nvPr/>
        </p:nvSpPr>
        <p:spPr bwMode="auto">
          <a:xfrm>
            <a:off x="1360488" y="2085975"/>
            <a:ext cx="11112" cy="3406775"/>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3999" name="Line 1247"/>
          <p:cNvSpPr>
            <a:spLocks noChangeShapeType="1"/>
          </p:cNvSpPr>
          <p:nvPr/>
        </p:nvSpPr>
        <p:spPr bwMode="auto">
          <a:xfrm>
            <a:off x="1365250" y="20812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000" name="Rectangle 1248"/>
          <p:cNvSpPr>
            <a:spLocks noChangeArrowheads="1"/>
          </p:cNvSpPr>
          <p:nvPr/>
        </p:nvSpPr>
        <p:spPr bwMode="auto">
          <a:xfrm>
            <a:off x="1365250" y="2081212"/>
            <a:ext cx="7502525" cy="52387"/>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001" name="Freeform 1249"/>
          <p:cNvSpPr>
            <a:spLocks/>
          </p:cNvSpPr>
          <p:nvPr/>
        </p:nvSpPr>
        <p:spPr bwMode="auto">
          <a:xfrm>
            <a:off x="8861425" y="2085975"/>
            <a:ext cx="6350" cy="3406775"/>
          </a:xfrm>
          <a:custGeom>
            <a:avLst/>
            <a:gdLst>
              <a:gd name="T0" fmla="*/ 2147483647 w 15"/>
              <a:gd name="T1" fmla="*/ 2147483647 h 9034"/>
              <a:gd name="T2" fmla="*/ 0 w 15"/>
              <a:gd name="T3" fmla="*/ 2147483647 h 9034"/>
              <a:gd name="T4" fmla="*/ 0 w 15"/>
              <a:gd name="T5" fmla="*/ 0 h 9034"/>
              <a:gd name="T6" fmla="*/ 2147483647 w 15"/>
              <a:gd name="T7" fmla="*/ 0 h 9034"/>
              <a:gd name="T8" fmla="*/ 2147483647 w 15"/>
              <a:gd name="T9" fmla="*/ 2147483647 h 9034"/>
              <a:gd name="T10" fmla="*/ 2147483647 w 15"/>
              <a:gd name="T11" fmla="*/ 2147483647 h 9034"/>
              <a:gd name="T12" fmla="*/ 2147483647 w 15"/>
              <a:gd name="T13" fmla="*/ 0 h 9034"/>
              <a:gd name="T14" fmla="*/ 2147483647 w 15"/>
              <a:gd name="T15" fmla="*/ 0 h 9034"/>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9034"/>
              <a:gd name="T26" fmla="*/ 15 w 15"/>
              <a:gd name="T27" fmla="*/ 9034 h 90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9034">
                <a:moveTo>
                  <a:pt x="14" y="9034"/>
                </a:moveTo>
                <a:lnTo>
                  <a:pt x="0" y="9034"/>
                </a:lnTo>
                <a:lnTo>
                  <a:pt x="0" y="0"/>
                </a:lnTo>
                <a:lnTo>
                  <a:pt x="7" y="0"/>
                </a:lnTo>
                <a:lnTo>
                  <a:pt x="7" y="9034"/>
                </a:lnTo>
                <a:lnTo>
                  <a:pt x="14" y="9034"/>
                </a:lnTo>
                <a:lnTo>
                  <a:pt x="14" y="0"/>
                </a:lnTo>
                <a:lnTo>
                  <a:pt x="15" y="0"/>
                </a:lnTo>
              </a:path>
            </a:pathLst>
          </a:cu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002" name="Line 1250"/>
          <p:cNvSpPr>
            <a:spLocks noChangeShapeType="1"/>
          </p:cNvSpPr>
          <p:nvPr/>
        </p:nvSpPr>
        <p:spPr bwMode="auto">
          <a:xfrm flipH="1" flipV="1">
            <a:off x="8867775" y="2085975"/>
            <a:ext cx="1588" cy="682625"/>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003" name="Line 1251"/>
          <p:cNvSpPr>
            <a:spLocks noChangeShapeType="1"/>
          </p:cNvSpPr>
          <p:nvPr/>
        </p:nvSpPr>
        <p:spPr bwMode="auto">
          <a:xfrm>
            <a:off x="8867775" y="5497513"/>
            <a:ext cx="1588" cy="1587"/>
          </a:xfrm>
          <a:prstGeom prst="line">
            <a:avLst/>
          </a:prstGeom>
          <a:noFill/>
          <a:ln w="0">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004" name="Rectangle 1252"/>
          <p:cNvSpPr>
            <a:spLocks noChangeArrowheads="1"/>
          </p:cNvSpPr>
          <p:nvPr/>
        </p:nvSpPr>
        <p:spPr bwMode="auto">
          <a:xfrm>
            <a:off x="1365250" y="5487988"/>
            <a:ext cx="7502525" cy="9525"/>
          </a:xfrm>
          <a:prstGeom prst="rect">
            <a:avLst/>
          </a:prstGeom>
          <a:solidFill>
            <a:srgbClr val="FFFFFF"/>
          </a:solidFill>
          <a:ln w="7938">
            <a:solidFill>
              <a:srgbClr val="FFFFFF"/>
            </a:solidFill>
            <a:miter lim="800000"/>
            <a:headEnd/>
            <a:tailEnd/>
          </a:ln>
        </p:spPr>
        <p:txBody>
          <a:bodyPr/>
          <a:lstStyle/>
          <a:p>
            <a:pPr defTabSz="912813" eaLnBrk="1" hangingPunct="1"/>
            <a:endParaRPr lang="en-US">
              <a:solidFill>
                <a:srgbClr val="FFFFFF"/>
              </a:solidFill>
              <a:latin typeface="Arial" pitchFamily="34" charset="0"/>
              <a:cs typeface="Arial" pitchFamily="34" charset="0"/>
            </a:endParaRPr>
          </a:p>
        </p:txBody>
      </p:sp>
    </p:spTree>
  </p:cSld>
  <p:clrMapOvr>
    <a:masterClrMapping/>
  </p:clrMapOvr>
  <p:transition>
    <p:split dir="in"/>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46080"/>
          <p:cNvSpPr>
            <a:spLocks noChangeArrowheads="1"/>
          </p:cNvSpPr>
          <p:nvPr/>
        </p:nvSpPr>
        <p:spPr bwMode="auto">
          <a:xfrm>
            <a:off x="6629400" y="6324600"/>
            <a:ext cx="2117725" cy="288925"/>
          </a:xfrm>
          <a:prstGeom prst="rect">
            <a:avLst/>
          </a:prstGeom>
          <a:noFill/>
          <a:ln w="9525">
            <a:noFill/>
            <a:miter lim="800000"/>
            <a:headEnd/>
            <a:tailEnd/>
          </a:ln>
        </p:spPr>
        <p:txBody>
          <a:bodyPr wrap="none" lIns="0" tIns="0" rIns="0" bIns="0">
            <a:spAutoFit/>
          </a:bodyPr>
          <a:lstStyle/>
          <a:p>
            <a:pPr defTabSz="912813" eaLnBrk="1" hangingPunct="1"/>
            <a:r>
              <a:rPr lang="en-US" sz="1900">
                <a:solidFill>
                  <a:srgbClr val="FFFFFF"/>
                </a:solidFill>
                <a:latin typeface="Arial" pitchFamily="34" charset="0"/>
                <a:cs typeface="Arial" pitchFamily="34" charset="0"/>
              </a:rPr>
              <a:t>RR=Risk Reduction</a:t>
            </a:r>
            <a:endParaRPr lang="en-US" sz="2200">
              <a:solidFill>
                <a:srgbClr val="FFFFFF"/>
              </a:solidFill>
              <a:latin typeface="Arial" pitchFamily="34" charset="0"/>
              <a:cs typeface="Arial" pitchFamily="34" charset="0"/>
            </a:endParaRPr>
          </a:p>
        </p:txBody>
      </p:sp>
      <p:sp>
        <p:nvSpPr>
          <p:cNvPr id="204803" name="Rectangle 46081"/>
          <p:cNvSpPr>
            <a:spLocks noChangeArrowheads="1"/>
          </p:cNvSpPr>
          <p:nvPr/>
        </p:nvSpPr>
        <p:spPr bwMode="auto">
          <a:xfrm>
            <a:off x="304800" y="228600"/>
            <a:ext cx="8239125" cy="427037"/>
          </a:xfrm>
          <a:prstGeom prst="rect">
            <a:avLst/>
          </a:prstGeom>
          <a:noFill/>
          <a:ln w="9525">
            <a:noFill/>
            <a:miter lim="800000"/>
            <a:headEnd/>
            <a:tailEnd/>
          </a:ln>
        </p:spPr>
        <p:txBody>
          <a:bodyPr wrap="none" lIns="0" tIns="0" rIns="0" bIns="0">
            <a:spAutoFit/>
          </a:bodyPr>
          <a:lstStyle/>
          <a:p>
            <a:pPr defTabSz="912813" eaLnBrk="1" hangingPunct="1"/>
            <a:r>
              <a:rPr lang="en-US" sz="2800" b="1" dirty="0">
                <a:solidFill>
                  <a:srgbClr val="E4C66A"/>
                </a:solidFill>
                <a:latin typeface="Lucida Sans Unicode" pitchFamily="34" charset="0"/>
                <a:cs typeface="Arial" pitchFamily="34" charset="0"/>
              </a:rPr>
              <a:t>Composite Clinical Events: Declining GFR Event,</a:t>
            </a:r>
            <a:endParaRPr lang="en-US" sz="2800" dirty="0">
              <a:solidFill>
                <a:srgbClr val="FFFFFF"/>
              </a:solidFill>
              <a:latin typeface="Lucida Sans Unicode" pitchFamily="34" charset="0"/>
              <a:cs typeface="Arial" pitchFamily="34" charset="0"/>
            </a:endParaRPr>
          </a:p>
        </p:txBody>
      </p:sp>
      <p:sp>
        <p:nvSpPr>
          <p:cNvPr id="204804" name="Rectangle 46082"/>
          <p:cNvSpPr>
            <a:spLocks noChangeArrowheads="1"/>
          </p:cNvSpPr>
          <p:nvPr/>
        </p:nvSpPr>
        <p:spPr bwMode="auto">
          <a:xfrm>
            <a:off x="2514600" y="609600"/>
            <a:ext cx="4410075" cy="427037"/>
          </a:xfrm>
          <a:prstGeom prst="rect">
            <a:avLst/>
          </a:prstGeom>
          <a:noFill/>
          <a:ln w="9525">
            <a:noFill/>
            <a:miter lim="800000"/>
            <a:headEnd/>
            <a:tailEnd/>
          </a:ln>
        </p:spPr>
        <p:txBody>
          <a:bodyPr wrap="none" lIns="0" tIns="0" rIns="0" bIns="0">
            <a:spAutoFit/>
          </a:bodyPr>
          <a:lstStyle/>
          <a:p>
            <a:pPr defTabSz="912813" eaLnBrk="1" hangingPunct="1"/>
            <a:r>
              <a:rPr lang="en-US" sz="2800" b="1" dirty="0">
                <a:solidFill>
                  <a:srgbClr val="E4C66A"/>
                </a:solidFill>
                <a:latin typeface="Lucida Sans Unicode" pitchFamily="34" charset="0"/>
                <a:cs typeface="Arial" pitchFamily="34" charset="0"/>
              </a:rPr>
              <a:t>ESRD or Death by BP Goal</a:t>
            </a:r>
            <a:endParaRPr lang="en-US" sz="2800" dirty="0">
              <a:solidFill>
                <a:srgbClr val="FFFFFF"/>
              </a:solidFill>
              <a:latin typeface="Lucida Sans Unicode" pitchFamily="34" charset="0"/>
              <a:cs typeface="Arial" pitchFamily="34" charset="0"/>
            </a:endParaRPr>
          </a:p>
        </p:txBody>
      </p:sp>
      <p:sp>
        <p:nvSpPr>
          <p:cNvPr id="204805" name="Rectangle 46083"/>
          <p:cNvSpPr>
            <a:spLocks noChangeArrowheads="1"/>
          </p:cNvSpPr>
          <p:nvPr/>
        </p:nvSpPr>
        <p:spPr bwMode="auto">
          <a:xfrm>
            <a:off x="2971800" y="1371600"/>
            <a:ext cx="3613150" cy="427038"/>
          </a:xfrm>
          <a:prstGeom prst="rect">
            <a:avLst/>
          </a:prstGeom>
          <a:noFill/>
          <a:ln w="9525">
            <a:noFill/>
            <a:miter lim="800000"/>
            <a:headEnd/>
            <a:tailEnd/>
          </a:ln>
        </p:spPr>
        <p:txBody>
          <a:bodyPr wrap="none" lIns="0" tIns="0" rIns="0" bIns="0">
            <a:spAutoFit/>
          </a:bodyPr>
          <a:lstStyle/>
          <a:p>
            <a:pPr defTabSz="912813" eaLnBrk="1" hangingPunct="1"/>
            <a:r>
              <a:rPr lang="en-US" sz="2800" b="1" dirty="0">
                <a:solidFill>
                  <a:srgbClr val="E4C66A"/>
                </a:solidFill>
                <a:latin typeface="Lucida Sans Unicode" pitchFamily="34" charset="0"/>
                <a:cs typeface="Arial" pitchFamily="34" charset="0"/>
              </a:rPr>
              <a:t>Baseline UP/Cr&gt;0.22</a:t>
            </a:r>
            <a:endParaRPr lang="en-US" sz="2800" dirty="0">
              <a:solidFill>
                <a:srgbClr val="FFFFFF"/>
              </a:solidFill>
              <a:latin typeface="Lucida Sans Unicode" pitchFamily="34" charset="0"/>
              <a:cs typeface="Arial" pitchFamily="34" charset="0"/>
            </a:endParaRPr>
          </a:p>
        </p:txBody>
      </p:sp>
      <p:sp>
        <p:nvSpPr>
          <p:cNvPr id="204806" name="Rectangle 46084"/>
          <p:cNvSpPr>
            <a:spLocks noChangeArrowheads="1"/>
          </p:cNvSpPr>
          <p:nvPr/>
        </p:nvSpPr>
        <p:spPr bwMode="auto">
          <a:xfrm>
            <a:off x="1885950" y="3108325"/>
            <a:ext cx="1651000"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Low vs. Usual:</a:t>
            </a:r>
          </a:p>
        </p:txBody>
      </p:sp>
      <p:sp>
        <p:nvSpPr>
          <p:cNvPr id="204807" name="Rectangle 46085"/>
          <p:cNvSpPr>
            <a:spLocks noChangeArrowheads="1"/>
          </p:cNvSpPr>
          <p:nvPr/>
        </p:nvSpPr>
        <p:spPr bwMode="auto">
          <a:xfrm>
            <a:off x="1885950" y="3390900"/>
            <a:ext cx="2325688" cy="304800"/>
          </a:xfrm>
          <a:prstGeom prst="rect">
            <a:avLst/>
          </a:prstGeom>
          <a:noFill/>
          <a:ln w="9525">
            <a:noFill/>
            <a:miter lim="800000"/>
            <a:headEnd/>
            <a:tailEnd/>
          </a:ln>
        </p:spPr>
        <p:txBody>
          <a:bodyPr wrap="none" lIns="0" tIns="0" rIns="0" bIns="0">
            <a:spAutoFit/>
          </a:bodyPr>
          <a:lstStyle/>
          <a:p>
            <a:pPr defTabSz="912813" eaLnBrk="1" hangingPunct="1"/>
            <a:r>
              <a:rPr lang="en-US" sz="2000">
                <a:solidFill>
                  <a:srgbClr val="FFFFFF"/>
                </a:solidFill>
                <a:latin typeface="Arial" pitchFamily="34" charset="0"/>
                <a:cs typeface="Arial" pitchFamily="34" charset="0"/>
              </a:rPr>
              <a:t>RR=17.8%, (p=0.18)</a:t>
            </a:r>
          </a:p>
        </p:txBody>
      </p:sp>
      <p:sp>
        <p:nvSpPr>
          <p:cNvPr id="204808" name="Rectangle 46086"/>
          <p:cNvSpPr>
            <a:spLocks noChangeArrowheads="1"/>
          </p:cNvSpPr>
          <p:nvPr/>
        </p:nvSpPr>
        <p:spPr bwMode="auto">
          <a:xfrm>
            <a:off x="2514600" y="2212975"/>
            <a:ext cx="3205163" cy="365125"/>
          </a:xfrm>
          <a:prstGeom prst="rect">
            <a:avLst/>
          </a:prstGeom>
          <a:noFill/>
          <a:ln w="9525">
            <a:noFill/>
            <a:miter lim="800000"/>
            <a:headEnd/>
            <a:tailEnd/>
          </a:ln>
        </p:spPr>
        <p:txBody>
          <a:bodyPr wrap="none" lIns="0" tIns="0" rIns="0" bIns="0">
            <a:spAutoFit/>
          </a:bodyPr>
          <a:lstStyle/>
          <a:p>
            <a:pPr defTabSz="912813" eaLnBrk="1" hangingPunct="1"/>
            <a:r>
              <a:rPr lang="en-US" sz="2400">
                <a:solidFill>
                  <a:srgbClr val="FFFFFF"/>
                </a:solidFill>
                <a:latin typeface="Arial" pitchFamily="34" charset="0"/>
                <a:cs typeface="Arial" pitchFamily="34" charset="0"/>
              </a:rPr>
              <a:t>Low (Achieved: 127/77)</a:t>
            </a:r>
          </a:p>
        </p:txBody>
      </p:sp>
      <p:sp>
        <p:nvSpPr>
          <p:cNvPr id="204809" name="Rectangle 46087"/>
          <p:cNvSpPr>
            <a:spLocks noChangeArrowheads="1"/>
          </p:cNvSpPr>
          <p:nvPr/>
        </p:nvSpPr>
        <p:spPr bwMode="auto">
          <a:xfrm>
            <a:off x="2530475" y="2540000"/>
            <a:ext cx="4017963" cy="365125"/>
          </a:xfrm>
          <a:prstGeom prst="rect">
            <a:avLst/>
          </a:prstGeom>
          <a:noFill/>
          <a:ln w="9525">
            <a:noFill/>
            <a:miter lim="800000"/>
            <a:headEnd/>
            <a:tailEnd/>
          </a:ln>
        </p:spPr>
        <p:txBody>
          <a:bodyPr wrap="none" lIns="0" tIns="0" rIns="0" bIns="0">
            <a:spAutoFit/>
          </a:bodyPr>
          <a:lstStyle/>
          <a:p>
            <a:pPr defTabSz="912813" eaLnBrk="1" hangingPunct="1"/>
            <a:r>
              <a:rPr lang="en-US" sz="2400">
                <a:solidFill>
                  <a:srgbClr val="FFFFFF"/>
                </a:solidFill>
                <a:latin typeface="Arial" pitchFamily="34" charset="0"/>
                <a:cs typeface="Arial" pitchFamily="34" charset="0"/>
              </a:rPr>
              <a:t>Usual BP ((Achieved: 140/85)</a:t>
            </a:r>
          </a:p>
        </p:txBody>
      </p:sp>
      <p:sp>
        <p:nvSpPr>
          <p:cNvPr id="204810" name="Straight Connector 46088"/>
          <p:cNvSpPr>
            <a:spLocks noChangeShapeType="1"/>
          </p:cNvSpPr>
          <p:nvPr/>
        </p:nvSpPr>
        <p:spPr bwMode="auto">
          <a:xfrm>
            <a:off x="1885950" y="24860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11" name="Rectangle 46089"/>
          <p:cNvSpPr>
            <a:spLocks noChangeArrowheads="1"/>
          </p:cNvSpPr>
          <p:nvPr/>
        </p:nvSpPr>
        <p:spPr bwMode="auto">
          <a:xfrm>
            <a:off x="1828800" y="2359025"/>
            <a:ext cx="536575" cy="19050"/>
          </a:xfrm>
          <a:prstGeom prst="rect">
            <a:avLst/>
          </a:prstGeom>
          <a:solidFill>
            <a:srgbClr val="FFFFFF"/>
          </a:solidFill>
          <a:ln w="7938" algn="ctr">
            <a:solidFill>
              <a:srgbClr val="FFFFFF"/>
            </a:solidFill>
            <a:miter lim="800000"/>
            <a:headEnd/>
            <a:tailEnd/>
          </a:ln>
        </p:spPr>
        <p:txBody>
          <a:bodyPr/>
          <a:lstStyle/>
          <a:p>
            <a:pPr defTabSz="912813" eaLnBrk="1" hangingPunct="1"/>
            <a:endParaRPr lang="en-US">
              <a:solidFill>
                <a:srgbClr val="000040"/>
              </a:solidFill>
              <a:latin typeface="Arial" pitchFamily="34" charset="0"/>
              <a:cs typeface="Arial" pitchFamily="34" charset="0"/>
            </a:endParaRPr>
          </a:p>
        </p:txBody>
      </p:sp>
      <p:sp>
        <p:nvSpPr>
          <p:cNvPr id="204812" name="Straight Connector 46090"/>
          <p:cNvSpPr>
            <a:spLocks noChangeShapeType="1"/>
          </p:cNvSpPr>
          <p:nvPr/>
        </p:nvSpPr>
        <p:spPr bwMode="auto">
          <a:xfrm>
            <a:off x="1885950" y="27003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13" name="Rectangle 46091"/>
          <p:cNvSpPr>
            <a:spLocks noChangeArrowheads="1"/>
          </p:cNvSpPr>
          <p:nvPr/>
        </p:nvSpPr>
        <p:spPr bwMode="auto">
          <a:xfrm>
            <a:off x="1828800" y="2724150"/>
            <a:ext cx="536575" cy="15875"/>
          </a:xfrm>
          <a:prstGeom prst="rect">
            <a:avLst/>
          </a:prstGeom>
          <a:solidFill>
            <a:srgbClr val="FFFF00"/>
          </a:solidFill>
          <a:ln w="7938" algn="ctr">
            <a:solidFill>
              <a:srgbClr val="FFFF00"/>
            </a:solidFill>
            <a:miter lim="800000"/>
            <a:headEnd/>
            <a:tailEnd/>
          </a:ln>
        </p:spPr>
        <p:txBody>
          <a:bodyPr/>
          <a:lstStyle/>
          <a:p>
            <a:pPr defTabSz="912813" eaLnBrk="1" hangingPunct="1"/>
            <a:endParaRPr lang="en-US">
              <a:solidFill>
                <a:srgbClr val="000040"/>
              </a:solidFill>
              <a:latin typeface="Arial" pitchFamily="34" charset="0"/>
              <a:cs typeface="Arial" pitchFamily="34" charset="0"/>
            </a:endParaRPr>
          </a:p>
        </p:txBody>
      </p:sp>
      <p:sp>
        <p:nvSpPr>
          <p:cNvPr id="204814" name="Straight Connector 46092"/>
          <p:cNvSpPr>
            <a:spLocks noChangeShapeType="1"/>
          </p:cNvSpPr>
          <p:nvPr/>
        </p:nvSpPr>
        <p:spPr bwMode="auto">
          <a:xfrm flipH="1">
            <a:off x="1312863" y="5461000"/>
            <a:ext cx="53975"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15" name="Straight Connector 46093"/>
          <p:cNvSpPr>
            <a:spLocks noChangeShapeType="1"/>
          </p:cNvSpPr>
          <p:nvPr/>
        </p:nvSpPr>
        <p:spPr bwMode="auto">
          <a:xfrm>
            <a:off x="1339850" y="5216525"/>
            <a:ext cx="269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16" name="Straight Connector 46094"/>
          <p:cNvSpPr>
            <a:spLocks noChangeShapeType="1"/>
          </p:cNvSpPr>
          <p:nvPr/>
        </p:nvSpPr>
        <p:spPr bwMode="auto">
          <a:xfrm flipH="1">
            <a:off x="1312863" y="4973638"/>
            <a:ext cx="53975"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17" name="Straight Connector 46095"/>
          <p:cNvSpPr>
            <a:spLocks noChangeShapeType="1"/>
          </p:cNvSpPr>
          <p:nvPr/>
        </p:nvSpPr>
        <p:spPr bwMode="auto">
          <a:xfrm>
            <a:off x="1339850" y="4729163"/>
            <a:ext cx="269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18" name="Straight Connector 46096"/>
          <p:cNvSpPr>
            <a:spLocks noChangeShapeType="1"/>
          </p:cNvSpPr>
          <p:nvPr/>
        </p:nvSpPr>
        <p:spPr bwMode="auto">
          <a:xfrm flipH="1">
            <a:off x="1312863" y="4484688"/>
            <a:ext cx="53975"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19" name="Straight Connector 46097"/>
          <p:cNvSpPr>
            <a:spLocks noChangeShapeType="1"/>
          </p:cNvSpPr>
          <p:nvPr/>
        </p:nvSpPr>
        <p:spPr bwMode="auto">
          <a:xfrm>
            <a:off x="1339850" y="4240213"/>
            <a:ext cx="269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0" name="Straight Connector 46098"/>
          <p:cNvSpPr>
            <a:spLocks noChangeShapeType="1"/>
          </p:cNvSpPr>
          <p:nvPr/>
        </p:nvSpPr>
        <p:spPr bwMode="auto">
          <a:xfrm flipH="1">
            <a:off x="1312863" y="3997325"/>
            <a:ext cx="53975"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1" name="Straight Connector 46099"/>
          <p:cNvSpPr>
            <a:spLocks noChangeShapeType="1"/>
          </p:cNvSpPr>
          <p:nvPr/>
        </p:nvSpPr>
        <p:spPr bwMode="auto">
          <a:xfrm>
            <a:off x="1339850" y="3752850"/>
            <a:ext cx="269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2" name="Straight Connector 46100"/>
          <p:cNvSpPr>
            <a:spLocks noChangeShapeType="1"/>
          </p:cNvSpPr>
          <p:nvPr/>
        </p:nvSpPr>
        <p:spPr bwMode="auto">
          <a:xfrm flipH="1">
            <a:off x="1312863" y="3508375"/>
            <a:ext cx="53975"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3" name="Straight Connector 46101"/>
          <p:cNvSpPr>
            <a:spLocks noChangeShapeType="1"/>
          </p:cNvSpPr>
          <p:nvPr/>
        </p:nvSpPr>
        <p:spPr bwMode="auto">
          <a:xfrm>
            <a:off x="1339850" y="3265488"/>
            <a:ext cx="26988"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4" name="Straight Connector 46102"/>
          <p:cNvSpPr>
            <a:spLocks noChangeShapeType="1"/>
          </p:cNvSpPr>
          <p:nvPr/>
        </p:nvSpPr>
        <p:spPr bwMode="auto">
          <a:xfrm flipH="1">
            <a:off x="1312863" y="3021013"/>
            <a:ext cx="53975"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5" name="Straight Connector 46103"/>
          <p:cNvSpPr>
            <a:spLocks noChangeShapeType="1"/>
          </p:cNvSpPr>
          <p:nvPr/>
        </p:nvSpPr>
        <p:spPr bwMode="auto">
          <a:xfrm>
            <a:off x="1339850" y="2776538"/>
            <a:ext cx="269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6" name="Straight Connector 46104"/>
          <p:cNvSpPr>
            <a:spLocks noChangeShapeType="1"/>
          </p:cNvSpPr>
          <p:nvPr/>
        </p:nvSpPr>
        <p:spPr bwMode="auto">
          <a:xfrm flipH="1">
            <a:off x="1312863" y="2532063"/>
            <a:ext cx="53975"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7" name="Straight Connector 46105"/>
          <p:cNvSpPr>
            <a:spLocks noChangeShapeType="1"/>
          </p:cNvSpPr>
          <p:nvPr/>
        </p:nvSpPr>
        <p:spPr bwMode="auto">
          <a:xfrm>
            <a:off x="1339850" y="2289175"/>
            <a:ext cx="269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8" name="Straight Connector 46106"/>
          <p:cNvSpPr>
            <a:spLocks noChangeShapeType="1"/>
          </p:cNvSpPr>
          <p:nvPr/>
        </p:nvSpPr>
        <p:spPr bwMode="auto">
          <a:xfrm flipH="1">
            <a:off x="1312863" y="2044700"/>
            <a:ext cx="53975"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29" name="Rectangle 46107"/>
          <p:cNvSpPr>
            <a:spLocks noChangeArrowheads="1"/>
          </p:cNvSpPr>
          <p:nvPr/>
        </p:nvSpPr>
        <p:spPr bwMode="auto">
          <a:xfrm rot="-5400000">
            <a:off x="-1309688" y="3471863"/>
            <a:ext cx="3660775" cy="412750"/>
          </a:xfrm>
          <a:prstGeom prst="rect">
            <a:avLst/>
          </a:prstGeom>
          <a:noFill/>
          <a:ln w="9525">
            <a:noFill/>
            <a:miter lim="800000"/>
            <a:headEnd/>
            <a:tailEnd/>
          </a:ln>
        </p:spPr>
        <p:txBody>
          <a:bodyPr lIns="0" tIns="0" rIns="0" bIns="0">
            <a:spAutoFit/>
          </a:bodyPr>
          <a:lstStyle/>
          <a:p>
            <a:pPr algn="ctr" defTabSz="912813" eaLnBrk="1" hangingPunct="1"/>
            <a:r>
              <a:rPr lang="en-US" sz="2700">
                <a:solidFill>
                  <a:srgbClr val="FFFFFF"/>
                </a:solidFill>
                <a:latin typeface="Arial" pitchFamily="34" charset="0"/>
                <a:cs typeface="Arial" pitchFamily="34" charset="0"/>
              </a:rPr>
              <a:t>% with Events</a:t>
            </a:r>
            <a:endParaRPr lang="en-US" sz="2200">
              <a:solidFill>
                <a:srgbClr val="FFFFFF"/>
              </a:solidFill>
              <a:latin typeface="Arial" pitchFamily="34" charset="0"/>
              <a:cs typeface="Arial" pitchFamily="34" charset="0"/>
            </a:endParaRPr>
          </a:p>
        </p:txBody>
      </p:sp>
      <p:sp>
        <p:nvSpPr>
          <p:cNvPr id="204830" name="Rectangle 46108"/>
          <p:cNvSpPr>
            <a:spLocks noChangeArrowheads="1"/>
          </p:cNvSpPr>
          <p:nvPr/>
        </p:nvSpPr>
        <p:spPr bwMode="auto">
          <a:xfrm>
            <a:off x="1008063" y="5326063"/>
            <a:ext cx="155575"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0</a:t>
            </a:r>
          </a:p>
        </p:txBody>
      </p:sp>
      <p:sp>
        <p:nvSpPr>
          <p:cNvPr id="204831" name="Rectangle 46109"/>
          <p:cNvSpPr>
            <a:spLocks noChangeArrowheads="1"/>
          </p:cNvSpPr>
          <p:nvPr/>
        </p:nvSpPr>
        <p:spPr bwMode="auto">
          <a:xfrm>
            <a:off x="868363" y="483870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10</a:t>
            </a:r>
          </a:p>
        </p:txBody>
      </p:sp>
      <p:sp>
        <p:nvSpPr>
          <p:cNvPr id="204832" name="Rectangle 46110"/>
          <p:cNvSpPr>
            <a:spLocks noChangeArrowheads="1"/>
          </p:cNvSpPr>
          <p:nvPr/>
        </p:nvSpPr>
        <p:spPr bwMode="auto">
          <a:xfrm>
            <a:off x="868363" y="4349750"/>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20</a:t>
            </a:r>
          </a:p>
        </p:txBody>
      </p:sp>
      <p:sp>
        <p:nvSpPr>
          <p:cNvPr id="204833" name="Rectangle 46111"/>
          <p:cNvSpPr>
            <a:spLocks noChangeArrowheads="1"/>
          </p:cNvSpPr>
          <p:nvPr/>
        </p:nvSpPr>
        <p:spPr bwMode="auto">
          <a:xfrm>
            <a:off x="868363" y="3862388"/>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30</a:t>
            </a:r>
          </a:p>
        </p:txBody>
      </p:sp>
      <p:sp>
        <p:nvSpPr>
          <p:cNvPr id="204834" name="Rectangle 46112"/>
          <p:cNvSpPr>
            <a:spLocks noChangeArrowheads="1"/>
          </p:cNvSpPr>
          <p:nvPr/>
        </p:nvSpPr>
        <p:spPr bwMode="auto">
          <a:xfrm>
            <a:off x="868363" y="3375025"/>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40</a:t>
            </a:r>
          </a:p>
        </p:txBody>
      </p:sp>
      <p:sp>
        <p:nvSpPr>
          <p:cNvPr id="204835" name="Rectangle 46113"/>
          <p:cNvSpPr>
            <a:spLocks noChangeArrowheads="1"/>
          </p:cNvSpPr>
          <p:nvPr/>
        </p:nvSpPr>
        <p:spPr bwMode="auto">
          <a:xfrm>
            <a:off x="868363" y="2886075"/>
            <a:ext cx="311150" cy="334963"/>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50</a:t>
            </a:r>
          </a:p>
        </p:txBody>
      </p:sp>
      <p:sp>
        <p:nvSpPr>
          <p:cNvPr id="204836" name="Rectangle 46114"/>
          <p:cNvSpPr>
            <a:spLocks noChangeArrowheads="1"/>
          </p:cNvSpPr>
          <p:nvPr/>
        </p:nvSpPr>
        <p:spPr bwMode="auto">
          <a:xfrm>
            <a:off x="868363" y="2398713"/>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60</a:t>
            </a:r>
          </a:p>
        </p:txBody>
      </p:sp>
      <p:sp>
        <p:nvSpPr>
          <p:cNvPr id="204837" name="Rectangle 46115"/>
          <p:cNvSpPr>
            <a:spLocks noChangeArrowheads="1"/>
          </p:cNvSpPr>
          <p:nvPr/>
        </p:nvSpPr>
        <p:spPr bwMode="auto">
          <a:xfrm>
            <a:off x="868363" y="1909763"/>
            <a:ext cx="311150" cy="334962"/>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70</a:t>
            </a:r>
          </a:p>
        </p:txBody>
      </p:sp>
      <p:sp>
        <p:nvSpPr>
          <p:cNvPr id="204838" name="Straight Connector 46116"/>
          <p:cNvSpPr>
            <a:spLocks noChangeShapeType="1"/>
          </p:cNvSpPr>
          <p:nvPr/>
        </p:nvSpPr>
        <p:spPr bwMode="auto">
          <a:xfrm>
            <a:off x="1428750" y="5549900"/>
            <a:ext cx="1588"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39" name="Straight Connector 46117"/>
          <p:cNvSpPr>
            <a:spLocks noChangeShapeType="1"/>
          </p:cNvSpPr>
          <p:nvPr/>
        </p:nvSpPr>
        <p:spPr bwMode="auto">
          <a:xfrm>
            <a:off x="2141538" y="5549900"/>
            <a:ext cx="1587"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0" name="Straight Connector 46118"/>
          <p:cNvSpPr>
            <a:spLocks noChangeShapeType="1"/>
          </p:cNvSpPr>
          <p:nvPr/>
        </p:nvSpPr>
        <p:spPr bwMode="auto">
          <a:xfrm>
            <a:off x="2854325" y="5549900"/>
            <a:ext cx="1588"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1" name="Straight Connector 46119"/>
          <p:cNvSpPr>
            <a:spLocks noChangeShapeType="1"/>
          </p:cNvSpPr>
          <p:nvPr/>
        </p:nvSpPr>
        <p:spPr bwMode="auto">
          <a:xfrm>
            <a:off x="3567113" y="5549900"/>
            <a:ext cx="1587"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2" name="Straight Connector 46120"/>
          <p:cNvSpPr>
            <a:spLocks noChangeShapeType="1"/>
          </p:cNvSpPr>
          <p:nvPr/>
        </p:nvSpPr>
        <p:spPr bwMode="auto">
          <a:xfrm>
            <a:off x="4279900" y="5549900"/>
            <a:ext cx="1588"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3" name="Straight Connector 46121"/>
          <p:cNvSpPr>
            <a:spLocks noChangeShapeType="1"/>
          </p:cNvSpPr>
          <p:nvPr/>
        </p:nvSpPr>
        <p:spPr bwMode="auto">
          <a:xfrm>
            <a:off x="4994275" y="5549900"/>
            <a:ext cx="1588"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4" name="Straight Connector 46122"/>
          <p:cNvSpPr>
            <a:spLocks noChangeShapeType="1"/>
          </p:cNvSpPr>
          <p:nvPr/>
        </p:nvSpPr>
        <p:spPr bwMode="auto">
          <a:xfrm>
            <a:off x="5707063" y="5549900"/>
            <a:ext cx="1587"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5" name="Straight Connector 46123"/>
          <p:cNvSpPr>
            <a:spLocks noChangeShapeType="1"/>
          </p:cNvSpPr>
          <p:nvPr/>
        </p:nvSpPr>
        <p:spPr bwMode="auto">
          <a:xfrm>
            <a:off x="6419850" y="5549900"/>
            <a:ext cx="1588"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6" name="Straight Connector 46124"/>
          <p:cNvSpPr>
            <a:spLocks noChangeShapeType="1"/>
          </p:cNvSpPr>
          <p:nvPr/>
        </p:nvSpPr>
        <p:spPr bwMode="auto">
          <a:xfrm>
            <a:off x="7132638" y="5549900"/>
            <a:ext cx="1587"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7" name="Straight Connector 46125"/>
          <p:cNvSpPr>
            <a:spLocks noChangeShapeType="1"/>
          </p:cNvSpPr>
          <p:nvPr/>
        </p:nvSpPr>
        <p:spPr bwMode="auto">
          <a:xfrm>
            <a:off x="7847013" y="5549900"/>
            <a:ext cx="1587"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8" name="Straight Connector 46126"/>
          <p:cNvSpPr>
            <a:spLocks noChangeShapeType="1"/>
          </p:cNvSpPr>
          <p:nvPr/>
        </p:nvSpPr>
        <p:spPr bwMode="auto">
          <a:xfrm>
            <a:off x="8559800" y="5549900"/>
            <a:ext cx="1588" cy="7143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49" name="Rectangle 46127"/>
          <p:cNvSpPr>
            <a:spLocks noChangeArrowheads="1"/>
          </p:cNvSpPr>
          <p:nvPr/>
        </p:nvSpPr>
        <p:spPr bwMode="auto">
          <a:xfrm>
            <a:off x="2647950" y="5946775"/>
            <a:ext cx="3848100" cy="409575"/>
          </a:xfrm>
          <a:prstGeom prst="rect">
            <a:avLst/>
          </a:prstGeom>
          <a:noFill/>
          <a:ln w="9525">
            <a:noFill/>
            <a:miter lim="800000"/>
            <a:headEnd/>
            <a:tailEnd/>
          </a:ln>
        </p:spPr>
        <p:txBody>
          <a:bodyPr wrap="none" lIns="0" tIns="0" rIns="0" bIns="0">
            <a:spAutoFit/>
          </a:bodyPr>
          <a:lstStyle/>
          <a:p>
            <a:pPr defTabSz="912813" eaLnBrk="1" hangingPunct="1"/>
            <a:r>
              <a:rPr lang="en-US" sz="2700">
                <a:solidFill>
                  <a:srgbClr val="FFFFFF"/>
                </a:solidFill>
                <a:latin typeface="Arial" pitchFamily="34" charset="0"/>
                <a:cs typeface="Arial" pitchFamily="34" charset="0"/>
              </a:rPr>
              <a:t>Follow-Up Time (Months)</a:t>
            </a:r>
            <a:endParaRPr lang="en-US" sz="2200">
              <a:solidFill>
                <a:srgbClr val="FFFFFF"/>
              </a:solidFill>
              <a:latin typeface="Arial" pitchFamily="34" charset="0"/>
              <a:cs typeface="Arial" pitchFamily="34" charset="0"/>
            </a:endParaRPr>
          </a:p>
        </p:txBody>
      </p:sp>
      <p:sp>
        <p:nvSpPr>
          <p:cNvPr id="204850" name="Rectangle 46128"/>
          <p:cNvSpPr>
            <a:spLocks noChangeArrowheads="1"/>
          </p:cNvSpPr>
          <p:nvPr/>
        </p:nvSpPr>
        <p:spPr bwMode="auto">
          <a:xfrm>
            <a:off x="1301750" y="5641975"/>
            <a:ext cx="155575"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0</a:t>
            </a:r>
          </a:p>
        </p:txBody>
      </p:sp>
      <p:sp>
        <p:nvSpPr>
          <p:cNvPr id="204851" name="Rectangle 46129"/>
          <p:cNvSpPr>
            <a:spLocks noChangeArrowheads="1"/>
          </p:cNvSpPr>
          <p:nvPr/>
        </p:nvSpPr>
        <p:spPr bwMode="auto">
          <a:xfrm>
            <a:off x="2016125" y="5641975"/>
            <a:ext cx="155575"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6</a:t>
            </a:r>
          </a:p>
        </p:txBody>
      </p:sp>
      <p:sp>
        <p:nvSpPr>
          <p:cNvPr id="204852" name="Rectangle 46130"/>
          <p:cNvSpPr>
            <a:spLocks noChangeArrowheads="1"/>
          </p:cNvSpPr>
          <p:nvPr/>
        </p:nvSpPr>
        <p:spPr bwMode="auto">
          <a:xfrm>
            <a:off x="2659063" y="56419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12</a:t>
            </a:r>
          </a:p>
        </p:txBody>
      </p:sp>
      <p:sp>
        <p:nvSpPr>
          <p:cNvPr id="204853" name="Rectangle 46131"/>
          <p:cNvSpPr>
            <a:spLocks noChangeArrowheads="1"/>
          </p:cNvSpPr>
          <p:nvPr/>
        </p:nvSpPr>
        <p:spPr bwMode="auto">
          <a:xfrm>
            <a:off x="3371850" y="56419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18</a:t>
            </a:r>
          </a:p>
        </p:txBody>
      </p:sp>
      <p:sp>
        <p:nvSpPr>
          <p:cNvPr id="204854" name="Rectangle 46132"/>
          <p:cNvSpPr>
            <a:spLocks noChangeArrowheads="1"/>
          </p:cNvSpPr>
          <p:nvPr/>
        </p:nvSpPr>
        <p:spPr bwMode="auto">
          <a:xfrm>
            <a:off x="4084638" y="56419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24</a:t>
            </a:r>
          </a:p>
        </p:txBody>
      </p:sp>
      <p:sp>
        <p:nvSpPr>
          <p:cNvPr id="204855" name="Rectangle 46133"/>
          <p:cNvSpPr>
            <a:spLocks noChangeArrowheads="1"/>
          </p:cNvSpPr>
          <p:nvPr/>
        </p:nvSpPr>
        <p:spPr bwMode="auto">
          <a:xfrm>
            <a:off x="4797425" y="56419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30</a:t>
            </a:r>
          </a:p>
        </p:txBody>
      </p:sp>
      <p:sp>
        <p:nvSpPr>
          <p:cNvPr id="204856" name="Rectangle 46134"/>
          <p:cNvSpPr>
            <a:spLocks noChangeArrowheads="1"/>
          </p:cNvSpPr>
          <p:nvPr/>
        </p:nvSpPr>
        <p:spPr bwMode="auto">
          <a:xfrm>
            <a:off x="5511800" y="56419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36</a:t>
            </a:r>
          </a:p>
        </p:txBody>
      </p:sp>
      <p:sp>
        <p:nvSpPr>
          <p:cNvPr id="204857" name="Rectangle 46135"/>
          <p:cNvSpPr>
            <a:spLocks noChangeArrowheads="1"/>
          </p:cNvSpPr>
          <p:nvPr/>
        </p:nvSpPr>
        <p:spPr bwMode="auto">
          <a:xfrm>
            <a:off x="6224588" y="56419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42</a:t>
            </a:r>
          </a:p>
        </p:txBody>
      </p:sp>
      <p:sp>
        <p:nvSpPr>
          <p:cNvPr id="204858" name="Rectangle 46136"/>
          <p:cNvSpPr>
            <a:spLocks noChangeArrowheads="1"/>
          </p:cNvSpPr>
          <p:nvPr/>
        </p:nvSpPr>
        <p:spPr bwMode="auto">
          <a:xfrm>
            <a:off x="6937375" y="56419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48</a:t>
            </a:r>
          </a:p>
        </p:txBody>
      </p:sp>
      <p:sp>
        <p:nvSpPr>
          <p:cNvPr id="204859" name="Rectangle 46137"/>
          <p:cNvSpPr>
            <a:spLocks noChangeArrowheads="1"/>
          </p:cNvSpPr>
          <p:nvPr/>
        </p:nvSpPr>
        <p:spPr bwMode="auto">
          <a:xfrm>
            <a:off x="7650163" y="56419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54</a:t>
            </a:r>
          </a:p>
        </p:txBody>
      </p:sp>
      <p:sp>
        <p:nvSpPr>
          <p:cNvPr id="204860" name="Rectangle 46138"/>
          <p:cNvSpPr>
            <a:spLocks noChangeArrowheads="1"/>
          </p:cNvSpPr>
          <p:nvPr/>
        </p:nvSpPr>
        <p:spPr bwMode="auto">
          <a:xfrm>
            <a:off x="8364538" y="5641975"/>
            <a:ext cx="311150" cy="336550"/>
          </a:xfrm>
          <a:prstGeom prst="rect">
            <a:avLst/>
          </a:prstGeom>
          <a:noFill/>
          <a:ln w="9525">
            <a:noFill/>
            <a:miter lim="800000"/>
            <a:headEnd/>
            <a:tailEnd/>
          </a:ln>
        </p:spPr>
        <p:txBody>
          <a:bodyPr wrap="none" lIns="0" tIns="0" rIns="0" bIns="0">
            <a:spAutoFit/>
          </a:bodyPr>
          <a:lstStyle/>
          <a:p>
            <a:pPr defTabSz="912813" eaLnBrk="1" hangingPunct="1"/>
            <a:r>
              <a:rPr lang="en-US" sz="2200">
                <a:solidFill>
                  <a:srgbClr val="FFFFFF"/>
                </a:solidFill>
                <a:latin typeface="Arial" pitchFamily="34" charset="0"/>
                <a:cs typeface="Arial" pitchFamily="34" charset="0"/>
              </a:rPr>
              <a:t>60</a:t>
            </a:r>
          </a:p>
        </p:txBody>
      </p:sp>
      <p:sp>
        <p:nvSpPr>
          <p:cNvPr id="204861" name="Straight Connector 46139"/>
          <p:cNvSpPr>
            <a:spLocks noChangeShapeType="1"/>
          </p:cNvSpPr>
          <p:nvPr/>
        </p:nvSpPr>
        <p:spPr bwMode="auto">
          <a:xfrm>
            <a:off x="1428750" y="54498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62" name="Shape 46140"/>
          <p:cNvSpPr>
            <a:spLocks/>
          </p:cNvSpPr>
          <p:nvPr/>
        </p:nvSpPr>
        <p:spPr bwMode="auto">
          <a:xfrm>
            <a:off x="1417638" y="5449888"/>
            <a:ext cx="25400" cy="20637"/>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7" y="3"/>
                </a:lnTo>
                <a:lnTo>
                  <a:pt x="12" y="4"/>
                </a:lnTo>
                <a:lnTo>
                  <a:pt x="8" y="8"/>
                </a:lnTo>
                <a:lnTo>
                  <a:pt x="5" y="12"/>
                </a:lnTo>
                <a:lnTo>
                  <a:pt x="3" y="16"/>
                </a:lnTo>
                <a:lnTo>
                  <a:pt x="1" y="21"/>
                </a:lnTo>
                <a:lnTo>
                  <a:pt x="0" y="26"/>
                </a:lnTo>
                <a:lnTo>
                  <a:pt x="1" y="32"/>
                </a:lnTo>
                <a:lnTo>
                  <a:pt x="3" y="37"/>
                </a:lnTo>
                <a:lnTo>
                  <a:pt x="5" y="41"/>
                </a:lnTo>
                <a:lnTo>
                  <a:pt x="8" y="45"/>
                </a:lnTo>
                <a:lnTo>
                  <a:pt x="12" y="49"/>
                </a:lnTo>
                <a:lnTo>
                  <a:pt x="17" y="50"/>
                </a:lnTo>
                <a:lnTo>
                  <a:pt x="21" y="53"/>
                </a:lnTo>
                <a:lnTo>
                  <a:pt x="30" y="53"/>
                </a:lnTo>
                <a:lnTo>
                  <a:pt x="42" y="53"/>
                </a:lnTo>
                <a:lnTo>
                  <a:pt x="46" y="50"/>
                </a:lnTo>
                <a:lnTo>
                  <a:pt x="52" y="49"/>
                </a:lnTo>
                <a:lnTo>
                  <a:pt x="55" y="45"/>
                </a:lnTo>
                <a:lnTo>
                  <a:pt x="58" y="41"/>
                </a:lnTo>
                <a:lnTo>
                  <a:pt x="61" y="37"/>
                </a:lnTo>
                <a:lnTo>
                  <a:pt x="62" y="32"/>
                </a:lnTo>
                <a:lnTo>
                  <a:pt x="63" y="26"/>
                </a:lnTo>
                <a:lnTo>
                  <a:pt x="62" y="21"/>
                </a:lnTo>
                <a:lnTo>
                  <a:pt x="61" y="16"/>
                </a:lnTo>
                <a:lnTo>
                  <a:pt x="58" y="12"/>
                </a:lnTo>
                <a:lnTo>
                  <a:pt x="55" y="8"/>
                </a:lnTo>
                <a:lnTo>
                  <a:pt x="52" y="4"/>
                </a:lnTo>
                <a:lnTo>
                  <a:pt x="46" y="3"/>
                </a:lnTo>
                <a:lnTo>
                  <a:pt x="3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63" name="Straight Connector 46141"/>
          <p:cNvSpPr>
            <a:spLocks noChangeShapeType="1"/>
          </p:cNvSpPr>
          <p:nvPr/>
        </p:nvSpPr>
        <p:spPr bwMode="auto">
          <a:xfrm>
            <a:off x="1431925" y="54498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64" name="Shape 46142"/>
          <p:cNvSpPr>
            <a:spLocks/>
          </p:cNvSpPr>
          <p:nvPr/>
        </p:nvSpPr>
        <p:spPr bwMode="auto">
          <a:xfrm>
            <a:off x="1422400" y="5449888"/>
            <a:ext cx="304800" cy="20637"/>
          </a:xfrm>
          <a:custGeom>
            <a:avLst/>
            <a:gdLst>
              <a:gd name="T0" fmla="*/ 2147483647 w 770"/>
              <a:gd name="T1" fmla="*/ 0 h 53"/>
              <a:gd name="T2" fmla="*/ 2147483647 w 770"/>
              <a:gd name="T3" fmla="*/ 0 h 53"/>
              <a:gd name="T4" fmla="*/ 2147483647 w 770"/>
              <a:gd name="T5" fmla="*/ 2147483647 h 53"/>
              <a:gd name="T6" fmla="*/ 2147483647 w 770"/>
              <a:gd name="T7" fmla="*/ 2147483647 h 53"/>
              <a:gd name="T8" fmla="*/ 2147483647 w 770"/>
              <a:gd name="T9" fmla="*/ 2147483647 h 53"/>
              <a:gd name="T10" fmla="*/ 2147483647 w 770"/>
              <a:gd name="T11" fmla="*/ 2147483647 h 53"/>
              <a:gd name="T12" fmla="*/ 2147483647 w 770"/>
              <a:gd name="T13" fmla="*/ 2147483647 h 53"/>
              <a:gd name="T14" fmla="*/ 0 w 770"/>
              <a:gd name="T15" fmla="*/ 2147483647 h 53"/>
              <a:gd name="T16" fmla="*/ 0 w 770"/>
              <a:gd name="T17" fmla="*/ 2147483647 h 53"/>
              <a:gd name="T18" fmla="*/ 0 w 770"/>
              <a:gd name="T19" fmla="*/ 2147483647 h 53"/>
              <a:gd name="T20" fmla="*/ 2147483647 w 770"/>
              <a:gd name="T21" fmla="*/ 2147483647 h 53"/>
              <a:gd name="T22" fmla="*/ 2147483647 w 770"/>
              <a:gd name="T23" fmla="*/ 2147483647 h 53"/>
              <a:gd name="T24" fmla="*/ 2147483647 w 770"/>
              <a:gd name="T25" fmla="*/ 2147483647 h 53"/>
              <a:gd name="T26" fmla="*/ 2147483647 w 770"/>
              <a:gd name="T27" fmla="*/ 2147483647 h 53"/>
              <a:gd name="T28" fmla="*/ 2147483647 w 770"/>
              <a:gd name="T29" fmla="*/ 2147483647 h 53"/>
              <a:gd name="T30" fmla="*/ 2147483647 w 770"/>
              <a:gd name="T31" fmla="*/ 2147483647 h 53"/>
              <a:gd name="T32" fmla="*/ 2147483647 w 770"/>
              <a:gd name="T33" fmla="*/ 2147483647 h 53"/>
              <a:gd name="T34" fmla="*/ 2147483647 w 770"/>
              <a:gd name="T35" fmla="*/ 2147483647 h 53"/>
              <a:gd name="T36" fmla="*/ 2147483647 w 770"/>
              <a:gd name="T37" fmla="*/ 2147483647 h 53"/>
              <a:gd name="T38" fmla="*/ 2147483647 w 770"/>
              <a:gd name="T39" fmla="*/ 2147483647 h 53"/>
              <a:gd name="T40" fmla="*/ 2147483647 w 770"/>
              <a:gd name="T41" fmla="*/ 2147483647 h 53"/>
              <a:gd name="T42" fmla="*/ 2147483647 w 770"/>
              <a:gd name="T43" fmla="*/ 2147483647 h 53"/>
              <a:gd name="T44" fmla="*/ 2147483647 w 770"/>
              <a:gd name="T45" fmla="*/ 2147483647 h 53"/>
              <a:gd name="T46" fmla="*/ 2147483647 w 770"/>
              <a:gd name="T47" fmla="*/ 2147483647 h 53"/>
              <a:gd name="T48" fmla="*/ 2147483647 w 770"/>
              <a:gd name="T49" fmla="*/ 2147483647 h 53"/>
              <a:gd name="T50" fmla="*/ 2147483647 w 770"/>
              <a:gd name="T51" fmla="*/ 2147483647 h 53"/>
              <a:gd name="T52" fmla="*/ 2147483647 w 770"/>
              <a:gd name="T53" fmla="*/ 2147483647 h 53"/>
              <a:gd name="T54" fmla="*/ 2147483647 w 770"/>
              <a:gd name="T55" fmla="*/ 2147483647 h 53"/>
              <a:gd name="T56" fmla="*/ 2147483647 w 770"/>
              <a:gd name="T57" fmla="*/ 2147483647 h 53"/>
              <a:gd name="T58" fmla="*/ 2147483647 w 770"/>
              <a:gd name="T59" fmla="*/ 2147483647 h 53"/>
              <a:gd name="T60" fmla="*/ 2147483647 w 770"/>
              <a:gd name="T61" fmla="*/ 2147483647 h 53"/>
              <a:gd name="T62" fmla="*/ 2147483647 w 770"/>
              <a:gd name="T63" fmla="*/ 0 h 53"/>
              <a:gd name="T64" fmla="*/ 2147483647 w 77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0"/>
              <a:gd name="T100" fmla="*/ 0 h 53"/>
              <a:gd name="T101" fmla="*/ 770 w 77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0" h="53">
                <a:moveTo>
                  <a:pt x="26" y="0"/>
                </a:moveTo>
                <a:lnTo>
                  <a:pt x="21" y="0"/>
                </a:lnTo>
                <a:lnTo>
                  <a:pt x="15" y="3"/>
                </a:lnTo>
                <a:lnTo>
                  <a:pt x="11" y="4"/>
                </a:lnTo>
                <a:lnTo>
                  <a:pt x="7" y="8"/>
                </a:lnTo>
                <a:lnTo>
                  <a:pt x="4" y="12"/>
                </a:lnTo>
                <a:lnTo>
                  <a:pt x="1" y="16"/>
                </a:lnTo>
                <a:lnTo>
                  <a:pt x="0" y="21"/>
                </a:lnTo>
                <a:lnTo>
                  <a:pt x="0" y="26"/>
                </a:lnTo>
                <a:lnTo>
                  <a:pt x="0" y="32"/>
                </a:lnTo>
                <a:lnTo>
                  <a:pt x="1" y="37"/>
                </a:lnTo>
                <a:lnTo>
                  <a:pt x="4" y="41"/>
                </a:lnTo>
                <a:lnTo>
                  <a:pt x="7" y="45"/>
                </a:lnTo>
                <a:lnTo>
                  <a:pt x="11" y="49"/>
                </a:lnTo>
                <a:lnTo>
                  <a:pt x="15" y="50"/>
                </a:lnTo>
                <a:lnTo>
                  <a:pt x="21" y="53"/>
                </a:lnTo>
                <a:lnTo>
                  <a:pt x="738" y="53"/>
                </a:lnTo>
                <a:lnTo>
                  <a:pt x="749" y="53"/>
                </a:lnTo>
                <a:lnTo>
                  <a:pt x="754" y="50"/>
                </a:lnTo>
                <a:lnTo>
                  <a:pt x="758" y="49"/>
                </a:lnTo>
                <a:lnTo>
                  <a:pt x="762" y="45"/>
                </a:lnTo>
                <a:lnTo>
                  <a:pt x="766" y="41"/>
                </a:lnTo>
                <a:lnTo>
                  <a:pt x="769" y="37"/>
                </a:lnTo>
                <a:lnTo>
                  <a:pt x="770" y="32"/>
                </a:lnTo>
                <a:lnTo>
                  <a:pt x="770" y="26"/>
                </a:lnTo>
                <a:lnTo>
                  <a:pt x="770" y="21"/>
                </a:lnTo>
                <a:lnTo>
                  <a:pt x="769" y="16"/>
                </a:lnTo>
                <a:lnTo>
                  <a:pt x="766" y="12"/>
                </a:lnTo>
                <a:lnTo>
                  <a:pt x="762" y="8"/>
                </a:lnTo>
                <a:lnTo>
                  <a:pt x="758" y="4"/>
                </a:lnTo>
                <a:lnTo>
                  <a:pt x="754" y="3"/>
                </a:lnTo>
                <a:lnTo>
                  <a:pt x="74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65" name="Straight Connector 46143"/>
          <p:cNvSpPr>
            <a:spLocks noChangeShapeType="1"/>
          </p:cNvSpPr>
          <p:nvPr/>
        </p:nvSpPr>
        <p:spPr bwMode="auto">
          <a:xfrm>
            <a:off x="1706563" y="546100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66" name="Shape 46144"/>
          <p:cNvSpPr>
            <a:spLocks/>
          </p:cNvSpPr>
          <p:nvPr/>
        </p:nvSpPr>
        <p:spPr bwMode="auto">
          <a:xfrm>
            <a:off x="1706563" y="5422900"/>
            <a:ext cx="20637" cy="47625"/>
          </a:xfrm>
          <a:custGeom>
            <a:avLst/>
            <a:gdLst>
              <a:gd name="T0" fmla="*/ 0 w 53"/>
              <a:gd name="T1" fmla="*/ 2147483647 h 124"/>
              <a:gd name="T2" fmla="*/ 0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7"/>
                </a:moveTo>
                <a:lnTo>
                  <a:pt x="0" y="103"/>
                </a:lnTo>
                <a:lnTo>
                  <a:pt x="3" y="108"/>
                </a:lnTo>
                <a:lnTo>
                  <a:pt x="4" y="112"/>
                </a:lnTo>
                <a:lnTo>
                  <a:pt x="8" y="116"/>
                </a:lnTo>
                <a:lnTo>
                  <a:pt x="12" y="120"/>
                </a:lnTo>
                <a:lnTo>
                  <a:pt x="16" y="121"/>
                </a:lnTo>
                <a:lnTo>
                  <a:pt x="21" y="124"/>
                </a:lnTo>
                <a:lnTo>
                  <a:pt x="27" y="124"/>
                </a:lnTo>
                <a:lnTo>
                  <a:pt x="32" y="124"/>
                </a:lnTo>
                <a:lnTo>
                  <a:pt x="37" y="121"/>
                </a:lnTo>
                <a:lnTo>
                  <a:pt x="41" y="120"/>
                </a:lnTo>
                <a:lnTo>
                  <a:pt x="45" y="116"/>
                </a:lnTo>
                <a:lnTo>
                  <a:pt x="49" y="112"/>
                </a:lnTo>
                <a:lnTo>
                  <a:pt x="52" y="108"/>
                </a:lnTo>
                <a:lnTo>
                  <a:pt x="53" y="103"/>
                </a:lnTo>
                <a:lnTo>
                  <a:pt x="53" y="31"/>
                </a:lnTo>
                <a:lnTo>
                  <a:pt x="53" y="21"/>
                </a:lnTo>
                <a:lnTo>
                  <a:pt x="52" y="17"/>
                </a:lnTo>
                <a:lnTo>
                  <a:pt x="49" y="12"/>
                </a:lnTo>
                <a:lnTo>
                  <a:pt x="45" y="8"/>
                </a:lnTo>
                <a:lnTo>
                  <a:pt x="41" y="5"/>
                </a:lnTo>
                <a:lnTo>
                  <a:pt x="37" y="2"/>
                </a:lnTo>
                <a:lnTo>
                  <a:pt x="32" y="1"/>
                </a:lnTo>
                <a:lnTo>
                  <a:pt x="27" y="0"/>
                </a:lnTo>
                <a:lnTo>
                  <a:pt x="21" y="1"/>
                </a:lnTo>
                <a:lnTo>
                  <a:pt x="16" y="2"/>
                </a:lnTo>
                <a:lnTo>
                  <a:pt x="12" y="5"/>
                </a:lnTo>
                <a:lnTo>
                  <a:pt x="8" y="8"/>
                </a:lnTo>
                <a:lnTo>
                  <a:pt x="4" y="12"/>
                </a:lnTo>
                <a:lnTo>
                  <a:pt x="3" y="17"/>
                </a:lnTo>
                <a:lnTo>
                  <a:pt x="0" y="26"/>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67" name="Straight Connector 46145"/>
          <p:cNvSpPr>
            <a:spLocks noChangeShapeType="1"/>
          </p:cNvSpPr>
          <p:nvPr/>
        </p:nvSpPr>
        <p:spPr bwMode="auto">
          <a:xfrm>
            <a:off x="1717675" y="54229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68" name="Shape 46146"/>
          <p:cNvSpPr>
            <a:spLocks/>
          </p:cNvSpPr>
          <p:nvPr/>
        </p:nvSpPr>
        <p:spPr bwMode="auto">
          <a:xfrm>
            <a:off x="1706563" y="5422900"/>
            <a:ext cx="39687" cy="20638"/>
          </a:xfrm>
          <a:custGeom>
            <a:avLst/>
            <a:gdLst>
              <a:gd name="T0" fmla="*/ 2147483647 w 102"/>
              <a:gd name="T1" fmla="*/ 0 h 52"/>
              <a:gd name="T2" fmla="*/ 2147483647 w 102"/>
              <a:gd name="T3" fmla="*/ 2147483647 h 52"/>
              <a:gd name="T4" fmla="*/ 2147483647 w 102"/>
              <a:gd name="T5" fmla="*/ 2147483647 h 52"/>
              <a:gd name="T6" fmla="*/ 2147483647 w 102"/>
              <a:gd name="T7" fmla="*/ 2147483647 h 52"/>
              <a:gd name="T8" fmla="*/ 2147483647 w 102"/>
              <a:gd name="T9" fmla="*/ 2147483647 h 52"/>
              <a:gd name="T10" fmla="*/ 2147483647 w 102"/>
              <a:gd name="T11" fmla="*/ 2147483647 h 52"/>
              <a:gd name="T12" fmla="*/ 2147483647 w 102"/>
              <a:gd name="T13" fmla="*/ 2147483647 h 52"/>
              <a:gd name="T14" fmla="*/ 0 w 102"/>
              <a:gd name="T15" fmla="*/ 2147483647 h 52"/>
              <a:gd name="T16" fmla="*/ 0 w 102"/>
              <a:gd name="T17" fmla="*/ 2147483647 h 52"/>
              <a:gd name="T18" fmla="*/ 0 w 102"/>
              <a:gd name="T19" fmla="*/ 2147483647 h 52"/>
              <a:gd name="T20" fmla="*/ 2147483647 w 102"/>
              <a:gd name="T21" fmla="*/ 2147483647 h 52"/>
              <a:gd name="T22" fmla="*/ 2147483647 w 102"/>
              <a:gd name="T23" fmla="*/ 2147483647 h 52"/>
              <a:gd name="T24" fmla="*/ 2147483647 w 102"/>
              <a:gd name="T25" fmla="*/ 2147483647 h 52"/>
              <a:gd name="T26" fmla="*/ 2147483647 w 102"/>
              <a:gd name="T27" fmla="*/ 2147483647 h 52"/>
              <a:gd name="T28" fmla="*/ 2147483647 w 102"/>
              <a:gd name="T29" fmla="*/ 2147483647 h 52"/>
              <a:gd name="T30" fmla="*/ 2147483647 w 102"/>
              <a:gd name="T31" fmla="*/ 2147483647 h 52"/>
              <a:gd name="T32" fmla="*/ 2147483647 w 102"/>
              <a:gd name="T33" fmla="*/ 2147483647 h 52"/>
              <a:gd name="T34" fmla="*/ 2147483647 w 102"/>
              <a:gd name="T35" fmla="*/ 2147483647 h 52"/>
              <a:gd name="T36" fmla="*/ 2147483647 w 102"/>
              <a:gd name="T37" fmla="*/ 2147483647 h 52"/>
              <a:gd name="T38" fmla="*/ 2147483647 w 102"/>
              <a:gd name="T39" fmla="*/ 2147483647 h 52"/>
              <a:gd name="T40" fmla="*/ 2147483647 w 102"/>
              <a:gd name="T41" fmla="*/ 2147483647 h 52"/>
              <a:gd name="T42" fmla="*/ 2147483647 w 102"/>
              <a:gd name="T43" fmla="*/ 2147483647 h 52"/>
              <a:gd name="T44" fmla="*/ 2147483647 w 102"/>
              <a:gd name="T45" fmla="*/ 2147483647 h 52"/>
              <a:gd name="T46" fmla="*/ 2147483647 w 102"/>
              <a:gd name="T47" fmla="*/ 2147483647 h 52"/>
              <a:gd name="T48" fmla="*/ 2147483647 w 102"/>
              <a:gd name="T49" fmla="*/ 2147483647 h 52"/>
              <a:gd name="T50" fmla="*/ 2147483647 w 102"/>
              <a:gd name="T51" fmla="*/ 2147483647 h 52"/>
              <a:gd name="T52" fmla="*/ 2147483647 w 102"/>
              <a:gd name="T53" fmla="*/ 2147483647 h 52"/>
              <a:gd name="T54" fmla="*/ 2147483647 w 102"/>
              <a:gd name="T55" fmla="*/ 2147483647 h 52"/>
              <a:gd name="T56" fmla="*/ 2147483647 w 102"/>
              <a:gd name="T57" fmla="*/ 2147483647 h 52"/>
              <a:gd name="T58" fmla="*/ 2147483647 w 102"/>
              <a:gd name="T59" fmla="*/ 2147483647 h 52"/>
              <a:gd name="T60" fmla="*/ 2147483647 w 102"/>
              <a:gd name="T61" fmla="*/ 2147483647 h 52"/>
              <a:gd name="T62" fmla="*/ 2147483647 w 102"/>
              <a:gd name="T63" fmla="*/ 0 h 52"/>
              <a:gd name="T64" fmla="*/ 2147483647 w 10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2"/>
              <a:gd name="T101" fmla="*/ 102 w 10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2">
                <a:moveTo>
                  <a:pt x="27" y="0"/>
                </a:moveTo>
                <a:lnTo>
                  <a:pt x="21" y="1"/>
                </a:lnTo>
                <a:lnTo>
                  <a:pt x="16" y="2"/>
                </a:lnTo>
                <a:lnTo>
                  <a:pt x="12" y="5"/>
                </a:lnTo>
                <a:lnTo>
                  <a:pt x="8" y="8"/>
                </a:lnTo>
                <a:lnTo>
                  <a:pt x="4" y="12"/>
                </a:lnTo>
                <a:lnTo>
                  <a:pt x="3" y="17"/>
                </a:lnTo>
                <a:lnTo>
                  <a:pt x="0" y="21"/>
                </a:lnTo>
                <a:lnTo>
                  <a:pt x="0" y="26"/>
                </a:lnTo>
                <a:lnTo>
                  <a:pt x="0" y="31"/>
                </a:lnTo>
                <a:lnTo>
                  <a:pt x="3" y="37"/>
                </a:lnTo>
                <a:lnTo>
                  <a:pt x="4" y="41"/>
                </a:lnTo>
                <a:lnTo>
                  <a:pt x="8" y="45"/>
                </a:lnTo>
                <a:lnTo>
                  <a:pt x="12" y="49"/>
                </a:lnTo>
                <a:lnTo>
                  <a:pt x="16" y="51"/>
                </a:lnTo>
                <a:lnTo>
                  <a:pt x="21" y="52"/>
                </a:lnTo>
                <a:lnTo>
                  <a:pt x="70" y="52"/>
                </a:lnTo>
                <a:lnTo>
                  <a:pt x="81" y="52"/>
                </a:lnTo>
                <a:lnTo>
                  <a:pt x="86" y="51"/>
                </a:lnTo>
                <a:lnTo>
                  <a:pt x="90" y="49"/>
                </a:lnTo>
                <a:lnTo>
                  <a:pt x="94" y="45"/>
                </a:lnTo>
                <a:lnTo>
                  <a:pt x="98" y="41"/>
                </a:lnTo>
                <a:lnTo>
                  <a:pt x="101" y="37"/>
                </a:lnTo>
                <a:lnTo>
                  <a:pt x="102" y="31"/>
                </a:lnTo>
                <a:lnTo>
                  <a:pt x="102" y="26"/>
                </a:lnTo>
                <a:lnTo>
                  <a:pt x="102" y="21"/>
                </a:lnTo>
                <a:lnTo>
                  <a:pt x="101" y="17"/>
                </a:lnTo>
                <a:lnTo>
                  <a:pt x="98" y="12"/>
                </a:lnTo>
                <a:lnTo>
                  <a:pt x="94" y="8"/>
                </a:lnTo>
                <a:lnTo>
                  <a:pt x="90" y="5"/>
                </a:lnTo>
                <a:lnTo>
                  <a:pt x="86" y="2"/>
                </a:lnTo>
                <a:lnTo>
                  <a:pt x="7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69" name="Straight Connector 46147"/>
          <p:cNvSpPr>
            <a:spLocks noChangeShapeType="1"/>
          </p:cNvSpPr>
          <p:nvPr/>
        </p:nvSpPr>
        <p:spPr bwMode="auto">
          <a:xfrm>
            <a:off x="1725613" y="54340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0" name="Shape 46148"/>
          <p:cNvSpPr>
            <a:spLocks/>
          </p:cNvSpPr>
          <p:nvPr/>
        </p:nvSpPr>
        <p:spPr bwMode="auto">
          <a:xfrm>
            <a:off x="1725613" y="5397500"/>
            <a:ext cx="20637" cy="46038"/>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1" y="103"/>
                </a:lnTo>
                <a:lnTo>
                  <a:pt x="3" y="109"/>
                </a:lnTo>
                <a:lnTo>
                  <a:pt x="5" y="113"/>
                </a:lnTo>
                <a:lnTo>
                  <a:pt x="8" y="117"/>
                </a:lnTo>
                <a:lnTo>
                  <a:pt x="12" y="121"/>
                </a:lnTo>
                <a:lnTo>
                  <a:pt x="17" y="123"/>
                </a:lnTo>
                <a:lnTo>
                  <a:pt x="21" y="124"/>
                </a:lnTo>
                <a:lnTo>
                  <a:pt x="27" y="124"/>
                </a:lnTo>
                <a:lnTo>
                  <a:pt x="32" y="124"/>
                </a:lnTo>
                <a:lnTo>
                  <a:pt x="37" y="123"/>
                </a:lnTo>
                <a:lnTo>
                  <a:pt x="41" y="121"/>
                </a:lnTo>
                <a:lnTo>
                  <a:pt x="45" y="117"/>
                </a:lnTo>
                <a:lnTo>
                  <a:pt x="49" y="113"/>
                </a:lnTo>
                <a:lnTo>
                  <a:pt x="52" y="109"/>
                </a:lnTo>
                <a:lnTo>
                  <a:pt x="53" y="103"/>
                </a:lnTo>
                <a:lnTo>
                  <a:pt x="53" y="33"/>
                </a:lnTo>
                <a:lnTo>
                  <a:pt x="53" y="21"/>
                </a:lnTo>
                <a:lnTo>
                  <a:pt x="52" y="17"/>
                </a:lnTo>
                <a:lnTo>
                  <a:pt x="49" y="12"/>
                </a:lnTo>
                <a:lnTo>
                  <a:pt x="45" y="8"/>
                </a:lnTo>
                <a:lnTo>
                  <a:pt x="41" y="6"/>
                </a:lnTo>
                <a:lnTo>
                  <a:pt x="37" y="3"/>
                </a:lnTo>
                <a:lnTo>
                  <a:pt x="32" y="2"/>
                </a:lnTo>
                <a:lnTo>
                  <a:pt x="27" y="0"/>
                </a:lnTo>
                <a:lnTo>
                  <a:pt x="21" y="2"/>
                </a:lnTo>
                <a:lnTo>
                  <a:pt x="17" y="3"/>
                </a:lnTo>
                <a:lnTo>
                  <a:pt x="12" y="6"/>
                </a:lnTo>
                <a:lnTo>
                  <a:pt x="8" y="8"/>
                </a:lnTo>
                <a:lnTo>
                  <a:pt x="5" y="12"/>
                </a:lnTo>
                <a:lnTo>
                  <a:pt x="3" y="17"/>
                </a:lnTo>
                <a:lnTo>
                  <a:pt x="0" y="28"/>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1" name="Straight Connector 46149"/>
          <p:cNvSpPr>
            <a:spLocks noChangeShapeType="1"/>
          </p:cNvSpPr>
          <p:nvPr/>
        </p:nvSpPr>
        <p:spPr bwMode="auto">
          <a:xfrm>
            <a:off x="1736725" y="53975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2" name="Shape 46150"/>
          <p:cNvSpPr>
            <a:spLocks/>
          </p:cNvSpPr>
          <p:nvPr/>
        </p:nvSpPr>
        <p:spPr bwMode="auto">
          <a:xfrm>
            <a:off x="1725613" y="5397500"/>
            <a:ext cx="111125" cy="19050"/>
          </a:xfrm>
          <a:custGeom>
            <a:avLst/>
            <a:gdLst>
              <a:gd name="T0" fmla="*/ 2147483647 w 280"/>
              <a:gd name="T1" fmla="*/ 0 h 53"/>
              <a:gd name="T2" fmla="*/ 2147483647 w 280"/>
              <a:gd name="T3" fmla="*/ 2147483647 h 53"/>
              <a:gd name="T4" fmla="*/ 2147483647 w 280"/>
              <a:gd name="T5" fmla="*/ 2147483647 h 53"/>
              <a:gd name="T6" fmla="*/ 2147483647 w 280"/>
              <a:gd name="T7" fmla="*/ 2147483647 h 53"/>
              <a:gd name="T8" fmla="*/ 2147483647 w 280"/>
              <a:gd name="T9" fmla="*/ 2147483647 h 53"/>
              <a:gd name="T10" fmla="*/ 2147483647 w 280"/>
              <a:gd name="T11" fmla="*/ 2147483647 h 53"/>
              <a:gd name="T12" fmla="*/ 2147483647 w 280"/>
              <a:gd name="T13" fmla="*/ 2147483647 h 53"/>
              <a:gd name="T14" fmla="*/ 2147483647 w 280"/>
              <a:gd name="T15" fmla="*/ 2147483647 h 53"/>
              <a:gd name="T16" fmla="*/ 0 w 280"/>
              <a:gd name="T17" fmla="*/ 2147483647 h 53"/>
              <a:gd name="T18" fmla="*/ 2147483647 w 280"/>
              <a:gd name="T19" fmla="*/ 2147483647 h 53"/>
              <a:gd name="T20" fmla="*/ 2147483647 w 280"/>
              <a:gd name="T21" fmla="*/ 2147483647 h 53"/>
              <a:gd name="T22" fmla="*/ 2147483647 w 280"/>
              <a:gd name="T23" fmla="*/ 2147483647 h 53"/>
              <a:gd name="T24" fmla="*/ 2147483647 w 280"/>
              <a:gd name="T25" fmla="*/ 2147483647 h 53"/>
              <a:gd name="T26" fmla="*/ 2147483647 w 280"/>
              <a:gd name="T27" fmla="*/ 2147483647 h 53"/>
              <a:gd name="T28" fmla="*/ 2147483647 w 280"/>
              <a:gd name="T29" fmla="*/ 2147483647 h 53"/>
              <a:gd name="T30" fmla="*/ 2147483647 w 280"/>
              <a:gd name="T31" fmla="*/ 2147483647 h 53"/>
              <a:gd name="T32" fmla="*/ 2147483647 w 280"/>
              <a:gd name="T33" fmla="*/ 2147483647 h 53"/>
              <a:gd name="T34" fmla="*/ 2147483647 w 280"/>
              <a:gd name="T35" fmla="*/ 2147483647 h 53"/>
              <a:gd name="T36" fmla="*/ 2147483647 w 280"/>
              <a:gd name="T37" fmla="*/ 2147483647 h 53"/>
              <a:gd name="T38" fmla="*/ 2147483647 w 280"/>
              <a:gd name="T39" fmla="*/ 2147483647 h 53"/>
              <a:gd name="T40" fmla="*/ 2147483647 w 280"/>
              <a:gd name="T41" fmla="*/ 2147483647 h 53"/>
              <a:gd name="T42" fmla="*/ 2147483647 w 280"/>
              <a:gd name="T43" fmla="*/ 2147483647 h 53"/>
              <a:gd name="T44" fmla="*/ 2147483647 w 280"/>
              <a:gd name="T45" fmla="*/ 2147483647 h 53"/>
              <a:gd name="T46" fmla="*/ 2147483647 w 280"/>
              <a:gd name="T47" fmla="*/ 2147483647 h 53"/>
              <a:gd name="T48" fmla="*/ 2147483647 w 280"/>
              <a:gd name="T49" fmla="*/ 2147483647 h 53"/>
              <a:gd name="T50" fmla="*/ 2147483647 w 280"/>
              <a:gd name="T51" fmla="*/ 2147483647 h 53"/>
              <a:gd name="T52" fmla="*/ 2147483647 w 280"/>
              <a:gd name="T53" fmla="*/ 2147483647 h 53"/>
              <a:gd name="T54" fmla="*/ 2147483647 w 280"/>
              <a:gd name="T55" fmla="*/ 2147483647 h 53"/>
              <a:gd name="T56" fmla="*/ 2147483647 w 280"/>
              <a:gd name="T57" fmla="*/ 2147483647 h 53"/>
              <a:gd name="T58" fmla="*/ 2147483647 w 280"/>
              <a:gd name="T59" fmla="*/ 2147483647 h 53"/>
              <a:gd name="T60" fmla="*/ 2147483647 w 280"/>
              <a:gd name="T61" fmla="*/ 2147483647 h 53"/>
              <a:gd name="T62" fmla="*/ 2147483647 w 280"/>
              <a:gd name="T63" fmla="*/ 0 h 53"/>
              <a:gd name="T64" fmla="*/ 2147483647 w 28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0"/>
              <a:gd name="T100" fmla="*/ 0 h 53"/>
              <a:gd name="T101" fmla="*/ 280 w 28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0" h="53">
                <a:moveTo>
                  <a:pt x="27" y="0"/>
                </a:moveTo>
                <a:lnTo>
                  <a:pt x="21" y="2"/>
                </a:lnTo>
                <a:lnTo>
                  <a:pt x="17" y="3"/>
                </a:lnTo>
                <a:lnTo>
                  <a:pt x="12" y="6"/>
                </a:lnTo>
                <a:lnTo>
                  <a:pt x="8" y="8"/>
                </a:lnTo>
                <a:lnTo>
                  <a:pt x="5" y="12"/>
                </a:lnTo>
                <a:lnTo>
                  <a:pt x="3" y="17"/>
                </a:lnTo>
                <a:lnTo>
                  <a:pt x="1" y="21"/>
                </a:lnTo>
                <a:lnTo>
                  <a:pt x="0" y="27"/>
                </a:lnTo>
                <a:lnTo>
                  <a:pt x="1" y="32"/>
                </a:lnTo>
                <a:lnTo>
                  <a:pt x="3" y="37"/>
                </a:lnTo>
                <a:lnTo>
                  <a:pt x="5" y="41"/>
                </a:lnTo>
                <a:lnTo>
                  <a:pt x="8" y="47"/>
                </a:lnTo>
                <a:lnTo>
                  <a:pt x="12" y="49"/>
                </a:lnTo>
                <a:lnTo>
                  <a:pt x="17" y="52"/>
                </a:lnTo>
                <a:lnTo>
                  <a:pt x="21" y="53"/>
                </a:lnTo>
                <a:lnTo>
                  <a:pt x="247" y="53"/>
                </a:lnTo>
                <a:lnTo>
                  <a:pt x="258" y="53"/>
                </a:lnTo>
                <a:lnTo>
                  <a:pt x="263" y="52"/>
                </a:lnTo>
                <a:lnTo>
                  <a:pt x="268" y="49"/>
                </a:lnTo>
                <a:lnTo>
                  <a:pt x="272" y="47"/>
                </a:lnTo>
                <a:lnTo>
                  <a:pt x="275" y="41"/>
                </a:lnTo>
                <a:lnTo>
                  <a:pt x="278" y="37"/>
                </a:lnTo>
                <a:lnTo>
                  <a:pt x="279" y="32"/>
                </a:lnTo>
                <a:lnTo>
                  <a:pt x="280" y="27"/>
                </a:lnTo>
                <a:lnTo>
                  <a:pt x="279" y="21"/>
                </a:lnTo>
                <a:lnTo>
                  <a:pt x="278" y="17"/>
                </a:lnTo>
                <a:lnTo>
                  <a:pt x="275" y="12"/>
                </a:lnTo>
                <a:lnTo>
                  <a:pt x="272" y="8"/>
                </a:lnTo>
                <a:lnTo>
                  <a:pt x="268" y="6"/>
                </a:lnTo>
                <a:lnTo>
                  <a:pt x="263" y="3"/>
                </a:lnTo>
                <a:lnTo>
                  <a:pt x="253"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3" name="Straight Connector 46151"/>
          <p:cNvSpPr>
            <a:spLocks noChangeShapeType="1"/>
          </p:cNvSpPr>
          <p:nvPr/>
        </p:nvSpPr>
        <p:spPr bwMode="auto">
          <a:xfrm>
            <a:off x="1816100" y="54054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4" name="Shape 46152"/>
          <p:cNvSpPr>
            <a:spLocks/>
          </p:cNvSpPr>
          <p:nvPr/>
        </p:nvSpPr>
        <p:spPr bwMode="auto">
          <a:xfrm>
            <a:off x="1816100" y="5368925"/>
            <a:ext cx="20638" cy="47625"/>
          </a:xfrm>
          <a:custGeom>
            <a:avLst/>
            <a:gdLst>
              <a:gd name="T0" fmla="*/ 0 w 52"/>
              <a:gd name="T1" fmla="*/ 2147483647 h 123"/>
              <a:gd name="T2" fmla="*/ 0 w 52"/>
              <a:gd name="T3" fmla="*/ 2147483647 h 123"/>
              <a:gd name="T4" fmla="*/ 2147483647 w 52"/>
              <a:gd name="T5" fmla="*/ 2147483647 h 123"/>
              <a:gd name="T6" fmla="*/ 2147483647 w 52"/>
              <a:gd name="T7" fmla="*/ 2147483647 h 123"/>
              <a:gd name="T8" fmla="*/ 2147483647 w 52"/>
              <a:gd name="T9" fmla="*/ 2147483647 h 123"/>
              <a:gd name="T10" fmla="*/ 2147483647 w 52"/>
              <a:gd name="T11" fmla="*/ 2147483647 h 123"/>
              <a:gd name="T12" fmla="*/ 2147483647 w 52"/>
              <a:gd name="T13" fmla="*/ 2147483647 h 123"/>
              <a:gd name="T14" fmla="*/ 2147483647 w 52"/>
              <a:gd name="T15" fmla="*/ 2147483647 h 123"/>
              <a:gd name="T16" fmla="*/ 2147483647 w 52"/>
              <a:gd name="T17" fmla="*/ 2147483647 h 123"/>
              <a:gd name="T18" fmla="*/ 2147483647 w 52"/>
              <a:gd name="T19" fmla="*/ 2147483647 h 123"/>
              <a:gd name="T20" fmla="*/ 2147483647 w 52"/>
              <a:gd name="T21" fmla="*/ 2147483647 h 123"/>
              <a:gd name="T22" fmla="*/ 2147483647 w 52"/>
              <a:gd name="T23" fmla="*/ 2147483647 h 123"/>
              <a:gd name="T24" fmla="*/ 2147483647 w 52"/>
              <a:gd name="T25" fmla="*/ 2147483647 h 123"/>
              <a:gd name="T26" fmla="*/ 2147483647 w 52"/>
              <a:gd name="T27" fmla="*/ 2147483647 h 123"/>
              <a:gd name="T28" fmla="*/ 2147483647 w 52"/>
              <a:gd name="T29" fmla="*/ 2147483647 h 123"/>
              <a:gd name="T30" fmla="*/ 2147483647 w 52"/>
              <a:gd name="T31" fmla="*/ 2147483647 h 123"/>
              <a:gd name="T32" fmla="*/ 2147483647 w 52"/>
              <a:gd name="T33" fmla="*/ 2147483647 h 123"/>
              <a:gd name="T34" fmla="*/ 2147483647 w 52"/>
              <a:gd name="T35" fmla="*/ 2147483647 h 123"/>
              <a:gd name="T36" fmla="*/ 2147483647 w 52"/>
              <a:gd name="T37" fmla="*/ 2147483647 h 123"/>
              <a:gd name="T38" fmla="*/ 2147483647 w 52"/>
              <a:gd name="T39" fmla="*/ 2147483647 h 123"/>
              <a:gd name="T40" fmla="*/ 2147483647 w 52"/>
              <a:gd name="T41" fmla="*/ 2147483647 h 123"/>
              <a:gd name="T42" fmla="*/ 2147483647 w 52"/>
              <a:gd name="T43" fmla="*/ 2147483647 h 123"/>
              <a:gd name="T44" fmla="*/ 2147483647 w 52"/>
              <a:gd name="T45" fmla="*/ 2147483647 h 123"/>
              <a:gd name="T46" fmla="*/ 2147483647 w 52"/>
              <a:gd name="T47" fmla="*/ 0 h 123"/>
              <a:gd name="T48" fmla="*/ 2147483647 w 52"/>
              <a:gd name="T49" fmla="*/ 0 h 123"/>
              <a:gd name="T50" fmla="*/ 2147483647 w 52"/>
              <a:gd name="T51" fmla="*/ 0 h 123"/>
              <a:gd name="T52" fmla="*/ 2147483647 w 52"/>
              <a:gd name="T53" fmla="*/ 2147483647 h 123"/>
              <a:gd name="T54" fmla="*/ 2147483647 w 52"/>
              <a:gd name="T55" fmla="*/ 2147483647 h 123"/>
              <a:gd name="T56" fmla="*/ 2147483647 w 52"/>
              <a:gd name="T57" fmla="*/ 2147483647 h 123"/>
              <a:gd name="T58" fmla="*/ 2147483647 w 52"/>
              <a:gd name="T59" fmla="*/ 2147483647 h 123"/>
              <a:gd name="T60" fmla="*/ 2147483647 w 52"/>
              <a:gd name="T61" fmla="*/ 2147483647 h 123"/>
              <a:gd name="T62" fmla="*/ 0 w 52"/>
              <a:gd name="T63" fmla="*/ 2147483647 h 123"/>
              <a:gd name="T64" fmla="*/ 0 w 52"/>
              <a:gd name="T65" fmla="*/ 2147483647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3"/>
              <a:gd name="T101" fmla="*/ 52 w 52"/>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3">
                <a:moveTo>
                  <a:pt x="0" y="97"/>
                </a:moveTo>
                <a:lnTo>
                  <a:pt x="0" y="102"/>
                </a:lnTo>
                <a:lnTo>
                  <a:pt x="2" y="107"/>
                </a:lnTo>
                <a:lnTo>
                  <a:pt x="4" y="111"/>
                </a:lnTo>
                <a:lnTo>
                  <a:pt x="7" y="117"/>
                </a:lnTo>
                <a:lnTo>
                  <a:pt x="11" y="119"/>
                </a:lnTo>
                <a:lnTo>
                  <a:pt x="16" y="122"/>
                </a:lnTo>
                <a:lnTo>
                  <a:pt x="22" y="123"/>
                </a:lnTo>
                <a:lnTo>
                  <a:pt x="27" y="123"/>
                </a:lnTo>
                <a:lnTo>
                  <a:pt x="31" y="123"/>
                </a:lnTo>
                <a:lnTo>
                  <a:pt x="36" y="122"/>
                </a:lnTo>
                <a:lnTo>
                  <a:pt x="41" y="119"/>
                </a:lnTo>
                <a:lnTo>
                  <a:pt x="45" y="117"/>
                </a:lnTo>
                <a:lnTo>
                  <a:pt x="48" y="111"/>
                </a:lnTo>
                <a:lnTo>
                  <a:pt x="51" y="107"/>
                </a:lnTo>
                <a:lnTo>
                  <a:pt x="52" y="102"/>
                </a:lnTo>
                <a:lnTo>
                  <a:pt x="52" y="32"/>
                </a:lnTo>
                <a:lnTo>
                  <a:pt x="52" y="21"/>
                </a:lnTo>
                <a:lnTo>
                  <a:pt x="51" y="16"/>
                </a:lnTo>
                <a:lnTo>
                  <a:pt x="48" y="11"/>
                </a:lnTo>
                <a:lnTo>
                  <a:pt x="45" y="7"/>
                </a:lnTo>
                <a:lnTo>
                  <a:pt x="41" y="4"/>
                </a:lnTo>
                <a:lnTo>
                  <a:pt x="36" y="2"/>
                </a:lnTo>
                <a:lnTo>
                  <a:pt x="31" y="0"/>
                </a:lnTo>
                <a:lnTo>
                  <a:pt x="27" y="0"/>
                </a:lnTo>
                <a:lnTo>
                  <a:pt x="22" y="0"/>
                </a:lnTo>
                <a:lnTo>
                  <a:pt x="16" y="2"/>
                </a:lnTo>
                <a:lnTo>
                  <a:pt x="11" y="4"/>
                </a:lnTo>
                <a:lnTo>
                  <a:pt x="7" y="7"/>
                </a:lnTo>
                <a:lnTo>
                  <a:pt x="4" y="11"/>
                </a:lnTo>
                <a:lnTo>
                  <a:pt x="2" y="16"/>
                </a:lnTo>
                <a:lnTo>
                  <a:pt x="0" y="27"/>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5" name="Straight Connector 46153"/>
          <p:cNvSpPr>
            <a:spLocks noChangeShapeType="1"/>
          </p:cNvSpPr>
          <p:nvPr/>
        </p:nvSpPr>
        <p:spPr bwMode="auto">
          <a:xfrm>
            <a:off x="1827213" y="53689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6" name="Shape 46154"/>
          <p:cNvSpPr>
            <a:spLocks/>
          </p:cNvSpPr>
          <p:nvPr/>
        </p:nvSpPr>
        <p:spPr bwMode="auto">
          <a:xfrm>
            <a:off x="1816100" y="5368925"/>
            <a:ext cx="68263" cy="20638"/>
          </a:xfrm>
          <a:custGeom>
            <a:avLst/>
            <a:gdLst>
              <a:gd name="T0" fmla="*/ 2147483647 w 171"/>
              <a:gd name="T1" fmla="*/ 0 h 52"/>
              <a:gd name="T2" fmla="*/ 2147483647 w 171"/>
              <a:gd name="T3" fmla="*/ 0 h 52"/>
              <a:gd name="T4" fmla="*/ 2147483647 w 171"/>
              <a:gd name="T5" fmla="*/ 2147483647 h 52"/>
              <a:gd name="T6" fmla="*/ 2147483647 w 171"/>
              <a:gd name="T7" fmla="*/ 2147483647 h 52"/>
              <a:gd name="T8" fmla="*/ 2147483647 w 171"/>
              <a:gd name="T9" fmla="*/ 2147483647 h 52"/>
              <a:gd name="T10" fmla="*/ 2147483647 w 171"/>
              <a:gd name="T11" fmla="*/ 2147483647 h 52"/>
              <a:gd name="T12" fmla="*/ 2147483647 w 171"/>
              <a:gd name="T13" fmla="*/ 2147483647 h 52"/>
              <a:gd name="T14" fmla="*/ 0 w 171"/>
              <a:gd name="T15" fmla="*/ 2147483647 h 52"/>
              <a:gd name="T16" fmla="*/ 0 w 171"/>
              <a:gd name="T17" fmla="*/ 2147483647 h 52"/>
              <a:gd name="T18" fmla="*/ 0 w 171"/>
              <a:gd name="T19" fmla="*/ 2147483647 h 52"/>
              <a:gd name="T20" fmla="*/ 2147483647 w 171"/>
              <a:gd name="T21" fmla="*/ 2147483647 h 52"/>
              <a:gd name="T22" fmla="*/ 2147483647 w 171"/>
              <a:gd name="T23" fmla="*/ 2147483647 h 52"/>
              <a:gd name="T24" fmla="*/ 2147483647 w 171"/>
              <a:gd name="T25" fmla="*/ 2147483647 h 52"/>
              <a:gd name="T26" fmla="*/ 2147483647 w 171"/>
              <a:gd name="T27" fmla="*/ 2147483647 h 52"/>
              <a:gd name="T28" fmla="*/ 2147483647 w 171"/>
              <a:gd name="T29" fmla="*/ 2147483647 h 52"/>
              <a:gd name="T30" fmla="*/ 2147483647 w 171"/>
              <a:gd name="T31" fmla="*/ 2147483647 h 52"/>
              <a:gd name="T32" fmla="*/ 2147483647 w 171"/>
              <a:gd name="T33" fmla="*/ 2147483647 h 52"/>
              <a:gd name="T34" fmla="*/ 2147483647 w 171"/>
              <a:gd name="T35" fmla="*/ 2147483647 h 52"/>
              <a:gd name="T36" fmla="*/ 2147483647 w 171"/>
              <a:gd name="T37" fmla="*/ 2147483647 h 52"/>
              <a:gd name="T38" fmla="*/ 2147483647 w 171"/>
              <a:gd name="T39" fmla="*/ 2147483647 h 52"/>
              <a:gd name="T40" fmla="*/ 2147483647 w 171"/>
              <a:gd name="T41" fmla="*/ 2147483647 h 52"/>
              <a:gd name="T42" fmla="*/ 2147483647 w 171"/>
              <a:gd name="T43" fmla="*/ 2147483647 h 52"/>
              <a:gd name="T44" fmla="*/ 2147483647 w 171"/>
              <a:gd name="T45" fmla="*/ 2147483647 h 52"/>
              <a:gd name="T46" fmla="*/ 2147483647 w 171"/>
              <a:gd name="T47" fmla="*/ 2147483647 h 52"/>
              <a:gd name="T48" fmla="*/ 2147483647 w 171"/>
              <a:gd name="T49" fmla="*/ 2147483647 h 52"/>
              <a:gd name="T50" fmla="*/ 2147483647 w 171"/>
              <a:gd name="T51" fmla="*/ 2147483647 h 52"/>
              <a:gd name="T52" fmla="*/ 2147483647 w 171"/>
              <a:gd name="T53" fmla="*/ 2147483647 h 52"/>
              <a:gd name="T54" fmla="*/ 2147483647 w 171"/>
              <a:gd name="T55" fmla="*/ 2147483647 h 52"/>
              <a:gd name="T56" fmla="*/ 2147483647 w 171"/>
              <a:gd name="T57" fmla="*/ 2147483647 h 52"/>
              <a:gd name="T58" fmla="*/ 2147483647 w 171"/>
              <a:gd name="T59" fmla="*/ 2147483647 h 52"/>
              <a:gd name="T60" fmla="*/ 2147483647 w 171"/>
              <a:gd name="T61" fmla="*/ 2147483647 h 52"/>
              <a:gd name="T62" fmla="*/ 2147483647 w 171"/>
              <a:gd name="T63" fmla="*/ 0 h 52"/>
              <a:gd name="T64" fmla="*/ 2147483647 w 17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52"/>
              <a:gd name="T101" fmla="*/ 171 w 17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52">
                <a:moveTo>
                  <a:pt x="27" y="0"/>
                </a:moveTo>
                <a:lnTo>
                  <a:pt x="22" y="0"/>
                </a:lnTo>
                <a:lnTo>
                  <a:pt x="16" y="2"/>
                </a:lnTo>
                <a:lnTo>
                  <a:pt x="11" y="4"/>
                </a:lnTo>
                <a:lnTo>
                  <a:pt x="7" y="7"/>
                </a:lnTo>
                <a:lnTo>
                  <a:pt x="4" y="11"/>
                </a:lnTo>
                <a:lnTo>
                  <a:pt x="2" y="16"/>
                </a:lnTo>
                <a:lnTo>
                  <a:pt x="0" y="21"/>
                </a:lnTo>
                <a:lnTo>
                  <a:pt x="0" y="27"/>
                </a:lnTo>
                <a:lnTo>
                  <a:pt x="0" y="31"/>
                </a:lnTo>
                <a:lnTo>
                  <a:pt x="2" y="36"/>
                </a:lnTo>
                <a:lnTo>
                  <a:pt x="4" y="41"/>
                </a:lnTo>
                <a:lnTo>
                  <a:pt x="7" y="45"/>
                </a:lnTo>
                <a:lnTo>
                  <a:pt x="11" y="48"/>
                </a:lnTo>
                <a:lnTo>
                  <a:pt x="16" y="50"/>
                </a:lnTo>
                <a:lnTo>
                  <a:pt x="22" y="52"/>
                </a:lnTo>
                <a:lnTo>
                  <a:pt x="139" y="52"/>
                </a:lnTo>
                <a:lnTo>
                  <a:pt x="150" y="52"/>
                </a:lnTo>
                <a:lnTo>
                  <a:pt x="155" y="50"/>
                </a:lnTo>
                <a:lnTo>
                  <a:pt x="159" y="48"/>
                </a:lnTo>
                <a:lnTo>
                  <a:pt x="163" y="45"/>
                </a:lnTo>
                <a:lnTo>
                  <a:pt x="166" y="41"/>
                </a:lnTo>
                <a:lnTo>
                  <a:pt x="168" y="36"/>
                </a:lnTo>
                <a:lnTo>
                  <a:pt x="170" y="31"/>
                </a:lnTo>
                <a:lnTo>
                  <a:pt x="171" y="27"/>
                </a:lnTo>
                <a:lnTo>
                  <a:pt x="170" y="21"/>
                </a:lnTo>
                <a:lnTo>
                  <a:pt x="168" y="16"/>
                </a:lnTo>
                <a:lnTo>
                  <a:pt x="166" y="11"/>
                </a:lnTo>
                <a:lnTo>
                  <a:pt x="163" y="7"/>
                </a:lnTo>
                <a:lnTo>
                  <a:pt x="159" y="4"/>
                </a:lnTo>
                <a:lnTo>
                  <a:pt x="155" y="2"/>
                </a:lnTo>
                <a:lnTo>
                  <a:pt x="14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7" name="Straight Connector 46155"/>
          <p:cNvSpPr>
            <a:spLocks noChangeShapeType="1"/>
          </p:cNvSpPr>
          <p:nvPr/>
        </p:nvSpPr>
        <p:spPr bwMode="auto">
          <a:xfrm>
            <a:off x="1863725" y="53800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8" name="Shape 46156"/>
          <p:cNvSpPr>
            <a:spLocks/>
          </p:cNvSpPr>
          <p:nvPr/>
        </p:nvSpPr>
        <p:spPr bwMode="auto">
          <a:xfrm>
            <a:off x="1863725" y="5341938"/>
            <a:ext cx="19050" cy="47625"/>
          </a:xfrm>
          <a:custGeom>
            <a:avLst/>
            <a:gdLst>
              <a:gd name="T0" fmla="*/ 0 w 52"/>
              <a:gd name="T1" fmla="*/ 2147483647 h 124"/>
              <a:gd name="T2" fmla="*/ 0 w 52"/>
              <a:gd name="T3" fmla="*/ 2147483647 h 124"/>
              <a:gd name="T4" fmla="*/ 2147483647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2147483647 h 124"/>
              <a:gd name="T16" fmla="*/ 2147483647 w 52"/>
              <a:gd name="T17" fmla="*/ 2147483647 h 124"/>
              <a:gd name="T18" fmla="*/ 2147483647 w 52"/>
              <a:gd name="T19" fmla="*/ 2147483647 h 124"/>
              <a:gd name="T20" fmla="*/ 2147483647 w 52"/>
              <a:gd name="T21" fmla="*/ 2147483647 h 124"/>
              <a:gd name="T22" fmla="*/ 2147483647 w 52"/>
              <a:gd name="T23" fmla="*/ 2147483647 h 124"/>
              <a:gd name="T24" fmla="*/ 2147483647 w 52"/>
              <a:gd name="T25" fmla="*/ 2147483647 h 124"/>
              <a:gd name="T26" fmla="*/ 2147483647 w 52"/>
              <a:gd name="T27" fmla="*/ 2147483647 h 124"/>
              <a:gd name="T28" fmla="*/ 2147483647 w 52"/>
              <a:gd name="T29" fmla="*/ 2147483647 h 124"/>
              <a:gd name="T30" fmla="*/ 2147483647 w 52"/>
              <a:gd name="T31" fmla="*/ 2147483647 h 124"/>
              <a:gd name="T32" fmla="*/ 2147483647 w 52"/>
              <a:gd name="T33" fmla="*/ 2147483647 h 124"/>
              <a:gd name="T34" fmla="*/ 2147483647 w 52"/>
              <a:gd name="T35" fmla="*/ 2147483647 h 124"/>
              <a:gd name="T36" fmla="*/ 2147483647 w 52"/>
              <a:gd name="T37" fmla="*/ 2147483647 h 124"/>
              <a:gd name="T38" fmla="*/ 2147483647 w 52"/>
              <a:gd name="T39" fmla="*/ 2147483647 h 124"/>
              <a:gd name="T40" fmla="*/ 2147483647 w 52"/>
              <a:gd name="T41" fmla="*/ 2147483647 h 124"/>
              <a:gd name="T42" fmla="*/ 2147483647 w 52"/>
              <a:gd name="T43" fmla="*/ 2147483647 h 124"/>
              <a:gd name="T44" fmla="*/ 2147483647 w 52"/>
              <a:gd name="T45" fmla="*/ 2147483647 h 124"/>
              <a:gd name="T46" fmla="*/ 2147483647 w 52"/>
              <a:gd name="T47" fmla="*/ 0 h 124"/>
              <a:gd name="T48" fmla="*/ 2147483647 w 52"/>
              <a:gd name="T49" fmla="*/ 0 h 124"/>
              <a:gd name="T50" fmla="*/ 2147483647 w 52"/>
              <a:gd name="T51" fmla="*/ 0 h 124"/>
              <a:gd name="T52" fmla="*/ 2147483647 w 52"/>
              <a:gd name="T53" fmla="*/ 2147483647 h 124"/>
              <a:gd name="T54" fmla="*/ 2147483647 w 52"/>
              <a:gd name="T55" fmla="*/ 2147483647 h 124"/>
              <a:gd name="T56" fmla="*/ 2147483647 w 52"/>
              <a:gd name="T57" fmla="*/ 2147483647 h 124"/>
              <a:gd name="T58" fmla="*/ 2147483647 w 52"/>
              <a:gd name="T59" fmla="*/ 2147483647 h 124"/>
              <a:gd name="T60" fmla="*/ 2147483647 w 52"/>
              <a:gd name="T61" fmla="*/ 2147483647 h 124"/>
              <a:gd name="T62" fmla="*/ 0 w 52"/>
              <a:gd name="T63" fmla="*/ 2147483647 h 124"/>
              <a:gd name="T64" fmla="*/ 0 w 52"/>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4"/>
              <a:gd name="T101" fmla="*/ 52 w 52"/>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4">
                <a:moveTo>
                  <a:pt x="0" y="98"/>
                </a:moveTo>
                <a:lnTo>
                  <a:pt x="0" y="102"/>
                </a:lnTo>
                <a:lnTo>
                  <a:pt x="1" y="107"/>
                </a:lnTo>
                <a:lnTo>
                  <a:pt x="4" y="112"/>
                </a:lnTo>
                <a:lnTo>
                  <a:pt x="8" y="116"/>
                </a:lnTo>
                <a:lnTo>
                  <a:pt x="12" y="119"/>
                </a:lnTo>
                <a:lnTo>
                  <a:pt x="16" y="121"/>
                </a:lnTo>
                <a:lnTo>
                  <a:pt x="21" y="123"/>
                </a:lnTo>
                <a:lnTo>
                  <a:pt x="27" y="124"/>
                </a:lnTo>
                <a:lnTo>
                  <a:pt x="32" y="123"/>
                </a:lnTo>
                <a:lnTo>
                  <a:pt x="37" y="121"/>
                </a:lnTo>
                <a:lnTo>
                  <a:pt x="41" y="119"/>
                </a:lnTo>
                <a:lnTo>
                  <a:pt x="45" y="116"/>
                </a:lnTo>
                <a:lnTo>
                  <a:pt x="48" y="112"/>
                </a:lnTo>
                <a:lnTo>
                  <a:pt x="50" y="107"/>
                </a:lnTo>
                <a:lnTo>
                  <a:pt x="52" y="102"/>
                </a:lnTo>
                <a:lnTo>
                  <a:pt x="52" y="32"/>
                </a:lnTo>
                <a:lnTo>
                  <a:pt x="52" y="21"/>
                </a:lnTo>
                <a:lnTo>
                  <a:pt x="50" y="16"/>
                </a:lnTo>
                <a:lnTo>
                  <a:pt x="48" y="12"/>
                </a:lnTo>
                <a:lnTo>
                  <a:pt x="45" y="8"/>
                </a:lnTo>
                <a:lnTo>
                  <a:pt x="41" y="4"/>
                </a:lnTo>
                <a:lnTo>
                  <a:pt x="37" y="1"/>
                </a:lnTo>
                <a:lnTo>
                  <a:pt x="32" y="0"/>
                </a:lnTo>
                <a:lnTo>
                  <a:pt x="27" y="0"/>
                </a:lnTo>
                <a:lnTo>
                  <a:pt x="21" y="0"/>
                </a:lnTo>
                <a:lnTo>
                  <a:pt x="16" y="1"/>
                </a:lnTo>
                <a:lnTo>
                  <a:pt x="12" y="4"/>
                </a:lnTo>
                <a:lnTo>
                  <a:pt x="8" y="8"/>
                </a:lnTo>
                <a:lnTo>
                  <a:pt x="4" y="12"/>
                </a:lnTo>
                <a:lnTo>
                  <a:pt x="1" y="16"/>
                </a:lnTo>
                <a:lnTo>
                  <a:pt x="0" y="26"/>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79" name="Straight Connector 46157"/>
          <p:cNvSpPr>
            <a:spLocks noChangeShapeType="1"/>
          </p:cNvSpPr>
          <p:nvPr/>
        </p:nvSpPr>
        <p:spPr bwMode="auto">
          <a:xfrm>
            <a:off x="1873250" y="53419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0" name="Shape 46158"/>
          <p:cNvSpPr>
            <a:spLocks/>
          </p:cNvSpPr>
          <p:nvPr/>
        </p:nvSpPr>
        <p:spPr bwMode="auto">
          <a:xfrm>
            <a:off x="1863725" y="5341938"/>
            <a:ext cx="74613" cy="20637"/>
          </a:xfrm>
          <a:custGeom>
            <a:avLst/>
            <a:gdLst>
              <a:gd name="T0" fmla="*/ 2147483647 w 190"/>
              <a:gd name="T1" fmla="*/ 0 h 51"/>
              <a:gd name="T2" fmla="*/ 2147483647 w 190"/>
              <a:gd name="T3" fmla="*/ 0 h 51"/>
              <a:gd name="T4" fmla="*/ 2147483647 w 190"/>
              <a:gd name="T5" fmla="*/ 2147483647 h 51"/>
              <a:gd name="T6" fmla="*/ 2147483647 w 190"/>
              <a:gd name="T7" fmla="*/ 2147483647 h 51"/>
              <a:gd name="T8" fmla="*/ 2147483647 w 190"/>
              <a:gd name="T9" fmla="*/ 2147483647 h 51"/>
              <a:gd name="T10" fmla="*/ 2147483647 w 190"/>
              <a:gd name="T11" fmla="*/ 2147483647 h 51"/>
              <a:gd name="T12" fmla="*/ 2147483647 w 190"/>
              <a:gd name="T13" fmla="*/ 2147483647 h 51"/>
              <a:gd name="T14" fmla="*/ 0 w 190"/>
              <a:gd name="T15" fmla="*/ 2147483647 h 51"/>
              <a:gd name="T16" fmla="*/ 0 w 190"/>
              <a:gd name="T17" fmla="*/ 2147483647 h 51"/>
              <a:gd name="T18" fmla="*/ 0 w 190"/>
              <a:gd name="T19" fmla="*/ 2147483647 h 51"/>
              <a:gd name="T20" fmla="*/ 2147483647 w 190"/>
              <a:gd name="T21" fmla="*/ 2147483647 h 51"/>
              <a:gd name="T22" fmla="*/ 2147483647 w 190"/>
              <a:gd name="T23" fmla="*/ 2147483647 h 51"/>
              <a:gd name="T24" fmla="*/ 2147483647 w 190"/>
              <a:gd name="T25" fmla="*/ 2147483647 h 51"/>
              <a:gd name="T26" fmla="*/ 2147483647 w 190"/>
              <a:gd name="T27" fmla="*/ 2147483647 h 51"/>
              <a:gd name="T28" fmla="*/ 2147483647 w 190"/>
              <a:gd name="T29" fmla="*/ 2147483647 h 51"/>
              <a:gd name="T30" fmla="*/ 2147483647 w 190"/>
              <a:gd name="T31" fmla="*/ 2147483647 h 51"/>
              <a:gd name="T32" fmla="*/ 2147483647 w 190"/>
              <a:gd name="T33" fmla="*/ 2147483647 h 51"/>
              <a:gd name="T34" fmla="*/ 2147483647 w 190"/>
              <a:gd name="T35" fmla="*/ 2147483647 h 51"/>
              <a:gd name="T36" fmla="*/ 2147483647 w 190"/>
              <a:gd name="T37" fmla="*/ 2147483647 h 51"/>
              <a:gd name="T38" fmla="*/ 2147483647 w 190"/>
              <a:gd name="T39" fmla="*/ 2147483647 h 51"/>
              <a:gd name="T40" fmla="*/ 2147483647 w 190"/>
              <a:gd name="T41" fmla="*/ 2147483647 h 51"/>
              <a:gd name="T42" fmla="*/ 2147483647 w 190"/>
              <a:gd name="T43" fmla="*/ 2147483647 h 51"/>
              <a:gd name="T44" fmla="*/ 2147483647 w 190"/>
              <a:gd name="T45" fmla="*/ 2147483647 h 51"/>
              <a:gd name="T46" fmla="*/ 2147483647 w 190"/>
              <a:gd name="T47" fmla="*/ 2147483647 h 51"/>
              <a:gd name="T48" fmla="*/ 2147483647 w 190"/>
              <a:gd name="T49" fmla="*/ 2147483647 h 51"/>
              <a:gd name="T50" fmla="*/ 2147483647 w 190"/>
              <a:gd name="T51" fmla="*/ 2147483647 h 51"/>
              <a:gd name="T52" fmla="*/ 2147483647 w 190"/>
              <a:gd name="T53" fmla="*/ 2147483647 h 51"/>
              <a:gd name="T54" fmla="*/ 2147483647 w 190"/>
              <a:gd name="T55" fmla="*/ 2147483647 h 51"/>
              <a:gd name="T56" fmla="*/ 2147483647 w 190"/>
              <a:gd name="T57" fmla="*/ 2147483647 h 51"/>
              <a:gd name="T58" fmla="*/ 2147483647 w 190"/>
              <a:gd name="T59" fmla="*/ 2147483647 h 51"/>
              <a:gd name="T60" fmla="*/ 2147483647 w 190"/>
              <a:gd name="T61" fmla="*/ 2147483647 h 51"/>
              <a:gd name="T62" fmla="*/ 2147483647 w 190"/>
              <a:gd name="T63" fmla="*/ 0 h 51"/>
              <a:gd name="T64" fmla="*/ 2147483647 w 19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51"/>
              <a:gd name="T101" fmla="*/ 190 w 19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51">
                <a:moveTo>
                  <a:pt x="27" y="0"/>
                </a:moveTo>
                <a:lnTo>
                  <a:pt x="21" y="0"/>
                </a:lnTo>
                <a:lnTo>
                  <a:pt x="16" y="1"/>
                </a:lnTo>
                <a:lnTo>
                  <a:pt x="12" y="4"/>
                </a:lnTo>
                <a:lnTo>
                  <a:pt x="8" y="8"/>
                </a:lnTo>
                <a:lnTo>
                  <a:pt x="4" y="12"/>
                </a:lnTo>
                <a:lnTo>
                  <a:pt x="1" y="16"/>
                </a:lnTo>
                <a:lnTo>
                  <a:pt x="0" y="21"/>
                </a:lnTo>
                <a:lnTo>
                  <a:pt x="0" y="26"/>
                </a:lnTo>
                <a:lnTo>
                  <a:pt x="0" y="32"/>
                </a:lnTo>
                <a:lnTo>
                  <a:pt x="1" y="36"/>
                </a:lnTo>
                <a:lnTo>
                  <a:pt x="4" y="41"/>
                </a:lnTo>
                <a:lnTo>
                  <a:pt x="8" y="45"/>
                </a:lnTo>
                <a:lnTo>
                  <a:pt x="12" y="47"/>
                </a:lnTo>
                <a:lnTo>
                  <a:pt x="16" y="50"/>
                </a:lnTo>
                <a:lnTo>
                  <a:pt x="21" y="51"/>
                </a:lnTo>
                <a:lnTo>
                  <a:pt x="159" y="51"/>
                </a:lnTo>
                <a:lnTo>
                  <a:pt x="169" y="51"/>
                </a:lnTo>
                <a:lnTo>
                  <a:pt x="175" y="50"/>
                </a:lnTo>
                <a:lnTo>
                  <a:pt x="179" y="47"/>
                </a:lnTo>
                <a:lnTo>
                  <a:pt x="182" y="45"/>
                </a:lnTo>
                <a:lnTo>
                  <a:pt x="186" y="41"/>
                </a:lnTo>
                <a:lnTo>
                  <a:pt x="189" y="36"/>
                </a:lnTo>
                <a:lnTo>
                  <a:pt x="190" y="32"/>
                </a:lnTo>
                <a:lnTo>
                  <a:pt x="190" y="26"/>
                </a:lnTo>
                <a:lnTo>
                  <a:pt x="190" y="21"/>
                </a:lnTo>
                <a:lnTo>
                  <a:pt x="189" y="16"/>
                </a:lnTo>
                <a:lnTo>
                  <a:pt x="186" y="12"/>
                </a:lnTo>
                <a:lnTo>
                  <a:pt x="182" y="8"/>
                </a:lnTo>
                <a:lnTo>
                  <a:pt x="179" y="4"/>
                </a:lnTo>
                <a:lnTo>
                  <a:pt x="175" y="1"/>
                </a:lnTo>
                <a:lnTo>
                  <a:pt x="164"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1" name="Straight Connector 46159"/>
          <p:cNvSpPr>
            <a:spLocks noChangeShapeType="1"/>
          </p:cNvSpPr>
          <p:nvPr/>
        </p:nvSpPr>
        <p:spPr bwMode="auto">
          <a:xfrm>
            <a:off x="1917700" y="535305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2" name="Shape 46160"/>
          <p:cNvSpPr>
            <a:spLocks/>
          </p:cNvSpPr>
          <p:nvPr/>
        </p:nvSpPr>
        <p:spPr bwMode="auto">
          <a:xfrm>
            <a:off x="1917700" y="5314950"/>
            <a:ext cx="20638" cy="47625"/>
          </a:xfrm>
          <a:custGeom>
            <a:avLst/>
            <a:gdLst>
              <a:gd name="T0" fmla="*/ 0 w 52"/>
              <a:gd name="T1" fmla="*/ 2147483647 h 124"/>
              <a:gd name="T2" fmla="*/ 0 w 52"/>
              <a:gd name="T3" fmla="*/ 2147483647 h 124"/>
              <a:gd name="T4" fmla="*/ 2147483647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2147483647 h 124"/>
              <a:gd name="T16" fmla="*/ 2147483647 w 52"/>
              <a:gd name="T17" fmla="*/ 2147483647 h 124"/>
              <a:gd name="T18" fmla="*/ 2147483647 w 52"/>
              <a:gd name="T19" fmla="*/ 2147483647 h 124"/>
              <a:gd name="T20" fmla="*/ 2147483647 w 52"/>
              <a:gd name="T21" fmla="*/ 2147483647 h 124"/>
              <a:gd name="T22" fmla="*/ 2147483647 w 52"/>
              <a:gd name="T23" fmla="*/ 2147483647 h 124"/>
              <a:gd name="T24" fmla="*/ 2147483647 w 52"/>
              <a:gd name="T25" fmla="*/ 2147483647 h 124"/>
              <a:gd name="T26" fmla="*/ 2147483647 w 52"/>
              <a:gd name="T27" fmla="*/ 2147483647 h 124"/>
              <a:gd name="T28" fmla="*/ 2147483647 w 52"/>
              <a:gd name="T29" fmla="*/ 2147483647 h 124"/>
              <a:gd name="T30" fmla="*/ 2147483647 w 52"/>
              <a:gd name="T31" fmla="*/ 2147483647 h 124"/>
              <a:gd name="T32" fmla="*/ 2147483647 w 52"/>
              <a:gd name="T33" fmla="*/ 2147483647 h 124"/>
              <a:gd name="T34" fmla="*/ 2147483647 w 52"/>
              <a:gd name="T35" fmla="*/ 2147483647 h 124"/>
              <a:gd name="T36" fmla="*/ 2147483647 w 52"/>
              <a:gd name="T37" fmla="*/ 2147483647 h 124"/>
              <a:gd name="T38" fmla="*/ 2147483647 w 52"/>
              <a:gd name="T39" fmla="*/ 2147483647 h 124"/>
              <a:gd name="T40" fmla="*/ 2147483647 w 52"/>
              <a:gd name="T41" fmla="*/ 2147483647 h 124"/>
              <a:gd name="T42" fmla="*/ 2147483647 w 52"/>
              <a:gd name="T43" fmla="*/ 2147483647 h 124"/>
              <a:gd name="T44" fmla="*/ 2147483647 w 52"/>
              <a:gd name="T45" fmla="*/ 2147483647 h 124"/>
              <a:gd name="T46" fmla="*/ 2147483647 w 52"/>
              <a:gd name="T47" fmla="*/ 0 h 124"/>
              <a:gd name="T48" fmla="*/ 2147483647 w 52"/>
              <a:gd name="T49" fmla="*/ 0 h 124"/>
              <a:gd name="T50" fmla="*/ 2147483647 w 52"/>
              <a:gd name="T51" fmla="*/ 0 h 124"/>
              <a:gd name="T52" fmla="*/ 2147483647 w 52"/>
              <a:gd name="T53" fmla="*/ 2147483647 h 124"/>
              <a:gd name="T54" fmla="*/ 2147483647 w 52"/>
              <a:gd name="T55" fmla="*/ 2147483647 h 124"/>
              <a:gd name="T56" fmla="*/ 2147483647 w 52"/>
              <a:gd name="T57" fmla="*/ 2147483647 h 124"/>
              <a:gd name="T58" fmla="*/ 2147483647 w 52"/>
              <a:gd name="T59" fmla="*/ 2147483647 h 124"/>
              <a:gd name="T60" fmla="*/ 2147483647 w 52"/>
              <a:gd name="T61" fmla="*/ 2147483647 h 124"/>
              <a:gd name="T62" fmla="*/ 0 w 52"/>
              <a:gd name="T63" fmla="*/ 2147483647 h 124"/>
              <a:gd name="T64" fmla="*/ 0 w 52"/>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4"/>
              <a:gd name="T101" fmla="*/ 52 w 52"/>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4">
                <a:moveTo>
                  <a:pt x="0" y="97"/>
                </a:moveTo>
                <a:lnTo>
                  <a:pt x="0" y="103"/>
                </a:lnTo>
                <a:lnTo>
                  <a:pt x="2" y="107"/>
                </a:lnTo>
                <a:lnTo>
                  <a:pt x="4" y="112"/>
                </a:lnTo>
                <a:lnTo>
                  <a:pt x="7" y="116"/>
                </a:lnTo>
                <a:lnTo>
                  <a:pt x="11" y="118"/>
                </a:lnTo>
                <a:lnTo>
                  <a:pt x="15" y="121"/>
                </a:lnTo>
                <a:lnTo>
                  <a:pt x="21" y="122"/>
                </a:lnTo>
                <a:lnTo>
                  <a:pt x="26" y="124"/>
                </a:lnTo>
                <a:lnTo>
                  <a:pt x="31" y="122"/>
                </a:lnTo>
                <a:lnTo>
                  <a:pt x="37" y="121"/>
                </a:lnTo>
                <a:lnTo>
                  <a:pt x="41" y="118"/>
                </a:lnTo>
                <a:lnTo>
                  <a:pt x="44" y="116"/>
                </a:lnTo>
                <a:lnTo>
                  <a:pt x="48" y="112"/>
                </a:lnTo>
                <a:lnTo>
                  <a:pt x="51" y="107"/>
                </a:lnTo>
                <a:lnTo>
                  <a:pt x="52" y="103"/>
                </a:lnTo>
                <a:lnTo>
                  <a:pt x="52" y="31"/>
                </a:lnTo>
                <a:lnTo>
                  <a:pt x="52" y="21"/>
                </a:lnTo>
                <a:lnTo>
                  <a:pt x="51" y="15"/>
                </a:lnTo>
                <a:lnTo>
                  <a:pt x="48" y="11"/>
                </a:lnTo>
                <a:lnTo>
                  <a:pt x="44" y="7"/>
                </a:lnTo>
                <a:lnTo>
                  <a:pt x="41" y="4"/>
                </a:lnTo>
                <a:lnTo>
                  <a:pt x="37" y="1"/>
                </a:lnTo>
                <a:lnTo>
                  <a:pt x="31" y="0"/>
                </a:lnTo>
                <a:lnTo>
                  <a:pt x="26" y="0"/>
                </a:lnTo>
                <a:lnTo>
                  <a:pt x="21" y="0"/>
                </a:lnTo>
                <a:lnTo>
                  <a:pt x="15" y="1"/>
                </a:lnTo>
                <a:lnTo>
                  <a:pt x="11" y="4"/>
                </a:lnTo>
                <a:lnTo>
                  <a:pt x="7" y="7"/>
                </a:lnTo>
                <a:lnTo>
                  <a:pt x="4" y="11"/>
                </a:lnTo>
                <a:lnTo>
                  <a:pt x="2" y="15"/>
                </a:lnTo>
                <a:lnTo>
                  <a:pt x="0" y="26"/>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3" name="Straight Connector 46161"/>
          <p:cNvSpPr>
            <a:spLocks noChangeShapeType="1"/>
          </p:cNvSpPr>
          <p:nvPr/>
        </p:nvSpPr>
        <p:spPr bwMode="auto">
          <a:xfrm>
            <a:off x="1927225" y="531495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4" name="Shape 46162"/>
          <p:cNvSpPr>
            <a:spLocks/>
          </p:cNvSpPr>
          <p:nvPr/>
        </p:nvSpPr>
        <p:spPr bwMode="auto">
          <a:xfrm>
            <a:off x="1917700" y="5314950"/>
            <a:ext cx="504825" cy="20638"/>
          </a:xfrm>
          <a:custGeom>
            <a:avLst/>
            <a:gdLst>
              <a:gd name="T0" fmla="*/ 2147483647 w 1272"/>
              <a:gd name="T1" fmla="*/ 0 h 52"/>
              <a:gd name="T2" fmla="*/ 2147483647 w 1272"/>
              <a:gd name="T3" fmla="*/ 0 h 52"/>
              <a:gd name="T4" fmla="*/ 2147483647 w 1272"/>
              <a:gd name="T5" fmla="*/ 2147483647 h 52"/>
              <a:gd name="T6" fmla="*/ 2147483647 w 1272"/>
              <a:gd name="T7" fmla="*/ 2147483647 h 52"/>
              <a:gd name="T8" fmla="*/ 2147483647 w 1272"/>
              <a:gd name="T9" fmla="*/ 2147483647 h 52"/>
              <a:gd name="T10" fmla="*/ 2147483647 w 1272"/>
              <a:gd name="T11" fmla="*/ 2147483647 h 52"/>
              <a:gd name="T12" fmla="*/ 2147483647 w 1272"/>
              <a:gd name="T13" fmla="*/ 2147483647 h 52"/>
              <a:gd name="T14" fmla="*/ 0 w 1272"/>
              <a:gd name="T15" fmla="*/ 2147483647 h 52"/>
              <a:gd name="T16" fmla="*/ 0 w 1272"/>
              <a:gd name="T17" fmla="*/ 2147483647 h 52"/>
              <a:gd name="T18" fmla="*/ 0 w 1272"/>
              <a:gd name="T19" fmla="*/ 2147483647 h 52"/>
              <a:gd name="T20" fmla="*/ 2147483647 w 1272"/>
              <a:gd name="T21" fmla="*/ 2147483647 h 52"/>
              <a:gd name="T22" fmla="*/ 2147483647 w 1272"/>
              <a:gd name="T23" fmla="*/ 2147483647 h 52"/>
              <a:gd name="T24" fmla="*/ 2147483647 w 1272"/>
              <a:gd name="T25" fmla="*/ 2147483647 h 52"/>
              <a:gd name="T26" fmla="*/ 2147483647 w 1272"/>
              <a:gd name="T27" fmla="*/ 2147483647 h 52"/>
              <a:gd name="T28" fmla="*/ 2147483647 w 1272"/>
              <a:gd name="T29" fmla="*/ 2147483647 h 52"/>
              <a:gd name="T30" fmla="*/ 2147483647 w 1272"/>
              <a:gd name="T31" fmla="*/ 2147483647 h 52"/>
              <a:gd name="T32" fmla="*/ 2147483647 w 1272"/>
              <a:gd name="T33" fmla="*/ 2147483647 h 52"/>
              <a:gd name="T34" fmla="*/ 2147483647 w 1272"/>
              <a:gd name="T35" fmla="*/ 2147483647 h 52"/>
              <a:gd name="T36" fmla="*/ 2147483647 w 1272"/>
              <a:gd name="T37" fmla="*/ 2147483647 h 52"/>
              <a:gd name="T38" fmla="*/ 2147483647 w 1272"/>
              <a:gd name="T39" fmla="*/ 2147483647 h 52"/>
              <a:gd name="T40" fmla="*/ 2147483647 w 1272"/>
              <a:gd name="T41" fmla="*/ 2147483647 h 52"/>
              <a:gd name="T42" fmla="*/ 2147483647 w 1272"/>
              <a:gd name="T43" fmla="*/ 2147483647 h 52"/>
              <a:gd name="T44" fmla="*/ 2147483647 w 1272"/>
              <a:gd name="T45" fmla="*/ 2147483647 h 52"/>
              <a:gd name="T46" fmla="*/ 2147483647 w 1272"/>
              <a:gd name="T47" fmla="*/ 2147483647 h 52"/>
              <a:gd name="T48" fmla="*/ 2147483647 w 1272"/>
              <a:gd name="T49" fmla="*/ 2147483647 h 52"/>
              <a:gd name="T50" fmla="*/ 2147483647 w 1272"/>
              <a:gd name="T51" fmla="*/ 2147483647 h 52"/>
              <a:gd name="T52" fmla="*/ 2147483647 w 1272"/>
              <a:gd name="T53" fmla="*/ 2147483647 h 52"/>
              <a:gd name="T54" fmla="*/ 2147483647 w 1272"/>
              <a:gd name="T55" fmla="*/ 2147483647 h 52"/>
              <a:gd name="T56" fmla="*/ 2147483647 w 1272"/>
              <a:gd name="T57" fmla="*/ 2147483647 h 52"/>
              <a:gd name="T58" fmla="*/ 2147483647 w 1272"/>
              <a:gd name="T59" fmla="*/ 2147483647 h 52"/>
              <a:gd name="T60" fmla="*/ 2147483647 w 1272"/>
              <a:gd name="T61" fmla="*/ 2147483647 h 52"/>
              <a:gd name="T62" fmla="*/ 2147483647 w 1272"/>
              <a:gd name="T63" fmla="*/ 0 h 52"/>
              <a:gd name="T64" fmla="*/ 2147483647 w 12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2"/>
              <a:gd name="T100" fmla="*/ 0 h 52"/>
              <a:gd name="T101" fmla="*/ 1272 w 12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2" h="52">
                <a:moveTo>
                  <a:pt x="26" y="0"/>
                </a:moveTo>
                <a:lnTo>
                  <a:pt x="21" y="0"/>
                </a:lnTo>
                <a:lnTo>
                  <a:pt x="15" y="1"/>
                </a:lnTo>
                <a:lnTo>
                  <a:pt x="11" y="4"/>
                </a:lnTo>
                <a:lnTo>
                  <a:pt x="7" y="7"/>
                </a:lnTo>
                <a:lnTo>
                  <a:pt x="4" y="11"/>
                </a:lnTo>
                <a:lnTo>
                  <a:pt x="2" y="15"/>
                </a:lnTo>
                <a:lnTo>
                  <a:pt x="0" y="21"/>
                </a:lnTo>
                <a:lnTo>
                  <a:pt x="0" y="26"/>
                </a:lnTo>
                <a:lnTo>
                  <a:pt x="0" y="31"/>
                </a:lnTo>
                <a:lnTo>
                  <a:pt x="2" y="37"/>
                </a:lnTo>
                <a:lnTo>
                  <a:pt x="4" y="41"/>
                </a:lnTo>
                <a:lnTo>
                  <a:pt x="7" y="44"/>
                </a:lnTo>
                <a:lnTo>
                  <a:pt x="11" y="48"/>
                </a:lnTo>
                <a:lnTo>
                  <a:pt x="15" y="50"/>
                </a:lnTo>
                <a:lnTo>
                  <a:pt x="21" y="52"/>
                </a:lnTo>
                <a:lnTo>
                  <a:pt x="1241" y="52"/>
                </a:lnTo>
                <a:lnTo>
                  <a:pt x="1251" y="52"/>
                </a:lnTo>
                <a:lnTo>
                  <a:pt x="1256" y="50"/>
                </a:lnTo>
                <a:lnTo>
                  <a:pt x="1260" y="48"/>
                </a:lnTo>
                <a:lnTo>
                  <a:pt x="1264" y="44"/>
                </a:lnTo>
                <a:lnTo>
                  <a:pt x="1268" y="41"/>
                </a:lnTo>
                <a:lnTo>
                  <a:pt x="1271" y="37"/>
                </a:lnTo>
                <a:lnTo>
                  <a:pt x="1272" y="31"/>
                </a:lnTo>
                <a:lnTo>
                  <a:pt x="1272" y="26"/>
                </a:lnTo>
                <a:lnTo>
                  <a:pt x="1272" y="21"/>
                </a:lnTo>
                <a:lnTo>
                  <a:pt x="1271" y="15"/>
                </a:lnTo>
                <a:lnTo>
                  <a:pt x="1268" y="11"/>
                </a:lnTo>
                <a:lnTo>
                  <a:pt x="1264" y="7"/>
                </a:lnTo>
                <a:lnTo>
                  <a:pt x="1260" y="4"/>
                </a:lnTo>
                <a:lnTo>
                  <a:pt x="1256" y="1"/>
                </a:lnTo>
                <a:lnTo>
                  <a:pt x="124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5" name="Straight Connector 46163"/>
          <p:cNvSpPr>
            <a:spLocks noChangeShapeType="1"/>
          </p:cNvSpPr>
          <p:nvPr/>
        </p:nvSpPr>
        <p:spPr bwMode="auto">
          <a:xfrm>
            <a:off x="2401888" y="5326063"/>
            <a:ext cx="1587"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6" name="Shape 46164"/>
          <p:cNvSpPr>
            <a:spLocks/>
          </p:cNvSpPr>
          <p:nvPr/>
        </p:nvSpPr>
        <p:spPr bwMode="auto">
          <a:xfrm>
            <a:off x="2401888" y="5287963"/>
            <a:ext cx="20637" cy="47625"/>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2" y="103"/>
                </a:lnTo>
                <a:lnTo>
                  <a:pt x="3" y="109"/>
                </a:lnTo>
                <a:lnTo>
                  <a:pt x="6" y="113"/>
                </a:lnTo>
                <a:lnTo>
                  <a:pt x="8" y="116"/>
                </a:lnTo>
                <a:lnTo>
                  <a:pt x="12" y="120"/>
                </a:lnTo>
                <a:lnTo>
                  <a:pt x="18" y="122"/>
                </a:lnTo>
                <a:lnTo>
                  <a:pt x="22" y="124"/>
                </a:lnTo>
                <a:lnTo>
                  <a:pt x="27" y="124"/>
                </a:lnTo>
                <a:lnTo>
                  <a:pt x="32" y="124"/>
                </a:lnTo>
                <a:lnTo>
                  <a:pt x="37" y="122"/>
                </a:lnTo>
                <a:lnTo>
                  <a:pt x="41" y="120"/>
                </a:lnTo>
                <a:lnTo>
                  <a:pt x="45" y="116"/>
                </a:lnTo>
                <a:lnTo>
                  <a:pt x="49" y="113"/>
                </a:lnTo>
                <a:lnTo>
                  <a:pt x="52" y="109"/>
                </a:lnTo>
                <a:lnTo>
                  <a:pt x="53" y="103"/>
                </a:lnTo>
                <a:lnTo>
                  <a:pt x="53" y="32"/>
                </a:lnTo>
                <a:lnTo>
                  <a:pt x="53" y="21"/>
                </a:lnTo>
                <a:lnTo>
                  <a:pt x="52" y="16"/>
                </a:lnTo>
                <a:lnTo>
                  <a:pt x="49" y="12"/>
                </a:lnTo>
                <a:lnTo>
                  <a:pt x="45" y="8"/>
                </a:lnTo>
                <a:lnTo>
                  <a:pt x="41" y="5"/>
                </a:lnTo>
                <a:lnTo>
                  <a:pt x="37" y="3"/>
                </a:lnTo>
                <a:lnTo>
                  <a:pt x="32" y="2"/>
                </a:lnTo>
                <a:lnTo>
                  <a:pt x="27" y="0"/>
                </a:lnTo>
                <a:lnTo>
                  <a:pt x="22" y="2"/>
                </a:lnTo>
                <a:lnTo>
                  <a:pt x="18" y="3"/>
                </a:lnTo>
                <a:lnTo>
                  <a:pt x="12" y="5"/>
                </a:lnTo>
                <a:lnTo>
                  <a:pt x="8" y="8"/>
                </a:lnTo>
                <a:lnTo>
                  <a:pt x="6" y="12"/>
                </a:lnTo>
                <a:lnTo>
                  <a:pt x="3"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7" name="Straight Connector 46165"/>
          <p:cNvSpPr>
            <a:spLocks noChangeShapeType="1"/>
          </p:cNvSpPr>
          <p:nvPr/>
        </p:nvSpPr>
        <p:spPr bwMode="auto">
          <a:xfrm>
            <a:off x="2411413" y="528796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8" name="Shape 46166"/>
          <p:cNvSpPr>
            <a:spLocks/>
          </p:cNvSpPr>
          <p:nvPr/>
        </p:nvSpPr>
        <p:spPr bwMode="auto">
          <a:xfrm>
            <a:off x="2401888" y="5287963"/>
            <a:ext cx="79375" cy="20637"/>
          </a:xfrm>
          <a:custGeom>
            <a:avLst/>
            <a:gdLst>
              <a:gd name="T0" fmla="*/ 2147483647 w 201"/>
              <a:gd name="T1" fmla="*/ 0 h 53"/>
              <a:gd name="T2" fmla="*/ 2147483647 w 201"/>
              <a:gd name="T3" fmla="*/ 2147483647 h 53"/>
              <a:gd name="T4" fmla="*/ 2147483647 w 201"/>
              <a:gd name="T5" fmla="*/ 2147483647 h 53"/>
              <a:gd name="T6" fmla="*/ 2147483647 w 201"/>
              <a:gd name="T7" fmla="*/ 2147483647 h 53"/>
              <a:gd name="T8" fmla="*/ 2147483647 w 201"/>
              <a:gd name="T9" fmla="*/ 2147483647 h 53"/>
              <a:gd name="T10" fmla="*/ 2147483647 w 201"/>
              <a:gd name="T11" fmla="*/ 2147483647 h 53"/>
              <a:gd name="T12" fmla="*/ 2147483647 w 201"/>
              <a:gd name="T13" fmla="*/ 2147483647 h 53"/>
              <a:gd name="T14" fmla="*/ 2147483647 w 201"/>
              <a:gd name="T15" fmla="*/ 2147483647 h 53"/>
              <a:gd name="T16" fmla="*/ 0 w 201"/>
              <a:gd name="T17" fmla="*/ 2147483647 h 53"/>
              <a:gd name="T18" fmla="*/ 2147483647 w 201"/>
              <a:gd name="T19" fmla="*/ 2147483647 h 53"/>
              <a:gd name="T20" fmla="*/ 2147483647 w 201"/>
              <a:gd name="T21" fmla="*/ 2147483647 h 53"/>
              <a:gd name="T22" fmla="*/ 2147483647 w 201"/>
              <a:gd name="T23" fmla="*/ 2147483647 h 53"/>
              <a:gd name="T24" fmla="*/ 2147483647 w 201"/>
              <a:gd name="T25" fmla="*/ 2147483647 h 53"/>
              <a:gd name="T26" fmla="*/ 2147483647 w 201"/>
              <a:gd name="T27" fmla="*/ 2147483647 h 53"/>
              <a:gd name="T28" fmla="*/ 2147483647 w 201"/>
              <a:gd name="T29" fmla="*/ 2147483647 h 53"/>
              <a:gd name="T30" fmla="*/ 2147483647 w 201"/>
              <a:gd name="T31" fmla="*/ 2147483647 h 53"/>
              <a:gd name="T32" fmla="*/ 2147483647 w 201"/>
              <a:gd name="T33" fmla="*/ 2147483647 h 53"/>
              <a:gd name="T34" fmla="*/ 2147483647 w 201"/>
              <a:gd name="T35" fmla="*/ 2147483647 h 53"/>
              <a:gd name="T36" fmla="*/ 2147483647 w 201"/>
              <a:gd name="T37" fmla="*/ 2147483647 h 53"/>
              <a:gd name="T38" fmla="*/ 2147483647 w 201"/>
              <a:gd name="T39" fmla="*/ 2147483647 h 53"/>
              <a:gd name="T40" fmla="*/ 2147483647 w 201"/>
              <a:gd name="T41" fmla="*/ 2147483647 h 53"/>
              <a:gd name="T42" fmla="*/ 2147483647 w 201"/>
              <a:gd name="T43" fmla="*/ 2147483647 h 53"/>
              <a:gd name="T44" fmla="*/ 2147483647 w 201"/>
              <a:gd name="T45" fmla="*/ 2147483647 h 53"/>
              <a:gd name="T46" fmla="*/ 2147483647 w 201"/>
              <a:gd name="T47" fmla="*/ 2147483647 h 53"/>
              <a:gd name="T48" fmla="*/ 2147483647 w 201"/>
              <a:gd name="T49" fmla="*/ 2147483647 h 53"/>
              <a:gd name="T50" fmla="*/ 2147483647 w 201"/>
              <a:gd name="T51" fmla="*/ 2147483647 h 53"/>
              <a:gd name="T52" fmla="*/ 2147483647 w 201"/>
              <a:gd name="T53" fmla="*/ 2147483647 h 53"/>
              <a:gd name="T54" fmla="*/ 2147483647 w 201"/>
              <a:gd name="T55" fmla="*/ 2147483647 h 53"/>
              <a:gd name="T56" fmla="*/ 2147483647 w 201"/>
              <a:gd name="T57" fmla="*/ 2147483647 h 53"/>
              <a:gd name="T58" fmla="*/ 2147483647 w 201"/>
              <a:gd name="T59" fmla="*/ 2147483647 h 53"/>
              <a:gd name="T60" fmla="*/ 2147483647 w 201"/>
              <a:gd name="T61" fmla="*/ 2147483647 h 53"/>
              <a:gd name="T62" fmla="*/ 2147483647 w 201"/>
              <a:gd name="T63" fmla="*/ 0 h 53"/>
              <a:gd name="T64" fmla="*/ 2147483647 w 2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1"/>
              <a:gd name="T100" fmla="*/ 0 h 53"/>
              <a:gd name="T101" fmla="*/ 201 w 2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1" h="53">
                <a:moveTo>
                  <a:pt x="27" y="0"/>
                </a:moveTo>
                <a:lnTo>
                  <a:pt x="22" y="2"/>
                </a:lnTo>
                <a:lnTo>
                  <a:pt x="18" y="3"/>
                </a:lnTo>
                <a:lnTo>
                  <a:pt x="12" y="5"/>
                </a:lnTo>
                <a:lnTo>
                  <a:pt x="8" y="8"/>
                </a:lnTo>
                <a:lnTo>
                  <a:pt x="6" y="12"/>
                </a:lnTo>
                <a:lnTo>
                  <a:pt x="3" y="16"/>
                </a:lnTo>
                <a:lnTo>
                  <a:pt x="2" y="21"/>
                </a:lnTo>
                <a:lnTo>
                  <a:pt x="0" y="27"/>
                </a:lnTo>
                <a:lnTo>
                  <a:pt x="2" y="32"/>
                </a:lnTo>
                <a:lnTo>
                  <a:pt x="3" y="37"/>
                </a:lnTo>
                <a:lnTo>
                  <a:pt x="6" y="41"/>
                </a:lnTo>
                <a:lnTo>
                  <a:pt x="8" y="45"/>
                </a:lnTo>
                <a:lnTo>
                  <a:pt x="12" y="49"/>
                </a:lnTo>
                <a:lnTo>
                  <a:pt x="18" y="52"/>
                </a:lnTo>
                <a:lnTo>
                  <a:pt x="22" y="53"/>
                </a:lnTo>
                <a:lnTo>
                  <a:pt x="170" y="53"/>
                </a:lnTo>
                <a:lnTo>
                  <a:pt x="180" y="53"/>
                </a:lnTo>
                <a:lnTo>
                  <a:pt x="184" y="52"/>
                </a:lnTo>
                <a:lnTo>
                  <a:pt x="189" y="49"/>
                </a:lnTo>
                <a:lnTo>
                  <a:pt x="193" y="45"/>
                </a:lnTo>
                <a:lnTo>
                  <a:pt x="196" y="41"/>
                </a:lnTo>
                <a:lnTo>
                  <a:pt x="199" y="37"/>
                </a:lnTo>
                <a:lnTo>
                  <a:pt x="200" y="32"/>
                </a:lnTo>
                <a:lnTo>
                  <a:pt x="201" y="27"/>
                </a:lnTo>
                <a:lnTo>
                  <a:pt x="200" y="21"/>
                </a:lnTo>
                <a:lnTo>
                  <a:pt x="199" y="16"/>
                </a:lnTo>
                <a:lnTo>
                  <a:pt x="196" y="12"/>
                </a:lnTo>
                <a:lnTo>
                  <a:pt x="193" y="8"/>
                </a:lnTo>
                <a:lnTo>
                  <a:pt x="189" y="5"/>
                </a:lnTo>
                <a:lnTo>
                  <a:pt x="184" y="3"/>
                </a:lnTo>
                <a:lnTo>
                  <a:pt x="17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89" name="Straight Connector 46167"/>
          <p:cNvSpPr>
            <a:spLocks noChangeShapeType="1"/>
          </p:cNvSpPr>
          <p:nvPr/>
        </p:nvSpPr>
        <p:spPr bwMode="auto">
          <a:xfrm>
            <a:off x="2460625" y="52974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0" name="Shape 46168"/>
          <p:cNvSpPr>
            <a:spLocks/>
          </p:cNvSpPr>
          <p:nvPr/>
        </p:nvSpPr>
        <p:spPr bwMode="auto">
          <a:xfrm>
            <a:off x="2460625" y="5260975"/>
            <a:ext cx="20638" cy="47625"/>
          </a:xfrm>
          <a:custGeom>
            <a:avLst/>
            <a:gdLst>
              <a:gd name="T0" fmla="*/ 0 w 51"/>
              <a:gd name="T1" fmla="*/ 2147483647 h 124"/>
              <a:gd name="T2" fmla="*/ 0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2147483647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2147483647 w 51"/>
              <a:gd name="T31" fmla="*/ 2147483647 h 124"/>
              <a:gd name="T32" fmla="*/ 2147483647 w 51"/>
              <a:gd name="T33" fmla="*/ 2147483647 h 124"/>
              <a:gd name="T34" fmla="*/ 2147483647 w 51"/>
              <a:gd name="T35" fmla="*/ 2147483647 h 124"/>
              <a:gd name="T36" fmla="*/ 2147483647 w 51"/>
              <a:gd name="T37" fmla="*/ 2147483647 h 124"/>
              <a:gd name="T38" fmla="*/ 2147483647 w 51"/>
              <a:gd name="T39" fmla="*/ 2147483647 h 124"/>
              <a:gd name="T40" fmla="*/ 2147483647 w 51"/>
              <a:gd name="T41" fmla="*/ 2147483647 h 124"/>
              <a:gd name="T42" fmla="*/ 2147483647 w 51"/>
              <a:gd name="T43" fmla="*/ 2147483647 h 124"/>
              <a:gd name="T44" fmla="*/ 2147483647 w 51"/>
              <a:gd name="T45" fmla="*/ 2147483647 h 124"/>
              <a:gd name="T46" fmla="*/ 2147483647 w 51"/>
              <a:gd name="T47" fmla="*/ 2147483647 h 124"/>
              <a:gd name="T48" fmla="*/ 2147483647 w 51"/>
              <a:gd name="T49" fmla="*/ 0 h 124"/>
              <a:gd name="T50" fmla="*/ 2147483647 w 51"/>
              <a:gd name="T51" fmla="*/ 2147483647 h 124"/>
              <a:gd name="T52" fmla="*/ 2147483647 w 51"/>
              <a:gd name="T53" fmla="*/ 2147483647 h 124"/>
              <a:gd name="T54" fmla="*/ 2147483647 w 51"/>
              <a:gd name="T55" fmla="*/ 2147483647 h 124"/>
              <a:gd name="T56" fmla="*/ 2147483647 w 51"/>
              <a:gd name="T57" fmla="*/ 2147483647 h 124"/>
              <a:gd name="T58" fmla="*/ 2147483647 w 51"/>
              <a:gd name="T59" fmla="*/ 2147483647 h 124"/>
              <a:gd name="T60" fmla="*/ 2147483647 w 51"/>
              <a:gd name="T61" fmla="*/ 2147483647 h 124"/>
              <a:gd name="T62" fmla="*/ 0 w 51"/>
              <a:gd name="T63" fmla="*/ 2147483647 h 124"/>
              <a:gd name="T64" fmla="*/ 0 w 51"/>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4"/>
              <a:gd name="T101" fmla="*/ 51 w 51"/>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4">
                <a:moveTo>
                  <a:pt x="0" y="98"/>
                </a:moveTo>
                <a:lnTo>
                  <a:pt x="0" y="103"/>
                </a:lnTo>
                <a:lnTo>
                  <a:pt x="1" y="108"/>
                </a:lnTo>
                <a:lnTo>
                  <a:pt x="3" y="112"/>
                </a:lnTo>
                <a:lnTo>
                  <a:pt x="7" y="116"/>
                </a:lnTo>
                <a:lnTo>
                  <a:pt x="11" y="120"/>
                </a:lnTo>
                <a:lnTo>
                  <a:pt x="15" y="123"/>
                </a:lnTo>
                <a:lnTo>
                  <a:pt x="21" y="124"/>
                </a:lnTo>
                <a:lnTo>
                  <a:pt x="26" y="124"/>
                </a:lnTo>
                <a:lnTo>
                  <a:pt x="31" y="124"/>
                </a:lnTo>
                <a:lnTo>
                  <a:pt x="35" y="123"/>
                </a:lnTo>
                <a:lnTo>
                  <a:pt x="40" y="120"/>
                </a:lnTo>
                <a:lnTo>
                  <a:pt x="44" y="116"/>
                </a:lnTo>
                <a:lnTo>
                  <a:pt x="47" y="112"/>
                </a:lnTo>
                <a:lnTo>
                  <a:pt x="50" y="108"/>
                </a:lnTo>
                <a:lnTo>
                  <a:pt x="51" y="103"/>
                </a:lnTo>
                <a:lnTo>
                  <a:pt x="51" y="33"/>
                </a:lnTo>
                <a:lnTo>
                  <a:pt x="51" y="21"/>
                </a:lnTo>
                <a:lnTo>
                  <a:pt x="50" y="17"/>
                </a:lnTo>
                <a:lnTo>
                  <a:pt x="47" y="12"/>
                </a:lnTo>
                <a:lnTo>
                  <a:pt x="44" y="8"/>
                </a:lnTo>
                <a:lnTo>
                  <a:pt x="40" y="5"/>
                </a:lnTo>
                <a:lnTo>
                  <a:pt x="35" y="2"/>
                </a:lnTo>
                <a:lnTo>
                  <a:pt x="31" y="1"/>
                </a:lnTo>
                <a:lnTo>
                  <a:pt x="26" y="0"/>
                </a:lnTo>
                <a:lnTo>
                  <a:pt x="21" y="1"/>
                </a:lnTo>
                <a:lnTo>
                  <a:pt x="15" y="2"/>
                </a:lnTo>
                <a:lnTo>
                  <a:pt x="11" y="5"/>
                </a:lnTo>
                <a:lnTo>
                  <a:pt x="7" y="8"/>
                </a:lnTo>
                <a:lnTo>
                  <a:pt x="3" y="12"/>
                </a:lnTo>
                <a:lnTo>
                  <a:pt x="1" y="17"/>
                </a:lnTo>
                <a:lnTo>
                  <a:pt x="0" y="28"/>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1" name="Straight Connector 46169"/>
          <p:cNvSpPr>
            <a:spLocks noChangeShapeType="1"/>
          </p:cNvSpPr>
          <p:nvPr/>
        </p:nvSpPr>
        <p:spPr bwMode="auto">
          <a:xfrm>
            <a:off x="2470150" y="52609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2" name="Shape 46170"/>
          <p:cNvSpPr>
            <a:spLocks/>
          </p:cNvSpPr>
          <p:nvPr/>
        </p:nvSpPr>
        <p:spPr bwMode="auto">
          <a:xfrm>
            <a:off x="2460625" y="5260975"/>
            <a:ext cx="320675" cy="20638"/>
          </a:xfrm>
          <a:custGeom>
            <a:avLst/>
            <a:gdLst>
              <a:gd name="T0" fmla="*/ 2147483647 w 810"/>
              <a:gd name="T1" fmla="*/ 0 h 53"/>
              <a:gd name="T2" fmla="*/ 2147483647 w 810"/>
              <a:gd name="T3" fmla="*/ 2147483647 h 53"/>
              <a:gd name="T4" fmla="*/ 2147483647 w 810"/>
              <a:gd name="T5" fmla="*/ 2147483647 h 53"/>
              <a:gd name="T6" fmla="*/ 2147483647 w 810"/>
              <a:gd name="T7" fmla="*/ 2147483647 h 53"/>
              <a:gd name="T8" fmla="*/ 2147483647 w 810"/>
              <a:gd name="T9" fmla="*/ 2147483647 h 53"/>
              <a:gd name="T10" fmla="*/ 2147483647 w 810"/>
              <a:gd name="T11" fmla="*/ 2147483647 h 53"/>
              <a:gd name="T12" fmla="*/ 2147483647 w 810"/>
              <a:gd name="T13" fmla="*/ 2147483647 h 53"/>
              <a:gd name="T14" fmla="*/ 0 w 810"/>
              <a:gd name="T15" fmla="*/ 2147483647 h 53"/>
              <a:gd name="T16" fmla="*/ 0 w 810"/>
              <a:gd name="T17" fmla="*/ 2147483647 h 53"/>
              <a:gd name="T18" fmla="*/ 0 w 810"/>
              <a:gd name="T19" fmla="*/ 2147483647 h 53"/>
              <a:gd name="T20" fmla="*/ 2147483647 w 810"/>
              <a:gd name="T21" fmla="*/ 2147483647 h 53"/>
              <a:gd name="T22" fmla="*/ 2147483647 w 810"/>
              <a:gd name="T23" fmla="*/ 2147483647 h 53"/>
              <a:gd name="T24" fmla="*/ 2147483647 w 810"/>
              <a:gd name="T25" fmla="*/ 2147483647 h 53"/>
              <a:gd name="T26" fmla="*/ 2147483647 w 810"/>
              <a:gd name="T27" fmla="*/ 2147483647 h 53"/>
              <a:gd name="T28" fmla="*/ 2147483647 w 810"/>
              <a:gd name="T29" fmla="*/ 2147483647 h 53"/>
              <a:gd name="T30" fmla="*/ 2147483647 w 810"/>
              <a:gd name="T31" fmla="*/ 2147483647 h 53"/>
              <a:gd name="T32" fmla="*/ 2147483647 w 810"/>
              <a:gd name="T33" fmla="*/ 2147483647 h 53"/>
              <a:gd name="T34" fmla="*/ 2147483647 w 810"/>
              <a:gd name="T35" fmla="*/ 2147483647 h 53"/>
              <a:gd name="T36" fmla="*/ 2147483647 w 810"/>
              <a:gd name="T37" fmla="*/ 2147483647 h 53"/>
              <a:gd name="T38" fmla="*/ 2147483647 w 810"/>
              <a:gd name="T39" fmla="*/ 2147483647 h 53"/>
              <a:gd name="T40" fmla="*/ 2147483647 w 810"/>
              <a:gd name="T41" fmla="*/ 2147483647 h 53"/>
              <a:gd name="T42" fmla="*/ 2147483647 w 810"/>
              <a:gd name="T43" fmla="*/ 2147483647 h 53"/>
              <a:gd name="T44" fmla="*/ 2147483647 w 810"/>
              <a:gd name="T45" fmla="*/ 2147483647 h 53"/>
              <a:gd name="T46" fmla="*/ 2147483647 w 810"/>
              <a:gd name="T47" fmla="*/ 2147483647 h 53"/>
              <a:gd name="T48" fmla="*/ 2147483647 w 810"/>
              <a:gd name="T49" fmla="*/ 2147483647 h 53"/>
              <a:gd name="T50" fmla="*/ 2147483647 w 810"/>
              <a:gd name="T51" fmla="*/ 2147483647 h 53"/>
              <a:gd name="T52" fmla="*/ 2147483647 w 810"/>
              <a:gd name="T53" fmla="*/ 2147483647 h 53"/>
              <a:gd name="T54" fmla="*/ 2147483647 w 810"/>
              <a:gd name="T55" fmla="*/ 2147483647 h 53"/>
              <a:gd name="T56" fmla="*/ 2147483647 w 810"/>
              <a:gd name="T57" fmla="*/ 2147483647 h 53"/>
              <a:gd name="T58" fmla="*/ 2147483647 w 810"/>
              <a:gd name="T59" fmla="*/ 2147483647 h 53"/>
              <a:gd name="T60" fmla="*/ 2147483647 w 810"/>
              <a:gd name="T61" fmla="*/ 2147483647 h 53"/>
              <a:gd name="T62" fmla="*/ 2147483647 w 810"/>
              <a:gd name="T63" fmla="*/ 0 h 53"/>
              <a:gd name="T64" fmla="*/ 2147483647 w 81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0"/>
              <a:gd name="T100" fmla="*/ 0 h 53"/>
              <a:gd name="T101" fmla="*/ 810 w 81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0" h="53">
                <a:moveTo>
                  <a:pt x="26" y="0"/>
                </a:moveTo>
                <a:lnTo>
                  <a:pt x="21" y="1"/>
                </a:lnTo>
                <a:lnTo>
                  <a:pt x="15" y="2"/>
                </a:lnTo>
                <a:lnTo>
                  <a:pt x="11" y="5"/>
                </a:lnTo>
                <a:lnTo>
                  <a:pt x="7" y="8"/>
                </a:lnTo>
                <a:lnTo>
                  <a:pt x="3" y="12"/>
                </a:lnTo>
                <a:lnTo>
                  <a:pt x="1" y="17"/>
                </a:lnTo>
                <a:lnTo>
                  <a:pt x="0" y="21"/>
                </a:lnTo>
                <a:lnTo>
                  <a:pt x="0" y="26"/>
                </a:lnTo>
                <a:lnTo>
                  <a:pt x="0" y="32"/>
                </a:lnTo>
                <a:lnTo>
                  <a:pt x="1" y="37"/>
                </a:lnTo>
                <a:lnTo>
                  <a:pt x="3" y="41"/>
                </a:lnTo>
                <a:lnTo>
                  <a:pt x="7" y="45"/>
                </a:lnTo>
                <a:lnTo>
                  <a:pt x="11" y="49"/>
                </a:lnTo>
                <a:lnTo>
                  <a:pt x="15" y="51"/>
                </a:lnTo>
                <a:lnTo>
                  <a:pt x="21" y="53"/>
                </a:lnTo>
                <a:lnTo>
                  <a:pt x="778" y="53"/>
                </a:lnTo>
                <a:lnTo>
                  <a:pt x="789" y="53"/>
                </a:lnTo>
                <a:lnTo>
                  <a:pt x="794" y="51"/>
                </a:lnTo>
                <a:lnTo>
                  <a:pt x="798" y="49"/>
                </a:lnTo>
                <a:lnTo>
                  <a:pt x="802" y="45"/>
                </a:lnTo>
                <a:lnTo>
                  <a:pt x="806" y="41"/>
                </a:lnTo>
                <a:lnTo>
                  <a:pt x="808" y="37"/>
                </a:lnTo>
                <a:lnTo>
                  <a:pt x="810" y="32"/>
                </a:lnTo>
                <a:lnTo>
                  <a:pt x="810" y="26"/>
                </a:lnTo>
                <a:lnTo>
                  <a:pt x="810" y="21"/>
                </a:lnTo>
                <a:lnTo>
                  <a:pt x="808" y="17"/>
                </a:lnTo>
                <a:lnTo>
                  <a:pt x="806" y="12"/>
                </a:lnTo>
                <a:lnTo>
                  <a:pt x="802" y="8"/>
                </a:lnTo>
                <a:lnTo>
                  <a:pt x="798" y="5"/>
                </a:lnTo>
                <a:lnTo>
                  <a:pt x="794" y="2"/>
                </a:lnTo>
                <a:lnTo>
                  <a:pt x="78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3" name="Straight Connector 46171"/>
          <p:cNvSpPr>
            <a:spLocks noChangeShapeType="1"/>
          </p:cNvSpPr>
          <p:nvPr/>
        </p:nvSpPr>
        <p:spPr bwMode="auto">
          <a:xfrm>
            <a:off x="2760663" y="527050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4" name="Shape 46172"/>
          <p:cNvSpPr>
            <a:spLocks/>
          </p:cNvSpPr>
          <p:nvPr/>
        </p:nvSpPr>
        <p:spPr bwMode="auto">
          <a:xfrm>
            <a:off x="2760663" y="5233988"/>
            <a:ext cx="20637" cy="47625"/>
          </a:xfrm>
          <a:custGeom>
            <a:avLst/>
            <a:gdLst>
              <a:gd name="T0" fmla="*/ 0 w 53"/>
              <a:gd name="T1" fmla="*/ 2147483647 h 123"/>
              <a:gd name="T2" fmla="*/ 0 w 53"/>
              <a:gd name="T3" fmla="*/ 2147483647 h 123"/>
              <a:gd name="T4" fmla="*/ 2147483647 w 53"/>
              <a:gd name="T5" fmla="*/ 2147483647 h 123"/>
              <a:gd name="T6" fmla="*/ 2147483647 w 53"/>
              <a:gd name="T7" fmla="*/ 2147483647 h 123"/>
              <a:gd name="T8" fmla="*/ 2147483647 w 53"/>
              <a:gd name="T9" fmla="*/ 2147483647 h 123"/>
              <a:gd name="T10" fmla="*/ 2147483647 w 53"/>
              <a:gd name="T11" fmla="*/ 2147483647 h 123"/>
              <a:gd name="T12" fmla="*/ 2147483647 w 53"/>
              <a:gd name="T13" fmla="*/ 2147483647 h 123"/>
              <a:gd name="T14" fmla="*/ 2147483647 w 53"/>
              <a:gd name="T15" fmla="*/ 2147483647 h 123"/>
              <a:gd name="T16" fmla="*/ 2147483647 w 53"/>
              <a:gd name="T17" fmla="*/ 2147483647 h 123"/>
              <a:gd name="T18" fmla="*/ 2147483647 w 53"/>
              <a:gd name="T19" fmla="*/ 2147483647 h 123"/>
              <a:gd name="T20" fmla="*/ 2147483647 w 53"/>
              <a:gd name="T21" fmla="*/ 2147483647 h 123"/>
              <a:gd name="T22" fmla="*/ 2147483647 w 53"/>
              <a:gd name="T23" fmla="*/ 2147483647 h 123"/>
              <a:gd name="T24" fmla="*/ 2147483647 w 53"/>
              <a:gd name="T25" fmla="*/ 2147483647 h 123"/>
              <a:gd name="T26" fmla="*/ 2147483647 w 53"/>
              <a:gd name="T27" fmla="*/ 2147483647 h 123"/>
              <a:gd name="T28" fmla="*/ 2147483647 w 53"/>
              <a:gd name="T29" fmla="*/ 2147483647 h 123"/>
              <a:gd name="T30" fmla="*/ 2147483647 w 53"/>
              <a:gd name="T31" fmla="*/ 2147483647 h 123"/>
              <a:gd name="T32" fmla="*/ 2147483647 w 53"/>
              <a:gd name="T33" fmla="*/ 2147483647 h 123"/>
              <a:gd name="T34" fmla="*/ 2147483647 w 53"/>
              <a:gd name="T35" fmla="*/ 2147483647 h 123"/>
              <a:gd name="T36" fmla="*/ 2147483647 w 53"/>
              <a:gd name="T37" fmla="*/ 2147483647 h 123"/>
              <a:gd name="T38" fmla="*/ 2147483647 w 53"/>
              <a:gd name="T39" fmla="*/ 2147483647 h 123"/>
              <a:gd name="T40" fmla="*/ 2147483647 w 53"/>
              <a:gd name="T41" fmla="*/ 2147483647 h 123"/>
              <a:gd name="T42" fmla="*/ 2147483647 w 53"/>
              <a:gd name="T43" fmla="*/ 2147483647 h 123"/>
              <a:gd name="T44" fmla="*/ 2147483647 w 53"/>
              <a:gd name="T45" fmla="*/ 2147483647 h 123"/>
              <a:gd name="T46" fmla="*/ 2147483647 w 53"/>
              <a:gd name="T47" fmla="*/ 0 h 123"/>
              <a:gd name="T48" fmla="*/ 2147483647 w 53"/>
              <a:gd name="T49" fmla="*/ 0 h 123"/>
              <a:gd name="T50" fmla="*/ 2147483647 w 53"/>
              <a:gd name="T51" fmla="*/ 0 h 123"/>
              <a:gd name="T52" fmla="*/ 2147483647 w 53"/>
              <a:gd name="T53" fmla="*/ 2147483647 h 123"/>
              <a:gd name="T54" fmla="*/ 2147483647 w 53"/>
              <a:gd name="T55" fmla="*/ 2147483647 h 123"/>
              <a:gd name="T56" fmla="*/ 2147483647 w 53"/>
              <a:gd name="T57" fmla="*/ 2147483647 h 123"/>
              <a:gd name="T58" fmla="*/ 2147483647 w 53"/>
              <a:gd name="T59" fmla="*/ 2147483647 h 123"/>
              <a:gd name="T60" fmla="*/ 2147483647 w 53"/>
              <a:gd name="T61" fmla="*/ 2147483647 h 123"/>
              <a:gd name="T62" fmla="*/ 0 w 53"/>
              <a:gd name="T63" fmla="*/ 2147483647 h 123"/>
              <a:gd name="T64" fmla="*/ 0 w 53"/>
              <a:gd name="T65" fmla="*/ 2147483647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3"/>
              <a:gd name="T101" fmla="*/ 53 w 53"/>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3">
                <a:moveTo>
                  <a:pt x="0" y="96"/>
                </a:moveTo>
                <a:lnTo>
                  <a:pt x="0" y="102"/>
                </a:lnTo>
                <a:lnTo>
                  <a:pt x="2" y="107"/>
                </a:lnTo>
                <a:lnTo>
                  <a:pt x="4" y="111"/>
                </a:lnTo>
                <a:lnTo>
                  <a:pt x="8" y="115"/>
                </a:lnTo>
                <a:lnTo>
                  <a:pt x="12" y="119"/>
                </a:lnTo>
                <a:lnTo>
                  <a:pt x="16" y="121"/>
                </a:lnTo>
                <a:lnTo>
                  <a:pt x="21" y="123"/>
                </a:lnTo>
                <a:lnTo>
                  <a:pt x="26" y="123"/>
                </a:lnTo>
                <a:lnTo>
                  <a:pt x="32" y="123"/>
                </a:lnTo>
                <a:lnTo>
                  <a:pt x="37" y="121"/>
                </a:lnTo>
                <a:lnTo>
                  <a:pt x="41" y="119"/>
                </a:lnTo>
                <a:lnTo>
                  <a:pt x="45" y="115"/>
                </a:lnTo>
                <a:lnTo>
                  <a:pt x="49" y="111"/>
                </a:lnTo>
                <a:lnTo>
                  <a:pt x="51" y="107"/>
                </a:lnTo>
                <a:lnTo>
                  <a:pt x="53" y="102"/>
                </a:lnTo>
                <a:lnTo>
                  <a:pt x="53" y="32"/>
                </a:lnTo>
                <a:lnTo>
                  <a:pt x="53" y="21"/>
                </a:lnTo>
                <a:lnTo>
                  <a:pt x="51" y="16"/>
                </a:lnTo>
                <a:lnTo>
                  <a:pt x="49" y="10"/>
                </a:lnTo>
                <a:lnTo>
                  <a:pt x="45" y="6"/>
                </a:lnTo>
                <a:lnTo>
                  <a:pt x="41" y="4"/>
                </a:lnTo>
                <a:lnTo>
                  <a:pt x="37" y="1"/>
                </a:lnTo>
                <a:lnTo>
                  <a:pt x="32" y="0"/>
                </a:lnTo>
                <a:lnTo>
                  <a:pt x="26" y="0"/>
                </a:lnTo>
                <a:lnTo>
                  <a:pt x="21" y="0"/>
                </a:lnTo>
                <a:lnTo>
                  <a:pt x="16" y="1"/>
                </a:lnTo>
                <a:lnTo>
                  <a:pt x="12" y="4"/>
                </a:lnTo>
                <a:lnTo>
                  <a:pt x="8" y="6"/>
                </a:lnTo>
                <a:lnTo>
                  <a:pt x="4" y="10"/>
                </a:lnTo>
                <a:lnTo>
                  <a:pt x="2" y="16"/>
                </a:lnTo>
                <a:lnTo>
                  <a:pt x="0" y="26"/>
                </a:lnTo>
                <a:lnTo>
                  <a:pt x="0" y="96"/>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5" name="Straight Connector 46173"/>
          <p:cNvSpPr>
            <a:spLocks noChangeShapeType="1"/>
          </p:cNvSpPr>
          <p:nvPr/>
        </p:nvSpPr>
        <p:spPr bwMode="auto">
          <a:xfrm>
            <a:off x="2771775" y="52339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6" name="Shape 46174"/>
          <p:cNvSpPr>
            <a:spLocks/>
          </p:cNvSpPr>
          <p:nvPr/>
        </p:nvSpPr>
        <p:spPr bwMode="auto">
          <a:xfrm>
            <a:off x="2760663" y="5233988"/>
            <a:ext cx="33337" cy="19050"/>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6" y="0"/>
                </a:moveTo>
                <a:lnTo>
                  <a:pt x="21" y="0"/>
                </a:lnTo>
                <a:lnTo>
                  <a:pt x="16" y="1"/>
                </a:lnTo>
                <a:lnTo>
                  <a:pt x="12" y="4"/>
                </a:lnTo>
                <a:lnTo>
                  <a:pt x="8" y="6"/>
                </a:lnTo>
                <a:lnTo>
                  <a:pt x="4" y="10"/>
                </a:lnTo>
                <a:lnTo>
                  <a:pt x="2" y="16"/>
                </a:lnTo>
                <a:lnTo>
                  <a:pt x="0" y="21"/>
                </a:lnTo>
                <a:lnTo>
                  <a:pt x="0" y="26"/>
                </a:lnTo>
                <a:lnTo>
                  <a:pt x="0" y="30"/>
                </a:lnTo>
                <a:lnTo>
                  <a:pt x="2" y="36"/>
                </a:lnTo>
                <a:lnTo>
                  <a:pt x="4" y="41"/>
                </a:lnTo>
                <a:lnTo>
                  <a:pt x="8" y="45"/>
                </a:lnTo>
                <a:lnTo>
                  <a:pt x="12" y="47"/>
                </a:lnTo>
                <a:lnTo>
                  <a:pt x="16" y="50"/>
                </a:lnTo>
                <a:lnTo>
                  <a:pt x="21" y="51"/>
                </a:lnTo>
                <a:lnTo>
                  <a:pt x="50" y="51"/>
                </a:lnTo>
                <a:lnTo>
                  <a:pt x="61" y="51"/>
                </a:lnTo>
                <a:lnTo>
                  <a:pt x="66" y="50"/>
                </a:lnTo>
                <a:lnTo>
                  <a:pt x="71" y="47"/>
                </a:lnTo>
                <a:lnTo>
                  <a:pt x="75" y="45"/>
                </a:lnTo>
                <a:lnTo>
                  <a:pt x="78" y="41"/>
                </a:lnTo>
                <a:lnTo>
                  <a:pt x="80" y="36"/>
                </a:lnTo>
                <a:lnTo>
                  <a:pt x="82" y="30"/>
                </a:lnTo>
                <a:lnTo>
                  <a:pt x="82" y="26"/>
                </a:lnTo>
                <a:lnTo>
                  <a:pt x="82" y="21"/>
                </a:lnTo>
                <a:lnTo>
                  <a:pt x="80" y="16"/>
                </a:lnTo>
                <a:lnTo>
                  <a:pt x="78" y="10"/>
                </a:lnTo>
                <a:lnTo>
                  <a:pt x="75" y="6"/>
                </a:lnTo>
                <a:lnTo>
                  <a:pt x="71" y="4"/>
                </a:lnTo>
                <a:lnTo>
                  <a:pt x="66" y="1"/>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7" name="Straight Connector 46175"/>
          <p:cNvSpPr>
            <a:spLocks noChangeShapeType="1"/>
          </p:cNvSpPr>
          <p:nvPr/>
        </p:nvSpPr>
        <p:spPr bwMode="auto">
          <a:xfrm>
            <a:off x="2771775" y="52451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8" name="Shape 46176"/>
          <p:cNvSpPr>
            <a:spLocks/>
          </p:cNvSpPr>
          <p:nvPr/>
        </p:nvSpPr>
        <p:spPr bwMode="auto">
          <a:xfrm>
            <a:off x="2771775" y="5207000"/>
            <a:ext cx="22225" cy="46038"/>
          </a:xfrm>
          <a:custGeom>
            <a:avLst/>
            <a:gdLst>
              <a:gd name="T0" fmla="*/ 0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0 h 125"/>
              <a:gd name="T48" fmla="*/ 2147483647 w 53"/>
              <a:gd name="T49" fmla="*/ 0 h 125"/>
              <a:gd name="T50" fmla="*/ 2147483647 w 53"/>
              <a:gd name="T51" fmla="*/ 0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2147483647 w 53"/>
              <a:gd name="T61" fmla="*/ 2147483647 h 125"/>
              <a:gd name="T62" fmla="*/ 0 w 53"/>
              <a:gd name="T63" fmla="*/ 2147483647 h 125"/>
              <a:gd name="T64" fmla="*/ 0 w 53"/>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5"/>
              <a:gd name="T101" fmla="*/ 53 w 53"/>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5">
                <a:moveTo>
                  <a:pt x="0" y="98"/>
                </a:moveTo>
                <a:lnTo>
                  <a:pt x="1" y="102"/>
                </a:lnTo>
                <a:lnTo>
                  <a:pt x="3" y="108"/>
                </a:lnTo>
                <a:lnTo>
                  <a:pt x="5" y="113"/>
                </a:lnTo>
                <a:lnTo>
                  <a:pt x="8" y="117"/>
                </a:lnTo>
                <a:lnTo>
                  <a:pt x="12" y="119"/>
                </a:lnTo>
                <a:lnTo>
                  <a:pt x="17" y="122"/>
                </a:lnTo>
                <a:lnTo>
                  <a:pt x="21" y="123"/>
                </a:lnTo>
                <a:lnTo>
                  <a:pt x="26" y="125"/>
                </a:lnTo>
                <a:lnTo>
                  <a:pt x="32" y="123"/>
                </a:lnTo>
                <a:lnTo>
                  <a:pt x="37" y="122"/>
                </a:lnTo>
                <a:lnTo>
                  <a:pt x="42" y="119"/>
                </a:lnTo>
                <a:lnTo>
                  <a:pt x="46" y="117"/>
                </a:lnTo>
                <a:lnTo>
                  <a:pt x="49" y="113"/>
                </a:lnTo>
                <a:lnTo>
                  <a:pt x="51" y="108"/>
                </a:lnTo>
                <a:lnTo>
                  <a:pt x="53" y="102"/>
                </a:lnTo>
                <a:lnTo>
                  <a:pt x="53" y="32"/>
                </a:lnTo>
                <a:lnTo>
                  <a:pt x="53" y="22"/>
                </a:lnTo>
                <a:lnTo>
                  <a:pt x="51" y="16"/>
                </a:lnTo>
                <a:lnTo>
                  <a:pt x="49" y="12"/>
                </a:lnTo>
                <a:lnTo>
                  <a:pt x="46" y="8"/>
                </a:lnTo>
                <a:lnTo>
                  <a:pt x="42" y="4"/>
                </a:lnTo>
                <a:lnTo>
                  <a:pt x="37" y="2"/>
                </a:lnTo>
                <a:lnTo>
                  <a:pt x="32" y="0"/>
                </a:lnTo>
                <a:lnTo>
                  <a:pt x="26" y="0"/>
                </a:lnTo>
                <a:lnTo>
                  <a:pt x="21" y="0"/>
                </a:lnTo>
                <a:lnTo>
                  <a:pt x="17" y="2"/>
                </a:lnTo>
                <a:lnTo>
                  <a:pt x="12" y="4"/>
                </a:lnTo>
                <a:lnTo>
                  <a:pt x="8" y="8"/>
                </a:lnTo>
                <a:lnTo>
                  <a:pt x="5" y="12"/>
                </a:lnTo>
                <a:lnTo>
                  <a:pt x="3"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899" name="Straight Connector 46177"/>
          <p:cNvSpPr>
            <a:spLocks noChangeShapeType="1"/>
          </p:cNvSpPr>
          <p:nvPr/>
        </p:nvSpPr>
        <p:spPr bwMode="auto">
          <a:xfrm>
            <a:off x="2782888" y="520700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0" name="Shape 46178"/>
          <p:cNvSpPr>
            <a:spLocks/>
          </p:cNvSpPr>
          <p:nvPr/>
        </p:nvSpPr>
        <p:spPr bwMode="auto">
          <a:xfrm>
            <a:off x="2771775" y="5207000"/>
            <a:ext cx="139700" cy="19050"/>
          </a:xfrm>
          <a:custGeom>
            <a:avLst/>
            <a:gdLst>
              <a:gd name="T0" fmla="*/ 2147483647 w 349"/>
              <a:gd name="T1" fmla="*/ 0 h 52"/>
              <a:gd name="T2" fmla="*/ 2147483647 w 349"/>
              <a:gd name="T3" fmla="*/ 0 h 52"/>
              <a:gd name="T4" fmla="*/ 2147483647 w 349"/>
              <a:gd name="T5" fmla="*/ 2147483647 h 52"/>
              <a:gd name="T6" fmla="*/ 2147483647 w 349"/>
              <a:gd name="T7" fmla="*/ 2147483647 h 52"/>
              <a:gd name="T8" fmla="*/ 2147483647 w 349"/>
              <a:gd name="T9" fmla="*/ 2147483647 h 52"/>
              <a:gd name="T10" fmla="*/ 2147483647 w 349"/>
              <a:gd name="T11" fmla="*/ 2147483647 h 52"/>
              <a:gd name="T12" fmla="*/ 2147483647 w 349"/>
              <a:gd name="T13" fmla="*/ 2147483647 h 52"/>
              <a:gd name="T14" fmla="*/ 2147483647 w 349"/>
              <a:gd name="T15" fmla="*/ 2147483647 h 52"/>
              <a:gd name="T16" fmla="*/ 0 w 349"/>
              <a:gd name="T17" fmla="*/ 2147483647 h 52"/>
              <a:gd name="T18" fmla="*/ 2147483647 w 349"/>
              <a:gd name="T19" fmla="*/ 2147483647 h 52"/>
              <a:gd name="T20" fmla="*/ 2147483647 w 349"/>
              <a:gd name="T21" fmla="*/ 2147483647 h 52"/>
              <a:gd name="T22" fmla="*/ 2147483647 w 349"/>
              <a:gd name="T23" fmla="*/ 2147483647 h 52"/>
              <a:gd name="T24" fmla="*/ 2147483647 w 349"/>
              <a:gd name="T25" fmla="*/ 2147483647 h 52"/>
              <a:gd name="T26" fmla="*/ 2147483647 w 349"/>
              <a:gd name="T27" fmla="*/ 2147483647 h 52"/>
              <a:gd name="T28" fmla="*/ 2147483647 w 349"/>
              <a:gd name="T29" fmla="*/ 2147483647 h 52"/>
              <a:gd name="T30" fmla="*/ 2147483647 w 349"/>
              <a:gd name="T31" fmla="*/ 2147483647 h 52"/>
              <a:gd name="T32" fmla="*/ 2147483647 w 349"/>
              <a:gd name="T33" fmla="*/ 2147483647 h 52"/>
              <a:gd name="T34" fmla="*/ 2147483647 w 349"/>
              <a:gd name="T35" fmla="*/ 2147483647 h 52"/>
              <a:gd name="T36" fmla="*/ 2147483647 w 349"/>
              <a:gd name="T37" fmla="*/ 2147483647 h 52"/>
              <a:gd name="T38" fmla="*/ 2147483647 w 349"/>
              <a:gd name="T39" fmla="*/ 2147483647 h 52"/>
              <a:gd name="T40" fmla="*/ 2147483647 w 349"/>
              <a:gd name="T41" fmla="*/ 2147483647 h 52"/>
              <a:gd name="T42" fmla="*/ 2147483647 w 349"/>
              <a:gd name="T43" fmla="*/ 2147483647 h 52"/>
              <a:gd name="T44" fmla="*/ 2147483647 w 349"/>
              <a:gd name="T45" fmla="*/ 2147483647 h 52"/>
              <a:gd name="T46" fmla="*/ 2147483647 w 349"/>
              <a:gd name="T47" fmla="*/ 2147483647 h 52"/>
              <a:gd name="T48" fmla="*/ 2147483647 w 349"/>
              <a:gd name="T49" fmla="*/ 2147483647 h 52"/>
              <a:gd name="T50" fmla="*/ 2147483647 w 349"/>
              <a:gd name="T51" fmla="*/ 2147483647 h 52"/>
              <a:gd name="T52" fmla="*/ 2147483647 w 349"/>
              <a:gd name="T53" fmla="*/ 2147483647 h 52"/>
              <a:gd name="T54" fmla="*/ 2147483647 w 349"/>
              <a:gd name="T55" fmla="*/ 2147483647 h 52"/>
              <a:gd name="T56" fmla="*/ 2147483647 w 349"/>
              <a:gd name="T57" fmla="*/ 2147483647 h 52"/>
              <a:gd name="T58" fmla="*/ 2147483647 w 349"/>
              <a:gd name="T59" fmla="*/ 2147483647 h 52"/>
              <a:gd name="T60" fmla="*/ 2147483647 w 349"/>
              <a:gd name="T61" fmla="*/ 2147483647 h 52"/>
              <a:gd name="T62" fmla="*/ 2147483647 w 349"/>
              <a:gd name="T63" fmla="*/ 0 h 52"/>
              <a:gd name="T64" fmla="*/ 2147483647 w 349"/>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9"/>
              <a:gd name="T100" fmla="*/ 0 h 52"/>
              <a:gd name="T101" fmla="*/ 349 w 349"/>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9" h="52">
                <a:moveTo>
                  <a:pt x="26" y="0"/>
                </a:moveTo>
                <a:lnTo>
                  <a:pt x="21" y="0"/>
                </a:lnTo>
                <a:lnTo>
                  <a:pt x="17" y="2"/>
                </a:lnTo>
                <a:lnTo>
                  <a:pt x="12" y="4"/>
                </a:lnTo>
                <a:lnTo>
                  <a:pt x="8" y="8"/>
                </a:lnTo>
                <a:lnTo>
                  <a:pt x="5" y="12"/>
                </a:lnTo>
                <a:lnTo>
                  <a:pt x="3" y="16"/>
                </a:lnTo>
                <a:lnTo>
                  <a:pt x="1" y="22"/>
                </a:lnTo>
                <a:lnTo>
                  <a:pt x="0" y="27"/>
                </a:lnTo>
                <a:lnTo>
                  <a:pt x="1" y="32"/>
                </a:lnTo>
                <a:lnTo>
                  <a:pt x="3" y="36"/>
                </a:lnTo>
                <a:lnTo>
                  <a:pt x="5" y="41"/>
                </a:lnTo>
                <a:lnTo>
                  <a:pt x="8" y="45"/>
                </a:lnTo>
                <a:lnTo>
                  <a:pt x="12" y="48"/>
                </a:lnTo>
                <a:lnTo>
                  <a:pt x="17" y="51"/>
                </a:lnTo>
                <a:lnTo>
                  <a:pt x="21" y="52"/>
                </a:lnTo>
                <a:lnTo>
                  <a:pt x="316" y="52"/>
                </a:lnTo>
                <a:lnTo>
                  <a:pt x="328" y="52"/>
                </a:lnTo>
                <a:lnTo>
                  <a:pt x="332" y="51"/>
                </a:lnTo>
                <a:lnTo>
                  <a:pt x="337" y="48"/>
                </a:lnTo>
                <a:lnTo>
                  <a:pt x="341" y="45"/>
                </a:lnTo>
                <a:lnTo>
                  <a:pt x="344" y="41"/>
                </a:lnTo>
                <a:lnTo>
                  <a:pt x="346" y="36"/>
                </a:lnTo>
                <a:lnTo>
                  <a:pt x="348" y="32"/>
                </a:lnTo>
                <a:lnTo>
                  <a:pt x="349" y="27"/>
                </a:lnTo>
                <a:lnTo>
                  <a:pt x="348" y="22"/>
                </a:lnTo>
                <a:lnTo>
                  <a:pt x="346" y="16"/>
                </a:lnTo>
                <a:lnTo>
                  <a:pt x="344" y="12"/>
                </a:lnTo>
                <a:lnTo>
                  <a:pt x="341" y="8"/>
                </a:lnTo>
                <a:lnTo>
                  <a:pt x="337" y="4"/>
                </a:lnTo>
                <a:lnTo>
                  <a:pt x="332" y="2"/>
                </a:lnTo>
                <a:lnTo>
                  <a:pt x="321"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1" name="Straight Connector 46179"/>
          <p:cNvSpPr>
            <a:spLocks noChangeShapeType="1"/>
          </p:cNvSpPr>
          <p:nvPr/>
        </p:nvSpPr>
        <p:spPr bwMode="auto">
          <a:xfrm>
            <a:off x="2889250" y="52165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2" name="Shape 46180"/>
          <p:cNvSpPr>
            <a:spLocks/>
          </p:cNvSpPr>
          <p:nvPr/>
        </p:nvSpPr>
        <p:spPr bwMode="auto">
          <a:xfrm>
            <a:off x="2889250" y="5180013"/>
            <a:ext cx="20638" cy="47625"/>
          </a:xfrm>
          <a:custGeom>
            <a:avLst/>
            <a:gdLst>
              <a:gd name="T0" fmla="*/ 0 w 52"/>
              <a:gd name="T1" fmla="*/ 2147483647 h 124"/>
              <a:gd name="T2" fmla="*/ 0 w 52"/>
              <a:gd name="T3" fmla="*/ 2147483647 h 124"/>
              <a:gd name="T4" fmla="*/ 2147483647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2147483647 h 124"/>
              <a:gd name="T16" fmla="*/ 2147483647 w 52"/>
              <a:gd name="T17" fmla="*/ 2147483647 h 124"/>
              <a:gd name="T18" fmla="*/ 2147483647 w 52"/>
              <a:gd name="T19" fmla="*/ 2147483647 h 124"/>
              <a:gd name="T20" fmla="*/ 2147483647 w 52"/>
              <a:gd name="T21" fmla="*/ 2147483647 h 124"/>
              <a:gd name="T22" fmla="*/ 2147483647 w 52"/>
              <a:gd name="T23" fmla="*/ 2147483647 h 124"/>
              <a:gd name="T24" fmla="*/ 2147483647 w 52"/>
              <a:gd name="T25" fmla="*/ 2147483647 h 124"/>
              <a:gd name="T26" fmla="*/ 2147483647 w 52"/>
              <a:gd name="T27" fmla="*/ 2147483647 h 124"/>
              <a:gd name="T28" fmla="*/ 2147483647 w 52"/>
              <a:gd name="T29" fmla="*/ 2147483647 h 124"/>
              <a:gd name="T30" fmla="*/ 2147483647 w 52"/>
              <a:gd name="T31" fmla="*/ 2147483647 h 124"/>
              <a:gd name="T32" fmla="*/ 2147483647 w 52"/>
              <a:gd name="T33" fmla="*/ 2147483647 h 124"/>
              <a:gd name="T34" fmla="*/ 2147483647 w 52"/>
              <a:gd name="T35" fmla="*/ 2147483647 h 124"/>
              <a:gd name="T36" fmla="*/ 2147483647 w 52"/>
              <a:gd name="T37" fmla="*/ 2147483647 h 124"/>
              <a:gd name="T38" fmla="*/ 2147483647 w 52"/>
              <a:gd name="T39" fmla="*/ 2147483647 h 124"/>
              <a:gd name="T40" fmla="*/ 2147483647 w 52"/>
              <a:gd name="T41" fmla="*/ 2147483647 h 124"/>
              <a:gd name="T42" fmla="*/ 2147483647 w 52"/>
              <a:gd name="T43" fmla="*/ 2147483647 h 124"/>
              <a:gd name="T44" fmla="*/ 2147483647 w 52"/>
              <a:gd name="T45" fmla="*/ 2147483647 h 124"/>
              <a:gd name="T46" fmla="*/ 2147483647 w 52"/>
              <a:gd name="T47" fmla="*/ 0 h 124"/>
              <a:gd name="T48" fmla="*/ 2147483647 w 52"/>
              <a:gd name="T49" fmla="*/ 0 h 124"/>
              <a:gd name="T50" fmla="*/ 2147483647 w 52"/>
              <a:gd name="T51" fmla="*/ 0 h 124"/>
              <a:gd name="T52" fmla="*/ 2147483647 w 52"/>
              <a:gd name="T53" fmla="*/ 2147483647 h 124"/>
              <a:gd name="T54" fmla="*/ 2147483647 w 52"/>
              <a:gd name="T55" fmla="*/ 2147483647 h 124"/>
              <a:gd name="T56" fmla="*/ 2147483647 w 52"/>
              <a:gd name="T57" fmla="*/ 2147483647 h 124"/>
              <a:gd name="T58" fmla="*/ 2147483647 w 52"/>
              <a:gd name="T59" fmla="*/ 2147483647 h 124"/>
              <a:gd name="T60" fmla="*/ 2147483647 w 52"/>
              <a:gd name="T61" fmla="*/ 2147483647 h 124"/>
              <a:gd name="T62" fmla="*/ 0 w 52"/>
              <a:gd name="T63" fmla="*/ 2147483647 h 124"/>
              <a:gd name="T64" fmla="*/ 0 w 52"/>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4"/>
              <a:gd name="T101" fmla="*/ 52 w 52"/>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4">
                <a:moveTo>
                  <a:pt x="0" y="98"/>
                </a:moveTo>
                <a:lnTo>
                  <a:pt x="0" y="103"/>
                </a:lnTo>
                <a:lnTo>
                  <a:pt x="1" y="107"/>
                </a:lnTo>
                <a:lnTo>
                  <a:pt x="4" y="112"/>
                </a:lnTo>
                <a:lnTo>
                  <a:pt x="8" y="116"/>
                </a:lnTo>
                <a:lnTo>
                  <a:pt x="12" y="119"/>
                </a:lnTo>
                <a:lnTo>
                  <a:pt x="16" y="122"/>
                </a:lnTo>
                <a:lnTo>
                  <a:pt x="21" y="123"/>
                </a:lnTo>
                <a:lnTo>
                  <a:pt x="26" y="124"/>
                </a:lnTo>
                <a:lnTo>
                  <a:pt x="32" y="123"/>
                </a:lnTo>
                <a:lnTo>
                  <a:pt x="36" y="122"/>
                </a:lnTo>
                <a:lnTo>
                  <a:pt x="41" y="119"/>
                </a:lnTo>
                <a:lnTo>
                  <a:pt x="45" y="116"/>
                </a:lnTo>
                <a:lnTo>
                  <a:pt x="48" y="112"/>
                </a:lnTo>
                <a:lnTo>
                  <a:pt x="50" y="107"/>
                </a:lnTo>
                <a:lnTo>
                  <a:pt x="52" y="103"/>
                </a:lnTo>
                <a:lnTo>
                  <a:pt x="52" y="32"/>
                </a:lnTo>
                <a:lnTo>
                  <a:pt x="52" y="21"/>
                </a:lnTo>
                <a:lnTo>
                  <a:pt x="50" y="16"/>
                </a:lnTo>
                <a:lnTo>
                  <a:pt x="48" y="12"/>
                </a:lnTo>
                <a:lnTo>
                  <a:pt x="45" y="8"/>
                </a:lnTo>
                <a:lnTo>
                  <a:pt x="41" y="4"/>
                </a:lnTo>
                <a:lnTo>
                  <a:pt x="36" y="1"/>
                </a:lnTo>
                <a:lnTo>
                  <a:pt x="32" y="0"/>
                </a:lnTo>
                <a:lnTo>
                  <a:pt x="26" y="0"/>
                </a:lnTo>
                <a:lnTo>
                  <a:pt x="21" y="0"/>
                </a:lnTo>
                <a:lnTo>
                  <a:pt x="16" y="1"/>
                </a:lnTo>
                <a:lnTo>
                  <a:pt x="12" y="4"/>
                </a:lnTo>
                <a:lnTo>
                  <a:pt x="8" y="8"/>
                </a:lnTo>
                <a:lnTo>
                  <a:pt x="4" y="12"/>
                </a:lnTo>
                <a:lnTo>
                  <a:pt x="1"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3" name="Straight Connector 46181"/>
          <p:cNvSpPr>
            <a:spLocks noChangeShapeType="1"/>
          </p:cNvSpPr>
          <p:nvPr/>
        </p:nvSpPr>
        <p:spPr bwMode="auto">
          <a:xfrm>
            <a:off x="2900363" y="51800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4" name="Shape 46182"/>
          <p:cNvSpPr>
            <a:spLocks/>
          </p:cNvSpPr>
          <p:nvPr/>
        </p:nvSpPr>
        <p:spPr bwMode="auto">
          <a:xfrm>
            <a:off x="2889250" y="5180013"/>
            <a:ext cx="49213" cy="20637"/>
          </a:xfrm>
          <a:custGeom>
            <a:avLst/>
            <a:gdLst>
              <a:gd name="T0" fmla="*/ 2147483647 w 122"/>
              <a:gd name="T1" fmla="*/ 0 h 53"/>
              <a:gd name="T2" fmla="*/ 2147483647 w 122"/>
              <a:gd name="T3" fmla="*/ 0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0 w 122"/>
              <a:gd name="T15" fmla="*/ 2147483647 h 53"/>
              <a:gd name="T16" fmla="*/ 0 w 122"/>
              <a:gd name="T17" fmla="*/ 2147483647 h 53"/>
              <a:gd name="T18" fmla="*/ 0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6" y="0"/>
                </a:moveTo>
                <a:lnTo>
                  <a:pt x="21" y="0"/>
                </a:lnTo>
                <a:lnTo>
                  <a:pt x="16" y="1"/>
                </a:lnTo>
                <a:lnTo>
                  <a:pt x="12" y="4"/>
                </a:lnTo>
                <a:lnTo>
                  <a:pt x="8" y="8"/>
                </a:lnTo>
                <a:lnTo>
                  <a:pt x="4" y="12"/>
                </a:lnTo>
                <a:lnTo>
                  <a:pt x="1" y="16"/>
                </a:lnTo>
                <a:lnTo>
                  <a:pt x="0" y="21"/>
                </a:lnTo>
                <a:lnTo>
                  <a:pt x="0" y="27"/>
                </a:lnTo>
                <a:lnTo>
                  <a:pt x="0" y="32"/>
                </a:lnTo>
                <a:lnTo>
                  <a:pt x="1" y="37"/>
                </a:lnTo>
                <a:lnTo>
                  <a:pt x="4" y="41"/>
                </a:lnTo>
                <a:lnTo>
                  <a:pt x="8" y="45"/>
                </a:lnTo>
                <a:lnTo>
                  <a:pt x="12" y="49"/>
                </a:lnTo>
                <a:lnTo>
                  <a:pt x="16" y="50"/>
                </a:lnTo>
                <a:lnTo>
                  <a:pt x="21" y="53"/>
                </a:lnTo>
                <a:lnTo>
                  <a:pt x="90" y="53"/>
                </a:lnTo>
                <a:lnTo>
                  <a:pt x="100" y="53"/>
                </a:lnTo>
                <a:lnTo>
                  <a:pt x="104" y="50"/>
                </a:lnTo>
                <a:lnTo>
                  <a:pt x="110" y="49"/>
                </a:lnTo>
                <a:lnTo>
                  <a:pt x="114" y="45"/>
                </a:lnTo>
                <a:lnTo>
                  <a:pt x="116" y="41"/>
                </a:lnTo>
                <a:lnTo>
                  <a:pt x="119" y="37"/>
                </a:lnTo>
                <a:lnTo>
                  <a:pt x="120" y="32"/>
                </a:lnTo>
                <a:lnTo>
                  <a:pt x="122" y="27"/>
                </a:lnTo>
                <a:lnTo>
                  <a:pt x="120" y="21"/>
                </a:lnTo>
                <a:lnTo>
                  <a:pt x="119" y="16"/>
                </a:lnTo>
                <a:lnTo>
                  <a:pt x="116" y="12"/>
                </a:lnTo>
                <a:lnTo>
                  <a:pt x="114" y="8"/>
                </a:lnTo>
                <a:lnTo>
                  <a:pt x="110" y="4"/>
                </a:lnTo>
                <a:lnTo>
                  <a:pt x="104" y="1"/>
                </a:lnTo>
                <a:lnTo>
                  <a:pt x="9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5" name="Straight Connector 46183"/>
          <p:cNvSpPr>
            <a:spLocks noChangeShapeType="1"/>
          </p:cNvSpPr>
          <p:nvPr/>
        </p:nvSpPr>
        <p:spPr bwMode="auto">
          <a:xfrm>
            <a:off x="2917825" y="51895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6" name="Shape 46184"/>
          <p:cNvSpPr>
            <a:spLocks/>
          </p:cNvSpPr>
          <p:nvPr/>
        </p:nvSpPr>
        <p:spPr bwMode="auto">
          <a:xfrm>
            <a:off x="2917825" y="5153025"/>
            <a:ext cx="20638" cy="47625"/>
          </a:xfrm>
          <a:custGeom>
            <a:avLst/>
            <a:gdLst>
              <a:gd name="T0" fmla="*/ 0 w 51"/>
              <a:gd name="T1" fmla="*/ 2147483647 h 124"/>
              <a:gd name="T2" fmla="*/ 0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2147483647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2147483647 w 51"/>
              <a:gd name="T31" fmla="*/ 2147483647 h 124"/>
              <a:gd name="T32" fmla="*/ 2147483647 w 51"/>
              <a:gd name="T33" fmla="*/ 2147483647 h 124"/>
              <a:gd name="T34" fmla="*/ 2147483647 w 51"/>
              <a:gd name="T35" fmla="*/ 2147483647 h 124"/>
              <a:gd name="T36" fmla="*/ 2147483647 w 51"/>
              <a:gd name="T37" fmla="*/ 2147483647 h 124"/>
              <a:gd name="T38" fmla="*/ 2147483647 w 51"/>
              <a:gd name="T39" fmla="*/ 2147483647 h 124"/>
              <a:gd name="T40" fmla="*/ 2147483647 w 51"/>
              <a:gd name="T41" fmla="*/ 2147483647 h 124"/>
              <a:gd name="T42" fmla="*/ 2147483647 w 51"/>
              <a:gd name="T43" fmla="*/ 2147483647 h 124"/>
              <a:gd name="T44" fmla="*/ 2147483647 w 51"/>
              <a:gd name="T45" fmla="*/ 2147483647 h 124"/>
              <a:gd name="T46" fmla="*/ 2147483647 w 51"/>
              <a:gd name="T47" fmla="*/ 0 h 124"/>
              <a:gd name="T48" fmla="*/ 2147483647 w 51"/>
              <a:gd name="T49" fmla="*/ 0 h 124"/>
              <a:gd name="T50" fmla="*/ 2147483647 w 51"/>
              <a:gd name="T51" fmla="*/ 0 h 124"/>
              <a:gd name="T52" fmla="*/ 2147483647 w 51"/>
              <a:gd name="T53" fmla="*/ 2147483647 h 124"/>
              <a:gd name="T54" fmla="*/ 2147483647 w 51"/>
              <a:gd name="T55" fmla="*/ 2147483647 h 124"/>
              <a:gd name="T56" fmla="*/ 2147483647 w 51"/>
              <a:gd name="T57" fmla="*/ 2147483647 h 124"/>
              <a:gd name="T58" fmla="*/ 2147483647 w 51"/>
              <a:gd name="T59" fmla="*/ 2147483647 h 124"/>
              <a:gd name="T60" fmla="*/ 2147483647 w 51"/>
              <a:gd name="T61" fmla="*/ 2147483647 h 124"/>
              <a:gd name="T62" fmla="*/ 0 w 51"/>
              <a:gd name="T63" fmla="*/ 2147483647 h 124"/>
              <a:gd name="T64" fmla="*/ 0 w 51"/>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4"/>
              <a:gd name="T101" fmla="*/ 51 w 51"/>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4">
                <a:moveTo>
                  <a:pt x="0" y="98"/>
                </a:moveTo>
                <a:lnTo>
                  <a:pt x="0" y="103"/>
                </a:lnTo>
                <a:lnTo>
                  <a:pt x="1" y="108"/>
                </a:lnTo>
                <a:lnTo>
                  <a:pt x="4" y="112"/>
                </a:lnTo>
                <a:lnTo>
                  <a:pt x="8" y="116"/>
                </a:lnTo>
                <a:lnTo>
                  <a:pt x="12" y="120"/>
                </a:lnTo>
                <a:lnTo>
                  <a:pt x="16" y="121"/>
                </a:lnTo>
                <a:lnTo>
                  <a:pt x="21" y="124"/>
                </a:lnTo>
                <a:lnTo>
                  <a:pt x="26" y="124"/>
                </a:lnTo>
                <a:lnTo>
                  <a:pt x="31" y="124"/>
                </a:lnTo>
                <a:lnTo>
                  <a:pt x="35" y="121"/>
                </a:lnTo>
                <a:lnTo>
                  <a:pt x="41" y="120"/>
                </a:lnTo>
                <a:lnTo>
                  <a:pt x="45" y="116"/>
                </a:lnTo>
                <a:lnTo>
                  <a:pt x="47" y="112"/>
                </a:lnTo>
                <a:lnTo>
                  <a:pt x="50" y="108"/>
                </a:lnTo>
                <a:lnTo>
                  <a:pt x="51" y="103"/>
                </a:lnTo>
                <a:lnTo>
                  <a:pt x="51" y="31"/>
                </a:lnTo>
                <a:lnTo>
                  <a:pt x="51" y="21"/>
                </a:lnTo>
                <a:lnTo>
                  <a:pt x="50" y="16"/>
                </a:lnTo>
                <a:lnTo>
                  <a:pt x="47" y="12"/>
                </a:lnTo>
                <a:lnTo>
                  <a:pt x="45" y="8"/>
                </a:lnTo>
                <a:lnTo>
                  <a:pt x="41" y="4"/>
                </a:lnTo>
                <a:lnTo>
                  <a:pt x="35" y="2"/>
                </a:lnTo>
                <a:lnTo>
                  <a:pt x="31" y="0"/>
                </a:lnTo>
                <a:lnTo>
                  <a:pt x="26" y="0"/>
                </a:lnTo>
                <a:lnTo>
                  <a:pt x="21" y="0"/>
                </a:lnTo>
                <a:lnTo>
                  <a:pt x="16" y="2"/>
                </a:lnTo>
                <a:lnTo>
                  <a:pt x="12" y="4"/>
                </a:lnTo>
                <a:lnTo>
                  <a:pt x="8" y="8"/>
                </a:lnTo>
                <a:lnTo>
                  <a:pt x="4" y="12"/>
                </a:lnTo>
                <a:lnTo>
                  <a:pt x="1" y="16"/>
                </a:lnTo>
                <a:lnTo>
                  <a:pt x="0" y="26"/>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7" name="Straight Connector 46185"/>
          <p:cNvSpPr>
            <a:spLocks noChangeShapeType="1"/>
          </p:cNvSpPr>
          <p:nvPr/>
        </p:nvSpPr>
        <p:spPr bwMode="auto">
          <a:xfrm>
            <a:off x="2927350" y="51530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8" name="Shape 46186"/>
          <p:cNvSpPr>
            <a:spLocks/>
          </p:cNvSpPr>
          <p:nvPr/>
        </p:nvSpPr>
        <p:spPr bwMode="auto">
          <a:xfrm>
            <a:off x="2917825" y="5153025"/>
            <a:ext cx="90488" cy="19050"/>
          </a:xfrm>
          <a:custGeom>
            <a:avLst/>
            <a:gdLst>
              <a:gd name="T0" fmla="*/ 2147483647 w 230"/>
              <a:gd name="T1" fmla="*/ 0 h 53"/>
              <a:gd name="T2" fmla="*/ 2147483647 w 230"/>
              <a:gd name="T3" fmla="*/ 0 h 53"/>
              <a:gd name="T4" fmla="*/ 2147483647 w 230"/>
              <a:gd name="T5" fmla="*/ 2147483647 h 53"/>
              <a:gd name="T6" fmla="*/ 2147483647 w 230"/>
              <a:gd name="T7" fmla="*/ 2147483647 h 53"/>
              <a:gd name="T8" fmla="*/ 2147483647 w 230"/>
              <a:gd name="T9" fmla="*/ 2147483647 h 53"/>
              <a:gd name="T10" fmla="*/ 2147483647 w 230"/>
              <a:gd name="T11" fmla="*/ 2147483647 h 53"/>
              <a:gd name="T12" fmla="*/ 2147483647 w 230"/>
              <a:gd name="T13" fmla="*/ 2147483647 h 53"/>
              <a:gd name="T14" fmla="*/ 0 w 230"/>
              <a:gd name="T15" fmla="*/ 2147483647 h 53"/>
              <a:gd name="T16" fmla="*/ 0 w 230"/>
              <a:gd name="T17" fmla="*/ 2147483647 h 53"/>
              <a:gd name="T18" fmla="*/ 0 w 230"/>
              <a:gd name="T19" fmla="*/ 2147483647 h 53"/>
              <a:gd name="T20" fmla="*/ 2147483647 w 230"/>
              <a:gd name="T21" fmla="*/ 2147483647 h 53"/>
              <a:gd name="T22" fmla="*/ 2147483647 w 230"/>
              <a:gd name="T23" fmla="*/ 2147483647 h 53"/>
              <a:gd name="T24" fmla="*/ 2147483647 w 230"/>
              <a:gd name="T25" fmla="*/ 2147483647 h 53"/>
              <a:gd name="T26" fmla="*/ 2147483647 w 230"/>
              <a:gd name="T27" fmla="*/ 2147483647 h 53"/>
              <a:gd name="T28" fmla="*/ 2147483647 w 230"/>
              <a:gd name="T29" fmla="*/ 2147483647 h 53"/>
              <a:gd name="T30" fmla="*/ 2147483647 w 230"/>
              <a:gd name="T31" fmla="*/ 2147483647 h 53"/>
              <a:gd name="T32" fmla="*/ 2147483647 w 230"/>
              <a:gd name="T33" fmla="*/ 2147483647 h 53"/>
              <a:gd name="T34" fmla="*/ 2147483647 w 230"/>
              <a:gd name="T35" fmla="*/ 2147483647 h 53"/>
              <a:gd name="T36" fmla="*/ 2147483647 w 230"/>
              <a:gd name="T37" fmla="*/ 2147483647 h 53"/>
              <a:gd name="T38" fmla="*/ 2147483647 w 230"/>
              <a:gd name="T39" fmla="*/ 2147483647 h 53"/>
              <a:gd name="T40" fmla="*/ 2147483647 w 230"/>
              <a:gd name="T41" fmla="*/ 2147483647 h 53"/>
              <a:gd name="T42" fmla="*/ 2147483647 w 230"/>
              <a:gd name="T43" fmla="*/ 2147483647 h 53"/>
              <a:gd name="T44" fmla="*/ 2147483647 w 230"/>
              <a:gd name="T45" fmla="*/ 2147483647 h 53"/>
              <a:gd name="T46" fmla="*/ 2147483647 w 230"/>
              <a:gd name="T47" fmla="*/ 2147483647 h 53"/>
              <a:gd name="T48" fmla="*/ 2147483647 w 230"/>
              <a:gd name="T49" fmla="*/ 2147483647 h 53"/>
              <a:gd name="T50" fmla="*/ 2147483647 w 230"/>
              <a:gd name="T51" fmla="*/ 2147483647 h 53"/>
              <a:gd name="T52" fmla="*/ 2147483647 w 230"/>
              <a:gd name="T53" fmla="*/ 2147483647 h 53"/>
              <a:gd name="T54" fmla="*/ 2147483647 w 230"/>
              <a:gd name="T55" fmla="*/ 2147483647 h 53"/>
              <a:gd name="T56" fmla="*/ 2147483647 w 230"/>
              <a:gd name="T57" fmla="*/ 2147483647 h 53"/>
              <a:gd name="T58" fmla="*/ 2147483647 w 230"/>
              <a:gd name="T59" fmla="*/ 2147483647 h 53"/>
              <a:gd name="T60" fmla="*/ 2147483647 w 230"/>
              <a:gd name="T61" fmla="*/ 2147483647 h 53"/>
              <a:gd name="T62" fmla="*/ 2147483647 w 230"/>
              <a:gd name="T63" fmla="*/ 0 h 53"/>
              <a:gd name="T64" fmla="*/ 2147483647 w 23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53"/>
              <a:gd name="T101" fmla="*/ 230 w 23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53">
                <a:moveTo>
                  <a:pt x="26" y="0"/>
                </a:moveTo>
                <a:lnTo>
                  <a:pt x="21" y="0"/>
                </a:lnTo>
                <a:lnTo>
                  <a:pt x="16" y="2"/>
                </a:lnTo>
                <a:lnTo>
                  <a:pt x="12" y="4"/>
                </a:lnTo>
                <a:lnTo>
                  <a:pt x="8" y="8"/>
                </a:lnTo>
                <a:lnTo>
                  <a:pt x="4" y="12"/>
                </a:lnTo>
                <a:lnTo>
                  <a:pt x="1" y="16"/>
                </a:lnTo>
                <a:lnTo>
                  <a:pt x="0" y="21"/>
                </a:lnTo>
                <a:lnTo>
                  <a:pt x="0" y="26"/>
                </a:lnTo>
                <a:lnTo>
                  <a:pt x="0" y="31"/>
                </a:lnTo>
                <a:lnTo>
                  <a:pt x="1" y="37"/>
                </a:lnTo>
                <a:lnTo>
                  <a:pt x="4" y="41"/>
                </a:lnTo>
                <a:lnTo>
                  <a:pt x="8" y="45"/>
                </a:lnTo>
                <a:lnTo>
                  <a:pt x="12" y="49"/>
                </a:lnTo>
                <a:lnTo>
                  <a:pt x="16" y="51"/>
                </a:lnTo>
                <a:lnTo>
                  <a:pt x="21" y="53"/>
                </a:lnTo>
                <a:lnTo>
                  <a:pt x="197" y="53"/>
                </a:lnTo>
                <a:lnTo>
                  <a:pt x="209" y="53"/>
                </a:lnTo>
                <a:lnTo>
                  <a:pt x="212" y="51"/>
                </a:lnTo>
                <a:lnTo>
                  <a:pt x="218" y="49"/>
                </a:lnTo>
                <a:lnTo>
                  <a:pt x="222" y="45"/>
                </a:lnTo>
                <a:lnTo>
                  <a:pt x="224" y="41"/>
                </a:lnTo>
                <a:lnTo>
                  <a:pt x="227" y="37"/>
                </a:lnTo>
                <a:lnTo>
                  <a:pt x="228" y="31"/>
                </a:lnTo>
                <a:lnTo>
                  <a:pt x="230" y="26"/>
                </a:lnTo>
                <a:lnTo>
                  <a:pt x="228" y="21"/>
                </a:lnTo>
                <a:lnTo>
                  <a:pt x="227" y="16"/>
                </a:lnTo>
                <a:lnTo>
                  <a:pt x="224" y="12"/>
                </a:lnTo>
                <a:lnTo>
                  <a:pt x="222" y="8"/>
                </a:lnTo>
                <a:lnTo>
                  <a:pt x="218" y="4"/>
                </a:lnTo>
                <a:lnTo>
                  <a:pt x="212" y="2"/>
                </a:lnTo>
                <a:lnTo>
                  <a:pt x="202"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09" name="Straight Connector 46187"/>
          <p:cNvSpPr>
            <a:spLocks noChangeShapeType="1"/>
          </p:cNvSpPr>
          <p:nvPr/>
        </p:nvSpPr>
        <p:spPr bwMode="auto">
          <a:xfrm>
            <a:off x="2987675" y="516255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0" name="Shape 46188"/>
          <p:cNvSpPr>
            <a:spLocks/>
          </p:cNvSpPr>
          <p:nvPr/>
        </p:nvSpPr>
        <p:spPr bwMode="auto">
          <a:xfrm>
            <a:off x="2987675" y="5126038"/>
            <a:ext cx="20638" cy="46037"/>
          </a:xfrm>
          <a:custGeom>
            <a:avLst/>
            <a:gdLst>
              <a:gd name="T0" fmla="*/ 0 w 51"/>
              <a:gd name="T1" fmla="*/ 2147483647 h 125"/>
              <a:gd name="T2" fmla="*/ 0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2147483647 h 125"/>
              <a:gd name="T12" fmla="*/ 2147483647 w 51"/>
              <a:gd name="T13" fmla="*/ 2147483647 h 125"/>
              <a:gd name="T14" fmla="*/ 2147483647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2147483647 w 51"/>
              <a:gd name="T31" fmla="*/ 2147483647 h 125"/>
              <a:gd name="T32" fmla="*/ 2147483647 w 51"/>
              <a:gd name="T33" fmla="*/ 2147483647 h 125"/>
              <a:gd name="T34" fmla="*/ 2147483647 w 51"/>
              <a:gd name="T35" fmla="*/ 2147483647 h 125"/>
              <a:gd name="T36" fmla="*/ 2147483647 w 51"/>
              <a:gd name="T37" fmla="*/ 2147483647 h 125"/>
              <a:gd name="T38" fmla="*/ 2147483647 w 51"/>
              <a:gd name="T39" fmla="*/ 2147483647 h 125"/>
              <a:gd name="T40" fmla="*/ 2147483647 w 51"/>
              <a:gd name="T41" fmla="*/ 2147483647 h 125"/>
              <a:gd name="T42" fmla="*/ 2147483647 w 51"/>
              <a:gd name="T43" fmla="*/ 2147483647 h 125"/>
              <a:gd name="T44" fmla="*/ 2147483647 w 51"/>
              <a:gd name="T45" fmla="*/ 2147483647 h 125"/>
              <a:gd name="T46" fmla="*/ 2147483647 w 51"/>
              <a:gd name="T47" fmla="*/ 2147483647 h 125"/>
              <a:gd name="T48" fmla="*/ 2147483647 w 51"/>
              <a:gd name="T49" fmla="*/ 0 h 125"/>
              <a:gd name="T50" fmla="*/ 2147483647 w 51"/>
              <a:gd name="T51" fmla="*/ 2147483647 h 125"/>
              <a:gd name="T52" fmla="*/ 2147483647 w 51"/>
              <a:gd name="T53" fmla="*/ 2147483647 h 125"/>
              <a:gd name="T54" fmla="*/ 2147483647 w 51"/>
              <a:gd name="T55" fmla="*/ 2147483647 h 125"/>
              <a:gd name="T56" fmla="*/ 2147483647 w 51"/>
              <a:gd name="T57" fmla="*/ 2147483647 h 125"/>
              <a:gd name="T58" fmla="*/ 2147483647 w 51"/>
              <a:gd name="T59" fmla="*/ 2147483647 h 125"/>
              <a:gd name="T60" fmla="*/ 2147483647 w 51"/>
              <a:gd name="T61" fmla="*/ 2147483647 h 125"/>
              <a:gd name="T62" fmla="*/ 0 w 51"/>
              <a:gd name="T63" fmla="*/ 2147483647 h 125"/>
              <a:gd name="T64" fmla="*/ 0 w 51"/>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5"/>
              <a:gd name="T101" fmla="*/ 51 w 51"/>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5">
                <a:moveTo>
                  <a:pt x="0" y="98"/>
                </a:moveTo>
                <a:lnTo>
                  <a:pt x="0" y="103"/>
                </a:lnTo>
                <a:lnTo>
                  <a:pt x="1" y="109"/>
                </a:lnTo>
                <a:lnTo>
                  <a:pt x="4" y="113"/>
                </a:lnTo>
                <a:lnTo>
                  <a:pt x="8" y="117"/>
                </a:lnTo>
                <a:lnTo>
                  <a:pt x="12" y="121"/>
                </a:lnTo>
                <a:lnTo>
                  <a:pt x="16" y="123"/>
                </a:lnTo>
                <a:lnTo>
                  <a:pt x="21" y="125"/>
                </a:lnTo>
                <a:lnTo>
                  <a:pt x="26" y="125"/>
                </a:lnTo>
                <a:lnTo>
                  <a:pt x="32" y="125"/>
                </a:lnTo>
                <a:lnTo>
                  <a:pt x="35" y="123"/>
                </a:lnTo>
                <a:lnTo>
                  <a:pt x="41" y="121"/>
                </a:lnTo>
                <a:lnTo>
                  <a:pt x="45" y="117"/>
                </a:lnTo>
                <a:lnTo>
                  <a:pt x="47" y="113"/>
                </a:lnTo>
                <a:lnTo>
                  <a:pt x="50" y="109"/>
                </a:lnTo>
                <a:lnTo>
                  <a:pt x="51" y="103"/>
                </a:lnTo>
                <a:lnTo>
                  <a:pt x="51" y="33"/>
                </a:lnTo>
                <a:lnTo>
                  <a:pt x="51" y="22"/>
                </a:lnTo>
                <a:lnTo>
                  <a:pt x="50" y="18"/>
                </a:lnTo>
                <a:lnTo>
                  <a:pt x="47" y="12"/>
                </a:lnTo>
                <a:lnTo>
                  <a:pt x="45" y="8"/>
                </a:lnTo>
                <a:lnTo>
                  <a:pt x="41" y="6"/>
                </a:lnTo>
                <a:lnTo>
                  <a:pt x="35" y="3"/>
                </a:lnTo>
                <a:lnTo>
                  <a:pt x="32" y="2"/>
                </a:lnTo>
                <a:lnTo>
                  <a:pt x="26" y="0"/>
                </a:lnTo>
                <a:lnTo>
                  <a:pt x="21" y="2"/>
                </a:lnTo>
                <a:lnTo>
                  <a:pt x="16" y="3"/>
                </a:lnTo>
                <a:lnTo>
                  <a:pt x="12" y="6"/>
                </a:lnTo>
                <a:lnTo>
                  <a:pt x="8" y="8"/>
                </a:lnTo>
                <a:lnTo>
                  <a:pt x="4" y="12"/>
                </a:lnTo>
                <a:lnTo>
                  <a:pt x="1" y="18"/>
                </a:lnTo>
                <a:lnTo>
                  <a:pt x="0" y="28"/>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1" name="Straight Connector 46189"/>
          <p:cNvSpPr>
            <a:spLocks noChangeShapeType="1"/>
          </p:cNvSpPr>
          <p:nvPr/>
        </p:nvSpPr>
        <p:spPr bwMode="auto">
          <a:xfrm>
            <a:off x="2998788" y="51260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2" name="Shape 46190"/>
          <p:cNvSpPr>
            <a:spLocks/>
          </p:cNvSpPr>
          <p:nvPr/>
        </p:nvSpPr>
        <p:spPr bwMode="auto">
          <a:xfrm>
            <a:off x="2987675" y="5126038"/>
            <a:ext cx="36513" cy="19050"/>
          </a:xfrm>
          <a:custGeom>
            <a:avLst/>
            <a:gdLst>
              <a:gd name="T0" fmla="*/ 2147483647 w 92"/>
              <a:gd name="T1" fmla="*/ 0 h 53"/>
              <a:gd name="T2" fmla="*/ 2147483647 w 92"/>
              <a:gd name="T3" fmla="*/ 2147483647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0 w 92"/>
              <a:gd name="T15" fmla="*/ 2147483647 h 53"/>
              <a:gd name="T16" fmla="*/ 0 w 92"/>
              <a:gd name="T17" fmla="*/ 2147483647 h 53"/>
              <a:gd name="T18" fmla="*/ 0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2"/>
                </a:lnTo>
                <a:lnTo>
                  <a:pt x="16" y="3"/>
                </a:lnTo>
                <a:lnTo>
                  <a:pt x="12" y="6"/>
                </a:lnTo>
                <a:lnTo>
                  <a:pt x="8" y="8"/>
                </a:lnTo>
                <a:lnTo>
                  <a:pt x="4" y="12"/>
                </a:lnTo>
                <a:lnTo>
                  <a:pt x="1" y="18"/>
                </a:lnTo>
                <a:lnTo>
                  <a:pt x="0" y="22"/>
                </a:lnTo>
                <a:lnTo>
                  <a:pt x="0" y="27"/>
                </a:lnTo>
                <a:lnTo>
                  <a:pt x="0" y="32"/>
                </a:lnTo>
                <a:lnTo>
                  <a:pt x="1" y="37"/>
                </a:lnTo>
                <a:lnTo>
                  <a:pt x="4" y="41"/>
                </a:lnTo>
                <a:lnTo>
                  <a:pt x="8" y="45"/>
                </a:lnTo>
                <a:lnTo>
                  <a:pt x="12" y="49"/>
                </a:lnTo>
                <a:lnTo>
                  <a:pt x="16" y="52"/>
                </a:lnTo>
                <a:lnTo>
                  <a:pt x="21" y="53"/>
                </a:lnTo>
                <a:lnTo>
                  <a:pt x="59" y="53"/>
                </a:lnTo>
                <a:lnTo>
                  <a:pt x="71" y="53"/>
                </a:lnTo>
                <a:lnTo>
                  <a:pt x="75" y="52"/>
                </a:lnTo>
                <a:lnTo>
                  <a:pt x="80" y="49"/>
                </a:lnTo>
                <a:lnTo>
                  <a:pt x="84" y="45"/>
                </a:lnTo>
                <a:lnTo>
                  <a:pt x="87" y="41"/>
                </a:lnTo>
                <a:lnTo>
                  <a:pt x="90" y="37"/>
                </a:lnTo>
                <a:lnTo>
                  <a:pt x="91" y="32"/>
                </a:lnTo>
                <a:lnTo>
                  <a:pt x="92" y="27"/>
                </a:lnTo>
                <a:lnTo>
                  <a:pt x="91" y="22"/>
                </a:lnTo>
                <a:lnTo>
                  <a:pt x="90" y="18"/>
                </a:lnTo>
                <a:lnTo>
                  <a:pt x="87" y="12"/>
                </a:lnTo>
                <a:lnTo>
                  <a:pt x="84" y="8"/>
                </a:lnTo>
                <a:lnTo>
                  <a:pt x="80" y="6"/>
                </a:lnTo>
                <a:lnTo>
                  <a:pt x="75" y="3"/>
                </a:lnTo>
                <a:lnTo>
                  <a:pt x="6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3" name="Straight Connector 46191"/>
          <p:cNvSpPr>
            <a:spLocks noChangeShapeType="1"/>
          </p:cNvSpPr>
          <p:nvPr/>
        </p:nvSpPr>
        <p:spPr bwMode="auto">
          <a:xfrm>
            <a:off x="3003550" y="51339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4" name="Shape 46192"/>
          <p:cNvSpPr>
            <a:spLocks/>
          </p:cNvSpPr>
          <p:nvPr/>
        </p:nvSpPr>
        <p:spPr bwMode="auto">
          <a:xfrm>
            <a:off x="3003550" y="5097463"/>
            <a:ext cx="20638" cy="47625"/>
          </a:xfrm>
          <a:custGeom>
            <a:avLst/>
            <a:gdLst>
              <a:gd name="T0" fmla="*/ 0 w 52"/>
              <a:gd name="T1" fmla="*/ 2147483647 h 123"/>
              <a:gd name="T2" fmla="*/ 0 w 52"/>
              <a:gd name="T3" fmla="*/ 2147483647 h 123"/>
              <a:gd name="T4" fmla="*/ 2147483647 w 52"/>
              <a:gd name="T5" fmla="*/ 2147483647 h 123"/>
              <a:gd name="T6" fmla="*/ 2147483647 w 52"/>
              <a:gd name="T7" fmla="*/ 2147483647 h 123"/>
              <a:gd name="T8" fmla="*/ 2147483647 w 52"/>
              <a:gd name="T9" fmla="*/ 2147483647 h 123"/>
              <a:gd name="T10" fmla="*/ 2147483647 w 52"/>
              <a:gd name="T11" fmla="*/ 2147483647 h 123"/>
              <a:gd name="T12" fmla="*/ 2147483647 w 52"/>
              <a:gd name="T13" fmla="*/ 2147483647 h 123"/>
              <a:gd name="T14" fmla="*/ 2147483647 w 52"/>
              <a:gd name="T15" fmla="*/ 2147483647 h 123"/>
              <a:gd name="T16" fmla="*/ 2147483647 w 52"/>
              <a:gd name="T17" fmla="*/ 2147483647 h 123"/>
              <a:gd name="T18" fmla="*/ 2147483647 w 52"/>
              <a:gd name="T19" fmla="*/ 2147483647 h 123"/>
              <a:gd name="T20" fmla="*/ 2147483647 w 52"/>
              <a:gd name="T21" fmla="*/ 2147483647 h 123"/>
              <a:gd name="T22" fmla="*/ 2147483647 w 52"/>
              <a:gd name="T23" fmla="*/ 2147483647 h 123"/>
              <a:gd name="T24" fmla="*/ 2147483647 w 52"/>
              <a:gd name="T25" fmla="*/ 2147483647 h 123"/>
              <a:gd name="T26" fmla="*/ 2147483647 w 52"/>
              <a:gd name="T27" fmla="*/ 2147483647 h 123"/>
              <a:gd name="T28" fmla="*/ 2147483647 w 52"/>
              <a:gd name="T29" fmla="*/ 2147483647 h 123"/>
              <a:gd name="T30" fmla="*/ 2147483647 w 52"/>
              <a:gd name="T31" fmla="*/ 2147483647 h 123"/>
              <a:gd name="T32" fmla="*/ 2147483647 w 52"/>
              <a:gd name="T33" fmla="*/ 2147483647 h 123"/>
              <a:gd name="T34" fmla="*/ 2147483647 w 52"/>
              <a:gd name="T35" fmla="*/ 2147483647 h 123"/>
              <a:gd name="T36" fmla="*/ 2147483647 w 52"/>
              <a:gd name="T37" fmla="*/ 2147483647 h 123"/>
              <a:gd name="T38" fmla="*/ 2147483647 w 52"/>
              <a:gd name="T39" fmla="*/ 2147483647 h 123"/>
              <a:gd name="T40" fmla="*/ 2147483647 w 52"/>
              <a:gd name="T41" fmla="*/ 2147483647 h 123"/>
              <a:gd name="T42" fmla="*/ 2147483647 w 52"/>
              <a:gd name="T43" fmla="*/ 2147483647 h 123"/>
              <a:gd name="T44" fmla="*/ 2147483647 w 52"/>
              <a:gd name="T45" fmla="*/ 2147483647 h 123"/>
              <a:gd name="T46" fmla="*/ 2147483647 w 52"/>
              <a:gd name="T47" fmla="*/ 0 h 123"/>
              <a:gd name="T48" fmla="*/ 2147483647 w 52"/>
              <a:gd name="T49" fmla="*/ 0 h 123"/>
              <a:gd name="T50" fmla="*/ 2147483647 w 52"/>
              <a:gd name="T51" fmla="*/ 0 h 123"/>
              <a:gd name="T52" fmla="*/ 2147483647 w 52"/>
              <a:gd name="T53" fmla="*/ 2147483647 h 123"/>
              <a:gd name="T54" fmla="*/ 2147483647 w 52"/>
              <a:gd name="T55" fmla="*/ 2147483647 h 123"/>
              <a:gd name="T56" fmla="*/ 2147483647 w 52"/>
              <a:gd name="T57" fmla="*/ 2147483647 h 123"/>
              <a:gd name="T58" fmla="*/ 2147483647 w 52"/>
              <a:gd name="T59" fmla="*/ 2147483647 h 123"/>
              <a:gd name="T60" fmla="*/ 2147483647 w 52"/>
              <a:gd name="T61" fmla="*/ 2147483647 h 123"/>
              <a:gd name="T62" fmla="*/ 0 w 52"/>
              <a:gd name="T63" fmla="*/ 2147483647 h 123"/>
              <a:gd name="T64" fmla="*/ 0 w 52"/>
              <a:gd name="T65" fmla="*/ 2147483647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3"/>
              <a:gd name="T101" fmla="*/ 52 w 52"/>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3">
                <a:moveTo>
                  <a:pt x="0" y="97"/>
                </a:moveTo>
                <a:lnTo>
                  <a:pt x="0" y="102"/>
                </a:lnTo>
                <a:lnTo>
                  <a:pt x="2" y="107"/>
                </a:lnTo>
                <a:lnTo>
                  <a:pt x="4" y="111"/>
                </a:lnTo>
                <a:lnTo>
                  <a:pt x="7" y="115"/>
                </a:lnTo>
                <a:lnTo>
                  <a:pt x="11" y="119"/>
                </a:lnTo>
                <a:lnTo>
                  <a:pt x="16" y="122"/>
                </a:lnTo>
                <a:lnTo>
                  <a:pt x="22" y="123"/>
                </a:lnTo>
                <a:lnTo>
                  <a:pt x="27" y="123"/>
                </a:lnTo>
                <a:lnTo>
                  <a:pt x="32" y="123"/>
                </a:lnTo>
                <a:lnTo>
                  <a:pt x="36" y="122"/>
                </a:lnTo>
                <a:lnTo>
                  <a:pt x="41" y="119"/>
                </a:lnTo>
                <a:lnTo>
                  <a:pt x="45" y="115"/>
                </a:lnTo>
                <a:lnTo>
                  <a:pt x="48" y="111"/>
                </a:lnTo>
                <a:lnTo>
                  <a:pt x="51" y="107"/>
                </a:lnTo>
                <a:lnTo>
                  <a:pt x="52" y="102"/>
                </a:lnTo>
                <a:lnTo>
                  <a:pt x="52" y="32"/>
                </a:lnTo>
                <a:lnTo>
                  <a:pt x="52" y="22"/>
                </a:lnTo>
                <a:lnTo>
                  <a:pt x="51" y="16"/>
                </a:lnTo>
                <a:lnTo>
                  <a:pt x="48" y="11"/>
                </a:lnTo>
                <a:lnTo>
                  <a:pt x="45" y="7"/>
                </a:lnTo>
                <a:lnTo>
                  <a:pt x="41" y="4"/>
                </a:lnTo>
                <a:lnTo>
                  <a:pt x="36" y="2"/>
                </a:lnTo>
                <a:lnTo>
                  <a:pt x="32" y="0"/>
                </a:lnTo>
                <a:lnTo>
                  <a:pt x="27" y="0"/>
                </a:lnTo>
                <a:lnTo>
                  <a:pt x="22" y="0"/>
                </a:lnTo>
                <a:lnTo>
                  <a:pt x="16" y="2"/>
                </a:lnTo>
                <a:lnTo>
                  <a:pt x="11" y="4"/>
                </a:lnTo>
                <a:lnTo>
                  <a:pt x="7" y="7"/>
                </a:lnTo>
                <a:lnTo>
                  <a:pt x="4" y="11"/>
                </a:lnTo>
                <a:lnTo>
                  <a:pt x="2" y="16"/>
                </a:lnTo>
                <a:lnTo>
                  <a:pt x="0" y="27"/>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5" name="Straight Connector 46193"/>
          <p:cNvSpPr>
            <a:spLocks noChangeShapeType="1"/>
          </p:cNvSpPr>
          <p:nvPr/>
        </p:nvSpPr>
        <p:spPr bwMode="auto">
          <a:xfrm>
            <a:off x="3013075" y="50974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6" name="Shape 46194"/>
          <p:cNvSpPr>
            <a:spLocks/>
          </p:cNvSpPr>
          <p:nvPr/>
        </p:nvSpPr>
        <p:spPr bwMode="auto">
          <a:xfrm>
            <a:off x="3003550" y="5097463"/>
            <a:ext cx="44450" cy="20637"/>
          </a:xfrm>
          <a:custGeom>
            <a:avLst/>
            <a:gdLst>
              <a:gd name="T0" fmla="*/ 2147483647 w 111"/>
              <a:gd name="T1" fmla="*/ 0 h 52"/>
              <a:gd name="T2" fmla="*/ 2147483647 w 111"/>
              <a:gd name="T3" fmla="*/ 0 h 52"/>
              <a:gd name="T4" fmla="*/ 2147483647 w 111"/>
              <a:gd name="T5" fmla="*/ 2147483647 h 52"/>
              <a:gd name="T6" fmla="*/ 2147483647 w 111"/>
              <a:gd name="T7" fmla="*/ 2147483647 h 52"/>
              <a:gd name="T8" fmla="*/ 2147483647 w 111"/>
              <a:gd name="T9" fmla="*/ 2147483647 h 52"/>
              <a:gd name="T10" fmla="*/ 2147483647 w 111"/>
              <a:gd name="T11" fmla="*/ 2147483647 h 52"/>
              <a:gd name="T12" fmla="*/ 2147483647 w 111"/>
              <a:gd name="T13" fmla="*/ 2147483647 h 52"/>
              <a:gd name="T14" fmla="*/ 0 w 111"/>
              <a:gd name="T15" fmla="*/ 2147483647 h 52"/>
              <a:gd name="T16" fmla="*/ 0 w 111"/>
              <a:gd name="T17" fmla="*/ 2147483647 h 52"/>
              <a:gd name="T18" fmla="*/ 0 w 111"/>
              <a:gd name="T19" fmla="*/ 2147483647 h 52"/>
              <a:gd name="T20" fmla="*/ 2147483647 w 111"/>
              <a:gd name="T21" fmla="*/ 2147483647 h 52"/>
              <a:gd name="T22" fmla="*/ 2147483647 w 111"/>
              <a:gd name="T23" fmla="*/ 2147483647 h 52"/>
              <a:gd name="T24" fmla="*/ 2147483647 w 111"/>
              <a:gd name="T25" fmla="*/ 2147483647 h 52"/>
              <a:gd name="T26" fmla="*/ 2147483647 w 111"/>
              <a:gd name="T27" fmla="*/ 2147483647 h 52"/>
              <a:gd name="T28" fmla="*/ 2147483647 w 111"/>
              <a:gd name="T29" fmla="*/ 2147483647 h 52"/>
              <a:gd name="T30" fmla="*/ 2147483647 w 111"/>
              <a:gd name="T31" fmla="*/ 2147483647 h 52"/>
              <a:gd name="T32" fmla="*/ 2147483647 w 111"/>
              <a:gd name="T33" fmla="*/ 2147483647 h 52"/>
              <a:gd name="T34" fmla="*/ 2147483647 w 111"/>
              <a:gd name="T35" fmla="*/ 2147483647 h 52"/>
              <a:gd name="T36" fmla="*/ 2147483647 w 111"/>
              <a:gd name="T37" fmla="*/ 2147483647 h 52"/>
              <a:gd name="T38" fmla="*/ 2147483647 w 111"/>
              <a:gd name="T39" fmla="*/ 2147483647 h 52"/>
              <a:gd name="T40" fmla="*/ 2147483647 w 111"/>
              <a:gd name="T41" fmla="*/ 2147483647 h 52"/>
              <a:gd name="T42" fmla="*/ 2147483647 w 111"/>
              <a:gd name="T43" fmla="*/ 2147483647 h 52"/>
              <a:gd name="T44" fmla="*/ 2147483647 w 111"/>
              <a:gd name="T45" fmla="*/ 2147483647 h 52"/>
              <a:gd name="T46" fmla="*/ 2147483647 w 111"/>
              <a:gd name="T47" fmla="*/ 2147483647 h 52"/>
              <a:gd name="T48" fmla="*/ 2147483647 w 111"/>
              <a:gd name="T49" fmla="*/ 2147483647 h 52"/>
              <a:gd name="T50" fmla="*/ 2147483647 w 111"/>
              <a:gd name="T51" fmla="*/ 2147483647 h 52"/>
              <a:gd name="T52" fmla="*/ 2147483647 w 111"/>
              <a:gd name="T53" fmla="*/ 2147483647 h 52"/>
              <a:gd name="T54" fmla="*/ 2147483647 w 111"/>
              <a:gd name="T55" fmla="*/ 2147483647 h 52"/>
              <a:gd name="T56" fmla="*/ 2147483647 w 111"/>
              <a:gd name="T57" fmla="*/ 2147483647 h 52"/>
              <a:gd name="T58" fmla="*/ 2147483647 w 111"/>
              <a:gd name="T59" fmla="*/ 2147483647 h 52"/>
              <a:gd name="T60" fmla="*/ 2147483647 w 111"/>
              <a:gd name="T61" fmla="*/ 2147483647 h 52"/>
              <a:gd name="T62" fmla="*/ 2147483647 w 111"/>
              <a:gd name="T63" fmla="*/ 0 h 52"/>
              <a:gd name="T64" fmla="*/ 2147483647 w 11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2"/>
              <a:gd name="T101" fmla="*/ 111 w 11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2">
                <a:moveTo>
                  <a:pt x="27" y="0"/>
                </a:moveTo>
                <a:lnTo>
                  <a:pt x="22" y="0"/>
                </a:lnTo>
                <a:lnTo>
                  <a:pt x="16" y="2"/>
                </a:lnTo>
                <a:lnTo>
                  <a:pt x="11" y="4"/>
                </a:lnTo>
                <a:lnTo>
                  <a:pt x="7" y="7"/>
                </a:lnTo>
                <a:lnTo>
                  <a:pt x="4" y="11"/>
                </a:lnTo>
                <a:lnTo>
                  <a:pt x="2" y="16"/>
                </a:lnTo>
                <a:lnTo>
                  <a:pt x="0" y="22"/>
                </a:lnTo>
                <a:lnTo>
                  <a:pt x="0" y="27"/>
                </a:lnTo>
                <a:lnTo>
                  <a:pt x="0" y="31"/>
                </a:lnTo>
                <a:lnTo>
                  <a:pt x="2" y="36"/>
                </a:lnTo>
                <a:lnTo>
                  <a:pt x="4" y="41"/>
                </a:lnTo>
                <a:lnTo>
                  <a:pt x="7" y="45"/>
                </a:lnTo>
                <a:lnTo>
                  <a:pt x="11" y="48"/>
                </a:lnTo>
                <a:lnTo>
                  <a:pt x="16" y="51"/>
                </a:lnTo>
                <a:lnTo>
                  <a:pt x="22" y="52"/>
                </a:lnTo>
                <a:lnTo>
                  <a:pt x="80" y="52"/>
                </a:lnTo>
                <a:lnTo>
                  <a:pt x="90" y="52"/>
                </a:lnTo>
                <a:lnTo>
                  <a:pt x="96" y="51"/>
                </a:lnTo>
                <a:lnTo>
                  <a:pt x="100" y="48"/>
                </a:lnTo>
                <a:lnTo>
                  <a:pt x="104" y="45"/>
                </a:lnTo>
                <a:lnTo>
                  <a:pt x="108" y="41"/>
                </a:lnTo>
                <a:lnTo>
                  <a:pt x="110" y="36"/>
                </a:lnTo>
                <a:lnTo>
                  <a:pt x="111" y="31"/>
                </a:lnTo>
                <a:lnTo>
                  <a:pt x="111" y="27"/>
                </a:lnTo>
                <a:lnTo>
                  <a:pt x="111" y="22"/>
                </a:lnTo>
                <a:lnTo>
                  <a:pt x="110" y="16"/>
                </a:lnTo>
                <a:lnTo>
                  <a:pt x="108" y="11"/>
                </a:lnTo>
                <a:lnTo>
                  <a:pt x="104" y="7"/>
                </a:lnTo>
                <a:lnTo>
                  <a:pt x="100" y="4"/>
                </a:lnTo>
                <a:lnTo>
                  <a:pt x="96" y="2"/>
                </a:lnTo>
                <a:lnTo>
                  <a:pt x="8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7" name="Straight Connector 46195"/>
          <p:cNvSpPr>
            <a:spLocks noChangeShapeType="1"/>
          </p:cNvSpPr>
          <p:nvPr/>
        </p:nvSpPr>
        <p:spPr bwMode="auto">
          <a:xfrm>
            <a:off x="3025775" y="51085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8" name="Shape 46196"/>
          <p:cNvSpPr>
            <a:spLocks/>
          </p:cNvSpPr>
          <p:nvPr/>
        </p:nvSpPr>
        <p:spPr bwMode="auto">
          <a:xfrm>
            <a:off x="3025775" y="5045075"/>
            <a:ext cx="22225" cy="74613"/>
          </a:xfrm>
          <a:custGeom>
            <a:avLst/>
            <a:gdLst>
              <a:gd name="T0" fmla="*/ 0 w 52"/>
              <a:gd name="T1" fmla="*/ 2147483647 h 195"/>
              <a:gd name="T2" fmla="*/ 2147483647 w 52"/>
              <a:gd name="T3" fmla="*/ 2147483647 h 195"/>
              <a:gd name="T4" fmla="*/ 2147483647 w 52"/>
              <a:gd name="T5" fmla="*/ 2147483647 h 195"/>
              <a:gd name="T6" fmla="*/ 2147483647 w 52"/>
              <a:gd name="T7" fmla="*/ 2147483647 h 195"/>
              <a:gd name="T8" fmla="*/ 2147483647 w 52"/>
              <a:gd name="T9" fmla="*/ 2147483647 h 195"/>
              <a:gd name="T10" fmla="*/ 2147483647 w 52"/>
              <a:gd name="T11" fmla="*/ 2147483647 h 195"/>
              <a:gd name="T12" fmla="*/ 2147483647 w 52"/>
              <a:gd name="T13" fmla="*/ 2147483647 h 195"/>
              <a:gd name="T14" fmla="*/ 2147483647 w 52"/>
              <a:gd name="T15" fmla="*/ 2147483647 h 195"/>
              <a:gd name="T16" fmla="*/ 2147483647 w 52"/>
              <a:gd name="T17" fmla="*/ 2147483647 h 195"/>
              <a:gd name="T18" fmla="*/ 2147483647 w 52"/>
              <a:gd name="T19" fmla="*/ 2147483647 h 195"/>
              <a:gd name="T20" fmla="*/ 2147483647 w 52"/>
              <a:gd name="T21" fmla="*/ 2147483647 h 195"/>
              <a:gd name="T22" fmla="*/ 2147483647 w 52"/>
              <a:gd name="T23" fmla="*/ 2147483647 h 195"/>
              <a:gd name="T24" fmla="*/ 2147483647 w 52"/>
              <a:gd name="T25" fmla="*/ 2147483647 h 195"/>
              <a:gd name="T26" fmla="*/ 2147483647 w 52"/>
              <a:gd name="T27" fmla="*/ 2147483647 h 195"/>
              <a:gd name="T28" fmla="*/ 2147483647 w 52"/>
              <a:gd name="T29" fmla="*/ 2147483647 h 195"/>
              <a:gd name="T30" fmla="*/ 2147483647 w 52"/>
              <a:gd name="T31" fmla="*/ 2147483647 h 195"/>
              <a:gd name="T32" fmla="*/ 2147483647 w 52"/>
              <a:gd name="T33" fmla="*/ 2147483647 h 195"/>
              <a:gd name="T34" fmla="*/ 2147483647 w 52"/>
              <a:gd name="T35" fmla="*/ 2147483647 h 195"/>
              <a:gd name="T36" fmla="*/ 2147483647 w 52"/>
              <a:gd name="T37" fmla="*/ 2147483647 h 195"/>
              <a:gd name="T38" fmla="*/ 2147483647 w 52"/>
              <a:gd name="T39" fmla="*/ 2147483647 h 195"/>
              <a:gd name="T40" fmla="*/ 2147483647 w 52"/>
              <a:gd name="T41" fmla="*/ 2147483647 h 195"/>
              <a:gd name="T42" fmla="*/ 2147483647 w 52"/>
              <a:gd name="T43" fmla="*/ 2147483647 h 195"/>
              <a:gd name="T44" fmla="*/ 2147483647 w 52"/>
              <a:gd name="T45" fmla="*/ 2147483647 h 195"/>
              <a:gd name="T46" fmla="*/ 2147483647 w 52"/>
              <a:gd name="T47" fmla="*/ 0 h 195"/>
              <a:gd name="T48" fmla="*/ 2147483647 w 52"/>
              <a:gd name="T49" fmla="*/ 0 h 195"/>
              <a:gd name="T50" fmla="*/ 2147483647 w 52"/>
              <a:gd name="T51" fmla="*/ 0 h 195"/>
              <a:gd name="T52" fmla="*/ 2147483647 w 52"/>
              <a:gd name="T53" fmla="*/ 2147483647 h 195"/>
              <a:gd name="T54" fmla="*/ 2147483647 w 52"/>
              <a:gd name="T55" fmla="*/ 2147483647 h 195"/>
              <a:gd name="T56" fmla="*/ 2147483647 w 52"/>
              <a:gd name="T57" fmla="*/ 2147483647 h 195"/>
              <a:gd name="T58" fmla="*/ 2147483647 w 52"/>
              <a:gd name="T59" fmla="*/ 2147483647 h 195"/>
              <a:gd name="T60" fmla="*/ 2147483647 w 52"/>
              <a:gd name="T61" fmla="*/ 2147483647 h 195"/>
              <a:gd name="T62" fmla="*/ 0 w 52"/>
              <a:gd name="T63" fmla="*/ 2147483647 h 195"/>
              <a:gd name="T64" fmla="*/ 0 w 52"/>
              <a:gd name="T65" fmla="*/ 2147483647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95"/>
              <a:gd name="T101" fmla="*/ 52 w 52"/>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95">
                <a:moveTo>
                  <a:pt x="0" y="169"/>
                </a:moveTo>
                <a:lnTo>
                  <a:pt x="1" y="173"/>
                </a:lnTo>
                <a:lnTo>
                  <a:pt x="2" y="178"/>
                </a:lnTo>
                <a:lnTo>
                  <a:pt x="5" y="183"/>
                </a:lnTo>
                <a:lnTo>
                  <a:pt x="8" y="187"/>
                </a:lnTo>
                <a:lnTo>
                  <a:pt x="12" y="190"/>
                </a:lnTo>
                <a:lnTo>
                  <a:pt x="17" y="193"/>
                </a:lnTo>
                <a:lnTo>
                  <a:pt x="21" y="194"/>
                </a:lnTo>
                <a:lnTo>
                  <a:pt x="26" y="195"/>
                </a:lnTo>
                <a:lnTo>
                  <a:pt x="31" y="194"/>
                </a:lnTo>
                <a:lnTo>
                  <a:pt x="37" y="193"/>
                </a:lnTo>
                <a:lnTo>
                  <a:pt x="41" y="190"/>
                </a:lnTo>
                <a:lnTo>
                  <a:pt x="45" y="187"/>
                </a:lnTo>
                <a:lnTo>
                  <a:pt x="49" y="183"/>
                </a:lnTo>
                <a:lnTo>
                  <a:pt x="51" y="178"/>
                </a:lnTo>
                <a:lnTo>
                  <a:pt x="52" y="173"/>
                </a:lnTo>
                <a:lnTo>
                  <a:pt x="52" y="31"/>
                </a:lnTo>
                <a:lnTo>
                  <a:pt x="52" y="21"/>
                </a:lnTo>
                <a:lnTo>
                  <a:pt x="51" y="16"/>
                </a:lnTo>
                <a:lnTo>
                  <a:pt x="49" y="12"/>
                </a:lnTo>
                <a:lnTo>
                  <a:pt x="45" y="8"/>
                </a:lnTo>
                <a:lnTo>
                  <a:pt x="41" y="4"/>
                </a:lnTo>
                <a:lnTo>
                  <a:pt x="37" y="1"/>
                </a:lnTo>
                <a:lnTo>
                  <a:pt x="31" y="0"/>
                </a:lnTo>
                <a:lnTo>
                  <a:pt x="26" y="0"/>
                </a:lnTo>
                <a:lnTo>
                  <a:pt x="21" y="0"/>
                </a:lnTo>
                <a:lnTo>
                  <a:pt x="17" y="1"/>
                </a:lnTo>
                <a:lnTo>
                  <a:pt x="12" y="4"/>
                </a:lnTo>
                <a:lnTo>
                  <a:pt x="8" y="8"/>
                </a:lnTo>
                <a:lnTo>
                  <a:pt x="5" y="12"/>
                </a:lnTo>
                <a:lnTo>
                  <a:pt x="2" y="16"/>
                </a:lnTo>
                <a:lnTo>
                  <a:pt x="0" y="26"/>
                </a:lnTo>
                <a:lnTo>
                  <a:pt x="0" y="16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19" name="Straight Connector 46197"/>
          <p:cNvSpPr>
            <a:spLocks noChangeShapeType="1"/>
          </p:cNvSpPr>
          <p:nvPr/>
        </p:nvSpPr>
        <p:spPr bwMode="auto">
          <a:xfrm>
            <a:off x="3036888" y="50450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0" name="Shape 46198"/>
          <p:cNvSpPr>
            <a:spLocks/>
          </p:cNvSpPr>
          <p:nvPr/>
        </p:nvSpPr>
        <p:spPr bwMode="auto">
          <a:xfrm>
            <a:off x="3025775" y="5045075"/>
            <a:ext cx="84138" cy="19050"/>
          </a:xfrm>
          <a:custGeom>
            <a:avLst/>
            <a:gdLst>
              <a:gd name="T0" fmla="*/ 2147483647 w 210"/>
              <a:gd name="T1" fmla="*/ 0 h 53"/>
              <a:gd name="T2" fmla="*/ 2147483647 w 210"/>
              <a:gd name="T3" fmla="*/ 0 h 53"/>
              <a:gd name="T4" fmla="*/ 2147483647 w 210"/>
              <a:gd name="T5" fmla="*/ 2147483647 h 53"/>
              <a:gd name="T6" fmla="*/ 2147483647 w 210"/>
              <a:gd name="T7" fmla="*/ 2147483647 h 53"/>
              <a:gd name="T8" fmla="*/ 2147483647 w 210"/>
              <a:gd name="T9" fmla="*/ 2147483647 h 53"/>
              <a:gd name="T10" fmla="*/ 2147483647 w 210"/>
              <a:gd name="T11" fmla="*/ 2147483647 h 53"/>
              <a:gd name="T12" fmla="*/ 2147483647 w 210"/>
              <a:gd name="T13" fmla="*/ 2147483647 h 53"/>
              <a:gd name="T14" fmla="*/ 2147483647 w 210"/>
              <a:gd name="T15" fmla="*/ 2147483647 h 53"/>
              <a:gd name="T16" fmla="*/ 0 w 210"/>
              <a:gd name="T17" fmla="*/ 2147483647 h 53"/>
              <a:gd name="T18" fmla="*/ 2147483647 w 210"/>
              <a:gd name="T19" fmla="*/ 2147483647 h 53"/>
              <a:gd name="T20" fmla="*/ 2147483647 w 210"/>
              <a:gd name="T21" fmla="*/ 2147483647 h 53"/>
              <a:gd name="T22" fmla="*/ 2147483647 w 210"/>
              <a:gd name="T23" fmla="*/ 2147483647 h 53"/>
              <a:gd name="T24" fmla="*/ 2147483647 w 210"/>
              <a:gd name="T25" fmla="*/ 2147483647 h 53"/>
              <a:gd name="T26" fmla="*/ 2147483647 w 210"/>
              <a:gd name="T27" fmla="*/ 2147483647 h 53"/>
              <a:gd name="T28" fmla="*/ 2147483647 w 210"/>
              <a:gd name="T29" fmla="*/ 2147483647 h 53"/>
              <a:gd name="T30" fmla="*/ 2147483647 w 210"/>
              <a:gd name="T31" fmla="*/ 2147483647 h 53"/>
              <a:gd name="T32" fmla="*/ 2147483647 w 210"/>
              <a:gd name="T33" fmla="*/ 2147483647 h 53"/>
              <a:gd name="T34" fmla="*/ 2147483647 w 210"/>
              <a:gd name="T35" fmla="*/ 2147483647 h 53"/>
              <a:gd name="T36" fmla="*/ 2147483647 w 210"/>
              <a:gd name="T37" fmla="*/ 2147483647 h 53"/>
              <a:gd name="T38" fmla="*/ 2147483647 w 210"/>
              <a:gd name="T39" fmla="*/ 2147483647 h 53"/>
              <a:gd name="T40" fmla="*/ 2147483647 w 210"/>
              <a:gd name="T41" fmla="*/ 2147483647 h 53"/>
              <a:gd name="T42" fmla="*/ 2147483647 w 210"/>
              <a:gd name="T43" fmla="*/ 2147483647 h 53"/>
              <a:gd name="T44" fmla="*/ 2147483647 w 210"/>
              <a:gd name="T45" fmla="*/ 2147483647 h 53"/>
              <a:gd name="T46" fmla="*/ 2147483647 w 210"/>
              <a:gd name="T47" fmla="*/ 2147483647 h 53"/>
              <a:gd name="T48" fmla="*/ 2147483647 w 210"/>
              <a:gd name="T49" fmla="*/ 2147483647 h 53"/>
              <a:gd name="T50" fmla="*/ 2147483647 w 210"/>
              <a:gd name="T51" fmla="*/ 2147483647 h 53"/>
              <a:gd name="T52" fmla="*/ 2147483647 w 210"/>
              <a:gd name="T53" fmla="*/ 2147483647 h 53"/>
              <a:gd name="T54" fmla="*/ 2147483647 w 210"/>
              <a:gd name="T55" fmla="*/ 2147483647 h 53"/>
              <a:gd name="T56" fmla="*/ 2147483647 w 210"/>
              <a:gd name="T57" fmla="*/ 2147483647 h 53"/>
              <a:gd name="T58" fmla="*/ 2147483647 w 210"/>
              <a:gd name="T59" fmla="*/ 2147483647 h 53"/>
              <a:gd name="T60" fmla="*/ 2147483647 w 210"/>
              <a:gd name="T61" fmla="*/ 2147483647 h 53"/>
              <a:gd name="T62" fmla="*/ 2147483647 w 210"/>
              <a:gd name="T63" fmla="*/ 0 h 53"/>
              <a:gd name="T64" fmla="*/ 2147483647 w 21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53"/>
              <a:gd name="T101" fmla="*/ 210 w 21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53">
                <a:moveTo>
                  <a:pt x="26" y="0"/>
                </a:moveTo>
                <a:lnTo>
                  <a:pt x="21" y="0"/>
                </a:lnTo>
                <a:lnTo>
                  <a:pt x="17" y="1"/>
                </a:lnTo>
                <a:lnTo>
                  <a:pt x="12" y="4"/>
                </a:lnTo>
                <a:lnTo>
                  <a:pt x="8" y="8"/>
                </a:lnTo>
                <a:lnTo>
                  <a:pt x="5" y="12"/>
                </a:lnTo>
                <a:lnTo>
                  <a:pt x="2" y="16"/>
                </a:lnTo>
                <a:lnTo>
                  <a:pt x="1" y="21"/>
                </a:lnTo>
                <a:lnTo>
                  <a:pt x="0" y="26"/>
                </a:lnTo>
                <a:lnTo>
                  <a:pt x="1" y="31"/>
                </a:lnTo>
                <a:lnTo>
                  <a:pt x="2" y="37"/>
                </a:lnTo>
                <a:lnTo>
                  <a:pt x="5" y="41"/>
                </a:lnTo>
                <a:lnTo>
                  <a:pt x="8" y="45"/>
                </a:lnTo>
                <a:lnTo>
                  <a:pt x="12" y="49"/>
                </a:lnTo>
                <a:lnTo>
                  <a:pt x="17" y="50"/>
                </a:lnTo>
                <a:lnTo>
                  <a:pt x="21" y="53"/>
                </a:lnTo>
                <a:lnTo>
                  <a:pt x="178" y="53"/>
                </a:lnTo>
                <a:lnTo>
                  <a:pt x="189" y="53"/>
                </a:lnTo>
                <a:lnTo>
                  <a:pt x="194" y="50"/>
                </a:lnTo>
                <a:lnTo>
                  <a:pt x="198" y="49"/>
                </a:lnTo>
                <a:lnTo>
                  <a:pt x="203" y="45"/>
                </a:lnTo>
                <a:lnTo>
                  <a:pt x="206" y="41"/>
                </a:lnTo>
                <a:lnTo>
                  <a:pt x="208" y="37"/>
                </a:lnTo>
                <a:lnTo>
                  <a:pt x="210" y="31"/>
                </a:lnTo>
                <a:lnTo>
                  <a:pt x="210" y="26"/>
                </a:lnTo>
                <a:lnTo>
                  <a:pt x="210" y="21"/>
                </a:lnTo>
                <a:lnTo>
                  <a:pt x="208" y="16"/>
                </a:lnTo>
                <a:lnTo>
                  <a:pt x="206" y="12"/>
                </a:lnTo>
                <a:lnTo>
                  <a:pt x="203" y="8"/>
                </a:lnTo>
                <a:lnTo>
                  <a:pt x="198" y="4"/>
                </a:lnTo>
                <a:lnTo>
                  <a:pt x="194" y="1"/>
                </a:lnTo>
                <a:lnTo>
                  <a:pt x="18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1" name="Straight Connector 46199"/>
          <p:cNvSpPr>
            <a:spLocks noChangeShapeType="1"/>
          </p:cNvSpPr>
          <p:nvPr/>
        </p:nvSpPr>
        <p:spPr bwMode="auto">
          <a:xfrm>
            <a:off x="3089275" y="5054600"/>
            <a:ext cx="1588"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2" name="Shape 46200"/>
          <p:cNvSpPr>
            <a:spLocks/>
          </p:cNvSpPr>
          <p:nvPr/>
        </p:nvSpPr>
        <p:spPr bwMode="auto">
          <a:xfrm>
            <a:off x="3089275" y="5016500"/>
            <a:ext cx="20638" cy="47625"/>
          </a:xfrm>
          <a:custGeom>
            <a:avLst/>
            <a:gdLst>
              <a:gd name="T0" fmla="*/ 0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0 h 125"/>
              <a:gd name="T48" fmla="*/ 2147483647 w 53"/>
              <a:gd name="T49" fmla="*/ 0 h 125"/>
              <a:gd name="T50" fmla="*/ 2147483647 w 53"/>
              <a:gd name="T51" fmla="*/ 0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2147483647 w 53"/>
              <a:gd name="T61" fmla="*/ 2147483647 h 125"/>
              <a:gd name="T62" fmla="*/ 0 w 53"/>
              <a:gd name="T63" fmla="*/ 2147483647 h 125"/>
              <a:gd name="T64" fmla="*/ 0 w 53"/>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5"/>
              <a:gd name="T101" fmla="*/ 53 w 53"/>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5">
                <a:moveTo>
                  <a:pt x="0" y="98"/>
                </a:moveTo>
                <a:lnTo>
                  <a:pt x="1" y="103"/>
                </a:lnTo>
                <a:lnTo>
                  <a:pt x="3" y="109"/>
                </a:lnTo>
                <a:lnTo>
                  <a:pt x="5" y="113"/>
                </a:lnTo>
                <a:lnTo>
                  <a:pt x="8" y="117"/>
                </a:lnTo>
                <a:lnTo>
                  <a:pt x="12" y="121"/>
                </a:lnTo>
                <a:lnTo>
                  <a:pt x="17" y="122"/>
                </a:lnTo>
                <a:lnTo>
                  <a:pt x="21" y="125"/>
                </a:lnTo>
                <a:lnTo>
                  <a:pt x="26" y="125"/>
                </a:lnTo>
                <a:lnTo>
                  <a:pt x="32" y="125"/>
                </a:lnTo>
                <a:lnTo>
                  <a:pt x="37" y="122"/>
                </a:lnTo>
                <a:lnTo>
                  <a:pt x="41" y="121"/>
                </a:lnTo>
                <a:lnTo>
                  <a:pt x="46" y="117"/>
                </a:lnTo>
                <a:lnTo>
                  <a:pt x="49" y="113"/>
                </a:lnTo>
                <a:lnTo>
                  <a:pt x="51" y="109"/>
                </a:lnTo>
                <a:lnTo>
                  <a:pt x="53" y="103"/>
                </a:lnTo>
                <a:lnTo>
                  <a:pt x="53" y="32"/>
                </a:lnTo>
                <a:lnTo>
                  <a:pt x="53" y="21"/>
                </a:lnTo>
                <a:lnTo>
                  <a:pt x="51" y="16"/>
                </a:lnTo>
                <a:lnTo>
                  <a:pt x="49" y="12"/>
                </a:lnTo>
                <a:lnTo>
                  <a:pt x="46" y="8"/>
                </a:lnTo>
                <a:lnTo>
                  <a:pt x="41" y="4"/>
                </a:lnTo>
                <a:lnTo>
                  <a:pt x="37" y="3"/>
                </a:lnTo>
                <a:lnTo>
                  <a:pt x="32" y="0"/>
                </a:lnTo>
                <a:lnTo>
                  <a:pt x="26" y="0"/>
                </a:lnTo>
                <a:lnTo>
                  <a:pt x="21" y="0"/>
                </a:lnTo>
                <a:lnTo>
                  <a:pt x="17" y="3"/>
                </a:lnTo>
                <a:lnTo>
                  <a:pt x="12" y="4"/>
                </a:lnTo>
                <a:lnTo>
                  <a:pt x="8" y="8"/>
                </a:lnTo>
                <a:lnTo>
                  <a:pt x="5" y="12"/>
                </a:lnTo>
                <a:lnTo>
                  <a:pt x="3"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3" name="Straight Connector 46201"/>
          <p:cNvSpPr>
            <a:spLocks noChangeShapeType="1"/>
          </p:cNvSpPr>
          <p:nvPr/>
        </p:nvSpPr>
        <p:spPr bwMode="auto">
          <a:xfrm>
            <a:off x="3098800" y="50165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4" name="Shape 46202"/>
          <p:cNvSpPr>
            <a:spLocks/>
          </p:cNvSpPr>
          <p:nvPr/>
        </p:nvSpPr>
        <p:spPr bwMode="auto">
          <a:xfrm>
            <a:off x="3089275" y="5016500"/>
            <a:ext cx="98425" cy="20638"/>
          </a:xfrm>
          <a:custGeom>
            <a:avLst/>
            <a:gdLst>
              <a:gd name="T0" fmla="*/ 2147483647 w 250"/>
              <a:gd name="T1" fmla="*/ 0 h 53"/>
              <a:gd name="T2" fmla="*/ 2147483647 w 250"/>
              <a:gd name="T3" fmla="*/ 0 h 53"/>
              <a:gd name="T4" fmla="*/ 2147483647 w 250"/>
              <a:gd name="T5" fmla="*/ 2147483647 h 53"/>
              <a:gd name="T6" fmla="*/ 2147483647 w 250"/>
              <a:gd name="T7" fmla="*/ 2147483647 h 53"/>
              <a:gd name="T8" fmla="*/ 2147483647 w 250"/>
              <a:gd name="T9" fmla="*/ 2147483647 h 53"/>
              <a:gd name="T10" fmla="*/ 2147483647 w 250"/>
              <a:gd name="T11" fmla="*/ 2147483647 h 53"/>
              <a:gd name="T12" fmla="*/ 2147483647 w 250"/>
              <a:gd name="T13" fmla="*/ 2147483647 h 53"/>
              <a:gd name="T14" fmla="*/ 2147483647 w 250"/>
              <a:gd name="T15" fmla="*/ 2147483647 h 53"/>
              <a:gd name="T16" fmla="*/ 0 w 250"/>
              <a:gd name="T17" fmla="*/ 2147483647 h 53"/>
              <a:gd name="T18" fmla="*/ 2147483647 w 250"/>
              <a:gd name="T19" fmla="*/ 2147483647 h 53"/>
              <a:gd name="T20" fmla="*/ 2147483647 w 250"/>
              <a:gd name="T21" fmla="*/ 2147483647 h 53"/>
              <a:gd name="T22" fmla="*/ 2147483647 w 250"/>
              <a:gd name="T23" fmla="*/ 2147483647 h 53"/>
              <a:gd name="T24" fmla="*/ 2147483647 w 250"/>
              <a:gd name="T25" fmla="*/ 2147483647 h 53"/>
              <a:gd name="T26" fmla="*/ 2147483647 w 250"/>
              <a:gd name="T27" fmla="*/ 2147483647 h 53"/>
              <a:gd name="T28" fmla="*/ 2147483647 w 250"/>
              <a:gd name="T29" fmla="*/ 2147483647 h 53"/>
              <a:gd name="T30" fmla="*/ 2147483647 w 250"/>
              <a:gd name="T31" fmla="*/ 2147483647 h 53"/>
              <a:gd name="T32" fmla="*/ 2147483647 w 250"/>
              <a:gd name="T33" fmla="*/ 2147483647 h 53"/>
              <a:gd name="T34" fmla="*/ 2147483647 w 250"/>
              <a:gd name="T35" fmla="*/ 2147483647 h 53"/>
              <a:gd name="T36" fmla="*/ 2147483647 w 250"/>
              <a:gd name="T37" fmla="*/ 2147483647 h 53"/>
              <a:gd name="T38" fmla="*/ 2147483647 w 250"/>
              <a:gd name="T39" fmla="*/ 2147483647 h 53"/>
              <a:gd name="T40" fmla="*/ 2147483647 w 250"/>
              <a:gd name="T41" fmla="*/ 2147483647 h 53"/>
              <a:gd name="T42" fmla="*/ 2147483647 w 250"/>
              <a:gd name="T43" fmla="*/ 2147483647 h 53"/>
              <a:gd name="T44" fmla="*/ 2147483647 w 250"/>
              <a:gd name="T45" fmla="*/ 2147483647 h 53"/>
              <a:gd name="T46" fmla="*/ 2147483647 w 250"/>
              <a:gd name="T47" fmla="*/ 2147483647 h 53"/>
              <a:gd name="T48" fmla="*/ 2147483647 w 250"/>
              <a:gd name="T49" fmla="*/ 2147483647 h 53"/>
              <a:gd name="T50" fmla="*/ 2147483647 w 250"/>
              <a:gd name="T51" fmla="*/ 2147483647 h 53"/>
              <a:gd name="T52" fmla="*/ 2147483647 w 250"/>
              <a:gd name="T53" fmla="*/ 2147483647 h 53"/>
              <a:gd name="T54" fmla="*/ 2147483647 w 250"/>
              <a:gd name="T55" fmla="*/ 2147483647 h 53"/>
              <a:gd name="T56" fmla="*/ 2147483647 w 250"/>
              <a:gd name="T57" fmla="*/ 2147483647 h 53"/>
              <a:gd name="T58" fmla="*/ 2147483647 w 250"/>
              <a:gd name="T59" fmla="*/ 2147483647 h 53"/>
              <a:gd name="T60" fmla="*/ 2147483647 w 250"/>
              <a:gd name="T61" fmla="*/ 2147483647 h 53"/>
              <a:gd name="T62" fmla="*/ 2147483647 w 250"/>
              <a:gd name="T63" fmla="*/ 0 h 53"/>
              <a:gd name="T64" fmla="*/ 2147483647 w 25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0"/>
              <a:gd name="T100" fmla="*/ 0 h 53"/>
              <a:gd name="T101" fmla="*/ 250 w 25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0" h="53">
                <a:moveTo>
                  <a:pt x="26" y="0"/>
                </a:moveTo>
                <a:lnTo>
                  <a:pt x="21" y="0"/>
                </a:lnTo>
                <a:lnTo>
                  <a:pt x="17" y="3"/>
                </a:lnTo>
                <a:lnTo>
                  <a:pt x="12" y="4"/>
                </a:lnTo>
                <a:lnTo>
                  <a:pt x="8" y="8"/>
                </a:lnTo>
                <a:lnTo>
                  <a:pt x="5" y="12"/>
                </a:lnTo>
                <a:lnTo>
                  <a:pt x="3" y="16"/>
                </a:lnTo>
                <a:lnTo>
                  <a:pt x="1" y="21"/>
                </a:lnTo>
                <a:lnTo>
                  <a:pt x="0" y="27"/>
                </a:lnTo>
                <a:lnTo>
                  <a:pt x="1" y="32"/>
                </a:lnTo>
                <a:lnTo>
                  <a:pt x="3" y="37"/>
                </a:lnTo>
                <a:lnTo>
                  <a:pt x="5" y="41"/>
                </a:lnTo>
                <a:lnTo>
                  <a:pt x="8" y="45"/>
                </a:lnTo>
                <a:lnTo>
                  <a:pt x="12" y="49"/>
                </a:lnTo>
                <a:lnTo>
                  <a:pt x="17" y="52"/>
                </a:lnTo>
                <a:lnTo>
                  <a:pt x="21" y="53"/>
                </a:lnTo>
                <a:lnTo>
                  <a:pt x="218" y="53"/>
                </a:lnTo>
                <a:lnTo>
                  <a:pt x="229" y="53"/>
                </a:lnTo>
                <a:lnTo>
                  <a:pt x="234" y="52"/>
                </a:lnTo>
                <a:lnTo>
                  <a:pt x="238" y="49"/>
                </a:lnTo>
                <a:lnTo>
                  <a:pt x="242" y="45"/>
                </a:lnTo>
                <a:lnTo>
                  <a:pt x="246" y="41"/>
                </a:lnTo>
                <a:lnTo>
                  <a:pt x="248" y="37"/>
                </a:lnTo>
                <a:lnTo>
                  <a:pt x="250" y="32"/>
                </a:lnTo>
                <a:lnTo>
                  <a:pt x="250" y="27"/>
                </a:lnTo>
                <a:lnTo>
                  <a:pt x="250" y="21"/>
                </a:lnTo>
                <a:lnTo>
                  <a:pt x="248" y="16"/>
                </a:lnTo>
                <a:lnTo>
                  <a:pt x="246" y="12"/>
                </a:lnTo>
                <a:lnTo>
                  <a:pt x="242" y="8"/>
                </a:lnTo>
                <a:lnTo>
                  <a:pt x="238" y="4"/>
                </a:lnTo>
                <a:lnTo>
                  <a:pt x="234" y="3"/>
                </a:lnTo>
                <a:lnTo>
                  <a:pt x="22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5" name="Straight Connector 46203"/>
          <p:cNvSpPr>
            <a:spLocks noChangeShapeType="1"/>
          </p:cNvSpPr>
          <p:nvPr/>
        </p:nvSpPr>
        <p:spPr bwMode="auto">
          <a:xfrm>
            <a:off x="3167063" y="50260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6" name="Shape 46204"/>
          <p:cNvSpPr>
            <a:spLocks/>
          </p:cNvSpPr>
          <p:nvPr/>
        </p:nvSpPr>
        <p:spPr bwMode="auto">
          <a:xfrm>
            <a:off x="3167063" y="4989513"/>
            <a:ext cx="20637" cy="47625"/>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1" y="103"/>
                </a:lnTo>
                <a:lnTo>
                  <a:pt x="2" y="108"/>
                </a:lnTo>
                <a:lnTo>
                  <a:pt x="5" y="112"/>
                </a:lnTo>
                <a:lnTo>
                  <a:pt x="8" y="116"/>
                </a:lnTo>
                <a:lnTo>
                  <a:pt x="12" y="120"/>
                </a:lnTo>
                <a:lnTo>
                  <a:pt x="17" y="123"/>
                </a:lnTo>
                <a:lnTo>
                  <a:pt x="21" y="124"/>
                </a:lnTo>
                <a:lnTo>
                  <a:pt x="26" y="124"/>
                </a:lnTo>
                <a:lnTo>
                  <a:pt x="32" y="124"/>
                </a:lnTo>
                <a:lnTo>
                  <a:pt x="37" y="123"/>
                </a:lnTo>
                <a:lnTo>
                  <a:pt x="41" y="120"/>
                </a:lnTo>
                <a:lnTo>
                  <a:pt x="45" y="116"/>
                </a:lnTo>
                <a:lnTo>
                  <a:pt x="49" y="112"/>
                </a:lnTo>
                <a:lnTo>
                  <a:pt x="51" y="108"/>
                </a:lnTo>
                <a:lnTo>
                  <a:pt x="53" y="103"/>
                </a:lnTo>
                <a:lnTo>
                  <a:pt x="53" y="32"/>
                </a:lnTo>
                <a:lnTo>
                  <a:pt x="53" y="21"/>
                </a:lnTo>
                <a:lnTo>
                  <a:pt x="51" y="17"/>
                </a:lnTo>
                <a:lnTo>
                  <a:pt x="49" y="12"/>
                </a:lnTo>
                <a:lnTo>
                  <a:pt x="45" y="8"/>
                </a:lnTo>
                <a:lnTo>
                  <a:pt x="41" y="5"/>
                </a:lnTo>
                <a:lnTo>
                  <a:pt x="37" y="3"/>
                </a:lnTo>
                <a:lnTo>
                  <a:pt x="32" y="1"/>
                </a:lnTo>
                <a:lnTo>
                  <a:pt x="26" y="0"/>
                </a:lnTo>
                <a:lnTo>
                  <a:pt x="21" y="1"/>
                </a:lnTo>
                <a:lnTo>
                  <a:pt x="17" y="3"/>
                </a:lnTo>
                <a:lnTo>
                  <a:pt x="12" y="5"/>
                </a:lnTo>
                <a:lnTo>
                  <a:pt x="8" y="8"/>
                </a:lnTo>
                <a:lnTo>
                  <a:pt x="5" y="12"/>
                </a:lnTo>
                <a:lnTo>
                  <a:pt x="2" y="17"/>
                </a:lnTo>
                <a:lnTo>
                  <a:pt x="0" y="28"/>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7" name="Straight Connector 46205"/>
          <p:cNvSpPr>
            <a:spLocks noChangeShapeType="1"/>
          </p:cNvSpPr>
          <p:nvPr/>
        </p:nvSpPr>
        <p:spPr bwMode="auto">
          <a:xfrm>
            <a:off x="3178175" y="49895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8" name="Shape 46206"/>
          <p:cNvSpPr>
            <a:spLocks/>
          </p:cNvSpPr>
          <p:nvPr/>
        </p:nvSpPr>
        <p:spPr bwMode="auto">
          <a:xfrm>
            <a:off x="3167063" y="4989513"/>
            <a:ext cx="76200" cy="20637"/>
          </a:xfrm>
          <a:custGeom>
            <a:avLst/>
            <a:gdLst>
              <a:gd name="T0" fmla="*/ 2147483647 w 190"/>
              <a:gd name="T1" fmla="*/ 0 h 53"/>
              <a:gd name="T2" fmla="*/ 2147483647 w 190"/>
              <a:gd name="T3" fmla="*/ 2147483647 h 53"/>
              <a:gd name="T4" fmla="*/ 2147483647 w 190"/>
              <a:gd name="T5" fmla="*/ 2147483647 h 53"/>
              <a:gd name="T6" fmla="*/ 2147483647 w 190"/>
              <a:gd name="T7" fmla="*/ 2147483647 h 53"/>
              <a:gd name="T8" fmla="*/ 2147483647 w 190"/>
              <a:gd name="T9" fmla="*/ 2147483647 h 53"/>
              <a:gd name="T10" fmla="*/ 2147483647 w 190"/>
              <a:gd name="T11" fmla="*/ 2147483647 h 53"/>
              <a:gd name="T12" fmla="*/ 2147483647 w 190"/>
              <a:gd name="T13" fmla="*/ 2147483647 h 53"/>
              <a:gd name="T14" fmla="*/ 2147483647 w 190"/>
              <a:gd name="T15" fmla="*/ 2147483647 h 53"/>
              <a:gd name="T16" fmla="*/ 0 w 190"/>
              <a:gd name="T17" fmla="*/ 2147483647 h 53"/>
              <a:gd name="T18" fmla="*/ 2147483647 w 190"/>
              <a:gd name="T19" fmla="*/ 2147483647 h 53"/>
              <a:gd name="T20" fmla="*/ 2147483647 w 190"/>
              <a:gd name="T21" fmla="*/ 2147483647 h 53"/>
              <a:gd name="T22" fmla="*/ 2147483647 w 190"/>
              <a:gd name="T23" fmla="*/ 2147483647 h 53"/>
              <a:gd name="T24" fmla="*/ 2147483647 w 190"/>
              <a:gd name="T25" fmla="*/ 2147483647 h 53"/>
              <a:gd name="T26" fmla="*/ 2147483647 w 190"/>
              <a:gd name="T27" fmla="*/ 2147483647 h 53"/>
              <a:gd name="T28" fmla="*/ 2147483647 w 190"/>
              <a:gd name="T29" fmla="*/ 2147483647 h 53"/>
              <a:gd name="T30" fmla="*/ 2147483647 w 190"/>
              <a:gd name="T31" fmla="*/ 2147483647 h 53"/>
              <a:gd name="T32" fmla="*/ 2147483647 w 190"/>
              <a:gd name="T33" fmla="*/ 2147483647 h 53"/>
              <a:gd name="T34" fmla="*/ 2147483647 w 190"/>
              <a:gd name="T35" fmla="*/ 2147483647 h 53"/>
              <a:gd name="T36" fmla="*/ 2147483647 w 190"/>
              <a:gd name="T37" fmla="*/ 2147483647 h 53"/>
              <a:gd name="T38" fmla="*/ 2147483647 w 190"/>
              <a:gd name="T39" fmla="*/ 2147483647 h 53"/>
              <a:gd name="T40" fmla="*/ 2147483647 w 190"/>
              <a:gd name="T41" fmla="*/ 2147483647 h 53"/>
              <a:gd name="T42" fmla="*/ 2147483647 w 190"/>
              <a:gd name="T43" fmla="*/ 2147483647 h 53"/>
              <a:gd name="T44" fmla="*/ 2147483647 w 190"/>
              <a:gd name="T45" fmla="*/ 2147483647 h 53"/>
              <a:gd name="T46" fmla="*/ 2147483647 w 190"/>
              <a:gd name="T47" fmla="*/ 2147483647 h 53"/>
              <a:gd name="T48" fmla="*/ 2147483647 w 190"/>
              <a:gd name="T49" fmla="*/ 2147483647 h 53"/>
              <a:gd name="T50" fmla="*/ 2147483647 w 190"/>
              <a:gd name="T51" fmla="*/ 2147483647 h 53"/>
              <a:gd name="T52" fmla="*/ 2147483647 w 190"/>
              <a:gd name="T53" fmla="*/ 2147483647 h 53"/>
              <a:gd name="T54" fmla="*/ 2147483647 w 190"/>
              <a:gd name="T55" fmla="*/ 2147483647 h 53"/>
              <a:gd name="T56" fmla="*/ 2147483647 w 190"/>
              <a:gd name="T57" fmla="*/ 2147483647 h 53"/>
              <a:gd name="T58" fmla="*/ 2147483647 w 190"/>
              <a:gd name="T59" fmla="*/ 2147483647 h 53"/>
              <a:gd name="T60" fmla="*/ 2147483647 w 190"/>
              <a:gd name="T61" fmla="*/ 2147483647 h 53"/>
              <a:gd name="T62" fmla="*/ 2147483647 w 190"/>
              <a:gd name="T63" fmla="*/ 0 h 53"/>
              <a:gd name="T64" fmla="*/ 2147483647 w 19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53"/>
              <a:gd name="T101" fmla="*/ 190 w 19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53">
                <a:moveTo>
                  <a:pt x="26" y="0"/>
                </a:moveTo>
                <a:lnTo>
                  <a:pt x="21" y="1"/>
                </a:lnTo>
                <a:lnTo>
                  <a:pt x="17" y="3"/>
                </a:lnTo>
                <a:lnTo>
                  <a:pt x="12" y="5"/>
                </a:lnTo>
                <a:lnTo>
                  <a:pt x="8" y="8"/>
                </a:lnTo>
                <a:lnTo>
                  <a:pt x="5" y="12"/>
                </a:lnTo>
                <a:lnTo>
                  <a:pt x="2" y="17"/>
                </a:lnTo>
                <a:lnTo>
                  <a:pt x="1" y="21"/>
                </a:lnTo>
                <a:lnTo>
                  <a:pt x="0" y="26"/>
                </a:lnTo>
                <a:lnTo>
                  <a:pt x="1" y="32"/>
                </a:lnTo>
                <a:lnTo>
                  <a:pt x="2" y="37"/>
                </a:lnTo>
                <a:lnTo>
                  <a:pt x="5" y="41"/>
                </a:lnTo>
                <a:lnTo>
                  <a:pt x="8" y="45"/>
                </a:lnTo>
                <a:lnTo>
                  <a:pt x="12" y="49"/>
                </a:lnTo>
                <a:lnTo>
                  <a:pt x="17" y="52"/>
                </a:lnTo>
                <a:lnTo>
                  <a:pt x="21" y="53"/>
                </a:lnTo>
                <a:lnTo>
                  <a:pt x="158" y="53"/>
                </a:lnTo>
                <a:lnTo>
                  <a:pt x="169" y="53"/>
                </a:lnTo>
                <a:lnTo>
                  <a:pt x="174" y="52"/>
                </a:lnTo>
                <a:lnTo>
                  <a:pt x="180" y="49"/>
                </a:lnTo>
                <a:lnTo>
                  <a:pt x="184" y="45"/>
                </a:lnTo>
                <a:lnTo>
                  <a:pt x="186" y="41"/>
                </a:lnTo>
                <a:lnTo>
                  <a:pt x="189" y="37"/>
                </a:lnTo>
                <a:lnTo>
                  <a:pt x="190" y="32"/>
                </a:lnTo>
                <a:lnTo>
                  <a:pt x="190" y="26"/>
                </a:lnTo>
                <a:lnTo>
                  <a:pt x="190" y="21"/>
                </a:lnTo>
                <a:lnTo>
                  <a:pt x="189" y="17"/>
                </a:lnTo>
                <a:lnTo>
                  <a:pt x="186" y="12"/>
                </a:lnTo>
                <a:lnTo>
                  <a:pt x="184" y="8"/>
                </a:lnTo>
                <a:lnTo>
                  <a:pt x="180" y="5"/>
                </a:lnTo>
                <a:lnTo>
                  <a:pt x="174" y="3"/>
                </a:lnTo>
                <a:lnTo>
                  <a:pt x="16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29" name="Straight Connector 46207"/>
          <p:cNvSpPr>
            <a:spLocks noChangeShapeType="1"/>
          </p:cNvSpPr>
          <p:nvPr/>
        </p:nvSpPr>
        <p:spPr bwMode="auto">
          <a:xfrm>
            <a:off x="3221038" y="50006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0" name="Shape 46208"/>
          <p:cNvSpPr>
            <a:spLocks/>
          </p:cNvSpPr>
          <p:nvPr/>
        </p:nvSpPr>
        <p:spPr bwMode="auto">
          <a:xfrm>
            <a:off x="3221038" y="4962525"/>
            <a:ext cx="22225" cy="47625"/>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7"/>
                </a:moveTo>
                <a:lnTo>
                  <a:pt x="2" y="103"/>
                </a:lnTo>
                <a:lnTo>
                  <a:pt x="3" y="108"/>
                </a:lnTo>
                <a:lnTo>
                  <a:pt x="6" y="112"/>
                </a:lnTo>
                <a:lnTo>
                  <a:pt x="8" y="116"/>
                </a:lnTo>
                <a:lnTo>
                  <a:pt x="12" y="120"/>
                </a:lnTo>
                <a:lnTo>
                  <a:pt x="17" y="123"/>
                </a:lnTo>
                <a:lnTo>
                  <a:pt x="23" y="124"/>
                </a:lnTo>
                <a:lnTo>
                  <a:pt x="27" y="124"/>
                </a:lnTo>
                <a:lnTo>
                  <a:pt x="32" y="124"/>
                </a:lnTo>
                <a:lnTo>
                  <a:pt x="37" y="123"/>
                </a:lnTo>
                <a:lnTo>
                  <a:pt x="43" y="120"/>
                </a:lnTo>
                <a:lnTo>
                  <a:pt x="47" y="116"/>
                </a:lnTo>
                <a:lnTo>
                  <a:pt x="49" y="112"/>
                </a:lnTo>
                <a:lnTo>
                  <a:pt x="52" y="108"/>
                </a:lnTo>
                <a:lnTo>
                  <a:pt x="53" y="103"/>
                </a:lnTo>
                <a:lnTo>
                  <a:pt x="53" y="33"/>
                </a:lnTo>
                <a:lnTo>
                  <a:pt x="53" y="22"/>
                </a:lnTo>
                <a:lnTo>
                  <a:pt x="52" y="17"/>
                </a:lnTo>
                <a:lnTo>
                  <a:pt x="49" y="12"/>
                </a:lnTo>
                <a:lnTo>
                  <a:pt x="47" y="8"/>
                </a:lnTo>
                <a:lnTo>
                  <a:pt x="43" y="5"/>
                </a:lnTo>
                <a:lnTo>
                  <a:pt x="37" y="2"/>
                </a:lnTo>
                <a:lnTo>
                  <a:pt x="32" y="1"/>
                </a:lnTo>
                <a:lnTo>
                  <a:pt x="27" y="0"/>
                </a:lnTo>
                <a:lnTo>
                  <a:pt x="23" y="1"/>
                </a:lnTo>
                <a:lnTo>
                  <a:pt x="17" y="2"/>
                </a:lnTo>
                <a:lnTo>
                  <a:pt x="12" y="5"/>
                </a:lnTo>
                <a:lnTo>
                  <a:pt x="8" y="8"/>
                </a:lnTo>
                <a:lnTo>
                  <a:pt x="6" y="12"/>
                </a:lnTo>
                <a:lnTo>
                  <a:pt x="3" y="17"/>
                </a:lnTo>
                <a:lnTo>
                  <a:pt x="0" y="27"/>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1" name="Straight Connector 46209"/>
          <p:cNvSpPr>
            <a:spLocks noChangeShapeType="1"/>
          </p:cNvSpPr>
          <p:nvPr/>
        </p:nvSpPr>
        <p:spPr bwMode="auto">
          <a:xfrm>
            <a:off x="3232150" y="49625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2" name="Shape 46210"/>
          <p:cNvSpPr>
            <a:spLocks/>
          </p:cNvSpPr>
          <p:nvPr/>
        </p:nvSpPr>
        <p:spPr bwMode="auto">
          <a:xfrm>
            <a:off x="3221038" y="4962525"/>
            <a:ext cx="260350" cy="19050"/>
          </a:xfrm>
          <a:custGeom>
            <a:avLst/>
            <a:gdLst>
              <a:gd name="T0" fmla="*/ 2147483647 w 655"/>
              <a:gd name="T1" fmla="*/ 0 h 52"/>
              <a:gd name="T2" fmla="*/ 2147483647 w 655"/>
              <a:gd name="T3" fmla="*/ 2147483647 h 52"/>
              <a:gd name="T4" fmla="*/ 2147483647 w 655"/>
              <a:gd name="T5" fmla="*/ 2147483647 h 52"/>
              <a:gd name="T6" fmla="*/ 2147483647 w 655"/>
              <a:gd name="T7" fmla="*/ 2147483647 h 52"/>
              <a:gd name="T8" fmla="*/ 2147483647 w 655"/>
              <a:gd name="T9" fmla="*/ 2147483647 h 52"/>
              <a:gd name="T10" fmla="*/ 2147483647 w 655"/>
              <a:gd name="T11" fmla="*/ 2147483647 h 52"/>
              <a:gd name="T12" fmla="*/ 2147483647 w 655"/>
              <a:gd name="T13" fmla="*/ 2147483647 h 52"/>
              <a:gd name="T14" fmla="*/ 2147483647 w 655"/>
              <a:gd name="T15" fmla="*/ 2147483647 h 52"/>
              <a:gd name="T16" fmla="*/ 0 w 655"/>
              <a:gd name="T17" fmla="*/ 2147483647 h 52"/>
              <a:gd name="T18" fmla="*/ 2147483647 w 655"/>
              <a:gd name="T19" fmla="*/ 2147483647 h 52"/>
              <a:gd name="T20" fmla="*/ 2147483647 w 655"/>
              <a:gd name="T21" fmla="*/ 2147483647 h 52"/>
              <a:gd name="T22" fmla="*/ 2147483647 w 655"/>
              <a:gd name="T23" fmla="*/ 2147483647 h 52"/>
              <a:gd name="T24" fmla="*/ 2147483647 w 655"/>
              <a:gd name="T25" fmla="*/ 2147483647 h 52"/>
              <a:gd name="T26" fmla="*/ 2147483647 w 655"/>
              <a:gd name="T27" fmla="*/ 2147483647 h 52"/>
              <a:gd name="T28" fmla="*/ 2147483647 w 655"/>
              <a:gd name="T29" fmla="*/ 2147483647 h 52"/>
              <a:gd name="T30" fmla="*/ 2147483647 w 655"/>
              <a:gd name="T31" fmla="*/ 2147483647 h 52"/>
              <a:gd name="T32" fmla="*/ 2147483647 w 655"/>
              <a:gd name="T33" fmla="*/ 2147483647 h 52"/>
              <a:gd name="T34" fmla="*/ 2147483647 w 655"/>
              <a:gd name="T35" fmla="*/ 2147483647 h 52"/>
              <a:gd name="T36" fmla="*/ 2147483647 w 655"/>
              <a:gd name="T37" fmla="*/ 2147483647 h 52"/>
              <a:gd name="T38" fmla="*/ 2147483647 w 655"/>
              <a:gd name="T39" fmla="*/ 2147483647 h 52"/>
              <a:gd name="T40" fmla="*/ 2147483647 w 655"/>
              <a:gd name="T41" fmla="*/ 2147483647 h 52"/>
              <a:gd name="T42" fmla="*/ 2147483647 w 655"/>
              <a:gd name="T43" fmla="*/ 2147483647 h 52"/>
              <a:gd name="T44" fmla="*/ 2147483647 w 655"/>
              <a:gd name="T45" fmla="*/ 2147483647 h 52"/>
              <a:gd name="T46" fmla="*/ 2147483647 w 655"/>
              <a:gd name="T47" fmla="*/ 2147483647 h 52"/>
              <a:gd name="T48" fmla="*/ 2147483647 w 655"/>
              <a:gd name="T49" fmla="*/ 2147483647 h 52"/>
              <a:gd name="T50" fmla="*/ 2147483647 w 655"/>
              <a:gd name="T51" fmla="*/ 2147483647 h 52"/>
              <a:gd name="T52" fmla="*/ 2147483647 w 655"/>
              <a:gd name="T53" fmla="*/ 2147483647 h 52"/>
              <a:gd name="T54" fmla="*/ 2147483647 w 655"/>
              <a:gd name="T55" fmla="*/ 2147483647 h 52"/>
              <a:gd name="T56" fmla="*/ 2147483647 w 655"/>
              <a:gd name="T57" fmla="*/ 2147483647 h 52"/>
              <a:gd name="T58" fmla="*/ 2147483647 w 655"/>
              <a:gd name="T59" fmla="*/ 2147483647 h 52"/>
              <a:gd name="T60" fmla="*/ 2147483647 w 655"/>
              <a:gd name="T61" fmla="*/ 2147483647 h 52"/>
              <a:gd name="T62" fmla="*/ 2147483647 w 655"/>
              <a:gd name="T63" fmla="*/ 0 h 52"/>
              <a:gd name="T64" fmla="*/ 2147483647 w 655"/>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5"/>
              <a:gd name="T100" fmla="*/ 0 h 52"/>
              <a:gd name="T101" fmla="*/ 655 w 655"/>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5" h="52">
                <a:moveTo>
                  <a:pt x="27" y="0"/>
                </a:moveTo>
                <a:lnTo>
                  <a:pt x="23" y="1"/>
                </a:lnTo>
                <a:lnTo>
                  <a:pt x="17" y="2"/>
                </a:lnTo>
                <a:lnTo>
                  <a:pt x="12" y="5"/>
                </a:lnTo>
                <a:lnTo>
                  <a:pt x="8" y="8"/>
                </a:lnTo>
                <a:lnTo>
                  <a:pt x="6" y="12"/>
                </a:lnTo>
                <a:lnTo>
                  <a:pt x="3" y="17"/>
                </a:lnTo>
                <a:lnTo>
                  <a:pt x="2" y="22"/>
                </a:lnTo>
                <a:lnTo>
                  <a:pt x="0" y="26"/>
                </a:lnTo>
                <a:lnTo>
                  <a:pt x="2" y="31"/>
                </a:lnTo>
                <a:lnTo>
                  <a:pt x="3" y="37"/>
                </a:lnTo>
                <a:lnTo>
                  <a:pt x="6" y="42"/>
                </a:lnTo>
                <a:lnTo>
                  <a:pt x="8" y="46"/>
                </a:lnTo>
                <a:lnTo>
                  <a:pt x="12" y="49"/>
                </a:lnTo>
                <a:lnTo>
                  <a:pt x="17" y="51"/>
                </a:lnTo>
                <a:lnTo>
                  <a:pt x="23" y="52"/>
                </a:lnTo>
                <a:lnTo>
                  <a:pt x="623" y="52"/>
                </a:lnTo>
                <a:lnTo>
                  <a:pt x="632" y="52"/>
                </a:lnTo>
                <a:lnTo>
                  <a:pt x="637" y="51"/>
                </a:lnTo>
                <a:lnTo>
                  <a:pt x="643" y="49"/>
                </a:lnTo>
                <a:lnTo>
                  <a:pt x="647" y="46"/>
                </a:lnTo>
                <a:lnTo>
                  <a:pt x="649" y="42"/>
                </a:lnTo>
                <a:lnTo>
                  <a:pt x="652" y="37"/>
                </a:lnTo>
                <a:lnTo>
                  <a:pt x="653" y="31"/>
                </a:lnTo>
                <a:lnTo>
                  <a:pt x="655" y="26"/>
                </a:lnTo>
                <a:lnTo>
                  <a:pt x="653" y="22"/>
                </a:lnTo>
                <a:lnTo>
                  <a:pt x="652" y="17"/>
                </a:lnTo>
                <a:lnTo>
                  <a:pt x="649" y="12"/>
                </a:lnTo>
                <a:lnTo>
                  <a:pt x="647" y="8"/>
                </a:lnTo>
                <a:lnTo>
                  <a:pt x="643" y="5"/>
                </a:lnTo>
                <a:lnTo>
                  <a:pt x="637" y="2"/>
                </a:lnTo>
                <a:lnTo>
                  <a:pt x="627"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3" name="Straight Connector 46211"/>
          <p:cNvSpPr>
            <a:spLocks noChangeShapeType="1"/>
          </p:cNvSpPr>
          <p:nvPr/>
        </p:nvSpPr>
        <p:spPr bwMode="auto">
          <a:xfrm>
            <a:off x="3460750" y="49736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4" name="Shape 46212"/>
          <p:cNvSpPr>
            <a:spLocks/>
          </p:cNvSpPr>
          <p:nvPr/>
        </p:nvSpPr>
        <p:spPr bwMode="auto">
          <a:xfrm>
            <a:off x="3460750" y="4937125"/>
            <a:ext cx="20638" cy="44450"/>
          </a:xfrm>
          <a:custGeom>
            <a:avLst/>
            <a:gdLst>
              <a:gd name="T0" fmla="*/ 0 w 51"/>
              <a:gd name="T1" fmla="*/ 2147483647 h 122"/>
              <a:gd name="T2" fmla="*/ 0 w 51"/>
              <a:gd name="T3" fmla="*/ 2147483647 h 122"/>
              <a:gd name="T4" fmla="*/ 2147483647 w 51"/>
              <a:gd name="T5" fmla="*/ 2147483647 h 122"/>
              <a:gd name="T6" fmla="*/ 2147483647 w 51"/>
              <a:gd name="T7" fmla="*/ 2147483647 h 122"/>
              <a:gd name="T8" fmla="*/ 2147483647 w 51"/>
              <a:gd name="T9" fmla="*/ 2147483647 h 122"/>
              <a:gd name="T10" fmla="*/ 2147483647 w 51"/>
              <a:gd name="T11" fmla="*/ 2147483647 h 122"/>
              <a:gd name="T12" fmla="*/ 2147483647 w 51"/>
              <a:gd name="T13" fmla="*/ 2147483647 h 122"/>
              <a:gd name="T14" fmla="*/ 2147483647 w 51"/>
              <a:gd name="T15" fmla="*/ 2147483647 h 122"/>
              <a:gd name="T16" fmla="*/ 2147483647 w 51"/>
              <a:gd name="T17" fmla="*/ 2147483647 h 122"/>
              <a:gd name="T18" fmla="*/ 2147483647 w 51"/>
              <a:gd name="T19" fmla="*/ 2147483647 h 122"/>
              <a:gd name="T20" fmla="*/ 2147483647 w 51"/>
              <a:gd name="T21" fmla="*/ 2147483647 h 122"/>
              <a:gd name="T22" fmla="*/ 2147483647 w 51"/>
              <a:gd name="T23" fmla="*/ 2147483647 h 122"/>
              <a:gd name="T24" fmla="*/ 2147483647 w 51"/>
              <a:gd name="T25" fmla="*/ 2147483647 h 122"/>
              <a:gd name="T26" fmla="*/ 2147483647 w 51"/>
              <a:gd name="T27" fmla="*/ 2147483647 h 122"/>
              <a:gd name="T28" fmla="*/ 2147483647 w 51"/>
              <a:gd name="T29" fmla="*/ 2147483647 h 122"/>
              <a:gd name="T30" fmla="*/ 2147483647 w 51"/>
              <a:gd name="T31" fmla="*/ 2147483647 h 122"/>
              <a:gd name="T32" fmla="*/ 2147483647 w 51"/>
              <a:gd name="T33" fmla="*/ 2147483647 h 122"/>
              <a:gd name="T34" fmla="*/ 2147483647 w 51"/>
              <a:gd name="T35" fmla="*/ 2147483647 h 122"/>
              <a:gd name="T36" fmla="*/ 2147483647 w 51"/>
              <a:gd name="T37" fmla="*/ 2147483647 h 122"/>
              <a:gd name="T38" fmla="*/ 2147483647 w 51"/>
              <a:gd name="T39" fmla="*/ 2147483647 h 122"/>
              <a:gd name="T40" fmla="*/ 2147483647 w 51"/>
              <a:gd name="T41" fmla="*/ 2147483647 h 122"/>
              <a:gd name="T42" fmla="*/ 2147483647 w 51"/>
              <a:gd name="T43" fmla="*/ 2147483647 h 122"/>
              <a:gd name="T44" fmla="*/ 2147483647 w 51"/>
              <a:gd name="T45" fmla="*/ 2147483647 h 122"/>
              <a:gd name="T46" fmla="*/ 2147483647 w 51"/>
              <a:gd name="T47" fmla="*/ 0 h 122"/>
              <a:gd name="T48" fmla="*/ 2147483647 w 51"/>
              <a:gd name="T49" fmla="*/ 0 h 122"/>
              <a:gd name="T50" fmla="*/ 2147483647 w 51"/>
              <a:gd name="T51" fmla="*/ 0 h 122"/>
              <a:gd name="T52" fmla="*/ 2147483647 w 51"/>
              <a:gd name="T53" fmla="*/ 2147483647 h 122"/>
              <a:gd name="T54" fmla="*/ 2147483647 w 51"/>
              <a:gd name="T55" fmla="*/ 2147483647 h 122"/>
              <a:gd name="T56" fmla="*/ 2147483647 w 51"/>
              <a:gd name="T57" fmla="*/ 2147483647 h 122"/>
              <a:gd name="T58" fmla="*/ 2147483647 w 51"/>
              <a:gd name="T59" fmla="*/ 2147483647 h 122"/>
              <a:gd name="T60" fmla="*/ 2147483647 w 51"/>
              <a:gd name="T61" fmla="*/ 2147483647 h 122"/>
              <a:gd name="T62" fmla="*/ 0 w 51"/>
              <a:gd name="T63" fmla="*/ 2147483647 h 122"/>
              <a:gd name="T64" fmla="*/ 0 w 51"/>
              <a:gd name="T65" fmla="*/ 2147483647 h 1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2"/>
              <a:gd name="T101" fmla="*/ 51 w 51"/>
              <a:gd name="T102" fmla="*/ 122 h 1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2">
                <a:moveTo>
                  <a:pt x="0" y="96"/>
                </a:moveTo>
                <a:lnTo>
                  <a:pt x="0" y="101"/>
                </a:lnTo>
                <a:lnTo>
                  <a:pt x="1" y="107"/>
                </a:lnTo>
                <a:lnTo>
                  <a:pt x="4" y="112"/>
                </a:lnTo>
                <a:lnTo>
                  <a:pt x="6" y="116"/>
                </a:lnTo>
                <a:lnTo>
                  <a:pt x="10" y="119"/>
                </a:lnTo>
                <a:lnTo>
                  <a:pt x="16" y="121"/>
                </a:lnTo>
                <a:lnTo>
                  <a:pt x="21" y="122"/>
                </a:lnTo>
                <a:lnTo>
                  <a:pt x="26" y="122"/>
                </a:lnTo>
                <a:lnTo>
                  <a:pt x="30" y="122"/>
                </a:lnTo>
                <a:lnTo>
                  <a:pt x="35" y="121"/>
                </a:lnTo>
                <a:lnTo>
                  <a:pt x="41" y="119"/>
                </a:lnTo>
                <a:lnTo>
                  <a:pt x="45" y="116"/>
                </a:lnTo>
                <a:lnTo>
                  <a:pt x="47" y="112"/>
                </a:lnTo>
                <a:lnTo>
                  <a:pt x="50" y="107"/>
                </a:lnTo>
                <a:lnTo>
                  <a:pt x="51" y="101"/>
                </a:lnTo>
                <a:lnTo>
                  <a:pt x="51" y="31"/>
                </a:lnTo>
                <a:lnTo>
                  <a:pt x="51" y="21"/>
                </a:lnTo>
                <a:lnTo>
                  <a:pt x="50" y="15"/>
                </a:lnTo>
                <a:lnTo>
                  <a:pt x="47" y="11"/>
                </a:lnTo>
                <a:lnTo>
                  <a:pt x="45" y="8"/>
                </a:lnTo>
                <a:lnTo>
                  <a:pt x="41" y="4"/>
                </a:lnTo>
                <a:lnTo>
                  <a:pt x="35" y="1"/>
                </a:lnTo>
                <a:lnTo>
                  <a:pt x="30" y="0"/>
                </a:lnTo>
                <a:lnTo>
                  <a:pt x="26" y="0"/>
                </a:lnTo>
                <a:lnTo>
                  <a:pt x="21" y="0"/>
                </a:lnTo>
                <a:lnTo>
                  <a:pt x="16" y="1"/>
                </a:lnTo>
                <a:lnTo>
                  <a:pt x="10" y="4"/>
                </a:lnTo>
                <a:lnTo>
                  <a:pt x="6" y="8"/>
                </a:lnTo>
                <a:lnTo>
                  <a:pt x="4" y="11"/>
                </a:lnTo>
                <a:lnTo>
                  <a:pt x="1" y="15"/>
                </a:lnTo>
                <a:lnTo>
                  <a:pt x="0" y="26"/>
                </a:lnTo>
                <a:lnTo>
                  <a:pt x="0" y="96"/>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5" name="Straight Connector 46213"/>
          <p:cNvSpPr>
            <a:spLocks noChangeShapeType="1"/>
          </p:cNvSpPr>
          <p:nvPr/>
        </p:nvSpPr>
        <p:spPr bwMode="auto">
          <a:xfrm>
            <a:off x="3470275" y="4937125"/>
            <a:ext cx="1588"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6" name="Shape 46214"/>
          <p:cNvSpPr>
            <a:spLocks/>
          </p:cNvSpPr>
          <p:nvPr/>
        </p:nvSpPr>
        <p:spPr bwMode="auto">
          <a:xfrm>
            <a:off x="3460750" y="4937125"/>
            <a:ext cx="146050" cy="19050"/>
          </a:xfrm>
          <a:custGeom>
            <a:avLst/>
            <a:gdLst>
              <a:gd name="T0" fmla="*/ 2147483647 w 367"/>
              <a:gd name="T1" fmla="*/ 0 h 51"/>
              <a:gd name="T2" fmla="*/ 2147483647 w 367"/>
              <a:gd name="T3" fmla="*/ 0 h 51"/>
              <a:gd name="T4" fmla="*/ 2147483647 w 367"/>
              <a:gd name="T5" fmla="*/ 2147483647 h 51"/>
              <a:gd name="T6" fmla="*/ 2147483647 w 367"/>
              <a:gd name="T7" fmla="*/ 2147483647 h 51"/>
              <a:gd name="T8" fmla="*/ 2147483647 w 367"/>
              <a:gd name="T9" fmla="*/ 2147483647 h 51"/>
              <a:gd name="T10" fmla="*/ 2147483647 w 367"/>
              <a:gd name="T11" fmla="*/ 2147483647 h 51"/>
              <a:gd name="T12" fmla="*/ 2147483647 w 367"/>
              <a:gd name="T13" fmla="*/ 2147483647 h 51"/>
              <a:gd name="T14" fmla="*/ 0 w 367"/>
              <a:gd name="T15" fmla="*/ 2147483647 h 51"/>
              <a:gd name="T16" fmla="*/ 0 w 367"/>
              <a:gd name="T17" fmla="*/ 2147483647 h 51"/>
              <a:gd name="T18" fmla="*/ 0 w 367"/>
              <a:gd name="T19" fmla="*/ 2147483647 h 51"/>
              <a:gd name="T20" fmla="*/ 2147483647 w 367"/>
              <a:gd name="T21" fmla="*/ 2147483647 h 51"/>
              <a:gd name="T22" fmla="*/ 2147483647 w 367"/>
              <a:gd name="T23" fmla="*/ 2147483647 h 51"/>
              <a:gd name="T24" fmla="*/ 2147483647 w 367"/>
              <a:gd name="T25" fmla="*/ 2147483647 h 51"/>
              <a:gd name="T26" fmla="*/ 2147483647 w 367"/>
              <a:gd name="T27" fmla="*/ 2147483647 h 51"/>
              <a:gd name="T28" fmla="*/ 2147483647 w 367"/>
              <a:gd name="T29" fmla="*/ 2147483647 h 51"/>
              <a:gd name="T30" fmla="*/ 2147483647 w 367"/>
              <a:gd name="T31" fmla="*/ 2147483647 h 51"/>
              <a:gd name="T32" fmla="*/ 2147483647 w 367"/>
              <a:gd name="T33" fmla="*/ 2147483647 h 51"/>
              <a:gd name="T34" fmla="*/ 2147483647 w 367"/>
              <a:gd name="T35" fmla="*/ 2147483647 h 51"/>
              <a:gd name="T36" fmla="*/ 2147483647 w 367"/>
              <a:gd name="T37" fmla="*/ 2147483647 h 51"/>
              <a:gd name="T38" fmla="*/ 2147483647 w 367"/>
              <a:gd name="T39" fmla="*/ 2147483647 h 51"/>
              <a:gd name="T40" fmla="*/ 2147483647 w 367"/>
              <a:gd name="T41" fmla="*/ 2147483647 h 51"/>
              <a:gd name="T42" fmla="*/ 2147483647 w 367"/>
              <a:gd name="T43" fmla="*/ 2147483647 h 51"/>
              <a:gd name="T44" fmla="*/ 2147483647 w 367"/>
              <a:gd name="T45" fmla="*/ 2147483647 h 51"/>
              <a:gd name="T46" fmla="*/ 2147483647 w 367"/>
              <a:gd name="T47" fmla="*/ 2147483647 h 51"/>
              <a:gd name="T48" fmla="*/ 2147483647 w 367"/>
              <a:gd name="T49" fmla="*/ 2147483647 h 51"/>
              <a:gd name="T50" fmla="*/ 2147483647 w 367"/>
              <a:gd name="T51" fmla="*/ 2147483647 h 51"/>
              <a:gd name="T52" fmla="*/ 2147483647 w 367"/>
              <a:gd name="T53" fmla="*/ 2147483647 h 51"/>
              <a:gd name="T54" fmla="*/ 2147483647 w 367"/>
              <a:gd name="T55" fmla="*/ 2147483647 h 51"/>
              <a:gd name="T56" fmla="*/ 2147483647 w 367"/>
              <a:gd name="T57" fmla="*/ 2147483647 h 51"/>
              <a:gd name="T58" fmla="*/ 2147483647 w 367"/>
              <a:gd name="T59" fmla="*/ 2147483647 h 51"/>
              <a:gd name="T60" fmla="*/ 2147483647 w 367"/>
              <a:gd name="T61" fmla="*/ 2147483647 h 51"/>
              <a:gd name="T62" fmla="*/ 2147483647 w 367"/>
              <a:gd name="T63" fmla="*/ 0 h 51"/>
              <a:gd name="T64" fmla="*/ 2147483647 w 367"/>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7"/>
              <a:gd name="T100" fmla="*/ 0 h 51"/>
              <a:gd name="T101" fmla="*/ 367 w 367"/>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7" h="51">
                <a:moveTo>
                  <a:pt x="26" y="0"/>
                </a:moveTo>
                <a:lnTo>
                  <a:pt x="21" y="0"/>
                </a:lnTo>
                <a:lnTo>
                  <a:pt x="16" y="1"/>
                </a:lnTo>
                <a:lnTo>
                  <a:pt x="10" y="4"/>
                </a:lnTo>
                <a:lnTo>
                  <a:pt x="6" y="8"/>
                </a:lnTo>
                <a:lnTo>
                  <a:pt x="4" y="11"/>
                </a:lnTo>
                <a:lnTo>
                  <a:pt x="1" y="15"/>
                </a:lnTo>
                <a:lnTo>
                  <a:pt x="0" y="21"/>
                </a:lnTo>
                <a:lnTo>
                  <a:pt x="0" y="26"/>
                </a:lnTo>
                <a:lnTo>
                  <a:pt x="0" y="31"/>
                </a:lnTo>
                <a:lnTo>
                  <a:pt x="1" y="35"/>
                </a:lnTo>
                <a:lnTo>
                  <a:pt x="4" y="41"/>
                </a:lnTo>
                <a:lnTo>
                  <a:pt x="6" y="45"/>
                </a:lnTo>
                <a:lnTo>
                  <a:pt x="10" y="47"/>
                </a:lnTo>
                <a:lnTo>
                  <a:pt x="16" y="50"/>
                </a:lnTo>
                <a:lnTo>
                  <a:pt x="21" y="51"/>
                </a:lnTo>
                <a:lnTo>
                  <a:pt x="335" y="51"/>
                </a:lnTo>
                <a:lnTo>
                  <a:pt x="346" y="51"/>
                </a:lnTo>
                <a:lnTo>
                  <a:pt x="350" y="50"/>
                </a:lnTo>
                <a:lnTo>
                  <a:pt x="355" y="47"/>
                </a:lnTo>
                <a:lnTo>
                  <a:pt x="359" y="45"/>
                </a:lnTo>
                <a:lnTo>
                  <a:pt x="362" y="41"/>
                </a:lnTo>
                <a:lnTo>
                  <a:pt x="364" y="35"/>
                </a:lnTo>
                <a:lnTo>
                  <a:pt x="366" y="31"/>
                </a:lnTo>
                <a:lnTo>
                  <a:pt x="367" y="26"/>
                </a:lnTo>
                <a:lnTo>
                  <a:pt x="366" y="21"/>
                </a:lnTo>
                <a:lnTo>
                  <a:pt x="364" y="15"/>
                </a:lnTo>
                <a:lnTo>
                  <a:pt x="362" y="11"/>
                </a:lnTo>
                <a:lnTo>
                  <a:pt x="359" y="8"/>
                </a:lnTo>
                <a:lnTo>
                  <a:pt x="355" y="4"/>
                </a:lnTo>
                <a:lnTo>
                  <a:pt x="350" y="1"/>
                </a:lnTo>
                <a:lnTo>
                  <a:pt x="341"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7" name="Straight Connector 46215"/>
          <p:cNvSpPr>
            <a:spLocks noChangeShapeType="1"/>
          </p:cNvSpPr>
          <p:nvPr/>
        </p:nvSpPr>
        <p:spPr bwMode="auto">
          <a:xfrm>
            <a:off x="3584575" y="49450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8" name="Shape 46216"/>
          <p:cNvSpPr>
            <a:spLocks/>
          </p:cNvSpPr>
          <p:nvPr/>
        </p:nvSpPr>
        <p:spPr bwMode="auto">
          <a:xfrm>
            <a:off x="3584575" y="4881563"/>
            <a:ext cx="20638" cy="74612"/>
          </a:xfrm>
          <a:custGeom>
            <a:avLst/>
            <a:gdLst>
              <a:gd name="T0" fmla="*/ 0 w 52"/>
              <a:gd name="T1" fmla="*/ 2147483647 h 195"/>
              <a:gd name="T2" fmla="*/ 0 w 52"/>
              <a:gd name="T3" fmla="*/ 2147483647 h 195"/>
              <a:gd name="T4" fmla="*/ 2147483647 w 52"/>
              <a:gd name="T5" fmla="*/ 2147483647 h 195"/>
              <a:gd name="T6" fmla="*/ 2147483647 w 52"/>
              <a:gd name="T7" fmla="*/ 2147483647 h 195"/>
              <a:gd name="T8" fmla="*/ 2147483647 w 52"/>
              <a:gd name="T9" fmla="*/ 2147483647 h 195"/>
              <a:gd name="T10" fmla="*/ 2147483647 w 52"/>
              <a:gd name="T11" fmla="*/ 2147483647 h 195"/>
              <a:gd name="T12" fmla="*/ 2147483647 w 52"/>
              <a:gd name="T13" fmla="*/ 2147483647 h 195"/>
              <a:gd name="T14" fmla="*/ 2147483647 w 52"/>
              <a:gd name="T15" fmla="*/ 2147483647 h 195"/>
              <a:gd name="T16" fmla="*/ 2147483647 w 52"/>
              <a:gd name="T17" fmla="*/ 2147483647 h 195"/>
              <a:gd name="T18" fmla="*/ 2147483647 w 52"/>
              <a:gd name="T19" fmla="*/ 2147483647 h 195"/>
              <a:gd name="T20" fmla="*/ 2147483647 w 52"/>
              <a:gd name="T21" fmla="*/ 2147483647 h 195"/>
              <a:gd name="T22" fmla="*/ 2147483647 w 52"/>
              <a:gd name="T23" fmla="*/ 2147483647 h 195"/>
              <a:gd name="T24" fmla="*/ 2147483647 w 52"/>
              <a:gd name="T25" fmla="*/ 2147483647 h 195"/>
              <a:gd name="T26" fmla="*/ 2147483647 w 52"/>
              <a:gd name="T27" fmla="*/ 2147483647 h 195"/>
              <a:gd name="T28" fmla="*/ 2147483647 w 52"/>
              <a:gd name="T29" fmla="*/ 2147483647 h 195"/>
              <a:gd name="T30" fmla="*/ 2147483647 w 52"/>
              <a:gd name="T31" fmla="*/ 2147483647 h 195"/>
              <a:gd name="T32" fmla="*/ 2147483647 w 52"/>
              <a:gd name="T33" fmla="*/ 2147483647 h 195"/>
              <a:gd name="T34" fmla="*/ 2147483647 w 52"/>
              <a:gd name="T35" fmla="*/ 2147483647 h 195"/>
              <a:gd name="T36" fmla="*/ 2147483647 w 52"/>
              <a:gd name="T37" fmla="*/ 2147483647 h 195"/>
              <a:gd name="T38" fmla="*/ 2147483647 w 52"/>
              <a:gd name="T39" fmla="*/ 2147483647 h 195"/>
              <a:gd name="T40" fmla="*/ 2147483647 w 52"/>
              <a:gd name="T41" fmla="*/ 2147483647 h 195"/>
              <a:gd name="T42" fmla="*/ 2147483647 w 52"/>
              <a:gd name="T43" fmla="*/ 2147483647 h 195"/>
              <a:gd name="T44" fmla="*/ 2147483647 w 52"/>
              <a:gd name="T45" fmla="*/ 2147483647 h 195"/>
              <a:gd name="T46" fmla="*/ 2147483647 w 52"/>
              <a:gd name="T47" fmla="*/ 0 h 195"/>
              <a:gd name="T48" fmla="*/ 2147483647 w 52"/>
              <a:gd name="T49" fmla="*/ 0 h 195"/>
              <a:gd name="T50" fmla="*/ 2147483647 w 52"/>
              <a:gd name="T51" fmla="*/ 0 h 195"/>
              <a:gd name="T52" fmla="*/ 2147483647 w 52"/>
              <a:gd name="T53" fmla="*/ 2147483647 h 195"/>
              <a:gd name="T54" fmla="*/ 2147483647 w 52"/>
              <a:gd name="T55" fmla="*/ 2147483647 h 195"/>
              <a:gd name="T56" fmla="*/ 2147483647 w 52"/>
              <a:gd name="T57" fmla="*/ 2147483647 h 195"/>
              <a:gd name="T58" fmla="*/ 2147483647 w 52"/>
              <a:gd name="T59" fmla="*/ 2147483647 h 195"/>
              <a:gd name="T60" fmla="*/ 2147483647 w 52"/>
              <a:gd name="T61" fmla="*/ 2147483647 h 195"/>
              <a:gd name="T62" fmla="*/ 0 w 52"/>
              <a:gd name="T63" fmla="*/ 2147483647 h 195"/>
              <a:gd name="T64" fmla="*/ 0 w 52"/>
              <a:gd name="T65" fmla="*/ 2147483647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95"/>
              <a:gd name="T101" fmla="*/ 52 w 52"/>
              <a:gd name="T102" fmla="*/ 195 h 1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95">
                <a:moveTo>
                  <a:pt x="0" y="169"/>
                </a:moveTo>
                <a:lnTo>
                  <a:pt x="0" y="174"/>
                </a:lnTo>
                <a:lnTo>
                  <a:pt x="2" y="178"/>
                </a:lnTo>
                <a:lnTo>
                  <a:pt x="4" y="184"/>
                </a:lnTo>
                <a:lnTo>
                  <a:pt x="8" y="188"/>
                </a:lnTo>
                <a:lnTo>
                  <a:pt x="12" y="190"/>
                </a:lnTo>
                <a:lnTo>
                  <a:pt x="16" y="193"/>
                </a:lnTo>
                <a:lnTo>
                  <a:pt x="21" y="194"/>
                </a:lnTo>
                <a:lnTo>
                  <a:pt x="27" y="195"/>
                </a:lnTo>
                <a:lnTo>
                  <a:pt x="32" y="194"/>
                </a:lnTo>
                <a:lnTo>
                  <a:pt x="36" y="193"/>
                </a:lnTo>
                <a:lnTo>
                  <a:pt x="41" y="190"/>
                </a:lnTo>
                <a:lnTo>
                  <a:pt x="45" y="188"/>
                </a:lnTo>
                <a:lnTo>
                  <a:pt x="48" y="184"/>
                </a:lnTo>
                <a:lnTo>
                  <a:pt x="50" y="178"/>
                </a:lnTo>
                <a:lnTo>
                  <a:pt x="52" y="174"/>
                </a:lnTo>
                <a:lnTo>
                  <a:pt x="52" y="32"/>
                </a:lnTo>
                <a:lnTo>
                  <a:pt x="52" y="21"/>
                </a:lnTo>
                <a:lnTo>
                  <a:pt x="50" y="16"/>
                </a:lnTo>
                <a:lnTo>
                  <a:pt x="48" y="12"/>
                </a:lnTo>
                <a:lnTo>
                  <a:pt x="45" y="8"/>
                </a:lnTo>
                <a:lnTo>
                  <a:pt x="41" y="4"/>
                </a:lnTo>
                <a:lnTo>
                  <a:pt x="36" y="3"/>
                </a:lnTo>
                <a:lnTo>
                  <a:pt x="32" y="0"/>
                </a:lnTo>
                <a:lnTo>
                  <a:pt x="27" y="0"/>
                </a:lnTo>
                <a:lnTo>
                  <a:pt x="21" y="0"/>
                </a:lnTo>
                <a:lnTo>
                  <a:pt x="16" y="3"/>
                </a:lnTo>
                <a:lnTo>
                  <a:pt x="12" y="4"/>
                </a:lnTo>
                <a:lnTo>
                  <a:pt x="8" y="8"/>
                </a:lnTo>
                <a:lnTo>
                  <a:pt x="4" y="12"/>
                </a:lnTo>
                <a:lnTo>
                  <a:pt x="2" y="16"/>
                </a:lnTo>
                <a:lnTo>
                  <a:pt x="0" y="26"/>
                </a:lnTo>
                <a:lnTo>
                  <a:pt x="0" y="16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39" name="Straight Connector 46217"/>
          <p:cNvSpPr>
            <a:spLocks noChangeShapeType="1"/>
          </p:cNvSpPr>
          <p:nvPr/>
        </p:nvSpPr>
        <p:spPr bwMode="auto">
          <a:xfrm>
            <a:off x="3595688" y="488156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0" name="Shape 46218"/>
          <p:cNvSpPr>
            <a:spLocks/>
          </p:cNvSpPr>
          <p:nvPr/>
        </p:nvSpPr>
        <p:spPr bwMode="auto">
          <a:xfrm>
            <a:off x="3584575" y="4881563"/>
            <a:ext cx="111125" cy="19050"/>
          </a:xfrm>
          <a:custGeom>
            <a:avLst/>
            <a:gdLst>
              <a:gd name="T0" fmla="*/ 2147483647 w 279"/>
              <a:gd name="T1" fmla="*/ 0 h 53"/>
              <a:gd name="T2" fmla="*/ 2147483647 w 279"/>
              <a:gd name="T3" fmla="*/ 0 h 53"/>
              <a:gd name="T4" fmla="*/ 2147483647 w 279"/>
              <a:gd name="T5" fmla="*/ 2147483647 h 53"/>
              <a:gd name="T6" fmla="*/ 2147483647 w 279"/>
              <a:gd name="T7" fmla="*/ 2147483647 h 53"/>
              <a:gd name="T8" fmla="*/ 2147483647 w 279"/>
              <a:gd name="T9" fmla="*/ 2147483647 h 53"/>
              <a:gd name="T10" fmla="*/ 2147483647 w 279"/>
              <a:gd name="T11" fmla="*/ 2147483647 h 53"/>
              <a:gd name="T12" fmla="*/ 2147483647 w 279"/>
              <a:gd name="T13" fmla="*/ 2147483647 h 53"/>
              <a:gd name="T14" fmla="*/ 0 w 279"/>
              <a:gd name="T15" fmla="*/ 2147483647 h 53"/>
              <a:gd name="T16" fmla="*/ 0 w 279"/>
              <a:gd name="T17" fmla="*/ 2147483647 h 53"/>
              <a:gd name="T18" fmla="*/ 0 w 279"/>
              <a:gd name="T19" fmla="*/ 2147483647 h 53"/>
              <a:gd name="T20" fmla="*/ 2147483647 w 279"/>
              <a:gd name="T21" fmla="*/ 2147483647 h 53"/>
              <a:gd name="T22" fmla="*/ 2147483647 w 279"/>
              <a:gd name="T23" fmla="*/ 2147483647 h 53"/>
              <a:gd name="T24" fmla="*/ 2147483647 w 279"/>
              <a:gd name="T25" fmla="*/ 2147483647 h 53"/>
              <a:gd name="T26" fmla="*/ 2147483647 w 279"/>
              <a:gd name="T27" fmla="*/ 2147483647 h 53"/>
              <a:gd name="T28" fmla="*/ 2147483647 w 279"/>
              <a:gd name="T29" fmla="*/ 2147483647 h 53"/>
              <a:gd name="T30" fmla="*/ 2147483647 w 279"/>
              <a:gd name="T31" fmla="*/ 2147483647 h 53"/>
              <a:gd name="T32" fmla="*/ 2147483647 w 279"/>
              <a:gd name="T33" fmla="*/ 2147483647 h 53"/>
              <a:gd name="T34" fmla="*/ 2147483647 w 279"/>
              <a:gd name="T35" fmla="*/ 2147483647 h 53"/>
              <a:gd name="T36" fmla="*/ 2147483647 w 279"/>
              <a:gd name="T37" fmla="*/ 2147483647 h 53"/>
              <a:gd name="T38" fmla="*/ 2147483647 w 279"/>
              <a:gd name="T39" fmla="*/ 2147483647 h 53"/>
              <a:gd name="T40" fmla="*/ 2147483647 w 279"/>
              <a:gd name="T41" fmla="*/ 2147483647 h 53"/>
              <a:gd name="T42" fmla="*/ 2147483647 w 279"/>
              <a:gd name="T43" fmla="*/ 2147483647 h 53"/>
              <a:gd name="T44" fmla="*/ 2147483647 w 279"/>
              <a:gd name="T45" fmla="*/ 2147483647 h 53"/>
              <a:gd name="T46" fmla="*/ 2147483647 w 279"/>
              <a:gd name="T47" fmla="*/ 2147483647 h 53"/>
              <a:gd name="T48" fmla="*/ 2147483647 w 279"/>
              <a:gd name="T49" fmla="*/ 2147483647 h 53"/>
              <a:gd name="T50" fmla="*/ 2147483647 w 279"/>
              <a:gd name="T51" fmla="*/ 2147483647 h 53"/>
              <a:gd name="T52" fmla="*/ 2147483647 w 279"/>
              <a:gd name="T53" fmla="*/ 2147483647 h 53"/>
              <a:gd name="T54" fmla="*/ 2147483647 w 279"/>
              <a:gd name="T55" fmla="*/ 2147483647 h 53"/>
              <a:gd name="T56" fmla="*/ 2147483647 w 279"/>
              <a:gd name="T57" fmla="*/ 2147483647 h 53"/>
              <a:gd name="T58" fmla="*/ 2147483647 w 279"/>
              <a:gd name="T59" fmla="*/ 2147483647 h 53"/>
              <a:gd name="T60" fmla="*/ 2147483647 w 279"/>
              <a:gd name="T61" fmla="*/ 2147483647 h 53"/>
              <a:gd name="T62" fmla="*/ 2147483647 w 279"/>
              <a:gd name="T63" fmla="*/ 0 h 53"/>
              <a:gd name="T64" fmla="*/ 2147483647 w 27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9"/>
              <a:gd name="T100" fmla="*/ 0 h 53"/>
              <a:gd name="T101" fmla="*/ 279 w 27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9" h="53">
                <a:moveTo>
                  <a:pt x="27" y="0"/>
                </a:moveTo>
                <a:lnTo>
                  <a:pt x="21" y="0"/>
                </a:lnTo>
                <a:lnTo>
                  <a:pt x="16" y="3"/>
                </a:lnTo>
                <a:lnTo>
                  <a:pt x="12" y="4"/>
                </a:lnTo>
                <a:lnTo>
                  <a:pt x="8" y="8"/>
                </a:lnTo>
                <a:lnTo>
                  <a:pt x="4" y="12"/>
                </a:lnTo>
                <a:lnTo>
                  <a:pt x="2" y="16"/>
                </a:lnTo>
                <a:lnTo>
                  <a:pt x="0" y="21"/>
                </a:lnTo>
                <a:lnTo>
                  <a:pt x="0" y="26"/>
                </a:lnTo>
                <a:lnTo>
                  <a:pt x="0" y="32"/>
                </a:lnTo>
                <a:lnTo>
                  <a:pt x="2" y="37"/>
                </a:lnTo>
                <a:lnTo>
                  <a:pt x="4" y="41"/>
                </a:lnTo>
                <a:lnTo>
                  <a:pt x="8" y="45"/>
                </a:lnTo>
                <a:lnTo>
                  <a:pt x="12" y="49"/>
                </a:lnTo>
                <a:lnTo>
                  <a:pt x="16" y="51"/>
                </a:lnTo>
                <a:lnTo>
                  <a:pt x="21" y="53"/>
                </a:lnTo>
                <a:lnTo>
                  <a:pt x="247" y="53"/>
                </a:lnTo>
                <a:lnTo>
                  <a:pt x="258" y="53"/>
                </a:lnTo>
                <a:lnTo>
                  <a:pt x="263" y="51"/>
                </a:lnTo>
                <a:lnTo>
                  <a:pt x="267" y="49"/>
                </a:lnTo>
                <a:lnTo>
                  <a:pt x="271" y="45"/>
                </a:lnTo>
                <a:lnTo>
                  <a:pt x="275" y="41"/>
                </a:lnTo>
                <a:lnTo>
                  <a:pt x="278" y="37"/>
                </a:lnTo>
                <a:lnTo>
                  <a:pt x="279" y="32"/>
                </a:lnTo>
                <a:lnTo>
                  <a:pt x="279" y="26"/>
                </a:lnTo>
                <a:lnTo>
                  <a:pt x="279" y="21"/>
                </a:lnTo>
                <a:lnTo>
                  <a:pt x="278" y="16"/>
                </a:lnTo>
                <a:lnTo>
                  <a:pt x="275" y="12"/>
                </a:lnTo>
                <a:lnTo>
                  <a:pt x="271" y="8"/>
                </a:lnTo>
                <a:lnTo>
                  <a:pt x="267" y="4"/>
                </a:lnTo>
                <a:lnTo>
                  <a:pt x="263" y="3"/>
                </a:lnTo>
                <a:lnTo>
                  <a:pt x="253"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1" name="Straight Connector 46219"/>
          <p:cNvSpPr>
            <a:spLocks noChangeShapeType="1"/>
          </p:cNvSpPr>
          <p:nvPr/>
        </p:nvSpPr>
        <p:spPr bwMode="auto">
          <a:xfrm>
            <a:off x="3675063" y="48926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2" name="Shape 46220"/>
          <p:cNvSpPr>
            <a:spLocks/>
          </p:cNvSpPr>
          <p:nvPr/>
        </p:nvSpPr>
        <p:spPr bwMode="auto">
          <a:xfrm>
            <a:off x="3675063" y="4854575"/>
            <a:ext cx="20637" cy="46038"/>
          </a:xfrm>
          <a:custGeom>
            <a:avLst/>
            <a:gdLst>
              <a:gd name="T0" fmla="*/ 0 w 53"/>
              <a:gd name="T1" fmla="*/ 2147483647 h 124"/>
              <a:gd name="T2" fmla="*/ 0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7"/>
                </a:moveTo>
                <a:lnTo>
                  <a:pt x="0" y="103"/>
                </a:lnTo>
                <a:lnTo>
                  <a:pt x="3" y="108"/>
                </a:lnTo>
                <a:lnTo>
                  <a:pt x="4" y="112"/>
                </a:lnTo>
                <a:lnTo>
                  <a:pt x="8" y="116"/>
                </a:lnTo>
                <a:lnTo>
                  <a:pt x="12" y="120"/>
                </a:lnTo>
                <a:lnTo>
                  <a:pt x="16" y="122"/>
                </a:lnTo>
                <a:lnTo>
                  <a:pt x="21" y="124"/>
                </a:lnTo>
                <a:lnTo>
                  <a:pt x="27" y="124"/>
                </a:lnTo>
                <a:lnTo>
                  <a:pt x="32" y="124"/>
                </a:lnTo>
                <a:lnTo>
                  <a:pt x="37" y="122"/>
                </a:lnTo>
                <a:lnTo>
                  <a:pt x="41" y="120"/>
                </a:lnTo>
                <a:lnTo>
                  <a:pt x="45" y="116"/>
                </a:lnTo>
                <a:lnTo>
                  <a:pt x="49" y="112"/>
                </a:lnTo>
                <a:lnTo>
                  <a:pt x="52" y="108"/>
                </a:lnTo>
                <a:lnTo>
                  <a:pt x="53" y="103"/>
                </a:lnTo>
                <a:lnTo>
                  <a:pt x="53" y="31"/>
                </a:lnTo>
                <a:lnTo>
                  <a:pt x="53" y="21"/>
                </a:lnTo>
                <a:lnTo>
                  <a:pt x="52" y="17"/>
                </a:lnTo>
                <a:lnTo>
                  <a:pt x="49" y="11"/>
                </a:lnTo>
                <a:lnTo>
                  <a:pt x="45" y="7"/>
                </a:lnTo>
                <a:lnTo>
                  <a:pt x="41" y="5"/>
                </a:lnTo>
                <a:lnTo>
                  <a:pt x="37" y="2"/>
                </a:lnTo>
                <a:lnTo>
                  <a:pt x="32" y="1"/>
                </a:lnTo>
                <a:lnTo>
                  <a:pt x="27" y="0"/>
                </a:lnTo>
                <a:lnTo>
                  <a:pt x="21" y="1"/>
                </a:lnTo>
                <a:lnTo>
                  <a:pt x="16" y="2"/>
                </a:lnTo>
                <a:lnTo>
                  <a:pt x="12" y="5"/>
                </a:lnTo>
                <a:lnTo>
                  <a:pt x="8" y="7"/>
                </a:lnTo>
                <a:lnTo>
                  <a:pt x="4" y="11"/>
                </a:lnTo>
                <a:lnTo>
                  <a:pt x="3" y="17"/>
                </a:lnTo>
                <a:lnTo>
                  <a:pt x="0" y="27"/>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3" name="Straight Connector 46221"/>
          <p:cNvSpPr>
            <a:spLocks noChangeShapeType="1"/>
          </p:cNvSpPr>
          <p:nvPr/>
        </p:nvSpPr>
        <p:spPr bwMode="auto">
          <a:xfrm>
            <a:off x="3684588" y="48545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4" name="Shape 46222"/>
          <p:cNvSpPr>
            <a:spLocks/>
          </p:cNvSpPr>
          <p:nvPr/>
        </p:nvSpPr>
        <p:spPr bwMode="auto">
          <a:xfrm>
            <a:off x="3675063" y="4854575"/>
            <a:ext cx="44450" cy="19050"/>
          </a:xfrm>
          <a:custGeom>
            <a:avLst/>
            <a:gdLst>
              <a:gd name="T0" fmla="*/ 2147483647 w 113"/>
              <a:gd name="T1" fmla="*/ 0 h 52"/>
              <a:gd name="T2" fmla="*/ 2147483647 w 113"/>
              <a:gd name="T3" fmla="*/ 2147483647 h 52"/>
              <a:gd name="T4" fmla="*/ 2147483647 w 113"/>
              <a:gd name="T5" fmla="*/ 2147483647 h 52"/>
              <a:gd name="T6" fmla="*/ 2147483647 w 113"/>
              <a:gd name="T7" fmla="*/ 2147483647 h 52"/>
              <a:gd name="T8" fmla="*/ 2147483647 w 113"/>
              <a:gd name="T9" fmla="*/ 2147483647 h 52"/>
              <a:gd name="T10" fmla="*/ 2147483647 w 113"/>
              <a:gd name="T11" fmla="*/ 2147483647 h 52"/>
              <a:gd name="T12" fmla="*/ 2147483647 w 113"/>
              <a:gd name="T13" fmla="*/ 2147483647 h 52"/>
              <a:gd name="T14" fmla="*/ 0 w 113"/>
              <a:gd name="T15" fmla="*/ 2147483647 h 52"/>
              <a:gd name="T16" fmla="*/ 0 w 113"/>
              <a:gd name="T17" fmla="*/ 2147483647 h 52"/>
              <a:gd name="T18" fmla="*/ 0 w 113"/>
              <a:gd name="T19" fmla="*/ 2147483647 h 52"/>
              <a:gd name="T20" fmla="*/ 2147483647 w 113"/>
              <a:gd name="T21" fmla="*/ 2147483647 h 52"/>
              <a:gd name="T22" fmla="*/ 2147483647 w 113"/>
              <a:gd name="T23" fmla="*/ 2147483647 h 52"/>
              <a:gd name="T24" fmla="*/ 2147483647 w 113"/>
              <a:gd name="T25" fmla="*/ 2147483647 h 52"/>
              <a:gd name="T26" fmla="*/ 2147483647 w 113"/>
              <a:gd name="T27" fmla="*/ 2147483647 h 52"/>
              <a:gd name="T28" fmla="*/ 2147483647 w 113"/>
              <a:gd name="T29" fmla="*/ 2147483647 h 52"/>
              <a:gd name="T30" fmla="*/ 2147483647 w 113"/>
              <a:gd name="T31" fmla="*/ 2147483647 h 52"/>
              <a:gd name="T32" fmla="*/ 2147483647 w 113"/>
              <a:gd name="T33" fmla="*/ 2147483647 h 52"/>
              <a:gd name="T34" fmla="*/ 2147483647 w 113"/>
              <a:gd name="T35" fmla="*/ 2147483647 h 52"/>
              <a:gd name="T36" fmla="*/ 2147483647 w 113"/>
              <a:gd name="T37" fmla="*/ 2147483647 h 52"/>
              <a:gd name="T38" fmla="*/ 2147483647 w 113"/>
              <a:gd name="T39" fmla="*/ 2147483647 h 52"/>
              <a:gd name="T40" fmla="*/ 2147483647 w 113"/>
              <a:gd name="T41" fmla="*/ 2147483647 h 52"/>
              <a:gd name="T42" fmla="*/ 2147483647 w 113"/>
              <a:gd name="T43" fmla="*/ 2147483647 h 52"/>
              <a:gd name="T44" fmla="*/ 2147483647 w 113"/>
              <a:gd name="T45" fmla="*/ 2147483647 h 52"/>
              <a:gd name="T46" fmla="*/ 2147483647 w 113"/>
              <a:gd name="T47" fmla="*/ 2147483647 h 52"/>
              <a:gd name="T48" fmla="*/ 2147483647 w 113"/>
              <a:gd name="T49" fmla="*/ 2147483647 h 52"/>
              <a:gd name="T50" fmla="*/ 2147483647 w 113"/>
              <a:gd name="T51" fmla="*/ 2147483647 h 52"/>
              <a:gd name="T52" fmla="*/ 2147483647 w 113"/>
              <a:gd name="T53" fmla="*/ 2147483647 h 52"/>
              <a:gd name="T54" fmla="*/ 2147483647 w 113"/>
              <a:gd name="T55" fmla="*/ 2147483647 h 52"/>
              <a:gd name="T56" fmla="*/ 2147483647 w 113"/>
              <a:gd name="T57" fmla="*/ 2147483647 h 52"/>
              <a:gd name="T58" fmla="*/ 2147483647 w 113"/>
              <a:gd name="T59" fmla="*/ 2147483647 h 52"/>
              <a:gd name="T60" fmla="*/ 2147483647 w 113"/>
              <a:gd name="T61" fmla="*/ 2147483647 h 52"/>
              <a:gd name="T62" fmla="*/ 2147483647 w 113"/>
              <a:gd name="T63" fmla="*/ 0 h 52"/>
              <a:gd name="T64" fmla="*/ 2147483647 w 11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2"/>
              <a:gd name="T101" fmla="*/ 113 w 11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2">
                <a:moveTo>
                  <a:pt x="27" y="0"/>
                </a:moveTo>
                <a:lnTo>
                  <a:pt x="21" y="1"/>
                </a:lnTo>
                <a:lnTo>
                  <a:pt x="16" y="2"/>
                </a:lnTo>
                <a:lnTo>
                  <a:pt x="12" y="5"/>
                </a:lnTo>
                <a:lnTo>
                  <a:pt x="8" y="7"/>
                </a:lnTo>
                <a:lnTo>
                  <a:pt x="4" y="11"/>
                </a:lnTo>
                <a:lnTo>
                  <a:pt x="3" y="17"/>
                </a:lnTo>
                <a:lnTo>
                  <a:pt x="0" y="21"/>
                </a:lnTo>
                <a:lnTo>
                  <a:pt x="0" y="26"/>
                </a:lnTo>
                <a:lnTo>
                  <a:pt x="0" y="31"/>
                </a:lnTo>
                <a:lnTo>
                  <a:pt x="3" y="37"/>
                </a:lnTo>
                <a:lnTo>
                  <a:pt x="4" y="41"/>
                </a:lnTo>
                <a:lnTo>
                  <a:pt x="8" y="44"/>
                </a:lnTo>
                <a:lnTo>
                  <a:pt x="12" y="48"/>
                </a:lnTo>
                <a:lnTo>
                  <a:pt x="16" y="51"/>
                </a:lnTo>
                <a:lnTo>
                  <a:pt x="21" y="52"/>
                </a:lnTo>
                <a:lnTo>
                  <a:pt x="81" y="52"/>
                </a:lnTo>
                <a:lnTo>
                  <a:pt x="91" y="52"/>
                </a:lnTo>
                <a:lnTo>
                  <a:pt x="95" y="51"/>
                </a:lnTo>
                <a:lnTo>
                  <a:pt x="101" y="48"/>
                </a:lnTo>
                <a:lnTo>
                  <a:pt x="105" y="44"/>
                </a:lnTo>
                <a:lnTo>
                  <a:pt x="107" y="41"/>
                </a:lnTo>
                <a:lnTo>
                  <a:pt x="110" y="37"/>
                </a:lnTo>
                <a:lnTo>
                  <a:pt x="111" y="31"/>
                </a:lnTo>
                <a:lnTo>
                  <a:pt x="113" y="26"/>
                </a:lnTo>
                <a:lnTo>
                  <a:pt x="111" y="21"/>
                </a:lnTo>
                <a:lnTo>
                  <a:pt x="110" y="17"/>
                </a:lnTo>
                <a:lnTo>
                  <a:pt x="107" y="11"/>
                </a:lnTo>
                <a:lnTo>
                  <a:pt x="105" y="7"/>
                </a:lnTo>
                <a:lnTo>
                  <a:pt x="101" y="5"/>
                </a:lnTo>
                <a:lnTo>
                  <a:pt x="95" y="2"/>
                </a:lnTo>
                <a:lnTo>
                  <a:pt x="8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5" name="Straight Connector 46223"/>
          <p:cNvSpPr>
            <a:spLocks noChangeShapeType="1"/>
          </p:cNvSpPr>
          <p:nvPr/>
        </p:nvSpPr>
        <p:spPr bwMode="auto">
          <a:xfrm>
            <a:off x="3698875" y="48641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6" name="Shape 46224"/>
          <p:cNvSpPr>
            <a:spLocks/>
          </p:cNvSpPr>
          <p:nvPr/>
        </p:nvSpPr>
        <p:spPr bwMode="auto">
          <a:xfrm>
            <a:off x="3698875" y="4826000"/>
            <a:ext cx="20638" cy="47625"/>
          </a:xfrm>
          <a:custGeom>
            <a:avLst/>
            <a:gdLst>
              <a:gd name="T0" fmla="*/ 0 w 51"/>
              <a:gd name="T1" fmla="*/ 2147483647 h 124"/>
              <a:gd name="T2" fmla="*/ 0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2147483647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2147483647 w 51"/>
              <a:gd name="T31" fmla="*/ 2147483647 h 124"/>
              <a:gd name="T32" fmla="*/ 2147483647 w 51"/>
              <a:gd name="T33" fmla="*/ 2147483647 h 124"/>
              <a:gd name="T34" fmla="*/ 2147483647 w 51"/>
              <a:gd name="T35" fmla="*/ 2147483647 h 124"/>
              <a:gd name="T36" fmla="*/ 2147483647 w 51"/>
              <a:gd name="T37" fmla="*/ 2147483647 h 124"/>
              <a:gd name="T38" fmla="*/ 2147483647 w 51"/>
              <a:gd name="T39" fmla="*/ 2147483647 h 124"/>
              <a:gd name="T40" fmla="*/ 2147483647 w 51"/>
              <a:gd name="T41" fmla="*/ 2147483647 h 124"/>
              <a:gd name="T42" fmla="*/ 2147483647 w 51"/>
              <a:gd name="T43" fmla="*/ 2147483647 h 124"/>
              <a:gd name="T44" fmla="*/ 2147483647 w 51"/>
              <a:gd name="T45" fmla="*/ 2147483647 h 124"/>
              <a:gd name="T46" fmla="*/ 2147483647 w 51"/>
              <a:gd name="T47" fmla="*/ 2147483647 h 124"/>
              <a:gd name="T48" fmla="*/ 2147483647 w 51"/>
              <a:gd name="T49" fmla="*/ 0 h 124"/>
              <a:gd name="T50" fmla="*/ 2147483647 w 51"/>
              <a:gd name="T51" fmla="*/ 2147483647 h 124"/>
              <a:gd name="T52" fmla="*/ 2147483647 w 51"/>
              <a:gd name="T53" fmla="*/ 2147483647 h 124"/>
              <a:gd name="T54" fmla="*/ 2147483647 w 51"/>
              <a:gd name="T55" fmla="*/ 2147483647 h 124"/>
              <a:gd name="T56" fmla="*/ 2147483647 w 51"/>
              <a:gd name="T57" fmla="*/ 2147483647 h 124"/>
              <a:gd name="T58" fmla="*/ 2147483647 w 51"/>
              <a:gd name="T59" fmla="*/ 2147483647 h 124"/>
              <a:gd name="T60" fmla="*/ 2147483647 w 51"/>
              <a:gd name="T61" fmla="*/ 2147483647 h 124"/>
              <a:gd name="T62" fmla="*/ 0 w 51"/>
              <a:gd name="T63" fmla="*/ 2147483647 h 124"/>
              <a:gd name="T64" fmla="*/ 0 w 51"/>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4"/>
              <a:gd name="T101" fmla="*/ 51 w 51"/>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4">
                <a:moveTo>
                  <a:pt x="0" y="98"/>
                </a:moveTo>
                <a:lnTo>
                  <a:pt x="0" y="103"/>
                </a:lnTo>
                <a:lnTo>
                  <a:pt x="1" y="109"/>
                </a:lnTo>
                <a:lnTo>
                  <a:pt x="4" y="113"/>
                </a:lnTo>
                <a:lnTo>
                  <a:pt x="8" y="116"/>
                </a:lnTo>
                <a:lnTo>
                  <a:pt x="12" y="120"/>
                </a:lnTo>
                <a:lnTo>
                  <a:pt x="16" y="123"/>
                </a:lnTo>
                <a:lnTo>
                  <a:pt x="21" y="124"/>
                </a:lnTo>
                <a:lnTo>
                  <a:pt x="26" y="124"/>
                </a:lnTo>
                <a:lnTo>
                  <a:pt x="31" y="124"/>
                </a:lnTo>
                <a:lnTo>
                  <a:pt x="35" y="123"/>
                </a:lnTo>
                <a:lnTo>
                  <a:pt x="41" y="120"/>
                </a:lnTo>
                <a:lnTo>
                  <a:pt x="45" y="116"/>
                </a:lnTo>
                <a:lnTo>
                  <a:pt x="47" y="113"/>
                </a:lnTo>
                <a:lnTo>
                  <a:pt x="50" y="109"/>
                </a:lnTo>
                <a:lnTo>
                  <a:pt x="51" y="103"/>
                </a:lnTo>
                <a:lnTo>
                  <a:pt x="51" y="33"/>
                </a:lnTo>
                <a:lnTo>
                  <a:pt x="51" y="23"/>
                </a:lnTo>
                <a:lnTo>
                  <a:pt x="50" y="17"/>
                </a:lnTo>
                <a:lnTo>
                  <a:pt x="47" y="12"/>
                </a:lnTo>
                <a:lnTo>
                  <a:pt x="45" y="8"/>
                </a:lnTo>
                <a:lnTo>
                  <a:pt x="41" y="5"/>
                </a:lnTo>
                <a:lnTo>
                  <a:pt x="35" y="3"/>
                </a:lnTo>
                <a:lnTo>
                  <a:pt x="31" y="2"/>
                </a:lnTo>
                <a:lnTo>
                  <a:pt x="26" y="0"/>
                </a:lnTo>
                <a:lnTo>
                  <a:pt x="21" y="2"/>
                </a:lnTo>
                <a:lnTo>
                  <a:pt x="16" y="3"/>
                </a:lnTo>
                <a:lnTo>
                  <a:pt x="12" y="5"/>
                </a:lnTo>
                <a:lnTo>
                  <a:pt x="8" y="8"/>
                </a:lnTo>
                <a:lnTo>
                  <a:pt x="4" y="12"/>
                </a:lnTo>
                <a:lnTo>
                  <a:pt x="1" y="17"/>
                </a:lnTo>
                <a:lnTo>
                  <a:pt x="0" y="28"/>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7" name="Straight Connector 46225"/>
          <p:cNvSpPr>
            <a:spLocks noChangeShapeType="1"/>
          </p:cNvSpPr>
          <p:nvPr/>
        </p:nvSpPr>
        <p:spPr bwMode="auto">
          <a:xfrm>
            <a:off x="3708400" y="48260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8" name="Shape 46226"/>
          <p:cNvSpPr>
            <a:spLocks/>
          </p:cNvSpPr>
          <p:nvPr/>
        </p:nvSpPr>
        <p:spPr bwMode="auto">
          <a:xfrm>
            <a:off x="3698875" y="4826000"/>
            <a:ext cx="34925" cy="22225"/>
          </a:xfrm>
          <a:custGeom>
            <a:avLst/>
            <a:gdLst>
              <a:gd name="T0" fmla="*/ 2147483647 w 91"/>
              <a:gd name="T1" fmla="*/ 0 h 53"/>
              <a:gd name="T2" fmla="*/ 2147483647 w 91"/>
              <a:gd name="T3" fmla="*/ 2147483647 h 53"/>
              <a:gd name="T4" fmla="*/ 2147483647 w 91"/>
              <a:gd name="T5" fmla="*/ 2147483647 h 53"/>
              <a:gd name="T6" fmla="*/ 2147483647 w 91"/>
              <a:gd name="T7" fmla="*/ 2147483647 h 53"/>
              <a:gd name="T8" fmla="*/ 2147483647 w 91"/>
              <a:gd name="T9" fmla="*/ 2147483647 h 53"/>
              <a:gd name="T10" fmla="*/ 2147483647 w 91"/>
              <a:gd name="T11" fmla="*/ 2147483647 h 53"/>
              <a:gd name="T12" fmla="*/ 2147483647 w 91"/>
              <a:gd name="T13" fmla="*/ 2147483647 h 53"/>
              <a:gd name="T14" fmla="*/ 0 w 91"/>
              <a:gd name="T15" fmla="*/ 2147483647 h 53"/>
              <a:gd name="T16" fmla="*/ 0 w 91"/>
              <a:gd name="T17" fmla="*/ 2147483647 h 53"/>
              <a:gd name="T18" fmla="*/ 0 w 91"/>
              <a:gd name="T19" fmla="*/ 2147483647 h 53"/>
              <a:gd name="T20" fmla="*/ 2147483647 w 91"/>
              <a:gd name="T21" fmla="*/ 2147483647 h 53"/>
              <a:gd name="T22" fmla="*/ 2147483647 w 91"/>
              <a:gd name="T23" fmla="*/ 2147483647 h 53"/>
              <a:gd name="T24" fmla="*/ 2147483647 w 91"/>
              <a:gd name="T25" fmla="*/ 2147483647 h 53"/>
              <a:gd name="T26" fmla="*/ 2147483647 w 91"/>
              <a:gd name="T27" fmla="*/ 2147483647 h 53"/>
              <a:gd name="T28" fmla="*/ 2147483647 w 91"/>
              <a:gd name="T29" fmla="*/ 2147483647 h 53"/>
              <a:gd name="T30" fmla="*/ 2147483647 w 91"/>
              <a:gd name="T31" fmla="*/ 2147483647 h 53"/>
              <a:gd name="T32" fmla="*/ 2147483647 w 91"/>
              <a:gd name="T33" fmla="*/ 2147483647 h 53"/>
              <a:gd name="T34" fmla="*/ 2147483647 w 91"/>
              <a:gd name="T35" fmla="*/ 2147483647 h 53"/>
              <a:gd name="T36" fmla="*/ 2147483647 w 91"/>
              <a:gd name="T37" fmla="*/ 2147483647 h 53"/>
              <a:gd name="T38" fmla="*/ 2147483647 w 91"/>
              <a:gd name="T39" fmla="*/ 2147483647 h 53"/>
              <a:gd name="T40" fmla="*/ 2147483647 w 91"/>
              <a:gd name="T41" fmla="*/ 2147483647 h 53"/>
              <a:gd name="T42" fmla="*/ 2147483647 w 91"/>
              <a:gd name="T43" fmla="*/ 2147483647 h 53"/>
              <a:gd name="T44" fmla="*/ 2147483647 w 91"/>
              <a:gd name="T45" fmla="*/ 2147483647 h 53"/>
              <a:gd name="T46" fmla="*/ 2147483647 w 91"/>
              <a:gd name="T47" fmla="*/ 2147483647 h 53"/>
              <a:gd name="T48" fmla="*/ 2147483647 w 91"/>
              <a:gd name="T49" fmla="*/ 2147483647 h 53"/>
              <a:gd name="T50" fmla="*/ 2147483647 w 91"/>
              <a:gd name="T51" fmla="*/ 2147483647 h 53"/>
              <a:gd name="T52" fmla="*/ 2147483647 w 91"/>
              <a:gd name="T53" fmla="*/ 2147483647 h 53"/>
              <a:gd name="T54" fmla="*/ 2147483647 w 91"/>
              <a:gd name="T55" fmla="*/ 2147483647 h 53"/>
              <a:gd name="T56" fmla="*/ 2147483647 w 91"/>
              <a:gd name="T57" fmla="*/ 2147483647 h 53"/>
              <a:gd name="T58" fmla="*/ 2147483647 w 91"/>
              <a:gd name="T59" fmla="*/ 2147483647 h 53"/>
              <a:gd name="T60" fmla="*/ 2147483647 w 91"/>
              <a:gd name="T61" fmla="*/ 2147483647 h 53"/>
              <a:gd name="T62" fmla="*/ 2147483647 w 91"/>
              <a:gd name="T63" fmla="*/ 0 h 53"/>
              <a:gd name="T64" fmla="*/ 2147483647 w 9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53"/>
              <a:gd name="T101" fmla="*/ 91 w 9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53">
                <a:moveTo>
                  <a:pt x="26" y="0"/>
                </a:moveTo>
                <a:lnTo>
                  <a:pt x="21" y="2"/>
                </a:lnTo>
                <a:lnTo>
                  <a:pt x="16" y="3"/>
                </a:lnTo>
                <a:lnTo>
                  <a:pt x="12" y="5"/>
                </a:lnTo>
                <a:lnTo>
                  <a:pt x="8" y="8"/>
                </a:lnTo>
                <a:lnTo>
                  <a:pt x="4" y="12"/>
                </a:lnTo>
                <a:lnTo>
                  <a:pt x="1" y="17"/>
                </a:lnTo>
                <a:lnTo>
                  <a:pt x="0" y="23"/>
                </a:lnTo>
                <a:lnTo>
                  <a:pt x="0" y="27"/>
                </a:lnTo>
                <a:lnTo>
                  <a:pt x="0" y="32"/>
                </a:lnTo>
                <a:lnTo>
                  <a:pt x="1" y="37"/>
                </a:lnTo>
                <a:lnTo>
                  <a:pt x="4" y="42"/>
                </a:lnTo>
                <a:lnTo>
                  <a:pt x="8" y="46"/>
                </a:lnTo>
                <a:lnTo>
                  <a:pt x="12" y="49"/>
                </a:lnTo>
                <a:lnTo>
                  <a:pt x="16" y="52"/>
                </a:lnTo>
                <a:lnTo>
                  <a:pt x="21" y="53"/>
                </a:lnTo>
                <a:lnTo>
                  <a:pt x="59" y="53"/>
                </a:lnTo>
                <a:lnTo>
                  <a:pt x="70" y="53"/>
                </a:lnTo>
                <a:lnTo>
                  <a:pt x="75" y="52"/>
                </a:lnTo>
                <a:lnTo>
                  <a:pt x="80" y="49"/>
                </a:lnTo>
                <a:lnTo>
                  <a:pt x="84" y="46"/>
                </a:lnTo>
                <a:lnTo>
                  <a:pt x="87" y="42"/>
                </a:lnTo>
                <a:lnTo>
                  <a:pt x="90" y="37"/>
                </a:lnTo>
                <a:lnTo>
                  <a:pt x="91" y="32"/>
                </a:lnTo>
                <a:lnTo>
                  <a:pt x="91" y="27"/>
                </a:lnTo>
                <a:lnTo>
                  <a:pt x="91" y="23"/>
                </a:lnTo>
                <a:lnTo>
                  <a:pt x="90" y="17"/>
                </a:lnTo>
                <a:lnTo>
                  <a:pt x="87" y="12"/>
                </a:lnTo>
                <a:lnTo>
                  <a:pt x="84" y="8"/>
                </a:lnTo>
                <a:lnTo>
                  <a:pt x="80" y="5"/>
                </a:lnTo>
                <a:lnTo>
                  <a:pt x="75" y="3"/>
                </a:lnTo>
                <a:lnTo>
                  <a:pt x="6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49" name="Straight Connector 46227"/>
          <p:cNvSpPr>
            <a:spLocks noChangeShapeType="1"/>
          </p:cNvSpPr>
          <p:nvPr/>
        </p:nvSpPr>
        <p:spPr bwMode="auto">
          <a:xfrm>
            <a:off x="3713163" y="48371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0" name="Shape 46228"/>
          <p:cNvSpPr>
            <a:spLocks/>
          </p:cNvSpPr>
          <p:nvPr/>
        </p:nvSpPr>
        <p:spPr bwMode="auto">
          <a:xfrm>
            <a:off x="3713163" y="4800600"/>
            <a:ext cx="20637" cy="47625"/>
          </a:xfrm>
          <a:custGeom>
            <a:avLst/>
            <a:gdLst>
              <a:gd name="T0" fmla="*/ 0 w 53"/>
              <a:gd name="T1" fmla="*/ 2147483647 h 123"/>
              <a:gd name="T2" fmla="*/ 2147483647 w 53"/>
              <a:gd name="T3" fmla="*/ 2147483647 h 123"/>
              <a:gd name="T4" fmla="*/ 2147483647 w 53"/>
              <a:gd name="T5" fmla="*/ 2147483647 h 123"/>
              <a:gd name="T6" fmla="*/ 2147483647 w 53"/>
              <a:gd name="T7" fmla="*/ 2147483647 h 123"/>
              <a:gd name="T8" fmla="*/ 2147483647 w 53"/>
              <a:gd name="T9" fmla="*/ 2147483647 h 123"/>
              <a:gd name="T10" fmla="*/ 2147483647 w 53"/>
              <a:gd name="T11" fmla="*/ 2147483647 h 123"/>
              <a:gd name="T12" fmla="*/ 2147483647 w 53"/>
              <a:gd name="T13" fmla="*/ 2147483647 h 123"/>
              <a:gd name="T14" fmla="*/ 2147483647 w 53"/>
              <a:gd name="T15" fmla="*/ 2147483647 h 123"/>
              <a:gd name="T16" fmla="*/ 2147483647 w 53"/>
              <a:gd name="T17" fmla="*/ 2147483647 h 123"/>
              <a:gd name="T18" fmla="*/ 2147483647 w 53"/>
              <a:gd name="T19" fmla="*/ 2147483647 h 123"/>
              <a:gd name="T20" fmla="*/ 2147483647 w 53"/>
              <a:gd name="T21" fmla="*/ 2147483647 h 123"/>
              <a:gd name="T22" fmla="*/ 2147483647 w 53"/>
              <a:gd name="T23" fmla="*/ 2147483647 h 123"/>
              <a:gd name="T24" fmla="*/ 2147483647 w 53"/>
              <a:gd name="T25" fmla="*/ 2147483647 h 123"/>
              <a:gd name="T26" fmla="*/ 2147483647 w 53"/>
              <a:gd name="T27" fmla="*/ 2147483647 h 123"/>
              <a:gd name="T28" fmla="*/ 2147483647 w 53"/>
              <a:gd name="T29" fmla="*/ 2147483647 h 123"/>
              <a:gd name="T30" fmla="*/ 2147483647 w 53"/>
              <a:gd name="T31" fmla="*/ 2147483647 h 123"/>
              <a:gd name="T32" fmla="*/ 2147483647 w 53"/>
              <a:gd name="T33" fmla="*/ 2147483647 h 123"/>
              <a:gd name="T34" fmla="*/ 2147483647 w 53"/>
              <a:gd name="T35" fmla="*/ 2147483647 h 123"/>
              <a:gd name="T36" fmla="*/ 2147483647 w 53"/>
              <a:gd name="T37" fmla="*/ 2147483647 h 123"/>
              <a:gd name="T38" fmla="*/ 2147483647 w 53"/>
              <a:gd name="T39" fmla="*/ 2147483647 h 123"/>
              <a:gd name="T40" fmla="*/ 2147483647 w 53"/>
              <a:gd name="T41" fmla="*/ 2147483647 h 123"/>
              <a:gd name="T42" fmla="*/ 2147483647 w 53"/>
              <a:gd name="T43" fmla="*/ 2147483647 h 123"/>
              <a:gd name="T44" fmla="*/ 2147483647 w 53"/>
              <a:gd name="T45" fmla="*/ 2147483647 h 123"/>
              <a:gd name="T46" fmla="*/ 2147483647 w 53"/>
              <a:gd name="T47" fmla="*/ 0 h 123"/>
              <a:gd name="T48" fmla="*/ 2147483647 w 53"/>
              <a:gd name="T49" fmla="*/ 0 h 123"/>
              <a:gd name="T50" fmla="*/ 2147483647 w 53"/>
              <a:gd name="T51" fmla="*/ 0 h 123"/>
              <a:gd name="T52" fmla="*/ 2147483647 w 53"/>
              <a:gd name="T53" fmla="*/ 2147483647 h 123"/>
              <a:gd name="T54" fmla="*/ 2147483647 w 53"/>
              <a:gd name="T55" fmla="*/ 2147483647 h 123"/>
              <a:gd name="T56" fmla="*/ 2147483647 w 53"/>
              <a:gd name="T57" fmla="*/ 2147483647 h 123"/>
              <a:gd name="T58" fmla="*/ 2147483647 w 53"/>
              <a:gd name="T59" fmla="*/ 2147483647 h 123"/>
              <a:gd name="T60" fmla="*/ 2147483647 w 53"/>
              <a:gd name="T61" fmla="*/ 2147483647 h 123"/>
              <a:gd name="T62" fmla="*/ 0 w 53"/>
              <a:gd name="T63" fmla="*/ 2147483647 h 123"/>
              <a:gd name="T64" fmla="*/ 0 w 53"/>
              <a:gd name="T65" fmla="*/ 2147483647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3"/>
              <a:gd name="T101" fmla="*/ 53 w 53"/>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3">
                <a:moveTo>
                  <a:pt x="0" y="97"/>
                </a:moveTo>
                <a:lnTo>
                  <a:pt x="1" y="102"/>
                </a:lnTo>
                <a:lnTo>
                  <a:pt x="3" y="107"/>
                </a:lnTo>
                <a:lnTo>
                  <a:pt x="5" y="112"/>
                </a:lnTo>
                <a:lnTo>
                  <a:pt x="8" y="116"/>
                </a:lnTo>
                <a:lnTo>
                  <a:pt x="12" y="119"/>
                </a:lnTo>
                <a:lnTo>
                  <a:pt x="17" y="122"/>
                </a:lnTo>
                <a:lnTo>
                  <a:pt x="22" y="123"/>
                </a:lnTo>
                <a:lnTo>
                  <a:pt x="26" y="123"/>
                </a:lnTo>
                <a:lnTo>
                  <a:pt x="32" y="123"/>
                </a:lnTo>
                <a:lnTo>
                  <a:pt x="37" y="122"/>
                </a:lnTo>
                <a:lnTo>
                  <a:pt x="42" y="119"/>
                </a:lnTo>
                <a:lnTo>
                  <a:pt x="46" y="116"/>
                </a:lnTo>
                <a:lnTo>
                  <a:pt x="49" y="112"/>
                </a:lnTo>
                <a:lnTo>
                  <a:pt x="52" y="107"/>
                </a:lnTo>
                <a:lnTo>
                  <a:pt x="53" y="102"/>
                </a:lnTo>
                <a:lnTo>
                  <a:pt x="53" y="32"/>
                </a:lnTo>
                <a:lnTo>
                  <a:pt x="53" y="21"/>
                </a:lnTo>
                <a:lnTo>
                  <a:pt x="52" y="16"/>
                </a:lnTo>
                <a:lnTo>
                  <a:pt x="49" y="12"/>
                </a:lnTo>
                <a:lnTo>
                  <a:pt x="46" y="7"/>
                </a:lnTo>
                <a:lnTo>
                  <a:pt x="42" y="4"/>
                </a:lnTo>
                <a:lnTo>
                  <a:pt x="37" y="1"/>
                </a:lnTo>
                <a:lnTo>
                  <a:pt x="32" y="0"/>
                </a:lnTo>
                <a:lnTo>
                  <a:pt x="26" y="0"/>
                </a:lnTo>
                <a:lnTo>
                  <a:pt x="22" y="0"/>
                </a:lnTo>
                <a:lnTo>
                  <a:pt x="17" y="1"/>
                </a:lnTo>
                <a:lnTo>
                  <a:pt x="12" y="4"/>
                </a:lnTo>
                <a:lnTo>
                  <a:pt x="8" y="7"/>
                </a:lnTo>
                <a:lnTo>
                  <a:pt x="5" y="12"/>
                </a:lnTo>
                <a:lnTo>
                  <a:pt x="3" y="16"/>
                </a:lnTo>
                <a:lnTo>
                  <a:pt x="0" y="27"/>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1" name="Straight Connector 46229"/>
          <p:cNvSpPr>
            <a:spLocks noChangeShapeType="1"/>
          </p:cNvSpPr>
          <p:nvPr/>
        </p:nvSpPr>
        <p:spPr bwMode="auto">
          <a:xfrm>
            <a:off x="3724275" y="48006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2" name="Shape 46230"/>
          <p:cNvSpPr>
            <a:spLocks/>
          </p:cNvSpPr>
          <p:nvPr/>
        </p:nvSpPr>
        <p:spPr bwMode="auto">
          <a:xfrm>
            <a:off x="3713163" y="4800600"/>
            <a:ext cx="87312" cy="20638"/>
          </a:xfrm>
          <a:custGeom>
            <a:avLst/>
            <a:gdLst>
              <a:gd name="T0" fmla="*/ 2147483647 w 221"/>
              <a:gd name="T1" fmla="*/ 0 h 52"/>
              <a:gd name="T2" fmla="*/ 2147483647 w 221"/>
              <a:gd name="T3" fmla="*/ 0 h 52"/>
              <a:gd name="T4" fmla="*/ 2147483647 w 221"/>
              <a:gd name="T5" fmla="*/ 2147483647 h 52"/>
              <a:gd name="T6" fmla="*/ 2147483647 w 221"/>
              <a:gd name="T7" fmla="*/ 2147483647 h 52"/>
              <a:gd name="T8" fmla="*/ 2147483647 w 221"/>
              <a:gd name="T9" fmla="*/ 2147483647 h 52"/>
              <a:gd name="T10" fmla="*/ 2147483647 w 221"/>
              <a:gd name="T11" fmla="*/ 2147483647 h 52"/>
              <a:gd name="T12" fmla="*/ 2147483647 w 221"/>
              <a:gd name="T13" fmla="*/ 2147483647 h 52"/>
              <a:gd name="T14" fmla="*/ 2147483647 w 221"/>
              <a:gd name="T15" fmla="*/ 2147483647 h 52"/>
              <a:gd name="T16" fmla="*/ 0 w 221"/>
              <a:gd name="T17" fmla="*/ 2147483647 h 52"/>
              <a:gd name="T18" fmla="*/ 2147483647 w 221"/>
              <a:gd name="T19" fmla="*/ 2147483647 h 52"/>
              <a:gd name="T20" fmla="*/ 2147483647 w 221"/>
              <a:gd name="T21" fmla="*/ 2147483647 h 52"/>
              <a:gd name="T22" fmla="*/ 2147483647 w 221"/>
              <a:gd name="T23" fmla="*/ 2147483647 h 52"/>
              <a:gd name="T24" fmla="*/ 2147483647 w 221"/>
              <a:gd name="T25" fmla="*/ 2147483647 h 52"/>
              <a:gd name="T26" fmla="*/ 2147483647 w 221"/>
              <a:gd name="T27" fmla="*/ 2147483647 h 52"/>
              <a:gd name="T28" fmla="*/ 2147483647 w 221"/>
              <a:gd name="T29" fmla="*/ 2147483647 h 52"/>
              <a:gd name="T30" fmla="*/ 2147483647 w 221"/>
              <a:gd name="T31" fmla="*/ 2147483647 h 52"/>
              <a:gd name="T32" fmla="*/ 2147483647 w 221"/>
              <a:gd name="T33" fmla="*/ 2147483647 h 52"/>
              <a:gd name="T34" fmla="*/ 2147483647 w 221"/>
              <a:gd name="T35" fmla="*/ 2147483647 h 52"/>
              <a:gd name="T36" fmla="*/ 2147483647 w 221"/>
              <a:gd name="T37" fmla="*/ 2147483647 h 52"/>
              <a:gd name="T38" fmla="*/ 2147483647 w 221"/>
              <a:gd name="T39" fmla="*/ 2147483647 h 52"/>
              <a:gd name="T40" fmla="*/ 2147483647 w 221"/>
              <a:gd name="T41" fmla="*/ 2147483647 h 52"/>
              <a:gd name="T42" fmla="*/ 2147483647 w 221"/>
              <a:gd name="T43" fmla="*/ 2147483647 h 52"/>
              <a:gd name="T44" fmla="*/ 2147483647 w 221"/>
              <a:gd name="T45" fmla="*/ 2147483647 h 52"/>
              <a:gd name="T46" fmla="*/ 2147483647 w 221"/>
              <a:gd name="T47" fmla="*/ 2147483647 h 52"/>
              <a:gd name="T48" fmla="*/ 2147483647 w 221"/>
              <a:gd name="T49" fmla="*/ 2147483647 h 52"/>
              <a:gd name="T50" fmla="*/ 2147483647 w 221"/>
              <a:gd name="T51" fmla="*/ 2147483647 h 52"/>
              <a:gd name="T52" fmla="*/ 2147483647 w 221"/>
              <a:gd name="T53" fmla="*/ 2147483647 h 52"/>
              <a:gd name="T54" fmla="*/ 2147483647 w 221"/>
              <a:gd name="T55" fmla="*/ 2147483647 h 52"/>
              <a:gd name="T56" fmla="*/ 2147483647 w 221"/>
              <a:gd name="T57" fmla="*/ 2147483647 h 52"/>
              <a:gd name="T58" fmla="*/ 2147483647 w 221"/>
              <a:gd name="T59" fmla="*/ 2147483647 h 52"/>
              <a:gd name="T60" fmla="*/ 2147483647 w 221"/>
              <a:gd name="T61" fmla="*/ 2147483647 h 52"/>
              <a:gd name="T62" fmla="*/ 2147483647 w 221"/>
              <a:gd name="T63" fmla="*/ 0 h 52"/>
              <a:gd name="T64" fmla="*/ 2147483647 w 22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1"/>
              <a:gd name="T100" fmla="*/ 0 h 52"/>
              <a:gd name="T101" fmla="*/ 221 w 22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1" h="52">
                <a:moveTo>
                  <a:pt x="26" y="0"/>
                </a:moveTo>
                <a:lnTo>
                  <a:pt x="22" y="0"/>
                </a:lnTo>
                <a:lnTo>
                  <a:pt x="17" y="1"/>
                </a:lnTo>
                <a:lnTo>
                  <a:pt x="12" y="4"/>
                </a:lnTo>
                <a:lnTo>
                  <a:pt x="8" y="7"/>
                </a:lnTo>
                <a:lnTo>
                  <a:pt x="5" y="12"/>
                </a:lnTo>
                <a:lnTo>
                  <a:pt x="3" y="16"/>
                </a:lnTo>
                <a:lnTo>
                  <a:pt x="1" y="21"/>
                </a:lnTo>
                <a:lnTo>
                  <a:pt x="0" y="27"/>
                </a:lnTo>
                <a:lnTo>
                  <a:pt x="1" y="32"/>
                </a:lnTo>
                <a:lnTo>
                  <a:pt x="3" y="36"/>
                </a:lnTo>
                <a:lnTo>
                  <a:pt x="5" y="41"/>
                </a:lnTo>
                <a:lnTo>
                  <a:pt x="8" y="45"/>
                </a:lnTo>
                <a:lnTo>
                  <a:pt x="12" y="48"/>
                </a:lnTo>
                <a:lnTo>
                  <a:pt x="17" y="50"/>
                </a:lnTo>
                <a:lnTo>
                  <a:pt x="22" y="52"/>
                </a:lnTo>
                <a:lnTo>
                  <a:pt x="189" y="52"/>
                </a:lnTo>
                <a:lnTo>
                  <a:pt x="200" y="52"/>
                </a:lnTo>
                <a:lnTo>
                  <a:pt x="205" y="50"/>
                </a:lnTo>
                <a:lnTo>
                  <a:pt x="209" y="48"/>
                </a:lnTo>
                <a:lnTo>
                  <a:pt x="213" y="45"/>
                </a:lnTo>
                <a:lnTo>
                  <a:pt x="217" y="41"/>
                </a:lnTo>
                <a:lnTo>
                  <a:pt x="218" y="36"/>
                </a:lnTo>
                <a:lnTo>
                  <a:pt x="221" y="32"/>
                </a:lnTo>
                <a:lnTo>
                  <a:pt x="221" y="27"/>
                </a:lnTo>
                <a:lnTo>
                  <a:pt x="221" y="21"/>
                </a:lnTo>
                <a:lnTo>
                  <a:pt x="218" y="16"/>
                </a:lnTo>
                <a:lnTo>
                  <a:pt x="217" y="12"/>
                </a:lnTo>
                <a:lnTo>
                  <a:pt x="213" y="7"/>
                </a:lnTo>
                <a:lnTo>
                  <a:pt x="209" y="4"/>
                </a:lnTo>
                <a:lnTo>
                  <a:pt x="205" y="1"/>
                </a:lnTo>
                <a:lnTo>
                  <a:pt x="19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3" name="Straight Connector 46231"/>
          <p:cNvSpPr>
            <a:spLocks noChangeShapeType="1"/>
          </p:cNvSpPr>
          <p:nvPr/>
        </p:nvSpPr>
        <p:spPr bwMode="auto">
          <a:xfrm>
            <a:off x="3779838" y="48101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4" name="Shape 46232"/>
          <p:cNvSpPr>
            <a:spLocks/>
          </p:cNvSpPr>
          <p:nvPr/>
        </p:nvSpPr>
        <p:spPr bwMode="auto">
          <a:xfrm>
            <a:off x="3779838" y="4773613"/>
            <a:ext cx="20637" cy="47625"/>
          </a:xfrm>
          <a:custGeom>
            <a:avLst/>
            <a:gdLst>
              <a:gd name="T0" fmla="*/ 0 w 53"/>
              <a:gd name="T1" fmla="*/ 2147483647 h 124"/>
              <a:gd name="T2" fmla="*/ 0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0 h 124"/>
              <a:gd name="T48" fmla="*/ 2147483647 w 53"/>
              <a:gd name="T49" fmla="*/ 0 h 124"/>
              <a:gd name="T50" fmla="*/ 2147483647 w 53"/>
              <a:gd name="T51" fmla="*/ 0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0" y="103"/>
                </a:lnTo>
                <a:lnTo>
                  <a:pt x="3" y="107"/>
                </a:lnTo>
                <a:lnTo>
                  <a:pt x="4" y="112"/>
                </a:lnTo>
                <a:lnTo>
                  <a:pt x="8" y="116"/>
                </a:lnTo>
                <a:lnTo>
                  <a:pt x="12" y="119"/>
                </a:lnTo>
                <a:lnTo>
                  <a:pt x="16" y="121"/>
                </a:lnTo>
                <a:lnTo>
                  <a:pt x="21" y="123"/>
                </a:lnTo>
                <a:lnTo>
                  <a:pt x="26" y="124"/>
                </a:lnTo>
                <a:lnTo>
                  <a:pt x="32" y="123"/>
                </a:lnTo>
                <a:lnTo>
                  <a:pt x="37" y="121"/>
                </a:lnTo>
                <a:lnTo>
                  <a:pt x="41" y="119"/>
                </a:lnTo>
                <a:lnTo>
                  <a:pt x="45" y="116"/>
                </a:lnTo>
                <a:lnTo>
                  <a:pt x="49" y="112"/>
                </a:lnTo>
                <a:lnTo>
                  <a:pt x="50" y="107"/>
                </a:lnTo>
                <a:lnTo>
                  <a:pt x="53" y="103"/>
                </a:lnTo>
                <a:lnTo>
                  <a:pt x="53" y="32"/>
                </a:lnTo>
                <a:lnTo>
                  <a:pt x="53" y="21"/>
                </a:lnTo>
                <a:lnTo>
                  <a:pt x="50" y="16"/>
                </a:lnTo>
                <a:lnTo>
                  <a:pt x="49" y="12"/>
                </a:lnTo>
                <a:lnTo>
                  <a:pt x="45" y="8"/>
                </a:lnTo>
                <a:lnTo>
                  <a:pt x="41" y="4"/>
                </a:lnTo>
                <a:lnTo>
                  <a:pt x="37" y="1"/>
                </a:lnTo>
                <a:lnTo>
                  <a:pt x="32" y="0"/>
                </a:lnTo>
                <a:lnTo>
                  <a:pt x="26" y="0"/>
                </a:lnTo>
                <a:lnTo>
                  <a:pt x="21" y="0"/>
                </a:lnTo>
                <a:lnTo>
                  <a:pt x="16" y="1"/>
                </a:lnTo>
                <a:lnTo>
                  <a:pt x="12" y="4"/>
                </a:lnTo>
                <a:lnTo>
                  <a:pt x="8" y="8"/>
                </a:lnTo>
                <a:lnTo>
                  <a:pt x="4" y="12"/>
                </a:lnTo>
                <a:lnTo>
                  <a:pt x="3" y="16"/>
                </a:lnTo>
                <a:lnTo>
                  <a:pt x="0" y="26"/>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5" name="Straight Connector 46233"/>
          <p:cNvSpPr>
            <a:spLocks noChangeShapeType="1"/>
          </p:cNvSpPr>
          <p:nvPr/>
        </p:nvSpPr>
        <p:spPr bwMode="auto">
          <a:xfrm>
            <a:off x="3790950" y="47736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6" name="Shape 46234"/>
          <p:cNvSpPr>
            <a:spLocks/>
          </p:cNvSpPr>
          <p:nvPr/>
        </p:nvSpPr>
        <p:spPr bwMode="auto">
          <a:xfrm>
            <a:off x="3779838" y="4773613"/>
            <a:ext cx="68262" cy="19050"/>
          </a:xfrm>
          <a:custGeom>
            <a:avLst/>
            <a:gdLst>
              <a:gd name="T0" fmla="*/ 2147483647 w 170"/>
              <a:gd name="T1" fmla="*/ 0 h 51"/>
              <a:gd name="T2" fmla="*/ 2147483647 w 170"/>
              <a:gd name="T3" fmla="*/ 0 h 51"/>
              <a:gd name="T4" fmla="*/ 2147483647 w 170"/>
              <a:gd name="T5" fmla="*/ 2147483647 h 51"/>
              <a:gd name="T6" fmla="*/ 2147483647 w 170"/>
              <a:gd name="T7" fmla="*/ 2147483647 h 51"/>
              <a:gd name="T8" fmla="*/ 2147483647 w 170"/>
              <a:gd name="T9" fmla="*/ 2147483647 h 51"/>
              <a:gd name="T10" fmla="*/ 2147483647 w 170"/>
              <a:gd name="T11" fmla="*/ 2147483647 h 51"/>
              <a:gd name="T12" fmla="*/ 2147483647 w 170"/>
              <a:gd name="T13" fmla="*/ 2147483647 h 51"/>
              <a:gd name="T14" fmla="*/ 0 w 170"/>
              <a:gd name="T15" fmla="*/ 2147483647 h 51"/>
              <a:gd name="T16" fmla="*/ 0 w 170"/>
              <a:gd name="T17" fmla="*/ 2147483647 h 51"/>
              <a:gd name="T18" fmla="*/ 0 w 170"/>
              <a:gd name="T19" fmla="*/ 2147483647 h 51"/>
              <a:gd name="T20" fmla="*/ 2147483647 w 170"/>
              <a:gd name="T21" fmla="*/ 2147483647 h 51"/>
              <a:gd name="T22" fmla="*/ 2147483647 w 170"/>
              <a:gd name="T23" fmla="*/ 2147483647 h 51"/>
              <a:gd name="T24" fmla="*/ 2147483647 w 170"/>
              <a:gd name="T25" fmla="*/ 2147483647 h 51"/>
              <a:gd name="T26" fmla="*/ 2147483647 w 170"/>
              <a:gd name="T27" fmla="*/ 2147483647 h 51"/>
              <a:gd name="T28" fmla="*/ 2147483647 w 170"/>
              <a:gd name="T29" fmla="*/ 2147483647 h 51"/>
              <a:gd name="T30" fmla="*/ 2147483647 w 170"/>
              <a:gd name="T31" fmla="*/ 2147483647 h 51"/>
              <a:gd name="T32" fmla="*/ 2147483647 w 170"/>
              <a:gd name="T33" fmla="*/ 2147483647 h 51"/>
              <a:gd name="T34" fmla="*/ 2147483647 w 170"/>
              <a:gd name="T35" fmla="*/ 2147483647 h 51"/>
              <a:gd name="T36" fmla="*/ 2147483647 w 170"/>
              <a:gd name="T37" fmla="*/ 2147483647 h 51"/>
              <a:gd name="T38" fmla="*/ 2147483647 w 170"/>
              <a:gd name="T39" fmla="*/ 2147483647 h 51"/>
              <a:gd name="T40" fmla="*/ 2147483647 w 170"/>
              <a:gd name="T41" fmla="*/ 2147483647 h 51"/>
              <a:gd name="T42" fmla="*/ 2147483647 w 170"/>
              <a:gd name="T43" fmla="*/ 2147483647 h 51"/>
              <a:gd name="T44" fmla="*/ 2147483647 w 170"/>
              <a:gd name="T45" fmla="*/ 2147483647 h 51"/>
              <a:gd name="T46" fmla="*/ 2147483647 w 170"/>
              <a:gd name="T47" fmla="*/ 2147483647 h 51"/>
              <a:gd name="T48" fmla="*/ 2147483647 w 170"/>
              <a:gd name="T49" fmla="*/ 2147483647 h 51"/>
              <a:gd name="T50" fmla="*/ 2147483647 w 170"/>
              <a:gd name="T51" fmla="*/ 2147483647 h 51"/>
              <a:gd name="T52" fmla="*/ 2147483647 w 170"/>
              <a:gd name="T53" fmla="*/ 2147483647 h 51"/>
              <a:gd name="T54" fmla="*/ 2147483647 w 170"/>
              <a:gd name="T55" fmla="*/ 2147483647 h 51"/>
              <a:gd name="T56" fmla="*/ 2147483647 w 170"/>
              <a:gd name="T57" fmla="*/ 2147483647 h 51"/>
              <a:gd name="T58" fmla="*/ 2147483647 w 170"/>
              <a:gd name="T59" fmla="*/ 2147483647 h 51"/>
              <a:gd name="T60" fmla="*/ 2147483647 w 170"/>
              <a:gd name="T61" fmla="*/ 2147483647 h 51"/>
              <a:gd name="T62" fmla="*/ 2147483647 w 170"/>
              <a:gd name="T63" fmla="*/ 0 h 51"/>
              <a:gd name="T64" fmla="*/ 2147483647 w 17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51"/>
              <a:gd name="T101" fmla="*/ 170 w 17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51">
                <a:moveTo>
                  <a:pt x="26" y="0"/>
                </a:moveTo>
                <a:lnTo>
                  <a:pt x="21" y="0"/>
                </a:lnTo>
                <a:lnTo>
                  <a:pt x="16" y="1"/>
                </a:lnTo>
                <a:lnTo>
                  <a:pt x="12" y="4"/>
                </a:lnTo>
                <a:lnTo>
                  <a:pt x="8" y="8"/>
                </a:lnTo>
                <a:lnTo>
                  <a:pt x="4" y="12"/>
                </a:lnTo>
                <a:lnTo>
                  <a:pt x="3" y="16"/>
                </a:lnTo>
                <a:lnTo>
                  <a:pt x="0" y="21"/>
                </a:lnTo>
                <a:lnTo>
                  <a:pt x="0" y="26"/>
                </a:lnTo>
                <a:lnTo>
                  <a:pt x="0" y="32"/>
                </a:lnTo>
                <a:lnTo>
                  <a:pt x="3" y="35"/>
                </a:lnTo>
                <a:lnTo>
                  <a:pt x="4" y="41"/>
                </a:lnTo>
                <a:lnTo>
                  <a:pt x="8" y="45"/>
                </a:lnTo>
                <a:lnTo>
                  <a:pt x="12" y="47"/>
                </a:lnTo>
                <a:lnTo>
                  <a:pt x="16" y="50"/>
                </a:lnTo>
                <a:lnTo>
                  <a:pt x="21" y="51"/>
                </a:lnTo>
                <a:lnTo>
                  <a:pt x="139" y="51"/>
                </a:lnTo>
                <a:lnTo>
                  <a:pt x="149" y="51"/>
                </a:lnTo>
                <a:lnTo>
                  <a:pt x="155" y="50"/>
                </a:lnTo>
                <a:lnTo>
                  <a:pt x="158" y="47"/>
                </a:lnTo>
                <a:lnTo>
                  <a:pt x="162" y="45"/>
                </a:lnTo>
                <a:lnTo>
                  <a:pt x="166" y="41"/>
                </a:lnTo>
                <a:lnTo>
                  <a:pt x="169" y="35"/>
                </a:lnTo>
                <a:lnTo>
                  <a:pt x="170" y="32"/>
                </a:lnTo>
                <a:lnTo>
                  <a:pt x="170" y="26"/>
                </a:lnTo>
                <a:lnTo>
                  <a:pt x="170" y="21"/>
                </a:lnTo>
                <a:lnTo>
                  <a:pt x="169" y="16"/>
                </a:lnTo>
                <a:lnTo>
                  <a:pt x="166" y="12"/>
                </a:lnTo>
                <a:lnTo>
                  <a:pt x="162" y="8"/>
                </a:lnTo>
                <a:lnTo>
                  <a:pt x="158" y="4"/>
                </a:lnTo>
                <a:lnTo>
                  <a:pt x="155" y="1"/>
                </a:lnTo>
                <a:lnTo>
                  <a:pt x="14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7" name="Straight Connector 46235"/>
          <p:cNvSpPr>
            <a:spLocks noChangeShapeType="1"/>
          </p:cNvSpPr>
          <p:nvPr/>
        </p:nvSpPr>
        <p:spPr bwMode="auto">
          <a:xfrm>
            <a:off x="3827463" y="47831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8" name="Shape 46236"/>
          <p:cNvSpPr>
            <a:spLocks/>
          </p:cNvSpPr>
          <p:nvPr/>
        </p:nvSpPr>
        <p:spPr bwMode="auto">
          <a:xfrm>
            <a:off x="3827463" y="4745038"/>
            <a:ext cx="20637" cy="47625"/>
          </a:xfrm>
          <a:custGeom>
            <a:avLst/>
            <a:gdLst>
              <a:gd name="T0" fmla="*/ 0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0 h 125"/>
              <a:gd name="T48" fmla="*/ 2147483647 w 52"/>
              <a:gd name="T49" fmla="*/ 0 h 125"/>
              <a:gd name="T50" fmla="*/ 2147483647 w 52"/>
              <a:gd name="T51" fmla="*/ 0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2147483647 w 52"/>
              <a:gd name="T61" fmla="*/ 2147483647 h 125"/>
              <a:gd name="T62" fmla="*/ 0 w 52"/>
              <a:gd name="T63" fmla="*/ 2147483647 h 125"/>
              <a:gd name="T64" fmla="*/ 0 w 52"/>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5"/>
              <a:gd name="T101" fmla="*/ 52 w 52"/>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5">
                <a:moveTo>
                  <a:pt x="0" y="98"/>
                </a:moveTo>
                <a:lnTo>
                  <a:pt x="1" y="104"/>
                </a:lnTo>
                <a:lnTo>
                  <a:pt x="2" y="107"/>
                </a:lnTo>
                <a:lnTo>
                  <a:pt x="5" y="113"/>
                </a:lnTo>
                <a:lnTo>
                  <a:pt x="7" y="117"/>
                </a:lnTo>
                <a:lnTo>
                  <a:pt x="11" y="119"/>
                </a:lnTo>
                <a:lnTo>
                  <a:pt x="17" y="122"/>
                </a:lnTo>
                <a:lnTo>
                  <a:pt x="21" y="123"/>
                </a:lnTo>
                <a:lnTo>
                  <a:pt x="26" y="125"/>
                </a:lnTo>
                <a:lnTo>
                  <a:pt x="31" y="123"/>
                </a:lnTo>
                <a:lnTo>
                  <a:pt x="37" y="122"/>
                </a:lnTo>
                <a:lnTo>
                  <a:pt x="40" y="119"/>
                </a:lnTo>
                <a:lnTo>
                  <a:pt x="44" y="117"/>
                </a:lnTo>
                <a:lnTo>
                  <a:pt x="48" y="113"/>
                </a:lnTo>
                <a:lnTo>
                  <a:pt x="51" y="107"/>
                </a:lnTo>
                <a:lnTo>
                  <a:pt x="52" y="104"/>
                </a:lnTo>
                <a:lnTo>
                  <a:pt x="52" y="32"/>
                </a:lnTo>
                <a:lnTo>
                  <a:pt x="52" y="22"/>
                </a:lnTo>
                <a:lnTo>
                  <a:pt x="51" y="16"/>
                </a:lnTo>
                <a:lnTo>
                  <a:pt x="48" y="12"/>
                </a:lnTo>
                <a:lnTo>
                  <a:pt x="44" y="8"/>
                </a:lnTo>
                <a:lnTo>
                  <a:pt x="40" y="4"/>
                </a:lnTo>
                <a:lnTo>
                  <a:pt x="37" y="3"/>
                </a:lnTo>
                <a:lnTo>
                  <a:pt x="31" y="0"/>
                </a:lnTo>
                <a:lnTo>
                  <a:pt x="26" y="0"/>
                </a:lnTo>
                <a:lnTo>
                  <a:pt x="21" y="0"/>
                </a:lnTo>
                <a:lnTo>
                  <a:pt x="17" y="3"/>
                </a:lnTo>
                <a:lnTo>
                  <a:pt x="11" y="4"/>
                </a:lnTo>
                <a:lnTo>
                  <a:pt x="7" y="8"/>
                </a:lnTo>
                <a:lnTo>
                  <a:pt x="5" y="12"/>
                </a:lnTo>
                <a:lnTo>
                  <a:pt x="2"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59" name="Straight Connector 46237"/>
          <p:cNvSpPr>
            <a:spLocks noChangeShapeType="1"/>
          </p:cNvSpPr>
          <p:nvPr/>
        </p:nvSpPr>
        <p:spPr bwMode="auto">
          <a:xfrm>
            <a:off x="3836988" y="47450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0" name="Shape 46238"/>
          <p:cNvSpPr>
            <a:spLocks/>
          </p:cNvSpPr>
          <p:nvPr/>
        </p:nvSpPr>
        <p:spPr bwMode="auto">
          <a:xfrm>
            <a:off x="3827463" y="4745038"/>
            <a:ext cx="122237" cy="20637"/>
          </a:xfrm>
          <a:custGeom>
            <a:avLst/>
            <a:gdLst>
              <a:gd name="T0" fmla="*/ 2147483647 w 309"/>
              <a:gd name="T1" fmla="*/ 0 h 53"/>
              <a:gd name="T2" fmla="*/ 2147483647 w 309"/>
              <a:gd name="T3" fmla="*/ 0 h 53"/>
              <a:gd name="T4" fmla="*/ 2147483647 w 309"/>
              <a:gd name="T5" fmla="*/ 2147483647 h 53"/>
              <a:gd name="T6" fmla="*/ 2147483647 w 309"/>
              <a:gd name="T7" fmla="*/ 2147483647 h 53"/>
              <a:gd name="T8" fmla="*/ 2147483647 w 309"/>
              <a:gd name="T9" fmla="*/ 2147483647 h 53"/>
              <a:gd name="T10" fmla="*/ 2147483647 w 309"/>
              <a:gd name="T11" fmla="*/ 2147483647 h 53"/>
              <a:gd name="T12" fmla="*/ 2147483647 w 309"/>
              <a:gd name="T13" fmla="*/ 2147483647 h 53"/>
              <a:gd name="T14" fmla="*/ 2147483647 w 309"/>
              <a:gd name="T15" fmla="*/ 2147483647 h 53"/>
              <a:gd name="T16" fmla="*/ 0 w 309"/>
              <a:gd name="T17" fmla="*/ 2147483647 h 53"/>
              <a:gd name="T18" fmla="*/ 2147483647 w 309"/>
              <a:gd name="T19" fmla="*/ 2147483647 h 53"/>
              <a:gd name="T20" fmla="*/ 2147483647 w 309"/>
              <a:gd name="T21" fmla="*/ 2147483647 h 53"/>
              <a:gd name="T22" fmla="*/ 2147483647 w 309"/>
              <a:gd name="T23" fmla="*/ 2147483647 h 53"/>
              <a:gd name="T24" fmla="*/ 2147483647 w 309"/>
              <a:gd name="T25" fmla="*/ 2147483647 h 53"/>
              <a:gd name="T26" fmla="*/ 2147483647 w 309"/>
              <a:gd name="T27" fmla="*/ 2147483647 h 53"/>
              <a:gd name="T28" fmla="*/ 2147483647 w 309"/>
              <a:gd name="T29" fmla="*/ 2147483647 h 53"/>
              <a:gd name="T30" fmla="*/ 2147483647 w 309"/>
              <a:gd name="T31" fmla="*/ 2147483647 h 53"/>
              <a:gd name="T32" fmla="*/ 2147483647 w 309"/>
              <a:gd name="T33" fmla="*/ 2147483647 h 53"/>
              <a:gd name="T34" fmla="*/ 2147483647 w 309"/>
              <a:gd name="T35" fmla="*/ 2147483647 h 53"/>
              <a:gd name="T36" fmla="*/ 2147483647 w 309"/>
              <a:gd name="T37" fmla="*/ 2147483647 h 53"/>
              <a:gd name="T38" fmla="*/ 2147483647 w 309"/>
              <a:gd name="T39" fmla="*/ 2147483647 h 53"/>
              <a:gd name="T40" fmla="*/ 2147483647 w 309"/>
              <a:gd name="T41" fmla="*/ 2147483647 h 53"/>
              <a:gd name="T42" fmla="*/ 2147483647 w 309"/>
              <a:gd name="T43" fmla="*/ 2147483647 h 53"/>
              <a:gd name="T44" fmla="*/ 2147483647 w 309"/>
              <a:gd name="T45" fmla="*/ 2147483647 h 53"/>
              <a:gd name="T46" fmla="*/ 2147483647 w 309"/>
              <a:gd name="T47" fmla="*/ 2147483647 h 53"/>
              <a:gd name="T48" fmla="*/ 2147483647 w 309"/>
              <a:gd name="T49" fmla="*/ 2147483647 h 53"/>
              <a:gd name="T50" fmla="*/ 2147483647 w 309"/>
              <a:gd name="T51" fmla="*/ 2147483647 h 53"/>
              <a:gd name="T52" fmla="*/ 2147483647 w 309"/>
              <a:gd name="T53" fmla="*/ 2147483647 h 53"/>
              <a:gd name="T54" fmla="*/ 2147483647 w 309"/>
              <a:gd name="T55" fmla="*/ 2147483647 h 53"/>
              <a:gd name="T56" fmla="*/ 2147483647 w 309"/>
              <a:gd name="T57" fmla="*/ 2147483647 h 53"/>
              <a:gd name="T58" fmla="*/ 2147483647 w 309"/>
              <a:gd name="T59" fmla="*/ 2147483647 h 53"/>
              <a:gd name="T60" fmla="*/ 2147483647 w 309"/>
              <a:gd name="T61" fmla="*/ 2147483647 h 53"/>
              <a:gd name="T62" fmla="*/ 2147483647 w 309"/>
              <a:gd name="T63" fmla="*/ 0 h 53"/>
              <a:gd name="T64" fmla="*/ 2147483647 w 30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9"/>
              <a:gd name="T100" fmla="*/ 0 h 53"/>
              <a:gd name="T101" fmla="*/ 309 w 30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9" h="53">
                <a:moveTo>
                  <a:pt x="26" y="0"/>
                </a:moveTo>
                <a:lnTo>
                  <a:pt x="21" y="0"/>
                </a:lnTo>
                <a:lnTo>
                  <a:pt x="17" y="3"/>
                </a:lnTo>
                <a:lnTo>
                  <a:pt x="11" y="4"/>
                </a:lnTo>
                <a:lnTo>
                  <a:pt x="7" y="8"/>
                </a:lnTo>
                <a:lnTo>
                  <a:pt x="5" y="12"/>
                </a:lnTo>
                <a:lnTo>
                  <a:pt x="2" y="16"/>
                </a:lnTo>
                <a:lnTo>
                  <a:pt x="1" y="22"/>
                </a:lnTo>
                <a:lnTo>
                  <a:pt x="0" y="27"/>
                </a:lnTo>
                <a:lnTo>
                  <a:pt x="1" y="32"/>
                </a:lnTo>
                <a:lnTo>
                  <a:pt x="2" y="37"/>
                </a:lnTo>
                <a:lnTo>
                  <a:pt x="5" y="41"/>
                </a:lnTo>
                <a:lnTo>
                  <a:pt x="7" y="45"/>
                </a:lnTo>
                <a:lnTo>
                  <a:pt x="11" y="49"/>
                </a:lnTo>
                <a:lnTo>
                  <a:pt x="17" y="51"/>
                </a:lnTo>
                <a:lnTo>
                  <a:pt x="21" y="53"/>
                </a:lnTo>
                <a:lnTo>
                  <a:pt x="277" y="53"/>
                </a:lnTo>
                <a:lnTo>
                  <a:pt x="288" y="53"/>
                </a:lnTo>
                <a:lnTo>
                  <a:pt x="293" y="51"/>
                </a:lnTo>
                <a:lnTo>
                  <a:pt x="297" y="49"/>
                </a:lnTo>
                <a:lnTo>
                  <a:pt x="301" y="45"/>
                </a:lnTo>
                <a:lnTo>
                  <a:pt x="305" y="41"/>
                </a:lnTo>
                <a:lnTo>
                  <a:pt x="306" y="37"/>
                </a:lnTo>
                <a:lnTo>
                  <a:pt x="309" y="32"/>
                </a:lnTo>
                <a:lnTo>
                  <a:pt x="309" y="27"/>
                </a:lnTo>
                <a:lnTo>
                  <a:pt x="309" y="22"/>
                </a:lnTo>
                <a:lnTo>
                  <a:pt x="306" y="16"/>
                </a:lnTo>
                <a:lnTo>
                  <a:pt x="305" y="12"/>
                </a:lnTo>
                <a:lnTo>
                  <a:pt x="301" y="8"/>
                </a:lnTo>
                <a:lnTo>
                  <a:pt x="297" y="4"/>
                </a:lnTo>
                <a:lnTo>
                  <a:pt x="293" y="3"/>
                </a:lnTo>
                <a:lnTo>
                  <a:pt x="282"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1" name="Straight Connector 46239"/>
          <p:cNvSpPr>
            <a:spLocks noChangeShapeType="1"/>
          </p:cNvSpPr>
          <p:nvPr/>
        </p:nvSpPr>
        <p:spPr bwMode="auto">
          <a:xfrm>
            <a:off x="3929063" y="47561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2" name="Shape 46240"/>
          <p:cNvSpPr>
            <a:spLocks/>
          </p:cNvSpPr>
          <p:nvPr/>
        </p:nvSpPr>
        <p:spPr bwMode="auto">
          <a:xfrm>
            <a:off x="3929063" y="4718050"/>
            <a:ext cx="20637" cy="47625"/>
          </a:xfrm>
          <a:custGeom>
            <a:avLst/>
            <a:gdLst>
              <a:gd name="T0" fmla="*/ 0 w 53"/>
              <a:gd name="T1" fmla="*/ 2147483647 h 124"/>
              <a:gd name="T2" fmla="*/ 0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0" y="103"/>
                </a:lnTo>
                <a:lnTo>
                  <a:pt x="1" y="108"/>
                </a:lnTo>
                <a:lnTo>
                  <a:pt x="4" y="112"/>
                </a:lnTo>
                <a:lnTo>
                  <a:pt x="8" y="116"/>
                </a:lnTo>
                <a:lnTo>
                  <a:pt x="12" y="120"/>
                </a:lnTo>
                <a:lnTo>
                  <a:pt x="16" y="122"/>
                </a:lnTo>
                <a:lnTo>
                  <a:pt x="21" y="124"/>
                </a:lnTo>
                <a:lnTo>
                  <a:pt x="26" y="124"/>
                </a:lnTo>
                <a:lnTo>
                  <a:pt x="32" y="124"/>
                </a:lnTo>
                <a:lnTo>
                  <a:pt x="37" y="122"/>
                </a:lnTo>
                <a:lnTo>
                  <a:pt x="41" y="120"/>
                </a:lnTo>
                <a:lnTo>
                  <a:pt x="45" y="116"/>
                </a:lnTo>
                <a:lnTo>
                  <a:pt x="49" y="112"/>
                </a:lnTo>
                <a:lnTo>
                  <a:pt x="50" y="108"/>
                </a:lnTo>
                <a:lnTo>
                  <a:pt x="53" y="103"/>
                </a:lnTo>
                <a:lnTo>
                  <a:pt x="53" y="32"/>
                </a:lnTo>
                <a:lnTo>
                  <a:pt x="53" y="21"/>
                </a:lnTo>
                <a:lnTo>
                  <a:pt x="50" y="17"/>
                </a:lnTo>
                <a:lnTo>
                  <a:pt x="49" y="12"/>
                </a:lnTo>
                <a:lnTo>
                  <a:pt x="45" y="8"/>
                </a:lnTo>
                <a:lnTo>
                  <a:pt x="41" y="5"/>
                </a:lnTo>
                <a:lnTo>
                  <a:pt x="37" y="3"/>
                </a:lnTo>
                <a:lnTo>
                  <a:pt x="32" y="1"/>
                </a:lnTo>
                <a:lnTo>
                  <a:pt x="26" y="0"/>
                </a:lnTo>
                <a:lnTo>
                  <a:pt x="21" y="1"/>
                </a:lnTo>
                <a:lnTo>
                  <a:pt x="16" y="3"/>
                </a:lnTo>
                <a:lnTo>
                  <a:pt x="12" y="5"/>
                </a:lnTo>
                <a:lnTo>
                  <a:pt x="8" y="8"/>
                </a:lnTo>
                <a:lnTo>
                  <a:pt x="4" y="12"/>
                </a:lnTo>
                <a:lnTo>
                  <a:pt x="1" y="17"/>
                </a:lnTo>
                <a:lnTo>
                  <a:pt x="0" y="28"/>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3" name="Straight Connector 46241"/>
          <p:cNvSpPr>
            <a:spLocks noChangeShapeType="1"/>
          </p:cNvSpPr>
          <p:nvPr/>
        </p:nvSpPr>
        <p:spPr bwMode="auto">
          <a:xfrm>
            <a:off x="3938588" y="47180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4" name="Shape 46242"/>
          <p:cNvSpPr>
            <a:spLocks/>
          </p:cNvSpPr>
          <p:nvPr/>
        </p:nvSpPr>
        <p:spPr bwMode="auto">
          <a:xfrm>
            <a:off x="3929063" y="4718050"/>
            <a:ext cx="101600" cy="20638"/>
          </a:xfrm>
          <a:custGeom>
            <a:avLst/>
            <a:gdLst>
              <a:gd name="T0" fmla="*/ 2147483647 w 259"/>
              <a:gd name="T1" fmla="*/ 0 h 53"/>
              <a:gd name="T2" fmla="*/ 2147483647 w 259"/>
              <a:gd name="T3" fmla="*/ 2147483647 h 53"/>
              <a:gd name="T4" fmla="*/ 2147483647 w 259"/>
              <a:gd name="T5" fmla="*/ 2147483647 h 53"/>
              <a:gd name="T6" fmla="*/ 2147483647 w 259"/>
              <a:gd name="T7" fmla="*/ 2147483647 h 53"/>
              <a:gd name="T8" fmla="*/ 2147483647 w 259"/>
              <a:gd name="T9" fmla="*/ 2147483647 h 53"/>
              <a:gd name="T10" fmla="*/ 2147483647 w 259"/>
              <a:gd name="T11" fmla="*/ 2147483647 h 53"/>
              <a:gd name="T12" fmla="*/ 2147483647 w 259"/>
              <a:gd name="T13" fmla="*/ 2147483647 h 53"/>
              <a:gd name="T14" fmla="*/ 0 w 259"/>
              <a:gd name="T15" fmla="*/ 2147483647 h 53"/>
              <a:gd name="T16" fmla="*/ 0 w 259"/>
              <a:gd name="T17" fmla="*/ 2147483647 h 53"/>
              <a:gd name="T18" fmla="*/ 0 w 259"/>
              <a:gd name="T19" fmla="*/ 2147483647 h 53"/>
              <a:gd name="T20" fmla="*/ 2147483647 w 259"/>
              <a:gd name="T21" fmla="*/ 2147483647 h 53"/>
              <a:gd name="T22" fmla="*/ 2147483647 w 259"/>
              <a:gd name="T23" fmla="*/ 2147483647 h 53"/>
              <a:gd name="T24" fmla="*/ 2147483647 w 259"/>
              <a:gd name="T25" fmla="*/ 2147483647 h 53"/>
              <a:gd name="T26" fmla="*/ 2147483647 w 259"/>
              <a:gd name="T27" fmla="*/ 2147483647 h 53"/>
              <a:gd name="T28" fmla="*/ 2147483647 w 259"/>
              <a:gd name="T29" fmla="*/ 2147483647 h 53"/>
              <a:gd name="T30" fmla="*/ 2147483647 w 259"/>
              <a:gd name="T31" fmla="*/ 2147483647 h 53"/>
              <a:gd name="T32" fmla="*/ 2147483647 w 259"/>
              <a:gd name="T33" fmla="*/ 2147483647 h 53"/>
              <a:gd name="T34" fmla="*/ 2147483647 w 259"/>
              <a:gd name="T35" fmla="*/ 2147483647 h 53"/>
              <a:gd name="T36" fmla="*/ 2147483647 w 259"/>
              <a:gd name="T37" fmla="*/ 2147483647 h 53"/>
              <a:gd name="T38" fmla="*/ 2147483647 w 259"/>
              <a:gd name="T39" fmla="*/ 2147483647 h 53"/>
              <a:gd name="T40" fmla="*/ 2147483647 w 259"/>
              <a:gd name="T41" fmla="*/ 2147483647 h 53"/>
              <a:gd name="T42" fmla="*/ 2147483647 w 259"/>
              <a:gd name="T43" fmla="*/ 2147483647 h 53"/>
              <a:gd name="T44" fmla="*/ 2147483647 w 259"/>
              <a:gd name="T45" fmla="*/ 2147483647 h 53"/>
              <a:gd name="T46" fmla="*/ 2147483647 w 259"/>
              <a:gd name="T47" fmla="*/ 2147483647 h 53"/>
              <a:gd name="T48" fmla="*/ 2147483647 w 259"/>
              <a:gd name="T49" fmla="*/ 2147483647 h 53"/>
              <a:gd name="T50" fmla="*/ 2147483647 w 259"/>
              <a:gd name="T51" fmla="*/ 2147483647 h 53"/>
              <a:gd name="T52" fmla="*/ 2147483647 w 259"/>
              <a:gd name="T53" fmla="*/ 2147483647 h 53"/>
              <a:gd name="T54" fmla="*/ 2147483647 w 259"/>
              <a:gd name="T55" fmla="*/ 2147483647 h 53"/>
              <a:gd name="T56" fmla="*/ 2147483647 w 259"/>
              <a:gd name="T57" fmla="*/ 2147483647 h 53"/>
              <a:gd name="T58" fmla="*/ 2147483647 w 259"/>
              <a:gd name="T59" fmla="*/ 2147483647 h 53"/>
              <a:gd name="T60" fmla="*/ 2147483647 w 259"/>
              <a:gd name="T61" fmla="*/ 2147483647 h 53"/>
              <a:gd name="T62" fmla="*/ 2147483647 w 259"/>
              <a:gd name="T63" fmla="*/ 0 h 53"/>
              <a:gd name="T64" fmla="*/ 2147483647 w 25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53"/>
              <a:gd name="T101" fmla="*/ 259 w 25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53">
                <a:moveTo>
                  <a:pt x="26" y="0"/>
                </a:moveTo>
                <a:lnTo>
                  <a:pt x="21" y="1"/>
                </a:lnTo>
                <a:lnTo>
                  <a:pt x="16" y="3"/>
                </a:lnTo>
                <a:lnTo>
                  <a:pt x="12" y="5"/>
                </a:lnTo>
                <a:lnTo>
                  <a:pt x="8" y="8"/>
                </a:lnTo>
                <a:lnTo>
                  <a:pt x="4" y="12"/>
                </a:lnTo>
                <a:lnTo>
                  <a:pt x="1" y="17"/>
                </a:lnTo>
                <a:lnTo>
                  <a:pt x="0" y="21"/>
                </a:lnTo>
                <a:lnTo>
                  <a:pt x="0" y="27"/>
                </a:lnTo>
                <a:lnTo>
                  <a:pt x="0" y="32"/>
                </a:lnTo>
                <a:lnTo>
                  <a:pt x="1" y="37"/>
                </a:lnTo>
                <a:lnTo>
                  <a:pt x="4" y="41"/>
                </a:lnTo>
                <a:lnTo>
                  <a:pt x="8" y="45"/>
                </a:lnTo>
                <a:lnTo>
                  <a:pt x="12" y="49"/>
                </a:lnTo>
                <a:lnTo>
                  <a:pt x="16" y="52"/>
                </a:lnTo>
                <a:lnTo>
                  <a:pt x="21" y="53"/>
                </a:lnTo>
                <a:lnTo>
                  <a:pt x="227" y="53"/>
                </a:lnTo>
                <a:lnTo>
                  <a:pt x="238" y="53"/>
                </a:lnTo>
                <a:lnTo>
                  <a:pt x="243" y="52"/>
                </a:lnTo>
                <a:lnTo>
                  <a:pt x="247" y="49"/>
                </a:lnTo>
                <a:lnTo>
                  <a:pt x="251" y="45"/>
                </a:lnTo>
                <a:lnTo>
                  <a:pt x="255" y="41"/>
                </a:lnTo>
                <a:lnTo>
                  <a:pt x="258" y="37"/>
                </a:lnTo>
                <a:lnTo>
                  <a:pt x="259" y="32"/>
                </a:lnTo>
                <a:lnTo>
                  <a:pt x="259" y="27"/>
                </a:lnTo>
                <a:lnTo>
                  <a:pt x="259" y="21"/>
                </a:lnTo>
                <a:lnTo>
                  <a:pt x="258" y="17"/>
                </a:lnTo>
                <a:lnTo>
                  <a:pt x="255" y="12"/>
                </a:lnTo>
                <a:lnTo>
                  <a:pt x="251" y="8"/>
                </a:lnTo>
                <a:lnTo>
                  <a:pt x="247" y="5"/>
                </a:lnTo>
                <a:lnTo>
                  <a:pt x="243" y="3"/>
                </a:lnTo>
                <a:lnTo>
                  <a:pt x="23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5" name="Straight Connector 46243"/>
          <p:cNvSpPr>
            <a:spLocks noChangeShapeType="1"/>
          </p:cNvSpPr>
          <p:nvPr/>
        </p:nvSpPr>
        <p:spPr bwMode="auto">
          <a:xfrm>
            <a:off x="4010025" y="47291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6" name="Shape 46244"/>
          <p:cNvSpPr>
            <a:spLocks/>
          </p:cNvSpPr>
          <p:nvPr/>
        </p:nvSpPr>
        <p:spPr bwMode="auto">
          <a:xfrm>
            <a:off x="4010025" y="4691063"/>
            <a:ext cx="20638" cy="47625"/>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1" y="103"/>
                </a:lnTo>
                <a:lnTo>
                  <a:pt x="3" y="108"/>
                </a:lnTo>
                <a:lnTo>
                  <a:pt x="5" y="112"/>
                </a:lnTo>
                <a:lnTo>
                  <a:pt x="8" y="116"/>
                </a:lnTo>
                <a:lnTo>
                  <a:pt x="12" y="120"/>
                </a:lnTo>
                <a:lnTo>
                  <a:pt x="17" y="123"/>
                </a:lnTo>
                <a:lnTo>
                  <a:pt x="21" y="124"/>
                </a:lnTo>
                <a:lnTo>
                  <a:pt x="27" y="124"/>
                </a:lnTo>
                <a:lnTo>
                  <a:pt x="32" y="124"/>
                </a:lnTo>
                <a:lnTo>
                  <a:pt x="37" y="123"/>
                </a:lnTo>
                <a:lnTo>
                  <a:pt x="41" y="120"/>
                </a:lnTo>
                <a:lnTo>
                  <a:pt x="45" y="116"/>
                </a:lnTo>
                <a:lnTo>
                  <a:pt x="49" y="112"/>
                </a:lnTo>
                <a:lnTo>
                  <a:pt x="52" y="108"/>
                </a:lnTo>
                <a:lnTo>
                  <a:pt x="53" y="103"/>
                </a:lnTo>
                <a:lnTo>
                  <a:pt x="53" y="33"/>
                </a:lnTo>
                <a:lnTo>
                  <a:pt x="53" y="22"/>
                </a:lnTo>
                <a:lnTo>
                  <a:pt x="52" y="17"/>
                </a:lnTo>
                <a:lnTo>
                  <a:pt x="49" y="12"/>
                </a:lnTo>
                <a:lnTo>
                  <a:pt x="45" y="8"/>
                </a:lnTo>
                <a:lnTo>
                  <a:pt x="41" y="5"/>
                </a:lnTo>
                <a:lnTo>
                  <a:pt x="37" y="2"/>
                </a:lnTo>
                <a:lnTo>
                  <a:pt x="32" y="1"/>
                </a:lnTo>
                <a:lnTo>
                  <a:pt x="27" y="0"/>
                </a:lnTo>
                <a:lnTo>
                  <a:pt x="21" y="1"/>
                </a:lnTo>
                <a:lnTo>
                  <a:pt x="17" y="2"/>
                </a:lnTo>
                <a:lnTo>
                  <a:pt x="12" y="5"/>
                </a:lnTo>
                <a:lnTo>
                  <a:pt x="8" y="8"/>
                </a:lnTo>
                <a:lnTo>
                  <a:pt x="5" y="12"/>
                </a:lnTo>
                <a:lnTo>
                  <a:pt x="3" y="17"/>
                </a:lnTo>
                <a:lnTo>
                  <a:pt x="0" y="28"/>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7" name="Straight Connector 46245"/>
          <p:cNvSpPr>
            <a:spLocks noChangeShapeType="1"/>
          </p:cNvSpPr>
          <p:nvPr/>
        </p:nvSpPr>
        <p:spPr bwMode="auto">
          <a:xfrm>
            <a:off x="4021138" y="469106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8" name="Shape 46246"/>
          <p:cNvSpPr>
            <a:spLocks/>
          </p:cNvSpPr>
          <p:nvPr/>
        </p:nvSpPr>
        <p:spPr bwMode="auto">
          <a:xfrm>
            <a:off x="4010025" y="4691063"/>
            <a:ext cx="25400" cy="20637"/>
          </a:xfrm>
          <a:custGeom>
            <a:avLst/>
            <a:gdLst>
              <a:gd name="T0" fmla="*/ 2147483647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1" y="1"/>
                </a:lnTo>
                <a:lnTo>
                  <a:pt x="17" y="2"/>
                </a:lnTo>
                <a:lnTo>
                  <a:pt x="12" y="5"/>
                </a:lnTo>
                <a:lnTo>
                  <a:pt x="8" y="8"/>
                </a:lnTo>
                <a:lnTo>
                  <a:pt x="5" y="12"/>
                </a:lnTo>
                <a:lnTo>
                  <a:pt x="3" y="17"/>
                </a:lnTo>
                <a:lnTo>
                  <a:pt x="1" y="22"/>
                </a:lnTo>
                <a:lnTo>
                  <a:pt x="0" y="26"/>
                </a:lnTo>
                <a:lnTo>
                  <a:pt x="1" y="31"/>
                </a:lnTo>
                <a:lnTo>
                  <a:pt x="3" y="37"/>
                </a:lnTo>
                <a:lnTo>
                  <a:pt x="5" y="42"/>
                </a:lnTo>
                <a:lnTo>
                  <a:pt x="8" y="46"/>
                </a:lnTo>
                <a:lnTo>
                  <a:pt x="12" y="49"/>
                </a:lnTo>
                <a:lnTo>
                  <a:pt x="17" y="51"/>
                </a:lnTo>
                <a:lnTo>
                  <a:pt x="21" y="53"/>
                </a:lnTo>
                <a:lnTo>
                  <a:pt x="31" y="53"/>
                </a:lnTo>
                <a:lnTo>
                  <a:pt x="42" y="53"/>
                </a:lnTo>
                <a:lnTo>
                  <a:pt x="46" y="51"/>
                </a:lnTo>
                <a:lnTo>
                  <a:pt x="52" y="49"/>
                </a:lnTo>
                <a:lnTo>
                  <a:pt x="56" y="46"/>
                </a:lnTo>
                <a:lnTo>
                  <a:pt x="58" y="42"/>
                </a:lnTo>
                <a:lnTo>
                  <a:pt x="61" y="37"/>
                </a:lnTo>
                <a:lnTo>
                  <a:pt x="62" y="31"/>
                </a:lnTo>
                <a:lnTo>
                  <a:pt x="64" y="26"/>
                </a:lnTo>
                <a:lnTo>
                  <a:pt x="62" y="22"/>
                </a:lnTo>
                <a:lnTo>
                  <a:pt x="61" y="17"/>
                </a:lnTo>
                <a:lnTo>
                  <a:pt x="58" y="12"/>
                </a:lnTo>
                <a:lnTo>
                  <a:pt x="56" y="8"/>
                </a:lnTo>
                <a:lnTo>
                  <a:pt x="52" y="5"/>
                </a:lnTo>
                <a:lnTo>
                  <a:pt x="46" y="2"/>
                </a:lnTo>
                <a:lnTo>
                  <a:pt x="3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69" name="Straight Connector 46247"/>
          <p:cNvSpPr>
            <a:spLocks noChangeShapeType="1"/>
          </p:cNvSpPr>
          <p:nvPr/>
        </p:nvSpPr>
        <p:spPr bwMode="auto">
          <a:xfrm>
            <a:off x="4014788" y="47021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0" name="Shape 46248"/>
          <p:cNvSpPr>
            <a:spLocks/>
          </p:cNvSpPr>
          <p:nvPr/>
        </p:nvSpPr>
        <p:spPr bwMode="auto">
          <a:xfrm>
            <a:off x="4014788" y="4665663"/>
            <a:ext cx="20637" cy="46037"/>
          </a:xfrm>
          <a:custGeom>
            <a:avLst/>
            <a:gdLst>
              <a:gd name="T0" fmla="*/ 0 w 51"/>
              <a:gd name="T1" fmla="*/ 2147483647 h 123"/>
              <a:gd name="T2" fmla="*/ 0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0 h 123"/>
              <a:gd name="T48" fmla="*/ 2147483647 w 51"/>
              <a:gd name="T49" fmla="*/ 0 h 123"/>
              <a:gd name="T50" fmla="*/ 2147483647 w 51"/>
              <a:gd name="T51" fmla="*/ 0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2147483647 w 51"/>
              <a:gd name="T61" fmla="*/ 2147483647 h 123"/>
              <a:gd name="T62" fmla="*/ 0 w 51"/>
              <a:gd name="T63" fmla="*/ 2147483647 h 123"/>
              <a:gd name="T64" fmla="*/ 0 w 51"/>
              <a:gd name="T65" fmla="*/ 2147483647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3"/>
              <a:gd name="T101" fmla="*/ 51 w 51"/>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3">
                <a:moveTo>
                  <a:pt x="0" y="96"/>
                </a:moveTo>
                <a:lnTo>
                  <a:pt x="0" y="101"/>
                </a:lnTo>
                <a:lnTo>
                  <a:pt x="1" y="107"/>
                </a:lnTo>
                <a:lnTo>
                  <a:pt x="4" y="112"/>
                </a:lnTo>
                <a:lnTo>
                  <a:pt x="8" y="116"/>
                </a:lnTo>
                <a:lnTo>
                  <a:pt x="12" y="119"/>
                </a:lnTo>
                <a:lnTo>
                  <a:pt x="16" y="121"/>
                </a:lnTo>
                <a:lnTo>
                  <a:pt x="21" y="123"/>
                </a:lnTo>
                <a:lnTo>
                  <a:pt x="26" y="123"/>
                </a:lnTo>
                <a:lnTo>
                  <a:pt x="31" y="123"/>
                </a:lnTo>
                <a:lnTo>
                  <a:pt x="35" y="121"/>
                </a:lnTo>
                <a:lnTo>
                  <a:pt x="41" y="119"/>
                </a:lnTo>
                <a:lnTo>
                  <a:pt x="45" y="116"/>
                </a:lnTo>
                <a:lnTo>
                  <a:pt x="47" y="112"/>
                </a:lnTo>
                <a:lnTo>
                  <a:pt x="50" y="107"/>
                </a:lnTo>
                <a:lnTo>
                  <a:pt x="51" y="101"/>
                </a:lnTo>
                <a:lnTo>
                  <a:pt x="51" y="31"/>
                </a:lnTo>
                <a:lnTo>
                  <a:pt x="51" y="21"/>
                </a:lnTo>
                <a:lnTo>
                  <a:pt x="50" y="16"/>
                </a:lnTo>
                <a:lnTo>
                  <a:pt x="47" y="10"/>
                </a:lnTo>
                <a:lnTo>
                  <a:pt x="45" y="6"/>
                </a:lnTo>
                <a:lnTo>
                  <a:pt x="41" y="4"/>
                </a:lnTo>
                <a:lnTo>
                  <a:pt x="35" y="1"/>
                </a:lnTo>
                <a:lnTo>
                  <a:pt x="31" y="0"/>
                </a:lnTo>
                <a:lnTo>
                  <a:pt x="26" y="0"/>
                </a:lnTo>
                <a:lnTo>
                  <a:pt x="21" y="0"/>
                </a:lnTo>
                <a:lnTo>
                  <a:pt x="16" y="1"/>
                </a:lnTo>
                <a:lnTo>
                  <a:pt x="12" y="4"/>
                </a:lnTo>
                <a:lnTo>
                  <a:pt x="8" y="6"/>
                </a:lnTo>
                <a:lnTo>
                  <a:pt x="4" y="10"/>
                </a:lnTo>
                <a:lnTo>
                  <a:pt x="1" y="16"/>
                </a:lnTo>
                <a:lnTo>
                  <a:pt x="0" y="26"/>
                </a:lnTo>
                <a:lnTo>
                  <a:pt x="0" y="96"/>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1" name="Straight Connector 46249"/>
          <p:cNvSpPr>
            <a:spLocks noChangeShapeType="1"/>
          </p:cNvSpPr>
          <p:nvPr/>
        </p:nvSpPr>
        <p:spPr bwMode="auto">
          <a:xfrm>
            <a:off x="4025900" y="4665663"/>
            <a:ext cx="1588"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2" name="Shape 46250"/>
          <p:cNvSpPr>
            <a:spLocks/>
          </p:cNvSpPr>
          <p:nvPr/>
        </p:nvSpPr>
        <p:spPr bwMode="auto">
          <a:xfrm>
            <a:off x="4014788" y="4665663"/>
            <a:ext cx="261937" cy="19050"/>
          </a:xfrm>
          <a:custGeom>
            <a:avLst/>
            <a:gdLst>
              <a:gd name="T0" fmla="*/ 2147483647 w 662"/>
              <a:gd name="T1" fmla="*/ 0 h 51"/>
              <a:gd name="T2" fmla="*/ 2147483647 w 662"/>
              <a:gd name="T3" fmla="*/ 0 h 51"/>
              <a:gd name="T4" fmla="*/ 2147483647 w 662"/>
              <a:gd name="T5" fmla="*/ 2147483647 h 51"/>
              <a:gd name="T6" fmla="*/ 2147483647 w 662"/>
              <a:gd name="T7" fmla="*/ 2147483647 h 51"/>
              <a:gd name="T8" fmla="*/ 2147483647 w 662"/>
              <a:gd name="T9" fmla="*/ 2147483647 h 51"/>
              <a:gd name="T10" fmla="*/ 2147483647 w 662"/>
              <a:gd name="T11" fmla="*/ 2147483647 h 51"/>
              <a:gd name="T12" fmla="*/ 2147483647 w 662"/>
              <a:gd name="T13" fmla="*/ 2147483647 h 51"/>
              <a:gd name="T14" fmla="*/ 0 w 662"/>
              <a:gd name="T15" fmla="*/ 2147483647 h 51"/>
              <a:gd name="T16" fmla="*/ 0 w 662"/>
              <a:gd name="T17" fmla="*/ 2147483647 h 51"/>
              <a:gd name="T18" fmla="*/ 0 w 662"/>
              <a:gd name="T19" fmla="*/ 2147483647 h 51"/>
              <a:gd name="T20" fmla="*/ 2147483647 w 662"/>
              <a:gd name="T21" fmla="*/ 2147483647 h 51"/>
              <a:gd name="T22" fmla="*/ 2147483647 w 662"/>
              <a:gd name="T23" fmla="*/ 2147483647 h 51"/>
              <a:gd name="T24" fmla="*/ 2147483647 w 662"/>
              <a:gd name="T25" fmla="*/ 2147483647 h 51"/>
              <a:gd name="T26" fmla="*/ 2147483647 w 662"/>
              <a:gd name="T27" fmla="*/ 2147483647 h 51"/>
              <a:gd name="T28" fmla="*/ 2147483647 w 662"/>
              <a:gd name="T29" fmla="*/ 2147483647 h 51"/>
              <a:gd name="T30" fmla="*/ 2147483647 w 662"/>
              <a:gd name="T31" fmla="*/ 2147483647 h 51"/>
              <a:gd name="T32" fmla="*/ 2147483647 w 662"/>
              <a:gd name="T33" fmla="*/ 2147483647 h 51"/>
              <a:gd name="T34" fmla="*/ 2147483647 w 662"/>
              <a:gd name="T35" fmla="*/ 2147483647 h 51"/>
              <a:gd name="T36" fmla="*/ 2147483647 w 662"/>
              <a:gd name="T37" fmla="*/ 2147483647 h 51"/>
              <a:gd name="T38" fmla="*/ 2147483647 w 662"/>
              <a:gd name="T39" fmla="*/ 2147483647 h 51"/>
              <a:gd name="T40" fmla="*/ 2147483647 w 662"/>
              <a:gd name="T41" fmla="*/ 2147483647 h 51"/>
              <a:gd name="T42" fmla="*/ 2147483647 w 662"/>
              <a:gd name="T43" fmla="*/ 2147483647 h 51"/>
              <a:gd name="T44" fmla="*/ 2147483647 w 662"/>
              <a:gd name="T45" fmla="*/ 2147483647 h 51"/>
              <a:gd name="T46" fmla="*/ 2147483647 w 662"/>
              <a:gd name="T47" fmla="*/ 2147483647 h 51"/>
              <a:gd name="T48" fmla="*/ 2147483647 w 662"/>
              <a:gd name="T49" fmla="*/ 2147483647 h 51"/>
              <a:gd name="T50" fmla="*/ 2147483647 w 662"/>
              <a:gd name="T51" fmla="*/ 2147483647 h 51"/>
              <a:gd name="T52" fmla="*/ 2147483647 w 662"/>
              <a:gd name="T53" fmla="*/ 2147483647 h 51"/>
              <a:gd name="T54" fmla="*/ 2147483647 w 662"/>
              <a:gd name="T55" fmla="*/ 2147483647 h 51"/>
              <a:gd name="T56" fmla="*/ 2147483647 w 662"/>
              <a:gd name="T57" fmla="*/ 2147483647 h 51"/>
              <a:gd name="T58" fmla="*/ 2147483647 w 662"/>
              <a:gd name="T59" fmla="*/ 2147483647 h 51"/>
              <a:gd name="T60" fmla="*/ 2147483647 w 662"/>
              <a:gd name="T61" fmla="*/ 2147483647 h 51"/>
              <a:gd name="T62" fmla="*/ 2147483647 w 662"/>
              <a:gd name="T63" fmla="*/ 0 h 51"/>
              <a:gd name="T64" fmla="*/ 2147483647 w 66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2"/>
              <a:gd name="T100" fmla="*/ 0 h 51"/>
              <a:gd name="T101" fmla="*/ 662 w 66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2" h="51">
                <a:moveTo>
                  <a:pt x="26" y="0"/>
                </a:moveTo>
                <a:lnTo>
                  <a:pt x="21" y="0"/>
                </a:lnTo>
                <a:lnTo>
                  <a:pt x="16" y="1"/>
                </a:lnTo>
                <a:lnTo>
                  <a:pt x="12" y="4"/>
                </a:lnTo>
                <a:lnTo>
                  <a:pt x="8" y="6"/>
                </a:lnTo>
                <a:lnTo>
                  <a:pt x="4" y="10"/>
                </a:lnTo>
                <a:lnTo>
                  <a:pt x="1" y="16"/>
                </a:lnTo>
                <a:lnTo>
                  <a:pt x="0" y="21"/>
                </a:lnTo>
                <a:lnTo>
                  <a:pt x="0" y="26"/>
                </a:lnTo>
                <a:lnTo>
                  <a:pt x="0" y="31"/>
                </a:lnTo>
                <a:lnTo>
                  <a:pt x="1" y="35"/>
                </a:lnTo>
                <a:lnTo>
                  <a:pt x="4" y="41"/>
                </a:lnTo>
                <a:lnTo>
                  <a:pt x="8" y="45"/>
                </a:lnTo>
                <a:lnTo>
                  <a:pt x="12" y="47"/>
                </a:lnTo>
                <a:lnTo>
                  <a:pt x="16" y="50"/>
                </a:lnTo>
                <a:lnTo>
                  <a:pt x="21" y="51"/>
                </a:lnTo>
                <a:lnTo>
                  <a:pt x="630" y="51"/>
                </a:lnTo>
                <a:lnTo>
                  <a:pt x="641" y="51"/>
                </a:lnTo>
                <a:lnTo>
                  <a:pt x="646" y="50"/>
                </a:lnTo>
                <a:lnTo>
                  <a:pt x="650" y="47"/>
                </a:lnTo>
                <a:lnTo>
                  <a:pt x="654" y="45"/>
                </a:lnTo>
                <a:lnTo>
                  <a:pt x="658" y="41"/>
                </a:lnTo>
                <a:lnTo>
                  <a:pt x="661" y="35"/>
                </a:lnTo>
                <a:lnTo>
                  <a:pt x="662" y="31"/>
                </a:lnTo>
                <a:lnTo>
                  <a:pt x="662" y="26"/>
                </a:lnTo>
                <a:lnTo>
                  <a:pt x="662" y="21"/>
                </a:lnTo>
                <a:lnTo>
                  <a:pt x="661" y="16"/>
                </a:lnTo>
                <a:lnTo>
                  <a:pt x="658" y="10"/>
                </a:lnTo>
                <a:lnTo>
                  <a:pt x="654" y="6"/>
                </a:lnTo>
                <a:lnTo>
                  <a:pt x="650" y="4"/>
                </a:lnTo>
                <a:lnTo>
                  <a:pt x="646" y="1"/>
                </a:lnTo>
                <a:lnTo>
                  <a:pt x="63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3" name="Straight Connector 46251"/>
          <p:cNvSpPr>
            <a:spLocks noChangeShapeType="1"/>
          </p:cNvSpPr>
          <p:nvPr/>
        </p:nvSpPr>
        <p:spPr bwMode="auto">
          <a:xfrm>
            <a:off x="4256088" y="4675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4" name="Shape 46252"/>
          <p:cNvSpPr>
            <a:spLocks/>
          </p:cNvSpPr>
          <p:nvPr/>
        </p:nvSpPr>
        <p:spPr bwMode="auto">
          <a:xfrm>
            <a:off x="4256088" y="4610100"/>
            <a:ext cx="20637" cy="74613"/>
          </a:xfrm>
          <a:custGeom>
            <a:avLst/>
            <a:gdLst>
              <a:gd name="T0" fmla="*/ 0 w 53"/>
              <a:gd name="T1" fmla="*/ 2147483647 h 196"/>
              <a:gd name="T2" fmla="*/ 2147483647 w 53"/>
              <a:gd name="T3" fmla="*/ 2147483647 h 196"/>
              <a:gd name="T4" fmla="*/ 2147483647 w 53"/>
              <a:gd name="T5" fmla="*/ 2147483647 h 196"/>
              <a:gd name="T6" fmla="*/ 2147483647 w 53"/>
              <a:gd name="T7" fmla="*/ 2147483647 h 196"/>
              <a:gd name="T8" fmla="*/ 2147483647 w 53"/>
              <a:gd name="T9" fmla="*/ 2147483647 h 196"/>
              <a:gd name="T10" fmla="*/ 2147483647 w 53"/>
              <a:gd name="T11" fmla="*/ 2147483647 h 196"/>
              <a:gd name="T12" fmla="*/ 2147483647 w 53"/>
              <a:gd name="T13" fmla="*/ 2147483647 h 196"/>
              <a:gd name="T14" fmla="*/ 2147483647 w 53"/>
              <a:gd name="T15" fmla="*/ 2147483647 h 196"/>
              <a:gd name="T16" fmla="*/ 2147483647 w 53"/>
              <a:gd name="T17" fmla="*/ 2147483647 h 196"/>
              <a:gd name="T18" fmla="*/ 2147483647 w 53"/>
              <a:gd name="T19" fmla="*/ 2147483647 h 196"/>
              <a:gd name="T20" fmla="*/ 2147483647 w 53"/>
              <a:gd name="T21" fmla="*/ 2147483647 h 196"/>
              <a:gd name="T22" fmla="*/ 2147483647 w 53"/>
              <a:gd name="T23" fmla="*/ 2147483647 h 196"/>
              <a:gd name="T24" fmla="*/ 2147483647 w 53"/>
              <a:gd name="T25" fmla="*/ 2147483647 h 196"/>
              <a:gd name="T26" fmla="*/ 2147483647 w 53"/>
              <a:gd name="T27" fmla="*/ 2147483647 h 196"/>
              <a:gd name="T28" fmla="*/ 2147483647 w 53"/>
              <a:gd name="T29" fmla="*/ 2147483647 h 196"/>
              <a:gd name="T30" fmla="*/ 2147483647 w 53"/>
              <a:gd name="T31" fmla="*/ 2147483647 h 196"/>
              <a:gd name="T32" fmla="*/ 2147483647 w 53"/>
              <a:gd name="T33" fmla="*/ 2147483647 h 196"/>
              <a:gd name="T34" fmla="*/ 2147483647 w 53"/>
              <a:gd name="T35" fmla="*/ 2147483647 h 196"/>
              <a:gd name="T36" fmla="*/ 2147483647 w 53"/>
              <a:gd name="T37" fmla="*/ 2147483647 h 196"/>
              <a:gd name="T38" fmla="*/ 2147483647 w 53"/>
              <a:gd name="T39" fmla="*/ 2147483647 h 196"/>
              <a:gd name="T40" fmla="*/ 2147483647 w 53"/>
              <a:gd name="T41" fmla="*/ 2147483647 h 196"/>
              <a:gd name="T42" fmla="*/ 2147483647 w 53"/>
              <a:gd name="T43" fmla="*/ 2147483647 h 196"/>
              <a:gd name="T44" fmla="*/ 2147483647 w 53"/>
              <a:gd name="T45" fmla="*/ 2147483647 h 196"/>
              <a:gd name="T46" fmla="*/ 2147483647 w 53"/>
              <a:gd name="T47" fmla="*/ 0 h 196"/>
              <a:gd name="T48" fmla="*/ 2147483647 w 53"/>
              <a:gd name="T49" fmla="*/ 0 h 196"/>
              <a:gd name="T50" fmla="*/ 2147483647 w 53"/>
              <a:gd name="T51" fmla="*/ 0 h 196"/>
              <a:gd name="T52" fmla="*/ 2147483647 w 53"/>
              <a:gd name="T53" fmla="*/ 2147483647 h 196"/>
              <a:gd name="T54" fmla="*/ 2147483647 w 53"/>
              <a:gd name="T55" fmla="*/ 2147483647 h 196"/>
              <a:gd name="T56" fmla="*/ 2147483647 w 53"/>
              <a:gd name="T57" fmla="*/ 2147483647 h 196"/>
              <a:gd name="T58" fmla="*/ 2147483647 w 53"/>
              <a:gd name="T59" fmla="*/ 2147483647 h 196"/>
              <a:gd name="T60" fmla="*/ 2147483647 w 53"/>
              <a:gd name="T61" fmla="*/ 2147483647 h 196"/>
              <a:gd name="T62" fmla="*/ 0 w 53"/>
              <a:gd name="T63" fmla="*/ 2147483647 h 196"/>
              <a:gd name="T64" fmla="*/ 0 w 53"/>
              <a:gd name="T65" fmla="*/ 2147483647 h 1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96"/>
              <a:gd name="T101" fmla="*/ 53 w 53"/>
              <a:gd name="T102" fmla="*/ 196 h 1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96">
                <a:moveTo>
                  <a:pt x="0" y="169"/>
                </a:moveTo>
                <a:lnTo>
                  <a:pt x="1" y="174"/>
                </a:lnTo>
                <a:lnTo>
                  <a:pt x="3" y="178"/>
                </a:lnTo>
                <a:lnTo>
                  <a:pt x="5" y="184"/>
                </a:lnTo>
                <a:lnTo>
                  <a:pt x="8" y="188"/>
                </a:lnTo>
                <a:lnTo>
                  <a:pt x="12" y="190"/>
                </a:lnTo>
                <a:lnTo>
                  <a:pt x="17" y="193"/>
                </a:lnTo>
                <a:lnTo>
                  <a:pt x="21" y="194"/>
                </a:lnTo>
                <a:lnTo>
                  <a:pt x="26" y="196"/>
                </a:lnTo>
                <a:lnTo>
                  <a:pt x="32" y="194"/>
                </a:lnTo>
                <a:lnTo>
                  <a:pt x="37" y="193"/>
                </a:lnTo>
                <a:lnTo>
                  <a:pt x="41" y="190"/>
                </a:lnTo>
                <a:lnTo>
                  <a:pt x="45" y="188"/>
                </a:lnTo>
                <a:lnTo>
                  <a:pt x="49" y="184"/>
                </a:lnTo>
                <a:lnTo>
                  <a:pt x="52" y="178"/>
                </a:lnTo>
                <a:lnTo>
                  <a:pt x="53" y="174"/>
                </a:lnTo>
                <a:lnTo>
                  <a:pt x="53" y="32"/>
                </a:lnTo>
                <a:lnTo>
                  <a:pt x="53" y="21"/>
                </a:lnTo>
                <a:lnTo>
                  <a:pt x="52" y="16"/>
                </a:lnTo>
                <a:lnTo>
                  <a:pt x="49" y="12"/>
                </a:lnTo>
                <a:lnTo>
                  <a:pt x="45" y="8"/>
                </a:lnTo>
                <a:lnTo>
                  <a:pt x="41" y="4"/>
                </a:lnTo>
                <a:lnTo>
                  <a:pt x="37" y="3"/>
                </a:lnTo>
                <a:lnTo>
                  <a:pt x="32" y="0"/>
                </a:lnTo>
                <a:lnTo>
                  <a:pt x="26" y="0"/>
                </a:lnTo>
                <a:lnTo>
                  <a:pt x="21" y="0"/>
                </a:lnTo>
                <a:lnTo>
                  <a:pt x="17" y="3"/>
                </a:lnTo>
                <a:lnTo>
                  <a:pt x="12" y="4"/>
                </a:lnTo>
                <a:lnTo>
                  <a:pt x="8" y="8"/>
                </a:lnTo>
                <a:lnTo>
                  <a:pt x="5" y="12"/>
                </a:lnTo>
                <a:lnTo>
                  <a:pt x="3" y="16"/>
                </a:lnTo>
                <a:lnTo>
                  <a:pt x="0" y="26"/>
                </a:lnTo>
                <a:lnTo>
                  <a:pt x="0" y="16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5" name="Straight Connector 46253"/>
          <p:cNvSpPr>
            <a:spLocks noChangeShapeType="1"/>
          </p:cNvSpPr>
          <p:nvPr/>
        </p:nvSpPr>
        <p:spPr bwMode="auto">
          <a:xfrm>
            <a:off x="4267200" y="46101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6" name="Shape 46254"/>
          <p:cNvSpPr>
            <a:spLocks/>
          </p:cNvSpPr>
          <p:nvPr/>
        </p:nvSpPr>
        <p:spPr bwMode="auto">
          <a:xfrm>
            <a:off x="4256088" y="4610100"/>
            <a:ext cx="28575"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2147483647 w 73"/>
              <a:gd name="T15" fmla="*/ 2147483647 h 53"/>
              <a:gd name="T16" fmla="*/ 0 w 73"/>
              <a:gd name="T17" fmla="*/ 2147483647 h 53"/>
              <a:gd name="T18" fmla="*/ 2147483647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6" y="0"/>
                </a:moveTo>
                <a:lnTo>
                  <a:pt x="21" y="0"/>
                </a:lnTo>
                <a:lnTo>
                  <a:pt x="17" y="3"/>
                </a:lnTo>
                <a:lnTo>
                  <a:pt x="12" y="4"/>
                </a:lnTo>
                <a:lnTo>
                  <a:pt x="8" y="8"/>
                </a:lnTo>
                <a:lnTo>
                  <a:pt x="5" y="12"/>
                </a:lnTo>
                <a:lnTo>
                  <a:pt x="3" y="16"/>
                </a:lnTo>
                <a:lnTo>
                  <a:pt x="1" y="21"/>
                </a:lnTo>
                <a:lnTo>
                  <a:pt x="0" y="26"/>
                </a:lnTo>
                <a:lnTo>
                  <a:pt x="1" y="32"/>
                </a:lnTo>
                <a:lnTo>
                  <a:pt x="3" y="37"/>
                </a:lnTo>
                <a:lnTo>
                  <a:pt x="5" y="41"/>
                </a:lnTo>
                <a:lnTo>
                  <a:pt x="8" y="45"/>
                </a:lnTo>
                <a:lnTo>
                  <a:pt x="12" y="49"/>
                </a:lnTo>
                <a:lnTo>
                  <a:pt x="17" y="50"/>
                </a:lnTo>
                <a:lnTo>
                  <a:pt x="21" y="53"/>
                </a:lnTo>
                <a:lnTo>
                  <a:pt x="41" y="53"/>
                </a:lnTo>
                <a:lnTo>
                  <a:pt x="52" y="53"/>
                </a:lnTo>
                <a:lnTo>
                  <a:pt x="57" y="50"/>
                </a:lnTo>
                <a:lnTo>
                  <a:pt x="61" y="49"/>
                </a:lnTo>
                <a:lnTo>
                  <a:pt x="65" y="45"/>
                </a:lnTo>
                <a:lnTo>
                  <a:pt x="69" y="41"/>
                </a:lnTo>
                <a:lnTo>
                  <a:pt x="71" y="37"/>
                </a:lnTo>
                <a:lnTo>
                  <a:pt x="73" y="32"/>
                </a:lnTo>
                <a:lnTo>
                  <a:pt x="73" y="26"/>
                </a:lnTo>
                <a:lnTo>
                  <a:pt x="73" y="21"/>
                </a:lnTo>
                <a:lnTo>
                  <a:pt x="71" y="16"/>
                </a:lnTo>
                <a:lnTo>
                  <a:pt x="69" y="12"/>
                </a:lnTo>
                <a:lnTo>
                  <a:pt x="65" y="8"/>
                </a:lnTo>
                <a:lnTo>
                  <a:pt x="61" y="4"/>
                </a:lnTo>
                <a:lnTo>
                  <a:pt x="57" y="3"/>
                </a:lnTo>
                <a:lnTo>
                  <a:pt x="4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7" name="Straight Connector 46255"/>
          <p:cNvSpPr>
            <a:spLocks noChangeShapeType="1"/>
          </p:cNvSpPr>
          <p:nvPr/>
        </p:nvSpPr>
        <p:spPr bwMode="auto">
          <a:xfrm>
            <a:off x="4264025" y="46212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8" name="Shape 46256"/>
          <p:cNvSpPr>
            <a:spLocks/>
          </p:cNvSpPr>
          <p:nvPr/>
        </p:nvSpPr>
        <p:spPr bwMode="auto">
          <a:xfrm>
            <a:off x="4264025" y="4583113"/>
            <a:ext cx="20638" cy="46037"/>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7"/>
                </a:moveTo>
                <a:lnTo>
                  <a:pt x="1" y="103"/>
                </a:lnTo>
                <a:lnTo>
                  <a:pt x="2" y="108"/>
                </a:lnTo>
                <a:lnTo>
                  <a:pt x="4" y="112"/>
                </a:lnTo>
                <a:lnTo>
                  <a:pt x="8" y="116"/>
                </a:lnTo>
                <a:lnTo>
                  <a:pt x="12" y="120"/>
                </a:lnTo>
                <a:lnTo>
                  <a:pt x="16" y="121"/>
                </a:lnTo>
                <a:lnTo>
                  <a:pt x="21" y="124"/>
                </a:lnTo>
                <a:lnTo>
                  <a:pt x="26" y="124"/>
                </a:lnTo>
                <a:lnTo>
                  <a:pt x="32" y="124"/>
                </a:lnTo>
                <a:lnTo>
                  <a:pt x="37" y="121"/>
                </a:lnTo>
                <a:lnTo>
                  <a:pt x="41" y="120"/>
                </a:lnTo>
                <a:lnTo>
                  <a:pt x="45" y="116"/>
                </a:lnTo>
                <a:lnTo>
                  <a:pt x="49" y="112"/>
                </a:lnTo>
                <a:lnTo>
                  <a:pt x="51" y="108"/>
                </a:lnTo>
                <a:lnTo>
                  <a:pt x="53" y="103"/>
                </a:lnTo>
                <a:lnTo>
                  <a:pt x="53" y="31"/>
                </a:lnTo>
                <a:lnTo>
                  <a:pt x="53" y="21"/>
                </a:lnTo>
                <a:lnTo>
                  <a:pt x="51" y="17"/>
                </a:lnTo>
                <a:lnTo>
                  <a:pt x="49" y="12"/>
                </a:lnTo>
                <a:lnTo>
                  <a:pt x="45" y="8"/>
                </a:lnTo>
                <a:lnTo>
                  <a:pt x="41" y="5"/>
                </a:lnTo>
                <a:lnTo>
                  <a:pt x="37" y="2"/>
                </a:lnTo>
                <a:lnTo>
                  <a:pt x="32" y="1"/>
                </a:lnTo>
                <a:lnTo>
                  <a:pt x="26" y="0"/>
                </a:lnTo>
                <a:lnTo>
                  <a:pt x="21" y="1"/>
                </a:lnTo>
                <a:lnTo>
                  <a:pt x="16" y="2"/>
                </a:lnTo>
                <a:lnTo>
                  <a:pt x="12" y="5"/>
                </a:lnTo>
                <a:lnTo>
                  <a:pt x="8" y="8"/>
                </a:lnTo>
                <a:lnTo>
                  <a:pt x="4" y="12"/>
                </a:lnTo>
                <a:lnTo>
                  <a:pt x="2" y="17"/>
                </a:lnTo>
                <a:lnTo>
                  <a:pt x="0" y="26"/>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79" name="Straight Connector 46257"/>
          <p:cNvSpPr>
            <a:spLocks noChangeShapeType="1"/>
          </p:cNvSpPr>
          <p:nvPr/>
        </p:nvSpPr>
        <p:spPr bwMode="auto">
          <a:xfrm>
            <a:off x="4275138" y="45831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0" name="Shape 46258"/>
          <p:cNvSpPr>
            <a:spLocks/>
          </p:cNvSpPr>
          <p:nvPr/>
        </p:nvSpPr>
        <p:spPr bwMode="auto">
          <a:xfrm>
            <a:off x="4264025" y="4583113"/>
            <a:ext cx="25400" cy="20637"/>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1"/>
                </a:lnTo>
                <a:lnTo>
                  <a:pt x="16" y="2"/>
                </a:lnTo>
                <a:lnTo>
                  <a:pt x="12" y="5"/>
                </a:lnTo>
                <a:lnTo>
                  <a:pt x="8" y="8"/>
                </a:lnTo>
                <a:lnTo>
                  <a:pt x="4" y="12"/>
                </a:lnTo>
                <a:lnTo>
                  <a:pt x="2" y="17"/>
                </a:lnTo>
                <a:lnTo>
                  <a:pt x="1" y="21"/>
                </a:lnTo>
                <a:lnTo>
                  <a:pt x="0" y="26"/>
                </a:lnTo>
                <a:lnTo>
                  <a:pt x="1" y="31"/>
                </a:lnTo>
                <a:lnTo>
                  <a:pt x="2" y="37"/>
                </a:lnTo>
                <a:lnTo>
                  <a:pt x="4" y="41"/>
                </a:lnTo>
                <a:lnTo>
                  <a:pt x="8" y="45"/>
                </a:lnTo>
                <a:lnTo>
                  <a:pt x="12" y="49"/>
                </a:lnTo>
                <a:lnTo>
                  <a:pt x="16" y="51"/>
                </a:lnTo>
                <a:lnTo>
                  <a:pt x="21" y="53"/>
                </a:lnTo>
                <a:lnTo>
                  <a:pt x="30" y="53"/>
                </a:lnTo>
                <a:lnTo>
                  <a:pt x="41" y="53"/>
                </a:lnTo>
                <a:lnTo>
                  <a:pt x="46" y="51"/>
                </a:lnTo>
                <a:lnTo>
                  <a:pt x="51" y="49"/>
                </a:lnTo>
                <a:lnTo>
                  <a:pt x="55" y="45"/>
                </a:lnTo>
                <a:lnTo>
                  <a:pt x="58" y="41"/>
                </a:lnTo>
                <a:lnTo>
                  <a:pt x="61" y="37"/>
                </a:lnTo>
                <a:lnTo>
                  <a:pt x="62" y="31"/>
                </a:lnTo>
                <a:lnTo>
                  <a:pt x="63" y="26"/>
                </a:lnTo>
                <a:lnTo>
                  <a:pt x="62" y="21"/>
                </a:lnTo>
                <a:lnTo>
                  <a:pt x="61" y="17"/>
                </a:lnTo>
                <a:lnTo>
                  <a:pt x="58" y="12"/>
                </a:lnTo>
                <a:lnTo>
                  <a:pt x="55" y="8"/>
                </a:lnTo>
                <a:lnTo>
                  <a:pt x="51" y="5"/>
                </a:lnTo>
                <a:lnTo>
                  <a:pt x="46" y="2"/>
                </a:lnTo>
                <a:lnTo>
                  <a:pt x="3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1" name="Straight Connector 46259"/>
          <p:cNvSpPr>
            <a:spLocks noChangeShapeType="1"/>
          </p:cNvSpPr>
          <p:nvPr/>
        </p:nvSpPr>
        <p:spPr bwMode="auto">
          <a:xfrm>
            <a:off x="4268788" y="45926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2" name="Shape 46260"/>
          <p:cNvSpPr>
            <a:spLocks/>
          </p:cNvSpPr>
          <p:nvPr/>
        </p:nvSpPr>
        <p:spPr bwMode="auto">
          <a:xfrm>
            <a:off x="4268788" y="4556125"/>
            <a:ext cx="20637" cy="47625"/>
          </a:xfrm>
          <a:custGeom>
            <a:avLst/>
            <a:gdLst>
              <a:gd name="T0" fmla="*/ 0 w 52"/>
              <a:gd name="T1" fmla="*/ 2147483647 h 125"/>
              <a:gd name="T2" fmla="*/ 0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0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2147483647 w 52"/>
              <a:gd name="T61" fmla="*/ 2147483647 h 125"/>
              <a:gd name="T62" fmla="*/ 0 w 52"/>
              <a:gd name="T63" fmla="*/ 2147483647 h 125"/>
              <a:gd name="T64" fmla="*/ 0 w 52"/>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5"/>
              <a:gd name="T101" fmla="*/ 52 w 52"/>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5">
                <a:moveTo>
                  <a:pt x="0" y="98"/>
                </a:moveTo>
                <a:lnTo>
                  <a:pt x="0" y="103"/>
                </a:lnTo>
                <a:lnTo>
                  <a:pt x="2" y="109"/>
                </a:lnTo>
                <a:lnTo>
                  <a:pt x="4" y="113"/>
                </a:lnTo>
                <a:lnTo>
                  <a:pt x="7" y="117"/>
                </a:lnTo>
                <a:lnTo>
                  <a:pt x="11" y="121"/>
                </a:lnTo>
                <a:lnTo>
                  <a:pt x="16" y="123"/>
                </a:lnTo>
                <a:lnTo>
                  <a:pt x="22" y="125"/>
                </a:lnTo>
                <a:lnTo>
                  <a:pt x="27" y="125"/>
                </a:lnTo>
                <a:lnTo>
                  <a:pt x="31" y="125"/>
                </a:lnTo>
                <a:lnTo>
                  <a:pt x="36" y="123"/>
                </a:lnTo>
                <a:lnTo>
                  <a:pt x="41" y="121"/>
                </a:lnTo>
                <a:lnTo>
                  <a:pt x="45" y="117"/>
                </a:lnTo>
                <a:lnTo>
                  <a:pt x="48" y="113"/>
                </a:lnTo>
                <a:lnTo>
                  <a:pt x="51" y="109"/>
                </a:lnTo>
                <a:lnTo>
                  <a:pt x="52" y="103"/>
                </a:lnTo>
                <a:lnTo>
                  <a:pt x="52" y="33"/>
                </a:lnTo>
                <a:lnTo>
                  <a:pt x="52" y="21"/>
                </a:lnTo>
                <a:lnTo>
                  <a:pt x="51" y="17"/>
                </a:lnTo>
                <a:lnTo>
                  <a:pt x="48" y="12"/>
                </a:lnTo>
                <a:lnTo>
                  <a:pt x="45" y="8"/>
                </a:lnTo>
                <a:lnTo>
                  <a:pt x="41" y="6"/>
                </a:lnTo>
                <a:lnTo>
                  <a:pt x="36" y="3"/>
                </a:lnTo>
                <a:lnTo>
                  <a:pt x="31" y="2"/>
                </a:lnTo>
                <a:lnTo>
                  <a:pt x="27" y="0"/>
                </a:lnTo>
                <a:lnTo>
                  <a:pt x="22" y="2"/>
                </a:lnTo>
                <a:lnTo>
                  <a:pt x="16" y="3"/>
                </a:lnTo>
                <a:lnTo>
                  <a:pt x="11" y="6"/>
                </a:lnTo>
                <a:lnTo>
                  <a:pt x="7" y="8"/>
                </a:lnTo>
                <a:lnTo>
                  <a:pt x="4" y="12"/>
                </a:lnTo>
                <a:lnTo>
                  <a:pt x="2" y="17"/>
                </a:lnTo>
                <a:lnTo>
                  <a:pt x="0" y="28"/>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3" name="Straight Connector 46261"/>
          <p:cNvSpPr>
            <a:spLocks noChangeShapeType="1"/>
          </p:cNvSpPr>
          <p:nvPr/>
        </p:nvSpPr>
        <p:spPr bwMode="auto">
          <a:xfrm>
            <a:off x="4278313" y="45561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4" name="Shape 46262"/>
          <p:cNvSpPr>
            <a:spLocks/>
          </p:cNvSpPr>
          <p:nvPr/>
        </p:nvSpPr>
        <p:spPr bwMode="auto">
          <a:xfrm>
            <a:off x="4268788" y="4556125"/>
            <a:ext cx="44450" cy="20638"/>
          </a:xfrm>
          <a:custGeom>
            <a:avLst/>
            <a:gdLst>
              <a:gd name="T0" fmla="*/ 2147483647 w 111"/>
              <a:gd name="T1" fmla="*/ 0 h 53"/>
              <a:gd name="T2" fmla="*/ 2147483647 w 111"/>
              <a:gd name="T3" fmla="*/ 2147483647 h 53"/>
              <a:gd name="T4" fmla="*/ 2147483647 w 111"/>
              <a:gd name="T5" fmla="*/ 2147483647 h 53"/>
              <a:gd name="T6" fmla="*/ 2147483647 w 111"/>
              <a:gd name="T7" fmla="*/ 2147483647 h 53"/>
              <a:gd name="T8" fmla="*/ 2147483647 w 111"/>
              <a:gd name="T9" fmla="*/ 2147483647 h 53"/>
              <a:gd name="T10" fmla="*/ 2147483647 w 111"/>
              <a:gd name="T11" fmla="*/ 2147483647 h 53"/>
              <a:gd name="T12" fmla="*/ 2147483647 w 111"/>
              <a:gd name="T13" fmla="*/ 2147483647 h 53"/>
              <a:gd name="T14" fmla="*/ 0 w 111"/>
              <a:gd name="T15" fmla="*/ 2147483647 h 53"/>
              <a:gd name="T16" fmla="*/ 0 w 111"/>
              <a:gd name="T17" fmla="*/ 2147483647 h 53"/>
              <a:gd name="T18" fmla="*/ 0 w 111"/>
              <a:gd name="T19" fmla="*/ 2147483647 h 53"/>
              <a:gd name="T20" fmla="*/ 2147483647 w 111"/>
              <a:gd name="T21" fmla="*/ 2147483647 h 53"/>
              <a:gd name="T22" fmla="*/ 2147483647 w 111"/>
              <a:gd name="T23" fmla="*/ 2147483647 h 53"/>
              <a:gd name="T24" fmla="*/ 2147483647 w 111"/>
              <a:gd name="T25" fmla="*/ 2147483647 h 53"/>
              <a:gd name="T26" fmla="*/ 2147483647 w 111"/>
              <a:gd name="T27" fmla="*/ 2147483647 h 53"/>
              <a:gd name="T28" fmla="*/ 2147483647 w 111"/>
              <a:gd name="T29" fmla="*/ 2147483647 h 53"/>
              <a:gd name="T30" fmla="*/ 2147483647 w 111"/>
              <a:gd name="T31" fmla="*/ 2147483647 h 53"/>
              <a:gd name="T32" fmla="*/ 2147483647 w 111"/>
              <a:gd name="T33" fmla="*/ 2147483647 h 53"/>
              <a:gd name="T34" fmla="*/ 2147483647 w 111"/>
              <a:gd name="T35" fmla="*/ 2147483647 h 53"/>
              <a:gd name="T36" fmla="*/ 2147483647 w 111"/>
              <a:gd name="T37" fmla="*/ 2147483647 h 53"/>
              <a:gd name="T38" fmla="*/ 2147483647 w 111"/>
              <a:gd name="T39" fmla="*/ 2147483647 h 53"/>
              <a:gd name="T40" fmla="*/ 2147483647 w 111"/>
              <a:gd name="T41" fmla="*/ 2147483647 h 53"/>
              <a:gd name="T42" fmla="*/ 2147483647 w 111"/>
              <a:gd name="T43" fmla="*/ 2147483647 h 53"/>
              <a:gd name="T44" fmla="*/ 2147483647 w 111"/>
              <a:gd name="T45" fmla="*/ 2147483647 h 53"/>
              <a:gd name="T46" fmla="*/ 2147483647 w 111"/>
              <a:gd name="T47" fmla="*/ 2147483647 h 53"/>
              <a:gd name="T48" fmla="*/ 2147483647 w 111"/>
              <a:gd name="T49" fmla="*/ 2147483647 h 53"/>
              <a:gd name="T50" fmla="*/ 2147483647 w 111"/>
              <a:gd name="T51" fmla="*/ 2147483647 h 53"/>
              <a:gd name="T52" fmla="*/ 2147483647 w 111"/>
              <a:gd name="T53" fmla="*/ 2147483647 h 53"/>
              <a:gd name="T54" fmla="*/ 2147483647 w 111"/>
              <a:gd name="T55" fmla="*/ 2147483647 h 53"/>
              <a:gd name="T56" fmla="*/ 2147483647 w 111"/>
              <a:gd name="T57" fmla="*/ 2147483647 h 53"/>
              <a:gd name="T58" fmla="*/ 2147483647 w 111"/>
              <a:gd name="T59" fmla="*/ 2147483647 h 53"/>
              <a:gd name="T60" fmla="*/ 2147483647 w 111"/>
              <a:gd name="T61" fmla="*/ 2147483647 h 53"/>
              <a:gd name="T62" fmla="*/ 2147483647 w 111"/>
              <a:gd name="T63" fmla="*/ 0 h 53"/>
              <a:gd name="T64" fmla="*/ 2147483647 w 1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3"/>
              <a:gd name="T101" fmla="*/ 111 w 1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3">
                <a:moveTo>
                  <a:pt x="27" y="0"/>
                </a:moveTo>
                <a:lnTo>
                  <a:pt x="22" y="2"/>
                </a:lnTo>
                <a:lnTo>
                  <a:pt x="16" y="3"/>
                </a:lnTo>
                <a:lnTo>
                  <a:pt x="11" y="6"/>
                </a:lnTo>
                <a:lnTo>
                  <a:pt x="7" y="8"/>
                </a:lnTo>
                <a:lnTo>
                  <a:pt x="4" y="12"/>
                </a:lnTo>
                <a:lnTo>
                  <a:pt x="2" y="17"/>
                </a:lnTo>
                <a:lnTo>
                  <a:pt x="0" y="21"/>
                </a:lnTo>
                <a:lnTo>
                  <a:pt x="0" y="27"/>
                </a:lnTo>
                <a:lnTo>
                  <a:pt x="0" y="32"/>
                </a:lnTo>
                <a:lnTo>
                  <a:pt x="2" y="37"/>
                </a:lnTo>
                <a:lnTo>
                  <a:pt x="4" y="41"/>
                </a:lnTo>
                <a:lnTo>
                  <a:pt x="7" y="47"/>
                </a:lnTo>
                <a:lnTo>
                  <a:pt x="11" y="49"/>
                </a:lnTo>
                <a:lnTo>
                  <a:pt x="16" y="52"/>
                </a:lnTo>
                <a:lnTo>
                  <a:pt x="22" y="53"/>
                </a:lnTo>
                <a:lnTo>
                  <a:pt x="80" y="53"/>
                </a:lnTo>
                <a:lnTo>
                  <a:pt x="90" y="53"/>
                </a:lnTo>
                <a:lnTo>
                  <a:pt x="96" y="52"/>
                </a:lnTo>
                <a:lnTo>
                  <a:pt x="100" y="49"/>
                </a:lnTo>
                <a:lnTo>
                  <a:pt x="103" y="47"/>
                </a:lnTo>
                <a:lnTo>
                  <a:pt x="107" y="41"/>
                </a:lnTo>
                <a:lnTo>
                  <a:pt x="110" y="37"/>
                </a:lnTo>
                <a:lnTo>
                  <a:pt x="111" y="32"/>
                </a:lnTo>
                <a:lnTo>
                  <a:pt x="111" y="27"/>
                </a:lnTo>
                <a:lnTo>
                  <a:pt x="111" y="21"/>
                </a:lnTo>
                <a:lnTo>
                  <a:pt x="110" y="17"/>
                </a:lnTo>
                <a:lnTo>
                  <a:pt x="107" y="12"/>
                </a:lnTo>
                <a:lnTo>
                  <a:pt x="103" y="8"/>
                </a:lnTo>
                <a:lnTo>
                  <a:pt x="100" y="6"/>
                </a:lnTo>
                <a:lnTo>
                  <a:pt x="96" y="3"/>
                </a:lnTo>
                <a:lnTo>
                  <a:pt x="8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5" name="Straight Connector 46263"/>
          <p:cNvSpPr>
            <a:spLocks noChangeShapeType="1"/>
          </p:cNvSpPr>
          <p:nvPr/>
        </p:nvSpPr>
        <p:spPr bwMode="auto">
          <a:xfrm>
            <a:off x="4291013" y="45656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6" name="Shape 46264"/>
          <p:cNvSpPr>
            <a:spLocks/>
          </p:cNvSpPr>
          <p:nvPr/>
        </p:nvSpPr>
        <p:spPr bwMode="auto">
          <a:xfrm>
            <a:off x="4291013" y="4529138"/>
            <a:ext cx="22225" cy="47625"/>
          </a:xfrm>
          <a:custGeom>
            <a:avLst/>
            <a:gdLst>
              <a:gd name="T0" fmla="*/ 0 w 52"/>
              <a:gd name="T1" fmla="*/ 2147483647 h 123"/>
              <a:gd name="T2" fmla="*/ 2147483647 w 52"/>
              <a:gd name="T3" fmla="*/ 2147483647 h 123"/>
              <a:gd name="T4" fmla="*/ 2147483647 w 52"/>
              <a:gd name="T5" fmla="*/ 2147483647 h 123"/>
              <a:gd name="T6" fmla="*/ 2147483647 w 52"/>
              <a:gd name="T7" fmla="*/ 2147483647 h 123"/>
              <a:gd name="T8" fmla="*/ 2147483647 w 52"/>
              <a:gd name="T9" fmla="*/ 2147483647 h 123"/>
              <a:gd name="T10" fmla="*/ 2147483647 w 52"/>
              <a:gd name="T11" fmla="*/ 2147483647 h 123"/>
              <a:gd name="T12" fmla="*/ 2147483647 w 52"/>
              <a:gd name="T13" fmla="*/ 2147483647 h 123"/>
              <a:gd name="T14" fmla="*/ 2147483647 w 52"/>
              <a:gd name="T15" fmla="*/ 2147483647 h 123"/>
              <a:gd name="T16" fmla="*/ 2147483647 w 52"/>
              <a:gd name="T17" fmla="*/ 2147483647 h 123"/>
              <a:gd name="T18" fmla="*/ 2147483647 w 52"/>
              <a:gd name="T19" fmla="*/ 2147483647 h 123"/>
              <a:gd name="T20" fmla="*/ 2147483647 w 52"/>
              <a:gd name="T21" fmla="*/ 2147483647 h 123"/>
              <a:gd name="T22" fmla="*/ 2147483647 w 52"/>
              <a:gd name="T23" fmla="*/ 2147483647 h 123"/>
              <a:gd name="T24" fmla="*/ 2147483647 w 52"/>
              <a:gd name="T25" fmla="*/ 2147483647 h 123"/>
              <a:gd name="T26" fmla="*/ 2147483647 w 52"/>
              <a:gd name="T27" fmla="*/ 2147483647 h 123"/>
              <a:gd name="T28" fmla="*/ 2147483647 w 52"/>
              <a:gd name="T29" fmla="*/ 2147483647 h 123"/>
              <a:gd name="T30" fmla="*/ 2147483647 w 52"/>
              <a:gd name="T31" fmla="*/ 2147483647 h 123"/>
              <a:gd name="T32" fmla="*/ 2147483647 w 52"/>
              <a:gd name="T33" fmla="*/ 2147483647 h 123"/>
              <a:gd name="T34" fmla="*/ 2147483647 w 52"/>
              <a:gd name="T35" fmla="*/ 2147483647 h 123"/>
              <a:gd name="T36" fmla="*/ 2147483647 w 52"/>
              <a:gd name="T37" fmla="*/ 2147483647 h 123"/>
              <a:gd name="T38" fmla="*/ 2147483647 w 52"/>
              <a:gd name="T39" fmla="*/ 2147483647 h 123"/>
              <a:gd name="T40" fmla="*/ 2147483647 w 52"/>
              <a:gd name="T41" fmla="*/ 2147483647 h 123"/>
              <a:gd name="T42" fmla="*/ 2147483647 w 52"/>
              <a:gd name="T43" fmla="*/ 2147483647 h 123"/>
              <a:gd name="T44" fmla="*/ 2147483647 w 52"/>
              <a:gd name="T45" fmla="*/ 2147483647 h 123"/>
              <a:gd name="T46" fmla="*/ 2147483647 w 52"/>
              <a:gd name="T47" fmla="*/ 0 h 123"/>
              <a:gd name="T48" fmla="*/ 2147483647 w 52"/>
              <a:gd name="T49" fmla="*/ 0 h 123"/>
              <a:gd name="T50" fmla="*/ 2147483647 w 52"/>
              <a:gd name="T51" fmla="*/ 0 h 123"/>
              <a:gd name="T52" fmla="*/ 2147483647 w 52"/>
              <a:gd name="T53" fmla="*/ 2147483647 h 123"/>
              <a:gd name="T54" fmla="*/ 2147483647 w 52"/>
              <a:gd name="T55" fmla="*/ 2147483647 h 123"/>
              <a:gd name="T56" fmla="*/ 2147483647 w 52"/>
              <a:gd name="T57" fmla="*/ 2147483647 h 123"/>
              <a:gd name="T58" fmla="*/ 2147483647 w 52"/>
              <a:gd name="T59" fmla="*/ 2147483647 h 123"/>
              <a:gd name="T60" fmla="*/ 2147483647 w 52"/>
              <a:gd name="T61" fmla="*/ 2147483647 h 123"/>
              <a:gd name="T62" fmla="*/ 0 w 52"/>
              <a:gd name="T63" fmla="*/ 2147483647 h 123"/>
              <a:gd name="T64" fmla="*/ 0 w 52"/>
              <a:gd name="T65" fmla="*/ 2147483647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3"/>
              <a:gd name="T101" fmla="*/ 52 w 52"/>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3">
                <a:moveTo>
                  <a:pt x="0" y="97"/>
                </a:moveTo>
                <a:lnTo>
                  <a:pt x="1" y="102"/>
                </a:lnTo>
                <a:lnTo>
                  <a:pt x="2" y="107"/>
                </a:lnTo>
                <a:lnTo>
                  <a:pt x="5" y="111"/>
                </a:lnTo>
                <a:lnTo>
                  <a:pt x="7" y="117"/>
                </a:lnTo>
                <a:lnTo>
                  <a:pt x="11" y="119"/>
                </a:lnTo>
                <a:lnTo>
                  <a:pt x="17" y="122"/>
                </a:lnTo>
                <a:lnTo>
                  <a:pt x="21" y="123"/>
                </a:lnTo>
                <a:lnTo>
                  <a:pt x="26" y="123"/>
                </a:lnTo>
                <a:lnTo>
                  <a:pt x="31" y="123"/>
                </a:lnTo>
                <a:lnTo>
                  <a:pt x="37" y="122"/>
                </a:lnTo>
                <a:lnTo>
                  <a:pt x="41" y="119"/>
                </a:lnTo>
                <a:lnTo>
                  <a:pt x="44" y="117"/>
                </a:lnTo>
                <a:lnTo>
                  <a:pt x="48" y="111"/>
                </a:lnTo>
                <a:lnTo>
                  <a:pt x="51" y="107"/>
                </a:lnTo>
                <a:lnTo>
                  <a:pt x="52" y="102"/>
                </a:lnTo>
                <a:lnTo>
                  <a:pt x="52" y="32"/>
                </a:lnTo>
                <a:lnTo>
                  <a:pt x="52" y="21"/>
                </a:lnTo>
                <a:lnTo>
                  <a:pt x="51" y="16"/>
                </a:lnTo>
                <a:lnTo>
                  <a:pt x="48" y="11"/>
                </a:lnTo>
                <a:lnTo>
                  <a:pt x="44" y="7"/>
                </a:lnTo>
                <a:lnTo>
                  <a:pt x="41" y="4"/>
                </a:lnTo>
                <a:lnTo>
                  <a:pt x="37" y="2"/>
                </a:lnTo>
                <a:lnTo>
                  <a:pt x="31" y="0"/>
                </a:lnTo>
                <a:lnTo>
                  <a:pt x="26" y="0"/>
                </a:lnTo>
                <a:lnTo>
                  <a:pt x="21" y="0"/>
                </a:lnTo>
                <a:lnTo>
                  <a:pt x="17" y="2"/>
                </a:lnTo>
                <a:lnTo>
                  <a:pt x="11" y="4"/>
                </a:lnTo>
                <a:lnTo>
                  <a:pt x="7" y="7"/>
                </a:lnTo>
                <a:lnTo>
                  <a:pt x="5" y="11"/>
                </a:lnTo>
                <a:lnTo>
                  <a:pt x="2" y="16"/>
                </a:lnTo>
                <a:lnTo>
                  <a:pt x="0" y="27"/>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7" name="Straight Connector 46265"/>
          <p:cNvSpPr>
            <a:spLocks noChangeShapeType="1"/>
          </p:cNvSpPr>
          <p:nvPr/>
        </p:nvSpPr>
        <p:spPr bwMode="auto">
          <a:xfrm>
            <a:off x="4302125" y="45291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8" name="Shape 46266"/>
          <p:cNvSpPr>
            <a:spLocks/>
          </p:cNvSpPr>
          <p:nvPr/>
        </p:nvSpPr>
        <p:spPr bwMode="auto">
          <a:xfrm>
            <a:off x="4291013" y="4529138"/>
            <a:ext cx="60325" cy="19050"/>
          </a:xfrm>
          <a:custGeom>
            <a:avLst/>
            <a:gdLst>
              <a:gd name="T0" fmla="*/ 2147483647 w 152"/>
              <a:gd name="T1" fmla="*/ 0 h 52"/>
              <a:gd name="T2" fmla="*/ 2147483647 w 152"/>
              <a:gd name="T3" fmla="*/ 0 h 52"/>
              <a:gd name="T4" fmla="*/ 2147483647 w 152"/>
              <a:gd name="T5" fmla="*/ 2147483647 h 52"/>
              <a:gd name="T6" fmla="*/ 2147483647 w 152"/>
              <a:gd name="T7" fmla="*/ 2147483647 h 52"/>
              <a:gd name="T8" fmla="*/ 2147483647 w 152"/>
              <a:gd name="T9" fmla="*/ 2147483647 h 52"/>
              <a:gd name="T10" fmla="*/ 2147483647 w 152"/>
              <a:gd name="T11" fmla="*/ 2147483647 h 52"/>
              <a:gd name="T12" fmla="*/ 2147483647 w 152"/>
              <a:gd name="T13" fmla="*/ 2147483647 h 52"/>
              <a:gd name="T14" fmla="*/ 2147483647 w 152"/>
              <a:gd name="T15" fmla="*/ 2147483647 h 52"/>
              <a:gd name="T16" fmla="*/ 0 w 152"/>
              <a:gd name="T17" fmla="*/ 2147483647 h 52"/>
              <a:gd name="T18" fmla="*/ 2147483647 w 152"/>
              <a:gd name="T19" fmla="*/ 2147483647 h 52"/>
              <a:gd name="T20" fmla="*/ 2147483647 w 152"/>
              <a:gd name="T21" fmla="*/ 2147483647 h 52"/>
              <a:gd name="T22" fmla="*/ 2147483647 w 152"/>
              <a:gd name="T23" fmla="*/ 2147483647 h 52"/>
              <a:gd name="T24" fmla="*/ 2147483647 w 152"/>
              <a:gd name="T25" fmla="*/ 2147483647 h 52"/>
              <a:gd name="T26" fmla="*/ 2147483647 w 152"/>
              <a:gd name="T27" fmla="*/ 2147483647 h 52"/>
              <a:gd name="T28" fmla="*/ 2147483647 w 152"/>
              <a:gd name="T29" fmla="*/ 2147483647 h 52"/>
              <a:gd name="T30" fmla="*/ 2147483647 w 152"/>
              <a:gd name="T31" fmla="*/ 2147483647 h 52"/>
              <a:gd name="T32" fmla="*/ 2147483647 w 152"/>
              <a:gd name="T33" fmla="*/ 2147483647 h 52"/>
              <a:gd name="T34" fmla="*/ 2147483647 w 152"/>
              <a:gd name="T35" fmla="*/ 2147483647 h 52"/>
              <a:gd name="T36" fmla="*/ 2147483647 w 152"/>
              <a:gd name="T37" fmla="*/ 2147483647 h 52"/>
              <a:gd name="T38" fmla="*/ 2147483647 w 152"/>
              <a:gd name="T39" fmla="*/ 2147483647 h 52"/>
              <a:gd name="T40" fmla="*/ 2147483647 w 152"/>
              <a:gd name="T41" fmla="*/ 2147483647 h 52"/>
              <a:gd name="T42" fmla="*/ 2147483647 w 152"/>
              <a:gd name="T43" fmla="*/ 2147483647 h 52"/>
              <a:gd name="T44" fmla="*/ 2147483647 w 152"/>
              <a:gd name="T45" fmla="*/ 2147483647 h 52"/>
              <a:gd name="T46" fmla="*/ 2147483647 w 152"/>
              <a:gd name="T47" fmla="*/ 2147483647 h 52"/>
              <a:gd name="T48" fmla="*/ 2147483647 w 152"/>
              <a:gd name="T49" fmla="*/ 2147483647 h 52"/>
              <a:gd name="T50" fmla="*/ 2147483647 w 152"/>
              <a:gd name="T51" fmla="*/ 2147483647 h 52"/>
              <a:gd name="T52" fmla="*/ 2147483647 w 152"/>
              <a:gd name="T53" fmla="*/ 2147483647 h 52"/>
              <a:gd name="T54" fmla="*/ 2147483647 w 152"/>
              <a:gd name="T55" fmla="*/ 2147483647 h 52"/>
              <a:gd name="T56" fmla="*/ 2147483647 w 152"/>
              <a:gd name="T57" fmla="*/ 2147483647 h 52"/>
              <a:gd name="T58" fmla="*/ 2147483647 w 152"/>
              <a:gd name="T59" fmla="*/ 2147483647 h 52"/>
              <a:gd name="T60" fmla="*/ 2147483647 w 152"/>
              <a:gd name="T61" fmla="*/ 2147483647 h 52"/>
              <a:gd name="T62" fmla="*/ 2147483647 w 152"/>
              <a:gd name="T63" fmla="*/ 0 h 52"/>
              <a:gd name="T64" fmla="*/ 2147483647 w 15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52"/>
              <a:gd name="T101" fmla="*/ 152 w 15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52">
                <a:moveTo>
                  <a:pt x="26" y="0"/>
                </a:moveTo>
                <a:lnTo>
                  <a:pt x="21" y="0"/>
                </a:lnTo>
                <a:lnTo>
                  <a:pt x="17" y="2"/>
                </a:lnTo>
                <a:lnTo>
                  <a:pt x="11" y="4"/>
                </a:lnTo>
                <a:lnTo>
                  <a:pt x="7" y="7"/>
                </a:lnTo>
                <a:lnTo>
                  <a:pt x="5" y="11"/>
                </a:lnTo>
                <a:lnTo>
                  <a:pt x="2" y="16"/>
                </a:lnTo>
                <a:lnTo>
                  <a:pt x="1" y="21"/>
                </a:lnTo>
                <a:lnTo>
                  <a:pt x="0" y="27"/>
                </a:lnTo>
                <a:lnTo>
                  <a:pt x="1" y="31"/>
                </a:lnTo>
                <a:lnTo>
                  <a:pt x="2" y="36"/>
                </a:lnTo>
                <a:lnTo>
                  <a:pt x="5" y="41"/>
                </a:lnTo>
                <a:lnTo>
                  <a:pt x="7" y="45"/>
                </a:lnTo>
                <a:lnTo>
                  <a:pt x="11" y="48"/>
                </a:lnTo>
                <a:lnTo>
                  <a:pt x="17" y="51"/>
                </a:lnTo>
                <a:lnTo>
                  <a:pt x="21" y="52"/>
                </a:lnTo>
                <a:lnTo>
                  <a:pt x="118" y="52"/>
                </a:lnTo>
                <a:lnTo>
                  <a:pt x="130" y="52"/>
                </a:lnTo>
                <a:lnTo>
                  <a:pt x="134" y="51"/>
                </a:lnTo>
                <a:lnTo>
                  <a:pt x="140" y="48"/>
                </a:lnTo>
                <a:lnTo>
                  <a:pt x="144" y="45"/>
                </a:lnTo>
                <a:lnTo>
                  <a:pt x="146" y="41"/>
                </a:lnTo>
                <a:lnTo>
                  <a:pt x="149" y="36"/>
                </a:lnTo>
                <a:lnTo>
                  <a:pt x="150" y="31"/>
                </a:lnTo>
                <a:lnTo>
                  <a:pt x="152" y="27"/>
                </a:lnTo>
                <a:lnTo>
                  <a:pt x="150" y="21"/>
                </a:lnTo>
                <a:lnTo>
                  <a:pt x="149" y="16"/>
                </a:lnTo>
                <a:lnTo>
                  <a:pt x="146" y="11"/>
                </a:lnTo>
                <a:lnTo>
                  <a:pt x="144" y="7"/>
                </a:lnTo>
                <a:lnTo>
                  <a:pt x="140" y="4"/>
                </a:lnTo>
                <a:lnTo>
                  <a:pt x="134" y="2"/>
                </a:lnTo>
                <a:lnTo>
                  <a:pt x="12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89" name="Straight Connector 46267"/>
          <p:cNvSpPr>
            <a:spLocks noChangeShapeType="1"/>
          </p:cNvSpPr>
          <p:nvPr/>
        </p:nvSpPr>
        <p:spPr bwMode="auto">
          <a:xfrm>
            <a:off x="4330700" y="454025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0" name="Shape 46268"/>
          <p:cNvSpPr>
            <a:spLocks/>
          </p:cNvSpPr>
          <p:nvPr/>
        </p:nvSpPr>
        <p:spPr bwMode="auto">
          <a:xfrm>
            <a:off x="4330700" y="4502150"/>
            <a:ext cx="20638" cy="46038"/>
          </a:xfrm>
          <a:custGeom>
            <a:avLst/>
            <a:gdLst>
              <a:gd name="T0" fmla="*/ 0 w 51"/>
              <a:gd name="T1" fmla="*/ 2147483647 h 124"/>
              <a:gd name="T2" fmla="*/ 0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2147483647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2147483647 w 51"/>
              <a:gd name="T31" fmla="*/ 2147483647 h 124"/>
              <a:gd name="T32" fmla="*/ 2147483647 w 51"/>
              <a:gd name="T33" fmla="*/ 2147483647 h 124"/>
              <a:gd name="T34" fmla="*/ 2147483647 w 51"/>
              <a:gd name="T35" fmla="*/ 2147483647 h 124"/>
              <a:gd name="T36" fmla="*/ 2147483647 w 51"/>
              <a:gd name="T37" fmla="*/ 2147483647 h 124"/>
              <a:gd name="T38" fmla="*/ 2147483647 w 51"/>
              <a:gd name="T39" fmla="*/ 2147483647 h 124"/>
              <a:gd name="T40" fmla="*/ 2147483647 w 51"/>
              <a:gd name="T41" fmla="*/ 2147483647 h 124"/>
              <a:gd name="T42" fmla="*/ 2147483647 w 51"/>
              <a:gd name="T43" fmla="*/ 2147483647 h 124"/>
              <a:gd name="T44" fmla="*/ 2147483647 w 51"/>
              <a:gd name="T45" fmla="*/ 2147483647 h 124"/>
              <a:gd name="T46" fmla="*/ 2147483647 w 51"/>
              <a:gd name="T47" fmla="*/ 0 h 124"/>
              <a:gd name="T48" fmla="*/ 2147483647 w 51"/>
              <a:gd name="T49" fmla="*/ 0 h 124"/>
              <a:gd name="T50" fmla="*/ 2147483647 w 51"/>
              <a:gd name="T51" fmla="*/ 0 h 124"/>
              <a:gd name="T52" fmla="*/ 2147483647 w 51"/>
              <a:gd name="T53" fmla="*/ 2147483647 h 124"/>
              <a:gd name="T54" fmla="*/ 2147483647 w 51"/>
              <a:gd name="T55" fmla="*/ 2147483647 h 124"/>
              <a:gd name="T56" fmla="*/ 2147483647 w 51"/>
              <a:gd name="T57" fmla="*/ 2147483647 h 124"/>
              <a:gd name="T58" fmla="*/ 2147483647 w 51"/>
              <a:gd name="T59" fmla="*/ 2147483647 h 124"/>
              <a:gd name="T60" fmla="*/ 2147483647 w 51"/>
              <a:gd name="T61" fmla="*/ 2147483647 h 124"/>
              <a:gd name="T62" fmla="*/ 0 w 51"/>
              <a:gd name="T63" fmla="*/ 2147483647 h 124"/>
              <a:gd name="T64" fmla="*/ 0 w 51"/>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4"/>
              <a:gd name="T101" fmla="*/ 51 w 51"/>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4">
                <a:moveTo>
                  <a:pt x="0" y="98"/>
                </a:moveTo>
                <a:lnTo>
                  <a:pt x="0" y="102"/>
                </a:lnTo>
                <a:lnTo>
                  <a:pt x="1" y="107"/>
                </a:lnTo>
                <a:lnTo>
                  <a:pt x="4" y="112"/>
                </a:lnTo>
                <a:lnTo>
                  <a:pt x="8" y="116"/>
                </a:lnTo>
                <a:lnTo>
                  <a:pt x="12" y="119"/>
                </a:lnTo>
                <a:lnTo>
                  <a:pt x="16" y="122"/>
                </a:lnTo>
                <a:lnTo>
                  <a:pt x="21" y="123"/>
                </a:lnTo>
                <a:lnTo>
                  <a:pt x="26" y="124"/>
                </a:lnTo>
                <a:lnTo>
                  <a:pt x="31" y="123"/>
                </a:lnTo>
                <a:lnTo>
                  <a:pt x="35" y="122"/>
                </a:lnTo>
                <a:lnTo>
                  <a:pt x="41" y="119"/>
                </a:lnTo>
                <a:lnTo>
                  <a:pt x="45" y="116"/>
                </a:lnTo>
                <a:lnTo>
                  <a:pt x="47" y="112"/>
                </a:lnTo>
                <a:lnTo>
                  <a:pt x="50" y="107"/>
                </a:lnTo>
                <a:lnTo>
                  <a:pt x="51" y="102"/>
                </a:lnTo>
                <a:lnTo>
                  <a:pt x="51" y="32"/>
                </a:lnTo>
                <a:lnTo>
                  <a:pt x="51" y="21"/>
                </a:lnTo>
                <a:lnTo>
                  <a:pt x="50" y="16"/>
                </a:lnTo>
                <a:lnTo>
                  <a:pt x="47" y="12"/>
                </a:lnTo>
                <a:lnTo>
                  <a:pt x="45" y="8"/>
                </a:lnTo>
                <a:lnTo>
                  <a:pt x="41" y="4"/>
                </a:lnTo>
                <a:lnTo>
                  <a:pt x="35" y="1"/>
                </a:lnTo>
                <a:lnTo>
                  <a:pt x="31" y="0"/>
                </a:lnTo>
                <a:lnTo>
                  <a:pt x="26" y="0"/>
                </a:lnTo>
                <a:lnTo>
                  <a:pt x="21" y="0"/>
                </a:lnTo>
                <a:lnTo>
                  <a:pt x="16" y="1"/>
                </a:lnTo>
                <a:lnTo>
                  <a:pt x="12" y="4"/>
                </a:lnTo>
                <a:lnTo>
                  <a:pt x="8" y="8"/>
                </a:lnTo>
                <a:lnTo>
                  <a:pt x="4" y="12"/>
                </a:lnTo>
                <a:lnTo>
                  <a:pt x="1" y="16"/>
                </a:lnTo>
                <a:lnTo>
                  <a:pt x="0" y="26"/>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1" name="Straight Connector 46269"/>
          <p:cNvSpPr>
            <a:spLocks noChangeShapeType="1"/>
          </p:cNvSpPr>
          <p:nvPr/>
        </p:nvSpPr>
        <p:spPr bwMode="auto">
          <a:xfrm>
            <a:off x="4341813" y="45021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2" name="Shape 46270"/>
          <p:cNvSpPr>
            <a:spLocks/>
          </p:cNvSpPr>
          <p:nvPr/>
        </p:nvSpPr>
        <p:spPr bwMode="auto">
          <a:xfrm>
            <a:off x="4330700" y="4502150"/>
            <a:ext cx="79375" cy="19050"/>
          </a:xfrm>
          <a:custGeom>
            <a:avLst/>
            <a:gdLst>
              <a:gd name="T0" fmla="*/ 2147483647 w 199"/>
              <a:gd name="T1" fmla="*/ 0 h 51"/>
              <a:gd name="T2" fmla="*/ 2147483647 w 199"/>
              <a:gd name="T3" fmla="*/ 0 h 51"/>
              <a:gd name="T4" fmla="*/ 2147483647 w 199"/>
              <a:gd name="T5" fmla="*/ 2147483647 h 51"/>
              <a:gd name="T6" fmla="*/ 2147483647 w 199"/>
              <a:gd name="T7" fmla="*/ 2147483647 h 51"/>
              <a:gd name="T8" fmla="*/ 2147483647 w 199"/>
              <a:gd name="T9" fmla="*/ 2147483647 h 51"/>
              <a:gd name="T10" fmla="*/ 2147483647 w 199"/>
              <a:gd name="T11" fmla="*/ 2147483647 h 51"/>
              <a:gd name="T12" fmla="*/ 2147483647 w 199"/>
              <a:gd name="T13" fmla="*/ 2147483647 h 51"/>
              <a:gd name="T14" fmla="*/ 0 w 199"/>
              <a:gd name="T15" fmla="*/ 2147483647 h 51"/>
              <a:gd name="T16" fmla="*/ 0 w 199"/>
              <a:gd name="T17" fmla="*/ 2147483647 h 51"/>
              <a:gd name="T18" fmla="*/ 0 w 199"/>
              <a:gd name="T19" fmla="*/ 2147483647 h 51"/>
              <a:gd name="T20" fmla="*/ 2147483647 w 199"/>
              <a:gd name="T21" fmla="*/ 2147483647 h 51"/>
              <a:gd name="T22" fmla="*/ 2147483647 w 199"/>
              <a:gd name="T23" fmla="*/ 2147483647 h 51"/>
              <a:gd name="T24" fmla="*/ 2147483647 w 199"/>
              <a:gd name="T25" fmla="*/ 2147483647 h 51"/>
              <a:gd name="T26" fmla="*/ 2147483647 w 199"/>
              <a:gd name="T27" fmla="*/ 2147483647 h 51"/>
              <a:gd name="T28" fmla="*/ 2147483647 w 199"/>
              <a:gd name="T29" fmla="*/ 2147483647 h 51"/>
              <a:gd name="T30" fmla="*/ 2147483647 w 199"/>
              <a:gd name="T31" fmla="*/ 2147483647 h 51"/>
              <a:gd name="T32" fmla="*/ 2147483647 w 199"/>
              <a:gd name="T33" fmla="*/ 2147483647 h 51"/>
              <a:gd name="T34" fmla="*/ 2147483647 w 199"/>
              <a:gd name="T35" fmla="*/ 2147483647 h 51"/>
              <a:gd name="T36" fmla="*/ 2147483647 w 199"/>
              <a:gd name="T37" fmla="*/ 2147483647 h 51"/>
              <a:gd name="T38" fmla="*/ 2147483647 w 199"/>
              <a:gd name="T39" fmla="*/ 2147483647 h 51"/>
              <a:gd name="T40" fmla="*/ 2147483647 w 199"/>
              <a:gd name="T41" fmla="*/ 2147483647 h 51"/>
              <a:gd name="T42" fmla="*/ 2147483647 w 199"/>
              <a:gd name="T43" fmla="*/ 2147483647 h 51"/>
              <a:gd name="T44" fmla="*/ 2147483647 w 199"/>
              <a:gd name="T45" fmla="*/ 2147483647 h 51"/>
              <a:gd name="T46" fmla="*/ 2147483647 w 199"/>
              <a:gd name="T47" fmla="*/ 2147483647 h 51"/>
              <a:gd name="T48" fmla="*/ 2147483647 w 199"/>
              <a:gd name="T49" fmla="*/ 2147483647 h 51"/>
              <a:gd name="T50" fmla="*/ 2147483647 w 199"/>
              <a:gd name="T51" fmla="*/ 2147483647 h 51"/>
              <a:gd name="T52" fmla="*/ 2147483647 w 199"/>
              <a:gd name="T53" fmla="*/ 2147483647 h 51"/>
              <a:gd name="T54" fmla="*/ 2147483647 w 199"/>
              <a:gd name="T55" fmla="*/ 2147483647 h 51"/>
              <a:gd name="T56" fmla="*/ 2147483647 w 199"/>
              <a:gd name="T57" fmla="*/ 2147483647 h 51"/>
              <a:gd name="T58" fmla="*/ 2147483647 w 199"/>
              <a:gd name="T59" fmla="*/ 2147483647 h 51"/>
              <a:gd name="T60" fmla="*/ 2147483647 w 199"/>
              <a:gd name="T61" fmla="*/ 2147483647 h 51"/>
              <a:gd name="T62" fmla="*/ 2147483647 w 199"/>
              <a:gd name="T63" fmla="*/ 0 h 51"/>
              <a:gd name="T64" fmla="*/ 2147483647 w 199"/>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
              <a:gd name="T100" fmla="*/ 0 h 51"/>
              <a:gd name="T101" fmla="*/ 199 w 199"/>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 h="51">
                <a:moveTo>
                  <a:pt x="26" y="0"/>
                </a:moveTo>
                <a:lnTo>
                  <a:pt x="21" y="0"/>
                </a:lnTo>
                <a:lnTo>
                  <a:pt x="16" y="1"/>
                </a:lnTo>
                <a:lnTo>
                  <a:pt x="12" y="4"/>
                </a:lnTo>
                <a:lnTo>
                  <a:pt x="8" y="8"/>
                </a:lnTo>
                <a:lnTo>
                  <a:pt x="4" y="12"/>
                </a:lnTo>
                <a:lnTo>
                  <a:pt x="1" y="16"/>
                </a:lnTo>
                <a:lnTo>
                  <a:pt x="0" y="21"/>
                </a:lnTo>
                <a:lnTo>
                  <a:pt x="0" y="26"/>
                </a:lnTo>
                <a:lnTo>
                  <a:pt x="0" y="32"/>
                </a:lnTo>
                <a:lnTo>
                  <a:pt x="1" y="36"/>
                </a:lnTo>
                <a:lnTo>
                  <a:pt x="4" y="41"/>
                </a:lnTo>
                <a:lnTo>
                  <a:pt x="8" y="45"/>
                </a:lnTo>
                <a:lnTo>
                  <a:pt x="12" y="48"/>
                </a:lnTo>
                <a:lnTo>
                  <a:pt x="16" y="50"/>
                </a:lnTo>
                <a:lnTo>
                  <a:pt x="21" y="51"/>
                </a:lnTo>
                <a:lnTo>
                  <a:pt x="168" y="51"/>
                </a:lnTo>
                <a:lnTo>
                  <a:pt x="178" y="51"/>
                </a:lnTo>
                <a:lnTo>
                  <a:pt x="183" y="50"/>
                </a:lnTo>
                <a:lnTo>
                  <a:pt x="187" y="48"/>
                </a:lnTo>
                <a:lnTo>
                  <a:pt x="191" y="45"/>
                </a:lnTo>
                <a:lnTo>
                  <a:pt x="195" y="41"/>
                </a:lnTo>
                <a:lnTo>
                  <a:pt x="198" y="36"/>
                </a:lnTo>
                <a:lnTo>
                  <a:pt x="199" y="32"/>
                </a:lnTo>
                <a:lnTo>
                  <a:pt x="199" y="26"/>
                </a:lnTo>
                <a:lnTo>
                  <a:pt x="199" y="21"/>
                </a:lnTo>
                <a:lnTo>
                  <a:pt x="198" y="16"/>
                </a:lnTo>
                <a:lnTo>
                  <a:pt x="195" y="12"/>
                </a:lnTo>
                <a:lnTo>
                  <a:pt x="191" y="8"/>
                </a:lnTo>
                <a:lnTo>
                  <a:pt x="187" y="4"/>
                </a:lnTo>
                <a:lnTo>
                  <a:pt x="183" y="1"/>
                </a:lnTo>
                <a:lnTo>
                  <a:pt x="17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3" name="Straight Connector 46271"/>
          <p:cNvSpPr>
            <a:spLocks noChangeShapeType="1"/>
          </p:cNvSpPr>
          <p:nvPr/>
        </p:nvSpPr>
        <p:spPr bwMode="auto">
          <a:xfrm>
            <a:off x="4389438" y="45116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4" name="Shape 46272"/>
          <p:cNvSpPr>
            <a:spLocks/>
          </p:cNvSpPr>
          <p:nvPr/>
        </p:nvSpPr>
        <p:spPr bwMode="auto">
          <a:xfrm>
            <a:off x="4389438" y="4473575"/>
            <a:ext cx="20637" cy="47625"/>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0 h 124"/>
              <a:gd name="T48" fmla="*/ 2147483647 w 53"/>
              <a:gd name="T49" fmla="*/ 0 h 124"/>
              <a:gd name="T50" fmla="*/ 2147483647 w 53"/>
              <a:gd name="T51" fmla="*/ 0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7"/>
                </a:moveTo>
                <a:lnTo>
                  <a:pt x="2" y="103"/>
                </a:lnTo>
                <a:lnTo>
                  <a:pt x="3" y="107"/>
                </a:lnTo>
                <a:lnTo>
                  <a:pt x="6" y="112"/>
                </a:lnTo>
                <a:lnTo>
                  <a:pt x="8" y="116"/>
                </a:lnTo>
                <a:lnTo>
                  <a:pt x="12" y="119"/>
                </a:lnTo>
                <a:lnTo>
                  <a:pt x="18" y="121"/>
                </a:lnTo>
                <a:lnTo>
                  <a:pt x="22" y="122"/>
                </a:lnTo>
                <a:lnTo>
                  <a:pt x="27" y="124"/>
                </a:lnTo>
                <a:lnTo>
                  <a:pt x="32" y="122"/>
                </a:lnTo>
                <a:lnTo>
                  <a:pt x="37" y="121"/>
                </a:lnTo>
                <a:lnTo>
                  <a:pt x="41" y="119"/>
                </a:lnTo>
                <a:lnTo>
                  <a:pt x="45" y="116"/>
                </a:lnTo>
                <a:lnTo>
                  <a:pt x="49" y="112"/>
                </a:lnTo>
                <a:lnTo>
                  <a:pt x="52" y="107"/>
                </a:lnTo>
                <a:lnTo>
                  <a:pt x="53" y="103"/>
                </a:lnTo>
                <a:lnTo>
                  <a:pt x="53" y="31"/>
                </a:lnTo>
                <a:lnTo>
                  <a:pt x="53" y="21"/>
                </a:lnTo>
                <a:lnTo>
                  <a:pt x="52" y="15"/>
                </a:lnTo>
                <a:lnTo>
                  <a:pt x="49" y="11"/>
                </a:lnTo>
                <a:lnTo>
                  <a:pt x="45" y="8"/>
                </a:lnTo>
                <a:lnTo>
                  <a:pt x="41" y="4"/>
                </a:lnTo>
                <a:lnTo>
                  <a:pt x="37" y="1"/>
                </a:lnTo>
                <a:lnTo>
                  <a:pt x="32" y="0"/>
                </a:lnTo>
                <a:lnTo>
                  <a:pt x="27" y="0"/>
                </a:lnTo>
                <a:lnTo>
                  <a:pt x="22" y="0"/>
                </a:lnTo>
                <a:lnTo>
                  <a:pt x="18" y="1"/>
                </a:lnTo>
                <a:lnTo>
                  <a:pt x="12" y="4"/>
                </a:lnTo>
                <a:lnTo>
                  <a:pt x="8" y="8"/>
                </a:lnTo>
                <a:lnTo>
                  <a:pt x="6" y="11"/>
                </a:lnTo>
                <a:lnTo>
                  <a:pt x="3" y="15"/>
                </a:lnTo>
                <a:lnTo>
                  <a:pt x="0" y="26"/>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5" name="Straight Connector 46273"/>
          <p:cNvSpPr>
            <a:spLocks noChangeShapeType="1"/>
          </p:cNvSpPr>
          <p:nvPr/>
        </p:nvSpPr>
        <p:spPr bwMode="auto">
          <a:xfrm>
            <a:off x="4398963" y="44735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6" name="Shape 46274"/>
          <p:cNvSpPr>
            <a:spLocks/>
          </p:cNvSpPr>
          <p:nvPr/>
        </p:nvSpPr>
        <p:spPr bwMode="auto">
          <a:xfrm>
            <a:off x="4389438" y="4473575"/>
            <a:ext cx="63500" cy="22225"/>
          </a:xfrm>
          <a:custGeom>
            <a:avLst/>
            <a:gdLst>
              <a:gd name="T0" fmla="*/ 2147483647 w 162"/>
              <a:gd name="T1" fmla="*/ 0 h 52"/>
              <a:gd name="T2" fmla="*/ 2147483647 w 162"/>
              <a:gd name="T3" fmla="*/ 0 h 52"/>
              <a:gd name="T4" fmla="*/ 2147483647 w 162"/>
              <a:gd name="T5" fmla="*/ 2147483647 h 52"/>
              <a:gd name="T6" fmla="*/ 2147483647 w 162"/>
              <a:gd name="T7" fmla="*/ 2147483647 h 52"/>
              <a:gd name="T8" fmla="*/ 2147483647 w 162"/>
              <a:gd name="T9" fmla="*/ 2147483647 h 52"/>
              <a:gd name="T10" fmla="*/ 2147483647 w 162"/>
              <a:gd name="T11" fmla="*/ 2147483647 h 52"/>
              <a:gd name="T12" fmla="*/ 2147483647 w 162"/>
              <a:gd name="T13" fmla="*/ 2147483647 h 52"/>
              <a:gd name="T14" fmla="*/ 2147483647 w 162"/>
              <a:gd name="T15" fmla="*/ 2147483647 h 52"/>
              <a:gd name="T16" fmla="*/ 0 w 162"/>
              <a:gd name="T17" fmla="*/ 2147483647 h 52"/>
              <a:gd name="T18" fmla="*/ 2147483647 w 162"/>
              <a:gd name="T19" fmla="*/ 2147483647 h 52"/>
              <a:gd name="T20" fmla="*/ 2147483647 w 162"/>
              <a:gd name="T21" fmla="*/ 2147483647 h 52"/>
              <a:gd name="T22" fmla="*/ 2147483647 w 162"/>
              <a:gd name="T23" fmla="*/ 2147483647 h 52"/>
              <a:gd name="T24" fmla="*/ 2147483647 w 162"/>
              <a:gd name="T25" fmla="*/ 2147483647 h 52"/>
              <a:gd name="T26" fmla="*/ 2147483647 w 162"/>
              <a:gd name="T27" fmla="*/ 2147483647 h 52"/>
              <a:gd name="T28" fmla="*/ 2147483647 w 162"/>
              <a:gd name="T29" fmla="*/ 2147483647 h 52"/>
              <a:gd name="T30" fmla="*/ 2147483647 w 162"/>
              <a:gd name="T31" fmla="*/ 2147483647 h 52"/>
              <a:gd name="T32" fmla="*/ 2147483647 w 162"/>
              <a:gd name="T33" fmla="*/ 2147483647 h 52"/>
              <a:gd name="T34" fmla="*/ 2147483647 w 162"/>
              <a:gd name="T35" fmla="*/ 2147483647 h 52"/>
              <a:gd name="T36" fmla="*/ 2147483647 w 162"/>
              <a:gd name="T37" fmla="*/ 2147483647 h 52"/>
              <a:gd name="T38" fmla="*/ 2147483647 w 162"/>
              <a:gd name="T39" fmla="*/ 2147483647 h 52"/>
              <a:gd name="T40" fmla="*/ 2147483647 w 162"/>
              <a:gd name="T41" fmla="*/ 2147483647 h 52"/>
              <a:gd name="T42" fmla="*/ 2147483647 w 162"/>
              <a:gd name="T43" fmla="*/ 2147483647 h 52"/>
              <a:gd name="T44" fmla="*/ 2147483647 w 162"/>
              <a:gd name="T45" fmla="*/ 2147483647 h 52"/>
              <a:gd name="T46" fmla="*/ 2147483647 w 162"/>
              <a:gd name="T47" fmla="*/ 2147483647 h 52"/>
              <a:gd name="T48" fmla="*/ 2147483647 w 162"/>
              <a:gd name="T49" fmla="*/ 2147483647 h 52"/>
              <a:gd name="T50" fmla="*/ 2147483647 w 162"/>
              <a:gd name="T51" fmla="*/ 2147483647 h 52"/>
              <a:gd name="T52" fmla="*/ 2147483647 w 162"/>
              <a:gd name="T53" fmla="*/ 2147483647 h 52"/>
              <a:gd name="T54" fmla="*/ 2147483647 w 162"/>
              <a:gd name="T55" fmla="*/ 2147483647 h 52"/>
              <a:gd name="T56" fmla="*/ 2147483647 w 162"/>
              <a:gd name="T57" fmla="*/ 2147483647 h 52"/>
              <a:gd name="T58" fmla="*/ 2147483647 w 162"/>
              <a:gd name="T59" fmla="*/ 2147483647 h 52"/>
              <a:gd name="T60" fmla="*/ 2147483647 w 162"/>
              <a:gd name="T61" fmla="*/ 2147483647 h 52"/>
              <a:gd name="T62" fmla="*/ 2147483647 w 162"/>
              <a:gd name="T63" fmla="*/ 0 h 52"/>
              <a:gd name="T64" fmla="*/ 2147483647 w 1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52"/>
              <a:gd name="T101" fmla="*/ 162 w 1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52">
                <a:moveTo>
                  <a:pt x="27" y="0"/>
                </a:moveTo>
                <a:lnTo>
                  <a:pt x="22" y="0"/>
                </a:lnTo>
                <a:lnTo>
                  <a:pt x="18" y="1"/>
                </a:lnTo>
                <a:lnTo>
                  <a:pt x="12" y="4"/>
                </a:lnTo>
                <a:lnTo>
                  <a:pt x="8" y="8"/>
                </a:lnTo>
                <a:lnTo>
                  <a:pt x="6" y="11"/>
                </a:lnTo>
                <a:lnTo>
                  <a:pt x="3" y="15"/>
                </a:lnTo>
                <a:lnTo>
                  <a:pt x="2" y="21"/>
                </a:lnTo>
                <a:lnTo>
                  <a:pt x="0" y="26"/>
                </a:lnTo>
                <a:lnTo>
                  <a:pt x="2" y="31"/>
                </a:lnTo>
                <a:lnTo>
                  <a:pt x="3" y="37"/>
                </a:lnTo>
                <a:lnTo>
                  <a:pt x="6" y="41"/>
                </a:lnTo>
                <a:lnTo>
                  <a:pt x="8" y="45"/>
                </a:lnTo>
                <a:lnTo>
                  <a:pt x="12" y="48"/>
                </a:lnTo>
                <a:lnTo>
                  <a:pt x="18" y="50"/>
                </a:lnTo>
                <a:lnTo>
                  <a:pt x="22" y="52"/>
                </a:lnTo>
                <a:lnTo>
                  <a:pt x="130" y="52"/>
                </a:lnTo>
                <a:lnTo>
                  <a:pt x="140" y="52"/>
                </a:lnTo>
                <a:lnTo>
                  <a:pt x="146" y="50"/>
                </a:lnTo>
                <a:lnTo>
                  <a:pt x="150" y="48"/>
                </a:lnTo>
                <a:lnTo>
                  <a:pt x="154" y="45"/>
                </a:lnTo>
                <a:lnTo>
                  <a:pt x="158" y="41"/>
                </a:lnTo>
                <a:lnTo>
                  <a:pt x="160" y="37"/>
                </a:lnTo>
                <a:lnTo>
                  <a:pt x="162" y="31"/>
                </a:lnTo>
                <a:lnTo>
                  <a:pt x="162" y="26"/>
                </a:lnTo>
                <a:lnTo>
                  <a:pt x="162" y="21"/>
                </a:lnTo>
                <a:lnTo>
                  <a:pt x="160" y="15"/>
                </a:lnTo>
                <a:lnTo>
                  <a:pt x="158" y="11"/>
                </a:lnTo>
                <a:lnTo>
                  <a:pt x="154" y="8"/>
                </a:lnTo>
                <a:lnTo>
                  <a:pt x="150" y="4"/>
                </a:lnTo>
                <a:lnTo>
                  <a:pt x="146" y="1"/>
                </a:lnTo>
                <a:lnTo>
                  <a:pt x="13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7" name="Straight Connector 46275"/>
          <p:cNvSpPr>
            <a:spLocks noChangeShapeType="1"/>
          </p:cNvSpPr>
          <p:nvPr/>
        </p:nvSpPr>
        <p:spPr bwMode="auto">
          <a:xfrm>
            <a:off x="4432300" y="44846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8" name="Shape 46276"/>
          <p:cNvSpPr>
            <a:spLocks/>
          </p:cNvSpPr>
          <p:nvPr/>
        </p:nvSpPr>
        <p:spPr bwMode="auto">
          <a:xfrm>
            <a:off x="4432300" y="4448175"/>
            <a:ext cx="20638" cy="47625"/>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1" y="103"/>
                </a:lnTo>
                <a:lnTo>
                  <a:pt x="2" y="109"/>
                </a:lnTo>
                <a:lnTo>
                  <a:pt x="5" y="113"/>
                </a:lnTo>
                <a:lnTo>
                  <a:pt x="8" y="117"/>
                </a:lnTo>
                <a:lnTo>
                  <a:pt x="12" y="120"/>
                </a:lnTo>
                <a:lnTo>
                  <a:pt x="17" y="122"/>
                </a:lnTo>
                <a:lnTo>
                  <a:pt x="21" y="124"/>
                </a:lnTo>
                <a:lnTo>
                  <a:pt x="26" y="124"/>
                </a:lnTo>
                <a:lnTo>
                  <a:pt x="31" y="124"/>
                </a:lnTo>
                <a:lnTo>
                  <a:pt x="37" y="122"/>
                </a:lnTo>
                <a:lnTo>
                  <a:pt x="41" y="120"/>
                </a:lnTo>
                <a:lnTo>
                  <a:pt x="45" y="117"/>
                </a:lnTo>
                <a:lnTo>
                  <a:pt x="49" y="113"/>
                </a:lnTo>
                <a:lnTo>
                  <a:pt x="51" y="109"/>
                </a:lnTo>
                <a:lnTo>
                  <a:pt x="53" y="103"/>
                </a:lnTo>
                <a:lnTo>
                  <a:pt x="53" y="32"/>
                </a:lnTo>
                <a:lnTo>
                  <a:pt x="53" y="21"/>
                </a:lnTo>
                <a:lnTo>
                  <a:pt x="51" y="16"/>
                </a:lnTo>
                <a:lnTo>
                  <a:pt x="49" y="12"/>
                </a:lnTo>
                <a:lnTo>
                  <a:pt x="45" y="8"/>
                </a:lnTo>
                <a:lnTo>
                  <a:pt x="41" y="6"/>
                </a:lnTo>
                <a:lnTo>
                  <a:pt x="37" y="3"/>
                </a:lnTo>
                <a:lnTo>
                  <a:pt x="31" y="2"/>
                </a:lnTo>
                <a:lnTo>
                  <a:pt x="26" y="0"/>
                </a:lnTo>
                <a:lnTo>
                  <a:pt x="21" y="2"/>
                </a:lnTo>
                <a:lnTo>
                  <a:pt x="17" y="3"/>
                </a:lnTo>
                <a:lnTo>
                  <a:pt x="12" y="6"/>
                </a:lnTo>
                <a:lnTo>
                  <a:pt x="8" y="8"/>
                </a:lnTo>
                <a:lnTo>
                  <a:pt x="5" y="12"/>
                </a:lnTo>
                <a:lnTo>
                  <a:pt x="2"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4999" name="Straight Connector 46277"/>
          <p:cNvSpPr>
            <a:spLocks noChangeShapeType="1"/>
          </p:cNvSpPr>
          <p:nvPr/>
        </p:nvSpPr>
        <p:spPr bwMode="auto">
          <a:xfrm>
            <a:off x="4443413" y="44481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0" name="Shape 46278"/>
          <p:cNvSpPr>
            <a:spLocks/>
          </p:cNvSpPr>
          <p:nvPr/>
        </p:nvSpPr>
        <p:spPr bwMode="auto">
          <a:xfrm>
            <a:off x="4432300" y="4448175"/>
            <a:ext cx="25400" cy="20638"/>
          </a:xfrm>
          <a:custGeom>
            <a:avLst/>
            <a:gdLst>
              <a:gd name="T0" fmla="*/ 2147483647 w 63"/>
              <a:gd name="T1" fmla="*/ 0 h 53"/>
              <a:gd name="T2" fmla="*/ 2147483647 w 63"/>
              <a:gd name="T3" fmla="*/ 2147483647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2"/>
                </a:lnTo>
                <a:lnTo>
                  <a:pt x="17" y="3"/>
                </a:lnTo>
                <a:lnTo>
                  <a:pt x="12" y="6"/>
                </a:lnTo>
                <a:lnTo>
                  <a:pt x="8" y="8"/>
                </a:lnTo>
                <a:lnTo>
                  <a:pt x="5" y="12"/>
                </a:lnTo>
                <a:lnTo>
                  <a:pt x="2" y="16"/>
                </a:lnTo>
                <a:lnTo>
                  <a:pt x="1" y="21"/>
                </a:lnTo>
                <a:lnTo>
                  <a:pt x="0" y="27"/>
                </a:lnTo>
                <a:lnTo>
                  <a:pt x="1" y="32"/>
                </a:lnTo>
                <a:lnTo>
                  <a:pt x="2" y="37"/>
                </a:lnTo>
                <a:lnTo>
                  <a:pt x="5" y="41"/>
                </a:lnTo>
                <a:lnTo>
                  <a:pt x="8" y="45"/>
                </a:lnTo>
                <a:lnTo>
                  <a:pt x="12" y="49"/>
                </a:lnTo>
                <a:lnTo>
                  <a:pt x="17" y="52"/>
                </a:lnTo>
                <a:lnTo>
                  <a:pt x="21" y="53"/>
                </a:lnTo>
                <a:lnTo>
                  <a:pt x="30" y="53"/>
                </a:lnTo>
                <a:lnTo>
                  <a:pt x="42" y="53"/>
                </a:lnTo>
                <a:lnTo>
                  <a:pt x="46" y="52"/>
                </a:lnTo>
                <a:lnTo>
                  <a:pt x="51" y="49"/>
                </a:lnTo>
                <a:lnTo>
                  <a:pt x="55" y="45"/>
                </a:lnTo>
                <a:lnTo>
                  <a:pt x="58" y="41"/>
                </a:lnTo>
                <a:lnTo>
                  <a:pt x="61" y="37"/>
                </a:lnTo>
                <a:lnTo>
                  <a:pt x="62" y="32"/>
                </a:lnTo>
                <a:lnTo>
                  <a:pt x="63" y="27"/>
                </a:lnTo>
                <a:lnTo>
                  <a:pt x="62" y="21"/>
                </a:lnTo>
                <a:lnTo>
                  <a:pt x="61" y="16"/>
                </a:lnTo>
                <a:lnTo>
                  <a:pt x="58" y="12"/>
                </a:lnTo>
                <a:lnTo>
                  <a:pt x="55" y="8"/>
                </a:lnTo>
                <a:lnTo>
                  <a:pt x="51" y="6"/>
                </a:lnTo>
                <a:lnTo>
                  <a:pt x="46" y="3"/>
                </a:lnTo>
                <a:lnTo>
                  <a:pt x="3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1" name="Straight Connector 46279"/>
          <p:cNvSpPr>
            <a:spLocks noChangeShapeType="1"/>
          </p:cNvSpPr>
          <p:nvPr/>
        </p:nvSpPr>
        <p:spPr bwMode="auto">
          <a:xfrm>
            <a:off x="4437063" y="445770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2" name="Shape 46280"/>
          <p:cNvSpPr>
            <a:spLocks/>
          </p:cNvSpPr>
          <p:nvPr/>
        </p:nvSpPr>
        <p:spPr bwMode="auto">
          <a:xfrm>
            <a:off x="4437063" y="4421188"/>
            <a:ext cx="19050" cy="47625"/>
          </a:xfrm>
          <a:custGeom>
            <a:avLst/>
            <a:gdLst>
              <a:gd name="T0" fmla="*/ 0 w 52"/>
              <a:gd name="T1" fmla="*/ 2147483647 h 124"/>
              <a:gd name="T2" fmla="*/ 0 w 52"/>
              <a:gd name="T3" fmla="*/ 2147483647 h 124"/>
              <a:gd name="T4" fmla="*/ 2147483647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2147483647 h 124"/>
              <a:gd name="T16" fmla="*/ 2147483647 w 52"/>
              <a:gd name="T17" fmla="*/ 2147483647 h 124"/>
              <a:gd name="T18" fmla="*/ 2147483647 w 52"/>
              <a:gd name="T19" fmla="*/ 2147483647 h 124"/>
              <a:gd name="T20" fmla="*/ 2147483647 w 52"/>
              <a:gd name="T21" fmla="*/ 2147483647 h 124"/>
              <a:gd name="T22" fmla="*/ 2147483647 w 52"/>
              <a:gd name="T23" fmla="*/ 2147483647 h 124"/>
              <a:gd name="T24" fmla="*/ 2147483647 w 52"/>
              <a:gd name="T25" fmla="*/ 2147483647 h 124"/>
              <a:gd name="T26" fmla="*/ 2147483647 w 52"/>
              <a:gd name="T27" fmla="*/ 2147483647 h 124"/>
              <a:gd name="T28" fmla="*/ 2147483647 w 52"/>
              <a:gd name="T29" fmla="*/ 2147483647 h 124"/>
              <a:gd name="T30" fmla="*/ 2147483647 w 52"/>
              <a:gd name="T31" fmla="*/ 2147483647 h 124"/>
              <a:gd name="T32" fmla="*/ 2147483647 w 52"/>
              <a:gd name="T33" fmla="*/ 2147483647 h 124"/>
              <a:gd name="T34" fmla="*/ 2147483647 w 52"/>
              <a:gd name="T35" fmla="*/ 2147483647 h 124"/>
              <a:gd name="T36" fmla="*/ 2147483647 w 52"/>
              <a:gd name="T37" fmla="*/ 2147483647 h 124"/>
              <a:gd name="T38" fmla="*/ 2147483647 w 52"/>
              <a:gd name="T39" fmla="*/ 2147483647 h 124"/>
              <a:gd name="T40" fmla="*/ 2147483647 w 52"/>
              <a:gd name="T41" fmla="*/ 2147483647 h 124"/>
              <a:gd name="T42" fmla="*/ 2147483647 w 52"/>
              <a:gd name="T43" fmla="*/ 2147483647 h 124"/>
              <a:gd name="T44" fmla="*/ 2147483647 w 52"/>
              <a:gd name="T45" fmla="*/ 2147483647 h 124"/>
              <a:gd name="T46" fmla="*/ 2147483647 w 52"/>
              <a:gd name="T47" fmla="*/ 2147483647 h 124"/>
              <a:gd name="T48" fmla="*/ 2147483647 w 52"/>
              <a:gd name="T49" fmla="*/ 0 h 124"/>
              <a:gd name="T50" fmla="*/ 2147483647 w 52"/>
              <a:gd name="T51" fmla="*/ 2147483647 h 124"/>
              <a:gd name="T52" fmla="*/ 2147483647 w 52"/>
              <a:gd name="T53" fmla="*/ 2147483647 h 124"/>
              <a:gd name="T54" fmla="*/ 2147483647 w 52"/>
              <a:gd name="T55" fmla="*/ 2147483647 h 124"/>
              <a:gd name="T56" fmla="*/ 2147483647 w 52"/>
              <a:gd name="T57" fmla="*/ 2147483647 h 124"/>
              <a:gd name="T58" fmla="*/ 2147483647 w 52"/>
              <a:gd name="T59" fmla="*/ 2147483647 h 124"/>
              <a:gd name="T60" fmla="*/ 2147483647 w 52"/>
              <a:gd name="T61" fmla="*/ 2147483647 h 124"/>
              <a:gd name="T62" fmla="*/ 0 w 52"/>
              <a:gd name="T63" fmla="*/ 2147483647 h 124"/>
              <a:gd name="T64" fmla="*/ 0 w 52"/>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4"/>
              <a:gd name="T101" fmla="*/ 52 w 52"/>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4">
                <a:moveTo>
                  <a:pt x="0" y="98"/>
                </a:moveTo>
                <a:lnTo>
                  <a:pt x="0" y="103"/>
                </a:lnTo>
                <a:lnTo>
                  <a:pt x="2" y="108"/>
                </a:lnTo>
                <a:lnTo>
                  <a:pt x="4" y="112"/>
                </a:lnTo>
                <a:lnTo>
                  <a:pt x="8" y="116"/>
                </a:lnTo>
                <a:lnTo>
                  <a:pt x="12" y="120"/>
                </a:lnTo>
                <a:lnTo>
                  <a:pt x="16" y="123"/>
                </a:lnTo>
                <a:lnTo>
                  <a:pt x="21" y="124"/>
                </a:lnTo>
                <a:lnTo>
                  <a:pt x="27" y="124"/>
                </a:lnTo>
                <a:lnTo>
                  <a:pt x="32" y="124"/>
                </a:lnTo>
                <a:lnTo>
                  <a:pt x="36" y="123"/>
                </a:lnTo>
                <a:lnTo>
                  <a:pt x="41" y="120"/>
                </a:lnTo>
                <a:lnTo>
                  <a:pt x="45" y="116"/>
                </a:lnTo>
                <a:lnTo>
                  <a:pt x="48" y="112"/>
                </a:lnTo>
                <a:lnTo>
                  <a:pt x="51" y="108"/>
                </a:lnTo>
                <a:lnTo>
                  <a:pt x="52" y="103"/>
                </a:lnTo>
                <a:lnTo>
                  <a:pt x="52" y="33"/>
                </a:lnTo>
                <a:lnTo>
                  <a:pt x="52" y="21"/>
                </a:lnTo>
                <a:lnTo>
                  <a:pt x="51" y="17"/>
                </a:lnTo>
                <a:lnTo>
                  <a:pt x="48" y="12"/>
                </a:lnTo>
                <a:lnTo>
                  <a:pt x="45" y="8"/>
                </a:lnTo>
                <a:lnTo>
                  <a:pt x="41" y="5"/>
                </a:lnTo>
                <a:lnTo>
                  <a:pt x="36" y="3"/>
                </a:lnTo>
                <a:lnTo>
                  <a:pt x="32" y="1"/>
                </a:lnTo>
                <a:lnTo>
                  <a:pt x="27" y="0"/>
                </a:lnTo>
                <a:lnTo>
                  <a:pt x="21" y="1"/>
                </a:lnTo>
                <a:lnTo>
                  <a:pt x="16" y="3"/>
                </a:lnTo>
                <a:lnTo>
                  <a:pt x="12" y="5"/>
                </a:lnTo>
                <a:lnTo>
                  <a:pt x="8" y="8"/>
                </a:lnTo>
                <a:lnTo>
                  <a:pt x="4" y="12"/>
                </a:lnTo>
                <a:lnTo>
                  <a:pt x="2" y="17"/>
                </a:lnTo>
                <a:lnTo>
                  <a:pt x="0" y="28"/>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3" name="Straight Connector 46281"/>
          <p:cNvSpPr>
            <a:spLocks noChangeShapeType="1"/>
          </p:cNvSpPr>
          <p:nvPr/>
        </p:nvSpPr>
        <p:spPr bwMode="auto">
          <a:xfrm>
            <a:off x="4446588" y="4421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4" name="Shape 46282"/>
          <p:cNvSpPr>
            <a:spLocks/>
          </p:cNvSpPr>
          <p:nvPr/>
        </p:nvSpPr>
        <p:spPr bwMode="auto">
          <a:xfrm>
            <a:off x="4437063" y="4421188"/>
            <a:ext cx="63500" cy="19050"/>
          </a:xfrm>
          <a:custGeom>
            <a:avLst/>
            <a:gdLst>
              <a:gd name="T0" fmla="*/ 2147483647 w 162"/>
              <a:gd name="T1" fmla="*/ 0 h 53"/>
              <a:gd name="T2" fmla="*/ 2147483647 w 162"/>
              <a:gd name="T3" fmla="*/ 2147483647 h 53"/>
              <a:gd name="T4" fmla="*/ 2147483647 w 162"/>
              <a:gd name="T5" fmla="*/ 2147483647 h 53"/>
              <a:gd name="T6" fmla="*/ 2147483647 w 162"/>
              <a:gd name="T7" fmla="*/ 2147483647 h 53"/>
              <a:gd name="T8" fmla="*/ 2147483647 w 162"/>
              <a:gd name="T9" fmla="*/ 2147483647 h 53"/>
              <a:gd name="T10" fmla="*/ 2147483647 w 162"/>
              <a:gd name="T11" fmla="*/ 2147483647 h 53"/>
              <a:gd name="T12" fmla="*/ 2147483647 w 162"/>
              <a:gd name="T13" fmla="*/ 2147483647 h 53"/>
              <a:gd name="T14" fmla="*/ 0 w 162"/>
              <a:gd name="T15" fmla="*/ 2147483647 h 53"/>
              <a:gd name="T16" fmla="*/ 0 w 162"/>
              <a:gd name="T17" fmla="*/ 2147483647 h 53"/>
              <a:gd name="T18" fmla="*/ 0 w 162"/>
              <a:gd name="T19" fmla="*/ 2147483647 h 53"/>
              <a:gd name="T20" fmla="*/ 2147483647 w 162"/>
              <a:gd name="T21" fmla="*/ 2147483647 h 53"/>
              <a:gd name="T22" fmla="*/ 2147483647 w 162"/>
              <a:gd name="T23" fmla="*/ 2147483647 h 53"/>
              <a:gd name="T24" fmla="*/ 2147483647 w 162"/>
              <a:gd name="T25" fmla="*/ 2147483647 h 53"/>
              <a:gd name="T26" fmla="*/ 2147483647 w 162"/>
              <a:gd name="T27" fmla="*/ 2147483647 h 53"/>
              <a:gd name="T28" fmla="*/ 2147483647 w 162"/>
              <a:gd name="T29" fmla="*/ 2147483647 h 53"/>
              <a:gd name="T30" fmla="*/ 2147483647 w 162"/>
              <a:gd name="T31" fmla="*/ 2147483647 h 53"/>
              <a:gd name="T32" fmla="*/ 2147483647 w 162"/>
              <a:gd name="T33" fmla="*/ 2147483647 h 53"/>
              <a:gd name="T34" fmla="*/ 2147483647 w 162"/>
              <a:gd name="T35" fmla="*/ 2147483647 h 53"/>
              <a:gd name="T36" fmla="*/ 2147483647 w 162"/>
              <a:gd name="T37" fmla="*/ 2147483647 h 53"/>
              <a:gd name="T38" fmla="*/ 2147483647 w 162"/>
              <a:gd name="T39" fmla="*/ 2147483647 h 53"/>
              <a:gd name="T40" fmla="*/ 2147483647 w 162"/>
              <a:gd name="T41" fmla="*/ 2147483647 h 53"/>
              <a:gd name="T42" fmla="*/ 2147483647 w 162"/>
              <a:gd name="T43" fmla="*/ 2147483647 h 53"/>
              <a:gd name="T44" fmla="*/ 2147483647 w 162"/>
              <a:gd name="T45" fmla="*/ 2147483647 h 53"/>
              <a:gd name="T46" fmla="*/ 2147483647 w 162"/>
              <a:gd name="T47" fmla="*/ 2147483647 h 53"/>
              <a:gd name="T48" fmla="*/ 2147483647 w 162"/>
              <a:gd name="T49" fmla="*/ 2147483647 h 53"/>
              <a:gd name="T50" fmla="*/ 2147483647 w 162"/>
              <a:gd name="T51" fmla="*/ 2147483647 h 53"/>
              <a:gd name="T52" fmla="*/ 2147483647 w 162"/>
              <a:gd name="T53" fmla="*/ 2147483647 h 53"/>
              <a:gd name="T54" fmla="*/ 2147483647 w 162"/>
              <a:gd name="T55" fmla="*/ 2147483647 h 53"/>
              <a:gd name="T56" fmla="*/ 2147483647 w 162"/>
              <a:gd name="T57" fmla="*/ 2147483647 h 53"/>
              <a:gd name="T58" fmla="*/ 2147483647 w 162"/>
              <a:gd name="T59" fmla="*/ 2147483647 h 53"/>
              <a:gd name="T60" fmla="*/ 2147483647 w 162"/>
              <a:gd name="T61" fmla="*/ 2147483647 h 53"/>
              <a:gd name="T62" fmla="*/ 2147483647 w 162"/>
              <a:gd name="T63" fmla="*/ 0 h 53"/>
              <a:gd name="T64" fmla="*/ 2147483647 w 1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53"/>
              <a:gd name="T101" fmla="*/ 162 w 1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53">
                <a:moveTo>
                  <a:pt x="27" y="0"/>
                </a:moveTo>
                <a:lnTo>
                  <a:pt x="21" y="1"/>
                </a:lnTo>
                <a:lnTo>
                  <a:pt x="16" y="3"/>
                </a:lnTo>
                <a:lnTo>
                  <a:pt x="12" y="5"/>
                </a:lnTo>
                <a:lnTo>
                  <a:pt x="8" y="8"/>
                </a:lnTo>
                <a:lnTo>
                  <a:pt x="4" y="12"/>
                </a:lnTo>
                <a:lnTo>
                  <a:pt x="2" y="17"/>
                </a:lnTo>
                <a:lnTo>
                  <a:pt x="0" y="21"/>
                </a:lnTo>
                <a:lnTo>
                  <a:pt x="0" y="26"/>
                </a:lnTo>
                <a:lnTo>
                  <a:pt x="0" y="32"/>
                </a:lnTo>
                <a:lnTo>
                  <a:pt x="2" y="37"/>
                </a:lnTo>
                <a:lnTo>
                  <a:pt x="4" y="41"/>
                </a:lnTo>
                <a:lnTo>
                  <a:pt x="8" y="45"/>
                </a:lnTo>
                <a:lnTo>
                  <a:pt x="12" y="49"/>
                </a:lnTo>
                <a:lnTo>
                  <a:pt x="16" y="51"/>
                </a:lnTo>
                <a:lnTo>
                  <a:pt x="21" y="53"/>
                </a:lnTo>
                <a:lnTo>
                  <a:pt x="129" y="53"/>
                </a:lnTo>
                <a:lnTo>
                  <a:pt x="139" y="53"/>
                </a:lnTo>
                <a:lnTo>
                  <a:pt x="144" y="51"/>
                </a:lnTo>
                <a:lnTo>
                  <a:pt x="150" y="49"/>
                </a:lnTo>
                <a:lnTo>
                  <a:pt x="154" y="45"/>
                </a:lnTo>
                <a:lnTo>
                  <a:pt x="156" y="41"/>
                </a:lnTo>
                <a:lnTo>
                  <a:pt x="159" y="37"/>
                </a:lnTo>
                <a:lnTo>
                  <a:pt x="160" y="32"/>
                </a:lnTo>
                <a:lnTo>
                  <a:pt x="162" y="26"/>
                </a:lnTo>
                <a:lnTo>
                  <a:pt x="160" y="21"/>
                </a:lnTo>
                <a:lnTo>
                  <a:pt x="159" y="17"/>
                </a:lnTo>
                <a:lnTo>
                  <a:pt x="156" y="12"/>
                </a:lnTo>
                <a:lnTo>
                  <a:pt x="154" y="8"/>
                </a:lnTo>
                <a:lnTo>
                  <a:pt x="150" y="5"/>
                </a:lnTo>
                <a:lnTo>
                  <a:pt x="144" y="3"/>
                </a:lnTo>
                <a:lnTo>
                  <a:pt x="134"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5" name="Straight Connector 46283"/>
          <p:cNvSpPr>
            <a:spLocks noChangeShapeType="1"/>
          </p:cNvSpPr>
          <p:nvPr/>
        </p:nvSpPr>
        <p:spPr bwMode="auto">
          <a:xfrm>
            <a:off x="4479925" y="44307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6" name="Shape 46284"/>
          <p:cNvSpPr>
            <a:spLocks/>
          </p:cNvSpPr>
          <p:nvPr/>
        </p:nvSpPr>
        <p:spPr bwMode="auto">
          <a:xfrm>
            <a:off x="4479925" y="4392613"/>
            <a:ext cx="20638" cy="47625"/>
          </a:xfrm>
          <a:custGeom>
            <a:avLst/>
            <a:gdLst>
              <a:gd name="T0" fmla="*/ 0 w 51"/>
              <a:gd name="T1" fmla="*/ 2147483647 h 123"/>
              <a:gd name="T2" fmla="*/ 0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0 h 123"/>
              <a:gd name="T48" fmla="*/ 2147483647 w 51"/>
              <a:gd name="T49" fmla="*/ 0 h 123"/>
              <a:gd name="T50" fmla="*/ 2147483647 w 51"/>
              <a:gd name="T51" fmla="*/ 0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2147483647 w 51"/>
              <a:gd name="T61" fmla="*/ 2147483647 h 123"/>
              <a:gd name="T62" fmla="*/ 0 w 51"/>
              <a:gd name="T63" fmla="*/ 2147483647 h 123"/>
              <a:gd name="T64" fmla="*/ 0 w 51"/>
              <a:gd name="T65" fmla="*/ 2147483647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3"/>
              <a:gd name="T101" fmla="*/ 51 w 51"/>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3">
                <a:moveTo>
                  <a:pt x="0" y="96"/>
                </a:moveTo>
                <a:lnTo>
                  <a:pt x="0" y="102"/>
                </a:lnTo>
                <a:lnTo>
                  <a:pt x="1" y="107"/>
                </a:lnTo>
                <a:lnTo>
                  <a:pt x="4" y="111"/>
                </a:lnTo>
                <a:lnTo>
                  <a:pt x="6" y="115"/>
                </a:lnTo>
                <a:lnTo>
                  <a:pt x="10" y="119"/>
                </a:lnTo>
                <a:lnTo>
                  <a:pt x="16" y="121"/>
                </a:lnTo>
                <a:lnTo>
                  <a:pt x="21" y="123"/>
                </a:lnTo>
                <a:lnTo>
                  <a:pt x="26" y="123"/>
                </a:lnTo>
                <a:lnTo>
                  <a:pt x="30" y="123"/>
                </a:lnTo>
                <a:lnTo>
                  <a:pt x="35" y="121"/>
                </a:lnTo>
                <a:lnTo>
                  <a:pt x="41" y="119"/>
                </a:lnTo>
                <a:lnTo>
                  <a:pt x="45" y="115"/>
                </a:lnTo>
                <a:lnTo>
                  <a:pt x="47" y="111"/>
                </a:lnTo>
                <a:lnTo>
                  <a:pt x="50" y="107"/>
                </a:lnTo>
                <a:lnTo>
                  <a:pt x="51" y="102"/>
                </a:lnTo>
                <a:lnTo>
                  <a:pt x="51" y="32"/>
                </a:lnTo>
                <a:lnTo>
                  <a:pt x="51" y="21"/>
                </a:lnTo>
                <a:lnTo>
                  <a:pt x="50" y="16"/>
                </a:lnTo>
                <a:lnTo>
                  <a:pt x="47" y="10"/>
                </a:lnTo>
                <a:lnTo>
                  <a:pt x="45" y="6"/>
                </a:lnTo>
                <a:lnTo>
                  <a:pt x="41" y="4"/>
                </a:lnTo>
                <a:lnTo>
                  <a:pt x="35" y="1"/>
                </a:lnTo>
                <a:lnTo>
                  <a:pt x="30" y="0"/>
                </a:lnTo>
                <a:lnTo>
                  <a:pt x="26" y="0"/>
                </a:lnTo>
                <a:lnTo>
                  <a:pt x="21" y="0"/>
                </a:lnTo>
                <a:lnTo>
                  <a:pt x="16" y="1"/>
                </a:lnTo>
                <a:lnTo>
                  <a:pt x="10" y="4"/>
                </a:lnTo>
                <a:lnTo>
                  <a:pt x="6" y="6"/>
                </a:lnTo>
                <a:lnTo>
                  <a:pt x="4" y="10"/>
                </a:lnTo>
                <a:lnTo>
                  <a:pt x="1" y="16"/>
                </a:lnTo>
                <a:lnTo>
                  <a:pt x="0" y="26"/>
                </a:lnTo>
                <a:lnTo>
                  <a:pt x="0" y="96"/>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7" name="Straight Connector 46285"/>
          <p:cNvSpPr>
            <a:spLocks noChangeShapeType="1"/>
          </p:cNvSpPr>
          <p:nvPr/>
        </p:nvSpPr>
        <p:spPr bwMode="auto">
          <a:xfrm>
            <a:off x="4489450" y="43926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8" name="Shape 46286"/>
          <p:cNvSpPr>
            <a:spLocks/>
          </p:cNvSpPr>
          <p:nvPr/>
        </p:nvSpPr>
        <p:spPr bwMode="auto">
          <a:xfrm>
            <a:off x="4479925" y="4392613"/>
            <a:ext cx="66675" cy="20637"/>
          </a:xfrm>
          <a:custGeom>
            <a:avLst/>
            <a:gdLst>
              <a:gd name="T0" fmla="*/ 2147483647 w 170"/>
              <a:gd name="T1" fmla="*/ 0 h 51"/>
              <a:gd name="T2" fmla="*/ 2147483647 w 170"/>
              <a:gd name="T3" fmla="*/ 0 h 51"/>
              <a:gd name="T4" fmla="*/ 2147483647 w 170"/>
              <a:gd name="T5" fmla="*/ 2147483647 h 51"/>
              <a:gd name="T6" fmla="*/ 2147483647 w 170"/>
              <a:gd name="T7" fmla="*/ 2147483647 h 51"/>
              <a:gd name="T8" fmla="*/ 2147483647 w 170"/>
              <a:gd name="T9" fmla="*/ 2147483647 h 51"/>
              <a:gd name="T10" fmla="*/ 2147483647 w 170"/>
              <a:gd name="T11" fmla="*/ 2147483647 h 51"/>
              <a:gd name="T12" fmla="*/ 2147483647 w 170"/>
              <a:gd name="T13" fmla="*/ 2147483647 h 51"/>
              <a:gd name="T14" fmla="*/ 0 w 170"/>
              <a:gd name="T15" fmla="*/ 2147483647 h 51"/>
              <a:gd name="T16" fmla="*/ 0 w 170"/>
              <a:gd name="T17" fmla="*/ 2147483647 h 51"/>
              <a:gd name="T18" fmla="*/ 0 w 170"/>
              <a:gd name="T19" fmla="*/ 2147483647 h 51"/>
              <a:gd name="T20" fmla="*/ 2147483647 w 170"/>
              <a:gd name="T21" fmla="*/ 2147483647 h 51"/>
              <a:gd name="T22" fmla="*/ 2147483647 w 170"/>
              <a:gd name="T23" fmla="*/ 2147483647 h 51"/>
              <a:gd name="T24" fmla="*/ 2147483647 w 170"/>
              <a:gd name="T25" fmla="*/ 2147483647 h 51"/>
              <a:gd name="T26" fmla="*/ 2147483647 w 170"/>
              <a:gd name="T27" fmla="*/ 2147483647 h 51"/>
              <a:gd name="T28" fmla="*/ 2147483647 w 170"/>
              <a:gd name="T29" fmla="*/ 2147483647 h 51"/>
              <a:gd name="T30" fmla="*/ 2147483647 w 170"/>
              <a:gd name="T31" fmla="*/ 2147483647 h 51"/>
              <a:gd name="T32" fmla="*/ 2147483647 w 170"/>
              <a:gd name="T33" fmla="*/ 2147483647 h 51"/>
              <a:gd name="T34" fmla="*/ 2147483647 w 170"/>
              <a:gd name="T35" fmla="*/ 2147483647 h 51"/>
              <a:gd name="T36" fmla="*/ 2147483647 w 170"/>
              <a:gd name="T37" fmla="*/ 2147483647 h 51"/>
              <a:gd name="T38" fmla="*/ 2147483647 w 170"/>
              <a:gd name="T39" fmla="*/ 2147483647 h 51"/>
              <a:gd name="T40" fmla="*/ 2147483647 w 170"/>
              <a:gd name="T41" fmla="*/ 2147483647 h 51"/>
              <a:gd name="T42" fmla="*/ 2147483647 w 170"/>
              <a:gd name="T43" fmla="*/ 2147483647 h 51"/>
              <a:gd name="T44" fmla="*/ 2147483647 w 170"/>
              <a:gd name="T45" fmla="*/ 2147483647 h 51"/>
              <a:gd name="T46" fmla="*/ 2147483647 w 170"/>
              <a:gd name="T47" fmla="*/ 2147483647 h 51"/>
              <a:gd name="T48" fmla="*/ 2147483647 w 170"/>
              <a:gd name="T49" fmla="*/ 2147483647 h 51"/>
              <a:gd name="T50" fmla="*/ 2147483647 w 170"/>
              <a:gd name="T51" fmla="*/ 2147483647 h 51"/>
              <a:gd name="T52" fmla="*/ 2147483647 w 170"/>
              <a:gd name="T53" fmla="*/ 2147483647 h 51"/>
              <a:gd name="T54" fmla="*/ 2147483647 w 170"/>
              <a:gd name="T55" fmla="*/ 2147483647 h 51"/>
              <a:gd name="T56" fmla="*/ 2147483647 w 170"/>
              <a:gd name="T57" fmla="*/ 2147483647 h 51"/>
              <a:gd name="T58" fmla="*/ 2147483647 w 170"/>
              <a:gd name="T59" fmla="*/ 2147483647 h 51"/>
              <a:gd name="T60" fmla="*/ 2147483647 w 170"/>
              <a:gd name="T61" fmla="*/ 2147483647 h 51"/>
              <a:gd name="T62" fmla="*/ 2147483647 w 170"/>
              <a:gd name="T63" fmla="*/ 0 h 51"/>
              <a:gd name="T64" fmla="*/ 2147483647 w 17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51"/>
              <a:gd name="T101" fmla="*/ 170 w 17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51">
                <a:moveTo>
                  <a:pt x="26" y="0"/>
                </a:moveTo>
                <a:lnTo>
                  <a:pt x="21" y="0"/>
                </a:lnTo>
                <a:lnTo>
                  <a:pt x="16" y="1"/>
                </a:lnTo>
                <a:lnTo>
                  <a:pt x="10" y="4"/>
                </a:lnTo>
                <a:lnTo>
                  <a:pt x="6" y="6"/>
                </a:lnTo>
                <a:lnTo>
                  <a:pt x="4" y="10"/>
                </a:lnTo>
                <a:lnTo>
                  <a:pt x="1" y="16"/>
                </a:lnTo>
                <a:lnTo>
                  <a:pt x="0" y="21"/>
                </a:lnTo>
                <a:lnTo>
                  <a:pt x="0" y="26"/>
                </a:lnTo>
                <a:lnTo>
                  <a:pt x="0" y="30"/>
                </a:lnTo>
                <a:lnTo>
                  <a:pt x="1" y="36"/>
                </a:lnTo>
                <a:lnTo>
                  <a:pt x="4" y="41"/>
                </a:lnTo>
                <a:lnTo>
                  <a:pt x="6" y="45"/>
                </a:lnTo>
                <a:lnTo>
                  <a:pt x="10" y="47"/>
                </a:lnTo>
                <a:lnTo>
                  <a:pt x="16" y="50"/>
                </a:lnTo>
                <a:lnTo>
                  <a:pt x="21" y="51"/>
                </a:lnTo>
                <a:lnTo>
                  <a:pt x="138" y="51"/>
                </a:lnTo>
                <a:lnTo>
                  <a:pt x="149" y="51"/>
                </a:lnTo>
                <a:lnTo>
                  <a:pt x="154" y="50"/>
                </a:lnTo>
                <a:lnTo>
                  <a:pt x="158" y="47"/>
                </a:lnTo>
                <a:lnTo>
                  <a:pt x="162" y="45"/>
                </a:lnTo>
                <a:lnTo>
                  <a:pt x="166" y="41"/>
                </a:lnTo>
                <a:lnTo>
                  <a:pt x="168" y="36"/>
                </a:lnTo>
                <a:lnTo>
                  <a:pt x="170" y="30"/>
                </a:lnTo>
                <a:lnTo>
                  <a:pt x="170" y="26"/>
                </a:lnTo>
                <a:lnTo>
                  <a:pt x="170" y="21"/>
                </a:lnTo>
                <a:lnTo>
                  <a:pt x="168" y="16"/>
                </a:lnTo>
                <a:lnTo>
                  <a:pt x="166" y="10"/>
                </a:lnTo>
                <a:lnTo>
                  <a:pt x="162" y="6"/>
                </a:lnTo>
                <a:lnTo>
                  <a:pt x="158" y="4"/>
                </a:lnTo>
                <a:lnTo>
                  <a:pt x="154" y="1"/>
                </a:lnTo>
                <a:lnTo>
                  <a:pt x="14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09" name="Straight Connector 46287"/>
          <p:cNvSpPr>
            <a:spLocks noChangeShapeType="1"/>
          </p:cNvSpPr>
          <p:nvPr/>
        </p:nvSpPr>
        <p:spPr bwMode="auto">
          <a:xfrm>
            <a:off x="4525963" y="44037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0" name="Shape 46288"/>
          <p:cNvSpPr>
            <a:spLocks/>
          </p:cNvSpPr>
          <p:nvPr/>
        </p:nvSpPr>
        <p:spPr bwMode="auto">
          <a:xfrm>
            <a:off x="4525963" y="4365625"/>
            <a:ext cx="20637" cy="47625"/>
          </a:xfrm>
          <a:custGeom>
            <a:avLst/>
            <a:gdLst>
              <a:gd name="T0" fmla="*/ 0 w 53"/>
              <a:gd name="T1" fmla="*/ 2147483647 h 124"/>
              <a:gd name="T2" fmla="*/ 0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0 h 124"/>
              <a:gd name="T48" fmla="*/ 2147483647 w 53"/>
              <a:gd name="T49" fmla="*/ 0 h 124"/>
              <a:gd name="T50" fmla="*/ 2147483647 w 53"/>
              <a:gd name="T51" fmla="*/ 0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7"/>
                </a:moveTo>
                <a:lnTo>
                  <a:pt x="0" y="101"/>
                </a:lnTo>
                <a:lnTo>
                  <a:pt x="2" y="107"/>
                </a:lnTo>
                <a:lnTo>
                  <a:pt x="4" y="112"/>
                </a:lnTo>
                <a:lnTo>
                  <a:pt x="8" y="116"/>
                </a:lnTo>
                <a:lnTo>
                  <a:pt x="12" y="118"/>
                </a:lnTo>
                <a:lnTo>
                  <a:pt x="16" y="121"/>
                </a:lnTo>
                <a:lnTo>
                  <a:pt x="21" y="122"/>
                </a:lnTo>
                <a:lnTo>
                  <a:pt x="27" y="124"/>
                </a:lnTo>
                <a:lnTo>
                  <a:pt x="32" y="122"/>
                </a:lnTo>
                <a:lnTo>
                  <a:pt x="37" y="121"/>
                </a:lnTo>
                <a:lnTo>
                  <a:pt x="41" y="118"/>
                </a:lnTo>
                <a:lnTo>
                  <a:pt x="45" y="116"/>
                </a:lnTo>
                <a:lnTo>
                  <a:pt x="49" y="112"/>
                </a:lnTo>
                <a:lnTo>
                  <a:pt x="51" y="107"/>
                </a:lnTo>
                <a:lnTo>
                  <a:pt x="53" y="101"/>
                </a:lnTo>
                <a:lnTo>
                  <a:pt x="53" y="31"/>
                </a:lnTo>
                <a:lnTo>
                  <a:pt x="53" y="21"/>
                </a:lnTo>
                <a:lnTo>
                  <a:pt x="51" y="15"/>
                </a:lnTo>
                <a:lnTo>
                  <a:pt x="49" y="11"/>
                </a:lnTo>
                <a:lnTo>
                  <a:pt x="45" y="7"/>
                </a:lnTo>
                <a:lnTo>
                  <a:pt x="41" y="3"/>
                </a:lnTo>
                <a:lnTo>
                  <a:pt x="37" y="1"/>
                </a:lnTo>
                <a:lnTo>
                  <a:pt x="32" y="0"/>
                </a:lnTo>
                <a:lnTo>
                  <a:pt x="27" y="0"/>
                </a:lnTo>
                <a:lnTo>
                  <a:pt x="21" y="0"/>
                </a:lnTo>
                <a:lnTo>
                  <a:pt x="16" y="1"/>
                </a:lnTo>
                <a:lnTo>
                  <a:pt x="12" y="3"/>
                </a:lnTo>
                <a:lnTo>
                  <a:pt x="8" y="7"/>
                </a:lnTo>
                <a:lnTo>
                  <a:pt x="4" y="11"/>
                </a:lnTo>
                <a:lnTo>
                  <a:pt x="2" y="15"/>
                </a:lnTo>
                <a:lnTo>
                  <a:pt x="0" y="26"/>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1" name="Straight Connector 46289"/>
          <p:cNvSpPr>
            <a:spLocks noChangeShapeType="1"/>
          </p:cNvSpPr>
          <p:nvPr/>
        </p:nvSpPr>
        <p:spPr bwMode="auto">
          <a:xfrm>
            <a:off x="4537075" y="43656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2" name="Shape 46290"/>
          <p:cNvSpPr>
            <a:spLocks/>
          </p:cNvSpPr>
          <p:nvPr/>
        </p:nvSpPr>
        <p:spPr bwMode="auto">
          <a:xfrm>
            <a:off x="4525963" y="4365625"/>
            <a:ext cx="36512" cy="20638"/>
          </a:xfrm>
          <a:custGeom>
            <a:avLst/>
            <a:gdLst>
              <a:gd name="T0" fmla="*/ 2147483647 w 93"/>
              <a:gd name="T1" fmla="*/ 0 h 51"/>
              <a:gd name="T2" fmla="*/ 2147483647 w 93"/>
              <a:gd name="T3" fmla="*/ 0 h 51"/>
              <a:gd name="T4" fmla="*/ 2147483647 w 93"/>
              <a:gd name="T5" fmla="*/ 2147483647 h 51"/>
              <a:gd name="T6" fmla="*/ 2147483647 w 93"/>
              <a:gd name="T7" fmla="*/ 2147483647 h 51"/>
              <a:gd name="T8" fmla="*/ 2147483647 w 93"/>
              <a:gd name="T9" fmla="*/ 2147483647 h 51"/>
              <a:gd name="T10" fmla="*/ 2147483647 w 93"/>
              <a:gd name="T11" fmla="*/ 2147483647 h 51"/>
              <a:gd name="T12" fmla="*/ 2147483647 w 93"/>
              <a:gd name="T13" fmla="*/ 2147483647 h 51"/>
              <a:gd name="T14" fmla="*/ 0 w 93"/>
              <a:gd name="T15" fmla="*/ 2147483647 h 51"/>
              <a:gd name="T16" fmla="*/ 0 w 93"/>
              <a:gd name="T17" fmla="*/ 2147483647 h 51"/>
              <a:gd name="T18" fmla="*/ 0 w 93"/>
              <a:gd name="T19" fmla="*/ 2147483647 h 51"/>
              <a:gd name="T20" fmla="*/ 2147483647 w 93"/>
              <a:gd name="T21" fmla="*/ 2147483647 h 51"/>
              <a:gd name="T22" fmla="*/ 2147483647 w 93"/>
              <a:gd name="T23" fmla="*/ 2147483647 h 51"/>
              <a:gd name="T24" fmla="*/ 2147483647 w 93"/>
              <a:gd name="T25" fmla="*/ 2147483647 h 51"/>
              <a:gd name="T26" fmla="*/ 2147483647 w 93"/>
              <a:gd name="T27" fmla="*/ 2147483647 h 51"/>
              <a:gd name="T28" fmla="*/ 2147483647 w 93"/>
              <a:gd name="T29" fmla="*/ 2147483647 h 51"/>
              <a:gd name="T30" fmla="*/ 2147483647 w 93"/>
              <a:gd name="T31" fmla="*/ 2147483647 h 51"/>
              <a:gd name="T32" fmla="*/ 2147483647 w 93"/>
              <a:gd name="T33" fmla="*/ 2147483647 h 51"/>
              <a:gd name="T34" fmla="*/ 2147483647 w 93"/>
              <a:gd name="T35" fmla="*/ 2147483647 h 51"/>
              <a:gd name="T36" fmla="*/ 2147483647 w 93"/>
              <a:gd name="T37" fmla="*/ 2147483647 h 51"/>
              <a:gd name="T38" fmla="*/ 2147483647 w 93"/>
              <a:gd name="T39" fmla="*/ 2147483647 h 51"/>
              <a:gd name="T40" fmla="*/ 2147483647 w 93"/>
              <a:gd name="T41" fmla="*/ 2147483647 h 51"/>
              <a:gd name="T42" fmla="*/ 2147483647 w 93"/>
              <a:gd name="T43" fmla="*/ 2147483647 h 51"/>
              <a:gd name="T44" fmla="*/ 2147483647 w 93"/>
              <a:gd name="T45" fmla="*/ 2147483647 h 51"/>
              <a:gd name="T46" fmla="*/ 2147483647 w 93"/>
              <a:gd name="T47" fmla="*/ 2147483647 h 51"/>
              <a:gd name="T48" fmla="*/ 2147483647 w 93"/>
              <a:gd name="T49" fmla="*/ 2147483647 h 51"/>
              <a:gd name="T50" fmla="*/ 2147483647 w 93"/>
              <a:gd name="T51" fmla="*/ 2147483647 h 51"/>
              <a:gd name="T52" fmla="*/ 2147483647 w 93"/>
              <a:gd name="T53" fmla="*/ 2147483647 h 51"/>
              <a:gd name="T54" fmla="*/ 2147483647 w 93"/>
              <a:gd name="T55" fmla="*/ 2147483647 h 51"/>
              <a:gd name="T56" fmla="*/ 2147483647 w 93"/>
              <a:gd name="T57" fmla="*/ 2147483647 h 51"/>
              <a:gd name="T58" fmla="*/ 2147483647 w 93"/>
              <a:gd name="T59" fmla="*/ 2147483647 h 51"/>
              <a:gd name="T60" fmla="*/ 2147483647 w 93"/>
              <a:gd name="T61" fmla="*/ 2147483647 h 51"/>
              <a:gd name="T62" fmla="*/ 2147483647 w 93"/>
              <a:gd name="T63" fmla="*/ 0 h 51"/>
              <a:gd name="T64" fmla="*/ 2147483647 w 9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1"/>
              <a:gd name="T101" fmla="*/ 93 w 9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1">
                <a:moveTo>
                  <a:pt x="27" y="0"/>
                </a:moveTo>
                <a:lnTo>
                  <a:pt x="21" y="0"/>
                </a:lnTo>
                <a:lnTo>
                  <a:pt x="16" y="1"/>
                </a:lnTo>
                <a:lnTo>
                  <a:pt x="12" y="3"/>
                </a:lnTo>
                <a:lnTo>
                  <a:pt x="8" y="7"/>
                </a:lnTo>
                <a:lnTo>
                  <a:pt x="4" y="11"/>
                </a:lnTo>
                <a:lnTo>
                  <a:pt x="2" y="15"/>
                </a:lnTo>
                <a:lnTo>
                  <a:pt x="0" y="21"/>
                </a:lnTo>
                <a:lnTo>
                  <a:pt x="0" y="26"/>
                </a:lnTo>
                <a:lnTo>
                  <a:pt x="0" y="31"/>
                </a:lnTo>
                <a:lnTo>
                  <a:pt x="2" y="35"/>
                </a:lnTo>
                <a:lnTo>
                  <a:pt x="4" y="40"/>
                </a:lnTo>
                <a:lnTo>
                  <a:pt x="8" y="44"/>
                </a:lnTo>
                <a:lnTo>
                  <a:pt x="12" y="47"/>
                </a:lnTo>
                <a:lnTo>
                  <a:pt x="16" y="50"/>
                </a:lnTo>
                <a:lnTo>
                  <a:pt x="21" y="51"/>
                </a:lnTo>
                <a:lnTo>
                  <a:pt x="60" y="51"/>
                </a:lnTo>
                <a:lnTo>
                  <a:pt x="72" y="51"/>
                </a:lnTo>
                <a:lnTo>
                  <a:pt x="76" y="50"/>
                </a:lnTo>
                <a:lnTo>
                  <a:pt x="81" y="47"/>
                </a:lnTo>
                <a:lnTo>
                  <a:pt x="85" y="44"/>
                </a:lnTo>
                <a:lnTo>
                  <a:pt x="88" y="40"/>
                </a:lnTo>
                <a:lnTo>
                  <a:pt x="90" y="35"/>
                </a:lnTo>
                <a:lnTo>
                  <a:pt x="92" y="31"/>
                </a:lnTo>
                <a:lnTo>
                  <a:pt x="93" y="26"/>
                </a:lnTo>
                <a:lnTo>
                  <a:pt x="92" y="21"/>
                </a:lnTo>
                <a:lnTo>
                  <a:pt x="90" y="15"/>
                </a:lnTo>
                <a:lnTo>
                  <a:pt x="88" y="11"/>
                </a:lnTo>
                <a:lnTo>
                  <a:pt x="85" y="7"/>
                </a:lnTo>
                <a:lnTo>
                  <a:pt x="81" y="3"/>
                </a:lnTo>
                <a:lnTo>
                  <a:pt x="76" y="1"/>
                </a:lnTo>
                <a:lnTo>
                  <a:pt x="6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3" name="Straight Connector 46291"/>
          <p:cNvSpPr>
            <a:spLocks noChangeShapeType="1"/>
          </p:cNvSpPr>
          <p:nvPr/>
        </p:nvSpPr>
        <p:spPr bwMode="auto">
          <a:xfrm>
            <a:off x="4541838" y="43767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4" name="Shape 46292"/>
          <p:cNvSpPr>
            <a:spLocks/>
          </p:cNvSpPr>
          <p:nvPr/>
        </p:nvSpPr>
        <p:spPr bwMode="auto">
          <a:xfrm>
            <a:off x="4541838" y="4340225"/>
            <a:ext cx="20637" cy="47625"/>
          </a:xfrm>
          <a:custGeom>
            <a:avLst/>
            <a:gdLst>
              <a:gd name="T0" fmla="*/ 0 w 52"/>
              <a:gd name="T1" fmla="*/ 2147483647 h 124"/>
              <a:gd name="T2" fmla="*/ 0 w 52"/>
              <a:gd name="T3" fmla="*/ 2147483647 h 124"/>
              <a:gd name="T4" fmla="*/ 2147483647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2147483647 h 124"/>
              <a:gd name="T16" fmla="*/ 2147483647 w 52"/>
              <a:gd name="T17" fmla="*/ 2147483647 h 124"/>
              <a:gd name="T18" fmla="*/ 2147483647 w 52"/>
              <a:gd name="T19" fmla="*/ 2147483647 h 124"/>
              <a:gd name="T20" fmla="*/ 2147483647 w 52"/>
              <a:gd name="T21" fmla="*/ 2147483647 h 124"/>
              <a:gd name="T22" fmla="*/ 2147483647 w 52"/>
              <a:gd name="T23" fmla="*/ 2147483647 h 124"/>
              <a:gd name="T24" fmla="*/ 2147483647 w 52"/>
              <a:gd name="T25" fmla="*/ 2147483647 h 124"/>
              <a:gd name="T26" fmla="*/ 2147483647 w 52"/>
              <a:gd name="T27" fmla="*/ 2147483647 h 124"/>
              <a:gd name="T28" fmla="*/ 2147483647 w 52"/>
              <a:gd name="T29" fmla="*/ 2147483647 h 124"/>
              <a:gd name="T30" fmla="*/ 2147483647 w 52"/>
              <a:gd name="T31" fmla="*/ 2147483647 h 124"/>
              <a:gd name="T32" fmla="*/ 2147483647 w 52"/>
              <a:gd name="T33" fmla="*/ 2147483647 h 124"/>
              <a:gd name="T34" fmla="*/ 2147483647 w 52"/>
              <a:gd name="T35" fmla="*/ 2147483647 h 124"/>
              <a:gd name="T36" fmla="*/ 2147483647 w 52"/>
              <a:gd name="T37" fmla="*/ 2147483647 h 124"/>
              <a:gd name="T38" fmla="*/ 2147483647 w 52"/>
              <a:gd name="T39" fmla="*/ 2147483647 h 124"/>
              <a:gd name="T40" fmla="*/ 2147483647 w 52"/>
              <a:gd name="T41" fmla="*/ 2147483647 h 124"/>
              <a:gd name="T42" fmla="*/ 2147483647 w 52"/>
              <a:gd name="T43" fmla="*/ 2147483647 h 124"/>
              <a:gd name="T44" fmla="*/ 2147483647 w 52"/>
              <a:gd name="T45" fmla="*/ 2147483647 h 124"/>
              <a:gd name="T46" fmla="*/ 2147483647 w 52"/>
              <a:gd name="T47" fmla="*/ 0 h 124"/>
              <a:gd name="T48" fmla="*/ 2147483647 w 52"/>
              <a:gd name="T49" fmla="*/ 0 h 124"/>
              <a:gd name="T50" fmla="*/ 2147483647 w 52"/>
              <a:gd name="T51" fmla="*/ 0 h 124"/>
              <a:gd name="T52" fmla="*/ 2147483647 w 52"/>
              <a:gd name="T53" fmla="*/ 2147483647 h 124"/>
              <a:gd name="T54" fmla="*/ 2147483647 w 52"/>
              <a:gd name="T55" fmla="*/ 2147483647 h 124"/>
              <a:gd name="T56" fmla="*/ 2147483647 w 52"/>
              <a:gd name="T57" fmla="*/ 2147483647 h 124"/>
              <a:gd name="T58" fmla="*/ 2147483647 w 52"/>
              <a:gd name="T59" fmla="*/ 2147483647 h 124"/>
              <a:gd name="T60" fmla="*/ 2147483647 w 52"/>
              <a:gd name="T61" fmla="*/ 2147483647 h 124"/>
              <a:gd name="T62" fmla="*/ 0 w 52"/>
              <a:gd name="T63" fmla="*/ 2147483647 h 124"/>
              <a:gd name="T64" fmla="*/ 0 w 52"/>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4"/>
              <a:gd name="T101" fmla="*/ 52 w 52"/>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4">
                <a:moveTo>
                  <a:pt x="0" y="98"/>
                </a:moveTo>
                <a:lnTo>
                  <a:pt x="0" y="103"/>
                </a:lnTo>
                <a:lnTo>
                  <a:pt x="1" y="107"/>
                </a:lnTo>
                <a:lnTo>
                  <a:pt x="4" y="112"/>
                </a:lnTo>
                <a:lnTo>
                  <a:pt x="8" y="116"/>
                </a:lnTo>
                <a:lnTo>
                  <a:pt x="12" y="119"/>
                </a:lnTo>
                <a:lnTo>
                  <a:pt x="16" y="122"/>
                </a:lnTo>
                <a:lnTo>
                  <a:pt x="21" y="123"/>
                </a:lnTo>
                <a:lnTo>
                  <a:pt x="26" y="124"/>
                </a:lnTo>
                <a:lnTo>
                  <a:pt x="32" y="123"/>
                </a:lnTo>
                <a:lnTo>
                  <a:pt x="36" y="122"/>
                </a:lnTo>
                <a:lnTo>
                  <a:pt x="41" y="119"/>
                </a:lnTo>
                <a:lnTo>
                  <a:pt x="45" y="116"/>
                </a:lnTo>
                <a:lnTo>
                  <a:pt x="48" y="112"/>
                </a:lnTo>
                <a:lnTo>
                  <a:pt x="50" y="107"/>
                </a:lnTo>
                <a:lnTo>
                  <a:pt x="52" y="103"/>
                </a:lnTo>
                <a:lnTo>
                  <a:pt x="52" y="32"/>
                </a:lnTo>
                <a:lnTo>
                  <a:pt x="52" y="21"/>
                </a:lnTo>
                <a:lnTo>
                  <a:pt x="50" y="16"/>
                </a:lnTo>
                <a:lnTo>
                  <a:pt x="48" y="12"/>
                </a:lnTo>
                <a:lnTo>
                  <a:pt x="45" y="8"/>
                </a:lnTo>
                <a:lnTo>
                  <a:pt x="41" y="4"/>
                </a:lnTo>
                <a:lnTo>
                  <a:pt x="36" y="1"/>
                </a:lnTo>
                <a:lnTo>
                  <a:pt x="32" y="0"/>
                </a:lnTo>
                <a:lnTo>
                  <a:pt x="26" y="0"/>
                </a:lnTo>
                <a:lnTo>
                  <a:pt x="21" y="0"/>
                </a:lnTo>
                <a:lnTo>
                  <a:pt x="16" y="1"/>
                </a:lnTo>
                <a:lnTo>
                  <a:pt x="12" y="4"/>
                </a:lnTo>
                <a:lnTo>
                  <a:pt x="8" y="8"/>
                </a:lnTo>
                <a:lnTo>
                  <a:pt x="4" y="12"/>
                </a:lnTo>
                <a:lnTo>
                  <a:pt x="1"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5" name="Straight Connector 46293"/>
          <p:cNvSpPr>
            <a:spLocks noChangeShapeType="1"/>
          </p:cNvSpPr>
          <p:nvPr/>
        </p:nvSpPr>
        <p:spPr bwMode="auto">
          <a:xfrm>
            <a:off x="4552950" y="43402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6" name="Shape 46294"/>
          <p:cNvSpPr>
            <a:spLocks/>
          </p:cNvSpPr>
          <p:nvPr/>
        </p:nvSpPr>
        <p:spPr bwMode="auto">
          <a:xfrm>
            <a:off x="4541838" y="4340225"/>
            <a:ext cx="25400" cy="19050"/>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6" y="1"/>
                </a:lnTo>
                <a:lnTo>
                  <a:pt x="12" y="4"/>
                </a:lnTo>
                <a:lnTo>
                  <a:pt x="8" y="8"/>
                </a:lnTo>
                <a:lnTo>
                  <a:pt x="4" y="12"/>
                </a:lnTo>
                <a:lnTo>
                  <a:pt x="1" y="16"/>
                </a:lnTo>
                <a:lnTo>
                  <a:pt x="0" y="21"/>
                </a:lnTo>
                <a:lnTo>
                  <a:pt x="0" y="27"/>
                </a:lnTo>
                <a:lnTo>
                  <a:pt x="0" y="32"/>
                </a:lnTo>
                <a:lnTo>
                  <a:pt x="1" y="37"/>
                </a:lnTo>
                <a:lnTo>
                  <a:pt x="4" y="41"/>
                </a:lnTo>
                <a:lnTo>
                  <a:pt x="8" y="45"/>
                </a:lnTo>
                <a:lnTo>
                  <a:pt x="12" y="49"/>
                </a:lnTo>
                <a:lnTo>
                  <a:pt x="16" y="50"/>
                </a:lnTo>
                <a:lnTo>
                  <a:pt x="21" y="53"/>
                </a:lnTo>
                <a:lnTo>
                  <a:pt x="30" y="53"/>
                </a:lnTo>
                <a:lnTo>
                  <a:pt x="41" y="53"/>
                </a:lnTo>
                <a:lnTo>
                  <a:pt x="46" y="50"/>
                </a:lnTo>
                <a:lnTo>
                  <a:pt x="50" y="49"/>
                </a:lnTo>
                <a:lnTo>
                  <a:pt x="54" y="45"/>
                </a:lnTo>
                <a:lnTo>
                  <a:pt x="58" y="41"/>
                </a:lnTo>
                <a:lnTo>
                  <a:pt x="61" y="37"/>
                </a:lnTo>
                <a:lnTo>
                  <a:pt x="62" y="32"/>
                </a:lnTo>
                <a:lnTo>
                  <a:pt x="62" y="27"/>
                </a:lnTo>
                <a:lnTo>
                  <a:pt x="62" y="21"/>
                </a:lnTo>
                <a:lnTo>
                  <a:pt x="61" y="16"/>
                </a:lnTo>
                <a:lnTo>
                  <a:pt x="58" y="12"/>
                </a:lnTo>
                <a:lnTo>
                  <a:pt x="54" y="8"/>
                </a:lnTo>
                <a:lnTo>
                  <a:pt x="50" y="4"/>
                </a:lnTo>
                <a:lnTo>
                  <a:pt x="46" y="1"/>
                </a:lnTo>
                <a:lnTo>
                  <a:pt x="3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7" name="Straight Connector 46295"/>
          <p:cNvSpPr>
            <a:spLocks noChangeShapeType="1"/>
          </p:cNvSpPr>
          <p:nvPr/>
        </p:nvSpPr>
        <p:spPr bwMode="auto">
          <a:xfrm>
            <a:off x="4545013" y="43497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8" name="Shape 46296"/>
          <p:cNvSpPr>
            <a:spLocks/>
          </p:cNvSpPr>
          <p:nvPr/>
        </p:nvSpPr>
        <p:spPr bwMode="auto">
          <a:xfrm>
            <a:off x="4545013" y="4313238"/>
            <a:ext cx="22225" cy="46037"/>
          </a:xfrm>
          <a:custGeom>
            <a:avLst/>
            <a:gdLst>
              <a:gd name="T0" fmla="*/ 0 w 53"/>
              <a:gd name="T1" fmla="*/ 2147483647 h 124"/>
              <a:gd name="T2" fmla="*/ 0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0" y="103"/>
                </a:lnTo>
                <a:lnTo>
                  <a:pt x="3" y="108"/>
                </a:lnTo>
                <a:lnTo>
                  <a:pt x="4" y="112"/>
                </a:lnTo>
                <a:lnTo>
                  <a:pt x="8" y="116"/>
                </a:lnTo>
                <a:lnTo>
                  <a:pt x="12" y="120"/>
                </a:lnTo>
                <a:lnTo>
                  <a:pt x="16" y="121"/>
                </a:lnTo>
                <a:lnTo>
                  <a:pt x="21" y="124"/>
                </a:lnTo>
                <a:lnTo>
                  <a:pt x="27" y="124"/>
                </a:lnTo>
                <a:lnTo>
                  <a:pt x="32" y="124"/>
                </a:lnTo>
                <a:lnTo>
                  <a:pt x="37" y="121"/>
                </a:lnTo>
                <a:lnTo>
                  <a:pt x="41" y="120"/>
                </a:lnTo>
                <a:lnTo>
                  <a:pt x="45" y="116"/>
                </a:lnTo>
                <a:lnTo>
                  <a:pt x="49" y="112"/>
                </a:lnTo>
                <a:lnTo>
                  <a:pt x="52" y="108"/>
                </a:lnTo>
                <a:lnTo>
                  <a:pt x="53" y="103"/>
                </a:lnTo>
                <a:lnTo>
                  <a:pt x="53" y="32"/>
                </a:lnTo>
                <a:lnTo>
                  <a:pt x="53" y="21"/>
                </a:lnTo>
                <a:lnTo>
                  <a:pt x="52" y="16"/>
                </a:lnTo>
                <a:lnTo>
                  <a:pt x="49" y="12"/>
                </a:lnTo>
                <a:lnTo>
                  <a:pt x="45" y="8"/>
                </a:lnTo>
                <a:lnTo>
                  <a:pt x="41" y="4"/>
                </a:lnTo>
                <a:lnTo>
                  <a:pt x="37" y="2"/>
                </a:lnTo>
                <a:lnTo>
                  <a:pt x="32" y="1"/>
                </a:lnTo>
                <a:lnTo>
                  <a:pt x="27" y="0"/>
                </a:lnTo>
                <a:lnTo>
                  <a:pt x="21" y="1"/>
                </a:lnTo>
                <a:lnTo>
                  <a:pt x="16" y="2"/>
                </a:lnTo>
                <a:lnTo>
                  <a:pt x="12" y="4"/>
                </a:lnTo>
                <a:lnTo>
                  <a:pt x="8" y="8"/>
                </a:lnTo>
                <a:lnTo>
                  <a:pt x="4" y="12"/>
                </a:lnTo>
                <a:lnTo>
                  <a:pt x="3" y="16"/>
                </a:lnTo>
                <a:lnTo>
                  <a:pt x="0" y="26"/>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19" name="Straight Connector 46297"/>
          <p:cNvSpPr>
            <a:spLocks noChangeShapeType="1"/>
          </p:cNvSpPr>
          <p:nvPr/>
        </p:nvSpPr>
        <p:spPr bwMode="auto">
          <a:xfrm>
            <a:off x="4556125" y="43132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0" name="Shape 46298"/>
          <p:cNvSpPr>
            <a:spLocks/>
          </p:cNvSpPr>
          <p:nvPr/>
        </p:nvSpPr>
        <p:spPr bwMode="auto">
          <a:xfrm>
            <a:off x="4545013" y="4313238"/>
            <a:ext cx="68262" cy="19050"/>
          </a:xfrm>
          <a:custGeom>
            <a:avLst/>
            <a:gdLst>
              <a:gd name="T0" fmla="*/ 2147483647 w 171"/>
              <a:gd name="T1" fmla="*/ 0 h 53"/>
              <a:gd name="T2" fmla="*/ 2147483647 w 171"/>
              <a:gd name="T3" fmla="*/ 2147483647 h 53"/>
              <a:gd name="T4" fmla="*/ 2147483647 w 171"/>
              <a:gd name="T5" fmla="*/ 2147483647 h 53"/>
              <a:gd name="T6" fmla="*/ 2147483647 w 171"/>
              <a:gd name="T7" fmla="*/ 2147483647 h 53"/>
              <a:gd name="T8" fmla="*/ 2147483647 w 171"/>
              <a:gd name="T9" fmla="*/ 2147483647 h 53"/>
              <a:gd name="T10" fmla="*/ 2147483647 w 171"/>
              <a:gd name="T11" fmla="*/ 2147483647 h 53"/>
              <a:gd name="T12" fmla="*/ 2147483647 w 171"/>
              <a:gd name="T13" fmla="*/ 2147483647 h 53"/>
              <a:gd name="T14" fmla="*/ 0 w 171"/>
              <a:gd name="T15" fmla="*/ 2147483647 h 53"/>
              <a:gd name="T16" fmla="*/ 0 w 171"/>
              <a:gd name="T17" fmla="*/ 2147483647 h 53"/>
              <a:gd name="T18" fmla="*/ 0 w 171"/>
              <a:gd name="T19" fmla="*/ 2147483647 h 53"/>
              <a:gd name="T20" fmla="*/ 2147483647 w 171"/>
              <a:gd name="T21" fmla="*/ 2147483647 h 53"/>
              <a:gd name="T22" fmla="*/ 2147483647 w 171"/>
              <a:gd name="T23" fmla="*/ 2147483647 h 53"/>
              <a:gd name="T24" fmla="*/ 2147483647 w 171"/>
              <a:gd name="T25" fmla="*/ 2147483647 h 53"/>
              <a:gd name="T26" fmla="*/ 2147483647 w 171"/>
              <a:gd name="T27" fmla="*/ 2147483647 h 53"/>
              <a:gd name="T28" fmla="*/ 2147483647 w 171"/>
              <a:gd name="T29" fmla="*/ 2147483647 h 53"/>
              <a:gd name="T30" fmla="*/ 2147483647 w 171"/>
              <a:gd name="T31" fmla="*/ 2147483647 h 53"/>
              <a:gd name="T32" fmla="*/ 2147483647 w 171"/>
              <a:gd name="T33" fmla="*/ 2147483647 h 53"/>
              <a:gd name="T34" fmla="*/ 2147483647 w 171"/>
              <a:gd name="T35" fmla="*/ 2147483647 h 53"/>
              <a:gd name="T36" fmla="*/ 2147483647 w 171"/>
              <a:gd name="T37" fmla="*/ 2147483647 h 53"/>
              <a:gd name="T38" fmla="*/ 2147483647 w 171"/>
              <a:gd name="T39" fmla="*/ 2147483647 h 53"/>
              <a:gd name="T40" fmla="*/ 2147483647 w 171"/>
              <a:gd name="T41" fmla="*/ 2147483647 h 53"/>
              <a:gd name="T42" fmla="*/ 2147483647 w 171"/>
              <a:gd name="T43" fmla="*/ 2147483647 h 53"/>
              <a:gd name="T44" fmla="*/ 2147483647 w 171"/>
              <a:gd name="T45" fmla="*/ 2147483647 h 53"/>
              <a:gd name="T46" fmla="*/ 2147483647 w 171"/>
              <a:gd name="T47" fmla="*/ 2147483647 h 53"/>
              <a:gd name="T48" fmla="*/ 2147483647 w 171"/>
              <a:gd name="T49" fmla="*/ 2147483647 h 53"/>
              <a:gd name="T50" fmla="*/ 2147483647 w 171"/>
              <a:gd name="T51" fmla="*/ 2147483647 h 53"/>
              <a:gd name="T52" fmla="*/ 2147483647 w 171"/>
              <a:gd name="T53" fmla="*/ 2147483647 h 53"/>
              <a:gd name="T54" fmla="*/ 2147483647 w 171"/>
              <a:gd name="T55" fmla="*/ 2147483647 h 53"/>
              <a:gd name="T56" fmla="*/ 2147483647 w 171"/>
              <a:gd name="T57" fmla="*/ 2147483647 h 53"/>
              <a:gd name="T58" fmla="*/ 2147483647 w 171"/>
              <a:gd name="T59" fmla="*/ 2147483647 h 53"/>
              <a:gd name="T60" fmla="*/ 2147483647 w 171"/>
              <a:gd name="T61" fmla="*/ 2147483647 h 53"/>
              <a:gd name="T62" fmla="*/ 2147483647 w 171"/>
              <a:gd name="T63" fmla="*/ 0 h 53"/>
              <a:gd name="T64" fmla="*/ 2147483647 w 17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53"/>
              <a:gd name="T101" fmla="*/ 171 w 17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53">
                <a:moveTo>
                  <a:pt x="27" y="0"/>
                </a:moveTo>
                <a:lnTo>
                  <a:pt x="21" y="1"/>
                </a:lnTo>
                <a:lnTo>
                  <a:pt x="16" y="2"/>
                </a:lnTo>
                <a:lnTo>
                  <a:pt x="12" y="4"/>
                </a:lnTo>
                <a:lnTo>
                  <a:pt x="8" y="8"/>
                </a:lnTo>
                <a:lnTo>
                  <a:pt x="4" y="12"/>
                </a:lnTo>
                <a:lnTo>
                  <a:pt x="3" y="16"/>
                </a:lnTo>
                <a:lnTo>
                  <a:pt x="0" y="21"/>
                </a:lnTo>
                <a:lnTo>
                  <a:pt x="0" y="26"/>
                </a:lnTo>
                <a:lnTo>
                  <a:pt x="0" y="32"/>
                </a:lnTo>
                <a:lnTo>
                  <a:pt x="3" y="37"/>
                </a:lnTo>
                <a:lnTo>
                  <a:pt x="4" y="41"/>
                </a:lnTo>
                <a:lnTo>
                  <a:pt x="8" y="45"/>
                </a:lnTo>
                <a:lnTo>
                  <a:pt x="12" y="49"/>
                </a:lnTo>
                <a:lnTo>
                  <a:pt x="16" y="51"/>
                </a:lnTo>
                <a:lnTo>
                  <a:pt x="21" y="53"/>
                </a:lnTo>
                <a:lnTo>
                  <a:pt x="139" y="53"/>
                </a:lnTo>
                <a:lnTo>
                  <a:pt x="150" y="53"/>
                </a:lnTo>
                <a:lnTo>
                  <a:pt x="155" y="51"/>
                </a:lnTo>
                <a:lnTo>
                  <a:pt x="160" y="49"/>
                </a:lnTo>
                <a:lnTo>
                  <a:pt x="164" y="45"/>
                </a:lnTo>
                <a:lnTo>
                  <a:pt x="167" y="41"/>
                </a:lnTo>
                <a:lnTo>
                  <a:pt x="169" y="37"/>
                </a:lnTo>
                <a:lnTo>
                  <a:pt x="171" y="32"/>
                </a:lnTo>
                <a:lnTo>
                  <a:pt x="171" y="26"/>
                </a:lnTo>
                <a:lnTo>
                  <a:pt x="171" y="21"/>
                </a:lnTo>
                <a:lnTo>
                  <a:pt x="169" y="16"/>
                </a:lnTo>
                <a:lnTo>
                  <a:pt x="167" y="12"/>
                </a:lnTo>
                <a:lnTo>
                  <a:pt x="164" y="8"/>
                </a:lnTo>
                <a:lnTo>
                  <a:pt x="160" y="4"/>
                </a:lnTo>
                <a:lnTo>
                  <a:pt x="155" y="2"/>
                </a:lnTo>
                <a:lnTo>
                  <a:pt x="144"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1" name="Straight Connector 46299"/>
          <p:cNvSpPr>
            <a:spLocks noChangeShapeType="1"/>
          </p:cNvSpPr>
          <p:nvPr/>
        </p:nvSpPr>
        <p:spPr bwMode="auto">
          <a:xfrm>
            <a:off x="4602163" y="43132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2" name="Shape 46300"/>
          <p:cNvSpPr>
            <a:spLocks/>
          </p:cNvSpPr>
          <p:nvPr/>
        </p:nvSpPr>
        <p:spPr bwMode="auto">
          <a:xfrm>
            <a:off x="4592638" y="4313238"/>
            <a:ext cx="106362" cy="19050"/>
          </a:xfrm>
          <a:custGeom>
            <a:avLst/>
            <a:gdLst>
              <a:gd name="T0" fmla="*/ 2147483647 w 269"/>
              <a:gd name="T1" fmla="*/ 0 h 53"/>
              <a:gd name="T2" fmla="*/ 2147483647 w 269"/>
              <a:gd name="T3" fmla="*/ 2147483647 h 53"/>
              <a:gd name="T4" fmla="*/ 2147483647 w 269"/>
              <a:gd name="T5" fmla="*/ 2147483647 h 53"/>
              <a:gd name="T6" fmla="*/ 2147483647 w 269"/>
              <a:gd name="T7" fmla="*/ 2147483647 h 53"/>
              <a:gd name="T8" fmla="*/ 2147483647 w 269"/>
              <a:gd name="T9" fmla="*/ 2147483647 h 53"/>
              <a:gd name="T10" fmla="*/ 2147483647 w 269"/>
              <a:gd name="T11" fmla="*/ 2147483647 h 53"/>
              <a:gd name="T12" fmla="*/ 2147483647 w 269"/>
              <a:gd name="T13" fmla="*/ 2147483647 h 53"/>
              <a:gd name="T14" fmla="*/ 2147483647 w 269"/>
              <a:gd name="T15" fmla="*/ 2147483647 h 53"/>
              <a:gd name="T16" fmla="*/ 0 w 269"/>
              <a:gd name="T17" fmla="*/ 2147483647 h 53"/>
              <a:gd name="T18" fmla="*/ 2147483647 w 269"/>
              <a:gd name="T19" fmla="*/ 2147483647 h 53"/>
              <a:gd name="T20" fmla="*/ 2147483647 w 269"/>
              <a:gd name="T21" fmla="*/ 2147483647 h 53"/>
              <a:gd name="T22" fmla="*/ 2147483647 w 269"/>
              <a:gd name="T23" fmla="*/ 2147483647 h 53"/>
              <a:gd name="T24" fmla="*/ 2147483647 w 269"/>
              <a:gd name="T25" fmla="*/ 2147483647 h 53"/>
              <a:gd name="T26" fmla="*/ 2147483647 w 269"/>
              <a:gd name="T27" fmla="*/ 2147483647 h 53"/>
              <a:gd name="T28" fmla="*/ 2147483647 w 269"/>
              <a:gd name="T29" fmla="*/ 2147483647 h 53"/>
              <a:gd name="T30" fmla="*/ 2147483647 w 269"/>
              <a:gd name="T31" fmla="*/ 2147483647 h 53"/>
              <a:gd name="T32" fmla="*/ 2147483647 w 269"/>
              <a:gd name="T33" fmla="*/ 2147483647 h 53"/>
              <a:gd name="T34" fmla="*/ 2147483647 w 269"/>
              <a:gd name="T35" fmla="*/ 2147483647 h 53"/>
              <a:gd name="T36" fmla="*/ 2147483647 w 269"/>
              <a:gd name="T37" fmla="*/ 2147483647 h 53"/>
              <a:gd name="T38" fmla="*/ 2147483647 w 269"/>
              <a:gd name="T39" fmla="*/ 2147483647 h 53"/>
              <a:gd name="T40" fmla="*/ 2147483647 w 269"/>
              <a:gd name="T41" fmla="*/ 2147483647 h 53"/>
              <a:gd name="T42" fmla="*/ 2147483647 w 269"/>
              <a:gd name="T43" fmla="*/ 2147483647 h 53"/>
              <a:gd name="T44" fmla="*/ 2147483647 w 269"/>
              <a:gd name="T45" fmla="*/ 2147483647 h 53"/>
              <a:gd name="T46" fmla="*/ 2147483647 w 269"/>
              <a:gd name="T47" fmla="*/ 2147483647 h 53"/>
              <a:gd name="T48" fmla="*/ 2147483647 w 269"/>
              <a:gd name="T49" fmla="*/ 2147483647 h 53"/>
              <a:gd name="T50" fmla="*/ 2147483647 w 269"/>
              <a:gd name="T51" fmla="*/ 2147483647 h 53"/>
              <a:gd name="T52" fmla="*/ 2147483647 w 269"/>
              <a:gd name="T53" fmla="*/ 2147483647 h 53"/>
              <a:gd name="T54" fmla="*/ 2147483647 w 269"/>
              <a:gd name="T55" fmla="*/ 2147483647 h 53"/>
              <a:gd name="T56" fmla="*/ 2147483647 w 269"/>
              <a:gd name="T57" fmla="*/ 2147483647 h 53"/>
              <a:gd name="T58" fmla="*/ 2147483647 w 269"/>
              <a:gd name="T59" fmla="*/ 2147483647 h 53"/>
              <a:gd name="T60" fmla="*/ 2147483647 w 269"/>
              <a:gd name="T61" fmla="*/ 2147483647 h 53"/>
              <a:gd name="T62" fmla="*/ 2147483647 w 269"/>
              <a:gd name="T63" fmla="*/ 0 h 53"/>
              <a:gd name="T64" fmla="*/ 2147483647 w 26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9"/>
              <a:gd name="T100" fmla="*/ 0 h 53"/>
              <a:gd name="T101" fmla="*/ 269 w 26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9" h="53">
                <a:moveTo>
                  <a:pt x="26" y="0"/>
                </a:moveTo>
                <a:lnTo>
                  <a:pt x="22" y="1"/>
                </a:lnTo>
                <a:lnTo>
                  <a:pt x="17" y="2"/>
                </a:lnTo>
                <a:lnTo>
                  <a:pt x="12" y="4"/>
                </a:lnTo>
                <a:lnTo>
                  <a:pt x="8" y="8"/>
                </a:lnTo>
                <a:lnTo>
                  <a:pt x="5" y="12"/>
                </a:lnTo>
                <a:lnTo>
                  <a:pt x="3" y="16"/>
                </a:lnTo>
                <a:lnTo>
                  <a:pt x="1" y="21"/>
                </a:lnTo>
                <a:lnTo>
                  <a:pt x="0" y="26"/>
                </a:lnTo>
                <a:lnTo>
                  <a:pt x="1" y="32"/>
                </a:lnTo>
                <a:lnTo>
                  <a:pt x="3" y="37"/>
                </a:lnTo>
                <a:lnTo>
                  <a:pt x="5" y="41"/>
                </a:lnTo>
                <a:lnTo>
                  <a:pt x="8" y="45"/>
                </a:lnTo>
                <a:lnTo>
                  <a:pt x="12" y="49"/>
                </a:lnTo>
                <a:lnTo>
                  <a:pt x="17" y="51"/>
                </a:lnTo>
                <a:lnTo>
                  <a:pt x="22" y="53"/>
                </a:lnTo>
                <a:lnTo>
                  <a:pt x="238" y="53"/>
                </a:lnTo>
                <a:lnTo>
                  <a:pt x="248" y="53"/>
                </a:lnTo>
                <a:lnTo>
                  <a:pt x="254" y="51"/>
                </a:lnTo>
                <a:lnTo>
                  <a:pt x="258" y="49"/>
                </a:lnTo>
                <a:lnTo>
                  <a:pt x="262" y="45"/>
                </a:lnTo>
                <a:lnTo>
                  <a:pt x="266" y="41"/>
                </a:lnTo>
                <a:lnTo>
                  <a:pt x="268" y="37"/>
                </a:lnTo>
                <a:lnTo>
                  <a:pt x="269" y="32"/>
                </a:lnTo>
                <a:lnTo>
                  <a:pt x="269" y="26"/>
                </a:lnTo>
                <a:lnTo>
                  <a:pt x="269" y="21"/>
                </a:lnTo>
                <a:lnTo>
                  <a:pt x="268" y="16"/>
                </a:lnTo>
                <a:lnTo>
                  <a:pt x="266" y="12"/>
                </a:lnTo>
                <a:lnTo>
                  <a:pt x="262" y="8"/>
                </a:lnTo>
                <a:lnTo>
                  <a:pt x="258" y="4"/>
                </a:lnTo>
                <a:lnTo>
                  <a:pt x="254" y="2"/>
                </a:lnTo>
                <a:lnTo>
                  <a:pt x="24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3" name="Straight Connector 46301"/>
          <p:cNvSpPr>
            <a:spLocks noChangeShapeType="1"/>
          </p:cNvSpPr>
          <p:nvPr/>
        </p:nvSpPr>
        <p:spPr bwMode="auto">
          <a:xfrm>
            <a:off x="4678363" y="43211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4" name="Shape 46302"/>
          <p:cNvSpPr>
            <a:spLocks/>
          </p:cNvSpPr>
          <p:nvPr/>
        </p:nvSpPr>
        <p:spPr bwMode="auto">
          <a:xfrm>
            <a:off x="4678363" y="4284663"/>
            <a:ext cx="20637" cy="47625"/>
          </a:xfrm>
          <a:custGeom>
            <a:avLst/>
            <a:gdLst>
              <a:gd name="T0" fmla="*/ 0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0 h 125"/>
              <a:gd name="T48" fmla="*/ 2147483647 w 52"/>
              <a:gd name="T49" fmla="*/ 0 h 125"/>
              <a:gd name="T50" fmla="*/ 2147483647 w 52"/>
              <a:gd name="T51" fmla="*/ 0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2147483647 w 52"/>
              <a:gd name="T61" fmla="*/ 2147483647 h 125"/>
              <a:gd name="T62" fmla="*/ 0 w 52"/>
              <a:gd name="T63" fmla="*/ 2147483647 h 125"/>
              <a:gd name="T64" fmla="*/ 0 w 52"/>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5"/>
              <a:gd name="T101" fmla="*/ 52 w 52"/>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5">
                <a:moveTo>
                  <a:pt x="0" y="98"/>
                </a:moveTo>
                <a:lnTo>
                  <a:pt x="1" y="104"/>
                </a:lnTo>
                <a:lnTo>
                  <a:pt x="2" y="109"/>
                </a:lnTo>
                <a:lnTo>
                  <a:pt x="5" y="113"/>
                </a:lnTo>
                <a:lnTo>
                  <a:pt x="8" y="117"/>
                </a:lnTo>
                <a:lnTo>
                  <a:pt x="12" y="121"/>
                </a:lnTo>
                <a:lnTo>
                  <a:pt x="17" y="123"/>
                </a:lnTo>
                <a:lnTo>
                  <a:pt x="21" y="125"/>
                </a:lnTo>
                <a:lnTo>
                  <a:pt x="26" y="125"/>
                </a:lnTo>
                <a:lnTo>
                  <a:pt x="31" y="125"/>
                </a:lnTo>
                <a:lnTo>
                  <a:pt x="37" y="123"/>
                </a:lnTo>
                <a:lnTo>
                  <a:pt x="41" y="121"/>
                </a:lnTo>
                <a:lnTo>
                  <a:pt x="45" y="117"/>
                </a:lnTo>
                <a:lnTo>
                  <a:pt x="49" y="113"/>
                </a:lnTo>
                <a:lnTo>
                  <a:pt x="51" y="109"/>
                </a:lnTo>
                <a:lnTo>
                  <a:pt x="52" y="104"/>
                </a:lnTo>
                <a:lnTo>
                  <a:pt x="52" y="32"/>
                </a:lnTo>
                <a:lnTo>
                  <a:pt x="52" y="22"/>
                </a:lnTo>
                <a:lnTo>
                  <a:pt x="51" y="16"/>
                </a:lnTo>
                <a:lnTo>
                  <a:pt x="49" y="12"/>
                </a:lnTo>
                <a:lnTo>
                  <a:pt x="45" y="8"/>
                </a:lnTo>
                <a:lnTo>
                  <a:pt x="41" y="4"/>
                </a:lnTo>
                <a:lnTo>
                  <a:pt x="37" y="2"/>
                </a:lnTo>
                <a:lnTo>
                  <a:pt x="31" y="0"/>
                </a:lnTo>
                <a:lnTo>
                  <a:pt x="26" y="0"/>
                </a:lnTo>
                <a:lnTo>
                  <a:pt x="21" y="0"/>
                </a:lnTo>
                <a:lnTo>
                  <a:pt x="17" y="2"/>
                </a:lnTo>
                <a:lnTo>
                  <a:pt x="12" y="4"/>
                </a:lnTo>
                <a:lnTo>
                  <a:pt x="8" y="8"/>
                </a:lnTo>
                <a:lnTo>
                  <a:pt x="5" y="12"/>
                </a:lnTo>
                <a:lnTo>
                  <a:pt x="2"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5" name="Straight Connector 46303"/>
          <p:cNvSpPr>
            <a:spLocks noChangeShapeType="1"/>
          </p:cNvSpPr>
          <p:nvPr/>
        </p:nvSpPr>
        <p:spPr bwMode="auto">
          <a:xfrm>
            <a:off x="4689475" y="42846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6" name="Shape 46304"/>
          <p:cNvSpPr>
            <a:spLocks/>
          </p:cNvSpPr>
          <p:nvPr/>
        </p:nvSpPr>
        <p:spPr bwMode="auto">
          <a:xfrm>
            <a:off x="4678363" y="4284663"/>
            <a:ext cx="169862" cy="20637"/>
          </a:xfrm>
          <a:custGeom>
            <a:avLst/>
            <a:gdLst>
              <a:gd name="T0" fmla="*/ 2147483647 w 427"/>
              <a:gd name="T1" fmla="*/ 0 h 53"/>
              <a:gd name="T2" fmla="*/ 2147483647 w 427"/>
              <a:gd name="T3" fmla="*/ 0 h 53"/>
              <a:gd name="T4" fmla="*/ 2147483647 w 427"/>
              <a:gd name="T5" fmla="*/ 2147483647 h 53"/>
              <a:gd name="T6" fmla="*/ 2147483647 w 427"/>
              <a:gd name="T7" fmla="*/ 2147483647 h 53"/>
              <a:gd name="T8" fmla="*/ 2147483647 w 427"/>
              <a:gd name="T9" fmla="*/ 2147483647 h 53"/>
              <a:gd name="T10" fmla="*/ 2147483647 w 427"/>
              <a:gd name="T11" fmla="*/ 2147483647 h 53"/>
              <a:gd name="T12" fmla="*/ 2147483647 w 427"/>
              <a:gd name="T13" fmla="*/ 2147483647 h 53"/>
              <a:gd name="T14" fmla="*/ 2147483647 w 427"/>
              <a:gd name="T15" fmla="*/ 2147483647 h 53"/>
              <a:gd name="T16" fmla="*/ 0 w 427"/>
              <a:gd name="T17" fmla="*/ 2147483647 h 53"/>
              <a:gd name="T18" fmla="*/ 2147483647 w 427"/>
              <a:gd name="T19" fmla="*/ 2147483647 h 53"/>
              <a:gd name="T20" fmla="*/ 2147483647 w 427"/>
              <a:gd name="T21" fmla="*/ 2147483647 h 53"/>
              <a:gd name="T22" fmla="*/ 2147483647 w 427"/>
              <a:gd name="T23" fmla="*/ 2147483647 h 53"/>
              <a:gd name="T24" fmla="*/ 2147483647 w 427"/>
              <a:gd name="T25" fmla="*/ 2147483647 h 53"/>
              <a:gd name="T26" fmla="*/ 2147483647 w 427"/>
              <a:gd name="T27" fmla="*/ 2147483647 h 53"/>
              <a:gd name="T28" fmla="*/ 2147483647 w 427"/>
              <a:gd name="T29" fmla="*/ 2147483647 h 53"/>
              <a:gd name="T30" fmla="*/ 2147483647 w 427"/>
              <a:gd name="T31" fmla="*/ 2147483647 h 53"/>
              <a:gd name="T32" fmla="*/ 2147483647 w 427"/>
              <a:gd name="T33" fmla="*/ 2147483647 h 53"/>
              <a:gd name="T34" fmla="*/ 2147483647 w 427"/>
              <a:gd name="T35" fmla="*/ 2147483647 h 53"/>
              <a:gd name="T36" fmla="*/ 2147483647 w 427"/>
              <a:gd name="T37" fmla="*/ 2147483647 h 53"/>
              <a:gd name="T38" fmla="*/ 2147483647 w 427"/>
              <a:gd name="T39" fmla="*/ 2147483647 h 53"/>
              <a:gd name="T40" fmla="*/ 2147483647 w 427"/>
              <a:gd name="T41" fmla="*/ 2147483647 h 53"/>
              <a:gd name="T42" fmla="*/ 2147483647 w 427"/>
              <a:gd name="T43" fmla="*/ 2147483647 h 53"/>
              <a:gd name="T44" fmla="*/ 2147483647 w 427"/>
              <a:gd name="T45" fmla="*/ 2147483647 h 53"/>
              <a:gd name="T46" fmla="*/ 2147483647 w 427"/>
              <a:gd name="T47" fmla="*/ 2147483647 h 53"/>
              <a:gd name="T48" fmla="*/ 2147483647 w 427"/>
              <a:gd name="T49" fmla="*/ 2147483647 h 53"/>
              <a:gd name="T50" fmla="*/ 2147483647 w 427"/>
              <a:gd name="T51" fmla="*/ 2147483647 h 53"/>
              <a:gd name="T52" fmla="*/ 2147483647 w 427"/>
              <a:gd name="T53" fmla="*/ 2147483647 h 53"/>
              <a:gd name="T54" fmla="*/ 2147483647 w 427"/>
              <a:gd name="T55" fmla="*/ 2147483647 h 53"/>
              <a:gd name="T56" fmla="*/ 2147483647 w 427"/>
              <a:gd name="T57" fmla="*/ 2147483647 h 53"/>
              <a:gd name="T58" fmla="*/ 2147483647 w 427"/>
              <a:gd name="T59" fmla="*/ 2147483647 h 53"/>
              <a:gd name="T60" fmla="*/ 2147483647 w 427"/>
              <a:gd name="T61" fmla="*/ 2147483647 h 53"/>
              <a:gd name="T62" fmla="*/ 2147483647 w 427"/>
              <a:gd name="T63" fmla="*/ 0 h 53"/>
              <a:gd name="T64" fmla="*/ 2147483647 w 427"/>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7"/>
              <a:gd name="T100" fmla="*/ 0 h 53"/>
              <a:gd name="T101" fmla="*/ 427 w 427"/>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7" h="53">
                <a:moveTo>
                  <a:pt x="26" y="0"/>
                </a:moveTo>
                <a:lnTo>
                  <a:pt x="21" y="0"/>
                </a:lnTo>
                <a:lnTo>
                  <a:pt x="17" y="2"/>
                </a:lnTo>
                <a:lnTo>
                  <a:pt x="12" y="4"/>
                </a:lnTo>
                <a:lnTo>
                  <a:pt x="8" y="8"/>
                </a:lnTo>
                <a:lnTo>
                  <a:pt x="5" y="12"/>
                </a:lnTo>
                <a:lnTo>
                  <a:pt x="2" y="16"/>
                </a:lnTo>
                <a:lnTo>
                  <a:pt x="1" y="22"/>
                </a:lnTo>
                <a:lnTo>
                  <a:pt x="0" y="27"/>
                </a:lnTo>
                <a:lnTo>
                  <a:pt x="1" y="32"/>
                </a:lnTo>
                <a:lnTo>
                  <a:pt x="2" y="37"/>
                </a:lnTo>
                <a:lnTo>
                  <a:pt x="5" y="41"/>
                </a:lnTo>
                <a:lnTo>
                  <a:pt x="8" y="45"/>
                </a:lnTo>
                <a:lnTo>
                  <a:pt x="12" y="49"/>
                </a:lnTo>
                <a:lnTo>
                  <a:pt x="17" y="51"/>
                </a:lnTo>
                <a:lnTo>
                  <a:pt x="21" y="53"/>
                </a:lnTo>
                <a:lnTo>
                  <a:pt x="395" y="53"/>
                </a:lnTo>
                <a:lnTo>
                  <a:pt x="405" y="53"/>
                </a:lnTo>
                <a:lnTo>
                  <a:pt x="411" y="51"/>
                </a:lnTo>
                <a:lnTo>
                  <a:pt x="415" y="49"/>
                </a:lnTo>
                <a:lnTo>
                  <a:pt x="419" y="45"/>
                </a:lnTo>
                <a:lnTo>
                  <a:pt x="423" y="41"/>
                </a:lnTo>
                <a:lnTo>
                  <a:pt x="425" y="37"/>
                </a:lnTo>
                <a:lnTo>
                  <a:pt x="427" y="32"/>
                </a:lnTo>
                <a:lnTo>
                  <a:pt x="427" y="27"/>
                </a:lnTo>
                <a:lnTo>
                  <a:pt x="427" y="22"/>
                </a:lnTo>
                <a:lnTo>
                  <a:pt x="425" y="16"/>
                </a:lnTo>
                <a:lnTo>
                  <a:pt x="423" y="12"/>
                </a:lnTo>
                <a:lnTo>
                  <a:pt x="419" y="8"/>
                </a:lnTo>
                <a:lnTo>
                  <a:pt x="415" y="4"/>
                </a:lnTo>
                <a:lnTo>
                  <a:pt x="411" y="2"/>
                </a:lnTo>
                <a:lnTo>
                  <a:pt x="400"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7" name="Straight Connector 46305"/>
          <p:cNvSpPr>
            <a:spLocks noChangeShapeType="1"/>
          </p:cNvSpPr>
          <p:nvPr/>
        </p:nvSpPr>
        <p:spPr bwMode="auto">
          <a:xfrm>
            <a:off x="4826000" y="42941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8" name="Shape 46306"/>
          <p:cNvSpPr>
            <a:spLocks/>
          </p:cNvSpPr>
          <p:nvPr/>
        </p:nvSpPr>
        <p:spPr bwMode="auto">
          <a:xfrm>
            <a:off x="4826000" y="4257675"/>
            <a:ext cx="22225" cy="47625"/>
          </a:xfrm>
          <a:custGeom>
            <a:avLst/>
            <a:gdLst>
              <a:gd name="T0" fmla="*/ 0 w 53"/>
              <a:gd name="T1" fmla="*/ 2147483647 h 124"/>
              <a:gd name="T2" fmla="*/ 0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0 h 124"/>
              <a:gd name="T48" fmla="*/ 2147483647 w 53"/>
              <a:gd name="T49" fmla="*/ 0 h 124"/>
              <a:gd name="T50" fmla="*/ 2147483647 w 53"/>
              <a:gd name="T51" fmla="*/ 0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0" y="103"/>
                </a:lnTo>
                <a:lnTo>
                  <a:pt x="2" y="108"/>
                </a:lnTo>
                <a:lnTo>
                  <a:pt x="4" y="112"/>
                </a:lnTo>
                <a:lnTo>
                  <a:pt x="8" y="116"/>
                </a:lnTo>
                <a:lnTo>
                  <a:pt x="12" y="120"/>
                </a:lnTo>
                <a:lnTo>
                  <a:pt x="16" y="122"/>
                </a:lnTo>
                <a:lnTo>
                  <a:pt x="21" y="124"/>
                </a:lnTo>
                <a:lnTo>
                  <a:pt x="26" y="124"/>
                </a:lnTo>
                <a:lnTo>
                  <a:pt x="31" y="124"/>
                </a:lnTo>
                <a:lnTo>
                  <a:pt x="37" y="122"/>
                </a:lnTo>
                <a:lnTo>
                  <a:pt x="41" y="120"/>
                </a:lnTo>
                <a:lnTo>
                  <a:pt x="45" y="116"/>
                </a:lnTo>
                <a:lnTo>
                  <a:pt x="49" y="112"/>
                </a:lnTo>
                <a:lnTo>
                  <a:pt x="51" y="108"/>
                </a:lnTo>
                <a:lnTo>
                  <a:pt x="53" y="103"/>
                </a:lnTo>
                <a:lnTo>
                  <a:pt x="53" y="32"/>
                </a:lnTo>
                <a:lnTo>
                  <a:pt x="53" y="21"/>
                </a:lnTo>
                <a:lnTo>
                  <a:pt x="51" y="16"/>
                </a:lnTo>
                <a:lnTo>
                  <a:pt x="49" y="12"/>
                </a:lnTo>
                <a:lnTo>
                  <a:pt x="45" y="8"/>
                </a:lnTo>
                <a:lnTo>
                  <a:pt x="41" y="4"/>
                </a:lnTo>
                <a:lnTo>
                  <a:pt x="37" y="1"/>
                </a:lnTo>
                <a:lnTo>
                  <a:pt x="31" y="0"/>
                </a:lnTo>
                <a:lnTo>
                  <a:pt x="26" y="0"/>
                </a:lnTo>
                <a:lnTo>
                  <a:pt x="21" y="0"/>
                </a:lnTo>
                <a:lnTo>
                  <a:pt x="16" y="1"/>
                </a:lnTo>
                <a:lnTo>
                  <a:pt x="12" y="4"/>
                </a:lnTo>
                <a:lnTo>
                  <a:pt x="8" y="8"/>
                </a:lnTo>
                <a:lnTo>
                  <a:pt x="4" y="12"/>
                </a:lnTo>
                <a:lnTo>
                  <a:pt x="2"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29" name="Straight Connector 46307"/>
          <p:cNvSpPr>
            <a:spLocks noChangeShapeType="1"/>
          </p:cNvSpPr>
          <p:nvPr/>
        </p:nvSpPr>
        <p:spPr bwMode="auto">
          <a:xfrm>
            <a:off x="4837113" y="42576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0" name="Shape 46308"/>
          <p:cNvSpPr>
            <a:spLocks/>
          </p:cNvSpPr>
          <p:nvPr/>
        </p:nvSpPr>
        <p:spPr bwMode="auto">
          <a:xfrm>
            <a:off x="4826000" y="4257675"/>
            <a:ext cx="52388" cy="19050"/>
          </a:xfrm>
          <a:custGeom>
            <a:avLst/>
            <a:gdLst>
              <a:gd name="T0" fmla="*/ 2147483647 w 132"/>
              <a:gd name="T1" fmla="*/ 0 h 52"/>
              <a:gd name="T2" fmla="*/ 2147483647 w 132"/>
              <a:gd name="T3" fmla="*/ 0 h 52"/>
              <a:gd name="T4" fmla="*/ 2147483647 w 132"/>
              <a:gd name="T5" fmla="*/ 2147483647 h 52"/>
              <a:gd name="T6" fmla="*/ 2147483647 w 132"/>
              <a:gd name="T7" fmla="*/ 2147483647 h 52"/>
              <a:gd name="T8" fmla="*/ 2147483647 w 132"/>
              <a:gd name="T9" fmla="*/ 2147483647 h 52"/>
              <a:gd name="T10" fmla="*/ 2147483647 w 132"/>
              <a:gd name="T11" fmla="*/ 2147483647 h 52"/>
              <a:gd name="T12" fmla="*/ 2147483647 w 132"/>
              <a:gd name="T13" fmla="*/ 2147483647 h 52"/>
              <a:gd name="T14" fmla="*/ 0 w 132"/>
              <a:gd name="T15" fmla="*/ 2147483647 h 52"/>
              <a:gd name="T16" fmla="*/ 0 w 132"/>
              <a:gd name="T17" fmla="*/ 2147483647 h 52"/>
              <a:gd name="T18" fmla="*/ 0 w 132"/>
              <a:gd name="T19" fmla="*/ 2147483647 h 52"/>
              <a:gd name="T20" fmla="*/ 2147483647 w 132"/>
              <a:gd name="T21" fmla="*/ 2147483647 h 52"/>
              <a:gd name="T22" fmla="*/ 2147483647 w 132"/>
              <a:gd name="T23" fmla="*/ 2147483647 h 52"/>
              <a:gd name="T24" fmla="*/ 2147483647 w 132"/>
              <a:gd name="T25" fmla="*/ 2147483647 h 52"/>
              <a:gd name="T26" fmla="*/ 2147483647 w 132"/>
              <a:gd name="T27" fmla="*/ 2147483647 h 52"/>
              <a:gd name="T28" fmla="*/ 2147483647 w 132"/>
              <a:gd name="T29" fmla="*/ 2147483647 h 52"/>
              <a:gd name="T30" fmla="*/ 2147483647 w 132"/>
              <a:gd name="T31" fmla="*/ 2147483647 h 52"/>
              <a:gd name="T32" fmla="*/ 2147483647 w 132"/>
              <a:gd name="T33" fmla="*/ 2147483647 h 52"/>
              <a:gd name="T34" fmla="*/ 2147483647 w 132"/>
              <a:gd name="T35" fmla="*/ 2147483647 h 52"/>
              <a:gd name="T36" fmla="*/ 2147483647 w 132"/>
              <a:gd name="T37" fmla="*/ 2147483647 h 52"/>
              <a:gd name="T38" fmla="*/ 2147483647 w 132"/>
              <a:gd name="T39" fmla="*/ 2147483647 h 52"/>
              <a:gd name="T40" fmla="*/ 2147483647 w 132"/>
              <a:gd name="T41" fmla="*/ 2147483647 h 52"/>
              <a:gd name="T42" fmla="*/ 2147483647 w 132"/>
              <a:gd name="T43" fmla="*/ 2147483647 h 52"/>
              <a:gd name="T44" fmla="*/ 2147483647 w 132"/>
              <a:gd name="T45" fmla="*/ 2147483647 h 52"/>
              <a:gd name="T46" fmla="*/ 2147483647 w 132"/>
              <a:gd name="T47" fmla="*/ 2147483647 h 52"/>
              <a:gd name="T48" fmla="*/ 2147483647 w 132"/>
              <a:gd name="T49" fmla="*/ 2147483647 h 52"/>
              <a:gd name="T50" fmla="*/ 2147483647 w 132"/>
              <a:gd name="T51" fmla="*/ 2147483647 h 52"/>
              <a:gd name="T52" fmla="*/ 2147483647 w 132"/>
              <a:gd name="T53" fmla="*/ 2147483647 h 52"/>
              <a:gd name="T54" fmla="*/ 2147483647 w 132"/>
              <a:gd name="T55" fmla="*/ 2147483647 h 52"/>
              <a:gd name="T56" fmla="*/ 2147483647 w 132"/>
              <a:gd name="T57" fmla="*/ 2147483647 h 52"/>
              <a:gd name="T58" fmla="*/ 2147483647 w 132"/>
              <a:gd name="T59" fmla="*/ 2147483647 h 52"/>
              <a:gd name="T60" fmla="*/ 2147483647 w 132"/>
              <a:gd name="T61" fmla="*/ 2147483647 h 52"/>
              <a:gd name="T62" fmla="*/ 2147483647 w 132"/>
              <a:gd name="T63" fmla="*/ 0 h 52"/>
              <a:gd name="T64" fmla="*/ 2147483647 w 13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2"/>
              <a:gd name="T101" fmla="*/ 132 w 13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2">
                <a:moveTo>
                  <a:pt x="26" y="0"/>
                </a:moveTo>
                <a:lnTo>
                  <a:pt x="21" y="0"/>
                </a:lnTo>
                <a:lnTo>
                  <a:pt x="16" y="1"/>
                </a:lnTo>
                <a:lnTo>
                  <a:pt x="12" y="4"/>
                </a:lnTo>
                <a:lnTo>
                  <a:pt x="8" y="8"/>
                </a:lnTo>
                <a:lnTo>
                  <a:pt x="4" y="12"/>
                </a:lnTo>
                <a:lnTo>
                  <a:pt x="2" y="16"/>
                </a:lnTo>
                <a:lnTo>
                  <a:pt x="0" y="21"/>
                </a:lnTo>
                <a:lnTo>
                  <a:pt x="0" y="27"/>
                </a:lnTo>
                <a:lnTo>
                  <a:pt x="0" y="32"/>
                </a:lnTo>
                <a:lnTo>
                  <a:pt x="2" y="36"/>
                </a:lnTo>
                <a:lnTo>
                  <a:pt x="4" y="41"/>
                </a:lnTo>
                <a:lnTo>
                  <a:pt x="8" y="45"/>
                </a:lnTo>
                <a:lnTo>
                  <a:pt x="12" y="48"/>
                </a:lnTo>
                <a:lnTo>
                  <a:pt x="16" y="50"/>
                </a:lnTo>
                <a:lnTo>
                  <a:pt x="21" y="52"/>
                </a:lnTo>
                <a:lnTo>
                  <a:pt x="100" y="52"/>
                </a:lnTo>
                <a:lnTo>
                  <a:pt x="111" y="52"/>
                </a:lnTo>
                <a:lnTo>
                  <a:pt x="115" y="50"/>
                </a:lnTo>
                <a:lnTo>
                  <a:pt x="120" y="48"/>
                </a:lnTo>
                <a:lnTo>
                  <a:pt x="124" y="45"/>
                </a:lnTo>
                <a:lnTo>
                  <a:pt x="127" y="41"/>
                </a:lnTo>
                <a:lnTo>
                  <a:pt x="129" y="36"/>
                </a:lnTo>
                <a:lnTo>
                  <a:pt x="131" y="32"/>
                </a:lnTo>
                <a:lnTo>
                  <a:pt x="132" y="27"/>
                </a:lnTo>
                <a:lnTo>
                  <a:pt x="131" y="21"/>
                </a:lnTo>
                <a:lnTo>
                  <a:pt x="129" y="16"/>
                </a:lnTo>
                <a:lnTo>
                  <a:pt x="127" y="12"/>
                </a:lnTo>
                <a:lnTo>
                  <a:pt x="124" y="8"/>
                </a:lnTo>
                <a:lnTo>
                  <a:pt x="120" y="4"/>
                </a:lnTo>
                <a:lnTo>
                  <a:pt x="115" y="1"/>
                </a:lnTo>
                <a:lnTo>
                  <a:pt x="10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1" name="Straight Connector 46309"/>
          <p:cNvSpPr>
            <a:spLocks noChangeShapeType="1"/>
          </p:cNvSpPr>
          <p:nvPr/>
        </p:nvSpPr>
        <p:spPr bwMode="auto">
          <a:xfrm>
            <a:off x="4857750" y="42687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2" name="Shape 46310"/>
          <p:cNvSpPr>
            <a:spLocks/>
          </p:cNvSpPr>
          <p:nvPr/>
        </p:nvSpPr>
        <p:spPr bwMode="auto">
          <a:xfrm>
            <a:off x="4857750" y="4230688"/>
            <a:ext cx="20638" cy="46037"/>
          </a:xfrm>
          <a:custGeom>
            <a:avLst/>
            <a:gdLst>
              <a:gd name="T0" fmla="*/ 0 w 52"/>
              <a:gd name="T1" fmla="*/ 2147483647 h 124"/>
              <a:gd name="T2" fmla="*/ 0 w 52"/>
              <a:gd name="T3" fmla="*/ 2147483647 h 124"/>
              <a:gd name="T4" fmla="*/ 2147483647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2147483647 h 124"/>
              <a:gd name="T16" fmla="*/ 2147483647 w 52"/>
              <a:gd name="T17" fmla="*/ 2147483647 h 124"/>
              <a:gd name="T18" fmla="*/ 2147483647 w 52"/>
              <a:gd name="T19" fmla="*/ 2147483647 h 124"/>
              <a:gd name="T20" fmla="*/ 2147483647 w 52"/>
              <a:gd name="T21" fmla="*/ 2147483647 h 124"/>
              <a:gd name="T22" fmla="*/ 2147483647 w 52"/>
              <a:gd name="T23" fmla="*/ 2147483647 h 124"/>
              <a:gd name="T24" fmla="*/ 2147483647 w 52"/>
              <a:gd name="T25" fmla="*/ 2147483647 h 124"/>
              <a:gd name="T26" fmla="*/ 2147483647 w 52"/>
              <a:gd name="T27" fmla="*/ 2147483647 h 124"/>
              <a:gd name="T28" fmla="*/ 2147483647 w 52"/>
              <a:gd name="T29" fmla="*/ 2147483647 h 124"/>
              <a:gd name="T30" fmla="*/ 2147483647 w 52"/>
              <a:gd name="T31" fmla="*/ 2147483647 h 124"/>
              <a:gd name="T32" fmla="*/ 2147483647 w 52"/>
              <a:gd name="T33" fmla="*/ 2147483647 h 124"/>
              <a:gd name="T34" fmla="*/ 2147483647 w 52"/>
              <a:gd name="T35" fmla="*/ 2147483647 h 124"/>
              <a:gd name="T36" fmla="*/ 2147483647 w 52"/>
              <a:gd name="T37" fmla="*/ 2147483647 h 124"/>
              <a:gd name="T38" fmla="*/ 2147483647 w 52"/>
              <a:gd name="T39" fmla="*/ 2147483647 h 124"/>
              <a:gd name="T40" fmla="*/ 2147483647 w 52"/>
              <a:gd name="T41" fmla="*/ 2147483647 h 124"/>
              <a:gd name="T42" fmla="*/ 2147483647 w 52"/>
              <a:gd name="T43" fmla="*/ 2147483647 h 124"/>
              <a:gd name="T44" fmla="*/ 2147483647 w 52"/>
              <a:gd name="T45" fmla="*/ 2147483647 h 124"/>
              <a:gd name="T46" fmla="*/ 2147483647 w 52"/>
              <a:gd name="T47" fmla="*/ 0 h 124"/>
              <a:gd name="T48" fmla="*/ 2147483647 w 52"/>
              <a:gd name="T49" fmla="*/ 0 h 124"/>
              <a:gd name="T50" fmla="*/ 2147483647 w 52"/>
              <a:gd name="T51" fmla="*/ 0 h 124"/>
              <a:gd name="T52" fmla="*/ 2147483647 w 52"/>
              <a:gd name="T53" fmla="*/ 2147483647 h 124"/>
              <a:gd name="T54" fmla="*/ 2147483647 w 52"/>
              <a:gd name="T55" fmla="*/ 2147483647 h 124"/>
              <a:gd name="T56" fmla="*/ 2147483647 w 52"/>
              <a:gd name="T57" fmla="*/ 2147483647 h 124"/>
              <a:gd name="T58" fmla="*/ 2147483647 w 52"/>
              <a:gd name="T59" fmla="*/ 2147483647 h 124"/>
              <a:gd name="T60" fmla="*/ 2147483647 w 52"/>
              <a:gd name="T61" fmla="*/ 2147483647 h 124"/>
              <a:gd name="T62" fmla="*/ 0 w 52"/>
              <a:gd name="T63" fmla="*/ 2147483647 h 124"/>
              <a:gd name="T64" fmla="*/ 0 w 52"/>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4"/>
              <a:gd name="T101" fmla="*/ 52 w 52"/>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4">
                <a:moveTo>
                  <a:pt x="0" y="98"/>
                </a:moveTo>
                <a:lnTo>
                  <a:pt x="0" y="103"/>
                </a:lnTo>
                <a:lnTo>
                  <a:pt x="1" y="107"/>
                </a:lnTo>
                <a:lnTo>
                  <a:pt x="4" y="112"/>
                </a:lnTo>
                <a:lnTo>
                  <a:pt x="8" y="116"/>
                </a:lnTo>
                <a:lnTo>
                  <a:pt x="12" y="119"/>
                </a:lnTo>
                <a:lnTo>
                  <a:pt x="16" y="121"/>
                </a:lnTo>
                <a:lnTo>
                  <a:pt x="21" y="123"/>
                </a:lnTo>
                <a:lnTo>
                  <a:pt x="26" y="124"/>
                </a:lnTo>
                <a:lnTo>
                  <a:pt x="32" y="123"/>
                </a:lnTo>
                <a:lnTo>
                  <a:pt x="36" y="121"/>
                </a:lnTo>
                <a:lnTo>
                  <a:pt x="41" y="119"/>
                </a:lnTo>
                <a:lnTo>
                  <a:pt x="45" y="116"/>
                </a:lnTo>
                <a:lnTo>
                  <a:pt x="48" y="112"/>
                </a:lnTo>
                <a:lnTo>
                  <a:pt x="50" y="107"/>
                </a:lnTo>
                <a:lnTo>
                  <a:pt x="52" y="103"/>
                </a:lnTo>
                <a:lnTo>
                  <a:pt x="52" y="31"/>
                </a:lnTo>
                <a:lnTo>
                  <a:pt x="52" y="21"/>
                </a:lnTo>
                <a:lnTo>
                  <a:pt x="50" y="16"/>
                </a:lnTo>
                <a:lnTo>
                  <a:pt x="48" y="10"/>
                </a:lnTo>
                <a:lnTo>
                  <a:pt x="45" y="6"/>
                </a:lnTo>
                <a:lnTo>
                  <a:pt x="41" y="4"/>
                </a:lnTo>
                <a:lnTo>
                  <a:pt x="36" y="1"/>
                </a:lnTo>
                <a:lnTo>
                  <a:pt x="32" y="0"/>
                </a:lnTo>
                <a:lnTo>
                  <a:pt x="26" y="0"/>
                </a:lnTo>
                <a:lnTo>
                  <a:pt x="21" y="0"/>
                </a:lnTo>
                <a:lnTo>
                  <a:pt x="16" y="1"/>
                </a:lnTo>
                <a:lnTo>
                  <a:pt x="12" y="4"/>
                </a:lnTo>
                <a:lnTo>
                  <a:pt x="8" y="6"/>
                </a:lnTo>
                <a:lnTo>
                  <a:pt x="4" y="10"/>
                </a:lnTo>
                <a:lnTo>
                  <a:pt x="1" y="16"/>
                </a:lnTo>
                <a:lnTo>
                  <a:pt x="0" y="26"/>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3" name="Straight Connector 46311"/>
          <p:cNvSpPr>
            <a:spLocks noChangeShapeType="1"/>
          </p:cNvSpPr>
          <p:nvPr/>
        </p:nvSpPr>
        <p:spPr bwMode="auto">
          <a:xfrm>
            <a:off x="4868863" y="42306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4" name="Shape 46312"/>
          <p:cNvSpPr>
            <a:spLocks/>
          </p:cNvSpPr>
          <p:nvPr/>
        </p:nvSpPr>
        <p:spPr bwMode="auto">
          <a:xfrm>
            <a:off x="4857750" y="4230688"/>
            <a:ext cx="68263" cy="19050"/>
          </a:xfrm>
          <a:custGeom>
            <a:avLst/>
            <a:gdLst>
              <a:gd name="T0" fmla="*/ 2147483647 w 170"/>
              <a:gd name="T1" fmla="*/ 0 h 51"/>
              <a:gd name="T2" fmla="*/ 2147483647 w 170"/>
              <a:gd name="T3" fmla="*/ 0 h 51"/>
              <a:gd name="T4" fmla="*/ 2147483647 w 170"/>
              <a:gd name="T5" fmla="*/ 2147483647 h 51"/>
              <a:gd name="T6" fmla="*/ 2147483647 w 170"/>
              <a:gd name="T7" fmla="*/ 2147483647 h 51"/>
              <a:gd name="T8" fmla="*/ 2147483647 w 170"/>
              <a:gd name="T9" fmla="*/ 2147483647 h 51"/>
              <a:gd name="T10" fmla="*/ 2147483647 w 170"/>
              <a:gd name="T11" fmla="*/ 2147483647 h 51"/>
              <a:gd name="T12" fmla="*/ 2147483647 w 170"/>
              <a:gd name="T13" fmla="*/ 2147483647 h 51"/>
              <a:gd name="T14" fmla="*/ 0 w 170"/>
              <a:gd name="T15" fmla="*/ 2147483647 h 51"/>
              <a:gd name="T16" fmla="*/ 0 w 170"/>
              <a:gd name="T17" fmla="*/ 2147483647 h 51"/>
              <a:gd name="T18" fmla="*/ 0 w 170"/>
              <a:gd name="T19" fmla="*/ 2147483647 h 51"/>
              <a:gd name="T20" fmla="*/ 2147483647 w 170"/>
              <a:gd name="T21" fmla="*/ 2147483647 h 51"/>
              <a:gd name="T22" fmla="*/ 2147483647 w 170"/>
              <a:gd name="T23" fmla="*/ 2147483647 h 51"/>
              <a:gd name="T24" fmla="*/ 2147483647 w 170"/>
              <a:gd name="T25" fmla="*/ 2147483647 h 51"/>
              <a:gd name="T26" fmla="*/ 2147483647 w 170"/>
              <a:gd name="T27" fmla="*/ 2147483647 h 51"/>
              <a:gd name="T28" fmla="*/ 2147483647 w 170"/>
              <a:gd name="T29" fmla="*/ 2147483647 h 51"/>
              <a:gd name="T30" fmla="*/ 2147483647 w 170"/>
              <a:gd name="T31" fmla="*/ 2147483647 h 51"/>
              <a:gd name="T32" fmla="*/ 2147483647 w 170"/>
              <a:gd name="T33" fmla="*/ 2147483647 h 51"/>
              <a:gd name="T34" fmla="*/ 2147483647 w 170"/>
              <a:gd name="T35" fmla="*/ 2147483647 h 51"/>
              <a:gd name="T36" fmla="*/ 2147483647 w 170"/>
              <a:gd name="T37" fmla="*/ 2147483647 h 51"/>
              <a:gd name="T38" fmla="*/ 2147483647 w 170"/>
              <a:gd name="T39" fmla="*/ 2147483647 h 51"/>
              <a:gd name="T40" fmla="*/ 2147483647 w 170"/>
              <a:gd name="T41" fmla="*/ 2147483647 h 51"/>
              <a:gd name="T42" fmla="*/ 2147483647 w 170"/>
              <a:gd name="T43" fmla="*/ 2147483647 h 51"/>
              <a:gd name="T44" fmla="*/ 2147483647 w 170"/>
              <a:gd name="T45" fmla="*/ 2147483647 h 51"/>
              <a:gd name="T46" fmla="*/ 2147483647 w 170"/>
              <a:gd name="T47" fmla="*/ 2147483647 h 51"/>
              <a:gd name="T48" fmla="*/ 2147483647 w 170"/>
              <a:gd name="T49" fmla="*/ 2147483647 h 51"/>
              <a:gd name="T50" fmla="*/ 2147483647 w 170"/>
              <a:gd name="T51" fmla="*/ 2147483647 h 51"/>
              <a:gd name="T52" fmla="*/ 2147483647 w 170"/>
              <a:gd name="T53" fmla="*/ 2147483647 h 51"/>
              <a:gd name="T54" fmla="*/ 2147483647 w 170"/>
              <a:gd name="T55" fmla="*/ 2147483647 h 51"/>
              <a:gd name="T56" fmla="*/ 2147483647 w 170"/>
              <a:gd name="T57" fmla="*/ 2147483647 h 51"/>
              <a:gd name="T58" fmla="*/ 2147483647 w 170"/>
              <a:gd name="T59" fmla="*/ 2147483647 h 51"/>
              <a:gd name="T60" fmla="*/ 2147483647 w 170"/>
              <a:gd name="T61" fmla="*/ 2147483647 h 51"/>
              <a:gd name="T62" fmla="*/ 2147483647 w 170"/>
              <a:gd name="T63" fmla="*/ 0 h 51"/>
              <a:gd name="T64" fmla="*/ 2147483647 w 17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
              <a:gd name="T100" fmla="*/ 0 h 51"/>
              <a:gd name="T101" fmla="*/ 170 w 17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 h="51">
                <a:moveTo>
                  <a:pt x="26" y="0"/>
                </a:moveTo>
                <a:lnTo>
                  <a:pt x="21" y="0"/>
                </a:lnTo>
                <a:lnTo>
                  <a:pt x="16" y="1"/>
                </a:lnTo>
                <a:lnTo>
                  <a:pt x="12" y="4"/>
                </a:lnTo>
                <a:lnTo>
                  <a:pt x="8" y="6"/>
                </a:lnTo>
                <a:lnTo>
                  <a:pt x="4" y="10"/>
                </a:lnTo>
                <a:lnTo>
                  <a:pt x="1" y="16"/>
                </a:lnTo>
                <a:lnTo>
                  <a:pt x="0" y="21"/>
                </a:lnTo>
                <a:lnTo>
                  <a:pt x="0" y="26"/>
                </a:lnTo>
                <a:lnTo>
                  <a:pt x="0" y="30"/>
                </a:lnTo>
                <a:lnTo>
                  <a:pt x="1" y="35"/>
                </a:lnTo>
                <a:lnTo>
                  <a:pt x="4" y="41"/>
                </a:lnTo>
                <a:lnTo>
                  <a:pt x="8" y="45"/>
                </a:lnTo>
                <a:lnTo>
                  <a:pt x="12" y="47"/>
                </a:lnTo>
                <a:lnTo>
                  <a:pt x="16" y="50"/>
                </a:lnTo>
                <a:lnTo>
                  <a:pt x="21" y="51"/>
                </a:lnTo>
                <a:lnTo>
                  <a:pt x="139" y="51"/>
                </a:lnTo>
                <a:lnTo>
                  <a:pt x="149" y="51"/>
                </a:lnTo>
                <a:lnTo>
                  <a:pt x="155" y="50"/>
                </a:lnTo>
                <a:lnTo>
                  <a:pt x="159" y="47"/>
                </a:lnTo>
                <a:lnTo>
                  <a:pt x="163" y="45"/>
                </a:lnTo>
                <a:lnTo>
                  <a:pt x="167" y="41"/>
                </a:lnTo>
                <a:lnTo>
                  <a:pt x="168" y="35"/>
                </a:lnTo>
                <a:lnTo>
                  <a:pt x="170" y="30"/>
                </a:lnTo>
                <a:lnTo>
                  <a:pt x="170" y="26"/>
                </a:lnTo>
                <a:lnTo>
                  <a:pt x="170" y="21"/>
                </a:lnTo>
                <a:lnTo>
                  <a:pt x="168" y="16"/>
                </a:lnTo>
                <a:lnTo>
                  <a:pt x="167" y="10"/>
                </a:lnTo>
                <a:lnTo>
                  <a:pt x="163" y="6"/>
                </a:lnTo>
                <a:lnTo>
                  <a:pt x="159" y="4"/>
                </a:lnTo>
                <a:lnTo>
                  <a:pt x="155" y="1"/>
                </a:lnTo>
                <a:lnTo>
                  <a:pt x="14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5" name="Straight Connector 46313"/>
          <p:cNvSpPr>
            <a:spLocks noChangeShapeType="1"/>
          </p:cNvSpPr>
          <p:nvPr/>
        </p:nvSpPr>
        <p:spPr bwMode="auto">
          <a:xfrm>
            <a:off x="4905375" y="42402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6" name="Shape 46314"/>
          <p:cNvSpPr>
            <a:spLocks/>
          </p:cNvSpPr>
          <p:nvPr/>
        </p:nvSpPr>
        <p:spPr bwMode="auto">
          <a:xfrm>
            <a:off x="4905375" y="4202113"/>
            <a:ext cx="20638" cy="47625"/>
          </a:xfrm>
          <a:custGeom>
            <a:avLst/>
            <a:gdLst>
              <a:gd name="T0" fmla="*/ 0 w 52"/>
              <a:gd name="T1" fmla="*/ 2147483647 h 126"/>
              <a:gd name="T2" fmla="*/ 0 w 52"/>
              <a:gd name="T3" fmla="*/ 2147483647 h 126"/>
              <a:gd name="T4" fmla="*/ 2147483647 w 52"/>
              <a:gd name="T5" fmla="*/ 2147483647 h 126"/>
              <a:gd name="T6" fmla="*/ 2147483647 w 52"/>
              <a:gd name="T7" fmla="*/ 2147483647 h 126"/>
              <a:gd name="T8" fmla="*/ 2147483647 w 52"/>
              <a:gd name="T9" fmla="*/ 2147483647 h 126"/>
              <a:gd name="T10" fmla="*/ 2147483647 w 52"/>
              <a:gd name="T11" fmla="*/ 2147483647 h 126"/>
              <a:gd name="T12" fmla="*/ 2147483647 w 52"/>
              <a:gd name="T13" fmla="*/ 2147483647 h 126"/>
              <a:gd name="T14" fmla="*/ 2147483647 w 52"/>
              <a:gd name="T15" fmla="*/ 2147483647 h 126"/>
              <a:gd name="T16" fmla="*/ 2147483647 w 52"/>
              <a:gd name="T17" fmla="*/ 2147483647 h 126"/>
              <a:gd name="T18" fmla="*/ 2147483647 w 52"/>
              <a:gd name="T19" fmla="*/ 2147483647 h 126"/>
              <a:gd name="T20" fmla="*/ 2147483647 w 52"/>
              <a:gd name="T21" fmla="*/ 2147483647 h 126"/>
              <a:gd name="T22" fmla="*/ 2147483647 w 52"/>
              <a:gd name="T23" fmla="*/ 2147483647 h 126"/>
              <a:gd name="T24" fmla="*/ 2147483647 w 52"/>
              <a:gd name="T25" fmla="*/ 2147483647 h 126"/>
              <a:gd name="T26" fmla="*/ 2147483647 w 52"/>
              <a:gd name="T27" fmla="*/ 2147483647 h 126"/>
              <a:gd name="T28" fmla="*/ 2147483647 w 52"/>
              <a:gd name="T29" fmla="*/ 2147483647 h 126"/>
              <a:gd name="T30" fmla="*/ 2147483647 w 52"/>
              <a:gd name="T31" fmla="*/ 2147483647 h 126"/>
              <a:gd name="T32" fmla="*/ 2147483647 w 52"/>
              <a:gd name="T33" fmla="*/ 2147483647 h 126"/>
              <a:gd name="T34" fmla="*/ 2147483647 w 52"/>
              <a:gd name="T35" fmla="*/ 2147483647 h 126"/>
              <a:gd name="T36" fmla="*/ 2147483647 w 52"/>
              <a:gd name="T37" fmla="*/ 2147483647 h 126"/>
              <a:gd name="T38" fmla="*/ 2147483647 w 52"/>
              <a:gd name="T39" fmla="*/ 2147483647 h 126"/>
              <a:gd name="T40" fmla="*/ 2147483647 w 52"/>
              <a:gd name="T41" fmla="*/ 2147483647 h 126"/>
              <a:gd name="T42" fmla="*/ 2147483647 w 52"/>
              <a:gd name="T43" fmla="*/ 2147483647 h 126"/>
              <a:gd name="T44" fmla="*/ 2147483647 w 52"/>
              <a:gd name="T45" fmla="*/ 2147483647 h 126"/>
              <a:gd name="T46" fmla="*/ 2147483647 w 52"/>
              <a:gd name="T47" fmla="*/ 2147483647 h 126"/>
              <a:gd name="T48" fmla="*/ 2147483647 w 52"/>
              <a:gd name="T49" fmla="*/ 0 h 126"/>
              <a:gd name="T50" fmla="*/ 2147483647 w 52"/>
              <a:gd name="T51" fmla="*/ 2147483647 h 126"/>
              <a:gd name="T52" fmla="*/ 2147483647 w 52"/>
              <a:gd name="T53" fmla="*/ 2147483647 h 126"/>
              <a:gd name="T54" fmla="*/ 2147483647 w 52"/>
              <a:gd name="T55" fmla="*/ 2147483647 h 126"/>
              <a:gd name="T56" fmla="*/ 2147483647 w 52"/>
              <a:gd name="T57" fmla="*/ 2147483647 h 126"/>
              <a:gd name="T58" fmla="*/ 2147483647 w 52"/>
              <a:gd name="T59" fmla="*/ 2147483647 h 126"/>
              <a:gd name="T60" fmla="*/ 2147483647 w 52"/>
              <a:gd name="T61" fmla="*/ 2147483647 h 126"/>
              <a:gd name="T62" fmla="*/ 0 w 52"/>
              <a:gd name="T63" fmla="*/ 2147483647 h 126"/>
              <a:gd name="T64" fmla="*/ 0 w 5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6"/>
              <a:gd name="T101" fmla="*/ 52 w 5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6">
                <a:moveTo>
                  <a:pt x="0" y="99"/>
                </a:moveTo>
                <a:lnTo>
                  <a:pt x="0" y="103"/>
                </a:lnTo>
                <a:lnTo>
                  <a:pt x="2" y="108"/>
                </a:lnTo>
                <a:lnTo>
                  <a:pt x="4" y="114"/>
                </a:lnTo>
                <a:lnTo>
                  <a:pt x="8" y="118"/>
                </a:lnTo>
                <a:lnTo>
                  <a:pt x="11" y="120"/>
                </a:lnTo>
                <a:lnTo>
                  <a:pt x="15" y="123"/>
                </a:lnTo>
                <a:lnTo>
                  <a:pt x="21" y="124"/>
                </a:lnTo>
                <a:lnTo>
                  <a:pt x="26" y="126"/>
                </a:lnTo>
                <a:lnTo>
                  <a:pt x="31" y="124"/>
                </a:lnTo>
                <a:lnTo>
                  <a:pt x="37" y="123"/>
                </a:lnTo>
                <a:lnTo>
                  <a:pt x="41" y="120"/>
                </a:lnTo>
                <a:lnTo>
                  <a:pt x="45" y="118"/>
                </a:lnTo>
                <a:lnTo>
                  <a:pt x="49" y="114"/>
                </a:lnTo>
                <a:lnTo>
                  <a:pt x="50" y="108"/>
                </a:lnTo>
                <a:lnTo>
                  <a:pt x="52" y="103"/>
                </a:lnTo>
                <a:lnTo>
                  <a:pt x="52" y="32"/>
                </a:lnTo>
                <a:lnTo>
                  <a:pt x="52" y="21"/>
                </a:lnTo>
                <a:lnTo>
                  <a:pt x="50" y="17"/>
                </a:lnTo>
                <a:lnTo>
                  <a:pt x="49" y="12"/>
                </a:lnTo>
                <a:lnTo>
                  <a:pt x="45" y="8"/>
                </a:lnTo>
                <a:lnTo>
                  <a:pt x="41" y="5"/>
                </a:lnTo>
                <a:lnTo>
                  <a:pt x="37" y="3"/>
                </a:lnTo>
                <a:lnTo>
                  <a:pt x="31" y="1"/>
                </a:lnTo>
                <a:lnTo>
                  <a:pt x="26" y="0"/>
                </a:lnTo>
                <a:lnTo>
                  <a:pt x="21" y="1"/>
                </a:lnTo>
                <a:lnTo>
                  <a:pt x="15" y="3"/>
                </a:lnTo>
                <a:lnTo>
                  <a:pt x="11" y="5"/>
                </a:lnTo>
                <a:lnTo>
                  <a:pt x="8" y="8"/>
                </a:lnTo>
                <a:lnTo>
                  <a:pt x="4" y="12"/>
                </a:lnTo>
                <a:lnTo>
                  <a:pt x="2" y="17"/>
                </a:lnTo>
                <a:lnTo>
                  <a:pt x="0" y="28"/>
                </a:lnTo>
                <a:lnTo>
                  <a:pt x="0" y="9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7" name="Straight Connector 46315"/>
          <p:cNvSpPr>
            <a:spLocks noChangeShapeType="1"/>
          </p:cNvSpPr>
          <p:nvPr/>
        </p:nvSpPr>
        <p:spPr bwMode="auto">
          <a:xfrm>
            <a:off x="4914900" y="42021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8" name="Shape 46316"/>
          <p:cNvSpPr>
            <a:spLocks/>
          </p:cNvSpPr>
          <p:nvPr/>
        </p:nvSpPr>
        <p:spPr bwMode="auto">
          <a:xfrm>
            <a:off x="4905375" y="4202113"/>
            <a:ext cx="93663" cy="20637"/>
          </a:xfrm>
          <a:custGeom>
            <a:avLst/>
            <a:gdLst>
              <a:gd name="T0" fmla="*/ 2147483647 w 239"/>
              <a:gd name="T1" fmla="*/ 0 h 53"/>
              <a:gd name="T2" fmla="*/ 2147483647 w 239"/>
              <a:gd name="T3" fmla="*/ 2147483647 h 53"/>
              <a:gd name="T4" fmla="*/ 2147483647 w 239"/>
              <a:gd name="T5" fmla="*/ 2147483647 h 53"/>
              <a:gd name="T6" fmla="*/ 2147483647 w 239"/>
              <a:gd name="T7" fmla="*/ 2147483647 h 53"/>
              <a:gd name="T8" fmla="*/ 2147483647 w 239"/>
              <a:gd name="T9" fmla="*/ 2147483647 h 53"/>
              <a:gd name="T10" fmla="*/ 2147483647 w 239"/>
              <a:gd name="T11" fmla="*/ 2147483647 h 53"/>
              <a:gd name="T12" fmla="*/ 2147483647 w 239"/>
              <a:gd name="T13" fmla="*/ 2147483647 h 53"/>
              <a:gd name="T14" fmla="*/ 0 w 239"/>
              <a:gd name="T15" fmla="*/ 2147483647 h 53"/>
              <a:gd name="T16" fmla="*/ 0 w 239"/>
              <a:gd name="T17" fmla="*/ 2147483647 h 53"/>
              <a:gd name="T18" fmla="*/ 0 w 239"/>
              <a:gd name="T19" fmla="*/ 2147483647 h 53"/>
              <a:gd name="T20" fmla="*/ 2147483647 w 239"/>
              <a:gd name="T21" fmla="*/ 2147483647 h 53"/>
              <a:gd name="T22" fmla="*/ 2147483647 w 239"/>
              <a:gd name="T23" fmla="*/ 2147483647 h 53"/>
              <a:gd name="T24" fmla="*/ 2147483647 w 239"/>
              <a:gd name="T25" fmla="*/ 2147483647 h 53"/>
              <a:gd name="T26" fmla="*/ 2147483647 w 239"/>
              <a:gd name="T27" fmla="*/ 2147483647 h 53"/>
              <a:gd name="T28" fmla="*/ 2147483647 w 239"/>
              <a:gd name="T29" fmla="*/ 2147483647 h 53"/>
              <a:gd name="T30" fmla="*/ 2147483647 w 239"/>
              <a:gd name="T31" fmla="*/ 2147483647 h 53"/>
              <a:gd name="T32" fmla="*/ 2147483647 w 239"/>
              <a:gd name="T33" fmla="*/ 2147483647 h 53"/>
              <a:gd name="T34" fmla="*/ 2147483647 w 239"/>
              <a:gd name="T35" fmla="*/ 2147483647 h 53"/>
              <a:gd name="T36" fmla="*/ 2147483647 w 239"/>
              <a:gd name="T37" fmla="*/ 2147483647 h 53"/>
              <a:gd name="T38" fmla="*/ 2147483647 w 239"/>
              <a:gd name="T39" fmla="*/ 2147483647 h 53"/>
              <a:gd name="T40" fmla="*/ 2147483647 w 239"/>
              <a:gd name="T41" fmla="*/ 2147483647 h 53"/>
              <a:gd name="T42" fmla="*/ 2147483647 w 239"/>
              <a:gd name="T43" fmla="*/ 2147483647 h 53"/>
              <a:gd name="T44" fmla="*/ 2147483647 w 239"/>
              <a:gd name="T45" fmla="*/ 2147483647 h 53"/>
              <a:gd name="T46" fmla="*/ 2147483647 w 239"/>
              <a:gd name="T47" fmla="*/ 2147483647 h 53"/>
              <a:gd name="T48" fmla="*/ 2147483647 w 239"/>
              <a:gd name="T49" fmla="*/ 2147483647 h 53"/>
              <a:gd name="T50" fmla="*/ 2147483647 w 239"/>
              <a:gd name="T51" fmla="*/ 2147483647 h 53"/>
              <a:gd name="T52" fmla="*/ 2147483647 w 239"/>
              <a:gd name="T53" fmla="*/ 2147483647 h 53"/>
              <a:gd name="T54" fmla="*/ 2147483647 w 239"/>
              <a:gd name="T55" fmla="*/ 2147483647 h 53"/>
              <a:gd name="T56" fmla="*/ 2147483647 w 239"/>
              <a:gd name="T57" fmla="*/ 2147483647 h 53"/>
              <a:gd name="T58" fmla="*/ 2147483647 w 239"/>
              <a:gd name="T59" fmla="*/ 2147483647 h 53"/>
              <a:gd name="T60" fmla="*/ 2147483647 w 239"/>
              <a:gd name="T61" fmla="*/ 2147483647 h 53"/>
              <a:gd name="T62" fmla="*/ 2147483647 w 239"/>
              <a:gd name="T63" fmla="*/ 0 h 53"/>
              <a:gd name="T64" fmla="*/ 2147483647 w 23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9"/>
              <a:gd name="T100" fmla="*/ 0 h 53"/>
              <a:gd name="T101" fmla="*/ 239 w 23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9" h="53">
                <a:moveTo>
                  <a:pt x="26" y="0"/>
                </a:moveTo>
                <a:lnTo>
                  <a:pt x="21" y="1"/>
                </a:lnTo>
                <a:lnTo>
                  <a:pt x="15" y="3"/>
                </a:lnTo>
                <a:lnTo>
                  <a:pt x="11" y="5"/>
                </a:lnTo>
                <a:lnTo>
                  <a:pt x="8" y="8"/>
                </a:lnTo>
                <a:lnTo>
                  <a:pt x="4" y="12"/>
                </a:lnTo>
                <a:lnTo>
                  <a:pt x="2" y="17"/>
                </a:lnTo>
                <a:lnTo>
                  <a:pt x="0" y="21"/>
                </a:lnTo>
                <a:lnTo>
                  <a:pt x="0" y="26"/>
                </a:lnTo>
                <a:lnTo>
                  <a:pt x="0" y="32"/>
                </a:lnTo>
                <a:lnTo>
                  <a:pt x="2" y="37"/>
                </a:lnTo>
                <a:lnTo>
                  <a:pt x="4" y="41"/>
                </a:lnTo>
                <a:lnTo>
                  <a:pt x="8" y="45"/>
                </a:lnTo>
                <a:lnTo>
                  <a:pt x="11" y="49"/>
                </a:lnTo>
                <a:lnTo>
                  <a:pt x="15" y="52"/>
                </a:lnTo>
                <a:lnTo>
                  <a:pt x="21" y="53"/>
                </a:lnTo>
                <a:lnTo>
                  <a:pt x="207" y="53"/>
                </a:lnTo>
                <a:lnTo>
                  <a:pt x="218" y="53"/>
                </a:lnTo>
                <a:lnTo>
                  <a:pt x="223" y="52"/>
                </a:lnTo>
                <a:lnTo>
                  <a:pt x="228" y="49"/>
                </a:lnTo>
                <a:lnTo>
                  <a:pt x="232" y="45"/>
                </a:lnTo>
                <a:lnTo>
                  <a:pt x="235" y="41"/>
                </a:lnTo>
                <a:lnTo>
                  <a:pt x="238" y="37"/>
                </a:lnTo>
                <a:lnTo>
                  <a:pt x="239" y="32"/>
                </a:lnTo>
                <a:lnTo>
                  <a:pt x="239" y="26"/>
                </a:lnTo>
                <a:lnTo>
                  <a:pt x="239" y="21"/>
                </a:lnTo>
                <a:lnTo>
                  <a:pt x="238" y="17"/>
                </a:lnTo>
                <a:lnTo>
                  <a:pt x="235" y="12"/>
                </a:lnTo>
                <a:lnTo>
                  <a:pt x="232" y="8"/>
                </a:lnTo>
                <a:lnTo>
                  <a:pt x="228" y="5"/>
                </a:lnTo>
                <a:lnTo>
                  <a:pt x="223" y="3"/>
                </a:lnTo>
                <a:lnTo>
                  <a:pt x="212"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39" name="Straight Connector 46317"/>
          <p:cNvSpPr>
            <a:spLocks noChangeShapeType="1"/>
          </p:cNvSpPr>
          <p:nvPr/>
        </p:nvSpPr>
        <p:spPr bwMode="auto">
          <a:xfrm>
            <a:off x="4978400" y="42132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0" name="Shape 46318"/>
          <p:cNvSpPr>
            <a:spLocks/>
          </p:cNvSpPr>
          <p:nvPr/>
        </p:nvSpPr>
        <p:spPr bwMode="auto">
          <a:xfrm>
            <a:off x="4978400" y="4175125"/>
            <a:ext cx="20638" cy="47625"/>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2147483647 h 124"/>
              <a:gd name="T48" fmla="*/ 2147483647 w 53"/>
              <a:gd name="T49" fmla="*/ 0 h 124"/>
              <a:gd name="T50" fmla="*/ 2147483647 w 53"/>
              <a:gd name="T51" fmla="*/ 2147483647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7"/>
                </a:moveTo>
                <a:lnTo>
                  <a:pt x="1" y="103"/>
                </a:lnTo>
                <a:lnTo>
                  <a:pt x="3" y="108"/>
                </a:lnTo>
                <a:lnTo>
                  <a:pt x="5" y="112"/>
                </a:lnTo>
                <a:lnTo>
                  <a:pt x="8" y="116"/>
                </a:lnTo>
                <a:lnTo>
                  <a:pt x="12" y="120"/>
                </a:lnTo>
                <a:lnTo>
                  <a:pt x="17" y="123"/>
                </a:lnTo>
                <a:lnTo>
                  <a:pt x="22" y="124"/>
                </a:lnTo>
                <a:lnTo>
                  <a:pt x="26" y="124"/>
                </a:lnTo>
                <a:lnTo>
                  <a:pt x="32" y="124"/>
                </a:lnTo>
                <a:lnTo>
                  <a:pt x="37" y="123"/>
                </a:lnTo>
                <a:lnTo>
                  <a:pt x="42" y="120"/>
                </a:lnTo>
                <a:lnTo>
                  <a:pt x="46" y="116"/>
                </a:lnTo>
                <a:lnTo>
                  <a:pt x="49" y="112"/>
                </a:lnTo>
                <a:lnTo>
                  <a:pt x="52" y="108"/>
                </a:lnTo>
                <a:lnTo>
                  <a:pt x="53" y="103"/>
                </a:lnTo>
                <a:lnTo>
                  <a:pt x="53" y="31"/>
                </a:lnTo>
                <a:lnTo>
                  <a:pt x="53" y="21"/>
                </a:lnTo>
                <a:lnTo>
                  <a:pt x="52" y="16"/>
                </a:lnTo>
                <a:lnTo>
                  <a:pt x="49" y="12"/>
                </a:lnTo>
                <a:lnTo>
                  <a:pt x="46" y="8"/>
                </a:lnTo>
                <a:lnTo>
                  <a:pt x="42" y="4"/>
                </a:lnTo>
                <a:lnTo>
                  <a:pt x="37" y="2"/>
                </a:lnTo>
                <a:lnTo>
                  <a:pt x="32" y="1"/>
                </a:lnTo>
                <a:lnTo>
                  <a:pt x="26" y="0"/>
                </a:lnTo>
                <a:lnTo>
                  <a:pt x="22" y="1"/>
                </a:lnTo>
                <a:lnTo>
                  <a:pt x="17" y="2"/>
                </a:lnTo>
                <a:lnTo>
                  <a:pt x="12" y="4"/>
                </a:lnTo>
                <a:lnTo>
                  <a:pt x="8" y="8"/>
                </a:lnTo>
                <a:lnTo>
                  <a:pt x="5" y="12"/>
                </a:lnTo>
                <a:lnTo>
                  <a:pt x="3" y="16"/>
                </a:lnTo>
                <a:lnTo>
                  <a:pt x="0" y="26"/>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1" name="Straight Connector 46319"/>
          <p:cNvSpPr>
            <a:spLocks noChangeShapeType="1"/>
          </p:cNvSpPr>
          <p:nvPr/>
        </p:nvSpPr>
        <p:spPr bwMode="auto">
          <a:xfrm>
            <a:off x="4989513" y="41751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2" name="Shape 46320"/>
          <p:cNvSpPr>
            <a:spLocks/>
          </p:cNvSpPr>
          <p:nvPr/>
        </p:nvSpPr>
        <p:spPr bwMode="auto">
          <a:xfrm>
            <a:off x="4978400" y="4175125"/>
            <a:ext cx="68263" cy="20638"/>
          </a:xfrm>
          <a:custGeom>
            <a:avLst/>
            <a:gdLst>
              <a:gd name="T0" fmla="*/ 2147483647 w 172"/>
              <a:gd name="T1" fmla="*/ 0 h 53"/>
              <a:gd name="T2" fmla="*/ 2147483647 w 172"/>
              <a:gd name="T3" fmla="*/ 2147483647 h 53"/>
              <a:gd name="T4" fmla="*/ 2147483647 w 172"/>
              <a:gd name="T5" fmla="*/ 2147483647 h 53"/>
              <a:gd name="T6" fmla="*/ 2147483647 w 172"/>
              <a:gd name="T7" fmla="*/ 2147483647 h 53"/>
              <a:gd name="T8" fmla="*/ 2147483647 w 172"/>
              <a:gd name="T9" fmla="*/ 2147483647 h 53"/>
              <a:gd name="T10" fmla="*/ 2147483647 w 172"/>
              <a:gd name="T11" fmla="*/ 2147483647 h 53"/>
              <a:gd name="T12" fmla="*/ 2147483647 w 172"/>
              <a:gd name="T13" fmla="*/ 2147483647 h 53"/>
              <a:gd name="T14" fmla="*/ 2147483647 w 172"/>
              <a:gd name="T15" fmla="*/ 2147483647 h 53"/>
              <a:gd name="T16" fmla="*/ 0 w 172"/>
              <a:gd name="T17" fmla="*/ 2147483647 h 53"/>
              <a:gd name="T18" fmla="*/ 2147483647 w 172"/>
              <a:gd name="T19" fmla="*/ 2147483647 h 53"/>
              <a:gd name="T20" fmla="*/ 2147483647 w 172"/>
              <a:gd name="T21" fmla="*/ 2147483647 h 53"/>
              <a:gd name="T22" fmla="*/ 2147483647 w 172"/>
              <a:gd name="T23" fmla="*/ 2147483647 h 53"/>
              <a:gd name="T24" fmla="*/ 2147483647 w 172"/>
              <a:gd name="T25" fmla="*/ 2147483647 h 53"/>
              <a:gd name="T26" fmla="*/ 2147483647 w 172"/>
              <a:gd name="T27" fmla="*/ 2147483647 h 53"/>
              <a:gd name="T28" fmla="*/ 2147483647 w 172"/>
              <a:gd name="T29" fmla="*/ 2147483647 h 53"/>
              <a:gd name="T30" fmla="*/ 2147483647 w 172"/>
              <a:gd name="T31" fmla="*/ 2147483647 h 53"/>
              <a:gd name="T32" fmla="*/ 2147483647 w 172"/>
              <a:gd name="T33" fmla="*/ 2147483647 h 53"/>
              <a:gd name="T34" fmla="*/ 2147483647 w 172"/>
              <a:gd name="T35" fmla="*/ 2147483647 h 53"/>
              <a:gd name="T36" fmla="*/ 2147483647 w 172"/>
              <a:gd name="T37" fmla="*/ 2147483647 h 53"/>
              <a:gd name="T38" fmla="*/ 2147483647 w 172"/>
              <a:gd name="T39" fmla="*/ 2147483647 h 53"/>
              <a:gd name="T40" fmla="*/ 2147483647 w 172"/>
              <a:gd name="T41" fmla="*/ 2147483647 h 53"/>
              <a:gd name="T42" fmla="*/ 2147483647 w 172"/>
              <a:gd name="T43" fmla="*/ 2147483647 h 53"/>
              <a:gd name="T44" fmla="*/ 2147483647 w 172"/>
              <a:gd name="T45" fmla="*/ 2147483647 h 53"/>
              <a:gd name="T46" fmla="*/ 2147483647 w 172"/>
              <a:gd name="T47" fmla="*/ 2147483647 h 53"/>
              <a:gd name="T48" fmla="*/ 2147483647 w 172"/>
              <a:gd name="T49" fmla="*/ 2147483647 h 53"/>
              <a:gd name="T50" fmla="*/ 2147483647 w 172"/>
              <a:gd name="T51" fmla="*/ 2147483647 h 53"/>
              <a:gd name="T52" fmla="*/ 2147483647 w 172"/>
              <a:gd name="T53" fmla="*/ 2147483647 h 53"/>
              <a:gd name="T54" fmla="*/ 2147483647 w 172"/>
              <a:gd name="T55" fmla="*/ 2147483647 h 53"/>
              <a:gd name="T56" fmla="*/ 2147483647 w 172"/>
              <a:gd name="T57" fmla="*/ 2147483647 h 53"/>
              <a:gd name="T58" fmla="*/ 2147483647 w 172"/>
              <a:gd name="T59" fmla="*/ 2147483647 h 53"/>
              <a:gd name="T60" fmla="*/ 2147483647 w 172"/>
              <a:gd name="T61" fmla="*/ 2147483647 h 53"/>
              <a:gd name="T62" fmla="*/ 2147483647 w 172"/>
              <a:gd name="T63" fmla="*/ 0 h 53"/>
              <a:gd name="T64" fmla="*/ 2147483647 w 1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53"/>
              <a:gd name="T101" fmla="*/ 172 w 1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53">
                <a:moveTo>
                  <a:pt x="26" y="0"/>
                </a:moveTo>
                <a:lnTo>
                  <a:pt x="22" y="1"/>
                </a:lnTo>
                <a:lnTo>
                  <a:pt x="17" y="2"/>
                </a:lnTo>
                <a:lnTo>
                  <a:pt x="12" y="4"/>
                </a:lnTo>
                <a:lnTo>
                  <a:pt x="8" y="8"/>
                </a:lnTo>
                <a:lnTo>
                  <a:pt x="5" y="12"/>
                </a:lnTo>
                <a:lnTo>
                  <a:pt x="3" y="16"/>
                </a:lnTo>
                <a:lnTo>
                  <a:pt x="1" y="21"/>
                </a:lnTo>
                <a:lnTo>
                  <a:pt x="0" y="26"/>
                </a:lnTo>
                <a:lnTo>
                  <a:pt x="1" y="31"/>
                </a:lnTo>
                <a:lnTo>
                  <a:pt x="3" y="37"/>
                </a:lnTo>
                <a:lnTo>
                  <a:pt x="5" y="41"/>
                </a:lnTo>
                <a:lnTo>
                  <a:pt x="8" y="45"/>
                </a:lnTo>
                <a:lnTo>
                  <a:pt x="12" y="49"/>
                </a:lnTo>
                <a:lnTo>
                  <a:pt x="17" y="51"/>
                </a:lnTo>
                <a:lnTo>
                  <a:pt x="22" y="53"/>
                </a:lnTo>
                <a:lnTo>
                  <a:pt x="140" y="53"/>
                </a:lnTo>
                <a:lnTo>
                  <a:pt x="151" y="53"/>
                </a:lnTo>
                <a:lnTo>
                  <a:pt x="155" y="51"/>
                </a:lnTo>
                <a:lnTo>
                  <a:pt x="160" y="49"/>
                </a:lnTo>
                <a:lnTo>
                  <a:pt x="164" y="45"/>
                </a:lnTo>
                <a:lnTo>
                  <a:pt x="166" y="41"/>
                </a:lnTo>
                <a:lnTo>
                  <a:pt x="169" y="37"/>
                </a:lnTo>
                <a:lnTo>
                  <a:pt x="170" y="31"/>
                </a:lnTo>
                <a:lnTo>
                  <a:pt x="172" y="26"/>
                </a:lnTo>
                <a:lnTo>
                  <a:pt x="170" y="21"/>
                </a:lnTo>
                <a:lnTo>
                  <a:pt x="169" y="16"/>
                </a:lnTo>
                <a:lnTo>
                  <a:pt x="166" y="12"/>
                </a:lnTo>
                <a:lnTo>
                  <a:pt x="164" y="8"/>
                </a:lnTo>
                <a:lnTo>
                  <a:pt x="160" y="4"/>
                </a:lnTo>
                <a:lnTo>
                  <a:pt x="155" y="2"/>
                </a:lnTo>
                <a:lnTo>
                  <a:pt x="14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3" name="Straight Connector 46321"/>
          <p:cNvSpPr>
            <a:spLocks noChangeShapeType="1"/>
          </p:cNvSpPr>
          <p:nvPr/>
        </p:nvSpPr>
        <p:spPr bwMode="auto">
          <a:xfrm>
            <a:off x="5026025" y="41862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4" name="Shape 46322"/>
          <p:cNvSpPr>
            <a:spLocks/>
          </p:cNvSpPr>
          <p:nvPr/>
        </p:nvSpPr>
        <p:spPr bwMode="auto">
          <a:xfrm>
            <a:off x="5026025" y="4148138"/>
            <a:ext cx="20638" cy="47625"/>
          </a:xfrm>
          <a:custGeom>
            <a:avLst/>
            <a:gdLst>
              <a:gd name="T0" fmla="*/ 0 w 51"/>
              <a:gd name="T1" fmla="*/ 2147483647 h 125"/>
              <a:gd name="T2" fmla="*/ 0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2147483647 h 125"/>
              <a:gd name="T12" fmla="*/ 2147483647 w 51"/>
              <a:gd name="T13" fmla="*/ 2147483647 h 125"/>
              <a:gd name="T14" fmla="*/ 2147483647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2147483647 w 51"/>
              <a:gd name="T31" fmla="*/ 2147483647 h 125"/>
              <a:gd name="T32" fmla="*/ 2147483647 w 51"/>
              <a:gd name="T33" fmla="*/ 2147483647 h 125"/>
              <a:gd name="T34" fmla="*/ 2147483647 w 51"/>
              <a:gd name="T35" fmla="*/ 2147483647 h 125"/>
              <a:gd name="T36" fmla="*/ 2147483647 w 51"/>
              <a:gd name="T37" fmla="*/ 2147483647 h 125"/>
              <a:gd name="T38" fmla="*/ 2147483647 w 51"/>
              <a:gd name="T39" fmla="*/ 2147483647 h 125"/>
              <a:gd name="T40" fmla="*/ 2147483647 w 51"/>
              <a:gd name="T41" fmla="*/ 2147483647 h 125"/>
              <a:gd name="T42" fmla="*/ 2147483647 w 51"/>
              <a:gd name="T43" fmla="*/ 2147483647 h 125"/>
              <a:gd name="T44" fmla="*/ 2147483647 w 51"/>
              <a:gd name="T45" fmla="*/ 2147483647 h 125"/>
              <a:gd name="T46" fmla="*/ 2147483647 w 51"/>
              <a:gd name="T47" fmla="*/ 0 h 125"/>
              <a:gd name="T48" fmla="*/ 2147483647 w 51"/>
              <a:gd name="T49" fmla="*/ 0 h 125"/>
              <a:gd name="T50" fmla="*/ 2147483647 w 51"/>
              <a:gd name="T51" fmla="*/ 0 h 125"/>
              <a:gd name="T52" fmla="*/ 2147483647 w 51"/>
              <a:gd name="T53" fmla="*/ 2147483647 h 125"/>
              <a:gd name="T54" fmla="*/ 2147483647 w 51"/>
              <a:gd name="T55" fmla="*/ 2147483647 h 125"/>
              <a:gd name="T56" fmla="*/ 2147483647 w 51"/>
              <a:gd name="T57" fmla="*/ 2147483647 h 125"/>
              <a:gd name="T58" fmla="*/ 2147483647 w 51"/>
              <a:gd name="T59" fmla="*/ 2147483647 h 125"/>
              <a:gd name="T60" fmla="*/ 2147483647 w 51"/>
              <a:gd name="T61" fmla="*/ 2147483647 h 125"/>
              <a:gd name="T62" fmla="*/ 0 w 51"/>
              <a:gd name="T63" fmla="*/ 2147483647 h 125"/>
              <a:gd name="T64" fmla="*/ 0 w 51"/>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5"/>
              <a:gd name="T101" fmla="*/ 51 w 51"/>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5">
                <a:moveTo>
                  <a:pt x="0" y="98"/>
                </a:moveTo>
                <a:lnTo>
                  <a:pt x="0" y="103"/>
                </a:lnTo>
                <a:lnTo>
                  <a:pt x="1" y="109"/>
                </a:lnTo>
                <a:lnTo>
                  <a:pt x="4" y="113"/>
                </a:lnTo>
                <a:lnTo>
                  <a:pt x="8" y="117"/>
                </a:lnTo>
                <a:lnTo>
                  <a:pt x="12" y="121"/>
                </a:lnTo>
                <a:lnTo>
                  <a:pt x="16" y="123"/>
                </a:lnTo>
                <a:lnTo>
                  <a:pt x="21" y="125"/>
                </a:lnTo>
                <a:lnTo>
                  <a:pt x="26" y="125"/>
                </a:lnTo>
                <a:lnTo>
                  <a:pt x="32" y="125"/>
                </a:lnTo>
                <a:lnTo>
                  <a:pt x="36" y="123"/>
                </a:lnTo>
                <a:lnTo>
                  <a:pt x="41" y="121"/>
                </a:lnTo>
                <a:lnTo>
                  <a:pt x="45" y="117"/>
                </a:lnTo>
                <a:lnTo>
                  <a:pt x="47" y="113"/>
                </a:lnTo>
                <a:lnTo>
                  <a:pt x="50" y="109"/>
                </a:lnTo>
                <a:lnTo>
                  <a:pt x="51" y="103"/>
                </a:lnTo>
                <a:lnTo>
                  <a:pt x="51" y="32"/>
                </a:lnTo>
                <a:lnTo>
                  <a:pt x="51" y="22"/>
                </a:lnTo>
                <a:lnTo>
                  <a:pt x="50" y="16"/>
                </a:lnTo>
                <a:lnTo>
                  <a:pt x="47" y="12"/>
                </a:lnTo>
                <a:lnTo>
                  <a:pt x="45" y="8"/>
                </a:lnTo>
                <a:lnTo>
                  <a:pt x="41" y="4"/>
                </a:lnTo>
                <a:lnTo>
                  <a:pt x="36" y="2"/>
                </a:lnTo>
                <a:lnTo>
                  <a:pt x="32" y="0"/>
                </a:lnTo>
                <a:lnTo>
                  <a:pt x="26" y="0"/>
                </a:lnTo>
                <a:lnTo>
                  <a:pt x="21" y="0"/>
                </a:lnTo>
                <a:lnTo>
                  <a:pt x="16" y="2"/>
                </a:lnTo>
                <a:lnTo>
                  <a:pt x="12" y="4"/>
                </a:lnTo>
                <a:lnTo>
                  <a:pt x="8" y="8"/>
                </a:lnTo>
                <a:lnTo>
                  <a:pt x="4" y="12"/>
                </a:lnTo>
                <a:lnTo>
                  <a:pt x="1" y="16"/>
                </a:lnTo>
                <a:lnTo>
                  <a:pt x="0" y="27"/>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5" name="Straight Connector 46323"/>
          <p:cNvSpPr>
            <a:spLocks noChangeShapeType="1"/>
          </p:cNvSpPr>
          <p:nvPr/>
        </p:nvSpPr>
        <p:spPr bwMode="auto">
          <a:xfrm>
            <a:off x="5037138" y="41481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6" name="Shape 46324"/>
          <p:cNvSpPr>
            <a:spLocks/>
          </p:cNvSpPr>
          <p:nvPr/>
        </p:nvSpPr>
        <p:spPr bwMode="auto">
          <a:xfrm>
            <a:off x="5026025" y="4148138"/>
            <a:ext cx="44450" cy="20637"/>
          </a:xfrm>
          <a:custGeom>
            <a:avLst/>
            <a:gdLst>
              <a:gd name="T0" fmla="*/ 2147483647 w 111"/>
              <a:gd name="T1" fmla="*/ 0 h 53"/>
              <a:gd name="T2" fmla="*/ 2147483647 w 111"/>
              <a:gd name="T3" fmla="*/ 0 h 53"/>
              <a:gd name="T4" fmla="*/ 2147483647 w 111"/>
              <a:gd name="T5" fmla="*/ 2147483647 h 53"/>
              <a:gd name="T6" fmla="*/ 2147483647 w 111"/>
              <a:gd name="T7" fmla="*/ 2147483647 h 53"/>
              <a:gd name="T8" fmla="*/ 2147483647 w 111"/>
              <a:gd name="T9" fmla="*/ 2147483647 h 53"/>
              <a:gd name="T10" fmla="*/ 2147483647 w 111"/>
              <a:gd name="T11" fmla="*/ 2147483647 h 53"/>
              <a:gd name="T12" fmla="*/ 2147483647 w 111"/>
              <a:gd name="T13" fmla="*/ 2147483647 h 53"/>
              <a:gd name="T14" fmla="*/ 0 w 111"/>
              <a:gd name="T15" fmla="*/ 2147483647 h 53"/>
              <a:gd name="T16" fmla="*/ 0 w 111"/>
              <a:gd name="T17" fmla="*/ 2147483647 h 53"/>
              <a:gd name="T18" fmla="*/ 0 w 111"/>
              <a:gd name="T19" fmla="*/ 2147483647 h 53"/>
              <a:gd name="T20" fmla="*/ 2147483647 w 111"/>
              <a:gd name="T21" fmla="*/ 2147483647 h 53"/>
              <a:gd name="T22" fmla="*/ 2147483647 w 111"/>
              <a:gd name="T23" fmla="*/ 2147483647 h 53"/>
              <a:gd name="T24" fmla="*/ 2147483647 w 111"/>
              <a:gd name="T25" fmla="*/ 2147483647 h 53"/>
              <a:gd name="T26" fmla="*/ 2147483647 w 111"/>
              <a:gd name="T27" fmla="*/ 2147483647 h 53"/>
              <a:gd name="T28" fmla="*/ 2147483647 w 111"/>
              <a:gd name="T29" fmla="*/ 2147483647 h 53"/>
              <a:gd name="T30" fmla="*/ 2147483647 w 111"/>
              <a:gd name="T31" fmla="*/ 2147483647 h 53"/>
              <a:gd name="T32" fmla="*/ 2147483647 w 111"/>
              <a:gd name="T33" fmla="*/ 2147483647 h 53"/>
              <a:gd name="T34" fmla="*/ 2147483647 w 111"/>
              <a:gd name="T35" fmla="*/ 2147483647 h 53"/>
              <a:gd name="T36" fmla="*/ 2147483647 w 111"/>
              <a:gd name="T37" fmla="*/ 2147483647 h 53"/>
              <a:gd name="T38" fmla="*/ 2147483647 w 111"/>
              <a:gd name="T39" fmla="*/ 2147483647 h 53"/>
              <a:gd name="T40" fmla="*/ 2147483647 w 111"/>
              <a:gd name="T41" fmla="*/ 2147483647 h 53"/>
              <a:gd name="T42" fmla="*/ 2147483647 w 111"/>
              <a:gd name="T43" fmla="*/ 2147483647 h 53"/>
              <a:gd name="T44" fmla="*/ 2147483647 w 111"/>
              <a:gd name="T45" fmla="*/ 2147483647 h 53"/>
              <a:gd name="T46" fmla="*/ 2147483647 w 111"/>
              <a:gd name="T47" fmla="*/ 2147483647 h 53"/>
              <a:gd name="T48" fmla="*/ 2147483647 w 111"/>
              <a:gd name="T49" fmla="*/ 2147483647 h 53"/>
              <a:gd name="T50" fmla="*/ 2147483647 w 111"/>
              <a:gd name="T51" fmla="*/ 2147483647 h 53"/>
              <a:gd name="T52" fmla="*/ 2147483647 w 111"/>
              <a:gd name="T53" fmla="*/ 2147483647 h 53"/>
              <a:gd name="T54" fmla="*/ 2147483647 w 111"/>
              <a:gd name="T55" fmla="*/ 2147483647 h 53"/>
              <a:gd name="T56" fmla="*/ 2147483647 w 111"/>
              <a:gd name="T57" fmla="*/ 2147483647 h 53"/>
              <a:gd name="T58" fmla="*/ 2147483647 w 111"/>
              <a:gd name="T59" fmla="*/ 2147483647 h 53"/>
              <a:gd name="T60" fmla="*/ 2147483647 w 111"/>
              <a:gd name="T61" fmla="*/ 2147483647 h 53"/>
              <a:gd name="T62" fmla="*/ 2147483647 w 111"/>
              <a:gd name="T63" fmla="*/ 0 h 53"/>
              <a:gd name="T64" fmla="*/ 2147483647 w 1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3"/>
              <a:gd name="T101" fmla="*/ 111 w 1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3">
                <a:moveTo>
                  <a:pt x="26" y="0"/>
                </a:moveTo>
                <a:lnTo>
                  <a:pt x="21" y="0"/>
                </a:lnTo>
                <a:lnTo>
                  <a:pt x="16" y="2"/>
                </a:lnTo>
                <a:lnTo>
                  <a:pt x="12" y="4"/>
                </a:lnTo>
                <a:lnTo>
                  <a:pt x="8" y="8"/>
                </a:lnTo>
                <a:lnTo>
                  <a:pt x="4" y="12"/>
                </a:lnTo>
                <a:lnTo>
                  <a:pt x="1" y="16"/>
                </a:lnTo>
                <a:lnTo>
                  <a:pt x="0" y="22"/>
                </a:lnTo>
                <a:lnTo>
                  <a:pt x="0" y="27"/>
                </a:lnTo>
                <a:lnTo>
                  <a:pt x="0" y="32"/>
                </a:lnTo>
                <a:lnTo>
                  <a:pt x="1" y="37"/>
                </a:lnTo>
                <a:lnTo>
                  <a:pt x="4" y="41"/>
                </a:lnTo>
                <a:lnTo>
                  <a:pt x="8" y="45"/>
                </a:lnTo>
                <a:lnTo>
                  <a:pt x="12" y="49"/>
                </a:lnTo>
                <a:lnTo>
                  <a:pt x="16" y="51"/>
                </a:lnTo>
                <a:lnTo>
                  <a:pt x="21" y="53"/>
                </a:lnTo>
                <a:lnTo>
                  <a:pt x="79" y="53"/>
                </a:lnTo>
                <a:lnTo>
                  <a:pt x="90" y="53"/>
                </a:lnTo>
                <a:lnTo>
                  <a:pt x="95" y="51"/>
                </a:lnTo>
                <a:lnTo>
                  <a:pt x="100" y="49"/>
                </a:lnTo>
                <a:lnTo>
                  <a:pt x="104" y="45"/>
                </a:lnTo>
                <a:lnTo>
                  <a:pt x="107" y="41"/>
                </a:lnTo>
                <a:lnTo>
                  <a:pt x="110" y="37"/>
                </a:lnTo>
                <a:lnTo>
                  <a:pt x="111" y="32"/>
                </a:lnTo>
                <a:lnTo>
                  <a:pt x="111" y="27"/>
                </a:lnTo>
                <a:lnTo>
                  <a:pt x="111" y="22"/>
                </a:lnTo>
                <a:lnTo>
                  <a:pt x="110" y="16"/>
                </a:lnTo>
                <a:lnTo>
                  <a:pt x="107" y="12"/>
                </a:lnTo>
                <a:lnTo>
                  <a:pt x="104" y="8"/>
                </a:lnTo>
                <a:lnTo>
                  <a:pt x="100" y="4"/>
                </a:lnTo>
                <a:lnTo>
                  <a:pt x="95" y="2"/>
                </a:lnTo>
                <a:lnTo>
                  <a:pt x="8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7" name="Straight Connector 46325"/>
          <p:cNvSpPr>
            <a:spLocks noChangeShapeType="1"/>
          </p:cNvSpPr>
          <p:nvPr/>
        </p:nvSpPr>
        <p:spPr bwMode="auto">
          <a:xfrm>
            <a:off x="5049838" y="4159250"/>
            <a:ext cx="1587"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8" name="Shape 46326"/>
          <p:cNvSpPr>
            <a:spLocks/>
          </p:cNvSpPr>
          <p:nvPr/>
        </p:nvSpPr>
        <p:spPr bwMode="auto">
          <a:xfrm>
            <a:off x="5049838" y="4121150"/>
            <a:ext cx="20637" cy="47625"/>
          </a:xfrm>
          <a:custGeom>
            <a:avLst/>
            <a:gdLst>
              <a:gd name="T0" fmla="*/ 0 w 53"/>
              <a:gd name="T1" fmla="*/ 2147483647 h 124"/>
              <a:gd name="T2" fmla="*/ 2147483647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0 h 124"/>
              <a:gd name="T48" fmla="*/ 2147483647 w 53"/>
              <a:gd name="T49" fmla="*/ 0 h 124"/>
              <a:gd name="T50" fmla="*/ 2147483647 w 53"/>
              <a:gd name="T51" fmla="*/ 0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8"/>
                </a:moveTo>
                <a:lnTo>
                  <a:pt x="1" y="103"/>
                </a:lnTo>
                <a:lnTo>
                  <a:pt x="3" y="108"/>
                </a:lnTo>
                <a:lnTo>
                  <a:pt x="5" y="112"/>
                </a:lnTo>
                <a:lnTo>
                  <a:pt x="8" y="116"/>
                </a:lnTo>
                <a:lnTo>
                  <a:pt x="12" y="120"/>
                </a:lnTo>
                <a:lnTo>
                  <a:pt x="17" y="122"/>
                </a:lnTo>
                <a:lnTo>
                  <a:pt x="23" y="124"/>
                </a:lnTo>
                <a:lnTo>
                  <a:pt x="26" y="124"/>
                </a:lnTo>
                <a:lnTo>
                  <a:pt x="32" y="124"/>
                </a:lnTo>
                <a:lnTo>
                  <a:pt x="37" y="122"/>
                </a:lnTo>
                <a:lnTo>
                  <a:pt x="42" y="120"/>
                </a:lnTo>
                <a:lnTo>
                  <a:pt x="46" y="116"/>
                </a:lnTo>
                <a:lnTo>
                  <a:pt x="49" y="112"/>
                </a:lnTo>
                <a:lnTo>
                  <a:pt x="52" y="108"/>
                </a:lnTo>
                <a:lnTo>
                  <a:pt x="53" y="103"/>
                </a:lnTo>
                <a:lnTo>
                  <a:pt x="53" y="32"/>
                </a:lnTo>
                <a:lnTo>
                  <a:pt x="53" y="21"/>
                </a:lnTo>
                <a:lnTo>
                  <a:pt x="52" y="16"/>
                </a:lnTo>
                <a:lnTo>
                  <a:pt x="49" y="12"/>
                </a:lnTo>
                <a:lnTo>
                  <a:pt x="46" y="8"/>
                </a:lnTo>
                <a:lnTo>
                  <a:pt x="42" y="4"/>
                </a:lnTo>
                <a:lnTo>
                  <a:pt x="37" y="1"/>
                </a:lnTo>
                <a:lnTo>
                  <a:pt x="32" y="0"/>
                </a:lnTo>
                <a:lnTo>
                  <a:pt x="26" y="0"/>
                </a:lnTo>
                <a:lnTo>
                  <a:pt x="23" y="0"/>
                </a:lnTo>
                <a:lnTo>
                  <a:pt x="17" y="1"/>
                </a:lnTo>
                <a:lnTo>
                  <a:pt x="12" y="4"/>
                </a:lnTo>
                <a:lnTo>
                  <a:pt x="8" y="8"/>
                </a:lnTo>
                <a:lnTo>
                  <a:pt x="5" y="12"/>
                </a:lnTo>
                <a:lnTo>
                  <a:pt x="3" y="16"/>
                </a:lnTo>
                <a:lnTo>
                  <a:pt x="0" y="26"/>
                </a:lnTo>
                <a:lnTo>
                  <a:pt x="0" y="9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49" name="Straight Connector 46327"/>
          <p:cNvSpPr>
            <a:spLocks noChangeShapeType="1"/>
          </p:cNvSpPr>
          <p:nvPr/>
        </p:nvSpPr>
        <p:spPr bwMode="auto">
          <a:xfrm>
            <a:off x="5059363" y="41211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0" name="Shape 46328"/>
          <p:cNvSpPr>
            <a:spLocks/>
          </p:cNvSpPr>
          <p:nvPr/>
        </p:nvSpPr>
        <p:spPr bwMode="auto">
          <a:xfrm>
            <a:off x="5049838" y="4121150"/>
            <a:ext cx="44450" cy="19050"/>
          </a:xfrm>
          <a:custGeom>
            <a:avLst/>
            <a:gdLst>
              <a:gd name="T0" fmla="*/ 2147483647 w 112"/>
              <a:gd name="T1" fmla="*/ 0 h 52"/>
              <a:gd name="T2" fmla="*/ 2147483647 w 112"/>
              <a:gd name="T3" fmla="*/ 0 h 52"/>
              <a:gd name="T4" fmla="*/ 2147483647 w 112"/>
              <a:gd name="T5" fmla="*/ 2147483647 h 52"/>
              <a:gd name="T6" fmla="*/ 2147483647 w 112"/>
              <a:gd name="T7" fmla="*/ 2147483647 h 52"/>
              <a:gd name="T8" fmla="*/ 2147483647 w 112"/>
              <a:gd name="T9" fmla="*/ 2147483647 h 52"/>
              <a:gd name="T10" fmla="*/ 2147483647 w 112"/>
              <a:gd name="T11" fmla="*/ 2147483647 h 52"/>
              <a:gd name="T12" fmla="*/ 2147483647 w 112"/>
              <a:gd name="T13" fmla="*/ 2147483647 h 52"/>
              <a:gd name="T14" fmla="*/ 2147483647 w 112"/>
              <a:gd name="T15" fmla="*/ 2147483647 h 52"/>
              <a:gd name="T16" fmla="*/ 0 w 112"/>
              <a:gd name="T17" fmla="*/ 2147483647 h 52"/>
              <a:gd name="T18" fmla="*/ 2147483647 w 112"/>
              <a:gd name="T19" fmla="*/ 2147483647 h 52"/>
              <a:gd name="T20" fmla="*/ 2147483647 w 112"/>
              <a:gd name="T21" fmla="*/ 2147483647 h 52"/>
              <a:gd name="T22" fmla="*/ 2147483647 w 112"/>
              <a:gd name="T23" fmla="*/ 2147483647 h 52"/>
              <a:gd name="T24" fmla="*/ 2147483647 w 112"/>
              <a:gd name="T25" fmla="*/ 2147483647 h 52"/>
              <a:gd name="T26" fmla="*/ 2147483647 w 112"/>
              <a:gd name="T27" fmla="*/ 2147483647 h 52"/>
              <a:gd name="T28" fmla="*/ 2147483647 w 112"/>
              <a:gd name="T29" fmla="*/ 2147483647 h 52"/>
              <a:gd name="T30" fmla="*/ 2147483647 w 112"/>
              <a:gd name="T31" fmla="*/ 2147483647 h 52"/>
              <a:gd name="T32" fmla="*/ 2147483647 w 112"/>
              <a:gd name="T33" fmla="*/ 2147483647 h 52"/>
              <a:gd name="T34" fmla="*/ 2147483647 w 112"/>
              <a:gd name="T35" fmla="*/ 2147483647 h 52"/>
              <a:gd name="T36" fmla="*/ 2147483647 w 112"/>
              <a:gd name="T37" fmla="*/ 2147483647 h 52"/>
              <a:gd name="T38" fmla="*/ 2147483647 w 112"/>
              <a:gd name="T39" fmla="*/ 2147483647 h 52"/>
              <a:gd name="T40" fmla="*/ 2147483647 w 112"/>
              <a:gd name="T41" fmla="*/ 2147483647 h 52"/>
              <a:gd name="T42" fmla="*/ 2147483647 w 112"/>
              <a:gd name="T43" fmla="*/ 2147483647 h 52"/>
              <a:gd name="T44" fmla="*/ 2147483647 w 112"/>
              <a:gd name="T45" fmla="*/ 2147483647 h 52"/>
              <a:gd name="T46" fmla="*/ 2147483647 w 112"/>
              <a:gd name="T47" fmla="*/ 2147483647 h 52"/>
              <a:gd name="T48" fmla="*/ 2147483647 w 112"/>
              <a:gd name="T49" fmla="*/ 2147483647 h 52"/>
              <a:gd name="T50" fmla="*/ 2147483647 w 112"/>
              <a:gd name="T51" fmla="*/ 2147483647 h 52"/>
              <a:gd name="T52" fmla="*/ 2147483647 w 112"/>
              <a:gd name="T53" fmla="*/ 2147483647 h 52"/>
              <a:gd name="T54" fmla="*/ 2147483647 w 112"/>
              <a:gd name="T55" fmla="*/ 2147483647 h 52"/>
              <a:gd name="T56" fmla="*/ 2147483647 w 112"/>
              <a:gd name="T57" fmla="*/ 2147483647 h 52"/>
              <a:gd name="T58" fmla="*/ 2147483647 w 112"/>
              <a:gd name="T59" fmla="*/ 2147483647 h 52"/>
              <a:gd name="T60" fmla="*/ 2147483647 w 112"/>
              <a:gd name="T61" fmla="*/ 2147483647 h 52"/>
              <a:gd name="T62" fmla="*/ 2147483647 w 112"/>
              <a:gd name="T63" fmla="*/ 0 h 52"/>
              <a:gd name="T64" fmla="*/ 2147483647 w 11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2"/>
              <a:gd name="T101" fmla="*/ 112 w 11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2">
                <a:moveTo>
                  <a:pt x="26" y="0"/>
                </a:moveTo>
                <a:lnTo>
                  <a:pt x="23" y="0"/>
                </a:lnTo>
                <a:lnTo>
                  <a:pt x="17" y="1"/>
                </a:lnTo>
                <a:lnTo>
                  <a:pt x="12" y="4"/>
                </a:lnTo>
                <a:lnTo>
                  <a:pt x="8" y="8"/>
                </a:lnTo>
                <a:lnTo>
                  <a:pt x="5" y="12"/>
                </a:lnTo>
                <a:lnTo>
                  <a:pt x="3" y="16"/>
                </a:lnTo>
                <a:lnTo>
                  <a:pt x="1" y="21"/>
                </a:lnTo>
                <a:lnTo>
                  <a:pt x="0" y="26"/>
                </a:lnTo>
                <a:lnTo>
                  <a:pt x="1" y="32"/>
                </a:lnTo>
                <a:lnTo>
                  <a:pt x="3" y="36"/>
                </a:lnTo>
                <a:lnTo>
                  <a:pt x="5" y="41"/>
                </a:lnTo>
                <a:lnTo>
                  <a:pt x="8" y="45"/>
                </a:lnTo>
                <a:lnTo>
                  <a:pt x="12" y="48"/>
                </a:lnTo>
                <a:lnTo>
                  <a:pt x="17" y="50"/>
                </a:lnTo>
                <a:lnTo>
                  <a:pt x="23" y="52"/>
                </a:lnTo>
                <a:lnTo>
                  <a:pt x="81" y="52"/>
                </a:lnTo>
                <a:lnTo>
                  <a:pt x="91" y="52"/>
                </a:lnTo>
                <a:lnTo>
                  <a:pt x="97" y="50"/>
                </a:lnTo>
                <a:lnTo>
                  <a:pt x="101" y="48"/>
                </a:lnTo>
                <a:lnTo>
                  <a:pt x="104" y="45"/>
                </a:lnTo>
                <a:lnTo>
                  <a:pt x="108" y="41"/>
                </a:lnTo>
                <a:lnTo>
                  <a:pt x="111" y="36"/>
                </a:lnTo>
                <a:lnTo>
                  <a:pt x="112" y="32"/>
                </a:lnTo>
                <a:lnTo>
                  <a:pt x="112" y="26"/>
                </a:lnTo>
                <a:lnTo>
                  <a:pt x="112" y="21"/>
                </a:lnTo>
                <a:lnTo>
                  <a:pt x="111" y="16"/>
                </a:lnTo>
                <a:lnTo>
                  <a:pt x="108" y="12"/>
                </a:lnTo>
                <a:lnTo>
                  <a:pt x="104" y="8"/>
                </a:lnTo>
                <a:lnTo>
                  <a:pt x="101" y="4"/>
                </a:lnTo>
                <a:lnTo>
                  <a:pt x="97" y="1"/>
                </a:lnTo>
                <a:lnTo>
                  <a:pt x="8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1" name="Straight Connector 46329"/>
          <p:cNvSpPr>
            <a:spLocks noChangeShapeType="1"/>
          </p:cNvSpPr>
          <p:nvPr/>
        </p:nvSpPr>
        <p:spPr bwMode="auto">
          <a:xfrm>
            <a:off x="5072063" y="41306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2" name="Shape 46330"/>
          <p:cNvSpPr>
            <a:spLocks/>
          </p:cNvSpPr>
          <p:nvPr/>
        </p:nvSpPr>
        <p:spPr bwMode="auto">
          <a:xfrm>
            <a:off x="5072063" y="4094163"/>
            <a:ext cx="22225" cy="47625"/>
          </a:xfrm>
          <a:custGeom>
            <a:avLst/>
            <a:gdLst>
              <a:gd name="T0" fmla="*/ 0 w 52"/>
              <a:gd name="T1" fmla="*/ 2147483647 h 124"/>
              <a:gd name="T2" fmla="*/ 0 w 52"/>
              <a:gd name="T3" fmla="*/ 2147483647 h 124"/>
              <a:gd name="T4" fmla="*/ 2147483647 w 52"/>
              <a:gd name="T5" fmla="*/ 2147483647 h 124"/>
              <a:gd name="T6" fmla="*/ 2147483647 w 52"/>
              <a:gd name="T7" fmla="*/ 2147483647 h 124"/>
              <a:gd name="T8" fmla="*/ 2147483647 w 52"/>
              <a:gd name="T9" fmla="*/ 2147483647 h 124"/>
              <a:gd name="T10" fmla="*/ 2147483647 w 52"/>
              <a:gd name="T11" fmla="*/ 2147483647 h 124"/>
              <a:gd name="T12" fmla="*/ 2147483647 w 52"/>
              <a:gd name="T13" fmla="*/ 2147483647 h 124"/>
              <a:gd name="T14" fmla="*/ 2147483647 w 52"/>
              <a:gd name="T15" fmla="*/ 2147483647 h 124"/>
              <a:gd name="T16" fmla="*/ 2147483647 w 52"/>
              <a:gd name="T17" fmla="*/ 2147483647 h 124"/>
              <a:gd name="T18" fmla="*/ 2147483647 w 52"/>
              <a:gd name="T19" fmla="*/ 2147483647 h 124"/>
              <a:gd name="T20" fmla="*/ 2147483647 w 52"/>
              <a:gd name="T21" fmla="*/ 2147483647 h 124"/>
              <a:gd name="T22" fmla="*/ 2147483647 w 52"/>
              <a:gd name="T23" fmla="*/ 2147483647 h 124"/>
              <a:gd name="T24" fmla="*/ 2147483647 w 52"/>
              <a:gd name="T25" fmla="*/ 2147483647 h 124"/>
              <a:gd name="T26" fmla="*/ 2147483647 w 52"/>
              <a:gd name="T27" fmla="*/ 2147483647 h 124"/>
              <a:gd name="T28" fmla="*/ 2147483647 w 52"/>
              <a:gd name="T29" fmla="*/ 2147483647 h 124"/>
              <a:gd name="T30" fmla="*/ 2147483647 w 52"/>
              <a:gd name="T31" fmla="*/ 2147483647 h 124"/>
              <a:gd name="T32" fmla="*/ 2147483647 w 52"/>
              <a:gd name="T33" fmla="*/ 2147483647 h 124"/>
              <a:gd name="T34" fmla="*/ 2147483647 w 52"/>
              <a:gd name="T35" fmla="*/ 2147483647 h 124"/>
              <a:gd name="T36" fmla="*/ 2147483647 w 52"/>
              <a:gd name="T37" fmla="*/ 2147483647 h 124"/>
              <a:gd name="T38" fmla="*/ 2147483647 w 52"/>
              <a:gd name="T39" fmla="*/ 2147483647 h 124"/>
              <a:gd name="T40" fmla="*/ 2147483647 w 52"/>
              <a:gd name="T41" fmla="*/ 2147483647 h 124"/>
              <a:gd name="T42" fmla="*/ 2147483647 w 52"/>
              <a:gd name="T43" fmla="*/ 2147483647 h 124"/>
              <a:gd name="T44" fmla="*/ 2147483647 w 52"/>
              <a:gd name="T45" fmla="*/ 2147483647 h 124"/>
              <a:gd name="T46" fmla="*/ 2147483647 w 52"/>
              <a:gd name="T47" fmla="*/ 0 h 124"/>
              <a:gd name="T48" fmla="*/ 2147483647 w 52"/>
              <a:gd name="T49" fmla="*/ 0 h 124"/>
              <a:gd name="T50" fmla="*/ 2147483647 w 52"/>
              <a:gd name="T51" fmla="*/ 0 h 124"/>
              <a:gd name="T52" fmla="*/ 2147483647 w 52"/>
              <a:gd name="T53" fmla="*/ 2147483647 h 124"/>
              <a:gd name="T54" fmla="*/ 2147483647 w 52"/>
              <a:gd name="T55" fmla="*/ 2147483647 h 124"/>
              <a:gd name="T56" fmla="*/ 2147483647 w 52"/>
              <a:gd name="T57" fmla="*/ 2147483647 h 124"/>
              <a:gd name="T58" fmla="*/ 2147483647 w 52"/>
              <a:gd name="T59" fmla="*/ 2147483647 h 124"/>
              <a:gd name="T60" fmla="*/ 2147483647 w 52"/>
              <a:gd name="T61" fmla="*/ 2147483647 h 124"/>
              <a:gd name="T62" fmla="*/ 0 w 52"/>
              <a:gd name="T63" fmla="*/ 2147483647 h 124"/>
              <a:gd name="T64" fmla="*/ 0 w 52"/>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4"/>
              <a:gd name="T101" fmla="*/ 52 w 52"/>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4">
                <a:moveTo>
                  <a:pt x="0" y="97"/>
                </a:moveTo>
                <a:lnTo>
                  <a:pt x="0" y="103"/>
                </a:lnTo>
                <a:lnTo>
                  <a:pt x="2" y="107"/>
                </a:lnTo>
                <a:lnTo>
                  <a:pt x="4" y="112"/>
                </a:lnTo>
                <a:lnTo>
                  <a:pt x="7" y="116"/>
                </a:lnTo>
                <a:lnTo>
                  <a:pt x="11" y="119"/>
                </a:lnTo>
                <a:lnTo>
                  <a:pt x="15" y="121"/>
                </a:lnTo>
                <a:lnTo>
                  <a:pt x="21" y="123"/>
                </a:lnTo>
                <a:lnTo>
                  <a:pt x="26" y="124"/>
                </a:lnTo>
                <a:lnTo>
                  <a:pt x="31" y="123"/>
                </a:lnTo>
                <a:lnTo>
                  <a:pt x="37" y="121"/>
                </a:lnTo>
                <a:lnTo>
                  <a:pt x="41" y="119"/>
                </a:lnTo>
                <a:lnTo>
                  <a:pt x="44" y="116"/>
                </a:lnTo>
                <a:lnTo>
                  <a:pt x="48" y="112"/>
                </a:lnTo>
                <a:lnTo>
                  <a:pt x="51" y="107"/>
                </a:lnTo>
                <a:lnTo>
                  <a:pt x="52" y="103"/>
                </a:lnTo>
                <a:lnTo>
                  <a:pt x="52" y="31"/>
                </a:lnTo>
                <a:lnTo>
                  <a:pt x="52" y="21"/>
                </a:lnTo>
                <a:lnTo>
                  <a:pt x="51" y="16"/>
                </a:lnTo>
                <a:lnTo>
                  <a:pt x="48" y="10"/>
                </a:lnTo>
                <a:lnTo>
                  <a:pt x="44" y="6"/>
                </a:lnTo>
                <a:lnTo>
                  <a:pt x="41" y="4"/>
                </a:lnTo>
                <a:lnTo>
                  <a:pt x="37" y="1"/>
                </a:lnTo>
                <a:lnTo>
                  <a:pt x="31" y="0"/>
                </a:lnTo>
                <a:lnTo>
                  <a:pt x="26" y="0"/>
                </a:lnTo>
                <a:lnTo>
                  <a:pt x="21" y="0"/>
                </a:lnTo>
                <a:lnTo>
                  <a:pt x="15" y="1"/>
                </a:lnTo>
                <a:lnTo>
                  <a:pt x="11" y="4"/>
                </a:lnTo>
                <a:lnTo>
                  <a:pt x="7" y="6"/>
                </a:lnTo>
                <a:lnTo>
                  <a:pt x="4" y="10"/>
                </a:lnTo>
                <a:lnTo>
                  <a:pt x="2" y="16"/>
                </a:lnTo>
                <a:lnTo>
                  <a:pt x="0" y="26"/>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3" name="Straight Connector 46331"/>
          <p:cNvSpPr>
            <a:spLocks noChangeShapeType="1"/>
          </p:cNvSpPr>
          <p:nvPr/>
        </p:nvSpPr>
        <p:spPr bwMode="auto">
          <a:xfrm>
            <a:off x="5083175" y="40941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4" name="Shape 46332"/>
          <p:cNvSpPr>
            <a:spLocks/>
          </p:cNvSpPr>
          <p:nvPr/>
        </p:nvSpPr>
        <p:spPr bwMode="auto">
          <a:xfrm>
            <a:off x="5072063" y="4094163"/>
            <a:ext cx="244475" cy="20637"/>
          </a:xfrm>
          <a:custGeom>
            <a:avLst/>
            <a:gdLst>
              <a:gd name="T0" fmla="*/ 2147483647 w 613"/>
              <a:gd name="T1" fmla="*/ 0 h 51"/>
              <a:gd name="T2" fmla="*/ 2147483647 w 613"/>
              <a:gd name="T3" fmla="*/ 0 h 51"/>
              <a:gd name="T4" fmla="*/ 2147483647 w 613"/>
              <a:gd name="T5" fmla="*/ 2147483647 h 51"/>
              <a:gd name="T6" fmla="*/ 2147483647 w 613"/>
              <a:gd name="T7" fmla="*/ 2147483647 h 51"/>
              <a:gd name="T8" fmla="*/ 2147483647 w 613"/>
              <a:gd name="T9" fmla="*/ 2147483647 h 51"/>
              <a:gd name="T10" fmla="*/ 2147483647 w 613"/>
              <a:gd name="T11" fmla="*/ 2147483647 h 51"/>
              <a:gd name="T12" fmla="*/ 2147483647 w 613"/>
              <a:gd name="T13" fmla="*/ 2147483647 h 51"/>
              <a:gd name="T14" fmla="*/ 0 w 613"/>
              <a:gd name="T15" fmla="*/ 2147483647 h 51"/>
              <a:gd name="T16" fmla="*/ 0 w 613"/>
              <a:gd name="T17" fmla="*/ 2147483647 h 51"/>
              <a:gd name="T18" fmla="*/ 0 w 613"/>
              <a:gd name="T19" fmla="*/ 2147483647 h 51"/>
              <a:gd name="T20" fmla="*/ 2147483647 w 613"/>
              <a:gd name="T21" fmla="*/ 2147483647 h 51"/>
              <a:gd name="T22" fmla="*/ 2147483647 w 613"/>
              <a:gd name="T23" fmla="*/ 2147483647 h 51"/>
              <a:gd name="T24" fmla="*/ 2147483647 w 613"/>
              <a:gd name="T25" fmla="*/ 2147483647 h 51"/>
              <a:gd name="T26" fmla="*/ 2147483647 w 613"/>
              <a:gd name="T27" fmla="*/ 2147483647 h 51"/>
              <a:gd name="T28" fmla="*/ 2147483647 w 613"/>
              <a:gd name="T29" fmla="*/ 2147483647 h 51"/>
              <a:gd name="T30" fmla="*/ 2147483647 w 613"/>
              <a:gd name="T31" fmla="*/ 2147483647 h 51"/>
              <a:gd name="T32" fmla="*/ 2147483647 w 613"/>
              <a:gd name="T33" fmla="*/ 2147483647 h 51"/>
              <a:gd name="T34" fmla="*/ 2147483647 w 613"/>
              <a:gd name="T35" fmla="*/ 2147483647 h 51"/>
              <a:gd name="T36" fmla="*/ 2147483647 w 613"/>
              <a:gd name="T37" fmla="*/ 2147483647 h 51"/>
              <a:gd name="T38" fmla="*/ 2147483647 w 613"/>
              <a:gd name="T39" fmla="*/ 2147483647 h 51"/>
              <a:gd name="T40" fmla="*/ 2147483647 w 613"/>
              <a:gd name="T41" fmla="*/ 2147483647 h 51"/>
              <a:gd name="T42" fmla="*/ 2147483647 w 613"/>
              <a:gd name="T43" fmla="*/ 2147483647 h 51"/>
              <a:gd name="T44" fmla="*/ 2147483647 w 613"/>
              <a:gd name="T45" fmla="*/ 2147483647 h 51"/>
              <a:gd name="T46" fmla="*/ 2147483647 w 613"/>
              <a:gd name="T47" fmla="*/ 2147483647 h 51"/>
              <a:gd name="T48" fmla="*/ 2147483647 w 613"/>
              <a:gd name="T49" fmla="*/ 2147483647 h 51"/>
              <a:gd name="T50" fmla="*/ 2147483647 w 613"/>
              <a:gd name="T51" fmla="*/ 2147483647 h 51"/>
              <a:gd name="T52" fmla="*/ 2147483647 w 613"/>
              <a:gd name="T53" fmla="*/ 2147483647 h 51"/>
              <a:gd name="T54" fmla="*/ 2147483647 w 613"/>
              <a:gd name="T55" fmla="*/ 2147483647 h 51"/>
              <a:gd name="T56" fmla="*/ 2147483647 w 613"/>
              <a:gd name="T57" fmla="*/ 2147483647 h 51"/>
              <a:gd name="T58" fmla="*/ 2147483647 w 613"/>
              <a:gd name="T59" fmla="*/ 2147483647 h 51"/>
              <a:gd name="T60" fmla="*/ 2147483647 w 613"/>
              <a:gd name="T61" fmla="*/ 2147483647 h 51"/>
              <a:gd name="T62" fmla="*/ 2147483647 w 613"/>
              <a:gd name="T63" fmla="*/ 0 h 51"/>
              <a:gd name="T64" fmla="*/ 2147483647 w 61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3"/>
              <a:gd name="T100" fmla="*/ 0 h 51"/>
              <a:gd name="T101" fmla="*/ 613 w 61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3" h="51">
                <a:moveTo>
                  <a:pt x="26" y="0"/>
                </a:moveTo>
                <a:lnTo>
                  <a:pt x="21" y="0"/>
                </a:lnTo>
                <a:lnTo>
                  <a:pt x="15" y="1"/>
                </a:lnTo>
                <a:lnTo>
                  <a:pt x="11" y="4"/>
                </a:lnTo>
                <a:lnTo>
                  <a:pt x="7" y="6"/>
                </a:lnTo>
                <a:lnTo>
                  <a:pt x="4" y="10"/>
                </a:lnTo>
                <a:lnTo>
                  <a:pt x="2" y="16"/>
                </a:lnTo>
                <a:lnTo>
                  <a:pt x="0" y="21"/>
                </a:lnTo>
                <a:lnTo>
                  <a:pt x="0" y="26"/>
                </a:lnTo>
                <a:lnTo>
                  <a:pt x="0" y="30"/>
                </a:lnTo>
                <a:lnTo>
                  <a:pt x="2" y="35"/>
                </a:lnTo>
                <a:lnTo>
                  <a:pt x="4" y="41"/>
                </a:lnTo>
                <a:lnTo>
                  <a:pt x="7" y="45"/>
                </a:lnTo>
                <a:lnTo>
                  <a:pt x="11" y="47"/>
                </a:lnTo>
                <a:lnTo>
                  <a:pt x="15" y="50"/>
                </a:lnTo>
                <a:lnTo>
                  <a:pt x="21" y="51"/>
                </a:lnTo>
                <a:lnTo>
                  <a:pt x="581" y="51"/>
                </a:lnTo>
                <a:lnTo>
                  <a:pt x="592" y="51"/>
                </a:lnTo>
                <a:lnTo>
                  <a:pt x="597" y="50"/>
                </a:lnTo>
                <a:lnTo>
                  <a:pt x="602" y="47"/>
                </a:lnTo>
                <a:lnTo>
                  <a:pt x="606" y="45"/>
                </a:lnTo>
                <a:lnTo>
                  <a:pt x="609" y="41"/>
                </a:lnTo>
                <a:lnTo>
                  <a:pt x="611" y="35"/>
                </a:lnTo>
                <a:lnTo>
                  <a:pt x="613" y="30"/>
                </a:lnTo>
                <a:lnTo>
                  <a:pt x="613" y="26"/>
                </a:lnTo>
                <a:lnTo>
                  <a:pt x="613" y="21"/>
                </a:lnTo>
                <a:lnTo>
                  <a:pt x="611" y="16"/>
                </a:lnTo>
                <a:lnTo>
                  <a:pt x="609" y="10"/>
                </a:lnTo>
                <a:lnTo>
                  <a:pt x="606" y="6"/>
                </a:lnTo>
                <a:lnTo>
                  <a:pt x="602" y="4"/>
                </a:lnTo>
                <a:lnTo>
                  <a:pt x="597" y="1"/>
                </a:lnTo>
                <a:lnTo>
                  <a:pt x="58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5" name="Straight Connector 46333"/>
          <p:cNvSpPr>
            <a:spLocks noChangeShapeType="1"/>
          </p:cNvSpPr>
          <p:nvPr/>
        </p:nvSpPr>
        <p:spPr bwMode="auto">
          <a:xfrm>
            <a:off x="5294313" y="41036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6" name="Shape 46334"/>
          <p:cNvSpPr>
            <a:spLocks/>
          </p:cNvSpPr>
          <p:nvPr/>
        </p:nvSpPr>
        <p:spPr bwMode="auto">
          <a:xfrm>
            <a:off x="5294313" y="4065588"/>
            <a:ext cx="22225" cy="49212"/>
          </a:xfrm>
          <a:custGeom>
            <a:avLst/>
            <a:gdLst>
              <a:gd name="T0" fmla="*/ 0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0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2147483647 w 53"/>
              <a:gd name="T61" fmla="*/ 2147483647 h 126"/>
              <a:gd name="T62" fmla="*/ 0 w 53"/>
              <a:gd name="T63" fmla="*/ 2147483647 h 126"/>
              <a:gd name="T64" fmla="*/ 0 w 53"/>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6"/>
              <a:gd name="T101" fmla="*/ 53 w 53"/>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6">
                <a:moveTo>
                  <a:pt x="0" y="99"/>
                </a:moveTo>
                <a:lnTo>
                  <a:pt x="1" y="103"/>
                </a:lnTo>
                <a:lnTo>
                  <a:pt x="3" y="108"/>
                </a:lnTo>
                <a:lnTo>
                  <a:pt x="5" y="114"/>
                </a:lnTo>
                <a:lnTo>
                  <a:pt x="8" y="118"/>
                </a:lnTo>
                <a:lnTo>
                  <a:pt x="12" y="120"/>
                </a:lnTo>
                <a:lnTo>
                  <a:pt x="17" y="123"/>
                </a:lnTo>
                <a:lnTo>
                  <a:pt x="22" y="124"/>
                </a:lnTo>
                <a:lnTo>
                  <a:pt x="26" y="126"/>
                </a:lnTo>
                <a:lnTo>
                  <a:pt x="32" y="124"/>
                </a:lnTo>
                <a:lnTo>
                  <a:pt x="37" y="123"/>
                </a:lnTo>
                <a:lnTo>
                  <a:pt x="42" y="120"/>
                </a:lnTo>
                <a:lnTo>
                  <a:pt x="46" y="118"/>
                </a:lnTo>
                <a:lnTo>
                  <a:pt x="49" y="114"/>
                </a:lnTo>
                <a:lnTo>
                  <a:pt x="51" y="108"/>
                </a:lnTo>
                <a:lnTo>
                  <a:pt x="53" y="103"/>
                </a:lnTo>
                <a:lnTo>
                  <a:pt x="53" y="32"/>
                </a:lnTo>
                <a:lnTo>
                  <a:pt x="53" y="21"/>
                </a:lnTo>
                <a:lnTo>
                  <a:pt x="51" y="17"/>
                </a:lnTo>
                <a:lnTo>
                  <a:pt x="49" y="12"/>
                </a:lnTo>
                <a:lnTo>
                  <a:pt x="46" y="8"/>
                </a:lnTo>
                <a:lnTo>
                  <a:pt x="42" y="5"/>
                </a:lnTo>
                <a:lnTo>
                  <a:pt x="37" y="3"/>
                </a:lnTo>
                <a:lnTo>
                  <a:pt x="32" y="1"/>
                </a:lnTo>
                <a:lnTo>
                  <a:pt x="26" y="0"/>
                </a:lnTo>
                <a:lnTo>
                  <a:pt x="22" y="1"/>
                </a:lnTo>
                <a:lnTo>
                  <a:pt x="17" y="3"/>
                </a:lnTo>
                <a:lnTo>
                  <a:pt x="12" y="5"/>
                </a:lnTo>
                <a:lnTo>
                  <a:pt x="8" y="8"/>
                </a:lnTo>
                <a:lnTo>
                  <a:pt x="5" y="12"/>
                </a:lnTo>
                <a:lnTo>
                  <a:pt x="3" y="17"/>
                </a:lnTo>
                <a:lnTo>
                  <a:pt x="0" y="28"/>
                </a:lnTo>
                <a:lnTo>
                  <a:pt x="0" y="9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7" name="Straight Connector 46335"/>
          <p:cNvSpPr>
            <a:spLocks noChangeShapeType="1"/>
          </p:cNvSpPr>
          <p:nvPr/>
        </p:nvSpPr>
        <p:spPr bwMode="auto">
          <a:xfrm>
            <a:off x="5305425" y="40655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8" name="Shape 46336"/>
          <p:cNvSpPr>
            <a:spLocks/>
          </p:cNvSpPr>
          <p:nvPr/>
        </p:nvSpPr>
        <p:spPr bwMode="auto">
          <a:xfrm>
            <a:off x="5294313" y="4065588"/>
            <a:ext cx="139700" cy="20637"/>
          </a:xfrm>
          <a:custGeom>
            <a:avLst/>
            <a:gdLst>
              <a:gd name="T0" fmla="*/ 2147483647 w 349"/>
              <a:gd name="T1" fmla="*/ 0 h 53"/>
              <a:gd name="T2" fmla="*/ 2147483647 w 349"/>
              <a:gd name="T3" fmla="*/ 2147483647 h 53"/>
              <a:gd name="T4" fmla="*/ 2147483647 w 349"/>
              <a:gd name="T5" fmla="*/ 2147483647 h 53"/>
              <a:gd name="T6" fmla="*/ 2147483647 w 349"/>
              <a:gd name="T7" fmla="*/ 2147483647 h 53"/>
              <a:gd name="T8" fmla="*/ 2147483647 w 349"/>
              <a:gd name="T9" fmla="*/ 2147483647 h 53"/>
              <a:gd name="T10" fmla="*/ 2147483647 w 349"/>
              <a:gd name="T11" fmla="*/ 2147483647 h 53"/>
              <a:gd name="T12" fmla="*/ 2147483647 w 349"/>
              <a:gd name="T13" fmla="*/ 2147483647 h 53"/>
              <a:gd name="T14" fmla="*/ 2147483647 w 349"/>
              <a:gd name="T15" fmla="*/ 2147483647 h 53"/>
              <a:gd name="T16" fmla="*/ 0 w 349"/>
              <a:gd name="T17" fmla="*/ 2147483647 h 53"/>
              <a:gd name="T18" fmla="*/ 2147483647 w 349"/>
              <a:gd name="T19" fmla="*/ 2147483647 h 53"/>
              <a:gd name="T20" fmla="*/ 2147483647 w 349"/>
              <a:gd name="T21" fmla="*/ 2147483647 h 53"/>
              <a:gd name="T22" fmla="*/ 2147483647 w 349"/>
              <a:gd name="T23" fmla="*/ 2147483647 h 53"/>
              <a:gd name="T24" fmla="*/ 2147483647 w 349"/>
              <a:gd name="T25" fmla="*/ 2147483647 h 53"/>
              <a:gd name="T26" fmla="*/ 2147483647 w 349"/>
              <a:gd name="T27" fmla="*/ 2147483647 h 53"/>
              <a:gd name="T28" fmla="*/ 2147483647 w 349"/>
              <a:gd name="T29" fmla="*/ 2147483647 h 53"/>
              <a:gd name="T30" fmla="*/ 2147483647 w 349"/>
              <a:gd name="T31" fmla="*/ 2147483647 h 53"/>
              <a:gd name="T32" fmla="*/ 2147483647 w 349"/>
              <a:gd name="T33" fmla="*/ 2147483647 h 53"/>
              <a:gd name="T34" fmla="*/ 2147483647 w 349"/>
              <a:gd name="T35" fmla="*/ 2147483647 h 53"/>
              <a:gd name="T36" fmla="*/ 2147483647 w 349"/>
              <a:gd name="T37" fmla="*/ 2147483647 h 53"/>
              <a:gd name="T38" fmla="*/ 2147483647 w 349"/>
              <a:gd name="T39" fmla="*/ 2147483647 h 53"/>
              <a:gd name="T40" fmla="*/ 2147483647 w 349"/>
              <a:gd name="T41" fmla="*/ 2147483647 h 53"/>
              <a:gd name="T42" fmla="*/ 2147483647 w 349"/>
              <a:gd name="T43" fmla="*/ 2147483647 h 53"/>
              <a:gd name="T44" fmla="*/ 2147483647 w 349"/>
              <a:gd name="T45" fmla="*/ 2147483647 h 53"/>
              <a:gd name="T46" fmla="*/ 2147483647 w 349"/>
              <a:gd name="T47" fmla="*/ 2147483647 h 53"/>
              <a:gd name="T48" fmla="*/ 2147483647 w 349"/>
              <a:gd name="T49" fmla="*/ 2147483647 h 53"/>
              <a:gd name="T50" fmla="*/ 2147483647 w 349"/>
              <a:gd name="T51" fmla="*/ 2147483647 h 53"/>
              <a:gd name="T52" fmla="*/ 2147483647 w 349"/>
              <a:gd name="T53" fmla="*/ 2147483647 h 53"/>
              <a:gd name="T54" fmla="*/ 2147483647 w 349"/>
              <a:gd name="T55" fmla="*/ 2147483647 h 53"/>
              <a:gd name="T56" fmla="*/ 2147483647 w 349"/>
              <a:gd name="T57" fmla="*/ 2147483647 h 53"/>
              <a:gd name="T58" fmla="*/ 2147483647 w 349"/>
              <a:gd name="T59" fmla="*/ 2147483647 h 53"/>
              <a:gd name="T60" fmla="*/ 2147483647 w 349"/>
              <a:gd name="T61" fmla="*/ 2147483647 h 53"/>
              <a:gd name="T62" fmla="*/ 2147483647 w 349"/>
              <a:gd name="T63" fmla="*/ 0 h 53"/>
              <a:gd name="T64" fmla="*/ 2147483647 w 34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9"/>
              <a:gd name="T100" fmla="*/ 0 h 53"/>
              <a:gd name="T101" fmla="*/ 349 w 34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9" h="53">
                <a:moveTo>
                  <a:pt x="26" y="0"/>
                </a:moveTo>
                <a:lnTo>
                  <a:pt x="22" y="1"/>
                </a:lnTo>
                <a:lnTo>
                  <a:pt x="17" y="3"/>
                </a:lnTo>
                <a:lnTo>
                  <a:pt x="12" y="5"/>
                </a:lnTo>
                <a:lnTo>
                  <a:pt x="8" y="8"/>
                </a:lnTo>
                <a:lnTo>
                  <a:pt x="5" y="12"/>
                </a:lnTo>
                <a:lnTo>
                  <a:pt x="3" y="17"/>
                </a:lnTo>
                <a:lnTo>
                  <a:pt x="1" y="21"/>
                </a:lnTo>
                <a:lnTo>
                  <a:pt x="0" y="26"/>
                </a:lnTo>
                <a:lnTo>
                  <a:pt x="1" y="32"/>
                </a:lnTo>
                <a:lnTo>
                  <a:pt x="3" y="37"/>
                </a:lnTo>
                <a:lnTo>
                  <a:pt x="5" y="41"/>
                </a:lnTo>
                <a:lnTo>
                  <a:pt x="8" y="45"/>
                </a:lnTo>
                <a:lnTo>
                  <a:pt x="12" y="49"/>
                </a:lnTo>
                <a:lnTo>
                  <a:pt x="17" y="52"/>
                </a:lnTo>
                <a:lnTo>
                  <a:pt x="22" y="53"/>
                </a:lnTo>
                <a:lnTo>
                  <a:pt x="317" y="53"/>
                </a:lnTo>
                <a:lnTo>
                  <a:pt x="328" y="53"/>
                </a:lnTo>
                <a:lnTo>
                  <a:pt x="332" y="52"/>
                </a:lnTo>
                <a:lnTo>
                  <a:pt x="337" y="49"/>
                </a:lnTo>
                <a:lnTo>
                  <a:pt x="341" y="45"/>
                </a:lnTo>
                <a:lnTo>
                  <a:pt x="344" y="41"/>
                </a:lnTo>
                <a:lnTo>
                  <a:pt x="346" y="37"/>
                </a:lnTo>
                <a:lnTo>
                  <a:pt x="348" y="32"/>
                </a:lnTo>
                <a:lnTo>
                  <a:pt x="349" y="26"/>
                </a:lnTo>
                <a:lnTo>
                  <a:pt x="348" y="21"/>
                </a:lnTo>
                <a:lnTo>
                  <a:pt x="346" y="17"/>
                </a:lnTo>
                <a:lnTo>
                  <a:pt x="344" y="12"/>
                </a:lnTo>
                <a:lnTo>
                  <a:pt x="341" y="8"/>
                </a:lnTo>
                <a:lnTo>
                  <a:pt x="337" y="5"/>
                </a:lnTo>
                <a:lnTo>
                  <a:pt x="332" y="3"/>
                </a:lnTo>
                <a:lnTo>
                  <a:pt x="321"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59" name="Straight Connector 46337"/>
          <p:cNvSpPr>
            <a:spLocks noChangeShapeType="1"/>
          </p:cNvSpPr>
          <p:nvPr/>
        </p:nvSpPr>
        <p:spPr bwMode="auto">
          <a:xfrm>
            <a:off x="5422900" y="40655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0" name="Shape 46338"/>
          <p:cNvSpPr>
            <a:spLocks/>
          </p:cNvSpPr>
          <p:nvPr/>
        </p:nvSpPr>
        <p:spPr bwMode="auto">
          <a:xfrm>
            <a:off x="5411788" y="4065588"/>
            <a:ext cx="41275" cy="20637"/>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6" y="0"/>
                </a:moveTo>
                <a:lnTo>
                  <a:pt x="21" y="1"/>
                </a:lnTo>
                <a:lnTo>
                  <a:pt x="16" y="3"/>
                </a:lnTo>
                <a:lnTo>
                  <a:pt x="12" y="5"/>
                </a:lnTo>
                <a:lnTo>
                  <a:pt x="8" y="8"/>
                </a:lnTo>
                <a:lnTo>
                  <a:pt x="4" y="12"/>
                </a:lnTo>
                <a:lnTo>
                  <a:pt x="1" y="17"/>
                </a:lnTo>
                <a:lnTo>
                  <a:pt x="0" y="21"/>
                </a:lnTo>
                <a:lnTo>
                  <a:pt x="0" y="26"/>
                </a:lnTo>
                <a:lnTo>
                  <a:pt x="0" y="32"/>
                </a:lnTo>
                <a:lnTo>
                  <a:pt x="1" y="37"/>
                </a:lnTo>
                <a:lnTo>
                  <a:pt x="4" y="41"/>
                </a:lnTo>
                <a:lnTo>
                  <a:pt x="8" y="45"/>
                </a:lnTo>
                <a:lnTo>
                  <a:pt x="12" y="49"/>
                </a:lnTo>
                <a:lnTo>
                  <a:pt x="16" y="52"/>
                </a:lnTo>
                <a:lnTo>
                  <a:pt x="21" y="53"/>
                </a:lnTo>
                <a:lnTo>
                  <a:pt x="70" y="53"/>
                </a:lnTo>
                <a:lnTo>
                  <a:pt x="81" y="53"/>
                </a:lnTo>
                <a:lnTo>
                  <a:pt x="86" y="52"/>
                </a:lnTo>
                <a:lnTo>
                  <a:pt x="90" y="49"/>
                </a:lnTo>
                <a:lnTo>
                  <a:pt x="94" y="45"/>
                </a:lnTo>
                <a:lnTo>
                  <a:pt x="98" y="41"/>
                </a:lnTo>
                <a:lnTo>
                  <a:pt x="99" y="37"/>
                </a:lnTo>
                <a:lnTo>
                  <a:pt x="102" y="32"/>
                </a:lnTo>
                <a:lnTo>
                  <a:pt x="102" y="26"/>
                </a:lnTo>
                <a:lnTo>
                  <a:pt x="102" y="21"/>
                </a:lnTo>
                <a:lnTo>
                  <a:pt x="99" y="17"/>
                </a:lnTo>
                <a:lnTo>
                  <a:pt x="98" y="12"/>
                </a:lnTo>
                <a:lnTo>
                  <a:pt x="94" y="8"/>
                </a:lnTo>
                <a:lnTo>
                  <a:pt x="90" y="5"/>
                </a:lnTo>
                <a:lnTo>
                  <a:pt x="86" y="3"/>
                </a:lnTo>
                <a:lnTo>
                  <a:pt x="7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1" name="Straight Connector 46339"/>
          <p:cNvSpPr>
            <a:spLocks noChangeShapeType="1"/>
          </p:cNvSpPr>
          <p:nvPr/>
        </p:nvSpPr>
        <p:spPr bwMode="auto">
          <a:xfrm>
            <a:off x="5432425" y="40767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2" name="Shape 46340"/>
          <p:cNvSpPr>
            <a:spLocks/>
          </p:cNvSpPr>
          <p:nvPr/>
        </p:nvSpPr>
        <p:spPr bwMode="auto">
          <a:xfrm>
            <a:off x="5432425" y="4040188"/>
            <a:ext cx="20638" cy="46037"/>
          </a:xfrm>
          <a:custGeom>
            <a:avLst/>
            <a:gdLst>
              <a:gd name="T0" fmla="*/ 0 w 53"/>
              <a:gd name="T1" fmla="*/ 2147483647 h 124"/>
              <a:gd name="T2" fmla="*/ 0 w 53"/>
              <a:gd name="T3" fmla="*/ 2147483647 h 124"/>
              <a:gd name="T4" fmla="*/ 2147483647 w 53"/>
              <a:gd name="T5" fmla="*/ 2147483647 h 124"/>
              <a:gd name="T6" fmla="*/ 2147483647 w 53"/>
              <a:gd name="T7" fmla="*/ 2147483647 h 124"/>
              <a:gd name="T8" fmla="*/ 2147483647 w 53"/>
              <a:gd name="T9" fmla="*/ 2147483647 h 124"/>
              <a:gd name="T10" fmla="*/ 2147483647 w 53"/>
              <a:gd name="T11" fmla="*/ 2147483647 h 124"/>
              <a:gd name="T12" fmla="*/ 2147483647 w 53"/>
              <a:gd name="T13" fmla="*/ 2147483647 h 124"/>
              <a:gd name="T14" fmla="*/ 2147483647 w 53"/>
              <a:gd name="T15" fmla="*/ 2147483647 h 124"/>
              <a:gd name="T16" fmla="*/ 2147483647 w 53"/>
              <a:gd name="T17" fmla="*/ 2147483647 h 124"/>
              <a:gd name="T18" fmla="*/ 2147483647 w 53"/>
              <a:gd name="T19" fmla="*/ 2147483647 h 124"/>
              <a:gd name="T20" fmla="*/ 2147483647 w 53"/>
              <a:gd name="T21" fmla="*/ 2147483647 h 124"/>
              <a:gd name="T22" fmla="*/ 2147483647 w 53"/>
              <a:gd name="T23" fmla="*/ 2147483647 h 124"/>
              <a:gd name="T24" fmla="*/ 2147483647 w 53"/>
              <a:gd name="T25" fmla="*/ 2147483647 h 124"/>
              <a:gd name="T26" fmla="*/ 2147483647 w 53"/>
              <a:gd name="T27" fmla="*/ 2147483647 h 124"/>
              <a:gd name="T28" fmla="*/ 2147483647 w 53"/>
              <a:gd name="T29" fmla="*/ 2147483647 h 124"/>
              <a:gd name="T30" fmla="*/ 2147483647 w 53"/>
              <a:gd name="T31" fmla="*/ 2147483647 h 124"/>
              <a:gd name="T32" fmla="*/ 2147483647 w 53"/>
              <a:gd name="T33" fmla="*/ 2147483647 h 124"/>
              <a:gd name="T34" fmla="*/ 2147483647 w 53"/>
              <a:gd name="T35" fmla="*/ 2147483647 h 124"/>
              <a:gd name="T36" fmla="*/ 2147483647 w 53"/>
              <a:gd name="T37" fmla="*/ 2147483647 h 124"/>
              <a:gd name="T38" fmla="*/ 2147483647 w 53"/>
              <a:gd name="T39" fmla="*/ 2147483647 h 124"/>
              <a:gd name="T40" fmla="*/ 2147483647 w 53"/>
              <a:gd name="T41" fmla="*/ 2147483647 h 124"/>
              <a:gd name="T42" fmla="*/ 2147483647 w 53"/>
              <a:gd name="T43" fmla="*/ 2147483647 h 124"/>
              <a:gd name="T44" fmla="*/ 2147483647 w 53"/>
              <a:gd name="T45" fmla="*/ 2147483647 h 124"/>
              <a:gd name="T46" fmla="*/ 2147483647 w 53"/>
              <a:gd name="T47" fmla="*/ 0 h 124"/>
              <a:gd name="T48" fmla="*/ 2147483647 w 53"/>
              <a:gd name="T49" fmla="*/ 0 h 124"/>
              <a:gd name="T50" fmla="*/ 2147483647 w 53"/>
              <a:gd name="T51" fmla="*/ 0 h 124"/>
              <a:gd name="T52" fmla="*/ 2147483647 w 53"/>
              <a:gd name="T53" fmla="*/ 2147483647 h 124"/>
              <a:gd name="T54" fmla="*/ 2147483647 w 53"/>
              <a:gd name="T55" fmla="*/ 2147483647 h 124"/>
              <a:gd name="T56" fmla="*/ 2147483647 w 53"/>
              <a:gd name="T57" fmla="*/ 2147483647 h 124"/>
              <a:gd name="T58" fmla="*/ 2147483647 w 53"/>
              <a:gd name="T59" fmla="*/ 2147483647 h 124"/>
              <a:gd name="T60" fmla="*/ 2147483647 w 53"/>
              <a:gd name="T61" fmla="*/ 2147483647 h 124"/>
              <a:gd name="T62" fmla="*/ 0 w 53"/>
              <a:gd name="T63" fmla="*/ 2147483647 h 124"/>
              <a:gd name="T64" fmla="*/ 0 w 53"/>
              <a:gd name="T65" fmla="*/ 2147483647 h 1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4"/>
              <a:gd name="T101" fmla="*/ 53 w 53"/>
              <a:gd name="T102" fmla="*/ 124 h 1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4">
                <a:moveTo>
                  <a:pt x="0" y="97"/>
                </a:moveTo>
                <a:lnTo>
                  <a:pt x="0" y="103"/>
                </a:lnTo>
                <a:lnTo>
                  <a:pt x="1" y="108"/>
                </a:lnTo>
                <a:lnTo>
                  <a:pt x="4" y="112"/>
                </a:lnTo>
                <a:lnTo>
                  <a:pt x="8" y="116"/>
                </a:lnTo>
                <a:lnTo>
                  <a:pt x="12" y="120"/>
                </a:lnTo>
                <a:lnTo>
                  <a:pt x="16" y="123"/>
                </a:lnTo>
                <a:lnTo>
                  <a:pt x="21" y="124"/>
                </a:lnTo>
                <a:lnTo>
                  <a:pt x="26" y="124"/>
                </a:lnTo>
                <a:lnTo>
                  <a:pt x="32" y="124"/>
                </a:lnTo>
                <a:lnTo>
                  <a:pt x="37" y="123"/>
                </a:lnTo>
                <a:lnTo>
                  <a:pt x="41" y="120"/>
                </a:lnTo>
                <a:lnTo>
                  <a:pt x="45" y="116"/>
                </a:lnTo>
                <a:lnTo>
                  <a:pt x="49" y="112"/>
                </a:lnTo>
                <a:lnTo>
                  <a:pt x="50" y="108"/>
                </a:lnTo>
                <a:lnTo>
                  <a:pt x="53" y="103"/>
                </a:lnTo>
                <a:lnTo>
                  <a:pt x="53" y="31"/>
                </a:lnTo>
                <a:lnTo>
                  <a:pt x="53" y="21"/>
                </a:lnTo>
                <a:lnTo>
                  <a:pt x="50" y="15"/>
                </a:lnTo>
                <a:lnTo>
                  <a:pt x="49" y="12"/>
                </a:lnTo>
                <a:lnTo>
                  <a:pt x="45" y="8"/>
                </a:lnTo>
                <a:lnTo>
                  <a:pt x="41" y="4"/>
                </a:lnTo>
                <a:lnTo>
                  <a:pt x="37" y="1"/>
                </a:lnTo>
                <a:lnTo>
                  <a:pt x="32" y="0"/>
                </a:lnTo>
                <a:lnTo>
                  <a:pt x="26" y="0"/>
                </a:lnTo>
                <a:lnTo>
                  <a:pt x="21" y="0"/>
                </a:lnTo>
                <a:lnTo>
                  <a:pt x="16" y="1"/>
                </a:lnTo>
                <a:lnTo>
                  <a:pt x="12" y="4"/>
                </a:lnTo>
                <a:lnTo>
                  <a:pt x="8" y="8"/>
                </a:lnTo>
                <a:lnTo>
                  <a:pt x="4" y="12"/>
                </a:lnTo>
                <a:lnTo>
                  <a:pt x="1" y="15"/>
                </a:lnTo>
                <a:lnTo>
                  <a:pt x="0" y="26"/>
                </a:lnTo>
                <a:lnTo>
                  <a:pt x="0" y="9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3" name="Straight Connector 46341"/>
          <p:cNvSpPr>
            <a:spLocks noChangeShapeType="1"/>
          </p:cNvSpPr>
          <p:nvPr/>
        </p:nvSpPr>
        <p:spPr bwMode="auto">
          <a:xfrm>
            <a:off x="5441950" y="40401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4" name="Shape 46342"/>
          <p:cNvSpPr>
            <a:spLocks/>
          </p:cNvSpPr>
          <p:nvPr/>
        </p:nvSpPr>
        <p:spPr bwMode="auto">
          <a:xfrm>
            <a:off x="5432425" y="4040188"/>
            <a:ext cx="31750" cy="19050"/>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6" y="0"/>
                </a:moveTo>
                <a:lnTo>
                  <a:pt x="21" y="0"/>
                </a:lnTo>
                <a:lnTo>
                  <a:pt x="16" y="1"/>
                </a:lnTo>
                <a:lnTo>
                  <a:pt x="12" y="4"/>
                </a:lnTo>
                <a:lnTo>
                  <a:pt x="8" y="8"/>
                </a:lnTo>
                <a:lnTo>
                  <a:pt x="4" y="12"/>
                </a:lnTo>
                <a:lnTo>
                  <a:pt x="1" y="15"/>
                </a:lnTo>
                <a:lnTo>
                  <a:pt x="0" y="21"/>
                </a:lnTo>
                <a:lnTo>
                  <a:pt x="0" y="26"/>
                </a:lnTo>
                <a:lnTo>
                  <a:pt x="0" y="31"/>
                </a:lnTo>
                <a:lnTo>
                  <a:pt x="1" y="35"/>
                </a:lnTo>
                <a:lnTo>
                  <a:pt x="4" y="41"/>
                </a:lnTo>
                <a:lnTo>
                  <a:pt x="8" y="45"/>
                </a:lnTo>
                <a:lnTo>
                  <a:pt x="12" y="47"/>
                </a:lnTo>
                <a:lnTo>
                  <a:pt x="16" y="50"/>
                </a:lnTo>
                <a:lnTo>
                  <a:pt x="21" y="51"/>
                </a:lnTo>
                <a:lnTo>
                  <a:pt x="50" y="51"/>
                </a:lnTo>
                <a:lnTo>
                  <a:pt x="61" y="51"/>
                </a:lnTo>
                <a:lnTo>
                  <a:pt x="66" y="50"/>
                </a:lnTo>
                <a:lnTo>
                  <a:pt x="70" y="47"/>
                </a:lnTo>
                <a:lnTo>
                  <a:pt x="74" y="45"/>
                </a:lnTo>
                <a:lnTo>
                  <a:pt x="78" y="41"/>
                </a:lnTo>
                <a:lnTo>
                  <a:pt x="81" y="35"/>
                </a:lnTo>
                <a:lnTo>
                  <a:pt x="82" y="31"/>
                </a:lnTo>
                <a:lnTo>
                  <a:pt x="82" y="26"/>
                </a:lnTo>
                <a:lnTo>
                  <a:pt x="82" y="21"/>
                </a:lnTo>
                <a:lnTo>
                  <a:pt x="81" y="15"/>
                </a:lnTo>
                <a:lnTo>
                  <a:pt x="78" y="12"/>
                </a:lnTo>
                <a:lnTo>
                  <a:pt x="74" y="8"/>
                </a:lnTo>
                <a:lnTo>
                  <a:pt x="70" y="4"/>
                </a:lnTo>
                <a:lnTo>
                  <a:pt x="66" y="1"/>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5" name="Straight Connector 46343"/>
          <p:cNvSpPr>
            <a:spLocks noChangeShapeType="1"/>
          </p:cNvSpPr>
          <p:nvPr/>
        </p:nvSpPr>
        <p:spPr bwMode="auto">
          <a:xfrm>
            <a:off x="5443538" y="40481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6" name="Shape 46344"/>
          <p:cNvSpPr>
            <a:spLocks/>
          </p:cNvSpPr>
          <p:nvPr/>
        </p:nvSpPr>
        <p:spPr bwMode="auto">
          <a:xfrm>
            <a:off x="5443538" y="4010025"/>
            <a:ext cx="20637" cy="49213"/>
          </a:xfrm>
          <a:custGeom>
            <a:avLst/>
            <a:gdLst>
              <a:gd name="T0" fmla="*/ 0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0 h 125"/>
              <a:gd name="T48" fmla="*/ 2147483647 w 53"/>
              <a:gd name="T49" fmla="*/ 0 h 125"/>
              <a:gd name="T50" fmla="*/ 2147483647 w 53"/>
              <a:gd name="T51" fmla="*/ 0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2147483647 w 53"/>
              <a:gd name="T61" fmla="*/ 2147483647 h 125"/>
              <a:gd name="T62" fmla="*/ 0 w 53"/>
              <a:gd name="T63" fmla="*/ 2147483647 h 125"/>
              <a:gd name="T64" fmla="*/ 0 w 53"/>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5"/>
              <a:gd name="T101" fmla="*/ 53 w 53"/>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5">
                <a:moveTo>
                  <a:pt x="0" y="99"/>
                </a:moveTo>
                <a:lnTo>
                  <a:pt x="1" y="104"/>
                </a:lnTo>
                <a:lnTo>
                  <a:pt x="3" y="108"/>
                </a:lnTo>
                <a:lnTo>
                  <a:pt x="5" y="114"/>
                </a:lnTo>
                <a:lnTo>
                  <a:pt x="8" y="118"/>
                </a:lnTo>
                <a:lnTo>
                  <a:pt x="12" y="120"/>
                </a:lnTo>
                <a:lnTo>
                  <a:pt x="17" y="123"/>
                </a:lnTo>
                <a:lnTo>
                  <a:pt x="21" y="124"/>
                </a:lnTo>
                <a:lnTo>
                  <a:pt x="26" y="125"/>
                </a:lnTo>
                <a:lnTo>
                  <a:pt x="32" y="124"/>
                </a:lnTo>
                <a:lnTo>
                  <a:pt x="37" y="123"/>
                </a:lnTo>
                <a:lnTo>
                  <a:pt x="41" y="120"/>
                </a:lnTo>
                <a:lnTo>
                  <a:pt x="45" y="118"/>
                </a:lnTo>
                <a:lnTo>
                  <a:pt x="49" y="114"/>
                </a:lnTo>
                <a:lnTo>
                  <a:pt x="52" y="108"/>
                </a:lnTo>
                <a:lnTo>
                  <a:pt x="53" y="104"/>
                </a:lnTo>
                <a:lnTo>
                  <a:pt x="53" y="32"/>
                </a:lnTo>
                <a:lnTo>
                  <a:pt x="53" y="21"/>
                </a:lnTo>
                <a:lnTo>
                  <a:pt x="52" y="16"/>
                </a:lnTo>
                <a:lnTo>
                  <a:pt x="49" y="12"/>
                </a:lnTo>
                <a:lnTo>
                  <a:pt x="45" y="8"/>
                </a:lnTo>
                <a:lnTo>
                  <a:pt x="41" y="4"/>
                </a:lnTo>
                <a:lnTo>
                  <a:pt x="37" y="3"/>
                </a:lnTo>
                <a:lnTo>
                  <a:pt x="32" y="0"/>
                </a:lnTo>
                <a:lnTo>
                  <a:pt x="26" y="0"/>
                </a:lnTo>
                <a:lnTo>
                  <a:pt x="21" y="0"/>
                </a:lnTo>
                <a:lnTo>
                  <a:pt x="17" y="3"/>
                </a:lnTo>
                <a:lnTo>
                  <a:pt x="12" y="4"/>
                </a:lnTo>
                <a:lnTo>
                  <a:pt x="8" y="8"/>
                </a:lnTo>
                <a:lnTo>
                  <a:pt x="5" y="12"/>
                </a:lnTo>
                <a:lnTo>
                  <a:pt x="3" y="16"/>
                </a:lnTo>
                <a:lnTo>
                  <a:pt x="0" y="26"/>
                </a:lnTo>
                <a:lnTo>
                  <a:pt x="0" y="9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7" name="Straight Connector 46345"/>
          <p:cNvSpPr>
            <a:spLocks noChangeShapeType="1"/>
          </p:cNvSpPr>
          <p:nvPr/>
        </p:nvSpPr>
        <p:spPr bwMode="auto">
          <a:xfrm>
            <a:off x="5454650" y="40100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8" name="Shape 46346"/>
          <p:cNvSpPr>
            <a:spLocks/>
          </p:cNvSpPr>
          <p:nvPr/>
        </p:nvSpPr>
        <p:spPr bwMode="auto">
          <a:xfrm>
            <a:off x="5443538" y="4010025"/>
            <a:ext cx="244475" cy="22225"/>
          </a:xfrm>
          <a:custGeom>
            <a:avLst/>
            <a:gdLst>
              <a:gd name="T0" fmla="*/ 2147483647 w 615"/>
              <a:gd name="T1" fmla="*/ 0 h 53"/>
              <a:gd name="T2" fmla="*/ 2147483647 w 615"/>
              <a:gd name="T3" fmla="*/ 0 h 53"/>
              <a:gd name="T4" fmla="*/ 2147483647 w 615"/>
              <a:gd name="T5" fmla="*/ 2147483647 h 53"/>
              <a:gd name="T6" fmla="*/ 2147483647 w 615"/>
              <a:gd name="T7" fmla="*/ 2147483647 h 53"/>
              <a:gd name="T8" fmla="*/ 2147483647 w 615"/>
              <a:gd name="T9" fmla="*/ 2147483647 h 53"/>
              <a:gd name="T10" fmla="*/ 2147483647 w 615"/>
              <a:gd name="T11" fmla="*/ 2147483647 h 53"/>
              <a:gd name="T12" fmla="*/ 2147483647 w 615"/>
              <a:gd name="T13" fmla="*/ 2147483647 h 53"/>
              <a:gd name="T14" fmla="*/ 2147483647 w 615"/>
              <a:gd name="T15" fmla="*/ 2147483647 h 53"/>
              <a:gd name="T16" fmla="*/ 0 w 615"/>
              <a:gd name="T17" fmla="*/ 2147483647 h 53"/>
              <a:gd name="T18" fmla="*/ 2147483647 w 615"/>
              <a:gd name="T19" fmla="*/ 2147483647 h 53"/>
              <a:gd name="T20" fmla="*/ 2147483647 w 615"/>
              <a:gd name="T21" fmla="*/ 2147483647 h 53"/>
              <a:gd name="T22" fmla="*/ 2147483647 w 615"/>
              <a:gd name="T23" fmla="*/ 2147483647 h 53"/>
              <a:gd name="T24" fmla="*/ 2147483647 w 615"/>
              <a:gd name="T25" fmla="*/ 2147483647 h 53"/>
              <a:gd name="T26" fmla="*/ 2147483647 w 615"/>
              <a:gd name="T27" fmla="*/ 2147483647 h 53"/>
              <a:gd name="T28" fmla="*/ 2147483647 w 615"/>
              <a:gd name="T29" fmla="*/ 2147483647 h 53"/>
              <a:gd name="T30" fmla="*/ 2147483647 w 615"/>
              <a:gd name="T31" fmla="*/ 2147483647 h 53"/>
              <a:gd name="T32" fmla="*/ 2147483647 w 615"/>
              <a:gd name="T33" fmla="*/ 2147483647 h 53"/>
              <a:gd name="T34" fmla="*/ 2147483647 w 615"/>
              <a:gd name="T35" fmla="*/ 2147483647 h 53"/>
              <a:gd name="T36" fmla="*/ 2147483647 w 615"/>
              <a:gd name="T37" fmla="*/ 2147483647 h 53"/>
              <a:gd name="T38" fmla="*/ 2147483647 w 615"/>
              <a:gd name="T39" fmla="*/ 2147483647 h 53"/>
              <a:gd name="T40" fmla="*/ 2147483647 w 615"/>
              <a:gd name="T41" fmla="*/ 2147483647 h 53"/>
              <a:gd name="T42" fmla="*/ 2147483647 w 615"/>
              <a:gd name="T43" fmla="*/ 2147483647 h 53"/>
              <a:gd name="T44" fmla="*/ 2147483647 w 615"/>
              <a:gd name="T45" fmla="*/ 2147483647 h 53"/>
              <a:gd name="T46" fmla="*/ 2147483647 w 615"/>
              <a:gd name="T47" fmla="*/ 2147483647 h 53"/>
              <a:gd name="T48" fmla="*/ 2147483647 w 615"/>
              <a:gd name="T49" fmla="*/ 2147483647 h 53"/>
              <a:gd name="T50" fmla="*/ 2147483647 w 615"/>
              <a:gd name="T51" fmla="*/ 2147483647 h 53"/>
              <a:gd name="T52" fmla="*/ 2147483647 w 615"/>
              <a:gd name="T53" fmla="*/ 2147483647 h 53"/>
              <a:gd name="T54" fmla="*/ 2147483647 w 615"/>
              <a:gd name="T55" fmla="*/ 2147483647 h 53"/>
              <a:gd name="T56" fmla="*/ 2147483647 w 615"/>
              <a:gd name="T57" fmla="*/ 2147483647 h 53"/>
              <a:gd name="T58" fmla="*/ 2147483647 w 615"/>
              <a:gd name="T59" fmla="*/ 2147483647 h 53"/>
              <a:gd name="T60" fmla="*/ 2147483647 w 615"/>
              <a:gd name="T61" fmla="*/ 2147483647 h 53"/>
              <a:gd name="T62" fmla="*/ 2147483647 w 615"/>
              <a:gd name="T63" fmla="*/ 0 h 53"/>
              <a:gd name="T64" fmla="*/ 2147483647 w 61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5"/>
              <a:gd name="T100" fmla="*/ 0 h 53"/>
              <a:gd name="T101" fmla="*/ 615 w 615"/>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5" h="53">
                <a:moveTo>
                  <a:pt x="26" y="0"/>
                </a:moveTo>
                <a:lnTo>
                  <a:pt x="21" y="0"/>
                </a:lnTo>
                <a:lnTo>
                  <a:pt x="17" y="3"/>
                </a:lnTo>
                <a:lnTo>
                  <a:pt x="12" y="4"/>
                </a:lnTo>
                <a:lnTo>
                  <a:pt x="8" y="8"/>
                </a:lnTo>
                <a:lnTo>
                  <a:pt x="5" y="12"/>
                </a:lnTo>
                <a:lnTo>
                  <a:pt x="3" y="16"/>
                </a:lnTo>
                <a:lnTo>
                  <a:pt x="1" y="21"/>
                </a:lnTo>
                <a:lnTo>
                  <a:pt x="0" y="26"/>
                </a:lnTo>
                <a:lnTo>
                  <a:pt x="1" y="32"/>
                </a:lnTo>
                <a:lnTo>
                  <a:pt x="3" y="37"/>
                </a:lnTo>
                <a:lnTo>
                  <a:pt x="5" y="41"/>
                </a:lnTo>
                <a:lnTo>
                  <a:pt x="8" y="45"/>
                </a:lnTo>
                <a:lnTo>
                  <a:pt x="12" y="49"/>
                </a:lnTo>
                <a:lnTo>
                  <a:pt x="17" y="51"/>
                </a:lnTo>
                <a:lnTo>
                  <a:pt x="21" y="53"/>
                </a:lnTo>
                <a:lnTo>
                  <a:pt x="582" y="53"/>
                </a:lnTo>
                <a:lnTo>
                  <a:pt x="593" y="53"/>
                </a:lnTo>
                <a:lnTo>
                  <a:pt x="597" y="51"/>
                </a:lnTo>
                <a:lnTo>
                  <a:pt x="603" y="49"/>
                </a:lnTo>
                <a:lnTo>
                  <a:pt x="607" y="45"/>
                </a:lnTo>
                <a:lnTo>
                  <a:pt x="609" y="41"/>
                </a:lnTo>
                <a:lnTo>
                  <a:pt x="612" y="37"/>
                </a:lnTo>
                <a:lnTo>
                  <a:pt x="613" y="32"/>
                </a:lnTo>
                <a:lnTo>
                  <a:pt x="615" y="26"/>
                </a:lnTo>
                <a:lnTo>
                  <a:pt x="613" y="21"/>
                </a:lnTo>
                <a:lnTo>
                  <a:pt x="612" y="16"/>
                </a:lnTo>
                <a:lnTo>
                  <a:pt x="609" y="12"/>
                </a:lnTo>
                <a:lnTo>
                  <a:pt x="607" y="8"/>
                </a:lnTo>
                <a:lnTo>
                  <a:pt x="603" y="4"/>
                </a:lnTo>
                <a:lnTo>
                  <a:pt x="597" y="3"/>
                </a:lnTo>
                <a:lnTo>
                  <a:pt x="587"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69" name="Straight Connector 46347"/>
          <p:cNvSpPr>
            <a:spLocks noChangeShapeType="1"/>
          </p:cNvSpPr>
          <p:nvPr/>
        </p:nvSpPr>
        <p:spPr bwMode="auto">
          <a:xfrm>
            <a:off x="5676900" y="40100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0" name="Shape 46348"/>
          <p:cNvSpPr>
            <a:spLocks/>
          </p:cNvSpPr>
          <p:nvPr/>
        </p:nvSpPr>
        <p:spPr bwMode="auto">
          <a:xfrm>
            <a:off x="5665788" y="4010025"/>
            <a:ext cx="41275" cy="22225"/>
          </a:xfrm>
          <a:custGeom>
            <a:avLst/>
            <a:gdLst>
              <a:gd name="T0" fmla="*/ 2147483647 w 101"/>
              <a:gd name="T1" fmla="*/ 0 h 53"/>
              <a:gd name="T2" fmla="*/ 2147483647 w 101"/>
              <a:gd name="T3" fmla="*/ 0 h 53"/>
              <a:gd name="T4" fmla="*/ 2147483647 w 101"/>
              <a:gd name="T5" fmla="*/ 2147483647 h 53"/>
              <a:gd name="T6" fmla="*/ 2147483647 w 101"/>
              <a:gd name="T7" fmla="*/ 2147483647 h 53"/>
              <a:gd name="T8" fmla="*/ 2147483647 w 101"/>
              <a:gd name="T9" fmla="*/ 2147483647 h 53"/>
              <a:gd name="T10" fmla="*/ 2147483647 w 101"/>
              <a:gd name="T11" fmla="*/ 2147483647 h 53"/>
              <a:gd name="T12" fmla="*/ 2147483647 w 101"/>
              <a:gd name="T13" fmla="*/ 2147483647 h 53"/>
              <a:gd name="T14" fmla="*/ 0 w 101"/>
              <a:gd name="T15" fmla="*/ 2147483647 h 53"/>
              <a:gd name="T16" fmla="*/ 0 w 101"/>
              <a:gd name="T17" fmla="*/ 2147483647 h 53"/>
              <a:gd name="T18" fmla="*/ 0 w 101"/>
              <a:gd name="T19" fmla="*/ 2147483647 h 53"/>
              <a:gd name="T20" fmla="*/ 2147483647 w 101"/>
              <a:gd name="T21" fmla="*/ 2147483647 h 53"/>
              <a:gd name="T22" fmla="*/ 2147483647 w 101"/>
              <a:gd name="T23" fmla="*/ 2147483647 h 53"/>
              <a:gd name="T24" fmla="*/ 2147483647 w 101"/>
              <a:gd name="T25" fmla="*/ 2147483647 h 53"/>
              <a:gd name="T26" fmla="*/ 2147483647 w 101"/>
              <a:gd name="T27" fmla="*/ 2147483647 h 53"/>
              <a:gd name="T28" fmla="*/ 2147483647 w 101"/>
              <a:gd name="T29" fmla="*/ 2147483647 h 53"/>
              <a:gd name="T30" fmla="*/ 2147483647 w 101"/>
              <a:gd name="T31" fmla="*/ 2147483647 h 53"/>
              <a:gd name="T32" fmla="*/ 2147483647 w 101"/>
              <a:gd name="T33" fmla="*/ 2147483647 h 53"/>
              <a:gd name="T34" fmla="*/ 2147483647 w 101"/>
              <a:gd name="T35" fmla="*/ 2147483647 h 53"/>
              <a:gd name="T36" fmla="*/ 2147483647 w 101"/>
              <a:gd name="T37" fmla="*/ 2147483647 h 53"/>
              <a:gd name="T38" fmla="*/ 2147483647 w 101"/>
              <a:gd name="T39" fmla="*/ 2147483647 h 53"/>
              <a:gd name="T40" fmla="*/ 2147483647 w 101"/>
              <a:gd name="T41" fmla="*/ 2147483647 h 53"/>
              <a:gd name="T42" fmla="*/ 2147483647 w 101"/>
              <a:gd name="T43" fmla="*/ 2147483647 h 53"/>
              <a:gd name="T44" fmla="*/ 2147483647 w 101"/>
              <a:gd name="T45" fmla="*/ 2147483647 h 53"/>
              <a:gd name="T46" fmla="*/ 2147483647 w 101"/>
              <a:gd name="T47" fmla="*/ 2147483647 h 53"/>
              <a:gd name="T48" fmla="*/ 2147483647 w 101"/>
              <a:gd name="T49" fmla="*/ 2147483647 h 53"/>
              <a:gd name="T50" fmla="*/ 2147483647 w 101"/>
              <a:gd name="T51" fmla="*/ 2147483647 h 53"/>
              <a:gd name="T52" fmla="*/ 2147483647 w 101"/>
              <a:gd name="T53" fmla="*/ 2147483647 h 53"/>
              <a:gd name="T54" fmla="*/ 2147483647 w 101"/>
              <a:gd name="T55" fmla="*/ 2147483647 h 53"/>
              <a:gd name="T56" fmla="*/ 2147483647 w 101"/>
              <a:gd name="T57" fmla="*/ 2147483647 h 53"/>
              <a:gd name="T58" fmla="*/ 2147483647 w 101"/>
              <a:gd name="T59" fmla="*/ 2147483647 h 53"/>
              <a:gd name="T60" fmla="*/ 2147483647 w 101"/>
              <a:gd name="T61" fmla="*/ 2147483647 h 53"/>
              <a:gd name="T62" fmla="*/ 2147483647 w 101"/>
              <a:gd name="T63" fmla="*/ 0 h 53"/>
              <a:gd name="T64" fmla="*/ 2147483647 w 1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3"/>
              <a:gd name="T101" fmla="*/ 101 w 1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3">
                <a:moveTo>
                  <a:pt x="26" y="0"/>
                </a:moveTo>
                <a:lnTo>
                  <a:pt x="21" y="0"/>
                </a:lnTo>
                <a:lnTo>
                  <a:pt x="16" y="3"/>
                </a:lnTo>
                <a:lnTo>
                  <a:pt x="12" y="4"/>
                </a:lnTo>
                <a:lnTo>
                  <a:pt x="6" y="8"/>
                </a:lnTo>
                <a:lnTo>
                  <a:pt x="4" y="12"/>
                </a:lnTo>
                <a:lnTo>
                  <a:pt x="1" y="16"/>
                </a:lnTo>
                <a:lnTo>
                  <a:pt x="0" y="21"/>
                </a:lnTo>
                <a:lnTo>
                  <a:pt x="0" y="26"/>
                </a:lnTo>
                <a:lnTo>
                  <a:pt x="0" y="32"/>
                </a:lnTo>
                <a:lnTo>
                  <a:pt x="1" y="37"/>
                </a:lnTo>
                <a:lnTo>
                  <a:pt x="4" y="41"/>
                </a:lnTo>
                <a:lnTo>
                  <a:pt x="6" y="45"/>
                </a:lnTo>
                <a:lnTo>
                  <a:pt x="12" y="49"/>
                </a:lnTo>
                <a:lnTo>
                  <a:pt x="16" y="51"/>
                </a:lnTo>
                <a:lnTo>
                  <a:pt x="21" y="53"/>
                </a:lnTo>
                <a:lnTo>
                  <a:pt x="70" y="53"/>
                </a:lnTo>
                <a:lnTo>
                  <a:pt x="80" y="53"/>
                </a:lnTo>
                <a:lnTo>
                  <a:pt x="84" y="51"/>
                </a:lnTo>
                <a:lnTo>
                  <a:pt x="90" y="49"/>
                </a:lnTo>
                <a:lnTo>
                  <a:pt x="94" y="45"/>
                </a:lnTo>
                <a:lnTo>
                  <a:pt x="96" y="41"/>
                </a:lnTo>
                <a:lnTo>
                  <a:pt x="99" y="37"/>
                </a:lnTo>
                <a:lnTo>
                  <a:pt x="100" y="32"/>
                </a:lnTo>
                <a:lnTo>
                  <a:pt x="101" y="26"/>
                </a:lnTo>
                <a:lnTo>
                  <a:pt x="100" y="21"/>
                </a:lnTo>
                <a:lnTo>
                  <a:pt x="99" y="16"/>
                </a:lnTo>
                <a:lnTo>
                  <a:pt x="96" y="12"/>
                </a:lnTo>
                <a:lnTo>
                  <a:pt x="94" y="8"/>
                </a:lnTo>
                <a:lnTo>
                  <a:pt x="90" y="4"/>
                </a:lnTo>
                <a:lnTo>
                  <a:pt x="84" y="3"/>
                </a:lnTo>
                <a:lnTo>
                  <a:pt x="7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1" name="Straight Connector 46349"/>
          <p:cNvSpPr>
            <a:spLocks noChangeShapeType="1"/>
          </p:cNvSpPr>
          <p:nvPr/>
        </p:nvSpPr>
        <p:spPr bwMode="auto">
          <a:xfrm>
            <a:off x="5686425" y="40211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2" name="Shape 46350"/>
          <p:cNvSpPr>
            <a:spLocks/>
          </p:cNvSpPr>
          <p:nvPr/>
        </p:nvSpPr>
        <p:spPr bwMode="auto">
          <a:xfrm>
            <a:off x="5686425" y="3983038"/>
            <a:ext cx="20638" cy="49212"/>
          </a:xfrm>
          <a:custGeom>
            <a:avLst/>
            <a:gdLst>
              <a:gd name="T0" fmla="*/ 0 w 51"/>
              <a:gd name="T1" fmla="*/ 2147483647 h 126"/>
              <a:gd name="T2" fmla="*/ 0 w 51"/>
              <a:gd name="T3" fmla="*/ 2147483647 h 126"/>
              <a:gd name="T4" fmla="*/ 2147483647 w 51"/>
              <a:gd name="T5" fmla="*/ 2147483647 h 126"/>
              <a:gd name="T6" fmla="*/ 2147483647 w 51"/>
              <a:gd name="T7" fmla="*/ 2147483647 h 126"/>
              <a:gd name="T8" fmla="*/ 2147483647 w 51"/>
              <a:gd name="T9" fmla="*/ 2147483647 h 126"/>
              <a:gd name="T10" fmla="*/ 2147483647 w 51"/>
              <a:gd name="T11" fmla="*/ 2147483647 h 126"/>
              <a:gd name="T12" fmla="*/ 2147483647 w 51"/>
              <a:gd name="T13" fmla="*/ 2147483647 h 126"/>
              <a:gd name="T14" fmla="*/ 2147483647 w 51"/>
              <a:gd name="T15" fmla="*/ 2147483647 h 126"/>
              <a:gd name="T16" fmla="*/ 2147483647 w 51"/>
              <a:gd name="T17" fmla="*/ 2147483647 h 126"/>
              <a:gd name="T18" fmla="*/ 2147483647 w 51"/>
              <a:gd name="T19" fmla="*/ 2147483647 h 126"/>
              <a:gd name="T20" fmla="*/ 2147483647 w 51"/>
              <a:gd name="T21" fmla="*/ 2147483647 h 126"/>
              <a:gd name="T22" fmla="*/ 2147483647 w 51"/>
              <a:gd name="T23" fmla="*/ 2147483647 h 126"/>
              <a:gd name="T24" fmla="*/ 2147483647 w 51"/>
              <a:gd name="T25" fmla="*/ 2147483647 h 126"/>
              <a:gd name="T26" fmla="*/ 2147483647 w 51"/>
              <a:gd name="T27" fmla="*/ 2147483647 h 126"/>
              <a:gd name="T28" fmla="*/ 2147483647 w 51"/>
              <a:gd name="T29" fmla="*/ 2147483647 h 126"/>
              <a:gd name="T30" fmla="*/ 2147483647 w 51"/>
              <a:gd name="T31" fmla="*/ 2147483647 h 126"/>
              <a:gd name="T32" fmla="*/ 2147483647 w 51"/>
              <a:gd name="T33" fmla="*/ 2147483647 h 126"/>
              <a:gd name="T34" fmla="*/ 2147483647 w 51"/>
              <a:gd name="T35" fmla="*/ 2147483647 h 126"/>
              <a:gd name="T36" fmla="*/ 2147483647 w 51"/>
              <a:gd name="T37" fmla="*/ 2147483647 h 126"/>
              <a:gd name="T38" fmla="*/ 2147483647 w 51"/>
              <a:gd name="T39" fmla="*/ 2147483647 h 126"/>
              <a:gd name="T40" fmla="*/ 2147483647 w 51"/>
              <a:gd name="T41" fmla="*/ 2147483647 h 126"/>
              <a:gd name="T42" fmla="*/ 2147483647 w 51"/>
              <a:gd name="T43" fmla="*/ 2147483647 h 126"/>
              <a:gd name="T44" fmla="*/ 2147483647 w 51"/>
              <a:gd name="T45" fmla="*/ 2147483647 h 126"/>
              <a:gd name="T46" fmla="*/ 2147483647 w 51"/>
              <a:gd name="T47" fmla="*/ 0 h 126"/>
              <a:gd name="T48" fmla="*/ 2147483647 w 51"/>
              <a:gd name="T49" fmla="*/ 0 h 126"/>
              <a:gd name="T50" fmla="*/ 2147483647 w 51"/>
              <a:gd name="T51" fmla="*/ 0 h 126"/>
              <a:gd name="T52" fmla="*/ 2147483647 w 51"/>
              <a:gd name="T53" fmla="*/ 2147483647 h 126"/>
              <a:gd name="T54" fmla="*/ 2147483647 w 51"/>
              <a:gd name="T55" fmla="*/ 2147483647 h 126"/>
              <a:gd name="T56" fmla="*/ 2147483647 w 51"/>
              <a:gd name="T57" fmla="*/ 2147483647 h 126"/>
              <a:gd name="T58" fmla="*/ 2147483647 w 51"/>
              <a:gd name="T59" fmla="*/ 2147483647 h 126"/>
              <a:gd name="T60" fmla="*/ 2147483647 w 51"/>
              <a:gd name="T61" fmla="*/ 2147483647 h 126"/>
              <a:gd name="T62" fmla="*/ 0 w 51"/>
              <a:gd name="T63" fmla="*/ 2147483647 h 126"/>
              <a:gd name="T64" fmla="*/ 0 w 51"/>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6"/>
              <a:gd name="T101" fmla="*/ 51 w 51"/>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6">
                <a:moveTo>
                  <a:pt x="0" y="99"/>
                </a:moveTo>
                <a:lnTo>
                  <a:pt x="0" y="105"/>
                </a:lnTo>
                <a:lnTo>
                  <a:pt x="1" y="110"/>
                </a:lnTo>
                <a:lnTo>
                  <a:pt x="4" y="114"/>
                </a:lnTo>
                <a:lnTo>
                  <a:pt x="8" y="118"/>
                </a:lnTo>
                <a:lnTo>
                  <a:pt x="11" y="122"/>
                </a:lnTo>
                <a:lnTo>
                  <a:pt x="15" y="124"/>
                </a:lnTo>
                <a:lnTo>
                  <a:pt x="21" y="126"/>
                </a:lnTo>
                <a:lnTo>
                  <a:pt x="26" y="126"/>
                </a:lnTo>
                <a:lnTo>
                  <a:pt x="31" y="126"/>
                </a:lnTo>
                <a:lnTo>
                  <a:pt x="35" y="124"/>
                </a:lnTo>
                <a:lnTo>
                  <a:pt x="41" y="122"/>
                </a:lnTo>
                <a:lnTo>
                  <a:pt x="45" y="118"/>
                </a:lnTo>
                <a:lnTo>
                  <a:pt x="47" y="114"/>
                </a:lnTo>
                <a:lnTo>
                  <a:pt x="50" y="110"/>
                </a:lnTo>
                <a:lnTo>
                  <a:pt x="51" y="105"/>
                </a:lnTo>
                <a:lnTo>
                  <a:pt x="51" y="32"/>
                </a:lnTo>
                <a:lnTo>
                  <a:pt x="51" y="21"/>
                </a:lnTo>
                <a:lnTo>
                  <a:pt x="50" y="16"/>
                </a:lnTo>
                <a:lnTo>
                  <a:pt x="47" y="12"/>
                </a:lnTo>
                <a:lnTo>
                  <a:pt x="45" y="8"/>
                </a:lnTo>
                <a:lnTo>
                  <a:pt x="41" y="4"/>
                </a:lnTo>
                <a:lnTo>
                  <a:pt x="35" y="3"/>
                </a:lnTo>
                <a:lnTo>
                  <a:pt x="31" y="0"/>
                </a:lnTo>
                <a:lnTo>
                  <a:pt x="26" y="0"/>
                </a:lnTo>
                <a:lnTo>
                  <a:pt x="21" y="0"/>
                </a:lnTo>
                <a:lnTo>
                  <a:pt x="15" y="3"/>
                </a:lnTo>
                <a:lnTo>
                  <a:pt x="11" y="4"/>
                </a:lnTo>
                <a:lnTo>
                  <a:pt x="8" y="8"/>
                </a:lnTo>
                <a:lnTo>
                  <a:pt x="4" y="12"/>
                </a:lnTo>
                <a:lnTo>
                  <a:pt x="1" y="16"/>
                </a:lnTo>
                <a:lnTo>
                  <a:pt x="0" y="27"/>
                </a:lnTo>
                <a:lnTo>
                  <a:pt x="0" y="9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3" name="Straight Connector 46351"/>
          <p:cNvSpPr>
            <a:spLocks noChangeShapeType="1"/>
          </p:cNvSpPr>
          <p:nvPr/>
        </p:nvSpPr>
        <p:spPr bwMode="auto">
          <a:xfrm>
            <a:off x="5695950" y="39830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4" name="Shape 46352"/>
          <p:cNvSpPr>
            <a:spLocks/>
          </p:cNvSpPr>
          <p:nvPr/>
        </p:nvSpPr>
        <p:spPr bwMode="auto">
          <a:xfrm>
            <a:off x="5686425" y="3983038"/>
            <a:ext cx="44450" cy="20637"/>
          </a:xfrm>
          <a:custGeom>
            <a:avLst/>
            <a:gdLst>
              <a:gd name="T0" fmla="*/ 2147483647 w 112"/>
              <a:gd name="T1" fmla="*/ 0 h 53"/>
              <a:gd name="T2" fmla="*/ 2147483647 w 112"/>
              <a:gd name="T3" fmla="*/ 0 h 53"/>
              <a:gd name="T4" fmla="*/ 2147483647 w 112"/>
              <a:gd name="T5" fmla="*/ 2147483647 h 53"/>
              <a:gd name="T6" fmla="*/ 2147483647 w 112"/>
              <a:gd name="T7" fmla="*/ 2147483647 h 53"/>
              <a:gd name="T8" fmla="*/ 2147483647 w 112"/>
              <a:gd name="T9" fmla="*/ 2147483647 h 53"/>
              <a:gd name="T10" fmla="*/ 2147483647 w 112"/>
              <a:gd name="T11" fmla="*/ 2147483647 h 53"/>
              <a:gd name="T12" fmla="*/ 2147483647 w 112"/>
              <a:gd name="T13" fmla="*/ 2147483647 h 53"/>
              <a:gd name="T14" fmla="*/ 0 w 112"/>
              <a:gd name="T15" fmla="*/ 2147483647 h 53"/>
              <a:gd name="T16" fmla="*/ 0 w 112"/>
              <a:gd name="T17" fmla="*/ 2147483647 h 53"/>
              <a:gd name="T18" fmla="*/ 0 w 112"/>
              <a:gd name="T19" fmla="*/ 2147483647 h 53"/>
              <a:gd name="T20" fmla="*/ 2147483647 w 112"/>
              <a:gd name="T21" fmla="*/ 2147483647 h 53"/>
              <a:gd name="T22" fmla="*/ 2147483647 w 112"/>
              <a:gd name="T23" fmla="*/ 2147483647 h 53"/>
              <a:gd name="T24" fmla="*/ 2147483647 w 112"/>
              <a:gd name="T25" fmla="*/ 2147483647 h 53"/>
              <a:gd name="T26" fmla="*/ 2147483647 w 112"/>
              <a:gd name="T27" fmla="*/ 2147483647 h 53"/>
              <a:gd name="T28" fmla="*/ 2147483647 w 112"/>
              <a:gd name="T29" fmla="*/ 2147483647 h 53"/>
              <a:gd name="T30" fmla="*/ 2147483647 w 112"/>
              <a:gd name="T31" fmla="*/ 2147483647 h 53"/>
              <a:gd name="T32" fmla="*/ 2147483647 w 112"/>
              <a:gd name="T33" fmla="*/ 2147483647 h 53"/>
              <a:gd name="T34" fmla="*/ 2147483647 w 112"/>
              <a:gd name="T35" fmla="*/ 2147483647 h 53"/>
              <a:gd name="T36" fmla="*/ 2147483647 w 112"/>
              <a:gd name="T37" fmla="*/ 2147483647 h 53"/>
              <a:gd name="T38" fmla="*/ 2147483647 w 112"/>
              <a:gd name="T39" fmla="*/ 2147483647 h 53"/>
              <a:gd name="T40" fmla="*/ 2147483647 w 112"/>
              <a:gd name="T41" fmla="*/ 2147483647 h 53"/>
              <a:gd name="T42" fmla="*/ 2147483647 w 112"/>
              <a:gd name="T43" fmla="*/ 2147483647 h 53"/>
              <a:gd name="T44" fmla="*/ 2147483647 w 112"/>
              <a:gd name="T45" fmla="*/ 2147483647 h 53"/>
              <a:gd name="T46" fmla="*/ 2147483647 w 112"/>
              <a:gd name="T47" fmla="*/ 2147483647 h 53"/>
              <a:gd name="T48" fmla="*/ 2147483647 w 112"/>
              <a:gd name="T49" fmla="*/ 2147483647 h 53"/>
              <a:gd name="T50" fmla="*/ 2147483647 w 112"/>
              <a:gd name="T51" fmla="*/ 2147483647 h 53"/>
              <a:gd name="T52" fmla="*/ 2147483647 w 112"/>
              <a:gd name="T53" fmla="*/ 2147483647 h 53"/>
              <a:gd name="T54" fmla="*/ 2147483647 w 112"/>
              <a:gd name="T55" fmla="*/ 2147483647 h 53"/>
              <a:gd name="T56" fmla="*/ 2147483647 w 112"/>
              <a:gd name="T57" fmla="*/ 2147483647 h 53"/>
              <a:gd name="T58" fmla="*/ 2147483647 w 112"/>
              <a:gd name="T59" fmla="*/ 2147483647 h 53"/>
              <a:gd name="T60" fmla="*/ 2147483647 w 112"/>
              <a:gd name="T61" fmla="*/ 2147483647 h 53"/>
              <a:gd name="T62" fmla="*/ 2147483647 w 112"/>
              <a:gd name="T63" fmla="*/ 0 h 53"/>
              <a:gd name="T64" fmla="*/ 2147483647 w 11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3"/>
              <a:gd name="T101" fmla="*/ 112 w 11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3">
                <a:moveTo>
                  <a:pt x="26" y="0"/>
                </a:moveTo>
                <a:lnTo>
                  <a:pt x="21" y="0"/>
                </a:lnTo>
                <a:lnTo>
                  <a:pt x="15" y="3"/>
                </a:lnTo>
                <a:lnTo>
                  <a:pt x="11" y="4"/>
                </a:lnTo>
                <a:lnTo>
                  <a:pt x="8" y="8"/>
                </a:lnTo>
                <a:lnTo>
                  <a:pt x="4" y="12"/>
                </a:lnTo>
                <a:lnTo>
                  <a:pt x="1" y="16"/>
                </a:lnTo>
                <a:lnTo>
                  <a:pt x="0" y="21"/>
                </a:lnTo>
                <a:lnTo>
                  <a:pt x="0" y="27"/>
                </a:lnTo>
                <a:lnTo>
                  <a:pt x="0" y="32"/>
                </a:lnTo>
                <a:lnTo>
                  <a:pt x="1" y="37"/>
                </a:lnTo>
                <a:lnTo>
                  <a:pt x="4" y="41"/>
                </a:lnTo>
                <a:lnTo>
                  <a:pt x="8" y="45"/>
                </a:lnTo>
                <a:lnTo>
                  <a:pt x="11" y="49"/>
                </a:lnTo>
                <a:lnTo>
                  <a:pt x="15" y="51"/>
                </a:lnTo>
                <a:lnTo>
                  <a:pt x="21" y="53"/>
                </a:lnTo>
                <a:lnTo>
                  <a:pt x="79" y="53"/>
                </a:lnTo>
                <a:lnTo>
                  <a:pt x="89" y="53"/>
                </a:lnTo>
                <a:lnTo>
                  <a:pt x="95" y="51"/>
                </a:lnTo>
                <a:lnTo>
                  <a:pt x="100" y="49"/>
                </a:lnTo>
                <a:lnTo>
                  <a:pt x="104" y="45"/>
                </a:lnTo>
                <a:lnTo>
                  <a:pt x="107" y="41"/>
                </a:lnTo>
                <a:lnTo>
                  <a:pt x="109" y="37"/>
                </a:lnTo>
                <a:lnTo>
                  <a:pt x="111" y="32"/>
                </a:lnTo>
                <a:lnTo>
                  <a:pt x="112" y="27"/>
                </a:lnTo>
                <a:lnTo>
                  <a:pt x="111" y="21"/>
                </a:lnTo>
                <a:lnTo>
                  <a:pt x="109" y="16"/>
                </a:lnTo>
                <a:lnTo>
                  <a:pt x="107" y="12"/>
                </a:lnTo>
                <a:lnTo>
                  <a:pt x="104" y="8"/>
                </a:lnTo>
                <a:lnTo>
                  <a:pt x="100" y="4"/>
                </a:lnTo>
                <a:lnTo>
                  <a:pt x="95" y="3"/>
                </a:lnTo>
                <a:lnTo>
                  <a:pt x="8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5" name="Straight Connector 46353"/>
          <p:cNvSpPr>
            <a:spLocks noChangeShapeType="1"/>
          </p:cNvSpPr>
          <p:nvPr/>
        </p:nvSpPr>
        <p:spPr bwMode="auto">
          <a:xfrm>
            <a:off x="5710238" y="39941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6" name="Shape 46354"/>
          <p:cNvSpPr>
            <a:spLocks/>
          </p:cNvSpPr>
          <p:nvPr/>
        </p:nvSpPr>
        <p:spPr bwMode="auto">
          <a:xfrm>
            <a:off x="5710238" y="3956050"/>
            <a:ext cx="19050" cy="47625"/>
          </a:xfrm>
          <a:custGeom>
            <a:avLst/>
            <a:gdLst>
              <a:gd name="T0" fmla="*/ 0 w 52"/>
              <a:gd name="T1" fmla="*/ 2147483647 h 125"/>
              <a:gd name="T2" fmla="*/ 0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0 h 125"/>
              <a:gd name="T48" fmla="*/ 2147483647 w 52"/>
              <a:gd name="T49" fmla="*/ 0 h 125"/>
              <a:gd name="T50" fmla="*/ 2147483647 w 52"/>
              <a:gd name="T51" fmla="*/ 0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2147483647 w 52"/>
              <a:gd name="T61" fmla="*/ 2147483647 h 125"/>
              <a:gd name="T62" fmla="*/ 0 w 52"/>
              <a:gd name="T63" fmla="*/ 2147483647 h 125"/>
              <a:gd name="T64" fmla="*/ 0 w 52"/>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5"/>
              <a:gd name="T101" fmla="*/ 52 w 52"/>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5">
                <a:moveTo>
                  <a:pt x="0" y="99"/>
                </a:moveTo>
                <a:lnTo>
                  <a:pt x="0" y="104"/>
                </a:lnTo>
                <a:lnTo>
                  <a:pt x="1" y="109"/>
                </a:lnTo>
                <a:lnTo>
                  <a:pt x="4" y="113"/>
                </a:lnTo>
                <a:lnTo>
                  <a:pt x="7" y="117"/>
                </a:lnTo>
                <a:lnTo>
                  <a:pt x="11" y="121"/>
                </a:lnTo>
                <a:lnTo>
                  <a:pt x="16" y="123"/>
                </a:lnTo>
                <a:lnTo>
                  <a:pt x="21" y="125"/>
                </a:lnTo>
                <a:lnTo>
                  <a:pt x="27" y="125"/>
                </a:lnTo>
                <a:lnTo>
                  <a:pt x="30" y="125"/>
                </a:lnTo>
                <a:lnTo>
                  <a:pt x="36" y="123"/>
                </a:lnTo>
                <a:lnTo>
                  <a:pt x="41" y="121"/>
                </a:lnTo>
                <a:lnTo>
                  <a:pt x="45" y="117"/>
                </a:lnTo>
                <a:lnTo>
                  <a:pt x="48" y="113"/>
                </a:lnTo>
                <a:lnTo>
                  <a:pt x="50" y="109"/>
                </a:lnTo>
                <a:lnTo>
                  <a:pt x="52" y="104"/>
                </a:lnTo>
                <a:lnTo>
                  <a:pt x="52" y="31"/>
                </a:lnTo>
                <a:lnTo>
                  <a:pt x="52" y="21"/>
                </a:lnTo>
                <a:lnTo>
                  <a:pt x="50" y="15"/>
                </a:lnTo>
                <a:lnTo>
                  <a:pt x="48" y="12"/>
                </a:lnTo>
                <a:lnTo>
                  <a:pt x="45" y="8"/>
                </a:lnTo>
                <a:lnTo>
                  <a:pt x="41" y="4"/>
                </a:lnTo>
                <a:lnTo>
                  <a:pt x="36" y="1"/>
                </a:lnTo>
                <a:lnTo>
                  <a:pt x="30" y="0"/>
                </a:lnTo>
                <a:lnTo>
                  <a:pt x="27" y="0"/>
                </a:lnTo>
                <a:lnTo>
                  <a:pt x="21" y="0"/>
                </a:lnTo>
                <a:lnTo>
                  <a:pt x="16" y="1"/>
                </a:lnTo>
                <a:lnTo>
                  <a:pt x="11" y="4"/>
                </a:lnTo>
                <a:lnTo>
                  <a:pt x="7" y="8"/>
                </a:lnTo>
                <a:lnTo>
                  <a:pt x="4" y="12"/>
                </a:lnTo>
                <a:lnTo>
                  <a:pt x="1" y="15"/>
                </a:lnTo>
                <a:lnTo>
                  <a:pt x="0" y="26"/>
                </a:lnTo>
                <a:lnTo>
                  <a:pt x="0" y="9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7" name="Straight Connector 46355"/>
          <p:cNvSpPr>
            <a:spLocks noChangeShapeType="1"/>
          </p:cNvSpPr>
          <p:nvPr/>
        </p:nvSpPr>
        <p:spPr bwMode="auto">
          <a:xfrm>
            <a:off x="5719763" y="39560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8" name="Shape 46356"/>
          <p:cNvSpPr>
            <a:spLocks/>
          </p:cNvSpPr>
          <p:nvPr/>
        </p:nvSpPr>
        <p:spPr bwMode="auto">
          <a:xfrm>
            <a:off x="5710238" y="3956050"/>
            <a:ext cx="26987" cy="19050"/>
          </a:xfrm>
          <a:custGeom>
            <a:avLst/>
            <a:gdLst>
              <a:gd name="T0" fmla="*/ 2147483647 w 71"/>
              <a:gd name="T1" fmla="*/ 0 h 52"/>
              <a:gd name="T2" fmla="*/ 2147483647 w 71"/>
              <a:gd name="T3" fmla="*/ 0 h 52"/>
              <a:gd name="T4" fmla="*/ 2147483647 w 71"/>
              <a:gd name="T5" fmla="*/ 2147483647 h 52"/>
              <a:gd name="T6" fmla="*/ 2147483647 w 71"/>
              <a:gd name="T7" fmla="*/ 2147483647 h 52"/>
              <a:gd name="T8" fmla="*/ 2147483647 w 71"/>
              <a:gd name="T9" fmla="*/ 2147483647 h 52"/>
              <a:gd name="T10" fmla="*/ 2147483647 w 71"/>
              <a:gd name="T11" fmla="*/ 2147483647 h 52"/>
              <a:gd name="T12" fmla="*/ 2147483647 w 71"/>
              <a:gd name="T13" fmla="*/ 2147483647 h 52"/>
              <a:gd name="T14" fmla="*/ 0 w 71"/>
              <a:gd name="T15" fmla="*/ 2147483647 h 52"/>
              <a:gd name="T16" fmla="*/ 0 w 71"/>
              <a:gd name="T17" fmla="*/ 2147483647 h 52"/>
              <a:gd name="T18" fmla="*/ 0 w 71"/>
              <a:gd name="T19" fmla="*/ 2147483647 h 52"/>
              <a:gd name="T20" fmla="*/ 2147483647 w 71"/>
              <a:gd name="T21" fmla="*/ 2147483647 h 52"/>
              <a:gd name="T22" fmla="*/ 2147483647 w 71"/>
              <a:gd name="T23" fmla="*/ 2147483647 h 52"/>
              <a:gd name="T24" fmla="*/ 2147483647 w 71"/>
              <a:gd name="T25" fmla="*/ 2147483647 h 52"/>
              <a:gd name="T26" fmla="*/ 2147483647 w 71"/>
              <a:gd name="T27" fmla="*/ 2147483647 h 52"/>
              <a:gd name="T28" fmla="*/ 2147483647 w 71"/>
              <a:gd name="T29" fmla="*/ 2147483647 h 52"/>
              <a:gd name="T30" fmla="*/ 2147483647 w 71"/>
              <a:gd name="T31" fmla="*/ 2147483647 h 52"/>
              <a:gd name="T32" fmla="*/ 2147483647 w 71"/>
              <a:gd name="T33" fmla="*/ 2147483647 h 52"/>
              <a:gd name="T34" fmla="*/ 2147483647 w 71"/>
              <a:gd name="T35" fmla="*/ 2147483647 h 52"/>
              <a:gd name="T36" fmla="*/ 2147483647 w 71"/>
              <a:gd name="T37" fmla="*/ 2147483647 h 52"/>
              <a:gd name="T38" fmla="*/ 2147483647 w 71"/>
              <a:gd name="T39" fmla="*/ 2147483647 h 52"/>
              <a:gd name="T40" fmla="*/ 2147483647 w 71"/>
              <a:gd name="T41" fmla="*/ 2147483647 h 52"/>
              <a:gd name="T42" fmla="*/ 2147483647 w 71"/>
              <a:gd name="T43" fmla="*/ 2147483647 h 52"/>
              <a:gd name="T44" fmla="*/ 2147483647 w 71"/>
              <a:gd name="T45" fmla="*/ 2147483647 h 52"/>
              <a:gd name="T46" fmla="*/ 2147483647 w 71"/>
              <a:gd name="T47" fmla="*/ 2147483647 h 52"/>
              <a:gd name="T48" fmla="*/ 2147483647 w 71"/>
              <a:gd name="T49" fmla="*/ 2147483647 h 52"/>
              <a:gd name="T50" fmla="*/ 2147483647 w 71"/>
              <a:gd name="T51" fmla="*/ 2147483647 h 52"/>
              <a:gd name="T52" fmla="*/ 2147483647 w 71"/>
              <a:gd name="T53" fmla="*/ 2147483647 h 52"/>
              <a:gd name="T54" fmla="*/ 2147483647 w 71"/>
              <a:gd name="T55" fmla="*/ 2147483647 h 52"/>
              <a:gd name="T56" fmla="*/ 2147483647 w 71"/>
              <a:gd name="T57" fmla="*/ 2147483647 h 52"/>
              <a:gd name="T58" fmla="*/ 2147483647 w 71"/>
              <a:gd name="T59" fmla="*/ 2147483647 h 52"/>
              <a:gd name="T60" fmla="*/ 2147483647 w 71"/>
              <a:gd name="T61" fmla="*/ 2147483647 h 52"/>
              <a:gd name="T62" fmla="*/ 2147483647 w 71"/>
              <a:gd name="T63" fmla="*/ 0 h 52"/>
              <a:gd name="T64" fmla="*/ 2147483647 w 7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52"/>
              <a:gd name="T101" fmla="*/ 71 w 7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52">
                <a:moveTo>
                  <a:pt x="27" y="0"/>
                </a:moveTo>
                <a:lnTo>
                  <a:pt x="21" y="0"/>
                </a:lnTo>
                <a:lnTo>
                  <a:pt x="16" y="1"/>
                </a:lnTo>
                <a:lnTo>
                  <a:pt x="11" y="4"/>
                </a:lnTo>
                <a:lnTo>
                  <a:pt x="7" y="8"/>
                </a:lnTo>
                <a:lnTo>
                  <a:pt x="4" y="12"/>
                </a:lnTo>
                <a:lnTo>
                  <a:pt x="1" y="15"/>
                </a:lnTo>
                <a:lnTo>
                  <a:pt x="0" y="21"/>
                </a:lnTo>
                <a:lnTo>
                  <a:pt x="0" y="26"/>
                </a:lnTo>
                <a:lnTo>
                  <a:pt x="0" y="31"/>
                </a:lnTo>
                <a:lnTo>
                  <a:pt x="1" y="37"/>
                </a:lnTo>
                <a:lnTo>
                  <a:pt x="4" y="41"/>
                </a:lnTo>
                <a:lnTo>
                  <a:pt x="7" y="45"/>
                </a:lnTo>
                <a:lnTo>
                  <a:pt x="11" y="49"/>
                </a:lnTo>
                <a:lnTo>
                  <a:pt x="16" y="50"/>
                </a:lnTo>
                <a:lnTo>
                  <a:pt x="21" y="52"/>
                </a:lnTo>
                <a:lnTo>
                  <a:pt x="40" y="52"/>
                </a:lnTo>
                <a:lnTo>
                  <a:pt x="50" y="52"/>
                </a:lnTo>
                <a:lnTo>
                  <a:pt x="56" y="50"/>
                </a:lnTo>
                <a:lnTo>
                  <a:pt x="61" y="49"/>
                </a:lnTo>
                <a:lnTo>
                  <a:pt x="65" y="45"/>
                </a:lnTo>
                <a:lnTo>
                  <a:pt x="67" y="41"/>
                </a:lnTo>
                <a:lnTo>
                  <a:pt x="70" y="37"/>
                </a:lnTo>
                <a:lnTo>
                  <a:pt x="71" y="31"/>
                </a:lnTo>
                <a:lnTo>
                  <a:pt x="71" y="26"/>
                </a:lnTo>
                <a:lnTo>
                  <a:pt x="71" y="21"/>
                </a:lnTo>
                <a:lnTo>
                  <a:pt x="70" y="15"/>
                </a:lnTo>
                <a:lnTo>
                  <a:pt x="67" y="12"/>
                </a:lnTo>
                <a:lnTo>
                  <a:pt x="65" y="8"/>
                </a:lnTo>
                <a:lnTo>
                  <a:pt x="61" y="4"/>
                </a:lnTo>
                <a:lnTo>
                  <a:pt x="56" y="1"/>
                </a:lnTo>
                <a:lnTo>
                  <a:pt x="4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79" name="Straight Connector 46357"/>
          <p:cNvSpPr>
            <a:spLocks noChangeShapeType="1"/>
          </p:cNvSpPr>
          <p:nvPr/>
        </p:nvSpPr>
        <p:spPr bwMode="auto">
          <a:xfrm>
            <a:off x="5727700" y="395605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0" name="Shape 46358"/>
          <p:cNvSpPr>
            <a:spLocks/>
          </p:cNvSpPr>
          <p:nvPr/>
        </p:nvSpPr>
        <p:spPr bwMode="auto">
          <a:xfrm>
            <a:off x="5716588" y="3956050"/>
            <a:ext cx="41275" cy="19050"/>
          </a:xfrm>
          <a:custGeom>
            <a:avLst/>
            <a:gdLst>
              <a:gd name="T0" fmla="*/ 2147483647 w 103"/>
              <a:gd name="T1" fmla="*/ 0 h 52"/>
              <a:gd name="T2" fmla="*/ 2147483647 w 103"/>
              <a:gd name="T3" fmla="*/ 0 h 52"/>
              <a:gd name="T4" fmla="*/ 2147483647 w 103"/>
              <a:gd name="T5" fmla="*/ 2147483647 h 52"/>
              <a:gd name="T6" fmla="*/ 2147483647 w 103"/>
              <a:gd name="T7" fmla="*/ 2147483647 h 52"/>
              <a:gd name="T8" fmla="*/ 2147483647 w 103"/>
              <a:gd name="T9" fmla="*/ 2147483647 h 52"/>
              <a:gd name="T10" fmla="*/ 2147483647 w 103"/>
              <a:gd name="T11" fmla="*/ 2147483647 h 52"/>
              <a:gd name="T12" fmla="*/ 2147483647 w 103"/>
              <a:gd name="T13" fmla="*/ 2147483647 h 52"/>
              <a:gd name="T14" fmla="*/ 2147483647 w 103"/>
              <a:gd name="T15" fmla="*/ 2147483647 h 52"/>
              <a:gd name="T16" fmla="*/ 0 w 103"/>
              <a:gd name="T17" fmla="*/ 2147483647 h 52"/>
              <a:gd name="T18" fmla="*/ 2147483647 w 103"/>
              <a:gd name="T19" fmla="*/ 2147483647 h 52"/>
              <a:gd name="T20" fmla="*/ 2147483647 w 103"/>
              <a:gd name="T21" fmla="*/ 2147483647 h 52"/>
              <a:gd name="T22" fmla="*/ 2147483647 w 103"/>
              <a:gd name="T23" fmla="*/ 2147483647 h 52"/>
              <a:gd name="T24" fmla="*/ 2147483647 w 103"/>
              <a:gd name="T25" fmla="*/ 2147483647 h 52"/>
              <a:gd name="T26" fmla="*/ 2147483647 w 103"/>
              <a:gd name="T27" fmla="*/ 2147483647 h 52"/>
              <a:gd name="T28" fmla="*/ 2147483647 w 103"/>
              <a:gd name="T29" fmla="*/ 2147483647 h 52"/>
              <a:gd name="T30" fmla="*/ 2147483647 w 103"/>
              <a:gd name="T31" fmla="*/ 2147483647 h 52"/>
              <a:gd name="T32" fmla="*/ 2147483647 w 103"/>
              <a:gd name="T33" fmla="*/ 2147483647 h 52"/>
              <a:gd name="T34" fmla="*/ 2147483647 w 103"/>
              <a:gd name="T35" fmla="*/ 2147483647 h 52"/>
              <a:gd name="T36" fmla="*/ 2147483647 w 103"/>
              <a:gd name="T37" fmla="*/ 2147483647 h 52"/>
              <a:gd name="T38" fmla="*/ 2147483647 w 103"/>
              <a:gd name="T39" fmla="*/ 2147483647 h 52"/>
              <a:gd name="T40" fmla="*/ 2147483647 w 103"/>
              <a:gd name="T41" fmla="*/ 2147483647 h 52"/>
              <a:gd name="T42" fmla="*/ 2147483647 w 103"/>
              <a:gd name="T43" fmla="*/ 2147483647 h 52"/>
              <a:gd name="T44" fmla="*/ 2147483647 w 103"/>
              <a:gd name="T45" fmla="*/ 2147483647 h 52"/>
              <a:gd name="T46" fmla="*/ 2147483647 w 103"/>
              <a:gd name="T47" fmla="*/ 2147483647 h 52"/>
              <a:gd name="T48" fmla="*/ 2147483647 w 103"/>
              <a:gd name="T49" fmla="*/ 2147483647 h 52"/>
              <a:gd name="T50" fmla="*/ 2147483647 w 103"/>
              <a:gd name="T51" fmla="*/ 2147483647 h 52"/>
              <a:gd name="T52" fmla="*/ 2147483647 w 103"/>
              <a:gd name="T53" fmla="*/ 2147483647 h 52"/>
              <a:gd name="T54" fmla="*/ 2147483647 w 103"/>
              <a:gd name="T55" fmla="*/ 2147483647 h 52"/>
              <a:gd name="T56" fmla="*/ 2147483647 w 103"/>
              <a:gd name="T57" fmla="*/ 2147483647 h 52"/>
              <a:gd name="T58" fmla="*/ 2147483647 w 103"/>
              <a:gd name="T59" fmla="*/ 2147483647 h 52"/>
              <a:gd name="T60" fmla="*/ 2147483647 w 103"/>
              <a:gd name="T61" fmla="*/ 2147483647 h 52"/>
              <a:gd name="T62" fmla="*/ 2147483647 w 103"/>
              <a:gd name="T63" fmla="*/ 0 h 52"/>
              <a:gd name="T64" fmla="*/ 2147483647 w 10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52"/>
              <a:gd name="T101" fmla="*/ 103 w 10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52">
                <a:moveTo>
                  <a:pt x="26" y="0"/>
                </a:moveTo>
                <a:lnTo>
                  <a:pt x="21" y="0"/>
                </a:lnTo>
                <a:lnTo>
                  <a:pt x="17" y="1"/>
                </a:lnTo>
                <a:lnTo>
                  <a:pt x="11" y="4"/>
                </a:lnTo>
                <a:lnTo>
                  <a:pt x="8" y="8"/>
                </a:lnTo>
                <a:lnTo>
                  <a:pt x="5" y="12"/>
                </a:lnTo>
                <a:lnTo>
                  <a:pt x="2" y="15"/>
                </a:lnTo>
                <a:lnTo>
                  <a:pt x="1" y="21"/>
                </a:lnTo>
                <a:lnTo>
                  <a:pt x="0" y="26"/>
                </a:lnTo>
                <a:lnTo>
                  <a:pt x="1" y="31"/>
                </a:lnTo>
                <a:lnTo>
                  <a:pt x="2" y="37"/>
                </a:lnTo>
                <a:lnTo>
                  <a:pt x="5" y="41"/>
                </a:lnTo>
                <a:lnTo>
                  <a:pt x="8" y="45"/>
                </a:lnTo>
                <a:lnTo>
                  <a:pt x="11" y="49"/>
                </a:lnTo>
                <a:lnTo>
                  <a:pt x="17" y="50"/>
                </a:lnTo>
                <a:lnTo>
                  <a:pt x="21" y="52"/>
                </a:lnTo>
                <a:lnTo>
                  <a:pt x="70" y="52"/>
                </a:lnTo>
                <a:lnTo>
                  <a:pt x="82" y="52"/>
                </a:lnTo>
                <a:lnTo>
                  <a:pt x="85" y="50"/>
                </a:lnTo>
                <a:lnTo>
                  <a:pt x="91" y="49"/>
                </a:lnTo>
                <a:lnTo>
                  <a:pt x="95" y="45"/>
                </a:lnTo>
                <a:lnTo>
                  <a:pt x="97" y="41"/>
                </a:lnTo>
                <a:lnTo>
                  <a:pt x="100" y="37"/>
                </a:lnTo>
                <a:lnTo>
                  <a:pt x="101" y="31"/>
                </a:lnTo>
                <a:lnTo>
                  <a:pt x="103" y="26"/>
                </a:lnTo>
                <a:lnTo>
                  <a:pt x="101" y="21"/>
                </a:lnTo>
                <a:lnTo>
                  <a:pt x="100" y="15"/>
                </a:lnTo>
                <a:lnTo>
                  <a:pt x="97" y="12"/>
                </a:lnTo>
                <a:lnTo>
                  <a:pt x="95" y="8"/>
                </a:lnTo>
                <a:lnTo>
                  <a:pt x="91" y="4"/>
                </a:lnTo>
                <a:lnTo>
                  <a:pt x="85" y="1"/>
                </a:lnTo>
                <a:lnTo>
                  <a:pt x="7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1" name="Straight Connector 46359"/>
          <p:cNvSpPr>
            <a:spLocks noChangeShapeType="1"/>
          </p:cNvSpPr>
          <p:nvPr/>
        </p:nvSpPr>
        <p:spPr bwMode="auto">
          <a:xfrm>
            <a:off x="5737225" y="39655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2" name="Shape 46360"/>
          <p:cNvSpPr>
            <a:spLocks/>
          </p:cNvSpPr>
          <p:nvPr/>
        </p:nvSpPr>
        <p:spPr bwMode="auto">
          <a:xfrm>
            <a:off x="5737225" y="3927475"/>
            <a:ext cx="20638" cy="47625"/>
          </a:xfrm>
          <a:custGeom>
            <a:avLst/>
            <a:gdLst>
              <a:gd name="T0" fmla="*/ 0 w 51"/>
              <a:gd name="T1" fmla="*/ 2147483647 h 126"/>
              <a:gd name="T2" fmla="*/ 0 w 51"/>
              <a:gd name="T3" fmla="*/ 2147483647 h 126"/>
              <a:gd name="T4" fmla="*/ 2147483647 w 51"/>
              <a:gd name="T5" fmla="*/ 2147483647 h 126"/>
              <a:gd name="T6" fmla="*/ 2147483647 w 51"/>
              <a:gd name="T7" fmla="*/ 2147483647 h 126"/>
              <a:gd name="T8" fmla="*/ 2147483647 w 51"/>
              <a:gd name="T9" fmla="*/ 2147483647 h 126"/>
              <a:gd name="T10" fmla="*/ 2147483647 w 51"/>
              <a:gd name="T11" fmla="*/ 2147483647 h 126"/>
              <a:gd name="T12" fmla="*/ 2147483647 w 51"/>
              <a:gd name="T13" fmla="*/ 2147483647 h 126"/>
              <a:gd name="T14" fmla="*/ 2147483647 w 51"/>
              <a:gd name="T15" fmla="*/ 2147483647 h 126"/>
              <a:gd name="T16" fmla="*/ 2147483647 w 51"/>
              <a:gd name="T17" fmla="*/ 2147483647 h 126"/>
              <a:gd name="T18" fmla="*/ 2147483647 w 51"/>
              <a:gd name="T19" fmla="*/ 2147483647 h 126"/>
              <a:gd name="T20" fmla="*/ 2147483647 w 51"/>
              <a:gd name="T21" fmla="*/ 2147483647 h 126"/>
              <a:gd name="T22" fmla="*/ 2147483647 w 51"/>
              <a:gd name="T23" fmla="*/ 2147483647 h 126"/>
              <a:gd name="T24" fmla="*/ 2147483647 w 51"/>
              <a:gd name="T25" fmla="*/ 2147483647 h 126"/>
              <a:gd name="T26" fmla="*/ 2147483647 w 51"/>
              <a:gd name="T27" fmla="*/ 2147483647 h 126"/>
              <a:gd name="T28" fmla="*/ 2147483647 w 51"/>
              <a:gd name="T29" fmla="*/ 2147483647 h 126"/>
              <a:gd name="T30" fmla="*/ 2147483647 w 51"/>
              <a:gd name="T31" fmla="*/ 2147483647 h 126"/>
              <a:gd name="T32" fmla="*/ 2147483647 w 51"/>
              <a:gd name="T33" fmla="*/ 2147483647 h 126"/>
              <a:gd name="T34" fmla="*/ 2147483647 w 51"/>
              <a:gd name="T35" fmla="*/ 2147483647 h 126"/>
              <a:gd name="T36" fmla="*/ 2147483647 w 51"/>
              <a:gd name="T37" fmla="*/ 2147483647 h 126"/>
              <a:gd name="T38" fmla="*/ 2147483647 w 51"/>
              <a:gd name="T39" fmla="*/ 2147483647 h 126"/>
              <a:gd name="T40" fmla="*/ 2147483647 w 51"/>
              <a:gd name="T41" fmla="*/ 2147483647 h 126"/>
              <a:gd name="T42" fmla="*/ 2147483647 w 51"/>
              <a:gd name="T43" fmla="*/ 2147483647 h 126"/>
              <a:gd name="T44" fmla="*/ 2147483647 w 51"/>
              <a:gd name="T45" fmla="*/ 2147483647 h 126"/>
              <a:gd name="T46" fmla="*/ 2147483647 w 51"/>
              <a:gd name="T47" fmla="*/ 2147483647 h 126"/>
              <a:gd name="T48" fmla="*/ 2147483647 w 51"/>
              <a:gd name="T49" fmla="*/ 0 h 126"/>
              <a:gd name="T50" fmla="*/ 2147483647 w 51"/>
              <a:gd name="T51" fmla="*/ 2147483647 h 126"/>
              <a:gd name="T52" fmla="*/ 2147483647 w 51"/>
              <a:gd name="T53" fmla="*/ 2147483647 h 126"/>
              <a:gd name="T54" fmla="*/ 2147483647 w 51"/>
              <a:gd name="T55" fmla="*/ 2147483647 h 126"/>
              <a:gd name="T56" fmla="*/ 2147483647 w 51"/>
              <a:gd name="T57" fmla="*/ 2147483647 h 126"/>
              <a:gd name="T58" fmla="*/ 2147483647 w 51"/>
              <a:gd name="T59" fmla="*/ 2147483647 h 126"/>
              <a:gd name="T60" fmla="*/ 2147483647 w 51"/>
              <a:gd name="T61" fmla="*/ 2147483647 h 126"/>
              <a:gd name="T62" fmla="*/ 0 w 51"/>
              <a:gd name="T63" fmla="*/ 2147483647 h 126"/>
              <a:gd name="T64" fmla="*/ 0 w 51"/>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6"/>
              <a:gd name="T101" fmla="*/ 51 w 51"/>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6">
                <a:moveTo>
                  <a:pt x="0" y="100"/>
                </a:moveTo>
                <a:lnTo>
                  <a:pt x="0" y="105"/>
                </a:lnTo>
                <a:lnTo>
                  <a:pt x="1" y="111"/>
                </a:lnTo>
                <a:lnTo>
                  <a:pt x="4" y="115"/>
                </a:lnTo>
                <a:lnTo>
                  <a:pt x="6" y="119"/>
                </a:lnTo>
                <a:lnTo>
                  <a:pt x="12" y="123"/>
                </a:lnTo>
                <a:lnTo>
                  <a:pt x="16" y="124"/>
                </a:lnTo>
                <a:lnTo>
                  <a:pt x="21" y="126"/>
                </a:lnTo>
                <a:lnTo>
                  <a:pt x="26" y="126"/>
                </a:lnTo>
                <a:lnTo>
                  <a:pt x="32" y="126"/>
                </a:lnTo>
                <a:lnTo>
                  <a:pt x="35" y="124"/>
                </a:lnTo>
                <a:lnTo>
                  <a:pt x="41" y="123"/>
                </a:lnTo>
                <a:lnTo>
                  <a:pt x="45" y="119"/>
                </a:lnTo>
                <a:lnTo>
                  <a:pt x="47" y="115"/>
                </a:lnTo>
                <a:lnTo>
                  <a:pt x="50" y="111"/>
                </a:lnTo>
                <a:lnTo>
                  <a:pt x="51" y="105"/>
                </a:lnTo>
                <a:lnTo>
                  <a:pt x="51" y="31"/>
                </a:lnTo>
                <a:lnTo>
                  <a:pt x="51" y="22"/>
                </a:lnTo>
                <a:lnTo>
                  <a:pt x="50" y="17"/>
                </a:lnTo>
                <a:lnTo>
                  <a:pt x="47" y="12"/>
                </a:lnTo>
                <a:lnTo>
                  <a:pt x="45" y="8"/>
                </a:lnTo>
                <a:lnTo>
                  <a:pt x="41" y="5"/>
                </a:lnTo>
                <a:lnTo>
                  <a:pt x="35" y="2"/>
                </a:lnTo>
                <a:lnTo>
                  <a:pt x="32" y="1"/>
                </a:lnTo>
                <a:lnTo>
                  <a:pt x="26" y="0"/>
                </a:lnTo>
                <a:lnTo>
                  <a:pt x="21" y="1"/>
                </a:lnTo>
                <a:lnTo>
                  <a:pt x="16" y="2"/>
                </a:lnTo>
                <a:lnTo>
                  <a:pt x="12" y="5"/>
                </a:lnTo>
                <a:lnTo>
                  <a:pt x="6" y="8"/>
                </a:lnTo>
                <a:lnTo>
                  <a:pt x="4" y="12"/>
                </a:lnTo>
                <a:lnTo>
                  <a:pt x="1" y="17"/>
                </a:lnTo>
                <a:lnTo>
                  <a:pt x="0" y="26"/>
                </a:lnTo>
                <a:lnTo>
                  <a:pt x="0" y="10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3" name="Straight Connector 46361"/>
          <p:cNvSpPr>
            <a:spLocks noChangeShapeType="1"/>
          </p:cNvSpPr>
          <p:nvPr/>
        </p:nvSpPr>
        <p:spPr bwMode="auto">
          <a:xfrm>
            <a:off x="5746750" y="39274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4" name="Shape 46362"/>
          <p:cNvSpPr>
            <a:spLocks/>
          </p:cNvSpPr>
          <p:nvPr/>
        </p:nvSpPr>
        <p:spPr bwMode="auto">
          <a:xfrm>
            <a:off x="5737225" y="3927475"/>
            <a:ext cx="71438" cy="20638"/>
          </a:xfrm>
          <a:custGeom>
            <a:avLst/>
            <a:gdLst>
              <a:gd name="T0" fmla="*/ 2147483647 w 180"/>
              <a:gd name="T1" fmla="*/ 0 h 52"/>
              <a:gd name="T2" fmla="*/ 2147483647 w 180"/>
              <a:gd name="T3" fmla="*/ 2147483647 h 52"/>
              <a:gd name="T4" fmla="*/ 2147483647 w 180"/>
              <a:gd name="T5" fmla="*/ 2147483647 h 52"/>
              <a:gd name="T6" fmla="*/ 2147483647 w 180"/>
              <a:gd name="T7" fmla="*/ 2147483647 h 52"/>
              <a:gd name="T8" fmla="*/ 2147483647 w 180"/>
              <a:gd name="T9" fmla="*/ 2147483647 h 52"/>
              <a:gd name="T10" fmla="*/ 2147483647 w 180"/>
              <a:gd name="T11" fmla="*/ 2147483647 h 52"/>
              <a:gd name="T12" fmla="*/ 2147483647 w 180"/>
              <a:gd name="T13" fmla="*/ 2147483647 h 52"/>
              <a:gd name="T14" fmla="*/ 0 w 180"/>
              <a:gd name="T15" fmla="*/ 2147483647 h 52"/>
              <a:gd name="T16" fmla="*/ 0 w 180"/>
              <a:gd name="T17" fmla="*/ 2147483647 h 52"/>
              <a:gd name="T18" fmla="*/ 0 w 180"/>
              <a:gd name="T19" fmla="*/ 2147483647 h 52"/>
              <a:gd name="T20" fmla="*/ 2147483647 w 180"/>
              <a:gd name="T21" fmla="*/ 2147483647 h 52"/>
              <a:gd name="T22" fmla="*/ 2147483647 w 180"/>
              <a:gd name="T23" fmla="*/ 2147483647 h 52"/>
              <a:gd name="T24" fmla="*/ 2147483647 w 180"/>
              <a:gd name="T25" fmla="*/ 2147483647 h 52"/>
              <a:gd name="T26" fmla="*/ 2147483647 w 180"/>
              <a:gd name="T27" fmla="*/ 2147483647 h 52"/>
              <a:gd name="T28" fmla="*/ 2147483647 w 180"/>
              <a:gd name="T29" fmla="*/ 2147483647 h 52"/>
              <a:gd name="T30" fmla="*/ 2147483647 w 180"/>
              <a:gd name="T31" fmla="*/ 2147483647 h 52"/>
              <a:gd name="T32" fmla="*/ 2147483647 w 180"/>
              <a:gd name="T33" fmla="*/ 2147483647 h 52"/>
              <a:gd name="T34" fmla="*/ 2147483647 w 180"/>
              <a:gd name="T35" fmla="*/ 2147483647 h 52"/>
              <a:gd name="T36" fmla="*/ 2147483647 w 180"/>
              <a:gd name="T37" fmla="*/ 2147483647 h 52"/>
              <a:gd name="T38" fmla="*/ 2147483647 w 180"/>
              <a:gd name="T39" fmla="*/ 2147483647 h 52"/>
              <a:gd name="T40" fmla="*/ 2147483647 w 180"/>
              <a:gd name="T41" fmla="*/ 2147483647 h 52"/>
              <a:gd name="T42" fmla="*/ 2147483647 w 180"/>
              <a:gd name="T43" fmla="*/ 2147483647 h 52"/>
              <a:gd name="T44" fmla="*/ 2147483647 w 180"/>
              <a:gd name="T45" fmla="*/ 2147483647 h 52"/>
              <a:gd name="T46" fmla="*/ 2147483647 w 180"/>
              <a:gd name="T47" fmla="*/ 2147483647 h 52"/>
              <a:gd name="T48" fmla="*/ 2147483647 w 180"/>
              <a:gd name="T49" fmla="*/ 2147483647 h 52"/>
              <a:gd name="T50" fmla="*/ 2147483647 w 180"/>
              <a:gd name="T51" fmla="*/ 2147483647 h 52"/>
              <a:gd name="T52" fmla="*/ 2147483647 w 180"/>
              <a:gd name="T53" fmla="*/ 2147483647 h 52"/>
              <a:gd name="T54" fmla="*/ 2147483647 w 180"/>
              <a:gd name="T55" fmla="*/ 2147483647 h 52"/>
              <a:gd name="T56" fmla="*/ 2147483647 w 180"/>
              <a:gd name="T57" fmla="*/ 2147483647 h 52"/>
              <a:gd name="T58" fmla="*/ 2147483647 w 180"/>
              <a:gd name="T59" fmla="*/ 2147483647 h 52"/>
              <a:gd name="T60" fmla="*/ 2147483647 w 180"/>
              <a:gd name="T61" fmla="*/ 2147483647 h 52"/>
              <a:gd name="T62" fmla="*/ 2147483647 w 180"/>
              <a:gd name="T63" fmla="*/ 0 h 52"/>
              <a:gd name="T64" fmla="*/ 2147483647 w 18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52"/>
              <a:gd name="T101" fmla="*/ 180 w 18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52">
                <a:moveTo>
                  <a:pt x="26" y="0"/>
                </a:moveTo>
                <a:lnTo>
                  <a:pt x="21" y="1"/>
                </a:lnTo>
                <a:lnTo>
                  <a:pt x="16" y="2"/>
                </a:lnTo>
                <a:lnTo>
                  <a:pt x="12" y="5"/>
                </a:lnTo>
                <a:lnTo>
                  <a:pt x="6" y="8"/>
                </a:lnTo>
                <a:lnTo>
                  <a:pt x="4" y="12"/>
                </a:lnTo>
                <a:lnTo>
                  <a:pt x="1" y="17"/>
                </a:lnTo>
                <a:lnTo>
                  <a:pt x="0" y="22"/>
                </a:lnTo>
                <a:lnTo>
                  <a:pt x="0" y="26"/>
                </a:lnTo>
                <a:lnTo>
                  <a:pt x="0" y="31"/>
                </a:lnTo>
                <a:lnTo>
                  <a:pt x="1" y="37"/>
                </a:lnTo>
                <a:lnTo>
                  <a:pt x="4" y="42"/>
                </a:lnTo>
                <a:lnTo>
                  <a:pt x="6" y="46"/>
                </a:lnTo>
                <a:lnTo>
                  <a:pt x="12" y="49"/>
                </a:lnTo>
                <a:lnTo>
                  <a:pt x="16" y="51"/>
                </a:lnTo>
                <a:lnTo>
                  <a:pt x="21" y="52"/>
                </a:lnTo>
                <a:lnTo>
                  <a:pt x="148" y="52"/>
                </a:lnTo>
                <a:lnTo>
                  <a:pt x="158" y="52"/>
                </a:lnTo>
                <a:lnTo>
                  <a:pt x="164" y="51"/>
                </a:lnTo>
                <a:lnTo>
                  <a:pt x="169" y="49"/>
                </a:lnTo>
                <a:lnTo>
                  <a:pt x="173" y="46"/>
                </a:lnTo>
                <a:lnTo>
                  <a:pt x="176" y="42"/>
                </a:lnTo>
                <a:lnTo>
                  <a:pt x="178" y="37"/>
                </a:lnTo>
                <a:lnTo>
                  <a:pt x="180" y="31"/>
                </a:lnTo>
                <a:lnTo>
                  <a:pt x="180" y="26"/>
                </a:lnTo>
                <a:lnTo>
                  <a:pt x="180" y="22"/>
                </a:lnTo>
                <a:lnTo>
                  <a:pt x="178" y="17"/>
                </a:lnTo>
                <a:lnTo>
                  <a:pt x="176" y="12"/>
                </a:lnTo>
                <a:lnTo>
                  <a:pt x="173" y="8"/>
                </a:lnTo>
                <a:lnTo>
                  <a:pt x="169" y="5"/>
                </a:lnTo>
                <a:lnTo>
                  <a:pt x="164" y="2"/>
                </a:lnTo>
                <a:lnTo>
                  <a:pt x="15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5" name="Straight Connector 46363"/>
          <p:cNvSpPr>
            <a:spLocks noChangeShapeType="1"/>
          </p:cNvSpPr>
          <p:nvPr/>
        </p:nvSpPr>
        <p:spPr bwMode="auto">
          <a:xfrm>
            <a:off x="5786438" y="393700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6" name="Shape 46364"/>
          <p:cNvSpPr>
            <a:spLocks/>
          </p:cNvSpPr>
          <p:nvPr/>
        </p:nvSpPr>
        <p:spPr bwMode="auto">
          <a:xfrm>
            <a:off x="5786438" y="3898900"/>
            <a:ext cx="22225" cy="49213"/>
          </a:xfrm>
          <a:custGeom>
            <a:avLst/>
            <a:gdLst>
              <a:gd name="T0" fmla="*/ 0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0 h 125"/>
              <a:gd name="T48" fmla="*/ 2147483647 w 53"/>
              <a:gd name="T49" fmla="*/ 0 h 125"/>
              <a:gd name="T50" fmla="*/ 2147483647 w 53"/>
              <a:gd name="T51" fmla="*/ 0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2147483647 w 53"/>
              <a:gd name="T61" fmla="*/ 2147483647 h 125"/>
              <a:gd name="T62" fmla="*/ 0 w 53"/>
              <a:gd name="T63" fmla="*/ 2147483647 h 125"/>
              <a:gd name="T64" fmla="*/ 0 w 53"/>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5"/>
              <a:gd name="T101" fmla="*/ 53 w 53"/>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5">
                <a:moveTo>
                  <a:pt x="0" y="99"/>
                </a:moveTo>
                <a:lnTo>
                  <a:pt x="1" y="104"/>
                </a:lnTo>
                <a:lnTo>
                  <a:pt x="2" y="110"/>
                </a:lnTo>
                <a:lnTo>
                  <a:pt x="5" y="115"/>
                </a:lnTo>
                <a:lnTo>
                  <a:pt x="8" y="119"/>
                </a:lnTo>
                <a:lnTo>
                  <a:pt x="12" y="122"/>
                </a:lnTo>
                <a:lnTo>
                  <a:pt x="17" y="124"/>
                </a:lnTo>
                <a:lnTo>
                  <a:pt x="21" y="125"/>
                </a:lnTo>
                <a:lnTo>
                  <a:pt x="26" y="125"/>
                </a:lnTo>
                <a:lnTo>
                  <a:pt x="31" y="125"/>
                </a:lnTo>
                <a:lnTo>
                  <a:pt x="37" y="124"/>
                </a:lnTo>
                <a:lnTo>
                  <a:pt x="42" y="122"/>
                </a:lnTo>
                <a:lnTo>
                  <a:pt x="46" y="119"/>
                </a:lnTo>
                <a:lnTo>
                  <a:pt x="49" y="115"/>
                </a:lnTo>
                <a:lnTo>
                  <a:pt x="51" y="110"/>
                </a:lnTo>
                <a:lnTo>
                  <a:pt x="53" y="104"/>
                </a:lnTo>
                <a:lnTo>
                  <a:pt x="53" y="32"/>
                </a:lnTo>
                <a:lnTo>
                  <a:pt x="53" y="21"/>
                </a:lnTo>
                <a:lnTo>
                  <a:pt x="51" y="16"/>
                </a:lnTo>
                <a:lnTo>
                  <a:pt x="49" y="12"/>
                </a:lnTo>
                <a:lnTo>
                  <a:pt x="46" y="8"/>
                </a:lnTo>
                <a:lnTo>
                  <a:pt x="42" y="4"/>
                </a:lnTo>
                <a:lnTo>
                  <a:pt x="37" y="1"/>
                </a:lnTo>
                <a:lnTo>
                  <a:pt x="31" y="0"/>
                </a:lnTo>
                <a:lnTo>
                  <a:pt x="26" y="0"/>
                </a:lnTo>
                <a:lnTo>
                  <a:pt x="21" y="0"/>
                </a:lnTo>
                <a:lnTo>
                  <a:pt x="17" y="1"/>
                </a:lnTo>
                <a:lnTo>
                  <a:pt x="12" y="4"/>
                </a:lnTo>
                <a:lnTo>
                  <a:pt x="8" y="8"/>
                </a:lnTo>
                <a:lnTo>
                  <a:pt x="5" y="12"/>
                </a:lnTo>
                <a:lnTo>
                  <a:pt x="2" y="16"/>
                </a:lnTo>
                <a:lnTo>
                  <a:pt x="0" y="26"/>
                </a:lnTo>
                <a:lnTo>
                  <a:pt x="0" y="9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7" name="Straight Connector 46365"/>
          <p:cNvSpPr>
            <a:spLocks noChangeShapeType="1"/>
          </p:cNvSpPr>
          <p:nvPr/>
        </p:nvSpPr>
        <p:spPr bwMode="auto">
          <a:xfrm>
            <a:off x="5797550" y="38989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8" name="Shape 46366"/>
          <p:cNvSpPr>
            <a:spLocks/>
          </p:cNvSpPr>
          <p:nvPr/>
        </p:nvSpPr>
        <p:spPr bwMode="auto">
          <a:xfrm>
            <a:off x="5786438" y="3898900"/>
            <a:ext cx="33337" cy="22225"/>
          </a:xfrm>
          <a:custGeom>
            <a:avLst/>
            <a:gdLst>
              <a:gd name="T0" fmla="*/ 2147483647 w 83"/>
              <a:gd name="T1" fmla="*/ 0 h 53"/>
              <a:gd name="T2" fmla="*/ 2147483647 w 83"/>
              <a:gd name="T3" fmla="*/ 0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6" y="0"/>
                </a:moveTo>
                <a:lnTo>
                  <a:pt x="21" y="0"/>
                </a:lnTo>
                <a:lnTo>
                  <a:pt x="17" y="1"/>
                </a:lnTo>
                <a:lnTo>
                  <a:pt x="12" y="4"/>
                </a:lnTo>
                <a:lnTo>
                  <a:pt x="8" y="8"/>
                </a:lnTo>
                <a:lnTo>
                  <a:pt x="5" y="12"/>
                </a:lnTo>
                <a:lnTo>
                  <a:pt x="2" y="16"/>
                </a:lnTo>
                <a:lnTo>
                  <a:pt x="1" y="21"/>
                </a:lnTo>
                <a:lnTo>
                  <a:pt x="0" y="26"/>
                </a:lnTo>
                <a:lnTo>
                  <a:pt x="1" y="32"/>
                </a:lnTo>
                <a:lnTo>
                  <a:pt x="2" y="37"/>
                </a:lnTo>
                <a:lnTo>
                  <a:pt x="5" y="41"/>
                </a:lnTo>
                <a:lnTo>
                  <a:pt x="8" y="45"/>
                </a:lnTo>
                <a:lnTo>
                  <a:pt x="12" y="49"/>
                </a:lnTo>
                <a:lnTo>
                  <a:pt x="17" y="50"/>
                </a:lnTo>
                <a:lnTo>
                  <a:pt x="21" y="53"/>
                </a:lnTo>
                <a:lnTo>
                  <a:pt x="50" y="53"/>
                </a:lnTo>
                <a:lnTo>
                  <a:pt x="62" y="53"/>
                </a:lnTo>
                <a:lnTo>
                  <a:pt x="66" y="50"/>
                </a:lnTo>
                <a:lnTo>
                  <a:pt x="71" y="49"/>
                </a:lnTo>
                <a:lnTo>
                  <a:pt x="75" y="45"/>
                </a:lnTo>
                <a:lnTo>
                  <a:pt x="78" y="41"/>
                </a:lnTo>
                <a:lnTo>
                  <a:pt x="80" y="37"/>
                </a:lnTo>
                <a:lnTo>
                  <a:pt x="82" y="32"/>
                </a:lnTo>
                <a:lnTo>
                  <a:pt x="83" y="26"/>
                </a:lnTo>
                <a:lnTo>
                  <a:pt x="82" y="21"/>
                </a:lnTo>
                <a:lnTo>
                  <a:pt x="80" y="16"/>
                </a:lnTo>
                <a:lnTo>
                  <a:pt x="78" y="12"/>
                </a:lnTo>
                <a:lnTo>
                  <a:pt x="75" y="8"/>
                </a:lnTo>
                <a:lnTo>
                  <a:pt x="71" y="4"/>
                </a:lnTo>
                <a:lnTo>
                  <a:pt x="66" y="1"/>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89" name="Straight Connector 46367"/>
          <p:cNvSpPr>
            <a:spLocks noChangeShapeType="1"/>
          </p:cNvSpPr>
          <p:nvPr/>
        </p:nvSpPr>
        <p:spPr bwMode="auto">
          <a:xfrm>
            <a:off x="5799138" y="39100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0" name="Shape 46368"/>
          <p:cNvSpPr>
            <a:spLocks/>
          </p:cNvSpPr>
          <p:nvPr/>
        </p:nvSpPr>
        <p:spPr bwMode="auto">
          <a:xfrm>
            <a:off x="5799138" y="3871913"/>
            <a:ext cx="20637" cy="49212"/>
          </a:xfrm>
          <a:custGeom>
            <a:avLst/>
            <a:gdLst>
              <a:gd name="T0" fmla="*/ 0 w 52"/>
              <a:gd name="T1" fmla="*/ 2147483647 h 127"/>
              <a:gd name="T2" fmla="*/ 0 w 52"/>
              <a:gd name="T3" fmla="*/ 2147483647 h 127"/>
              <a:gd name="T4" fmla="*/ 2147483647 w 52"/>
              <a:gd name="T5" fmla="*/ 2147483647 h 127"/>
              <a:gd name="T6" fmla="*/ 2147483647 w 52"/>
              <a:gd name="T7" fmla="*/ 2147483647 h 127"/>
              <a:gd name="T8" fmla="*/ 2147483647 w 52"/>
              <a:gd name="T9" fmla="*/ 2147483647 h 127"/>
              <a:gd name="T10" fmla="*/ 2147483647 w 52"/>
              <a:gd name="T11" fmla="*/ 2147483647 h 127"/>
              <a:gd name="T12" fmla="*/ 2147483647 w 52"/>
              <a:gd name="T13" fmla="*/ 2147483647 h 127"/>
              <a:gd name="T14" fmla="*/ 2147483647 w 52"/>
              <a:gd name="T15" fmla="*/ 2147483647 h 127"/>
              <a:gd name="T16" fmla="*/ 2147483647 w 52"/>
              <a:gd name="T17" fmla="*/ 2147483647 h 127"/>
              <a:gd name="T18" fmla="*/ 2147483647 w 52"/>
              <a:gd name="T19" fmla="*/ 2147483647 h 127"/>
              <a:gd name="T20" fmla="*/ 2147483647 w 52"/>
              <a:gd name="T21" fmla="*/ 2147483647 h 127"/>
              <a:gd name="T22" fmla="*/ 2147483647 w 52"/>
              <a:gd name="T23" fmla="*/ 2147483647 h 127"/>
              <a:gd name="T24" fmla="*/ 2147483647 w 52"/>
              <a:gd name="T25" fmla="*/ 2147483647 h 127"/>
              <a:gd name="T26" fmla="*/ 2147483647 w 52"/>
              <a:gd name="T27" fmla="*/ 2147483647 h 127"/>
              <a:gd name="T28" fmla="*/ 2147483647 w 52"/>
              <a:gd name="T29" fmla="*/ 2147483647 h 127"/>
              <a:gd name="T30" fmla="*/ 2147483647 w 52"/>
              <a:gd name="T31" fmla="*/ 2147483647 h 127"/>
              <a:gd name="T32" fmla="*/ 2147483647 w 52"/>
              <a:gd name="T33" fmla="*/ 2147483647 h 127"/>
              <a:gd name="T34" fmla="*/ 2147483647 w 52"/>
              <a:gd name="T35" fmla="*/ 2147483647 h 127"/>
              <a:gd name="T36" fmla="*/ 2147483647 w 52"/>
              <a:gd name="T37" fmla="*/ 2147483647 h 127"/>
              <a:gd name="T38" fmla="*/ 2147483647 w 52"/>
              <a:gd name="T39" fmla="*/ 2147483647 h 127"/>
              <a:gd name="T40" fmla="*/ 2147483647 w 52"/>
              <a:gd name="T41" fmla="*/ 2147483647 h 127"/>
              <a:gd name="T42" fmla="*/ 2147483647 w 52"/>
              <a:gd name="T43" fmla="*/ 2147483647 h 127"/>
              <a:gd name="T44" fmla="*/ 2147483647 w 52"/>
              <a:gd name="T45" fmla="*/ 2147483647 h 127"/>
              <a:gd name="T46" fmla="*/ 2147483647 w 52"/>
              <a:gd name="T47" fmla="*/ 2147483647 h 127"/>
              <a:gd name="T48" fmla="*/ 2147483647 w 52"/>
              <a:gd name="T49" fmla="*/ 0 h 127"/>
              <a:gd name="T50" fmla="*/ 2147483647 w 52"/>
              <a:gd name="T51" fmla="*/ 2147483647 h 127"/>
              <a:gd name="T52" fmla="*/ 2147483647 w 52"/>
              <a:gd name="T53" fmla="*/ 2147483647 h 127"/>
              <a:gd name="T54" fmla="*/ 2147483647 w 52"/>
              <a:gd name="T55" fmla="*/ 2147483647 h 127"/>
              <a:gd name="T56" fmla="*/ 2147483647 w 52"/>
              <a:gd name="T57" fmla="*/ 2147483647 h 127"/>
              <a:gd name="T58" fmla="*/ 2147483647 w 52"/>
              <a:gd name="T59" fmla="*/ 2147483647 h 127"/>
              <a:gd name="T60" fmla="*/ 2147483647 w 52"/>
              <a:gd name="T61" fmla="*/ 2147483647 h 127"/>
              <a:gd name="T62" fmla="*/ 0 w 52"/>
              <a:gd name="T63" fmla="*/ 2147483647 h 127"/>
              <a:gd name="T64" fmla="*/ 0 w 52"/>
              <a:gd name="T65" fmla="*/ 2147483647 h 1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7"/>
              <a:gd name="T101" fmla="*/ 52 w 52"/>
              <a:gd name="T102" fmla="*/ 127 h 1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7">
                <a:moveTo>
                  <a:pt x="0" y="100"/>
                </a:moveTo>
                <a:lnTo>
                  <a:pt x="0" y="106"/>
                </a:lnTo>
                <a:lnTo>
                  <a:pt x="1" y="111"/>
                </a:lnTo>
                <a:lnTo>
                  <a:pt x="4" y="115"/>
                </a:lnTo>
                <a:lnTo>
                  <a:pt x="8" y="119"/>
                </a:lnTo>
                <a:lnTo>
                  <a:pt x="12" y="123"/>
                </a:lnTo>
                <a:lnTo>
                  <a:pt x="16" y="124"/>
                </a:lnTo>
                <a:lnTo>
                  <a:pt x="21" y="127"/>
                </a:lnTo>
                <a:lnTo>
                  <a:pt x="27" y="127"/>
                </a:lnTo>
                <a:lnTo>
                  <a:pt x="32" y="127"/>
                </a:lnTo>
                <a:lnTo>
                  <a:pt x="36" y="124"/>
                </a:lnTo>
                <a:lnTo>
                  <a:pt x="41" y="123"/>
                </a:lnTo>
                <a:lnTo>
                  <a:pt x="45" y="119"/>
                </a:lnTo>
                <a:lnTo>
                  <a:pt x="48" y="115"/>
                </a:lnTo>
                <a:lnTo>
                  <a:pt x="50" y="111"/>
                </a:lnTo>
                <a:lnTo>
                  <a:pt x="52" y="106"/>
                </a:lnTo>
                <a:lnTo>
                  <a:pt x="52" y="32"/>
                </a:lnTo>
                <a:lnTo>
                  <a:pt x="52" y="21"/>
                </a:lnTo>
                <a:lnTo>
                  <a:pt x="50" y="17"/>
                </a:lnTo>
                <a:lnTo>
                  <a:pt x="48" y="12"/>
                </a:lnTo>
                <a:lnTo>
                  <a:pt x="45" y="8"/>
                </a:lnTo>
                <a:lnTo>
                  <a:pt x="41" y="5"/>
                </a:lnTo>
                <a:lnTo>
                  <a:pt x="36" y="3"/>
                </a:lnTo>
                <a:lnTo>
                  <a:pt x="32" y="1"/>
                </a:lnTo>
                <a:lnTo>
                  <a:pt x="27" y="0"/>
                </a:lnTo>
                <a:lnTo>
                  <a:pt x="21" y="1"/>
                </a:lnTo>
                <a:lnTo>
                  <a:pt x="16" y="3"/>
                </a:lnTo>
                <a:lnTo>
                  <a:pt x="12" y="5"/>
                </a:lnTo>
                <a:lnTo>
                  <a:pt x="8" y="8"/>
                </a:lnTo>
                <a:lnTo>
                  <a:pt x="4" y="12"/>
                </a:lnTo>
                <a:lnTo>
                  <a:pt x="1" y="17"/>
                </a:lnTo>
                <a:lnTo>
                  <a:pt x="0" y="26"/>
                </a:lnTo>
                <a:lnTo>
                  <a:pt x="0" y="10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1" name="Straight Connector 46369"/>
          <p:cNvSpPr>
            <a:spLocks noChangeShapeType="1"/>
          </p:cNvSpPr>
          <p:nvPr/>
        </p:nvSpPr>
        <p:spPr bwMode="auto">
          <a:xfrm>
            <a:off x="5810250" y="38719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2" name="Shape 46370"/>
          <p:cNvSpPr>
            <a:spLocks/>
          </p:cNvSpPr>
          <p:nvPr/>
        </p:nvSpPr>
        <p:spPr bwMode="auto">
          <a:xfrm>
            <a:off x="5799138" y="3871913"/>
            <a:ext cx="25400" cy="19050"/>
          </a:xfrm>
          <a:custGeom>
            <a:avLst/>
            <a:gdLst>
              <a:gd name="T0" fmla="*/ 2147483647 w 62"/>
              <a:gd name="T1" fmla="*/ 0 h 53"/>
              <a:gd name="T2" fmla="*/ 2147483647 w 62"/>
              <a:gd name="T3" fmla="*/ 2147483647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7" y="0"/>
                </a:moveTo>
                <a:lnTo>
                  <a:pt x="21" y="1"/>
                </a:lnTo>
                <a:lnTo>
                  <a:pt x="16" y="3"/>
                </a:lnTo>
                <a:lnTo>
                  <a:pt x="12" y="5"/>
                </a:lnTo>
                <a:lnTo>
                  <a:pt x="8" y="8"/>
                </a:lnTo>
                <a:lnTo>
                  <a:pt x="4" y="12"/>
                </a:lnTo>
                <a:lnTo>
                  <a:pt x="1" y="17"/>
                </a:lnTo>
                <a:lnTo>
                  <a:pt x="0" y="21"/>
                </a:lnTo>
                <a:lnTo>
                  <a:pt x="0" y="26"/>
                </a:lnTo>
                <a:lnTo>
                  <a:pt x="0" y="32"/>
                </a:lnTo>
                <a:lnTo>
                  <a:pt x="1" y="37"/>
                </a:lnTo>
                <a:lnTo>
                  <a:pt x="4" y="41"/>
                </a:lnTo>
                <a:lnTo>
                  <a:pt x="8" y="46"/>
                </a:lnTo>
                <a:lnTo>
                  <a:pt x="12" y="49"/>
                </a:lnTo>
                <a:lnTo>
                  <a:pt x="16" y="51"/>
                </a:lnTo>
                <a:lnTo>
                  <a:pt x="21" y="53"/>
                </a:lnTo>
                <a:lnTo>
                  <a:pt x="30" y="53"/>
                </a:lnTo>
                <a:lnTo>
                  <a:pt x="41" y="53"/>
                </a:lnTo>
                <a:lnTo>
                  <a:pt x="46" y="51"/>
                </a:lnTo>
                <a:lnTo>
                  <a:pt x="50" y="49"/>
                </a:lnTo>
                <a:lnTo>
                  <a:pt x="54" y="46"/>
                </a:lnTo>
                <a:lnTo>
                  <a:pt x="58" y="41"/>
                </a:lnTo>
                <a:lnTo>
                  <a:pt x="61" y="37"/>
                </a:lnTo>
                <a:lnTo>
                  <a:pt x="62" y="32"/>
                </a:lnTo>
                <a:lnTo>
                  <a:pt x="62" y="26"/>
                </a:lnTo>
                <a:lnTo>
                  <a:pt x="62" y="21"/>
                </a:lnTo>
                <a:lnTo>
                  <a:pt x="61" y="17"/>
                </a:lnTo>
                <a:lnTo>
                  <a:pt x="58" y="12"/>
                </a:lnTo>
                <a:lnTo>
                  <a:pt x="54" y="8"/>
                </a:lnTo>
                <a:lnTo>
                  <a:pt x="50" y="5"/>
                </a:lnTo>
                <a:lnTo>
                  <a:pt x="46" y="3"/>
                </a:lnTo>
                <a:lnTo>
                  <a:pt x="3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3" name="Straight Connector 46371"/>
          <p:cNvSpPr>
            <a:spLocks noChangeShapeType="1"/>
          </p:cNvSpPr>
          <p:nvPr/>
        </p:nvSpPr>
        <p:spPr bwMode="auto">
          <a:xfrm>
            <a:off x="5802313" y="38830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4" name="Shape 46372"/>
          <p:cNvSpPr>
            <a:spLocks/>
          </p:cNvSpPr>
          <p:nvPr/>
        </p:nvSpPr>
        <p:spPr bwMode="auto">
          <a:xfrm>
            <a:off x="5802313" y="3844925"/>
            <a:ext cx="22225" cy="46038"/>
          </a:xfrm>
          <a:custGeom>
            <a:avLst/>
            <a:gdLst>
              <a:gd name="T0" fmla="*/ 0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0 h 126"/>
              <a:gd name="T48" fmla="*/ 2147483647 w 53"/>
              <a:gd name="T49" fmla="*/ 0 h 126"/>
              <a:gd name="T50" fmla="*/ 2147483647 w 53"/>
              <a:gd name="T51" fmla="*/ 0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2147483647 w 53"/>
              <a:gd name="T61" fmla="*/ 2147483647 h 126"/>
              <a:gd name="T62" fmla="*/ 0 w 53"/>
              <a:gd name="T63" fmla="*/ 2147483647 h 126"/>
              <a:gd name="T64" fmla="*/ 0 w 53"/>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6"/>
              <a:gd name="T101" fmla="*/ 53 w 53"/>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6">
                <a:moveTo>
                  <a:pt x="0" y="99"/>
                </a:moveTo>
                <a:lnTo>
                  <a:pt x="2" y="105"/>
                </a:lnTo>
                <a:lnTo>
                  <a:pt x="3" y="110"/>
                </a:lnTo>
                <a:lnTo>
                  <a:pt x="6" y="114"/>
                </a:lnTo>
                <a:lnTo>
                  <a:pt x="8" y="119"/>
                </a:lnTo>
                <a:lnTo>
                  <a:pt x="12" y="122"/>
                </a:lnTo>
                <a:lnTo>
                  <a:pt x="18" y="124"/>
                </a:lnTo>
                <a:lnTo>
                  <a:pt x="21" y="126"/>
                </a:lnTo>
                <a:lnTo>
                  <a:pt x="27" y="126"/>
                </a:lnTo>
                <a:lnTo>
                  <a:pt x="32" y="126"/>
                </a:lnTo>
                <a:lnTo>
                  <a:pt x="37" y="124"/>
                </a:lnTo>
                <a:lnTo>
                  <a:pt x="41" y="122"/>
                </a:lnTo>
                <a:lnTo>
                  <a:pt x="45" y="119"/>
                </a:lnTo>
                <a:lnTo>
                  <a:pt x="49" y="114"/>
                </a:lnTo>
                <a:lnTo>
                  <a:pt x="52" y="110"/>
                </a:lnTo>
                <a:lnTo>
                  <a:pt x="53" y="105"/>
                </a:lnTo>
                <a:lnTo>
                  <a:pt x="53" y="32"/>
                </a:lnTo>
                <a:lnTo>
                  <a:pt x="53" y="21"/>
                </a:lnTo>
                <a:lnTo>
                  <a:pt x="52" y="16"/>
                </a:lnTo>
                <a:lnTo>
                  <a:pt x="49" y="12"/>
                </a:lnTo>
                <a:lnTo>
                  <a:pt x="45" y="8"/>
                </a:lnTo>
                <a:lnTo>
                  <a:pt x="41" y="4"/>
                </a:lnTo>
                <a:lnTo>
                  <a:pt x="37" y="2"/>
                </a:lnTo>
                <a:lnTo>
                  <a:pt x="32" y="0"/>
                </a:lnTo>
                <a:lnTo>
                  <a:pt x="27" y="0"/>
                </a:lnTo>
                <a:lnTo>
                  <a:pt x="21" y="0"/>
                </a:lnTo>
                <a:lnTo>
                  <a:pt x="18" y="2"/>
                </a:lnTo>
                <a:lnTo>
                  <a:pt x="12" y="4"/>
                </a:lnTo>
                <a:lnTo>
                  <a:pt x="8" y="8"/>
                </a:lnTo>
                <a:lnTo>
                  <a:pt x="6" y="12"/>
                </a:lnTo>
                <a:lnTo>
                  <a:pt x="3" y="16"/>
                </a:lnTo>
                <a:lnTo>
                  <a:pt x="0" y="27"/>
                </a:lnTo>
                <a:lnTo>
                  <a:pt x="0" y="9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5" name="Straight Connector 46373"/>
          <p:cNvSpPr>
            <a:spLocks noChangeShapeType="1"/>
          </p:cNvSpPr>
          <p:nvPr/>
        </p:nvSpPr>
        <p:spPr bwMode="auto">
          <a:xfrm>
            <a:off x="5813425" y="38449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6" name="Shape 46374"/>
          <p:cNvSpPr>
            <a:spLocks/>
          </p:cNvSpPr>
          <p:nvPr/>
        </p:nvSpPr>
        <p:spPr bwMode="auto">
          <a:xfrm>
            <a:off x="5802313" y="3844925"/>
            <a:ext cx="41275" cy="19050"/>
          </a:xfrm>
          <a:custGeom>
            <a:avLst/>
            <a:gdLst>
              <a:gd name="T0" fmla="*/ 2147483647 w 102"/>
              <a:gd name="T1" fmla="*/ 0 h 52"/>
              <a:gd name="T2" fmla="*/ 2147483647 w 102"/>
              <a:gd name="T3" fmla="*/ 0 h 52"/>
              <a:gd name="T4" fmla="*/ 2147483647 w 102"/>
              <a:gd name="T5" fmla="*/ 2147483647 h 52"/>
              <a:gd name="T6" fmla="*/ 2147483647 w 102"/>
              <a:gd name="T7" fmla="*/ 2147483647 h 52"/>
              <a:gd name="T8" fmla="*/ 2147483647 w 102"/>
              <a:gd name="T9" fmla="*/ 2147483647 h 52"/>
              <a:gd name="T10" fmla="*/ 2147483647 w 102"/>
              <a:gd name="T11" fmla="*/ 2147483647 h 52"/>
              <a:gd name="T12" fmla="*/ 2147483647 w 102"/>
              <a:gd name="T13" fmla="*/ 2147483647 h 52"/>
              <a:gd name="T14" fmla="*/ 2147483647 w 102"/>
              <a:gd name="T15" fmla="*/ 2147483647 h 52"/>
              <a:gd name="T16" fmla="*/ 0 w 102"/>
              <a:gd name="T17" fmla="*/ 2147483647 h 52"/>
              <a:gd name="T18" fmla="*/ 2147483647 w 102"/>
              <a:gd name="T19" fmla="*/ 2147483647 h 52"/>
              <a:gd name="T20" fmla="*/ 2147483647 w 102"/>
              <a:gd name="T21" fmla="*/ 2147483647 h 52"/>
              <a:gd name="T22" fmla="*/ 2147483647 w 102"/>
              <a:gd name="T23" fmla="*/ 2147483647 h 52"/>
              <a:gd name="T24" fmla="*/ 2147483647 w 102"/>
              <a:gd name="T25" fmla="*/ 2147483647 h 52"/>
              <a:gd name="T26" fmla="*/ 2147483647 w 102"/>
              <a:gd name="T27" fmla="*/ 2147483647 h 52"/>
              <a:gd name="T28" fmla="*/ 2147483647 w 102"/>
              <a:gd name="T29" fmla="*/ 2147483647 h 52"/>
              <a:gd name="T30" fmla="*/ 2147483647 w 102"/>
              <a:gd name="T31" fmla="*/ 2147483647 h 52"/>
              <a:gd name="T32" fmla="*/ 2147483647 w 102"/>
              <a:gd name="T33" fmla="*/ 2147483647 h 52"/>
              <a:gd name="T34" fmla="*/ 2147483647 w 102"/>
              <a:gd name="T35" fmla="*/ 2147483647 h 52"/>
              <a:gd name="T36" fmla="*/ 2147483647 w 102"/>
              <a:gd name="T37" fmla="*/ 2147483647 h 52"/>
              <a:gd name="T38" fmla="*/ 2147483647 w 102"/>
              <a:gd name="T39" fmla="*/ 2147483647 h 52"/>
              <a:gd name="T40" fmla="*/ 2147483647 w 102"/>
              <a:gd name="T41" fmla="*/ 2147483647 h 52"/>
              <a:gd name="T42" fmla="*/ 2147483647 w 102"/>
              <a:gd name="T43" fmla="*/ 2147483647 h 52"/>
              <a:gd name="T44" fmla="*/ 2147483647 w 102"/>
              <a:gd name="T45" fmla="*/ 2147483647 h 52"/>
              <a:gd name="T46" fmla="*/ 2147483647 w 102"/>
              <a:gd name="T47" fmla="*/ 2147483647 h 52"/>
              <a:gd name="T48" fmla="*/ 2147483647 w 102"/>
              <a:gd name="T49" fmla="*/ 2147483647 h 52"/>
              <a:gd name="T50" fmla="*/ 2147483647 w 102"/>
              <a:gd name="T51" fmla="*/ 2147483647 h 52"/>
              <a:gd name="T52" fmla="*/ 2147483647 w 102"/>
              <a:gd name="T53" fmla="*/ 2147483647 h 52"/>
              <a:gd name="T54" fmla="*/ 2147483647 w 102"/>
              <a:gd name="T55" fmla="*/ 2147483647 h 52"/>
              <a:gd name="T56" fmla="*/ 2147483647 w 102"/>
              <a:gd name="T57" fmla="*/ 2147483647 h 52"/>
              <a:gd name="T58" fmla="*/ 2147483647 w 102"/>
              <a:gd name="T59" fmla="*/ 2147483647 h 52"/>
              <a:gd name="T60" fmla="*/ 2147483647 w 102"/>
              <a:gd name="T61" fmla="*/ 2147483647 h 52"/>
              <a:gd name="T62" fmla="*/ 2147483647 w 102"/>
              <a:gd name="T63" fmla="*/ 0 h 52"/>
              <a:gd name="T64" fmla="*/ 2147483647 w 10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2"/>
              <a:gd name="T101" fmla="*/ 102 w 10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2">
                <a:moveTo>
                  <a:pt x="27" y="0"/>
                </a:moveTo>
                <a:lnTo>
                  <a:pt x="21" y="0"/>
                </a:lnTo>
                <a:lnTo>
                  <a:pt x="18" y="2"/>
                </a:lnTo>
                <a:lnTo>
                  <a:pt x="12" y="4"/>
                </a:lnTo>
                <a:lnTo>
                  <a:pt x="8" y="8"/>
                </a:lnTo>
                <a:lnTo>
                  <a:pt x="6" y="12"/>
                </a:lnTo>
                <a:lnTo>
                  <a:pt x="3" y="16"/>
                </a:lnTo>
                <a:lnTo>
                  <a:pt x="2" y="21"/>
                </a:lnTo>
                <a:lnTo>
                  <a:pt x="0" y="27"/>
                </a:lnTo>
                <a:lnTo>
                  <a:pt x="2" y="32"/>
                </a:lnTo>
                <a:lnTo>
                  <a:pt x="3" y="37"/>
                </a:lnTo>
                <a:lnTo>
                  <a:pt x="6" y="41"/>
                </a:lnTo>
                <a:lnTo>
                  <a:pt x="8" y="45"/>
                </a:lnTo>
                <a:lnTo>
                  <a:pt x="12" y="48"/>
                </a:lnTo>
                <a:lnTo>
                  <a:pt x="18" y="50"/>
                </a:lnTo>
                <a:lnTo>
                  <a:pt x="21" y="52"/>
                </a:lnTo>
                <a:lnTo>
                  <a:pt x="70" y="52"/>
                </a:lnTo>
                <a:lnTo>
                  <a:pt x="81" y="52"/>
                </a:lnTo>
                <a:lnTo>
                  <a:pt x="86" y="50"/>
                </a:lnTo>
                <a:lnTo>
                  <a:pt x="92" y="48"/>
                </a:lnTo>
                <a:lnTo>
                  <a:pt x="96" y="45"/>
                </a:lnTo>
                <a:lnTo>
                  <a:pt x="98" y="41"/>
                </a:lnTo>
                <a:lnTo>
                  <a:pt x="101" y="37"/>
                </a:lnTo>
                <a:lnTo>
                  <a:pt x="102" y="32"/>
                </a:lnTo>
                <a:lnTo>
                  <a:pt x="102" y="27"/>
                </a:lnTo>
                <a:lnTo>
                  <a:pt x="102" y="21"/>
                </a:lnTo>
                <a:lnTo>
                  <a:pt x="101" y="16"/>
                </a:lnTo>
                <a:lnTo>
                  <a:pt x="98" y="12"/>
                </a:lnTo>
                <a:lnTo>
                  <a:pt x="96" y="8"/>
                </a:lnTo>
                <a:lnTo>
                  <a:pt x="92" y="4"/>
                </a:lnTo>
                <a:lnTo>
                  <a:pt x="86" y="2"/>
                </a:lnTo>
                <a:lnTo>
                  <a:pt x="7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7" name="Straight Connector 46375"/>
          <p:cNvSpPr>
            <a:spLocks noChangeShapeType="1"/>
          </p:cNvSpPr>
          <p:nvPr/>
        </p:nvSpPr>
        <p:spPr bwMode="auto">
          <a:xfrm>
            <a:off x="5822950" y="38528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8" name="Shape 46376"/>
          <p:cNvSpPr>
            <a:spLocks/>
          </p:cNvSpPr>
          <p:nvPr/>
        </p:nvSpPr>
        <p:spPr bwMode="auto">
          <a:xfrm>
            <a:off x="5822950" y="3814763"/>
            <a:ext cx="20638" cy="49212"/>
          </a:xfrm>
          <a:custGeom>
            <a:avLst/>
            <a:gdLst>
              <a:gd name="T0" fmla="*/ 0 w 53"/>
              <a:gd name="T1" fmla="*/ 2147483647 h 127"/>
              <a:gd name="T2" fmla="*/ 2147483647 w 53"/>
              <a:gd name="T3" fmla="*/ 2147483647 h 127"/>
              <a:gd name="T4" fmla="*/ 2147483647 w 53"/>
              <a:gd name="T5" fmla="*/ 2147483647 h 127"/>
              <a:gd name="T6" fmla="*/ 2147483647 w 53"/>
              <a:gd name="T7" fmla="*/ 2147483647 h 127"/>
              <a:gd name="T8" fmla="*/ 2147483647 w 53"/>
              <a:gd name="T9" fmla="*/ 2147483647 h 127"/>
              <a:gd name="T10" fmla="*/ 2147483647 w 53"/>
              <a:gd name="T11" fmla="*/ 2147483647 h 127"/>
              <a:gd name="T12" fmla="*/ 2147483647 w 53"/>
              <a:gd name="T13" fmla="*/ 2147483647 h 127"/>
              <a:gd name="T14" fmla="*/ 2147483647 w 53"/>
              <a:gd name="T15" fmla="*/ 2147483647 h 127"/>
              <a:gd name="T16" fmla="*/ 2147483647 w 53"/>
              <a:gd name="T17" fmla="*/ 2147483647 h 127"/>
              <a:gd name="T18" fmla="*/ 2147483647 w 53"/>
              <a:gd name="T19" fmla="*/ 2147483647 h 127"/>
              <a:gd name="T20" fmla="*/ 2147483647 w 53"/>
              <a:gd name="T21" fmla="*/ 2147483647 h 127"/>
              <a:gd name="T22" fmla="*/ 2147483647 w 53"/>
              <a:gd name="T23" fmla="*/ 2147483647 h 127"/>
              <a:gd name="T24" fmla="*/ 2147483647 w 53"/>
              <a:gd name="T25" fmla="*/ 2147483647 h 127"/>
              <a:gd name="T26" fmla="*/ 2147483647 w 53"/>
              <a:gd name="T27" fmla="*/ 2147483647 h 127"/>
              <a:gd name="T28" fmla="*/ 2147483647 w 53"/>
              <a:gd name="T29" fmla="*/ 2147483647 h 127"/>
              <a:gd name="T30" fmla="*/ 2147483647 w 53"/>
              <a:gd name="T31" fmla="*/ 2147483647 h 127"/>
              <a:gd name="T32" fmla="*/ 2147483647 w 53"/>
              <a:gd name="T33" fmla="*/ 2147483647 h 127"/>
              <a:gd name="T34" fmla="*/ 2147483647 w 53"/>
              <a:gd name="T35" fmla="*/ 2147483647 h 127"/>
              <a:gd name="T36" fmla="*/ 2147483647 w 53"/>
              <a:gd name="T37" fmla="*/ 2147483647 h 127"/>
              <a:gd name="T38" fmla="*/ 2147483647 w 53"/>
              <a:gd name="T39" fmla="*/ 2147483647 h 127"/>
              <a:gd name="T40" fmla="*/ 2147483647 w 53"/>
              <a:gd name="T41" fmla="*/ 2147483647 h 127"/>
              <a:gd name="T42" fmla="*/ 2147483647 w 53"/>
              <a:gd name="T43" fmla="*/ 2147483647 h 127"/>
              <a:gd name="T44" fmla="*/ 2147483647 w 53"/>
              <a:gd name="T45" fmla="*/ 2147483647 h 127"/>
              <a:gd name="T46" fmla="*/ 2147483647 w 53"/>
              <a:gd name="T47" fmla="*/ 2147483647 h 127"/>
              <a:gd name="T48" fmla="*/ 2147483647 w 53"/>
              <a:gd name="T49" fmla="*/ 0 h 127"/>
              <a:gd name="T50" fmla="*/ 2147483647 w 53"/>
              <a:gd name="T51" fmla="*/ 2147483647 h 127"/>
              <a:gd name="T52" fmla="*/ 2147483647 w 53"/>
              <a:gd name="T53" fmla="*/ 2147483647 h 127"/>
              <a:gd name="T54" fmla="*/ 2147483647 w 53"/>
              <a:gd name="T55" fmla="*/ 2147483647 h 127"/>
              <a:gd name="T56" fmla="*/ 2147483647 w 53"/>
              <a:gd name="T57" fmla="*/ 2147483647 h 127"/>
              <a:gd name="T58" fmla="*/ 2147483647 w 53"/>
              <a:gd name="T59" fmla="*/ 2147483647 h 127"/>
              <a:gd name="T60" fmla="*/ 2147483647 w 53"/>
              <a:gd name="T61" fmla="*/ 2147483647 h 127"/>
              <a:gd name="T62" fmla="*/ 0 w 53"/>
              <a:gd name="T63" fmla="*/ 2147483647 h 127"/>
              <a:gd name="T64" fmla="*/ 0 w 53"/>
              <a:gd name="T65" fmla="*/ 2147483647 h 1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7"/>
              <a:gd name="T101" fmla="*/ 53 w 53"/>
              <a:gd name="T102" fmla="*/ 127 h 1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7">
                <a:moveTo>
                  <a:pt x="0" y="101"/>
                </a:moveTo>
                <a:lnTo>
                  <a:pt x="2" y="106"/>
                </a:lnTo>
                <a:lnTo>
                  <a:pt x="3" y="111"/>
                </a:lnTo>
                <a:lnTo>
                  <a:pt x="6" y="115"/>
                </a:lnTo>
                <a:lnTo>
                  <a:pt x="8" y="119"/>
                </a:lnTo>
                <a:lnTo>
                  <a:pt x="12" y="122"/>
                </a:lnTo>
                <a:lnTo>
                  <a:pt x="17" y="124"/>
                </a:lnTo>
                <a:lnTo>
                  <a:pt x="21" y="126"/>
                </a:lnTo>
                <a:lnTo>
                  <a:pt x="27" y="127"/>
                </a:lnTo>
                <a:lnTo>
                  <a:pt x="32" y="126"/>
                </a:lnTo>
                <a:lnTo>
                  <a:pt x="37" y="124"/>
                </a:lnTo>
                <a:lnTo>
                  <a:pt x="43" y="122"/>
                </a:lnTo>
                <a:lnTo>
                  <a:pt x="47" y="119"/>
                </a:lnTo>
                <a:lnTo>
                  <a:pt x="49" y="115"/>
                </a:lnTo>
                <a:lnTo>
                  <a:pt x="52" y="111"/>
                </a:lnTo>
                <a:lnTo>
                  <a:pt x="53" y="106"/>
                </a:lnTo>
                <a:lnTo>
                  <a:pt x="53" y="32"/>
                </a:lnTo>
                <a:lnTo>
                  <a:pt x="53" y="21"/>
                </a:lnTo>
                <a:lnTo>
                  <a:pt x="52" y="17"/>
                </a:lnTo>
                <a:lnTo>
                  <a:pt x="49" y="12"/>
                </a:lnTo>
                <a:lnTo>
                  <a:pt x="47" y="8"/>
                </a:lnTo>
                <a:lnTo>
                  <a:pt x="43" y="6"/>
                </a:lnTo>
                <a:lnTo>
                  <a:pt x="37" y="3"/>
                </a:lnTo>
                <a:lnTo>
                  <a:pt x="32" y="2"/>
                </a:lnTo>
                <a:lnTo>
                  <a:pt x="27" y="0"/>
                </a:lnTo>
                <a:lnTo>
                  <a:pt x="21" y="2"/>
                </a:lnTo>
                <a:lnTo>
                  <a:pt x="17" y="3"/>
                </a:lnTo>
                <a:lnTo>
                  <a:pt x="12" y="6"/>
                </a:lnTo>
                <a:lnTo>
                  <a:pt x="8" y="8"/>
                </a:lnTo>
                <a:lnTo>
                  <a:pt x="6" y="12"/>
                </a:lnTo>
                <a:lnTo>
                  <a:pt x="3" y="17"/>
                </a:lnTo>
                <a:lnTo>
                  <a:pt x="0" y="27"/>
                </a:lnTo>
                <a:lnTo>
                  <a:pt x="0" y="101"/>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099" name="Straight Connector 46377"/>
          <p:cNvSpPr>
            <a:spLocks noChangeShapeType="1"/>
          </p:cNvSpPr>
          <p:nvPr/>
        </p:nvSpPr>
        <p:spPr bwMode="auto">
          <a:xfrm>
            <a:off x="5832475" y="38147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0" name="Shape 46378"/>
          <p:cNvSpPr>
            <a:spLocks/>
          </p:cNvSpPr>
          <p:nvPr/>
        </p:nvSpPr>
        <p:spPr bwMode="auto">
          <a:xfrm>
            <a:off x="5822950" y="3814763"/>
            <a:ext cx="55563" cy="22225"/>
          </a:xfrm>
          <a:custGeom>
            <a:avLst/>
            <a:gdLst>
              <a:gd name="T0" fmla="*/ 2147483647 w 142"/>
              <a:gd name="T1" fmla="*/ 0 h 53"/>
              <a:gd name="T2" fmla="*/ 2147483647 w 142"/>
              <a:gd name="T3" fmla="*/ 2147483647 h 53"/>
              <a:gd name="T4" fmla="*/ 2147483647 w 142"/>
              <a:gd name="T5" fmla="*/ 2147483647 h 53"/>
              <a:gd name="T6" fmla="*/ 2147483647 w 142"/>
              <a:gd name="T7" fmla="*/ 2147483647 h 53"/>
              <a:gd name="T8" fmla="*/ 2147483647 w 142"/>
              <a:gd name="T9" fmla="*/ 2147483647 h 53"/>
              <a:gd name="T10" fmla="*/ 2147483647 w 142"/>
              <a:gd name="T11" fmla="*/ 2147483647 h 53"/>
              <a:gd name="T12" fmla="*/ 2147483647 w 142"/>
              <a:gd name="T13" fmla="*/ 2147483647 h 53"/>
              <a:gd name="T14" fmla="*/ 2147483647 w 142"/>
              <a:gd name="T15" fmla="*/ 2147483647 h 53"/>
              <a:gd name="T16" fmla="*/ 0 w 142"/>
              <a:gd name="T17" fmla="*/ 2147483647 h 53"/>
              <a:gd name="T18" fmla="*/ 2147483647 w 142"/>
              <a:gd name="T19" fmla="*/ 2147483647 h 53"/>
              <a:gd name="T20" fmla="*/ 2147483647 w 142"/>
              <a:gd name="T21" fmla="*/ 2147483647 h 53"/>
              <a:gd name="T22" fmla="*/ 2147483647 w 142"/>
              <a:gd name="T23" fmla="*/ 2147483647 h 53"/>
              <a:gd name="T24" fmla="*/ 2147483647 w 142"/>
              <a:gd name="T25" fmla="*/ 2147483647 h 53"/>
              <a:gd name="T26" fmla="*/ 2147483647 w 142"/>
              <a:gd name="T27" fmla="*/ 2147483647 h 53"/>
              <a:gd name="T28" fmla="*/ 2147483647 w 142"/>
              <a:gd name="T29" fmla="*/ 2147483647 h 53"/>
              <a:gd name="T30" fmla="*/ 2147483647 w 142"/>
              <a:gd name="T31" fmla="*/ 2147483647 h 53"/>
              <a:gd name="T32" fmla="*/ 2147483647 w 142"/>
              <a:gd name="T33" fmla="*/ 2147483647 h 53"/>
              <a:gd name="T34" fmla="*/ 2147483647 w 142"/>
              <a:gd name="T35" fmla="*/ 2147483647 h 53"/>
              <a:gd name="T36" fmla="*/ 2147483647 w 142"/>
              <a:gd name="T37" fmla="*/ 2147483647 h 53"/>
              <a:gd name="T38" fmla="*/ 2147483647 w 142"/>
              <a:gd name="T39" fmla="*/ 2147483647 h 53"/>
              <a:gd name="T40" fmla="*/ 2147483647 w 142"/>
              <a:gd name="T41" fmla="*/ 2147483647 h 53"/>
              <a:gd name="T42" fmla="*/ 2147483647 w 142"/>
              <a:gd name="T43" fmla="*/ 2147483647 h 53"/>
              <a:gd name="T44" fmla="*/ 2147483647 w 142"/>
              <a:gd name="T45" fmla="*/ 2147483647 h 53"/>
              <a:gd name="T46" fmla="*/ 2147483647 w 142"/>
              <a:gd name="T47" fmla="*/ 2147483647 h 53"/>
              <a:gd name="T48" fmla="*/ 2147483647 w 142"/>
              <a:gd name="T49" fmla="*/ 2147483647 h 53"/>
              <a:gd name="T50" fmla="*/ 2147483647 w 142"/>
              <a:gd name="T51" fmla="*/ 2147483647 h 53"/>
              <a:gd name="T52" fmla="*/ 2147483647 w 142"/>
              <a:gd name="T53" fmla="*/ 2147483647 h 53"/>
              <a:gd name="T54" fmla="*/ 2147483647 w 142"/>
              <a:gd name="T55" fmla="*/ 2147483647 h 53"/>
              <a:gd name="T56" fmla="*/ 2147483647 w 142"/>
              <a:gd name="T57" fmla="*/ 2147483647 h 53"/>
              <a:gd name="T58" fmla="*/ 2147483647 w 142"/>
              <a:gd name="T59" fmla="*/ 2147483647 h 53"/>
              <a:gd name="T60" fmla="*/ 2147483647 w 142"/>
              <a:gd name="T61" fmla="*/ 2147483647 h 53"/>
              <a:gd name="T62" fmla="*/ 2147483647 w 142"/>
              <a:gd name="T63" fmla="*/ 0 h 53"/>
              <a:gd name="T64" fmla="*/ 2147483647 w 14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3"/>
              <a:gd name="T101" fmla="*/ 142 w 14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3">
                <a:moveTo>
                  <a:pt x="27" y="0"/>
                </a:moveTo>
                <a:lnTo>
                  <a:pt x="21" y="2"/>
                </a:lnTo>
                <a:lnTo>
                  <a:pt x="17" y="3"/>
                </a:lnTo>
                <a:lnTo>
                  <a:pt x="12" y="6"/>
                </a:lnTo>
                <a:lnTo>
                  <a:pt x="8" y="8"/>
                </a:lnTo>
                <a:lnTo>
                  <a:pt x="6" y="12"/>
                </a:lnTo>
                <a:lnTo>
                  <a:pt x="3" y="17"/>
                </a:lnTo>
                <a:lnTo>
                  <a:pt x="2" y="21"/>
                </a:lnTo>
                <a:lnTo>
                  <a:pt x="0" y="27"/>
                </a:lnTo>
                <a:lnTo>
                  <a:pt x="2" y="32"/>
                </a:lnTo>
                <a:lnTo>
                  <a:pt x="3" y="37"/>
                </a:lnTo>
                <a:lnTo>
                  <a:pt x="6" y="41"/>
                </a:lnTo>
                <a:lnTo>
                  <a:pt x="8" y="45"/>
                </a:lnTo>
                <a:lnTo>
                  <a:pt x="12" y="49"/>
                </a:lnTo>
                <a:lnTo>
                  <a:pt x="17" y="52"/>
                </a:lnTo>
                <a:lnTo>
                  <a:pt x="21" y="53"/>
                </a:lnTo>
                <a:lnTo>
                  <a:pt x="110" y="53"/>
                </a:lnTo>
                <a:lnTo>
                  <a:pt x="121" y="53"/>
                </a:lnTo>
                <a:lnTo>
                  <a:pt x="126" y="52"/>
                </a:lnTo>
                <a:lnTo>
                  <a:pt x="131" y="49"/>
                </a:lnTo>
                <a:lnTo>
                  <a:pt x="135" y="45"/>
                </a:lnTo>
                <a:lnTo>
                  <a:pt x="138" y="41"/>
                </a:lnTo>
                <a:lnTo>
                  <a:pt x="140" y="37"/>
                </a:lnTo>
                <a:lnTo>
                  <a:pt x="142" y="32"/>
                </a:lnTo>
                <a:lnTo>
                  <a:pt x="142" y="27"/>
                </a:lnTo>
                <a:lnTo>
                  <a:pt x="142" y="21"/>
                </a:lnTo>
                <a:lnTo>
                  <a:pt x="140" y="17"/>
                </a:lnTo>
                <a:lnTo>
                  <a:pt x="138" y="12"/>
                </a:lnTo>
                <a:lnTo>
                  <a:pt x="135" y="8"/>
                </a:lnTo>
                <a:lnTo>
                  <a:pt x="131" y="6"/>
                </a:lnTo>
                <a:lnTo>
                  <a:pt x="126" y="3"/>
                </a:lnTo>
                <a:lnTo>
                  <a:pt x="11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1" name="Straight Connector 46379"/>
          <p:cNvSpPr>
            <a:spLocks noChangeShapeType="1"/>
          </p:cNvSpPr>
          <p:nvPr/>
        </p:nvSpPr>
        <p:spPr bwMode="auto">
          <a:xfrm>
            <a:off x="5857875" y="38258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2" name="Shape 46380"/>
          <p:cNvSpPr>
            <a:spLocks/>
          </p:cNvSpPr>
          <p:nvPr/>
        </p:nvSpPr>
        <p:spPr bwMode="auto">
          <a:xfrm>
            <a:off x="5857875" y="3787775"/>
            <a:ext cx="20638" cy="49213"/>
          </a:xfrm>
          <a:custGeom>
            <a:avLst/>
            <a:gdLst>
              <a:gd name="T0" fmla="*/ 0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0 h 125"/>
              <a:gd name="T48" fmla="*/ 2147483647 w 53"/>
              <a:gd name="T49" fmla="*/ 0 h 125"/>
              <a:gd name="T50" fmla="*/ 2147483647 w 53"/>
              <a:gd name="T51" fmla="*/ 0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2147483647 w 53"/>
              <a:gd name="T61" fmla="*/ 2147483647 h 125"/>
              <a:gd name="T62" fmla="*/ 0 w 53"/>
              <a:gd name="T63" fmla="*/ 2147483647 h 125"/>
              <a:gd name="T64" fmla="*/ 0 w 53"/>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5"/>
              <a:gd name="T101" fmla="*/ 53 w 53"/>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5">
                <a:moveTo>
                  <a:pt x="0" y="99"/>
                </a:moveTo>
                <a:lnTo>
                  <a:pt x="1" y="104"/>
                </a:lnTo>
                <a:lnTo>
                  <a:pt x="2" y="109"/>
                </a:lnTo>
                <a:lnTo>
                  <a:pt x="5" y="113"/>
                </a:lnTo>
                <a:lnTo>
                  <a:pt x="8" y="117"/>
                </a:lnTo>
                <a:lnTo>
                  <a:pt x="12" y="121"/>
                </a:lnTo>
                <a:lnTo>
                  <a:pt x="17" y="124"/>
                </a:lnTo>
                <a:lnTo>
                  <a:pt x="21" y="125"/>
                </a:lnTo>
                <a:lnTo>
                  <a:pt x="26" y="125"/>
                </a:lnTo>
                <a:lnTo>
                  <a:pt x="32" y="125"/>
                </a:lnTo>
                <a:lnTo>
                  <a:pt x="37" y="124"/>
                </a:lnTo>
                <a:lnTo>
                  <a:pt x="42" y="121"/>
                </a:lnTo>
                <a:lnTo>
                  <a:pt x="46" y="117"/>
                </a:lnTo>
                <a:lnTo>
                  <a:pt x="49" y="113"/>
                </a:lnTo>
                <a:lnTo>
                  <a:pt x="51" y="109"/>
                </a:lnTo>
                <a:lnTo>
                  <a:pt x="53" y="104"/>
                </a:lnTo>
                <a:lnTo>
                  <a:pt x="53" y="31"/>
                </a:lnTo>
                <a:lnTo>
                  <a:pt x="53" y="21"/>
                </a:lnTo>
                <a:lnTo>
                  <a:pt x="51" y="15"/>
                </a:lnTo>
                <a:lnTo>
                  <a:pt x="49" y="12"/>
                </a:lnTo>
                <a:lnTo>
                  <a:pt x="46" y="8"/>
                </a:lnTo>
                <a:lnTo>
                  <a:pt x="42" y="4"/>
                </a:lnTo>
                <a:lnTo>
                  <a:pt x="37" y="1"/>
                </a:lnTo>
                <a:lnTo>
                  <a:pt x="32" y="0"/>
                </a:lnTo>
                <a:lnTo>
                  <a:pt x="26" y="0"/>
                </a:lnTo>
                <a:lnTo>
                  <a:pt x="21" y="0"/>
                </a:lnTo>
                <a:lnTo>
                  <a:pt x="17" y="1"/>
                </a:lnTo>
                <a:lnTo>
                  <a:pt x="12" y="4"/>
                </a:lnTo>
                <a:lnTo>
                  <a:pt x="8" y="8"/>
                </a:lnTo>
                <a:lnTo>
                  <a:pt x="5" y="12"/>
                </a:lnTo>
                <a:lnTo>
                  <a:pt x="2" y="15"/>
                </a:lnTo>
                <a:lnTo>
                  <a:pt x="0" y="26"/>
                </a:lnTo>
                <a:lnTo>
                  <a:pt x="0" y="9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3" name="Straight Connector 46381"/>
          <p:cNvSpPr>
            <a:spLocks noChangeShapeType="1"/>
          </p:cNvSpPr>
          <p:nvPr/>
        </p:nvSpPr>
        <p:spPr bwMode="auto">
          <a:xfrm>
            <a:off x="5867400" y="37877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4" name="Shape 46382"/>
          <p:cNvSpPr>
            <a:spLocks/>
          </p:cNvSpPr>
          <p:nvPr/>
        </p:nvSpPr>
        <p:spPr bwMode="auto">
          <a:xfrm>
            <a:off x="5857875" y="3787775"/>
            <a:ext cx="33338" cy="20638"/>
          </a:xfrm>
          <a:custGeom>
            <a:avLst/>
            <a:gdLst>
              <a:gd name="T0" fmla="*/ 2147483647 w 83"/>
              <a:gd name="T1" fmla="*/ 0 h 51"/>
              <a:gd name="T2" fmla="*/ 2147483647 w 83"/>
              <a:gd name="T3" fmla="*/ 0 h 51"/>
              <a:gd name="T4" fmla="*/ 2147483647 w 83"/>
              <a:gd name="T5" fmla="*/ 2147483647 h 51"/>
              <a:gd name="T6" fmla="*/ 2147483647 w 83"/>
              <a:gd name="T7" fmla="*/ 2147483647 h 51"/>
              <a:gd name="T8" fmla="*/ 2147483647 w 83"/>
              <a:gd name="T9" fmla="*/ 2147483647 h 51"/>
              <a:gd name="T10" fmla="*/ 2147483647 w 83"/>
              <a:gd name="T11" fmla="*/ 2147483647 h 51"/>
              <a:gd name="T12" fmla="*/ 2147483647 w 83"/>
              <a:gd name="T13" fmla="*/ 2147483647 h 51"/>
              <a:gd name="T14" fmla="*/ 2147483647 w 83"/>
              <a:gd name="T15" fmla="*/ 2147483647 h 51"/>
              <a:gd name="T16" fmla="*/ 0 w 83"/>
              <a:gd name="T17" fmla="*/ 2147483647 h 51"/>
              <a:gd name="T18" fmla="*/ 2147483647 w 83"/>
              <a:gd name="T19" fmla="*/ 2147483647 h 51"/>
              <a:gd name="T20" fmla="*/ 2147483647 w 83"/>
              <a:gd name="T21" fmla="*/ 2147483647 h 51"/>
              <a:gd name="T22" fmla="*/ 2147483647 w 83"/>
              <a:gd name="T23" fmla="*/ 2147483647 h 51"/>
              <a:gd name="T24" fmla="*/ 2147483647 w 83"/>
              <a:gd name="T25" fmla="*/ 2147483647 h 51"/>
              <a:gd name="T26" fmla="*/ 2147483647 w 83"/>
              <a:gd name="T27" fmla="*/ 2147483647 h 51"/>
              <a:gd name="T28" fmla="*/ 2147483647 w 83"/>
              <a:gd name="T29" fmla="*/ 2147483647 h 51"/>
              <a:gd name="T30" fmla="*/ 2147483647 w 83"/>
              <a:gd name="T31" fmla="*/ 2147483647 h 51"/>
              <a:gd name="T32" fmla="*/ 2147483647 w 83"/>
              <a:gd name="T33" fmla="*/ 2147483647 h 51"/>
              <a:gd name="T34" fmla="*/ 2147483647 w 83"/>
              <a:gd name="T35" fmla="*/ 2147483647 h 51"/>
              <a:gd name="T36" fmla="*/ 2147483647 w 83"/>
              <a:gd name="T37" fmla="*/ 2147483647 h 51"/>
              <a:gd name="T38" fmla="*/ 2147483647 w 83"/>
              <a:gd name="T39" fmla="*/ 2147483647 h 51"/>
              <a:gd name="T40" fmla="*/ 2147483647 w 83"/>
              <a:gd name="T41" fmla="*/ 2147483647 h 51"/>
              <a:gd name="T42" fmla="*/ 2147483647 w 83"/>
              <a:gd name="T43" fmla="*/ 2147483647 h 51"/>
              <a:gd name="T44" fmla="*/ 2147483647 w 83"/>
              <a:gd name="T45" fmla="*/ 2147483647 h 51"/>
              <a:gd name="T46" fmla="*/ 2147483647 w 83"/>
              <a:gd name="T47" fmla="*/ 2147483647 h 51"/>
              <a:gd name="T48" fmla="*/ 2147483647 w 83"/>
              <a:gd name="T49" fmla="*/ 2147483647 h 51"/>
              <a:gd name="T50" fmla="*/ 2147483647 w 83"/>
              <a:gd name="T51" fmla="*/ 2147483647 h 51"/>
              <a:gd name="T52" fmla="*/ 2147483647 w 83"/>
              <a:gd name="T53" fmla="*/ 2147483647 h 51"/>
              <a:gd name="T54" fmla="*/ 2147483647 w 83"/>
              <a:gd name="T55" fmla="*/ 2147483647 h 51"/>
              <a:gd name="T56" fmla="*/ 2147483647 w 83"/>
              <a:gd name="T57" fmla="*/ 2147483647 h 51"/>
              <a:gd name="T58" fmla="*/ 2147483647 w 83"/>
              <a:gd name="T59" fmla="*/ 2147483647 h 51"/>
              <a:gd name="T60" fmla="*/ 2147483647 w 83"/>
              <a:gd name="T61" fmla="*/ 2147483647 h 51"/>
              <a:gd name="T62" fmla="*/ 2147483647 w 83"/>
              <a:gd name="T63" fmla="*/ 0 h 51"/>
              <a:gd name="T64" fmla="*/ 2147483647 w 83"/>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1"/>
              <a:gd name="T101" fmla="*/ 83 w 83"/>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1">
                <a:moveTo>
                  <a:pt x="26" y="0"/>
                </a:moveTo>
                <a:lnTo>
                  <a:pt x="21" y="0"/>
                </a:lnTo>
                <a:lnTo>
                  <a:pt x="17" y="1"/>
                </a:lnTo>
                <a:lnTo>
                  <a:pt x="12" y="4"/>
                </a:lnTo>
                <a:lnTo>
                  <a:pt x="8" y="8"/>
                </a:lnTo>
                <a:lnTo>
                  <a:pt x="5" y="12"/>
                </a:lnTo>
                <a:lnTo>
                  <a:pt x="2" y="15"/>
                </a:lnTo>
                <a:lnTo>
                  <a:pt x="1" y="21"/>
                </a:lnTo>
                <a:lnTo>
                  <a:pt x="0" y="26"/>
                </a:lnTo>
                <a:lnTo>
                  <a:pt x="1" y="31"/>
                </a:lnTo>
                <a:lnTo>
                  <a:pt x="2" y="35"/>
                </a:lnTo>
                <a:lnTo>
                  <a:pt x="5" y="41"/>
                </a:lnTo>
                <a:lnTo>
                  <a:pt x="8" y="45"/>
                </a:lnTo>
                <a:lnTo>
                  <a:pt x="12" y="47"/>
                </a:lnTo>
                <a:lnTo>
                  <a:pt x="17" y="50"/>
                </a:lnTo>
                <a:lnTo>
                  <a:pt x="21" y="51"/>
                </a:lnTo>
                <a:lnTo>
                  <a:pt x="50" y="51"/>
                </a:lnTo>
                <a:lnTo>
                  <a:pt x="62" y="51"/>
                </a:lnTo>
                <a:lnTo>
                  <a:pt x="66" y="50"/>
                </a:lnTo>
                <a:lnTo>
                  <a:pt x="71" y="47"/>
                </a:lnTo>
                <a:lnTo>
                  <a:pt x="75" y="45"/>
                </a:lnTo>
                <a:lnTo>
                  <a:pt x="78" y="41"/>
                </a:lnTo>
                <a:lnTo>
                  <a:pt x="80" y="35"/>
                </a:lnTo>
                <a:lnTo>
                  <a:pt x="82" y="31"/>
                </a:lnTo>
                <a:lnTo>
                  <a:pt x="83" y="26"/>
                </a:lnTo>
                <a:lnTo>
                  <a:pt x="82" y="21"/>
                </a:lnTo>
                <a:lnTo>
                  <a:pt x="80" y="15"/>
                </a:lnTo>
                <a:lnTo>
                  <a:pt x="78" y="12"/>
                </a:lnTo>
                <a:lnTo>
                  <a:pt x="75" y="8"/>
                </a:lnTo>
                <a:lnTo>
                  <a:pt x="71" y="4"/>
                </a:lnTo>
                <a:lnTo>
                  <a:pt x="66" y="1"/>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5" name="Straight Connector 46383"/>
          <p:cNvSpPr>
            <a:spLocks noChangeShapeType="1"/>
          </p:cNvSpPr>
          <p:nvPr/>
        </p:nvSpPr>
        <p:spPr bwMode="auto">
          <a:xfrm>
            <a:off x="5868988" y="37988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6" name="Shape 46384"/>
          <p:cNvSpPr>
            <a:spLocks/>
          </p:cNvSpPr>
          <p:nvPr/>
        </p:nvSpPr>
        <p:spPr bwMode="auto">
          <a:xfrm>
            <a:off x="5868988" y="3760788"/>
            <a:ext cx="20637" cy="47625"/>
          </a:xfrm>
          <a:custGeom>
            <a:avLst/>
            <a:gdLst>
              <a:gd name="T0" fmla="*/ 0 w 52"/>
              <a:gd name="T1" fmla="*/ 2147483647 h 126"/>
              <a:gd name="T2" fmla="*/ 0 w 52"/>
              <a:gd name="T3" fmla="*/ 2147483647 h 126"/>
              <a:gd name="T4" fmla="*/ 2147483647 w 52"/>
              <a:gd name="T5" fmla="*/ 2147483647 h 126"/>
              <a:gd name="T6" fmla="*/ 2147483647 w 52"/>
              <a:gd name="T7" fmla="*/ 2147483647 h 126"/>
              <a:gd name="T8" fmla="*/ 2147483647 w 52"/>
              <a:gd name="T9" fmla="*/ 2147483647 h 126"/>
              <a:gd name="T10" fmla="*/ 2147483647 w 52"/>
              <a:gd name="T11" fmla="*/ 2147483647 h 126"/>
              <a:gd name="T12" fmla="*/ 2147483647 w 52"/>
              <a:gd name="T13" fmla="*/ 2147483647 h 126"/>
              <a:gd name="T14" fmla="*/ 2147483647 w 52"/>
              <a:gd name="T15" fmla="*/ 2147483647 h 126"/>
              <a:gd name="T16" fmla="*/ 2147483647 w 52"/>
              <a:gd name="T17" fmla="*/ 2147483647 h 126"/>
              <a:gd name="T18" fmla="*/ 2147483647 w 52"/>
              <a:gd name="T19" fmla="*/ 2147483647 h 126"/>
              <a:gd name="T20" fmla="*/ 2147483647 w 52"/>
              <a:gd name="T21" fmla="*/ 2147483647 h 126"/>
              <a:gd name="T22" fmla="*/ 2147483647 w 52"/>
              <a:gd name="T23" fmla="*/ 2147483647 h 126"/>
              <a:gd name="T24" fmla="*/ 2147483647 w 52"/>
              <a:gd name="T25" fmla="*/ 2147483647 h 126"/>
              <a:gd name="T26" fmla="*/ 2147483647 w 52"/>
              <a:gd name="T27" fmla="*/ 2147483647 h 126"/>
              <a:gd name="T28" fmla="*/ 2147483647 w 52"/>
              <a:gd name="T29" fmla="*/ 2147483647 h 126"/>
              <a:gd name="T30" fmla="*/ 2147483647 w 52"/>
              <a:gd name="T31" fmla="*/ 2147483647 h 126"/>
              <a:gd name="T32" fmla="*/ 2147483647 w 52"/>
              <a:gd name="T33" fmla="*/ 2147483647 h 126"/>
              <a:gd name="T34" fmla="*/ 2147483647 w 52"/>
              <a:gd name="T35" fmla="*/ 2147483647 h 126"/>
              <a:gd name="T36" fmla="*/ 2147483647 w 52"/>
              <a:gd name="T37" fmla="*/ 2147483647 h 126"/>
              <a:gd name="T38" fmla="*/ 2147483647 w 52"/>
              <a:gd name="T39" fmla="*/ 2147483647 h 126"/>
              <a:gd name="T40" fmla="*/ 2147483647 w 52"/>
              <a:gd name="T41" fmla="*/ 2147483647 h 126"/>
              <a:gd name="T42" fmla="*/ 2147483647 w 52"/>
              <a:gd name="T43" fmla="*/ 2147483647 h 126"/>
              <a:gd name="T44" fmla="*/ 2147483647 w 52"/>
              <a:gd name="T45" fmla="*/ 2147483647 h 126"/>
              <a:gd name="T46" fmla="*/ 2147483647 w 52"/>
              <a:gd name="T47" fmla="*/ 2147483647 h 126"/>
              <a:gd name="T48" fmla="*/ 2147483647 w 52"/>
              <a:gd name="T49" fmla="*/ 0 h 126"/>
              <a:gd name="T50" fmla="*/ 2147483647 w 52"/>
              <a:gd name="T51" fmla="*/ 2147483647 h 126"/>
              <a:gd name="T52" fmla="*/ 2147483647 w 52"/>
              <a:gd name="T53" fmla="*/ 2147483647 h 126"/>
              <a:gd name="T54" fmla="*/ 2147483647 w 52"/>
              <a:gd name="T55" fmla="*/ 2147483647 h 126"/>
              <a:gd name="T56" fmla="*/ 2147483647 w 52"/>
              <a:gd name="T57" fmla="*/ 2147483647 h 126"/>
              <a:gd name="T58" fmla="*/ 2147483647 w 52"/>
              <a:gd name="T59" fmla="*/ 2147483647 h 126"/>
              <a:gd name="T60" fmla="*/ 2147483647 w 52"/>
              <a:gd name="T61" fmla="*/ 2147483647 h 126"/>
              <a:gd name="T62" fmla="*/ 0 w 52"/>
              <a:gd name="T63" fmla="*/ 2147483647 h 126"/>
              <a:gd name="T64" fmla="*/ 0 w 5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26"/>
              <a:gd name="T101" fmla="*/ 52 w 5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26">
                <a:moveTo>
                  <a:pt x="0" y="100"/>
                </a:moveTo>
                <a:lnTo>
                  <a:pt x="0" y="105"/>
                </a:lnTo>
                <a:lnTo>
                  <a:pt x="2" y="109"/>
                </a:lnTo>
                <a:lnTo>
                  <a:pt x="4" y="115"/>
                </a:lnTo>
                <a:lnTo>
                  <a:pt x="8" y="119"/>
                </a:lnTo>
                <a:lnTo>
                  <a:pt x="12" y="121"/>
                </a:lnTo>
                <a:lnTo>
                  <a:pt x="16" y="124"/>
                </a:lnTo>
                <a:lnTo>
                  <a:pt x="21" y="125"/>
                </a:lnTo>
                <a:lnTo>
                  <a:pt x="27" y="126"/>
                </a:lnTo>
                <a:lnTo>
                  <a:pt x="32" y="125"/>
                </a:lnTo>
                <a:lnTo>
                  <a:pt x="36" y="124"/>
                </a:lnTo>
                <a:lnTo>
                  <a:pt x="41" y="121"/>
                </a:lnTo>
                <a:lnTo>
                  <a:pt x="45" y="119"/>
                </a:lnTo>
                <a:lnTo>
                  <a:pt x="48" y="115"/>
                </a:lnTo>
                <a:lnTo>
                  <a:pt x="50" y="109"/>
                </a:lnTo>
                <a:lnTo>
                  <a:pt x="52" y="105"/>
                </a:lnTo>
                <a:lnTo>
                  <a:pt x="52" y="31"/>
                </a:lnTo>
                <a:lnTo>
                  <a:pt x="52" y="21"/>
                </a:lnTo>
                <a:lnTo>
                  <a:pt x="50" y="17"/>
                </a:lnTo>
                <a:lnTo>
                  <a:pt x="48" y="12"/>
                </a:lnTo>
                <a:lnTo>
                  <a:pt x="45" y="8"/>
                </a:lnTo>
                <a:lnTo>
                  <a:pt x="41" y="5"/>
                </a:lnTo>
                <a:lnTo>
                  <a:pt x="36" y="2"/>
                </a:lnTo>
                <a:lnTo>
                  <a:pt x="32" y="1"/>
                </a:lnTo>
                <a:lnTo>
                  <a:pt x="27" y="0"/>
                </a:lnTo>
                <a:lnTo>
                  <a:pt x="21" y="1"/>
                </a:lnTo>
                <a:lnTo>
                  <a:pt x="16" y="2"/>
                </a:lnTo>
                <a:lnTo>
                  <a:pt x="12" y="5"/>
                </a:lnTo>
                <a:lnTo>
                  <a:pt x="8" y="8"/>
                </a:lnTo>
                <a:lnTo>
                  <a:pt x="4" y="12"/>
                </a:lnTo>
                <a:lnTo>
                  <a:pt x="2" y="17"/>
                </a:lnTo>
                <a:lnTo>
                  <a:pt x="0" y="26"/>
                </a:lnTo>
                <a:lnTo>
                  <a:pt x="0" y="10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7" name="Straight Connector 46385"/>
          <p:cNvSpPr>
            <a:spLocks noChangeShapeType="1"/>
          </p:cNvSpPr>
          <p:nvPr/>
        </p:nvSpPr>
        <p:spPr bwMode="auto">
          <a:xfrm>
            <a:off x="5880100" y="37607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8" name="Shape 46386"/>
          <p:cNvSpPr>
            <a:spLocks/>
          </p:cNvSpPr>
          <p:nvPr/>
        </p:nvSpPr>
        <p:spPr bwMode="auto">
          <a:xfrm>
            <a:off x="5868988" y="3760788"/>
            <a:ext cx="52387" cy="19050"/>
          </a:xfrm>
          <a:custGeom>
            <a:avLst/>
            <a:gdLst>
              <a:gd name="T0" fmla="*/ 2147483647 w 131"/>
              <a:gd name="T1" fmla="*/ 0 h 52"/>
              <a:gd name="T2" fmla="*/ 2147483647 w 131"/>
              <a:gd name="T3" fmla="*/ 2147483647 h 52"/>
              <a:gd name="T4" fmla="*/ 2147483647 w 131"/>
              <a:gd name="T5" fmla="*/ 2147483647 h 52"/>
              <a:gd name="T6" fmla="*/ 2147483647 w 131"/>
              <a:gd name="T7" fmla="*/ 2147483647 h 52"/>
              <a:gd name="T8" fmla="*/ 2147483647 w 131"/>
              <a:gd name="T9" fmla="*/ 2147483647 h 52"/>
              <a:gd name="T10" fmla="*/ 2147483647 w 131"/>
              <a:gd name="T11" fmla="*/ 2147483647 h 52"/>
              <a:gd name="T12" fmla="*/ 2147483647 w 131"/>
              <a:gd name="T13" fmla="*/ 2147483647 h 52"/>
              <a:gd name="T14" fmla="*/ 0 w 131"/>
              <a:gd name="T15" fmla="*/ 2147483647 h 52"/>
              <a:gd name="T16" fmla="*/ 0 w 131"/>
              <a:gd name="T17" fmla="*/ 2147483647 h 52"/>
              <a:gd name="T18" fmla="*/ 0 w 131"/>
              <a:gd name="T19" fmla="*/ 2147483647 h 52"/>
              <a:gd name="T20" fmla="*/ 2147483647 w 131"/>
              <a:gd name="T21" fmla="*/ 2147483647 h 52"/>
              <a:gd name="T22" fmla="*/ 2147483647 w 131"/>
              <a:gd name="T23" fmla="*/ 2147483647 h 52"/>
              <a:gd name="T24" fmla="*/ 2147483647 w 131"/>
              <a:gd name="T25" fmla="*/ 2147483647 h 52"/>
              <a:gd name="T26" fmla="*/ 2147483647 w 131"/>
              <a:gd name="T27" fmla="*/ 2147483647 h 52"/>
              <a:gd name="T28" fmla="*/ 2147483647 w 131"/>
              <a:gd name="T29" fmla="*/ 2147483647 h 52"/>
              <a:gd name="T30" fmla="*/ 2147483647 w 131"/>
              <a:gd name="T31" fmla="*/ 2147483647 h 52"/>
              <a:gd name="T32" fmla="*/ 2147483647 w 131"/>
              <a:gd name="T33" fmla="*/ 2147483647 h 52"/>
              <a:gd name="T34" fmla="*/ 2147483647 w 131"/>
              <a:gd name="T35" fmla="*/ 2147483647 h 52"/>
              <a:gd name="T36" fmla="*/ 2147483647 w 131"/>
              <a:gd name="T37" fmla="*/ 2147483647 h 52"/>
              <a:gd name="T38" fmla="*/ 2147483647 w 131"/>
              <a:gd name="T39" fmla="*/ 2147483647 h 52"/>
              <a:gd name="T40" fmla="*/ 2147483647 w 131"/>
              <a:gd name="T41" fmla="*/ 2147483647 h 52"/>
              <a:gd name="T42" fmla="*/ 2147483647 w 131"/>
              <a:gd name="T43" fmla="*/ 2147483647 h 52"/>
              <a:gd name="T44" fmla="*/ 2147483647 w 131"/>
              <a:gd name="T45" fmla="*/ 2147483647 h 52"/>
              <a:gd name="T46" fmla="*/ 2147483647 w 131"/>
              <a:gd name="T47" fmla="*/ 2147483647 h 52"/>
              <a:gd name="T48" fmla="*/ 2147483647 w 131"/>
              <a:gd name="T49" fmla="*/ 2147483647 h 52"/>
              <a:gd name="T50" fmla="*/ 2147483647 w 131"/>
              <a:gd name="T51" fmla="*/ 2147483647 h 52"/>
              <a:gd name="T52" fmla="*/ 2147483647 w 131"/>
              <a:gd name="T53" fmla="*/ 2147483647 h 52"/>
              <a:gd name="T54" fmla="*/ 2147483647 w 131"/>
              <a:gd name="T55" fmla="*/ 2147483647 h 52"/>
              <a:gd name="T56" fmla="*/ 2147483647 w 131"/>
              <a:gd name="T57" fmla="*/ 2147483647 h 52"/>
              <a:gd name="T58" fmla="*/ 2147483647 w 131"/>
              <a:gd name="T59" fmla="*/ 2147483647 h 52"/>
              <a:gd name="T60" fmla="*/ 2147483647 w 131"/>
              <a:gd name="T61" fmla="*/ 2147483647 h 52"/>
              <a:gd name="T62" fmla="*/ 2147483647 w 131"/>
              <a:gd name="T63" fmla="*/ 0 h 52"/>
              <a:gd name="T64" fmla="*/ 2147483647 w 13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
              <a:gd name="T100" fmla="*/ 0 h 52"/>
              <a:gd name="T101" fmla="*/ 131 w 13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 h="52">
                <a:moveTo>
                  <a:pt x="27" y="0"/>
                </a:moveTo>
                <a:lnTo>
                  <a:pt x="21" y="1"/>
                </a:lnTo>
                <a:lnTo>
                  <a:pt x="16" y="2"/>
                </a:lnTo>
                <a:lnTo>
                  <a:pt x="12" y="5"/>
                </a:lnTo>
                <a:lnTo>
                  <a:pt x="8" y="8"/>
                </a:lnTo>
                <a:lnTo>
                  <a:pt x="4" y="12"/>
                </a:lnTo>
                <a:lnTo>
                  <a:pt x="2" y="17"/>
                </a:lnTo>
                <a:lnTo>
                  <a:pt x="0" y="21"/>
                </a:lnTo>
                <a:lnTo>
                  <a:pt x="0" y="26"/>
                </a:lnTo>
                <a:lnTo>
                  <a:pt x="0" y="31"/>
                </a:lnTo>
                <a:lnTo>
                  <a:pt x="2" y="37"/>
                </a:lnTo>
                <a:lnTo>
                  <a:pt x="4" y="41"/>
                </a:lnTo>
                <a:lnTo>
                  <a:pt x="8" y="45"/>
                </a:lnTo>
                <a:lnTo>
                  <a:pt x="12" y="49"/>
                </a:lnTo>
                <a:lnTo>
                  <a:pt x="16" y="51"/>
                </a:lnTo>
                <a:lnTo>
                  <a:pt x="21" y="52"/>
                </a:lnTo>
                <a:lnTo>
                  <a:pt x="99" y="52"/>
                </a:lnTo>
                <a:lnTo>
                  <a:pt x="110" y="52"/>
                </a:lnTo>
                <a:lnTo>
                  <a:pt x="115" y="51"/>
                </a:lnTo>
                <a:lnTo>
                  <a:pt x="119" y="49"/>
                </a:lnTo>
                <a:lnTo>
                  <a:pt x="123" y="45"/>
                </a:lnTo>
                <a:lnTo>
                  <a:pt x="127" y="41"/>
                </a:lnTo>
                <a:lnTo>
                  <a:pt x="130" y="37"/>
                </a:lnTo>
                <a:lnTo>
                  <a:pt x="131" y="31"/>
                </a:lnTo>
                <a:lnTo>
                  <a:pt x="131" y="26"/>
                </a:lnTo>
                <a:lnTo>
                  <a:pt x="131" y="21"/>
                </a:lnTo>
                <a:lnTo>
                  <a:pt x="130" y="17"/>
                </a:lnTo>
                <a:lnTo>
                  <a:pt x="127" y="12"/>
                </a:lnTo>
                <a:lnTo>
                  <a:pt x="123" y="8"/>
                </a:lnTo>
                <a:lnTo>
                  <a:pt x="119" y="5"/>
                </a:lnTo>
                <a:lnTo>
                  <a:pt x="115" y="2"/>
                </a:lnTo>
                <a:lnTo>
                  <a:pt x="10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09" name="Straight Connector 46387"/>
          <p:cNvSpPr>
            <a:spLocks noChangeShapeType="1"/>
          </p:cNvSpPr>
          <p:nvPr/>
        </p:nvSpPr>
        <p:spPr bwMode="auto">
          <a:xfrm>
            <a:off x="5900738" y="3770313"/>
            <a:ext cx="1587"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0" name="Shape 46388"/>
          <p:cNvSpPr>
            <a:spLocks/>
          </p:cNvSpPr>
          <p:nvPr/>
        </p:nvSpPr>
        <p:spPr bwMode="auto">
          <a:xfrm>
            <a:off x="5900738" y="3732213"/>
            <a:ext cx="20637" cy="47625"/>
          </a:xfrm>
          <a:custGeom>
            <a:avLst/>
            <a:gdLst>
              <a:gd name="T0" fmla="*/ 0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0 h 125"/>
              <a:gd name="T48" fmla="*/ 2147483647 w 53"/>
              <a:gd name="T49" fmla="*/ 0 h 125"/>
              <a:gd name="T50" fmla="*/ 2147483647 w 53"/>
              <a:gd name="T51" fmla="*/ 0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2147483647 w 53"/>
              <a:gd name="T61" fmla="*/ 2147483647 h 125"/>
              <a:gd name="T62" fmla="*/ 0 w 53"/>
              <a:gd name="T63" fmla="*/ 2147483647 h 125"/>
              <a:gd name="T64" fmla="*/ 0 w 53"/>
              <a:gd name="T65" fmla="*/ 2147483647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5"/>
              <a:gd name="T101" fmla="*/ 53 w 53"/>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5">
                <a:moveTo>
                  <a:pt x="0" y="99"/>
                </a:moveTo>
                <a:lnTo>
                  <a:pt x="1" y="104"/>
                </a:lnTo>
                <a:lnTo>
                  <a:pt x="3" y="110"/>
                </a:lnTo>
                <a:lnTo>
                  <a:pt x="5" y="114"/>
                </a:lnTo>
                <a:lnTo>
                  <a:pt x="8" y="118"/>
                </a:lnTo>
                <a:lnTo>
                  <a:pt x="12" y="122"/>
                </a:lnTo>
                <a:lnTo>
                  <a:pt x="17" y="124"/>
                </a:lnTo>
                <a:lnTo>
                  <a:pt x="21" y="125"/>
                </a:lnTo>
                <a:lnTo>
                  <a:pt x="27" y="125"/>
                </a:lnTo>
                <a:lnTo>
                  <a:pt x="32" y="125"/>
                </a:lnTo>
                <a:lnTo>
                  <a:pt x="37" y="124"/>
                </a:lnTo>
                <a:lnTo>
                  <a:pt x="41" y="122"/>
                </a:lnTo>
                <a:lnTo>
                  <a:pt x="45" y="118"/>
                </a:lnTo>
                <a:lnTo>
                  <a:pt x="49" y="114"/>
                </a:lnTo>
                <a:lnTo>
                  <a:pt x="52" y="110"/>
                </a:lnTo>
                <a:lnTo>
                  <a:pt x="53" y="104"/>
                </a:lnTo>
                <a:lnTo>
                  <a:pt x="53" y="32"/>
                </a:lnTo>
                <a:lnTo>
                  <a:pt x="53" y="21"/>
                </a:lnTo>
                <a:lnTo>
                  <a:pt x="52" y="16"/>
                </a:lnTo>
                <a:lnTo>
                  <a:pt x="49" y="12"/>
                </a:lnTo>
                <a:lnTo>
                  <a:pt x="45" y="8"/>
                </a:lnTo>
                <a:lnTo>
                  <a:pt x="41" y="4"/>
                </a:lnTo>
                <a:lnTo>
                  <a:pt x="37" y="1"/>
                </a:lnTo>
                <a:lnTo>
                  <a:pt x="32" y="0"/>
                </a:lnTo>
                <a:lnTo>
                  <a:pt x="27" y="0"/>
                </a:lnTo>
                <a:lnTo>
                  <a:pt x="21" y="0"/>
                </a:lnTo>
                <a:lnTo>
                  <a:pt x="17" y="1"/>
                </a:lnTo>
                <a:lnTo>
                  <a:pt x="12" y="4"/>
                </a:lnTo>
                <a:lnTo>
                  <a:pt x="8" y="8"/>
                </a:lnTo>
                <a:lnTo>
                  <a:pt x="5" y="12"/>
                </a:lnTo>
                <a:lnTo>
                  <a:pt x="3" y="16"/>
                </a:lnTo>
                <a:lnTo>
                  <a:pt x="0" y="26"/>
                </a:lnTo>
                <a:lnTo>
                  <a:pt x="0" y="9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1" name="Straight Connector 46389"/>
          <p:cNvSpPr>
            <a:spLocks noChangeShapeType="1"/>
          </p:cNvSpPr>
          <p:nvPr/>
        </p:nvSpPr>
        <p:spPr bwMode="auto">
          <a:xfrm>
            <a:off x="5910263" y="3732213"/>
            <a:ext cx="1587"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2" name="Shape 46390"/>
          <p:cNvSpPr>
            <a:spLocks/>
          </p:cNvSpPr>
          <p:nvPr/>
        </p:nvSpPr>
        <p:spPr bwMode="auto">
          <a:xfrm>
            <a:off x="5900738" y="3732213"/>
            <a:ext cx="52387" cy="19050"/>
          </a:xfrm>
          <a:custGeom>
            <a:avLst/>
            <a:gdLst>
              <a:gd name="T0" fmla="*/ 2147483647 w 132"/>
              <a:gd name="T1" fmla="*/ 0 h 51"/>
              <a:gd name="T2" fmla="*/ 2147483647 w 132"/>
              <a:gd name="T3" fmla="*/ 0 h 51"/>
              <a:gd name="T4" fmla="*/ 2147483647 w 132"/>
              <a:gd name="T5" fmla="*/ 2147483647 h 51"/>
              <a:gd name="T6" fmla="*/ 2147483647 w 132"/>
              <a:gd name="T7" fmla="*/ 2147483647 h 51"/>
              <a:gd name="T8" fmla="*/ 2147483647 w 132"/>
              <a:gd name="T9" fmla="*/ 2147483647 h 51"/>
              <a:gd name="T10" fmla="*/ 2147483647 w 132"/>
              <a:gd name="T11" fmla="*/ 2147483647 h 51"/>
              <a:gd name="T12" fmla="*/ 2147483647 w 132"/>
              <a:gd name="T13" fmla="*/ 2147483647 h 51"/>
              <a:gd name="T14" fmla="*/ 2147483647 w 132"/>
              <a:gd name="T15" fmla="*/ 2147483647 h 51"/>
              <a:gd name="T16" fmla="*/ 0 w 132"/>
              <a:gd name="T17" fmla="*/ 2147483647 h 51"/>
              <a:gd name="T18" fmla="*/ 2147483647 w 132"/>
              <a:gd name="T19" fmla="*/ 2147483647 h 51"/>
              <a:gd name="T20" fmla="*/ 2147483647 w 132"/>
              <a:gd name="T21" fmla="*/ 2147483647 h 51"/>
              <a:gd name="T22" fmla="*/ 2147483647 w 132"/>
              <a:gd name="T23" fmla="*/ 2147483647 h 51"/>
              <a:gd name="T24" fmla="*/ 2147483647 w 132"/>
              <a:gd name="T25" fmla="*/ 2147483647 h 51"/>
              <a:gd name="T26" fmla="*/ 2147483647 w 132"/>
              <a:gd name="T27" fmla="*/ 2147483647 h 51"/>
              <a:gd name="T28" fmla="*/ 2147483647 w 132"/>
              <a:gd name="T29" fmla="*/ 2147483647 h 51"/>
              <a:gd name="T30" fmla="*/ 2147483647 w 132"/>
              <a:gd name="T31" fmla="*/ 2147483647 h 51"/>
              <a:gd name="T32" fmla="*/ 2147483647 w 132"/>
              <a:gd name="T33" fmla="*/ 2147483647 h 51"/>
              <a:gd name="T34" fmla="*/ 2147483647 w 132"/>
              <a:gd name="T35" fmla="*/ 2147483647 h 51"/>
              <a:gd name="T36" fmla="*/ 2147483647 w 132"/>
              <a:gd name="T37" fmla="*/ 2147483647 h 51"/>
              <a:gd name="T38" fmla="*/ 2147483647 w 132"/>
              <a:gd name="T39" fmla="*/ 2147483647 h 51"/>
              <a:gd name="T40" fmla="*/ 2147483647 w 132"/>
              <a:gd name="T41" fmla="*/ 2147483647 h 51"/>
              <a:gd name="T42" fmla="*/ 2147483647 w 132"/>
              <a:gd name="T43" fmla="*/ 2147483647 h 51"/>
              <a:gd name="T44" fmla="*/ 2147483647 w 132"/>
              <a:gd name="T45" fmla="*/ 2147483647 h 51"/>
              <a:gd name="T46" fmla="*/ 2147483647 w 132"/>
              <a:gd name="T47" fmla="*/ 2147483647 h 51"/>
              <a:gd name="T48" fmla="*/ 2147483647 w 132"/>
              <a:gd name="T49" fmla="*/ 2147483647 h 51"/>
              <a:gd name="T50" fmla="*/ 2147483647 w 132"/>
              <a:gd name="T51" fmla="*/ 2147483647 h 51"/>
              <a:gd name="T52" fmla="*/ 2147483647 w 132"/>
              <a:gd name="T53" fmla="*/ 2147483647 h 51"/>
              <a:gd name="T54" fmla="*/ 2147483647 w 132"/>
              <a:gd name="T55" fmla="*/ 2147483647 h 51"/>
              <a:gd name="T56" fmla="*/ 2147483647 w 132"/>
              <a:gd name="T57" fmla="*/ 2147483647 h 51"/>
              <a:gd name="T58" fmla="*/ 2147483647 w 132"/>
              <a:gd name="T59" fmla="*/ 2147483647 h 51"/>
              <a:gd name="T60" fmla="*/ 2147483647 w 132"/>
              <a:gd name="T61" fmla="*/ 2147483647 h 51"/>
              <a:gd name="T62" fmla="*/ 2147483647 w 132"/>
              <a:gd name="T63" fmla="*/ 0 h 51"/>
              <a:gd name="T64" fmla="*/ 2147483647 w 13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1"/>
              <a:gd name="T101" fmla="*/ 132 w 13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1">
                <a:moveTo>
                  <a:pt x="27" y="0"/>
                </a:moveTo>
                <a:lnTo>
                  <a:pt x="21" y="0"/>
                </a:lnTo>
                <a:lnTo>
                  <a:pt x="17" y="1"/>
                </a:lnTo>
                <a:lnTo>
                  <a:pt x="12" y="4"/>
                </a:lnTo>
                <a:lnTo>
                  <a:pt x="8" y="8"/>
                </a:lnTo>
                <a:lnTo>
                  <a:pt x="5" y="12"/>
                </a:lnTo>
                <a:lnTo>
                  <a:pt x="3" y="16"/>
                </a:lnTo>
                <a:lnTo>
                  <a:pt x="1" y="21"/>
                </a:lnTo>
                <a:lnTo>
                  <a:pt x="0" y="26"/>
                </a:lnTo>
                <a:lnTo>
                  <a:pt x="1" y="32"/>
                </a:lnTo>
                <a:lnTo>
                  <a:pt x="3" y="36"/>
                </a:lnTo>
                <a:lnTo>
                  <a:pt x="5" y="41"/>
                </a:lnTo>
                <a:lnTo>
                  <a:pt x="8" y="45"/>
                </a:lnTo>
                <a:lnTo>
                  <a:pt x="12" y="48"/>
                </a:lnTo>
                <a:lnTo>
                  <a:pt x="17" y="50"/>
                </a:lnTo>
                <a:lnTo>
                  <a:pt x="21" y="51"/>
                </a:lnTo>
                <a:lnTo>
                  <a:pt x="101" y="51"/>
                </a:lnTo>
                <a:lnTo>
                  <a:pt x="111" y="51"/>
                </a:lnTo>
                <a:lnTo>
                  <a:pt x="115" y="50"/>
                </a:lnTo>
                <a:lnTo>
                  <a:pt x="120" y="48"/>
                </a:lnTo>
                <a:lnTo>
                  <a:pt x="124" y="45"/>
                </a:lnTo>
                <a:lnTo>
                  <a:pt x="127" y="41"/>
                </a:lnTo>
                <a:lnTo>
                  <a:pt x="130" y="36"/>
                </a:lnTo>
                <a:lnTo>
                  <a:pt x="131" y="32"/>
                </a:lnTo>
                <a:lnTo>
                  <a:pt x="132" y="26"/>
                </a:lnTo>
                <a:lnTo>
                  <a:pt x="131" y="21"/>
                </a:lnTo>
                <a:lnTo>
                  <a:pt x="130" y="16"/>
                </a:lnTo>
                <a:lnTo>
                  <a:pt x="127" y="12"/>
                </a:lnTo>
                <a:lnTo>
                  <a:pt x="124" y="8"/>
                </a:lnTo>
                <a:lnTo>
                  <a:pt x="120" y="4"/>
                </a:lnTo>
                <a:lnTo>
                  <a:pt x="115" y="1"/>
                </a:lnTo>
                <a:lnTo>
                  <a:pt x="10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3" name="Straight Connector 46391"/>
          <p:cNvSpPr>
            <a:spLocks noChangeShapeType="1"/>
          </p:cNvSpPr>
          <p:nvPr/>
        </p:nvSpPr>
        <p:spPr bwMode="auto">
          <a:xfrm>
            <a:off x="5942013" y="3732213"/>
            <a:ext cx="1587"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4" name="Shape 46392"/>
          <p:cNvSpPr>
            <a:spLocks/>
          </p:cNvSpPr>
          <p:nvPr/>
        </p:nvSpPr>
        <p:spPr bwMode="auto">
          <a:xfrm>
            <a:off x="5932488" y="3732213"/>
            <a:ext cx="93662" cy="19050"/>
          </a:xfrm>
          <a:custGeom>
            <a:avLst/>
            <a:gdLst>
              <a:gd name="T0" fmla="*/ 2147483647 w 240"/>
              <a:gd name="T1" fmla="*/ 0 h 51"/>
              <a:gd name="T2" fmla="*/ 2147483647 w 240"/>
              <a:gd name="T3" fmla="*/ 0 h 51"/>
              <a:gd name="T4" fmla="*/ 2147483647 w 240"/>
              <a:gd name="T5" fmla="*/ 2147483647 h 51"/>
              <a:gd name="T6" fmla="*/ 2147483647 w 240"/>
              <a:gd name="T7" fmla="*/ 2147483647 h 51"/>
              <a:gd name="T8" fmla="*/ 2147483647 w 240"/>
              <a:gd name="T9" fmla="*/ 2147483647 h 51"/>
              <a:gd name="T10" fmla="*/ 2147483647 w 240"/>
              <a:gd name="T11" fmla="*/ 2147483647 h 51"/>
              <a:gd name="T12" fmla="*/ 2147483647 w 240"/>
              <a:gd name="T13" fmla="*/ 2147483647 h 51"/>
              <a:gd name="T14" fmla="*/ 0 w 240"/>
              <a:gd name="T15" fmla="*/ 2147483647 h 51"/>
              <a:gd name="T16" fmla="*/ 0 w 240"/>
              <a:gd name="T17" fmla="*/ 2147483647 h 51"/>
              <a:gd name="T18" fmla="*/ 0 w 240"/>
              <a:gd name="T19" fmla="*/ 2147483647 h 51"/>
              <a:gd name="T20" fmla="*/ 2147483647 w 240"/>
              <a:gd name="T21" fmla="*/ 2147483647 h 51"/>
              <a:gd name="T22" fmla="*/ 2147483647 w 240"/>
              <a:gd name="T23" fmla="*/ 2147483647 h 51"/>
              <a:gd name="T24" fmla="*/ 2147483647 w 240"/>
              <a:gd name="T25" fmla="*/ 2147483647 h 51"/>
              <a:gd name="T26" fmla="*/ 2147483647 w 240"/>
              <a:gd name="T27" fmla="*/ 2147483647 h 51"/>
              <a:gd name="T28" fmla="*/ 2147483647 w 240"/>
              <a:gd name="T29" fmla="*/ 2147483647 h 51"/>
              <a:gd name="T30" fmla="*/ 2147483647 w 240"/>
              <a:gd name="T31" fmla="*/ 2147483647 h 51"/>
              <a:gd name="T32" fmla="*/ 2147483647 w 240"/>
              <a:gd name="T33" fmla="*/ 2147483647 h 51"/>
              <a:gd name="T34" fmla="*/ 2147483647 w 240"/>
              <a:gd name="T35" fmla="*/ 2147483647 h 51"/>
              <a:gd name="T36" fmla="*/ 2147483647 w 240"/>
              <a:gd name="T37" fmla="*/ 2147483647 h 51"/>
              <a:gd name="T38" fmla="*/ 2147483647 w 240"/>
              <a:gd name="T39" fmla="*/ 2147483647 h 51"/>
              <a:gd name="T40" fmla="*/ 2147483647 w 240"/>
              <a:gd name="T41" fmla="*/ 2147483647 h 51"/>
              <a:gd name="T42" fmla="*/ 2147483647 w 240"/>
              <a:gd name="T43" fmla="*/ 2147483647 h 51"/>
              <a:gd name="T44" fmla="*/ 2147483647 w 240"/>
              <a:gd name="T45" fmla="*/ 2147483647 h 51"/>
              <a:gd name="T46" fmla="*/ 2147483647 w 240"/>
              <a:gd name="T47" fmla="*/ 2147483647 h 51"/>
              <a:gd name="T48" fmla="*/ 2147483647 w 240"/>
              <a:gd name="T49" fmla="*/ 2147483647 h 51"/>
              <a:gd name="T50" fmla="*/ 2147483647 w 240"/>
              <a:gd name="T51" fmla="*/ 2147483647 h 51"/>
              <a:gd name="T52" fmla="*/ 2147483647 w 240"/>
              <a:gd name="T53" fmla="*/ 2147483647 h 51"/>
              <a:gd name="T54" fmla="*/ 2147483647 w 240"/>
              <a:gd name="T55" fmla="*/ 2147483647 h 51"/>
              <a:gd name="T56" fmla="*/ 2147483647 w 240"/>
              <a:gd name="T57" fmla="*/ 2147483647 h 51"/>
              <a:gd name="T58" fmla="*/ 2147483647 w 240"/>
              <a:gd name="T59" fmla="*/ 2147483647 h 51"/>
              <a:gd name="T60" fmla="*/ 2147483647 w 240"/>
              <a:gd name="T61" fmla="*/ 2147483647 h 51"/>
              <a:gd name="T62" fmla="*/ 2147483647 w 240"/>
              <a:gd name="T63" fmla="*/ 0 h 51"/>
              <a:gd name="T64" fmla="*/ 2147483647 w 24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51"/>
              <a:gd name="T101" fmla="*/ 240 w 24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51">
                <a:moveTo>
                  <a:pt x="27" y="0"/>
                </a:moveTo>
                <a:lnTo>
                  <a:pt x="22" y="0"/>
                </a:lnTo>
                <a:lnTo>
                  <a:pt x="16" y="1"/>
                </a:lnTo>
                <a:lnTo>
                  <a:pt x="12" y="4"/>
                </a:lnTo>
                <a:lnTo>
                  <a:pt x="8" y="8"/>
                </a:lnTo>
                <a:lnTo>
                  <a:pt x="4" y="12"/>
                </a:lnTo>
                <a:lnTo>
                  <a:pt x="2" y="16"/>
                </a:lnTo>
                <a:lnTo>
                  <a:pt x="0" y="21"/>
                </a:lnTo>
                <a:lnTo>
                  <a:pt x="0" y="26"/>
                </a:lnTo>
                <a:lnTo>
                  <a:pt x="0" y="32"/>
                </a:lnTo>
                <a:lnTo>
                  <a:pt x="2" y="36"/>
                </a:lnTo>
                <a:lnTo>
                  <a:pt x="4" y="41"/>
                </a:lnTo>
                <a:lnTo>
                  <a:pt x="8" y="45"/>
                </a:lnTo>
                <a:lnTo>
                  <a:pt x="12" y="48"/>
                </a:lnTo>
                <a:lnTo>
                  <a:pt x="16" y="50"/>
                </a:lnTo>
                <a:lnTo>
                  <a:pt x="22" y="51"/>
                </a:lnTo>
                <a:lnTo>
                  <a:pt x="208" y="51"/>
                </a:lnTo>
                <a:lnTo>
                  <a:pt x="219" y="51"/>
                </a:lnTo>
                <a:lnTo>
                  <a:pt x="224" y="50"/>
                </a:lnTo>
                <a:lnTo>
                  <a:pt x="228" y="48"/>
                </a:lnTo>
                <a:lnTo>
                  <a:pt x="232" y="45"/>
                </a:lnTo>
                <a:lnTo>
                  <a:pt x="236" y="41"/>
                </a:lnTo>
                <a:lnTo>
                  <a:pt x="238" y="36"/>
                </a:lnTo>
                <a:lnTo>
                  <a:pt x="240" y="32"/>
                </a:lnTo>
                <a:lnTo>
                  <a:pt x="240" y="26"/>
                </a:lnTo>
                <a:lnTo>
                  <a:pt x="240" y="21"/>
                </a:lnTo>
                <a:lnTo>
                  <a:pt x="238" y="16"/>
                </a:lnTo>
                <a:lnTo>
                  <a:pt x="236" y="12"/>
                </a:lnTo>
                <a:lnTo>
                  <a:pt x="232" y="8"/>
                </a:lnTo>
                <a:lnTo>
                  <a:pt x="228" y="4"/>
                </a:lnTo>
                <a:lnTo>
                  <a:pt x="224" y="1"/>
                </a:lnTo>
                <a:lnTo>
                  <a:pt x="213"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5" name="Straight Connector 46393"/>
          <p:cNvSpPr>
            <a:spLocks noChangeShapeType="1"/>
          </p:cNvSpPr>
          <p:nvPr/>
        </p:nvSpPr>
        <p:spPr bwMode="auto">
          <a:xfrm>
            <a:off x="6016625" y="3732213"/>
            <a:ext cx="1588"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6" name="Shape 46394"/>
          <p:cNvSpPr>
            <a:spLocks/>
          </p:cNvSpPr>
          <p:nvPr/>
        </p:nvSpPr>
        <p:spPr bwMode="auto">
          <a:xfrm>
            <a:off x="6005513" y="3732213"/>
            <a:ext cx="36512" cy="19050"/>
          </a:xfrm>
          <a:custGeom>
            <a:avLst/>
            <a:gdLst>
              <a:gd name="T0" fmla="*/ 2147483647 w 92"/>
              <a:gd name="T1" fmla="*/ 0 h 51"/>
              <a:gd name="T2" fmla="*/ 2147483647 w 92"/>
              <a:gd name="T3" fmla="*/ 0 h 51"/>
              <a:gd name="T4" fmla="*/ 2147483647 w 92"/>
              <a:gd name="T5" fmla="*/ 2147483647 h 51"/>
              <a:gd name="T6" fmla="*/ 2147483647 w 92"/>
              <a:gd name="T7" fmla="*/ 2147483647 h 51"/>
              <a:gd name="T8" fmla="*/ 2147483647 w 92"/>
              <a:gd name="T9" fmla="*/ 2147483647 h 51"/>
              <a:gd name="T10" fmla="*/ 2147483647 w 92"/>
              <a:gd name="T11" fmla="*/ 2147483647 h 51"/>
              <a:gd name="T12" fmla="*/ 2147483647 w 92"/>
              <a:gd name="T13" fmla="*/ 2147483647 h 51"/>
              <a:gd name="T14" fmla="*/ 2147483647 w 92"/>
              <a:gd name="T15" fmla="*/ 2147483647 h 51"/>
              <a:gd name="T16" fmla="*/ 0 w 92"/>
              <a:gd name="T17" fmla="*/ 2147483647 h 51"/>
              <a:gd name="T18" fmla="*/ 2147483647 w 92"/>
              <a:gd name="T19" fmla="*/ 2147483647 h 51"/>
              <a:gd name="T20" fmla="*/ 2147483647 w 92"/>
              <a:gd name="T21" fmla="*/ 2147483647 h 51"/>
              <a:gd name="T22" fmla="*/ 2147483647 w 92"/>
              <a:gd name="T23" fmla="*/ 2147483647 h 51"/>
              <a:gd name="T24" fmla="*/ 2147483647 w 92"/>
              <a:gd name="T25" fmla="*/ 2147483647 h 51"/>
              <a:gd name="T26" fmla="*/ 2147483647 w 92"/>
              <a:gd name="T27" fmla="*/ 2147483647 h 51"/>
              <a:gd name="T28" fmla="*/ 2147483647 w 92"/>
              <a:gd name="T29" fmla="*/ 2147483647 h 51"/>
              <a:gd name="T30" fmla="*/ 2147483647 w 92"/>
              <a:gd name="T31" fmla="*/ 2147483647 h 51"/>
              <a:gd name="T32" fmla="*/ 2147483647 w 92"/>
              <a:gd name="T33" fmla="*/ 2147483647 h 51"/>
              <a:gd name="T34" fmla="*/ 2147483647 w 92"/>
              <a:gd name="T35" fmla="*/ 2147483647 h 51"/>
              <a:gd name="T36" fmla="*/ 2147483647 w 92"/>
              <a:gd name="T37" fmla="*/ 2147483647 h 51"/>
              <a:gd name="T38" fmla="*/ 2147483647 w 92"/>
              <a:gd name="T39" fmla="*/ 2147483647 h 51"/>
              <a:gd name="T40" fmla="*/ 2147483647 w 92"/>
              <a:gd name="T41" fmla="*/ 2147483647 h 51"/>
              <a:gd name="T42" fmla="*/ 2147483647 w 92"/>
              <a:gd name="T43" fmla="*/ 2147483647 h 51"/>
              <a:gd name="T44" fmla="*/ 2147483647 w 92"/>
              <a:gd name="T45" fmla="*/ 2147483647 h 51"/>
              <a:gd name="T46" fmla="*/ 2147483647 w 92"/>
              <a:gd name="T47" fmla="*/ 2147483647 h 51"/>
              <a:gd name="T48" fmla="*/ 2147483647 w 92"/>
              <a:gd name="T49" fmla="*/ 2147483647 h 51"/>
              <a:gd name="T50" fmla="*/ 2147483647 w 92"/>
              <a:gd name="T51" fmla="*/ 2147483647 h 51"/>
              <a:gd name="T52" fmla="*/ 2147483647 w 92"/>
              <a:gd name="T53" fmla="*/ 2147483647 h 51"/>
              <a:gd name="T54" fmla="*/ 2147483647 w 92"/>
              <a:gd name="T55" fmla="*/ 2147483647 h 51"/>
              <a:gd name="T56" fmla="*/ 2147483647 w 92"/>
              <a:gd name="T57" fmla="*/ 2147483647 h 51"/>
              <a:gd name="T58" fmla="*/ 2147483647 w 92"/>
              <a:gd name="T59" fmla="*/ 2147483647 h 51"/>
              <a:gd name="T60" fmla="*/ 2147483647 w 92"/>
              <a:gd name="T61" fmla="*/ 2147483647 h 51"/>
              <a:gd name="T62" fmla="*/ 2147483647 w 92"/>
              <a:gd name="T63" fmla="*/ 0 h 51"/>
              <a:gd name="T64" fmla="*/ 2147483647 w 9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1"/>
              <a:gd name="T101" fmla="*/ 92 w 9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1">
                <a:moveTo>
                  <a:pt x="26" y="0"/>
                </a:moveTo>
                <a:lnTo>
                  <a:pt x="21" y="0"/>
                </a:lnTo>
                <a:lnTo>
                  <a:pt x="17" y="1"/>
                </a:lnTo>
                <a:lnTo>
                  <a:pt x="12" y="4"/>
                </a:lnTo>
                <a:lnTo>
                  <a:pt x="8" y="8"/>
                </a:lnTo>
                <a:lnTo>
                  <a:pt x="5" y="12"/>
                </a:lnTo>
                <a:lnTo>
                  <a:pt x="2" y="16"/>
                </a:lnTo>
                <a:lnTo>
                  <a:pt x="1" y="21"/>
                </a:lnTo>
                <a:lnTo>
                  <a:pt x="0" y="26"/>
                </a:lnTo>
                <a:lnTo>
                  <a:pt x="1" y="32"/>
                </a:lnTo>
                <a:lnTo>
                  <a:pt x="2" y="36"/>
                </a:lnTo>
                <a:lnTo>
                  <a:pt x="5" y="41"/>
                </a:lnTo>
                <a:lnTo>
                  <a:pt x="8" y="45"/>
                </a:lnTo>
                <a:lnTo>
                  <a:pt x="12" y="48"/>
                </a:lnTo>
                <a:lnTo>
                  <a:pt x="17" y="50"/>
                </a:lnTo>
                <a:lnTo>
                  <a:pt x="21" y="51"/>
                </a:lnTo>
                <a:lnTo>
                  <a:pt x="61" y="51"/>
                </a:lnTo>
                <a:lnTo>
                  <a:pt x="71" y="51"/>
                </a:lnTo>
                <a:lnTo>
                  <a:pt x="76" y="50"/>
                </a:lnTo>
                <a:lnTo>
                  <a:pt x="80" y="48"/>
                </a:lnTo>
                <a:lnTo>
                  <a:pt x="84" y="45"/>
                </a:lnTo>
                <a:lnTo>
                  <a:pt x="88" y="41"/>
                </a:lnTo>
                <a:lnTo>
                  <a:pt x="91" y="36"/>
                </a:lnTo>
                <a:lnTo>
                  <a:pt x="92" y="32"/>
                </a:lnTo>
                <a:lnTo>
                  <a:pt x="92" y="26"/>
                </a:lnTo>
                <a:lnTo>
                  <a:pt x="92" y="21"/>
                </a:lnTo>
                <a:lnTo>
                  <a:pt x="91" y="16"/>
                </a:lnTo>
                <a:lnTo>
                  <a:pt x="88" y="12"/>
                </a:lnTo>
                <a:lnTo>
                  <a:pt x="84" y="8"/>
                </a:lnTo>
                <a:lnTo>
                  <a:pt x="80" y="4"/>
                </a:lnTo>
                <a:lnTo>
                  <a:pt x="76" y="1"/>
                </a:lnTo>
                <a:lnTo>
                  <a:pt x="6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7" name="Straight Connector 46395"/>
          <p:cNvSpPr>
            <a:spLocks noChangeShapeType="1"/>
          </p:cNvSpPr>
          <p:nvPr/>
        </p:nvSpPr>
        <p:spPr bwMode="auto">
          <a:xfrm>
            <a:off x="6021388" y="37417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8" name="Shape 46396"/>
          <p:cNvSpPr>
            <a:spLocks/>
          </p:cNvSpPr>
          <p:nvPr/>
        </p:nvSpPr>
        <p:spPr bwMode="auto">
          <a:xfrm>
            <a:off x="6021388" y="3703638"/>
            <a:ext cx="20637" cy="49212"/>
          </a:xfrm>
          <a:custGeom>
            <a:avLst/>
            <a:gdLst>
              <a:gd name="T0" fmla="*/ 0 w 53"/>
              <a:gd name="T1" fmla="*/ 2147483647 h 128"/>
              <a:gd name="T2" fmla="*/ 0 w 53"/>
              <a:gd name="T3" fmla="*/ 2147483647 h 128"/>
              <a:gd name="T4" fmla="*/ 2147483647 w 53"/>
              <a:gd name="T5" fmla="*/ 2147483647 h 128"/>
              <a:gd name="T6" fmla="*/ 2147483647 w 53"/>
              <a:gd name="T7" fmla="*/ 2147483647 h 128"/>
              <a:gd name="T8" fmla="*/ 2147483647 w 53"/>
              <a:gd name="T9" fmla="*/ 2147483647 h 128"/>
              <a:gd name="T10" fmla="*/ 2147483647 w 53"/>
              <a:gd name="T11" fmla="*/ 2147483647 h 128"/>
              <a:gd name="T12" fmla="*/ 2147483647 w 53"/>
              <a:gd name="T13" fmla="*/ 2147483647 h 128"/>
              <a:gd name="T14" fmla="*/ 2147483647 w 53"/>
              <a:gd name="T15" fmla="*/ 2147483647 h 128"/>
              <a:gd name="T16" fmla="*/ 2147483647 w 53"/>
              <a:gd name="T17" fmla="*/ 2147483647 h 128"/>
              <a:gd name="T18" fmla="*/ 2147483647 w 53"/>
              <a:gd name="T19" fmla="*/ 2147483647 h 128"/>
              <a:gd name="T20" fmla="*/ 2147483647 w 53"/>
              <a:gd name="T21" fmla="*/ 2147483647 h 128"/>
              <a:gd name="T22" fmla="*/ 2147483647 w 53"/>
              <a:gd name="T23" fmla="*/ 2147483647 h 128"/>
              <a:gd name="T24" fmla="*/ 2147483647 w 53"/>
              <a:gd name="T25" fmla="*/ 2147483647 h 128"/>
              <a:gd name="T26" fmla="*/ 2147483647 w 53"/>
              <a:gd name="T27" fmla="*/ 2147483647 h 128"/>
              <a:gd name="T28" fmla="*/ 2147483647 w 53"/>
              <a:gd name="T29" fmla="*/ 2147483647 h 128"/>
              <a:gd name="T30" fmla="*/ 2147483647 w 53"/>
              <a:gd name="T31" fmla="*/ 2147483647 h 128"/>
              <a:gd name="T32" fmla="*/ 2147483647 w 53"/>
              <a:gd name="T33" fmla="*/ 2147483647 h 128"/>
              <a:gd name="T34" fmla="*/ 2147483647 w 53"/>
              <a:gd name="T35" fmla="*/ 2147483647 h 128"/>
              <a:gd name="T36" fmla="*/ 2147483647 w 53"/>
              <a:gd name="T37" fmla="*/ 2147483647 h 128"/>
              <a:gd name="T38" fmla="*/ 2147483647 w 53"/>
              <a:gd name="T39" fmla="*/ 2147483647 h 128"/>
              <a:gd name="T40" fmla="*/ 2147483647 w 53"/>
              <a:gd name="T41" fmla="*/ 2147483647 h 128"/>
              <a:gd name="T42" fmla="*/ 2147483647 w 53"/>
              <a:gd name="T43" fmla="*/ 2147483647 h 128"/>
              <a:gd name="T44" fmla="*/ 2147483647 w 53"/>
              <a:gd name="T45" fmla="*/ 2147483647 h 128"/>
              <a:gd name="T46" fmla="*/ 2147483647 w 53"/>
              <a:gd name="T47" fmla="*/ 2147483647 h 128"/>
              <a:gd name="T48" fmla="*/ 2147483647 w 53"/>
              <a:gd name="T49" fmla="*/ 0 h 128"/>
              <a:gd name="T50" fmla="*/ 2147483647 w 53"/>
              <a:gd name="T51" fmla="*/ 2147483647 h 128"/>
              <a:gd name="T52" fmla="*/ 2147483647 w 53"/>
              <a:gd name="T53" fmla="*/ 2147483647 h 128"/>
              <a:gd name="T54" fmla="*/ 2147483647 w 53"/>
              <a:gd name="T55" fmla="*/ 2147483647 h 128"/>
              <a:gd name="T56" fmla="*/ 2147483647 w 53"/>
              <a:gd name="T57" fmla="*/ 2147483647 h 128"/>
              <a:gd name="T58" fmla="*/ 2147483647 w 53"/>
              <a:gd name="T59" fmla="*/ 2147483647 h 128"/>
              <a:gd name="T60" fmla="*/ 2147483647 w 53"/>
              <a:gd name="T61" fmla="*/ 2147483647 h 128"/>
              <a:gd name="T62" fmla="*/ 0 w 53"/>
              <a:gd name="T63" fmla="*/ 2147483647 h 128"/>
              <a:gd name="T64" fmla="*/ 0 w 53"/>
              <a:gd name="T65" fmla="*/ 2147483647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8"/>
              <a:gd name="T101" fmla="*/ 53 w 53"/>
              <a:gd name="T102" fmla="*/ 128 h 1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8">
                <a:moveTo>
                  <a:pt x="0" y="101"/>
                </a:moveTo>
                <a:lnTo>
                  <a:pt x="0" y="107"/>
                </a:lnTo>
                <a:lnTo>
                  <a:pt x="3" y="111"/>
                </a:lnTo>
                <a:lnTo>
                  <a:pt x="4" y="116"/>
                </a:lnTo>
                <a:lnTo>
                  <a:pt x="8" y="120"/>
                </a:lnTo>
                <a:lnTo>
                  <a:pt x="12" y="123"/>
                </a:lnTo>
                <a:lnTo>
                  <a:pt x="16" y="125"/>
                </a:lnTo>
                <a:lnTo>
                  <a:pt x="22" y="126"/>
                </a:lnTo>
                <a:lnTo>
                  <a:pt x="27" y="128"/>
                </a:lnTo>
                <a:lnTo>
                  <a:pt x="32" y="126"/>
                </a:lnTo>
                <a:lnTo>
                  <a:pt x="37" y="125"/>
                </a:lnTo>
                <a:lnTo>
                  <a:pt x="41" y="123"/>
                </a:lnTo>
                <a:lnTo>
                  <a:pt x="45" y="120"/>
                </a:lnTo>
                <a:lnTo>
                  <a:pt x="49" y="116"/>
                </a:lnTo>
                <a:lnTo>
                  <a:pt x="52" y="111"/>
                </a:lnTo>
                <a:lnTo>
                  <a:pt x="53" y="107"/>
                </a:lnTo>
                <a:lnTo>
                  <a:pt x="53" y="31"/>
                </a:lnTo>
                <a:lnTo>
                  <a:pt x="53" y="21"/>
                </a:lnTo>
                <a:lnTo>
                  <a:pt x="52" y="17"/>
                </a:lnTo>
                <a:lnTo>
                  <a:pt x="49" y="12"/>
                </a:lnTo>
                <a:lnTo>
                  <a:pt x="45" y="8"/>
                </a:lnTo>
                <a:lnTo>
                  <a:pt x="41" y="5"/>
                </a:lnTo>
                <a:lnTo>
                  <a:pt x="37" y="2"/>
                </a:lnTo>
                <a:lnTo>
                  <a:pt x="32" y="1"/>
                </a:lnTo>
                <a:lnTo>
                  <a:pt x="27" y="0"/>
                </a:lnTo>
                <a:lnTo>
                  <a:pt x="22" y="1"/>
                </a:lnTo>
                <a:lnTo>
                  <a:pt x="16" y="2"/>
                </a:lnTo>
                <a:lnTo>
                  <a:pt x="12" y="5"/>
                </a:lnTo>
                <a:lnTo>
                  <a:pt x="8" y="8"/>
                </a:lnTo>
                <a:lnTo>
                  <a:pt x="4" y="12"/>
                </a:lnTo>
                <a:lnTo>
                  <a:pt x="3" y="17"/>
                </a:lnTo>
                <a:lnTo>
                  <a:pt x="0" y="26"/>
                </a:lnTo>
                <a:lnTo>
                  <a:pt x="0" y="101"/>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19" name="Straight Connector 46397"/>
          <p:cNvSpPr>
            <a:spLocks noChangeShapeType="1"/>
          </p:cNvSpPr>
          <p:nvPr/>
        </p:nvSpPr>
        <p:spPr bwMode="auto">
          <a:xfrm>
            <a:off x="6032500" y="37036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0" name="Shape 46398"/>
          <p:cNvSpPr>
            <a:spLocks/>
          </p:cNvSpPr>
          <p:nvPr/>
        </p:nvSpPr>
        <p:spPr bwMode="auto">
          <a:xfrm>
            <a:off x="6021388" y="3703638"/>
            <a:ext cx="44450" cy="20637"/>
          </a:xfrm>
          <a:custGeom>
            <a:avLst/>
            <a:gdLst>
              <a:gd name="T0" fmla="*/ 2147483647 w 113"/>
              <a:gd name="T1" fmla="*/ 0 h 52"/>
              <a:gd name="T2" fmla="*/ 2147483647 w 113"/>
              <a:gd name="T3" fmla="*/ 2147483647 h 52"/>
              <a:gd name="T4" fmla="*/ 2147483647 w 113"/>
              <a:gd name="T5" fmla="*/ 2147483647 h 52"/>
              <a:gd name="T6" fmla="*/ 2147483647 w 113"/>
              <a:gd name="T7" fmla="*/ 2147483647 h 52"/>
              <a:gd name="T8" fmla="*/ 2147483647 w 113"/>
              <a:gd name="T9" fmla="*/ 2147483647 h 52"/>
              <a:gd name="T10" fmla="*/ 2147483647 w 113"/>
              <a:gd name="T11" fmla="*/ 2147483647 h 52"/>
              <a:gd name="T12" fmla="*/ 2147483647 w 113"/>
              <a:gd name="T13" fmla="*/ 2147483647 h 52"/>
              <a:gd name="T14" fmla="*/ 0 w 113"/>
              <a:gd name="T15" fmla="*/ 2147483647 h 52"/>
              <a:gd name="T16" fmla="*/ 0 w 113"/>
              <a:gd name="T17" fmla="*/ 2147483647 h 52"/>
              <a:gd name="T18" fmla="*/ 0 w 113"/>
              <a:gd name="T19" fmla="*/ 2147483647 h 52"/>
              <a:gd name="T20" fmla="*/ 2147483647 w 113"/>
              <a:gd name="T21" fmla="*/ 2147483647 h 52"/>
              <a:gd name="T22" fmla="*/ 2147483647 w 113"/>
              <a:gd name="T23" fmla="*/ 2147483647 h 52"/>
              <a:gd name="T24" fmla="*/ 2147483647 w 113"/>
              <a:gd name="T25" fmla="*/ 2147483647 h 52"/>
              <a:gd name="T26" fmla="*/ 2147483647 w 113"/>
              <a:gd name="T27" fmla="*/ 2147483647 h 52"/>
              <a:gd name="T28" fmla="*/ 2147483647 w 113"/>
              <a:gd name="T29" fmla="*/ 2147483647 h 52"/>
              <a:gd name="T30" fmla="*/ 2147483647 w 113"/>
              <a:gd name="T31" fmla="*/ 2147483647 h 52"/>
              <a:gd name="T32" fmla="*/ 2147483647 w 113"/>
              <a:gd name="T33" fmla="*/ 2147483647 h 52"/>
              <a:gd name="T34" fmla="*/ 2147483647 w 113"/>
              <a:gd name="T35" fmla="*/ 2147483647 h 52"/>
              <a:gd name="T36" fmla="*/ 2147483647 w 113"/>
              <a:gd name="T37" fmla="*/ 2147483647 h 52"/>
              <a:gd name="T38" fmla="*/ 2147483647 w 113"/>
              <a:gd name="T39" fmla="*/ 2147483647 h 52"/>
              <a:gd name="T40" fmla="*/ 2147483647 w 113"/>
              <a:gd name="T41" fmla="*/ 2147483647 h 52"/>
              <a:gd name="T42" fmla="*/ 2147483647 w 113"/>
              <a:gd name="T43" fmla="*/ 2147483647 h 52"/>
              <a:gd name="T44" fmla="*/ 2147483647 w 113"/>
              <a:gd name="T45" fmla="*/ 2147483647 h 52"/>
              <a:gd name="T46" fmla="*/ 2147483647 w 113"/>
              <a:gd name="T47" fmla="*/ 2147483647 h 52"/>
              <a:gd name="T48" fmla="*/ 2147483647 w 113"/>
              <a:gd name="T49" fmla="*/ 2147483647 h 52"/>
              <a:gd name="T50" fmla="*/ 2147483647 w 113"/>
              <a:gd name="T51" fmla="*/ 2147483647 h 52"/>
              <a:gd name="T52" fmla="*/ 2147483647 w 113"/>
              <a:gd name="T53" fmla="*/ 2147483647 h 52"/>
              <a:gd name="T54" fmla="*/ 2147483647 w 113"/>
              <a:gd name="T55" fmla="*/ 2147483647 h 52"/>
              <a:gd name="T56" fmla="*/ 2147483647 w 113"/>
              <a:gd name="T57" fmla="*/ 2147483647 h 52"/>
              <a:gd name="T58" fmla="*/ 2147483647 w 113"/>
              <a:gd name="T59" fmla="*/ 2147483647 h 52"/>
              <a:gd name="T60" fmla="*/ 2147483647 w 113"/>
              <a:gd name="T61" fmla="*/ 2147483647 h 52"/>
              <a:gd name="T62" fmla="*/ 2147483647 w 113"/>
              <a:gd name="T63" fmla="*/ 0 h 52"/>
              <a:gd name="T64" fmla="*/ 2147483647 w 11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52"/>
              <a:gd name="T101" fmla="*/ 113 w 11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52">
                <a:moveTo>
                  <a:pt x="27" y="0"/>
                </a:moveTo>
                <a:lnTo>
                  <a:pt x="22" y="1"/>
                </a:lnTo>
                <a:lnTo>
                  <a:pt x="16" y="2"/>
                </a:lnTo>
                <a:lnTo>
                  <a:pt x="12" y="5"/>
                </a:lnTo>
                <a:lnTo>
                  <a:pt x="8" y="8"/>
                </a:lnTo>
                <a:lnTo>
                  <a:pt x="4" y="12"/>
                </a:lnTo>
                <a:lnTo>
                  <a:pt x="3" y="17"/>
                </a:lnTo>
                <a:lnTo>
                  <a:pt x="0" y="21"/>
                </a:lnTo>
                <a:lnTo>
                  <a:pt x="0" y="26"/>
                </a:lnTo>
                <a:lnTo>
                  <a:pt x="0" y="31"/>
                </a:lnTo>
                <a:lnTo>
                  <a:pt x="3" y="37"/>
                </a:lnTo>
                <a:lnTo>
                  <a:pt x="4" y="41"/>
                </a:lnTo>
                <a:lnTo>
                  <a:pt x="8" y="45"/>
                </a:lnTo>
                <a:lnTo>
                  <a:pt x="12" y="49"/>
                </a:lnTo>
                <a:lnTo>
                  <a:pt x="16" y="51"/>
                </a:lnTo>
                <a:lnTo>
                  <a:pt x="22" y="52"/>
                </a:lnTo>
                <a:lnTo>
                  <a:pt x="81" y="52"/>
                </a:lnTo>
                <a:lnTo>
                  <a:pt x="92" y="52"/>
                </a:lnTo>
                <a:lnTo>
                  <a:pt x="96" y="51"/>
                </a:lnTo>
                <a:lnTo>
                  <a:pt x="101" y="49"/>
                </a:lnTo>
                <a:lnTo>
                  <a:pt x="105" y="45"/>
                </a:lnTo>
                <a:lnTo>
                  <a:pt x="108" y="41"/>
                </a:lnTo>
                <a:lnTo>
                  <a:pt x="110" y="37"/>
                </a:lnTo>
                <a:lnTo>
                  <a:pt x="112" y="31"/>
                </a:lnTo>
                <a:lnTo>
                  <a:pt x="113" y="26"/>
                </a:lnTo>
                <a:lnTo>
                  <a:pt x="112" y="21"/>
                </a:lnTo>
                <a:lnTo>
                  <a:pt x="110" y="17"/>
                </a:lnTo>
                <a:lnTo>
                  <a:pt x="108" y="12"/>
                </a:lnTo>
                <a:lnTo>
                  <a:pt x="105" y="8"/>
                </a:lnTo>
                <a:lnTo>
                  <a:pt x="101" y="5"/>
                </a:lnTo>
                <a:lnTo>
                  <a:pt x="96" y="2"/>
                </a:lnTo>
                <a:lnTo>
                  <a:pt x="8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1" name="Straight Connector 46399"/>
          <p:cNvSpPr>
            <a:spLocks noChangeShapeType="1"/>
          </p:cNvSpPr>
          <p:nvPr/>
        </p:nvSpPr>
        <p:spPr bwMode="auto">
          <a:xfrm>
            <a:off x="6056313" y="37036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2" name="Shape 46400"/>
          <p:cNvSpPr>
            <a:spLocks/>
          </p:cNvSpPr>
          <p:nvPr/>
        </p:nvSpPr>
        <p:spPr bwMode="auto">
          <a:xfrm>
            <a:off x="6045200" y="3703638"/>
            <a:ext cx="31750" cy="20637"/>
          </a:xfrm>
          <a:custGeom>
            <a:avLst/>
            <a:gdLst>
              <a:gd name="T0" fmla="*/ 2147483647 w 82"/>
              <a:gd name="T1" fmla="*/ 0 h 52"/>
              <a:gd name="T2" fmla="*/ 2147483647 w 82"/>
              <a:gd name="T3" fmla="*/ 2147483647 h 52"/>
              <a:gd name="T4" fmla="*/ 2147483647 w 82"/>
              <a:gd name="T5" fmla="*/ 2147483647 h 52"/>
              <a:gd name="T6" fmla="*/ 2147483647 w 82"/>
              <a:gd name="T7" fmla="*/ 2147483647 h 52"/>
              <a:gd name="T8" fmla="*/ 2147483647 w 82"/>
              <a:gd name="T9" fmla="*/ 2147483647 h 52"/>
              <a:gd name="T10" fmla="*/ 2147483647 w 82"/>
              <a:gd name="T11" fmla="*/ 2147483647 h 52"/>
              <a:gd name="T12" fmla="*/ 2147483647 w 82"/>
              <a:gd name="T13" fmla="*/ 2147483647 h 52"/>
              <a:gd name="T14" fmla="*/ 0 w 82"/>
              <a:gd name="T15" fmla="*/ 2147483647 h 52"/>
              <a:gd name="T16" fmla="*/ 0 w 82"/>
              <a:gd name="T17" fmla="*/ 2147483647 h 52"/>
              <a:gd name="T18" fmla="*/ 0 w 82"/>
              <a:gd name="T19" fmla="*/ 2147483647 h 52"/>
              <a:gd name="T20" fmla="*/ 2147483647 w 82"/>
              <a:gd name="T21" fmla="*/ 2147483647 h 52"/>
              <a:gd name="T22" fmla="*/ 2147483647 w 82"/>
              <a:gd name="T23" fmla="*/ 2147483647 h 52"/>
              <a:gd name="T24" fmla="*/ 2147483647 w 82"/>
              <a:gd name="T25" fmla="*/ 2147483647 h 52"/>
              <a:gd name="T26" fmla="*/ 2147483647 w 82"/>
              <a:gd name="T27" fmla="*/ 2147483647 h 52"/>
              <a:gd name="T28" fmla="*/ 2147483647 w 82"/>
              <a:gd name="T29" fmla="*/ 2147483647 h 52"/>
              <a:gd name="T30" fmla="*/ 2147483647 w 82"/>
              <a:gd name="T31" fmla="*/ 2147483647 h 52"/>
              <a:gd name="T32" fmla="*/ 2147483647 w 82"/>
              <a:gd name="T33" fmla="*/ 2147483647 h 52"/>
              <a:gd name="T34" fmla="*/ 2147483647 w 82"/>
              <a:gd name="T35" fmla="*/ 2147483647 h 52"/>
              <a:gd name="T36" fmla="*/ 2147483647 w 82"/>
              <a:gd name="T37" fmla="*/ 2147483647 h 52"/>
              <a:gd name="T38" fmla="*/ 2147483647 w 82"/>
              <a:gd name="T39" fmla="*/ 2147483647 h 52"/>
              <a:gd name="T40" fmla="*/ 2147483647 w 82"/>
              <a:gd name="T41" fmla="*/ 2147483647 h 52"/>
              <a:gd name="T42" fmla="*/ 2147483647 w 82"/>
              <a:gd name="T43" fmla="*/ 2147483647 h 52"/>
              <a:gd name="T44" fmla="*/ 2147483647 w 82"/>
              <a:gd name="T45" fmla="*/ 2147483647 h 52"/>
              <a:gd name="T46" fmla="*/ 2147483647 w 82"/>
              <a:gd name="T47" fmla="*/ 2147483647 h 52"/>
              <a:gd name="T48" fmla="*/ 2147483647 w 82"/>
              <a:gd name="T49" fmla="*/ 2147483647 h 52"/>
              <a:gd name="T50" fmla="*/ 2147483647 w 82"/>
              <a:gd name="T51" fmla="*/ 2147483647 h 52"/>
              <a:gd name="T52" fmla="*/ 2147483647 w 82"/>
              <a:gd name="T53" fmla="*/ 2147483647 h 52"/>
              <a:gd name="T54" fmla="*/ 2147483647 w 82"/>
              <a:gd name="T55" fmla="*/ 2147483647 h 52"/>
              <a:gd name="T56" fmla="*/ 2147483647 w 82"/>
              <a:gd name="T57" fmla="*/ 2147483647 h 52"/>
              <a:gd name="T58" fmla="*/ 2147483647 w 82"/>
              <a:gd name="T59" fmla="*/ 2147483647 h 52"/>
              <a:gd name="T60" fmla="*/ 2147483647 w 82"/>
              <a:gd name="T61" fmla="*/ 2147483647 h 52"/>
              <a:gd name="T62" fmla="*/ 2147483647 w 82"/>
              <a:gd name="T63" fmla="*/ 0 h 52"/>
              <a:gd name="T64" fmla="*/ 2147483647 w 8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2"/>
              <a:gd name="T101" fmla="*/ 82 w 8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2">
                <a:moveTo>
                  <a:pt x="26" y="0"/>
                </a:moveTo>
                <a:lnTo>
                  <a:pt x="21" y="1"/>
                </a:lnTo>
                <a:lnTo>
                  <a:pt x="16" y="2"/>
                </a:lnTo>
                <a:lnTo>
                  <a:pt x="12" y="5"/>
                </a:lnTo>
                <a:lnTo>
                  <a:pt x="8" y="8"/>
                </a:lnTo>
                <a:lnTo>
                  <a:pt x="4" y="12"/>
                </a:lnTo>
                <a:lnTo>
                  <a:pt x="1" y="17"/>
                </a:lnTo>
                <a:lnTo>
                  <a:pt x="0" y="21"/>
                </a:lnTo>
                <a:lnTo>
                  <a:pt x="0" y="26"/>
                </a:lnTo>
                <a:lnTo>
                  <a:pt x="0" y="31"/>
                </a:lnTo>
                <a:lnTo>
                  <a:pt x="1" y="37"/>
                </a:lnTo>
                <a:lnTo>
                  <a:pt x="4" y="41"/>
                </a:lnTo>
                <a:lnTo>
                  <a:pt x="8" y="45"/>
                </a:lnTo>
                <a:lnTo>
                  <a:pt x="12" y="49"/>
                </a:lnTo>
                <a:lnTo>
                  <a:pt x="16" y="51"/>
                </a:lnTo>
                <a:lnTo>
                  <a:pt x="21" y="52"/>
                </a:lnTo>
                <a:lnTo>
                  <a:pt x="50" y="52"/>
                </a:lnTo>
                <a:lnTo>
                  <a:pt x="61" y="52"/>
                </a:lnTo>
                <a:lnTo>
                  <a:pt x="66" y="51"/>
                </a:lnTo>
                <a:lnTo>
                  <a:pt x="70" y="49"/>
                </a:lnTo>
                <a:lnTo>
                  <a:pt x="74" y="45"/>
                </a:lnTo>
                <a:lnTo>
                  <a:pt x="78" y="41"/>
                </a:lnTo>
                <a:lnTo>
                  <a:pt x="81" y="37"/>
                </a:lnTo>
                <a:lnTo>
                  <a:pt x="82" y="31"/>
                </a:lnTo>
                <a:lnTo>
                  <a:pt x="82" y="26"/>
                </a:lnTo>
                <a:lnTo>
                  <a:pt x="82" y="21"/>
                </a:lnTo>
                <a:lnTo>
                  <a:pt x="81" y="17"/>
                </a:lnTo>
                <a:lnTo>
                  <a:pt x="78" y="12"/>
                </a:lnTo>
                <a:lnTo>
                  <a:pt x="74" y="8"/>
                </a:lnTo>
                <a:lnTo>
                  <a:pt x="70" y="5"/>
                </a:lnTo>
                <a:lnTo>
                  <a:pt x="66" y="2"/>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3" name="Straight Connector 46401"/>
          <p:cNvSpPr>
            <a:spLocks noChangeShapeType="1"/>
          </p:cNvSpPr>
          <p:nvPr/>
        </p:nvSpPr>
        <p:spPr bwMode="auto">
          <a:xfrm>
            <a:off x="6067425" y="37036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4" name="Shape 46402"/>
          <p:cNvSpPr>
            <a:spLocks/>
          </p:cNvSpPr>
          <p:nvPr/>
        </p:nvSpPr>
        <p:spPr bwMode="auto">
          <a:xfrm>
            <a:off x="6056313" y="3703638"/>
            <a:ext cx="41275" cy="20637"/>
          </a:xfrm>
          <a:custGeom>
            <a:avLst/>
            <a:gdLst>
              <a:gd name="T0" fmla="*/ 2147483647 w 102"/>
              <a:gd name="T1" fmla="*/ 0 h 52"/>
              <a:gd name="T2" fmla="*/ 2147483647 w 102"/>
              <a:gd name="T3" fmla="*/ 2147483647 h 52"/>
              <a:gd name="T4" fmla="*/ 2147483647 w 102"/>
              <a:gd name="T5" fmla="*/ 2147483647 h 52"/>
              <a:gd name="T6" fmla="*/ 2147483647 w 102"/>
              <a:gd name="T7" fmla="*/ 2147483647 h 52"/>
              <a:gd name="T8" fmla="*/ 2147483647 w 102"/>
              <a:gd name="T9" fmla="*/ 2147483647 h 52"/>
              <a:gd name="T10" fmla="*/ 2147483647 w 102"/>
              <a:gd name="T11" fmla="*/ 2147483647 h 52"/>
              <a:gd name="T12" fmla="*/ 2147483647 w 102"/>
              <a:gd name="T13" fmla="*/ 2147483647 h 52"/>
              <a:gd name="T14" fmla="*/ 0 w 102"/>
              <a:gd name="T15" fmla="*/ 2147483647 h 52"/>
              <a:gd name="T16" fmla="*/ 0 w 102"/>
              <a:gd name="T17" fmla="*/ 2147483647 h 52"/>
              <a:gd name="T18" fmla="*/ 0 w 102"/>
              <a:gd name="T19" fmla="*/ 2147483647 h 52"/>
              <a:gd name="T20" fmla="*/ 2147483647 w 102"/>
              <a:gd name="T21" fmla="*/ 2147483647 h 52"/>
              <a:gd name="T22" fmla="*/ 2147483647 w 102"/>
              <a:gd name="T23" fmla="*/ 2147483647 h 52"/>
              <a:gd name="T24" fmla="*/ 2147483647 w 102"/>
              <a:gd name="T25" fmla="*/ 2147483647 h 52"/>
              <a:gd name="T26" fmla="*/ 2147483647 w 102"/>
              <a:gd name="T27" fmla="*/ 2147483647 h 52"/>
              <a:gd name="T28" fmla="*/ 2147483647 w 102"/>
              <a:gd name="T29" fmla="*/ 2147483647 h 52"/>
              <a:gd name="T30" fmla="*/ 2147483647 w 102"/>
              <a:gd name="T31" fmla="*/ 2147483647 h 52"/>
              <a:gd name="T32" fmla="*/ 2147483647 w 102"/>
              <a:gd name="T33" fmla="*/ 2147483647 h 52"/>
              <a:gd name="T34" fmla="*/ 2147483647 w 102"/>
              <a:gd name="T35" fmla="*/ 2147483647 h 52"/>
              <a:gd name="T36" fmla="*/ 2147483647 w 102"/>
              <a:gd name="T37" fmla="*/ 2147483647 h 52"/>
              <a:gd name="T38" fmla="*/ 2147483647 w 102"/>
              <a:gd name="T39" fmla="*/ 2147483647 h 52"/>
              <a:gd name="T40" fmla="*/ 2147483647 w 102"/>
              <a:gd name="T41" fmla="*/ 2147483647 h 52"/>
              <a:gd name="T42" fmla="*/ 2147483647 w 102"/>
              <a:gd name="T43" fmla="*/ 2147483647 h 52"/>
              <a:gd name="T44" fmla="*/ 2147483647 w 102"/>
              <a:gd name="T45" fmla="*/ 2147483647 h 52"/>
              <a:gd name="T46" fmla="*/ 2147483647 w 102"/>
              <a:gd name="T47" fmla="*/ 2147483647 h 52"/>
              <a:gd name="T48" fmla="*/ 2147483647 w 102"/>
              <a:gd name="T49" fmla="*/ 2147483647 h 52"/>
              <a:gd name="T50" fmla="*/ 2147483647 w 102"/>
              <a:gd name="T51" fmla="*/ 2147483647 h 52"/>
              <a:gd name="T52" fmla="*/ 2147483647 w 102"/>
              <a:gd name="T53" fmla="*/ 2147483647 h 52"/>
              <a:gd name="T54" fmla="*/ 2147483647 w 102"/>
              <a:gd name="T55" fmla="*/ 2147483647 h 52"/>
              <a:gd name="T56" fmla="*/ 2147483647 w 102"/>
              <a:gd name="T57" fmla="*/ 2147483647 h 52"/>
              <a:gd name="T58" fmla="*/ 2147483647 w 102"/>
              <a:gd name="T59" fmla="*/ 2147483647 h 52"/>
              <a:gd name="T60" fmla="*/ 2147483647 w 102"/>
              <a:gd name="T61" fmla="*/ 2147483647 h 52"/>
              <a:gd name="T62" fmla="*/ 2147483647 w 102"/>
              <a:gd name="T63" fmla="*/ 0 h 52"/>
              <a:gd name="T64" fmla="*/ 2147483647 w 10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2"/>
              <a:gd name="T101" fmla="*/ 102 w 10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2">
                <a:moveTo>
                  <a:pt x="26" y="0"/>
                </a:moveTo>
                <a:lnTo>
                  <a:pt x="21" y="1"/>
                </a:lnTo>
                <a:lnTo>
                  <a:pt x="16" y="2"/>
                </a:lnTo>
                <a:lnTo>
                  <a:pt x="12" y="5"/>
                </a:lnTo>
                <a:lnTo>
                  <a:pt x="8" y="8"/>
                </a:lnTo>
                <a:lnTo>
                  <a:pt x="4" y="12"/>
                </a:lnTo>
                <a:lnTo>
                  <a:pt x="3" y="17"/>
                </a:lnTo>
                <a:lnTo>
                  <a:pt x="0" y="21"/>
                </a:lnTo>
                <a:lnTo>
                  <a:pt x="0" y="26"/>
                </a:lnTo>
                <a:lnTo>
                  <a:pt x="0" y="31"/>
                </a:lnTo>
                <a:lnTo>
                  <a:pt x="3" y="37"/>
                </a:lnTo>
                <a:lnTo>
                  <a:pt x="4" y="41"/>
                </a:lnTo>
                <a:lnTo>
                  <a:pt x="8" y="45"/>
                </a:lnTo>
                <a:lnTo>
                  <a:pt x="12" y="49"/>
                </a:lnTo>
                <a:lnTo>
                  <a:pt x="16" y="51"/>
                </a:lnTo>
                <a:lnTo>
                  <a:pt x="21" y="52"/>
                </a:lnTo>
                <a:lnTo>
                  <a:pt x="70" y="52"/>
                </a:lnTo>
                <a:lnTo>
                  <a:pt x="81" y="52"/>
                </a:lnTo>
                <a:lnTo>
                  <a:pt x="86" y="51"/>
                </a:lnTo>
                <a:lnTo>
                  <a:pt x="90" y="49"/>
                </a:lnTo>
                <a:lnTo>
                  <a:pt x="94" y="45"/>
                </a:lnTo>
                <a:lnTo>
                  <a:pt x="98" y="41"/>
                </a:lnTo>
                <a:lnTo>
                  <a:pt x="100" y="37"/>
                </a:lnTo>
                <a:lnTo>
                  <a:pt x="102" y="31"/>
                </a:lnTo>
                <a:lnTo>
                  <a:pt x="102" y="26"/>
                </a:lnTo>
                <a:lnTo>
                  <a:pt x="102" y="21"/>
                </a:lnTo>
                <a:lnTo>
                  <a:pt x="100" y="17"/>
                </a:lnTo>
                <a:lnTo>
                  <a:pt x="98" y="12"/>
                </a:lnTo>
                <a:lnTo>
                  <a:pt x="94" y="8"/>
                </a:lnTo>
                <a:lnTo>
                  <a:pt x="90" y="5"/>
                </a:lnTo>
                <a:lnTo>
                  <a:pt x="86" y="2"/>
                </a:lnTo>
                <a:lnTo>
                  <a:pt x="7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5" name="Straight Connector 46403"/>
          <p:cNvSpPr>
            <a:spLocks noChangeShapeType="1"/>
          </p:cNvSpPr>
          <p:nvPr/>
        </p:nvSpPr>
        <p:spPr bwMode="auto">
          <a:xfrm>
            <a:off x="6086475" y="37036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6" name="Shape 46404"/>
          <p:cNvSpPr>
            <a:spLocks/>
          </p:cNvSpPr>
          <p:nvPr/>
        </p:nvSpPr>
        <p:spPr bwMode="auto">
          <a:xfrm>
            <a:off x="6075363" y="3703638"/>
            <a:ext cx="96837" cy="20637"/>
          </a:xfrm>
          <a:custGeom>
            <a:avLst/>
            <a:gdLst>
              <a:gd name="T0" fmla="*/ 2147483647 w 240"/>
              <a:gd name="T1" fmla="*/ 0 h 52"/>
              <a:gd name="T2" fmla="*/ 2147483647 w 240"/>
              <a:gd name="T3" fmla="*/ 2147483647 h 52"/>
              <a:gd name="T4" fmla="*/ 2147483647 w 240"/>
              <a:gd name="T5" fmla="*/ 2147483647 h 52"/>
              <a:gd name="T6" fmla="*/ 2147483647 w 240"/>
              <a:gd name="T7" fmla="*/ 2147483647 h 52"/>
              <a:gd name="T8" fmla="*/ 2147483647 w 240"/>
              <a:gd name="T9" fmla="*/ 2147483647 h 52"/>
              <a:gd name="T10" fmla="*/ 2147483647 w 240"/>
              <a:gd name="T11" fmla="*/ 2147483647 h 52"/>
              <a:gd name="T12" fmla="*/ 2147483647 w 240"/>
              <a:gd name="T13" fmla="*/ 2147483647 h 52"/>
              <a:gd name="T14" fmla="*/ 2147483647 w 240"/>
              <a:gd name="T15" fmla="*/ 2147483647 h 52"/>
              <a:gd name="T16" fmla="*/ 0 w 240"/>
              <a:gd name="T17" fmla="*/ 2147483647 h 52"/>
              <a:gd name="T18" fmla="*/ 2147483647 w 240"/>
              <a:gd name="T19" fmla="*/ 2147483647 h 52"/>
              <a:gd name="T20" fmla="*/ 2147483647 w 240"/>
              <a:gd name="T21" fmla="*/ 2147483647 h 52"/>
              <a:gd name="T22" fmla="*/ 2147483647 w 240"/>
              <a:gd name="T23" fmla="*/ 2147483647 h 52"/>
              <a:gd name="T24" fmla="*/ 2147483647 w 240"/>
              <a:gd name="T25" fmla="*/ 2147483647 h 52"/>
              <a:gd name="T26" fmla="*/ 2147483647 w 240"/>
              <a:gd name="T27" fmla="*/ 2147483647 h 52"/>
              <a:gd name="T28" fmla="*/ 2147483647 w 240"/>
              <a:gd name="T29" fmla="*/ 2147483647 h 52"/>
              <a:gd name="T30" fmla="*/ 2147483647 w 240"/>
              <a:gd name="T31" fmla="*/ 2147483647 h 52"/>
              <a:gd name="T32" fmla="*/ 2147483647 w 240"/>
              <a:gd name="T33" fmla="*/ 2147483647 h 52"/>
              <a:gd name="T34" fmla="*/ 2147483647 w 240"/>
              <a:gd name="T35" fmla="*/ 2147483647 h 52"/>
              <a:gd name="T36" fmla="*/ 2147483647 w 240"/>
              <a:gd name="T37" fmla="*/ 2147483647 h 52"/>
              <a:gd name="T38" fmla="*/ 2147483647 w 240"/>
              <a:gd name="T39" fmla="*/ 2147483647 h 52"/>
              <a:gd name="T40" fmla="*/ 2147483647 w 240"/>
              <a:gd name="T41" fmla="*/ 2147483647 h 52"/>
              <a:gd name="T42" fmla="*/ 2147483647 w 240"/>
              <a:gd name="T43" fmla="*/ 2147483647 h 52"/>
              <a:gd name="T44" fmla="*/ 2147483647 w 240"/>
              <a:gd name="T45" fmla="*/ 2147483647 h 52"/>
              <a:gd name="T46" fmla="*/ 2147483647 w 240"/>
              <a:gd name="T47" fmla="*/ 2147483647 h 52"/>
              <a:gd name="T48" fmla="*/ 2147483647 w 240"/>
              <a:gd name="T49" fmla="*/ 2147483647 h 52"/>
              <a:gd name="T50" fmla="*/ 2147483647 w 240"/>
              <a:gd name="T51" fmla="*/ 2147483647 h 52"/>
              <a:gd name="T52" fmla="*/ 2147483647 w 240"/>
              <a:gd name="T53" fmla="*/ 2147483647 h 52"/>
              <a:gd name="T54" fmla="*/ 2147483647 w 240"/>
              <a:gd name="T55" fmla="*/ 2147483647 h 52"/>
              <a:gd name="T56" fmla="*/ 2147483647 w 240"/>
              <a:gd name="T57" fmla="*/ 2147483647 h 52"/>
              <a:gd name="T58" fmla="*/ 2147483647 w 240"/>
              <a:gd name="T59" fmla="*/ 2147483647 h 52"/>
              <a:gd name="T60" fmla="*/ 2147483647 w 240"/>
              <a:gd name="T61" fmla="*/ 2147483647 h 52"/>
              <a:gd name="T62" fmla="*/ 2147483647 w 240"/>
              <a:gd name="T63" fmla="*/ 0 h 52"/>
              <a:gd name="T64" fmla="*/ 2147483647 w 240"/>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52"/>
              <a:gd name="T101" fmla="*/ 240 w 240"/>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52">
                <a:moveTo>
                  <a:pt x="26" y="0"/>
                </a:moveTo>
                <a:lnTo>
                  <a:pt x="21" y="1"/>
                </a:lnTo>
                <a:lnTo>
                  <a:pt x="17" y="2"/>
                </a:lnTo>
                <a:lnTo>
                  <a:pt x="12" y="5"/>
                </a:lnTo>
                <a:lnTo>
                  <a:pt x="8" y="8"/>
                </a:lnTo>
                <a:lnTo>
                  <a:pt x="5" y="12"/>
                </a:lnTo>
                <a:lnTo>
                  <a:pt x="3" y="17"/>
                </a:lnTo>
                <a:lnTo>
                  <a:pt x="1" y="21"/>
                </a:lnTo>
                <a:lnTo>
                  <a:pt x="0" y="26"/>
                </a:lnTo>
                <a:lnTo>
                  <a:pt x="1" y="31"/>
                </a:lnTo>
                <a:lnTo>
                  <a:pt x="3" y="37"/>
                </a:lnTo>
                <a:lnTo>
                  <a:pt x="5" y="41"/>
                </a:lnTo>
                <a:lnTo>
                  <a:pt x="8" y="45"/>
                </a:lnTo>
                <a:lnTo>
                  <a:pt x="12" y="49"/>
                </a:lnTo>
                <a:lnTo>
                  <a:pt x="17" y="51"/>
                </a:lnTo>
                <a:lnTo>
                  <a:pt x="21" y="52"/>
                </a:lnTo>
                <a:lnTo>
                  <a:pt x="207" y="52"/>
                </a:lnTo>
                <a:lnTo>
                  <a:pt x="219" y="52"/>
                </a:lnTo>
                <a:lnTo>
                  <a:pt x="223" y="51"/>
                </a:lnTo>
                <a:lnTo>
                  <a:pt x="229" y="49"/>
                </a:lnTo>
                <a:lnTo>
                  <a:pt x="233" y="45"/>
                </a:lnTo>
                <a:lnTo>
                  <a:pt x="235" y="41"/>
                </a:lnTo>
                <a:lnTo>
                  <a:pt x="238" y="37"/>
                </a:lnTo>
                <a:lnTo>
                  <a:pt x="239" y="31"/>
                </a:lnTo>
                <a:lnTo>
                  <a:pt x="240" y="26"/>
                </a:lnTo>
                <a:lnTo>
                  <a:pt x="239" y="21"/>
                </a:lnTo>
                <a:lnTo>
                  <a:pt x="238" y="17"/>
                </a:lnTo>
                <a:lnTo>
                  <a:pt x="235" y="12"/>
                </a:lnTo>
                <a:lnTo>
                  <a:pt x="233" y="8"/>
                </a:lnTo>
                <a:lnTo>
                  <a:pt x="229" y="5"/>
                </a:lnTo>
                <a:lnTo>
                  <a:pt x="223" y="2"/>
                </a:lnTo>
                <a:lnTo>
                  <a:pt x="21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7" name="Straight Connector 46405"/>
          <p:cNvSpPr>
            <a:spLocks noChangeShapeType="1"/>
          </p:cNvSpPr>
          <p:nvPr/>
        </p:nvSpPr>
        <p:spPr bwMode="auto">
          <a:xfrm>
            <a:off x="6149975" y="37131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8" name="Shape 46406"/>
          <p:cNvSpPr>
            <a:spLocks/>
          </p:cNvSpPr>
          <p:nvPr/>
        </p:nvSpPr>
        <p:spPr bwMode="auto">
          <a:xfrm>
            <a:off x="6149975" y="3673475"/>
            <a:ext cx="20638" cy="50800"/>
          </a:xfrm>
          <a:custGeom>
            <a:avLst/>
            <a:gdLst>
              <a:gd name="T0" fmla="*/ 0 w 51"/>
              <a:gd name="T1" fmla="*/ 2147483647 h 129"/>
              <a:gd name="T2" fmla="*/ 0 w 51"/>
              <a:gd name="T3" fmla="*/ 2147483647 h 129"/>
              <a:gd name="T4" fmla="*/ 2147483647 w 51"/>
              <a:gd name="T5" fmla="*/ 2147483647 h 129"/>
              <a:gd name="T6" fmla="*/ 2147483647 w 51"/>
              <a:gd name="T7" fmla="*/ 2147483647 h 129"/>
              <a:gd name="T8" fmla="*/ 2147483647 w 51"/>
              <a:gd name="T9" fmla="*/ 2147483647 h 129"/>
              <a:gd name="T10" fmla="*/ 2147483647 w 51"/>
              <a:gd name="T11" fmla="*/ 2147483647 h 129"/>
              <a:gd name="T12" fmla="*/ 2147483647 w 51"/>
              <a:gd name="T13" fmla="*/ 2147483647 h 129"/>
              <a:gd name="T14" fmla="*/ 2147483647 w 51"/>
              <a:gd name="T15" fmla="*/ 2147483647 h 129"/>
              <a:gd name="T16" fmla="*/ 2147483647 w 51"/>
              <a:gd name="T17" fmla="*/ 2147483647 h 129"/>
              <a:gd name="T18" fmla="*/ 2147483647 w 51"/>
              <a:gd name="T19" fmla="*/ 2147483647 h 129"/>
              <a:gd name="T20" fmla="*/ 2147483647 w 51"/>
              <a:gd name="T21" fmla="*/ 2147483647 h 129"/>
              <a:gd name="T22" fmla="*/ 2147483647 w 51"/>
              <a:gd name="T23" fmla="*/ 2147483647 h 129"/>
              <a:gd name="T24" fmla="*/ 2147483647 w 51"/>
              <a:gd name="T25" fmla="*/ 2147483647 h 129"/>
              <a:gd name="T26" fmla="*/ 2147483647 w 51"/>
              <a:gd name="T27" fmla="*/ 2147483647 h 129"/>
              <a:gd name="T28" fmla="*/ 2147483647 w 51"/>
              <a:gd name="T29" fmla="*/ 2147483647 h 129"/>
              <a:gd name="T30" fmla="*/ 2147483647 w 51"/>
              <a:gd name="T31" fmla="*/ 2147483647 h 129"/>
              <a:gd name="T32" fmla="*/ 2147483647 w 51"/>
              <a:gd name="T33" fmla="*/ 2147483647 h 129"/>
              <a:gd name="T34" fmla="*/ 2147483647 w 51"/>
              <a:gd name="T35" fmla="*/ 2147483647 h 129"/>
              <a:gd name="T36" fmla="*/ 2147483647 w 51"/>
              <a:gd name="T37" fmla="*/ 2147483647 h 129"/>
              <a:gd name="T38" fmla="*/ 2147483647 w 51"/>
              <a:gd name="T39" fmla="*/ 2147483647 h 129"/>
              <a:gd name="T40" fmla="*/ 2147483647 w 51"/>
              <a:gd name="T41" fmla="*/ 2147483647 h 129"/>
              <a:gd name="T42" fmla="*/ 2147483647 w 51"/>
              <a:gd name="T43" fmla="*/ 2147483647 h 129"/>
              <a:gd name="T44" fmla="*/ 2147483647 w 51"/>
              <a:gd name="T45" fmla="*/ 2147483647 h 129"/>
              <a:gd name="T46" fmla="*/ 2147483647 w 51"/>
              <a:gd name="T47" fmla="*/ 2147483647 h 129"/>
              <a:gd name="T48" fmla="*/ 2147483647 w 51"/>
              <a:gd name="T49" fmla="*/ 0 h 129"/>
              <a:gd name="T50" fmla="*/ 2147483647 w 51"/>
              <a:gd name="T51" fmla="*/ 2147483647 h 129"/>
              <a:gd name="T52" fmla="*/ 2147483647 w 51"/>
              <a:gd name="T53" fmla="*/ 2147483647 h 129"/>
              <a:gd name="T54" fmla="*/ 2147483647 w 51"/>
              <a:gd name="T55" fmla="*/ 2147483647 h 129"/>
              <a:gd name="T56" fmla="*/ 2147483647 w 51"/>
              <a:gd name="T57" fmla="*/ 2147483647 h 129"/>
              <a:gd name="T58" fmla="*/ 2147483647 w 51"/>
              <a:gd name="T59" fmla="*/ 2147483647 h 129"/>
              <a:gd name="T60" fmla="*/ 2147483647 w 51"/>
              <a:gd name="T61" fmla="*/ 2147483647 h 129"/>
              <a:gd name="T62" fmla="*/ 0 w 51"/>
              <a:gd name="T63" fmla="*/ 2147483647 h 129"/>
              <a:gd name="T64" fmla="*/ 0 w 51"/>
              <a:gd name="T65" fmla="*/ 2147483647 h 1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29"/>
              <a:gd name="T101" fmla="*/ 51 w 51"/>
              <a:gd name="T102" fmla="*/ 129 h 1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29">
                <a:moveTo>
                  <a:pt x="0" y="103"/>
                </a:moveTo>
                <a:lnTo>
                  <a:pt x="0" y="108"/>
                </a:lnTo>
                <a:lnTo>
                  <a:pt x="1" y="114"/>
                </a:lnTo>
                <a:lnTo>
                  <a:pt x="4" y="118"/>
                </a:lnTo>
                <a:lnTo>
                  <a:pt x="8" y="122"/>
                </a:lnTo>
                <a:lnTo>
                  <a:pt x="12" y="126"/>
                </a:lnTo>
                <a:lnTo>
                  <a:pt x="15" y="128"/>
                </a:lnTo>
                <a:lnTo>
                  <a:pt x="21" y="129"/>
                </a:lnTo>
                <a:lnTo>
                  <a:pt x="26" y="129"/>
                </a:lnTo>
                <a:lnTo>
                  <a:pt x="31" y="129"/>
                </a:lnTo>
                <a:lnTo>
                  <a:pt x="35" y="128"/>
                </a:lnTo>
                <a:lnTo>
                  <a:pt x="41" y="126"/>
                </a:lnTo>
                <a:lnTo>
                  <a:pt x="45" y="122"/>
                </a:lnTo>
                <a:lnTo>
                  <a:pt x="47" y="118"/>
                </a:lnTo>
                <a:lnTo>
                  <a:pt x="50" y="114"/>
                </a:lnTo>
                <a:lnTo>
                  <a:pt x="51" y="108"/>
                </a:lnTo>
                <a:lnTo>
                  <a:pt x="51" y="32"/>
                </a:lnTo>
                <a:lnTo>
                  <a:pt x="51" y="21"/>
                </a:lnTo>
                <a:lnTo>
                  <a:pt x="50" y="16"/>
                </a:lnTo>
                <a:lnTo>
                  <a:pt x="47" y="12"/>
                </a:lnTo>
                <a:lnTo>
                  <a:pt x="45" y="8"/>
                </a:lnTo>
                <a:lnTo>
                  <a:pt x="41" y="5"/>
                </a:lnTo>
                <a:lnTo>
                  <a:pt x="35" y="3"/>
                </a:lnTo>
                <a:lnTo>
                  <a:pt x="31" y="1"/>
                </a:lnTo>
                <a:lnTo>
                  <a:pt x="26" y="0"/>
                </a:lnTo>
                <a:lnTo>
                  <a:pt x="21" y="1"/>
                </a:lnTo>
                <a:lnTo>
                  <a:pt x="15" y="3"/>
                </a:lnTo>
                <a:lnTo>
                  <a:pt x="12" y="5"/>
                </a:lnTo>
                <a:lnTo>
                  <a:pt x="8" y="8"/>
                </a:lnTo>
                <a:lnTo>
                  <a:pt x="4" y="12"/>
                </a:lnTo>
                <a:lnTo>
                  <a:pt x="1" y="16"/>
                </a:lnTo>
                <a:lnTo>
                  <a:pt x="0" y="26"/>
                </a:lnTo>
                <a:lnTo>
                  <a:pt x="0" y="103"/>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29" name="Straight Connector 46407"/>
          <p:cNvSpPr>
            <a:spLocks noChangeShapeType="1"/>
          </p:cNvSpPr>
          <p:nvPr/>
        </p:nvSpPr>
        <p:spPr bwMode="auto">
          <a:xfrm>
            <a:off x="6161088" y="36734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0" name="Shape 46408"/>
          <p:cNvSpPr>
            <a:spLocks/>
          </p:cNvSpPr>
          <p:nvPr/>
        </p:nvSpPr>
        <p:spPr bwMode="auto">
          <a:xfrm>
            <a:off x="6149975" y="3673475"/>
            <a:ext cx="92075" cy="20638"/>
          </a:xfrm>
          <a:custGeom>
            <a:avLst/>
            <a:gdLst>
              <a:gd name="T0" fmla="*/ 2147483647 w 230"/>
              <a:gd name="T1" fmla="*/ 0 h 53"/>
              <a:gd name="T2" fmla="*/ 2147483647 w 230"/>
              <a:gd name="T3" fmla="*/ 2147483647 h 53"/>
              <a:gd name="T4" fmla="*/ 2147483647 w 230"/>
              <a:gd name="T5" fmla="*/ 2147483647 h 53"/>
              <a:gd name="T6" fmla="*/ 2147483647 w 230"/>
              <a:gd name="T7" fmla="*/ 2147483647 h 53"/>
              <a:gd name="T8" fmla="*/ 2147483647 w 230"/>
              <a:gd name="T9" fmla="*/ 2147483647 h 53"/>
              <a:gd name="T10" fmla="*/ 2147483647 w 230"/>
              <a:gd name="T11" fmla="*/ 2147483647 h 53"/>
              <a:gd name="T12" fmla="*/ 2147483647 w 230"/>
              <a:gd name="T13" fmla="*/ 2147483647 h 53"/>
              <a:gd name="T14" fmla="*/ 0 w 230"/>
              <a:gd name="T15" fmla="*/ 2147483647 h 53"/>
              <a:gd name="T16" fmla="*/ 0 w 230"/>
              <a:gd name="T17" fmla="*/ 2147483647 h 53"/>
              <a:gd name="T18" fmla="*/ 0 w 230"/>
              <a:gd name="T19" fmla="*/ 2147483647 h 53"/>
              <a:gd name="T20" fmla="*/ 2147483647 w 230"/>
              <a:gd name="T21" fmla="*/ 2147483647 h 53"/>
              <a:gd name="T22" fmla="*/ 2147483647 w 230"/>
              <a:gd name="T23" fmla="*/ 2147483647 h 53"/>
              <a:gd name="T24" fmla="*/ 2147483647 w 230"/>
              <a:gd name="T25" fmla="*/ 2147483647 h 53"/>
              <a:gd name="T26" fmla="*/ 2147483647 w 230"/>
              <a:gd name="T27" fmla="*/ 2147483647 h 53"/>
              <a:gd name="T28" fmla="*/ 2147483647 w 230"/>
              <a:gd name="T29" fmla="*/ 2147483647 h 53"/>
              <a:gd name="T30" fmla="*/ 2147483647 w 230"/>
              <a:gd name="T31" fmla="*/ 2147483647 h 53"/>
              <a:gd name="T32" fmla="*/ 2147483647 w 230"/>
              <a:gd name="T33" fmla="*/ 2147483647 h 53"/>
              <a:gd name="T34" fmla="*/ 2147483647 w 230"/>
              <a:gd name="T35" fmla="*/ 2147483647 h 53"/>
              <a:gd name="T36" fmla="*/ 2147483647 w 230"/>
              <a:gd name="T37" fmla="*/ 2147483647 h 53"/>
              <a:gd name="T38" fmla="*/ 2147483647 w 230"/>
              <a:gd name="T39" fmla="*/ 2147483647 h 53"/>
              <a:gd name="T40" fmla="*/ 2147483647 w 230"/>
              <a:gd name="T41" fmla="*/ 2147483647 h 53"/>
              <a:gd name="T42" fmla="*/ 2147483647 w 230"/>
              <a:gd name="T43" fmla="*/ 2147483647 h 53"/>
              <a:gd name="T44" fmla="*/ 2147483647 w 230"/>
              <a:gd name="T45" fmla="*/ 2147483647 h 53"/>
              <a:gd name="T46" fmla="*/ 2147483647 w 230"/>
              <a:gd name="T47" fmla="*/ 2147483647 h 53"/>
              <a:gd name="T48" fmla="*/ 2147483647 w 230"/>
              <a:gd name="T49" fmla="*/ 2147483647 h 53"/>
              <a:gd name="T50" fmla="*/ 2147483647 w 230"/>
              <a:gd name="T51" fmla="*/ 2147483647 h 53"/>
              <a:gd name="T52" fmla="*/ 2147483647 w 230"/>
              <a:gd name="T53" fmla="*/ 2147483647 h 53"/>
              <a:gd name="T54" fmla="*/ 2147483647 w 230"/>
              <a:gd name="T55" fmla="*/ 2147483647 h 53"/>
              <a:gd name="T56" fmla="*/ 2147483647 w 230"/>
              <a:gd name="T57" fmla="*/ 2147483647 h 53"/>
              <a:gd name="T58" fmla="*/ 2147483647 w 230"/>
              <a:gd name="T59" fmla="*/ 2147483647 h 53"/>
              <a:gd name="T60" fmla="*/ 2147483647 w 230"/>
              <a:gd name="T61" fmla="*/ 2147483647 h 53"/>
              <a:gd name="T62" fmla="*/ 2147483647 w 230"/>
              <a:gd name="T63" fmla="*/ 0 h 53"/>
              <a:gd name="T64" fmla="*/ 2147483647 w 23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53"/>
              <a:gd name="T101" fmla="*/ 230 w 23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53">
                <a:moveTo>
                  <a:pt x="26" y="0"/>
                </a:moveTo>
                <a:lnTo>
                  <a:pt x="21" y="1"/>
                </a:lnTo>
                <a:lnTo>
                  <a:pt x="15" y="3"/>
                </a:lnTo>
                <a:lnTo>
                  <a:pt x="12" y="5"/>
                </a:lnTo>
                <a:lnTo>
                  <a:pt x="8" y="8"/>
                </a:lnTo>
                <a:lnTo>
                  <a:pt x="4" y="12"/>
                </a:lnTo>
                <a:lnTo>
                  <a:pt x="1" y="16"/>
                </a:lnTo>
                <a:lnTo>
                  <a:pt x="0" y="21"/>
                </a:lnTo>
                <a:lnTo>
                  <a:pt x="0" y="26"/>
                </a:lnTo>
                <a:lnTo>
                  <a:pt x="0" y="32"/>
                </a:lnTo>
                <a:lnTo>
                  <a:pt x="1" y="37"/>
                </a:lnTo>
                <a:lnTo>
                  <a:pt x="4" y="41"/>
                </a:lnTo>
                <a:lnTo>
                  <a:pt x="8" y="45"/>
                </a:lnTo>
                <a:lnTo>
                  <a:pt x="12" y="49"/>
                </a:lnTo>
                <a:lnTo>
                  <a:pt x="15" y="52"/>
                </a:lnTo>
                <a:lnTo>
                  <a:pt x="21" y="53"/>
                </a:lnTo>
                <a:lnTo>
                  <a:pt x="197" y="53"/>
                </a:lnTo>
                <a:lnTo>
                  <a:pt x="208" y="53"/>
                </a:lnTo>
                <a:lnTo>
                  <a:pt x="212" y="52"/>
                </a:lnTo>
                <a:lnTo>
                  <a:pt x="218" y="49"/>
                </a:lnTo>
                <a:lnTo>
                  <a:pt x="222" y="45"/>
                </a:lnTo>
                <a:lnTo>
                  <a:pt x="224" y="41"/>
                </a:lnTo>
                <a:lnTo>
                  <a:pt x="227" y="37"/>
                </a:lnTo>
                <a:lnTo>
                  <a:pt x="228" y="32"/>
                </a:lnTo>
                <a:lnTo>
                  <a:pt x="230" y="26"/>
                </a:lnTo>
                <a:lnTo>
                  <a:pt x="228" y="21"/>
                </a:lnTo>
                <a:lnTo>
                  <a:pt x="227" y="16"/>
                </a:lnTo>
                <a:lnTo>
                  <a:pt x="224" y="12"/>
                </a:lnTo>
                <a:lnTo>
                  <a:pt x="222" y="8"/>
                </a:lnTo>
                <a:lnTo>
                  <a:pt x="218" y="5"/>
                </a:lnTo>
                <a:lnTo>
                  <a:pt x="212" y="3"/>
                </a:lnTo>
                <a:lnTo>
                  <a:pt x="202"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1" name="Straight Connector 46409"/>
          <p:cNvSpPr>
            <a:spLocks noChangeShapeType="1"/>
          </p:cNvSpPr>
          <p:nvPr/>
        </p:nvSpPr>
        <p:spPr bwMode="auto">
          <a:xfrm>
            <a:off x="6230938" y="36734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2" name="Shape 46410"/>
          <p:cNvSpPr>
            <a:spLocks/>
          </p:cNvSpPr>
          <p:nvPr/>
        </p:nvSpPr>
        <p:spPr bwMode="auto">
          <a:xfrm>
            <a:off x="6221413" y="3673475"/>
            <a:ext cx="39687" cy="20638"/>
          </a:xfrm>
          <a:custGeom>
            <a:avLst/>
            <a:gdLst>
              <a:gd name="T0" fmla="*/ 2147483647 w 101"/>
              <a:gd name="T1" fmla="*/ 0 h 53"/>
              <a:gd name="T2" fmla="*/ 2147483647 w 101"/>
              <a:gd name="T3" fmla="*/ 2147483647 h 53"/>
              <a:gd name="T4" fmla="*/ 2147483647 w 101"/>
              <a:gd name="T5" fmla="*/ 2147483647 h 53"/>
              <a:gd name="T6" fmla="*/ 2147483647 w 101"/>
              <a:gd name="T7" fmla="*/ 2147483647 h 53"/>
              <a:gd name="T8" fmla="*/ 2147483647 w 101"/>
              <a:gd name="T9" fmla="*/ 2147483647 h 53"/>
              <a:gd name="T10" fmla="*/ 2147483647 w 101"/>
              <a:gd name="T11" fmla="*/ 2147483647 h 53"/>
              <a:gd name="T12" fmla="*/ 2147483647 w 101"/>
              <a:gd name="T13" fmla="*/ 2147483647 h 53"/>
              <a:gd name="T14" fmla="*/ 0 w 101"/>
              <a:gd name="T15" fmla="*/ 2147483647 h 53"/>
              <a:gd name="T16" fmla="*/ 0 w 101"/>
              <a:gd name="T17" fmla="*/ 2147483647 h 53"/>
              <a:gd name="T18" fmla="*/ 0 w 101"/>
              <a:gd name="T19" fmla="*/ 2147483647 h 53"/>
              <a:gd name="T20" fmla="*/ 2147483647 w 101"/>
              <a:gd name="T21" fmla="*/ 2147483647 h 53"/>
              <a:gd name="T22" fmla="*/ 2147483647 w 101"/>
              <a:gd name="T23" fmla="*/ 2147483647 h 53"/>
              <a:gd name="T24" fmla="*/ 2147483647 w 101"/>
              <a:gd name="T25" fmla="*/ 2147483647 h 53"/>
              <a:gd name="T26" fmla="*/ 2147483647 w 101"/>
              <a:gd name="T27" fmla="*/ 2147483647 h 53"/>
              <a:gd name="T28" fmla="*/ 2147483647 w 101"/>
              <a:gd name="T29" fmla="*/ 2147483647 h 53"/>
              <a:gd name="T30" fmla="*/ 2147483647 w 101"/>
              <a:gd name="T31" fmla="*/ 2147483647 h 53"/>
              <a:gd name="T32" fmla="*/ 2147483647 w 101"/>
              <a:gd name="T33" fmla="*/ 2147483647 h 53"/>
              <a:gd name="T34" fmla="*/ 2147483647 w 101"/>
              <a:gd name="T35" fmla="*/ 2147483647 h 53"/>
              <a:gd name="T36" fmla="*/ 2147483647 w 101"/>
              <a:gd name="T37" fmla="*/ 2147483647 h 53"/>
              <a:gd name="T38" fmla="*/ 2147483647 w 101"/>
              <a:gd name="T39" fmla="*/ 2147483647 h 53"/>
              <a:gd name="T40" fmla="*/ 2147483647 w 101"/>
              <a:gd name="T41" fmla="*/ 2147483647 h 53"/>
              <a:gd name="T42" fmla="*/ 2147483647 w 101"/>
              <a:gd name="T43" fmla="*/ 2147483647 h 53"/>
              <a:gd name="T44" fmla="*/ 2147483647 w 101"/>
              <a:gd name="T45" fmla="*/ 2147483647 h 53"/>
              <a:gd name="T46" fmla="*/ 2147483647 w 101"/>
              <a:gd name="T47" fmla="*/ 2147483647 h 53"/>
              <a:gd name="T48" fmla="*/ 2147483647 w 101"/>
              <a:gd name="T49" fmla="*/ 2147483647 h 53"/>
              <a:gd name="T50" fmla="*/ 2147483647 w 101"/>
              <a:gd name="T51" fmla="*/ 2147483647 h 53"/>
              <a:gd name="T52" fmla="*/ 2147483647 w 101"/>
              <a:gd name="T53" fmla="*/ 2147483647 h 53"/>
              <a:gd name="T54" fmla="*/ 2147483647 w 101"/>
              <a:gd name="T55" fmla="*/ 2147483647 h 53"/>
              <a:gd name="T56" fmla="*/ 2147483647 w 101"/>
              <a:gd name="T57" fmla="*/ 2147483647 h 53"/>
              <a:gd name="T58" fmla="*/ 2147483647 w 101"/>
              <a:gd name="T59" fmla="*/ 2147483647 h 53"/>
              <a:gd name="T60" fmla="*/ 2147483647 w 101"/>
              <a:gd name="T61" fmla="*/ 2147483647 h 53"/>
              <a:gd name="T62" fmla="*/ 2147483647 w 101"/>
              <a:gd name="T63" fmla="*/ 0 h 53"/>
              <a:gd name="T64" fmla="*/ 2147483647 w 1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3"/>
              <a:gd name="T101" fmla="*/ 101 w 1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3">
                <a:moveTo>
                  <a:pt x="26" y="0"/>
                </a:moveTo>
                <a:lnTo>
                  <a:pt x="21" y="1"/>
                </a:lnTo>
                <a:lnTo>
                  <a:pt x="16" y="3"/>
                </a:lnTo>
                <a:lnTo>
                  <a:pt x="12" y="5"/>
                </a:lnTo>
                <a:lnTo>
                  <a:pt x="8" y="8"/>
                </a:lnTo>
                <a:lnTo>
                  <a:pt x="4" y="12"/>
                </a:lnTo>
                <a:lnTo>
                  <a:pt x="1" y="16"/>
                </a:lnTo>
                <a:lnTo>
                  <a:pt x="0" y="21"/>
                </a:lnTo>
                <a:lnTo>
                  <a:pt x="0" y="26"/>
                </a:lnTo>
                <a:lnTo>
                  <a:pt x="0" y="32"/>
                </a:lnTo>
                <a:lnTo>
                  <a:pt x="1" y="37"/>
                </a:lnTo>
                <a:lnTo>
                  <a:pt x="4" y="41"/>
                </a:lnTo>
                <a:lnTo>
                  <a:pt x="8" y="45"/>
                </a:lnTo>
                <a:lnTo>
                  <a:pt x="12" y="49"/>
                </a:lnTo>
                <a:lnTo>
                  <a:pt x="16" y="52"/>
                </a:lnTo>
                <a:lnTo>
                  <a:pt x="21" y="53"/>
                </a:lnTo>
                <a:lnTo>
                  <a:pt x="70" y="53"/>
                </a:lnTo>
                <a:lnTo>
                  <a:pt x="80" y="53"/>
                </a:lnTo>
                <a:lnTo>
                  <a:pt x="86" y="52"/>
                </a:lnTo>
                <a:lnTo>
                  <a:pt x="90" y="49"/>
                </a:lnTo>
                <a:lnTo>
                  <a:pt x="94" y="45"/>
                </a:lnTo>
                <a:lnTo>
                  <a:pt x="98" y="41"/>
                </a:lnTo>
                <a:lnTo>
                  <a:pt x="99" y="37"/>
                </a:lnTo>
                <a:lnTo>
                  <a:pt x="101" y="32"/>
                </a:lnTo>
                <a:lnTo>
                  <a:pt x="101" y="26"/>
                </a:lnTo>
                <a:lnTo>
                  <a:pt x="101" y="21"/>
                </a:lnTo>
                <a:lnTo>
                  <a:pt x="99" y="16"/>
                </a:lnTo>
                <a:lnTo>
                  <a:pt x="98" y="12"/>
                </a:lnTo>
                <a:lnTo>
                  <a:pt x="94" y="8"/>
                </a:lnTo>
                <a:lnTo>
                  <a:pt x="90" y="5"/>
                </a:lnTo>
                <a:lnTo>
                  <a:pt x="86" y="3"/>
                </a:lnTo>
                <a:lnTo>
                  <a:pt x="7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3" name="Straight Connector 46411"/>
          <p:cNvSpPr>
            <a:spLocks noChangeShapeType="1"/>
          </p:cNvSpPr>
          <p:nvPr/>
        </p:nvSpPr>
        <p:spPr bwMode="auto">
          <a:xfrm>
            <a:off x="6251575" y="36734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4" name="Shape 46412"/>
          <p:cNvSpPr>
            <a:spLocks/>
          </p:cNvSpPr>
          <p:nvPr/>
        </p:nvSpPr>
        <p:spPr bwMode="auto">
          <a:xfrm>
            <a:off x="6240463" y="3673475"/>
            <a:ext cx="36512" cy="20638"/>
          </a:xfrm>
          <a:custGeom>
            <a:avLst/>
            <a:gdLst>
              <a:gd name="T0" fmla="*/ 2147483647 w 92"/>
              <a:gd name="T1" fmla="*/ 0 h 53"/>
              <a:gd name="T2" fmla="*/ 2147483647 w 92"/>
              <a:gd name="T3" fmla="*/ 2147483647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0 w 92"/>
              <a:gd name="T15" fmla="*/ 2147483647 h 53"/>
              <a:gd name="T16" fmla="*/ 0 w 92"/>
              <a:gd name="T17" fmla="*/ 2147483647 h 53"/>
              <a:gd name="T18" fmla="*/ 0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1"/>
                </a:lnTo>
                <a:lnTo>
                  <a:pt x="15" y="3"/>
                </a:lnTo>
                <a:lnTo>
                  <a:pt x="12" y="5"/>
                </a:lnTo>
                <a:lnTo>
                  <a:pt x="8" y="8"/>
                </a:lnTo>
                <a:lnTo>
                  <a:pt x="4" y="12"/>
                </a:lnTo>
                <a:lnTo>
                  <a:pt x="1" y="16"/>
                </a:lnTo>
                <a:lnTo>
                  <a:pt x="0" y="21"/>
                </a:lnTo>
                <a:lnTo>
                  <a:pt x="0" y="26"/>
                </a:lnTo>
                <a:lnTo>
                  <a:pt x="0" y="32"/>
                </a:lnTo>
                <a:lnTo>
                  <a:pt x="1" y="37"/>
                </a:lnTo>
                <a:lnTo>
                  <a:pt x="4" y="41"/>
                </a:lnTo>
                <a:lnTo>
                  <a:pt x="8" y="45"/>
                </a:lnTo>
                <a:lnTo>
                  <a:pt x="12" y="49"/>
                </a:lnTo>
                <a:lnTo>
                  <a:pt x="15" y="52"/>
                </a:lnTo>
                <a:lnTo>
                  <a:pt x="21" y="53"/>
                </a:lnTo>
                <a:lnTo>
                  <a:pt x="60" y="53"/>
                </a:lnTo>
                <a:lnTo>
                  <a:pt x="71" y="53"/>
                </a:lnTo>
                <a:lnTo>
                  <a:pt x="75" y="52"/>
                </a:lnTo>
                <a:lnTo>
                  <a:pt x="80" y="49"/>
                </a:lnTo>
                <a:lnTo>
                  <a:pt x="84" y="45"/>
                </a:lnTo>
                <a:lnTo>
                  <a:pt x="87" y="41"/>
                </a:lnTo>
                <a:lnTo>
                  <a:pt x="90" y="37"/>
                </a:lnTo>
                <a:lnTo>
                  <a:pt x="91" y="32"/>
                </a:lnTo>
                <a:lnTo>
                  <a:pt x="92" y="26"/>
                </a:lnTo>
                <a:lnTo>
                  <a:pt x="91" y="21"/>
                </a:lnTo>
                <a:lnTo>
                  <a:pt x="90" y="16"/>
                </a:lnTo>
                <a:lnTo>
                  <a:pt x="87" y="12"/>
                </a:lnTo>
                <a:lnTo>
                  <a:pt x="84" y="8"/>
                </a:lnTo>
                <a:lnTo>
                  <a:pt x="80" y="5"/>
                </a:lnTo>
                <a:lnTo>
                  <a:pt x="75" y="3"/>
                </a:lnTo>
                <a:lnTo>
                  <a:pt x="6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5" name="Straight Connector 46413"/>
          <p:cNvSpPr>
            <a:spLocks noChangeShapeType="1"/>
          </p:cNvSpPr>
          <p:nvPr/>
        </p:nvSpPr>
        <p:spPr bwMode="auto">
          <a:xfrm>
            <a:off x="6265863" y="36734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6" name="Shape 46414"/>
          <p:cNvSpPr>
            <a:spLocks/>
          </p:cNvSpPr>
          <p:nvPr/>
        </p:nvSpPr>
        <p:spPr bwMode="auto">
          <a:xfrm>
            <a:off x="6256338" y="3673475"/>
            <a:ext cx="36512" cy="20638"/>
          </a:xfrm>
          <a:custGeom>
            <a:avLst/>
            <a:gdLst>
              <a:gd name="T0" fmla="*/ 2147483647 w 91"/>
              <a:gd name="T1" fmla="*/ 0 h 53"/>
              <a:gd name="T2" fmla="*/ 2147483647 w 91"/>
              <a:gd name="T3" fmla="*/ 2147483647 h 53"/>
              <a:gd name="T4" fmla="*/ 2147483647 w 91"/>
              <a:gd name="T5" fmla="*/ 2147483647 h 53"/>
              <a:gd name="T6" fmla="*/ 2147483647 w 91"/>
              <a:gd name="T7" fmla="*/ 2147483647 h 53"/>
              <a:gd name="T8" fmla="*/ 2147483647 w 91"/>
              <a:gd name="T9" fmla="*/ 2147483647 h 53"/>
              <a:gd name="T10" fmla="*/ 2147483647 w 91"/>
              <a:gd name="T11" fmla="*/ 2147483647 h 53"/>
              <a:gd name="T12" fmla="*/ 2147483647 w 91"/>
              <a:gd name="T13" fmla="*/ 2147483647 h 53"/>
              <a:gd name="T14" fmla="*/ 0 w 91"/>
              <a:gd name="T15" fmla="*/ 2147483647 h 53"/>
              <a:gd name="T16" fmla="*/ 0 w 91"/>
              <a:gd name="T17" fmla="*/ 2147483647 h 53"/>
              <a:gd name="T18" fmla="*/ 0 w 91"/>
              <a:gd name="T19" fmla="*/ 2147483647 h 53"/>
              <a:gd name="T20" fmla="*/ 2147483647 w 91"/>
              <a:gd name="T21" fmla="*/ 2147483647 h 53"/>
              <a:gd name="T22" fmla="*/ 2147483647 w 91"/>
              <a:gd name="T23" fmla="*/ 2147483647 h 53"/>
              <a:gd name="T24" fmla="*/ 2147483647 w 91"/>
              <a:gd name="T25" fmla="*/ 2147483647 h 53"/>
              <a:gd name="T26" fmla="*/ 2147483647 w 91"/>
              <a:gd name="T27" fmla="*/ 2147483647 h 53"/>
              <a:gd name="T28" fmla="*/ 2147483647 w 91"/>
              <a:gd name="T29" fmla="*/ 2147483647 h 53"/>
              <a:gd name="T30" fmla="*/ 2147483647 w 91"/>
              <a:gd name="T31" fmla="*/ 2147483647 h 53"/>
              <a:gd name="T32" fmla="*/ 2147483647 w 91"/>
              <a:gd name="T33" fmla="*/ 2147483647 h 53"/>
              <a:gd name="T34" fmla="*/ 2147483647 w 91"/>
              <a:gd name="T35" fmla="*/ 2147483647 h 53"/>
              <a:gd name="T36" fmla="*/ 2147483647 w 91"/>
              <a:gd name="T37" fmla="*/ 2147483647 h 53"/>
              <a:gd name="T38" fmla="*/ 2147483647 w 91"/>
              <a:gd name="T39" fmla="*/ 2147483647 h 53"/>
              <a:gd name="T40" fmla="*/ 2147483647 w 91"/>
              <a:gd name="T41" fmla="*/ 2147483647 h 53"/>
              <a:gd name="T42" fmla="*/ 2147483647 w 91"/>
              <a:gd name="T43" fmla="*/ 2147483647 h 53"/>
              <a:gd name="T44" fmla="*/ 2147483647 w 91"/>
              <a:gd name="T45" fmla="*/ 2147483647 h 53"/>
              <a:gd name="T46" fmla="*/ 2147483647 w 91"/>
              <a:gd name="T47" fmla="*/ 2147483647 h 53"/>
              <a:gd name="T48" fmla="*/ 2147483647 w 91"/>
              <a:gd name="T49" fmla="*/ 2147483647 h 53"/>
              <a:gd name="T50" fmla="*/ 2147483647 w 91"/>
              <a:gd name="T51" fmla="*/ 2147483647 h 53"/>
              <a:gd name="T52" fmla="*/ 2147483647 w 91"/>
              <a:gd name="T53" fmla="*/ 2147483647 h 53"/>
              <a:gd name="T54" fmla="*/ 2147483647 w 91"/>
              <a:gd name="T55" fmla="*/ 2147483647 h 53"/>
              <a:gd name="T56" fmla="*/ 2147483647 w 91"/>
              <a:gd name="T57" fmla="*/ 2147483647 h 53"/>
              <a:gd name="T58" fmla="*/ 2147483647 w 91"/>
              <a:gd name="T59" fmla="*/ 2147483647 h 53"/>
              <a:gd name="T60" fmla="*/ 2147483647 w 91"/>
              <a:gd name="T61" fmla="*/ 2147483647 h 53"/>
              <a:gd name="T62" fmla="*/ 2147483647 w 91"/>
              <a:gd name="T63" fmla="*/ 0 h 53"/>
              <a:gd name="T64" fmla="*/ 2147483647 w 9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53"/>
              <a:gd name="T101" fmla="*/ 91 w 9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53">
                <a:moveTo>
                  <a:pt x="27" y="0"/>
                </a:moveTo>
                <a:lnTo>
                  <a:pt x="21" y="1"/>
                </a:lnTo>
                <a:lnTo>
                  <a:pt x="16" y="3"/>
                </a:lnTo>
                <a:lnTo>
                  <a:pt x="12" y="5"/>
                </a:lnTo>
                <a:lnTo>
                  <a:pt x="8" y="8"/>
                </a:lnTo>
                <a:lnTo>
                  <a:pt x="4" y="12"/>
                </a:lnTo>
                <a:lnTo>
                  <a:pt x="2" y="16"/>
                </a:lnTo>
                <a:lnTo>
                  <a:pt x="0" y="21"/>
                </a:lnTo>
                <a:lnTo>
                  <a:pt x="0" y="26"/>
                </a:lnTo>
                <a:lnTo>
                  <a:pt x="0" y="32"/>
                </a:lnTo>
                <a:lnTo>
                  <a:pt x="2" y="37"/>
                </a:lnTo>
                <a:lnTo>
                  <a:pt x="4" y="41"/>
                </a:lnTo>
                <a:lnTo>
                  <a:pt x="8" y="45"/>
                </a:lnTo>
                <a:lnTo>
                  <a:pt x="12" y="49"/>
                </a:lnTo>
                <a:lnTo>
                  <a:pt x="16" y="52"/>
                </a:lnTo>
                <a:lnTo>
                  <a:pt x="21" y="53"/>
                </a:lnTo>
                <a:lnTo>
                  <a:pt x="60" y="53"/>
                </a:lnTo>
                <a:lnTo>
                  <a:pt x="70" y="53"/>
                </a:lnTo>
                <a:lnTo>
                  <a:pt x="76" y="52"/>
                </a:lnTo>
                <a:lnTo>
                  <a:pt x="81" y="49"/>
                </a:lnTo>
                <a:lnTo>
                  <a:pt x="85" y="45"/>
                </a:lnTo>
                <a:lnTo>
                  <a:pt x="88" y="41"/>
                </a:lnTo>
                <a:lnTo>
                  <a:pt x="90" y="37"/>
                </a:lnTo>
                <a:lnTo>
                  <a:pt x="91" y="32"/>
                </a:lnTo>
                <a:lnTo>
                  <a:pt x="91" y="26"/>
                </a:lnTo>
                <a:lnTo>
                  <a:pt x="91" y="21"/>
                </a:lnTo>
                <a:lnTo>
                  <a:pt x="90" y="16"/>
                </a:lnTo>
                <a:lnTo>
                  <a:pt x="88" y="12"/>
                </a:lnTo>
                <a:lnTo>
                  <a:pt x="85" y="8"/>
                </a:lnTo>
                <a:lnTo>
                  <a:pt x="81" y="5"/>
                </a:lnTo>
                <a:lnTo>
                  <a:pt x="76" y="3"/>
                </a:lnTo>
                <a:lnTo>
                  <a:pt x="6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7" name="Straight Connector 46415"/>
          <p:cNvSpPr>
            <a:spLocks noChangeShapeType="1"/>
          </p:cNvSpPr>
          <p:nvPr/>
        </p:nvSpPr>
        <p:spPr bwMode="auto">
          <a:xfrm>
            <a:off x="6281738" y="36734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8" name="Shape 46416"/>
          <p:cNvSpPr>
            <a:spLocks/>
          </p:cNvSpPr>
          <p:nvPr/>
        </p:nvSpPr>
        <p:spPr bwMode="auto">
          <a:xfrm>
            <a:off x="6270625" y="3673475"/>
            <a:ext cx="103188" cy="20638"/>
          </a:xfrm>
          <a:custGeom>
            <a:avLst/>
            <a:gdLst>
              <a:gd name="T0" fmla="*/ 2147483647 w 260"/>
              <a:gd name="T1" fmla="*/ 0 h 53"/>
              <a:gd name="T2" fmla="*/ 2147483647 w 260"/>
              <a:gd name="T3" fmla="*/ 2147483647 h 53"/>
              <a:gd name="T4" fmla="*/ 2147483647 w 260"/>
              <a:gd name="T5" fmla="*/ 2147483647 h 53"/>
              <a:gd name="T6" fmla="*/ 2147483647 w 260"/>
              <a:gd name="T7" fmla="*/ 2147483647 h 53"/>
              <a:gd name="T8" fmla="*/ 2147483647 w 260"/>
              <a:gd name="T9" fmla="*/ 2147483647 h 53"/>
              <a:gd name="T10" fmla="*/ 2147483647 w 260"/>
              <a:gd name="T11" fmla="*/ 2147483647 h 53"/>
              <a:gd name="T12" fmla="*/ 2147483647 w 260"/>
              <a:gd name="T13" fmla="*/ 2147483647 h 53"/>
              <a:gd name="T14" fmla="*/ 2147483647 w 260"/>
              <a:gd name="T15" fmla="*/ 2147483647 h 53"/>
              <a:gd name="T16" fmla="*/ 0 w 260"/>
              <a:gd name="T17" fmla="*/ 2147483647 h 53"/>
              <a:gd name="T18" fmla="*/ 2147483647 w 260"/>
              <a:gd name="T19" fmla="*/ 2147483647 h 53"/>
              <a:gd name="T20" fmla="*/ 2147483647 w 260"/>
              <a:gd name="T21" fmla="*/ 2147483647 h 53"/>
              <a:gd name="T22" fmla="*/ 2147483647 w 260"/>
              <a:gd name="T23" fmla="*/ 2147483647 h 53"/>
              <a:gd name="T24" fmla="*/ 2147483647 w 260"/>
              <a:gd name="T25" fmla="*/ 2147483647 h 53"/>
              <a:gd name="T26" fmla="*/ 2147483647 w 260"/>
              <a:gd name="T27" fmla="*/ 2147483647 h 53"/>
              <a:gd name="T28" fmla="*/ 2147483647 w 260"/>
              <a:gd name="T29" fmla="*/ 2147483647 h 53"/>
              <a:gd name="T30" fmla="*/ 2147483647 w 260"/>
              <a:gd name="T31" fmla="*/ 2147483647 h 53"/>
              <a:gd name="T32" fmla="*/ 2147483647 w 260"/>
              <a:gd name="T33" fmla="*/ 2147483647 h 53"/>
              <a:gd name="T34" fmla="*/ 2147483647 w 260"/>
              <a:gd name="T35" fmla="*/ 2147483647 h 53"/>
              <a:gd name="T36" fmla="*/ 2147483647 w 260"/>
              <a:gd name="T37" fmla="*/ 2147483647 h 53"/>
              <a:gd name="T38" fmla="*/ 2147483647 w 260"/>
              <a:gd name="T39" fmla="*/ 2147483647 h 53"/>
              <a:gd name="T40" fmla="*/ 2147483647 w 260"/>
              <a:gd name="T41" fmla="*/ 2147483647 h 53"/>
              <a:gd name="T42" fmla="*/ 2147483647 w 260"/>
              <a:gd name="T43" fmla="*/ 2147483647 h 53"/>
              <a:gd name="T44" fmla="*/ 2147483647 w 260"/>
              <a:gd name="T45" fmla="*/ 2147483647 h 53"/>
              <a:gd name="T46" fmla="*/ 2147483647 w 260"/>
              <a:gd name="T47" fmla="*/ 2147483647 h 53"/>
              <a:gd name="T48" fmla="*/ 2147483647 w 260"/>
              <a:gd name="T49" fmla="*/ 2147483647 h 53"/>
              <a:gd name="T50" fmla="*/ 2147483647 w 260"/>
              <a:gd name="T51" fmla="*/ 2147483647 h 53"/>
              <a:gd name="T52" fmla="*/ 2147483647 w 260"/>
              <a:gd name="T53" fmla="*/ 2147483647 h 53"/>
              <a:gd name="T54" fmla="*/ 2147483647 w 260"/>
              <a:gd name="T55" fmla="*/ 2147483647 h 53"/>
              <a:gd name="T56" fmla="*/ 2147483647 w 260"/>
              <a:gd name="T57" fmla="*/ 2147483647 h 53"/>
              <a:gd name="T58" fmla="*/ 2147483647 w 260"/>
              <a:gd name="T59" fmla="*/ 2147483647 h 53"/>
              <a:gd name="T60" fmla="*/ 2147483647 w 260"/>
              <a:gd name="T61" fmla="*/ 2147483647 h 53"/>
              <a:gd name="T62" fmla="*/ 2147483647 w 260"/>
              <a:gd name="T63" fmla="*/ 0 h 53"/>
              <a:gd name="T64" fmla="*/ 2147483647 w 26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0"/>
              <a:gd name="T100" fmla="*/ 0 h 53"/>
              <a:gd name="T101" fmla="*/ 260 w 26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0" h="53">
                <a:moveTo>
                  <a:pt x="26" y="0"/>
                </a:moveTo>
                <a:lnTo>
                  <a:pt x="22" y="1"/>
                </a:lnTo>
                <a:lnTo>
                  <a:pt x="17" y="3"/>
                </a:lnTo>
                <a:lnTo>
                  <a:pt x="12" y="5"/>
                </a:lnTo>
                <a:lnTo>
                  <a:pt x="8" y="8"/>
                </a:lnTo>
                <a:lnTo>
                  <a:pt x="5" y="12"/>
                </a:lnTo>
                <a:lnTo>
                  <a:pt x="2" y="16"/>
                </a:lnTo>
                <a:lnTo>
                  <a:pt x="1" y="21"/>
                </a:lnTo>
                <a:lnTo>
                  <a:pt x="0" y="26"/>
                </a:lnTo>
                <a:lnTo>
                  <a:pt x="1" y="32"/>
                </a:lnTo>
                <a:lnTo>
                  <a:pt x="2" y="37"/>
                </a:lnTo>
                <a:lnTo>
                  <a:pt x="5" y="41"/>
                </a:lnTo>
                <a:lnTo>
                  <a:pt x="8" y="45"/>
                </a:lnTo>
                <a:lnTo>
                  <a:pt x="12" y="49"/>
                </a:lnTo>
                <a:lnTo>
                  <a:pt x="17" y="52"/>
                </a:lnTo>
                <a:lnTo>
                  <a:pt x="22" y="53"/>
                </a:lnTo>
                <a:lnTo>
                  <a:pt x="228" y="53"/>
                </a:lnTo>
                <a:lnTo>
                  <a:pt x="239" y="53"/>
                </a:lnTo>
                <a:lnTo>
                  <a:pt x="243" y="52"/>
                </a:lnTo>
                <a:lnTo>
                  <a:pt x="248" y="49"/>
                </a:lnTo>
                <a:lnTo>
                  <a:pt x="252" y="45"/>
                </a:lnTo>
                <a:lnTo>
                  <a:pt x="255" y="41"/>
                </a:lnTo>
                <a:lnTo>
                  <a:pt x="257" y="37"/>
                </a:lnTo>
                <a:lnTo>
                  <a:pt x="259" y="32"/>
                </a:lnTo>
                <a:lnTo>
                  <a:pt x="260" y="26"/>
                </a:lnTo>
                <a:lnTo>
                  <a:pt x="259" y="21"/>
                </a:lnTo>
                <a:lnTo>
                  <a:pt x="257" y="16"/>
                </a:lnTo>
                <a:lnTo>
                  <a:pt x="255" y="12"/>
                </a:lnTo>
                <a:lnTo>
                  <a:pt x="252" y="8"/>
                </a:lnTo>
                <a:lnTo>
                  <a:pt x="248" y="5"/>
                </a:lnTo>
                <a:lnTo>
                  <a:pt x="243" y="3"/>
                </a:lnTo>
                <a:lnTo>
                  <a:pt x="232"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39" name="Straight Connector 46417"/>
          <p:cNvSpPr>
            <a:spLocks noChangeShapeType="1"/>
          </p:cNvSpPr>
          <p:nvPr/>
        </p:nvSpPr>
        <p:spPr bwMode="auto">
          <a:xfrm>
            <a:off x="6364288" y="36734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0" name="Shape 46418"/>
          <p:cNvSpPr>
            <a:spLocks/>
          </p:cNvSpPr>
          <p:nvPr/>
        </p:nvSpPr>
        <p:spPr bwMode="auto">
          <a:xfrm>
            <a:off x="6353175" y="3673475"/>
            <a:ext cx="41275" cy="20638"/>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1" y="1"/>
                </a:lnTo>
                <a:lnTo>
                  <a:pt x="16" y="3"/>
                </a:lnTo>
                <a:lnTo>
                  <a:pt x="12" y="5"/>
                </a:lnTo>
                <a:lnTo>
                  <a:pt x="8" y="8"/>
                </a:lnTo>
                <a:lnTo>
                  <a:pt x="4" y="12"/>
                </a:lnTo>
                <a:lnTo>
                  <a:pt x="1" y="16"/>
                </a:lnTo>
                <a:lnTo>
                  <a:pt x="0" y="21"/>
                </a:lnTo>
                <a:lnTo>
                  <a:pt x="0" y="26"/>
                </a:lnTo>
                <a:lnTo>
                  <a:pt x="0" y="32"/>
                </a:lnTo>
                <a:lnTo>
                  <a:pt x="1" y="37"/>
                </a:lnTo>
                <a:lnTo>
                  <a:pt x="4" y="41"/>
                </a:lnTo>
                <a:lnTo>
                  <a:pt x="8" y="45"/>
                </a:lnTo>
                <a:lnTo>
                  <a:pt x="12" y="49"/>
                </a:lnTo>
                <a:lnTo>
                  <a:pt x="16" y="52"/>
                </a:lnTo>
                <a:lnTo>
                  <a:pt x="21" y="53"/>
                </a:lnTo>
                <a:lnTo>
                  <a:pt x="70" y="53"/>
                </a:lnTo>
                <a:lnTo>
                  <a:pt x="81" y="53"/>
                </a:lnTo>
                <a:lnTo>
                  <a:pt x="86" y="52"/>
                </a:lnTo>
                <a:lnTo>
                  <a:pt x="90" y="49"/>
                </a:lnTo>
                <a:lnTo>
                  <a:pt x="94" y="45"/>
                </a:lnTo>
                <a:lnTo>
                  <a:pt x="98" y="41"/>
                </a:lnTo>
                <a:lnTo>
                  <a:pt x="101" y="37"/>
                </a:lnTo>
                <a:lnTo>
                  <a:pt x="102" y="32"/>
                </a:lnTo>
                <a:lnTo>
                  <a:pt x="102" y="26"/>
                </a:lnTo>
                <a:lnTo>
                  <a:pt x="102" y="21"/>
                </a:lnTo>
                <a:lnTo>
                  <a:pt x="101" y="16"/>
                </a:lnTo>
                <a:lnTo>
                  <a:pt x="98" y="12"/>
                </a:lnTo>
                <a:lnTo>
                  <a:pt x="94" y="8"/>
                </a:lnTo>
                <a:lnTo>
                  <a:pt x="90" y="5"/>
                </a:lnTo>
                <a:lnTo>
                  <a:pt x="86" y="3"/>
                </a:lnTo>
                <a:lnTo>
                  <a:pt x="7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1" name="Straight Connector 46419"/>
          <p:cNvSpPr>
            <a:spLocks noChangeShapeType="1"/>
          </p:cNvSpPr>
          <p:nvPr/>
        </p:nvSpPr>
        <p:spPr bwMode="auto">
          <a:xfrm>
            <a:off x="6383338" y="36734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2" name="Shape 46420"/>
          <p:cNvSpPr>
            <a:spLocks/>
          </p:cNvSpPr>
          <p:nvPr/>
        </p:nvSpPr>
        <p:spPr bwMode="auto">
          <a:xfrm>
            <a:off x="6373813" y="3673475"/>
            <a:ext cx="36512" cy="20638"/>
          </a:xfrm>
          <a:custGeom>
            <a:avLst/>
            <a:gdLst>
              <a:gd name="T0" fmla="*/ 2147483647 w 93"/>
              <a:gd name="T1" fmla="*/ 0 h 53"/>
              <a:gd name="T2" fmla="*/ 2147483647 w 93"/>
              <a:gd name="T3" fmla="*/ 2147483647 h 53"/>
              <a:gd name="T4" fmla="*/ 2147483647 w 93"/>
              <a:gd name="T5" fmla="*/ 2147483647 h 53"/>
              <a:gd name="T6" fmla="*/ 2147483647 w 93"/>
              <a:gd name="T7" fmla="*/ 2147483647 h 53"/>
              <a:gd name="T8" fmla="*/ 2147483647 w 93"/>
              <a:gd name="T9" fmla="*/ 2147483647 h 53"/>
              <a:gd name="T10" fmla="*/ 2147483647 w 93"/>
              <a:gd name="T11" fmla="*/ 2147483647 h 53"/>
              <a:gd name="T12" fmla="*/ 2147483647 w 93"/>
              <a:gd name="T13" fmla="*/ 2147483647 h 53"/>
              <a:gd name="T14" fmla="*/ 0 w 93"/>
              <a:gd name="T15" fmla="*/ 2147483647 h 53"/>
              <a:gd name="T16" fmla="*/ 0 w 93"/>
              <a:gd name="T17" fmla="*/ 2147483647 h 53"/>
              <a:gd name="T18" fmla="*/ 0 w 93"/>
              <a:gd name="T19" fmla="*/ 2147483647 h 53"/>
              <a:gd name="T20" fmla="*/ 2147483647 w 93"/>
              <a:gd name="T21" fmla="*/ 2147483647 h 53"/>
              <a:gd name="T22" fmla="*/ 2147483647 w 93"/>
              <a:gd name="T23" fmla="*/ 2147483647 h 53"/>
              <a:gd name="T24" fmla="*/ 2147483647 w 93"/>
              <a:gd name="T25" fmla="*/ 2147483647 h 53"/>
              <a:gd name="T26" fmla="*/ 2147483647 w 93"/>
              <a:gd name="T27" fmla="*/ 2147483647 h 53"/>
              <a:gd name="T28" fmla="*/ 2147483647 w 93"/>
              <a:gd name="T29" fmla="*/ 2147483647 h 53"/>
              <a:gd name="T30" fmla="*/ 2147483647 w 93"/>
              <a:gd name="T31" fmla="*/ 2147483647 h 53"/>
              <a:gd name="T32" fmla="*/ 2147483647 w 93"/>
              <a:gd name="T33" fmla="*/ 2147483647 h 53"/>
              <a:gd name="T34" fmla="*/ 2147483647 w 93"/>
              <a:gd name="T35" fmla="*/ 2147483647 h 53"/>
              <a:gd name="T36" fmla="*/ 2147483647 w 93"/>
              <a:gd name="T37" fmla="*/ 2147483647 h 53"/>
              <a:gd name="T38" fmla="*/ 2147483647 w 93"/>
              <a:gd name="T39" fmla="*/ 2147483647 h 53"/>
              <a:gd name="T40" fmla="*/ 2147483647 w 93"/>
              <a:gd name="T41" fmla="*/ 2147483647 h 53"/>
              <a:gd name="T42" fmla="*/ 2147483647 w 93"/>
              <a:gd name="T43" fmla="*/ 2147483647 h 53"/>
              <a:gd name="T44" fmla="*/ 2147483647 w 93"/>
              <a:gd name="T45" fmla="*/ 2147483647 h 53"/>
              <a:gd name="T46" fmla="*/ 2147483647 w 93"/>
              <a:gd name="T47" fmla="*/ 2147483647 h 53"/>
              <a:gd name="T48" fmla="*/ 2147483647 w 93"/>
              <a:gd name="T49" fmla="*/ 2147483647 h 53"/>
              <a:gd name="T50" fmla="*/ 2147483647 w 93"/>
              <a:gd name="T51" fmla="*/ 2147483647 h 53"/>
              <a:gd name="T52" fmla="*/ 2147483647 w 93"/>
              <a:gd name="T53" fmla="*/ 2147483647 h 53"/>
              <a:gd name="T54" fmla="*/ 2147483647 w 93"/>
              <a:gd name="T55" fmla="*/ 2147483647 h 53"/>
              <a:gd name="T56" fmla="*/ 2147483647 w 93"/>
              <a:gd name="T57" fmla="*/ 2147483647 h 53"/>
              <a:gd name="T58" fmla="*/ 2147483647 w 93"/>
              <a:gd name="T59" fmla="*/ 2147483647 h 53"/>
              <a:gd name="T60" fmla="*/ 2147483647 w 93"/>
              <a:gd name="T61" fmla="*/ 2147483647 h 53"/>
              <a:gd name="T62" fmla="*/ 2147483647 w 93"/>
              <a:gd name="T63" fmla="*/ 0 h 53"/>
              <a:gd name="T64" fmla="*/ 2147483647 w 9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53"/>
              <a:gd name="T101" fmla="*/ 93 w 9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53">
                <a:moveTo>
                  <a:pt x="26" y="0"/>
                </a:moveTo>
                <a:lnTo>
                  <a:pt x="21" y="1"/>
                </a:lnTo>
                <a:lnTo>
                  <a:pt x="16" y="3"/>
                </a:lnTo>
                <a:lnTo>
                  <a:pt x="12" y="5"/>
                </a:lnTo>
                <a:lnTo>
                  <a:pt x="8" y="8"/>
                </a:lnTo>
                <a:lnTo>
                  <a:pt x="4" y="12"/>
                </a:lnTo>
                <a:lnTo>
                  <a:pt x="3" y="16"/>
                </a:lnTo>
                <a:lnTo>
                  <a:pt x="0" y="21"/>
                </a:lnTo>
                <a:lnTo>
                  <a:pt x="0" y="26"/>
                </a:lnTo>
                <a:lnTo>
                  <a:pt x="0" y="32"/>
                </a:lnTo>
                <a:lnTo>
                  <a:pt x="3" y="37"/>
                </a:lnTo>
                <a:lnTo>
                  <a:pt x="4" y="41"/>
                </a:lnTo>
                <a:lnTo>
                  <a:pt x="8" y="45"/>
                </a:lnTo>
                <a:lnTo>
                  <a:pt x="12" y="49"/>
                </a:lnTo>
                <a:lnTo>
                  <a:pt x="16" y="52"/>
                </a:lnTo>
                <a:lnTo>
                  <a:pt x="21" y="53"/>
                </a:lnTo>
                <a:lnTo>
                  <a:pt x="61" y="53"/>
                </a:lnTo>
                <a:lnTo>
                  <a:pt x="71" y="53"/>
                </a:lnTo>
                <a:lnTo>
                  <a:pt x="75" y="52"/>
                </a:lnTo>
                <a:lnTo>
                  <a:pt x="81" y="49"/>
                </a:lnTo>
                <a:lnTo>
                  <a:pt x="85" y="45"/>
                </a:lnTo>
                <a:lnTo>
                  <a:pt x="87" y="41"/>
                </a:lnTo>
                <a:lnTo>
                  <a:pt x="90" y="37"/>
                </a:lnTo>
                <a:lnTo>
                  <a:pt x="91" y="32"/>
                </a:lnTo>
                <a:lnTo>
                  <a:pt x="93" y="26"/>
                </a:lnTo>
                <a:lnTo>
                  <a:pt x="91" y="21"/>
                </a:lnTo>
                <a:lnTo>
                  <a:pt x="90" y="16"/>
                </a:lnTo>
                <a:lnTo>
                  <a:pt x="87" y="12"/>
                </a:lnTo>
                <a:lnTo>
                  <a:pt x="85" y="8"/>
                </a:lnTo>
                <a:lnTo>
                  <a:pt x="81" y="5"/>
                </a:lnTo>
                <a:lnTo>
                  <a:pt x="75" y="3"/>
                </a:lnTo>
                <a:lnTo>
                  <a:pt x="6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3" name="Straight Connector 46421"/>
          <p:cNvSpPr>
            <a:spLocks noChangeShapeType="1"/>
          </p:cNvSpPr>
          <p:nvPr/>
        </p:nvSpPr>
        <p:spPr bwMode="auto">
          <a:xfrm>
            <a:off x="6399213" y="36734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4" name="Shape 46422"/>
          <p:cNvSpPr>
            <a:spLocks/>
          </p:cNvSpPr>
          <p:nvPr/>
        </p:nvSpPr>
        <p:spPr bwMode="auto">
          <a:xfrm>
            <a:off x="6388100" y="3673475"/>
            <a:ext cx="30163" cy="20638"/>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1"/>
                </a:lnTo>
                <a:lnTo>
                  <a:pt x="16" y="3"/>
                </a:lnTo>
                <a:lnTo>
                  <a:pt x="12" y="5"/>
                </a:lnTo>
                <a:lnTo>
                  <a:pt x="8" y="8"/>
                </a:lnTo>
                <a:lnTo>
                  <a:pt x="4" y="12"/>
                </a:lnTo>
                <a:lnTo>
                  <a:pt x="1" y="16"/>
                </a:lnTo>
                <a:lnTo>
                  <a:pt x="0" y="21"/>
                </a:lnTo>
                <a:lnTo>
                  <a:pt x="0" y="26"/>
                </a:lnTo>
                <a:lnTo>
                  <a:pt x="0" y="32"/>
                </a:lnTo>
                <a:lnTo>
                  <a:pt x="1" y="37"/>
                </a:lnTo>
                <a:lnTo>
                  <a:pt x="4" y="41"/>
                </a:lnTo>
                <a:lnTo>
                  <a:pt x="8" y="45"/>
                </a:lnTo>
                <a:lnTo>
                  <a:pt x="12" y="49"/>
                </a:lnTo>
                <a:lnTo>
                  <a:pt x="16" y="52"/>
                </a:lnTo>
                <a:lnTo>
                  <a:pt x="21" y="53"/>
                </a:lnTo>
                <a:lnTo>
                  <a:pt x="39" y="53"/>
                </a:lnTo>
                <a:lnTo>
                  <a:pt x="51" y="53"/>
                </a:lnTo>
                <a:lnTo>
                  <a:pt x="55" y="52"/>
                </a:lnTo>
                <a:lnTo>
                  <a:pt x="60" y="49"/>
                </a:lnTo>
                <a:lnTo>
                  <a:pt x="64" y="45"/>
                </a:lnTo>
                <a:lnTo>
                  <a:pt x="67" y="41"/>
                </a:lnTo>
                <a:lnTo>
                  <a:pt x="70" y="37"/>
                </a:lnTo>
                <a:lnTo>
                  <a:pt x="71" y="32"/>
                </a:lnTo>
                <a:lnTo>
                  <a:pt x="72" y="26"/>
                </a:lnTo>
                <a:lnTo>
                  <a:pt x="71" y="21"/>
                </a:lnTo>
                <a:lnTo>
                  <a:pt x="70" y="16"/>
                </a:lnTo>
                <a:lnTo>
                  <a:pt x="67" y="12"/>
                </a:lnTo>
                <a:lnTo>
                  <a:pt x="64" y="8"/>
                </a:lnTo>
                <a:lnTo>
                  <a:pt x="60" y="5"/>
                </a:lnTo>
                <a:lnTo>
                  <a:pt x="55" y="3"/>
                </a:lnTo>
                <a:lnTo>
                  <a:pt x="4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5" name="Straight Connector 46423"/>
          <p:cNvSpPr>
            <a:spLocks noChangeShapeType="1"/>
          </p:cNvSpPr>
          <p:nvPr/>
        </p:nvSpPr>
        <p:spPr bwMode="auto">
          <a:xfrm>
            <a:off x="6396038" y="36845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6" name="Shape 46424"/>
          <p:cNvSpPr>
            <a:spLocks/>
          </p:cNvSpPr>
          <p:nvPr/>
        </p:nvSpPr>
        <p:spPr bwMode="auto">
          <a:xfrm>
            <a:off x="6396038" y="3643313"/>
            <a:ext cx="20637" cy="50800"/>
          </a:xfrm>
          <a:custGeom>
            <a:avLst/>
            <a:gdLst>
              <a:gd name="T0" fmla="*/ 0 w 52"/>
              <a:gd name="T1" fmla="*/ 2147483647 h 135"/>
              <a:gd name="T2" fmla="*/ 0 w 52"/>
              <a:gd name="T3" fmla="*/ 2147483647 h 135"/>
              <a:gd name="T4" fmla="*/ 2147483647 w 52"/>
              <a:gd name="T5" fmla="*/ 2147483647 h 135"/>
              <a:gd name="T6" fmla="*/ 2147483647 w 52"/>
              <a:gd name="T7" fmla="*/ 2147483647 h 135"/>
              <a:gd name="T8" fmla="*/ 2147483647 w 52"/>
              <a:gd name="T9" fmla="*/ 2147483647 h 135"/>
              <a:gd name="T10" fmla="*/ 2147483647 w 52"/>
              <a:gd name="T11" fmla="*/ 2147483647 h 135"/>
              <a:gd name="T12" fmla="*/ 2147483647 w 52"/>
              <a:gd name="T13" fmla="*/ 2147483647 h 135"/>
              <a:gd name="T14" fmla="*/ 2147483647 w 52"/>
              <a:gd name="T15" fmla="*/ 2147483647 h 135"/>
              <a:gd name="T16" fmla="*/ 2147483647 w 52"/>
              <a:gd name="T17" fmla="*/ 2147483647 h 135"/>
              <a:gd name="T18" fmla="*/ 2147483647 w 52"/>
              <a:gd name="T19" fmla="*/ 2147483647 h 135"/>
              <a:gd name="T20" fmla="*/ 2147483647 w 52"/>
              <a:gd name="T21" fmla="*/ 2147483647 h 135"/>
              <a:gd name="T22" fmla="*/ 2147483647 w 52"/>
              <a:gd name="T23" fmla="*/ 2147483647 h 135"/>
              <a:gd name="T24" fmla="*/ 2147483647 w 52"/>
              <a:gd name="T25" fmla="*/ 2147483647 h 135"/>
              <a:gd name="T26" fmla="*/ 2147483647 w 52"/>
              <a:gd name="T27" fmla="*/ 2147483647 h 135"/>
              <a:gd name="T28" fmla="*/ 2147483647 w 52"/>
              <a:gd name="T29" fmla="*/ 2147483647 h 135"/>
              <a:gd name="T30" fmla="*/ 2147483647 w 52"/>
              <a:gd name="T31" fmla="*/ 2147483647 h 135"/>
              <a:gd name="T32" fmla="*/ 2147483647 w 52"/>
              <a:gd name="T33" fmla="*/ 2147483647 h 135"/>
              <a:gd name="T34" fmla="*/ 2147483647 w 52"/>
              <a:gd name="T35" fmla="*/ 2147483647 h 135"/>
              <a:gd name="T36" fmla="*/ 2147483647 w 52"/>
              <a:gd name="T37" fmla="*/ 2147483647 h 135"/>
              <a:gd name="T38" fmla="*/ 2147483647 w 52"/>
              <a:gd name="T39" fmla="*/ 2147483647 h 135"/>
              <a:gd name="T40" fmla="*/ 2147483647 w 52"/>
              <a:gd name="T41" fmla="*/ 2147483647 h 135"/>
              <a:gd name="T42" fmla="*/ 2147483647 w 52"/>
              <a:gd name="T43" fmla="*/ 2147483647 h 135"/>
              <a:gd name="T44" fmla="*/ 2147483647 w 52"/>
              <a:gd name="T45" fmla="*/ 2147483647 h 135"/>
              <a:gd name="T46" fmla="*/ 2147483647 w 52"/>
              <a:gd name="T47" fmla="*/ 0 h 135"/>
              <a:gd name="T48" fmla="*/ 2147483647 w 52"/>
              <a:gd name="T49" fmla="*/ 0 h 135"/>
              <a:gd name="T50" fmla="*/ 2147483647 w 52"/>
              <a:gd name="T51" fmla="*/ 0 h 135"/>
              <a:gd name="T52" fmla="*/ 2147483647 w 52"/>
              <a:gd name="T53" fmla="*/ 2147483647 h 135"/>
              <a:gd name="T54" fmla="*/ 2147483647 w 52"/>
              <a:gd name="T55" fmla="*/ 2147483647 h 135"/>
              <a:gd name="T56" fmla="*/ 2147483647 w 52"/>
              <a:gd name="T57" fmla="*/ 2147483647 h 135"/>
              <a:gd name="T58" fmla="*/ 2147483647 w 52"/>
              <a:gd name="T59" fmla="*/ 2147483647 h 135"/>
              <a:gd name="T60" fmla="*/ 2147483647 w 52"/>
              <a:gd name="T61" fmla="*/ 2147483647 h 135"/>
              <a:gd name="T62" fmla="*/ 0 w 52"/>
              <a:gd name="T63" fmla="*/ 2147483647 h 135"/>
              <a:gd name="T64" fmla="*/ 0 w 52"/>
              <a:gd name="T65" fmla="*/ 2147483647 h 1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35"/>
              <a:gd name="T101" fmla="*/ 52 w 52"/>
              <a:gd name="T102" fmla="*/ 135 h 1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35">
                <a:moveTo>
                  <a:pt x="0" y="108"/>
                </a:moveTo>
                <a:lnTo>
                  <a:pt x="0" y="114"/>
                </a:lnTo>
                <a:lnTo>
                  <a:pt x="2" y="119"/>
                </a:lnTo>
                <a:lnTo>
                  <a:pt x="4" y="123"/>
                </a:lnTo>
                <a:lnTo>
                  <a:pt x="8" y="127"/>
                </a:lnTo>
                <a:lnTo>
                  <a:pt x="12" y="131"/>
                </a:lnTo>
                <a:lnTo>
                  <a:pt x="16" y="134"/>
                </a:lnTo>
                <a:lnTo>
                  <a:pt x="22" y="135"/>
                </a:lnTo>
                <a:lnTo>
                  <a:pt x="27" y="135"/>
                </a:lnTo>
                <a:lnTo>
                  <a:pt x="32" y="135"/>
                </a:lnTo>
                <a:lnTo>
                  <a:pt x="36" y="134"/>
                </a:lnTo>
                <a:lnTo>
                  <a:pt x="41" y="131"/>
                </a:lnTo>
                <a:lnTo>
                  <a:pt x="45" y="127"/>
                </a:lnTo>
                <a:lnTo>
                  <a:pt x="48" y="123"/>
                </a:lnTo>
                <a:lnTo>
                  <a:pt x="51" y="119"/>
                </a:lnTo>
                <a:lnTo>
                  <a:pt x="52" y="114"/>
                </a:lnTo>
                <a:lnTo>
                  <a:pt x="52" y="32"/>
                </a:lnTo>
                <a:lnTo>
                  <a:pt x="52" y="21"/>
                </a:lnTo>
                <a:lnTo>
                  <a:pt x="51" y="16"/>
                </a:lnTo>
                <a:lnTo>
                  <a:pt x="48" y="12"/>
                </a:lnTo>
                <a:lnTo>
                  <a:pt x="45" y="8"/>
                </a:lnTo>
                <a:lnTo>
                  <a:pt x="41" y="4"/>
                </a:lnTo>
                <a:lnTo>
                  <a:pt x="36" y="1"/>
                </a:lnTo>
                <a:lnTo>
                  <a:pt x="32" y="0"/>
                </a:lnTo>
                <a:lnTo>
                  <a:pt x="27" y="0"/>
                </a:lnTo>
                <a:lnTo>
                  <a:pt x="22" y="0"/>
                </a:lnTo>
                <a:lnTo>
                  <a:pt x="16" y="1"/>
                </a:lnTo>
                <a:lnTo>
                  <a:pt x="12" y="4"/>
                </a:lnTo>
                <a:lnTo>
                  <a:pt x="8" y="8"/>
                </a:lnTo>
                <a:lnTo>
                  <a:pt x="4" y="12"/>
                </a:lnTo>
                <a:lnTo>
                  <a:pt x="2" y="16"/>
                </a:lnTo>
                <a:lnTo>
                  <a:pt x="0" y="27"/>
                </a:lnTo>
                <a:lnTo>
                  <a:pt x="0" y="10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7" name="Straight Connector 46425"/>
          <p:cNvSpPr>
            <a:spLocks noChangeShapeType="1"/>
          </p:cNvSpPr>
          <p:nvPr/>
        </p:nvSpPr>
        <p:spPr bwMode="auto">
          <a:xfrm>
            <a:off x="6407150" y="36433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8" name="Shape 46426"/>
          <p:cNvSpPr>
            <a:spLocks/>
          </p:cNvSpPr>
          <p:nvPr/>
        </p:nvSpPr>
        <p:spPr bwMode="auto">
          <a:xfrm>
            <a:off x="6396038" y="3643313"/>
            <a:ext cx="30162" cy="19050"/>
          </a:xfrm>
          <a:custGeom>
            <a:avLst/>
            <a:gdLst>
              <a:gd name="T0" fmla="*/ 2147483647 w 73"/>
              <a:gd name="T1" fmla="*/ 0 h 53"/>
              <a:gd name="T2" fmla="*/ 2147483647 w 73"/>
              <a:gd name="T3" fmla="*/ 0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2" y="0"/>
                </a:lnTo>
                <a:lnTo>
                  <a:pt x="16" y="1"/>
                </a:lnTo>
                <a:lnTo>
                  <a:pt x="12" y="4"/>
                </a:lnTo>
                <a:lnTo>
                  <a:pt x="8" y="8"/>
                </a:lnTo>
                <a:lnTo>
                  <a:pt x="4" y="12"/>
                </a:lnTo>
                <a:lnTo>
                  <a:pt x="2" y="16"/>
                </a:lnTo>
                <a:lnTo>
                  <a:pt x="0" y="21"/>
                </a:lnTo>
                <a:lnTo>
                  <a:pt x="0" y="27"/>
                </a:lnTo>
                <a:lnTo>
                  <a:pt x="0" y="32"/>
                </a:lnTo>
                <a:lnTo>
                  <a:pt x="2" y="37"/>
                </a:lnTo>
                <a:lnTo>
                  <a:pt x="4" y="41"/>
                </a:lnTo>
                <a:lnTo>
                  <a:pt x="8" y="45"/>
                </a:lnTo>
                <a:lnTo>
                  <a:pt x="12" y="49"/>
                </a:lnTo>
                <a:lnTo>
                  <a:pt x="16" y="50"/>
                </a:lnTo>
                <a:lnTo>
                  <a:pt x="22" y="53"/>
                </a:lnTo>
                <a:lnTo>
                  <a:pt x="40" y="53"/>
                </a:lnTo>
                <a:lnTo>
                  <a:pt x="52" y="53"/>
                </a:lnTo>
                <a:lnTo>
                  <a:pt x="56" y="50"/>
                </a:lnTo>
                <a:lnTo>
                  <a:pt x="61" y="49"/>
                </a:lnTo>
                <a:lnTo>
                  <a:pt x="65" y="45"/>
                </a:lnTo>
                <a:lnTo>
                  <a:pt x="68" y="41"/>
                </a:lnTo>
                <a:lnTo>
                  <a:pt x="71" y="37"/>
                </a:lnTo>
                <a:lnTo>
                  <a:pt x="72" y="32"/>
                </a:lnTo>
                <a:lnTo>
                  <a:pt x="73" y="27"/>
                </a:lnTo>
                <a:lnTo>
                  <a:pt x="72" y="21"/>
                </a:lnTo>
                <a:lnTo>
                  <a:pt x="71" y="16"/>
                </a:lnTo>
                <a:lnTo>
                  <a:pt x="68" y="12"/>
                </a:lnTo>
                <a:lnTo>
                  <a:pt x="65" y="8"/>
                </a:lnTo>
                <a:lnTo>
                  <a:pt x="61" y="4"/>
                </a:lnTo>
                <a:lnTo>
                  <a:pt x="56" y="1"/>
                </a:lnTo>
                <a:lnTo>
                  <a:pt x="4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49" name="Straight Connector 46427"/>
          <p:cNvSpPr>
            <a:spLocks noChangeShapeType="1"/>
          </p:cNvSpPr>
          <p:nvPr/>
        </p:nvSpPr>
        <p:spPr bwMode="auto">
          <a:xfrm>
            <a:off x="6415088" y="36433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0" name="Shape 46428"/>
          <p:cNvSpPr>
            <a:spLocks/>
          </p:cNvSpPr>
          <p:nvPr/>
        </p:nvSpPr>
        <p:spPr bwMode="auto">
          <a:xfrm>
            <a:off x="6403975" y="3643313"/>
            <a:ext cx="57150" cy="19050"/>
          </a:xfrm>
          <a:custGeom>
            <a:avLst/>
            <a:gdLst>
              <a:gd name="T0" fmla="*/ 2147483647 w 142"/>
              <a:gd name="T1" fmla="*/ 0 h 53"/>
              <a:gd name="T2" fmla="*/ 2147483647 w 142"/>
              <a:gd name="T3" fmla="*/ 0 h 53"/>
              <a:gd name="T4" fmla="*/ 2147483647 w 142"/>
              <a:gd name="T5" fmla="*/ 2147483647 h 53"/>
              <a:gd name="T6" fmla="*/ 2147483647 w 142"/>
              <a:gd name="T7" fmla="*/ 2147483647 h 53"/>
              <a:gd name="T8" fmla="*/ 2147483647 w 142"/>
              <a:gd name="T9" fmla="*/ 2147483647 h 53"/>
              <a:gd name="T10" fmla="*/ 2147483647 w 142"/>
              <a:gd name="T11" fmla="*/ 2147483647 h 53"/>
              <a:gd name="T12" fmla="*/ 2147483647 w 142"/>
              <a:gd name="T13" fmla="*/ 2147483647 h 53"/>
              <a:gd name="T14" fmla="*/ 0 w 142"/>
              <a:gd name="T15" fmla="*/ 2147483647 h 53"/>
              <a:gd name="T16" fmla="*/ 0 w 142"/>
              <a:gd name="T17" fmla="*/ 2147483647 h 53"/>
              <a:gd name="T18" fmla="*/ 0 w 142"/>
              <a:gd name="T19" fmla="*/ 2147483647 h 53"/>
              <a:gd name="T20" fmla="*/ 2147483647 w 142"/>
              <a:gd name="T21" fmla="*/ 2147483647 h 53"/>
              <a:gd name="T22" fmla="*/ 2147483647 w 142"/>
              <a:gd name="T23" fmla="*/ 2147483647 h 53"/>
              <a:gd name="T24" fmla="*/ 2147483647 w 142"/>
              <a:gd name="T25" fmla="*/ 2147483647 h 53"/>
              <a:gd name="T26" fmla="*/ 2147483647 w 142"/>
              <a:gd name="T27" fmla="*/ 2147483647 h 53"/>
              <a:gd name="T28" fmla="*/ 2147483647 w 142"/>
              <a:gd name="T29" fmla="*/ 2147483647 h 53"/>
              <a:gd name="T30" fmla="*/ 2147483647 w 142"/>
              <a:gd name="T31" fmla="*/ 2147483647 h 53"/>
              <a:gd name="T32" fmla="*/ 2147483647 w 142"/>
              <a:gd name="T33" fmla="*/ 2147483647 h 53"/>
              <a:gd name="T34" fmla="*/ 2147483647 w 142"/>
              <a:gd name="T35" fmla="*/ 2147483647 h 53"/>
              <a:gd name="T36" fmla="*/ 2147483647 w 142"/>
              <a:gd name="T37" fmla="*/ 2147483647 h 53"/>
              <a:gd name="T38" fmla="*/ 2147483647 w 142"/>
              <a:gd name="T39" fmla="*/ 2147483647 h 53"/>
              <a:gd name="T40" fmla="*/ 2147483647 w 142"/>
              <a:gd name="T41" fmla="*/ 2147483647 h 53"/>
              <a:gd name="T42" fmla="*/ 2147483647 w 142"/>
              <a:gd name="T43" fmla="*/ 2147483647 h 53"/>
              <a:gd name="T44" fmla="*/ 2147483647 w 142"/>
              <a:gd name="T45" fmla="*/ 2147483647 h 53"/>
              <a:gd name="T46" fmla="*/ 2147483647 w 142"/>
              <a:gd name="T47" fmla="*/ 2147483647 h 53"/>
              <a:gd name="T48" fmla="*/ 2147483647 w 142"/>
              <a:gd name="T49" fmla="*/ 2147483647 h 53"/>
              <a:gd name="T50" fmla="*/ 2147483647 w 142"/>
              <a:gd name="T51" fmla="*/ 2147483647 h 53"/>
              <a:gd name="T52" fmla="*/ 2147483647 w 142"/>
              <a:gd name="T53" fmla="*/ 2147483647 h 53"/>
              <a:gd name="T54" fmla="*/ 2147483647 w 142"/>
              <a:gd name="T55" fmla="*/ 2147483647 h 53"/>
              <a:gd name="T56" fmla="*/ 2147483647 w 142"/>
              <a:gd name="T57" fmla="*/ 2147483647 h 53"/>
              <a:gd name="T58" fmla="*/ 2147483647 w 142"/>
              <a:gd name="T59" fmla="*/ 2147483647 h 53"/>
              <a:gd name="T60" fmla="*/ 2147483647 w 142"/>
              <a:gd name="T61" fmla="*/ 2147483647 h 53"/>
              <a:gd name="T62" fmla="*/ 2147483647 w 142"/>
              <a:gd name="T63" fmla="*/ 0 h 53"/>
              <a:gd name="T64" fmla="*/ 2147483647 w 14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3"/>
              <a:gd name="T101" fmla="*/ 142 w 14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3">
                <a:moveTo>
                  <a:pt x="27" y="0"/>
                </a:moveTo>
                <a:lnTo>
                  <a:pt x="21" y="0"/>
                </a:lnTo>
                <a:lnTo>
                  <a:pt x="16" y="1"/>
                </a:lnTo>
                <a:lnTo>
                  <a:pt x="11" y="4"/>
                </a:lnTo>
                <a:lnTo>
                  <a:pt x="7" y="8"/>
                </a:lnTo>
                <a:lnTo>
                  <a:pt x="4" y="12"/>
                </a:lnTo>
                <a:lnTo>
                  <a:pt x="2" y="16"/>
                </a:lnTo>
                <a:lnTo>
                  <a:pt x="0" y="21"/>
                </a:lnTo>
                <a:lnTo>
                  <a:pt x="0" y="27"/>
                </a:lnTo>
                <a:lnTo>
                  <a:pt x="0" y="32"/>
                </a:lnTo>
                <a:lnTo>
                  <a:pt x="2" y="37"/>
                </a:lnTo>
                <a:lnTo>
                  <a:pt x="4" y="41"/>
                </a:lnTo>
                <a:lnTo>
                  <a:pt x="7" y="45"/>
                </a:lnTo>
                <a:lnTo>
                  <a:pt x="11" y="49"/>
                </a:lnTo>
                <a:lnTo>
                  <a:pt x="16" y="50"/>
                </a:lnTo>
                <a:lnTo>
                  <a:pt x="21" y="53"/>
                </a:lnTo>
                <a:lnTo>
                  <a:pt x="109" y="53"/>
                </a:lnTo>
                <a:lnTo>
                  <a:pt x="119" y="53"/>
                </a:lnTo>
                <a:lnTo>
                  <a:pt x="125" y="50"/>
                </a:lnTo>
                <a:lnTo>
                  <a:pt x="130" y="49"/>
                </a:lnTo>
                <a:lnTo>
                  <a:pt x="134" y="45"/>
                </a:lnTo>
                <a:lnTo>
                  <a:pt x="136" y="41"/>
                </a:lnTo>
                <a:lnTo>
                  <a:pt x="139" y="37"/>
                </a:lnTo>
                <a:lnTo>
                  <a:pt x="140" y="32"/>
                </a:lnTo>
                <a:lnTo>
                  <a:pt x="142" y="27"/>
                </a:lnTo>
                <a:lnTo>
                  <a:pt x="140" y="21"/>
                </a:lnTo>
                <a:lnTo>
                  <a:pt x="139" y="16"/>
                </a:lnTo>
                <a:lnTo>
                  <a:pt x="136" y="12"/>
                </a:lnTo>
                <a:lnTo>
                  <a:pt x="134" y="8"/>
                </a:lnTo>
                <a:lnTo>
                  <a:pt x="130" y="4"/>
                </a:lnTo>
                <a:lnTo>
                  <a:pt x="125" y="1"/>
                </a:lnTo>
                <a:lnTo>
                  <a:pt x="114"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1" name="Straight Connector 46429"/>
          <p:cNvSpPr>
            <a:spLocks noChangeShapeType="1"/>
          </p:cNvSpPr>
          <p:nvPr/>
        </p:nvSpPr>
        <p:spPr bwMode="auto">
          <a:xfrm>
            <a:off x="6438900" y="3654425"/>
            <a:ext cx="1588"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2" name="Shape 46430"/>
          <p:cNvSpPr>
            <a:spLocks/>
          </p:cNvSpPr>
          <p:nvPr/>
        </p:nvSpPr>
        <p:spPr bwMode="auto">
          <a:xfrm>
            <a:off x="6438900" y="3611563"/>
            <a:ext cx="20638" cy="50800"/>
          </a:xfrm>
          <a:custGeom>
            <a:avLst/>
            <a:gdLst>
              <a:gd name="T0" fmla="*/ 0 w 51"/>
              <a:gd name="T1" fmla="*/ 2147483647 h 136"/>
              <a:gd name="T2" fmla="*/ 0 w 51"/>
              <a:gd name="T3" fmla="*/ 2147483647 h 136"/>
              <a:gd name="T4" fmla="*/ 2147483647 w 51"/>
              <a:gd name="T5" fmla="*/ 2147483647 h 136"/>
              <a:gd name="T6" fmla="*/ 2147483647 w 51"/>
              <a:gd name="T7" fmla="*/ 2147483647 h 136"/>
              <a:gd name="T8" fmla="*/ 2147483647 w 51"/>
              <a:gd name="T9" fmla="*/ 2147483647 h 136"/>
              <a:gd name="T10" fmla="*/ 2147483647 w 51"/>
              <a:gd name="T11" fmla="*/ 2147483647 h 136"/>
              <a:gd name="T12" fmla="*/ 2147483647 w 51"/>
              <a:gd name="T13" fmla="*/ 2147483647 h 136"/>
              <a:gd name="T14" fmla="*/ 2147483647 w 51"/>
              <a:gd name="T15" fmla="*/ 2147483647 h 136"/>
              <a:gd name="T16" fmla="*/ 2147483647 w 51"/>
              <a:gd name="T17" fmla="*/ 2147483647 h 136"/>
              <a:gd name="T18" fmla="*/ 2147483647 w 51"/>
              <a:gd name="T19" fmla="*/ 2147483647 h 136"/>
              <a:gd name="T20" fmla="*/ 2147483647 w 51"/>
              <a:gd name="T21" fmla="*/ 2147483647 h 136"/>
              <a:gd name="T22" fmla="*/ 2147483647 w 51"/>
              <a:gd name="T23" fmla="*/ 2147483647 h 136"/>
              <a:gd name="T24" fmla="*/ 2147483647 w 51"/>
              <a:gd name="T25" fmla="*/ 2147483647 h 136"/>
              <a:gd name="T26" fmla="*/ 2147483647 w 51"/>
              <a:gd name="T27" fmla="*/ 2147483647 h 136"/>
              <a:gd name="T28" fmla="*/ 2147483647 w 51"/>
              <a:gd name="T29" fmla="*/ 2147483647 h 136"/>
              <a:gd name="T30" fmla="*/ 2147483647 w 51"/>
              <a:gd name="T31" fmla="*/ 2147483647 h 136"/>
              <a:gd name="T32" fmla="*/ 2147483647 w 51"/>
              <a:gd name="T33" fmla="*/ 2147483647 h 136"/>
              <a:gd name="T34" fmla="*/ 2147483647 w 51"/>
              <a:gd name="T35" fmla="*/ 2147483647 h 136"/>
              <a:gd name="T36" fmla="*/ 2147483647 w 51"/>
              <a:gd name="T37" fmla="*/ 2147483647 h 136"/>
              <a:gd name="T38" fmla="*/ 2147483647 w 51"/>
              <a:gd name="T39" fmla="*/ 2147483647 h 136"/>
              <a:gd name="T40" fmla="*/ 2147483647 w 51"/>
              <a:gd name="T41" fmla="*/ 2147483647 h 136"/>
              <a:gd name="T42" fmla="*/ 2147483647 w 51"/>
              <a:gd name="T43" fmla="*/ 2147483647 h 136"/>
              <a:gd name="T44" fmla="*/ 2147483647 w 51"/>
              <a:gd name="T45" fmla="*/ 2147483647 h 136"/>
              <a:gd name="T46" fmla="*/ 2147483647 w 51"/>
              <a:gd name="T47" fmla="*/ 0 h 136"/>
              <a:gd name="T48" fmla="*/ 2147483647 w 51"/>
              <a:gd name="T49" fmla="*/ 0 h 136"/>
              <a:gd name="T50" fmla="*/ 2147483647 w 51"/>
              <a:gd name="T51" fmla="*/ 0 h 136"/>
              <a:gd name="T52" fmla="*/ 2147483647 w 51"/>
              <a:gd name="T53" fmla="*/ 2147483647 h 136"/>
              <a:gd name="T54" fmla="*/ 2147483647 w 51"/>
              <a:gd name="T55" fmla="*/ 2147483647 h 136"/>
              <a:gd name="T56" fmla="*/ 2147483647 w 51"/>
              <a:gd name="T57" fmla="*/ 2147483647 h 136"/>
              <a:gd name="T58" fmla="*/ 2147483647 w 51"/>
              <a:gd name="T59" fmla="*/ 2147483647 h 136"/>
              <a:gd name="T60" fmla="*/ 2147483647 w 51"/>
              <a:gd name="T61" fmla="*/ 2147483647 h 136"/>
              <a:gd name="T62" fmla="*/ 0 w 51"/>
              <a:gd name="T63" fmla="*/ 2147483647 h 136"/>
              <a:gd name="T64" fmla="*/ 0 w 51"/>
              <a:gd name="T65" fmla="*/ 2147483647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36"/>
              <a:gd name="T101" fmla="*/ 51 w 51"/>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36">
                <a:moveTo>
                  <a:pt x="0" y="110"/>
                </a:moveTo>
                <a:lnTo>
                  <a:pt x="0" y="115"/>
                </a:lnTo>
                <a:lnTo>
                  <a:pt x="1" y="120"/>
                </a:lnTo>
                <a:lnTo>
                  <a:pt x="4" y="124"/>
                </a:lnTo>
                <a:lnTo>
                  <a:pt x="6" y="128"/>
                </a:lnTo>
                <a:lnTo>
                  <a:pt x="10" y="132"/>
                </a:lnTo>
                <a:lnTo>
                  <a:pt x="16" y="133"/>
                </a:lnTo>
                <a:lnTo>
                  <a:pt x="21" y="136"/>
                </a:lnTo>
                <a:lnTo>
                  <a:pt x="26" y="136"/>
                </a:lnTo>
                <a:lnTo>
                  <a:pt x="30" y="136"/>
                </a:lnTo>
                <a:lnTo>
                  <a:pt x="36" y="133"/>
                </a:lnTo>
                <a:lnTo>
                  <a:pt x="41" y="132"/>
                </a:lnTo>
                <a:lnTo>
                  <a:pt x="45" y="128"/>
                </a:lnTo>
                <a:lnTo>
                  <a:pt x="47" y="124"/>
                </a:lnTo>
                <a:lnTo>
                  <a:pt x="50" y="120"/>
                </a:lnTo>
                <a:lnTo>
                  <a:pt x="51" y="115"/>
                </a:lnTo>
                <a:lnTo>
                  <a:pt x="51" y="32"/>
                </a:lnTo>
                <a:lnTo>
                  <a:pt x="51" y="21"/>
                </a:lnTo>
                <a:lnTo>
                  <a:pt x="50" y="16"/>
                </a:lnTo>
                <a:lnTo>
                  <a:pt x="47" y="12"/>
                </a:lnTo>
                <a:lnTo>
                  <a:pt x="45" y="8"/>
                </a:lnTo>
                <a:lnTo>
                  <a:pt x="41" y="4"/>
                </a:lnTo>
                <a:lnTo>
                  <a:pt x="36" y="2"/>
                </a:lnTo>
                <a:lnTo>
                  <a:pt x="30" y="0"/>
                </a:lnTo>
                <a:lnTo>
                  <a:pt x="26" y="0"/>
                </a:lnTo>
                <a:lnTo>
                  <a:pt x="21" y="0"/>
                </a:lnTo>
                <a:lnTo>
                  <a:pt x="16" y="2"/>
                </a:lnTo>
                <a:lnTo>
                  <a:pt x="10" y="4"/>
                </a:lnTo>
                <a:lnTo>
                  <a:pt x="6" y="8"/>
                </a:lnTo>
                <a:lnTo>
                  <a:pt x="4" y="12"/>
                </a:lnTo>
                <a:lnTo>
                  <a:pt x="1" y="16"/>
                </a:lnTo>
                <a:lnTo>
                  <a:pt x="0" y="26"/>
                </a:lnTo>
                <a:lnTo>
                  <a:pt x="0" y="11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3" name="Straight Connector 46431"/>
          <p:cNvSpPr>
            <a:spLocks noChangeShapeType="1"/>
          </p:cNvSpPr>
          <p:nvPr/>
        </p:nvSpPr>
        <p:spPr bwMode="auto">
          <a:xfrm>
            <a:off x="6450013" y="361156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4" name="Shape 46432"/>
          <p:cNvSpPr>
            <a:spLocks/>
          </p:cNvSpPr>
          <p:nvPr/>
        </p:nvSpPr>
        <p:spPr bwMode="auto">
          <a:xfrm>
            <a:off x="6438900" y="3611563"/>
            <a:ext cx="49213" cy="19050"/>
          </a:xfrm>
          <a:custGeom>
            <a:avLst/>
            <a:gdLst>
              <a:gd name="T0" fmla="*/ 2147483647 w 121"/>
              <a:gd name="T1" fmla="*/ 0 h 53"/>
              <a:gd name="T2" fmla="*/ 2147483647 w 121"/>
              <a:gd name="T3" fmla="*/ 0 h 53"/>
              <a:gd name="T4" fmla="*/ 2147483647 w 121"/>
              <a:gd name="T5" fmla="*/ 2147483647 h 53"/>
              <a:gd name="T6" fmla="*/ 2147483647 w 121"/>
              <a:gd name="T7" fmla="*/ 2147483647 h 53"/>
              <a:gd name="T8" fmla="*/ 2147483647 w 121"/>
              <a:gd name="T9" fmla="*/ 2147483647 h 53"/>
              <a:gd name="T10" fmla="*/ 2147483647 w 121"/>
              <a:gd name="T11" fmla="*/ 2147483647 h 53"/>
              <a:gd name="T12" fmla="*/ 2147483647 w 121"/>
              <a:gd name="T13" fmla="*/ 2147483647 h 53"/>
              <a:gd name="T14" fmla="*/ 0 w 121"/>
              <a:gd name="T15" fmla="*/ 2147483647 h 53"/>
              <a:gd name="T16" fmla="*/ 0 w 121"/>
              <a:gd name="T17" fmla="*/ 2147483647 h 53"/>
              <a:gd name="T18" fmla="*/ 0 w 121"/>
              <a:gd name="T19" fmla="*/ 2147483647 h 53"/>
              <a:gd name="T20" fmla="*/ 2147483647 w 121"/>
              <a:gd name="T21" fmla="*/ 2147483647 h 53"/>
              <a:gd name="T22" fmla="*/ 2147483647 w 121"/>
              <a:gd name="T23" fmla="*/ 2147483647 h 53"/>
              <a:gd name="T24" fmla="*/ 2147483647 w 121"/>
              <a:gd name="T25" fmla="*/ 2147483647 h 53"/>
              <a:gd name="T26" fmla="*/ 2147483647 w 121"/>
              <a:gd name="T27" fmla="*/ 2147483647 h 53"/>
              <a:gd name="T28" fmla="*/ 2147483647 w 121"/>
              <a:gd name="T29" fmla="*/ 2147483647 h 53"/>
              <a:gd name="T30" fmla="*/ 2147483647 w 121"/>
              <a:gd name="T31" fmla="*/ 2147483647 h 53"/>
              <a:gd name="T32" fmla="*/ 2147483647 w 121"/>
              <a:gd name="T33" fmla="*/ 2147483647 h 53"/>
              <a:gd name="T34" fmla="*/ 2147483647 w 121"/>
              <a:gd name="T35" fmla="*/ 2147483647 h 53"/>
              <a:gd name="T36" fmla="*/ 2147483647 w 121"/>
              <a:gd name="T37" fmla="*/ 2147483647 h 53"/>
              <a:gd name="T38" fmla="*/ 2147483647 w 121"/>
              <a:gd name="T39" fmla="*/ 2147483647 h 53"/>
              <a:gd name="T40" fmla="*/ 2147483647 w 121"/>
              <a:gd name="T41" fmla="*/ 2147483647 h 53"/>
              <a:gd name="T42" fmla="*/ 2147483647 w 121"/>
              <a:gd name="T43" fmla="*/ 2147483647 h 53"/>
              <a:gd name="T44" fmla="*/ 2147483647 w 121"/>
              <a:gd name="T45" fmla="*/ 2147483647 h 53"/>
              <a:gd name="T46" fmla="*/ 2147483647 w 121"/>
              <a:gd name="T47" fmla="*/ 2147483647 h 53"/>
              <a:gd name="T48" fmla="*/ 2147483647 w 121"/>
              <a:gd name="T49" fmla="*/ 2147483647 h 53"/>
              <a:gd name="T50" fmla="*/ 2147483647 w 121"/>
              <a:gd name="T51" fmla="*/ 2147483647 h 53"/>
              <a:gd name="T52" fmla="*/ 2147483647 w 121"/>
              <a:gd name="T53" fmla="*/ 2147483647 h 53"/>
              <a:gd name="T54" fmla="*/ 2147483647 w 121"/>
              <a:gd name="T55" fmla="*/ 2147483647 h 53"/>
              <a:gd name="T56" fmla="*/ 2147483647 w 121"/>
              <a:gd name="T57" fmla="*/ 2147483647 h 53"/>
              <a:gd name="T58" fmla="*/ 2147483647 w 121"/>
              <a:gd name="T59" fmla="*/ 2147483647 h 53"/>
              <a:gd name="T60" fmla="*/ 2147483647 w 121"/>
              <a:gd name="T61" fmla="*/ 2147483647 h 53"/>
              <a:gd name="T62" fmla="*/ 2147483647 w 121"/>
              <a:gd name="T63" fmla="*/ 0 h 53"/>
              <a:gd name="T64" fmla="*/ 2147483647 w 12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1"/>
              <a:gd name="T100" fmla="*/ 0 h 53"/>
              <a:gd name="T101" fmla="*/ 121 w 12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1" h="53">
                <a:moveTo>
                  <a:pt x="26" y="0"/>
                </a:moveTo>
                <a:lnTo>
                  <a:pt x="21" y="0"/>
                </a:lnTo>
                <a:lnTo>
                  <a:pt x="16" y="2"/>
                </a:lnTo>
                <a:lnTo>
                  <a:pt x="10" y="4"/>
                </a:lnTo>
                <a:lnTo>
                  <a:pt x="6" y="8"/>
                </a:lnTo>
                <a:lnTo>
                  <a:pt x="4" y="12"/>
                </a:lnTo>
                <a:lnTo>
                  <a:pt x="1" y="16"/>
                </a:lnTo>
                <a:lnTo>
                  <a:pt x="0" y="21"/>
                </a:lnTo>
                <a:lnTo>
                  <a:pt x="0" y="26"/>
                </a:lnTo>
                <a:lnTo>
                  <a:pt x="0" y="32"/>
                </a:lnTo>
                <a:lnTo>
                  <a:pt x="1" y="37"/>
                </a:lnTo>
                <a:lnTo>
                  <a:pt x="4" y="41"/>
                </a:lnTo>
                <a:lnTo>
                  <a:pt x="6" y="45"/>
                </a:lnTo>
                <a:lnTo>
                  <a:pt x="10" y="49"/>
                </a:lnTo>
                <a:lnTo>
                  <a:pt x="16" y="51"/>
                </a:lnTo>
                <a:lnTo>
                  <a:pt x="21" y="53"/>
                </a:lnTo>
                <a:lnTo>
                  <a:pt x="90" y="53"/>
                </a:lnTo>
                <a:lnTo>
                  <a:pt x="100" y="53"/>
                </a:lnTo>
                <a:lnTo>
                  <a:pt x="104" y="51"/>
                </a:lnTo>
                <a:lnTo>
                  <a:pt x="110" y="49"/>
                </a:lnTo>
                <a:lnTo>
                  <a:pt x="114" y="45"/>
                </a:lnTo>
                <a:lnTo>
                  <a:pt x="116" y="41"/>
                </a:lnTo>
                <a:lnTo>
                  <a:pt x="119" y="37"/>
                </a:lnTo>
                <a:lnTo>
                  <a:pt x="120" y="32"/>
                </a:lnTo>
                <a:lnTo>
                  <a:pt x="121" y="26"/>
                </a:lnTo>
                <a:lnTo>
                  <a:pt x="120" y="21"/>
                </a:lnTo>
                <a:lnTo>
                  <a:pt x="119" y="16"/>
                </a:lnTo>
                <a:lnTo>
                  <a:pt x="116" y="12"/>
                </a:lnTo>
                <a:lnTo>
                  <a:pt x="114" y="8"/>
                </a:lnTo>
                <a:lnTo>
                  <a:pt x="110" y="4"/>
                </a:lnTo>
                <a:lnTo>
                  <a:pt x="104" y="2"/>
                </a:lnTo>
                <a:lnTo>
                  <a:pt x="9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5" name="Straight Connector 46433"/>
          <p:cNvSpPr>
            <a:spLocks noChangeShapeType="1"/>
          </p:cNvSpPr>
          <p:nvPr/>
        </p:nvSpPr>
        <p:spPr bwMode="auto">
          <a:xfrm>
            <a:off x="6467475" y="36210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6" name="Shape 46434"/>
          <p:cNvSpPr>
            <a:spLocks/>
          </p:cNvSpPr>
          <p:nvPr/>
        </p:nvSpPr>
        <p:spPr bwMode="auto">
          <a:xfrm>
            <a:off x="6467475" y="3578225"/>
            <a:ext cx="20638" cy="52388"/>
          </a:xfrm>
          <a:custGeom>
            <a:avLst/>
            <a:gdLst>
              <a:gd name="T0" fmla="*/ 0 w 51"/>
              <a:gd name="T1" fmla="*/ 2147483647 h 136"/>
              <a:gd name="T2" fmla="*/ 0 w 51"/>
              <a:gd name="T3" fmla="*/ 2147483647 h 136"/>
              <a:gd name="T4" fmla="*/ 2147483647 w 51"/>
              <a:gd name="T5" fmla="*/ 2147483647 h 136"/>
              <a:gd name="T6" fmla="*/ 2147483647 w 51"/>
              <a:gd name="T7" fmla="*/ 2147483647 h 136"/>
              <a:gd name="T8" fmla="*/ 2147483647 w 51"/>
              <a:gd name="T9" fmla="*/ 2147483647 h 136"/>
              <a:gd name="T10" fmla="*/ 2147483647 w 51"/>
              <a:gd name="T11" fmla="*/ 2147483647 h 136"/>
              <a:gd name="T12" fmla="*/ 2147483647 w 51"/>
              <a:gd name="T13" fmla="*/ 2147483647 h 136"/>
              <a:gd name="T14" fmla="*/ 2147483647 w 51"/>
              <a:gd name="T15" fmla="*/ 2147483647 h 136"/>
              <a:gd name="T16" fmla="*/ 2147483647 w 51"/>
              <a:gd name="T17" fmla="*/ 2147483647 h 136"/>
              <a:gd name="T18" fmla="*/ 2147483647 w 51"/>
              <a:gd name="T19" fmla="*/ 2147483647 h 136"/>
              <a:gd name="T20" fmla="*/ 2147483647 w 51"/>
              <a:gd name="T21" fmla="*/ 2147483647 h 136"/>
              <a:gd name="T22" fmla="*/ 2147483647 w 51"/>
              <a:gd name="T23" fmla="*/ 2147483647 h 136"/>
              <a:gd name="T24" fmla="*/ 2147483647 w 51"/>
              <a:gd name="T25" fmla="*/ 2147483647 h 136"/>
              <a:gd name="T26" fmla="*/ 2147483647 w 51"/>
              <a:gd name="T27" fmla="*/ 2147483647 h 136"/>
              <a:gd name="T28" fmla="*/ 2147483647 w 51"/>
              <a:gd name="T29" fmla="*/ 2147483647 h 136"/>
              <a:gd name="T30" fmla="*/ 2147483647 w 51"/>
              <a:gd name="T31" fmla="*/ 2147483647 h 136"/>
              <a:gd name="T32" fmla="*/ 2147483647 w 51"/>
              <a:gd name="T33" fmla="*/ 2147483647 h 136"/>
              <a:gd name="T34" fmla="*/ 2147483647 w 51"/>
              <a:gd name="T35" fmla="*/ 2147483647 h 136"/>
              <a:gd name="T36" fmla="*/ 2147483647 w 51"/>
              <a:gd name="T37" fmla="*/ 2147483647 h 136"/>
              <a:gd name="T38" fmla="*/ 2147483647 w 51"/>
              <a:gd name="T39" fmla="*/ 2147483647 h 136"/>
              <a:gd name="T40" fmla="*/ 2147483647 w 51"/>
              <a:gd name="T41" fmla="*/ 2147483647 h 136"/>
              <a:gd name="T42" fmla="*/ 2147483647 w 51"/>
              <a:gd name="T43" fmla="*/ 2147483647 h 136"/>
              <a:gd name="T44" fmla="*/ 2147483647 w 51"/>
              <a:gd name="T45" fmla="*/ 2147483647 h 136"/>
              <a:gd name="T46" fmla="*/ 2147483647 w 51"/>
              <a:gd name="T47" fmla="*/ 2147483647 h 136"/>
              <a:gd name="T48" fmla="*/ 2147483647 w 51"/>
              <a:gd name="T49" fmla="*/ 0 h 136"/>
              <a:gd name="T50" fmla="*/ 2147483647 w 51"/>
              <a:gd name="T51" fmla="*/ 2147483647 h 136"/>
              <a:gd name="T52" fmla="*/ 2147483647 w 51"/>
              <a:gd name="T53" fmla="*/ 2147483647 h 136"/>
              <a:gd name="T54" fmla="*/ 2147483647 w 51"/>
              <a:gd name="T55" fmla="*/ 2147483647 h 136"/>
              <a:gd name="T56" fmla="*/ 2147483647 w 51"/>
              <a:gd name="T57" fmla="*/ 2147483647 h 136"/>
              <a:gd name="T58" fmla="*/ 2147483647 w 51"/>
              <a:gd name="T59" fmla="*/ 2147483647 h 136"/>
              <a:gd name="T60" fmla="*/ 2147483647 w 51"/>
              <a:gd name="T61" fmla="*/ 2147483647 h 136"/>
              <a:gd name="T62" fmla="*/ 0 w 51"/>
              <a:gd name="T63" fmla="*/ 2147483647 h 136"/>
              <a:gd name="T64" fmla="*/ 0 w 51"/>
              <a:gd name="T65" fmla="*/ 2147483647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36"/>
              <a:gd name="T101" fmla="*/ 51 w 51"/>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36">
                <a:moveTo>
                  <a:pt x="0" y="109"/>
                </a:moveTo>
                <a:lnTo>
                  <a:pt x="0" y="115"/>
                </a:lnTo>
                <a:lnTo>
                  <a:pt x="1" y="120"/>
                </a:lnTo>
                <a:lnTo>
                  <a:pt x="4" y="124"/>
                </a:lnTo>
                <a:lnTo>
                  <a:pt x="8" y="128"/>
                </a:lnTo>
                <a:lnTo>
                  <a:pt x="11" y="132"/>
                </a:lnTo>
                <a:lnTo>
                  <a:pt x="15" y="134"/>
                </a:lnTo>
                <a:lnTo>
                  <a:pt x="21" y="136"/>
                </a:lnTo>
                <a:lnTo>
                  <a:pt x="26" y="136"/>
                </a:lnTo>
                <a:lnTo>
                  <a:pt x="31" y="136"/>
                </a:lnTo>
                <a:lnTo>
                  <a:pt x="35" y="134"/>
                </a:lnTo>
                <a:lnTo>
                  <a:pt x="41" y="132"/>
                </a:lnTo>
                <a:lnTo>
                  <a:pt x="45" y="128"/>
                </a:lnTo>
                <a:lnTo>
                  <a:pt x="47" y="124"/>
                </a:lnTo>
                <a:lnTo>
                  <a:pt x="50" y="120"/>
                </a:lnTo>
                <a:lnTo>
                  <a:pt x="51" y="115"/>
                </a:lnTo>
                <a:lnTo>
                  <a:pt x="51" y="31"/>
                </a:lnTo>
                <a:lnTo>
                  <a:pt x="51" y="21"/>
                </a:lnTo>
                <a:lnTo>
                  <a:pt x="50" y="17"/>
                </a:lnTo>
                <a:lnTo>
                  <a:pt x="47" y="11"/>
                </a:lnTo>
                <a:lnTo>
                  <a:pt x="45" y="8"/>
                </a:lnTo>
                <a:lnTo>
                  <a:pt x="41" y="5"/>
                </a:lnTo>
                <a:lnTo>
                  <a:pt x="35" y="2"/>
                </a:lnTo>
                <a:lnTo>
                  <a:pt x="31" y="1"/>
                </a:lnTo>
                <a:lnTo>
                  <a:pt x="26" y="0"/>
                </a:lnTo>
                <a:lnTo>
                  <a:pt x="21" y="1"/>
                </a:lnTo>
                <a:lnTo>
                  <a:pt x="15" y="2"/>
                </a:lnTo>
                <a:lnTo>
                  <a:pt x="11" y="5"/>
                </a:lnTo>
                <a:lnTo>
                  <a:pt x="8" y="8"/>
                </a:lnTo>
                <a:lnTo>
                  <a:pt x="4" y="11"/>
                </a:lnTo>
                <a:lnTo>
                  <a:pt x="1" y="17"/>
                </a:lnTo>
                <a:lnTo>
                  <a:pt x="0" y="27"/>
                </a:lnTo>
                <a:lnTo>
                  <a:pt x="0" y="10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7" name="Straight Connector 46435"/>
          <p:cNvSpPr>
            <a:spLocks noChangeShapeType="1"/>
          </p:cNvSpPr>
          <p:nvPr/>
        </p:nvSpPr>
        <p:spPr bwMode="auto">
          <a:xfrm>
            <a:off x="6477000" y="35782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8" name="Shape 46436"/>
          <p:cNvSpPr>
            <a:spLocks/>
          </p:cNvSpPr>
          <p:nvPr/>
        </p:nvSpPr>
        <p:spPr bwMode="auto">
          <a:xfrm>
            <a:off x="6467475" y="3578225"/>
            <a:ext cx="23813" cy="22225"/>
          </a:xfrm>
          <a:custGeom>
            <a:avLst/>
            <a:gdLst>
              <a:gd name="T0" fmla="*/ 2147483647 w 62"/>
              <a:gd name="T1" fmla="*/ 0 h 52"/>
              <a:gd name="T2" fmla="*/ 2147483647 w 62"/>
              <a:gd name="T3" fmla="*/ 2147483647 h 52"/>
              <a:gd name="T4" fmla="*/ 2147483647 w 62"/>
              <a:gd name="T5" fmla="*/ 2147483647 h 52"/>
              <a:gd name="T6" fmla="*/ 2147483647 w 62"/>
              <a:gd name="T7" fmla="*/ 2147483647 h 52"/>
              <a:gd name="T8" fmla="*/ 2147483647 w 62"/>
              <a:gd name="T9" fmla="*/ 2147483647 h 52"/>
              <a:gd name="T10" fmla="*/ 2147483647 w 62"/>
              <a:gd name="T11" fmla="*/ 2147483647 h 52"/>
              <a:gd name="T12" fmla="*/ 2147483647 w 62"/>
              <a:gd name="T13" fmla="*/ 2147483647 h 52"/>
              <a:gd name="T14" fmla="*/ 0 w 62"/>
              <a:gd name="T15" fmla="*/ 2147483647 h 52"/>
              <a:gd name="T16" fmla="*/ 0 w 62"/>
              <a:gd name="T17" fmla="*/ 2147483647 h 52"/>
              <a:gd name="T18" fmla="*/ 0 w 62"/>
              <a:gd name="T19" fmla="*/ 2147483647 h 52"/>
              <a:gd name="T20" fmla="*/ 2147483647 w 62"/>
              <a:gd name="T21" fmla="*/ 2147483647 h 52"/>
              <a:gd name="T22" fmla="*/ 2147483647 w 62"/>
              <a:gd name="T23" fmla="*/ 2147483647 h 52"/>
              <a:gd name="T24" fmla="*/ 2147483647 w 62"/>
              <a:gd name="T25" fmla="*/ 2147483647 h 52"/>
              <a:gd name="T26" fmla="*/ 2147483647 w 62"/>
              <a:gd name="T27" fmla="*/ 2147483647 h 52"/>
              <a:gd name="T28" fmla="*/ 2147483647 w 62"/>
              <a:gd name="T29" fmla="*/ 2147483647 h 52"/>
              <a:gd name="T30" fmla="*/ 2147483647 w 62"/>
              <a:gd name="T31" fmla="*/ 2147483647 h 52"/>
              <a:gd name="T32" fmla="*/ 2147483647 w 62"/>
              <a:gd name="T33" fmla="*/ 2147483647 h 52"/>
              <a:gd name="T34" fmla="*/ 2147483647 w 62"/>
              <a:gd name="T35" fmla="*/ 2147483647 h 52"/>
              <a:gd name="T36" fmla="*/ 2147483647 w 62"/>
              <a:gd name="T37" fmla="*/ 2147483647 h 52"/>
              <a:gd name="T38" fmla="*/ 2147483647 w 62"/>
              <a:gd name="T39" fmla="*/ 2147483647 h 52"/>
              <a:gd name="T40" fmla="*/ 2147483647 w 62"/>
              <a:gd name="T41" fmla="*/ 2147483647 h 52"/>
              <a:gd name="T42" fmla="*/ 2147483647 w 62"/>
              <a:gd name="T43" fmla="*/ 2147483647 h 52"/>
              <a:gd name="T44" fmla="*/ 2147483647 w 62"/>
              <a:gd name="T45" fmla="*/ 2147483647 h 52"/>
              <a:gd name="T46" fmla="*/ 2147483647 w 62"/>
              <a:gd name="T47" fmla="*/ 2147483647 h 52"/>
              <a:gd name="T48" fmla="*/ 2147483647 w 62"/>
              <a:gd name="T49" fmla="*/ 2147483647 h 52"/>
              <a:gd name="T50" fmla="*/ 2147483647 w 62"/>
              <a:gd name="T51" fmla="*/ 2147483647 h 52"/>
              <a:gd name="T52" fmla="*/ 2147483647 w 62"/>
              <a:gd name="T53" fmla="*/ 2147483647 h 52"/>
              <a:gd name="T54" fmla="*/ 2147483647 w 62"/>
              <a:gd name="T55" fmla="*/ 2147483647 h 52"/>
              <a:gd name="T56" fmla="*/ 2147483647 w 62"/>
              <a:gd name="T57" fmla="*/ 2147483647 h 52"/>
              <a:gd name="T58" fmla="*/ 2147483647 w 62"/>
              <a:gd name="T59" fmla="*/ 2147483647 h 52"/>
              <a:gd name="T60" fmla="*/ 2147483647 w 62"/>
              <a:gd name="T61" fmla="*/ 2147483647 h 52"/>
              <a:gd name="T62" fmla="*/ 2147483647 w 62"/>
              <a:gd name="T63" fmla="*/ 0 h 52"/>
              <a:gd name="T64" fmla="*/ 2147483647 w 6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6" y="0"/>
                </a:moveTo>
                <a:lnTo>
                  <a:pt x="21" y="1"/>
                </a:lnTo>
                <a:lnTo>
                  <a:pt x="15" y="2"/>
                </a:lnTo>
                <a:lnTo>
                  <a:pt x="11" y="5"/>
                </a:lnTo>
                <a:lnTo>
                  <a:pt x="8" y="8"/>
                </a:lnTo>
                <a:lnTo>
                  <a:pt x="4" y="11"/>
                </a:lnTo>
                <a:lnTo>
                  <a:pt x="1" y="17"/>
                </a:lnTo>
                <a:lnTo>
                  <a:pt x="0" y="21"/>
                </a:lnTo>
                <a:lnTo>
                  <a:pt x="0" y="26"/>
                </a:lnTo>
                <a:lnTo>
                  <a:pt x="0" y="31"/>
                </a:lnTo>
                <a:lnTo>
                  <a:pt x="1" y="37"/>
                </a:lnTo>
                <a:lnTo>
                  <a:pt x="4" y="41"/>
                </a:lnTo>
                <a:lnTo>
                  <a:pt x="8" y="45"/>
                </a:lnTo>
                <a:lnTo>
                  <a:pt x="11" y="48"/>
                </a:lnTo>
                <a:lnTo>
                  <a:pt x="15" y="51"/>
                </a:lnTo>
                <a:lnTo>
                  <a:pt x="21" y="52"/>
                </a:lnTo>
                <a:lnTo>
                  <a:pt x="30" y="52"/>
                </a:lnTo>
                <a:lnTo>
                  <a:pt x="41" y="52"/>
                </a:lnTo>
                <a:lnTo>
                  <a:pt x="46" y="51"/>
                </a:lnTo>
                <a:lnTo>
                  <a:pt x="50" y="48"/>
                </a:lnTo>
                <a:lnTo>
                  <a:pt x="54" y="45"/>
                </a:lnTo>
                <a:lnTo>
                  <a:pt x="58" y="41"/>
                </a:lnTo>
                <a:lnTo>
                  <a:pt x="60" y="37"/>
                </a:lnTo>
                <a:lnTo>
                  <a:pt x="62" y="31"/>
                </a:lnTo>
                <a:lnTo>
                  <a:pt x="62" y="26"/>
                </a:lnTo>
                <a:lnTo>
                  <a:pt x="62" y="21"/>
                </a:lnTo>
                <a:lnTo>
                  <a:pt x="60" y="17"/>
                </a:lnTo>
                <a:lnTo>
                  <a:pt x="58" y="11"/>
                </a:lnTo>
                <a:lnTo>
                  <a:pt x="54" y="8"/>
                </a:lnTo>
                <a:lnTo>
                  <a:pt x="50" y="5"/>
                </a:lnTo>
                <a:lnTo>
                  <a:pt x="46" y="2"/>
                </a:lnTo>
                <a:lnTo>
                  <a:pt x="3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59" name="Straight Connector 46437"/>
          <p:cNvSpPr>
            <a:spLocks noChangeShapeType="1"/>
          </p:cNvSpPr>
          <p:nvPr/>
        </p:nvSpPr>
        <p:spPr bwMode="auto">
          <a:xfrm>
            <a:off x="6470650" y="35893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0" name="Shape 46438"/>
          <p:cNvSpPr>
            <a:spLocks/>
          </p:cNvSpPr>
          <p:nvPr/>
        </p:nvSpPr>
        <p:spPr bwMode="auto">
          <a:xfrm>
            <a:off x="6470650" y="3548063"/>
            <a:ext cx="20638" cy="52387"/>
          </a:xfrm>
          <a:custGeom>
            <a:avLst/>
            <a:gdLst>
              <a:gd name="T0" fmla="*/ 0 w 53"/>
              <a:gd name="T1" fmla="*/ 2147483647 h 136"/>
              <a:gd name="T2" fmla="*/ 2147483647 w 53"/>
              <a:gd name="T3" fmla="*/ 2147483647 h 136"/>
              <a:gd name="T4" fmla="*/ 2147483647 w 53"/>
              <a:gd name="T5" fmla="*/ 2147483647 h 136"/>
              <a:gd name="T6" fmla="*/ 2147483647 w 53"/>
              <a:gd name="T7" fmla="*/ 2147483647 h 136"/>
              <a:gd name="T8" fmla="*/ 2147483647 w 53"/>
              <a:gd name="T9" fmla="*/ 2147483647 h 136"/>
              <a:gd name="T10" fmla="*/ 2147483647 w 53"/>
              <a:gd name="T11" fmla="*/ 2147483647 h 136"/>
              <a:gd name="T12" fmla="*/ 2147483647 w 53"/>
              <a:gd name="T13" fmla="*/ 2147483647 h 136"/>
              <a:gd name="T14" fmla="*/ 2147483647 w 53"/>
              <a:gd name="T15" fmla="*/ 2147483647 h 136"/>
              <a:gd name="T16" fmla="*/ 2147483647 w 53"/>
              <a:gd name="T17" fmla="*/ 2147483647 h 136"/>
              <a:gd name="T18" fmla="*/ 2147483647 w 53"/>
              <a:gd name="T19" fmla="*/ 2147483647 h 136"/>
              <a:gd name="T20" fmla="*/ 2147483647 w 53"/>
              <a:gd name="T21" fmla="*/ 2147483647 h 136"/>
              <a:gd name="T22" fmla="*/ 2147483647 w 53"/>
              <a:gd name="T23" fmla="*/ 2147483647 h 136"/>
              <a:gd name="T24" fmla="*/ 2147483647 w 53"/>
              <a:gd name="T25" fmla="*/ 2147483647 h 136"/>
              <a:gd name="T26" fmla="*/ 2147483647 w 53"/>
              <a:gd name="T27" fmla="*/ 2147483647 h 136"/>
              <a:gd name="T28" fmla="*/ 2147483647 w 53"/>
              <a:gd name="T29" fmla="*/ 2147483647 h 136"/>
              <a:gd name="T30" fmla="*/ 2147483647 w 53"/>
              <a:gd name="T31" fmla="*/ 2147483647 h 136"/>
              <a:gd name="T32" fmla="*/ 2147483647 w 53"/>
              <a:gd name="T33" fmla="*/ 2147483647 h 136"/>
              <a:gd name="T34" fmla="*/ 2147483647 w 53"/>
              <a:gd name="T35" fmla="*/ 2147483647 h 136"/>
              <a:gd name="T36" fmla="*/ 2147483647 w 53"/>
              <a:gd name="T37" fmla="*/ 2147483647 h 136"/>
              <a:gd name="T38" fmla="*/ 2147483647 w 53"/>
              <a:gd name="T39" fmla="*/ 2147483647 h 136"/>
              <a:gd name="T40" fmla="*/ 2147483647 w 53"/>
              <a:gd name="T41" fmla="*/ 2147483647 h 136"/>
              <a:gd name="T42" fmla="*/ 2147483647 w 53"/>
              <a:gd name="T43" fmla="*/ 2147483647 h 136"/>
              <a:gd name="T44" fmla="*/ 2147483647 w 53"/>
              <a:gd name="T45" fmla="*/ 2147483647 h 136"/>
              <a:gd name="T46" fmla="*/ 2147483647 w 53"/>
              <a:gd name="T47" fmla="*/ 2147483647 h 136"/>
              <a:gd name="T48" fmla="*/ 2147483647 w 53"/>
              <a:gd name="T49" fmla="*/ 0 h 136"/>
              <a:gd name="T50" fmla="*/ 2147483647 w 53"/>
              <a:gd name="T51" fmla="*/ 2147483647 h 136"/>
              <a:gd name="T52" fmla="*/ 2147483647 w 53"/>
              <a:gd name="T53" fmla="*/ 2147483647 h 136"/>
              <a:gd name="T54" fmla="*/ 2147483647 w 53"/>
              <a:gd name="T55" fmla="*/ 2147483647 h 136"/>
              <a:gd name="T56" fmla="*/ 2147483647 w 53"/>
              <a:gd name="T57" fmla="*/ 2147483647 h 136"/>
              <a:gd name="T58" fmla="*/ 2147483647 w 53"/>
              <a:gd name="T59" fmla="*/ 2147483647 h 136"/>
              <a:gd name="T60" fmla="*/ 2147483647 w 53"/>
              <a:gd name="T61" fmla="*/ 2147483647 h 136"/>
              <a:gd name="T62" fmla="*/ 0 w 53"/>
              <a:gd name="T63" fmla="*/ 2147483647 h 136"/>
              <a:gd name="T64" fmla="*/ 0 w 53"/>
              <a:gd name="T65" fmla="*/ 2147483647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6"/>
              <a:gd name="T101" fmla="*/ 53 w 53"/>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6">
                <a:moveTo>
                  <a:pt x="0" y="110"/>
                </a:moveTo>
                <a:lnTo>
                  <a:pt x="1" y="115"/>
                </a:lnTo>
                <a:lnTo>
                  <a:pt x="2" y="121"/>
                </a:lnTo>
                <a:lnTo>
                  <a:pt x="5" y="125"/>
                </a:lnTo>
                <a:lnTo>
                  <a:pt x="8" y="129"/>
                </a:lnTo>
                <a:lnTo>
                  <a:pt x="12" y="132"/>
                </a:lnTo>
                <a:lnTo>
                  <a:pt x="16" y="135"/>
                </a:lnTo>
                <a:lnTo>
                  <a:pt x="21" y="136"/>
                </a:lnTo>
                <a:lnTo>
                  <a:pt x="26" y="136"/>
                </a:lnTo>
                <a:lnTo>
                  <a:pt x="32" y="136"/>
                </a:lnTo>
                <a:lnTo>
                  <a:pt x="37" y="135"/>
                </a:lnTo>
                <a:lnTo>
                  <a:pt x="41" y="132"/>
                </a:lnTo>
                <a:lnTo>
                  <a:pt x="45" y="129"/>
                </a:lnTo>
                <a:lnTo>
                  <a:pt x="49" y="125"/>
                </a:lnTo>
                <a:lnTo>
                  <a:pt x="51" y="121"/>
                </a:lnTo>
                <a:lnTo>
                  <a:pt x="53" y="115"/>
                </a:lnTo>
                <a:lnTo>
                  <a:pt x="53" y="33"/>
                </a:lnTo>
                <a:lnTo>
                  <a:pt x="53" y="21"/>
                </a:lnTo>
                <a:lnTo>
                  <a:pt x="51" y="18"/>
                </a:lnTo>
                <a:lnTo>
                  <a:pt x="49" y="12"/>
                </a:lnTo>
                <a:lnTo>
                  <a:pt x="45" y="8"/>
                </a:lnTo>
                <a:lnTo>
                  <a:pt x="41" y="6"/>
                </a:lnTo>
                <a:lnTo>
                  <a:pt x="37" y="3"/>
                </a:lnTo>
                <a:lnTo>
                  <a:pt x="32" y="2"/>
                </a:lnTo>
                <a:lnTo>
                  <a:pt x="26" y="0"/>
                </a:lnTo>
                <a:lnTo>
                  <a:pt x="21" y="2"/>
                </a:lnTo>
                <a:lnTo>
                  <a:pt x="16" y="3"/>
                </a:lnTo>
                <a:lnTo>
                  <a:pt x="12" y="6"/>
                </a:lnTo>
                <a:lnTo>
                  <a:pt x="8" y="8"/>
                </a:lnTo>
                <a:lnTo>
                  <a:pt x="5" y="12"/>
                </a:lnTo>
                <a:lnTo>
                  <a:pt x="2" y="18"/>
                </a:lnTo>
                <a:lnTo>
                  <a:pt x="0" y="28"/>
                </a:lnTo>
                <a:lnTo>
                  <a:pt x="0" y="11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1" name="Straight Connector 46439"/>
          <p:cNvSpPr>
            <a:spLocks noChangeShapeType="1"/>
          </p:cNvSpPr>
          <p:nvPr/>
        </p:nvSpPr>
        <p:spPr bwMode="auto">
          <a:xfrm>
            <a:off x="6481763" y="354806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2" name="Shape 46440"/>
          <p:cNvSpPr>
            <a:spLocks/>
          </p:cNvSpPr>
          <p:nvPr/>
        </p:nvSpPr>
        <p:spPr bwMode="auto">
          <a:xfrm>
            <a:off x="6470650" y="3548063"/>
            <a:ext cx="31750" cy="20637"/>
          </a:xfrm>
          <a:custGeom>
            <a:avLst/>
            <a:gdLst>
              <a:gd name="T0" fmla="*/ 2147483647 w 82"/>
              <a:gd name="T1" fmla="*/ 0 h 53"/>
              <a:gd name="T2" fmla="*/ 2147483647 w 82"/>
              <a:gd name="T3" fmla="*/ 2147483647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2147483647 w 82"/>
              <a:gd name="T15" fmla="*/ 2147483647 h 53"/>
              <a:gd name="T16" fmla="*/ 0 w 82"/>
              <a:gd name="T17" fmla="*/ 2147483647 h 53"/>
              <a:gd name="T18" fmla="*/ 2147483647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6" y="0"/>
                </a:moveTo>
                <a:lnTo>
                  <a:pt x="21" y="2"/>
                </a:lnTo>
                <a:lnTo>
                  <a:pt x="16" y="3"/>
                </a:lnTo>
                <a:lnTo>
                  <a:pt x="12" y="6"/>
                </a:lnTo>
                <a:lnTo>
                  <a:pt x="8" y="8"/>
                </a:lnTo>
                <a:lnTo>
                  <a:pt x="5" y="12"/>
                </a:lnTo>
                <a:lnTo>
                  <a:pt x="2" y="18"/>
                </a:lnTo>
                <a:lnTo>
                  <a:pt x="1" y="21"/>
                </a:lnTo>
                <a:lnTo>
                  <a:pt x="0" y="27"/>
                </a:lnTo>
                <a:lnTo>
                  <a:pt x="1" y="32"/>
                </a:lnTo>
                <a:lnTo>
                  <a:pt x="2" y="37"/>
                </a:lnTo>
                <a:lnTo>
                  <a:pt x="5" y="41"/>
                </a:lnTo>
                <a:lnTo>
                  <a:pt x="8" y="45"/>
                </a:lnTo>
                <a:lnTo>
                  <a:pt x="12" y="49"/>
                </a:lnTo>
                <a:lnTo>
                  <a:pt x="16" y="52"/>
                </a:lnTo>
                <a:lnTo>
                  <a:pt x="21" y="53"/>
                </a:lnTo>
                <a:lnTo>
                  <a:pt x="50" y="53"/>
                </a:lnTo>
                <a:lnTo>
                  <a:pt x="61" y="53"/>
                </a:lnTo>
                <a:lnTo>
                  <a:pt x="66" y="52"/>
                </a:lnTo>
                <a:lnTo>
                  <a:pt x="71" y="49"/>
                </a:lnTo>
                <a:lnTo>
                  <a:pt x="75" y="45"/>
                </a:lnTo>
                <a:lnTo>
                  <a:pt x="78" y="41"/>
                </a:lnTo>
                <a:lnTo>
                  <a:pt x="80" y="37"/>
                </a:lnTo>
                <a:lnTo>
                  <a:pt x="82" y="32"/>
                </a:lnTo>
                <a:lnTo>
                  <a:pt x="82" y="27"/>
                </a:lnTo>
                <a:lnTo>
                  <a:pt x="82" y="21"/>
                </a:lnTo>
                <a:lnTo>
                  <a:pt x="80" y="18"/>
                </a:lnTo>
                <a:lnTo>
                  <a:pt x="78" y="12"/>
                </a:lnTo>
                <a:lnTo>
                  <a:pt x="75" y="8"/>
                </a:lnTo>
                <a:lnTo>
                  <a:pt x="71" y="6"/>
                </a:lnTo>
                <a:lnTo>
                  <a:pt x="66" y="3"/>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3" name="Straight Connector 46441"/>
          <p:cNvSpPr>
            <a:spLocks noChangeShapeType="1"/>
          </p:cNvSpPr>
          <p:nvPr/>
        </p:nvSpPr>
        <p:spPr bwMode="auto">
          <a:xfrm>
            <a:off x="6481763" y="35575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4" name="Shape 46442"/>
          <p:cNvSpPr>
            <a:spLocks/>
          </p:cNvSpPr>
          <p:nvPr/>
        </p:nvSpPr>
        <p:spPr bwMode="auto">
          <a:xfrm>
            <a:off x="6481763" y="3516313"/>
            <a:ext cx="20637" cy="52387"/>
          </a:xfrm>
          <a:custGeom>
            <a:avLst/>
            <a:gdLst>
              <a:gd name="T0" fmla="*/ 0 w 53"/>
              <a:gd name="T1" fmla="*/ 2147483647 h 136"/>
              <a:gd name="T2" fmla="*/ 2147483647 w 53"/>
              <a:gd name="T3" fmla="*/ 2147483647 h 136"/>
              <a:gd name="T4" fmla="*/ 2147483647 w 53"/>
              <a:gd name="T5" fmla="*/ 2147483647 h 136"/>
              <a:gd name="T6" fmla="*/ 2147483647 w 53"/>
              <a:gd name="T7" fmla="*/ 2147483647 h 136"/>
              <a:gd name="T8" fmla="*/ 2147483647 w 53"/>
              <a:gd name="T9" fmla="*/ 2147483647 h 136"/>
              <a:gd name="T10" fmla="*/ 2147483647 w 53"/>
              <a:gd name="T11" fmla="*/ 2147483647 h 136"/>
              <a:gd name="T12" fmla="*/ 2147483647 w 53"/>
              <a:gd name="T13" fmla="*/ 2147483647 h 136"/>
              <a:gd name="T14" fmla="*/ 2147483647 w 53"/>
              <a:gd name="T15" fmla="*/ 2147483647 h 136"/>
              <a:gd name="T16" fmla="*/ 2147483647 w 53"/>
              <a:gd name="T17" fmla="*/ 2147483647 h 136"/>
              <a:gd name="T18" fmla="*/ 2147483647 w 53"/>
              <a:gd name="T19" fmla="*/ 2147483647 h 136"/>
              <a:gd name="T20" fmla="*/ 2147483647 w 53"/>
              <a:gd name="T21" fmla="*/ 2147483647 h 136"/>
              <a:gd name="T22" fmla="*/ 2147483647 w 53"/>
              <a:gd name="T23" fmla="*/ 2147483647 h 136"/>
              <a:gd name="T24" fmla="*/ 2147483647 w 53"/>
              <a:gd name="T25" fmla="*/ 2147483647 h 136"/>
              <a:gd name="T26" fmla="*/ 2147483647 w 53"/>
              <a:gd name="T27" fmla="*/ 2147483647 h 136"/>
              <a:gd name="T28" fmla="*/ 2147483647 w 53"/>
              <a:gd name="T29" fmla="*/ 2147483647 h 136"/>
              <a:gd name="T30" fmla="*/ 2147483647 w 53"/>
              <a:gd name="T31" fmla="*/ 2147483647 h 136"/>
              <a:gd name="T32" fmla="*/ 2147483647 w 53"/>
              <a:gd name="T33" fmla="*/ 2147483647 h 136"/>
              <a:gd name="T34" fmla="*/ 2147483647 w 53"/>
              <a:gd name="T35" fmla="*/ 2147483647 h 136"/>
              <a:gd name="T36" fmla="*/ 2147483647 w 53"/>
              <a:gd name="T37" fmla="*/ 2147483647 h 136"/>
              <a:gd name="T38" fmla="*/ 2147483647 w 53"/>
              <a:gd name="T39" fmla="*/ 2147483647 h 136"/>
              <a:gd name="T40" fmla="*/ 2147483647 w 53"/>
              <a:gd name="T41" fmla="*/ 2147483647 h 136"/>
              <a:gd name="T42" fmla="*/ 2147483647 w 53"/>
              <a:gd name="T43" fmla="*/ 2147483647 h 136"/>
              <a:gd name="T44" fmla="*/ 2147483647 w 53"/>
              <a:gd name="T45" fmla="*/ 2147483647 h 136"/>
              <a:gd name="T46" fmla="*/ 2147483647 w 53"/>
              <a:gd name="T47" fmla="*/ 2147483647 h 136"/>
              <a:gd name="T48" fmla="*/ 2147483647 w 53"/>
              <a:gd name="T49" fmla="*/ 0 h 136"/>
              <a:gd name="T50" fmla="*/ 2147483647 w 53"/>
              <a:gd name="T51" fmla="*/ 2147483647 h 136"/>
              <a:gd name="T52" fmla="*/ 2147483647 w 53"/>
              <a:gd name="T53" fmla="*/ 2147483647 h 136"/>
              <a:gd name="T54" fmla="*/ 2147483647 w 53"/>
              <a:gd name="T55" fmla="*/ 2147483647 h 136"/>
              <a:gd name="T56" fmla="*/ 2147483647 w 53"/>
              <a:gd name="T57" fmla="*/ 2147483647 h 136"/>
              <a:gd name="T58" fmla="*/ 2147483647 w 53"/>
              <a:gd name="T59" fmla="*/ 2147483647 h 136"/>
              <a:gd name="T60" fmla="*/ 2147483647 w 53"/>
              <a:gd name="T61" fmla="*/ 2147483647 h 136"/>
              <a:gd name="T62" fmla="*/ 0 w 53"/>
              <a:gd name="T63" fmla="*/ 2147483647 h 136"/>
              <a:gd name="T64" fmla="*/ 0 w 53"/>
              <a:gd name="T65" fmla="*/ 2147483647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6"/>
              <a:gd name="T101" fmla="*/ 53 w 53"/>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6">
                <a:moveTo>
                  <a:pt x="0" y="110"/>
                </a:moveTo>
                <a:lnTo>
                  <a:pt x="1" y="115"/>
                </a:lnTo>
                <a:lnTo>
                  <a:pt x="3" y="120"/>
                </a:lnTo>
                <a:lnTo>
                  <a:pt x="5" y="124"/>
                </a:lnTo>
                <a:lnTo>
                  <a:pt x="8" y="128"/>
                </a:lnTo>
                <a:lnTo>
                  <a:pt x="12" y="132"/>
                </a:lnTo>
                <a:lnTo>
                  <a:pt x="17" y="135"/>
                </a:lnTo>
                <a:lnTo>
                  <a:pt x="22" y="136"/>
                </a:lnTo>
                <a:lnTo>
                  <a:pt x="26" y="136"/>
                </a:lnTo>
                <a:lnTo>
                  <a:pt x="32" y="136"/>
                </a:lnTo>
                <a:lnTo>
                  <a:pt x="37" y="135"/>
                </a:lnTo>
                <a:lnTo>
                  <a:pt x="42" y="132"/>
                </a:lnTo>
                <a:lnTo>
                  <a:pt x="46" y="128"/>
                </a:lnTo>
                <a:lnTo>
                  <a:pt x="49" y="124"/>
                </a:lnTo>
                <a:lnTo>
                  <a:pt x="51" y="120"/>
                </a:lnTo>
                <a:lnTo>
                  <a:pt x="53" y="115"/>
                </a:lnTo>
                <a:lnTo>
                  <a:pt x="53" y="33"/>
                </a:lnTo>
                <a:lnTo>
                  <a:pt x="53" y="23"/>
                </a:lnTo>
                <a:lnTo>
                  <a:pt x="51" y="17"/>
                </a:lnTo>
                <a:lnTo>
                  <a:pt x="49" y="12"/>
                </a:lnTo>
                <a:lnTo>
                  <a:pt x="46" y="8"/>
                </a:lnTo>
                <a:lnTo>
                  <a:pt x="42" y="5"/>
                </a:lnTo>
                <a:lnTo>
                  <a:pt x="37" y="3"/>
                </a:lnTo>
                <a:lnTo>
                  <a:pt x="32" y="1"/>
                </a:lnTo>
                <a:lnTo>
                  <a:pt x="26" y="0"/>
                </a:lnTo>
                <a:lnTo>
                  <a:pt x="22" y="1"/>
                </a:lnTo>
                <a:lnTo>
                  <a:pt x="17" y="3"/>
                </a:lnTo>
                <a:lnTo>
                  <a:pt x="12" y="5"/>
                </a:lnTo>
                <a:lnTo>
                  <a:pt x="8" y="8"/>
                </a:lnTo>
                <a:lnTo>
                  <a:pt x="5" y="12"/>
                </a:lnTo>
                <a:lnTo>
                  <a:pt x="3" y="17"/>
                </a:lnTo>
                <a:lnTo>
                  <a:pt x="0" y="28"/>
                </a:lnTo>
                <a:lnTo>
                  <a:pt x="0" y="11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5" name="Straight Connector 46443"/>
          <p:cNvSpPr>
            <a:spLocks noChangeShapeType="1"/>
          </p:cNvSpPr>
          <p:nvPr/>
        </p:nvSpPr>
        <p:spPr bwMode="auto">
          <a:xfrm>
            <a:off x="6492875" y="35163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6" name="Shape 46444"/>
          <p:cNvSpPr>
            <a:spLocks/>
          </p:cNvSpPr>
          <p:nvPr/>
        </p:nvSpPr>
        <p:spPr bwMode="auto">
          <a:xfrm>
            <a:off x="6481763" y="3516313"/>
            <a:ext cx="33337" cy="20637"/>
          </a:xfrm>
          <a:custGeom>
            <a:avLst/>
            <a:gdLst>
              <a:gd name="T0" fmla="*/ 2147483647 w 83"/>
              <a:gd name="T1" fmla="*/ 0 h 53"/>
              <a:gd name="T2" fmla="*/ 2147483647 w 83"/>
              <a:gd name="T3" fmla="*/ 2147483647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6" y="0"/>
                </a:moveTo>
                <a:lnTo>
                  <a:pt x="22" y="1"/>
                </a:lnTo>
                <a:lnTo>
                  <a:pt x="17" y="3"/>
                </a:lnTo>
                <a:lnTo>
                  <a:pt x="12" y="5"/>
                </a:lnTo>
                <a:lnTo>
                  <a:pt x="8" y="8"/>
                </a:lnTo>
                <a:lnTo>
                  <a:pt x="5" y="12"/>
                </a:lnTo>
                <a:lnTo>
                  <a:pt x="3" y="17"/>
                </a:lnTo>
                <a:lnTo>
                  <a:pt x="1" y="23"/>
                </a:lnTo>
                <a:lnTo>
                  <a:pt x="0" y="27"/>
                </a:lnTo>
                <a:lnTo>
                  <a:pt x="1" y="32"/>
                </a:lnTo>
                <a:lnTo>
                  <a:pt x="3" y="37"/>
                </a:lnTo>
                <a:lnTo>
                  <a:pt x="5" y="42"/>
                </a:lnTo>
                <a:lnTo>
                  <a:pt x="8" y="46"/>
                </a:lnTo>
                <a:lnTo>
                  <a:pt x="12" y="49"/>
                </a:lnTo>
                <a:lnTo>
                  <a:pt x="17" y="52"/>
                </a:lnTo>
                <a:lnTo>
                  <a:pt x="22" y="53"/>
                </a:lnTo>
                <a:lnTo>
                  <a:pt x="51" y="53"/>
                </a:lnTo>
                <a:lnTo>
                  <a:pt x="62" y="53"/>
                </a:lnTo>
                <a:lnTo>
                  <a:pt x="66" y="52"/>
                </a:lnTo>
                <a:lnTo>
                  <a:pt x="71" y="49"/>
                </a:lnTo>
                <a:lnTo>
                  <a:pt x="75" y="46"/>
                </a:lnTo>
                <a:lnTo>
                  <a:pt x="78" y="42"/>
                </a:lnTo>
                <a:lnTo>
                  <a:pt x="81" y="37"/>
                </a:lnTo>
                <a:lnTo>
                  <a:pt x="82" y="32"/>
                </a:lnTo>
                <a:lnTo>
                  <a:pt x="83" y="27"/>
                </a:lnTo>
                <a:lnTo>
                  <a:pt x="82" y="23"/>
                </a:lnTo>
                <a:lnTo>
                  <a:pt x="81" y="17"/>
                </a:lnTo>
                <a:lnTo>
                  <a:pt x="78" y="12"/>
                </a:lnTo>
                <a:lnTo>
                  <a:pt x="75" y="8"/>
                </a:lnTo>
                <a:lnTo>
                  <a:pt x="71" y="5"/>
                </a:lnTo>
                <a:lnTo>
                  <a:pt x="66" y="3"/>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7" name="Straight Connector 46445"/>
          <p:cNvSpPr>
            <a:spLocks noChangeShapeType="1"/>
          </p:cNvSpPr>
          <p:nvPr/>
        </p:nvSpPr>
        <p:spPr bwMode="auto">
          <a:xfrm>
            <a:off x="6503988" y="35163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8" name="Shape 46446"/>
          <p:cNvSpPr>
            <a:spLocks/>
          </p:cNvSpPr>
          <p:nvPr/>
        </p:nvSpPr>
        <p:spPr bwMode="auto">
          <a:xfrm>
            <a:off x="6494463" y="3516313"/>
            <a:ext cx="28575" cy="20637"/>
          </a:xfrm>
          <a:custGeom>
            <a:avLst/>
            <a:gdLst>
              <a:gd name="T0" fmla="*/ 2147483647 w 73"/>
              <a:gd name="T1" fmla="*/ 0 h 53"/>
              <a:gd name="T2" fmla="*/ 2147483647 w 73"/>
              <a:gd name="T3" fmla="*/ 2147483647 h 53"/>
              <a:gd name="T4" fmla="*/ 2147483647 w 73"/>
              <a:gd name="T5" fmla="*/ 2147483647 h 53"/>
              <a:gd name="T6" fmla="*/ 2147483647 w 73"/>
              <a:gd name="T7" fmla="*/ 2147483647 h 53"/>
              <a:gd name="T8" fmla="*/ 2147483647 w 73"/>
              <a:gd name="T9" fmla="*/ 2147483647 h 53"/>
              <a:gd name="T10" fmla="*/ 2147483647 w 73"/>
              <a:gd name="T11" fmla="*/ 2147483647 h 53"/>
              <a:gd name="T12" fmla="*/ 2147483647 w 73"/>
              <a:gd name="T13" fmla="*/ 2147483647 h 53"/>
              <a:gd name="T14" fmla="*/ 0 w 73"/>
              <a:gd name="T15" fmla="*/ 2147483647 h 53"/>
              <a:gd name="T16" fmla="*/ 0 w 73"/>
              <a:gd name="T17" fmla="*/ 2147483647 h 53"/>
              <a:gd name="T18" fmla="*/ 0 w 73"/>
              <a:gd name="T19" fmla="*/ 2147483647 h 53"/>
              <a:gd name="T20" fmla="*/ 2147483647 w 73"/>
              <a:gd name="T21" fmla="*/ 2147483647 h 53"/>
              <a:gd name="T22" fmla="*/ 2147483647 w 73"/>
              <a:gd name="T23" fmla="*/ 2147483647 h 53"/>
              <a:gd name="T24" fmla="*/ 2147483647 w 73"/>
              <a:gd name="T25" fmla="*/ 2147483647 h 53"/>
              <a:gd name="T26" fmla="*/ 2147483647 w 73"/>
              <a:gd name="T27" fmla="*/ 2147483647 h 53"/>
              <a:gd name="T28" fmla="*/ 2147483647 w 73"/>
              <a:gd name="T29" fmla="*/ 2147483647 h 53"/>
              <a:gd name="T30" fmla="*/ 2147483647 w 73"/>
              <a:gd name="T31" fmla="*/ 2147483647 h 53"/>
              <a:gd name="T32" fmla="*/ 2147483647 w 73"/>
              <a:gd name="T33" fmla="*/ 2147483647 h 53"/>
              <a:gd name="T34" fmla="*/ 2147483647 w 73"/>
              <a:gd name="T35" fmla="*/ 2147483647 h 53"/>
              <a:gd name="T36" fmla="*/ 2147483647 w 73"/>
              <a:gd name="T37" fmla="*/ 2147483647 h 53"/>
              <a:gd name="T38" fmla="*/ 2147483647 w 73"/>
              <a:gd name="T39" fmla="*/ 2147483647 h 53"/>
              <a:gd name="T40" fmla="*/ 2147483647 w 73"/>
              <a:gd name="T41" fmla="*/ 2147483647 h 53"/>
              <a:gd name="T42" fmla="*/ 2147483647 w 73"/>
              <a:gd name="T43" fmla="*/ 2147483647 h 53"/>
              <a:gd name="T44" fmla="*/ 2147483647 w 73"/>
              <a:gd name="T45" fmla="*/ 2147483647 h 53"/>
              <a:gd name="T46" fmla="*/ 2147483647 w 73"/>
              <a:gd name="T47" fmla="*/ 2147483647 h 53"/>
              <a:gd name="T48" fmla="*/ 2147483647 w 73"/>
              <a:gd name="T49" fmla="*/ 2147483647 h 53"/>
              <a:gd name="T50" fmla="*/ 2147483647 w 73"/>
              <a:gd name="T51" fmla="*/ 2147483647 h 53"/>
              <a:gd name="T52" fmla="*/ 2147483647 w 73"/>
              <a:gd name="T53" fmla="*/ 2147483647 h 53"/>
              <a:gd name="T54" fmla="*/ 2147483647 w 73"/>
              <a:gd name="T55" fmla="*/ 2147483647 h 53"/>
              <a:gd name="T56" fmla="*/ 2147483647 w 73"/>
              <a:gd name="T57" fmla="*/ 2147483647 h 53"/>
              <a:gd name="T58" fmla="*/ 2147483647 w 73"/>
              <a:gd name="T59" fmla="*/ 2147483647 h 53"/>
              <a:gd name="T60" fmla="*/ 2147483647 w 73"/>
              <a:gd name="T61" fmla="*/ 2147483647 h 53"/>
              <a:gd name="T62" fmla="*/ 2147483647 w 73"/>
              <a:gd name="T63" fmla="*/ 0 h 53"/>
              <a:gd name="T64" fmla="*/ 2147483647 w 7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3"/>
              <a:gd name="T101" fmla="*/ 73 w 7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3">
                <a:moveTo>
                  <a:pt x="27" y="0"/>
                </a:moveTo>
                <a:lnTo>
                  <a:pt x="21" y="1"/>
                </a:lnTo>
                <a:lnTo>
                  <a:pt x="16" y="3"/>
                </a:lnTo>
                <a:lnTo>
                  <a:pt x="12" y="5"/>
                </a:lnTo>
                <a:lnTo>
                  <a:pt x="8" y="8"/>
                </a:lnTo>
                <a:lnTo>
                  <a:pt x="4" y="12"/>
                </a:lnTo>
                <a:lnTo>
                  <a:pt x="2" y="17"/>
                </a:lnTo>
                <a:lnTo>
                  <a:pt x="0" y="23"/>
                </a:lnTo>
                <a:lnTo>
                  <a:pt x="0" y="27"/>
                </a:lnTo>
                <a:lnTo>
                  <a:pt x="0" y="32"/>
                </a:lnTo>
                <a:lnTo>
                  <a:pt x="2" y="37"/>
                </a:lnTo>
                <a:lnTo>
                  <a:pt x="4" y="42"/>
                </a:lnTo>
                <a:lnTo>
                  <a:pt x="8" y="46"/>
                </a:lnTo>
                <a:lnTo>
                  <a:pt x="12" y="49"/>
                </a:lnTo>
                <a:lnTo>
                  <a:pt x="16" y="52"/>
                </a:lnTo>
                <a:lnTo>
                  <a:pt x="21" y="53"/>
                </a:lnTo>
                <a:lnTo>
                  <a:pt x="40" y="53"/>
                </a:lnTo>
                <a:lnTo>
                  <a:pt x="52" y="53"/>
                </a:lnTo>
                <a:lnTo>
                  <a:pt x="56" y="52"/>
                </a:lnTo>
                <a:lnTo>
                  <a:pt x="61" y="49"/>
                </a:lnTo>
                <a:lnTo>
                  <a:pt x="65" y="46"/>
                </a:lnTo>
                <a:lnTo>
                  <a:pt x="68" y="42"/>
                </a:lnTo>
                <a:lnTo>
                  <a:pt x="70" y="37"/>
                </a:lnTo>
                <a:lnTo>
                  <a:pt x="72" y="32"/>
                </a:lnTo>
                <a:lnTo>
                  <a:pt x="73" y="27"/>
                </a:lnTo>
                <a:lnTo>
                  <a:pt x="72" y="23"/>
                </a:lnTo>
                <a:lnTo>
                  <a:pt x="70" y="17"/>
                </a:lnTo>
                <a:lnTo>
                  <a:pt x="68" y="12"/>
                </a:lnTo>
                <a:lnTo>
                  <a:pt x="65" y="8"/>
                </a:lnTo>
                <a:lnTo>
                  <a:pt x="61" y="5"/>
                </a:lnTo>
                <a:lnTo>
                  <a:pt x="56" y="3"/>
                </a:lnTo>
                <a:lnTo>
                  <a:pt x="4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69" name="Straight Connector 46447"/>
          <p:cNvSpPr>
            <a:spLocks noChangeShapeType="1"/>
          </p:cNvSpPr>
          <p:nvPr/>
        </p:nvSpPr>
        <p:spPr bwMode="auto">
          <a:xfrm>
            <a:off x="6502400" y="35258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0" name="Shape 46448"/>
          <p:cNvSpPr>
            <a:spLocks/>
          </p:cNvSpPr>
          <p:nvPr/>
        </p:nvSpPr>
        <p:spPr bwMode="auto">
          <a:xfrm>
            <a:off x="6502400" y="3484563"/>
            <a:ext cx="20638" cy="52387"/>
          </a:xfrm>
          <a:custGeom>
            <a:avLst/>
            <a:gdLst>
              <a:gd name="T0" fmla="*/ 0 w 52"/>
              <a:gd name="T1" fmla="*/ 2147483647 h 136"/>
              <a:gd name="T2" fmla="*/ 0 w 52"/>
              <a:gd name="T3" fmla="*/ 2147483647 h 136"/>
              <a:gd name="T4" fmla="*/ 2147483647 w 52"/>
              <a:gd name="T5" fmla="*/ 2147483647 h 136"/>
              <a:gd name="T6" fmla="*/ 2147483647 w 52"/>
              <a:gd name="T7" fmla="*/ 2147483647 h 136"/>
              <a:gd name="T8" fmla="*/ 2147483647 w 52"/>
              <a:gd name="T9" fmla="*/ 2147483647 h 136"/>
              <a:gd name="T10" fmla="*/ 2147483647 w 52"/>
              <a:gd name="T11" fmla="*/ 2147483647 h 136"/>
              <a:gd name="T12" fmla="*/ 2147483647 w 52"/>
              <a:gd name="T13" fmla="*/ 2147483647 h 136"/>
              <a:gd name="T14" fmla="*/ 2147483647 w 52"/>
              <a:gd name="T15" fmla="*/ 2147483647 h 136"/>
              <a:gd name="T16" fmla="*/ 2147483647 w 52"/>
              <a:gd name="T17" fmla="*/ 2147483647 h 136"/>
              <a:gd name="T18" fmla="*/ 2147483647 w 52"/>
              <a:gd name="T19" fmla="*/ 2147483647 h 136"/>
              <a:gd name="T20" fmla="*/ 2147483647 w 52"/>
              <a:gd name="T21" fmla="*/ 2147483647 h 136"/>
              <a:gd name="T22" fmla="*/ 2147483647 w 52"/>
              <a:gd name="T23" fmla="*/ 2147483647 h 136"/>
              <a:gd name="T24" fmla="*/ 2147483647 w 52"/>
              <a:gd name="T25" fmla="*/ 2147483647 h 136"/>
              <a:gd name="T26" fmla="*/ 2147483647 w 52"/>
              <a:gd name="T27" fmla="*/ 2147483647 h 136"/>
              <a:gd name="T28" fmla="*/ 2147483647 w 52"/>
              <a:gd name="T29" fmla="*/ 2147483647 h 136"/>
              <a:gd name="T30" fmla="*/ 2147483647 w 52"/>
              <a:gd name="T31" fmla="*/ 2147483647 h 136"/>
              <a:gd name="T32" fmla="*/ 2147483647 w 52"/>
              <a:gd name="T33" fmla="*/ 2147483647 h 136"/>
              <a:gd name="T34" fmla="*/ 2147483647 w 52"/>
              <a:gd name="T35" fmla="*/ 2147483647 h 136"/>
              <a:gd name="T36" fmla="*/ 2147483647 w 52"/>
              <a:gd name="T37" fmla="*/ 2147483647 h 136"/>
              <a:gd name="T38" fmla="*/ 2147483647 w 52"/>
              <a:gd name="T39" fmla="*/ 2147483647 h 136"/>
              <a:gd name="T40" fmla="*/ 2147483647 w 52"/>
              <a:gd name="T41" fmla="*/ 2147483647 h 136"/>
              <a:gd name="T42" fmla="*/ 2147483647 w 52"/>
              <a:gd name="T43" fmla="*/ 2147483647 h 136"/>
              <a:gd name="T44" fmla="*/ 2147483647 w 52"/>
              <a:gd name="T45" fmla="*/ 2147483647 h 136"/>
              <a:gd name="T46" fmla="*/ 2147483647 w 52"/>
              <a:gd name="T47" fmla="*/ 0 h 136"/>
              <a:gd name="T48" fmla="*/ 2147483647 w 52"/>
              <a:gd name="T49" fmla="*/ 0 h 136"/>
              <a:gd name="T50" fmla="*/ 2147483647 w 52"/>
              <a:gd name="T51" fmla="*/ 0 h 136"/>
              <a:gd name="T52" fmla="*/ 2147483647 w 52"/>
              <a:gd name="T53" fmla="*/ 2147483647 h 136"/>
              <a:gd name="T54" fmla="*/ 2147483647 w 52"/>
              <a:gd name="T55" fmla="*/ 2147483647 h 136"/>
              <a:gd name="T56" fmla="*/ 2147483647 w 52"/>
              <a:gd name="T57" fmla="*/ 2147483647 h 136"/>
              <a:gd name="T58" fmla="*/ 2147483647 w 52"/>
              <a:gd name="T59" fmla="*/ 2147483647 h 136"/>
              <a:gd name="T60" fmla="*/ 2147483647 w 52"/>
              <a:gd name="T61" fmla="*/ 2147483647 h 136"/>
              <a:gd name="T62" fmla="*/ 0 w 52"/>
              <a:gd name="T63" fmla="*/ 2147483647 h 136"/>
              <a:gd name="T64" fmla="*/ 0 w 52"/>
              <a:gd name="T65" fmla="*/ 2147483647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36"/>
              <a:gd name="T101" fmla="*/ 52 w 52"/>
              <a:gd name="T102" fmla="*/ 136 h 1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36">
                <a:moveTo>
                  <a:pt x="0" y="110"/>
                </a:moveTo>
                <a:lnTo>
                  <a:pt x="0" y="115"/>
                </a:lnTo>
                <a:lnTo>
                  <a:pt x="1" y="120"/>
                </a:lnTo>
                <a:lnTo>
                  <a:pt x="4" y="125"/>
                </a:lnTo>
                <a:lnTo>
                  <a:pt x="8" y="129"/>
                </a:lnTo>
                <a:lnTo>
                  <a:pt x="12" y="132"/>
                </a:lnTo>
                <a:lnTo>
                  <a:pt x="16" y="135"/>
                </a:lnTo>
                <a:lnTo>
                  <a:pt x="21" y="136"/>
                </a:lnTo>
                <a:lnTo>
                  <a:pt x="27" y="136"/>
                </a:lnTo>
                <a:lnTo>
                  <a:pt x="32" y="136"/>
                </a:lnTo>
                <a:lnTo>
                  <a:pt x="36" y="135"/>
                </a:lnTo>
                <a:lnTo>
                  <a:pt x="41" y="132"/>
                </a:lnTo>
                <a:lnTo>
                  <a:pt x="45" y="129"/>
                </a:lnTo>
                <a:lnTo>
                  <a:pt x="48" y="125"/>
                </a:lnTo>
                <a:lnTo>
                  <a:pt x="50" y="120"/>
                </a:lnTo>
                <a:lnTo>
                  <a:pt x="52" y="115"/>
                </a:lnTo>
                <a:lnTo>
                  <a:pt x="52" y="32"/>
                </a:lnTo>
                <a:lnTo>
                  <a:pt x="52" y="21"/>
                </a:lnTo>
                <a:lnTo>
                  <a:pt x="50" y="16"/>
                </a:lnTo>
                <a:lnTo>
                  <a:pt x="48" y="12"/>
                </a:lnTo>
                <a:lnTo>
                  <a:pt x="45" y="8"/>
                </a:lnTo>
                <a:lnTo>
                  <a:pt x="41" y="4"/>
                </a:lnTo>
                <a:lnTo>
                  <a:pt x="36" y="1"/>
                </a:lnTo>
                <a:lnTo>
                  <a:pt x="32" y="0"/>
                </a:lnTo>
                <a:lnTo>
                  <a:pt x="27" y="0"/>
                </a:lnTo>
                <a:lnTo>
                  <a:pt x="21" y="0"/>
                </a:lnTo>
                <a:lnTo>
                  <a:pt x="16" y="1"/>
                </a:lnTo>
                <a:lnTo>
                  <a:pt x="12" y="4"/>
                </a:lnTo>
                <a:lnTo>
                  <a:pt x="8" y="8"/>
                </a:lnTo>
                <a:lnTo>
                  <a:pt x="4" y="12"/>
                </a:lnTo>
                <a:lnTo>
                  <a:pt x="1" y="16"/>
                </a:lnTo>
                <a:lnTo>
                  <a:pt x="0" y="26"/>
                </a:lnTo>
                <a:lnTo>
                  <a:pt x="0" y="11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1" name="Straight Connector 46449"/>
          <p:cNvSpPr>
            <a:spLocks noChangeShapeType="1"/>
          </p:cNvSpPr>
          <p:nvPr/>
        </p:nvSpPr>
        <p:spPr bwMode="auto">
          <a:xfrm>
            <a:off x="6511925" y="34845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2" name="Shape 46450"/>
          <p:cNvSpPr>
            <a:spLocks/>
          </p:cNvSpPr>
          <p:nvPr/>
        </p:nvSpPr>
        <p:spPr bwMode="auto">
          <a:xfrm>
            <a:off x="6502400" y="3484563"/>
            <a:ext cx="31750" cy="19050"/>
          </a:xfrm>
          <a:custGeom>
            <a:avLst/>
            <a:gdLst>
              <a:gd name="T0" fmla="*/ 2147483647 w 82"/>
              <a:gd name="T1" fmla="*/ 0 h 53"/>
              <a:gd name="T2" fmla="*/ 2147483647 w 82"/>
              <a:gd name="T3" fmla="*/ 0 h 53"/>
              <a:gd name="T4" fmla="*/ 2147483647 w 82"/>
              <a:gd name="T5" fmla="*/ 2147483647 h 53"/>
              <a:gd name="T6" fmla="*/ 2147483647 w 82"/>
              <a:gd name="T7" fmla="*/ 2147483647 h 53"/>
              <a:gd name="T8" fmla="*/ 2147483647 w 82"/>
              <a:gd name="T9" fmla="*/ 2147483647 h 53"/>
              <a:gd name="T10" fmla="*/ 2147483647 w 82"/>
              <a:gd name="T11" fmla="*/ 2147483647 h 53"/>
              <a:gd name="T12" fmla="*/ 2147483647 w 82"/>
              <a:gd name="T13" fmla="*/ 2147483647 h 53"/>
              <a:gd name="T14" fmla="*/ 0 w 82"/>
              <a:gd name="T15" fmla="*/ 2147483647 h 53"/>
              <a:gd name="T16" fmla="*/ 0 w 82"/>
              <a:gd name="T17" fmla="*/ 2147483647 h 53"/>
              <a:gd name="T18" fmla="*/ 0 w 82"/>
              <a:gd name="T19" fmla="*/ 2147483647 h 53"/>
              <a:gd name="T20" fmla="*/ 2147483647 w 82"/>
              <a:gd name="T21" fmla="*/ 2147483647 h 53"/>
              <a:gd name="T22" fmla="*/ 2147483647 w 82"/>
              <a:gd name="T23" fmla="*/ 2147483647 h 53"/>
              <a:gd name="T24" fmla="*/ 2147483647 w 82"/>
              <a:gd name="T25" fmla="*/ 2147483647 h 53"/>
              <a:gd name="T26" fmla="*/ 2147483647 w 82"/>
              <a:gd name="T27" fmla="*/ 2147483647 h 53"/>
              <a:gd name="T28" fmla="*/ 2147483647 w 82"/>
              <a:gd name="T29" fmla="*/ 2147483647 h 53"/>
              <a:gd name="T30" fmla="*/ 2147483647 w 82"/>
              <a:gd name="T31" fmla="*/ 2147483647 h 53"/>
              <a:gd name="T32" fmla="*/ 2147483647 w 82"/>
              <a:gd name="T33" fmla="*/ 2147483647 h 53"/>
              <a:gd name="T34" fmla="*/ 2147483647 w 82"/>
              <a:gd name="T35" fmla="*/ 2147483647 h 53"/>
              <a:gd name="T36" fmla="*/ 2147483647 w 82"/>
              <a:gd name="T37" fmla="*/ 2147483647 h 53"/>
              <a:gd name="T38" fmla="*/ 2147483647 w 82"/>
              <a:gd name="T39" fmla="*/ 2147483647 h 53"/>
              <a:gd name="T40" fmla="*/ 2147483647 w 82"/>
              <a:gd name="T41" fmla="*/ 2147483647 h 53"/>
              <a:gd name="T42" fmla="*/ 2147483647 w 82"/>
              <a:gd name="T43" fmla="*/ 2147483647 h 53"/>
              <a:gd name="T44" fmla="*/ 2147483647 w 82"/>
              <a:gd name="T45" fmla="*/ 2147483647 h 53"/>
              <a:gd name="T46" fmla="*/ 2147483647 w 82"/>
              <a:gd name="T47" fmla="*/ 2147483647 h 53"/>
              <a:gd name="T48" fmla="*/ 2147483647 w 82"/>
              <a:gd name="T49" fmla="*/ 2147483647 h 53"/>
              <a:gd name="T50" fmla="*/ 2147483647 w 82"/>
              <a:gd name="T51" fmla="*/ 2147483647 h 53"/>
              <a:gd name="T52" fmla="*/ 2147483647 w 82"/>
              <a:gd name="T53" fmla="*/ 2147483647 h 53"/>
              <a:gd name="T54" fmla="*/ 2147483647 w 82"/>
              <a:gd name="T55" fmla="*/ 2147483647 h 53"/>
              <a:gd name="T56" fmla="*/ 2147483647 w 82"/>
              <a:gd name="T57" fmla="*/ 2147483647 h 53"/>
              <a:gd name="T58" fmla="*/ 2147483647 w 82"/>
              <a:gd name="T59" fmla="*/ 2147483647 h 53"/>
              <a:gd name="T60" fmla="*/ 2147483647 w 82"/>
              <a:gd name="T61" fmla="*/ 2147483647 h 53"/>
              <a:gd name="T62" fmla="*/ 2147483647 w 82"/>
              <a:gd name="T63" fmla="*/ 0 h 53"/>
              <a:gd name="T64" fmla="*/ 2147483647 w 8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3"/>
              <a:gd name="T101" fmla="*/ 82 w 8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3">
                <a:moveTo>
                  <a:pt x="27" y="0"/>
                </a:moveTo>
                <a:lnTo>
                  <a:pt x="21" y="0"/>
                </a:lnTo>
                <a:lnTo>
                  <a:pt x="16" y="1"/>
                </a:lnTo>
                <a:lnTo>
                  <a:pt x="12" y="4"/>
                </a:lnTo>
                <a:lnTo>
                  <a:pt x="8" y="8"/>
                </a:lnTo>
                <a:lnTo>
                  <a:pt x="4" y="12"/>
                </a:lnTo>
                <a:lnTo>
                  <a:pt x="1" y="16"/>
                </a:lnTo>
                <a:lnTo>
                  <a:pt x="0" y="21"/>
                </a:lnTo>
                <a:lnTo>
                  <a:pt x="0" y="26"/>
                </a:lnTo>
                <a:lnTo>
                  <a:pt x="0" y="32"/>
                </a:lnTo>
                <a:lnTo>
                  <a:pt x="1" y="37"/>
                </a:lnTo>
                <a:lnTo>
                  <a:pt x="4" y="41"/>
                </a:lnTo>
                <a:lnTo>
                  <a:pt x="8" y="45"/>
                </a:lnTo>
                <a:lnTo>
                  <a:pt x="12" y="49"/>
                </a:lnTo>
                <a:lnTo>
                  <a:pt x="16" y="50"/>
                </a:lnTo>
                <a:lnTo>
                  <a:pt x="21" y="53"/>
                </a:lnTo>
                <a:lnTo>
                  <a:pt x="50" y="53"/>
                </a:lnTo>
                <a:lnTo>
                  <a:pt x="61" y="53"/>
                </a:lnTo>
                <a:lnTo>
                  <a:pt x="66" y="50"/>
                </a:lnTo>
                <a:lnTo>
                  <a:pt x="70" y="49"/>
                </a:lnTo>
                <a:lnTo>
                  <a:pt x="74" y="45"/>
                </a:lnTo>
                <a:lnTo>
                  <a:pt x="78" y="41"/>
                </a:lnTo>
                <a:lnTo>
                  <a:pt x="81" y="37"/>
                </a:lnTo>
                <a:lnTo>
                  <a:pt x="82" y="32"/>
                </a:lnTo>
                <a:lnTo>
                  <a:pt x="82" y="26"/>
                </a:lnTo>
                <a:lnTo>
                  <a:pt x="82" y="21"/>
                </a:lnTo>
                <a:lnTo>
                  <a:pt x="81" y="16"/>
                </a:lnTo>
                <a:lnTo>
                  <a:pt x="78" y="12"/>
                </a:lnTo>
                <a:lnTo>
                  <a:pt x="74" y="8"/>
                </a:lnTo>
                <a:lnTo>
                  <a:pt x="70" y="4"/>
                </a:lnTo>
                <a:lnTo>
                  <a:pt x="66" y="1"/>
                </a:lnTo>
                <a:lnTo>
                  <a:pt x="5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3" name="Straight Connector 46451"/>
          <p:cNvSpPr>
            <a:spLocks noChangeShapeType="1"/>
          </p:cNvSpPr>
          <p:nvPr/>
        </p:nvSpPr>
        <p:spPr bwMode="auto">
          <a:xfrm>
            <a:off x="6513513" y="34956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4" name="Shape 46452"/>
          <p:cNvSpPr>
            <a:spLocks/>
          </p:cNvSpPr>
          <p:nvPr/>
        </p:nvSpPr>
        <p:spPr bwMode="auto">
          <a:xfrm>
            <a:off x="6513513" y="3452813"/>
            <a:ext cx="20637" cy="50800"/>
          </a:xfrm>
          <a:custGeom>
            <a:avLst/>
            <a:gdLst>
              <a:gd name="T0" fmla="*/ 0 w 53"/>
              <a:gd name="T1" fmla="*/ 2147483647 h 138"/>
              <a:gd name="T2" fmla="*/ 0 w 53"/>
              <a:gd name="T3" fmla="*/ 2147483647 h 138"/>
              <a:gd name="T4" fmla="*/ 2147483647 w 53"/>
              <a:gd name="T5" fmla="*/ 2147483647 h 138"/>
              <a:gd name="T6" fmla="*/ 2147483647 w 53"/>
              <a:gd name="T7" fmla="*/ 2147483647 h 138"/>
              <a:gd name="T8" fmla="*/ 2147483647 w 53"/>
              <a:gd name="T9" fmla="*/ 2147483647 h 138"/>
              <a:gd name="T10" fmla="*/ 2147483647 w 53"/>
              <a:gd name="T11" fmla="*/ 2147483647 h 138"/>
              <a:gd name="T12" fmla="*/ 2147483647 w 53"/>
              <a:gd name="T13" fmla="*/ 2147483647 h 138"/>
              <a:gd name="T14" fmla="*/ 2147483647 w 53"/>
              <a:gd name="T15" fmla="*/ 2147483647 h 138"/>
              <a:gd name="T16" fmla="*/ 2147483647 w 53"/>
              <a:gd name="T17" fmla="*/ 2147483647 h 138"/>
              <a:gd name="T18" fmla="*/ 2147483647 w 53"/>
              <a:gd name="T19" fmla="*/ 2147483647 h 138"/>
              <a:gd name="T20" fmla="*/ 2147483647 w 53"/>
              <a:gd name="T21" fmla="*/ 2147483647 h 138"/>
              <a:gd name="T22" fmla="*/ 2147483647 w 53"/>
              <a:gd name="T23" fmla="*/ 2147483647 h 138"/>
              <a:gd name="T24" fmla="*/ 2147483647 w 53"/>
              <a:gd name="T25" fmla="*/ 2147483647 h 138"/>
              <a:gd name="T26" fmla="*/ 2147483647 w 53"/>
              <a:gd name="T27" fmla="*/ 2147483647 h 138"/>
              <a:gd name="T28" fmla="*/ 2147483647 w 53"/>
              <a:gd name="T29" fmla="*/ 2147483647 h 138"/>
              <a:gd name="T30" fmla="*/ 2147483647 w 53"/>
              <a:gd name="T31" fmla="*/ 2147483647 h 138"/>
              <a:gd name="T32" fmla="*/ 2147483647 w 53"/>
              <a:gd name="T33" fmla="*/ 2147483647 h 138"/>
              <a:gd name="T34" fmla="*/ 2147483647 w 53"/>
              <a:gd name="T35" fmla="*/ 2147483647 h 138"/>
              <a:gd name="T36" fmla="*/ 2147483647 w 53"/>
              <a:gd name="T37" fmla="*/ 2147483647 h 138"/>
              <a:gd name="T38" fmla="*/ 2147483647 w 53"/>
              <a:gd name="T39" fmla="*/ 2147483647 h 138"/>
              <a:gd name="T40" fmla="*/ 2147483647 w 53"/>
              <a:gd name="T41" fmla="*/ 2147483647 h 138"/>
              <a:gd name="T42" fmla="*/ 2147483647 w 53"/>
              <a:gd name="T43" fmla="*/ 2147483647 h 138"/>
              <a:gd name="T44" fmla="*/ 2147483647 w 53"/>
              <a:gd name="T45" fmla="*/ 2147483647 h 138"/>
              <a:gd name="T46" fmla="*/ 2147483647 w 53"/>
              <a:gd name="T47" fmla="*/ 2147483647 h 138"/>
              <a:gd name="T48" fmla="*/ 2147483647 w 53"/>
              <a:gd name="T49" fmla="*/ 0 h 138"/>
              <a:gd name="T50" fmla="*/ 2147483647 w 53"/>
              <a:gd name="T51" fmla="*/ 2147483647 h 138"/>
              <a:gd name="T52" fmla="*/ 2147483647 w 53"/>
              <a:gd name="T53" fmla="*/ 2147483647 h 138"/>
              <a:gd name="T54" fmla="*/ 2147483647 w 53"/>
              <a:gd name="T55" fmla="*/ 2147483647 h 138"/>
              <a:gd name="T56" fmla="*/ 2147483647 w 53"/>
              <a:gd name="T57" fmla="*/ 2147483647 h 138"/>
              <a:gd name="T58" fmla="*/ 2147483647 w 53"/>
              <a:gd name="T59" fmla="*/ 2147483647 h 138"/>
              <a:gd name="T60" fmla="*/ 2147483647 w 53"/>
              <a:gd name="T61" fmla="*/ 2147483647 h 138"/>
              <a:gd name="T62" fmla="*/ 0 w 53"/>
              <a:gd name="T63" fmla="*/ 2147483647 h 138"/>
              <a:gd name="T64" fmla="*/ 0 w 53"/>
              <a:gd name="T65" fmla="*/ 2147483647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8"/>
              <a:gd name="T101" fmla="*/ 53 w 53"/>
              <a:gd name="T102" fmla="*/ 138 h 1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8">
                <a:moveTo>
                  <a:pt x="0" y="111"/>
                </a:moveTo>
                <a:lnTo>
                  <a:pt x="0" y="117"/>
                </a:lnTo>
                <a:lnTo>
                  <a:pt x="3" y="122"/>
                </a:lnTo>
                <a:lnTo>
                  <a:pt x="4" y="126"/>
                </a:lnTo>
                <a:lnTo>
                  <a:pt x="8" y="130"/>
                </a:lnTo>
                <a:lnTo>
                  <a:pt x="12" y="134"/>
                </a:lnTo>
                <a:lnTo>
                  <a:pt x="16" y="135"/>
                </a:lnTo>
                <a:lnTo>
                  <a:pt x="21" y="138"/>
                </a:lnTo>
                <a:lnTo>
                  <a:pt x="27" y="138"/>
                </a:lnTo>
                <a:lnTo>
                  <a:pt x="32" y="138"/>
                </a:lnTo>
                <a:lnTo>
                  <a:pt x="37" y="135"/>
                </a:lnTo>
                <a:lnTo>
                  <a:pt x="41" y="134"/>
                </a:lnTo>
                <a:lnTo>
                  <a:pt x="45" y="130"/>
                </a:lnTo>
                <a:lnTo>
                  <a:pt x="49" y="126"/>
                </a:lnTo>
                <a:lnTo>
                  <a:pt x="52" y="122"/>
                </a:lnTo>
                <a:lnTo>
                  <a:pt x="53" y="117"/>
                </a:lnTo>
                <a:lnTo>
                  <a:pt x="53" y="32"/>
                </a:lnTo>
                <a:lnTo>
                  <a:pt x="53" y="23"/>
                </a:lnTo>
                <a:lnTo>
                  <a:pt x="52" y="17"/>
                </a:lnTo>
                <a:lnTo>
                  <a:pt x="49" y="12"/>
                </a:lnTo>
                <a:lnTo>
                  <a:pt x="45" y="8"/>
                </a:lnTo>
                <a:lnTo>
                  <a:pt x="41" y="6"/>
                </a:lnTo>
                <a:lnTo>
                  <a:pt x="37" y="3"/>
                </a:lnTo>
                <a:lnTo>
                  <a:pt x="32" y="2"/>
                </a:lnTo>
                <a:lnTo>
                  <a:pt x="27" y="0"/>
                </a:lnTo>
                <a:lnTo>
                  <a:pt x="21" y="2"/>
                </a:lnTo>
                <a:lnTo>
                  <a:pt x="16" y="3"/>
                </a:lnTo>
                <a:lnTo>
                  <a:pt x="12" y="6"/>
                </a:lnTo>
                <a:lnTo>
                  <a:pt x="8" y="8"/>
                </a:lnTo>
                <a:lnTo>
                  <a:pt x="4" y="12"/>
                </a:lnTo>
                <a:lnTo>
                  <a:pt x="3" y="17"/>
                </a:lnTo>
                <a:lnTo>
                  <a:pt x="0" y="27"/>
                </a:lnTo>
                <a:lnTo>
                  <a:pt x="0" y="111"/>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5" name="Straight Connector 46453"/>
          <p:cNvSpPr>
            <a:spLocks noChangeShapeType="1"/>
          </p:cNvSpPr>
          <p:nvPr/>
        </p:nvSpPr>
        <p:spPr bwMode="auto">
          <a:xfrm>
            <a:off x="6524625" y="34528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6" name="Shape 46454"/>
          <p:cNvSpPr>
            <a:spLocks/>
          </p:cNvSpPr>
          <p:nvPr/>
        </p:nvSpPr>
        <p:spPr bwMode="auto">
          <a:xfrm>
            <a:off x="6513513" y="3452813"/>
            <a:ext cx="52387" cy="19050"/>
          </a:xfrm>
          <a:custGeom>
            <a:avLst/>
            <a:gdLst>
              <a:gd name="T0" fmla="*/ 2147483647 w 132"/>
              <a:gd name="T1" fmla="*/ 0 h 53"/>
              <a:gd name="T2" fmla="*/ 2147483647 w 132"/>
              <a:gd name="T3" fmla="*/ 2147483647 h 53"/>
              <a:gd name="T4" fmla="*/ 2147483647 w 132"/>
              <a:gd name="T5" fmla="*/ 2147483647 h 53"/>
              <a:gd name="T6" fmla="*/ 2147483647 w 132"/>
              <a:gd name="T7" fmla="*/ 2147483647 h 53"/>
              <a:gd name="T8" fmla="*/ 2147483647 w 132"/>
              <a:gd name="T9" fmla="*/ 2147483647 h 53"/>
              <a:gd name="T10" fmla="*/ 2147483647 w 132"/>
              <a:gd name="T11" fmla="*/ 2147483647 h 53"/>
              <a:gd name="T12" fmla="*/ 2147483647 w 132"/>
              <a:gd name="T13" fmla="*/ 2147483647 h 53"/>
              <a:gd name="T14" fmla="*/ 0 w 132"/>
              <a:gd name="T15" fmla="*/ 2147483647 h 53"/>
              <a:gd name="T16" fmla="*/ 0 w 132"/>
              <a:gd name="T17" fmla="*/ 2147483647 h 53"/>
              <a:gd name="T18" fmla="*/ 0 w 132"/>
              <a:gd name="T19" fmla="*/ 2147483647 h 53"/>
              <a:gd name="T20" fmla="*/ 2147483647 w 132"/>
              <a:gd name="T21" fmla="*/ 2147483647 h 53"/>
              <a:gd name="T22" fmla="*/ 2147483647 w 132"/>
              <a:gd name="T23" fmla="*/ 2147483647 h 53"/>
              <a:gd name="T24" fmla="*/ 2147483647 w 132"/>
              <a:gd name="T25" fmla="*/ 2147483647 h 53"/>
              <a:gd name="T26" fmla="*/ 2147483647 w 132"/>
              <a:gd name="T27" fmla="*/ 2147483647 h 53"/>
              <a:gd name="T28" fmla="*/ 2147483647 w 132"/>
              <a:gd name="T29" fmla="*/ 2147483647 h 53"/>
              <a:gd name="T30" fmla="*/ 2147483647 w 132"/>
              <a:gd name="T31" fmla="*/ 2147483647 h 53"/>
              <a:gd name="T32" fmla="*/ 2147483647 w 132"/>
              <a:gd name="T33" fmla="*/ 2147483647 h 53"/>
              <a:gd name="T34" fmla="*/ 2147483647 w 132"/>
              <a:gd name="T35" fmla="*/ 2147483647 h 53"/>
              <a:gd name="T36" fmla="*/ 2147483647 w 132"/>
              <a:gd name="T37" fmla="*/ 2147483647 h 53"/>
              <a:gd name="T38" fmla="*/ 2147483647 w 132"/>
              <a:gd name="T39" fmla="*/ 2147483647 h 53"/>
              <a:gd name="T40" fmla="*/ 2147483647 w 132"/>
              <a:gd name="T41" fmla="*/ 2147483647 h 53"/>
              <a:gd name="T42" fmla="*/ 2147483647 w 132"/>
              <a:gd name="T43" fmla="*/ 2147483647 h 53"/>
              <a:gd name="T44" fmla="*/ 2147483647 w 132"/>
              <a:gd name="T45" fmla="*/ 2147483647 h 53"/>
              <a:gd name="T46" fmla="*/ 2147483647 w 132"/>
              <a:gd name="T47" fmla="*/ 2147483647 h 53"/>
              <a:gd name="T48" fmla="*/ 2147483647 w 132"/>
              <a:gd name="T49" fmla="*/ 2147483647 h 53"/>
              <a:gd name="T50" fmla="*/ 2147483647 w 132"/>
              <a:gd name="T51" fmla="*/ 2147483647 h 53"/>
              <a:gd name="T52" fmla="*/ 2147483647 w 132"/>
              <a:gd name="T53" fmla="*/ 2147483647 h 53"/>
              <a:gd name="T54" fmla="*/ 2147483647 w 132"/>
              <a:gd name="T55" fmla="*/ 2147483647 h 53"/>
              <a:gd name="T56" fmla="*/ 2147483647 w 132"/>
              <a:gd name="T57" fmla="*/ 2147483647 h 53"/>
              <a:gd name="T58" fmla="*/ 2147483647 w 132"/>
              <a:gd name="T59" fmla="*/ 2147483647 h 53"/>
              <a:gd name="T60" fmla="*/ 2147483647 w 132"/>
              <a:gd name="T61" fmla="*/ 2147483647 h 53"/>
              <a:gd name="T62" fmla="*/ 2147483647 w 132"/>
              <a:gd name="T63" fmla="*/ 0 h 53"/>
              <a:gd name="T64" fmla="*/ 2147483647 w 13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3"/>
              <a:gd name="T101" fmla="*/ 132 w 13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3">
                <a:moveTo>
                  <a:pt x="27" y="0"/>
                </a:moveTo>
                <a:lnTo>
                  <a:pt x="21" y="2"/>
                </a:lnTo>
                <a:lnTo>
                  <a:pt x="16" y="3"/>
                </a:lnTo>
                <a:lnTo>
                  <a:pt x="12" y="6"/>
                </a:lnTo>
                <a:lnTo>
                  <a:pt x="8" y="8"/>
                </a:lnTo>
                <a:lnTo>
                  <a:pt x="4" y="12"/>
                </a:lnTo>
                <a:lnTo>
                  <a:pt x="3" y="17"/>
                </a:lnTo>
                <a:lnTo>
                  <a:pt x="0" y="23"/>
                </a:lnTo>
                <a:lnTo>
                  <a:pt x="0" y="27"/>
                </a:lnTo>
                <a:lnTo>
                  <a:pt x="0" y="32"/>
                </a:lnTo>
                <a:lnTo>
                  <a:pt x="3" y="37"/>
                </a:lnTo>
                <a:lnTo>
                  <a:pt x="4" y="43"/>
                </a:lnTo>
                <a:lnTo>
                  <a:pt x="8" y="47"/>
                </a:lnTo>
                <a:lnTo>
                  <a:pt x="12" y="49"/>
                </a:lnTo>
                <a:lnTo>
                  <a:pt x="16" y="52"/>
                </a:lnTo>
                <a:lnTo>
                  <a:pt x="21" y="53"/>
                </a:lnTo>
                <a:lnTo>
                  <a:pt x="101" y="53"/>
                </a:lnTo>
                <a:lnTo>
                  <a:pt x="110" y="53"/>
                </a:lnTo>
                <a:lnTo>
                  <a:pt x="115" y="52"/>
                </a:lnTo>
                <a:lnTo>
                  <a:pt x="121" y="49"/>
                </a:lnTo>
                <a:lnTo>
                  <a:pt x="124" y="47"/>
                </a:lnTo>
                <a:lnTo>
                  <a:pt x="127" y="43"/>
                </a:lnTo>
                <a:lnTo>
                  <a:pt x="130" y="37"/>
                </a:lnTo>
                <a:lnTo>
                  <a:pt x="131" y="32"/>
                </a:lnTo>
                <a:lnTo>
                  <a:pt x="132" y="27"/>
                </a:lnTo>
                <a:lnTo>
                  <a:pt x="131" y="23"/>
                </a:lnTo>
                <a:lnTo>
                  <a:pt x="130" y="17"/>
                </a:lnTo>
                <a:lnTo>
                  <a:pt x="127" y="12"/>
                </a:lnTo>
                <a:lnTo>
                  <a:pt x="124" y="8"/>
                </a:lnTo>
                <a:lnTo>
                  <a:pt x="121" y="6"/>
                </a:lnTo>
                <a:lnTo>
                  <a:pt x="115" y="3"/>
                </a:lnTo>
                <a:lnTo>
                  <a:pt x="10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7" name="Straight Connector 46455"/>
          <p:cNvSpPr>
            <a:spLocks noChangeShapeType="1"/>
          </p:cNvSpPr>
          <p:nvPr/>
        </p:nvSpPr>
        <p:spPr bwMode="auto">
          <a:xfrm>
            <a:off x="6554788" y="34528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8" name="Shape 46456"/>
          <p:cNvSpPr>
            <a:spLocks/>
          </p:cNvSpPr>
          <p:nvPr/>
        </p:nvSpPr>
        <p:spPr bwMode="auto">
          <a:xfrm>
            <a:off x="6545263" y="3452813"/>
            <a:ext cx="39687" cy="19050"/>
          </a:xfrm>
          <a:custGeom>
            <a:avLst/>
            <a:gdLst>
              <a:gd name="T0" fmla="*/ 2147483647 w 101"/>
              <a:gd name="T1" fmla="*/ 0 h 53"/>
              <a:gd name="T2" fmla="*/ 2147483647 w 101"/>
              <a:gd name="T3" fmla="*/ 2147483647 h 53"/>
              <a:gd name="T4" fmla="*/ 2147483647 w 101"/>
              <a:gd name="T5" fmla="*/ 2147483647 h 53"/>
              <a:gd name="T6" fmla="*/ 2147483647 w 101"/>
              <a:gd name="T7" fmla="*/ 2147483647 h 53"/>
              <a:gd name="T8" fmla="*/ 2147483647 w 101"/>
              <a:gd name="T9" fmla="*/ 2147483647 h 53"/>
              <a:gd name="T10" fmla="*/ 2147483647 w 101"/>
              <a:gd name="T11" fmla="*/ 2147483647 h 53"/>
              <a:gd name="T12" fmla="*/ 2147483647 w 101"/>
              <a:gd name="T13" fmla="*/ 2147483647 h 53"/>
              <a:gd name="T14" fmla="*/ 0 w 101"/>
              <a:gd name="T15" fmla="*/ 2147483647 h 53"/>
              <a:gd name="T16" fmla="*/ 0 w 101"/>
              <a:gd name="T17" fmla="*/ 2147483647 h 53"/>
              <a:gd name="T18" fmla="*/ 0 w 101"/>
              <a:gd name="T19" fmla="*/ 2147483647 h 53"/>
              <a:gd name="T20" fmla="*/ 2147483647 w 101"/>
              <a:gd name="T21" fmla="*/ 2147483647 h 53"/>
              <a:gd name="T22" fmla="*/ 2147483647 w 101"/>
              <a:gd name="T23" fmla="*/ 2147483647 h 53"/>
              <a:gd name="T24" fmla="*/ 2147483647 w 101"/>
              <a:gd name="T25" fmla="*/ 2147483647 h 53"/>
              <a:gd name="T26" fmla="*/ 2147483647 w 101"/>
              <a:gd name="T27" fmla="*/ 2147483647 h 53"/>
              <a:gd name="T28" fmla="*/ 2147483647 w 101"/>
              <a:gd name="T29" fmla="*/ 2147483647 h 53"/>
              <a:gd name="T30" fmla="*/ 2147483647 w 101"/>
              <a:gd name="T31" fmla="*/ 2147483647 h 53"/>
              <a:gd name="T32" fmla="*/ 2147483647 w 101"/>
              <a:gd name="T33" fmla="*/ 2147483647 h 53"/>
              <a:gd name="T34" fmla="*/ 2147483647 w 101"/>
              <a:gd name="T35" fmla="*/ 2147483647 h 53"/>
              <a:gd name="T36" fmla="*/ 2147483647 w 101"/>
              <a:gd name="T37" fmla="*/ 2147483647 h 53"/>
              <a:gd name="T38" fmla="*/ 2147483647 w 101"/>
              <a:gd name="T39" fmla="*/ 2147483647 h 53"/>
              <a:gd name="T40" fmla="*/ 2147483647 w 101"/>
              <a:gd name="T41" fmla="*/ 2147483647 h 53"/>
              <a:gd name="T42" fmla="*/ 2147483647 w 101"/>
              <a:gd name="T43" fmla="*/ 2147483647 h 53"/>
              <a:gd name="T44" fmla="*/ 2147483647 w 101"/>
              <a:gd name="T45" fmla="*/ 2147483647 h 53"/>
              <a:gd name="T46" fmla="*/ 2147483647 w 101"/>
              <a:gd name="T47" fmla="*/ 2147483647 h 53"/>
              <a:gd name="T48" fmla="*/ 2147483647 w 101"/>
              <a:gd name="T49" fmla="*/ 2147483647 h 53"/>
              <a:gd name="T50" fmla="*/ 2147483647 w 101"/>
              <a:gd name="T51" fmla="*/ 2147483647 h 53"/>
              <a:gd name="T52" fmla="*/ 2147483647 w 101"/>
              <a:gd name="T53" fmla="*/ 2147483647 h 53"/>
              <a:gd name="T54" fmla="*/ 2147483647 w 101"/>
              <a:gd name="T55" fmla="*/ 2147483647 h 53"/>
              <a:gd name="T56" fmla="*/ 2147483647 w 101"/>
              <a:gd name="T57" fmla="*/ 2147483647 h 53"/>
              <a:gd name="T58" fmla="*/ 2147483647 w 101"/>
              <a:gd name="T59" fmla="*/ 2147483647 h 53"/>
              <a:gd name="T60" fmla="*/ 2147483647 w 101"/>
              <a:gd name="T61" fmla="*/ 2147483647 h 53"/>
              <a:gd name="T62" fmla="*/ 2147483647 w 101"/>
              <a:gd name="T63" fmla="*/ 0 h 53"/>
              <a:gd name="T64" fmla="*/ 2147483647 w 10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3"/>
              <a:gd name="T101" fmla="*/ 101 w 10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3">
                <a:moveTo>
                  <a:pt x="26" y="0"/>
                </a:moveTo>
                <a:lnTo>
                  <a:pt x="21" y="2"/>
                </a:lnTo>
                <a:lnTo>
                  <a:pt x="15" y="3"/>
                </a:lnTo>
                <a:lnTo>
                  <a:pt x="10" y="6"/>
                </a:lnTo>
                <a:lnTo>
                  <a:pt x="6" y="8"/>
                </a:lnTo>
                <a:lnTo>
                  <a:pt x="4" y="12"/>
                </a:lnTo>
                <a:lnTo>
                  <a:pt x="1" y="17"/>
                </a:lnTo>
                <a:lnTo>
                  <a:pt x="0" y="23"/>
                </a:lnTo>
                <a:lnTo>
                  <a:pt x="0" y="27"/>
                </a:lnTo>
                <a:lnTo>
                  <a:pt x="0" y="32"/>
                </a:lnTo>
                <a:lnTo>
                  <a:pt x="1" y="37"/>
                </a:lnTo>
                <a:lnTo>
                  <a:pt x="4" y="43"/>
                </a:lnTo>
                <a:lnTo>
                  <a:pt x="6" y="47"/>
                </a:lnTo>
                <a:lnTo>
                  <a:pt x="10" y="49"/>
                </a:lnTo>
                <a:lnTo>
                  <a:pt x="15" y="52"/>
                </a:lnTo>
                <a:lnTo>
                  <a:pt x="21" y="53"/>
                </a:lnTo>
                <a:lnTo>
                  <a:pt x="70" y="53"/>
                </a:lnTo>
                <a:lnTo>
                  <a:pt x="80" y="53"/>
                </a:lnTo>
                <a:lnTo>
                  <a:pt x="84" y="52"/>
                </a:lnTo>
                <a:lnTo>
                  <a:pt x="89" y="49"/>
                </a:lnTo>
                <a:lnTo>
                  <a:pt x="93" y="47"/>
                </a:lnTo>
                <a:lnTo>
                  <a:pt x="96" y="43"/>
                </a:lnTo>
                <a:lnTo>
                  <a:pt x="99" y="37"/>
                </a:lnTo>
                <a:lnTo>
                  <a:pt x="100" y="32"/>
                </a:lnTo>
                <a:lnTo>
                  <a:pt x="101" y="27"/>
                </a:lnTo>
                <a:lnTo>
                  <a:pt x="100" y="23"/>
                </a:lnTo>
                <a:lnTo>
                  <a:pt x="99" y="17"/>
                </a:lnTo>
                <a:lnTo>
                  <a:pt x="96" y="12"/>
                </a:lnTo>
                <a:lnTo>
                  <a:pt x="93" y="8"/>
                </a:lnTo>
                <a:lnTo>
                  <a:pt x="89" y="6"/>
                </a:lnTo>
                <a:lnTo>
                  <a:pt x="84" y="3"/>
                </a:lnTo>
                <a:lnTo>
                  <a:pt x="7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79" name="Straight Connector 46457"/>
          <p:cNvSpPr>
            <a:spLocks noChangeShapeType="1"/>
          </p:cNvSpPr>
          <p:nvPr/>
        </p:nvSpPr>
        <p:spPr bwMode="auto">
          <a:xfrm>
            <a:off x="6575425" y="34528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0" name="Shape 46458"/>
          <p:cNvSpPr>
            <a:spLocks/>
          </p:cNvSpPr>
          <p:nvPr/>
        </p:nvSpPr>
        <p:spPr bwMode="auto">
          <a:xfrm>
            <a:off x="6564313" y="3452813"/>
            <a:ext cx="95250" cy="19050"/>
          </a:xfrm>
          <a:custGeom>
            <a:avLst/>
            <a:gdLst>
              <a:gd name="T0" fmla="*/ 2147483647 w 240"/>
              <a:gd name="T1" fmla="*/ 0 h 53"/>
              <a:gd name="T2" fmla="*/ 2147483647 w 240"/>
              <a:gd name="T3" fmla="*/ 2147483647 h 53"/>
              <a:gd name="T4" fmla="*/ 2147483647 w 240"/>
              <a:gd name="T5" fmla="*/ 2147483647 h 53"/>
              <a:gd name="T6" fmla="*/ 2147483647 w 240"/>
              <a:gd name="T7" fmla="*/ 2147483647 h 53"/>
              <a:gd name="T8" fmla="*/ 2147483647 w 240"/>
              <a:gd name="T9" fmla="*/ 2147483647 h 53"/>
              <a:gd name="T10" fmla="*/ 2147483647 w 240"/>
              <a:gd name="T11" fmla="*/ 2147483647 h 53"/>
              <a:gd name="T12" fmla="*/ 2147483647 w 240"/>
              <a:gd name="T13" fmla="*/ 2147483647 h 53"/>
              <a:gd name="T14" fmla="*/ 0 w 240"/>
              <a:gd name="T15" fmla="*/ 2147483647 h 53"/>
              <a:gd name="T16" fmla="*/ 0 w 240"/>
              <a:gd name="T17" fmla="*/ 2147483647 h 53"/>
              <a:gd name="T18" fmla="*/ 0 w 240"/>
              <a:gd name="T19" fmla="*/ 2147483647 h 53"/>
              <a:gd name="T20" fmla="*/ 2147483647 w 240"/>
              <a:gd name="T21" fmla="*/ 2147483647 h 53"/>
              <a:gd name="T22" fmla="*/ 2147483647 w 240"/>
              <a:gd name="T23" fmla="*/ 2147483647 h 53"/>
              <a:gd name="T24" fmla="*/ 2147483647 w 240"/>
              <a:gd name="T25" fmla="*/ 2147483647 h 53"/>
              <a:gd name="T26" fmla="*/ 2147483647 w 240"/>
              <a:gd name="T27" fmla="*/ 2147483647 h 53"/>
              <a:gd name="T28" fmla="*/ 2147483647 w 240"/>
              <a:gd name="T29" fmla="*/ 2147483647 h 53"/>
              <a:gd name="T30" fmla="*/ 2147483647 w 240"/>
              <a:gd name="T31" fmla="*/ 2147483647 h 53"/>
              <a:gd name="T32" fmla="*/ 2147483647 w 240"/>
              <a:gd name="T33" fmla="*/ 2147483647 h 53"/>
              <a:gd name="T34" fmla="*/ 2147483647 w 240"/>
              <a:gd name="T35" fmla="*/ 2147483647 h 53"/>
              <a:gd name="T36" fmla="*/ 2147483647 w 240"/>
              <a:gd name="T37" fmla="*/ 2147483647 h 53"/>
              <a:gd name="T38" fmla="*/ 2147483647 w 240"/>
              <a:gd name="T39" fmla="*/ 2147483647 h 53"/>
              <a:gd name="T40" fmla="*/ 2147483647 w 240"/>
              <a:gd name="T41" fmla="*/ 2147483647 h 53"/>
              <a:gd name="T42" fmla="*/ 2147483647 w 240"/>
              <a:gd name="T43" fmla="*/ 2147483647 h 53"/>
              <a:gd name="T44" fmla="*/ 2147483647 w 240"/>
              <a:gd name="T45" fmla="*/ 2147483647 h 53"/>
              <a:gd name="T46" fmla="*/ 2147483647 w 240"/>
              <a:gd name="T47" fmla="*/ 2147483647 h 53"/>
              <a:gd name="T48" fmla="*/ 2147483647 w 240"/>
              <a:gd name="T49" fmla="*/ 2147483647 h 53"/>
              <a:gd name="T50" fmla="*/ 2147483647 w 240"/>
              <a:gd name="T51" fmla="*/ 2147483647 h 53"/>
              <a:gd name="T52" fmla="*/ 2147483647 w 240"/>
              <a:gd name="T53" fmla="*/ 2147483647 h 53"/>
              <a:gd name="T54" fmla="*/ 2147483647 w 240"/>
              <a:gd name="T55" fmla="*/ 2147483647 h 53"/>
              <a:gd name="T56" fmla="*/ 2147483647 w 240"/>
              <a:gd name="T57" fmla="*/ 2147483647 h 53"/>
              <a:gd name="T58" fmla="*/ 2147483647 w 240"/>
              <a:gd name="T59" fmla="*/ 2147483647 h 53"/>
              <a:gd name="T60" fmla="*/ 2147483647 w 240"/>
              <a:gd name="T61" fmla="*/ 2147483647 h 53"/>
              <a:gd name="T62" fmla="*/ 2147483647 w 240"/>
              <a:gd name="T63" fmla="*/ 0 h 53"/>
              <a:gd name="T64" fmla="*/ 2147483647 w 24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53"/>
              <a:gd name="T101" fmla="*/ 240 w 24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53">
                <a:moveTo>
                  <a:pt x="27" y="0"/>
                </a:moveTo>
                <a:lnTo>
                  <a:pt x="22" y="2"/>
                </a:lnTo>
                <a:lnTo>
                  <a:pt x="16" y="3"/>
                </a:lnTo>
                <a:lnTo>
                  <a:pt x="12" y="6"/>
                </a:lnTo>
                <a:lnTo>
                  <a:pt x="8" y="8"/>
                </a:lnTo>
                <a:lnTo>
                  <a:pt x="4" y="12"/>
                </a:lnTo>
                <a:lnTo>
                  <a:pt x="2" y="17"/>
                </a:lnTo>
                <a:lnTo>
                  <a:pt x="0" y="23"/>
                </a:lnTo>
                <a:lnTo>
                  <a:pt x="0" y="27"/>
                </a:lnTo>
                <a:lnTo>
                  <a:pt x="0" y="32"/>
                </a:lnTo>
                <a:lnTo>
                  <a:pt x="2" y="37"/>
                </a:lnTo>
                <a:lnTo>
                  <a:pt x="4" y="43"/>
                </a:lnTo>
                <a:lnTo>
                  <a:pt x="8" y="47"/>
                </a:lnTo>
                <a:lnTo>
                  <a:pt x="12" y="49"/>
                </a:lnTo>
                <a:lnTo>
                  <a:pt x="16" y="52"/>
                </a:lnTo>
                <a:lnTo>
                  <a:pt x="22" y="53"/>
                </a:lnTo>
                <a:lnTo>
                  <a:pt x="208" y="53"/>
                </a:lnTo>
                <a:lnTo>
                  <a:pt x="219" y="53"/>
                </a:lnTo>
                <a:lnTo>
                  <a:pt x="224" y="52"/>
                </a:lnTo>
                <a:lnTo>
                  <a:pt x="228" y="49"/>
                </a:lnTo>
                <a:lnTo>
                  <a:pt x="232" y="47"/>
                </a:lnTo>
                <a:lnTo>
                  <a:pt x="236" y="43"/>
                </a:lnTo>
                <a:lnTo>
                  <a:pt x="238" y="37"/>
                </a:lnTo>
                <a:lnTo>
                  <a:pt x="240" y="32"/>
                </a:lnTo>
                <a:lnTo>
                  <a:pt x="240" y="27"/>
                </a:lnTo>
                <a:lnTo>
                  <a:pt x="240" y="23"/>
                </a:lnTo>
                <a:lnTo>
                  <a:pt x="238" y="17"/>
                </a:lnTo>
                <a:lnTo>
                  <a:pt x="236" y="12"/>
                </a:lnTo>
                <a:lnTo>
                  <a:pt x="232" y="8"/>
                </a:lnTo>
                <a:lnTo>
                  <a:pt x="228" y="6"/>
                </a:lnTo>
                <a:lnTo>
                  <a:pt x="224" y="3"/>
                </a:lnTo>
                <a:lnTo>
                  <a:pt x="213"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1" name="Straight Connector 46459"/>
          <p:cNvSpPr>
            <a:spLocks noChangeShapeType="1"/>
          </p:cNvSpPr>
          <p:nvPr/>
        </p:nvSpPr>
        <p:spPr bwMode="auto">
          <a:xfrm>
            <a:off x="6638925" y="346075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2" name="Shape 46460"/>
          <p:cNvSpPr>
            <a:spLocks/>
          </p:cNvSpPr>
          <p:nvPr/>
        </p:nvSpPr>
        <p:spPr bwMode="auto">
          <a:xfrm>
            <a:off x="6638925" y="3419475"/>
            <a:ext cx="20638" cy="52388"/>
          </a:xfrm>
          <a:custGeom>
            <a:avLst/>
            <a:gdLst>
              <a:gd name="T0" fmla="*/ 0 w 53"/>
              <a:gd name="T1" fmla="*/ 2147483647 h 139"/>
              <a:gd name="T2" fmla="*/ 2147483647 w 53"/>
              <a:gd name="T3" fmla="*/ 2147483647 h 139"/>
              <a:gd name="T4" fmla="*/ 2147483647 w 53"/>
              <a:gd name="T5" fmla="*/ 2147483647 h 139"/>
              <a:gd name="T6" fmla="*/ 2147483647 w 53"/>
              <a:gd name="T7" fmla="*/ 2147483647 h 139"/>
              <a:gd name="T8" fmla="*/ 2147483647 w 53"/>
              <a:gd name="T9" fmla="*/ 2147483647 h 139"/>
              <a:gd name="T10" fmla="*/ 2147483647 w 53"/>
              <a:gd name="T11" fmla="*/ 2147483647 h 139"/>
              <a:gd name="T12" fmla="*/ 2147483647 w 53"/>
              <a:gd name="T13" fmla="*/ 2147483647 h 139"/>
              <a:gd name="T14" fmla="*/ 2147483647 w 53"/>
              <a:gd name="T15" fmla="*/ 2147483647 h 139"/>
              <a:gd name="T16" fmla="*/ 2147483647 w 53"/>
              <a:gd name="T17" fmla="*/ 2147483647 h 139"/>
              <a:gd name="T18" fmla="*/ 2147483647 w 53"/>
              <a:gd name="T19" fmla="*/ 2147483647 h 139"/>
              <a:gd name="T20" fmla="*/ 2147483647 w 53"/>
              <a:gd name="T21" fmla="*/ 2147483647 h 139"/>
              <a:gd name="T22" fmla="*/ 2147483647 w 53"/>
              <a:gd name="T23" fmla="*/ 2147483647 h 139"/>
              <a:gd name="T24" fmla="*/ 2147483647 w 53"/>
              <a:gd name="T25" fmla="*/ 2147483647 h 139"/>
              <a:gd name="T26" fmla="*/ 2147483647 w 53"/>
              <a:gd name="T27" fmla="*/ 2147483647 h 139"/>
              <a:gd name="T28" fmla="*/ 2147483647 w 53"/>
              <a:gd name="T29" fmla="*/ 2147483647 h 139"/>
              <a:gd name="T30" fmla="*/ 2147483647 w 53"/>
              <a:gd name="T31" fmla="*/ 2147483647 h 139"/>
              <a:gd name="T32" fmla="*/ 2147483647 w 53"/>
              <a:gd name="T33" fmla="*/ 2147483647 h 139"/>
              <a:gd name="T34" fmla="*/ 2147483647 w 53"/>
              <a:gd name="T35" fmla="*/ 2147483647 h 139"/>
              <a:gd name="T36" fmla="*/ 2147483647 w 53"/>
              <a:gd name="T37" fmla="*/ 2147483647 h 139"/>
              <a:gd name="T38" fmla="*/ 2147483647 w 53"/>
              <a:gd name="T39" fmla="*/ 2147483647 h 139"/>
              <a:gd name="T40" fmla="*/ 2147483647 w 53"/>
              <a:gd name="T41" fmla="*/ 2147483647 h 139"/>
              <a:gd name="T42" fmla="*/ 2147483647 w 53"/>
              <a:gd name="T43" fmla="*/ 2147483647 h 139"/>
              <a:gd name="T44" fmla="*/ 2147483647 w 53"/>
              <a:gd name="T45" fmla="*/ 2147483647 h 139"/>
              <a:gd name="T46" fmla="*/ 2147483647 w 53"/>
              <a:gd name="T47" fmla="*/ 2147483647 h 139"/>
              <a:gd name="T48" fmla="*/ 2147483647 w 53"/>
              <a:gd name="T49" fmla="*/ 0 h 139"/>
              <a:gd name="T50" fmla="*/ 2147483647 w 53"/>
              <a:gd name="T51" fmla="*/ 2147483647 h 139"/>
              <a:gd name="T52" fmla="*/ 2147483647 w 53"/>
              <a:gd name="T53" fmla="*/ 2147483647 h 139"/>
              <a:gd name="T54" fmla="*/ 2147483647 w 53"/>
              <a:gd name="T55" fmla="*/ 2147483647 h 139"/>
              <a:gd name="T56" fmla="*/ 2147483647 w 53"/>
              <a:gd name="T57" fmla="*/ 2147483647 h 139"/>
              <a:gd name="T58" fmla="*/ 2147483647 w 53"/>
              <a:gd name="T59" fmla="*/ 2147483647 h 139"/>
              <a:gd name="T60" fmla="*/ 2147483647 w 53"/>
              <a:gd name="T61" fmla="*/ 2147483647 h 139"/>
              <a:gd name="T62" fmla="*/ 0 w 53"/>
              <a:gd name="T63" fmla="*/ 2147483647 h 139"/>
              <a:gd name="T64" fmla="*/ 0 w 53"/>
              <a:gd name="T65" fmla="*/ 2147483647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9"/>
              <a:gd name="T101" fmla="*/ 53 w 53"/>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9">
                <a:moveTo>
                  <a:pt x="0" y="113"/>
                </a:moveTo>
                <a:lnTo>
                  <a:pt x="1" y="118"/>
                </a:lnTo>
                <a:lnTo>
                  <a:pt x="2" y="123"/>
                </a:lnTo>
                <a:lnTo>
                  <a:pt x="5" y="129"/>
                </a:lnTo>
                <a:lnTo>
                  <a:pt x="8" y="133"/>
                </a:lnTo>
                <a:lnTo>
                  <a:pt x="12" y="135"/>
                </a:lnTo>
                <a:lnTo>
                  <a:pt x="17" y="138"/>
                </a:lnTo>
                <a:lnTo>
                  <a:pt x="21" y="139"/>
                </a:lnTo>
                <a:lnTo>
                  <a:pt x="26" y="139"/>
                </a:lnTo>
                <a:lnTo>
                  <a:pt x="32" y="139"/>
                </a:lnTo>
                <a:lnTo>
                  <a:pt x="37" y="138"/>
                </a:lnTo>
                <a:lnTo>
                  <a:pt x="41" y="135"/>
                </a:lnTo>
                <a:lnTo>
                  <a:pt x="45" y="133"/>
                </a:lnTo>
                <a:lnTo>
                  <a:pt x="49" y="129"/>
                </a:lnTo>
                <a:lnTo>
                  <a:pt x="51" y="123"/>
                </a:lnTo>
                <a:lnTo>
                  <a:pt x="53" y="118"/>
                </a:lnTo>
                <a:lnTo>
                  <a:pt x="53" y="33"/>
                </a:lnTo>
                <a:lnTo>
                  <a:pt x="53" y="23"/>
                </a:lnTo>
                <a:lnTo>
                  <a:pt x="51" y="18"/>
                </a:lnTo>
                <a:lnTo>
                  <a:pt x="49" y="12"/>
                </a:lnTo>
                <a:lnTo>
                  <a:pt x="45" y="8"/>
                </a:lnTo>
                <a:lnTo>
                  <a:pt x="41" y="6"/>
                </a:lnTo>
                <a:lnTo>
                  <a:pt x="37" y="3"/>
                </a:lnTo>
                <a:lnTo>
                  <a:pt x="32" y="2"/>
                </a:lnTo>
                <a:lnTo>
                  <a:pt x="26" y="0"/>
                </a:lnTo>
                <a:lnTo>
                  <a:pt x="21" y="2"/>
                </a:lnTo>
                <a:lnTo>
                  <a:pt x="17" y="3"/>
                </a:lnTo>
                <a:lnTo>
                  <a:pt x="12" y="6"/>
                </a:lnTo>
                <a:lnTo>
                  <a:pt x="8" y="8"/>
                </a:lnTo>
                <a:lnTo>
                  <a:pt x="5" y="12"/>
                </a:lnTo>
                <a:lnTo>
                  <a:pt x="2" y="18"/>
                </a:lnTo>
                <a:lnTo>
                  <a:pt x="0" y="28"/>
                </a:lnTo>
                <a:lnTo>
                  <a:pt x="0" y="113"/>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3" name="Straight Connector 46461"/>
          <p:cNvSpPr>
            <a:spLocks noChangeShapeType="1"/>
          </p:cNvSpPr>
          <p:nvPr/>
        </p:nvSpPr>
        <p:spPr bwMode="auto">
          <a:xfrm>
            <a:off x="6648450" y="34194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4" name="Shape 46462"/>
          <p:cNvSpPr>
            <a:spLocks/>
          </p:cNvSpPr>
          <p:nvPr/>
        </p:nvSpPr>
        <p:spPr bwMode="auto">
          <a:xfrm>
            <a:off x="6638925" y="3419475"/>
            <a:ext cx="44450" cy="20638"/>
          </a:xfrm>
          <a:custGeom>
            <a:avLst/>
            <a:gdLst>
              <a:gd name="T0" fmla="*/ 2147483647 w 112"/>
              <a:gd name="T1" fmla="*/ 0 h 53"/>
              <a:gd name="T2" fmla="*/ 2147483647 w 112"/>
              <a:gd name="T3" fmla="*/ 2147483647 h 53"/>
              <a:gd name="T4" fmla="*/ 2147483647 w 112"/>
              <a:gd name="T5" fmla="*/ 2147483647 h 53"/>
              <a:gd name="T6" fmla="*/ 2147483647 w 112"/>
              <a:gd name="T7" fmla="*/ 2147483647 h 53"/>
              <a:gd name="T8" fmla="*/ 2147483647 w 112"/>
              <a:gd name="T9" fmla="*/ 2147483647 h 53"/>
              <a:gd name="T10" fmla="*/ 2147483647 w 112"/>
              <a:gd name="T11" fmla="*/ 2147483647 h 53"/>
              <a:gd name="T12" fmla="*/ 2147483647 w 112"/>
              <a:gd name="T13" fmla="*/ 2147483647 h 53"/>
              <a:gd name="T14" fmla="*/ 2147483647 w 112"/>
              <a:gd name="T15" fmla="*/ 2147483647 h 53"/>
              <a:gd name="T16" fmla="*/ 0 w 112"/>
              <a:gd name="T17" fmla="*/ 2147483647 h 53"/>
              <a:gd name="T18" fmla="*/ 2147483647 w 112"/>
              <a:gd name="T19" fmla="*/ 2147483647 h 53"/>
              <a:gd name="T20" fmla="*/ 2147483647 w 112"/>
              <a:gd name="T21" fmla="*/ 2147483647 h 53"/>
              <a:gd name="T22" fmla="*/ 2147483647 w 112"/>
              <a:gd name="T23" fmla="*/ 2147483647 h 53"/>
              <a:gd name="T24" fmla="*/ 2147483647 w 112"/>
              <a:gd name="T25" fmla="*/ 2147483647 h 53"/>
              <a:gd name="T26" fmla="*/ 2147483647 w 112"/>
              <a:gd name="T27" fmla="*/ 2147483647 h 53"/>
              <a:gd name="T28" fmla="*/ 2147483647 w 112"/>
              <a:gd name="T29" fmla="*/ 2147483647 h 53"/>
              <a:gd name="T30" fmla="*/ 2147483647 w 112"/>
              <a:gd name="T31" fmla="*/ 2147483647 h 53"/>
              <a:gd name="T32" fmla="*/ 2147483647 w 112"/>
              <a:gd name="T33" fmla="*/ 2147483647 h 53"/>
              <a:gd name="T34" fmla="*/ 2147483647 w 112"/>
              <a:gd name="T35" fmla="*/ 2147483647 h 53"/>
              <a:gd name="T36" fmla="*/ 2147483647 w 112"/>
              <a:gd name="T37" fmla="*/ 2147483647 h 53"/>
              <a:gd name="T38" fmla="*/ 2147483647 w 112"/>
              <a:gd name="T39" fmla="*/ 2147483647 h 53"/>
              <a:gd name="T40" fmla="*/ 2147483647 w 112"/>
              <a:gd name="T41" fmla="*/ 2147483647 h 53"/>
              <a:gd name="T42" fmla="*/ 2147483647 w 112"/>
              <a:gd name="T43" fmla="*/ 2147483647 h 53"/>
              <a:gd name="T44" fmla="*/ 2147483647 w 112"/>
              <a:gd name="T45" fmla="*/ 2147483647 h 53"/>
              <a:gd name="T46" fmla="*/ 2147483647 w 112"/>
              <a:gd name="T47" fmla="*/ 2147483647 h 53"/>
              <a:gd name="T48" fmla="*/ 2147483647 w 112"/>
              <a:gd name="T49" fmla="*/ 2147483647 h 53"/>
              <a:gd name="T50" fmla="*/ 2147483647 w 112"/>
              <a:gd name="T51" fmla="*/ 2147483647 h 53"/>
              <a:gd name="T52" fmla="*/ 2147483647 w 112"/>
              <a:gd name="T53" fmla="*/ 2147483647 h 53"/>
              <a:gd name="T54" fmla="*/ 2147483647 w 112"/>
              <a:gd name="T55" fmla="*/ 2147483647 h 53"/>
              <a:gd name="T56" fmla="*/ 2147483647 w 112"/>
              <a:gd name="T57" fmla="*/ 2147483647 h 53"/>
              <a:gd name="T58" fmla="*/ 2147483647 w 112"/>
              <a:gd name="T59" fmla="*/ 2147483647 h 53"/>
              <a:gd name="T60" fmla="*/ 2147483647 w 112"/>
              <a:gd name="T61" fmla="*/ 2147483647 h 53"/>
              <a:gd name="T62" fmla="*/ 2147483647 w 112"/>
              <a:gd name="T63" fmla="*/ 0 h 53"/>
              <a:gd name="T64" fmla="*/ 2147483647 w 11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3"/>
              <a:gd name="T101" fmla="*/ 112 w 11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3">
                <a:moveTo>
                  <a:pt x="26" y="0"/>
                </a:moveTo>
                <a:lnTo>
                  <a:pt x="21" y="2"/>
                </a:lnTo>
                <a:lnTo>
                  <a:pt x="17" y="3"/>
                </a:lnTo>
                <a:lnTo>
                  <a:pt x="12" y="6"/>
                </a:lnTo>
                <a:lnTo>
                  <a:pt x="8" y="8"/>
                </a:lnTo>
                <a:lnTo>
                  <a:pt x="5" y="12"/>
                </a:lnTo>
                <a:lnTo>
                  <a:pt x="2" y="18"/>
                </a:lnTo>
                <a:lnTo>
                  <a:pt x="1" y="23"/>
                </a:lnTo>
                <a:lnTo>
                  <a:pt x="0" y="27"/>
                </a:lnTo>
                <a:lnTo>
                  <a:pt x="1" y="32"/>
                </a:lnTo>
                <a:lnTo>
                  <a:pt x="2" y="37"/>
                </a:lnTo>
                <a:lnTo>
                  <a:pt x="5" y="43"/>
                </a:lnTo>
                <a:lnTo>
                  <a:pt x="8" y="47"/>
                </a:lnTo>
                <a:lnTo>
                  <a:pt x="12" y="49"/>
                </a:lnTo>
                <a:lnTo>
                  <a:pt x="17" y="52"/>
                </a:lnTo>
                <a:lnTo>
                  <a:pt x="21" y="53"/>
                </a:lnTo>
                <a:lnTo>
                  <a:pt x="80" y="53"/>
                </a:lnTo>
                <a:lnTo>
                  <a:pt x="91" y="53"/>
                </a:lnTo>
                <a:lnTo>
                  <a:pt x="96" y="52"/>
                </a:lnTo>
                <a:lnTo>
                  <a:pt x="100" y="49"/>
                </a:lnTo>
                <a:lnTo>
                  <a:pt x="104" y="47"/>
                </a:lnTo>
                <a:lnTo>
                  <a:pt x="108" y="43"/>
                </a:lnTo>
                <a:lnTo>
                  <a:pt x="109" y="37"/>
                </a:lnTo>
                <a:lnTo>
                  <a:pt x="112" y="32"/>
                </a:lnTo>
                <a:lnTo>
                  <a:pt x="112" y="27"/>
                </a:lnTo>
                <a:lnTo>
                  <a:pt x="112" y="23"/>
                </a:lnTo>
                <a:lnTo>
                  <a:pt x="109" y="18"/>
                </a:lnTo>
                <a:lnTo>
                  <a:pt x="108" y="12"/>
                </a:lnTo>
                <a:lnTo>
                  <a:pt x="104" y="8"/>
                </a:lnTo>
                <a:lnTo>
                  <a:pt x="100" y="6"/>
                </a:lnTo>
                <a:lnTo>
                  <a:pt x="96" y="3"/>
                </a:lnTo>
                <a:lnTo>
                  <a:pt x="8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5" name="Straight Connector 46463"/>
          <p:cNvSpPr>
            <a:spLocks noChangeShapeType="1"/>
          </p:cNvSpPr>
          <p:nvPr/>
        </p:nvSpPr>
        <p:spPr bwMode="auto">
          <a:xfrm>
            <a:off x="6672263" y="34194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6" name="Shape 46464"/>
          <p:cNvSpPr>
            <a:spLocks/>
          </p:cNvSpPr>
          <p:nvPr/>
        </p:nvSpPr>
        <p:spPr bwMode="auto">
          <a:xfrm>
            <a:off x="6662738" y="3419475"/>
            <a:ext cx="39687" cy="20638"/>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1" y="2"/>
                </a:lnTo>
                <a:lnTo>
                  <a:pt x="16" y="3"/>
                </a:lnTo>
                <a:lnTo>
                  <a:pt x="12" y="6"/>
                </a:lnTo>
                <a:lnTo>
                  <a:pt x="8" y="8"/>
                </a:lnTo>
                <a:lnTo>
                  <a:pt x="4" y="12"/>
                </a:lnTo>
                <a:lnTo>
                  <a:pt x="2" y="18"/>
                </a:lnTo>
                <a:lnTo>
                  <a:pt x="0" y="23"/>
                </a:lnTo>
                <a:lnTo>
                  <a:pt x="0" y="27"/>
                </a:lnTo>
                <a:lnTo>
                  <a:pt x="0" y="32"/>
                </a:lnTo>
                <a:lnTo>
                  <a:pt x="2" y="37"/>
                </a:lnTo>
                <a:lnTo>
                  <a:pt x="4" y="43"/>
                </a:lnTo>
                <a:lnTo>
                  <a:pt x="8" y="47"/>
                </a:lnTo>
                <a:lnTo>
                  <a:pt x="12" y="49"/>
                </a:lnTo>
                <a:lnTo>
                  <a:pt x="16" y="52"/>
                </a:lnTo>
                <a:lnTo>
                  <a:pt x="21" y="53"/>
                </a:lnTo>
                <a:lnTo>
                  <a:pt x="70" y="53"/>
                </a:lnTo>
                <a:lnTo>
                  <a:pt x="81" y="53"/>
                </a:lnTo>
                <a:lnTo>
                  <a:pt x="86" y="52"/>
                </a:lnTo>
                <a:lnTo>
                  <a:pt x="90" y="49"/>
                </a:lnTo>
                <a:lnTo>
                  <a:pt x="94" y="47"/>
                </a:lnTo>
                <a:lnTo>
                  <a:pt x="98" y="43"/>
                </a:lnTo>
                <a:lnTo>
                  <a:pt x="101" y="37"/>
                </a:lnTo>
                <a:lnTo>
                  <a:pt x="102" y="32"/>
                </a:lnTo>
                <a:lnTo>
                  <a:pt x="102" y="27"/>
                </a:lnTo>
                <a:lnTo>
                  <a:pt x="102" y="23"/>
                </a:lnTo>
                <a:lnTo>
                  <a:pt x="101" y="18"/>
                </a:lnTo>
                <a:lnTo>
                  <a:pt x="98" y="12"/>
                </a:lnTo>
                <a:lnTo>
                  <a:pt x="94" y="8"/>
                </a:lnTo>
                <a:lnTo>
                  <a:pt x="90" y="6"/>
                </a:lnTo>
                <a:lnTo>
                  <a:pt x="86" y="3"/>
                </a:lnTo>
                <a:lnTo>
                  <a:pt x="7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7" name="Straight Connector 46465"/>
          <p:cNvSpPr>
            <a:spLocks noChangeShapeType="1"/>
          </p:cNvSpPr>
          <p:nvPr/>
        </p:nvSpPr>
        <p:spPr bwMode="auto">
          <a:xfrm>
            <a:off x="6681788" y="342900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8" name="Shape 46466"/>
          <p:cNvSpPr>
            <a:spLocks/>
          </p:cNvSpPr>
          <p:nvPr/>
        </p:nvSpPr>
        <p:spPr bwMode="auto">
          <a:xfrm>
            <a:off x="6681788" y="3386138"/>
            <a:ext cx="20637" cy="53975"/>
          </a:xfrm>
          <a:custGeom>
            <a:avLst/>
            <a:gdLst>
              <a:gd name="T0" fmla="*/ 0 w 53"/>
              <a:gd name="T1" fmla="*/ 2147483647 h 138"/>
              <a:gd name="T2" fmla="*/ 2147483647 w 53"/>
              <a:gd name="T3" fmla="*/ 2147483647 h 138"/>
              <a:gd name="T4" fmla="*/ 2147483647 w 53"/>
              <a:gd name="T5" fmla="*/ 2147483647 h 138"/>
              <a:gd name="T6" fmla="*/ 2147483647 w 53"/>
              <a:gd name="T7" fmla="*/ 2147483647 h 138"/>
              <a:gd name="T8" fmla="*/ 2147483647 w 53"/>
              <a:gd name="T9" fmla="*/ 2147483647 h 138"/>
              <a:gd name="T10" fmla="*/ 2147483647 w 53"/>
              <a:gd name="T11" fmla="*/ 2147483647 h 138"/>
              <a:gd name="T12" fmla="*/ 2147483647 w 53"/>
              <a:gd name="T13" fmla="*/ 2147483647 h 138"/>
              <a:gd name="T14" fmla="*/ 2147483647 w 53"/>
              <a:gd name="T15" fmla="*/ 2147483647 h 138"/>
              <a:gd name="T16" fmla="*/ 2147483647 w 53"/>
              <a:gd name="T17" fmla="*/ 2147483647 h 138"/>
              <a:gd name="T18" fmla="*/ 2147483647 w 53"/>
              <a:gd name="T19" fmla="*/ 2147483647 h 138"/>
              <a:gd name="T20" fmla="*/ 2147483647 w 53"/>
              <a:gd name="T21" fmla="*/ 2147483647 h 138"/>
              <a:gd name="T22" fmla="*/ 2147483647 w 53"/>
              <a:gd name="T23" fmla="*/ 2147483647 h 138"/>
              <a:gd name="T24" fmla="*/ 2147483647 w 53"/>
              <a:gd name="T25" fmla="*/ 2147483647 h 138"/>
              <a:gd name="T26" fmla="*/ 2147483647 w 53"/>
              <a:gd name="T27" fmla="*/ 2147483647 h 138"/>
              <a:gd name="T28" fmla="*/ 2147483647 w 53"/>
              <a:gd name="T29" fmla="*/ 2147483647 h 138"/>
              <a:gd name="T30" fmla="*/ 2147483647 w 53"/>
              <a:gd name="T31" fmla="*/ 2147483647 h 138"/>
              <a:gd name="T32" fmla="*/ 2147483647 w 53"/>
              <a:gd name="T33" fmla="*/ 2147483647 h 138"/>
              <a:gd name="T34" fmla="*/ 2147483647 w 53"/>
              <a:gd name="T35" fmla="*/ 2147483647 h 138"/>
              <a:gd name="T36" fmla="*/ 2147483647 w 53"/>
              <a:gd name="T37" fmla="*/ 2147483647 h 138"/>
              <a:gd name="T38" fmla="*/ 2147483647 w 53"/>
              <a:gd name="T39" fmla="*/ 2147483647 h 138"/>
              <a:gd name="T40" fmla="*/ 2147483647 w 53"/>
              <a:gd name="T41" fmla="*/ 2147483647 h 138"/>
              <a:gd name="T42" fmla="*/ 2147483647 w 53"/>
              <a:gd name="T43" fmla="*/ 2147483647 h 138"/>
              <a:gd name="T44" fmla="*/ 2147483647 w 53"/>
              <a:gd name="T45" fmla="*/ 2147483647 h 138"/>
              <a:gd name="T46" fmla="*/ 2147483647 w 53"/>
              <a:gd name="T47" fmla="*/ 0 h 138"/>
              <a:gd name="T48" fmla="*/ 2147483647 w 53"/>
              <a:gd name="T49" fmla="*/ 0 h 138"/>
              <a:gd name="T50" fmla="*/ 2147483647 w 53"/>
              <a:gd name="T51" fmla="*/ 0 h 138"/>
              <a:gd name="T52" fmla="*/ 2147483647 w 53"/>
              <a:gd name="T53" fmla="*/ 2147483647 h 138"/>
              <a:gd name="T54" fmla="*/ 2147483647 w 53"/>
              <a:gd name="T55" fmla="*/ 2147483647 h 138"/>
              <a:gd name="T56" fmla="*/ 2147483647 w 53"/>
              <a:gd name="T57" fmla="*/ 2147483647 h 138"/>
              <a:gd name="T58" fmla="*/ 2147483647 w 53"/>
              <a:gd name="T59" fmla="*/ 2147483647 h 138"/>
              <a:gd name="T60" fmla="*/ 2147483647 w 53"/>
              <a:gd name="T61" fmla="*/ 2147483647 h 138"/>
              <a:gd name="T62" fmla="*/ 0 w 53"/>
              <a:gd name="T63" fmla="*/ 2147483647 h 138"/>
              <a:gd name="T64" fmla="*/ 0 w 53"/>
              <a:gd name="T65" fmla="*/ 2147483647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38"/>
              <a:gd name="T101" fmla="*/ 53 w 53"/>
              <a:gd name="T102" fmla="*/ 138 h 1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38">
                <a:moveTo>
                  <a:pt x="0" y="112"/>
                </a:moveTo>
                <a:lnTo>
                  <a:pt x="1" y="117"/>
                </a:lnTo>
                <a:lnTo>
                  <a:pt x="3" y="122"/>
                </a:lnTo>
                <a:lnTo>
                  <a:pt x="5" y="128"/>
                </a:lnTo>
                <a:lnTo>
                  <a:pt x="8" y="132"/>
                </a:lnTo>
                <a:lnTo>
                  <a:pt x="12" y="134"/>
                </a:lnTo>
                <a:lnTo>
                  <a:pt x="16" y="137"/>
                </a:lnTo>
                <a:lnTo>
                  <a:pt x="21" y="138"/>
                </a:lnTo>
                <a:lnTo>
                  <a:pt x="27" y="138"/>
                </a:lnTo>
                <a:lnTo>
                  <a:pt x="32" y="138"/>
                </a:lnTo>
                <a:lnTo>
                  <a:pt x="37" y="137"/>
                </a:lnTo>
                <a:lnTo>
                  <a:pt x="41" y="134"/>
                </a:lnTo>
                <a:lnTo>
                  <a:pt x="45" y="132"/>
                </a:lnTo>
                <a:lnTo>
                  <a:pt x="49" y="128"/>
                </a:lnTo>
                <a:lnTo>
                  <a:pt x="52" y="122"/>
                </a:lnTo>
                <a:lnTo>
                  <a:pt x="53" y="117"/>
                </a:lnTo>
                <a:lnTo>
                  <a:pt x="53" y="31"/>
                </a:lnTo>
                <a:lnTo>
                  <a:pt x="53" y="21"/>
                </a:lnTo>
                <a:lnTo>
                  <a:pt x="52" y="15"/>
                </a:lnTo>
                <a:lnTo>
                  <a:pt x="49" y="11"/>
                </a:lnTo>
                <a:lnTo>
                  <a:pt x="45" y="7"/>
                </a:lnTo>
                <a:lnTo>
                  <a:pt x="41" y="3"/>
                </a:lnTo>
                <a:lnTo>
                  <a:pt x="37" y="1"/>
                </a:lnTo>
                <a:lnTo>
                  <a:pt x="32" y="0"/>
                </a:lnTo>
                <a:lnTo>
                  <a:pt x="27" y="0"/>
                </a:lnTo>
                <a:lnTo>
                  <a:pt x="21" y="0"/>
                </a:lnTo>
                <a:lnTo>
                  <a:pt x="16" y="1"/>
                </a:lnTo>
                <a:lnTo>
                  <a:pt x="12" y="3"/>
                </a:lnTo>
                <a:lnTo>
                  <a:pt x="8" y="7"/>
                </a:lnTo>
                <a:lnTo>
                  <a:pt x="5" y="11"/>
                </a:lnTo>
                <a:lnTo>
                  <a:pt x="3" y="15"/>
                </a:lnTo>
                <a:lnTo>
                  <a:pt x="0" y="26"/>
                </a:lnTo>
                <a:lnTo>
                  <a:pt x="0" y="112"/>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89" name="Straight Connector 46467"/>
          <p:cNvSpPr>
            <a:spLocks noChangeShapeType="1"/>
          </p:cNvSpPr>
          <p:nvPr/>
        </p:nvSpPr>
        <p:spPr bwMode="auto">
          <a:xfrm>
            <a:off x="6691313" y="338613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0" name="Shape 46468"/>
          <p:cNvSpPr>
            <a:spLocks/>
          </p:cNvSpPr>
          <p:nvPr/>
        </p:nvSpPr>
        <p:spPr bwMode="auto">
          <a:xfrm>
            <a:off x="6681788" y="3386138"/>
            <a:ext cx="74612" cy="20637"/>
          </a:xfrm>
          <a:custGeom>
            <a:avLst/>
            <a:gdLst>
              <a:gd name="T0" fmla="*/ 2147483647 w 191"/>
              <a:gd name="T1" fmla="*/ 0 h 51"/>
              <a:gd name="T2" fmla="*/ 2147483647 w 191"/>
              <a:gd name="T3" fmla="*/ 0 h 51"/>
              <a:gd name="T4" fmla="*/ 2147483647 w 191"/>
              <a:gd name="T5" fmla="*/ 2147483647 h 51"/>
              <a:gd name="T6" fmla="*/ 2147483647 w 191"/>
              <a:gd name="T7" fmla="*/ 2147483647 h 51"/>
              <a:gd name="T8" fmla="*/ 2147483647 w 191"/>
              <a:gd name="T9" fmla="*/ 2147483647 h 51"/>
              <a:gd name="T10" fmla="*/ 2147483647 w 191"/>
              <a:gd name="T11" fmla="*/ 2147483647 h 51"/>
              <a:gd name="T12" fmla="*/ 2147483647 w 191"/>
              <a:gd name="T13" fmla="*/ 2147483647 h 51"/>
              <a:gd name="T14" fmla="*/ 2147483647 w 191"/>
              <a:gd name="T15" fmla="*/ 2147483647 h 51"/>
              <a:gd name="T16" fmla="*/ 0 w 191"/>
              <a:gd name="T17" fmla="*/ 2147483647 h 51"/>
              <a:gd name="T18" fmla="*/ 2147483647 w 191"/>
              <a:gd name="T19" fmla="*/ 2147483647 h 51"/>
              <a:gd name="T20" fmla="*/ 2147483647 w 191"/>
              <a:gd name="T21" fmla="*/ 2147483647 h 51"/>
              <a:gd name="T22" fmla="*/ 2147483647 w 191"/>
              <a:gd name="T23" fmla="*/ 2147483647 h 51"/>
              <a:gd name="T24" fmla="*/ 2147483647 w 191"/>
              <a:gd name="T25" fmla="*/ 2147483647 h 51"/>
              <a:gd name="T26" fmla="*/ 2147483647 w 191"/>
              <a:gd name="T27" fmla="*/ 2147483647 h 51"/>
              <a:gd name="T28" fmla="*/ 2147483647 w 191"/>
              <a:gd name="T29" fmla="*/ 2147483647 h 51"/>
              <a:gd name="T30" fmla="*/ 2147483647 w 191"/>
              <a:gd name="T31" fmla="*/ 2147483647 h 51"/>
              <a:gd name="T32" fmla="*/ 2147483647 w 191"/>
              <a:gd name="T33" fmla="*/ 2147483647 h 51"/>
              <a:gd name="T34" fmla="*/ 2147483647 w 191"/>
              <a:gd name="T35" fmla="*/ 2147483647 h 51"/>
              <a:gd name="T36" fmla="*/ 2147483647 w 191"/>
              <a:gd name="T37" fmla="*/ 2147483647 h 51"/>
              <a:gd name="T38" fmla="*/ 2147483647 w 191"/>
              <a:gd name="T39" fmla="*/ 2147483647 h 51"/>
              <a:gd name="T40" fmla="*/ 2147483647 w 191"/>
              <a:gd name="T41" fmla="*/ 2147483647 h 51"/>
              <a:gd name="T42" fmla="*/ 2147483647 w 191"/>
              <a:gd name="T43" fmla="*/ 2147483647 h 51"/>
              <a:gd name="T44" fmla="*/ 2147483647 w 191"/>
              <a:gd name="T45" fmla="*/ 2147483647 h 51"/>
              <a:gd name="T46" fmla="*/ 2147483647 w 191"/>
              <a:gd name="T47" fmla="*/ 2147483647 h 51"/>
              <a:gd name="T48" fmla="*/ 2147483647 w 191"/>
              <a:gd name="T49" fmla="*/ 2147483647 h 51"/>
              <a:gd name="T50" fmla="*/ 2147483647 w 191"/>
              <a:gd name="T51" fmla="*/ 2147483647 h 51"/>
              <a:gd name="T52" fmla="*/ 2147483647 w 191"/>
              <a:gd name="T53" fmla="*/ 2147483647 h 51"/>
              <a:gd name="T54" fmla="*/ 2147483647 w 191"/>
              <a:gd name="T55" fmla="*/ 2147483647 h 51"/>
              <a:gd name="T56" fmla="*/ 2147483647 w 191"/>
              <a:gd name="T57" fmla="*/ 2147483647 h 51"/>
              <a:gd name="T58" fmla="*/ 2147483647 w 191"/>
              <a:gd name="T59" fmla="*/ 2147483647 h 51"/>
              <a:gd name="T60" fmla="*/ 2147483647 w 191"/>
              <a:gd name="T61" fmla="*/ 2147483647 h 51"/>
              <a:gd name="T62" fmla="*/ 2147483647 w 191"/>
              <a:gd name="T63" fmla="*/ 0 h 51"/>
              <a:gd name="T64" fmla="*/ 2147483647 w 191"/>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51"/>
              <a:gd name="T101" fmla="*/ 191 w 191"/>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51">
                <a:moveTo>
                  <a:pt x="27" y="0"/>
                </a:moveTo>
                <a:lnTo>
                  <a:pt x="21" y="0"/>
                </a:lnTo>
                <a:lnTo>
                  <a:pt x="16" y="1"/>
                </a:lnTo>
                <a:lnTo>
                  <a:pt x="12" y="3"/>
                </a:lnTo>
                <a:lnTo>
                  <a:pt x="8" y="7"/>
                </a:lnTo>
                <a:lnTo>
                  <a:pt x="5" y="11"/>
                </a:lnTo>
                <a:lnTo>
                  <a:pt x="3" y="15"/>
                </a:lnTo>
                <a:lnTo>
                  <a:pt x="1" y="21"/>
                </a:lnTo>
                <a:lnTo>
                  <a:pt x="0" y="26"/>
                </a:lnTo>
                <a:lnTo>
                  <a:pt x="1" y="31"/>
                </a:lnTo>
                <a:lnTo>
                  <a:pt x="3" y="35"/>
                </a:lnTo>
                <a:lnTo>
                  <a:pt x="5" y="40"/>
                </a:lnTo>
                <a:lnTo>
                  <a:pt x="8" y="44"/>
                </a:lnTo>
                <a:lnTo>
                  <a:pt x="12" y="47"/>
                </a:lnTo>
                <a:lnTo>
                  <a:pt x="16" y="50"/>
                </a:lnTo>
                <a:lnTo>
                  <a:pt x="21" y="51"/>
                </a:lnTo>
                <a:lnTo>
                  <a:pt x="159" y="51"/>
                </a:lnTo>
                <a:lnTo>
                  <a:pt x="169" y="51"/>
                </a:lnTo>
                <a:lnTo>
                  <a:pt x="175" y="50"/>
                </a:lnTo>
                <a:lnTo>
                  <a:pt x="179" y="47"/>
                </a:lnTo>
                <a:lnTo>
                  <a:pt x="184" y="44"/>
                </a:lnTo>
                <a:lnTo>
                  <a:pt x="187" y="40"/>
                </a:lnTo>
                <a:lnTo>
                  <a:pt x="189" y="35"/>
                </a:lnTo>
                <a:lnTo>
                  <a:pt x="191" y="31"/>
                </a:lnTo>
                <a:lnTo>
                  <a:pt x="191" y="26"/>
                </a:lnTo>
                <a:lnTo>
                  <a:pt x="191" y="21"/>
                </a:lnTo>
                <a:lnTo>
                  <a:pt x="189" y="15"/>
                </a:lnTo>
                <a:lnTo>
                  <a:pt x="187" y="11"/>
                </a:lnTo>
                <a:lnTo>
                  <a:pt x="184" y="7"/>
                </a:lnTo>
                <a:lnTo>
                  <a:pt x="179" y="3"/>
                </a:lnTo>
                <a:lnTo>
                  <a:pt x="175" y="1"/>
                </a:lnTo>
                <a:lnTo>
                  <a:pt x="164"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1" name="Straight Connector 46469"/>
          <p:cNvSpPr>
            <a:spLocks noChangeShapeType="1"/>
          </p:cNvSpPr>
          <p:nvPr/>
        </p:nvSpPr>
        <p:spPr bwMode="auto">
          <a:xfrm>
            <a:off x="6735763" y="339566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2" name="Shape 46470"/>
          <p:cNvSpPr>
            <a:spLocks/>
          </p:cNvSpPr>
          <p:nvPr/>
        </p:nvSpPr>
        <p:spPr bwMode="auto">
          <a:xfrm>
            <a:off x="6735763" y="3352800"/>
            <a:ext cx="20637" cy="53975"/>
          </a:xfrm>
          <a:custGeom>
            <a:avLst/>
            <a:gdLst>
              <a:gd name="T0" fmla="*/ 0 w 53"/>
              <a:gd name="T1" fmla="*/ 2147483647 h 141"/>
              <a:gd name="T2" fmla="*/ 2147483647 w 53"/>
              <a:gd name="T3" fmla="*/ 2147483647 h 141"/>
              <a:gd name="T4" fmla="*/ 2147483647 w 53"/>
              <a:gd name="T5" fmla="*/ 2147483647 h 141"/>
              <a:gd name="T6" fmla="*/ 2147483647 w 53"/>
              <a:gd name="T7" fmla="*/ 2147483647 h 141"/>
              <a:gd name="T8" fmla="*/ 2147483647 w 53"/>
              <a:gd name="T9" fmla="*/ 2147483647 h 141"/>
              <a:gd name="T10" fmla="*/ 2147483647 w 53"/>
              <a:gd name="T11" fmla="*/ 2147483647 h 141"/>
              <a:gd name="T12" fmla="*/ 2147483647 w 53"/>
              <a:gd name="T13" fmla="*/ 2147483647 h 141"/>
              <a:gd name="T14" fmla="*/ 2147483647 w 53"/>
              <a:gd name="T15" fmla="*/ 2147483647 h 141"/>
              <a:gd name="T16" fmla="*/ 2147483647 w 53"/>
              <a:gd name="T17" fmla="*/ 2147483647 h 141"/>
              <a:gd name="T18" fmla="*/ 2147483647 w 53"/>
              <a:gd name="T19" fmla="*/ 2147483647 h 141"/>
              <a:gd name="T20" fmla="*/ 2147483647 w 53"/>
              <a:gd name="T21" fmla="*/ 2147483647 h 141"/>
              <a:gd name="T22" fmla="*/ 2147483647 w 53"/>
              <a:gd name="T23" fmla="*/ 2147483647 h 141"/>
              <a:gd name="T24" fmla="*/ 2147483647 w 53"/>
              <a:gd name="T25" fmla="*/ 2147483647 h 141"/>
              <a:gd name="T26" fmla="*/ 2147483647 w 53"/>
              <a:gd name="T27" fmla="*/ 2147483647 h 141"/>
              <a:gd name="T28" fmla="*/ 2147483647 w 53"/>
              <a:gd name="T29" fmla="*/ 2147483647 h 141"/>
              <a:gd name="T30" fmla="*/ 2147483647 w 53"/>
              <a:gd name="T31" fmla="*/ 2147483647 h 141"/>
              <a:gd name="T32" fmla="*/ 2147483647 w 53"/>
              <a:gd name="T33" fmla="*/ 2147483647 h 141"/>
              <a:gd name="T34" fmla="*/ 2147483647 w 53"/>
              <a:gd name="T35" fmla="*/ 2147483647 h 141"/>
              <a:gd name="T36" fmla="*/ 2147483647 w 53"/>
              <a:gd name="T37" fmla="*/ 2147483647 h 141"/>
              <a:gd name="T38" fmla="*/ 2147483647 w 53"/>
              <a:gd name="T39" fmla="*/ 2147483647 h 141"/>
              <a:gd name="T40" fmla="*/ 2147483647 w 53"/>
              <a:gd name="T41" fmla="*/ 2147483647 h 141"/>
              <a:gd name="T42" fmla="*/ 2147483647 w 53"/>
              <a:gd name="T43" fmla="*/ 2147483647 h 141"/>
              <a:gd name="T44" fmla="*/ 2147483647 w 53"/>
              <a:gd name="T45" fmla="*/ 2147483647 h 141"/>
              <a:gd name="T46" fmla="*/ 2147483647 w 53"/>
              <a:gd name="T47" fmla="*/ 2147483647 h 141"/>
              <a:gd name="T48" fmla="*/ 2147483647 w 53"/>
              <a:gd name="T49" fmla="*/ 0 h 141"/>
              <a:gd name="T50" fmla="*/ 2147483647 w 53"/>
              <a:gd name="T51" fmla="*/ 2147483647 h 141"/>
              <a:gd name="T52" fmla="*/ 2147483647 w 53"/>
              <a:gd name="T53" fmla="*/ 2147483647 h 141"/>
              <a:gd name="T54" fmla="*/ 2147483647 w 53"/>
              <a:gd name="T55" fmla="*/ 2147483647 h 141"/>
              <a:gd name="T56" fmla="*/ 2147483647 w 53"/>
              <a:gd name="T57" fmla="*/ 2147483647 h 141"/>
              <a:gd name="T58" fmla="*/ 2147483647 w 53"/>
              <a:gd name="T59" fmla="*/ 2147483647 h 141"/>
              <a:gd name="T60" fmla="*/ 2147483647 w 53"/>
              <a:gd name="T61" fmla="*/ 2147483647 h 141"/>
              <a:gd name="T62" fmla="*/ 0 w 53"/>
              <a:gd name="T63" fmla="*/ 2147483647 h 141"/>
              <a:gd name="T64" fmla="*/ 0 w 53"/>
              <a:gd name="T65" fmla="*/ 2147483647 h 1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41"/>
              <a:gd name="T101" fmla="*/ 53 w 53"/>
              <a:gd name="T102" fmla="*/ 141 h 1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41">
                <a:moveTo>
                  <a:pt x="0" y="115"/>
                </a:moveTo>
                <a:lnTo>
                  <a:pt x="1" y="120"/>
                </a:lnTo>
                <a:lnTo>
                  <a:pt x="2" y="124"/>
                </a:lnTo>
                <a:lnTo>
                  <a:pt x="5" y="129"/>
                </a:lnTo>
                <a:lnTo>
                  <a:pt x="8" y="133"/>
                </a:lnTo>
                <a:lnTo>
                  <a:pt x="12" y="136"/>
                </a:lnTo>
                <a:lnTo>
                  <a:pt x="17" y="139"/>
                </a:lnTo>
                <a:lnTo>
                  <a:pt x="21" y="140"/>
                </a:lnTo>
                <a:lnTo>
                  <a:pt x="26" y="141"/>
                </a:lnTo>
                <a:lnTo>
                  <a:pt x="31" y="140"/>
                </a:lnTo>
                <a:lnTo>
                  <a:pt x="37" y="139"/>
                </a:lnTo>
                <a:lnTo>
                  <a:pt x="41" y="136"/>
                </a:lnTo>
                <a:lnTo>
                  <a:pt x="46" y="133"/>
                </a:lnTo>
                <a:lnTo>
                  <a:pt x="49" y="129"/>
                </a:lnTo>
                <a:lnTo>
                  <a:pt x="51" y="124"/>
                </a:lnTo>
                <a:lnTo>
                  <a:pt x="53" y="120"/>
                </a:lnTo>
                <a:lnTo>
                  <a:pt x="53" y="32"/>
                </a:lnTo>
                <a:lnTo>
                  <a:pt x="53" y="21"/>
                </a:lnTo>
                <a:lnTo>
                  <a:pt x="51" y="17"/>
                </a:lnTo>
                <a:lnTo>
                  <a:pt x="49" y="12"/>
                </a:lnTo>
                <a:lnTo>
                  <a:pt x="46" y="8"/>
                </a:lnTo>
                <a:lnTo>
                  <a:pt x="41" y="5"/>
                </a:lnTo>
                <a:lnTo>
                  <a:pt x="37" y="3"/>
                </a:lnTo>
                <a:lnTo>
                  <a:pt x="31" y="1"/>
                </a:lnTo>
                <a:lnTo>
                  <a:pt x="26" y="0"/>
                </a:lnTo>
                <a:lnTo>
                  <a:pt x="21" y="1"/>
                </a:lnTo>
                <a:lnTo>
                  <a:pt x="17" y="3"/>
                </a:lnTo>
                <a:lnTo>
                  <a:pt x="12" y="5"/>
                </a:lnTo>
                <a:lnTo>
                  <a:pt x="8" y="8"/>
                </a:lnTo>
                <a:lnTo>
                  <a:pt x="5" y="12"/>
                </a:lnTo>
                <a:lnTo>
                  <a:pt x="2" y="17"/>
                </a:lnTo>
                <a:lnTo>
                  <a:pt x="0" y="26"/>
                </a:lnTo>
                <a:lnTo>
                  <a:pt x="0" y="115"/>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3" name="Straight Connector 46471"/>
          <p:cNvSpPr>
            <a:spLocks noChangeShapeType="1"/>
          </p:cNvSpPr>
          <p:nvPr/>
        </p:nvSpPr>
        <p:spPr bwMode="auto">
          <a:xfrm>
            <a:off x="6746875" y="33528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4" name="Shape 46472"/>
          <p:cNvSpPr>
            <a:spLocks/>
          </p:cNvSpPr>
          <p:nvPr/>
        </p:nvSpPr>
        <p:spPr bwMode="auto">
          <a:xfrm>
            <a:off x="6735763" y="3352800"/>
            <a:ext cx="33337" cy="20638"/>
          </a:xfrm>
          <a:custGeom>
            <a:avLst/>
            <a:gdLst>
              <a:gd name="T0" fmla="*/ 2147483647 w 83"/>
              <a:gd name="T1" fmla="*/ 0 h 53"/>
              <a:gd name="T2" fmla="*/ 2147483647 w 83"/>
              <a:gd name="T3" fmla="*/ 2147483647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6" y="0"/>
                </a:moveTo>
                <a:lnTo>
                  <a:pt x="21" y="1"/>
                </a:lnTo>
                <a:lnTo>
                  <a:pt x="17" y="3"/>
                </a:lnTo>
                <a:lnTo>
                  <a:pt x="12" y="5"/>
                </a:lnTo>
                <a:lnTo>
                  <a:pt x="8" y="8"/>
                </a:lnTo>
                <a:lnTo>
                  <a:pt x="5" y="12"/>
                </a:lnTo>
                <a:lnTo>
                  <a:pt x="2" y="17"/>
                </a:lnTo>
                <a:lnTo>
                  <a:pt x="1" y="21"/>
                </a:lnTo>
                <a:lnTo>
                  <a:pt x="0" y="26"/>
                </a:lnTo>
                <a:lnTo>
                  <a:pt x="1" y="32"/>
                </a:lnTo>
                <a:lnTo>
                  <a:pt x="2" y="37"/>
                </a:lnTo>
                <a:lnTo>
                  <a:pt x="5" y="41"/>
                </a:lnTo>
                <a:lnTo>
                  <a:pt x="8" y="45"/>
                </a:lnTo>
                <a:lnTo>
                  <a:pt x="12" y="49"/>
                </a:lnTo>
                <a:lnTo>
                  <a:pt x="17" y="52"/>
                </a:lnTo>
                <a:lnTo>
                  <a:pt x="21" y="53"/>
                </a:lnTo>
                <a:lnTo>
                  <a:pt x="50" y="53"/>
                </a:lnTo>
                <a:lnTo>
                  <a:pt x="62" y="53"/>
                </a:lnTo>
                <a:lnTo>
                  <a:pt x="66" y="52"/>
                </a:lnTo>
                <a:lnTo>
                  <a:pt x="71" y="49"/>
                </a:lnTo>
                <a:lnTo>
                  <a:pt x="75" y="45"/>
                </a:lnTo>
                <a:lnTo>
                  <a:pt x="78" y="41"/>
                </a:lnTo>
                <a:lnTo>
                  <a:pt x="80" y="37"/>
                </a:lnTo>
                <a:lnTo>
                  <a:pt x="82" y="32"/>
                </a:lnTo>
                <a:lnTo>
                  <a:pt x="83" y="26"/>
                </a:lnTo>
                <a:lnTo>
                  <a:pt x="82" y="21"/>
                </a:lnTo>
                <a:lnTo>
                  <a:pt x="80" y="17"/>
                </a:lnTo>
                <a:lnTo>
                  <a:pt x="78" y="12"/>
                </a:lnTo>
                <a:lnTo>
                  <a:pt x="75" y="8"/>
                </a:lnTo>
                <a:lnTo>
                  <a:pt x="71" y="5"/>
                </a:lnTo>
                <a:lnTo>
                  <a:pt x="66" y="3"/>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5" name="Straight Connector 46473"/>
          <p:cNvSpPr>
            <a:spLocks noChangeShapeType="1"/>
          </p:cNvSpPr>
          <p:nvPr/>
        </p:nvSpPr>
        <p:spPr bwMode="auto">
          <a:xfrm>
            <a:off x="6748463" y="33623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6" name="Shape 46474"/>
          <p:cNvSpPr>
            <a:spLocks/>
          </p:cNvSpPr>
          <p:nvPr/>
        </p:nvSpPr>
        <p:spPr bwMode="auto">
          <a:xfrm>
            <a:off x="6748463" y="3319463"/>
            <a:ext cx="20637" cy="53975"/>
          </a:xfrm>
          <a:custGeom>
            <a:avLst/>
            <a:gdLst>
              <a:gd name="T0" fmla="*/ 0 w 52"/>
              <a:gd name="T1" fmla="*/ 2147483647 h 140"/>
              <a:gd name="T2" fmla="*/ 0 w 52"/>
              <a:gd name="T3" fmla="*/ 2147483647 h 140"/>
              <a:gd name="T4" fmla="*/ 2147483647 w 52"/>
              <a:gd name="T5" fmla="*/ 2147483647 h 140"/>
              <a:gd name="T6" fmla="*/ 2147483647 w 52"/>
              <a:gd name="T7" fmla="*/ 2147483647 h 140"/>
              <a:gd name="T8" fmla="*/ 2147483647 w 52"/>
              <a:gd name="T9" fmla="*/ 2147483647 h 140"/>
              <a:gd name="T10" fmla="*/ 2147483647 w 52"/>
              <a:gd name="T11" fmla="*/ 2147483647 h 140"/>
              <a:gd name="T12" fmla="*/ 2147483647 w 52"/>
              <a:gd name="T13" fmla="*/ 2147483647 h 140"/>
              <a:gd name="T14" fmla="*/ 2147483647 w 52"/>
              <a:gd name="T15" fmla="*/ 2147483647 h 140"/>
              <a:gd name="T16" fmla="*/ 2147483647 w 52"/>
              <a:gd name="T17" fmla="*/ 2147483647 h 140"/>
              <a:gd name="T18" fmla="*/ 2147483647 w 52"/>
              <a:gd name="T19" fmla="*/ 2147483647 h 140"/>
              <a:gd name="T20" fmla="*/ 2147483647 w 52"/>
              <a:gd name="T21" fmla="*/ 2147483647 h 140"/>
              <a:gd name="T22" fmla="*/ 2147483647 w 52"/>
              <a:gd name="T23" fmla="*/ 2147483647 h 140"/>
              <a:gd name="T24" fmla="*/ 2147483647 w 52"/>
              <a:gd name="T25" fmla="*/ 2147483647 h 140"/>
              <a:gd name="T26" fmla="*/ 2147483647 w 52"/>
              <a:gd name="T27" fmla="*/ 2147483647 h 140"/>
              <a:gd name="T28" fmla="*/ 2147483647 w 52"/>
              <a:gd name="T29" fmla="*/ 2147483647 h 140"/>
              <a:gd name="T30" fmla="*/ 2147483647 w 52"/>
              <a:gd name="T31" fmla="*/ 2147483647 h 140"/>
              <a:gd name="T32" fmla="*/ 2147483647 w 52"/>
              <a:gd name="T33" fmla="*/ 2147483647 h 140"/>
              <a:gd name="T34" fmla="*/ 2147483647 w 52"/>
              <a:gd name="T35" fmla="*/ 2147483647 h 140"/>
              <a:gd name="T36" fmla="*/ 2147483647 w 52"/>
              <a:gd name="T37" fmla="*/ 2147483647 h 140"/>
              <a:gd name="T38" fmla="*/ 2147483647 w 52"/>
              <a:gd name="T39" fmla="*/ 2147483647 h 140"/>
              <a:gd name="T40" fmla="*/ 2147483647 w 52"/>
              <a:gd name="T41" fmla="*/ 2147483647 h 140"/>
              <a:gd name="T42" fmla="*/ 2147483647 w 52"/>
              <a:gd name="T43" fmla="*/ 2147483647 h 140"/>
              <a:gd name="T44" fmla="*/ 2147483647 w 52"/>
              <a:gd name="T45" fmla="*/ 2147483647 h 140"/>
              <a:gd name="T46" fmla="*/ 2147483647 w 52"/>
              <a:gd name="T47" fmla="*/ 0 h 140"/>
              <a:gd name="T48" fmla="*/ 2147483647 w 52"/>
              <a:gd name="T49" fmla="*/ 0 h 140"/>
              <a:gd name="T50" fmla="*/ 2147483647 w 52"/>
              <a:gd name="T51" fmla="*/ 0 h 140"/>
              <a:gd name="T52" fmla="*/ 2147483647 w 52"/>
              <a:gd name="T53" fmla="*/ 2147483647 h 140"/>
              <a:gd name="T54" fmla="*/ 2147483647 w 52"/>
              <a:gd name="T55" fmla="*/ 2147483647 h 140"/>
              <a:gd name="T56" fmla="*/ 2147483647 w 52"/>
              <a:gd name="T57" fmla="*/ 2147483647 h 140"/>
              <a:gd name="T58" fmla="*/ 2147483647 w 52"/>
              <a:gd name="T59" fmla="*/ 2147483647 h 140"/>
              <a:gd name="T60" fmla="*/ 2147483647 w 52"/>
              <a:gd name="T61" fmla="*/ 2147483647 h 140"/>
              <a:gd name="T62" fmla="*/ 0 w 52"/>
              <a:gd name="T63" fmla="*/ 2147483647 h 140"/>
              <a:gd name="T64" fmla="*/ 0 w 52"/>
              <a:gd name="T65" fmla="*/ 2147483647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40"/>
              <a:gd name="T101" fmla="*/ 52 w 52"/>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40">
                <a:moveTo>
                  <a:pt x="0" y="113"/>
                </a:moveTo>
                <a:lnTo>
                  <a:pt x="0" y="119"/>
                </a:lnTo>
                <a:lnTo>
                  <a:pt x="1" y="124"/>
                </a:lnTo>
                <a:lnTo>
                  <a:pt x="4" y="128"/>
                </a:lnTo>
                <a:lnTo>
                  <a:pt x="8" y="132"/>
                </a:lnTo>
                <a:lnTo>
                  <a:pt x="12" y="136"/>
                </a:lnTo>
                <a:lnTo>
                  <a:pt x="16" y="139"/>
                </a:lnTo>
                <a:lnTo>
                  <a:pt x="21" y="140"/>
                </a:lnTo>
                <a:lnTo>
                  <a:pt x="26" y="140"/>
                </a:lnTo>
                <a:lnTo>
                  <a:pt x="32" y="140"/>
                </a:lnTo>
                <a:lnTo>
                  <a:pt x="36" y="139"/>
                </a:lnTo>
                <a:lnTo>
                  <a:pt x="41" y="136"/>
                </a:lnTo>
                <a:lnTo>
                  <a:pt x="45" y="132"/>
                </a:lnTo>
                <a:lnTo>
                  <a:pt x="48" y="128"/>
                </a:lnTo>
                <a:lnTo>
                  <a:pt x="50" y="124"/>
                </a:lnTo>
                <a:lnTo>
                  <a:pt x="52" y="119"/>
                </a:lnTo>
                <a:lnTo>
                  <a:pt x="52" y="31"/>
                </a:lnTo>
                <a:lnTo>
                  <a:pt x="52" y="21"/>
                </a:lnTo>
                <a:lnTo>
                  <a:pt x="50" y="16"/>
                </a:lnTo>
                <a:lnTo>
                  <a:pt x="48" y="12"/>
                </a:lnTo>
                <a:lnTo>
                  <a:pt x="45" y="8"/>
                </a:lnTo>
                <a:lnTo>
                  <a:pt x="41" y="4"/>
                </a:lnTo>
                <a:lnTo>
                  <a:pt x="36" y="1"/>
                </a:lnTo>
                <a:lnTo>
                  <a:pt x="32" y="0"/>
                </a:lnTo>
                <a:lnTo>
                  <a:pt x="26" y="0"/>
                </a:lnTo>
                <a:lnTo>
                  <a:pt x="21" y="0"/>
                </a:lnTo>
                <a:lnTo>
                  <a:pt x="16" y="1"/>
                </a:lnTo>
                <a:lnTo>
                  <a:pt x="12" y="4"/>
                </a:lnTo>
                <a:lnTo>
                  <a:pt x="8" y="8"/>
                </a:lnTo>
                <a:lnTo>
                  <a:pt x="4" y="12"/>
                </a:lnTo>
                <a:lnTo>
                  <a:pt x="1" y="16"/>
                </a:lnTo>
                <a:lnTo>
                  <a:pt x="0" y="26"/>
                </a:lnTo>
                <a:lnTo>
                  <a:pt x="0" y="113"/>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7" name="Straight Connector 46475"/>
          <p:cNvSpPr>
            <a:spLocks noChangeShapeType="1"/>
          </p:cNvSpPr>
          <p:nvPr/>
        </p:nvSpPr>
        <p:spPr bwMode="auto">
          <a:xfrm>
            <a:off x="6757988" y="331946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8" name="Shape 46476"/>
          <p:cNvSpPr>
            <a:spLocks/>
          </p:cNvSpPr>
          <p:nvPr/>
        </p:nvSpPr>
        <p:spPr bwMode="auto">
          <a:xfrm>
            <a:off x="6748463" y="3319463"/>
            <a:ext cx="98425" cy="20637"/>
          </a:xfrm>
          <a:custGeom>
            <a:avLst/>
            <a:gdLst>
              <a:gd name="T0" fmla="*/ 2147483647 w 250"/>
              <a:gd name="T1" fmla="*/ 0 h 51"/>
              <a:gd name="T2" fmla="*/ 2147483647 w 250"/>
              <a:gd name="T3" fmla="*/ 0 h 51"/>
              <a:gd name="T4" fmla="*/ 2147483647 w 250"/>
              <a:gd name="T5" fmla="*/ 2147483647 h 51"/>
              <a:gd name="T6" fmla="*/ 2147483647 w 250"/>
              <a:gd name="T7" fmla="*/ 2147483647 h 51"/>
              <a:gd name="T8" fmla="*/ 2147483647 w 250"/>
              <a:gd name="T9" fmla="*/ 2147483647 h 51"/>
              <a:gd name="T10" fmla="*/ 2147483647 w 250"/>
              <a:gd name="T11" fmla="*/ 2147483647 h 51"/>
              <a:gd name="T12" fmla="*/ 2147483647 w 250"/>
              <a:gd name="T13" fmla="*/ 2147483647 h 51"/>
              <a:gd name="T14" fmla="*/ 0 w 250"/>
              <a:gd name="T15" fmla="*/ 2147483647 h 51"/>
              <a:gd name="T16" fmla="*/ 0 w 250"/>
              <a:gd name="T17" fmla="*/ 2147483647 h 51"/>
              <a:gd name="T18" fmla="*/ 0 w 250"/>
              <a:gd name="T19" fmla="*/ 2147483647 h 51"/>
              <a:gd name="T20" fmla="*/ 2147483647 w 250"/>
              <a:gd name="T21" fmla="*/ 2147483647 h 51"/>
              <a:gd name="T22" fmla="*/ 2147483647 w 250"/>
              <a:gd name="T23" fmla="*/ 2147483647 h 51"/>
              <a:gd name="T24" fmla="*/ 2147483647 w 250"/>
              <a:gd name="T25" fmla="*/ 2147483647 h 51"/>
              <a:gd name="T26" fmla="*/ 2147483647 w 250"/>
              <a:gd name="T27" fmla="*/ 2147483647 h 51"/>
              <a:gd name="T28" fmla="*/ 2147483647 w 250"/>
              <a:gd name="T29" fmla="*/ 2147483647 h 51"/>
              <a:gd name="T30" fmla="*/ 2147483647 w 250"/>
              <a:gd name="T31" fmla="*/ 2147483647 h 51"/>
              <a:gd name="T32" fmla="*/ 2147483647 w 250"/>
              <a:gd name="T33" fmla="*/ 2147483647 h 51"/>
              <a:gd name="T34" fmla="*/ 2147483647 w 250"/>
              <a:gd name="T35" fmla="*/ 2147483647 h 51"/>
              <a:gd name="T36" fmla="*/ 2147483647 w 250"/>
              <a:gd name="T37" fmla="*/ 2147483647 h 51"/>
              <a:gd name="T38" fmla="*/ 2147483647 w 250"/>
              <a:gd name="T39" fmla="*/ 2147483647 h 51"/>
              <a:gd name="T40" fmla="*/ 2147483647 w 250"/>
              <a:gd name="T41" fmla="*/ 2147483647 h 51"/>
              <a:gd name="T42" fmla="*/ 2147483647 w 250"/>
              <a:gd name="T43" fmla="*/ 2147483647 h 51"/>
              <a:gd name="T44" fmla="*/ 2147483647 w 250"/>
              <a:gd name="T45" fmla="*/ 2147483647 h 51"/>
              <a:gd name="T46" fmla="*/ 2147483647 w 250"/>
              <a:gd name="T47" fmla="*/ 2147483647 h 51"/>
              <a:gd name="T48" fmla="*/ 2147483647 w 250"/>
              <a:gd name="T49" fmla="*/ 2147483647 h 51"/>
              <a:gd name="T50" fmla="*/ 2147483647 w 250"/>
              <a:gd name="T51" fmla="*/ 2147483647 h 51"/>
              <a:gd name="T52" fmla="*/ 2147483647 w 250"/>
              <a:gd name="T53" fmla="*/ 2147483647 h 51"/>
              <a:gd name="T54" fmla="*/ 2147483647 w 250"/>
              <a:gd name="T55" fmla="*/ 2147483647 h 51"/>
              <a:gd name="T56" fmla="*/ 2147483647 w 250"/>
              <a:gd name="T57" fmla="*/ 2147483647 h 51"/>
              <a:gd name="T58" fmla="*/ 2147483647 w 250"/>
              <a:gd name="T59" fmla="*/ 2147483647 h 51"/>
              <a:gd name="T60" fmla="*/ 2147483647 w 250"/>
              <a:gd name="T61" fmla="*/ 2147483647 h 51"/>
              <a:gd name="T62" fmla="*/ 2147483647 w 250"/>
              <a:gd name="T63" fmla="*/ 0 h 51"/>
              <a:gd name="T64" fmla="*/ 2147483647 w 250"/>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0"/>
              <a:gd name="T100" fmla="*/ 0 h 51"/>
              <a:gd name="T101" fmla="*/ 250 w 250"/>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0" h="51">
                <a:moveTo>
                  <a:pt x="26" y="0"/>
                </a:moveTo>
                <a:lnTo>
                  <a:pt x="21" y="0"/>
                </a:lnTo>
                <a:lnTo>
                  <a:pt x="16" y="1"/>
                </a:lnTo>
                <a:lnTo>
                  <a:pt x="12" y="4"/>
                </a:lnTo>
                <a:lnTo>
                  <a:pt x="8" y="8"/>
                </a:lnTo>
                <a:lnTo>
                  <a:pt x="4" y="12"/>
                </a:lnTo>
                <a:lnTo>
                  <a:pt x="1" y="16"/>
                </a:lnTo>
                <a:lnTo>
                  <a:pt x="0" y="21"/>
                </a:lnTo>
                <a:lnTo>
                  <a:pt x="0" y="26"/>
                </a:lnTo>
                <a:lnTo>
                  <a:pt x="0" y="31"/>
                </a:lnTo>
                <a:lnTo>
                  <a:pt x="1" y="35"/>
                </a:lnTo>
                <a:lnTo>
                  <a:pt x="4" y="41"/>
                </a:lnTo>
                <a:lnTo>
                  <a:pt x="8" y="45"/>
                </a:lnTo>
                <a:lnTo>
                  <a:pt x="12" y="47"/>
                </a:lnTo>
                <a:lnTo>
                  <a:pt x="16" y="50"/>
                </a:lnTo>
                <a:lnTo>
                  <a:pt x="21" y="51"/>
                </a:lnTo>
                <a:lnTo>
                  <a:pt x="217" y="51"/>
                </a:lnTo>
                <a:lnTo>
                  <a:pt x="227" y="51"/>
                </a:lnTo>
                <a:lnTo>
                  <a:pt x="233" y="50"/>
                </a:lnTo>
                <a:lnTo>
                  <a:pt x="238" y="47"/>
                </a:lnTo>
                <a:lnTo>
                  <a:pt x="242" y="45"/>
                </a:lnTo>
                <a:lnTo>
                  <a:pt x="245" y="41"/>
                </a:lnTo>
                <a:lnTo>
                  <a:pt x="247" y="35"/>
                </a:lnTo>
                <a:lnTo>
                  <a:pt x="249" y="31"/>
                </a:lnTo>
                <a:lnTo>
                  <a:pt x="250" y="26"/>
                </a:lnTo>
                <a:lnTo>
                  <a:pt x="249" y="21"/>
                </a:lnTo>
                <a:lnTo>
                  <a:pt x="247" y="16"/>
                </a:lnTo>
                <a:lnTo>
                  <a:pt x="245" y="12"/>
                </a:lnTo>
                <a:lnTo>
                  <a:pt x="242" y="8"/>
                </a:lnTo>
                <a:lnTo>
                  <a:pt x="238" y="4"/>
                </a:lnTo>
                <a:lnTo>
                  <a:pt x="233" y="1"/>
                </a:lnTo>
                <a:lnTo>
                  <a:pt x="222"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199" name="Straight Connector 46477"/>
          <p:cNvSpPr>
            <a:spLocks noChangeShapeType="1"/>
          </p:cNvSpPr>
          <p:nvPr/>
        </p:nvSpPr>
        <p:spPr bwMode="auto">
          <a:xfrm>
            <a:off x="6826250" y="33305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0" name="Shape 46478"/>
          <p:cNvSpPr>
            <a:spLocks/>
          </p:cNvSpPr>
          <p:nvPr/>
        </p:nvSpPr>
        <p:spPr bwMode="auto">
          <a:xfrm>
            <a:off x="6826250" y="3286125"/>
            <a:ext cx="20638" cy="53975"/>
          </a:xfrm>
          <a:custGeom>
            <a:avLst/>
            <a:gdLst>
              <a:gd name="T0" fmla="*/ 0 w 52"/>
              <a:gd name="T1" fmla="*/ 2147483647 h 142"/>
              <a:gd name="T2" fmla="*/ 0 w 52"/>
              <a:gd name="T3" fmla="*/ 2147483647 h 142"/>
              <a:gd name="T4" fmla="*/ 2147483647 w 52"/>
              <a:gd name="T5" fmla="*/ 2147483647 h 142"/>
              <a:gd name="T6" fmla="*/ 2147483647 w 52"/>
              <a:gd name="T7" fmla="*/ 2147483647 h 142"/>
              <a:gd name="T8" fmla="*/ 2147483647 w 52"/>
              <a:gd name="T9" fmla="*/ 2147483647 h 142"/>
              <a:gd name="T10" fmla="*/ 2147483647 w 52"/>
              <a:gd name="T11" fmla="*/ 2147483647 h 142"/>
              <a:gd name="T12" fmla="*/ 2147483647 w 52"/>
              <a:gd name="T13" fmla="*/ 2147483647 h 142"/>
              <a:gd name="T14" fmla="*/ 2147483647 w 52"/>
              <a:gd name="T15" fmla="*/ 2147483647 h 142"/>
              <a:gd name="T16" fmla="*/ 2147483647 w 52"/>
              <a:gd name="T17" fmla="*/ 2147483647 h 142"/>
              <a:gd name="T18" fmla="*/ 2147483647 w 52"/>
              <a:gd name="T19" fmla="*/ 2147483647 h 142"/>
              <a:gd name="T20" fmla="*/ 2147483647 w 52"/>
              <a:gd name="T21" fmla="*/ 2147483647 h 142"/>
              <a:gd name="T22" fmla="*/ 2147483647 w 52"/>
              <a:gd name="T23" fmla="*/ 2147483647 h 142"/>
              <a:gd name="T24" fmla="*/ 2147483647 w 52"/>
              <a:gd name="T25" fmla="*/ 2147483647 h 142"/>
              <a:gd name="T26" fmla="*/ 2147483647 w 52"/>
              <a:gd name="T27" fmla="*/ 2147483647 h 142"/>
              <a:gd name="T28" fmla="*/ 2147483647 w 52"/>
              <a:gd name="T29" fmla="*/ 2147483647 h 142"/>
              <a:gd name="T30" fmla="*/ 2147483647 w 52"/>
              <a:gd name="T31" fmla="*/ 2147483647 h 142"/>
              <a:gd name="T32" fmla="*/ 2147483647 w 52"/>
              <a:gd name="T33" fmla="*/ 2147483647 h 142"/>
              <a:gd name="T34" fmla="*/ 2147483647 w 52"/>
              <a:gd name="T35" fmla="*/ 2147483647 h 142"/>
              <a:gd name="T36" fmla="*/ 2147483647 w 52"/>
              <a:gd name="T37" fmla="*/ 2147483647 h 142"/>
              <a:gd name="T38" fmla="*/ 2147483647 w 52"/>
              <a:gd name="T39" fmla="*/ 2147483647 h 142"/>
              <a:gd name="T40" fmla="*/ 2147483647 w 52"/>
              <a:gd name="T41" fmla="*/ 2147483647 h 142"/>
              <a:gd name="T42" fmla="*/ 2147483647 w 52"/>
              <a:gd name="T43" fmla="*/ 2147483647 h 142"/>
              <a:gd name="T44" fmla="*/ 2147483647 w 52"/>
              <a:gd name="T45" fmla="*/ 2147483647 h 142"/>
              <a:gd name="T46" fmla="*/ 2147483647 w 52"/>
              <a:gd name="T47" fmla="*/ 2147483647 h 142"/>
              <a:gd name="T48" fmla="*/ 2147483647 w 52"/>
              <a:gd name="T49" fmla="*/ 0 h 142"/>
              <a:gd name="T50" fmla="*/ 2147483647 w 52"/>
              <a:gd name="T51" fmla="*/ 2147483647 h 142"/>
              <a:gd name="T52" fmla="*/ 2147483647 w 52"/>
              <a:gd name="T53" fmla="*/ 2147483647 h 142"/>
              <a:gd name="T54" fmla="*/ 2147483647 w 52"/>
              <a:gd name="T55" fmla="*/ 2147483647 h 142"/>
              <a:gd name="T56" fmla="*/ 2147483647 w 52"/>
              <a:gd name="T57" fmla="*/ 2147483647 h 142"/>
              <a:gd name="T58" fmla="*/ 2147483647 w 52"/>
              <a:gd name="T59" fmla="*/ 2147483647 h 142"/>
              <a:gd name="T60" fmla="*/ 2147483647 w 52"/>
              <a:gd name="T61" fmla="*/ 2147483647 h 142"/>
              <a:gd name="T62" fmla="*/ 0 w 52"/>
              <a:gd name="T63" fmla="*/ 2147483647 h 142"/>
              <a:gd name="T64" fmla="*/ 0 w 52"/>
              <a:gd name="T65" fmla="*/ 2147483647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142"/>
              <a:gd name="T101" fmla="*/ 52 w 52"/>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142">
                <a:moveTo>
                  <a:pt x="0" y="115"/>
                </a:moveTo>
                <a:lnTo>
                  <a:pt x="0" y="120"/>
                </a:lnTo>
                <a:lnTo>
                  <a:pt x="1" y="124"/>
                </a:lnTo>
                <a:lnTo>
                  <a:pt x="4" y="130"/>
                </a:lnTo>
                <a:lnTo>
                  <a:pt x="7" y="134"/>
                </a:lnTo>
                <a:lnTo>
                  <a:pt x="11" y="136"/>
                </a:lnTo>
                <a:lnTo>
                  <a:pt x="16" y="139"/>
                </a:lnTo>
                <a:lnTo>
                  <a:pt x="21" y="140"/>
                </a:lnTo>
                <a:lnTo>
                  <a:pt x="26" y="142"/>
                </a:lnTo>
                <a:lnTo>
                  <a:pt x="30" y="140"/>
                </a:lnTo>
                <a:lnTo>
                  <a:pt x="36" y="139"/>
                </a:lnTo>
                <a:lnTo>
                  <a:pt x="41" y="136"/>
                </a:lnTo>
                <a:lnTo>
                  <a:pt x="45" y="134"/>
                </a:lnTo>
                <a:lnTo>
                  <a:pt x="48" y="130"/>
                </a:lnTo>
                <a:lnTo>
                  <a:pt x="50" y="124"/>
                </a:lnTo>
                <a:lnTo>
                  <a:pt x="52" y="120"/>
                </a:lnTo>
                <a:lnTo>
                  <a:pt x="52" y="32"/>
                </a:lnTo>
                <a:lnTo>
                  <a:pt x="52" y="21"/>
                </a:lnTo>
                <a:lnTo>
                  <a:pt x="50" y="16"/>
                </a:lnTo>
                <a:lnTo>
                  <a:pt x="48" y="12"/>
                </a:lnTo>
                <a:lnTo>
                  <a:pt x="45" y="8"/>
                </a:lnTo>
                <a:lnTo>
                  <a:pt x="41" y="6"/>
                </a:lnTo>
                <a:lnTo>
                  <a:pt x="36" y="3"/>
                </a:lnTo>
                <a:lnTo>
                  <a:pt x="30" y="2"/>
                </a:lnTo>
                <a:lnTo>
                  <a:pt x="26" y="0"/>
                </a:lnTo>
                <a:lnTo>
                  <a:pt x="21" y="2"/>
                </a:lnTo>
                <a:lnTo>
                  <a:pt x="16" y="3"/>
                </a:lnTo>
                <a:lnTo>
                  <a:pt x="11" y="6"/>
                </a:lnTo>
                <a:lnTo>
                  <a:pt x="7" y="8"/>
                </a:lnTo>
                <a:lnTo>
                  <a:pt x="4" y="12"/>
                </a:lnTo>
                <a:lnTo>
                  <a:pt x="1" y="16"/>
                </a:lnTo>
                <a:lnTo>
                  <a:pt x="0" y="27"/>
                </a:lnTo>
                <a:lnTo>
                  <a:pt x="0" y="115"/>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1" name="Straight Connector 46479"/>
          <p:cNvSpPr>
            <a:spLocks noChangeShapeType="1"/>
          </p:cNvSpPr>
          <p:nvPr/>
        </p:nvSpPr>
        <p:spPr bwMode="auto">
          <a:xfrm>
            <a:off x="6837363" y="32861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2" name="Shape 46480"/>
          <p:cNvSpPr>
            <a:spLocks/>
          </p:cNvSpPr>
          <p:nvPr/>
        </p:nvSpPr>
        <p:spPr bwMode="auto">
          <a:xfrm>
            <a:off x="6826250" y="3286125"/>
            <a:ext cx="36513" cy="19050"/>
          </a:xfrm>
          <a:custGeom>
            <a:avLst/>
            <a:gdLst>
              <a:gd name="T0" fmla="*/ 2147483647 w 91"/>
              <a:gd name="T1" fmla="*/ 0 h 53"/>
              <a:gd name="T2" fmla="*/ 2147483647 w 91"/>
              <a:gd name="T3" fmla="*/ 2147483647 h 53"/>
              <a:gd name="T4" fmla="*/ 2147483647 w 91"/>
              <a:gd name="T5" fmla="*/ 2147483647 h 53"/>
              <a:gd name="T6" fmla="*/ 2147483647 w 91"/>
              <a:gd name="T7" fmla="*/ 2147483647 h 53"/>
              <a:gd name="T8" fmla="*/ 2147483647 w 91"/>
              <a:gd name="T9" fmla="*/ 2147483647 h 53"/>
              <a:gd name="T10" fmla="*/ 2147483647 w 91"/>
              <a:gd name="T11" fmla="*/ 2147483647 h 53"/>
              <a:gd name="T12" fmla="*/ 2147483647 w 91"/>
              <a:gd name="T13" fmla="*/ 2147483647 h 53"/>
              <a:gd name="T14" fmla="*/ 0 w 91"/>
              <a:gd name="T15" fmla="*/ 2147483647 h 53"/>
              <a:gd name="T16" fmla="*/ 0 w 91"/>
              <a:gd name="T17" fmla="*/ 2147483647 h 53"/>
              <a:gd name="T18" fmla="*/ 0 w 91"/>
              <a:gd name="T19" fmla="*/ 2147483647 h 53"/>
              <a:gd name="T20" fmla="*/ 2147483647 w 91"/>
              <a:gd name="T21" fmla="*/ 2147483647 h 53"/>
              <a:gd name="T22" fmla="*/ 2147483647 w 91"/>
              <a:gd name="T23" fmla="*/ 2147483647 h 53"/>
              <a:gd name="T24" fmla="*/ 2147483647 w 91"/>
              <a:gd name="T25" fmla="*/ 2147483647 h 53"/>
              <a:gd name="T26" fmla="*/ 2147483647 w 91"/>
              <a:gd name="T27" fmla="*/ 2147483647 h 53"/>
              <a:gd name="T28" fmla="*/ 2147483647 w 91"/>
              <a:gd name="T29" fmla="*/ 2147483647 h 53"/>
              <a:gd name="T30" fmla="*/ 2147483647 w 91"/>
              <a:gd name="T31" fmla="*/ 2147483647 h 53"/>
              <a:gd name="T32" fmla="*/ 2147483647 w 91"/>
              <a:gd name="T33" fmla="*/ 2147483647 h 53"/>
              <a:gd name="T34" fmla="*/ 2147483647 w 91"/>
              <a:gd name="T35" fmla="*/ 2147483647 h 53"/>
              <a:gd name="T36" fmla="*/ 2147483647 w 91"/>
              <a:gd name="T37" fmla="*/ 2147483647 h 53"/>
              <a:gd name="T38" fmla="*/ 2147483647 w 91"/>
              <a:gd name="T39" fmla="*/ 2147483647 h 53"/>
              <a:gd name="T40" fmla="*/ 2147483647 w 91"/>
              <a:gd name="T41" fmla="*/ 2147483647 h 53"/>
              <a:gd name="T42" fmla="*/ 2147483647 w 91"/>
              <a:gd name="T43" fmla="*/ 2147483647 h 53"/>
              <a:gd name="T44" fmla="*/ 2147483647 w 91"/>
              <a:gd name="T45" fmla="*/ 2147483647 h 53"/>
              <a:gd name="T46" fmla="*/ 2147483647 w 91"/>
              <a:gd name="T47" fmla="*/ 2147483647 h 53"/>
              <a:gd name="T48" fmla="*/ 2147483647 w 91"/>
              <a:gd name="T49" fmla="*/ 2147483647 h 53"/>
              <a:gd name="T50" fmla="*/ 2147483647 w 91"/>
              <a:gd name="T51" fmla="*/ 2147483647 h 53"/>
              <a:gd name="T52" fmla="*/ 2147483647 w 91"/>
              <a:gd name="T53" fmla="*/ 2147483647 h 53"/>
              <a:gd name="T54" fmla="*/ 2147483647 w 91"/>
              <a:gd name="T55" fmla="*/ 2147483647 h 53"/>
              <a:gd name="T56" fmla="*/ 2147483647 w 91"/>
              <a:gd name="T57" fmla="*/ 2147483647 h 53"/>
              <a:gd name="T58" fmla="*/ 2147483647 w 91"/>
              <a:gd name="T59" fmla="*/ 2147483647 h 53"/>
              <a:gd name="T60" fmla="*/ 2147483647 w 91"/>
              <a:gd name="T61" fmla="*/ 2147483647 h 53"/>
              <a:gd name="T62" fmla="*/ 2147483647 w 91"/>
              <a:gd name="T63" fmla="*/ 0 h 53"/>
              <a:gd name="T64" fmla="*/ 2147483647 w 9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53"/>
              <a:gd name="T101" fmla="*/ 91 w 9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53">
                <a:moveTo>
                  <a:pt x="26" y="0"/>
                </a:moveTo>
                <a:lnTo>
                  <a:pt x="21" y="2"/>
                </a:lnTo>
                <a:lnTo>
                  <a:pt x="16" y="3"/>
                </a:lnTo>
                <a:lnTo>
                  <a:pt x="11" y="6"/>
                </a:lnTo>
                <a:lnTo>
                  <a:pt x="7" y="8"/>
                </a:lnTo>
                <a:lnTo>
                  <a:pt x="4" y="12"/>
                </a:lnTo>
                <a:lnTo>
                  <a:pt x="1" y="16"/>
                </a:lnTo>
                <a:lnTo>
                  <a:pt x="0" y="21"/>
                </a:lnTo>
                <a:lnTo>
                  <a:pt x="0" y="27"/>
                </a:lnTo>
                <a:lnTo>
                  <a:pt x="0" y="32"/>
                </a:lnTo>
                <a:lnTo>
                  <a:pt x="1" y="37"/>
                </a:lnTo>
                <a:lnTo>
                  <a:pt x="4" y="41"/>
                </a:lnTo>
                <a:lnTo>
                  <a:pt x="7" y="45"/>
                </a:lnTo>
                <a:lnTo>
                  <a:pt x="11" y="49"/>
                </a:lnTo>
                <a:lnTo>
                  <a:pt x="16" y="52"/>
                </a:lnTo>
                <a:lnTo>
                  <a:pt x="21" y="53"/>
                </a:lnTo>
                <a:lnTo>
                  <a:pt x="59" y="53"/>
                </a:lnTo>
                <a:lnTo>
                  <a:pt x="70" y="53"/>
                </a:lnTo>
                <a:lnTo>
                  <a:pt x="75" y="52"/>
                </a:lnTo>
                <a:lnTo>
                  <a:pt x="79" y="49"/>
                </a:lnTo>
                <a:lnTo>
                  <a:pt x="85" y="45"/>
                </a:lnTo>
                <a:lnTo>
                  <a:pt x="87" y="41"/>
                </a:lnTo>
                <a:lnTo>
                  <a:pt x="90" y="37"/>
                </a:lnTo>
                <a:lnTo>
                  <a:pt x="91" y="32"/>
                </a:lnTo>
                <a:lnTo>
                  <a:pt x="91" y="27"/>
                </a:lnTo>
                <a:lnTo>
                  <a:pt x="91" y="21"/>
                </a:lnTo>
                <a:lnTo>
                  <a:pt x="90" y="16"/>
                </a:lnTo>
                <a:lnTo>
                  <a:pt x="87" y="12"/>
                </a:lnTo>
                <a:lnTo>
                  <a:pt x="85" y="8"/>
                </a:lnTo>
                <a:lnTo>
                  <a:pt x="79" y="6"/>
                </a:lnTo>
                <a:lnTo>
                  <a:pt x="75" y="3"/>
                </a:lnTo>
                <a:lnTo>
                  <a:pt x="6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3" name="Straight Connector 46481"/>
          <p:cNvSpPr>
            <a:spLocks noChangeShapeType="1"/>
          </p:cNvSpPr>
          <p:nvPr/>
        </p:nvSpPr>
        <p:spPr bwMode="auto">
          <a:xfrm>
            <a:off x="6851650" y="32861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4" name="Shape 46482"/>
          <p:cNvSpPr>
            <a:spLocks/>
          </p:cNvSpPr>
          <p:nvPr/>
        </p:nvSpPr>
        <p:spPr bwMode="auto">
          <a:xfrm>
            <a:off x="6842125" y="3286125"/>
            <a:ext cx="23813" cy="19050"/>
          </a:xfrm>
          <a:custGeom>
            <a:avLst/>
            <a:gdLst>
              <a:gd name="T0" fmla="*/ 2147483647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1" y="2"/>
                </a:lnTo>
                <a:lnTo>
                  <a:pt x="17" y="3"/>
                </a:lnTo>
                <a:lnTo>
                  <a:pt x="12" y="6"/>
                </a:lnTo>
                <a:lnTo>
                  <a:pt x="8" y="8"/>
                </a:lnTo>
                <a:lnTo>
                  <a:pt x="6" y="12"/>
                </a:lnTo>
                <a:lnTo>
                  <a:pt x="3" y="16"/>
                </a:lnTo>
                <a:lnTo>
                  <a:pt x="2" y="21"/>
                </a:lnTo>
                <a:lnTo>
                  <a:pt x="0" y="27"/>
                </a:lnTo>
                <a:lnTo>
                  <a:pt x="2" y="32"/>
                </a:lnTo>
                <a:lnTo>
                  <a:pt x="3" y="37"/>
                </a:lnTo>
                <a:lnTo>
                  <a:pt x="6" y="41"/>
                </a:lnTo>
                <a:lnTo>
                  <a:pt x="8" y="45"/>
                </a:lnTo>
                <a:lnTo>
                  <a:pt x="12" y="49"/>
                </a:lnTo>
                <a:lnTo>
                  <a:pt x="17" y="52"/>
                </a:lnTo>
                <a:lnTo>
                  <a:pt x="21" y="53"/>
                </a:lnTo>
                <a:lnTo>
                  <a:pt x="31" y="53"/>
                </a:lnTo>
                <a:lnTo>
                  <a:pt x="43" y="53"/>
                </a:lnTo>
                <a:lnTo>
                  <a:pt x="47" y="52"/>
                </a:lnTo>
                <a:lnTo>
                  <a:pt x="52" y="49"/>
                </a:lnTo>
                <a:lnTo>
                  <a:pt x="56" y="45"/>
                </a:lnTo>
                <a:lnTo>
                  <a:pt x="58" y="41"/>
                </a:lnTo>
                <a:lnTo>
                  <a:pt x="61" y="37"/>
                </a:lnTo>
                <a:lnTo>
                  <a:pt x="62" y="32"/>
                </a:lnTo>
                <a:lnTo>
                  <a:pt x="64" y="27"/>
                </a:lnTo>
                <a:lnTo>
                  <a:pt x="62" y="21"/>
                </a:lnTo>
                <a:lnTo>
                  <a:pt x="61" y="16"/>
                </a:lnTo>
                <a:lnTo>
                  <a:pt x="58" y="12"/>
                </a:lnTo>
                <a:lnTo>
                  <a:pt x="56" y="8"/>
                </a:lnTo>
                <a:lnTo>
                  <a:pt x="52" y="6"/>
                </a:lnTo>
                <a:lnTo>
                  <a:pt x="47" y="3"/>
                </a:lnTo>
                <a:lnTo>
                  <a:pt x="3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5" name="Straight Connector 46483"/>
          <p:cNvSpPr>
            <a:spLocks noChangeShapeType="1"/>
          </p:cNvSpPr>
          <p:nvPr/>
        </p:nvSpPr>
        <p:spPr bwMode="auto">
          <a:xfrm>
            <a:off x="6856413" y="32861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6" name="Shape 46484"/>
          <p:cNvSpPr>
            <a:spLocks/>
          </p:cNvSpPr>
          <p:nvPr/>
        </p:nvSpPr>
        <p:spPr bwMode="auto">
          <a:xfrm>
            <a:off x="6845300" y="3286125"/>
            <a:ext cx="41275" cy="19050"/>
          </a:xfrm>
          <a:custGeom>
            <a:avLst/>
            <a:gdLst>
              <a:gd name="T0" fmla="*/ 2147483647 w 102"/>
              <a:gd name="T1" fmla="*/ 0 h 53"/>
              <a:gd name="T2" fmla="*/ 2147483647 w 102"/>
              <a:gd name="T3" fmla="*/ 2147483647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6" y="0"/>
                </a:moveTo>
                <a:lnTo>
                  <a:pt x="21" y="2"/>
                </a:lnTo>
                <a:lnTo>
                  <a:pt x="16" y="3"/>
                </a:lnTo>
                <a:lnTo>
                  <a:pt x="12" y="6"/>
                </a:lnTo>
                <a:lnTo>
                  <a:pt x="8" y="8"/>
                </a:lnTo>
                <a:lnTo>
                  <a:pt x="4" y="12"/>
                </a:lnTo>
                <a:lnTo>
                  <a:pt x="1" y="16"/>
                </a:lnTo>
                <a:lnTo>
                  <a:pt x="0" y="21"/>
                </a:lnTo>
                <a:lnTo>
                  <a:pt x="0" y="27"/>
                </a:lnTo>
                <a:lnTo>
                  <a:pt x="0" y="32"/>
                </a:lnTo>
                <a:lnTo>
                  <a:pt x="1" y="37"/>
                </a:lnTo>
                <a:lnTo>
                  <a:pt x="4" y="41"/>
                </a:lnTo>
                <a:lnTo>
                  <a:pt x="8" y="45"/>
                </a:lnTo>
                <a:lnTo>
                  <a:pt x="12" y="49"/>
                </a:lnTo>
                <a:lnTo>
                  <a:pt x="16" y="52"/>
                </a:lnTo>
                <a:lnTo>
                  <a:pt x="21" y="53"/>
                </a:lnTo>
                <a:lnTo>
                  <a:pt x="70" y="53"/>
                </a:lnTo>
                <a:lnTo>
                  <a:pt x="80" y="53"/>
                </a:lnTo>
                <a:lnTo>
                  <a:pt x="86" y="52"/>
                </a:lnTo>
                <a:lnTo>
                  <a:pt x="90" y="49"/>
                </a:lnTo>
                <a:lnTo>
                  <a:pt x="94" y="45"/>
                </a:lnTo>
                <a:lnTo>
                  <a:pt x="98" y="41"/>
                </a:lnTo>
                <a:lnTo>
                  <a:pt x="100" y="37"/>
                </a:lnTo>
                <a:lnTo>
                  <a:pt x="102" y="32"/>
                </a:lnTo>
                <a:lnTo>
                  <a:pt x="102" y="27"/>
                </a:lnTo>
                <a:lnTo>
                  <a:pt x="102" y="21"/>
                </a:lnTo>
                <a:lnTo>
                  <a:pt x="100" y="16"/>
                </a:lnTo>
                <a:lnTo>
                  <a:pt x="98" y="12"/>
                </a:lnTo>
                <a:lnTo>
                  <a:pt x="94" y="8"/>
                </a:lnTo>
                <a:lnTo>
                  <a:pt x="90" y="6"/>
                </a:lnTo>
                <a:lnTo>
                  <a:pt x="86" y="3"/>
                </a:lnTo>
                <a:lnTo>
                  <a:pt x="7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7" name="Straight Connector 46485"/>
          <p:cNvSpPr>
            <a:spLocks noChangeShapeType="1"/>
          </p:cNvSpPr>
          <p:nvPr/>
        </p:nvSpPr>
        <p:spPr bwMode="auto">
          <a:xfrm>
            <a:off x="6875463" y="32861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8" name="Shape 46486"/>
          <p:cNvSpPr>
            <a:spLocks/>
          </p:cNvSpPr>
          <p:nvPr/>
        </p:nvSpPr>
        <p:spPr bwMode="auto">
          <a:xfrm>
            <a:off x="6864350" y="3286125"/>
            <a:ext cx="38100" cy="19050"/>
          </a:xfrm>
          <a:custGeom>
            <a:avLst/>
            <a:gdLst>
              <a:gd name="T0" fmla="*/ 2147483647 w 92"/>
              <a:gd name="T1" fmla="*/ 0 h 53"/>
              <a:gd name="T2" fmla="*/ 2147483647 w 92"/>
              <a:gd name="T3" fmla="*/ 2147483647 h 53"/>
              <a:gd name="T4" fmla="*/ 2147483647 w 92"/>
              <a:gd name="T5" fmla="*/ 2147483647 h 53"/>
              <a:gd name="T6" fmla="*/ 2147483647 w 92"/>
              <a:gd name="T7" fmla="*/ 2147483647 h 53"/>
              <a:gd name="T8" fmla="*/ 2147483647 w 92"/>
              <a:gd name="T9" fmla="*/ 2147483647 h 53"/>
              <a:gd name="T10" fmla="*/ 2147483647 w 92"/>
              <a:gd name="T11" fmla="*/ 2147483647 h 53"/>
              <a:gd name="T12" fmla="*/ 2147483647 w 92"/>
              <a:gd name="T13" fmla="*/ 2147483647 h 53"/>
              <a:gd name="T14" fmla="*/ 0 w 92"/>
              <a:gd name="T15" fmla="*/ 2147483647 h 53"/>
              <a:gd name="T16" fmla="*/ 0 w 92"/>
              <a:gd name="T17" fmla="*/ 2147483647 h 53"/>
              <a:gd name="T18" fmla="*/ 0 w 92"/>
              <a:gd name="T19" fmla="*/ 2147483647 h 53"/>
              <a:gd name="T20" fmla="*/ 2147483647 w 92"/>
              <a:gd name="T21" fmla="*/ 2147483647 h 53"/>
              <a:gd name="T22" fmla="*/ 2147483647 w 92"/>
              <a:gd name="T23" fmla="*/ 2147483647 h 53"/>
              <a:gd name="T24" fmla="*/ 2147483647 w 92"/>
              <a:gd name="T25" fmla="*/ 2147483647 h 53"/>
              <a:gd name="T26" fmla="*/ 2147483647 w 92"/>
              <a:gd name="T27" fmla="*/ 2147483647 h 53"/>
              <a:gd name="T28" fmla="*/ 2147483647 w 92"/>
              <a:gd name="T29" fmla="*/ 2147483647 h 53"/>
              <a:gd name="T30" fmla="*/ 2147483647 w 92"/>
              <a:gd name="T31" fmla="*/ 2147483647 h 53"/>
              <a:gd name="T32" fmla="*/ 2147483647 w 92"/>
              <a:gd name="T33" fmla="*/ 2147483647 h 53"/>
              <a:gd name="T34" fmla="*/ 2147483647 w 92"/>
              <a:gd name="T35" fmla="*/ 2147483647 h 53"/>
              <a:gd name="T36" fmla="*/ 2147483647 w 92"/>
              <a:gd name="T37" fmla="*/ 2147483647 h 53"/>
              <a:gd name="T38" fmla="*/ 2147483647 w 92"/>
              <a:gd name="T39" fmla="*/ 2147483647 h 53"/>
              <a:gd name="T40" fmla="*/ 2147483647 w 92"/>
              <a:gd name="T41" fmla="*/ 2147483647 h 53"/>
              <a:gd name="T42" fmla="*/ 2147483647 w 92"/>
              <a:gd name="T43" fmla="*/ 2147483647 h 53"/>
              <a:gd name="T44" fmla="*/ 2147483647 w 92"/>
              <a:gd name="T45" fmla="*/ 2147483647 h 53"/>
              <a:gd name="T46" fmla="*/ 2147483647 w 92"/>
              <a:gd name="T47" fmla="*/ 2147483647 h 53"/>
              <a:gd name="T48" fmla="*/ 2147483647 w 92"/>
              <a:gd name="T49" fmla="*/ 2147483647 h 53"/>
              <a:gd name="T50" fmla="*/ 2147483647 w 92"/>
              <a:gd name="T51" fmla="*/ 2147483647 h 53"/>
              <a:gd name="T52" fmla="*/ 2147483647 w 92"/>
              <a:gd name="T53" fmla="*/ 2147483647 h 53"/>
              <a:gd name="T54" fmla="*/ 2147483647 w 92"/>
              <a:gd name="T55" fmla="*/ 2147483647 h 53"/>
              <a:gd name="T56" fmla="*/ 2147483647 w 92"/>
              <a:gd name="T57" fmla="*/ 2147483647 h 53"/>
              <a:gd name="T58" fmla="*/ 2147483647 w 92"/>
              <a:gd name="T59" fmla="*/ 2147483647 h 53"/>
              <a:gd name="T60" fmla="*/ 2147483647 w 92"/>
              <a:gd name="T61" fmla="*/ 2147483647 h 53"/>
              <a:gd name="T62" fmla="*/ 2147483647 w 92"/>
              <a:gd name="T63" fmla="*/ 0 h 53"/>
              <a:gd name="T64" fmla="*/ 2147483647 w 9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3"/>
              <a:gd name="T101" fmla="*/ 92 w 9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3">
                <a:moveTo>
                  <a:pt x="26" y="0"/>
                </a:moveTo>
                <a:lnTo>
                  <a:pt x="21" y="2"/>
                </a:lnTo>
                <a:lnTo>
                  <a:pt x="16" y="3"/>
                </a:lnTo>
                <a:lnTo>
                  <a:pt x="12" y="6"/>
                </a:lnTo>
                <a:lnTo>
                  <a:pt x="8" y="8"/>
                </a:lnTo>
                <a:lnTo>
                  <a:pt x="4" y="12"/>
                </a:lnTo>
                <a:lnTo>
                  <a:pt x="2" y="16"/>
                </a:lnTo>
                <a:lnTo>
                  <a:pt x="0" y="21"/>
                </a:lnTo>
                <a:lnTo>
                  <a:pt x="0" y="27"/>
                </a:lnTo>
                <a:lnTo>
                  <a:pt x="0" y="32"/>
                </a:lnTo>
                <a:lnTo>
                  <a:pt x="2" y="37"/>
                </a:lnTo>
                <a:lnTo>
                  <a:pt x="4" y="41"/>
                </a:lnTo>
                <a:lnTo>
                  <a:pt x="8" y="45"/>
                </a:lnTo>
                <a:lnTo>
                  <a:pt x="12" y="49"/>
                </a:lnTo>
                <a:lnTo>
                  <a:pt x="16" y="52"/>
                </a:lnTo>
                <a:lnTo>
                  <a:pt x="21" y="53"/>
                </a:lnTo>
                <a:lnTo>
                  <a:pt x="61" y="53"/>
                </a:lnTo>
                <a:lnTo>
                  <a:pt x="71" y="53"/>
                </a:lnTo>
                <a:lnTo>
                  <a:pt x="75" y="52"/>
                </a:lnTo>
                <a:lnTo>
                  <a:pt x="80" y="49"/>
                </a:lnTo>
                <a:lnTo>
                  <a:pt x="84" y="45"/>
                </a:lnTo>
                <a:lnTo>
                  <a:pt x="87" y="41"/>
                </a:lnTo>
                <a:lnTo>
                  <a:pt x="90" y="37"/>
                </a:lnTo>
                <a:lnTo>
                  <a:pt x="91" y="32"/>
                </a:lnTo>
                <a:lnTo>
                  <a:pt x="92" y="27"/>
                </a:lnTo>
                <a:lnTo>
                  <a:pt x="91" y="21"/>
                </a:lnTo>
                <a:lnTo>
                  <a:pt x="90" y="16"/>
                </a:lnTo>
                <a:lnTo>
                  <a:pt x="87" y="12"/>
                </a:lnTo>
                <a:lnTo>
                  <a:pt x="84" y="8"/>
                </a:lnTo>
                <a:lnTo>
                  <a:pt x="80" y="6"/>
                </a:lnTo>
                <a:lnTo>
                  <a:pt x="75" y="3"/>
                </a:lnTo>
                <a:lnTo>
                  <a:pt x="6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09" name="Straight Connector 46487"/>
          <p:cNvSpPr>
            <a:spLocks noChangeShapeType="1"/>
          </p:cNvSpPr>
          <p:nvPr/>
        </p:nvSpPr>
        <p:spPr bwMode="auto">
          <a:xfrm>
            <a:off x="6891338" y="32861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0" name="Shape 46488"/>
          <p:cNvSpPr>
            <a:spLocks/>
          </p:cNvSpPr>
          <p:nvPr/>
        </p:nvSpPr>
        <p:spPr bwMode="auto">
          <a:xfrm>
            <a:off x="6880225" y="3286125"/>
            <a:ext cx="76200" cy="19050"/>
          </a:xfrm>
          <a:custGeom>
            <a:avLst/>
            <a:gdLst>
              <a:gd name="T0" fmla="*/ 2147483647 w 191"/>
              <a:gd name="T1" fmla="*/ 0 h 53"/>
              <a:gd name="T2" fmla="*/ 2147483647 w 191"/>
              <a:gd name="T3" fmla="*/ 2147483647 h 53"/>
              <a:gd name="T4" fmla="*/ 2147483647 w 191"/>
              <a:gd name="T5" fmla="*/ 2147483647 h 53"/>
              <a:gd name="T6" fmla="*/ 2147483647 w 191"/>
              <a:gd name="T7" fmla="*/ 2147483647 h 53"/>
              <a:gd name="T8" fmla="*/ 2147483647 w 191"/>
              <a:gd name="T9" fmla="*/ 2147483647 h 53"/>
              <a:gd name="T10" fmla="*/ 2147483647 w 191"/>
              <a:gd name="T11" fmla="*/ 2147483647 h 53"/>
              <a:gd name="T12" fmla="*/ 2147483647 w 191"/>
              <a:gd name="T13" fmla="*/ 2147483647 h 53"/>
              <a:gd name="T14" fmla="*/ 0 w 191"/>
              <a:gd name="T15" fmla="*/ 2147483647 h 53"/>
              <a:gd name="T16" fmla="*/ 0 w 191"/>
              <a:gd name="T17" fmla="*/ 2147483647 h 53"/>
              <a:gd name="T18" fmla="*/ 0 w 191"/>
              <a:gd name="T19" fmla="*/ 2147483647 h 53"/>
              <a:gd name="T20" fmla="*/ 2147483647 w 191"/>
              <a:gd name="T21" fmla="*/ 2147483647 h 53"/>
              <a:gd name="T22" fmla="*/ 2147483647 w 191"/>
              <a:gd name="T23" fmla="*/ 2147483647 h 53"/>
              <a:gd name="T24" fmla="*/ 2147483647 w 191"/>
              <a:gd name="T25" fmla="*/ 2147483647 h 53"/>
              <a:gd name="T26" fmla="*/ 2147483647 w 191"/>
              <a:gd name="T27" fmla="*/ 2147483647 h 53"/>
              <a:gd name="T28" fmla="*/ 2147483647 w 191"/>
              <a:gd name="T29" fmla="*/ 2147483647 h 53"/>
              <a:gd name="T30" fmla="*/ 2147483647 w 191"/>
              <a:gd name="T31" fmla="*/ 2147483647 h 53"/>
              <a:gd name="T32" fmla="*/ 2147483647 w 191"/>
              <a:gd name="T33" fmla="*/ 2147483647 h 53"/>
              <a:gd name="T34" fmla="*/ 2147483647 w 191"/>
              <a:gd name="T35" fmla="*/ 2147483647 h 53"/>
              <a:gd name="T36" fmla="*/ 2147483647 w 191"/>
              <a:gd name="T37" fmla="*/ 2147483647 h 53"/>
              <a:gd name="T38" fmla="*/ 2147483647 w 191"/>
              <a:gd name="T39" fmla="*/ 2147483647 h 53"/>
              <a:gd name="T40" fmla="*/ 2147483647 w 191"/>
              <a:gd name="T41" fmla="*/ 2147483647 h 53"/>
              <a:gd name="T42" fmla="*/ 2147483647 w 191"/>
              <a:gd name="T43" fmla="*/ 2147483647 h 53"/>
              <a:gd name="T44" fmla="*/ 2147483647 w 191"/>
              <a:gd name="T45" fmla="*/ 2147483647 h 53"/>
              <a:gd name="T46" fmla="*/ 2147483647 w 191"/>
              <a:gd name="T47" fmla="*/ 2147483647 h 53"/>
              <a:gd name="T48" fmla="*/ 2147483647 w 191"/>
              <a:gd name="T49" fmla="*/ 2147483647 h 53"/>
              <a:gd name="T50" fmla="*/ 2147483647 w 191"/>
              <a:gd name="T51" fmla="*/ 2147483647 h 53"/>
              <a:gd name="T52" fmla="*/ 2147483647 w 191"/>
              <a:gd name="T53" fmla="*/ 2147483647 h 53"/>
              <a:gd name="T54" fmla="*/ 2147483647 w 191"/>
              <a:gd name="T55" fmla="*/ 2147483647 h 53"/>
              <a:gd name="T56" fmla="*/ 2147483647 w 191"/>
              <a:gd name="T57" fmla="*/ 2147483647 h 53"/>
              <a:gd name="T58" fmla="*/ 2147483647 w 191"/>
              <a:gd name="T59" fmla="*/ 2147483647 h 53"/>
              <a:gd name="T60" fmla="*/ 2147483647 w 191"/>
              <a:gd name="T61" fmla="*/ 2147483647 h 53"/>
              <a:gd name="T62" fmla="*/ 2147483647 w 191"/>
              <a:gd name="T63" fmla="*/ 0 h 53"/>
              <a:gd name="T64" fmla="*/ 2147483647 w 19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53"/>
              <a:gd name="T101" fmla="*/ 191 w 19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53">
                <a:moveTo>
                  <a:pt x="27" y="0"/>
                </a:moveTo>
                <a:lnTo>
                  <a:pt x="22" y="2"/>
                </a:lnTo>
                <a:lnTo>
                  <a:pt x="16" y="3"/>
                </a:lnTo>
                <a:lnTo>
                  <a:pt x="12" y="6"/>
                </a:lnTo>
                <a:lnTo>
                  <a:pt x="8" y="8"/>
                </a:lnTo>
                <a:lnTo>
                  <a:pt x="4" y="12"/>
                </a:lnTo>
                <a:lnTo>
                  <a:pt x="2" y="16"/>
                </a:lnTo>
                <a:lnTo>
                  <a:pt x="0" y="21"/>
                </a:lnTo>
                <a:lnTo>
                  <a:pt x="0" y="27"/>
                </a:lnTo>
                <a:lnTo>
                  <a:pt x="0" y="32"/>
                </a:lnTo>
                <a:lnTo>
                  <a:pt x="2" y="37"/>
                </a:lnTo>
                <a:lnTo>
                  <a:pt x="4" y="41"/>
                </a:lnTo>
                <a:lnTo>
                  <a:pt x="8" y="45"/>
                </a:lnTo>
                <a:lnTo>
                  <a:pt x="12" y="49"/>
                </a:lnTo>
                <a:lnTo>
                  <a:pt x="16" y="52"/>
                </a:lnTo>
                <a:lnTo>
                  <a:pt x="22" y="53"/>
                </a:lnTo>
                <a:lnTo>
                  <a:pt x="159" y="53"/>
                </a:lnTo>
                <a:lnTo>
                  <a:pt x="170" y="53"/>
                </a:lnTo>
                <a:lnTo>
                  <a:pt x="175" y="52"/>
                </a:lnTo>
                <a:lnTo>
                  <a:pt x="179" y="49"/>
                </a:lnTo>
                <a:lnTo>
                  <a:pt x="183" y="45"/>
                </a:lnTo>
                <a:lnTo>
                  <a:pt x="187" y="41"/>
                </a:lnTo>
                <a:lnTo>
                  <a:pt x="189" y="37"/>
                </a:lnTo>
                <a:lnTo>
                  <a:pt x="191" y="32"/>
                </a:lnTo>
                <a:lnTo>
                  <a:pt x="191" y="27"/>
                </a:lnTo>
                <a:lnTo>
                  <a:pt x="191" y="21"/>
                </a:lnTo>
                <a:lnTo>
                  <a:pt x="189" y="16"/>
                </a:lnTo>
                <a:lnTo>
                  <a:pt x="187" y="12"/>
                </a:lnTo>
                <a:lnTo>
                  <a:pt x="183" y="8"/>
                </a:lnTo>
                <a:lnTo>
                  <a:pt x="179" y="6"/>
                </a:lnTo>
                <a:lnTo>
                  <a:pt x="175" y="3"/>
                </a:lnTo>
                <a:lnTo>
                  <a:pt x="164"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1" name="Straight Connector 46489"/>
          <p:cNvSpPr>
            <a:spLocks noChangeShapeType="1"/>
          </p:cNvSpPr>
          <p:nvPr/>
        </p:nvSpPr>
        <p:spPr bwMode="auto">
          <a:xfrm>
            <a:off x="6945313" y="32861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2" name="Shape 46490"/>
          <p:cNvSpPr>
            <a:spLocks/>
          </p:cNvSpPr>
          <p:nvPr/>
        </p:nvSpPr>
        <p:spPr bwMode="auto">
          <a:xfrm>
            <a:off x="6935788" y="3286125"/>
            <a:ext cx="90487" cy="19050"/>
          </a:xfrm>
          <a:custGeom>
            <a:avLst/>
            <a:gdLst>
              <a:gd name="T0" fmla="*/ 2147483647 w 230"/>
              <a:gd name="T1" fmla="*/ 0 h 53"/>
              <a:gd name="T2" fmla="*/ 2147483647 w 230"/>
              <a:gd name="T3" fmla="*/ 2147483647 h 53"/>
              <a:gd name="T4" fmla="*/ 2147483647 w 230"/>
              <a:gd name="T5" fmla="*/ 2147483647 h 53"/>
              <a:gd name="T6" fmla="*/ 2147483647 w 230"/>
              <a:gd name="T7" fmla="*/ 2147483647 h 53"/>
              <a:gd name="T8" fmla="*/ 2147483647 w 230"/>
              <a:gd name="T9" fmla="*/ 2147483647 h 53"/>
              <a:gd name="T10" fmla="*/ 2147483647 w 230"/>
              <a:gd name="T11" fmla="*/ 2147483647 h 53"/>
              <a:gd name="T12" fmla="*/ 2147483647 w 230"/>
              <a:gd name="T13" fmla="*/ 2147483647 h 53"/>
              <a:gd name="T14" fmla="*/ 0 w 230"/>
              <a:gd name="T15" fmla="*/ 2147483647 h 53"/>
              <a:gd name="T16" fmla="*/ 0 w 230"/>
              <a:gd name="T17" fmla="*/ 2147483647 h 53"/>
              <a:gd name="T18" fmla="*/ 0 w 230"/>
              <a:gd name="T19" fmla="*/ 2147483647 h 53"/>
              <a:gd name="T20" fmla="*/ 2147483647 w 230"/>
              <a:gd name="T21" fmla="*/ 2147483647 h 53"/>
              <a:gd name="T22" fmla="*/ 2147483647 w 230"/>
              <a:gd name="T23" fmla="*/ 2147483647 h 53"/>
              <a:gd name="T24" fmla="*/ 2147483647 w 230"/>
              <a:gd name="T25" fmla="*/ 2147483647 h 53"/>
              <a:gd name="T26" fmla="*/ 2147483647 w 230"/>
              <a:gd name="T27" fmla="*/ 2147483647 h 53"/>
              <a:gd name="T28" fmla="*/ 2147483647 w 230"/>
              <a:gd name="T29" fmla="*/ 2147483647 h 53"/>
              <a:gd name="T30" fmla="*/ 2147483647 w 230"/>
              <a:gd name="T31" fmla="*/ 2147483647 h 53"/>
              <a:gd name="T32" fmla="*/ 2147483647 w 230"/>
              <a:gd name="T33" fmla="*/ 2147483647 h 53"/>
              <a:gd name="T34" fmla="*/ 2147483647 w 230"/>
              <a:gd name="T35" fmla="*/ 2147483647 h 53"/>
              <a:gd name="T36" fmla="*/ 2147483647 w 230"/>
              <a:gd name="T37" fmla="*/ 2147483647 h 53"/>
              <a:gd name="T38" fmla="*/ 2147483647 w 230"/>
              <a:gd name="T39" fmla="*/ 2147483647 h 53"/>
              <a:gd name="T40" fmla="*/ 2147483647 w 230"/>
              <a:gd name="T41" fmla="*/ 2147483647 h 53"/>
              <a:gd name="T42" fmla="*/ 2147483647 w 230"/>
              <a:gd name="T43" fmla="*/ 2147483647 h 53"/>
              <a:gd name="T44" fmla="*/ 2147483647 w 230"/>
              <a:gd name="T45" fmla="*/ 2147483647 h 53"/>
              <a:gd name="T46" fmla="*/ 2147483647 w 230"/>
              <a:gd name="T47" fmla="*/ 2147483647 h 53"/>
              <a:gd name="T48" fmla="*/ 2147483647 w 230"/>
              <a:gd name="T49" fmla="*/ 2147483647 h 53"/>
              <a:gd name="T50" fmla="*/ 2147483647 w 230"/>
              <a:gd name="T51" fmla="*/ 2147483647 h 53"/>
              <a:gd name="T52" fmla="*/ 2147483647 w 230"/>
              <a:gd name="T53" fmla="*/ 2147483647 h 53"/>
              <a:gd name="T54" fmla="*/ 2147483647 w 230"/>
              <a:gd name="T55" fmla="*/ 2147483647 h 53"/>
              <a:gd name="T56" fmla="*/ 2147483647 w 230"/>
              <a:gd name="T57" fmla="*/ 2147483647 h 53"/>
              <a:gd name="T58" fmla="*/ 2147483647 w 230"/>
              <a:gd name="T59" fmla="*/ 2147483647 h 53"/>
              <a:gd name="T60" fmla="*/ 2147483647 w 230"/>
              <a:gd name="T61" fmla="*/ 2147483647 h 53"/>
              <a:gd name="T62" fmla="*/ 2147483647 w 230"/>
              <a:gd name="T63" fmla="*/ 0 h 53"/>
              <a:gd name="T64" fmla="*/ 2147483647 w 23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53"/>
              <a:gd name="T101" fmla="*/ 230 w 23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53">
                <a:moveTo>
                  <a:pt x="26" y="0"/>
                </a:moveTo>
                <a:lnTo>
                  <a:pt x="21" y="2"/>
                </a:lnTo>
                <a:lnTo>
                  <a:pt x="16" y="3"/>
                </a:lnTo>
                <a:lnTo>
                  <a:pt x="12" y="6"/>
                </a:lnTo>
                <a:lnTo>
                  <a:pt x="8" y="8"/>
                </a:lnTo>
                <a:lnTo>
                  <a:pt x="4" y="12"/>
                </a:lnTo>
                <a:lnTo>
                  <a:pt x="3" y="16"/>
                </a:lnTo>
                <a:lnTo>
                  <a:pt x="0" y="21"/>
                </a:lnTo>
                <a:lnTo>
                  <a:pt x="0" y="27"/>
                </a:lnTo>
                <a:lnTo>
                  <a:pt x="0" y="32"/>
                </a:lnTo>
                <a:lnTo>
                  <a:pt x="3" y="37"/>
                </a:lnTo>
                <a:lnTo>
                  <a:pt x="4" y="41"/>
                </a:lnTo>
                <a:lnTo>
                  <a:pt x="8" y="45"/>
                </a:lnTo>
                <a:lnTo>
                  <a:pt x="12" y="49"/>
                </a:lnTo>
                <a:lnTo>
                  <a:pt x="16" y="52"/>
                </a:lnTo>
                <a:lnTo>
                  <a:pt x="21" y="53"/>
                </a:lnTo>
                <a:lnTo>
                  <a:pt x="198" y="53"/>
                </a:lnTo>
                <a:lnTo>
                  <a:pt x="209" y="53"/>
                </a:lnTo>
                <a:lnTo>
                  <a:pt x="214" y="52"/>
                </a:lnTo>
                <a:lnTo>
                  <a:pt x="218" y="49"/>
                </a:lnTo>
                <a:lnTo>
                  <a:pt x="222" y="45"/>
                </a:lnTo>
                <a:lnTo>
                  <a:pt x="226" y="41"/>
                </a:lnTo>
                <a:lnTo>
                  <a:pt x="229" y="37"/>
                </a:lnTo>
                <a:lnTo>
                  <a:pt x="230" y="32"/>
                </a:lnTo>
                <a:lnTo>
                  <a:pt x="230" y="27"/>
                </a:lnTo>
                <a:lnTo>
                  <a:pt x="230" y="21"/>
                </a:lnTo>
                <a:lnTo>
                  <a:pt x="229" y="16"/>
                </a:lnTo>
                <a:lnTo>
                  <a:pt x="226" y="12"/>
                </a:lnTo>
                <a:lnTo>
                  <a:pt x="222" y="8"/>
                </a:lnTo>
                <a:lnTo>
                  <a:pt x="218" y="6"/>
                </a:lnTo>
                <a:lnTo>
                  <a:pt x="214" y="3"/>
                </a:lnTo>
                <a:lnTo>
                  <a:pt x="20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3" name="Straight Connector 46491"/>
          <p:cNvSpPr>
            <a:spLocks noChangeShapeType="1"/>
          </p:cNvSpPr>
          <p:nvPr/>
        </p:nvSpPr>
        <p:spPr bwMode="auto">
          <a:xfrm>
            <a:off x="7005638" y="32956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4" name="Shape 46492"/>
          <p:cNvSpPr>
            <a:spLocks/>
          </p:cNvSpPr>
          <p:nvPr/>
        </p:nvSpPr>
        <p:spPr bwMode="auto">
          <a:xfrm>
            <a:off x="7005638" y="3249613"/>
            <a:ext cx="20637" cy="55562"/>
          </a:xfrm>
          <a:custGeom>
            <a:avLst/>
            <a:gdLst>
              <a:gd name="T0" fmla="*/ 0 w 53"/>
              <a:gd name="T1" fmla="*/ 2147483647 h 147"/>
              <a:gd name="T2" fmla="*/ 0 w 53"/>
              <a:gd name="T3" fmla="*/ 2147483647 h 147"/>
              <a:gd name="T4" fmla="*/ 2147483647 w 53"/>
              <a:gd name="T5" fmla="*/ 2147483647 h 147"/>
              <a:gd name="T6" fmla="*/ 2147483647 w 53"/>
              <a:gd name="T7" fmla="*/ 2147483647 h 147"/>
              <a:gd name="T8" fmla="*/ 2147483647 w 53"/>
              <a:gd name="T9" fmla="*/ 2147483647 h 147"/>
              <a:gd name="T10" fmla="*/ 2147483647 w 53"/>
              <a:gd name="T11" fmla="*/ 2147483647 h 147"/>
              <a:gd name="T12" fmla="*/ 2147483647 w 53"/>
              <a:gd name="T13" fmla="*/ 2147483647 h 147"/>
              <a:gd name="T14" fmla="*/ 2147483647 w 53"/>
              <a:gd name="T15" fmla="*/ 2147483647 h 147"/>
              <a:gd name="T16" fmla="*/ 2147483647 w 53"/>
              <a:gd name="T17" fmla="*/ 2147483647 h 147"/>
              <a:gd name="T18" fmla="*/ 2147483647 w 53"/>
              <a:gd name="T19" fmla="*/ 2147483647 h 147"/>
              <a:gd name="T20" fmla="*/ 2147483647 w 53"/>
              <a:gd name="T21" fmla="*/ 2147483647 h 147"/>
              <a:gd name="T22" fmla="*/ 2147483647 w 53"/>
              <a:gd name="T23" fmla="*/ 2147483647 h 147"/>
              <a:gd name="T24" fmla="*/ 2147483647 w 53"/>
              <a:gd name="T25" fmla="*/ 2147483647 h 147"/>
              <a:gd name="T26" fmla="*/ 2147483647 w 53"/>
              <a:gd name="T27" fmla="*/ 2147483647 h 147"/>
              <a:gd name="T28" fmla="*/ 2147483647 w 53"/>
              <a:gd name="T29" fmla="*/ 2147483647 h 147"/>
              <a:gd name="T30" fmla="*/ 2147483647 w 53"/>
              <a:gd name="T31" fmla="*/ 2147483647 h 147"/>
              <a:gd name="T32" fmla="*/ 2147483647 w 53"/>
              <a:gd name="T33" fmla="*/ 2147483647 h 147"/>
              <a:gd name="T34" fmla="*/ 2147483647 w 53"/>
              <a:gd name="T35" fmla="*/ 2147483647 h 147"/>
              <a:gd name="T36" fmla="*/ 2147483647 w 53"/>
              <a:gd name="T37" fmla="*/ 2147483647 h 147"/>
              <a:gd name="T38" fmla="*/ 2147483647 w 53"/>
              <a:gd name="T39" fmla="*/ 2147483647 h 147"/>
              <a:gd name="T40" fmla="*/ 2147483647 w 53"/>
              <a:gd name="T41" fmla="*/ 2147483647 h 147"/>
              <a:gd name="T42" fmla="*/ 2147483647 w 53"/>
              <a:gd name="T43" fmla="*/ 2147483647 h 147"/>
              <a:gd name="T44" fmla="*/ 2147483647 w 53"/>
              <a:gd name="T45" fmla="*/ 2147483647 h 147"/>
              <a:gd name="T46" fmla="*/ 2147483647 w 53"/>
              <a:gd name="T47" fmla="*/ 2147483647 h 147"/>
              <a:gd name="T48" fmla="*/ 2147483647 w 53"/>
              <a:gd name="T49" fmla="*/ 0 h 147"/>
              <a:gd name="T50" fmla="*/ 2147483647 w 53"/>
              <a:gd name="T51" fmla="*/ 2147483647 h 147"/>
              <a:gd name="T52" fmla="*/ 2147483647 w 53"/>
              <a:gd name="T53" fmla="*/ 2147483647 h 147"/>
              <a:gd name="T54" fmla="*/ 2147483647 w 53"/>
              <a:gd name="T55" fmla="*/ 2147483647 h 147"/>
              <a:gd name="T56" fmla="*/ 2147483647 w 53"/>
              <a:gd name="T57" fmla="*/ 2147483647 h 147"/>
              <a:gd name="T58" fmla="*/ 2147483647 w 53"/>
              <a:gd name="T59" fmla="*/ 2147483647 h 147"/>
              <a:gd name="T60" fmla="*/ 2147483647 w 53"/>
              <a:gd name="T61" fmla="*/ 2147483647 h 147"/>
              <a:gd name="T62" fmla="*/ 0 w 53"/>
              <a:gd name="T63" fmla="*/ 2147483647 h 147"/>
              <a:gd name="T64" fmla="*/ 0 w 53"/>
              <a:gd name="T65" fmla="*/ 2147483647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47"/>
              <a:gd name="T101" fmla="*/ 53 w 53"/>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47">
                <a:moveTo>
                  <a:pt x="0" y="121"/>
                </a:moveTo>
                <a:lnTo>
                  <a:pt x="0" y="126"/>
                </a:lnTo>
                <a:lnTo>
                  <a:pt x="3" y="131"/>
                </a:lnTo>
                <a:lnTo>
                  <a:pt x="4" y="135"/>
                </a:lnTo>
                <a:lnTo>
                  <a:pt x="8" y="139"/>
                </a:lnTo>
                <a:lnTo>
                  <a:pt x="12" y="143"/>
                </a:lnTo>
                <a:lnTo>
                  <a:pt x="16" y="146"/>
                </a:lnTo>
                <a:lnTo>
                  <a:pt x="21" y="147"/>
                </a:lnTo>
                <a:lnTo>
                  <a:pt x="26" y="147"/>
                </a:lnTo>
                <a:lnTo>
                  <a:pt x="32" y="147"/>
                </a:lnTo>
                <a:lnTo>
                  <a:pt x="37" y="146"/>
                </a:lnTo>
                <a:lnTo>
                  <a:pt x="41" y="143"/>
                </a:lnTo>
                <a:lnTo>
                  <a:pt x="45" y="139"/>
                </a:lnTo>
                <a:lnTo>
                  <a:pt x="49" y="135"/>
                </a:lnTo>
                <a:lnTo>
                  <a:pt x="52" y="131"/>
                </a:lnTo>
                <a:lnTo>
                  <a:pt x="53" y="126"/>
                </a:lnTo>
                <a:lnTo>
                  <a:pt x="53" y="33"/>
                </a:lnTo>
                <a:lnTo>
                  <a:pt x="53" y="22"/>
                </a:lnTo>
                <a:lnTo>
                  <a:pt x="52" y="18"/>
                </a:lnTo>
                <a:lnTo>
                  <a:pt x="49" y="12"/>
                </a:lnTo>
                <a:lnTo>
                  <a:pt x="45" y="8"/>
                </a:lnTo>
                <a:lnTo>
                  <a:pt x="41" y="6"/>
                </a:lnTo>
                <a:lnTo>
                  <a:pt x="37" y="3"/>
                </a:lnTo>
                <a:lnTo>
                  <a:pt x="32" y="2"/>
                </a:lnTo>
                <a:lnTo>
                  <a:pt x="26" y="0"/>
                </a:lnTo>
                <a:lnTo>
                  <a:pt x="21" y="2"/>
                </a:lnTo>
                <a:lnTo>
                  <a:pt x="16" y="3"/>
                </a:lnTo>
                <a:lnTo>
                  <a:pt x="12" y="6"/>
                </a:lnTo>
                <a:lnTo>
                  <a:pt x="8" y="8"/>
                </a:lnTo>
                <a:lnTo>
                  <a:pt x="4" y="12"/>
                </a:lnTo>
                <a:lnTo>
                  <a:pt x="3" y="18"/>
                </a:lnTo>
                <a:lnTo>
                  <a:pt x="0" y="28"/>
                </a:lnTo>
                <a:lnTo>
                  <a:pt x="0" y="121"/>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5" name="Straight Connector 46493"/>
          <p:cNvSpPr>
            <a:spLocks noChangeShapeType="1"/>
          </p:cNvSpPr>
          <p:nvPr/>
        </p:nvSpPr>
        <p:spPr bwMode="auto">
          <a:xfrm>
            <a:off x="7016750" y="32496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6" name="Shape 46494"/>
          <p:cNvSpPr>
            <a:spLocks/>
          </p:cNvSpPr>
          <p:nvPr/>
        </p:nvSpPr>
        <p:spPr bwMode="auto">
          <a:xfrm>
            <a:off x="7005638" y="3249613"/>
            <a:ext cx="106362" cy="20637"/>
          </a:xfrm>
          <a:custGeom>
            <a:avLst/>
            <a:gdLst>
              <a:gd name="T0" fmla="*/ 2147483647 w 270"/>
              <a:gd name="T1" fmla="*/ 0 h 53"/>
              <a:gd name="T2" fmla="*/ 2147483647 w 270"/>
              <a:gd name="T3" fmla="*/ 2147483647 h 53"/>
              <a:gd name="T4" fmla="*/ 2147483647 w 270"/>
              <a:gd name="T5" fmla="*/ 2147483647 h 53"/>
              <a:gd name="T6" fmla="*/ 2147483647 w 270"/>
              <a:gd name="T7" fmla="*/ 2147483647 h 53"/>
              <a:gd name="T8" fmla="*/ 2147483647 w 270"/>
              <a:gd name="T9" fmla="*/ 2147483647 h 53"/>
              <a:gd name="T10" fmla="*/ 2147483647 w 270"/>
              <a:gd name="T11" fmla="*/ 2147483647 h 53"/>
              <a:gd name="T12" fmla="*/ 2147483647 w 270"/>
              <a:gd name="T13" fmla="*/ 2147483647 h 53"/>
              <a:gd name="T14" fmla="*/ 0 w 270"/>
              <a:gd name="T15" fmla="*/ 2147483647 h 53"/>
              <a:gd name="T16" fmla="*/ 0 w 270"/>
              <a:gd name="T17" fmla="*/ 2147483647 h 53"/>
              <a:gd name="T18" fmla="*/ 0 w 270"/>
              <a:gd name="T19" fmla="*/ 2147483647 h 53"/>
              <a:gd name="T20" fmla="*/ 2147483647 w 270"/>
              <a:gd name="T21" fmla="*/ 2147483647 h 53"/>
              <a:gd name="T22" fmla="*/ 2147483647 w 270"/>
              <a:gd name="T23" fmla="*/ 2147483647 h 53"/>
              <a:gd name="T24" fmla="*/ 2147483647 w 270"/>
              <a:gd name="T25" fmla="*/ 2147483647 h 53"/>
              <a:gd name="T26" fmla="*/ 2147483647 w 270"/>
              <a:gd name="T27" fmla="*/ 2147483647 h 53"/>
              <a:gd name="T28" fmla="*/ 2147483647 w 270"/>
              <a:gd name="T29" fmla="*/ 2147483647 h 53"/>
              <a:gd name="T30" fmla="*/ 2147483647 w 270"/>
              <a:gd name="T31" fmla="*/ 2147483647 h 53"/>
              <a:gd name="T32" fmla="*/ 2147483647 w 270"/>
              <a:gd name="T33" fmla="*/ 2147483647 h 53"/>
              <a:gd name="T34" fmla="*/ 2147483647 w 270"/>
              <a:gd name="T35" fmla="*/ 2147483647 h 53"/>
              <a:gd name="T36" fmla="*/ 2147483647 w 270"/>
              <a:gd name="T37" fmla="*/ 2147483647 h 53"/>
              <a:gd name="T38" fmla="*/ 2147483647 w 270"/>
              <a:gd name="T39" fmla="*/ 2147483647 h 53"/>
              <a:gd name="T40" fmla="*/ 2147483647 w 270"/>
              <a:gd name="T41" fmla="*/ 2147483647 h 53"/>
              <a:gd name="T42" fmla="*/ 2147483647 w 270"/>
              <a:gd name="T43" fmla="*/ 2147483647 h 53"/>
              <a:gd name="T44" fmla="*/ 2147483647 w 270"/>
              <a:gd name="T45" fmla="*/ 2147483647 h 53"/>
              <a:gd name="T46" fmla="*/ 2147483647 w 270"/>
              <a:gd name="T47" fmla="*/ 2147483647 h 53"/>
              <a:gd name="T48" fmla="*/ 2147483647 w 270"/>
              <a:gd name="T49" fmla="*/ 2147483647 h 53"/>
              <a:gd name="T50" fmla="*/ 2147483647 w 270"/>
              <a:gd name="T51" fmla="*/ 2147483647 h 53"/>
              <a:gd name="T52" fmla="*/ 2147483647 w 270"/>
              <a:gd name="T53" fmla="*/ 2147483647 h 53"/>
              <a:gd name="T54" fmla="*/ 2147483647 w 270"/>
              <a:gd name="T55" fmla="*/ 2147483647 h 53"/>
              <a:gd name="T56" fmla="*/ 2147483647 w 270"/>
              <a:gd name="T57" fmla="*/ 2147483647 h 53"/>
              <a:gd name="T58" fmla="*/ 2147483647 w 270"/>
              <a:gd name="T59" fmla="*/ 2147483647 h 53"/>
              <a:gd name="T60" fmla="*/ 2147483647 w 270"/>
              <a:gd name="T61" fmla="*/ 2147483647 h 53"/>
              <a:gd name="T62" fmla="*/ 2147483647 w 270"/>
              <a:gd name="T63" fmla="*/ 0 h 53"/>
              <a:gd name="T64" fmla="*/ 2147483647 w 27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53"/>
              <a:gd name="T101" fmla="*/ 270 w 27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53">
                <a:moveTo>
                  <a:pt x="26" y="0"/>
                </a:moveTo>
                <a:lnTo>
                  <a:pt x="21" y="2"/>
                </a:lnTo>
                <a:lnTo>
                  <a:pt x="16" y="3"/>
                </a:lnTo>
                <a:lnTo>
                  <a:pt x="12" y="6"/>
                </a:lnTo>
                <a:lnTo>
                  <a:pt x="8" y="8"/>
                </a:lnTo>
                <a:lnTo>
                  <a:pt x="4" y="12"/>
                </a:lnTo>
                <a:lnTo>
                  <a:pt x="3" y="18"/>
                </a:lnTo>
                <a:lnTo>
                  <a:pt x="0" y="22"/>
                </a:lnTo>
                <a:lnTo>
                  <a:pt x="0" y="27"/>
                </a:lnTo>
                <a:lnTo>
                  <a:pt x="0" y="32"/>
                </a:lnTo>
                <a:lnTo>
                  <a:pt x="3" y="37"/>
                </a:lnTo>
                <a:lnTo>
                  <a:pt x="4" y="41"/>
                </a:lnTo>
                <a:lnTo>
                  <a:pt x="8" y="45"/>
                </a:lnTo>
                <a:lnTo>
                  <a:pt x="12" y="49"/>
                </a:lnTo>
                <a:lnTo>
                  <a:pt x="16" y="52"/>
                </a:lnTo>
                <a:lnTo>
                  <a:pt x="21" y="53"/>
                </a:lnTo>
                <a:lnTo>
                  <a:pt x="238" y="53"/>
                </a:lnTo>
                <a:lnTo>
                  <a:pt x="248" y="53"/>
                </a:lnTo>
                <a:lnTo>
                  <a:pt x="252" y="52"/>
                </a:lnTo>
                <a:lnTo>
                  <a:pt x="258" y="49"/>
                </a:lnTo>
                <a:lnTo>
                  <a:pt x="262" y="45"/>
                </a:lnTo>
                <a:lnTo>
                  <a:pt x="264" y="41"/>
                </a:lnTo>
                <a:lnTo>
                  <a:pt x="267" y="37"/>
                </a:lnTo>
                <a:lnTo>
                  <a:pt x="268" y="32"/>
                </a:lnTo>
                <a:lnTo>
                  <a:pt x="270" y="27"/>
                </a:lnTo>
                <a:lnTo>
                  <a:pt x="268" y="22"/>
                </a:lnTo>
                <a:lnTo>
                  <a:pt x="267" y="18"/>
                </a:lnTo>
                <a:lnTo>
                  <a:pt x="264" y="12"/>
                </a:lnTo>
                <a:lnTo>
                  <a:pt x="262" y="8"/>
                </a:lnTo>
                <a:lnTo>
                  <a:pt x="258" y="6"/>
                </a:lnTo>
                <a:lnTo>
                  <a:pt x="252" y="3"/>
                </a:lnTo>
                <a:lnTo>
                  <a:pt x="24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7" name="Straight Connector 46495"/>
          <p:cNvSpPr>
            <a:spLocks noChangeShapeType="1"/>
          </p:cNvSpPr>
          <p:nvPr/>
        </p:nvSpPr>
        <p:spPr bwMode="auto">
          <a:xfrm>
            <a:off x="7102475" y="32496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8" name="Shape 46496"/>
          <p:cNvSpPr>
            <a:spLocks/>
          </p:cNvSpPr>
          <p:nvPr/>
        </p:nvSpPr>
        <p:spPr bwMode="auto">
          <a:xfrm>
            <a:off x="7091363" y="3249613"/>
            <a:ext cx="28575" cy="20637"/>
          </a:xfrm>
          <a:custGeom>
            <a:avLst/>
            <a:gdLst>
              <a:gd name="T0" fmla="*/ 2147483647 w 72"/>
              <a:gd name="T1" fmla="*/ 0 h 53"/>
              <a:gd name="T2" fmla="*/ 2147483647 w 72"/>
              <a:gd name="T3" fmla="*/ 2147483647 h 53"/>
              <a:gd name="T4" fmla="*/ 2147483647 w 72"/>
              <a:gd name="T5" fmla="*/ 2147483647 h 53"/>
              <a:gd name="T6" fmla="*/ 2147483647 w 72"/>
              <a:gd name="T7" fmla="*/ 2147483647 h 53"/>
              <a:gd name="T8" fmla="*/ 2147483647 w 72"/>
              <a:gd name="T9" fmla="*/ 2147483647 h 53"/>
              <a:gd name="T10" fmla="*/ 2147483647 w 72"/>
              <a:gd name="T11" fmla="*/ 2147483647 h 53"/>
              <a:gd name="T12" fmla="*/ 2147483647 w 72"/>
              <a:gd name="T13" fmla="*/ 2147483647 h 53"/>
              <a:gd name="T14" fmla="*/ 0 w 72"/>
              <a:gd name="T15" fmla="*/ 2147483647 h 53"/>
              <a:gd name="T16" fmla="*/ 0 w 72"/>
              <a:gd name="T17" fmla="*/ 2147483647 h 53"/>
              <a:gd name="T18" fmla="*/ 0 w 72"/>
              <a:gd name="T19" fmla="*/ 2147483647 h 53"/>
              <a:gd name="T20" fmla="*/ 2147483647 w 72"/>
              <a:gd name="T21" fmla="*/ 2147483647 h 53"/>
              <a:gd name="T22" fmla="*/ 2147483647 w 72"/>
              <a:gd name="T23" fmla="*/ 2147483647 h 53"/>
              <a:gd name="T24" fmla="*/ 2147483647 w 72"/>
              <a:gd name="T25" fmla="*/ 2147483647 h 53"/>
              <a:gd name="T26" fmla="*/ 2147483647 w 72"/>
              <a:gd name="T27" fmla="*/ 2147483647 h 53"/>
              <a:gd name="T28" fmla="*/ 2147483647 w 72"/>
              <a:gd name="T29" fmla="*/ 2147483647 h 53"/>
              <a:gd name="T30" fmla="*/ 2147483647 w 72"/>
              <a:gd name="T31" fmla="*/ 2147483647 h 53"/>
              <a:gd name="T32" fmla="*/ 2147483647 w 72"/>
              <a:gd name="T33" fmla="*/ 2147483647 h 53"/>
              <a:gd name="T34" fmla="*/ 2147483647 w 72"/>
              <a:gd name="T35" fmla="*/ 2147483647 h 53"/>
              <a:gd name="T36" fmla="*/ 2147483647 w 72"/>
              <a:gd name="T37" fmla="*/ 2147483647 h 53"/>
              <a:gd name="T38" fmla="*/ 2147483647 w 72"/>
              <a:gd name="T39" fmla="*/ 2147483647 h 53"/>
              <a:gd name="T40" fmla="*/ 2147483647 w 72"/>
              <a:gd name="T41" fmla="*/ 2147483647 h 53"/>
              <a:gd name="T42" fmla="*/ 2147483647 w 72"/>
              <a:gd name="T43" fmla="*/ 2147483647 h 53"/>
              <a:gd name="T44" fmla="*/ 2147483647 w 72"/>
              <a:gd name="T45" fmla="*/ 2147483647 h 53"/>
              <a:gd name="T46" fmla="*/ 2147483647 w 72"/>
              <a:gd name="T47" fmla="*/ 2147483647 h 53"/>
              <a:gd name="T48" fmla="*/ 2147483647 w 72"/>
              <a:gd name="T49" fmla="*/ 2147483647 h 53"/>
              <a:gd name="T50" fmla="*/ 2147483647 w 72"/>
              <a:gd name="T51" fmla="*/ 2147483647 h 53"/>
              <a:gd name="T52" fmla="*/ 2147483647 w 72"/>
              <a:gd name="T53" fmla="*/ 2147483647 h 53"/>
              <a:gd name="T54" fmla="*/ 2147483647 w 72"/>
              <a:gd name="T55" fmla="*/ 2147483647 h 53"/>
              <a:gd name="T56" fmla="*/ 2147483647 w 72"/>
              <a:gd name="T57" fmla="*/ 2147483647 h 53"/>
              <a:gd name="T58" fmla="*/ 2147483647 w 72"/>
              <a:gd name="T59" fmla="*/ 2147483647 h 53"/>
              <a:gd name="T60" fmla="*/ 2147483647 w 72"/>
              <a:gd name="T61" fmla="*/ 2147483647 h 53"/>
              <a:gd name="T62" fmla="*/ 2147483647 w 72"/>
              <a:gd name="T63" fmla="*/ 0 h 53"/>
              <a:gd name="T64" fmla="*/ 2147483647 w 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3"/>
              <a:gd name="T101" fmla="*/ 72 w 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3">
                <a:moveTo>
                  <a:pt x="26" y="0"/>
                </a:moveTo>
                <a:lnTo>
                  <a:pt x="21" y="2"/>
                </a:lnTo>
                <a:lnTo>
                  <a:pt x="16" y="3"/>
                </a:lnTo>
                <a:lnTo>
                  <a:pt x="12" y="6"/>
                </a:lnTo>
                <a:lnTo>
                  <a:pt x="8" y="8"/>
                </a:lnTo>
                <a:lnTo>
                  <a:pt x="4" y="12"/>
                </a:lnTo>
                <a:lnTo>
                  <a:pt x="1" y="18"/>
                </a:lnTo>
                <a:lnTo>
                  <a:pt x="0" y="22"/>
                </a:lnTo>
                <a:lnTo>
                  <a:pt x="0" y="27"/>
                </a:lnTo>
                <a:lnTo>
                  <a:pt x="0" y="32"/>
                </a:lnTo>
                <a:lnTo>
                  <a:pt x="1" y="37"/>
                </a:lnTo>
                <a:lnTo>
                  <a:pt x="4" y="41"/>
                </a:lnTo>
                <a:lnTo>
                  <a:pt x="8" y="45"/>
                </a:lnTo>
                <a:lnTo>
                  <a:pt x="12" y="49"/>
                </a:lnTo>
                <a:lnTo>
                  <a:pt x="16" y="52"/>
                </a:lnTo>
                <a:lnTo>
                  <a:pt x="21" y="53"/>
                </a:lnTo>
                <a:lnTo>
                  <a:pt x="39" y="53"/>
                </a:lnTo>
                <a:lnTo>
                  <a:pt x="51" y="53"/>
                </a:lnTo>
                <a:lnTo>
                  <a:pt x="55" y="52"/>
                </a:lnTo>
                <a:lnTo>
                  <a:pt x="61" y="49"/>
                </a:lnTo>
                <a:lnTo>
                  <a:pt x="65" y="45"/>
                </a:lnTo>
                <a:lnTo>
                  <a:pt x="67" y="41"/>
                </a:lnTo>
                <a:lnTo>
                  <a:pt x="70" y="37"/>
                </a:lnTo>
                <a:lnTo>
                  <a:pt x="71" y="32"/>
                </a:lnTo>
                <a:lnTo>
                  <a:pt x="72" y="27"/>
                </a:lnTo>
                <a:lnTo>
                  <a:pt x="71" y="22"/>
                </a:lnTo>
                <a:lnTo>
                  <a:pt x="70" y="18"/>
                </a:lnTo>
                <a:lnTo>
                  <a:pt x="67" y="12"/>
                </a:lnTo>
                <a:lnTo>
                  <a:pt x="65" y="8"/>
                </a:lnTo>
                <a:lnTo>
                  <a:pt x="61" y="6"/>
                </a:lnTo>
                <a:lnTo>
                  <a:pt x="55" y="3"/>
                </a:lnTo>
                <a:lnTo>
                  <a:pt x="4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19" name="Straight Connector 46497"/>
          <p:cNvSpPr>
            <a:spLocks noChangeShapeType="1"/>
          </p:cNvSpPr>
          <p:nvPr/>
        </p:nvSpPr>
        <p:spPr bwMode="auto">
          <a:xfrm>
            <a:off x="7110413" y="32496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0" name="Shape 46498"/>
          <p:cNvSpPr>
            <a:spLocks/>
          </p:cNvSpPr>
          <p:nvPr/>
        </p:nvSpPr>
        <p:spPr bwMode="auto">
          <a:xfrm>
            <a:off x="7099300" y="3249613"/>
            <a:ext cx="63500" cy="20637"/>
          </a:xfrm>
          <a:custGeom>
            <a:avLst/>
            <a:gdLst>
              <a:gd name="T0" fmla="*/ 2147483647 w 161"/>
              <a:gd name="T1" fmla="*/ 0 h 53"/>
              <a:gd name="T2" fmla="*/ 2147483647 w 161"/>
              <a:gd name="T3" fmla="*/ 2147483647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1" y="2"/>
                </a:lnTo>
                <a:lnTo>
                  <a:pt x="15" y="3"/>
                </a:lnTo>
                <a:lnTo>
                  <a:pt x="11" y="6"/>
                </a:lnTo>
                <a:lnTo>
                  <a:pt x="7" y="8"/>
                </a:lnTo>
                <a:lnTo>
                  <a:pt x="4" y="12"/>
                </a:lnTo>
                <a:lnTo>
                  <a:pt x="1" y="18"/>
                </a:lnTo>
                <a:lnTo>
                  <a:pt x="0" y="22"/>
                </a:lnTo>
                <a:lnTo>
                  <a:pt x="0" y="27"/>
                </a:lnTo>
                <a:lnTo>
                  <a:pt x="0" y="32"/>
                </a:lnTo>
                <a:lnTo>
                  <a:pt x="1" y="37"/>
                </a:lnTo>
                <a:lnTo>
                  <a:pt x="4" y="41"/>
                </a:lnTo>
                <a:lnTo>
                  <a:pt x="7" y="45"/>
                </a:lnTo>
                <a:lnTo>
                  <a:pt x="11" y="49"/>
                </a:lnTo>
                <a:lnTo>
                  <a:pt x="15" y="52"/>
                </a:lnTo>
                <a:lnTo>
                  <a:pt x="21" y="53"/>
                </a:lnTo>
                <a:lnTo>
                  <a:pt x="128" y="53"/>
                </a:lnTo>
                <a:lnTo>
                  <a:pt x="138" y="53"/>
                </a:lnTo>
                <a:lnTo>
                  <a:pt x="144" y="52"/>
                </a:lnTo>
                <a:lnTo>
                  <a:pt x="149" y="49"/>
                </a:lnTo>
                <a:lnTo>
                  <a:pt x="153" y="45"/>
                </a:lnTo>
                <a:lnTo>
                  <a:pt x="156" y="41"/>
                </a:lnTo>
                <a:lnTo>
                  <a:pt x="158" y="37"/>
                </a:lnTo>
                <a:lnTo>
                  <a:pt x="159" y="32"/>
                </a:lnTo>
                <a:lnTo>
                  <a:pt x="161" y="27"/>
                </a:lnTo>
                <a:lnTo>
                  <a:pt x="159" y="22"/>
                </a:lnTo>
                <a:lnTo>
                  <a:pt x="158" y="18"/>
                </a:lnTo>
                <a:lnTo>
                  <a:pt x="156" y="12"/>
                </a:lnTo>
                <a:lnTo>
                  <a:pt x="153" y="8"/>
                </a:lnTo>
                <a:lnTo>
                  <a:pt x="149" y="6"/>
                </a:lnTo>
                <a:lnTo>
                  <a:pt x="144" y="3"/>
                </a:lnTo>
                <a:lnTo>
                  <a:pt x="13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1" name="Straight Connector 46499"/>
          <p:cNvSpPr>
            <a:spLocks noChangeShapeType="1"/>
          </p:cNvSpPr>
          <p:nvPr/>
        </p:nvSpPr>
        <p:spPr bwMode="auto">
          <a:xfrm>
            <a:off x="7142163" y="32607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2" name="Shape 46500"/>
          <p:cNvSpPr>
            <a:spLocks/>
          </p:cNvSpPr>
          <p:nvPr/>
        </p:nvSpPr>
        <p:spPr bwMode="auto">
          <a:xfrm>
            <a:off x="7142163" y="3213100"/>
            <a:ext cx="20637" cy="57150"/>
          </a:xfrm>
          <a:custGeom>
            <a:avLst/>
            <a:gdLst>
              <a:gd name="T0" fmla="*/ 0 w 51"/>
              <a:gd name="T1" fmla="*/ 2147483647 h 149"/>
              <a:gd name="T2" fmla="*/ 0 w 51"/>
              <a:gd name="T3" fmla="*/ 2147483647 h 149"/>
              <a:gd name="T4" fmla="*/ 2147483647 w 51"/>
              <a:gd name="T5" fmla="*/ 2147483647 h 149"/>
              <a:gd name="T6" fmla="*/ 2147483647 w 51"/>
              <a:gd name="T7" fmla="*/ 2147483647 h 149"/>
              <a:gd name="T8" fmla="*/ 2147483647 w 51"/>
              <a:gd name="T9" fmla="*/ 2147483647 h 149"/>
              <a:gd name="T10" fmla="*/ 2147483647 w 51"/>
              <a:gd name="T11" fmla="*/ 2147483647 h 149"/>
              <a:gd name="T12" fmla="*/ 2147483647 w 51"/>
              <a:gd name="T13" fmla="*/ 2147483647 h 149"/>
              <a:gd name="T14" fmla="*/ 2147483647 w 51"/>
              <a:gd name="T15" fmla="*/ 2147483647 h 149"/>
              <a:gd name="T16" fmla="*/ 2147483647 w 51"/>
              <a:gd name="T17" fmla="*/ 2147483647 h 149"/>
              <a:gd name="T18" fmla="*/ 2147483647 w 51"/>
              <a:gd name="T19" fmla="*/ 2147483647 h 149"/>
              <a:gd name="T20" fmla="*/ 2147483647 w 51"/>
              <a:gd name="T21" fmla="*/ 2147483647 h 149"/>
              <a:gd name="T22" fmla="*/ 2147483647 w 51"/>
              <a:gd name="T23" fmla="*/ 2147483647 h 149"/>
              <a:gd name="T24" fmla="*/ 2147483647 w 51"/>
              <a:gd name="T25" fmla="*/ 2147483647 h 149"/>
              <a:gd name="T26" fmla="*/ 2147483647 w 51"/>
              <a:gd name="T27" fmla="*/ 2147483647 h 149"/>
              <a:gd name="T28" fmla="*/ 2147483647 w 51"/>
              <a:gd name="T29" fmla="*/ 2147483647 h 149"/>
              <a:gd name="T30" fmla="*/ 2147483647 w 51"/>
              <a:gd name="T31" fmla="*/ 2147483647 h 149"/>
              <a:gd name="T32" fmla="*/ 2147483647 w 51"/>
              <a:gd name="T33" fmla="*/ 2147483647 h 149"/>
              <a:gd name="T34" fmla="*/ 2147483647 w 51"/>
              <a:gd name="T35" fmla="*/ 2147483647 h 149"/>
              <a:gd name="T36" fmla="*/ 2147483647 w 51"/>
              <a:gd name="T37" fmla="*/ 2147483647 h 149"/>
              <a:gd name="T38" fmla="*/ 2147483647 w 51"/>
              <a:gd name="T39" fmla="*/ 2147483647 h 149"/>
              <a:gd name="T40" fmla="*/ 2147483647 w 51"/>
              <a:gd name="T41" fmla="*/ 2147483647 h 149"/>
              <a:gd name="T42" fmla="*/ 2147483647 w 51"/>
              <a:gd name="T43" fmla="*/ 2147483647 h 149"/>
              <a:gd name="T44" fmla="*/ 2147483647 w 51"/>
              <a:gd name="T45" fmla="*/ 2147483647 h 149"/>
              <a:gd name="T46" fmla="*/ 2147483647 w 51"/>
              <a:gd name="T47" fmla="*/ 2147483647 h 149"/>
              <a:gd name="T48" fmla="*/ 2147483647 w 51"/>
              <a:gd name="T49" fmla="*/ 0 h 149"/>
              <a:gd name="T50" fmla="*/ 2147483647 w 51"/>
              <a:gd name="T51" fmla="*/ 2147483647 h 149"/>
              <a:gd name="T52" fmla="*/ 2147483647 w 51"/>
              <a:gd name="T53" fmla="*/ 2147483647 h 149"/>
              <a:gd name="T54" fmla="*/ 2147483647 w 51"/>
              <a:gd name="T55" fmla="*/ 2147483647 h 149"/>
              <a:gd name="T56" fmla="*/ 2147483647 w 51"/>
              <a:gd name="T57" fmla="*/ 2147483647 h 149"/>
              <a:gd name="T58" fmla="*/ 2147483647 w 51"/>
              <a:gd name="T59" fmla="*/ 2147483647 h 149"/>
              <a:gd name="T60" fmla="*/ 2147483647 w 51"/>
              <a:gd name="T61" fmla="*/ 2147483647 h 149"/>
              <a:gd name="T62" fmla="*/ 0 w 51"/>
              <a:gd name="T63" fmla="*/ 2147483647 h 149"/>
              <a:gd name="T64" fmla="*/ 0 w 51"/>
              <a:gd name="T65" fmla="*/ 2147483647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49"/>
              <a:gd name="T101" fmla="*/ 51 w 51"/>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49">
                <a:moveTo>
                  <a:pt x="0" y="123"/>
                </a:moveTo>
                <a:lnTo>
                  <a:pt x="0" y="128"/>
                </a:lnTo>
                <a:lnTo>
                  <a:pt x="1" y="133"/>
                </a:lnTo>
                <a:lnTo>
                  <a:pt x="4" y="137"/>
                </a:lnTo>
                <a:lnTo>
                  <a:pt x="7" y="141"/>
                </a:lnTo>
                <a:lnTo>
                  <a:pt x="11" y="145"/>
                </a:lnTo>
                <a:lnTo>
                  <a:pt x="16" y="148"/>
                </a:lnTo>
                <a:lnTo>
                  <a:pt x="21" y="149"/>
                </a:lnTo>
                <a:lnTo>
                  <a:pt x="26" y="149"/>
                </a:lnTo>
                <a:lnTo>
                  <a:pt x="30" y="149"/>
                </a:lnTo>
                <a:lnTo>
                  <a:pt x="36" y="148"/>
                </a:lnTo>
                <a:lnTo>
                  <a:pt x="41" y="145"/>
                </a:lnTo>
                <a:lnTo>
                  <a:pt x="45" y="141"/>
                </a:lnTo>
                <a:lnTo>
                  <a:pt x="48" y="137"/>
                </a:lnTo>
                <a:lnTo>
                  <a:pt x="50" y="133"/>
                </a:lnTo>
                <a:lnTo>
                  <a:pt x="51" y="128"/>
                </a:lnTo>
                <a:lnTo>
                  <a:pt x="51" y="33"/>
                </a:lnTo>
                <a:lnTo>
                  <a:pt x="51" y="21"/>
                </a:lnTo>
                <a:lnTo>
                  <a:pt x="50" y="17"/>
                </a:lnTo>
                <a:lnTo>
                  <a:pt x="48" y="12"/>
                </a:lnTo>
                <a:lnTo>
                  <a:pt x="45" y="8"/>
                </a:lnTo>
                <a:lnTo>
                  <a:pt x="41" y="5"/>
                </a:lnTo>
                <a:lnTo>
                  <a:pt x="36" y="3"/>
                </a:lnTo>
                <a:lnTo>
                  <a:pt x="30" y="1"/>
                </a:lnTo>
                <a:lnTo>
                  <a:pt x="26" y="0"/>
                </a:lnTo>
                <a:lnTo>
                  <a:pt x="21" y="1"/>
                </a:lnTo>
                <a:lnTo>
                  <a:pt x="16" y="3"/>
                </a:lnTo>
                <a:lnTo>
                  <a:pt x="11" y="5"/>
                </a:lnTo>
                <a:lnTo>
                  <a:pt x="7" y="8"/>
                </a:lnTo>
                <a:lnTo>
                  <a:pt x="4" y="12"/>
                </a:lnTo>
                <a:lnTo>
                  <a:pt x="1" y="17"/>
                </a:lnTo>
                <a:lnTo>
                  <a:pt x="0" y="28"/>
                </a:lnTo>
                <a:lnTo>
                  <a:pt x="0" y="123"/>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3" name="Straight Connector 46501"/>
          <p:cNvSpPr>
            <a:spLocks noChangeShapeType="1"/>
          </p:cNvSpPr>
          <p:nvPr/>
        </p:nvSpPr>
        <p:spPr bwMode="auto">
          <a:xfrm>
            <a:off x="7153275" y="32131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4" name="Shape 46502"/>
          <p:cNvSpPr>
            <a:spLocks/>
          </p:cNvSpPr>
          <p:nvPr/>
        </p:nvSpPr>
        <p:spPr bwMode="auto">
          <a:xfrm>
            <a:off x="7142163" y="3213100"/>
            <a:ext cx="49212" cy="19050"/>
          </a:xfrm>
          <a:custGeom>
            <a:avLst/>
            <a:gdLst>
              <a:gd name="T0" fmla="*/ 2147483647 w 122"/>
              <a:gd name="T1" fmla="*/ 0 h 53"/>
              <a:gd name="T2" fmla="*/ 2147483647 w 122"/>
              <a:gd name="T3" fmla="*/ 2147483647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0 w 122"/>
              <a:gd name="T15" fmla="*/ 2147483647 h 53"/>
              <a:gd name="T16" fmla="*/ 0 w 122"/>
              <a:gd name="T17" fmla="*/ 2147483647 h 53"/>
              <a:gd name="T18" fmla="*/ 0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6" y="0"/>
                </a:moveTo>
                <a:lnTo>
                  <a:pt x="21" y="1"/>
                </a:lnTo>
                <a:lnTo>
                  <a:pt x="16" y="3"/>
                </a:lnTo>
                <a:lnTo>
                  <a:pt x="11" y="5"/>
                </a:lnTo>
                <a:lnTo>
                  <a:pt x="7" y="8"/>
                </a:lnTo>
                <a:lnTo>
                  <a:pt x="4" y="12"/>
                </a:lnTo>
                <a:lnTo>
                  <a:pt x="1" y="17"/>
                </a:lnTo>
                <a:lnTo>
                  <a:pt x="0" y="21"/>
                </a:lnTo>
                <a:lnTo>
                  <a:pt x="0" y="26"/>
                </a:lnTo>
                <a:lnTo>
                  <a:pt x="0" y="32"/>
                </a:lnTo>
                <a:lnTo>
                  <a:pt x="1" y="37"/>
                </a:lnTo>
                <a:lnTo>
                  <a:pt x="4" y="42"/>
                </a:lnTo>
                <a:lnTo>
                  <a:pt x="7" y="46"/>
                </a:lnTo>
                <a:lnTo>
                  <a:pt x="11" y="49"/>
                </a:lnTo>
                <a:lnTo>
                  <a:pt x="16" y="52"/>
                </a:lnTo>
                <a:lnTo>
                  <a:pt x="21" y="53"/>
                </a:lnTo>
                <a:lnTo>
                  <a:pt x="90" y="53"/>
                </a:lnTo>
                <a:lnTo>
                  <a:pt x="100" y="53"/>
                </a:lnTo>
                <a:lnTo>
                  <a:pt x="104" y="52"/>
                </a:lnTo>
                <a:lnTo>
                  <a:pt x="110" y="49"/>
                </a:lnTo>
                <a:lnTo>
                  <a:pt x="114" y="46"/>
                </a:lnTo>
                <a:lnTo>
                  <a:pt x="116" y="42"/>
                </a:lnTo>
                <a:lnTo>
                  <a:pt x="119" y="37"/>
                </a:lnTo>
                <a:lnTo>
                  <a:pt x="120" y="32"/>
                </a:lnTo>
                <a:lnTo>
                  <a:pt x="122" y="26"/>
                </a:lnTo>
                <a:lnTo>
                  <a:pt x="120" y="21"/>
                </a:lnTo>
                <a:lnTo>
                  <a:pt x="119" y="17"/>
                </a:lnTo>
                <a:lnTo>
                  <a:pt x="116" y="12"/>
                </a:lnTo>
                <a:lnTo>
                  <a:pt x="114" y="8"/>
                </a:lnTo>
                <a:lnTo>
                  <a:pt x="110" y="5"/>
                </a:lnTo>
                <a:lnTo>
                  <a:pt x="104" y="3"/>
                </a:lnTo>
                <a:lnTo>
                  <a:pt x="9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5" name="Straight Connector 46503"/>
          <p:cNvSpPr>
            <a:spLocks noChangeShapeType="1"/>
          </p:cNvSpPr>
          <p:nvPr/>
        </p:nvSpPr>
        <p:spPr bwMode="auto">
          <a:xfrm>
            <a:off x="7169150" y="32242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6" name="Shape 46504"/>
          <p:cNvSpPr>
            <a:spLocks/>
          </p:cNvSpPr>
          <p:nvPr/>
        </p:nvSpPr>
        <p:spPr bwMode="auto">
          <a:xfrm>
            <a:off x="7169150" y="3176588"/>
            <a:ext cx="20638" cy="55562"/>
          </a:xfrm>
          <a:custGeom>
            <a:avLst/>
            <a:gdLst>
              <a:gd name="T0" fmla="*/ 0 w 51"/>
              <a:gd name="T1" fmla="*/ 2147483647 h 148"/>
              <a:gd name="T2" fmla="*/ 0 w 51"/>
              <a:gd name="T3" fmla="*/ 2147483647 h 148"/>
              <a:gd name="T4" fmla="*/ 2147483647 w 51"/>
              <a:gd name="T5" fmla="*/ 2147483647 h 148"/>
              <a:gd name="T6" fmla="*/ 2147483647 w 51"/>
              <a:gd name="T7" fmla="*/ 2147483647 h 148"/>
              <a:gd name="T8" fmla="*/ 2147483647 w 51"/>
              <a:gd name="T9" fmla="*/ 2147483647 h 148"/>
              <a:gd name="T10" fmla="*/ 2147483647 w 51"/>
              <a:gd name="T11" fmla="*/ 2147483647 h 148"/>
              <a:gd name="T12" fmla="*/ 2147483647 w 51"/>
              <a:gd name="T13" fmla="*/ 2147483647 h 148"/>
              <a:gd name="T14" fmla="*/ 2147483647 w 51"/>
              <a:gd name="T15" fmla="*/ 2147483647 h 148"/>
              <a:gd name="T16" fmla="*/ 2147483647 w 51"/>
              <a:gd name="T17" fmla="*/ 2147483647 h 148"/>
              <a:gd name="T18" fmla="*/ 2147483647 w 51"/>
              <a:gd name="T19" fmla="*/ 2147483647 h 148"/>
              <a:gd name="T20" fmla="*/ 2147483647 w 51"/>
              <a:gd name="T21" fmla="*/ 2147483647 h 148"/>
              <a:gd name="T22" fmla="*/ 2147483647 w 51"/>
              <a:gd name="T23" fmla="*/ 2147483647 h 148"/>
              <a:gd name="T24" fmla="*/ 2147483647 w 51"/>
              <a:gd name="T25" fmla="*/ 2147483647 h 148"/>
              <a:gd name="T26" fmla="*/ 2147483647 w 51"/>
              <a:gd name="T27" fmla="*/ 2147483647 h 148"/>
              <a:gd name="T28" fmla="*/ 2147483647 w 51"/>
              <a:gd name="T29" fmla="*/ 2147483647 h 148"/>
              <a:gd name="T30" fmla="*/ 2147483647 w 51"/>
              <a:gd name="T31" fmla="*/ 2147483647 h 148"/>
              <a:gd name="T32" fmla="*/ 2147483647 w 51"/>
              <a:gd name="T33" fmla="*/ 2147483647 h 148"/>
              <a:gd name="T34" fmla="*/ 2147483647 w 51"/>
              <a:gd name="T35" fmla="*/ 2147483647 h 148"/>
              <a:gd name="T36" fmla="*/ 2147483647 w 51"/>
              <a:gd name="T37" fmla="*/ 2147483647 h 148"/>
              <a:gd name="T38" fmla="*/ 2147483647 w 51"/>
              <a:gd name="T39" fmla="*/ 2147483647 h 148"/>
              <a:gd name="T40" fmla="*/ 2147483647 w 51"/>
              <a:gd name="T41" fmla="*/ 2147483647 h 148"/>
              <a:gd name="T42" fmla="*/ 2147483647 w 51"/>
              <a:gd name="T43" fmla="*/ 2147483647 h 148"/>
              <a:gd name="T44" fmla="*/ 2147483647 w 51"/>
              <a:gd name="T45" fmla="*/ 2147483647 h 148"/>
              <a:gd name="T46" fmla="*/ 2147483647 w 51"/>
              <a:gd name="T47" fmla="*/ 0 h 148"/>
              <a:gd name="T48" fmla="*/ 2147483647 w 51"/>
              <a:gd name="T49" fmla="*/ 0 h 148"/>
              <a:gd name="T50" fmla="*/ 2147483647 w 51"/>
              <a:gd name="T51" fmla="*/ 0 h 148"/>
              <a:gd name="T52" fmla="*/ 2147483647 w 51"/>
              <a:gd name="T53" fmla="*/ 2147483647 h 148"/>
              <a:gd name="T54" fmla="*/ 2147483647 w 51"/>
              <a:gd name="T55" fmla="*/ 2147483647 h 148"/>
              <a:gd name="T56" fmla="*/ 2147483647 w 51"/>
              <a:gd name="T57" fmla="*/ 2147483647 h 148"/>
              <a:gd name="T58" fmla="*/ 2147483647 w 51"/>
              <a:gd name="T59" fmla="*/ 2147483647 h 148"/>
              <a:gd name="T60" fmla="*/ 2147483647 w 51"/>
              <a:gd name="T61" fmla="*/ 2147483647 h 148"/>
              <a:gd name="T62" fmla="*/ 0 w 51"/>
              <a:gd name="T63" fmla="*/ 2147483647 h 148"/>
              <a:gd name="T64" fmla="*/ 0 w 51"/>
              <a:gd name="T65" fmla="*/ 2147483647 h 1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48"/>
              <a:gd name="T101" fmla="*/ 51 w 51"/>
              <a:gd name="T102" fmla="*/ 148 h 1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48">
                <a:moveTo>
                  <a:pt x="0" y="121"/>
                </a:moveTo>
                <a:lnTo>
                  <a:pt x="0" y="127"/>
                </a:lnTo>
                <a:lnTo>
                  <a:pt x="1" y="132"/>
                </a:lnTo>
                <a:lnTo>
                  <a:pt x="4" y="137"/>
                </a:lnTo>
                <a:lnTo>
                  <a:pt x="8" y="141"/>
                </a:lnTo>
                <a:lnTo>
                  <a:pt x="12" y="144"/>
                </a:lnTo>
                <a:lnTo>
                  <a:pt x="16" y="147"/>
                </a:lnTo>
                <a:lnTo>
                  <a:pt x="21" y="148"/>
                </a:lnTo>
                <a:lnTo>
                  <a:pt x="26" y="148"/>
                </a:lnTo>
                <a:lnTo>
                  <a:pt x="31" y="148"/>
                </a:lnTo>
                <a:lnTo>
                  <a:pt x="35" y="147"/>
                </a:lnTo>
                <a:lnTo>
                  <a:pt x="41" y="144"/>
                </a:lnTo>
                <a:lnTo>
                  <a:pt x="45" y="141"/>
                </a:lnTo>
                <a:lnTo>
                  <a:pt x="47" y="137"/>
                </a:lnTo>
                <a:lnTo>
                  <a:pt x="50" y="132"/>
                </a:lnTo>
                <a:lnTo>
                  <a:pt x="51" y="127"/>
                </a:lnTo>
                <a:lnTo>
                  <a:pt x="51" y="32"/>
                </a:lnTo>
                <a:lnTo>
                  <a:pt x="51" y="21"/>
                </a:lnTo>
                <a:lnTo>
                  <a:pt x="50" y="16"/>
                </a:lnTo>
                <a:lnTo>
                  <a:pt x="47" y="10"/>
                </a:lnTo>
                <a:lnTo>
                  <a:pt x="45" y="6"/>
                </a:lnTo>
                <a:lnTo>
                  <a:pt x="41" y="4"/>
                </a:lnTo>
                <a:lnTo>
                  <a:pt x="35" y="1"/>
                </a:lnTo>
                <a:lnTo>
                  <a:pt x="31" y="0"/>
                </a:lnTo>
                <a:lnTo>
                  <a:pt x="26" y="0"/>
                </a:lnTo>
                <a:lnTo>
                  <a:pt x="21" y="0"/>
                </a:lnTo>
                <a:lnTo>
                  <a:pt x="16" y="1"/>
                </a:lnTo>
                <a:lnTo>
                  <a:pt x="12" y="4"/>
                </a:lnTo>
                <a:lnTo>
                  <a:pt x="8" y="6"/>
                </a:lnTo>
                <a:lnTo>
                  <a:pt x="4" y="10"/>
                </a:lnTo>
                <a:lnTo>
                  <a:pt x="1" y="16"/>
                </a:lnTo>
                <a:lnTo>
                  <a:pt x="0" y="26"/>
                </a:lnTo>
                <a:lnTo>
                  <a:pt x="0" y="121"/>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7" name="Straight Connector 46505"/>
          <p:cNvSpPr>
            <a:spLocks noChangeShapeType="1"/>
          </p:cNvSpPr>
          <p:nvPr/>
        </p:nvSpPr>
        <p:spPr bwMode="auto">
          <a:xfrm>
            <a:off x="7180263" y="31765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8" name="Shape 46506"/>
          <p:cNvSpPr>
            <a:spLocks/>
          </p:cNvSpPr>
          <p:nvPr/>
        </p:nvSpPr>
        <p:spPr bwMode="auto">
          <a:xfrm>
            <a:off x="7169150" y="3176588"/>
            <a:ext cx="33338" cy="19050"/>
          </a:xfrm>
          <a:custGeom>
            <a:avLst/>
            <a:gdLst>
              <a:gd name="T0" fmla="*/ 2147483647 w 82"/>
              <a:gd name="T1" fmla="*/ 0 h 51"/>
              <a:gd name="T2" fmla="*/ 2147483647 w 82"/>
              <a:gd name="T3" fmla="*/ 0 h 51"/>
              <a:gd name="T4" fmla="*/ 2147483647 w 82"/>
              <a:gd name="T5" fmla="*/ 2147483647 h 51"/>
              <a:gd name="T6" fmla="*/ 2147483647 w 82"/>
              <a:gd name="T7" fmla="*/ 2147483647 h 51"/>
              <a:gd name="T8" fmla="*/ 2147483647 w 82"/>
              <a:gd name="T9" fmla="*/ 2147483647 h 51"/>
              <a:gd name="T10" fmla="*/ 2147483647 w 82"/>
              <a:gd name="T11" fmla="*/ 2147483647 h 51"/>
              <a:gd name="T12" fmla="*/ 2147483647 w 82"/>
              <a:gd name="T13" fmla="*/ 2147483647 h 51"/>
              <a:gd name="T14" fmla="*/ 0 w 82"/>
              <a:gd name="T15" fmla="*/ 2147483647 h 51"/>
              <a:gd name="T16" fmla="*/ 0 w 82"/>
              <a:gd name="T17" fmla="*/ 2147483647 h 51"/>
              <a:gd name="T18" fmla="*/ 0 w 82"/>
              <a:gd name="T19" fmla="*/ 2147483647 h 51"/>
              <a:gd name="T20" fmla="*/ 2147483647 w 82"/>
              <a:gd name="T21" fmla="*/ 2147483647 h 51"/>
              <a:gd name="T22" fmla="*/ 2147483647 w 82"/>
              <a:gd name="T23" fmla="*/ 2147483647 h 51"/>
              <a:gd name="T24" fmla="*/ 2147483647 w 82"/>
              <a:gd name="T25" fmla="*/ 2147483647 h 51"/>
              <a:gd name="T26" fmla="*/ 2147483647 w 82"/>
              <a:gd name="T27" fmla="*/ 2147483647 h 51"/>
              <a:gd name="T28" fmla="*/ 2147483647 w 82"/>
              <a:gd name="T29" fmla="*/ 2147483647 h 51"/>
              <a:gd name="T30" fmla="*/ 2147483647 w 82"/>
              <a:gd name="T31" fmla="*/ 2147483647 h 51"/>
              <a:gd name="T32" fmla="*/ 2147483647 w 82"/>
              <a:gd name="T33" fmla="*/ 2147483647 h 51"/>
              <a:gd name="T34" fmla="*/ 2147483647 w 82"/>
              <a:gd name="T35" fmla="*/ 2147483647 h 51"/>
              <a:gd name="T36" fmla="*/ 2147483647 w 82"/>
              <a:gd name="T37" fmla="*/ 2147483647 h 51"/>
              <a:gd name="T38" fmla="*/ 2147483647 w 82"/>
              <a:gd name="T39" fmla="*/ 2147483647 h 51"/>
              <a:gd name="T40" fmla="*/ 2147483647 w 82"/>
              <a:gd name="T41" fmla="*/ 2147483647 h 51"/>
              <a:gd name="T42" fmla="*/ 2147483647 w 82"/>
              <a:gd name="T43" fmla="*/ 2147483647 h 51"/>
              <a:gd name="T44" fmla="*/ 2147483647 w 82"/>
              <a:gd name="T45" fmla="*/ 2147483647 h 51"/>
              <a:gd name="T46" fmla="*/ 2147483647 w 82"/>
              <a:gd name="T47" fmla="*/ 2147483647 h 51"/>
              <a:gd name="T48" fmla="*/ 2147483647 w 82"/>
              <a:gd name="T49" fmla="*/ 2147483647 h 51"/>
              <a:gd name="T50" fmla="*/ 2147483647 w 82"/>
              <a:gd name="T51" fmla="*/ 2147483647 h 51"/>
              <a:gd name="T52" fmla="*/ 2147483647 w 82"/>
              <a:gd name="T53" fmla="*/ 2147483647 h 51"/>
              <a:gd name="T54" fmla="*/ 2147483647 w 82"/>
              <a:gd name="T55" fmla="*/ 2147483647 h 51"/>
              <a:gd name="T56" fmla="*/ 2147483647 w 82"/>
              <a:gd name="T57" fmla="*/ 2147483647 h 51"/>
              <a:gd name="T58" fmla="*/ 2147483647 w 82"/>
              <a:gd name="T59" fmla="*/ 2147483647 h 51"/>
              <a:gd name="T60" fmla="*/ 2147483647 w 82"/>
              <a:gd name="T61" fmla="*/ 2147483647 h 51"/>
              <a:gd name="T62" fmla="*/ 2147483647 w 82"/>
              <a:gd name="T63" fmla="*/ 0 h 51"/>
              <a:gd name="T64" fmla="*/ 2147483647 w 82"/>
              <a:gd name="T65" fmla="*/ 0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51"/>
              <a:gd name="T101" fmla="*/ 82 w 82"/>
              <a:gd name="T102" fmla="*/ 51 h 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51">
                <a:moveTo>
                  <a:pt x="26" y="0"/>
                </a:moveTo>
                <a:lnTo>
                  <a:pt x="21" y="0"/>
                </a:lnTo>
                <a:lnTo>
                  <a:pt x="16" y="1"/>
                </a:lnTo>
                <a:lnTo>
                  <a:pt x="12" y="4"/>
                </a:lnTo>
                <a:lnTo>
                  <a:pt x="8" y="6"/>
                </a:lnTo>
                <a:lnTo>
                  <a:pt x="4" y="10"/>
                </a:lnTo>
                <a:lnTo>
                  <a:pt x="1" y="16"/>
                </a:lnTo>
                <a:lnTo>
                  <a:pt x="0" y="21"/>
                </a:lnTo>
                <a:lnTo>
                  <a:pt x="0" y="26"/>
                </a:lnTo>
                <a:lnTo>
                  <a:pt x="0" y="30"/>
                </a:lnTo>
                <a:lnTo>
                  <a:pt x="1" y="36"/>
                </a:lnTo>
                <a:lnTo>
                  <a:pt x="4" y="41"/>
                </a:lnTo>
                <a:lnTo>
                  <a:pt x="8" y="45"/>
                </a:lnTo>
                <a:lnTo>
                  <a:pt x="12" y="47"/>
                </a:lnTo>
                <a:lnTo>
                  <a:pt x="16" y="50"/>
                </a:lnTo>
                <a:lnTo>
                  <a:pt x="21" y="51"/>
                </a:lnTo>
                <a:lnTo>
                  <a:pt x="50" y="51"/>
                </a:lnTo>
                <a:lnTo>
                  <a:pt x="60" y="51"/>
                </a:lnTo>
                <a:lnTo>
                  <a:pt x="66" y="50"/>
                </a:lnTo>
                <a:lnTo>
                  <a:pt x="70" y="47"/>
                </a:lnTo>
                <a:lnTo>
                  <a:pt x="74" y="45"/>
                </a:lnTo>
                <a:lnTo>
                  <a:pt x="78" y="41"/>
                </a:lnTo>
                <a:lnTo>
                  <a:pt x="79" y="36"/>
                </a:lnTo>
                <a:lnTo>
                  <a:pt x="82" y="30"/>
                </a:lnTo>
                <a:lnTo>
                  <a:pt x="82" y="26"/>
                </a:lnTo>
                <a:lnTo>
                  <a:pt x="82" y="21"/>
                </a:lnTo>
                <a:lnTo>
                  <a:pt x="79" y="16"/>
                </a:lnTo>
                <a:lnTo>
                  <a:pt x="78" y="10"/>
                </a:lnTo>
                <a:lnTo>
                  <a:pt x="74" y="6"/>
                </a:lnTo>
                <a:lnTo>
                  <a:pt x="70" y="4"/>
                </a:lnTo>
                <a:lnTo>
                  <a:pt x="66" y="1"/>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29" name="Straight Connector 46507"/>
          <p:cNvSpPr>
            <a:spLocks noChangeShapeType="1"/>
          </p:cNvSpPr>
          <p:nvPr/>
        </p:nvSpPr>
        <p:spPr bwMode="auto">
          <a:xfrm>
            <a:off x="7181850" y="3187700"/>
            <a:ext cx="1588" cy="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0" name="Shape 46508"/>
          <p:cNvSpPr>
            <a:spLocks/>
          </p:cNvSpPr>
          <p:nvPr/>
        </p:nvSpPr>
        <p:spPr bwMode="auto">
          <a:xfrm>
            <a:off x="7181850" y="3140075"/>
            <a:ext cx="20638" cy="57150"/>
          </a:xfrm>
          <a:custGeom>
            <a:avLst/>
            <a:gdLst>
              <a:gd name="T0" fmla="*/ 0 w 53"/>
              <a:gd name="T1" fmla="*/ 2147483647 h 150"/>
              <a:gd name="T2" fmla="*/ 0 w 53"/>
              <a:gd name="T3" fmla="*/ 2147483647 h 150"/>
              <a:gd name="T4" fmla="*/ 2147483647 w 53"/>
              <a:gd name="T5" fmla="*/ 2147483647 h 150"/>
              <a:gd name="T6" fmla="*/ 2147483647 w 53"/>
              <a:gd name="T7" fmla="*/ 2147483647 h 150"/>
              <a:gd name="T8" fmla="*/ 2147483647 w 53"/>
              <a:gd name="T9" fmla="*/ 2147483647 h 150"/>
              <a:gd name="T10" fmla="*/ 2147483647 w 53"/>
              <a:gd name="T11" fmla="*/ 2147483647 h 150"/>
              <a:gd name="T12" fmla="*/ 2147483647 w 53"/>
              <a:gd name="T13" fmla="*/ 2147483647 h 150"/>
              <a:gd name="T14" fmla="*/ 2147483647 w 53"/>
              <a:gd name="T15" fmla="*/ 2147483647 h 150"/>
              <a:gd name="T16" fmla="*/ 2147483647 w 53"/>
              <a:gd name="T17" fmla="*/ 2147483647 h 150"/>
              <a:gd name="T18" fmla="*/ 2147483647 w 53"/>
              <a:gd name="T19" fmla="*/ 2147483647 h 150"/>
              <a:gd name="T20" fmla="*/ 2147483647 w 53"/>
              <a:gd name="T21" fmla="*/ 2147483647 h 150"/>
              <a:gd name="T22" fmla="*/ 2147483647 w 53"/>
              <a:gd name="T23" fmla="*/ 2147483647 h 150"/>
              <a:gd name="T24" fmla="*/ 2147483647 w 53"/>
              <a:gd name="T25" fmla="*/ 2147483647 h 150"/>
              <a:gd name="T26" fmla="*/ 2147483647 w 53"/>
              <a:gd name="T27" fmla="*/ 2147483647 h 150"/>
              <a:gd name="T28" fmla="*/ 2147483647 w 53"/>
              <a:gd name="T29" fmla="*/ 2147483647 h 150"/>
              <a:gd name="T30" fmla="*/ 2147483647 w 53"/>
              <a:gd name="T31" fmla="*/ 2147483647 h 150"/>
              <a:gd name="T32" fmla="*/ 2147483647 w 53"/>
              <a:gd name="T33" fmla="*/ 2147483647 h 150"/>
              <a:gd name="T34" fmla="*/ 2147483647 w 53"/>
              <a:gd name="T35" fmla="*/ 2147483647 h 150"/>
              <a:gd name="T36" fmla="*/ 2147483647 w 53"/>
              <a:gd name="T37" fmla="*/ 2147483647 h 150"/>
              <a:gd name="T38" fmla="*/ 2147483647 w 53"/>
              <a:gd name="T39" fmla="*/ 2147483647 h 150"/>
              <a:gd name="T40" fmla="*/ 2147483647 w 53"/>
              <a:gd name="T41" fmla="*/ 2147483647 h 150"/>
              <a:gd name="T42" fmla="*/ 2147483647 w 53"/>
              <a:gd name="T43" fmla="*/ 2147483647 h 150"/>
              <a:gd name="T44" fmla="*/ 2147483647 w 53"/>
              <a:gd name="T45" fmla="*/ 2147483647 h 150"/>
              <a:gd name="T46" fmla="*/ 2147483647 w 53"/>
              <a:gd name="T47" fmla="*/ 0 h 150"/>
              <a:gd name="T48" fmla="*/ 2147483647 w 53"/>
              <a:gd name="T49" fmla="*/ 0 h 150"/>
              <a:gd name="T50" fmla="*/ 2147483647 w 53"/>
              <a:gd name="T51" fmla="*/ 0 h 150"/>
              <a:gd name="T52" fmla="*/ 2147483647 w 53"/>
              <a:gd name="T53" fmla="*/ 2147483647 h 150"/>
              <a:gd name="T54" fmla="*/ 2147483647 w 53"/>
              <a:gd name="T55" fmla="*/ 2147483647 h 150"/>
              <a:gd name="T56" fmla="*/ 2147483647 w 53"/>
              <a:gd name="T57" fmla="*/ 2147483647 h 150"/>
              <a:gd name="T58" fmla="*/ 2147483647 w 53"/>
              <a:gd name="T59" fmla="*/ 2147483647 h 150"/>
              <a:gd name="T60" fmla="*/ 2147483647 w 53"/>
              <a:gd name="T61" fmla="*/ 2147483647 h 150"/>
              <a:gd name="T62" fmla="*/ 0 w 53"/>
              <a:gd name="T63" fmla="*/ 2147483647 h 150"/>
              <a:gd name="T64" fmla="*/ 0 w 53"/>
              <a:gd name="T65" fmla="*/ 2147483647 h 1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50"/>
              <a:gd name="T101" fmla="*/ 53 w 53"/>
              <a:gd name="T102" fmla="*/ 150 h 1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50">
                <a:moveTo>
                  <a:pt x="0" y="123"/>
                </a:moveTo>
                <a:lnTo>
                  <a:pt x="0" y="127"/>
                </a:lnTo>
                <a:lnTo>
                  <a:pt x="2" y="133"/>
                </a:lnTo>
                <a:lnTo>
                  <a:pt x="4" y="138"/>
                </a:lnTo>
                <a:lnTo>
                  <a:pt x="8" y="142"/>
                </a:lnTo>
                <a:lnTo>
                  <a:pt x="12" y="144"/>
                </a:lnTo>
                <a:lnTo>
                  <a:pt x="16" y="147"/>
                </a:lnTo>
                <a:lnTo>
                  <a:pt x="21" y="148"/>
                </a:lnTo>
                <a:lnTo>
                  <a:pt x="26" y="150"/>
                </a:lnTo>
                <a:lnTo>
                  <a:pt x="31" y="148"/>
                </a:lnTo>
                <a:lnTo>
                  <a:pt x="37" y="147"/>
                </a:lnTo>
                <a:lnTo>
                  <a:pt x="41" y="144"/>
                </a:lnTo>
                <a:lnTo>
                  <a:pt x="45" y="142"/>
                </a:lnTo>
                <a:lnTo>
                  <a:pt x="49" y="138"/>
                </a:lnTo>
                <a:lnTo>
                  <a:pt x="50" y="133"/>
                </a:lnTo>
                <a:lnTo>
                  <a:pt x="53" y="127"/>
                </a:lnTo>
                <a:lnTo>
                  <a:pt x="53" y="32"/>
                </a:lnTo>
                <a:lnTo>
                  <a:pt x="53" y="22"/>
                </a:lnTo>
                <a:lnTo>
                  <a:pt x="50" y="16"/>
                </a:lnTo>
                <a:lnTo>
                  <a:pt x="49" y="12"/>
                </a:lnTo>
                <a:lnTo>
                  <a:pt x="45" y="8"/>
                </a:lnTo>
                <a:lnTo>
                  <a:pt x="41" y="4"/>
                </a:lnTo>
                <a:lnTo>
                  <a:pt x="37" y="2"/>
                </a:lnTo>
                <a:lnTo>
                  <a:pt x="31" y="0"/>
                </a:lnTo>
                <a:lnTo>
                  <a:pt x="26" y="0"/>
                </a:lnTo>
                <a:lnTo>
                  <a:pt x="21" y="0"/>
                </a:lnTo>
                <a:lnTo>
                  <a:pt x="16" y="2"/>
                </a:lnTo>
                <a:lnTo>
                  <a:pt x="12" y="4"/>
                </a:lnTo>
                <a:lnTo>
                  <a:pt x="8" y="8"/>
                </a:lnTo>
                <a:lnTo>
                  <a:pt x="4" y="12"/>
                </a:lnTo>
                <a:lnTo>
                  <a:pt x="2" y="16"/>
                </a:lnTo>
                <a:lnTo>
                  <a:pt x="0" y="27"/>
                </a:lnTo>
                <a:lnTo>
                  <a:pt x="0" y="123"/>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1" name="Straight Connector 46509"/>
          <p:cNvSpPr>
            <a:spLocks noChangeShapeType="1"/>
          </p:cNvSpPr>
          <p:nvPr/>
        </p:nvSpPr>
        <p:spPr bwMode="auto">
          <a:xfrm>
            <a:off x="7191375" y="31400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2" name="Shape 46510"/>
          <p:cNvSpPr>
            <a:spLocks/>
          </p:cNvSpPr>
          <p:nvPr/>
        </p:nvSpPr>
        <p:spPr bwMode="auto">
          <a:xfrm>
            <a:off x="7181850" y="3140075"/>
            <a:ext cx="36513" cy="19050"/>
          </a:xfrm>
          <a:custGeom>
            <a:avLst/>
            <a:gdLst>
              <a:gd name="T0" fmla="*/ 2147483647 w 92"/>
              <a:gd name="T1" fmla="*/ 0 h 52"/>
              <a:gd name="T2" fmla="*/ 2147483647 w 92"/>
              <a:gd name="T3" fmla="*/ 0 h 52"/>
              <a:gd name="T4" fmla="*/ 2147483647 w 92"/>
              <a:gd name="T5" fmla="*/ 2147483647 h 52"/>
              <a:gd name="T6" fmla="*/ 2147483647 w 92"/>
              <a:gd name="T7" fmla="*/ 2147483647 h 52"/>
              <a:gd name="T8" fmla="*/ 2147483647 w 92"/>
              <a:gd name="T9" fmla="*/ 2147483647 h 52"/>
              <a:gd name="T10" fmla="*/ 2147483647 w 92"/>
              <a:gd name="T11" fmla="*/ 2147483647 h 52"/>
              <a:gd name="T12" fmla="*/ 2147483647 w 92"/>
              <a:gd name="T13" fmla="*/ 2147483647 h 52"/>
              <a:gd name="T14" fmla="*/ 0 w 92"/>
              <a:gd name="T15" fmla="*/ 2147483647 h 52"/>
              <a:gd name="T16" fmla="*/ 0 w 92"/>
              <a:gd name="T17" fmla="*/ 2147483647 h 52"/>
              <a:gd name="T18" fmla="*/ 0 w 92"/>
              <a:gd name="T19" fmla="*/ 2147483647 h 52"/>
              <a:gd name="T20" fmla="*/ 2147483647 w 92"/>
              <a:gd name="T21" fmla="*/ 2147483647 h 52"/>
              <a:gd name="T22" fmla="*/ 2147483647 w 92"/>
              <a:gd name="T23" fmla="*/ 2147483647 h 52"/>
              <a:gd name="T24" fmla="*/ 2147483647 w 92"/>
              <a:gd name="T25" fmla="*/ 2147483647 h 52"/>
              <a:gd name="T26" fmla="*/ 2147483647 w 92"/>
              <a:gd name="T27" fmla="*/ 2147483647 h 52"/>
              <a:gd name="T28" fmla="*/ 2147483647 w 92"/>
              <a:gd name="T29" fmla="*/ 2147483647 h 52"/>
              <a:gd name="T30" fmla="*/ 2147483647 w 92"/>
              <a:gd name="T31" fmla="*/ 2147483647 h 52"/>
              <a:gd name="T32" fmla="*/ 2147483647 w 92"/>
              <a:gd name="T33" fmla="*/ 2147483647 h 52"/>
              <a:gd name="T34" fmla="*/ 2147483647 w 92"/>
              <a:gd name="T35" fmla="*/ 2147483647 h 52"/>
              <a:gd name="T36" fmla="*/ 2147483647 w 92"/>
              <a:gd name="T37" fmla="*/ 2147483647 h 52"/>
              <a:gd name="T38" fmla="*/ 2147483647 w 92"/>
              <a:gd name="T39" fmla="*/ 2147483647 h 52"/>
              <a:gd name="T40" fmla="*/ 2147483647 w 92"/>
              <a:gd name="T41" fmla="*/ 2147483647 h 52"/>
              <a:gd name="T42" fmla="*/ 2147483647 w 92"/>
              <a:gd name="T43" fmla="*/ 2147483647 h 52"/>
              <a:gd name="T44" fmla="*/ 2147483647 w 92"/>
              <a:gd name="T45" fmla="*/ 2147483647 h 52"/>
              <a:gd name="T46" fmla="*/ 2147483647 w 92"/>
              <a:gd name="T47" fmla="*/ 2147483647 h 52"/>
              <a:gd name="T48" fmla="*/ 2147483647 w 92"/>
              <a:gd name="T49" fmla="*/ 2147483647 h 52"/>
              <a:gd name="T50" fmla="*/ 2147483647 w 92"/>
              <a:gd name="T51" fmla="*/ 2147483647 h 52"/>
              <a:gd name="T52" fmla="*/ 2147483647 w 92"/>
              <a:gd name="T53" fmla="*/ 2147483647 h 52"/>
              <a:gd name="T54" fmla="*/ 2147483647 w 92"/>
              <a:gd name="T55" fmla="*/ 2147483647 h 52"/>
              <a:gd name="T56" fmla="*/ 2147483647 w 92"/>
              <a:gd name="T57" fmla="*/ 2147483647 h 52"/>
              <a:gd name="T58" fmla="*/ 2147483647 w 92"/>
              <a:gd name="T59" fmla="*/ 2147483647 h 52"/>
              <a:gd name="T60" fmla="*/ 2147483647 w 92"/>
              <a:gd name="T61" fmla="*/ 2147483647 h 52"/>
              <a:gd name="T62" fmla="*/ 2147483647 w 92"/>
              <a:gd name="T63" fmla="*/ 0 h 52"/>
              <a:gd name="T64" fmla="*/ 2147483647 w 9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52"/>
              <a:gd name="T101" fmla="*/ 92 w 9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52">
                <a:moveTo>
                  <a:pt x="26" y="0"/>
                </a:moveTo>
                <a:lnTo>
                  <a:pt x="21" y="0"/>
                </a:lnTo>
                <a:lnTo>
                  <a:pt x="16" y="2"/>
                </a:lnTo>
                <a:lnTo>
                  <a:pt x="12" y="4"/>
                </a:lnTo>
                <a:lnTo>
                  <a:pt x="8" y="8"/>
                </a:lnTo>
                <a:lnTo>
                  <a:pt x="4" y="12"/>
                </a:lnTo>
                <a:lnTo>
                  <a:pt x="2" y="16"/>
                </a:lnTo>
                <a:lnTo>
                  <a:pt x="0" y="22"/>
                </a:lnTo>
                <a:lnTo>
                  <a:pt x="0" y="27"/>
                </a:lnTo>
                <a:lnTo>
                  <a:pt x="0" y="32"/>
                </a:lnTo>
                <a:lnTo>
                  <a:pt x="2" y="36"/>
                </a:lnTo>
                <a:lnTo>
                  <a:pt x="4" y="41"/>
                </a:lnTo>
                <a:lnTo>
                  <a:pt x="8" y="45"/>
                </a:lnTo>
                <a:lnTo>
                  <a:pt x="12" y="48"/>
                </a:lnTo>
                <a:lnTo>
                  <a:pt x="16" y="51"/>
                </a:lnTo>
                <a:lnTo>
                  <a:pt x="21" y="52"/>
                </a:lnTo>
                <a:lnTo>
                  <a:pt x="61" y="52"/>
                </a:lnTo>
                <a:lnTo>
                  <a:pt x="71" y="52"/>
                </a:lnTo>
                <a:lnTo>
                  <a:pt x="75" y="51"/>
                </a:lnTo>
                <a:lnTo>
                  <a:pt x="80" y="48"/>
                </a:lnTo>
                <a:lnTo>
                  <a:pt x="84" y="45"/>
                </a:lnTo>
                <a:lnTo>
                  <a:pt x="87" y="41"/>
                </a:lnTo>
                <a:lnTo>
                  <a:pt x="90" y="36"/>
                </a:lnTo>
                <a:lnTo>
                  <a:pt x="91" y="32"/>
                </a:lnTo>
                <a:lnTo>
                  <a:pt x="92" y="27"/>
                </a:lnTo>
                <a:lnTo>
                  <a:pt x="91" y="22"/>
                </a:lnTo>
                <a:lnTo>
                  <a:pt x="90" y="16"/>
                </a:lnTo>
                <a:lnTo>
                  <a:pt x="87" y="12"/>
                </a:lnTo>
                <a:lnTo>
                  <a:pt x="84" y="8"/>
                </a:lnTo>
                <a:lnTo>
                  <a:pt x="80" y="4"/>
                </a:lnTo>
                <a:lnTo>
                  <a:pt x="75" y="2"/>
                </a:lnTo>
                <a:lnTo>
                  <a:pt x="6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3" name="Straight Connector 46511"/>
          <p:cNvSpPr>
            <a:spLocks noChangeShapeType="1"/>
          </p:cNvSpPr>
          <p:nvPr/>
        </p:nvSpPr>
        <p:spPr bwMode="auto">
          <a:xfrm>
            <a:off x="7207250" y="31400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4" name="Shape 46512"/>
          <p:cNvSpPr>
            <a:spLocks/>
          </p:cNvSpPr>
          <p:nvPr/>
        </p:nvSpPr>
        <p:spPr bwMode="auto">
          <a:xfrm>
            <a:off x="7197725" y="3140075"/>
            <a:ext cx="23813" cy="19050"/>
          </a:xfrm>
          <a:custGeom>
            <a:avLst/>
            <a:gdLst>
              <a:gd name="T0" fmla="*/ 2147483647 w 63"/>
              <a:gd name="T1" fmla="*/ 0 h 52"/>
              <a:gd name="T2" fmla="*/ 2147483647 w 63"/>
              <a:gd name="T3" fmla="*/ 0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0 w 63"/>
              <a:gd name="T15" fmla="*/ 2147483647 h 52"/>
              <a:gd name="T16" fmla="*/ 0 w 63"/>
              <a:gd name="T17" fmla="*/ 2147483647 h 52"/>
              <a:gd name="T18" fmla="*/ 0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7" y="0"/>
                </a:moveTo>
                <a:lnTo>
                  <a:pt x="22" y="0"/>
                </a:lnTo>
                <a:lnTo>
                  <a:pt x="16" y="2"/>
                </a:lnTo>
                <a:lnTo>
                  <a:pt x="12" y="4"/>
                </a:lnTo>
                <a:lnTo>
                  <a:pt x="8" y="8"/>
                </a:lnTo>
                <a:lnTo>
                  <a:pt x="4" y="12"/>
                </a:lnTo>
                <a:lnTo>
                  <a:pt x="2" y="16"/>
                </a:lnTo>
                <a:lnTo>
                  <a:pt x="0" y="22"/>
                </a:lnTo>
                <a:lnTo>
                  <a:pt x="0" y="27"/>
                </a:lnTo>
                <a:lnTo>
                  <a:pt x="0" y="32"/>
                </a:lnTo>
                <a:lnTo>
                  <a:pt x="2" y="36"/>
                </a:lnTo>
                <a:lnTo>
                  <a:pt x="4" y="41"/>
                </a:lnTo>
                <a:lnTo>
                  <a:pt x="8" y="45"/>
                </a:lnTo>
                <a:lnTo>
                  <a:pt x="12" y="48"/>
                </a:lnTo>
                <a:lnTo>
                  <a:pt x="16" y="51"/>
                </a:lnTo>
                <a:lnTo>
                  <a:pt x="22" y="52"/>
                </a:lnTo>
                <a:lnTo>
                  <a:pt x="31" y="52"/>
                </a:lnTo>
                <a:lnTo>
                  <a:pt x="41" y="52"/>
                </a:lnTo>
                <a:lnTo>
                  <a:pt x="47" y="51"/>
                </a:lnTo>
                <a:lnTo>
                  <a:pt x="51" y="48"/>
                </a:lnTo>
                <a:lnTo>
                  <a:pt x="55" y="45"/>
                </a:lnTo>
                <a:lnTo>
                  <a:pt x="59" y="41"/>
                </a:lnTo>
                <a:lnTo>
                  <a:pt x="61" y="36"/>
                </a:lnTo>
                <a:lnTo>
                  <a:pt x="63" y="32"/>
                </a:lnTo>
                <a:lnTo>
                  <a:pt x="63" y="27"/>
                </a:lnTo>
                <a:lnTo>
                  <a:pt x="63" y="22"/>
                </a:lnTo>
                <a:lnTo>
                  <a:pt x="61" y="16"/>
                </a:lnTo>
                <a:lnTo>
                  <a:pt x="59" y="12"/>
                </a:lnTo>
                <a:lnTo>
                  <a:pt x="55" y="8"/>
                </a:lnTo>
                <a:lnTo>
                  <a:pt x="51" y="4"/>
                </a:lnTo>
                <a:lnTo>
                  <a:pt x="47" y="2"/>
                </a:lnTo>
                <a:lnTo>
                  <a:pt x="3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5" name="Straight Connector 46513"/>
          <p:cNvSpPr>
            <a:spLocks noChangeShapeType="1"/>
          </p:cNvSpPr>
          <p:nvPr/>
        </p:nvSpPr>
        <p:spPr bwMode="auto">
          <a:xfrm>
            <a:off x="7212013" y="31400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6" name="Shape 46514"/>
          <p:cNvSpPr>
            <a:spLocks/>
          </p:cNvSpPr>
          <p:nvPr/>
        </p:nvSpPr>
        <p:spPr bwMode="auto">
          <a:xfrm>
            <a:off x="7200900" y="3140075"/>
            <a:ext cx="39688" cy="19050"/>
          </a:xfrm>
          <a:custGeom>
            <a:avLst/>
            <a:gdLst>
              <a:gd name="T0" fmla="*/ 2147483647 w 101"/>
              <a:gd name="T1" fmla="*/ 0 h 52"/>
              <a:gd name="T2" fmla="*/ 2147483647 w 101"/>
              <a:gd name="T3" fmla="*/ 0 h 52"/>
              <a:gd name="T4" fmla="*/ 2147483647 w 101"/>
              <a:gd name="T5" fmla="*/ 2147483647 h 52"/>
              <a:gd name="T6" fmla="*/ 2147483647 w 101"/>
              <a:gd name="T7" fmla="*/ 2147483647 h 52"/>
              <a:gd name="T8" fmla="*/ 2147483647 w 101"/>
              <a:gd name="T9" fmla="*/ 2147483647 h 52"/>
              <a:gd name="T10" fmla="*/ 2147483647 w 101"/>
              <a:gd name="T11" fmla="*/ 2147483647 h 52"/>
              <a:gd name="T12" fmla="*/ 2147483647 w 101"/>
              <a:gd name="T13" fmla="*/ 2147483647 h 52"/>
              <a:gd name="T14" fmla="*/ 2147483647 w 101"/>
              <a:gd name="T15" fmla="*/ 2147483647 h 52"/>
              <a:gd name="T16" fmla="*/ 0 w 101"/>
              <a:gd name="T17" fmla="*/ 2147483647 h 52"/>
              <a:gd name="T18" fmla="*/ 2147483647 w 101"/>
              <a:gd name="T19" fmla="*/ 2147483647 h 52"/>
              <a:gd name="T20" fmla="*/ 2147483647 w 101"/>
              <a:gd name="T21" fmla="*/ 2147483647 h 52"/>
              <a:gd name="T22" fmla="*/ 2147483647 w 101"/>
              <a:gd name="T23" fmla="*/ 2147483647 h 52"/>
              <a:gd name="T24" fmla="*/ 2147483647 w 101"/>
              <a:gd name="T25" fmla="*/ 2147483647 h 52"/>
              <a:gd name="T26" fmla="*/ 2147483647 w 101"/>
              <a:gd name="T27" fmla="*/ 2147483647 h 52"/>
              <a:gd name="T28" fmla="*/ 2147483647 w 101"/>
              <a:gd name="T29" fmla="*/ 2147483647 h 52"/>
              <a:gd name="T30" fmla="*/ 2147483647 w 101"/>
              <a:gd name="T31" fmla="*/ 2147483647 h 52"/>
              <a:gd name="T32" fmla="*/ 2147483647 w 101"/>
              <a:gd name="T33" fmla="*/ 2147483647 h 52"/>
              <a:gd name="T34" fmla="*/ 2147483647 w 101"/>
              <a:gd name="T35" fmla="*/ 2147483647 h 52"/>
              <a:gd name="T36" fmla="*/ 2147483647 w 101"/>
              <a:gd name="T37" fmla="*/ 2147483647 h 52"/>
              <a:gd name="T38" fmla="*/ 2147483647 w 101"/>
              <a:gd name="T39" fmla="*/ 2147483647 h 52"/>
              <a:gd name="T40" fmla="*/ 2147483647 w 101"/>
              <a:gd name="T41" fmla="*/ 2147483647 h 52"/>
              <a:gd name="T42" fmla="*/ 2147483647 w 101"/>
              <a:gd name="T43" fmla="*/ 2147483647 h 52"/>
              <a:gd name="T44" fmla="*/ 2147483647 w 101"/>
              <a:gd name="T45" fmla="*/ 2147483647 h 52"/>
              <a:gd name="T46" fmla="*/ 2147483647 w 101"/>
              <a:gd name="T47" fmla="*/ 2147483647 h 52"/>
              <a:gd name="T48" fmla="*/ 2147483647 w 101"/>
              <a:gd name="T49" fmla="*/ 2147483647 h 52"/>
              <a:gd name="T50" fmla="*/ 2147483647 w 101"/>
              <a:gd name="T51" fmla="*/ 2147483647 h 52"/>
              <a:gd name="T52" fmla="*/ 2147483647 w 101"/>
              <a:gd name="T53" fmla="*/ 2147483647 h 52"/>
              <a:gd name="T54" fmla="*/ 2147483647 w 101"/>
              <a:gd name="T55" fmla="*/ 2147483647 h 52"/>
              <a:gd name="T56" fmla="*/ 2147483647 w 101"/>
              <a:gd name="T57" fmla="*/ 2147483647 h 52"/>
              <a:gd name="T58" fmla="*/ 2147483647 w 101"/>
              <a:gd name="T59" fmla="*/ 2147483647 h 52"/>
              <a:gd name="T60" fmla="*/ 2147483647 w 101"/>
              <a:gd name="T61" fmla="*/ 2147483647 h 52"/>
              <a:gd name="T62" fmla="*/ 2147483647 w 101"/>
              <a:gd name="T63" fmla="*/ 0 h 52"/>
              <a:gd name="T64" fmla="*/ 2147483647 w 101"/>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52"/>
              <a:gd name="T101" fmla="*/ 101 w 101"/>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52">
                <a:moveTo>
                  <a:pt x="26" y="0"/>
                </a:moveTo>
                <a:lnTo>
                  <a:pt x="21" y="0"/>
                </a:lnTo>
                <a:lnTo>
                  <a:pt x="17" y="2"/>
                </a:lnTo>
                <a:lnTo>
                  <a:pt x="12" y="4"/>
                </a:lnTo>
                <a:lnTo>
                  <a:pt x="8" y="8"/>
                </a:lnTo>
                <a:lnTo>
                  <a:pt x="5" y="12"/>
                </a:lnTo>
                <a:lnTo>
                  <a:pt x="2" y="16"/>
                </a:lnTo>
                <a:lnTo>
                  <a:pt x="1" y="22"/>
                </a:lnTo>
                <a:lnTo>
                  <a:pt x="0" y="27"/>
                </a:lnTo>
                <a:lnTo>
                  <a:pt x="1" y="32"/>
                </a:lnTo>
                <a:lnTo>
                  <a:pt x="2" y="36"/>
                </a:lnTo>
                <a:lnTo>
                  <a:pt x="5" y="41"/>
                </a:lnTo>
                <a:lnTo>
                  <a:pt x="8" y="45"/>
                </a:lnTo>
                <a:lnTo>
                  <a:pt x="12" y="48"/>
                </a:lnTo>
                <a:lnTo>
                  <a:pt x="17" y="51"/>
                </a:lnTo>
                <a:lnTo>
                  <a:pt x="21" y="52"/>
                </a:lnTo>
                <a:lnTo>
                  <a:pt x="70" y="52"/>
                </a:lnTo>
                <a:lnTo>
                  <a:pt x="80" y="52"/>
                </a:lnTo>
                <a:lnTo>
                  <a:pt x="86" y="51"/>
                </a:lnTo>
                <a:lnTo>
                  <a:pt x="91" y="48"/>
                </a:lnTo>
                <a:lnTo>
                  <a:pt x="95" y="45"/>
                </a:lnTo>
                <a:lnTo>
                  <a:pt x="97" y="41"/>
                </a:lnTo>
                <a:lnTo>
                  <a:pt x="100" y="36"/>
                </a:lnTo>
                <a:lnTo>
                  <a:pt x="101" y="32"/>
                </a:lnTo>
                <a:lnTo>
                  <a:pt x="101" y="27"/>
                </a:lnTo>
                <a:lnTo>
                  <a:pt x="101" y="22"/>
                </a:lnTo>
                <a:lnTo>
                  <a:pt x="100" y="16"/>
                </a:lnTo>
                <a:lnTo>
                  <a:pt x="97" y="12"/>
                </a:lnTo>
                <a:lnTo>
                  <a:pt x="95" y="8"/>
                </a:lnTo>
                <a:lnTo>
                  <a:pt x="91" y="4"/>
                </a:lnTo>
                <a:lnTo>
                  <a:pt x="86" y="2"/>
                </a:lnTo>
                <a:lnTo>
                  <a:pt x="7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7" name="Straight Connector 46515"/>
          <p:cNvSpPr>
            <a:spLocks noChangeShapeType="1"/>
          </p:cNvSpPr>
          <p:nvPr/>
        </p:nvSpPr>
        <p:spPr bwMode="auto">
          <a:xfrm>
            <a:off x="7231063" y="31400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8" name="Shape 46516"/>
          <p:cNvSpPr>
            <a:spLocks/>
          </p:cNvSpPr>
          <p:nvPr/>
        </p:nvSpPr>
        <p:spPr bwMode="auto">
          <a:xfrm>
            <a:off x="7219950" y="3140075"/>
            <a:ext cx="52388" cy="19050"/>
          </a:xfrm>
          <a:custGeom>
            <a:avLst/>
            <a:gdLst>
              <a:gd name="T0" fmla="*/ 2147483647 w 132"/>
              <a:gd name="T1" fmla="*/ 0 h 52"/>
              <a:gd name="T2" fmla="*/ 2147483647 w 132"/>
              <a:gd name="T3" fmla="*/ 0 h 52"/>
              <a:gd name="T4" fmla="*/ 2147483647 w 132"/>
              <a:gd name="T5" fmla="*/ 2147483647 h 52"/>
              <a:gd name="T6" fmla="*/ 2147483647 w 132"/>
              <a:gd name="T7" fmla="*/ 2147483647 h 52"/>
              <a:gd name="T8" fmla="*/ 2147483647 w 132"/>
              <a:gd name="T9" fmla="*/ 2147483647 h 52"/>
              <a:gd name="T10" fmla="*/ 2147483647 w 132"/>
              <a:gd name="T11" fmla="*/ 2147483647 h 52"/>
              <a:gd name="T12" fmla="*/ 2147483647 w 132"/>
              <a:gd name="T13" fmla="*/ 2147483647 h 52"/>
              <a:gd name="T14" fmla="*/ 2147483647 w 132"/>
              <a:gd name="T15" fmla="*/ 2147483647 h 52"/>
              <a:gd name="T16" fmla="*/ 0 w 132"/>
              <a:gd name="T17" fmla="*/ 2147483647 h 52"/>
              <a:gd name="T18" fmla="*/ 2147483647 w 132"/>
              <a:gd name="T19" fmla="*/ 2147483647 h 52"/>
              <a:gd name="T20" fmla="*/ 2147483647 w 132"/>
              <a:gd name="T21" fmla="*/ 2147483647 h 52"/>
              <a:gd name="T22" fmla="*/ 2147483647 w 132"/>
              <a:gd name="T23" fmla="*/ 2147483647 h 52"/>
              <a:gd name="T24" fmla="*/ 2147483647 w 132"/>
              <a:gd name="T25" fmla="*/ 2147483647 h 52"/>
              <a:gd name="T26" fmla="*/ 2147483647 w 132"/>
              <a:gd name="T27" fmla="*/ 2147483647 h 52"/>
              <a:gd name="T28" fmla="*/ 2147483647 w 132"/>
              <a:gd name="T29" fmla="*/ 2147483647 h 52"/>
              <a:gd name="T30" fmla="*/ 2147483647 w 132"/>
              <a:gd name="T31" fmla="*/ 2147483647 h 52"/>
              <a:gd name="T32" fmla="*/ 2147483647 w 132"/>
              <a:gd name="T33" fmla="*/ 2147483647 h 52"/>
              <a:gd name="T34" fmla="*/ 2147483647 w 132"/>
              <a:gd name="T35" fmla="*/ 2147483647 h 52"/>
              <a:gd name="T36" fmla="*/ 2147483647 w 132"/>
              <a:gd name="T37" fmla="*/ 2147483647 h 52"/>
              <a:gd name="T38" fmla="*/ 2147483647 w 132"/>
              <a:gd name="T39" fmla="*/ 2147483647 h 52"/>
              <a:gd name="T40" fmla="*/ 2147483647 w 132"/>
              <a:gd name="T41" fmla="*/ 2147483647 h 52"/>
              <a:gd name="T42" fmla="*/ 2147483647 w 132"/>
              <a:gd name="T43" fmla="*/ 2147483647 h 52"/>
              <a:gd name="T44" fmla="*/ 2147483647 w 132"/>
              <a:gd name="T45" fmla="*/ 2147483647 h 52"/>
              <a:gd name="T46" fmla="*/ 2147483647 w 132"/>
              <a:gd name="T47" fmla="*/ 2147483647 h 52"/>
              <a:gd name="T48" fmla="*/ 2147483647 w 132"/>
              <a:gd name="T49" fmla="*/ 2147483647 h 52"/>
              <a:gd name="T50" fmla="*/ 2147483647 w 132"/>
              <a:gd name="T51" fmla="*/ 2147483647 h 52"/>
              <a:gd name="T52" fmla="*/ 2147483647 w 132"/>
              <a:gd name="T53" fmla="*/ 2147483647 h 52"/>
              <a:gd name="T54" fmla="*/ 2147483647 w 132"/>
              <a:gd name="T55" fmla="*/ 2147483647 h 52"/>
              <a:gd name="T56" fmla="*/ 2147483647 w 132"/>
              <a:gd name="T57" fmla="*/ 2147483647 h 52"/>
              <a:gd name="T58" fmla="*/ 2147483647 w 132"/>
              <a:gd name="T59" fmla="*/ 2147483647 h 52"/>
              <a:gd name="T60" fmla="*/ 2147483647 w 132"/>
              <a:gd name="T61" fmla="*/ 2147483647 h 52"/>
              <a:gd name="T62" fmla="*/ 2147483647 w 132"/>
              <a:gd name="T63" fmla="*/ 0 h 52"/>
              <a:gd name="T64" fmla="*/ 2147483647 w 13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52"/>
              <a:gd name="T101" fmla="*/ 132 w 13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52">
                <a:moveTo>
                  <a:pt x="26" y="0"/>
                </a:moveTo>
                <a:lnTo>
                  <a:pt x="22" y="0"/>
                </a:lnTo>
                <a:lnTo>
                  <a:pt x="17" y="2"/>
                </a:lnTo>
                <a:lnTo>
                  <a:pt x="11" y="4"/>
                </a:lnTo>
                <a:lnTo>
                  <a:pt x="7" y="8"/>
                </a:lnTo>
                <a:lnTo>
                  <a:pt x="5" y="12"/>
                </a:lnTo>
                <a:lnTo>
                  <a:pt x="2" y="16"/>
                </a:lnTo>
                <a:lnTo>
                  <a:pt x="1" y="22"/>
                </a:lnTo>
                <a:lnTo>
                  <a:pt x="0" y="27"/>
                </a:lnTo>
                <a:lnTo>
                  <a:pt x="1" y="32"/>
                </a:lnTo>
                <a:lnTo>
                  <a:pt x="2" y="36"/>
                </a:lnTo>
                <a:lnTo>
                  <a:pt x="5" y="41"/>
                </a:lnTo>
                <a:lnTo>
                  <a:pt x="7" y="45"/>
                </a:lnTo>
                <a:lnTo>
                  <a:pt x="11" y="48"/>
                </a:lnTo>
                <a:lnTo>
                  <a:pt x="17" y="51"/>
                </a:lnTo>
                <a:lnTo>
                  <a:pt x="22" y="52"/>
                </a:lnTo>
                <a:lnTo>
                  <a:pt x="100" y="52"/>
                </a:lnTo>
                <a:lnTo>
                  <a:pt x="111" y="52"/>
                </a:lnTo>
                <a:lnTo>
                  <a:pt x="116" y="51"/>
                </a:lnTo>
                <a:lnTo>
                  <a:pt x="120" y="48"/>
                </a:lnTo>
                <a:lnTo>
                  <a:pt x="124" y="45"/>
                </a:lnTo>
                <a:lnTo>
                  <a:pt x="128" y="41"/>
                </a:lnTo>
                <a:lnTo>
                  <a:pt x="129" y="36"/>
                </a:lnTo>
                <a:lnTo>
                  <a:pt x="132" y="32"/>
                </a:lnTo>
                <a:lnTo>
                  <a:pt x="132" y="27"/>
                </a:lnTo>
                <a:lnTo>
                  <a:pt x="132" y="22"/>
                </a:lnTo>
                <a:lnTo>
                  <a:pt x="129" y="16"/>
                </a:lnTo>
                <a:lnTo>
                  <a:pt x="128" y="12"/>
                </a:lnTo>
                <a:lnTo>
                  <a:pt x="124" y="8"/>
                </a:lnTo>
                <a:lnTo>
                  <a:pt x="120" y="4"/>
                </a:lnTo>
                <a:lnTo>
                  <a:pt x="116" y="2"/>
                </a:lnTo>
                <a:lnTo>
                  <a:pt x="10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39" name="Straight Connector 46517"/>
          <p:cNvSpPr>
            <a:spLocks noChangeShapeType="1"/>
          </p:cNvSpPr>
          <p:nvPr/>
        </p:nvSpPr>
        <p:spPr bwMode="auto">
          <a:xfrm>
            <a:off x="7251700" y="31496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0" name="Shape 46518"/>
          <p:cNvSpPr>
            <a:spLocks/>
          </p:cNvSpPr>
          <p:nvPr/>
        </p:nvSpPr>
        <p:spPr bwMode="auto">
          <a:xfrm>
            <a:off x="7251700" y="3101975"/>
            <a:ext cx="20638" cy="58738"/>
          </a:xfrm>
          <a:custGeom>
            <a:avLst/>
            <a:gdLst>
              <a:gd name="T0" fmla="*/ 0 w 53"/>
              <a:gd name="T1" fmla="*/ 2147483647 h 153"/>
              <a:gd name="T2" fmla="*/ 0 w 53"/>
              <a:gd name="T3" fmla="*/ 2147483647 h 153"/>
              <a:gd name="T4" fmla="*/ 2147483647 w 53"/>
              <a:gd name="T5" fmla="*/ 2147483647 h 153"/>
              <a:gd name="T6" fmla="*/ 2147483647 w 53"/>
              <a:gd name="T7" fmla="*/ 2147483647 h 153"/>
              <a:gd name="T8" fmla="*/ 2147483647 w 53"/>
              <a:gd name="T9" fmla="*/ 2147483647 h 153"/>
              <a:gd name="T10" fmla="*/ 2147483647 w 53"/>
              <a:gd name="T11" fmla="*/ 2147483647 h 153"/>
              <a:gd name="T12" fmla="*/ 2147483647 w 53"/>
              <a:gd name="T13" fmla="*/ 2147483647 h 153"/>
              <a:gd name="T14" fmla="*/ 2147483647 w 53"/>
              <a:gd name="T15" fmla="*/ 2147483647 h 153"/>
              <a:gd name="T16" fmla="*/ 2147483647 w 53"/>
              <a:gd name="T17" fmla="*/ 2147483647 h 153"/>
              <a:gd name="T18" fmla="*/ 2147483647 w 53"/>
              <a:gd name="T19" fmla="*/ 2147483647 h 153"/>
              <a:gd name="T20" fmla="*/ 2147483647 w 53"/>
              <a:gd name="T21" fmla="*/ 2147483647 h 153"/>
              <a:gd name="T22" fmla="*/ 2147483647 w 53"/>
              <a:gd name="T23" fmla="*/ 2147483647 h 153"/>
              <a:gd name="T24" fmla="*/ 2147483647 w 53"/>
              <a:gd name="T25" fmla="*/ 2147483647 h 153"/>
              <a:gd name="T26" fmla="*/ 2147483647 w 53"/>
              <a:gd name="T27" fmla="*/ 2147483647 h 153"/>
              <a:gd name="T28" fmla="*/ 2147483647 w 53"/>
              <a:gd name="T29" fmla="*/ 2147483647 h 153"/>
              <a:gd name="T30" fmla="*/ 2147483647 w 53"/>
              <a:gd name="T31" fmla="*/ 2147483647 h 153"/>
              <a:gd name="T32" fmla="*/ 2147483647 w 53"/>
              <a:gd name="T33" fmla="*/ 2147483647 h 153"/>
              <a:gd name="T34" fmla="*/ 2147483647 w 53"/>
              <a:gd name="T35" fmla="*/ 2147483647 h 153"/>
              <a:gd name="T36" fmla="*/ 2147483647 w 53"/>
              <a:gd name="T37" fmla="*/ 2147483647 h 153"/>
              <a:gd name="T38" fmla="*/ 2147483647 w 53"/>
              <a:gd name="T39" fmla="*/ 2147483647 h 153"/>
              <a:gd name="T40" fmla="*/ 2147483647 w 53"/>
              <a:gd name="T41" fmla="*/ 2147483647 h 153"/>
              <a:gd name="T42" fmla="*/ 2147483647 w 53"/>
              <a:gd name="T43" fmla="*/ 2147483647 h 153"/>
              <a:gd name="T44" fmla="*/ 2147483647 w 53"/>
              <a:gd name="T45" fmla="*/ 2147483647 h 153"/>
              <a:gd name="T46" fmla="*/ 2147483647 w 53"/>
              <a:gd name="T47" fmla="*/ 0 h 153"/>
              <a:gd name="T48" fmla="*/ 2147483647 w 53"/>
              <a:gd name="T49" fmla="*/ 0 h 153"/>
              <a:gd name="T50" fmla="*/ 2147483647 w 53"/>
              <a:gd name="T51" fmla="*/ 0 h 153"/>
              <a:gd name="T52" fmla="*/ 2147483647 w 53"/>
              <a:gd name="T53" fmla="*/ 2147483647 h 153"/>
              <a:gd name="T54" fmla="*/ 2147483647 w 53"/>
              <a:gd name="T55" fmla="*/ 2147483647 h 153"/>
              <a:gd name="T56" fmla="*/ 2147483647 w 53"/>
              <a:gd name="T57" fmla="*/ 2147483647 h 153"/>
              <a:gd name="T58" fmla="*/ 2147483647 w 53"/>
              <a:gd name="T59" fmla="*/ 2147483647 h 153"/>
              <a:gd name="T60" fmla="*/ 2147483647 w 53"/>
              <a:gd name="T61" fmla="*/ 2147483647 h 153"/>
              <a:gd name="T62" fmla="*/ 0 w 53"/>
              <a:gd name="T63" fmla="*/ 2147483647 h 153"/>
              <a:gd name="T64" fmla="*/ 0 w 53"/>
              <a:gd name="T65" fmla="*/ 2147483647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53"/>
              <a:gd name="T101" fmla="*/ 53 w 53"/>
              <a:gd name="T102" fmla="*/ 153 h 1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53">
                <a:moveTo>
                  <a:pt x="0" y="127"/>
                </a:moveTo>
                <a:lnTo>
                  <a:pt x="0" y="132"/>
                </a:lnTo>
                <a:lnTo>
                  <a:pt x="3" y="136"/>
                </a:lnTo>
                <a:lnTo>
                  <a:pt x="4" y="141"/>
                </a:lnTo>
                <a:lnTo>
                  <a:pt x="8" y="145"/>
                </a:lnTo>
                <a:lnTo>
                  <a:pt x="12" y="148"/>
                </a:lnTo>
                <a:lnTo>
                  <a:pt x="16" y="151"/>
                </a:lnTo>
                <a:lnTo>
                  <a:pt x="21" y="152"/>
                </a:lnTo>
                <a:lnTo>
                  <a:pt x="26" y="153"/>
                </a:lnTo>
                <a:lnTo>
                  <a:pt x="32" y="152"/>
                </a:lnTo>
                <a:lnTo>
                  <a:pt x="37" y="151"/>
                </a:lnTo>
                <a:lnTo>
                  <a:pt x="41" y="148"/>
                </a:lnTo>
                <a:lnTo>
                  <a:pt x="45" y="145"/>
                </a:lnTo>
                <a:lnTo>
                  <a:pt x="49" y="141"/>
                </a:lnTo>
                <a:lnTo>
                  <a:pt x="50" y="136"/>
                </a:lnTo>
                <a:lnTo>
                  <a:pt x="53" y="132"/>
                </a:lnTo>
                <a:lnTo>
                  <a:pt x="53" y="32"/>
                </a:lnTo>
                <a:lnTo>
                  <a:pt x="53" y="21"/>
                </a:lnTo>
                <a:lnTo>
                  <a:pt x="50" y="16"/>
                </a:lnTo>
                <a:lnTo>
                  <a:pt x="49" y="11"/>
                </a:lnTo>
                <a:lnTo>
                  <a:pt x="45" y="7"/>
                </a:lnTo>
                <a:lnTo>
                  <a:pt x="41" y="4"/>
                </a:lnTo>
                <a:lnTo>
                  <a:pt x="37" y="1"/>
                </a:lnTo>
                <a:lnTo>
                  <a:pt x="32" y="0"/>
                </a:lnTo>
                <a:lnTo>
                  <a:pt x="26" y="0"/>
                </a:lnTo>
                <a:lnTo>
                  <a:pt x="21" y="0"/>
                </a:lnTo>
                <a:lnTo>
                  <a:pt x="16" y="1"/>
                </a:lnTo>
                <a:lnTo>
                  <a:pt x="12" y="4"/>
                </a:lnTo>
                <a:lnTo>
                  <a:pt x="8" y="7"/>
                </a:lnTo>
                <a:lnTo>
                  <a:pt x="4" y="11"/>
                </a:lnTo>
                <a:lnTo>
                  <a:pt x="3" y="16"/>
                </a:lnTo>
                <a:lnTo>
                  <a:pt x="0" y="26"/>
                </a:lnTo>
                <a:lnTo>
                  <a:pt x="0" y="127"/>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1" name="Straight Connector 46519"/>
          <p:cNvSpPr>
            <a:spLocks noChangeShapeType="1"/>
          </p:cNvSpPr>
          <p:nvPr/>
        </p:nvSpPr>
        <p:spPr bwMode="auto">
          <a:xfrm>
            <a:off x="7262813" y="31019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2" name="Shape 46520"/>
          <p:cNvSpPr>
            <a:spLocks/>
          </p:cNvSpPr>
          <p:nvPr/>
        </p:nvSpPr>
        <p:spPr bwMode="auto">
          <a:xfrm>
            <a:off x="7251700" y="3101975"/>
            <a:ext cx="28575" cy="19050"/>
          </a:xfrm>
          <a:custGeom>
            <a:avLst/>
            <a:gdLst>
              <a:gd name="T0" fmla="*/ 2147483647 w 73"/>
              <a:gd name="T1" fmla="*/ 0 h 52"/>
              <a:gd name="T2" fmla="*/ 2147483647 w 73"/>
              <a:gd name="T3" fmla="*/ 0 h 52"/>
              <a:gd name="T4" fmla="*/ 2147483647 w 73"/>
              <a:gd name="T5" fmla="*/ 2147483647 h 52"/>
              <a:gd name="T6" fmla="*/ 2147483647 w 73"/>
              <a:gd name="T7" fmla="*/ 2147483647 h 52"/>
              <a:gd name="T8" fmla="*/ 2147483647 w 73"/>
              <a:gd name="T9" fmla="*/ 2147483647 h 52"/>
              <a:gd name="T10" fmla="*/ 2147483647 w 73"/>
              <a:gd name="T11" fmla="*/ 2147483647 h 52"/>
              <a:gd name="T12" fmla="*/ 2147483647 w 73"/>
              <a:gd name="T13" fmla="*/ 2147483647 h 52"/>
              <a:gd name="T14" fmla="*/ 0 w 73"/>
              <a:gd name="T15" fmla="*/ 2147483647 h 52"/>
              <a:gd name="T16" fmla="*/ 0 w 73"/>
              <a:gd name="T17" fmla="*/ 2147483647 h 52"/>
              <a:gd name="T18" fmla="*/ 0 w 73"/>
              <a:gd name="T19" fmla="*/ 2147483647 h 52"/>
              <a:gd name="T20" fmla="*/ 2147483647 w 73"/>
              <a:gd name="T21" fmla="*/ 2147483647 h 52"/>
              <a:gd name="T22" fmla="*/ 2147483647 w 73"/>
              <a:gd name="T23" fmla="*/ 2147483647 h 52"/>
              <a:gd name="T24" fmla="*/ 2147483647 w 73"/>
              <a:gd name="T25" fmla="*/ 2147483647 h 52"/>
              <a:gd name="T26" fmla="*/ 2147483647 w 73"/>
              <a:gd name="T27" fmla="*/ 2147483647 h 52"/>
              <a:gd name="T28" fmla="*/ 2147483647 w 73"/>
              <a:gd name="T29" fmla="*/ 2147483647 h 52"/>
              <a:gd name="T30" fmla="*/ 2147483647 w 73"/>
              <a:gd name="T31" fmla="*/ 2147483647 h 52"/>
              <a:gd name="T32" fmla="*/ 2147483647 w 73"/>
              <a:gd name="T33" fmla="*/ 2147483647 h 52"/>
              <a:gd name="T34" fmla="*/ 2147483647 w 73"/>
              <a:gd name="T35" fmla="*/ 2147483647 h 52"/>
              <a:gd name="T36" fmla="*/ 2147483647 w 73"/>
              <a:gd name="T37" fmla="*/ 2147483647 h 52"/>
              <a:gd name="T38" fmla="*/ 2147483647 w 73"/>
              <a:gd name="T39" fmla="*/ 2147483647 h 52"/>
              <a:gd name="T40" fmla="*/ 2147483647 w 73"/>
              <a:gd name="T41" fmla="*/ 2147483647 h 52"/>
              <a:gd name="T42" fmla="*/ 2147483647 w 73"/>
              <a:gd name="T43" fmla="*/ 2147483647 h 52"/>
              <a:gd name="T44" fmla="*/ 2147483647 w 73"/>
              <a:gd name="T45" fmla="*/ 2147483647 h 52"/>
              <a:gd name="T46" fmla="*/ 2147483647 w 73"/>
              <a:gd name="T47" fmla="*/ 2147483647 h 52"/>
              <a:gd name="T48" fmla="*/ 2147483647 w 73"/>
              <a:gd name="T49" fmla="*/ 2147483647 h 52"/>
              <a:gd name="T50" fmla="*/ 2147483647 w 73"/>
              <a:gd name="T51" fmla="*/ 2147483647 h 52"/>
              <a:gd name="T52" fmla="*/ 2147483647 w 73"/>
              <a:gd name="T53" fmla="*/ 2147483647 h 52"/>
              <a:gd name="T54" fmla="*/ 2147483647 w 73"/>
              <a:gd name="T55" fmla="*/ 2147483647 h 52"/>
              <a:gd name="T56" fmla="*/ 2147483647 w 73"/>
              <a:gd name="T57" fmla="*/ 2147483647 h 52"/>
              <a:gd name="T58" fmla="*/ 2147483647 w 73"/>
              <a:gd name="T59" fmla="*/ 2147483647 h 52"/>
              <a:gd name="T60" fmla="*/ 2147483647 w 73"/>
              <a:gd name="T61" fmla="*/ 2147483647 h 52"/>
              <a:gd name="T62" fmla="*/ 2147483647 w 73"/>
              <a:gd name="T63" fmla="*/ 0 h 52"/>
              <a:gd name="T64" fmla="*/ 2147483647 w 7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2"/>
              <a:gd name="T101" fmla="*/ 73 w 7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2">
                <a:moveTo>
                  <a:pt x="26" y="0"/>
                </a:moveTo>
                <a:lnTo>
                  <a:pt x="21" y="0"/>
                </a:lnTo>
                <a:lnTo>
                  <a:pt x="16" y="1"/>
                </a:lnTo>
                <a:lnTo>
                  <a:pt x="12" y="4"/>
                </a:lnTo>
                <a:lnTo>
                  <a:pt x="8" y="7"/>
                </a:lnTo>
                <a:lnTo>
                  <a:pt x="4" y="11"/>
                </a:lnTo>
                <a:lnTo>
                  <a:pt x="3" y="16"/>
                </a:lnTo>
                <a:lnTo>
                  <a:pt x="0" y="21"/>
                </a:lnTo>
                <a:lnTo>
                  <a:pt x="0" y="26"/>
                </a:lnTo>
                <a:lnTo>
                  <a:pt x="0" y="32"/>
                </a:lnTo>
                <a:lnTo>
                  <a:pt x="3" y="36"/>
                </a:lnTo>
                <a:lnTo>
                  <a:pt x="4" y="41"/>
                </a:lnTo>
                <a:lnTo>
                  <a:pt x="8" y="45"/>
                </a:lnTo>
                <a:lnTo>
                  <a:pt x="12" y="48"/>
                </a:lnTo>
                <a:lnTo>
                  <a:pt x="16" y="50"/>
                </a:lnTo>
                <a:lnTo>
                  <a:pt x="21" y="52"/>
                </a:lnTo>
                <a:lnTo>
                  <a:pt x="41" y="52"/>
                </a:lnTo>
                <a:lnTo>
                  <a:pt x="51" y="52"/>
                </a:lnTo>
                <a:lnTo>
                  <a:pt x="57" y="50"/>
                </a:lnTo>
                <a:lnTo>
                  <a:pt x="61" y="48"/>
                </a:lnTo>
                <a:lnTo>
                  <a:pt x="65" y="45"/>
                </a:lnTo>
                <a:lnTo>
                  <a:pt x="69" y="41"/>
                </a:lnTo>
                <a:lnTo>
                  <a:pt x="70" y="36"/>
                </a:lnTo>
                <a:lnTo>
                  <a:pt x="73" y="32"/>
                </a:lnTo>
                <a:lnTo>
                  <a:pt x="73" y="26"/>
                </a:lnTo>
                <a:lnTo>
                  <a:pt x="73" y="21"/>
                </a:lnTo>
                <a:lnTo>
                  <a:pt x="70" y="16"/>
                </a:lnTo>
                <a:lnTo>
                  <a:pt x="69" y="11"/>
                </a:lnTo>
                <a:lnTo>
                  <a:pt x="65" y="7"/>
                </a:lnTo>
                <a:lnTo>
                  <a:pt x="61" y="4"/>
                </a:lnTo>
                <a:lnTo>
                  <a:pt x="57" y="1"/>
                </a:lnTo>
                <a:lnTo>
                  <a:pt x="4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3" name="Straight Connector 46521"/>
          <p:cNvSpPr>
            <a:spLocks noChangeShapeType="1"/>
          </p:cNvSpPr>
          <p:nvPr/>
        </p:nvSpPr>
        <p:spPr bwMode="auto">
          <a:xfrm>
            <a:off x="7270750" y="31019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4" name="Shape 46522"/>
          <p:cNvSpPr>
            <a:spLocks/>
          </p:cNvSpPr>
          <p:nvPr/>
        </p:nvSpPr>
        <p:spPr bwMode="auto">
          <a:xfrm>
            <a:off x="7259638" y="3101975"/>
            <a:ext cx="28575" cy="19050"/>
          </a:xfrm>
          <a:custGeom>
            <a:avLst/>
            <a:gdLst>
              <a:gd name="T0" fmla="*/ 2147483647 w 72"/>
              <a:gd name="T1" fmla="*/ 0 h 52"/>
              <a:gd name="T2" fmla="*/ 2147483647 w 72"/>
              <a:gd name="T3" fmla="*/ 0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0 w 72"/>
              <a:gd name="T15" fmla="*/ 2147483647 h 52"/>
              <a:gd name="T16" fmla="*/ 0 w 72"/>
              <a:gd name="T17" fmla="*/ 2147483647 h 52"/>
              <a:gd name="T18" fmla="*/ 0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0"/>
                </a:lnTo>
                <a:lnTo>
                  <a:pt x="16" y="1"/>
                </a:lnTo>
                <a:lnTo>
                  <a:pt x="12" y="4"/>
                </a:lnTo>
                <a:lnTo>
                  <a:pt x="8" y="7"/>
                </a:lnTo>
                <a:lnTo>
                  <a:pt x="4" y="11"/>
                </a:lnTo>
                <a:lnTo>
                  <a:pt x="1" y="16"/>
                </a:lnTo>
                <a:lnTo>
                  <a:pt x="0" y="21"/>
                </a:lnTo>
                <a:lnTo>
                  <a:pt x="0" y="26"/>
                </a:lnTo>
                <a:lnTo>
                  <a:pt x="0" y="32"/>
                </a:lnTo>
                <a:lnTo>
                  <a:pt x="1" y="36"/>
                </a:lnTo>
                <a:lnTo>
                  <a:pt x="4" y="41"/>
                </a:lnTo>
                <a:lnTo>
                  <a:pt x="8" y="45"/>
                </a:lnTo>
                <a:lnTo>
                  <a:pt x="12" y="48"/>
                </a:lnTo>
                <a:lnTo>
                  <a:pt x="16" y="50"/>
                </a:lnTo>
                <a:lnTo>
                  <a:pt x="21" y="52"/>
                </a:lnTo>
                <a:lnTo>
                  <a:pt x="41" y="52"/>
                </a:lnTo>
                <a:lnTo>
                  <a:pt x="51" y="52"/>
                </a:lnTo>
                <a:lnTo>
                  <a:pt x="55" y="50"/>
                </a:lnTo>
                <a:lnTo>
                  <a:pt x="60" y="48"/>
                </a:lnTo>
                <a:lnTo>
                  <a:pt x="64" y="45"/>
                </a:lnTo>
                <a:lnTo>
                  <a:pt x="67" y="41"/>
                </a:lnTo>
                <a:lnTo>
                  <a:pt x="70" y="36"/>
                </a:lnTo>
                <a:lnTo>
                  <a:pt x="71" y="32"/>
                </a:lnTo>
                <a:lnTo>
                  <a:pt x="72" y="26"/>
                </a:lnTo>
                <a:lnTo>
                  <a:pt x="71" y="21"/>
                </a:lnTo>
                <a:lnTo>
                  <a:pt x="70" y="16"/>
                </a:lnTo>
                <a:lnTo>
                  <a:pt x="67" y="11"/>
                </a:lnTo>
                <a:lnTo>
                  <a:pt x="64" y="7"/>
                </a:lnTo>
                <a:lnTo>
                  <a:pt x="60" y="4"/>
                </a:lnTo>
                <a:lnTo>
                  <a:pt x="55" y="1"/>
                </a:lnTo>
                <a:lnTo>
                  <a:pt x="4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5" name="Straight Connector 46523"/>
          <p:cNvSpPr>
            <a:spLocks noChangeShapeType="1"/>
          </p:cNvSpPr>
          <p:nvPr/>
        </p:nvSpPr>
        <p:spPr bwMode="auto">
          <a:xfrm>
            <a:off x="7267575" y="311150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6" name="Shape 46524"/>
          <p:cNvSpPr>
            <a:spLocks/>
          </p:cNvSpPr>
          <p:nvPr/>
        </p:nvSpPr>
        <p:spPr bwMode="auto">
          <a:xfrm>
            <a:off x="7267575" y="3062288"/>
            <a:ext cx="20638" cy="58737"/>
          </a:xfrm>
          <a:custGeom>
            <a:avLst/>
            <a:gdLst>
              <a:gd name="T0" fmla="*/ 0 w 51"/>
              <a:gd name="T1" fmla="*/ 2147483647 h 156"/>
              <a:gd name="T2" fmla="*/ 0 w 51"/>
              <a:gd name="T3" fmla="*/ 2147483647 h 156"/>
              <a:gd name="T4" fmla="*/ 2147483647 w 51"/>
              <a:gd name="T5" fmla="*/ 2147483647 h 156"/>
              <a:gd name="T6" fmla="*/ 2147483647 w 51"/>
              <a:gd name="T7" fmla="*/ 2147483647 h 156"/>
              <a:gd name="T8" fmla="*/ 2147483647 w 51"/>
              <a:gd name="T9" fmla="*/ 2147483647 h 156"/>
              <a:gd name="T10" fmla="*/ 2147483647 w 51"/>
              <a:gd name="T11" fmla="*/ 2147483647 h 156"/>
              <a:gd name="T12" fmla="*/ 2147483647 w 51"/>
              <a:gd name="T13" fmla="*/ 2147483647 h 156"/>
              <a:gd name="T14" fmla="*/ 2147483647 w 51"/>
              <a:gd name="T15" fmla="*/ 2147483647 h 156"/>
              <a:gd name="T16" fmla="*/ 2147483647 w 51"/>
              <a:gd name="T17" fmla="*/ 2147483647 h 156"/>
              <a:gd name="T18" fmla="*/ 2147483647 w 51"/>
              <a:gd name="T19" fmla="*/ 2147483647 h 156"/>
              <a:gd name="T20" fmla="*/ 2147483647 w 51"/>
              <a:gd name="T21" fmla="*/ 2147483647 h 156"/>
              <a:gd name="T22" fmla="*/ 2147483647 w 51"/>
              <a:gd name="T23" fmla="*/ 2147483647 h 156"/>
              <a:gd name="T24" fmla="*/ 2147483647 w 51"/>
              <a:gd name="T25" fmla="*/ 2147483647 h 156"/>
              <a:gd name="T26" fmla="*/ 2147483647 w 51"/>
              <a:gd name="T27" fmla="*/ 2147483647 h 156"/>
              <a:gd name="T28" fmla="*/ 2147483647 w 51"/>
              <a:gd name="T29" fmla="*/ 2147483647 h 156"/>
              <a:gd name="T30" fmla="*/ 2147483647 w 51"/>
              <a:gd name="T31" fmla="*/ 2147483647 h 156"/>
              <a:gd name="T32" fmla="*/ 2147483647 w 51"/>
              <a:gd name="T33" fmla="*/ 2147483647 h 156"/>
              <a:gd name="T34" fmla="*/ 2147483647 w 51"/>
              <a:gd name="T35" fmla="*/ 2147483647 h 156"/>
              <a:gd name="T36" fmla="*/ 2147483647 w 51"/>
              <a:gd name="T37" fmla="*/ 2147483647 h 156"/>
              <a:gd name="T38" fmla="*/ 2147483647 w 51"/>
              <a:gd name="T39" fmla="*/ 2147483647 h 156"/>
              <a:gd name="T40" fmla="*/ 2147483647 w 51"/>
              <a:gd name="T41" fmla="*/ 2147483647 h 156"/>
              <a:gd name="T42" fmla="*/ 2147483647 w 51"/>
              <a:gd name="T43" fmla="*/ 2147483647 h 156"/>
              <a:gd name="T44" fmla="*/ 2147483647 w 51"/>
              <a:gd name="T45" fmla="*/ 2147483647 h 156"/>
              <a:gd name="T46" fmla="*/ 2147483647 w 51"/>
              <a:gd name="T47" fmla="*/ 2147483647 h 156"/>
              <a:gd name="T48" fmla="*/ 2147483647 w 51"/>
              <a:gd name="T49" fmla="*/ 0 h 156"/>
              <a:gd name="T50" fmla="*/ 2147483647 w 51"/>
              <a:gd name="T51" fmla="*/ 2147483647 h 156"/>
              <a:gd name="T52" fmla="*/ 2147483647 w 51"/>
              <a:gd name="T53" fmla="*/ 2147483647 h 156"/>
              <a:gd name="T54" fmla="*/ 2147483647 w 51"/>
              <a:gd name="T55" fmla="*/ 2147483647 h 156"/>
              <a:gd name="T56" fmla="*/ 2147483647 w 51"/>
              <a:gd name="T57" fmla="*/ 2147483647 h 156"/>
              <a:gd name="T58" fmla="*/ 2147483647 w 51"/>
              <a:gd name="T59" fmla="*/ 2147483647 h 156"/>
              <a:gd name="T60" fmla="*/ 2147483647 w 51"/>
              <a:gd name="T61" fmla="*/ 2147483647 h 156"/>
              <a:gd name="T62" fmla="*/ 0 w 51"/>
              <a:gd name="T63" fmla="*/ 2147483647 h 156"/>
              <a:gd name="T64" fmla="*/ 0 w 51"/>
              <a:gd name="T65" fmla="*/ 2147483647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56"/>
              <a:gd name="T101" fmla="*/ 51 w 51"/>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56">
                <a:moveTo>
                  <a:pt x="0" y="129"/>
                </a:moveTo>
                <a:lnTo>
                  <a:pt x="0" y="135"/>
                </a:lnTo>
                <a:lnTo>
                  <a:pt x="1" y="139"/>
                </a:lnTo>
                <a:lnTo>
                  <a:pt x="3" y="144"/>
                </a:lnTo>
                <a:lnTo>
                  <a:pt x="7" y="148"/>
                </a:lnTo>
                <a:lnTo>
                  <a:pt x="11" y="151"/>
                </a:lnTo>
                <a:lnTo>
                  <a:pt x="15" y="153"/>
                </a:lnTo>
                <a:lnTo>
                  <a:pt x="21" y="155"/>
                </a:lnTo>
                <a:lnTo>
                  <a:pt x="26" y="156"/>
                </a:lnTo>
                <a:lnTo>
                  <a:pt x="31" y="155"/>
                </a:lnTo>
                <a:lnTo>
                  <a:pt x="35" y="153"/>
                </a:lnTo>
                <a:lnTo>
                  <a:pt x="40" y="151"/>
                </a:lnTo>
                <a:lnTo>
                  <a:pt x="44" y="148"/>
                </a:lnTo>
                <a:lnTo>
                  <a:pt x="47" y="144"/>
                </a:lnTo>
                <a:lnTo>
                  <a:pt x="50" y="139"/>
                </a:lnTo>
                <a:lnTo>
                  <a:pt x="51" y="135"/>
                </a:lnTo>
                <a:lnTo>
                  <a:pt x="51" y="33"/>
                </a:lnTo>
                <a:lnTo>
                  <a:pt x="51" y="21"/>
                </a:lnTo>
                <a:lnTo>
                  <a:pt x="50" y="17"/>
                </a:lnTo>
                <a:lnTo>
                  <a:pt x="47" y="12"/>
                </a:lnTo>
                <a:lnTo>
                  <a:pt x="44" y="8"/>
                </a:lnTo>
                <a:lnTo>
                  <a:pt x="40" y="5"/>
                </a:lnTo>
                <a:lnTo>
                  <a:pt x="35" y="3"/>
                </a:lnTo>
                <a:lnTo>
                  <a:pt x="31" y="1"/>
                </a:lnTo>
                <a:lnTo>
                  <a:pt x="26" y="0"/>
                </a:lnTo>
                <a:lnTo>
                  <a:pt x="21" y="1"/>
                </a:lnTo>
                <a:lnTo>
                  <a:pt x="15" y="3"/>
                </a:lnTo>
                <a:lnTo>
                  <a:pt x="11" y="5"/>
                </a:lnTo>
                <a:lnTo>
                  <a:pt x="7" y="8"/>
                </a:lnTo>
                <a:lnTo>
                  <a:pt x="3" y="12"/>
                </a:lnTo>
                <a:lnTo>
                  <a:pt x="1" y="17"/>
                </a:lnTo>
                <a:lnTo>
                  <a:pt x="0" y="28"/>
                </a:lnTo>
                <a:lnTo>
                  <a:pt x="0" y="12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7" name="Straight Connector 46525"/>
          <p:cNvSpPr>
            <a:spLocks noChangeShapeType="1"/>
          </p:cNvSpPr>
          <p:nvPr/>
        </p:nvSpPr>
        <p:spPr bwMode="auto">
          <a:xfrm>
            <a:off x="7277100" y="30622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8" name="Shape 46526"/>
          <p:cNvSpPr>
            <a:spLocks/>
          </p:cNvSpPr>
          <p:nvPr/>
        </p:nvSpPr>
        <p:spPr bwMode="auto">
          <a:xfrm>
            <a:off x="7267575" y="3062288"/>
            <a:ext cx="90488" cy="20637"/>
          </a:xfrm>
          <a:custGeom>
            <a:avLst/>
            <a:gdLst>
              <a:gd name="T0" fmla="*/ 2147483647 w 229"/>
              <a:gd name="T1" fmla="*/ 0 h 53"/>
              <a:gd name="T2" fmla="*/ 2147483647 w 229"/>
              <a:gd name="T3" fmla="*/ 2147483647 h 53"/>
              <a:gd name="T4" fmla="*/ 2147483647 w 229"/>
              <a:gd name="T5" fmla="*/ 2147483647 h 53"/>
              <a:gd name="T6" fmla="*/ 2147483647 w 229"/>
              <a:gd name="T7" fmla="*/ 2147483647 h 53"/>
              <a:gd name="T8" fmla="*/ 2147483647 w 229"/>
              <a:gd name="T9" fmla="*/ 2147483647 h 53"/>
              <a:gd name="T10" fmla="*/ 2147483647 w 229"/>
              <a:gd name="T11" fmla="*/ 2147483647 h 53"/>
              <a:gd name="T12" fmla="*/ 2147483647 w 229"/>
              <a:gd name="T13" fmla="*/ 2147483647 h 53"/>
              <a:gd name="T14" fmla="*/ 0 w 229"/>
              <a:gd name="T15" fmla="*/ 2147483647 h 53"/>
              <a:gd name="T16" fmla="*/ 0 w 229"/>
              <a:gd name="T17" fmla="*/ 2147483647 h 53"/>
              <a:gd name="T18" fmla="*/ 0 w 229"/>
              <a:gd name="T19" fmla="*/ 2147483647 h 53"/>
              <a:gd name="T20" fmla="*/ 2147483647 w 229"/>
              <a:gd name="T21" fmla="*/ 2147483647 h 53"/>
              <a:gd name="T22" fmla="*/ 2147483647 w 229"/>
              <a:gd name="T23" fmla="*/ 2147483647 h 53"/>
              <a:gd name="T24" fmla="*/ 2147483647 w 229"/>
              <a:gd name="T25" fmla="*/ 2147483647 h 53"/>
              <a:gd name="T26" fmla="*/ 2147483647 w 229"/>
              <a:gd name="T27" fmla="*/ 2147483647 h 53"/>
              <a:gd name="T28" fmla="*/ 2147483647 w 229"/>
              <a:gd name="T29" fmla="*/ 2147483647 h 53"/>
              <a:gd name="T30" fmla="*/ 2147483647 w 229"/>
              <a:gd name="T31" fmla="*/ 2147483647 h 53"/>
              <a:gd name="T32" fmla="*/ 2147483647 w 229"/>
              <a:gd name="T33" fmla="*/ 2147483647 h 53"/>
              <a:gd name="T34" fmla="*/ 2147483647 w 229"/>
              <a:gd name="T35" fmla="*/ 2147483647 h 53"/>
              <a:gd name="T36" fmla="*/ 2147483647 w 229"/>
              <a:gd name="T37" fmla="*/ 2147483647 h 53"/>
              <a:gd name="T38" fmla="*/ 2147483647 w 229"/>
              <a:gd name="T39" fmla="*/ 2147483647 h 53"/>
              <a:gd name="T40" fmla="*/ 2147483647 w 229"/>
              <a:gd name="T41" fmla="*/ 2147483647 h 53"/>
              <a:gd name="T42" fmla="*/ 2147483647 w 229"/>
              <a:gd name="T43" fmla="*/ 2147483647 h 53"/>
              <a:gd name="T44" fmla="*/ 2147483647 w 229"/>
              <a:gd name="T45" fmla="*/ 2147483647 h 53"/>
              <a:gd name="T46" fmla="*/ 2147483647 w 229"/>
              <a:gd name="T47" fmla="*/ 2147483647 h 53"/>
              <a:gd name="T48" fmla="*/ 2147483647 w 229"/>
              <a:gd name="T49" fmla="*/ 2147483647 h 53"/>
              <a:gd name="T50" fmla="*/ 2147483647 w 229"/>
              <a:gd name="T51" fmla="*/ 2147483647 h 53"/>
              <a:gd name="T52" fmla="*/ 2147483647 w 229"/>
              <a:gd name="T53" fmla="*/ 2147483647 h 53"/>
              <a:gd name="T54" fmla="*/ 2147483647 w 229"/>
              <a:gd name="T55" fmla="*/ 2147483647 h 53"/>
              <a:gd name="T56" fmla="*/ 2147483647 w 229"/>
              <a:gd name="T57" fmla="*/ 2147483647 h 53"/>
              <a:gd name="T58" fmla="*/ 2147483647 w 229"/>
              <a:gd name="T59" fmla="*/ 2147483647 h 53"/>
              <a:gd name="T60" fmla="*/ 2147483647 w 229"/>
              <a:gd name="T61" fmla="*/ 2147483647 h 53"/>
              <a:gd name="T62" fmla="*/ 2147483647 w 229"/>
              <a:gd name="T63" fmla="*/ 0 h 53"/>
              <a:gd name="T64" fmla="*/ 2147483647 w 22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9"/>
              <a:gd name="T100" fmla="*/ 0 h 53"/>
              <a:gd name="T101" fmla="*/ 229 w 22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9" h="53">
                <a:moveTo>
                  <a:pt x="26" y="0"/>
                </a:moveTo>
                <a:lnTo>
                  <a:pt x="21" y="1"/>
                </a:lnTo>
                <a:lnTo>
                  <a:pt x="15" y="3"/>
                </a:lnTo>
                <a:lnTo>
                  <a:pt x="11" y="5"/>
                </a:lnTo>
                <a:lnTo>
                  <a:pt x="7" y="8"/>
                </a:lnTo>
                <a:lnTo>
                  <a:pt x="3" y="12"/>
                </a:lnTo>
                <a:lnTo>
                  <a:pt x="1" y="17"/>
                </a:lnTo>
                <a:lnTo>
                  <a:pt x="0" y="21"/>
                </a:lnTo>
                <a:lnTo>
                  <a:pt x="0" y="26"/>
                </a:lnTo>
                <a:lnTo>
                  <a:pt x="0" y="32"/>
                </a:lnTo>
                <a:lnTo>
                  <a:pt x="1" y="37"/>
                </a:lnTo>
                <a:lnTo>
                  <a:pt x="3" y="41"/>
                </a:lnTo>
                <a:lnTo>
                  <a:pt x="7" y="45"/>
                </a:lnTo>
                <a:lnTo>
                  <a:pt x="11" y="49"/>
                </a:lnTo>
                <a:lnTo>
                  <a:pt x="15" y="51"/>
                </a:lnTo>
                <a:lnTo>
                  <a:pt x="21" y="53"/>
                </a:lnTo>
                <a:lnTo>
                  <a:pt x="196" y="53"/>
                </a:lnTo>
                <a:lnTo>
                  <a:pt x="208" y="53"/>
                </a:lnTo>
                <a:lnTo>
                  <a:pt x="212" y="51"/>
                </a:lnTo>
                <a:lnTo>
                  <a:pt x="218" y="49"/>
                </a:lnTo>
                <a:lnTo>
                  <a:pt x="222" y="45"/>
                </a:lnTo>
                <a:lnTo>
                  <a:pt x="224" y="41"/>
                </a:lnTo>
                <a:lnTo>
                  <a:pt x="227" y="37"/>
                </a:lnTo>
                <a:lnTo>
                  <a:pt x="228" y="32"/>
                </a:lnTo>
                <a:lnTo>
                  <a:pt x="229" y="26"/>
                </a:lnTo>
                <a:lnTo>
                  <a:pt x="228" y="21"/>
                </a:lnTo>
                <a:lnTo>
                  <a:pt x="227" y="17"/>
                </a:lnTo>
                <a:lnTo>
                  <a:pt x="224" y="12"/>
                </a:lnTo>
                <a:lnTo>
                  <a:pt x="222" y="8"/>
                </a:lnTo>
                <a:lnTo>
                  <a:pt x="218" y="5"/>
                </a:lnTo>
                <a:lnTo>
                  <a:pt x="212" y="3"/>
                </a:lnTo>
                <a:lnTo>
                  <a:pt x="202"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49" name="Straight Connector 46527"/>
          <p:cNvSpPr>
            <a:spLocks noChangeShapeType="1"/>
          </p:cNvSpPr>
          <p:nvPr/>
        </p:nvSpPr>
        <p:spPr bwMode="auto">
          <a:xfrm>
            <a:off x="7337425" y="307181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0" name="Shape 46528"/>
          <p:cNvSpPr>
            <a:spLocks/>
          </p:cNvSpPr>
          <p:nvPr/>
        </p:nvSpPr>
        <p:spPr bwMode="auto">
          <a:xfrm>
            <a:off x="7337425" y="3024188"/>
            <a:ext cx="20638" cy="58737"/>
          </a:xfrm>
          <a:custGeom>
            <a:avLst/>
            <a:gdLst>
              <a:gd name="T0" fmla="*/ 0 w 51"/>
              <a:gd name="T1" fmla="*/ 2147483647 h 155"/>
              <a:gd name="T2" fmla="*/ 0 w 51"/>
              <a:gd name="T3" fmla="*/ 2147483647 h 155"/>
              <a:gd name="T4" fmla="*/ 2147483647 w 51"/>
              <a:gd name="T5" fmla="*/ 2147483647 h 155"/>
              <a:gd name="T6" fmla="*/ 2147483647 w 51"/>
              <a:gd name="T7" fmla="*/ 2147483647 h 155"/>
              <a:gd name="T8" fmla="*/ 2147483647 w 51"/>
              <a:gd name="T9" fmla="*/ 2147483647 h 155"/>
              <a:gd name="T10" fmla="*/ 2147483647 w 51"/>
              <a:gd name="T11" fmla="*/ 2147483647 h 155"/>
              <a:gd name="T12" fmla="*/ 2147483647 w 51"/>
              <a:gd name="T13" fmla="*/ 2147483647 h 155"/>
              <a:gd name="T14" fmla="*/ 2147483647 w 51"/>
              <a:gd name="T15" fmla="*/ 2147483647 h 155"/>
              <a:gd name="T16" fmla="*/ 2147483647 w 51"/>
              <a:gd name="T17" fmla="*/ 2147483647 h 155"/>
              <a:gd name="T18" fmla="*/ 2147483647 w 51"/>
              <a:gd name="T19" fmla="*/ 2147483647 h 155"/>
              <a:gd name="T20" fmla="*/ 2147483647 w 51"/>
              <a:gd name="T21" fmla="*/ 2147483647 h 155"/>
              <a:gd name="T22" fmla="*/ 2147483647 w 51"/>
              <a:gd name="T23" fmla="*/ 2147483647 h 155"/>
              <a:gd name="T24" fmla="*/ 2147483647 w 51"/>
              <a:gd name="T25" fmla="*/ 2147483647 h 155"/>
              <a:gd name="T26" fmla="*/ 2147483647 w 51"/>
              <a:gd name="T27" fmla="*/ 2147483647 h 155"/>
              <a:gd name="T28" fmla="*/ 2147483647 w 51"/>
              <a:gd name="T29" fmla="*/ 2147483647 h 155"/>
              <a:gd name="T30" fmla="*/ 2147483647 w 51"/>
              <a:gd name="T31" fmla="*/ 2147483647 h 155"/>
              <a:gd name="T32" fmla="*/ 2147483647 w 51"/>
              <a:gd name="T33" fmla="*/ 2147483647 h 155"/>
              <a:gd name="T34" fmla="*/ 2147483647 w 51"/>
              <a:gd name="T35" fmla="*/ 2147483647 h 155"/>
              <a:gd name="T36" fmla="*/ 2147483647 w 51"/>
              <a:gd name="T37" fmla="*/ 2147483647 h 155"/>
              <a:gd name="T38" fmla="*/ 2147483647 w 51"/>
              <a:gd name="T39" fmla="*/ 2147483647 h 155"/>
              <a:gd name="T40" fmla="*/ 2147483647 w 51"/>
              <a:gd name="T41" fmla="*/ 2147483647 h 155"/>
              <a:gd name="T42" fmla="*/ 2147483647 w 51"/>
              <a:gd name="T43" fmla="*/ 2147483647 h 155"/>
              <a:gd name="T44" fmla="*/ 2147483647 w 51"/>
              <a:gd name="T45" fmla="*/ 2147483647 h 155"/>
              <a:gd name="T46" fmla="*/ 2147483647 w 51"/>
              <a:gd name="T47" fmla="*/ 0 h 155"/>
              <a:gd name="T48" fmla="*/ 2147483647 w 51"/>
              <a:gd name="T49" fmla="*/ 0 h 155"/>
              <a:gd name="T50" fmla="*/ 2147483647 w 51"/>
              <a:gd name="T51" fmla="*/ 0 h 155"/>
              <a:gd name="T52" fmla="*/ 2147483647 w 51"/>
              <a:gd name="T53" fmla="*/ 2147483647 h 155"/>
              <a:gd name="T54" fmla="*/ 2147483647 w 51"/>
              <a:gd name="T55" fmla="*/ 2147483647 h 155"/>
              <a:gd name="T56" fmla="*/ 2147483647 w 51"/>
              <a:gd name="T57" fmla="*/ 2147483647 h 155"/>
              <a:gd name="T58" fmla="*/ 2147483647 w 51"/>
              <a:gd name="T59" fmla="*/ 2147483647 h 155"/>
              <a:gd name="T60" fmla="*/ 2147483647 w 51"/>
              <a:gd name="T61" fmla="*/ 2147483647 h 155"/>
              <a:gd name="T62" fmla="*/ 0 w 51"/>
              <a:gd name="T63" fmla="*/ 2147483647 h 155"/>
              <a:gd name="T64" fmla="*/ 0 w 51"/>
              <a:gd name="T65" fmla="*/ 2147483647 h 1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155"/>
              <a:gd name="T101" fmla="*/ 51 w 51"/>
              <a:gd name="T102" fmla="*/ 155 h 1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155">
                <a:moveTo>
                  <a:pt x="0" y="128"/>
                </a:moveTo>
                <a:lnTo>
                  <a:pt x="0" y="134"/>
                </a:lnTo>
                <a:lnTo>
                  <a:pt x="1" y="139"/>
                </a:lnTo>
                <a:lnTo>
                  <a:pt x="4" y="143"/>
                </a:lnTo>
                <a:lnTo>
                  <a:pt x="8" y="147"/>
                </a:lnTo>
                <a:lnTo>
                  <a:pt x="12" y="151"/>
                </a:lnTo>
                <a:lnTo>
                  <a:pt x="15" y="153"/>
                </a:lnTo>
                <a:lnTo>
                  <a:pt x="21" y="155"/>
                </a:lnTo>
                <a:lnTo>
                  <a:pt x="26" y="155"/>
                </a:lnTo>
                <a:lnTo>
                  <a:pt x="31" y="155"/>
                </a:lnTo>
                <a:lnTo>
                  <a:pt x="35" y="153"/>
                </a:lnTo>
                <a:lnTo>
                  <a:pt x="41" y="151"/>
                </a:lnTo>
                <a:lnTo>
                  <a:pt x="45" y="147"/>
                </a:lnTo>
                <a:lnTo>
                  <a:pt x="47" y="143"/>
                </a:lnTo>
                <a:lnTo>
                  <a:pt x="50" y="139"/>
                </a:lnTo>
                <a:lnTo>
                  <a:pt x="51" y="134"/>
                </a:lnTo>
                <a:lnTo>
                  <a:pt x="51" y="32"/>
                </a:lnTo>
                <a:lnTo>
                  <a:pt x="51" y="21"/>
                </a:lnTo>
                <a:lnTo>
                  <a:pt x="50" y="16"/>
                </a:lnTo>
                <a:lnTo>
                  <a:pt x="47" y="12"/>
                </a:lnTo>
                <a:lnTo>
                  <a:pt x="45" y="8"/>
                </a:lnTo>
                <a:lnTo>
                  <a:pt x="41" y="4"/>
                </a:lnTo>
                <a:lnTo>
                  <a:pt x="35" y="3"/>
                </a:lnTo>
                <a:lnTo>
                  <a:pt x="31" y="0"/>
                </a:lnTo>
                <a:lnTo>
                  <a:pt x="26" y="0"/>
                </a:lnTo>
                <a:lnTo>
                  <a:pt x="21" y="0"/>
                </a:lnTo>
                <a:lnTo>
                  <a:pt x="15" y="3"/>
                </a:lnTo>
                <a:lnTo>
                  <a:pt x="12" y="4"/>
                </a:lnTo>
                <a:lnTo>
                  <a:pt x="8" y="8"/>
                </a:lnTo>
                <a:lnTo>
                  <a:pt x="4" y="12"/>
                </a:lnTo>
                <a:lnTo>
                  <a:pt x="1" y="16"/>
                </a:lnTo>
                <a:lnTo>
                  <a:pt x="0" y="27"/>
                </a:lnTo>
                <a:lnTo>
                  <a:pt x="0" y="12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1" name="Straight Connector 46529"/>
          <p:cNvSpPr>
            <a:spLocks noChangeShapeType="1"/>
          </p:cNvSpPr>
          <p:nvPr/>
        </p:nvSpPr>
        <p:spPr bwMode="auto">
          <a:xfrm>
            <a:off x="7348538" y="3024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2" name="Shape 46530"/>
          <p:cNvSpPr>
            <a:spLocks/>
          </p:cNvSpPr>
          <p:nvPr/>
        </p:nvSpPr>
        <p:spPr bwMode="auto">
          <a:xfrm>
            <a:off x="7337425" y="3024188"/>
            <a:ext cx="76200" cy="19050"/>
          </a:xfrm>
          <a:custGeom>
            <a:avLst/>
            <a:gdLst>
              <a:gd name="T0" fmla="*/ 2147483647 w 190"/>
              <a:gd name="T1" fmla="*/ 0 h 53"/>
              <a:gd name="T2" fmla="*/ 2147483647 w 190"/>
              <a:gd name="T3" fmla="*/ 0 h 53"/>
              <a:gd name="T4" fmla="*/ 2147483647 w 190"/>
              <a:gd name="T5" fmla="*/ 2147483647 h 53"/>
              <a:gd name="T6" fmla="*/ 2147483647 w 190"/>
              <a:gd name="T7" fmla="*/ 2147483647 h 53"/>
              <a:gd name="T8" fmla="*/ 2147483647 w 190"/>
              <a:gd name="T9" fmla="*/ 2147483647 h 53"/>
              <a:gd name="T10" fmla="*/ 2147483647 w 190"/>
              <a:gd name="T11" fmla="*/ 2147483647 h 53"/>
              <a:gd name="T12" fmla="*/ 2147483647 w 190"/>
              <a:gd name="T13" fmla="*/ 2147483647 h 53"/>
              <a:gd name="T14" fmla="*/ 0 w 190"/>
              <a:gd name="T15" fmla="*/ 2147483647 h 53"/>
              <a:gd name="T16" fmla="*/ 0 w 190"/>
              <a:gd name="T17" fmla="*/ 2147483647 h 53"/>
              <a:gd name="T18" fmla="*/ 0 w 190"/>
              <a:gd name="T19" fmla="*/ 2147483647 h 53"/>
              <a:gd name="T20" fmla="*/ 2147483647 w 190"/>
              <a:gd name="T21" fmla="*/ 2147483647 h 53"/>
              <a:gd name="T22" fmla="*/ 2147483647 w 190"/>
              <a:gd name="T23" fmla="*/ 2147483647 h 53"/>
              <a:gd name="T24" fmla="*/ 2147483647 w 190"/>
              <a:gd name="T25" fmla="*/ 2147483647 h 53"/>
              <a:gd name="T26" fmla="*/ 2147483647 w 190"/>
              <a:gd name="T27" fmla="*/ 2147483647 h 53"/>
              <a:gd name="T28" fmla="*/ 2147483647 w 190"/>
              <a:gd name="T29" fmla="*/ 2147483647 h 53"/>
              <a:gd name="T30" fmla="*/ 2147483647 w 190"/>
              <a:gd name="T31" fmla="*/ 2147483647 h 53"/>
              <a:gd name="T32" fmla="*/ 2147483647 w 190"/>
              <a:gd name="T33" fmla="*/ 2147483647 h 53"/>
              <a:gd name="T34" fmla="*/ 2147483647 w 190"/>
              <a:gd name="T35" fmla="*/ 2147483647 h 53"/>
              <a:gd name="T36" fmla="*/ 2147483647 w 190"/>
              <a:gd name="T37" fmla="*/ 2147483647 h 53"/>
              <a:gd name="T38" fmla="*/ 2147483647 w 190"/>
              <a:gd name="T39" fmla="*/ 2147483647 h 53"/>
              <a:gd name="T40" fmla="*/ 2147483647 w 190"/>
              <a:gd name="T41" fmla="*/ 2147483647 h 53"/>
              <a:gd name="T42" fmla="*/ 2147483647 w 190"/>
              <a:gd name="T43" fmla="*/ 2147483647 h 53"/>
              <a:gd name="T44" fmla="*/ 2147483647 w 190"/>
              <a:gd name="T45" fmla="*/ 2147483647 h 53"/>
              <a:gd name="T46" fmla="*/ 2147483647 w 190"/>
              <a:gd name="T47" fmla="*/ 2147483647 h 53"/>
              <a:gd name="T48" fmla="*/ 2147483647 w 190"/>
              <a:gd name="T49" fmla="*/ 2147483647 h 53"/>
              <a:gd name="T50" fmla="*/ 2147483647 w 190"/>
              <a:gd name="T51" fmla="*/ 2147483647 h 53"/>
              <a:gd name="T52" fmla="*/ 2147483647 w 190"/>
              <a:gd name="T53" fmla="*/ 2147483647 h 53"/>
              <a:gd name="T54" fmla="*/ 2147483647 w 190"/>
              <a:gd name="T55" fmla="*/ 2147483647 h 53"/>
              <a:gd name="T56" fmla="*/ 2147483647 w 190"/>
              <a:gd name="T57" fmla="*/ 2147483647 h 53"/>
              <a:gd name="T58" fmla="*/ 2147483647 w 190"/>
              <a:gd name="T59" fmla="*/ 2147483647 h 53"/>
              <a:gd name="T60" fmla="*/ 2147483647 w 190"/>
              <a:gd name="T61" fmla="*/ 2147483647 h 53"/>
              <a:gd name="T62" fmla="*/ 2147483647 w 190"/>
              <a:gd name="T63" fmla="*/ 0 h 53"/>
              <a:gd name="T64" fmla="*/ 2147483647 w 19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53"/>
              <a:gd name="T101" fmla="*/ 190 w 19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53">
                <a:moveTo>
                  <a:pt x="26" y="0"/>
                </a:moveTo>
                <a:lnTo>
                  <a:pt x="21" y="0"/>
                </a:lnTo>
                <a:lnTo>
                  <a:pt x="15" y="3"/>
                </a:lnTo>
                <a:lnTo>
                  <a:pt x="12" y="4"/>
                </a:lnTo>
                <a:lnTo>
                  <a:pt x="8" y="8"/>
                </a:lnTo>
                <a:lnTo>
                  <a:pt x="4" y="12"/>
                </a:lnTo>
                <a:lnTo>
                  <a:pt x="1" y="16"/>
                </a:lnTo>
                <a:lnTo>
                  <a:pt x="0" y="21"/>
                </a:lnTo>
                <a:lnTo>
                  <a:pt x="0" y="27"/>
                </a:lnTo>
                <a:lnTo>
                  <a:pt x="0" y="32"/>
                </a:lnTo>
                <a:lnTo>
                  <a:pt x="1" y="37"/>
                </a:lnTo>
                <a:lnTo>
                  <a:pt x="4" y="41"/>
                </a:lnTo>
                <a:lnTo>
                  <a:pt x="8" y="45"/>
                </a:lnTo>
                <a:lnTo>
                  <a:pt x="12" y="49"/>
                </a:lnTo>
                <a:lnTo>
                  <a:pt x="15" y="52"/>
                </a:lnTo>
                <a:lnTo>
                  <a:pt x="21" y="53"/>
                </a:lnTo>
                <a:lnTo>
                  <a:pt x="158" y="53"/>
                </a:lnTo>
                <a:lnTo>
                  <a:pt x="169" y="53"/>
                </a:lnTo>
                <a:lnTo>
                  <a:pt x="174" y="52"/>
                </a:lnTo>
                <a:lnTo>
                  <a:pt x="178" y="49"/>
                </a:lnTo>
                <a:lnTo>
                  <a:pt x="182" y="45"/>
                </a:lnTo>
                <a:lnTo>
                  <a:pt x="186" y="41"/>
                </a:lnTo>
                <a:lnTo>
                  <a:pt x="187" y="37"/>
                </a:lnTo>
                <a:lnTo>
                  <a:pt x="190" y="32"/>
                </a:lnTo>
                <a:lnTo>
                  <a:pt x="190" y="27"/>
                </a:lnTo>
                <a:lnTo>
                  <a:pt x="190" y="21"/>
                </a:lnTo>
                <a:lnTo>
                  <a:pt x="187" y="16"/>
                </a:lnTo>
                <a:lnTo>
                  <a:pt x="186" y="12"/>
                </a:lnTo>
                <a:lnTo>
                  <a:pt x="182" y="8"/>
                </a:lnTo>
                <a:lnTo>
                  <a:pt x="178" y="4"/>
                </a:lnTo>
                <a:lnTo>
                  <a:pt x="174" y="3"/>
                </a:lnTo>
                <a:lnTo>
                  <a:pt x="16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3" name="Straight Connector 46531"/>
          <p:cNvSpPr>
            <a:spLocks noChangeShapeType="1"/>
          </p:cNvSpPr>
          <p:nvPr/>
        </p:nvSpPr>
        <p:spPr bwMode="auto">
          <a:xfrm>
            <a:off x="7402513" y="3024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4" name="Shape 46532"/>
          <p:cNvSpPr>
            <a:spLocks/>
          </p:cNvSpPr>
          <p:nvPr/>
        </p:nvSpPr>
        <p:spPr bwMode="auto">
          <a:xfrm>
            <a:off x="7392988" y="3024188"/>
            <a:ext cx="66675" cy="19050"/>
          </a:xfrm>
          <a:custGeom>
            <a:avLst/>
            <a:gdLst>
              <a:gd name="T0" fmla="*/ 2147483647 w 171"/>
              <a:gd name="T1" fmla="*/ 0 h 53"/>
              <a:gd name="T2" fmla="*/ 2147483647 w 171"/>
              <a:gd name="T3" fmla="*/ 0 h 53"/>
              <a:gd name="T4" fmla="*/ 2147483647 w 171"/>
              <a:gd name="T5" fmla="*/ 2147483647 h 53"/>
              <a:gd name="T6" fmla="*/ 2147483647 w 171"/>
              <a:gd name="T7" fmla="*/ 2147483647 h 53"/>
              <a:gd name="T8" fmla="*/ 2147483647 w 171"/>
              <a:gd name="T9" fmla="*/ 2147483647 h 53"/>
              <a:gd name="T10" fmla="*/ 2147483647 w 171"/>
              <a:gd name="T11" fmla="*/ 2147483647 h 53"/>
              <a:gd name="T12" fmla="*/ 2147483647 w 171"/>
              <a:gd name="T13" fmla="*/ 2147483647 h 53"/>
              <a:gd name="T14" fmla="*/ 0 w 171"/>
              <a:gd name="T15" fmla="*/ 2147483647 h 53"/>
              <a:gd name="T16" fmla="*/ 0 w 171"/>
              <a:gd name="T17" fmla="*/ 2147483647 h 53"/>
              <a:gd name="T18" fmla="*/ 0 w 171"/>
              <a:gd name="T19" fmla="*/ 2147483647 h 53"/>
              <a:gd name="T20" fmla="*/ 2147483647 w 171"/>
              <a:gd name="T21" fmla="*/ 2147483647 h 53"/>
              <a:gd name="T22" fmla="*/ 2147483647 w 171"/>
              <a:gd name="T23" fmla="*/ 2147483647 h 53"/>
              <a:gd name="T24" fmla="*/ 2147483647 w 171"/>
              <a:gd name="T25" fmla="*/ 2147483647 h 53"/>
              <a:gd name="T26" fmla="*/ 2147483647 w 171"/>
              <a:gd name="T27" fmla="*/ 2147483647 h 53"/>
              <a:gd name="T28" fmla="*/ 2147483647 w 171"/>
              <a:gd name="T29" fmla="*/ 2147483647 h 53"/>
              <a:gd name="T30" fmla="*/ 2147483647 w 171"/>
              <a:gd name="T31" fmla="*/ 2147483647 h 53"/>
              <a:gd name="T32" fmla="*/ 2147483647 w 171"/>
              <a:gd name="T33" fmla="*/ 2147483647 h 53"/>
              <a:gd name="T34" fmla="*/ 2147483647 w 171"/>
              <a:gd name="T35" fmla="*/ 2147483647 h 53"/>
              <a:gd name="T36" fmla="*/ 2147483647 w 171"/>
              <a:gd name="T37" fmla="*/ 2147483647 h 53"/>
              <a:gd name="T38" fmla="*/ 2147483647 w 171"/>
              <a:gd name="T39" fmla="*/ 2147483647 h 53"/>
              <a:gd name="T40" fmla="*/ 2147483647 w 171"/>
              <a:gd name="T41" fmla="*/ 2147483647 h 53"/>
              <a:gd name="T42" fmla="*/ 2147483647 w 171"/>
              <a:gd name="T43" fmla="*/ 2147483647 h 53"/>
              <a:gd name="T44" fmla="*/ 2147483647 w 171"/>
              <a:gd name="T45" fmla="*/ 2147483647 h 53"/>
              <a:gd name="T46" fmla="*/ 2147483647 w 171"/>
              <a:gd name="T47" fmla="*/ 2147483647 h 53"/>
              <a:gd name="T48" fmla="*/ 2147483647 w 171"/>
              <a:gd name="T49" fmla="*/ 2147483647 h 53"/>
              <a:gd name="T50" fmla="*/ 2147483647 w 171"/>
              <a:gd name="T51" fmla="*/ 2147483647 h 53"/>
              <a:gd name="T52" fmla="*/ 2147483647 w 171"/>
              <a:gd name="T53" fmla="*/ 2147483647 h 53"/>
              <a:gd name="T54" fmla="*/ 2147483647 w 171"/>
              <a:gd name="T55" fmla="*/ 2147483647 h 53"/>
              <a:gd name="T56" fmla="*/ 2147483647 w 171"/>
              <a:gd name="T57" fmla="*/ 2147483647 h 53"/>
              <a:gd name="T58" fmla="*/ 2147483647 w 171"/>
              <a:gd name="T59" fmla="*/ 2147483647 h 53"/>
              <a:gd name="T60" fmla="*/ 2147483647 w 171"/>
              <a:gd name="T61" fmla="*/ 2147483647 h 53"/>
              <a:gd name="T62" fmla="*/ 2147483647 w 171"/>
              <a:gd name="T63" fmla="*/ 0 h 53"/>
              <a:gd name="T64" fmla="*/ 2147483647 w 17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
              <a:gd name="T100" fmla="*/ 0 h 53"/>
              <a:gd name="T101" fmla="*/ 171 w 17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 h="53">
                <a:moveTo>
                  <a:pt x="27" y="0"/>
                </a:moveTo>
                <a:lnTo>
                  <a:pt x="21" y="0"/>
                </a:lnTo>
                <a:lnTo>
                  <a:pt x="16" y="3"/>
                </a:lnTo>
                <a:lnTo>
                  <a:pt x="12" y="4"/>
                </a:lnTo>
                <a:lnTo>
                  <a:pt x="8" y="8"/>
                </a:lnTo>
                <a:lnTo>
                  <a:pt x="4" y="12"/>
                </a:lnTo>
                <a:lnTo>
                  <a:pt x="3" y="16"/>
                </a:lnTo>
                <a:lnTo>
                  <a:pt x="0" y="21"/>
                </a:lnTo>
                <a:lnTo>
                  <a:pt x="0" y="27"/>
                </a:lnTo>
                <a:lnTo>
                  <a:pt x="0" y="32"/>
                </a:lnTo>
                <a:lnTo>
                  <a:pt x="3" y="37"/>
                </a:lnTo>
                <a:lnTo>
                  <a:pt x="4" y="41"/>
                </a:lnTo>
                <a:lnTo>
                  <a:pt x="8" y="45"/>
                </a:lnTo>
                <a:lnTo>
                  <a:pt x="12" y="49"/>
                </a:lnTo>
                <a:lnTo>
                  <a:pt x="16" y="52"/>
                </a:lnTo>
                <a:lnTo>
                  <a:pt x="21" y="53"/>
                </a:lnTo>
                <a:lnTo>
                  <a:pt x="139" y="53"/>
                </a:lnTo>
                <a:lnTo>
                  <a:pt x="149" y="53"/>
                </a:lnTo>
                <a:lnTo>
                  <a:pt x="155" y="52"/>
                </a:lnTo>
                <a:lnTo>
                  <a:pt x="159" y="49"/>
                </a:lnTo>
                <a:lnTo>
                  <a:pt x="163" y="45"/>
                </a:lnTo>
                <a:lnTo>
                  <a:pt x="167" y="41"/>
                </a:lnTo>
                <a:lnTo>
                  <a:pt x="169" y="37"/>
                </a:lnTo>
                <a:lnTo>
                  <a:pt x="171" y="32"/>
                </a:lnTo>
                <a:lnTo>
                  <a:pt x="171" y="27"/>
                </a:lnTo>
                <a:lnTo>
                  <a:pt x="171" y="21"/>
                </a:lnTo>
                <a:lnTo>
                  <a:pt x="169" y="16"/>
                </a:lnTo>
                <a:lnTo>
                  <a:pt x="167" y="12"/>
                </a:lnTo>
                <a:lnTo>
                  <a:pt x="163" y="8"/>
                </a:lnTo>
                <a:lnTo>
                  <a:pt x="159" y="4"/>
                </a:lnTo>
                <a:lnTo>
                  <a:pt x="155" y="3"/>
                </a:lnTo>
                <a:lnTo>
                  <a:pt x="144"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5" name="Straight Connector 46533"/>
          <p:cNvSpPr>
            <a:spLocks noChangeShapeType="1"/>
          </p:cNvSpPr>
          <p:nvPr/>
        </p:nvSpPr>
        <p:spPr bwMode="auto">
          <a:xfrm>
            <a:off x="7450138" y="3024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6" name="Shape 46534"/>
          <p:cNvSpPr>
            <a:spLocks/>
          </p:cNvSpPr>
          <p:nvPr/>
        </p:nvSpPr>
        <p:spPr bwMode="auto">
          <a:xfrm>
            <a:off x="7439025" y="3024188"/>
            <a:ext cx="25400" cy="19050"/>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2147483647 w 63"/>
              <a:gd name="T15" fmla="*/ 2147483647 h 53"/>
              <a:gd name="T16" fmla="*/ 0 w 63"/>
              <a:gd name="T17" fmla="*/ 2147483647 h 53"/>
              <a:gd name="T18" fmla="*/ 2147483647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6" y="0"/>
                </a:moveTo>
                <a:lnTo>
                  <a:pt x="21" y="0"/>
                </a:lnTo>
                <a:lnTo>
                  <a:pt x="17" y="3"/>
                </a:lnTo>
                <a:lnTo>
                  <a:pt x="12" y="4"/>
                </a:lnTo>
                <a:lnTo>
                  <a:pt x="8" y="8"/>
                </a:lnTo>
                <a:lnTo>
                  <a:pt x="5" y="12"/>
                </a:lnTo>
                <a:lnTo>
                  <a:pt x="2" y="16"/>
                </a:lnTo>
                <a:lnTo>
                  <a:pt x="1" y="21"/>
                </a:lnTo>
                <a:lnTo>
                  <a:pt x="0" y="27"/>
                </a:lnTo>
                <a:lnTo>
                  <a:pt x="1" y="32"/>
                </a:lnTo>
                <a:lnTo>
                  <a:pt x="2" y="37"/>
                </a:lnTo>
                <a:lnTo>
                  <a:pt x="5" y="41"/>
                </a:lnTo>
                <a:lnTo>
                  <a:pt x="8" y="45"/>
                </a:lnTo>
                <a:lnTo>
                  <a:pt x="12" y="49"/>
                </a:lnTo>
                <a:lnTo>
                  <a:pt x="17" y="52"/>
                </a:lnTo>
                <a:lnTo>
                  <a:pt x="21" y="53"/>
                </a:lnTo>
                <a:lnTo>
                  <a:pt x="30" y="53"/>
                </a:lnTo>
                <a:lnTo>
                  <a:pt x="42" y="53"/>
                </a:lnTo>
                <a:lnTo>
                  <a:pt x="46" y="52"/>
                </a:lnTo>
                <a:lnTo>
                  <a:pt x="51" y="49"/>
                </a:lnTo>
                <a:lnTo>
                  <a:pt x="55" y="45"/>
                </a:lnTo>
                <a:lnTo>
                  <a:pt x="58" y="41"/>
                </a:lnTo>
                <a:lnTo>
                  <a:pt x="61" y="37"/>
                </a:lnTo>
                <a:lnTo>
                  <a:pt x="62" y="32"/>
                </a:lnTo>
                <a:lnTo>
                  <a:pt x="63" y="27"/>
                </a:lnTo>
                <a:lnTo>
                  <a:pt x="62" y="21"/>
                </a:lnTo>
                <a:lnTo>
                  <a:pt x="61" y="16"/>
                </a:lnTo>
                <a:lnTo>
                  <a:pt x="58" y="12"/>
                </a:lnTo>
                <a:lnTo>
                  <a:pt x="55" y="8"/>
                </a:lnTo>
                <a:lnTo>
                  <a:pt x="51" y="4"/>
                </a:lnTo>
                <a:lnTo>
                  <a:pt x="46" y="3"/>
                </a:lnTo>
                <a:lnTo>
                  <a:pt x="3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7" name="Straight Connector 46535"/>
          <p:cNvSpPr>
            <a:spLocks noChangeShapeType="1"/>
          </p:cNvSpPr>
          <p:nvPr/>
        </p:nvSpPr>
        <p:spPr bwMode="auto">
          <a:xfrm>
            <a:off x="7453313" y="3024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8" name="Shape 46536"/>
          <p:cNvSpPr>
            <a:spLocks/>
          </p:cNvSpPr>
          <p:nvPr/>
        </p:nvSpPr>
        <p:spPr bwMode="auto">
          <a:xfrm>
            <a:off x="7443788" y="3024188"/>
            <a:ext cx="39687" cy="19050"/>
          </a:xfrm>
          <a:custGeom>
            <a:avLst/>
            <a:gdLst>
              <a:gd name="T0" fmla="*/ 2147483647 w 102"/>
              <a:gd name="T1" fmla="*/ 0 h 53"/>
              <a:gd name="T2" fmla="*/ 2147483647 w 102"/>
              <a:gd name="T3" fmla="*/ 0 h 53"/>
              <a:gd name="T4" fmla="*/ 2147483647 w 102"/>
              <a:gd name="T5" fmla="*/ 2147483647 h 53"/>
              <a:gd name="T6" fmla="*/ 2147483647 w 102"/>
              <a:gd name="T7" fmla="*/ 2147483647 h 53"/>
              <a:gd name="T8" fmla="*/ 2147483647 w 102"/>
              <a:gd name="T9" fmla="*/ 2147483647 h 53"/>
              <a:gd name="T10" fmla="*/ 2147483647 w 102"/>
              <a:gd name="T11" fmla="*/ 2147483647 h 53"/>
              <a:gd name="T12" fmla="*/ 2147483647 w 102"/>
              <a:gd name="T13" fmla="*/ 2147483647 h 53"/>
              <a:gd name="T14" fmla="*/ 0 w 102"/>
              <a:gd name="T15" fmla="*/ 2147483647 h 53"/>
              <a:gd name="T16" fmla="*/ 0 w 102"/>
              <a:gd name="T17" fmla="*/ 2147483647 h 53"/>
              <a:gd name="T18" fmla="*/ 0 w 102"/>
              <a:gd name="T19" fmla="*/ 2147483647 h 53"/>
              <a:gd name="T20" fmla="*/ 2147483647 w 102"/>
              <a:gd name="T21" fmla="*/ 2147483647 h 53"/>
              <a:gd name="T22" fmla="*/ 2147483647 w 102"/>
              <a:gd name="T23" fmla="*/ 2147483647 h 53"/>
              <a:gd name="T24" fmla="*/ 2147483647 w 102"/>
              <a:gd name="T25" fmla="*/ 2147483647 h 53"/>
              <a:gd name="T26" fmla="*/ 2147483647 w 102"/>
              <a:gd name="T27" fmla="*/ 2147483647 h 53"/>
              <a:gd name="T28" fmla="*/ 2147483647 w 102"/>
              <a:gd name="T29" fmla="*/ 2147483647 h 53"/>
              <a:gd name="T30" fmla="*/ 2147483647 w 102"/>
              <a:gd name="T31" fmla="*/ 2147483647 h 53"/>
              <a:gd name="T32" fmla="*/ 2147483647 w 102"/>
              <a:gd name="T33" fmla="*/ 2147483647 h 53"/>
              <a:gd name="T34" fmla="*/ 2147483647 w 102"/>
              <a:gd name="T35" fmla="*/ 2147483647 h 53"/>
              <a:gd name="T36" fmla="*/ 2147483647 w 102"/>
              <a:gd name="T37" fmla="*/ 2147483647 h 53"/>
              <a:gd name="T38" fmla="*/ 2147483647 w 102"/>
              <a:gd name="T39" fmla="*/ 2147483647 h 53"/>
              <a:gd name="T40" fmla="*/ 2147483647 w 102"/>
              <a:gd name="T41" fmla="*/ 2147483647 h 53"/>
              <a:gd name="T42" fmla="*/ 2147483647 w 102"/>
              <a:gd name="T43" fmla="*/ 2147483647 h 53"/>
              <a:gd name="T44" fmla="*/ 2147483647 w 102"/>
              <a:gd name="T45" fmla="*/ 2147483647 h 53"/>
              <a:gd name="T46" fmla="*/ 2147483647 w 102"/>
              <a:gd name="T47" fmla="*/ 2147483647 h 53"/>
              <a:gd name="T48" fmla="*/ 2147483647 w 102"/>
              <a:gd name="T49" fmla="*/ 2147483647 h 53"/>
              <a:gd name="T50" fmla="*/ 2147483647 w 102"/>
              <a:gd name="T51" fmla="*/ 2147483647 h 53"/>
              <a:gd name="T52" fmla="*/ 2147483647 w 102"/>
              <a:gd name="T53" fmla="*/ 2147483647 h 53"/>
              <a:gd name="T54" fmla="*/ 2147483647 w 102"/>
              <a:gd name="T55" fmla="*/ 2147483647 h 53"/>
              <a:gd name="T56" fmla="*/ 2147483647 w 102"/>
              <a:gd name="T57" fmla="*/ 2147483647 h 53"/>
              <a:gd name="T58" fmla="*/ 2147483647 w 102"/>
              <a:gd name="T59" fmla="*/ 2147483647 h 53"/>
              <a:gd name="T60" fmla="*/ 2147483647 w 102"/>
              <a:gd name="T61" fmla="*/ 2147483647 h 53"/>
              <a:gd name="T62" fmla="*/ 2147483647 w 102"/>
              <a:gd name="T63" fmla="*/ 0 h 53"/>
              <a:gd name="T64" fmla="*/ 2147483647 w 10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53"/>
              <a:gd name="T101" fmla="*/ 102 w 10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53">
                <a:moveTo>
                  <a:pt x="27" y="0"/>
                </a:moveTo>
                <a:lnTo>
                  <a:pt x="21" y="0"/>
                </a:lnTo>
                <a:lnTo>
                  <a:pt x="16" y="3"/>
                </a:lnTo>
                <a:lnTo>
                  <a:pt x="12" y="4"/>
                </a:lnTo>
                <a:lnTo>
                  <a:pt x="8" y="8"/>
                </a:lnTo>
                <a:lnTo>
                  <a:pt x="4" y="12"/>
                </a:lnTo>
                <a:lnTo>
                  <a:pt x="2" y="16"/>
                </a:lnTo>
                <a:lnTo>
                  <a:pt x="0" y="21"/>
                </a:lnTo>
                <a:lnTo>
                  <a:pt x="0" y="27"/>
                </a:lnTo>
                <a:lnTo>
                  <a:pt x="0" y="32"/>
                </a:lnTo>
                <a:lnTo>
                  <a:pt x="2" y="37"/>
                </a:lnTo>
                <a:lnTo>
                  <a:pt x="4" y="41"/>
                </a:lnTo>
                <a:lnTo>
                  <a:pt x="8" y="45"/>
                </a:lnTo>
                <a:lnTo>
                  <a:pt x="12" y="49"/>
                </a:lnTo>
                <a:lnTo>
                  <a:pt x="16" y="52"/>
                </a:lnTo>
                <a:lnTo>
                  <a:pt x="21" y="53"/>
                </a:lnTo>
                <a:lnTo>
                  <a:pt x="70" y="53"/>
                </a:lnTo>
                <a:lnTo>
                  <a:pt x="81" y="53"/>
                </a:lnTo>
                <a:lnTo>
                  <a:pt x="86" y="52"/>
                </a:lnTo>
                <a:lnTo>
                  <a:pt x="90" y="49"/>
                </a:lnTo>
                <a:lnTo>
                  <a:pt x="94" y="45"/>
                </a:lnTo>
                <a:lnTo>
                  <a:pt x="98" y="41"/>
                </a:lnTo>
                <a:lnTo>
                  <a:pt x="99" y="37"/>
                </a:lnTo>
                <a:lnTo>
                  <a:pt x="102" y="32"/>
                </a:lnTo>
                <a:lnTo>
                  <a:pt x="102" y="27"/>
                </a:lnTo>
                <a:lnTo>
                  <a:pt x="102" y="21"/>
                </a:lnTo>
                <a:lnTo>
                  <a:pt x="99" y="16"/>
                </a:lnTo>
                <a:lnTo>
                  <a:pt x="98" y="12"/>
                </a:lnTo>
                <a:lnTo>
                  <a:pt x="94" y="8"/>
                </a:lnTo>
                <a:lnTo>
                  <a:pt x="90" y="4"/>
                </a:lnTo>
                <a:lnTo>
                  <a:pt x="86" y="3"/>
                </a:lnTo>
                <a:lnTo>
                  <a:pt x="7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59" name="Straight Connector 46537"/>
          <p:cNvSpPr>
            <a:spLocks noChangeShapeType="1"/>
          </p:cNvSpPr>
          <p:nvPr/>
        </p:nvSpPr>
        <p:spPr bwMode="auto">
          <a:xfrm>
            <a:off x="7472363" y="3024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0" name="Shape 46538"/>
          <p:cNvSpPr>
            <a:spLocks/>
          </p:cNvSpPr>
          <p:nvPr/>
        </p:nvSpPr>
        <p:spPr bwMode="auto">
          <a:xfrm>
            <a:off x="7462838" y="3024188"/>
            <a:ext cx="63500" cy="19050"/>
          </a:xfrm>
          <a:custGeom>
            <a:avLst/>
            <a:gdLst>
              <a:gd name="T0" fmla="*/ 2147483647 w 161"/>
              <a:gd name="T1" fmla="*/ 0 h 53"/>
              <a:gd name="T2" fmla="*/ 2147483647 w 161"/>
              <a:gd name="T3" fmla="*/ 0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7" y="0"/>
                </a:moveTo>
                <a:lnTo>
                  <a:pt x="21" y="0"/>
                </a:lnTo>
                <a:lnTo>
                  <a:pt x="16" y="3"/>
                </a:lnTo>
                <a:lnTo>
                  <a:pt x="12" y="4"/>
                </a:lnTo>
                <a:lnTo>
                  <a:pt x="8" y="8"/>
                </a:lnTo>
                <a:lnTo>
                  <a:pt x="4" y="12"/>
                </a:lnTo>
                <a:lnTo>
                  <a:pt x="3" y="16"/>
                </a:lnTo>
                <a:lnTo>
                  <a:pt x="0" y="21"/>
                </a:lnTo>
                <a:lnTo>
                  <a:pt x="0" y="27"/>
                </a:lnTo>
                <a:lnTo>
                  <a:pt x="0" y="32"/>
                </a:lnTo>
                <a:lnTo>
                  <a:pt x="3" y="37"/>
                </a:lnTo>
                <a:lnTo>
                  <a:pt x="4" y="41"/>
                </a:lnTo>
                <a:lnTo>
                  <a:pt x="8" y="45"/>
                </a:lnTo>
                <a:lnTo>
                  <a:pt x="12" y="49"/>
                </a:lnTo>
                <a:lnTo>
                  <a:pt x="16" y="52"/>
                </a:lnTo>
                <a:lnTo>
                  <a:pt x="21" y="53"/>
                </a:lnTo>
                <a:lnTo>
                  <a:pt x="130" y="53"/>
                </a:lnTo>
                <a:lnTo>
                  <a:pt x="140" y="53"/>
                </a:lnTo>
                <a:lnTo>
                  <a:pt x="146" y="52"/>
                </a:lnTo>
                <a:lnTo>
                  <a:pt x="150" y="49"/>
                </a:lnTo>
                <a:lnTo>
                  <a:pt x="153" y="45"/>
                </a:lnTo>
                <a:lnTo>
                  <a:pt x="157" y="41"/>
                </a:lnTo>
                <a:lnTo>
                  <a:pt x="159" y="37"/>
                </a:lnTo>
                <a:lnTo>
                  <a:pt x="161" y="32"/>
                </a:lnTo>
                <a:lnTo>
                  <a:pt x="161" y="27"/>
                </a:lnTo>
                <a:lnTo>
                  <a:pt x="161" y="21"/>
                </a:lnTo>
                <a:lnTo>
                  <a:pt x="159" y="16"/>
                </a:lnTo>
                <a:lnTo>
                  <a:pt x="157" y="12"/>
                </a:lnTo>
                <a:lnTo>
                  <a:pt x="153" y="8"/>
                </a:lnTo>
                <a:lnTo>
                  <a:pt x="150" y="4"/>
                </a:lnTo>
                <a:lnTo>
                  <a:pt x="146" y="3"/>
                </a:lnTo>
                <a:lnTo>
                  <a:pt x="13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1" name="Straight Connector 46539"/>
          <p:cNvSpPr>
            <a:spLocks noChangeShapeType="1"/>
          </p:cNvSpPr>
          <p:nvPr/>
        </p:nvSpPr>
        <p:spPr bwMode="auto">
          <a:xfrm>
            <a:off x="7515225" y="30241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2" name="Shape 46540"/>
          <p:cNvSpPr>
            <a:spLocks/>
          </p:cNvSpPr>
          <p:nvPr/>
        </p:nvSpPr>
        <p:spPr bwMode="auto">
          <a:xfrm>
            <a:off x="7505700" y="3024188"/>
            <a:ext cx="63500" cy="19050"/>
          </a:xfrm>
          <a:custGeom>
            <a:avLst/>
            <a:gdLst>
              <a:gd name="T0" fmla="*/ 2147483647 w 161"/>
              <a:gd name="T1" fmla="*/ 0 h 53"/>
              <a:gd name="T2" fmla="*/ 2147483647 w 161"/>
              <a:gd name="T3" fmla="*/ 0 h 53"/>
              <a:gd name="T4" fmla="*/ 2147483647 w 161"/>
              <a:gd name="T5" fmla="*/ 2147483647 h 53"/>
              <a:gd name="T6" fmla="*/ 2147483647 w 161"/>
              <a:gd name="T7" fmla="*/ 2147483647 h 53"/>
              <a:gd name="T8" fmla="*/ 2147483647 w 161"/>
              <a:gd name="T9" fmla="*/ 2147483647 h 53"/>
              <a:gd name="T10" fmla="*/ 2147483647 w 161"/>
              <a:gd name="T11" fmla="*/ 2147483647 h 53"/>
              <a:gd name="T12" fmla="*/ 2147483647 w 161"/>
              <a:gd name="T13" fmla="*/ 2147483647 h 53"/>
              <a:gd name="T14" fmla="*/ 0 w 161"/>
              <a:gd name="T15" fmla="*/ 2147483647 h 53"/>
              <a:gd name="T16" fmla="*/ 0 w 161"/>
              <a:gd name="T17" fmla="*/ 2147483647 h 53"/>
              <a:gd name="T18" fmla="*/ 0 w 161"/>
              <a:gd name="T19" fmla="*/ 2147483647 h 53"/>
              <a:gd name="T20" fmla="*/ 2147483647 w 161"/>
              <a:gd name="T21" fmla="*/ 2147483647 h 53"/>
              <a:gd name="T22" fmla="*/ 2147483647 w 161"/>
              <a:gd name="T23" fmla="*/ 2147483647 h 53"/>
              <a:gd name="T24" fmla="*/ 2147483647 w 161"/>
              <a:gd name="T25" fmla="*/ 2147483647 h 53"/>
              <a:gd name="T26" fmla="*/ 2147483647 w 161"/>
              <a:gd name="T27" fmla="*/ 2147483647 h 53"/>
              <a:gd name="T28" fmla="*/ 2147483647 w 161"/>
              <a:gd name="T29" fmla="*/ 2147483647 h 53"/>
              <a:gd name="T30" fmla="*/ 2147483647 w 161"/>
              <a:gd name="T31" fmla="*/ 2147483647 h 53"/>
              <a:gd name="T32" fmla="*/ 2147483647 w 161"/>
              <a:gd name="T33" fmla="*/ 2147483647 h 53"/>
              <a:gd name="T34" fmla="*/ 2147483647 w 161"/>
              <a:gd name="T35" fmla="*/ 2147483647 h 53"/>
              <a:gd name="T36" fmla="*/ 2147483647 w 161"/>
              <a:gd name="T37" fmla="*/ 2147483647 h 53"/>
              <a:gd name="T38" fmla="*/ 2147483647 w 161"/>
              <a:gd name="T39" fmla="*/ 2147483647 h 53"/>
              <a:gd name="T40" fmla="*/ 2147483647 w 161"/>
              <a:gd name="T41" fmla="*/ 2147483647 h 53"/>
              <a:gd name="T42" fmla="*/ 2147483647 w 161"/>
              <a:gd name="T43" fmla="*/ 2147483647 h 53"/>
              <a:gd name="T44" fmla="*/ 2147483647 w 161"/>
              <a:gd name="T45" fmla="*/ 2147483647 h 53"/>
              <a:gd name="T46" fmla="*/ 2147483647 w 161"/>
              <a:gd name="T47" fmla="*/ 2147483647 h 53"/>
              <a:gd name="T48" fmla="*/ 2147483647 w 161"/>
              <a:gd name="T49" fmla="*/ 2147483647 h 53"/>
              <a:gd name="T50" fmla="*/ 2147483647 w 161"/>
              <a:gd name="T51" fmla="*/ 2147483647 h 53"/>
              <a:gd name="T52" fmla="*/ 2147483647 w 161"/>
              <a:gd name="T53" fmla="*/ 2147483647 h 53"/>
              <a:gd name="T54" fmla="*/ 2147483647 w 161"/>
              <a:gd name="T55" fmla="*/ 2147483647 h 53"/>
              <a:gd name="T56" fmla="*/ 2147483647 w 161"/>
              <a:gd name="T57" fmla="*/ 2147483647 h 53"/>
              <a:gd name="T58" fmla="*/ 2147483647 w 161"/>
              <a:gd name="T59" fmla="*/ 2147483647 h 53"/>
              <a:gd name="T60" fmla="*/ 2147483647 w 161"/>
              <a:gd name="T61" fmla="*/ 2147483647 h 53"/>
              <a:gd name="T62" fmla="*/ 2147483647 w 161"/>
              <a:gd name="T63" fmla="*/ 0 h 53"/>
              <a:gd name="T64" fmla="*/ 2147483647 w 16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1"/>
              <a:gd name="T100" fmla="*/ 0 h 53"/>
              <a:gd name="T101" fmla="*/ 161 w 16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1" h="53">
                <a:moveTo>
                  <a:pt x="26" y="0"/>
                </a:moveTo>
                <a:lnTo>
                  <a:pt x="21" y="0"/>
                </a:lnTo>
                <a:lnTo>
                  <a:pt x="15" y="3"/>
                </a:lnTo>
                <a:lnTo>
                  <a:pt x="11" y="4"/>
                </a:lnTo>
                <a:lnTo>
                  <a:pt x="7" y="8"/>
                </a:lnTo>
                <a:lnTo>
                  <a:pt x="4" y="12"/>
                </a:lnTo>
                <a:lnTo>
                  <a:pt x="1" y="16"/>
                </a:lnTo>
                <a:lnTo>
                  <a:pt x="0" y="21"/>
                </a:lnTo>
                <a:lnTo>
                  <a:pt x="0" y="27"/>
                </a:lnTo>
                <a:lnTo>
                  <a:pt x="0" y="32"/>
                </a:lnTo>
                <a:lnTo>
                  <a:pt x="1" y="37"/>
                </a:lnTo>
                <a:lnTo>
                  <a:pt x="4" y="41"/>
                </a:lnTo>
                <a:lnTo>
                  <a:pt x="7" y="45"/>
                </a:lnTo>
                <a:lnTo>
                  <a:pt x="11" y="49"/>
                </a:lnTo>
                <a:lnTo>
                  <a:pt x="15" y="52"/>
                </a:lnTo>
                <a:lnTo>
                  <a:pt x="21" y="53"/>
                </a:lnTo>
                <a:lnTo>
                  <a:pt x="128" y="53"/>
                </a:lnTo>
                <a:lnTo>
                  <a:pt x="140" y="53"/>
                </a:lnTo>
                <a:lnTo>
                  <a:pt x="144" y="52"/>
                </a:lnTo>
                <a:lnTo>
                  <a:pt x="149" y="49"/>
                </a:lnTo>
                <a:lnTo>
                  <a:pt x="153" y="45"/>
                </a:lnTo>
                <a:lnTo>
                  <a:pt x="156" y="41"/>
                </a:lnTo>
                <a:lnTo>
                  <a:pt x="158" y="37"/>
                </a:lnTo>
                <a:lnTo>
                  <a:pt x="159" y="32"/>
                </a:lnTo>
                <a:lnTo>
                  <a:pt x="161" y="27"/>
                </a:lnTo>
                <a:lnTo>
                  <a:pt x="159" y="21"/>
                </a:lnTo>
                <a:lnTo>
                  <a:pt x="158" y="16"/>
                </a:lnTo>
                <a:lnTo>
                  <a:pt x="156" y="12"/>
                </a:lnTo>
                <a:lnTo>
                  <a:pt x="153" y="8"/>
                </a:lnTo>
                <a:lnTo>
                  <a:pt x="149" y="4"/>
                </a:lnTo>
                <a:lnTo>
                  <a:pt x="144" y="3"/>
                </a:lnTo>
                <a:lnTo>
                  <a:pt x="13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3" name="Straight Connector 46541"/>
          <p:cNvSpPr>
            <a:spLocks noChangeShapeType="1"/>
          </p:cNvSpPr>
          <p:nvPr/>
        </p:nvSpPr>
        <p:spPr bwMode="auto">
          <a:xfrm>
            <a:off x="7559675" y="30241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4" name="Shape 46542"/>
          <p:cNvSpPr>
            <a:spLocks/>
          </p:cNvSpPr>
          <p:nvPr/>
        </p:nvSpPr>
        <p:spPr bwMode="auto">
          <a:xfrm>
            <a:off x="7548563" y="3024188"/>
            <a:ext cx="111125" cy="19050"/>
          </a:xfrm>
          <a:custGeom>
            <a:avLst/>
            <a:gdLst>
              <a:gd name="T0" fmla="*/ 2147483647 w 279"/>
              <a:gd name="T1" fmla="*/ 0 h 53"/>
              <a:gd name="T2" fmla="*/ 2147483647 w 279"/>
              <a:gd name="T3" fmla="*/ 0 h 53"/>
              <a:gd name="T4" fmla="*/ 2147483647 w 279"/>
              <a:gd name="T5" fmla="*/ 2147483647 h 53"/>
              <a:gd name="T6" fmla="*/ 2147483647 w 279"/>
              <a:gd name="T7" fmla="*/ 2147483647 h 53"/>
              <a:gd name="T8" fmla="*/ 2147483647 w 279"/>
              <a:gd name="T9" fmla="*/ 2147483647 h 53"/>
              <a:gd name="T10" fmla="*/ 2147483647 w 279"/>
              <a:gd name="T11" fmla="*/ 2147483647 h 53"/>
              <a:gd name="T12" fmla="*/ 2147483647 w 279"/>
              <a:gd name="T13" fmla="*/ 2147483647 h 53"/>
              <a:gd name="T14" fmla="*/ 0 w 279"/>
              <a:gd name="T15" fmla="*/ 2147483647 h 53"/>
              <a:gd name="T16" fmla="*/ 0 w 279"/>
              <a:gd name="T17" fmla="*/ 2147483647 h 53"/>
              <a:gd name="T18" fmla="*/ 0 w 279"/>
              <a:gd name="T19" fmla="*/ 2147483647 h 53"/>
              <a:gd name="T20" fmla="*/ 2147483647 w 279"/>
              <a:gd name="T21" fmla="*/ 2147483647 h 53"/>
              <a:gd name="T22" fmla="*/ 2147483647 w 279"/>
              <a:gd name="T23" fmla="*/ 2147483647 h 53"/>
              <a:gd name="T24" fmla="*/ 2147483647 w 279"/>
              <a:gd name="T25" fmla="*/ 2147483647 h 53"/>
              <a:gd name="T26" fmla="*/ 2147483647 w 279"/>
              <a:gd name="T27" fmla="*/ 2147483647 h 53"/>
              <a:gd name="T28" fmla="*/ 2147483647 w 279"/>
              <a:gd name="T29" fmla="*/ 2147483647 h 53"/>
              <a:gd name="T30" fmla="*/ 2147483647 w 279"/>
              <a:gd name="T31" fmla="*/ 2147483647 h 53"/>
              <a:gd name="T32" fmla="*/ 2147483647 w 279"/>
              <a:gd name="T33" fmla="*/ 2147483647 h 53"/>
              <a:gd name="T34" fmla="*/ 2147483647 w 279"/>
              <a:gd name="T35" fmla="*/ 2147483647 h 53"/>
              <a:gd name="T36" fmla="*/ 2147483647 w 279"/>
              <a:gd name="T37" fmla="*/ 2147483647 h 53"/>
              <a:gd name="T38" fmla="*/ 2147483647 w 279"/>
              <a:gd name="T39" fmla="*/ 2147483647 h 53"/>
              <a:gd name="T40" fmla="*/ 2147483647 w 279"/>
              <a:gd name="T41" fmla="*/ 2147483647 h 53"/>
              <a:gd name="T42" fmla="*/ 2147483647 w 279"/>
              <a:gd name="T43" fmla="*/ 2147483647 h 53"/>
              <a:gd name="T44" fmla="*/ 2147483647 w 279"/>
              <a:gd name="T45" fmla="*/ 2147483647 h 53"/>
              <a:gd name="T46" fmla="*/ 2147483647 w 279"/>
              <a:gd name="T47" fmla="*/ 2147483647 h 53"/>
              <a:gd name="T48" fmla="*/ 2147483647 w 279"/>
              <a:gd name="T49" fmla="*/ 2147483647 h 53"/>
              <a:gd name="T50" fmla="*/ 2147483647 w 279"/>
              <a:gd name="T51" fmla="*/ 2147483647 h 53"/>
              <a:gd name="T52" fmla="*/ 2147483647 w 279"/>
              <a:gd name="T53" fmla="*/ 2147483647 h 53"/>
              <a:gd name="T54" fmla="*/ 2147483647 w 279"/>
              <a:gd name="T55" fmla="*/ 2147483647 h 53"/>
              <a:gd name="T56" fmla="*/ 2147483647 w 279"/>
              <a:gd name="T57" fmla="*/ 2147483647 h 53"/>
              <a:gd name="T58" fmla="*/ 2147483647 w 279"/>
              <a:gd name="T59" fmla="*/ 2147483647 h 53"/>
              <a:gd name="T60" fmla="*/ 2147483647 w 279"/>
              <a:gd name="T61" fmla="*/ 2147483647 h 53"/>
              <a:gd name="T62" fmla="*/ 2147483647 w 279"/>
              <a:gd name="T63" fmla="*/ 0 h 53"/>
              <a:gd name="T64" fmla="*/ 2147483647 w 27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9"/>
              <a:gd name="T100" fmla="*/ 0 h 53"/>
              <a:gd name="T101" fmla="*/ 279 w 27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9" h="53">
                <a:moveTo>
                  <a:pt x="26" y="0"/>
                </a:moveTo>
                <a:lnTo>
                  <a:pt x="21" y="0"/>
                </a:lnTo>
                <a:lnTo>
                  <a:pt x="16" y="3"/>
                </a:lnTo>
                <a:lnTo>
                  <a:pt x="12" y="4"/>
                </a:lnTo>
                <a:lnTo>
                  <a:pt x="8" y="8"/>
                </a:lnTo>
                <a:lnTo>
                  <a:pt x="4" y="12"/>
                </a:lnTo>
                <a:lnTo>
                  <a:pt x="1" y="16"/>
                </a:lnTo>
                <a:lnTo>
                  <a:pt x="0" y="21"/>
                </a:lnTo>
                <a:lnTo>
                  <a:pt x="0" y="27"/>
                </a:lnTo>
                <a:lnTo>
                  <a:pt x="0" y="32"/>
                </a:lnTo>
                <a:lnTo>
                  <a:pt x="1" y="37"/>
                </a:lnTo>
                <a:lnTo>
                  <a:pt x="4" y="41"/>
                </a:lnTo>
                <a:lnTo>
                  <a:pt x="8" y="45"/>
                </a:lnTo>
                <a:lnTo>
                  <a:pt x="12" y="49"/>
                </a:lnTo>
                <a:lnTo>
                  <a:pt x="16" y="52"/>
                </a:lnTo>
                <a:lnTo>
                  <a:pt x="21" y="53"/>
                </a:lnTo>
                <a:lnTo>
                  <a:pt x="247" y="53"/>
                </a:lnTo>
                <a:lnTo>
                  <a:pt x="258" y="53"/>
                </a:lnTo>
                <a:lnTo>
                  <a:pt x="263" y="52"/>
                </a:lnTo>
                <a:lnTo>
                  <a:pt x="267" y="49"/>
                </a:lnTo>
                <a:lnTo>
                  <a:pt x="271" y="45"/>
                </a:lnTo>
                <a:lnTo>
                  <a:pt x="275" y="41"/>
                </a:lnTo>
                <a:lnTo>
                  <a:pt x="276" y="37"/>
                </a:lnTo>
                <a:lnTo>
                  <a:pt x="279" y="32"/>
                </a:lnTo>
                <a:lnTo>
                  <a:pt x="279" y="27"/>
                </a:lnTo>
                <a:lnTo>
                  <a:pt x="279" y="21"/>
                </a:lnTo>
                <a:lnTo>
                  <a:pt x="276" y="16"/>
                </a:lnTo>
                <a:lnTo>
                  <a:pt x="275" y="12"/>
                </a:lnTo>
                <a:lnTo>
                  <a:pt x="271" y="8"/>
                </a:lnTo>
                <a:lnTo>
                  <a:pt x="267" y="4"/>
                </a:lnTo>
                <a:lnTo>
                  <a:pt x="263" y="3"/>
                </a:lnTo>
                <a:lnTo>
                  <a:pt x="252"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5" name="Straight Connector 46543"/>
          <p:cNvSpPr>
            <a:spLocks noChangeShapeType="1"/>
          </p:cNvSpPr>
          <p:nvPr/>
        </p:nvSpPr>
        <p:spPr bwMode="auto">
          <a:xfrm>
            <a:off x="7648575" y="30241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6" name="Shape 46544"/>
          <p:cNvSpPr>
            <a:spLocks/>
          </p:cNvSpPr>
          <p:nvPr/>
        </p:nvSpPr>
        <p:spPr bwMode="auto">
          <a:xfrm>
            <a:off x="7637463" y="3024188"/>
            <a:ext cx="46037" cy="19050"/>
          </a:xfrm>
          <a:custGeom>
            <a:avLst/>
            <a:gdLst>
              <a:gd name="T0" fmla="*/ 2147483647 w 112"/>
              <a:gd name="T1" fmla="*/ 0 h 53"/>
              <a:gd name="T2" fmla="*/ 2147483647 w 112"/>
              <a:gd name="T3" fmla="*/ 0 h 53"/>
              <a:gd name="T4" fmla="*/ 2147483647 w 112"/>
              <a:gd name="T5" fmla="*/ 2147483647 h 53"/>
              <a:gd name="T6" fmla="*/ 2147483647 w 112"/>
              <a:gd name="T7" fmla="*/ 2147483647 h 53"/>
              <a:gd name="T8" fmla="*/ 2147483647 w 112"/>
              <a:gd name="T9" fmla="*/ 2147483647 h 53"/>
              <a:gd name="T10" fmla="*/ 2147483647 w 112"/>
              <a:gd name="T11" fmla="*/ 2147483647 h 53"/>
              <a:gd name="T12" fmla="*/ 2147483647 w 112"/>
              <a:gd name="T13" fmla="*/ 2147483647 h 53"/>
              <a:gd name="T14" fmla="*/ 0 w 112"/>
              <a:gd name="T15" fmla="*/ 2147483647 h 53"/>
              <a:gd name="T16" fmla="*/ 0 w 112"/>
              <a:gd name="T17" fmla="*/ 2147483647 h 53"/>
              <a:gd name="T18" fmla="*/ 0 w 112"/>
              <a:gd name="T19" fmla="*/ 2147483647 h 53"/>
              <a:gd name="T20" fmla="*/ 2147483647 w 112"/>
              <a:gd name="T21" fmla="*/ 2147483647 h 53"/>
              <a:gd name="T22" fmla="*/ 2147483647 w 112"/>
              <a:gd name="T23" fmla="*/ 2147483647 h 53"/>
              <a:gd name="T24" fmla="*/ 2147483647 w 112"/>
              <a:gd name="T25" fmla="*/ 2147483647 h 53"/>
              <a:gd name="T26" fmla="*/ 2147483647 w 112"/>
              <a:gd name="T27" fmla="*/ 2147483647 h 53"/>
              <a:gd name="T28" fmla="*/ 2147483647 w 112"/>
              <a:gd name="T29" fmla="*/ 2147483647 h 53"/>
              <a:gd name="T30" fmla="*/ 2147483647 w 112"/>
              <a:gd name="T31" fmla="*/ 2147483647 h 53"/>
              <a:gd name="T32" fmla="*/ 2147483647 w 112"/>
              <a:gd name="T33" fmla="*/ 2147483647 h 53"/>
              <a:gd name="T34" fmla="*/ 2147483647 w 112"/>
              <a:gd name="T35" fmla="*/ 2147483647 h 53"/>
              <a:gd name="T36" fmla="*/ 2147483647 w 112"/>
              <a:gd name="T37" fmla="*/ 2147483647 h 53"/>
              <a:gd name="T38" fmla="*/ 2147483647 w 112"/>
              <a:gd name="T39" fmla="*/ 2147483647 h 53"/>
              <a:gd name="T40" fmla="*/ 2147483647 w 112"/>
              <a:gd name="T41" fmla="*/ 2147483647 h 53"/>
              <a:gd name="T42" fmla="*/ 2147483647 w 112"/>
              <a:gd name="T43" fmla="*/ 2147483647 h 53"/>
              <a:gd name="T44" fmla="*/ 2147483647 w 112"/>
              <a:gd name="T45" fmla="*/ 2147483647 h 53"/>
              <a:gd name="T46" fmla="*/ 2147483647 w 112"/>
              <a:gd name="T47" fmla="*/ 2147483647 h 53"/>
              <a:gd name="T48" fmla="*/ 2147483647 w 112"/>
              <a:gd name="T49" fmla="*/ 2147483647 h 53"/>
              <a:gd name="T50" fmla="*/ 2147483647 w 112"/>
              <a:gd name="T51" fmla="*/ 2147483647 h 53"/>
              <a:gd name="T52" fmla="*/ 2147483647 w 112"/>
              <a:gd name="T53" fmla="*/ 2147483647 h 53"/>
              <a:gd name="T54" fmla="*/ 2147483647 w 112"/>
              <a:gd name="T55" fmla="*/ 2147483647 h 53"/>
              <a:gd name="T56" fmla="*/ 2147483647 w 112"/>
              <a:gd name="T57" fmla="*/ 2147483647 h 53"/>
              <a:gd name="T58" fmla="*/ 2147483647 w 112"/>
              <a:gd name="T59" fmla="*/ 2147483647 h 53"/>
              <a:gd name="T60" fmla="*/ 2147483647 w 112"/>
              <a:gd name="T61" fmla="*/ 2147483647 h 53"/>
              <a:gd name="T62" fmla="*/ 2147483647 w 112"/>
              <a:gd name="T63" fmla="*/ 0 h 53"/>
              <a:gd name="T64" fmla="*/ 2147483647 w 11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3"/>
              <a:gd name="T101" fmla="*/ 112 w 11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3">
                <a:moveTo>
                  <a:pt x="26" y="0"/>
                </a:moveTo>
                <a:lnTo>
                  <a:pt x="21" y="0"/>
                </a:lnTo>
                <a:lnTo>
                  <a:pt x="16" y="3"/>
                </a:lnTo>
                <a:lnTo>
                  <a:pt x="12" y="4"/>
                </a:lnTo>
                <a:lnTo>
                  <a:pt x="8" y="8"/>
                </a:lnTo>
                <a:lnTo>
                  <a:pt x="4" y="12"/>
                </a:lnTo>
                <a:lnTo>
                  <a:pt x="3" y="16"/>
                </a:lnTo>
                <a:lnTo>
                  <a:pt x="0" y="21"/>
                </a:lnTo>
                <a:lnTo>
                  <a:pt x="0" y="27"/>
                </a:lnTo>
                <a:lnTo>
                  <a:pt x="0" y="32"/>
                </a:lnTo>
                <a:lnTo>
                  <a:pt x="3" y="37"/>
                </a:lnTo>
                <a:lnTo>
                  <a:pt x="4" y="41"/>
                </a:lnTo>
                <a:lnTo>
                  <a:pt x="8" y="45"/>
                </a:lnTo>
                <a:lnTo>
                  <a:pt x="12" y="49"/>
                </a:lnTo>
                <a:lnTo>
                  <a:pt x="16" y="52"/>
                </a:lnTo>
                <a:lnTo>
                  <a:pt x="21" y="53"/>
                </a:lnTo>
                <a:lnTo>
                  <a:pt x="81" y="53"/>
                </a:lnTo>
                <a:lnTo>
                  <a:pt x="91" y="53"/>
                </a:lnTo>
                <a:lnTo>
                  <a:pt x="95" y="52"/>
                </a:lnTo>
                <a:lnTo>
                  <a:pt x="100" y="49"/>
                </a:lnTo>
                <a:lnTo>
                  <a:pt x="104" y="45"/>
                </a:lnTo>
                <a:lnTo>
                  <a:pt x="107" y="41"/>
                </a:lnTo>
                <a:lnTo>
                  <a:pt x="110" y="37"/>
                </a:lnTo>
                <a:lnTo>
                  <a:pt x="111" y="32"/>
                </a:lnTo>
                <a:lnTo>
                  <a:pt x="112" y="27"/>
                </a:lnTo>
                <a:lnTo>
                  <a:pt x="111" y="21"/>
                </a:lnTo>
                <a:lnTo>
                  <a:pt x="110" y="16"/>
                </a:lnTo>
                <a:lnTo>
                  <a:pt x="107" y="12"/>
                </a:lnTo>
                <a:lnTo>
                  <a:pt x="104" y="8"/>
                </a:lnTo>
                <a:lnTo>
                  <a:pt x="100" y="4"/>
                </a:lnTo>
                <a:lnTo>
                  <a:pt x="95" y="3"/>
                </a:lnTo>
                <a:lnTo>
                  <a:pt x="8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7" name="Straight Connector 46545"/>
          <p:cNvSpPr>
            <a:spLocks noChangeShapeType="1"/>
          </p:cNvSpPr>
          <p:nvPr/>
        </p:nvSpPr>
        <p:spPr bwMode="auto">
          <a:xfrm>
            <a:off x="7672388" y="3024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8" name="Shape 46546"/>
          <p:cNvSpPr>
            <a:spLocks/>
          </p:cNvSpPr>
          <p:nvPr/>
        </p:nvSpPr>
        <p:spPr bwMode="auto">
          <a:xfrm>
            <a:off x="7661275" y="3024188"/>
            <a:ext cx="25400" cy="19050"/>
          </a:xfrm>
          <a:custGeom>
            <a:avLst/>
            <a:gdLst>
              <a:gd name="T0" fmla="*/ 2147483647 w 63"/>
              <a:gd name="T1" fmla="*/ 0 h 53"/>
              <a:gd name="T2" fmla="*/ 2147483647 w 63"/>
              <a:gd name="T3" fmla="*/ 0 h 53"/>
              <a:gd name="T4" fmla="*/ 2147483647 w 63"/>
              <a:gd name="T5" fmla="*/ 2147483647 h 53"/>
              <a:gd name="T6" fmla="*/ 2147483647 w 63"/>
              <a:gd name="T7" fmla="*/ 2147483647 h 53"/>
              <a:gd name="T8" fmla="*/ 2147483647 w 63"/>
              <a:gd name="T9" fmla="*/ 2147483647 h 53"/>
              <a:gd name="T10" fmla="*/ 2147483647 w 63"/>
              <a:gd name="T11" fmla="*/ 2147483647 h 53"/>
              <a:gd name="T12" fmla="*/ 2147483647 w 63"/>
              <a:gd name="T13" fmla="*/ 2147483647 h 53"/>
              <a:gd name="T14" fmla="*/ 0 w 63"/>
              <a:gd name="T15" fmla="*/ 2147483647 h 53"/>
              <a:gd name="T16" fmla="*/ 0 w 63"/>
              <a:gd name="T17" fmla="*/ 2147483647 h 53"/>
              <a:gd name="T18" fmla="*/ 0 w 63"/>
              <a:gd name="T19" fmla="*/ 2147483647 h 53"/>
              <a:gd name="T20" fmla="*/ 2147483647 w 63"/>
              <a:gd name="T21" fmla="*/ 2147483647 h 53"/>
              <a:gd name="T22" fmla="*/ 2147483647 w 63"/>
              <a:gd name="T23" fmla="*/ 2147483647 h 53"/>
              <a:gd name="T24" fmla="*/ 2147483647 w 63"/>
              <a:gd name="T25" fmla="*/ 2147483647 h 53"/>
              <a:gd name="T26" fmla="*/ 2147483647 w 63"/>
              <a:gd name="T27" fmla="*/ 2147483647 h 53"/>
              <a:gd name="T28" fmla="*/ 2147483647 w 63"/>
              <a:gd name="T29" fmla="*/ 2147483647 h 53"/>
              <a:gd name="T30" fmla="*/ 2147483647 w 63"/>
              <a:gd name="T31" fmla="*/ 2147483647 h 53"/>
              <a:gd name="T32" fmla="*/ 2147483647 w 63"/>
              <a:gd name="T33" fmla="*/ 2147483647 h 53"/>
              <a:gd name="T34" fmla="*/ 2147483647 w 63"/>
              <a:gd name="T35" fmla="*/ 2147483647 h 53"/>
              <a:gd name="T36" fmla="*/ 2147483647 w 63"/>
              <a:gd name="T37" fmla="*/ 2147483647 h 53"/>
              <a:gd name="T38" fmla="*/ 2147483647 w 63"/>
              <a:gd name="T39" fmla="*/ 2147483647 h 53"/>
              <a:gd name="T40" fmla="*/ 2147483647 w 63"/>
              <a:gd name="T41" fmla="*/ 2147483647 h 53"/>
              <a:gd name="T42" fmla="*/ 2147483647 w 63"/>
              <a:gd name="T43" fmla="*/ 2147483647 h 53"/>
              <a:gd name="T44" fmla="*/ 2147483647 w 63"/>
              <a:gd name="T45" fmla="*/ 2147483647 h 53"/>
              <a:gd name="T46" fmla="*/ 2147483647 w 63"/>
              <a:gd name="T47" fmla="*/ 2147483647 h 53"/>
              <a:gd name="T48" fmla="*/ 2147483647 w 63"/>
              <a:gd name="T49" fmla="*/ 2147483647 h 53"/>
              <a:gd name="T50" fmla="*/ 2147483647 w 63"/>
              <a:gd name="T51" fmla="*/ 2147483647 h 53"/>
              <a:gd name="T52" fmla="*/ 2147483647 w 63"/>
              <a:gd name="T53" fmla="*/ 2147483647 h 53"/>
              <a:gd name="T54" fmla="*/ 2147483647 w 63"/>
              <a:gd name="T55" fmla="*/ 2147483647 h 53"/>
              <a:gd name="T56" fmla="*/ 2147483647 w 63"/>
              <a:gd name="T57" fmla="*/ 2147483647 h 53"/>
              <a:gd name="T58" fmla="*/ 2147483647 w 63"/>
              <a:gd name="T59" fmla="*/ 2147483647 h 53"/>
              <a:gd name="T60" fmla="*/ 2147483647 w 63"/>
              <a:gd name="T61" fmla="*/ 2147483647 h 53"/>
              <a:gd name="T62" fmla="*/ 2147483647 w 63"/>
              <a:gd name="T63" fmla="*/ 0 h 53"/>
              <a:gd name="T64" fmla="*/ 2147483647 w 6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3"/>
              <a:gd name="T101" fmla="*/ 63 w 6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3">
                <a:moveTo>
                  <a:pt x="27" y="0"/>
                </a:moveTo>
                <a:lnTo>
                  <a:pt x="22" y="0"/>
                </a:lnTo>
                <a:lnTo>
                  <a:pt x="16" y="3"/>
                </a:lnTo>
                <a:lnTo>
                  <a:pt x="12" y="4"/>
                </a:lnTo>
                <a:lnTo>
                  <a:pt x="8" y="8"/>
                </a:lnTo>
                <a:lnTo>
                  <a:pt x="4" y="12"/>
                </a:lnTo>
                <a:lnTo>
                  <a:pt x="2" y="16"/>
                </a:lnTo>
                <a:lnTo>
                  <a:pt x="0" y="21"/>
                </a:lnTo>
                <a:lnTo>
                  <a:pt x="0" y="27"/>
                </a:lnTo>
                <a:lnTo>
                  <a:pt x="0" y="32"/>
                </a:lnTo>
                <a:lnTo>
                  <a:pt x="2" y="37"/>
                </a:lnTo>
                <a:lnTo>
                  <a:pt x="4" y="41"/>
                </a:lnTo>
                <a:lnTo>
                  <a:pt x="8" y="45"/>
                </a:lnTo>
                <a:lnTo>
                  <a:pt x="12" y="49"/>
                </a:lnTo>
                <a:lnTo>
                  <a:pt x="16" y="52"/>
                </a:lnTo>
                <a:lnTo>
                  <a:pt x="22" y="53"/>
                </a:lnTo>
                <a:lnTo>
                  <a:pt x="31" y="53"/>
                </a:lnTo>
                <a:lnTo>
                  <a:pt x="41" y="53"/>
                </a:lnTo>
                <a:lnTo>
                  <a:pt x="47" y="52"/>
                </a:lnTo>
                <a:lnTo>
                  <a:pt x="51" y="49"/>
                </a:lnTo>
                <a:lnTo>
                  <a:pt x="55" y="45"/>
                </a:lnTo>
                <a:lnTo>
                  <a:pt x="59" y="41"/>
                </a:lnTo>
                <a:lnTo>
                  <a:pt x="61" y="37"/>
                </a:lnTo>
                <a:lnTo>
                  <a:pt x="63" y="32"/>
                </a:lnTo>
                <a:lnTo>
                  <a:pt x="63" y="27"/>
                </a:lnTo>
                <a:lnTo>
                  <a:pt x="63" y="21"/>
                </a:lnTo>
                <a:lnTo>
                  <a:pt x="61" y="16"/>
                </a:lnTo>
                <a:lnTo>
                  <a:pt x="59" y="12"/>
                </a:lnTo>
                <a:lnTo>
                  <a:pt x="55" y="8"/>
                </a:lnTo>
                <a:lnTo>
                  <a:pt x="51" y="4"/>
                </a:lnTo>
                <a:lnTo>
                  <a:pt x="47" y="3"/>
                </a:lnTo>
                <a:lnTo>
                  <a:pt x="3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69" name="Straight Connector 46547"/>
          <p:cNvSpPr>
            <a:spLocks noChangeShapeType="1"/>
          </p:cNvSpPr>
          <p:nvPr/>
        </p:nvSpPr>
        <p:spPr bwMode="auto">
          <a:xfrm>
            <a:off x="7675563" y="3024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0" name="Shape 46548"/>
          <p:cNvSpPr>
            <a:spLocks/>
          </p:cNvSpPr>
          <p:nvPr/>
        </p:nvSpPr>
        <p:spPr bwMode="auto">
          <a:xfrm>
            <a:off x="7666038" y="3024188"/>
            <a:ext cx="82550" cy="19050"/>
          </a:xfrm>
          <a:custGeom>
            <a:avLst/>
            <a:gdLst>
              <a:gd name="T0" fmla="*/ 2147483647 w 210"/>
              <a:gd name="T1" fmla="*/ 0 h 53"/>
              <a:gd name="T2" fmla="*/ 2147483647 w 210"/>
              <a:gd name="T3" fmla="*/ 0 h 53"/>
              <a:gd name="T4" fmla="*/ 2147483647 w 210"/>
              <a:gd name="T5" fmla="*/ 2147483647 h 53"/>
              <a:gd name="T6" fmla="*/ 2147483647 w 210"/>
              <a:gd name="T7" fmla="*/ 2147483647 h 53"/>
              <a:gd name="T8" fmla="*/ 2147483647 w 210"/>
              <a:gd name="T9" fmla="*/ 2147483647 h 53"/>
              <a:gd name="T10" fmla="*/ 2147483647 w 210"/>
              <a:gd name="T11" fmla="*/ 2147483647 h 53"/>
              <a:gd name="T12" fmla="*/ 2147483647 w 210"/>
              <a:gd name="T13" fmla="*/ 2147483647 h 53"/>
              <a:gd name="T14" fmla="*/ 0 w 210"/>
              <a:gd name="T15" fmla="*/ 2147483647 h 53"/>
              <a:gd name="T16" fmla="*/ 0 w 210"/>
              <a:gd name="T17" fmla="*/ 2147483647 h 53"/>
              <a:gd name="T18" fmla="*/ 0 w 210"/>
              <a:gd name="T19" fmla="*/ 2147483647 h 53"/>
              <a:gd name="T20" fmla="*/ 2147483647 w 210"/>
              <a:gd name="T21" fmla="*/ 2147483647 h 53"/>
              <a:gd name="T22" fmla="*/ 2147483647 w 210"/>
              <a:gd name="T23" fmla="*/ 2147483647 h 53"/>
              <a:gd name="T24" fmla="*/ 2147483647 w 210"/>
              <a:gd name="T25" fmla="*/ 2147483647 h 53"/>
              <a:gd name="T26" fmla="*/ 2147483647 w 210"/>
              <a:gd name="T27" fmla="*/ 2147483647 h 53"/>
              <a:gd name="T28" fmla="*/ 2147483647 w 210"/>
              <a:gd name="T29" fmla="*/ 2147483647 h 53"/>
              <a:gd name="T30" fmla="*/ 2147483647 w 210"/>
              <a:gd name="T31" fmla="*/ 2147483647 h 53"/>
              <a:gd name="T32" fmla="*/ 2147483647 w 210"/>
              <a:gd name="T33" fmla="*/ 2147483647 h 53"/>
              <a:gd name="T34" fmla="*/ 2147483647 w 210"/>
              <a:gd name="T35" fmla="*/ 2147483647 h 53"/>
              <a:gd name="T36" fmla="*/ 2147483647 w 210"/>
              <a:gd name="T37" fmla="*/ 2147483647 h 53"/>
              <a:gd name="T38" fmla="*/ 2147483647 w 210"/>
              <a:gd name="T39" fmla="*/ 2147483647 h 53"/>
              <a:gd name="T40" fmla="*/ 2147483647 w 210"/>
              <a:gd name="T41" fmla="*/ 2147483647 h 53"/>
              <a:gd name="T42" fmla="*/ 2147483647 w 210"/>
              <a:gd name="T43" fmla="*/ 2147483647 h 53"/>
              <a:gd name="T44" fmla="*/ 2147483647 w 210"/>
              <a:gd name="T45" fmla="*/ 2147483647 h 53"/>
              <a:gd name="T46" fmla="*/ 2147483647 w 210"/>
              <a:gd name="T47" fmla="*/ 2147483647 h 53"/>
              <a:gd name="T48" fmla="*/ 2147483647 w 210"/>
              <a:gd name="T49" fmla="*/ 2147483647 h 53"/>
              <a:gd name="T50" fmla="*/ 2147483647 w 210"/>
              <a:gd name="T51" fmla="*/ 2147483647 h 53"/>
              <a:gd name="T52" fmla="*/ 2147483647 w 210"/>
              <a:gd name="T53" fmla="*/ 2147483647 h 53"/>
              <a:gd name="T54" fmla="*/ 2147483647 w 210"/>
              <a:gd name="T55" fmla="*/ 2147483647 h 53"/>
              <a:gd name="T56" fmla="*/ 2147483647 w 210"/>
              <a:gd name="T57" fmla="*/ 2147483647 h 53"/>
              <a:gd name="T58" fmla="*/ 2147483647 w 210"/>
              <a:gd name="T59" fmla="*/ 2147483647 h 53"/>
              <a:gd name="T60" fmla="*/ 2147483647 w 210"/>
              <a:gd name="T61" fmla="*/ 2147483647 h 53"/>
              <a:gd name="T62" fmla="*/ 2147483647 w 210"/>
              <a:gd name="T63" fmla="*/ 0 h 53"/>
              <a:gd name="T64" fmla="*/ 2147483647 w 21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0"/>
              <a:gd name="T100" fmla="*/ 0 h 53"/>
              <a:gd name="T101" fmla="*/ 210 w 21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0" h="53">
                <a:moveTo>
                  <a:pt x="26" y="0"/>
                </a:moveTo>
                <a:lnTo>
                  <a:pt x="21" y="0"/>
                </a:lnTo>
                <a:lnTo>
                  <a:pt x="16" y="3"/>
                </a:lnTo>
                <a:lnTo>
                  <a:pt x="12" y="4"/>
                </a:lnTo>
                <a:lnTo>
                  <a:pt x="8" y="8"/>
                </a:lnTo>
                <a:lnTo>
                  <a:pt x="4" y="12"/>
                </a:lnTo>
                <a:lnTo>
                  <a:pt x="2" y="16"/>
                </a:lnTo>
                <a:lnTo>
                  <a:pt x="0" y="21"/>
                </a:lnTo>
                <a:lnTo>
                  <a:pt x="0" y="27"/>
                </a:lnTo>
                <a:lnTo>
                  <a:pt x="0" y="32"/>
                </a:lnTo>
                <a:lnTo>
                  <a:pt x="2" y="37"/>
                </a:lnTo>
                <a:lnTo>
                  <a:pt x="4" y="41"/>
                </a:lnTo>
                <a:lnTo>
                  <a:pt x="8" y="45"/>
                </a:lnTo>
                <a:lnTo>
                  <a:pt x="12" y="49"/>
                </a:lnTo>
                <a:lnTo>
                  <a:pt x="16" y="52"/>
                </a:lnTo>
                <a:lnTo>
                  <a:pt x="21" y="53"/>
                </a:lnTo>
                <a:lnTo>
                  <a:pt x="178" y="53"/>
                </a:lnTo>
                <a:lnTo>
                  <a:pt x="189" y="53"/>
                </a:lnTo>
                <a:lnTo>
                  <a:pt x="194" y="52"/>
                </a:lnTo>
                <a:lnTo>
                  <a:pt x="198" y="49"/>
                </a:lnTo>
                <a:lnTo>
                  <a:pt x="202" y="45"/>
                </a:lnTo>
                <a:lnTo>
                  <a:pt x="206" y="41"/>
                </a:lnTo>
                <a:lnTo>
                  <a:pt x="209" y="37"/>
                </a:lnTo>
                <a:lnTo>
                  <a:pt x="210" y="32"/>
                </a:lnTo>
                <a:lnTo>
                  <a:pt x="210" y="27"/>
                </a:lnTo>
                <a:lnTo>
                  <a:pt x="210" y="21"/>
                </a:lnTo>
                <a:lnTo>
                  <a:pt x="209" y="16"/>
                </a:lnTo>
                <a:lnTo>
                  <a:pt x="206" y="12"/>
                </a:lnTo>
                <a:lnTo>
                  <a:pt x="202" y="8"/>
                </a:lnTo>
                <a:lnTo>
                  <a:pt x="198" y="4"/>
                </a:lnTo>
                <a:lnTo>
                  <a:pt x="194" y="3"/>
                </a:lnTo>
                <a:lnTo>
                  <a:pt x="18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1" name="Straight Connector 46549"/>
          <p:cNvSpPr>
            <a:spLocks noChangeShapeType="1"/>
          </p:cNvSpPr>
          <p:nvPr/>
        </p:nvSpPr>
        <p:spPr bwMode="auto">
          <a:xfrm>
            <a:off x="7739063" y="30241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2" name="Shape 46550"/>
          <p:cNvSpPr>
            <a:spLocks/>
          </p:cNvSpPr>
          <p:nvPr/>
        </p:nvSpPr>
        <p:spPr bwMode="auto">
          <a:xfrm>
            <a:off x="7727950" y="3024188"/>
            <a:ext cx="44450" cy="19050"/>
          </a:xfrm>
          <a:custGeom>
            <a:avLst/>
            <a:gdLst>
              <a:gd name="T0" fmla="*/ 2147483647 w 112"/>
              <a:gd name="T1" fmla="*/ 0 h 53"/>
              <a:gd name="T2" fmla="*/ 2147483647 w 112"/>
              <a:gd name="T3" fmla="*/ 0 h 53"/>
              <a:gd name="T4" fmla="*/ 2147483647 w 112"/>
              <a:gd name="T5" fmla="*/ 2147483647 h 53"/>
              <a:gd name="T6" fmla="*/ 2147483647 w 112"/>
              <a:gd name="T7" fmla="*/ 2147483647 h 53"/>
              <a:gd name="T8" fmla="*/ 2147483647 w 112"/>
              <a:gd name="T9" fmla="*/ 2147483647 h 53"/>
              <a:gd name="T10" fmla="*/ 2147483647 w 112"/>
              <a:gd name="T11" fmla="*/ 2147483647 h 53"/>
              <a:gd name="T12" fmla="*/ 2147483647 w 112"/>
              <a:gd name="T13" fmla="*/ 2147483647 h 53"/>
              <a:gd name="T14" fmla="*/ 2147483647 w 112"/>
              <a:gd name="T15" fmla="*/ 2147483647 h 53"/>
              <a:gd name="T16" fmla="*/ 0 w 112"/>
              <a:gd name="T17" fmla="*/ 2147483647 h 53"/>
              <a:gd name="T18" fmla="*/ 2147483647 w 112"/>
              <a:gd name="T19" fmla="*/ 2147483647 h 53"/>
              <a:gd name="T20" fmla="*/ 2147483647 w 112"/>
              <a:gd name="T21" fmla="*/ 2147483647 h 53"/>
              <a:gd name="T22" fmla="*/ 2147483647 w 112"/>
              <a:gd name="T23" fmla="*/ 2147483647 h 53"/>
              <a:gd name="T24" fmla="*/ 2147483647 w 112"/>
              <a:gd name="T25" fmla="*/ 2147483647 h 53"/>
              <a:gd name="T26" fmla="*/ 2147483647 w 112"/>
              <a:gd name="T27" fmla="*/ 2147483647 h 53"/>
              <a:gd name="T28" fmla="*/ 2147483647 w 112"/>
              <a:gd name="T29" fmla="*/ 2147483647 h 53"/>
              <a:gd name="T30" fmla="*/ 2147483647 w 112"/>
              <a:gd name="T31" fmla="*/ 2147483647 h 53"/>
              <a:gd name="T32" fmla="*/ 2147483647 w 112"/>
              <a:gd name="T33" fmla="*/ 2147483647 h 53"/>
              <a:gd name="T34" fmla="*/ 2147483647 w 112"/>
              <a:gd name="T35" fmla="*/ 2147483647 h 53"/>
              <a:gd name="T36" fmla="*/ 2147483647 w 112"/>
              <a:gd name="T37" fmla="*/ 2147483647 h 53"/>
              <a:gd name="T38" fmla="*/ 2147483647 w 112"/>
              <a:gd name="T39" fmla="*/ 2147483647 h 53"/>
              <a:gd name="T40" fmla="*/ 2147483647 w 112"/>
              <a:gd name="T41" fmla="*/ 2147483647 h 53"/>
              <a:gd name="T42" fmla="*/ 2147483647 w 112"/>
              <a:gd name="T43" fmla="*/ 2147483647 h 53"/>
              <a:gd name="T44" fmla="*/ 2147483647 w 112"/>
              <a:gd name="T45" fmla="*/ 2147483647 h 53"/>
              <a:gd name="T46" fmla="*/ 2147483647 w 112"/>
              <a:gd name="T47" fmla="*/ 2147483647 h 53"/>
              <a:gd name="T48" fmla="*/ 2147483647 w 112"/>
              <a:gd name="T49" fmla="*/ 2147483647 h 53"/>
              <a:gd name="T50" fmla="*/ 2147483647 w 112"/>
              <a:gd name="T51" fmla="*/ 2147483647 h 53"/>
              <a:gd name="T52" fmla="*/ 2147483647 w 112"/>
              <a:gd name="T53" fmla="*/ 2147483647 h 53"/>
              <a:gd name="T54" fmla="*/ 2147483647 w 112"/>
              <a:gd name="T55" fmla="*/ 2147483647 h 53"/>
              <a:gd name="T56" fmla="*/ 2147483647 w 112"/>
              <a:gd name="T57" fmla="*/ 2147483647 h 53"/>
              <a:gd name="T58" fmla="*/ 2147483647 w 112"/>
              <a:gd name="T59" fmla="*/ 2147483647 h 53"/>
              <a:gd name="T60" fmla="*/ 2147483647 w 112"/>
              <a:gd name="T61" fmla="*/ 2147483647 h 53"/>
              <a:gd name="T62" fmla="*/ 2147483647 w 112"/>
              <a:gd name="T63" fmla="*/ 0 h 53"/>
              <a:gd name="T64" fmla="*/ 2147483647 w 11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53"/>
              <a:gd name="T101" fmla="*/ 112 w 11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53">
                <a:moveTo>
                  <a:pt x="26" y="0"/>
                </a:moveTo>
                <a:lnTo>
                  <a:pt x="21" y="0"/>
                </a:lnTo>
                <a:lnTo>
                  <a:pt x="17" y="3"/>
                </a:lnTo>
                <a:lnTo>
                  <a:pt x="12" y="4"/>
                </a:lnTo>
                <a:lnTo>
                  <a:pt x="8" y="8"/>
                </a:lnTo>
                <a:lnTo>
                  <a:pt x="5" y="12"/>
                </a:lnTo>
                <a:lnTo>
                  <a:pt x="3" y="16"/>
                </a:lnTo>
                <a:lnTo>
                  <a:pt x="1" y="21"/>
                </a:lnTo>
                <a:lnTo>
                  <a:pt x="0" y="27"/>
                </a:lnTo>
                <a:lnTo>
                  <a:pt x="1" y="32"/>
                </a:lnTo>
                <a:lnTo>
                  <a:pt x="3" y="37"/>
                </a:lnTo>
                <a:lnTo>
                  <a:pt x="5" y="41"/>
                </a:lnTo>
                <a:lnTo>
                  <a:pt x="8" y="45"/>
                </a:lnTo>
                <a:lnTo>
                  <a:pt x="12" y="49"/>
                </a:lnTo>
                <a:lnTo>
                  <a:pt x="17" y="52"/>
                </a:lnTo>
                <a:lnTo>
                  <a:pt x="21" y="53"/>
                </a:lnTo>
                <a:lnTo>
                  <a:pt x="81" y="53"/>
                </a:lnTo>
                <a:lnTo>
                  <a:pt x="91" y="53"/>
                </a:lnTo>
                <a:lnTo>
                  <a:pt x="96" y="52"/>
                </a:lnTo>
                <a:lnTo>
                  <a:pt x="100" y="49"/>
                </a:lnTo>
                <a:lnTo>
                  <a:pt x="104" y="45"/>
                </a:lnTo>
                <a:lnTo>
                  <a:pt x="108" y="41"/>
                </a:lnTo>
                <a:lnTo>
                  <a:pt x="110" y="37"/>
                </a:lnTo>
                <a:lnTo>
                  <a:pt x="112" y="32"/>
                </a:lnTo>
                <a:lnTo>
                  <a:pt x="112" y="27"/>
                </a:lnTo>
                <a:lnTo>
                  <a:pt x="112" y="21"/>
                </a:lnTo>
                <a:lnTo>
                  <a:pt x="110" y="16"/>
                </a:lnTo>
                <a:lnTo>
                  <a:pt x="108" y="12"/>
                </a:lnTo>
                <a:lnTo>
                  <a:pt x="104" y="8"/>
                </a:lnTo>
                <a:lnTo>
                  <a:pt x="100" y="4"/>
                </a:lnTo>
                <a:lnTo>
                  <a:pt x="96" y="3"/>
                </a:lnTo>
                <a:lnTo>
                  <a:pt x="8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3" name="Straight Connector 46551"/>
          <p:cNvSpPr>
            <a:spLocks noChangeShapeType="1"/>
          </p:cNvSpPr>
          <p:nvPr/>
        </p:nvSpPr>
        <p:spPr bwMode="auto">
          <a:xfrm>
            <a:off x="7751763" y="3033713"/>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4" name="Shape 46552"/>
          <p:cNvSpPr>
            <a:spLocks/>
          </p:cNvSpPr>
          <p:nvPr/>
        </p:nvSpPr>
        <p:spPr bwMode="auto">
          <a:xfrm>
            <a:off x="7751763" y="2978150"/>
            <a:ext cx="20637" cy="65088"/>
          </a:xfrm>
          <a:custGeom>
            <a:avLst/>
            <a:gdLst>
              <a:gd name="T0" fmla="*/ 0 w 53"/>
              <a:gd name="T1" fmla="*/ 2147483647 h 174"/>
              <a:gd name="T2" fmla="*/ 0 w 53"/>
              <a:gd name="T3" fmla="*/ 2147483647 h 174"/>
              <a:gd name="T4" fmla="*/ 2147483647 w 53"/>
              <a:gd name="T5" fmla="*/ 2147483647 h 174"/>
              <a:gd name="T6" fmla="*/ 2147483647 w 53"/>
              <a:gd name="T7" fmla="*/ 2147483647 h 174"/>
              <a:gd name="T8" fmla="*/ 2147483647 w 53"/>
              <a:gd name="T9" fmla="*/ 2147483647 h 174"/>
              <a:gd name="T10" fmla="*/ 2147483647 w 53"/>
              <a:gd name="T11" fmla="*/ 2147483647 h 174"/>
              <a:gd name="T12" fmla="*/ 2147483647 w 53"/>
              <a:gd name="T13" fmla="*/ 2147483647 h 174"/>
              <a:gd name="T14" fmla="*/ 2147483647 w 53"/>
              <a:gd name="T15" fmla="*/ 2147483647 h 174"/>
              <a:gd name="T16" fmla="*/ 2147483647 w 53"/>
              <a:gd name="T17" fmla="*/ 2147483647 h 174"/>
              <a:gd name="T18" fmla="*/ 2147483647 w 53"/>
              <a:gd name="T19" fmla="*/ 2147483647 h 174"/>
              <a:gd name="T20" fmla="*/ 2147483647 w 53"/>
              <a:gd name="T21" fmla="*/ 2147483647 h 174"/>
              <a:gd name="T22" fmla="*/ 2147483647 w 53"/>
              <a:gd name="T23" fmla="*/ 2147483647 h 174"/>
              <a:gd name="T24" fmla="*/ 2147483647 w 53"/>
              <a:gd name="T25" fmla="*/ 2147483647 h 174"/>
              <a:gd name="T26" fmla="*/ 2147483647 w 53"/>
              <a:gd name="T27" fmla="*/ 2147483647 h 174"/>
              <a:gd name="T28" fmla="*/ 2147483647 w 53"/>
              <a:gd name="T29" fmla="*/ 2147483647 h 174"/>
              <a:gd name="T30" fmla="*/ 2147483647 w 53"/>
              <a:gd name="T31" fmla="*/ 2147483647 h 174"/>
              <a:gd name="T32" fmla="*/ 2147483647 w 53"/>
              <a:gd name="T33" fmla="*/ 2147483647 h 174"/>
              <a:gd name="T34" fmla="*/ 2147483647 w 53"/>
              <a:gd name="T35" fmla="*/ 2147483647 h 174"/>
              <a:gd name="T36" fmla="*/ 2147483647 w 53"/>
              <a:gd name="T37" fmla="*/ 2147483647 h 174"/>
              <a:gd name="T38" fmla="*/ 2147483647 w 53"/>
              <a:gd name="T39" fmla="*/ 2147483647 h 174"/>
              <a:gd name="T40" fmla="*/ 2147483647 w 53"/>
              <a:gd name="T41" fmla="*/ 2147483647 h 174"/>
              <a:gd name="T42" fmla="*/ 2147483647 w 53"/>
              <a:gd name="T43" fmla="*/ 2147483647 h 174"/>
              <a:gd name="T44" fmla="*/ 2147483647 w 53"/>
              <a:gd name="T45" fmla="*/ 2147483647 h 174"/>
              <a:gd name="T46" fmla="*/ 2147483647 w 53"/>
              <a:gd name="T47" fmla="*/ 2147483647 h 174"/>
              <a:gd name="T48" fmla="*/ 2147483647 w 53"/>
              <a:gd name="T49" fmla="*/ 0 h 174"/>
              <a:gd name="T50" fmla="*/ 2147483647 w 53"/>
              <a:gd name="T51" fmla="*/ 2147483647 h 174"/>
              <a:gd name="T52" fmla="*/ 2147483647 w 53"/>
              <a:gd name="T53" fmla="*/ 2147483647 h 174"/>
              <a:gd name="T54" fmla="*/ 2147483647 w 53"/>
              <a:gd name="T55" fmla="*/ 2147483647 h 174"/>
              <a:gd name="T56" fmla="*/ 2147483647 w 53"/>
              <a:gd name="T57" fmla="*/ 2147483647 h 174"/>
              <a:gd name="T58" fmla="*/ 2147483647 w 53"/>
              <a:gd name="T59" fmla="*/ 2147483647 h 174"/>
              <a:gd name="T60" fmla="*/ 2147483647 w 53"/>
              <a:gd name="T61" fmla="*/ 2147483647 h 174"/>
              <a:gd name="T62" fmla="*/ 0 w 53"/>
              <a:gd name="T63" fmla="*/ 2147483647 h 174"/>
              <a:gd name="T64" fmla="*/ 0 w 53"/>
              <a:gd name="T65" fmla="*/ 2147483647 h 1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74"/>
              <a:gd name="T101" fmla="*/ 53 w 53"/>
              <a:gd name="T102" fmla="*/ 174 h 1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74">
                <a:moveTo>
                  <a:pt x="0" y="148"/>
                </a:moveTo>
                <a:lnTo>
                  <a:pt x="0" y="153"/>
                </a:lnTo>
                <a:lnTo>
                  <a:pt x="2" y="158"/>
                </a:lnTo>
                <a:lnTo>
                  <a:pt x="4" y="162"/>
                </a:lnTo>
                <a:lnTo>
                  <a:pt x="8" y="166"/>
                </a:lnTo>
                <a:lnTo>
                  <a:pt x="12" y="170"/>
                </a:lnTo>
                <a:lnTo>
                  <a:pt x="16" y="173"/>
                </a:lnTo>
                <a:lnTo>
                  <a:pt x="22" y="174"/>
                </a:lnTo>
                <a:lnTo>
                  <a:pt x="27" y="174"/>
                </a:lnTo>
                <a:lnTo>
                  <a:pt x="32" y="174"/>
                </a:lnTo>
                <a:lnTo>
                  <a:pt x="37" y="173"/>
                </a:lnTo>
                <a:lnTo>
                  <a:pt x="41" y="170"/>
                </a:lnTo>
                <a:lnTo>
                  <a:pt x="45" y="166"/>
                </a:lnTo>
                <a:lnTo>
                  <a:pt x="49" y="162"/>
                </a:lnTo>
                <a:lnTo>
                  <a:pt x="51" y="158"/>
                </a:lnTo>
                <a:lnTo>
                  <a:pt x="53" y="153"/>
                </a:lnTo>
                <a:lnTo>
                  <a:pt x="53" y="31"/>
                </a:lnTo>
                <a:lnTo>
                  <a:pt x="53" y="21"/>
                </a:lnTo>
                <a:lnTo>
                  <a:pt x="51" y="17"/>
                </a:lnTo>
                <a:lnTo>
                  <a:pt x="49" y="11"/>
                </a:lnTo>
                <a:lnTo>
                  <a:pt x="45" y="8"/>
                </a:lnTo>
                <a:lnTo>
                  <a:pt x="41" y="5"/>
                </a:lnTo>
                <a:lnTo>
                  <a:pt x="37" y="2"/>
                </a:lnTo>
                <a:lnTo>
                  <a:pt x="32" y="1"/>
                </a:lnTo>
                <a:lnTo>
                  <a:pt x="27" y="0"/>
                </a:lnTo>
                <a:lnTo>
                  <a:pt x="22" y="1"/>
                </a:lnTo>
                <a:lnTo>
                  <a:pt x="16" y="2"/>
                </a:lnTo>
                <a:lnTo>
                  <a:pt x="12" y="5"/>
                </a:lnTo>
                <a:lnTo>
                  <a:pt x="8" y="8"/>
                </a:lnTo>
                <a:lnTo>
                  <a:pt x="4" y="11"/>
                </a:lnTo>
                <a:lnTo>
                  <a:pt x="2" y="17"/>
                </a:lnTo>
                <a:lnTo>
                  <a:pt x="0" y="27"/>
                </a:lnTo>
                <a:lnTo>
                  <a:pt x="0" y="14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5" name="Straight Connector 46553"/>
          <p:cNvSpPr>
            <a:spLocks noChangeShapeType="1"/>
          </p:cNvSpPr>
          <p:nvPr/>
        </p:nvSpPr>
        <p:spPr bwMode="auto">
          <a:xfrm>
            <a:off x="7761288" y="29781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6" name="Shape 46554"/>
          <p:cNvSpPr>
            <a:spLocks/>
          </p:cNvSpPr>
          <p:nvPr/>
        </p:nvSpPr>
        <p:spPr bwMode="auto">
          <a:xfrm>
            <a:off x="7751763" y="2978150"/>
            <a:ext cx="23812" cy="19050"/>
          </a:xfrm>
          <a:custGeom>
            <a:avLst/>
            <a:gdLst>
              <a:gd name="T0" fmla="*/ 2147483647 w 63"/>
              <a:gd name="T1" fmla="*/ 0 h 52"/>
              <a:gd name="T2" fmla="*/ 2147483647 w 63"/>
              <a:gd name="T3" fmla="*/ 2147483647 h 52"/>
              <a:gd name="T4" fmla="*/ 2147483647 w 63"/>
              <a:gd name="T5" fmla="*/ 2147483647 h 52"/>
              <a:gd name="T6" fmla="*/ 2147483647 w 63"/>
              <a:gd name="T7" fmla="*/ 2147483647 h 52"/>
              <a:gd name="T8" fmla="*/ 2147483647 w 63"/>
              <a:gd name="T9" fmla="*/ 2147483647 h 52"/>
              <a:gd name="T10" fmla="*/ 2147483647 w 63"/>
              <a:gd name="T11" fmla="*/ 2147483647 h 52"/>
              <a:gd name="T12" fmla="*/ 2147483647 w 63"/>
              <a:gd name="T13" fmla="*/ 2147483647 h 52"/>
              <a:gd name="T14" fmla="*/ 0 w 63"/>
              <a:gd name="T15" fmla="*/ 2147483647 h 52"/>
              <a:gd name="T16" fmla="*/ 0 w 63"/>
              <a:gd name="T17" fmla="*/ 2147483647 h 52"/>
              <a:gd name="T18" fmla="*/ 0 w 63"/>
              <a:gd name="T19" fmla="*/ 2147483647 h 52"/>
              <a:gd name="T20" fmla="*/ 2147483647 w 63"/>
              <a:gd name="T21" fmla="*/ 2147483647 h 52"/>
              <a:gd name="T22" fmla="*/ 2147483647 w 63"/>
              <a:gd name="T23" fmla="*/ 2147483647 h 52"/>
              <a:gd name="T24" fmla="*/ 2147483647 w 63"/>
              <a:gd name="T25" fmla="*/ 2147483647 h 52"/>
              <a:gd name="T26" fmla="*/ 2147483647 w 63"/>
              <a:gd name="T27" fmla="*/ 2147483647 h 52"/>
              <a:gd name="T28" fmla="*/ 2147483647 w 63"/>
              <a:gd name="T29" fmla="*/ 2147483647 h 52"/>
              <a:gd name="T30" fmla="*/ 2147483647 w 63"/>
              <a:gd name="T31" fmla="*/ 2147483647 h 52"/>
              <a:gd name="T32" fmla="*/ 2147483647 w 63"/>
              <a:gd name="T33" fmla="*/ 2147483647 h 52"/>
              <a:gd name="T34" fmla="*/ 2147483647 w 63"/>
              <a:gd name="T35" fmla="*/ 2147483647 h 52"/>
              <a:gd name="T36" fmla="*/ 2147483647 w 63"/>
              <a:gd name="T37" fmla="*/ 2147483647 h 52"/>
              <a:gd name="T38" fmla="*/ 2147483647 w 63"/>
              <a:gd name="T39" fmla="*/ 2147483647 h 52"/>
              <a:gd name="T40" fmla="*/ 2147483647 w 63"/>
              <a:gd name="T41" fmla="*/ 2147483647 h 52"/>
              <a:gd name="T42" fmla="*/ 2147483647 w 63"/>
              <a:gd name="T43" fmla="*/ 2147483647 h 52"/>
              <a:gd name="T44" fmla="*/ 2147483647 w 63"/>
              <a:gd name="T45" fmla="*/ 2147483647 h 52"/>
              <a:gd name="T46" fmla="*/ 2147483647 w 63"/>
              <a:gd name="T47" fmla="*/ 2147483647 h 52"/>
              <a:gd name="T48" fmla="*/ 2147483647 w 63"/>
              <a:gd name="T49" fmla="*/ 2147483647 h 52"/>
              <a:gd name="T50" fmla="*/ 2147483647 w 63"/>
              <a:gd name="T51" fmla="*/ 2147483647 h 52"/>
              <a:gd name="T52" fmla="*/ 2147483647 w 63"/>
              <a:gd name="T53" fmla="*/ 2147483647 h 52"/>
              <a:gd name="T54" fmla="*/ 2147483647 w 63"/>
              <a:gd name="T55" fmla="*/ 2147483647 h 52"/>
              <a:gd name="T56" fmla="*/ 2147483647 w 63"/>
              <a:gd name="T57" fmla="*/ 2147483647 h 52"/>
              <a:gd name="T58" fmla="*/ 2147483647 w 63"/>
              <a:gd name="T59" fmla="*/ 2147483647 h 52"/>
              <a:gd name="T60" fmla="*/ 2147483647 w 63"/>
              <a:gd name="T61" fmla="*/ 2147483647 h 52"/>
              <a:gd name="T62" fmla="*/ 2147483647 w 63"/>
              <a:gd name="T63" fmla="*/ 0 h 52"/>
              <a:gd name="T64" fmla="*/ 2147483647 w 63"/>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52"/>
              <a:gd name="T101" fmla="*/ 63 w 63"/>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52">
                <a:moveTo>
                  <a:pt x="27" y="0"/>
                </a:moveTo>
                <a:lnTo>
                  <a:pt x="22" y="1"/>
                </a:lnTo>
                <a:lnTo>
                  <a:pt x="16" y="2"/>
                </a:lnTo>
                <a:lnTo>
                  <a:pt x="12" y="5"/>
                </a:lnTo>
                <a:lnTo>
                  <a:pt x="8" y="8"/>
                </a:lnTo>
                <a:lnTo>
                  <a:pt x="4" y="11"/>
                </a:lnTo>
                <a:lnTo>
                  <a:pt x="2" y="17"/>
                </a:lnTo>
                <a:lnTo>
                  <a:pt x="0" y="21"/>
                </a:lnTo>
                <a:lnTo>
                  <a:pt x="0" y="26"/>
                </a:lnTo>
                <a:lnTo>
                  <a:pt x="0" y="31"/>
                </a:lnTo>
                <a:lnTo>
                  <a:pt x="2" y="37"/>
                </a:lnTo>
                <a:lnTo>
                  <a:pt x="4" y="41"/>
                </a:lnTo>
                <a:lnTo>
                  <a:pt x="8" y="45"/>
                </a:lnTo>
                <a:lnTo>
                  <a:pt x="12" y="48"/>
                </a:lnTo>
                <a:lnTo>
                  <a:pt x="16" y="51"/>
                </a:lnTo>
                <a:lnTo>
                  <a:pt x="22" y="52"/>
                </a:lnTo>
                <a:lnTo>
                  <a:pt x="31" y="52"/>
                </a:lnTo>
                <a:lnTo>
                  <a:pt x="41" y="52"/>
                </a:lnTo>
                <a:lnTo>
                  <a:pt x="47" y="51"/>
                </a:lnTo>
                <a:lnTo>
                  <a:pt x="51" y="48"/>
                </a:lnTo>
                <a:lnTo>
                  <a:pt x="55" y="45"/>
                </a:lnTo>
                <a:lnTo>
                  <a:pt x="59" y="41"/>
                </a:lnTo>
                <a:lnTo>
                  <a:pt x="61" y="37"/>
                </a:lnTo>
                <a:lnTo>
                  <a:pt x="63" y="31"/>
                </a:lnTo>
                <a:lnTo>
                  <a:pt x="63" y="26"/>
                </a:lnTo>
                <a:lnTo>
                  <a:pt x="63" y="21"/>
                </a:lnTo>
                <a:lnTo>
                  <a:pt x="61" y="17"/>
                </a:lnTo>
                <a:lnTo>
                  <a:pt x="59" y="11"/>
                </a:lnTo>
                <a:lnTo>
                  <a:pt x="55" y="8"/>
                </a:lnTo>
                <a:lnTo>
                  <a:pt x="51" y="5"/>
                </a:lnTo>
                <a:lnTo>
                  <a:pt x="47" y="2"/>
                </a:lnTo>
                <a:lnTo>
                  <a:pt x="3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7" name="Straight Connector 46555"/>
          <p:cNvSpPr>
            <a:spLocks noChangeShapeType="1"/>
          </p:cNvSpPr>
          <p:nvPr/>
        </p:nvSpPr>
        <p:spPr bwMode="auto">
          <a:xfrm>
            <a:off x="7754938" y="29876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8" name="Shape 46556"/>
          <p:cNvSpPr>
            <a:spLocks/>
          </p:cNvSpPr>
          <p:nvPr/>
        </p:nvSpPr>
        <p:spPr bwMode="auto">
          <a:xfrm>
            <a:off x="7754938" y="2930525"/>
            <a:ext cx="20637" cy="66675"/>
          </a:xfrm>
          <a:custGeom>
            <a:avLst/>
            <a:gdLst>
              <a:gd name="T0" fmla="*/ 0 w 53"/>
              <a:gd name="T1" fmla="*/ 2147483647 h 174"/>
              <a:gd name="T2" fmla="*/ 2147483647 w 53"/>
              <a:gd name="T3" fmla="*/ 2147483647 h 174"/>
              <a:gd name="T4" fmla="*/ 2147483647 w 53"/>
              <a:gd name="T5" fmla="*/ 2147483647 h 174"/>
              <a:gd name="T6" fmla="*/ 2147483647 w 53"/>
              <a:gd name="T7" fmla="*/ 2147483647 h 174"/>
              <a:gd name="T8" fmla="*/ 2147483647 w 53"/>
              <a:gd name="T9" fmla="*/ 2147483647 h 174"/>
              <a:gd name="T10" fmla="*/ 2147483647 w 53"/>
              <a:gd name="T11" fmla="*/ 2147483647 h 174"/>
              <a:gd name="T12" fmla="*/ 2147483647 w 53"/>
              <a:gd name="T13" fmla="*/ 2147483647 h 174"/>
              <a:gd name="T14" fmla="*/ 2147483647 w 53"/>
              <a:gd name="T15" fmla="*/ 2147483647 h 174"/>
              <a:gd name="T16" fmla="*/ 2147483647 w 53"/>
              <a:gd name="T17" fmla="*/ 2147483647 h 174"/>
              <a:gd name="T18" fmla="*/ 2147483647 w 53"/>
              <a:gd name="T19" fmla="*/ 2147483647 h 174"/>
              <a:gd name="T20" fmla="*/ 2147483647 w 53"/>
              <a:gd name="T21" fmla="*/ 2147483647 h 174"/>
              <a:gd name="T22" fmla="*/ 2147483647 w 53"/>
              <a:gd name="T23" fmla="*/ 2147483647 h 174"/>
              <a:gd name="T24" fmla="*/ 2147483647 w 53"/>
              <a:gd name="T25" fmla="*/ 2147483647 h 174"/>
              <a:gd name="T26" fmla="*/ 2147483647 w 53"/>
              <a:gd name="T27" fmla="*/ 2147483647 h 174"/>
              <a:gd name="T28" fmla="*/ 2147483647 w 53"/>
              <a:gd name="T29" fmla="*/ 2147483647 h 174"/>
              <a:gd name="T30" fmla="*/ 2147483647 w 53"/>
              <a:gd name="T31" fmla="*/ 2147483647 h 174"/>
              <a:gd name="T32" fmla="*/ 2147483647 w 53"/>
              <a:gd name="T33" fmla="*/ 2147483647 h 174"/>
              <a:gd name="T34" fmla="*/ 2147483647 w 53"/>
              <a:gd name="T35" fmla="*/ 2147483647 h 174"/>
              <a:gd name="T36" fmla="*/ 2147483647 w 53"/>
              <a:gd name="T37" fmla="*/ 2147483647 h 174"/>
              <a:gd name="T38" fmla="*/ 2147483647 w 53"/>
              <a:gd name="T39" fmla="*/ 2147483647 h 174"/>
              <a:gd name="T40" fmla="*/ 2147483647 w 53"/>
              <a:gd name="T41" fmla="*/ 2147483647 h 174"/>
              <a:gd name="T42" fmla="*/ 2147483647 w 53"/>
              <a:gd name="T43" fmla="*/ 2147483647 h 174"/>
              <a:gd name="T44" fmla="*/ 2147483647 w 53"/>
              <a:gd name="T45" fmla="*/ 2147483647 h 174"/>
              <a:gd name="T46" fmla="*/ 2147483647 w 53"/>
              <a:gd name="T47" fmla="*/ 2147483647 h 174"/>
              <a:gd name="T48" fmla="*/ 2147483647 w 53"/>
              <a:gd name="T49" fmla="*/ 0 h 174"/>
              <a:gd name="T50" fmla="*/ 2147483647 w 53"/>
              <a:gd name="T51" fmla="*/ 2147483647 h 174"/>
              <a:gd name="T52" fmla="*/ 2147483647 w 53"/>
              <a:gd name="T53" fmla="*/ 2147483647 h 174"/>
              <a:gd name="T54" fmla="*/ 2147483647 w 53"/>
              <a:gd name="T55" fmla="*/ 2147483647 h 174"/>
              <a:gd name="T56" fmla="*/ 2147483647 w 53"/>
              <a:gd name="T57" fmla="*/ 2147483647 h 174"/>
              <a:gd name="T58" fmla="*/ 2147483647 w 53"/>
              <a:gd name="T59" fmla="*/ 2147483647 h 174"/>
              <a:gd name="T60" fmla="*/ 2147483647 w 53"/>
              <a:gd name="T61" fmla="*/ 2147483647 h 174"/>
              <a:gd name="T62" fmla="*/ 0 w 53"/>
              <a:gd name="T63" fmla="*/ 2147483647 h 174"/>
              <a:gd name="T64" fmla="*/ 0 w 53"/>
              <a:gd name="T65" fmla="*/ 2147483647 h 1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74"/>
              <a:gd name="T101" fmla="*/ 53 w 53"/>
              <a:gd name="T102" fmla="*/ 174 h 1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74">
                <a:moveTo>
                  <a:pt x="0" y="148"/>
                </a:moveTo>
                <a:lnTo>
                  <a:pt x="1" y="153"/>
                </a:lnTo>
                <a:lnTo>
                  <a:pt x="2" y="159"/>
                </a:lnTo>
                <a:lnTo>
                  <a:pt x="5" y="163"/>
                </a:lnTo>
                <a:lnTo>
                  <a:pt x="8" y="167"/>
                </a:lnTo>
                <a:lnTo>
                  <a:pt x="12" y="170"/>
                </a:lnTo>
                <a:lnTo>
                  <a:pt x="17" y="173"/>
                </a:lnTo>
                <a:lnTo>
                  <a:pt x="21" y="174"/>
                </a:lnTo>
                <a:lnTo>
                  <a:pt x="26" y="174"/>
                </a:lnTo>
                <a:lnTo>
                  <a:pt x="31" y="174"/>
                </a:lnTo>
                <a:lnTo>
                  <a:pt x="37" y="173"/>
                </a:lnTo>
                <a:lnTo>
                  <a:pt x="41" y="170"/>
                </a:lnTo>
                <a:lnTo>
                  <a:pt x="45" y="167"/>
                </a:lnTo>
                <a:lnTo>
                  <a:pt x="49" y="163"/>
                </a:lnTo>
                <a:lnTo>
                  <a:pt x="51" y="159"/>
                </a:lnTo>
                <a:lnTo>
                  <a:pt x="53" y="153"/>
                </a:lnTo>
                <a:lnTo>
                  <a:pt x="53" y="33"/>
                </a:lnTo>
                <a:lnTo>
                  <a:pt x="53" y="21"/>
                </a:lnTo>
                <a:lnTo>
                  <a:pt x="51" y="17"/>
                </a:lnTo>
                <a:lnTo>
                  <a:pt x="49" y="12"/>
                </a:lnTo>
                <a:lnTo>
                  <a:pt x="45" y="8"/>
                </a:lnTo>
                <a:lnTo>
                  <a:pt x="41" y="5"/>
                </a:lnTo>
                <a:lnTo>
                  <a:pt x="37" y="3"/>
                </a:lnTo>
                <a:lnTo>
                  <a:pt x="31" y="1"/>
                </a:lnTo>
                <a:lnTo>
                  <a:pt x="26" y="0"/>
                </a:lnTo>
                <a:lnTo>
                  <a:pt x="21" y="1"/>
                </a:lnTo>
                <a:lnTo>
                  <a:pt x="17" y="3"/>
                </a:lnTo>
                <a:lnTo>
                  <a:pt x="12" y="5"/>
                </a:lnTo>
                <a:lnTo>
                  <a:pt x="8" y="8"/>
                </a:lnTo>
                <a:lnTo>
                  <a:pt x="5" y="12"/>
                </a:lnTo>
                <a:lnTo>
                  <a:pt x="2" y="17"/>
                </a:lnTo>
                <a:lnTo>
                  <a:pt x="0" y="28"/>
                </a:lnTo>
                <a:lnTo>
                  <a:pt x="0" y="14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79" name="Straight Connector 46557"/>
          <p:cNvSpPr>
            <a:spLocks noChangeShapeType="1"/>
          </p:cNvSpPr>
          <p:nvPr/>
        </p:nvSpPr>
        <p:spPr bwMode="auto">
          <a:xfrm>
            <a:off x="7766050" y="29305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0" name="Shape 46558"/>
          <p:cNvSpPr>
            <a:spLocks/>
          </p:cNvSpPr>
          <p:nvPr/>
        </p:nvSpPr>
        <p:spPr bwMode="auto">
          <a:xfrm>
            <a:off x="7754938" y="2930525"/>
            <a:ext cx="33337" cy="20638"/>
          </a:xfrm>
          <a:custGeom>
            <a:avLst/>
            <a:gdLst>
              <a:gd name="T0" fmla="*/ 2147483647 w 83"/>
              <a:gd name="T1" fmla="*/ 0 h 53"/>
              <a:gd name="T2" fmla="*/ 2147483647 w 83"/>
              <a:gd name="T3" fmla="*/ 2147483647 h 53"/>
              <a:gd name="T4" fmla="*/ 2147483647 w 83"/>
              <a:gd name="T5" fmla="*/ 2147483647 h 53"/>
              <a:gd name="T6" fmla="*/ 2147483647 w 83"/>
              <a:gd name="T7" fmla="*/ 2147483647 h 53"/>
              <a:gd name="T8" fmla="*/ 2147483647 w 83"/>
              <a:gd name="T9" fmla="*/ 2147483647 h 53"/>
              <a:gd name="T10" fmla="*/ 2147483647 w 83"/>
              <a:gd name="T11" fmla="*/ 2147483647 h 53"/>
              <a:gd name="T12" fmla="*/ 2147483647 w 83"/>
              <a:gd name="T13" fmla="*/ 2147483647 h 53"/>
              <a:gd name="T14" fmla="*/ 2147483647 w 83"/>
              <a:gd name="T15" fmla="*/ 2147483647 h 53"/>
              <a:gd name="T16" fmla="*/ 0 w 83"/>
              <a:gd name="T17" fmla="*/ 2147483647 h 53"/>
              <a:gd name="T18" fmla="*/ 2147483647 w 83"/>
              <a:gd name="T19" fmla="*/ 2147483647 h 53"/>
              <a:gd name="T20" fmla="*/ 2147483647 w 83"/>
              <a:gd name="T21" fmla="*/ 2147483647 h 53"/>
              <a:gd name="T22" fmla="*/ 2147483647 w 83"/>
              <a:gd name="T23" fmla="*/ 2147483647 h 53"/>
              <a:gd name="T24" fmla="*/ 2147483647 w 83"/>
              <a:gd name="T25" fmla="*/ 2147483647 h 53"/>
              <a:gd name="T26" fmla="*/ 2147483647 w 83"/>
              <a:gd name="T27" fmla="*/ 2147483647 h 53"/>
              <a:gd name="T28" fmla="*/ 2147483647 w 83"/>
              <a:gd name="T29" fmla="*/ 2147483647 h 53"/>
              <a:gd name="T30" fmla="*/ 2147483647 w 83"/>
              <a:gd name="T31" fmla="*/ 2147483647 h 53"/>
              <a:gd name="T32" fmla="*/ 2147483647 w 83"/>
              <a:gd name="T33" fmla="*/ 2147483647 h 53"/>
              <a:gd name="T34" fmla="*/ 2147483647 w 83"/>
              <a:gd name="T35" fmla="*/ 2147483647 h 53"/>
              <a:gd name="T36" fmla="*/ 2147483647 w 83"/>
              <a:gd name="T37" fmla="*/ 2147483647 h 53"/>
              <a:gd name="T38" fmla="*/ 2147483647 w 83"/>
              <a:gd name="T39" fmla="*/ 2147483647 h 53"/>
              <a:gd name="T40" fmla="*/ 2147483647 w 83"/>
              <a:gd name="T41" fmla="*/ 2147483647 h 53"/>
              <a:gd name="T42" fmla="*/ 2147483647 w 83"/>
              <a:gd name="T43" fmla="*/ 2147483647 h 53"/>
              <a:gd name="T44" fmla="*/ 2147483647 w 83"/>
              <a:gd name="T45" fmla="*/ 2147483647 h 53"/>
              <a:gd name="T46" fmla="*/ 2147483647 w 83"/>
              <a:gd name="T47" fmla="*/ 2147483647 h 53"/>
              <a:gd name="T48" fmla="*/ 2147483647 w 83"/>
              <a:gd name="T49" fmla="*/ 2147483647 h 53"/>
              <a:gd name="T50" fmla="*/ 2147483647 w 83"/>
              <a:gd name="T51" fmla="*/ 2147483647 h 53"/>
              <a:gd name="T52" fmla="*/ 2147483647 w 83"/>
              <a:gd name="T53" fmla="*/ 2147483647 h 53"/>
              <a:gd name="T54" fmla="*/ 2147483647 w 83"/>
              <a:gd name="T55" fmla="*/ 2147483647 h 53"/>
              <a:gd name="T56" fmla="*/ 2147483647 w 83"/>
              <a:gd name="T57" fmla="*/ 2147483647 h 53"/>
              <a:gd name="T58" fmla="*/ 2147483647 w 83"/>
              <a:gd name="T59" fmla="*/ 2147483647 h 53"/>
              <a:gd name="T60" fmla="*/ 2147483647 w 83"/>
              <a:gd name="T61" fmla="*/ 2147483647 h 53"/>
              <a:gd name="T62" fmla="*/ 2147483647 w 83"/>
              <a:gd name="T63" fmla="*/ 0 h 53"/>
              <a:gd name="T64" fmla="*/ 2147483647 w 83"/>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3"/>
              <a:gd name="T101" fmla="*/ 83 w 83"/>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3">
                <a:moveTo>
                  <a:pt x="26" y="0"/>
                </a:moveTo>
                <a:lnTo>
                  <a:pt x="21" y="1"/>
                </a:lnTo>
                <a:lnTo>
                  <a:pt x="17" y="3"/>
                </a:lnTo>
                <a:lnTo>
                  <a:pt x="12" y="5"/>
                </a:lnTo>
                <a:lnTo>
                  <a:pt x="8" y="8"/>
                </a:lnTo>
                <a:lnTo>
                  <a:pt x="5" y="12"/>
                </a:lnTo>
                <a:lnTo>
                  <a:pt x="2" y="17"/>
                </a:lnTo>
                <a:lnTo>
                  <a:pt x="1" y="21"/>
                </a:lnTo>
                <a:lnTo>
                  <a:pt x="0" y="26"/>
                </a:lnTo>
                <a:lnTo>
                  <a:pt x="1" y="32"/>
                </a:lnTo>
                <a:lnTo>
                  <a:pt x="2" y="37"/>
                </a:lnTo>
                <a:lnTo>
                  <a:pt x="5" y="41"/>
                </a:lnTo>
                <a:lnTo>
                  <a:pt x="8" y="45"/>
                </a:lnTo>
                <a:lnTo>
                  <a:pt x="12" y="49"/>
                </a:lnTo>
                <a:lnTo>
                  <a:pt x="17" y="52"/>
                </a:lnTo>
                <a:lnTo>
                  <a:pt x="21" y="53"/>
                </a:lnTo>
                <a:lnTo>
                  <a:pt x="50" y="53"/>
                </a:lnTo>
                <a:lnTo>
                  <a:pt x="62" y="53"/>
                </a:lnTo>
                <a:lnTo>
                  <a:pt x="66" y="52"/>
                </a:lnTo>
                <a:lnTo>
                  <a:pt x="71" y="49"/>
                </a:lnTo>
                <a:lnTo>
                  <a:pt x="75" y="45"/>
                </a:lnTo>
                <a:lnTo>
                  <a:pt x="78" y="41"/>
                </a:lnTo>
                <a:lnTo>
                  <a:pt x="80" y="37"/>
                </a:lnTo>
                <a:lnTo>
                  <a:pt x="82" y="32"/>
                </a:lnTo>
                <a:lnTo>
                  <a:pt x="83" y="26"/>
                </a:lnTo>
                <a:lnTo>
                  <a:pt x="82" y="21"/>
                </a:lnTo>
                <a:lnTo>
                  <a:pt x="80" y="17"/>
                </a:lnTo>
                <a:lnTo>
                  <a:pt x="78" y="12"/>
                </a:lnTo>
                <a:lnTo>
                  <a:pt x="75" y="8"/>
                </a:lnTo>
                <a:lnTo>
                  <a:pt x="71" y="5"/>
                </a:lnTo>
                <a:lnTo>
                  <a:pt x="66" y="3"/>
                </a:lnTo>
                <a:lnTo>
                  <a:pt x="5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1" name="Straight Connector 46559"/>
          <p:cNvSpPr>
            <a:spLocks noChangeShapeType="1"/>
          </p:cNvSpPr>
          <p:nvPr/>
        </p:nvSpPr>
        <p:spPr bwMode="auto">
          <a:xfrm>
            <a:off x="7777163" y="29305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2" name="Shape 46560"/>
          <p:cNvSpPr>
            <a:spLocks/>
          </p:cNvSpPr>
          <p:nvPr/>
        </p:nvSpPr>
        <p:spPr bwMode="auto">
          <a:xfrm>
            <a:off x="7767638" y="2930525"/>
            <a:ext cx="44450" cy="20638"/>
          </a:xfrm>
          <a:custGeom>
            <a:avLst/>
            <a:gdLst>
              <a:gd name="T0" fmla="*/ 2147483647 w 111"/>
              <a:gd name="T1" fmla="*/ 0 h 53"/>
              <a:gd name="T2" fmla="*/ 2147483647 w 111"/>
              <a:gd name="T3" fmla="*/ 2147483647 h 53"/>
              <a:gd name="T4" fmla="*/ 2147483647 w 111"/>
              <a:gd name="T5" fmla="*/ 2147483647 h 53"/>
              <a:gd name="T6" fmla="*/ 2147483647 w 111"/>
              <a:gd name="T7" fmla="*/ 2147483647 h 53"/>
              <a:gd name="T8" fmla="*/ 2147483647 w 111"/>
              <a:gd name="T9" fmla="*/ 2147483647 h 53"/>
              <a:gd name="T10" fmla="*/ 2147483647 w 111"/>
              <a:gd name="T11" fmla="*/ 2147483647 h 53"/>
              <a:gd name="T12" fmla="*/ 2147483647 w 111"/>
              <a:gd name="T13" fmla="*/ 2147483647 h 53"/>
              <a:gd name="T14" fmla="*/ 0 w 111"/>
              <a:gd name="T15" fmla="*/ 2147483647 h 53"/>
              <a:gd name="T16" fmla="*/ 0 w 111"/>
              <a:gd name="T17" fmla="*/ 2147483647 h 53"/>
              <a:gd name="T18" fmla="*/ 0 w 111"/>
              <a:gd name="T19" fmla="*/ 2147483647 h 53"/>
              <a:gd name="T20" fmla="*/ 2147483647 w 111"/>
              <a:gd name="T21" fmla="*/ 2147483647 h 53"/>
              <a:gd name="T22" fmla="*/ 2147483647 w 111"/>
              <a:gd name="T23" fmla="*/ 2147483647 h 53"/>
              <a:gd name="T24" fmla="*/ 2147483647 w 111"/>
              <a:gd name="T25" fmla="*/ 2147483647 h 53"/>
              <a:gd name="T26" fmla="*/ 2147483647 w 111"/>
              <a:gd name="T27" fmla="*/ 2147483647 h 53"/>
              <a:gd name="T28" fmla="*/ 2147483647 w 111"/>
              <a:gd name="T29" fmla="*/ 2147483647 h 53"/>
              <a:gd name="T30" fmla="*/ 2147483647 w 111"/>
              <a:gd name="T31" fmla="*/ 2147483647 h 53"/>
              <a:gd name="T32" fmla="*/ 2147483647 w 111"/>
              <a:gd name="T33" fmla="*/ 2147483647 h 53"/>
              <a:gd name="T34" fmla="*/ 2147483647 w 111"/>
              <a:gd name="T35" fmla="*/ 2147483647 h 53"/>
              <a:gd name="T36" fmla="*/ 2147483647 w 111"/>
              <a:gd name="T37" fmla="*/ 2147483647 h 53"/>
              <a:gd name="T38" fmla="*/ 2147483647 w 111"/>
              <a:gd name="T39" fmla="*/ 2147483647 h 53"/>
              <a:gd name="T40" fmla="*/ 2147483647 w 111"/>
              <a:gd name="T41" fmla="*/ 2147483647 h 53"/>
              <a:gd name="T42" fmla="*/ 2147483647 w 111"/>
              <a:gd name="T43" fmla="*/ 2147483647 h 53"/>
              <a:gd name="T44" fmla="*/ 2147483647 w 111"/>
              <a:gd name="T45" fmla="*/ 2147483647 h 53"/>
              <a:gd name="T46" fmla="*/ 2147483647 w 111"/>
              <a:gd name="T47" fmla="*/ 2147483647 h 53"/>
              <a:gd name="T48" fmla="*/ 2147483647 w 111"/>
              <a:gd name="T49" fmla="*/ 2147483647 h 53"/>
              <a:gd name="T50" fmla="*/ 2147483647 w 111"/>
              <a:gd name="T51" fmla="*/ 2147483647 h 53"/>
              <a:gd name="T52" fmla="*/ 2147483647 w 111"/>
              <a:gd name="T53" fmla="*/ 2147483647 h 53"/>
              <a:gd name="T54" fmla="*/ 2147483647 w 111"/>
              <a:gd name="T55" fmla="*/ 2147483647 h 53"/>
              <a:gd name="T56" fmla="*/ 2147483647 w 111"/>
              <a:gd name="T57" fmla="*/ 2147483647 h 53"/>
              <a:gd name="T58" fmla="*/ 2147483647 w 111"/>
              <a:gd name="T59" fmla="*/ 2147483647 h 53"/>
              <a:gd name="T60" fmla="*/ 2147483647 w 111"/>
              <a:gd name="T61" fmla="*/ 2147483647 h 53"/>
              <a:gd name="T62" fmla="*/ 2147483647 w 111"/>
              <a:gd name="T63" fmla="*/ 0 h 53"/>
              <a:gd name="T64" fmla="*/ 2147483647 w 1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3"/>
              <a:gd name="T101" fmla="*/ 111 w 1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3">
                <a:moveTo>
                  <a:pt x="27" y="0"/>
                </a:moveTo>
                <a:lnTo>
                  <a:pt x="21" y="1"/>
                </a:lnTo>
                <a:lnTo>
                  <a:pt x="16" y="3"/>
                </a:lnTo>
                <a:lnTo>
                  <a:pt x="12" y="5"/>
                </a:lnTo>
                <a:lnTo>
                  <a:pt x="8" y="8"/>
                </a:lnTo>
                <a:lnTo>
                  <a:pt x="4" y="12"/>
                </a:lnTo>
                <a:lnTo>
                  <a:pt x="1" y="17"/>
                </a:lnTo>
                <a:lnTo>
                  <a:pt x="0" y="21"/>
                </a:lnTo>
                <a:lnTo>
                  <a:pt x="0" y="26"/>
                </a:lnTo>
                <a:lnTo>
                  <a:pt x="0" y="32"/>
                </a:lnTo>
                <a:lnTo>
                  <a:pt x="1" y="37"/>
                </a:lnTo>
                <a:lnTo>
                  <a:pt x="4" y="41"/>
                </a:lnTo>
                <a:lnTo>
                  <a:pt x="8" y="45"/>
                </a:lnTo>
                <a:lnTo>
                  <a:pt x="12" y="49"/>
                </a:lnTo>
                <a:lnTo>
                  <a:pt x="16" y="52"/>
                </a:lnTo>
                <a:lnTo>
                  <a:pt x="21" y="53"/>
                </a:lnTo>
                <a:lnTo>
                  <a:pt x="79" y="53"/>
                </a:lnTo>
                <a:lnTo>
                  <a:pt x="90" y="53"/>
                </a:lnTo>
                <a:lnTo>
                  <a:pt x="95" y="52"/>
                </a:lnTo>
                <a:lnTo>
                  <a:pt x="99" y="49"/>
                </a:lnTo>
                <a:lnTo>
                  <a:pt x="103" y="45"/>
                </a:lnTo>
                <a:lnTo>
                  <a:pt x="107" y="41"/>
                </a:lnTo>
                <a:lnTo>
                  <a:pt x="110" y="37"/>
                </a:lnTo>
                <a:lnTo>
                  <a:pt x="111" y="32"/>
                </a:lnTo>
                <a:lnTo>
                  <a:pt x="111" y="26"/>
                </a:lnTo>
                <a:lnTo>
                  <a:pt x="111" y="21"/>
                </a:lnTo>
                <a:lnTo>
                  <a:pt x="110" y="17"/>
                </a:lnTo>
                <a:lnTo>
                  <a:pt x="107" y="12"/>
                </a:lnTo>
                <a:lnTo>
                  <a:pt x="103" y="8"/>
                </a:lnTo>
                <a:lnTo>
                  <a:pt x="99" y="5"/>
                </a:lnTo>
                <a:lnTo>
                  <a:pt x="95" y="3"/>
                </a:lnTo>
                <a:lnTo>
                  <a:pt x="8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3" name="Straight Connector 46561"/>
          <p:cNvSpPr>
            <a:spLocks noChangeShapeType="1"/>
          </p:cNvSpPr>
          <p:nvPr/>
        </p:nvSpPr>
        <p:spPr bwMode="auto">
          <a:xfrm>
            <a:off x="7800975" y="293052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4" name="Shape 46562"/>
          <p:cNvSpPr>
            <a:spLocks/>
          </p:cNvSpPr>
          <p:nvPr/>
        </p:nvSpPr>
        <p:spPr bwMode="auto">
          <a:xfrm>
            <a:off x="7789863" y="2930525"/>
            <a:ext cx="60325" cy="20638"/>
          </a:xfrm>
          <a:custGeom>
            <a:avLst/>
            <a:gdLst>
              <a:gd name="T0" fmla="*/ 2147483647 w 152"/>
              <a:gd name="T1" fmla="*/ 0 h 53"/>
              <a:gd name="T2" fmla="*/ 2147483647 w 152"/>
              <a:gd name="T3" fmla="*/ 2147483647 h 53"/>
              <a:gd name="T4" fmla="*/ 2147483647 w 152"/>
              <a:gd name="T5" fmla="*/ 2147483647 h 53"/>
              <a:gd name="T6" fmla="*/ 2147483647 w 152"/>
              <a:gd name="T7" fmla="*/ 2147483647 h 53"/>
              <a:gd name="T8" fmla="*/ 2147483647 w 152"/>
              <a:gd name="T9" fmla="*/ 2147483647 h 53"/>
              <a:gd name="T10" fmla="*/ 2147483647 w 152"/>
              <a:gd name="T11" fmla="*/ 2147483647 h 53"/>
              <a:gd name="T12" fmla="*/ 2147483647 w 152"/>
              <a:gd name="T13" fmla="*/ 2147483647 h 53"/>
              <a:gd name="T14" fmla="*/ 2147483647 w 152"/>
              <a:gd name="T15" fmla="*/ 2147483647 h 53"/>
              <a:gd name="T16" fmla="*/ 0 w 152"/>
              <a:gd name="T17" fmla="*/ 2147483647 h 53"/>
              <a:gd name="T18" fmla="*/ 2147483647 w 152"/>
              <a:gd name="T19" fmla="*/ 2147483647 h 53"/>
              <a:gd name="T20" fmla="*/ 2147483647 w 152"/>
              <a:gd name="T21" fmla="*/ 2147483647 h 53"/>
              <a:gd name="T22" fmla="*/ 2147483647 w 152"/>
              <a:gd name="T23" fmla="*/ 2147483647 h 53"/>
              <a:gd name="T24" fmla="*/ 2147483647 w 152"/>
              <a:gd name="T25" fmla="*/ 2147483647 h 53"/>
              <a:gd name="T26" fmla="*/ 2147483647 w 152"/>
              <a:gd name="T27" fmla="*/ 2147483647 h 53"/>
              <a:gd name="T28" fmla="*/ 2147483647 w 152"/>
              <a:gd name="T29" fmla="*/ 2147483647 h 53"/>
              <a:gd name="T30" fmla="*/ 2147483647 w 152"/>
              <a:gd name="T31" fmla="*/ 2147483647 h 53"/>
              <a:gd name="T32" fmla="*/ 2147483647 w 152"/>
              <a:gd name="T33" fmla="*/ 2147483647 h 53"/>
              <a:gd name="T34" fmla="*/ 2147483647 w 152"/>
              <a:gd name="T35" fmla="*/ 2147483647 h 53"/>
              <a:gd name="T36" fmla="*/ 2147483647 w 152"/>
              <a:gd name="T37" fmla="*/ 2147483647 h 53"/>
              <a:gd name="T38" fmla="*/ 2147483647 w 152"/>
              <a:gd name="T39" fmla="*/ 2147483647 h 53"/>
              <a:gd name="T40" fmla="*/ 2147483647 w 152"/>
              <a:gd name="T41" fmla="*/ 2147483647 h 53"/>
              <a:gd name="T42" fmla="*/ 2147483647 w 152"/>
              <a:gd name="T43" fmla="*/ 2147483647 h 53"/>
              <a:gd name="T44" fmla="*/ 2147483647 w 152"/>
              <a:gd name="T45" fmla="*/ 2147483647 h 53"/>
              <a:gd name="T46" fmla="*/ 2147483647 w 152"/>
              <a:gd name="T47" fmla="*/ 2147483647 h 53"/>
              <a:gd name="T48" fmla="*/ 2147483647 w 152"/>
              <a:gd name="T49" fmla="*/ 2147483647 h 53"/>
              <a:gd name="T50" fmla="*/ 2147483647 w 152"/>
              <a:gd name="T51" fmla="*/ 2147483647 h 53"/>
              <a:gd name="T52" fmla="*/ 2147483647 w 152"/>
              <a:gd name="T53" fmla="*/ 2147483647 h 53"/>
              <a:gd name="T54" fmla="*/ 2147483647 w 152"/>
              <a:gd name="T55" fmla="*/ 2147483647 h 53"/>
              <a:gd name="T56" fmla="*/ 2147483647 w 152"/>
              <a:gd name="T57" fmla="*/ 2147483647 h 53"/>
              <a:gd name="T58" fmla="*/ 2147483647 w 152"/>
              <a:gd name="T59" fmla="*/ 2147483647 h 53"/>
              <a:gd name="T60" fmla="*/ 2147483647 w 152"/>
              <a:gd name="T61" fmla="*/ 2147483647 h 53"/>
              <a:gd name="T62" fmla="*/ 2147483647 w 152"/>
              <a:gd name="T63" fmla="*/ 0 h 53"/>
              <a:gd name="T64" fmla="*/ 2147483647 w 15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53"/>
              <a:gd name="T101" fmla="*/ 152 w 15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53">
                <a:moveTo>
                  <a:pt x="27" y="0"/>
                </a:moveTo>
                <a:lnTo>
                  <a:pt x="21" y="1"/>
                </a:lnTo>
                <a:lnTo>
                  <a:pt x="17" y="3"/>
                </a:lnTo>
                <a:lnTo>
                  <a:pt x="12" y="5"/>
                </a:lnTo>
                <a:lnTo>
                  <a:pt x="8" y="8"/>
                </a:lnTo>
                <a:lnTo>
                  <a:pt x="6" y="12"/>
                </a:lnTo>
                <a:lnTo>
                  <a:pt x="3" y="17"/>
                </a:lnTo>
                <a:lnTo>
                  <a:pt x="2" y="21"/>
                </a:lnTo>
                <a:lnTo>
                  <a:pt x="0" y="26"/>
                </a:lnTo>
                <a:lnTo>
                  <a:pt x="2" y="32"/>
                </a:lnTo>
                <a:lnTo>
                  <a:pt x="3" y="37"/>
                </a:lnTo>
                <a:lnTo>
                  <a:pt x="6" y="41"/>
                </a:lnTo>
                <a:lnTo>
                  <a:pt x="8" y="45"/>
                </a:lnTo>
                <a:lnTo>
                  <a:pt x="12" y="49"/>
                </a:lnTo>
                <a:lnTo>
                  <a:pt x="17" y="52"/>
                </a:lnTo>
                <a:lnTo>
                  <a:pt x="21" y="53"/>
                </a:lnTo>
                <a:lnTo>
                  <a:pt x="119" y="53"/>
                </a:lnTo>
                <a:lnTo>
                  <a:pt x="131" y="53"/>
                </a:lnTo>
                <a:lnTo>
                  <a:pt x="135" y="52"/>
                </a:lnTo>
                <a:lnTo>
                  <a:pt x="140" y="49"/>
                </a:lnTo>
                <a:lnTo>
                  <a:pt x="144" y="45"/>
                </a:lnTo>
                <a:lnTo>
                  <a:pt x="147" y="41"/>
                </a:lnTo>
                <a:lnTo>
                  <a:pt x="150" y="37"/>
                </a:lnTo>
                <a:lnTo>
                  <a:pt x="151" y="32"/>
                </a:lnTo>
                <a:lnTo>
                  <a:pt x="152" y="26"/>
                </a:lnTo>
                <a:lnTo>
                  <a:pt x="151" y="21"/>
                </a:lnTo>
                <a:lnTo>
                  <a:pt x="150" y="17"/>
                </a:lnTo>
                <a:lnTo>
                  <a:pt x="147" y="12"/>
                </a:lnTo>
                <a:lnTo>
                  <a:pt x="144" y="8"/>
                </a:lnTo>
                <a:lnTo>
                  <a:pt x="140" y="5"/>
                </a:lnTo>
                <a:lnTo>
                  <a:pt x="135" y="3"/>
                </a:lnTo>
                <a:lnTo>
                  <a:pt x="124"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5" name="Straight Connector 46563"/>
          <p:cNvSpPr>
            <a:spLocks noChangeShapeType="1"/>
          </p:cNvSpPr>
          <p:nvPr/>
        </p:nvSpPr>
        <p:spPr bwMode="auto">
          <a:xfrm>
            <a:off x="7829550" y="294163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6" name="Shape 46564"/>
          <p:cNvSpPr>
            <a:spLocks/>
          </p:cNvSpPr>
          <p:nvPr/>
        </p:nvSpPr>
        <p:spPr bwMode="auto">
          <a:xfrm>
            <a:off x="7829550" y="2835275"/>
            <a:ext cx="20638" cy="115888"/>
          </a:xfrm>
          <a:custGeom>
            <a:avLst/>
            <a:gdLst>
              <a:gd name="T0" fmla="*/ 0 w 52"/>
              <a:gd name="T1" fmla="*/ 2147483647 h 305"/>
              <a:gd name="T2" fmla="*/ 0 w 52"/>
              <a:gd name="T3" fmla="*/ 2147483647 h 305"/>
              <a:gd name="T4" fmla="*/ 2147483647 w 52"/>
              <a:gd name="T5" fmla="*/ 2147483647 h 305"/>
              <a:gd name="T6" fmla="*/ 2147483647 w 52"/>
              <a:gd name="T7" fmla="*/ 2147483647 h 305"/>
              <a:gd name="T8" fmla="*/ 2147483647 w 52"/>
              <a:gd name="T9" fmla="*/ 2147483647 h 305"/>
              <a:gd name="T10" fmla="*/ 2147483647 w 52"/>
              <a:gd name="T11" fmla="*/ 2147483647 h 305"/>
              <a:gd name="T12" fmla="*/ 2147483647 w 52"/>
              <a:gd name="T13" fmla="*/ 2147483647 h 305"/>
              <a:gd name="T14" fmla="*/ 2147483647 w 52"/>
              <a:gd name="T15" fmla="*/ 2147483647 h 305"/>
              <a:gd name="T16" fmla="*/ 2147483647 w 52"/>
              <a:gd name="T17" fmla="*/ 2147483647 h 305"/>
              <a:gd name="T18" fmla="*/ 2147483647 w 52"/>
              <a:gd name="T19" fmla="*/ 2147483647 h 305"/>
              <a:gd name="T20" fmla="*/ 2147483647 w 52"/>
              <a:gd name="T21" fmla="*/ 2147483647 h 305"/>
              <a:gd name="T22" fmla="*/ 2147483647 w 52"/>
              <a:gd name="T23" fmla="*/ 2147483647 h 305"/>
              <a:gd name="T24" fmla="*/ 2147483647 w 52"/>
              <a:gd name="T25" fmla="*/ 2147483647 h 305"/>
              <a:gd name="T26" fmla="*/ 2147483647 w 52"/>
              <a:gd name="T27" fmla="*/ 2147483647 h 305"/>
              <a:gd name="T28" fmla="*/ 2147483647 w 52"/>
              <a:gd name="T29" fmla="*/ 2147483647 h 305"/>
              <a:gd name="T30" fmla="*/ 2147483647 w 52"/>
              <a:gd name="T31" fmla="*/ 2147483647 h 305"/>
              <a:gd name="T32" fmla="*/ 2147483647 w 52"/>
              <a:gd name="T33" fmla="*/ 2147483647 h 305"/>
              <a:gd name="T34" fmla="*/ 2147483647 w 52"/>
              <a:gd name="T35" fmla="*/ 2147483647 h 305"/>
              <a:gd name="T36" fmla="*/ 2147483647 w 52"/>
              <a:gd name="T37" fmla="*/ 2147483647 h 305"/>
              <a:gd name="T38" fmla="*/ 2147483647 w 52"/>
              <a:gd name="T39" fmla="*/ 2147483647 h 305"/>
              <a:gd name="T40" fmla="*/ 2147483647 w 52"/>
              <a:gd name="T41" fmla="*/ 2147483647 h 305"/>
              <a:gd name="T42" fmla="*/ 2147483647 w 52"/>
              <a:gd name="T43" fmla="*/ 2147483647 h 305"/>
              <a:gd name="T44" fmla="*/ 2147483647 w 52"/>
              <a:gd name="T45" fmla="*/ 2147483647 h 305"/>
              <a:gd name="T46" fmla="*/ 2147483647 w 52"/>
              <a:gd name="T47" fmla="*/ 2147483647 h 305"/>
              <a:gd name="T48" fmla="*/ 2147483647 w 52"/>
              <a:gd name="T49" fmla="*/ 0 h 305"/>
              <a:gd name="T50" fmla="*/ 2147483647 w 52"/>
              <a:gd name="T51" fmla="*/ 2147483647 h 305"/>
              <a:gd name="T52" fmla="*/ 2147483647 w 52"/>
              <a:gd name="T53" fmla="*/ 2147483647 h 305"/>
              <a:gd name="T54" fmla="*/ 2147483647 w 52"/>
              <a:gd name="T55" fmla="*/ 2147483647 h 305"/>
              <a:gd name="T56" fmla="*/ 2147483647 w 52"/>
              <a:gd name="T57" fmla="*/ 2147483647 h 305"/>
              <a:gd name="T58" fmla="*/ 2147483647 w 52"/>
              <a:gd name="T59" fmla="*/ 2147483647 h 305"/>
              <a:gd name="T60" fmla="*/ 2147483647 w 52"/>
              <a:gd name="T61" fmla="*/ 2147483647 h 305"/>
              <a:gd name="T62" fmla="*/ 0 w 52"/>
              <a:gd name="T63" fmla="*/ 2147483647 h 305"/>
              <a:gd name="T64" fmla="*/ 0 w 52"/>
              <a:gd name="T65" fmla="*/ 2147483647 h 3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305"/>
              <a:gd name="T101" fmla="*/ 52 w 52"/>
              <a:gd name="T102" fmla="*/ 305 h 3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305">
                <a:moveTo>
                  <a:pt x="0" y="278"/>
                </a:moveTo>
                <a:lnTo>
                  <a:pt x="0" y="284"/>
                </a:lnTo>
                <a:lnTo>
                  <a:pt x="2" y="289"/>
                </a:lnTo>
                <a:lnTo>
                  <a:pt x="4" y="293"/>
                </a:lnTo>
                <a:lnTo>
                  <a:pt x="8" y="297"/>
                </a:lnTo>
                <a:lnTo>
                  <a:pt x="12" y="301"/>
                </a:lnTo>
                <a:lnTo>
                  <a:pt x="16" y="304"/>
                </a:lnTo>
                <a:lnTo>
                  <a:pt x="22" y="305"/>
                </a:lnTo>
                <a:lnTo>
                  <a:pt x="27" y="305"/>
                </a:lnTo>
                <a:lnTo>
                  <a:pt x="32" y="305"/>
                </a:lnTo>
                <a:lnTo>
                  <a:pt x="36" y="304"/>
                </a:lnTo>
                <a:lnTo>
                  <a:pt x="41" y="301"/>
                </a:lnTo>
                <a:lnTo>
                  <a:pt x="45" y="297"/>
                </a:lnTo>
                <a:lnTo>
                  <a:pt x="48" y="293"/>
                </a:lnTo>
                <a:lnTo>
                  <a:pt x="51" y="289"/>
                </a:lnTo>
                <a:lnTo>
                  <a:pt x="52" y="284"/>
                </a:lnTo>
                <a:lnTo>
                  <a:pt x="52" y="31"/>
                </a:lnTo>
                <a:lnTo>
                  <a:pt x="52" y="21"/>
                </a:lnTo>
                <a:lnTo>
                  <a:pt x="51" y="16"/>
                </a:lnTo>
                <a:lnTo>
                  <a:pt x="48" y="12"/>
                </a:lnTo>
                <a:lnTo>
                  <a:pt x="45" y="8"/>
                </a:lnTo>
                <a:lnTo>
                  <a:pt x="41" y="5"/>
                </a:lnTo>
                <a:lnTo>
                  <a:pt x="36" y="2"/>
                </a:lnTo>
                <a:lnTo>
                  <a:pt x="32" y="1"/>
                </a:lnTo>
                <a:lnTo>
                  <a:pt x="27" y="0"/>
                </a:lnTo>
                <a:lnTo>
                  <a:pt x="22" y="1"/>
                </a:lnTo>
                <a:lnTo>
                  <a:pt x="16" y="2"/>
                </a:lnTo>
                <a:lnTo>
                  <a:pt x="12" y="5"/>
                </a:lnTo>
                <a:lnTo>
                  <a:pt x="8" y="8"/>
                </a:lnTo>
                <a:lnTo>
                  <a:pt x="4" y="12"/>
                </a:lnTo>
                <a:lnTo>
                  <a:pt x="2" y="16"/>
                </a:lnTo>
                <a:lnTo>
                  <a:pt x="0" y="26"/>
                </a:lnTo>
                <a:lnTo>
                  <a:pt x="0" y="27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7" name="Straight Connector 46565"/>
          <p:cNvSpPr>
            <a:spLocks noChangeShapeType="1"/>
          </p:cNvSpPr>
          <p:nvPr/>
        </p:nvSpPr>
        <p:spPr bwMode="auto">
          <a:xfrm>
            <a:off x="7840663" y="28352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8" name="Shape 46566"/>
          <p:cNvSpPr>
            <a:spLocks/>
          </p:cNvSpPr>
          <p:nvPr/>
        </p:nvSpPr>
        <p:spPr bwMode="auto">
          <a:xfrm>
            <a:off x="7829550" y="2835275"/>
            <a:ext cx="44450" cy="19050"/>
          </a:xfrm>
          <a:custGeom>
            <a:avLst/>
            <a:gdLst>
              <a:gd name="T0" fmla="*/ 2147483647 w 111"/>
              <a:gd name="T1" fmla="*/ 0 h 53"/>
              <a:gd name="T2" fmla="*/ 2147483647 w 111"/>
              <a:gd name="T3" fmla="*/ 2147483647 h 53"/>
              <a:gd name="T4" fmla="*/ 2147483647 w 111"/>
              <a:gd name="T5" fmla="*/ 2147483647 h 53"/>
              <a:gd name="T6" fmla="*/ 2147483647 w 111"/>
              <a:gd name="T7" fmla="*/ 2147483647 h 53"/>
              <a:gd name="T8" fmla="*/ 2147483647 w 111"/>
              <a:gd name="T9" fmla="*/ 2147483647 h 53"/>
              <a:gd name="T10" fmla="*/ 2147483647 w 111"/>
              <a:gd name="T11" fmla="*/ 2147483647 h 53"/>
              <a:gd name="T12" fmla="*/ 2147483647 w 111"/>
              <a:gd name="T13" fmla="*/ 2147483647 h 53"/>
              <a:gd name="T14" fmla="*/ 0 w 111"/>
              <a:gd name="T15" fmla="*/ 2147483647 h 53"/>
              <a:gd name="T16" fmla="*/ 0 w 111"/>
              <a:gd name="T17" fmla="*/ 2147483647 h 53"/>
              <a:gd name="T18" fmla="*/ 0 w 111"/>
              <a:gd name="T19" fmla="*/ 2147483647 h 53"/>
              <a:gd name="T20" fmla="*/ 2147483647 w 111"/>
              <a:gd name="T21" fmla="*/ 2147483647 h 53"/>
              <a:gd name="T22" fmla="*/ 2147483647 w 111"/>
              <a:gd name="T23" fmla="*/ 2147483647 h 53"/>
              <a:gd name="T24" fmla="*/ 2147483647 w 111"/>
              <a:gd name="T25" fmla="*/ 2147483647 h 53"/>
              <a:gd name="T26" fmla="*/ 2147483647 w 111"/>
              <a:gd name="T27" fmla="*/ 2147483647 h 53"/>
              <a:gd name="T28" fmla="*/ 2147483647 w 111"/>
              <a:gd name="T29" fmla="*/ 2147483647 h 53"/>
              <a:gd name="T30" fmla="*/ 2147483647 w 111"/>
              <a:gd name="T31" fmla="*/ 2147483647 h 53"/>
              <a:gd name="T32" fmla="*/ 2147483647 w 111"/>
              <a:gd name="T33" fmla="*/ 2147483647 h 53"/>
              <a:gd name="T34" fmla="*/ 2147483647 w 111"/>
              <a:gd name="T35" fmla="*/ 2147483647 h 53"/>
              <a:gd name="T36" fmla="*/ 2147483647 w 111"/>
              <a:gd name="T37" fmla="*/ 2147483647 h 53"/>
              <a:gd name="T38" fmla="*/ 2147483647 w 111"/>
              <a:gd name="T39" fmla="*/ 2147483647 h 53"/>
              <a:gd name="T40" fmla="*/ 2147483647 w 111"/>
              <a:gd name="T41" fmla="*/ 2147483647 h 53"/>
              <a:gd name="T42" fmla="*/ 2147483647 w 111"/>
              <a:gd name="T43" fmla="*/ 2147483647 h 53"/>
              <a:gd name="T44" fmla="*/ 2147483647 w 111"/>
              <a:gd name="T45" fmla="*/ 2147483647 h 53"/>
              <a:gd name="T46" fmla="*/ 2147483647 w 111"/>
              <a:gd name="T47" fmla="*/ 2147483647 h 53"/>
              <a:gd name="T48" fmla="*/ 2147483647 w 111"/>
              <a:gd name="T49" fmla="*/ 2147483647 h 53"/>
              <a:gd name="T50" fmla="*/ 2147483647 w 111"/>
              <a:gd name="T51" fmla="*/ 2147483647 h 53"/>
              <a:gd name="T52" fmla="*/ 2147483647 w 111"/>
              <a:gd name="T53" fmla="*/ 2147483647 h 53"/>
              <a:gd name="T54" fmla="*/ 2147483647 w 111"/>
              <a:gd name="T55" fmla="*/ 2147483647 h 53"/>
              <a:gd name="T56" fmla="*/ 2147483647 w 111"/>
              <a:gd name="T57" fmla="*/ 2147483647 h 53"/>
              <a:gd name="T58" fmla="*/ 2147483647 w 111"/>
              <a:gd name="T59" fmla="*/ 2147483647 h 53"/>
              <a:gd name="T60" fmla="*/ 2147483647 w 111"/>
              <a:gd name="T61" fmla="*/ 2147483647 h 53"/>
              <a:gd name="T62" fmla="*/ 2147483647 w 111"/>
              <a:gd name="T63" fmla="*/ 0 h 53"/>
              <a:gd name="T64" fmla="*/ 2147483647 w 11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53"/>
              <a:gd name="T101" fmla="*/ 111 w 11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53">
                <a:moveTo>
                  <a:pt x="27" y="0"/>
                </a:moveTo>
                <a:lnTo>
                  <a:pt x="22" y="1"/>
                </a:lnTo>
                <a:lnTo>
                  <a:pt x="16" y="2"/>
                </a:lnTo>
                <a:lnTo>
                  <a:pt x="12" y="5"/>
                </a:lnTo>
                <a:lnTo>
                  <a:pt x="8" y="8"/>
                </a:lnTo>
                <a:lnTo>
                  <a:pt x="4" y="12"/>
                </a:lnTo>
                <a:lnTo>
                  <a:pt x="2" y="16"/>
                </a:lnTo>
                <a:lnTo>
                  <a:pt x="0" y="21"/>
                </a:lnTo>
                <a:lnTo>
                  <a:pt x="0" y="26"/>
                </a:lnTo>
                <a:lnTo>
                  <a:pt x="0" y="31"/>
                </a:lnTo>
                <a:lnTo>
                  <a:pt x="2" y="37"/>
                </a:lnTo>
                <a:lnTo>
                  <a:pt x="4" y="41"/>
                </a:lnTo>
                <a:lnTo>
                  <a:pt x="8" y="45"/>
                </a:lnTo>
                <a:lnTo>
                  <a:pt x="12" y="49"/>
                </a:lnTo>
                <a:lnTo>
                  <a:pt x="16" y="51"/>
                </a:lnTo>
                <a:lnTo>
                  <a:pt x="22" y="53"/>
                </a:lnTo>
                <a:lnTo>
                  <a:pt x="80" y="53"/>
                </a:lnTo>
                <a:lnTo>
                  <a:pt x="90" y="53"/>
                </a:lnTo>
                <a:lnTo>
                  <a:pt x="96" y="51"/>
                </a:lnTo>
                <a:lnTo>
                  <a:pt x="101" y="49"/>
                </a:lnTo>
                <a:lnTo>
                  <a:pt x="105" y="45"/>
                </a:lnTo>
                <a:lnTo>
                  <a:pt x="107" y="41"/>
                </a:lnTo>
                <a:lnTo>
                  <a:pt x="110" y="37"/>
                </a:lnTo>
                <a:lnTo>
                  <a:pt x="111" y="31"/>
                </a:lnTo>
                <a:lnTo>
                  <a:pt x="111" y="26"/>
                </a:lnTo>
                <a:lnTo>
                  <a:pt x="111" y="21"/>
                </a:lnTo>
                <a:lnTo>
                  <a:pt x="110" y="16"/>
                </a:lnTo>
                <a:lnTo>
                  <a:pt x="107" y="12"/>
                </a:lnTo>
                <a:lnTo>
                  <a:pt x="105" y="8"/>
                </a:lnTo>
                <a:lnTo>
                  <a:pt x="101" y="5"/>
                </a:lnTo>
                <a:lnTo>
                  <a:pt x="96" y="2"/>
                </a:lnTo>
                <a:lnTo>
                  <a:pt x="8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89" name="Straight Connector 46567"/>
          <p:cNvSpPr>
            <a:spLocks noChangeShapeType="1"/>
          </p:cNvSpPr>
          <p:nvPr/>
        </p:nvSpPr>
        <p:spPr bwMode="auto">
          <a:xfrm>
            <a:off x="7862888" y="283527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0" name="Shape 46568"/>
          <p:cNvSpPr>
            <a:spLocks/>
          </p:cNvSpPr>
          <p:nvPr/>
        </p:nvSpPr>
        <p:spPr bwMode="auto">
          <a:xfrm>
            <a:off x="7853363" y="2835275"/>
            <a:ext cx="114300" cy="19050"/>
          </a:xfrm>
          <a:custGeom>
            <a:avLst/>
            <a:gdLst>
              <a:gd name="T0" fmla="*/ 2147483647 w 289"/>
              <a:gd name="T1" fmla="*/ 0 h 53"/>
              <a:gd name="T2" fmla="*/ 2147483647 w 289"/>
              <a:gd name="T3" fmla="*/ 2147483647 h 53"/>
              <a:gd name="T4" fmla="*/ 2147483647 w 289"/>
              <a:gd name="T5" fmla="*/ 2147483647 h 53"/>
              <a:gd name="T6" fmla="*/ 2147483647 w 289"/>
              <a:gd name="T7" fmla="*/ 2147483647 h 53"/>
              <a:gd name="T8" fmla="*/ 2147483647 w 289"/>
              <a:gd name="T9" fmla="*/ 2147483647 h 53"/>
              <a:gd name="T10" fmla="*/ 2147483647 w 289"/>
              <a:gd name="T11" fmla="*/ 2147483647 h 53"/>
              <a:gd name="T12" fmla="*/ 2147483647 w 289"/>
              <a:gd name="T13" fmla="*/ 2147483647 h 53"/>
              <a:gd name="T14" fmla="*/ 2147483647 w 289"/>
              <a:gd name="T15" fmla="*/ 2147483647 h 53"/>
              <a:gd name="T16" fmla="*/ 0 w 289"/>
              <a:gd name="T17" fmla="*/ 2147483647 h 53"/>
              <a:gd name="T18" fmla="*/ 2147483647 w 289"/>
              <a:gd name="T19" fmla="*/ 2147483647 h 53"/>
              <a:gd name="T20" fmla="*/ 2147483647 w 289"/>
              <a:gd name="T21" fmla="*/ 2147483647 h 53"/>
              <a:gd name="T22" fmla="*/ 2147483647 w 289"/>
              <a:gd name="T23" fmla="*/ 2147483647 h 53"/>
              <a:gd name="T24" fmla="*/ 2147483647 w 289"/>
              <a:gd name="T25" fmla="*/ 2147483647 h 53"/>
              <a:gd name="T26" fmla="*/ 2147483647 w 289"/>
              <a:gd name="T27" fmla="*/ 2147483647 h 53"/>
              <a:gd name="T28" fmla="*/ 2147483647 w 289"/>
              <a:gd name="T29" fmla="*/ 2147483647 h 53"/>
              <a:gd name="T30" fmla="*/ 2147483647 w 289"/>
              <a:gd name="T31" fmla="*/ 2147483647 h 53"/>
              <a:gd name="T32" fmla="*/ 2147483647 w 289"/>
              <a:gd name="T33" fmla="*/ 2147483647 h 53"/>
              <a:gd name="T34" fmla="*/ 2147483647 w 289"/>
              <a:gd name="T35" fmla="*/ 2147483647 h 53"/>
              <a:gd name="T36" fmla="*/ 2147483647 w 289"/>
              <a:gd name="T37" fmla="*/ 2147483647 h 53"/>
              <a:gd name="T38" fmla="*/ 2147483647 w 289"/>
              <a:gd name="T39" fmla="*/ 2147483647 h 53"/>
              <a:gd name="T40" fmla="*/ 2147483647 w 289"/>
              <a:gd name="T41" fmla="*/ 2147483647 h 53"/>
              <a:gd name="T42" fmla="*/ 2147483647 w 289"/>
              <a:gd name="T43" fmla="*/ 2147483647 h 53"/>
              <a:gd name="T44" fmla="*/ 2147483647 w 289"/>
              <a:gd name="T45" fmla="*/ 2147483647 h 53"/>
              <a:gd name="T46" fmla="*/ 2147483647 w 289"/>
              <a:gd name="T47" fmla="*/ 2147483647 h 53"/>
              <a:gd name="T48" fmla="*/ 2147483647 w 289"/>
              <a:gd name="T49" fmla="*/ 2147483647 h 53"/>
              <a:gd name="T50" fmla="*/ 2147483647 w 289"/>
              <a:gd name="T51" fmla="*/ 2147483647 h 53"/>
              <a:gd name="T52" fmla="*/ 2147483647 w 289"/>
              <a:gd name="T53" fmla="*/ 2147483647 h 53"/>
              <a:gd name="T54" fmla="*/ 2147483647 w 289"/>
              <a:gd name="T55" fmla="*/ 2147483647 h 53"/>
              <a:gd name="T56" fmla="*/ 2147483647 w 289"/>
              <a:gd name="T57" fmla="*/ 2147483647 h 53"/>
              <a:gd name="T58" fmla="*/ 2147483647 w 289"/>
              <a:gd name="T59" fmla="*/ 2147483647 h 53"/>
              <a:gd name="T60" fmla="*/ 2147483647 w 289"/>
              <a:gd name="T61" fmla="*/ 2147483647 h 53"/>
              <a:gd name="T62" fmla="*/ 2147483647 w 289"/>
              <a:gd name="T63" fmla="*/ 0 h 53"/>
              <a:gd name="T64" fmla="*/ 2147483647 w 289"/>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9"/>
              <a:gd name="T100" fmla="*/ 0 h 53"/>
              <a:gd name="T101" fmla="*/ 289 w 289"/>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9" h="53">
                <a:moveTo>
                  <a:pt x="26" y="0"/>
                </a:moveTo>
                <a:lnTo>
                  <a:pt x="22" y="1"/>
                </a:lnTo>
                <a:lnTo>
                  <a:pt x="17" y="2"/>
                </a:lnTo>
                <a:lnTo>
                  <a:pt x="11" y="5"/>
                </a:lnTo>
                <a:lnTo>
                  <a:pt x="7" y="8"/>
                </a:lnTo>
                <a:lnTo>
                  <a:pt x="5" y="12"/>
                </a:lnTo>
                <a:lnTo>
                  <a:pt x="2" y="16"/>
                </a:lnTo>
                <a:lnTo>
                  <a:pt x="1" y="21"/>
                </a:lnTo>
                <a:lnTo>
                  <a:pt x="0" y="26"/>
                </a:lnTo>
                <a:lnTo>
                  <a:pt x="1" y="31"/>
                </a:lnTo>
                <a:lnTo>
                  <a:pt x="2" y="37"/>
                </a:lnTo>
                <a:lnTo>
                  <a:pt x="5" y="41"/>
                </a:lnTo>
                <a:lnTo>
                  <a:pt x="7" y="45"/>
                </a:lnTo>
                <a:lnTo>
                  <a:pt x="11" y="49"/>
                </a:lnTo>
                <a:lnTo>
                  <a:pt x="17" y="51"/>
                </a:lnTo>
                <a:lnTo>
                  <a:pt x="22" y="53"/>
                </a:lnTo>
                <a:lnTo>
                  <a:pt x="257" y="53"/>
                </a:lnTo>
                <a:lnTo>
                  <a:pt x="268" y="53"/>
                </a:lnTo>
                <a:lnTo>
                  <a:pt x="273" y="51"/>
                </a:lnTo>
                <a:lnTo>
                  <a:pt x="277" y="49"/>
                </a:lnTo>
                <a:lnTo>
                  <a:pt x="281" y="45"/>
                </a:lnTo>
                <a:lnTo>
                  <a:pt x="285" y="41"/>
                </a:lnTo>
                <a:lnTo>
                  <a:pt x="288" y="37"/>
                </a:lnTo>
                <a:lnTo>
                  <a:pt x="289" y="31"/>
                </a:lnTo>
                <a:lnTo>
                  <a:pt x="289" y="26"/>
                </a:lnTo>
                <a:lnTo>
                  <a:pt x="289" y="21"/>
                </a:lnTo>
                <a:lnTo>
                  <a:pt x="288" y="16"/>
                </a:lnTo>
                <a:lnTo>
                  <a:pt x="285" y="12"/>
                </a:lnTo>
                <a:lnTo>
                  <a:pt x="281" y="8"/>
                </a:lnTo>
                <a:lnTo>
                  <a:pt x="277" y="5"/>
                </a:lnTo>
                <a:lnTo>
                  <a:pt x="273" y="2"/>
                </a:lnTo>
                <a:lnTo>
                  <a:pt x="263"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1" name="Straight Connector 46569"/>
          <p:cNvSpPr>
            <a:spLocks noChangeShapeType="1"/>
          </p:cNvSpPr>
          <p:nvPr/>
        </p:nvSpPr>
        <p:spPr bwMode="auto">
          <a:xfrm>
            <a:off x="7956550" y="28352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2" name="Shape 46570"/>
          <p:cNvSpPr>
            <a:spLocks/>
          </p:cNvSpPr>
          <p:nvPr/>
        </p:nvSpPr>
        <p:spPr bwMode="auto">
          <a:xfrm>
            <a:off x="7947025" y="2835275"/>
            <a:ext cx="153988" cy="19050"/>
          </a:xfrm>
          <a:custGeom>
            <a:avLst/>
            <a:gdLst>
              <a:gd name="T0" fmla="*/ 2147483647 w 387"/>
              <a:gd name="T1" fmla="*/ 0 h 53"/>
              <a:gd name="T2" fmla="*/ 2147483647 w 387"/>
              <a:gd name="T3" fmla="*/ 2147483647 h 53"/>
              <a:gd name="T4" fmla="*/ 2147483647 w 387"/>
              <a:gd name="T5" fmla="*/ 2147483647 h 53"/>
              <a:gd name="T6" fmla="*/ 2147483647 w 387"/>
              <a:gd name="T7" fmla="*/ 2147483647 h 53"/>
              <a:gd name="T8" fmla="*/ 2147483647 w 387"/>
              <a:gd name="T9" fmla="*/ 2147483647 h 53"/>
              <a:gd name="T10" fmla="*/ 2147483647 w 387"/>
              <a:gd name="T11" fmla="*/ 2147483647 h 53"/>
              <a:gd name="T12" fmla="*/ 2147483647 w 387"/>
              <a:gd name="T13" fmla="*/ 2147483647 h 53"/>
              <a:gd name="T14" fmla="*/ 0 w 387"/>
              <a:gd name="T15" fmla="*/ 2147483647 h 53"/>
              <a:gd name="T16" fmla="*/ 0 w 387"/>
              <a:gd name="T17" fmla="*/ 2147483647 h 53"/>
              <a:gd name="T18" fmla="*/ 0 w 387"/>
              <a:gd name="T19" fmla="*/ 2147483647 h 53"/>
              <a:gd name="T20" fmla="*/ 2147483647 w 387"/>
              <a:gd name="T21" fmla="*/ 2147483647 h 53"/>
              <a:gd name="T22" fmla="*/ 2147483647 w 387"/>
              <a:gd name="T23" fmla="*/ 2147483647 h 53"/>
              <a:gd name="T24" fmla="*/ 2147483647 w 387"/>
              <a:gd name="T25" fmla="*/ 2147483647 h 53"/>
              <a:gd name="T26" fmla="*/ 2147483647 w 387"/>
              <a:gd name="T27" fmla="*/ 2147483647 h 53"/>
              <a:gd name="T28" fmla="*/ 2147483647 w 387"/>
              <a:gd name="T29" fmla="*/ 2147483647 h 53"/>
              <a:gd name="T30" fmla="*/ 2147483647 w 387"/>
              <a:gd name="T31" fmla="*/ 2147483647 h 53"/>
              <a:gd name="T32" fmla="*/ 2147483647 w 387"/>
              <a:gd name="T33" fmla="*/ 2147483647 h 53"/>
              <a:gd name="T34" fmla="*/ 2147483647 w 387"/>
              <a:gd name="T35" fmla="*/ 2147483647 h 53"/>
              <a:gd name="T36" fmla="*/ 2147483647 w 387"/>
              <a:gd name="T37" fmla="*/ 2147483647 h 53"/>
              <a:gd name="T38" fmla="*/ 2147483647 w 387"/>
              <a:gd name="T39" fmla="*/ 2147483647 h 53"/>
              <a:gd name="T40" fmla="*/ 2147483647 w 387"/>
              <a:gd name="T41" fmla="*/ 2147483647 h 53"/>
              <a:gd name="T42" fmla="*/ 2147483647 w 387"/>
              <a:gd name="T43" fmla="*/ 2147483647 h 53"/>
              <a:gd name="T44" fmla="*/ 2147483647 w 387"/>
              <a:gd name="T45" fmla="*/ 2147483647 h 53"/>
              <a:gd name="T46" fmla="*/ 2147483647 w 387"/>
              <a:gd name="T47" fmla="*/ 2147483647 h 53"/>
              <a:gd name="T48" fmla="*/ 2147483647 w 387"/>
              <a:gd name="T49" fmla="*/ 2147483647 h 53"/>
              <a:gd name="T50" fmla="*/ 2147483647 w 387"/>
              <a:gd name="T51" fmla="*/ 2147483647 h 53"/>
              <a:gd name="T52" fmla="*/ 2147483647 w 387"/>
              <a:gd name="T53" fmla="*/ 2147483647 h 53"/>
              <a:gd name="T54" fmla="*/ 2147483647 w 387"/>
              <a:gd name="T55" fmla="*/ 2147483647 h 53"/>
              <a:gd name="T56" fmla="*/ 2147483647 w 387"/>
              <a:gd name="T57" fmla="*/ 2147483647 h 53"/>
              <a:gd name="T58" fmla="*/ 2147483647 w 387"/>
              <a:gd name="T59" fmla="*/ 2147483647 h 53"/>
              <a:gd name="T60" fmla="*/ 2147483647 w 387"/>
              <a:gd name="T61" fmla="*/ 2147483647 h 53"/>
              <a:gd name="T62" fmla="*/ 2147483647 w 387"/>
              <a:gd name="T63" fmla="*/ 0 h 53"/>
              <a:gd name="T64" fmla="*/ 2147483647 w 387"/>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7"/>
              <a:gd name="T100" fmla="*/ 0 h 53"/>
              <a:gd name="T101" fmla="*/ 387 w 387"/>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7" h="53">
                <a:moveTo>
                  <a:pt x="27" y="0"/>
                </a:moveTo>
                <a:lnTo>
                  <a:pt x="21" y="1"/>
                </a:lnTo>
                <a:lnTo>
                  <a:pt x="16" y="2"/>
                </a:lnTo>
                <a:lnTo>
                  <a:pt x="12" y="5"/>
                </a:lnTo>
                <a:lnTo>
                  <a:pt x="8" y="8"/>
                </a:lnTo>
                <a:lnTo>
                  <a:pt x="4" y="12"/>
                </a:lnTo>
                <a:lnTo>
                  <a:pt x="3" y="16"/>
                </a:lnTo>
                <a:lnTo>
                  <a:pt x="0" y="21"/>
                </a:lnTo>
                <a:lnTo>
                  <a:pt x="0" y="26"/>
                </a:lnTo>
                <a:lnTo>
                  <a:pt x="0" y="31"/>
                </a:lnTo>
                <a:lnTo>
                  <a:pt x="3" y="37"/>
                </a:lnTo>
                <a:lnTo>
                  <a:pt x="4" y="41"/>
                </a:lnTo>
                <a:lnTo>
                  <a:pt x="8" y="45"/>
                </a:lnTo>
                <a:lnTo>
                  <a:pt x="12" y="49"/>
                </a:lnTo>
                <a:lnTo>
                  <a:pt x="16" y="51"/>
                </a:lnTo>
                <a:lnTo>
                  <a:pt x="21" y="53"/>
                </a:lnTo>
                <a:lnTo>
                  <a:pt x="356" y="53"/>
                </a:lnTo>
                <a:lnTo>
                  <a:pt x="366" y="53"/>
                </a:lnTo>
                <a:lnTo>
                  <a:pt x="372" y="51"/>
                </a:lnTo>
                <a:lnTo>
                  <a:pt x="375" y="49"/>
                </a:lnTo>
                <a:lnTo>
                  <a:pt x="379" y="45"/>
                </a:lnTo>
                <a:lnTo>
                  <a:pt x="383" y="41"/>
                </a:lnTo>
                <a:lnTo>
                  <a:pt x="386" y="37"/>
                </a:lnTo>
                <a:lnTo>
                  <a:pt x="387" y="31"/>
                </a:lnTo>
                <a:lnTo>
                  <a:pt x="387" y="26"/>
                </a:lnTo>
                <a:lnTo>
                  <a:pt x="387" y="21"/>
                </a:lnTo>
                <a:lnTo>
                  <a:pt x="386" y="16"/>
                </a:lnTo>
                <a:lnTo>
                  <a:pt x="383" y="12"/>
                </a:lnTo>
                <a:lnTo>
                  <a:pt x="379" y="8"/>
                </a:lnTo>
                <a:lnTo>
                  <a:pt x="375" y="5"/>
                </a:lnTo>
                <a:lnTo>
                  <a:pt x="372" y="2"/>
                </a:lnTo>
                <a:lnTo>
                  <a:pt x="361"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3" name="Straight Connector 46571"/>
          <p:cNvSpPr>
            <a:spLocks noChangeShapeType="1"/>
          </p:cNvSpPr>
          <p:nvPr/>
        </p:nvSpPr>
        <p:spPr bwMode="auto">
          <a:xfrm>
            <a:off x="8078788" y="284480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4" name="Shape 46572"/>
          <p:cNvSpPr>
            <a:spLocks/>
          </p:cNvSpPr>
          <p:nvPr/>
        </p:nvSpPr>
        <p:spPr bwMode="auto">
          <a:xfrm>
            <a:off x="8078788" y="2782888"/>
            <a:ext cx="22225" cy="71437"/>
          </a:xfrm>
          <a:custGeom>
            <a:avLst/>
            <a:gdLst>
              <a:gd name="T0" fmla="*/ 0 w 53"/>
              <a:gd name="T1" fmla="*/ 2147483647 h 188"/>
              <a:gd name="T2" fmla="*/ 2147483647 w 53"/>
              <a:gd name="T3" fmla="*/ 2147483647 h 188"/>
              <a:gd name="T4" fmla="*/ 2147483647 w 53"/>
              <a:gd name="T5" fmla="*/ 2147483647 h 188"/>
              <a:gd name="T6" fmla="*/ 2147483647 w 53"/>
              <a:gd name="T7" fmla="*/ 2147483647 h 188"/>
              <a:gd name="T8" fmla="*/ 2147483647 w 53"/>
              <a:gd name="T9" fmla="*/ 2147483647 h 188"/>
              <a:gd name="T10" fmla="*/ 2147483647 w 53"/>
              <a:gd name="T11" fmla="*/ 2147483647 h 188"/>
              <a:gd name="T12" fmla="*/ 2147483647 w 53"/>
              <a:gd name="T13" fmla="*/ 2147483647 h 188"/>
              <a:gd name="T14" fmla="*/ 2147483647 w 53"/>
              <a:gd name="T15" fmla="*/ 2147483647 h 188"/>
              <a:gd name="T16" fmla="*/ 2147483647 w 53"/>
              <a:gd name="T17" fmla="*/ 2147483647 h 188"/>
              <a:gd name="T18" fmla="*/ 2147483647 w 53"/>
              <a:gd name="T19" fmla="*/ 2147483647 h 188"/>
              <a:gd name="T20" fmla="*/ 2147483647 w 53"/>
              <a:gd name="T21" fmla="*/ 2147483647 h 188"/>
              <a:gd name="T22" fmla="*/ 2147483647 w 53"/>
              <a:gd name="T23" fmla="*/ 2147483647 h 188"/>
              <a:gd name="T24" fmla="*/ 2147483647 w 53"/>
              <a:gd name="T25" fmla="*/ 2147483647 h 188"/>
              <a:gd name="T26" fmla="*/ 2147483647 w 53"/>
              <a:gd name="T27" fmla="*/ 2147483647 h 188"/>
              <a:gd name="T28" fmla="*/ 2147483647 w 53"/>
              <a:gd name="T29" fmla="*/ 2147483647 h 188"/>
              <a:gd name="T30" fmla="*/ 2147483647 w 53"/>
              <a:gd name="T31" fmla="*/ 2147483647 h 188"/>
              <a:gd name="T32" fmla="*/ 2147483647 w 53"/>
              <a:gd name="T33" fmla="*/ 2147483647 h 188"/>
              <a:gd name="T34" fmla="*/ 2147483647 w 53"/>
              <a:gd name="T35" fmla="*/ 2147483647 h 188"/>
              <a:gd name="T36" fmla="*/ 2147483647 w 53"/>
              <a:gd name="T37" fmla="*/ 2147483647 h 188"/>
              <a:gd name="T38" fmla="*/ 2147483647 w 53"/>
              <a:gd name="T39" fmla="*/ 2147483647 h 188"/>
              <a:gd name="T40" fmla="*/ 2147483647 w 53"/>
              <a:gd name="T41" fmla="*/ 2147483647 h 188"/>
              <a:gd name="T42" fmla="*/ 2147483647 w 53"/>
              <a:gd name="T43" fmla="*/ 2147483647 h 188"/>
              <a:gd name="T44" fmla="*/ 2147483647 w 53"/>
              <a:gd name="T45" fmla="*/ 2147483647 h 188"/>
              <a:gd name="T46" fmla="*/ 2147483647 w 53"/>
              <a:gd name="T47" fmla="*/ 0 h 188"/>
              <a:gd name="T48" fmla="*/ 2147483647 w 53"/>
              <a:gd name="T49" fmla="*/ 0 h 188"/>
              <a:gd name="T50" fmla="*/ 2147483647 w 53"/>
              <a:gd name="T51" fmla="*/ 0 h 188"/>
              <a:gd name="T52" fmla="*/ 2147483647 w 53"/>
              <a:gd name="T53" fmla="*/ 2147483647 h 188"/>
              <a:gd name="T54" fmla="*/ 2147483647 w 53"/>
              <a:gd name="T55" fmla="*/ 2147483647 h 188"/>
              <a:gd name="T56" fmla="*/ 2147483647 w 53"/>
              <a:gd name="T57" fmla="*/ 2147483647 h 188"/>
              <a:gd name="T58" fmla="*/ 2147483647 w 53"/>
              <a:gd name="T59" fmla="*/ 2147483647 h 188"/>
              <a:gd name="T60" fmla="*/ 2147483647 w 53"/>
              <a:gd name="T61" fmla="*/ 2147483647 h 188"/>
              <a:gd name="T62" fmla="*/ 0 w 53"/>
              <a:gd name="T63" fmla="*/ 2147483647 h 188"/>
              <a:gd name="T64" fmla="*/ 0 w 53"/>
              <a:gd name="T65" fmla="*/ 2147483647 h 1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88"/>
              <a:gd name="T101" fmla="*/ 53 w 53"/>
              <a:gd name="T102" fmla="*/ 188 h 1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88">
                <a:moveTo>
                  <a:pt x="0" y="161"/>
                </a:moveTo>
                <a:lnTo>
                  <a:pt x="2" y="166"/>
                </a:lnTo>
                <a:lnTo>
                  <a:pt x="3" y="172"/>
                </a:lnTo>
                <a:lnTo>
                  <a:pt x="6" y="176"/>
                </a:lnTo>
                <a:lnTo>
                  <a:pt x="8" y="180"/>
                </a:lnTo>
                <a:lnTo>
                  <a:pt x="12" y="184"/>
                </a:lnTo>
                <a:lnTo>
                  <a:pt x="18" y="186"/>
                </a:lnTo>
                <a:lnTo>
                  <a:pt x="22" y="188"/>
                </a:lnTo>
                <a:lnTo>
                  <a:pt x="27" y="188"/>
                </a:lnTo>
                <a:lnTo>
                  <a:pt x="32" y="188"/>
                </a:lnTo>
                <a:lnTo>
                  <a:pt x="38" y="186"/>
                </a:lnTo>
                <a:lnTo>
                  <a:pt x="41" y="184"/>
                </a:lnTo>
                <a:lnTo>
                  <a:pt x="45" y="180"/>
                </a:lnTo>
                <a:lnTo>
                  <a:pt x="49" y="176"/>
                </a:lnTo>
                <a:lnTo>
                  <a:pt x="52" y="172"/>
                </a:lnTo>
                <a:lnTo>
                  <a:pt x="53" y="166"/>
                </a:lnTo>
                <a:lnTo>
                  <a:pt x="53" y="32"/>
                </a:lnTo>
                <a:lnTo>
                  <a:pt x="53" y="21"/>
                </a:lnTo>
                <a:lnTo>
                  <a:pt x="52" y="16"/>
                </a:lnTo>
                <a:lnTo>
                  <a:pt x="49" y="12"/>
                </a:lnTo>
                <a:lnTo>
                  <a:pt x="45" y="8"/>
                </a:lnTo>
                <a:lnTo>
                  <a:pt x="41" y="4"/>
                </a:lnTo>
                <a:lnTo>
                  <a:pt x="38" y="3"/>
                </a:lnTo>
                <a:lnTo>
                  <a:pt x="32" y="0"/>
                </a:lnTo>
                <a:lnTo>
                  <a:pt x="27" y="0"/>
                </a:lnTo>
                <a:lnTo>
                  <a:pt x="22" y="0"/>
                </a:lnTo>
                <a:lnTo>
                  <a:pt x="18" y="3"/>
                </a:lnTo>
                <a:lnTo>
                  <a:pt x="12" y="4"/>
                </a:lnTo>
                <a:lnTo>
                  <a:pt x="8" y="8"/>
                </a:lnTo>
                <a:lnTo>
                  <a:pt x="6" y="12"/>
                </a:lnTo>
                <a:lnTo>
                  <a:pt x="3" y="16"/>
                </a:lnTo>
                <a:lnTo>
                  <a:pt x="0" y="26"/>
                </a:lnTo>
                <a:lnTo>
                  <a:pt x="0" y="161"/>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5" name="Straight Connector 46573"/>
          <p:cNvSpPr>
            <a:spLocks noChangeShapeType="1"/>
          </p:cNvSpPr>
          <p:nvPr/>
        </p:nvSpPr>
        <p:spPr bwMode="auto">
          <a:xfrm>
            <a:off x="8089900" y="27828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6" name="Shape 46574"/>
          <p:cNvSpPr>
            <a:spLocks/>
          </p:cNvSpPr>
          <p:nvPr/>
        </p:nvSpPr>
        <p:spPr bwMode="auto">
          <a:xfrm>
            <a:off x="8078788" y="2782888"/>
            <a:ext cx="25400" cy="20637"/>
          </a:xfrm>
          <a:custGeom>
            <a:avLst/>
            <a:gdLst>
              <a:gd name="T0" fmla="*/ 2147483647 w 64"/>
              <a:gd name="T1" fmla="*/ 0 h 53"/>
              <a:gd name="T2" fmla="*/ 2147483647 w 64"/>
              <a:gd name="T3" fmla="*/ 0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2147483647 w 64"/>
              <a:gd name="T15" fmla="*/ 2147483647 h 53"/>
              <a:gd name="T16" fmla="*/ 0 w 64"/>
              <a:gd name="T17" fmla="*/ 2147483647 h 53"/>
              <a:gd name="T18" fmla="*/ 2147483647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7" y="0"/>
                </a:moveTo>
                <a:lnTo>
                  <a:pt x="22" y="0"/>
                </a:lnTo>
                <a:lnTo>
                  <a:pt x="18" y="3"/>
                </a:lnTo>
                <a:lnTo>
                  <a:pt x="12" y="4"/>
                </a:lnTo>
                <a:lnTo>
                  <a:pt x="8" y="8"/>
                </a:lnTo>
                <a:lnTo>
                  <a:pt x="6" y="12"/>
                </a:lnTo>
                <a:lnTo>
                  <a:pt x="3" y="16"/>
                </a:lnTo>
                <a:lnTo>
                  <a:pt x="2" y="21"/>
                </a:lnTo>
                <a:lnTo>
                  <a:pt x="0" y="26"/>
                </a:lnTo>
                <a:lnTo>
                  <a:pt x="2" y="32"/>
                </a:lnTo>
                <a:lnTo>
                  <a:pt x="3" y="37"/>
                </a:lnTo>
                <a:lnTo>
                  <a:pt x="6" y="41"/>
                </a:lnTo>
                <a:lnTo>
                  <a:pt x="8" y="45"/>
                </a:lnTo>
                <a:lnTo>
                  <a:pt x="12" y="49"/>
                </a:lnTo>
                <a:lnTo>
                  <a:pt x="18" y="51"/>
                </a:lnTo>
                <a:lnTo>
                  <a:pt x="22" y="53"/>
                </a:lnTo>
                <a:lnTo>
                  <a:pt x="31" y="53"/>
                </a:lnTo>
                <a:lnTo>
                  <a:pt x="43" y="53"/>
                </a:lnTo>
                <a:lnTo>
                  <a:pt x="47" y="51"/>
                </a:lnTo>
                <a:lnTo>
                  <a:pt x="52" y="49"/>
                </a:lnTo>
                <a:lnTo>
                  <a:pt x="56" y="45"/>
                </a:lnTo>
                <a:lnTo>
                  <a:pt x="59" y="41"/>
                </a:lnTo>
                <a:lnTo>
                  <a:pt x="61" y="37"/>
                </a:lnTo>
                <a:lnTo>
                  <a:pt x="63" y="32"/>
                </a:lnTo>
                <a:lnTo>
                  <a:pt x="64" y="26"/>
                </a:lnTo>
                <a:lnTo>
                  <a:pt x="63" y="21"/>
                </a:lnTo>
                <a:lnTo>
                  <a:pt x="61" y="16"/>
                </a:lnTo>
                <a:lnTo>
                  <a:pt x="59" y="12"/>
                </a:lnTo>
                <a:lnTo>
                  <a:pt x="56" y="8"/>
                </a:lnTo>
                <a:lnTo>
                  <a:pt x="52" y="4"/>
                </a:lnTo>
                <a:lnTo>
                  <a:pt x="47" y="3"/>
                </a:lnTo>
                <a:lnTo>
                  <a:pt x="36"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7" name="Straight Connector 46575"/>
          <p:cNvSpPr>
            <a:spLocks noChangeShapeType="1"/>
          </p:cNvSpPr>
          <p:nvPr/>
        </p:nvSpPr>
        <p:spPr bwMode="auto">
          <a:xfrm>
            <a:off x="8094663" y="27828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8" name="Shape 46576"/>
          <p:cNvSpPr>
            <a:spLocks/>
          </p:cNvSpPr>
          <p:nvPr/>
        </p:nvSpPr>
        <p:spPr bwMode="auto">
          <a:xfrm>
            <a:off x="8083550" y="2782888"/>
            <a:ext cx="223838" cy="20637"/>
          </a:xfrm>
          <a:custGeom>
            <a:avLst/>
            <a:gdLst>
              <a:gd name="T0" fmla="*/ 2147483647 w 564"/>
              <a:gd name="T1" fmla="*/ 0 h 53"/>
              <a:gd name="T2" fmla="*/ 2147483647 w 564"/>
              <a:gd name="T3" fmla="*/ 0 h 53"/>
              <a:gd name="T4" fmla="*/ 2147483647 w 564"/>
              <a:gd name="T5" fmla="*/ 2147483647 h 53"/>
              <a:gd name="T6" fmla="*/ 2147483647 w 564"/>
              <a:gd name="T7" fmla="*/ 2147483647 h 53"/>
              <a:gd name="T8" fmla="*/ 2147483647 w 564"/>
              <a:gd name="T9" fmla="*/ 2147483647 h 53"/>
              <a:gd name="T10" fmla="*/ 2147483647 w 564"/>
              <a:gd name="T11" fmla="*/ 2147483647 h 53"/>
              <a:gd name="T12" fmla="*/ 2147483647 w 564"/>
              <a:gd name="T13" fmla="*/ 2147483647 h 53"/>
              <a:gd name="T14" fmla="*/ 0 w 564"/>
              <a:gd name="T15" fmla="*/ 2147483647 h 53"/>
              <a:gd name="T16" fmla="*/ 0 w 564"/>
              <a:gd name="T17" fmla="*/ 2147483647 h 53"/>
              <a:gd name="T18" fmla="*/ 0 w 564"/>
              <a:gd name="T19" fmla="*/ 2147483647 h 53"/>
              <a:gd name="T20" fmla="*/ 2147483647 w 564"/>
              <a:gd name="T21" fmla="*/ 2147483647 h 53"/>
              <a:gd name="T22" fmla="*/ 2147483647 w 564"/>
              <a:gd name="T23" fmla="*/ 2147483647 h 53"/>
              <a:gd name="T24" fmla="*/ 2147483647 w 564"/>
              <a:gd name="T25" fmla="*/ 2147483647 h 53"/>
              <a:gd name="T26" fmla="*/ 2147483647 w 564"/>
              <a:gd name="T27" fmla="*/ 2147483647 h 53"/>
              <a:gd name="T28" fmla="*/ 2147483647 w 564"/>
              <a:gd name="T29" fmla="*/ 2147483647 h 53"/>
              <a:gd name="T30" fmla="*/ 2147483647 w 564"/>
              <a:gd name="T31" fmla="*/ 2147483647 h 53"/>
              <a:gd name="T32" fmla="*/ 2147483647 w 564"/>
              <a:gd name="T33" fmla="*/ 2147483647 h 53"/>
              <a:gd name="T34" fmla="*/ 2147483647 w 564"/>
              <a:gd name="T35" fmla="*/ 2147483647 h 53"/>
              <a:gd name="T36" fmla="*/ 2147483647 w 564"/>
              <a:gd name="T37" fmla="*/ 2147483647 h 53"/>
              <a:gd name="T38" fmla="*/ 2147483647 w 564"/>
              <a:gd name="T39" fmla="*/ 2147483647 h 53"/>
              <a:gd name="T40" fmla="*/ 2147483647 w 564"/>
              <a:gd name="T41" fmla="*/ 2147483647 h 53"/>
              <a:gd name="T42" fmla="*/ 2147483647 w 564"/>
              <a:gd name="T43" fmla="*/ 2147483647 h 53"/>
              <a:gd name="T44" fmla="*/ 2147483647 w 564"/>
              <a:gd name="T45" fmla="*/ 2147483647 h 53"/>
              <a:gd name="T46" fmla="*/ 2147483647 w 564"/>
              <a:gd name="T47" fmla="*/ 2147483647 h 53"/>
              <a:gd name="T48" fmla="*/ 2147483647 w 564"/>
              <a:gd name="T49" fmla="*/ 2147483647 h 53"/>
              <a:gd name="T50" fmla="*/ 2147483647 w 564"/>
              <a:gd name="T51" fmla="*/ 2147483647 h 53"/>
              <a:gd name="T52" fmla="*/ 2147483647 w 564"/>
              <a:gd name="T53" fmla="*/ 2147483647 h 53"/>
              <a:gd name="T54" fmla="*/ 2147483647 w 564"/>
              <a:gd name="T55" fmla="*/ 2147483647 h 53"/>
              <a:gd name="T56" fmla="*/ 2147483647 w 564"/>
              <a:gd name="T57" fmla="*/ 2147483647 h 53"/>
              <a:gd name="T58" fmla="*/ 2147483647 w 564"/>
              <a:gd name="T59" fmla="*/ 2147483647 h 53"/>
              <a:gd name="T60" fmla="*/ 2147483647 w 564"/>
              <a:gd name="T61" fmla="*/ 2147483647 h 53"/>
              <a:gd name="T62" fmla="*/ 2147483647 w 564"/>
              <a:gd name="T63" fmla="*/ 0 h 53"/>
              <a:gd name="T64" fmla="*/ 2147483647 w 5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4"/>
              <a:gd name="T100" fmla="*/ 0 h 53"/>
              <a:gd name="T101" fmla="*/ 564 w 5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4" h="53">
                <a:moveTo>
                  <a:pt x="27" y="0"/>
                </a:moveTo>
                <a:lnTo>
                  <a:pt x="21" y="0"/>
                </a:lnTo>
                <a:lnTo>
                  <a:pt x="16" y="3"/>
                </a:lnTo>
                <a:lnTo>
                  <a:pt x="12" y="4"/>
                </a:lnTo>
                <a:lnTo>
                  <a:pt x="8" y="8"/>
                </a:lnTo>
                <a:lnTo>
                  <a:pt x="4" y="12"/>
                </a:lnTo>
                <a:lnTo>
                  <a:pt x="1" y="16"/>
                </a:lnTo>
                <a:lnTo>
                  <a:pt x="0" y="21"/>
                </a:lnTo>
                <a:lnTo>
                  <a:pt x="0" y="26"/>
                </a:lnTo>
                <a:lnTo>
                  <a:pt x="0" y="32"/>
                </a:lnTo>
                <a:lnTo>
                  <a:pt x="1" y="37"/>
                </a:lnTo>
                <a:lnTo>
                  <a:pt x="4" y="41"/>
                </a:lnTo>
                <a:lnTo>
                  <a:pt x="8" y="45"/>
                </a:lnTo>
                <a:lnTo>
                  <a:pt x="12" y="49"/>
                </a:lnTo>
                <a:lnTo>
                  <a:pt x="16" y="51"/>
                </a:lnTo>
                <a:lnTo>
                  <a:pt x="21" y="53"/>
                </a:lnTo>
                <a:lnTo>
                  <a:pt x="533" y="53"/>
                </a:lnTo>
                <a:lnTo>
                  <a:pt x="543" y="53"/>
                </a:lnTo>
                <a:lnTo>
                  <a:pt x="547" y="51"/>
                </a:lnTo>
                <a:lnTo>
                  <a:pt x="553" y="49"/>
                </a:lnTo>
                <a:lnTo>
                  <a:pt x="557" y="45"/>
                </a:lnTo>
                <a:lnTo>
                  <a:pt x="559" y="41"/>
                </a:lnTo>
                <a:lnTo>
                  <a:pt x="562" y="37"/>
                </a:lnTo>
                <a:lnTo>
                  <a:pt x="563" y="32"/>
                </a:lnTo>
                <a:lnTo>
                  <a:pt x="564" y="26"/>
                </a:lnTo>
                <a:lnTo>
                  <a:pt x="563" y="21"/>
                </a:lnTo>
                <a:lnTo>
                  <a:pt x="562" y="16"/>
                </a:lnTo>
                <a:lnTo>
                  <a:pt x="559" y="12"/>
                </a:lnTo>
                <a:lnTo>
                  <a:pt x="557" y="8"/>
                </a:lnTo>
                <a:lnTo>
                  <a:pt x="553" y="4"/>
                </a:lnTo>
                <a:lnTo>
                  <a:pt x="547" y="3"/>
                </a:lnTo>
                <a:lnTo>
                  <a:pt x="538"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299" name="Straight Connector 46577"/>
          <p:cNvSpPr>
            <a:spLocks noChangeShapeType="1"/>
          </p:cNvSpPr>
          <p:nvPr/>
        </p:nvSpPr>
        <p:spPr bwMode="auto">
          <a:xfrm>
            <a:off x="8296275" y="27828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0" name="Shape 46578"/>
          <p:cNvSpPr>
            <a:spLocks/>
          </p:cNvSpPr>
          <p:nvPr/>
        </p:nvSpPr>
        <p:spPr bwMode="auto">
          <a:xfrm>
            <a:off x="8286750" y="2782888"/>
            <a:ext cx="23813" cy="20637"/>
          </a:xfrm>
          <a:custGeom>
            <a:avLst/>
            <a:gdLst>
              <a:gd name="T0" fmla="*/ 2147483647 w 62"/>
              <a:gd name="T1" fmla="*/ 0 h 53"/>
              <a:gd name="T2" fmla="*/ 2147483647 w 62"/>
              <a:gd name="T3" fmla="*/ 0 h 53"/>
              <a:gd name="T4" fmla="*/ 2147483647 w 62"/>
              <a:gd name="T5" fmla="*/ 2147483647 h 53"/>
              <a:gd name="T6" fmla="*/ 2147483647 w 62"/>
              <a:gd name="T7" fmla="*/ 2147483647 h 53"/>
              <a:gd name="T8" fmla="*/ 2147483647 w 62"/>
              <a:gd name="T9" fmla="*/ 2147483647 h 53"/>
              <a:gd name="T10" fmla="*/ 2147483647 w 62"/>
              <a:gd name="T11" fmla="*/ 2147483647 h 53"/>
              <a:gd name="T12" fmla="*/ 2147483647 w 62"/>
              <a:gd name="T13" fmla="*/ 2147483647 h 53"/>
              <a:gd name="T14" fmla="*/ 0 w 62"/>
              <a:gd name="T15" fmla="*/ 2147483647 h 53"/>
              <a:gd name="T16" fmla="*/ 0 w 62"/>
              <a:gd name="T17" fmla="*/ 2147483647 h 53"/>
              <a:gd name="T18" fmla="*/ 0 w 62"/>
              <a:gd name="T19" fmla="*/ 2147483647 h 53"/>
              <a:gd name="T20" fmla="*/ 2147483647 w 62"/>
              <a:gd name="T21" fmla="*/ 2147483647 h 53"/>
              <a:gd name="T22" fmla="*/ 2147483647 w 62"/>
              <a:gd name="T23" fmla="*/ 2147483647 h 53"/>
              <a:gd name="T24" fmla="*/ 2147483647 w 62"/>
              <a:gd name="T25" fmla="*/ 2147483647 h 53"/>
              <a:gd name="T26" fmla="*/ 2147483647 w 62"/>
              <a:gd name="T27" fmla="*/ 2147483647 h 53"/>
              <a:gd name="T28" fmla="*/ 2147483647 w 62"/>
              <a:gd name="T29" fmla="*/ 2147483647 h 53"/>
              <a:gd name="T30" fmla="*/ 2147483647 w 62"/>
              <a:gd name="T31" fmla="*/ 2147483647 h 53"/>
              <a:gd name="T32" fmla="*/ 2147483647 w 62"/>
              <a:gd name="T33" fmla="*/ 2147483647 h 53"/>
              <a:gd name="T34" fmla="*/ 2147483647 w 62"/>
              <a:gd name="T35" fmla="*/ 2147483647 h 53"/>
              <a:gd name="T36" fmla="*/ 2147483647 w 62"/>
              <a:gd name="T37" fmla="*/ 2147483647 h 53"/>
              <a:gd name="T38" fmla="*/ 2147483647 w 62"/>
              <a:gd name="T39" fmla="*/ 2147483647 h 53"/>
              <a:gd name="T40" fmla="*/ 2147483647 w 62"/>
              <a:gd name="T41" fmla="*/ 2147483647 h 53"/>
              <a:gd name="T42" fmla="*/ 2147483647 w 62"/>
              <a:gd name="T43" fmla="*/ 2147483647 h 53"/>
              <a:gd name="T44" fmla="*/ 2147483647 w 62"/>
              <a:gd name="T45" fmla="*/ 2147483647 h 53"/>
              <a:gd name="T46" fmla="*/ 2147483647 w 62"/>
              <a:gd name="T47" fmla="*/ 2147483647 h 53"/>
              <a:gd name="T48" fmla="*/ 2147483647 w 62"/>
              <a:gd name="T49" fmla="*/ 2147483647 h 53"/>
              <a:gd name="T50" fmla="*/ 2147483647 w 62"/>
              <a:gd name="T51" fmla="*/ 2147483647 h 53"/>
              <a:gd name="T52" fmla="*/ 2147483647 w 62"/>
              <a:gd name="T53" fmla="*/ 2147483647 h 53"/>
              <a:gd name="T54" fmla="*/ 2147483647 w 62"/>
              <a:gd name="T55" fmla="*/ 2147483647 h 53"/>
              <a:gd name="T56" fmla="*/ 2147483647 w 62"/>
              <a:gd name="T57" fmla="*/ 2147483647 h 53"/>
              <a:gd name="T58" fmla="*/ 2147483647 w 62"/>
              <a:gd name="T59" fmla="*/ 2147483647 h 53"/>
              <a:gd name="T60" fmla="*/ 2147483647 w 62"/>
              <a:gd name="T61" fmla="*/ 2147483647 h 53"/>
              <a:gd name="T62" fmla="*/ 2147483647 w 62"/>
              <a:gd name="T63" fmla="*/ 0 h 53"/>
              <a:gd name="T64" fmla="*/ 2147483647 w 6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3"/>
              <a:gd name="T101" fmla="*/ 62 w 6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3">
                <a:moveTo>
                  <a:pt x="26" y="0"/>
                </a:moveTo>
                <a:lnTo>
                  <a:pt x="21" y="0"/>
                </a:lnTo>
                <a:lnTo>
                  <a:pt x="15" y="3"/>
                </a:lnTo>
                <a:lnTo>
                  <a:pt x="11" y="4"/>
                </a:lnTo>
                <a:lnTo>
                  <a:pt x="7" y="8"/>
                </a:lnTo>
                <a:lnTo>
                  <a:pt x="4" y="12"/>
                </a:lnTo>
                <a:lnTo>
                  <a:pt x="1" y="16"/>
                </a:lnTo>
                <a:lnTo>
                  <a:pt x="0" y="21"/>
                </a:lnTo>
                <a:lnTo>
                  <a:pt x="0" y="26"/>
                </a:lnTo>
                <a:lnTo>
                  <a:pt x="0" y="32"/>
                </a:lnTo>
                <a:lnTo>
                  <a:pt x="1" y="37"/>
                </a:lnTo>
                <a:lnTo>
                  <a:pt x="4" y="41"/>
                </a:lnTo>
                <a:lnTo>
                  <a:pt x="7" y="45"/>
                </a:lnTo>
                <a:lnTo>
                  <a:pt x="11" y="49"/>
                </a:lnTo>
                <a:lnTo>
                  <a:pt x="15" y="51"/>
                </a:lnTo>
                <a:lnTo>
                  <a:pt x="21" y="53"/>
                </a:lnTo>
                <a:lnTo>
                  <a:pt x="30" y="53"/>
                </a:lnTo>
                <a:lnTo>
                  <a:pt x="41" y="53"/>
                </a:lnTo>
                <a:lnTo>
                  <a:pt x="46" y="51"/>
                </a:lnTo>
                <a:lnTo>
                  <a:pt x="50" y="49"/>
                </a:lnTo>
                <a:lnTo>
                  <a:pt x="54" y="45"/>
                </a:lnTo>
                <a:lnTo>
                  <a:pt x="58" y="41"/>
                </a:lnTo>
                <a:lnTo>
                  <a:pt x="60" y="37"/>
                </a:lnTo>
                <a:lnTo>
                  <a:pt x="62" y="32"/>
                </a:lnTo>
                <a:lnTo>
                  <a:pt x="62" y="26"/>
                </a:lnTo>
                <a:lnTo>
                  <a:pt x="62" y="21"/>
                </a:lnTo>
                <a:lnTo>
                  <a:pt x="60" y="16"/>
                </a:lnTo>
                <a:lnTo>
                  <a:pt x="58" y="12"/>
                </a:lnTo>
                <a:lnTo>
                  <a:pt x="54" y="8"/>
                </a:lnTo>
                <a:lnTo>
                  <a:pt x="50" y="4"/>
                </a:lnTo>
                <a:lnTo>
                  <a:pt x="46" y="3"/>
                </a:lnTo>
                <a:lnTo>
                  <a:pt x="3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1" name="Straight Connector 46579"/>
          <p:cNvSpPr>
            <a:spLocks noChangeShapeType="1"/>
          </p:cNvSpPr>
          <p:nvPr/>
        </p:nvSpPr>
        <p:spPr bwMode="auto">
          <a:xfrm>
            <a:off x="8301038" y="27828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2" name="Shape 46580"/>
          <p:cNvSpPr>
            <a:spLocks/>
          </p:cNvSpPr>
          <p:nvPr/>
        </p:nvSpPr>
        <p:spPr bwMode="auto">
          <a:xfrm>
            <a:off x="8289925" y="2782888"/>
            <a:ext cx="68263" cy="20637"/>
          </a:xfrm>
          <a:custGeom>
            <a:avLst/>
            <a:gdLst>
              <a:gd name="T0" fmla="*/ 2147483647 w 172"/>
              <a:gd name="T1" fmla="*/ 0 h 53"/>
              <a:gd name="T2" fmla="*/ 2147483647 w 172"/>
              <a:gd name="T3" fmla="*/ 0 h 53"/>
              <a:gd name="T4" fmla="*/ 2147483647 w 172"/>
              <a:gd name="T5" fmla="*/ 2147483647 h 53"/>
              <a:gd name="T6" fmla="*/ 2147483647 w 172"/>
              <a:gd name="T7" fmla="*/ 2147483647 h 53"/>
              <a:gd name="T8" fmla="*/ 2147483647 w 172"/>
              <a:gd name="T9" fmla="*/ 2147483647 h 53"/>
              <a:gd name="T10" fmla="*/ 2147483647 w 172"/>
              <a:gd name="T11" fmla="*/ 2147483647 h 53"/>
              <a:gd name="T12" fmla="*/ 2147483647 w 172"/>
              <a:gd name="T13" fmla="*/ 2147483647 h 53"/>
              <a:gd name="T14" fmla="*/ 2147483647 w 172"/>
              <a:gd name="T15" fmla="*/ 2147483647 h 53"/>
              <a:gd name="T16" fmla="*/ 0 w 172"/>
              <a:gd name="T17" fmla="*/ 2147483647 h 53"/>
              <a:gd name="T18" fmla="*/ 2147483647 w 172"/>
              <a:gd name="T19" fmla="*/ 2147483647 h 53"/>
              <a:gd name="T20" fmla="*/ 2147483647 w 172"/>
              <a:gd name="T21" fmla="*/ 2147483647 h 53"/>
              <a:gd name="T22" fmla="*/ 2147483647 w 172"/>
              <a:gd name="T23" fmla="*/ 2147483647 h 53"/>
              <a:gd name="T24" fmla="*/ 2147483647 w 172"/>
              <a:gd name="T25" fmla="*/ 2147483647 h 53"/>
              <a:gd name="T26" fmla="*/ 2147483647 w 172"/>
              <a:gd name="T27" fmla="*/ 2147483647 h 53"/>
              <a:gd name="T28" fmla="*/ 2147483647 w 172"/>
              <a:gd name="T29" fmla="*/ 2147483647 h 53"/>
              <a:gd name="T30" fmla="*/ 2147483647 w 172"/>
              <a:gd name="T31" fmla="*/ 2147483647 h 53"/>
              <a:gd name="T32" fmla="*/ 2147483647 w 172"/>
              <a:gd name="T33" fmla="*/ 2147483647 h 53"/>
              <a:gd name="T34" fmla="*/ 2147483647 w 172"/>
              <a:gd name="T35" fmla="*/ 2147483647 h 53"/>
              <a:gd name="T36" fmla="*/ 2147483647 w 172"/>
              <a:gd name="T37" fmla="*/ 2147483647 h 53"/>
              <a:gd name="T38" fmla="*/ 2147483647 w 172"/>
              <a:gd name="T39" fmla="*/ 2147483647 h 53"/>
              <a:gd name="T40" fmla="*/ 2147483647 w 172"/>
              <a:gd name="T41" fmla="*/ 2147483647 h 53"/>
              <a:gd name="T42" fmla="*/ 2147483647 w 172"/>
              <a:gd name="T43" fmla="*/ 2147483647 h 53"/>
              <a:gd name="T44" fmla="*/ 2147483647 w 172"/>
              <a:gd name="T45" fmla="*/ 2147483647 h 53"/>
              <a:gd name="T46" fmla="*/ 2147483647 w 172"/>
              <a:gd name="T47" fmla="*/ 2147483647 h 53"/>
              <a:gd name="T48" fmla="*/ 2147483647 w 172"/>
              <a:gd name="T49" fmla="*/ 2147483647 h 53"/>
              <a:gd name="T50" fmla="*/ 2147483647 w 172"/>
              <a:gd name="T51" fmla="*/ 2147483647 h 53"/>
              <a:gd name="T52" fmla="*/ 2147483647 w 172"/>
              <a:gd name="T53" fmla="*/ 2147483647 h 53"/>
              <a:gd name="T54" fmla="*/ 2147483647 w 172"/>
              <a:gd name="T55" fmla="*/ 2147483647 h 53"/>
              <a:gd name="T56" fmla="*/ 2147483647 w 172"/>
              <a:gd name="T57" fmla="*/ 2147483647 h 53"/>
              <a:gd name="T58" fmla="*/ 2147483647 w 172"/>
              <a:gd name="T59" fmla="*/ 2147483647 h 53"/>
              <a:gd name="T60" fmla="*/ 2147483647 w 172"/>
              <a:gd name="T61" fmla="*/ 2147483647 h 53"/>
              <a:gd name="T62" fmla="*/ 2147483647 w 172"/>
              <a:gd name="T63" fmla="*/ 0 h 53"/>
              <a:gd name="T64" fmla="*/ 2147483647 w 17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53"/>
              <a:gd name="T101" fmla="*/ 172 w 17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53">
                <a:moveTo>
                  <a:pt x="26" y="0"/>
                </a:moveTo>
                <a:lnTo>
                  <a:pt x="21" y="0"/>
                </a:lnTo>
                <a:lnTo>
                  <a:pt x="17" y="3"/>
                </a:lnTo>
                <a:lnTo>
                  <a:pt x="12" y="4"/>
                </a:lnTo>
                <a:lnTo>
                  <a:pt x="8" y="8"/>
                </a:lnTo>
                <a:lnTo>
                  <a:pt x="5" y="12"/>
                </a:lnTo>
                <a:lnTo>
                  <a:pt x="2" y="16"/>
                </a:lnTo>
                <a:lnTo>
                  <a:pt x="1" y="21"/>
                </a:lnTo>
                <a:lnTo>
                  <a:pt x="0" y="26"/>
                </a:lnTo>
                <a:lnTo>
                  <a:pt x="1" y="32"/>
                </a:lnTo>
                <a:lnTo>
                  <a:pt x="2" y="37"/>
                </a:lnTo>
                <a:lnTo>
                  <a:pt x="5" y="41"/>
                </a:lnTo>
                <a:lnTo>
                  <a:pt x="8" y="45"/>
                </a:lnTo>
                <a:lnTo>
                  <a:pt x="12" y="49"/>
                </a:lnTo>
                <a:lnTo>
                  <a:pt x="17" y="51"/>
                </a:lnTo>
                <a:lnTo>
                  <a:pt x="21" y="53"/>
                </a:lnTo>
                <a:lnTo>
                  <a:pt x="139" y="53"/>
                </a:lnTo>
                <a:lnTo>
                  <a:pt x="149" y="53"/>
                </a:lnTo>
                <a:lnTo>
                  <a:pt x="154" y="51"/>
                </a:lnTo>
                <a:lnTo>
                  <a:pt x="160" y="49"/>
                </a:lnTo>
                <a:lnTo>
                  <a:pt x="164" y="45"/>
                </a:lnTo>
                <a:lnTo>
                  <a:pt x="166" y="41"/>
                </a:lnTo>
                <a:lnTo>
                  <a:pt x="169" y="37"/>
                </a:lnTo>
                <a:lnTo>
                  <a:pt x="170" y="32"/>
                </a:lnTo>
                <a:lnTo>
                  <a:pt x="172" y="26"/>
                </a:lnTo>
                <a:lnTo>
                  <a:pt x="170" y="21"/>
                </a:lnTo>
                <a:lnTo>
                  <a:pt x="169" y="16"/>
                </a:lnTo>
                <a:lnTo>
                  <a:pt x="166" y="12"/>
                </a:lnTo>
                <a:lnTo>
                  <a:pt x="164" y="8"/>
                </a:lnTo>
                <a:lnTo>
                  <a:pt x="160" y="4"/>
                </a:lnTo>
                <a:lnTo>
                  <a:pt x="154" y="3"/>
                </a:lnTo>
                <a:lnTo>
                  <a:pt x="144"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3" name="Straight Connector 46581"/>
          <p:cNvSpPr>
            <a:spLocks noChangeShapeType="1"/>
          </p:cNvSpPr>
          <p:nvPr/>
        </p:nvSpPr>
        <p:spPr bwMode="auto">
          <a:xfrm>
            <a:off x="8348663" y="27828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4" name="Shape 46582"/>
          <p:cNvSpPr>
            <a:spLocks/>
          </p:cNvSpPr>
          <p:nvPr/>
        </p:nvSpPr>
        <p:spPr bwMode="auto">
          <a:xfrm>
            <a:off x="8337550" y="2782888"/>
            <a:ext cx="36513" cy="20637"/>
          </a:xfrm>
          <a:custGeom>
            <a:avLst/>
            <a:gdLst>
              <a:gd name="T0" fmla="*/ 2147483647 w 91"/>
              <a:gd name="T1" fmla="*/ 0 h 53"/>
              <a:gd name="T2" fmla="*/ 2147483647 w 91"/>
              <a:gd name="T3" fmla="*/ 0 h 53"/>
              <a:gd name="T4" fmla="*/ 2147483647 w 91"/>
              <a:gd name="T5" fmla="*/ 2147483647 h 53"/>
              <a:gd name="T6" fmla="*/ 2147483647 w 91"/>
              <a:gd name="T7" fmla="*/ 2147483647 h 53"/>
              <a:gd name="T8" fmla="*/ 2147483647 w 91"/>
              <a:gd name="T9" fmla="*/ 2147483647 h 53"/>
              <a:gd name="T10" fmla="*/ 2147483647 w 91"/>
              <a:gd name="T11" fmla="*/ 2147483647 h 53"/>
              <a:gd name="T12" fmla="*/ 2147483647 w 91"/>
              <a:gd name="T13" fmla="*/ 2147483647 h 53"/>
              <a:gd name="T14" fmla="*/ 0 w 91"/>
              <a:gd name="T15" fmla="*/ 2147483647 h 53"/>
              <a:gd name="T16" fmla="*/ 0 w 91"/>
              <a:gd name="T17" fmla="*/ 2147483647 h 53"/>
              <a:gd name="T18" fmla="*/ 0 w 91"/>
              <a:gd name="T19" fmla="*/ 2147483647 h 53"/>
              <a:gd name="T20" fmla="*/ 2147483647 w 91"/>
              <a:gd name="T21" fmla="*/ 2147483647 h 53"/>
              <a:gd name="T22" fmla="*/ 2147483647 w 91"/>
              <a:gd name="T23" fmla="*/ 2147483647 h 53"/>
              <a:gd name="T24" fmla="*/ 2147483647 w 91"/>
              <a:gd name="T25" fmla="*/ 2147483647 h 53"/>
              <a:gd name="T26" fmla="*/ 2147483647 w 91"/>
              <a:gd name="T27" fmla="*/ 2147483647 h 53"/>
              <a:gd name="T28" fmla="*/ 2147483647 w 91"/>
              <a:gd name="T29" fmla="*/ 2147483647 h 53"/>
              <a:gd name="T30" fmla="*/ 2147483647 w 91"/>
              <a:gd name="T31" fmla="*/ 2147483647 h 53"/>
              <a:gd name="T32" fmla="*/ 2147483647 w 91"/>
              <a:gd name="T33" fmla="*/ 2147483647 h 53"/>
              <a:gd name="T34" fmla="*/ 2147483647 w 91"/>
              <a:gd name="T35" fmla="*/ 2147483647 h 53"/>
              <a:gd name="T36" fmla="*/ 2147483647 w 91"/>
              <a:gd name="T37" fmla="*/ 2147483647 h 53"/>
              <a:gd name="T38" fmla="*/ 2147483647 w 91"/>
              <a:gd name="T39" fmla="*/ 2147483647 h 53"/>
              <a:gd name="T40" fmla="*/ 2147483647 w 91"/>
              <a:gd name="T41" fmla="*/ 2147483647 h 53"/>
              <a:gd name="T42" fmla="*/ 2147483647 w 91"/>
              <a:gd name="T43" fmla="*/ 2147483647 h 53"/>
              <a:gd name="T44" fmla="*/ 2147483647 w 91"/>
              <a:gd name="T45" fmla="*/ 2147483647 h 53"/>
              <a:gd name="T46" fmla="*/ 2147483647 w 91"/>
              <a:gd name="T47" fmla="*/ 2147483647 h 53"/>
              <a:gd name="T48" fmla="*/ 2147483647 w 91"/>
              <a:gd name="T49" fmla="*/ 2147483647 h 53"/>
              <a:gd name="T50" fmla="*/ 2147483647 w 91"/>
              <a:gd name="T51" fmla="*/ 2147483647 h 53"/>
              <a:gd name="T52" fmla="*/ 2147483647 w 91"/>
              <a:gd name="T53" fmla="*/ 2147483647 h 53"/>
              <a:gd name="T54" fmla="*/ 2147483647 w 91"/>
              <a:gd name="T55" fmla="*/ 2147483647 h 53"/>
              <a:gd name="T56" fmla="*/ 2147483647 w 91"/>
              <a:gd name="T57" fmla="*/ 2147483647 h 53"/>
              <a:gd name="T58" fmla="*/ 2147483647 w 91"/>
              <a:gd name="T59" fmla="*/ 2147483647 h 53"/>
              <a:gd name="T60" fmla="*/ 2147483647 w 91"/>
              <a:gd name="T61" fmla="*/ 2147483647 h 53"/>
              <a:gd name="T62" fmla="*/ 2147483647 w 91"/>
              <a:gd name="T63" fmla="*/ 0 h 53"/>
              <a:gd name="T64" fmla="*/ 2147483647 w 91"/>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53"/>
              <a:gd name="T101" fmla="*/ 91 w 91"/>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53">
                <a:moveTo>
                  <a:pt x="26" y="0"/>
                </a:moveTo>
                <a:lnTo>
                  <a:pt x="21" y="0"/>
                </a:lnTo>
                <a:lnTo>
                  <a:pt x="16" y="3"/>
                </a:lnTo>
                <a:lnTo>
                  <a:pt x="10" y="4"/>
                </a:lnTo>
                <a:lnTo>
                  <a:pt x="6" y="8"/>
                </a:lnTo>
                <a:lnTo>
                  <a:pt x="4" y="12"/>
                </a:lnTo>
                <a:lnTo>
                  <a:pt x="1" y="16"/>
                </a:lnTo>
                <a:lnTo>
                  <a:pt x="0" y="21"/>
                </a:lnTo>
                <a:lnTo>
                  <a:pt x="0" y="26"/>
                </a:lnTo>
                <a:lnTo>
                  <a:pt x="0" y="32"/>
                </a:lnTo>
                <a:lnTo>
                  <a:pt x="1" y="37"/>
                </a:lnTo>
                <a:lnTo>
                  <a:pt x="4" y="41"/>
                </a:lnTo>
                <a:lnTo>
                  <a:pt x="6" y="45"/>
                </a:lnTo>
                <a:lnTo>
                  <a:pt x="10" y="49"/>
                </a:lnTo>
                <a:lnTo>
                  <a:pt x="16" y="51"/>
                </a:lnTo>
                <a:lnTo>
                  <a:pt x="21" y="53"/>
                </a:lnTo>
                <a:lnTo>
                  <a:pt x="59" y="53"/>
                </a:lnTo>
                <a:lnTo>
                  <a:pt x="70" y="53"/>
                </a:lnTo>
                <a:lnTo>
                  <a:pt x="75" y="51"/>
                </a:lnTo>
                <a:lnTo>
                  <a:pt x="79" y="49"/>
                </a:lnTo>
                <a:lnTo>
                  <a:pt x="83" y="45"/>
                </a:lnTo>
                <a:lnTo>
                  <a:pt x="87" y="41"/>
                </a:lnTo>
                <a:lnTo>
                  <a:pt x="90" y="37"/>
                </a:lnTo>
                <a:lnTo>
                  <a:pt x="91" y="32"/>
                </a:lnTo>
                <a:lnTo>
                  <a:pt x="91" y="26"/>
                </a:lnTo>
                <a:lnTo>
                  <a:pt x="91" y="21"/>
                </a:lnTo>
                <a:lnTo>
                  <a:pt x="90" y="16"/>
                </a:lnTo>
                <a:lnTo>
                  <a:pt x="87" y="12"/>
                </a:lnTo>
                <a:lnTo>
                  <a:pt x="83" y="8"/>
                </a:lnTo>
                <a:lnTo>
                  <a:pt x="79" y="4"/>
                </a:lnTo>
                <a:lnTo>
                  <a:pt x="75" y="3"/>
                </a:lnTo>
                <a:lnTo>
                  <a:pt x="65"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5" name="Straight Connector 46583"/>
          <p:cNvSpPr>
            <a:spLocks noChangeShapeType="1"/>
          </p:cNvSpPr>
          <p:nvPr/>
        </p:nvSpPr>
        <p:spPr bwMode="auto">
          <a:xfrm>
            <a:off x="8362950" y="2782888"/>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6" name="Shape 46584"/>
          <p:cNvSpPr>
            <a:spLocks/>
          </p:cNvSpPr>
          <p:nvPr/>
        </p:nvSpPr>
        <p:spPr bwMode="auto">
          <a:xfrm>
            <a:off x="8353425" y="2782888"/>
            <a:ext cx="47625" cy="20637"/>
          </a:xfrm>
          <a:custGeom>
            <a:avLst/>
            <a:gdLst>
              <a:gd name="T0" fmla="*/ 2147483647 w 122"/>
              <a:gd name="T1" fmla="*/ 0 h 53"/>
              <a:gd name="T2" fmla="*/ 2147483647 w 122"/>
              <a:gd name="T3" fmla="*/ 0 h 53"/>
              <a:gd name="T4" fmla="*/ 2147483647 w 122"/>
              <a:gd name="T5" fmla="*/ 2147483647 h 53"/>
              <a:gd name="T6" fmla="*/ 2147483647 w 122"/>
              <a:gd name="T7" fmla="*/ 2147483647 h 53"/>
              <a:gd name="T8" fmla="*/ 2147483647 w 122"/>
              <a:gd name="T9" fmla="*/ 2147483647 h 53"/>
              <a:gd name="T10" fmla="*/ 2147483647 w 122"/>
              <a:gd name="T11" fmla="*/ 2147483647 h 53"/>
              <a:gd name="T12" fmla="*/ 2147483647 w 122"/>
              <a:gd name="T13" fmla="*/ 2147483647 h 53"/>
              <a:gd name="T14" fmla="*/ 2147483647 w 122"/>
              <a:gd name="T15" fmla="*/ 2147483647 h 53"/>
              <a:gd name="T16" fmla="*/ 0 w 122"/>
              <a:gd name="T17" fmla="*/ 2147483647 h 53"/>
              <a:gd name="T18" fmla="*/ 2147483647 w 122"/>
              <a:gd name="T19" fmla="*/ 2147483647 h 53"/>
              <a:gd name="T20" fmla="*/ 2147483647 w 122"/>
              <a:gd name="T21" fmla="*/ 2147483647 h 53"/>
              <a:gd name="T22" fmla="*/ 2147483647 w 122"/>
              <a:gd name="T23" fmla="*/ 2147483647 h 53"/>
              <a:gd name="T24" fmla="*/ 2147483647 w 122"/>
              <a:gd name="T25" fmla="*/ 2147483647 h 53"/>
              <a:gd name="T26" fmla="*/ 2147483647 w 122"/>
              <a:gd name="T27" fmla="*/ 2147483647 h 53"/>
              <a:gd name="T28" fmla="*/ 2147483647 w 122"/>
              <a:gd name="T29" fmla="*/ 2147483647 h 53"/>
              <a:gd name="T30" fmla="*/ 2147483647 w 122"/>
              <a:gd name="T31" fmla="*/ 2147483647 h 53"/>
              <a:gd name="T32" fmla="*/ 2147483647 w 122"/>
              <a:gd name="T33" fmla="*/ 2147483647 h 53"/>
              <a:gd name="T34" fmla="*/ 2147483647 w 122"/>
              <a:gd name="T35" fmla="*/ 2147483647 h 53"/>
              <a:gd name="T36" fmla="*/ 2147483647 w 122"/>
              <a:gd name="T37" fmla="*/ 2147483647 h 53"/>
              <a:gd name="T38" fmla="*/ 2147483647 w 122"/>
              <a:gd name="T39" fmla="*/ 2147483647 h 53"/>
              <a:gd name="T40" fmla="*/ 2147483647 w 122"/>
              <a:gd name="T41" fmla="*/ 2147483647 h 53"/>
              <a:gd name="T42" fmla="*/ 2147483647 w 122"/>
              <a:gd name="T43" fmla="*/ 2147483647 h 53"/>
              <a:gd name="T44" fmla="*/ 2147483647 w 122"/>
              <a:gd name="T45" fmla="*/ 2147483647 h 53"/>
              <a:gd name="T46" fmla="*/ 2147483647 w 122"/>
              <a:gd name="T47" fmla="*/ 2147483647 h 53"/>
              <a:gd name="T48" fmla="*/ 2147483647 w 122"/>
              <a:gd name="T49" fmla="*/ 2147483647 h 53"/>
              <a:gd name="T50" fmla="*/ 2147483647 w 122"/>
              <a:gd name="T51" fmla="*/ 2147483647 h 53"/>
              <a:gd name="T52" fmla="*/ 2147483647 w 122"/>
              <a:gd name="T53" fmla="*/ 2147483647 h 53"/>
              <a:gd name="T54" fmla="*/ 2147483647 w 122"/>
              <a:gd name="T55" fmla="*/ 2147483647 h 53"/>
              <a:gd name="T56" fmla="*/ 2147483647 w 122"/>
              <a:gd name="T57" fmla="*/ 2147483647 h 53"/>
              <a:gd name="T58" fmla="*/ 2147483647 w 122"/>
              <a:gd name="T59" fmla="*/ 2147483647 h 53"/>
              <a:gd name="T60" fmla="*/ 2147483647 w 122"/>
              <a:gd name="T61" fmla="*/ 2147483647 h 53"/>
              <a:gd name="T62" fmla="*/ 2147483647 w 122"/>
              <a:gd name="T63" fmla="*/ 0 h 53"/>
              <a:gd name="T64" fmla="*/ 2147483647 w 122"/>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53"/>
              <a:gd name="T101" fmla="*/ 122 w 122"/>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53">
                <a:moveTo>
                  <a:pt x="27" y="0"/>
                </a:moveTo>
                <a:lnTo>
                  <a:pt x="21" y="0"/>
                </a:lnTo>
                <a:lnTo>
                  <a:pt x="17" y="3"/>
                </a:lnTo>
                <a:lnTo>
                  <a:pt x="12" y="4"/>
                </a:lnTo>
                <a:lnTo>
                  <a:pt x="8" y="8"/>
                </a:lnTo>
                <a:lnTo>
                  <a:pt x="5" y="12"/>
                </a:lnTo>
                <a:lnTo>
                  <a:pt x="3" y="16"/>
                </a:lnTo>
                <a:lnTo>
                  <a:pt x="1" y="21"/>
                </a:lnTo>
                <a:lnTo>
                  <a:pt x="0" y="26"/>
                </a:lnTo>
                <a:lnTo>
                  <a:pt x="1" y="32"/>
                </a:lnTo>
                <a:lnTo>
                  <a:pt x="3" y="37"/>
                </a:lnTo>
                <a:lnTo>
                  <a:pt x="5" y="41"/>
                </a:lnTo>
                <a:lnTo>
                  <a:pt x="8" y="45"/>
                </a:lnTo>
                <a:lnTo>
                  <a:pt x="12" y="49"/>
                </a:lnTo>
                <a:lnTo>
                  <a:pt x="17" y="51"/>
                </a:lnTo>
                <a:lnTo>
                  <a:pt x="21" y="53"/>
                </a:lnTo>
                <a:lnTo>
                  <a:pt x="90" y="53"/>
                </a:lnTo>
                <a:lnTo>
                  <a:pt x="101" y="53"/>
                </a:lnTo>
                <a:lnTo>
                  <a:pt x="106" y="51"/>
                </a:lnTo>
                <a:lnTo>
                  <a:pt x="111" y="49"/>
                </a:lnTo>
                <a:lnTo>
                  <a:pt x="115" y="45"/>
                </a:lnTo>
                <a:lnTo>
                  <a:pt x="118" y="41"/>
                </a:lnTo>
                <a:lnTo>
                  <a:pt x="120" y="37"/>
                </a:lnTo>
                <a:lnTo>
                  <a:pt x="122" y="32"/>
                </a:lnTo>
                <a:lnTo>
                  <a:pt x="122" y="26"/>
                </a:lnTo>
                <a:lnTo>
                  <a:pt x="122" y="21"/>
                </a:lnTo>
                <a:lnTo>
                  <a:pt x="120" y="16"/>
                </a:lnTo>
                <a:lnTo>
                  <a:pt x="118" y="12"/>
                </a:lnTo>
                <a:lnTo>
                  <a:pt x="115" y="8"/>
                </a:lnTo>
                <a:lnTo>
                  <a:pt x="111" y="4"/>
                </a:lnTo>
                <a:lnTo>
                  <a:pt x="106" y="3"/>
                </a:lnTo>
                <a:lnTo>
                  <a:pt x="9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7" name="Straight Connector 46585"/>
          <p:cNvSpPr>
            <a:spLocks noChangeShapeType="1"/>
          </p:cNvSpPr>
          <p:nvPr/>
        </p:nvSpPr>
        <p:spPr bwMode="auto">
          <a:xfrm>
            <a:off x="8380413" y="279400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8" name="Shape 46586"/>
          <p:cNvSpPr>
            <a:spLocks/>
          </p:cNvSpPr>
          <p:nvPr/>
        </p:nvSpPr>
        <p:spPr bwMode="auto">
          <a:xfrm>
            <a:off x="8380413" y="2724150"/>
            <a:ext cx="20637" cy="79375"/>
          </a:xfrm>
          <a:custGeom>
            <a:avLst/>
            <a:gdLst>
              <a:gd name="T0" fmla="*/ 0 w 53"/>
              <a:gd name="T1" fmla="*/ 2147483647 h 206"/>
              <a:gd name="T2" fmla="*/ 2147483647 w 53"/>
              <a:gd name="T3" fmla="*/ 2147483647 h 206"/>
              <a:gd name="T4" fmla="*/ 2147483647 w 53"/>
              <a:gd name="T5" fmla="*/ 2147483647 h 206"/>
              <a:gd name="T6" fmla="*/ 2147483647 w 53"/>
              <a:gd name="T7" fmla="*/ 2147483647 h 206"/>
              <a:gd name="T8" fmla="*/ 2147483647 w 53"/>
              <a:gd name="T9" fmla="*/ 2147483647 h 206"/>
              <a:gd name="T10" fmla="*/ 2147483647 w 53"/>
              <a:gd name="T11" fmla="*/ 2147483647 h 206"/>
              <a:gd name="T12" fmla="*/ 2147483647 w 53"/>
              <a:gd name="T13" fmla="*/ 2147483647 h 206"/>
              <a:gd name="T14" fmla="*/ 2147483647 w 53"/>
              <a:gd name="T15" fmla="*/ 2147483647 h 206"/>
              <a:gd name="T16" fmla="*/ 2147483647 w 53"/>
              <a:gd name="T17" fmla="*/ 2147483647 h 206"/>
              <a:gd name="T18" fmla="*/ 2147483647 w 53"/>
              <a:gd name="T19" fmla="*/ 2147483647 h 206"/>
              <a:gd name="T20" fmla="*/ 2147483647 w 53"/>
              <a:gd name="T21" fmla="*/ 2147483647 h 206"/>
              <a:gd name="T22" fmla="*/ 2147483647 w 53"/>
              <a:gd name="T23" fmla="*/ 2147483647 h 206"/>
              <a:gd name="T24" fmla="*/ 2147483647 w 53"/>
              <a:gd name="T25" fmla="*/ 2147483647 h 206"/>
              <a:gd name="T26" fmla="*/ 2147483647 w 53"/>
              <a:gd name="T27" fmla="*/ 2147483647 h 206"/>
              <a:gd name="T28" fmla="*/ 2147483647 w 53"/>
              <a:gd name="T29" fmla="*/ 2147483647 h 206"/>
              <a:gd name="T30" fmla="*/ 2147483647 w 53"/>
              <a:gd name="T31" fmla="*/ 2147483647 h 206"/>
              <a:gd name="T32" fmla="*/ 2147483647 w 53"/>
              <a:gd name="T33" fmla="*/ 2147483647 h 206"/>
              <a:gd name="T34" fmla="*/ 2147483647 w 53"/>
              <a:gd name="T35" fmla="*/ 2147483647 h 206"/>
              <a:gd name="T36" fmla="*/ 2147483647 w 53"/>
              <a:gd name="T37" fmla="*/ 2147483647 h 206"/>
              <a:gd name="T38" fmla="*/ 2147483647 w 53"/>
              <a:gd name="T39" fmla="*/ 2147483647 h 206"/>
              <a:gd name="T40" fmla="*/ 2147483647 w 53"/>
              <a:gd name="T41" fmla="*/ 2147483647 h 206"/>
              <a:gd name="T42" fmla="*/ 2147483647 w 53"/>
              <a:gd name="T43" fmla="*/ 2147483647 h 206"/>
              <a:gd name="T44" fmla="*/ 2147483647 w 53"/>
              <a:gd name="T45" fmla="*/ 2147483647 h 206"/>
              <a:gd name="T46" fmla="*/ 2147483647 w 53"/>
              <a:gd name="T47" fmla="*/ 2147483647 h 206"/>
              <a:gd name="T48" fmla="*/ 2147483647 w 53"/>
              <a:gd name="T49" fmla="*/ 0 h 206"/>
              <a:gd name="T50" fmla="*/ 2147483647 w 53"/>
              <a:gd name="T51" fmla="*/ 2147483647 h 206"/>
              <a:gd name="T52" fmla="*/ 2147483647 w 53"/>
              <a:gd name="T53" fmla="*/ 2147483647 h 206"/>
              <a:gd name="T54" fmla="*/ 2147483647 w 53"/>
              <a:gd name="T55" fmla="*/ 2147483647 h 206"/>
              <a:gd name="T56" fmla="*/ 2147483647 w 53"/>
              <a:gd name="T57" fmla="*/ 2147483647 h 206"/>
              <a:gd name="T58" fmla="*/ 2147483647 w 53"/>
              <a:gd name="T59" fmla="*/ 2147483647 h 206"/>
              <a:gd name="T60" fmla="*/ 2147483647 w 53"/>
              <a:gd name="T61" fmla="*/ 2147483647 h 206"/>
              <a:gd name="T62" fmla="*/ 0 w 53"/>
              <a:gd name="T63" fmla="*/ 2147483647 h 206"/>
              <a:gd name="T64" fmla="*/ 0 w 53"/>
              <a:gd name="T65" fmla="*/ 2147483647 h 2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206"/>
              <a:gd name="T101" fmla="*/ 53 w 53"/>
              <a:gd name="T102" fmla="*/ 206 h 2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206">
                <a:moveTo>
                  <a:pt x="0" y="179"/>
                </a:moveTo>
                <a:lnTo>
                  <a:pt x="1" y="185"/>
                </a:lnTo>
                <a:lnTo>
                  <a:pt x="2" y="190"/>
                </a:lnTo>
                <a:lnTo>
                  <a:pt x="5" y="194"/>
                </a:lnTo>
                <a:lnTo>
                  <a:pt x="8" y="198"/>
                </a:lnTo>
                <a:lnTo>
                  <a:pt x="12" y="202"/>
                </a:lnTo>
                <a:lnTo>
                  <a:pt x="17" y="204"/>
                </a:lnTo>
                <a:lnTo>
                  <a:pt x="22" y="206"/>
                </a:lnTo>
                <a:lnTo>
                  <a:pt x="26" y="206"/>
                </a:lnTo>
                <a:lnTo>
                  <a:pt x="32" y="206"/>
                </a:lnTo>
                <a:lnTo>
                  <a:pt x="37" y="204"/>
                </a:lnTo>
                <a:lnTo>
                  <a:pt x="42" y="202"/>
                </a:lnTo>
                <a:lnTo>
                  <a:pt x="46" y="198"/>
                </a:lnTo>
                <a:lnTo>
                  <a:pt x="49" y="194"/>
                </a:lnTo>
                <a:lnTo>
                  <a:pt x="51" y="190"/>
                </a:lnTo>
                <a:lnTo>
                  <a:pt x="53" y="185"/>
                </a:lnTo>
                <a:lnTo>
                  <a:pt x="53" y="31"/>
                </a:lnTo>
                <a:lnTo>
                  <a:pt x="53" y="22"/>
                </a:lnTo>
                <a:lnTo>
                  <a:pt x="51" y="17"/>
                </a:lnTo>
                <a:lnTo>
                  <a:pt x="49" y="12"/>
                </a:lnTo>
                <a:lnTo>
                  <a:pt x="46" y="8"/>
                </a:lnTo>
                <a:lnTo>
                  <a:pt x="42" y="5"/>
                </a:lnTo>
                <a:lnTo>
                  <a:pt x="37" y="2"/>
                </a:lnTo>
                <a:lnTo>
                  <a:pt x="32" y="1"/>
                </a:lnTo>
                <a:lnTo>
                  <a:pt x="26" y="0"/>
                </a:lnTo>
                <a:lnTo>
                  <a:pt x="22" y="1"/>
                </a:lnTo>
                <a:lnTo>
                  <a:pt x="17" y="2"/>
                </a:lnTo>
                <a:lnTo>
                  <a:pt x="12" y="5"/>
                </a:lnTo>
                <a:lnTo>
                  <a:pt x="8" y="8"/>
                </a:lnTo>
                <a:lnTo>
                  <a:pt x="5" y="12"/>
                </a:lnTo>
                <a:lnTo>
                  <a:pt x="2" y="17"/>
                </a:lnTo>
                <a:lnTo>
                  <a:pt x="0" y="27"/>
                </a:lnTo>
                <a:lnTo>
                  <a:pt x="0" y="179"/>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09" name="Straight Connector 46587"/>
          <p:cNvSpPr>
            <a:spLocks noChangeShapeType="1"/>
          </p:cNvSpPr>
          <p:nvPr/>
        </p:nvSpPr>
        <p:spPr bwMode="auto">
          <a:xfrm>
            <a:off x="8389938" y="2724150"/>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0" name="Shape 46588"/>
          <p:cNvSpPr>
            <a:spLocks/>
          </p:cNvSpPr>
          <p:nvPr/>
        </p:nvSpPr>
        <p:spPr bwMode="auto">
          <a:xfrm>
            <a:off x="8380413" y="2724150"/>
            <a:ext cx="141287" cy="20638"/>
          </a:xfrm>
          <a:custGeom>
            <a:avLst/>
            <a:gdLst>
              <a:gd name="T0" fmla="*/ 2147483647 w 358"/>
              <a:gd name="T1" fmla="*/ 0 h 52"/>
              <a:gd name="T2" fmla="*/ 2147483647 w 358"/>
              <a:gd name="T3" fmla="*/ 2147483647 h 52"/>
              <a:gd name="T4" fmla="*/ 2147483647 w 358"/>
              <a:gd name="T5" fmla="*/ 2147483647 h 52"/>
              <a:gd name="T6" fmla="*/ 2147483647 w 358"/>
              <a:gd name="T7" fmla="*/ 2147483647 h 52"/>
              <a:gd name="T8" fmla="*/ 2147483647 w 358"/>
              <a:gd name="T9" fmla="*/ 2147483647 h 52"/>
              <a:gd name="T10" fmla="*/ 2147483647 w 358"/>
              <a:gd name="T11" fmla="*/ 2147483647 h 52"/>
              <a:gd name="T12" fmla="*/ 2147483647 w 358"/>
              <a:gd name="T13" fmla="*/ 2147483647 h 52"/>
              <a:gd name="T14" fmla="*/ 2147483647 w 358"/>
              <a:gd name="T15" fmla="*/ 2147483647 h 52"/>
              <a:gd name="T16" fmla="*/ 0 w 358"/>
              <a:gd name="T17" fmla="*/ 2147483647 h 52"/>
              <a:gd name="T18" fmla="*/ 2147483647 w 358"/>
              <a:gd name="T19" fmla="*/ 2147483647 h 52"/>
              <a:gd name="T20" fmla="*/ 2147483647 w 358"/>
              <a:gd name="T21" fmla="*/ 2147483647 h 52"/>
              <a:gd name="T22" fmla="*/ 2147483647 w 358"/>
              <a:gd name="T23" fmla="*/ 2147483647 h 52"/>
              <a:gd name="T24" fmla="*/ 2147483647 w 358"/>
              <a:gd name="T25" fmla="*/ 2147483647 h 52"/>
              <a:gd name="T26" fmla="*/ 2147483647 w 358"/>
              <a:gd name="T27" fmla="*/ 2147483647 h 52"/>
              <a:gd name="T28" fmla="*/ 2147483647 w 358"/>
              <a:gd name="T29" fmla="*/ 2147483647 h 52"/>
              <a:gd name="T30" fmla="*/ 2147483647 w 358"/>
              <a:gd name="T31" fmla="*/ 2147483647 h 52"/>
              <a:gd name="T32" fmla="*/ 2147483647 w 358"/>
              <a:gd name="T33" fmla="*/ 2147483647 h 52"/>
              <a:gd name="T34" fmla="*/ 2147483647 w 358"/>
              <a:gd name="T35" fmla="*/ 2147483647 h 52"/>
              <a:gd name="T36" fmla="*/ 2147483647 w 358"/>
              <a:gd name="T37" fmla="*/ 2147483647 h 52"/>
              <a:gd name="T38" fmla="*/ 2147483647 w 358"/>
              <a:gd name="T39" fmla="*/ 2147483647 h 52"/>
              <a:gd name="T40" fmla="*/ 2147483647 w 358"/>
              <a:gd name="T41" fmla="*/ 2147483647 h 52"/>
              <a:gd name="T42" fmla="*/ 2147483647 w 358"/>
              <a:gd name="T43" fmla="*/ 2147483647 h 52"/>
              <a:gd name="T44" fmla="*/ 2147483647 w 358"/>
              <a:gd name="T45" fmla="*/ 2147483647 h 52"/>
              <a:gd name="T46" fmla="*/ 2147483647 w 358"/>
              <a:gd name="T47" fmla="*/ 2147483647 h 52"/>
              <a:gd name="T48" fmla="*/ 2147483647 w 358"/>
              <a:gd name="T49" fmla="*/ 2147483647 h 52"/>
              <a:gd name="T50" fmla="*/ 2147483647 w 358"/>
              <a:gd name="T51" fmla="*/ 2147483647 h 52"/>
              <a:gd name="T52" fmla="*/ 2147483647 w 358"/>
              <a:gd name="T53" fmla="*/ 2147483647 h 52"/>
              <a:gd name="T54" fmla="*/ 2147483647 w 358"/>
              <a:gd name="T55" fmla="*/ 2147483647 h 52"/>
              <a:gd name="T56" fmla="*/ 2147483647 w 358"/>
              <a:gd name="T57" fmla="*/ 2147483647 h 52"/>
              <a:gd name="T58" fmla="*/ 2147483647 w 358"/>
              <a:gd name="T59" fmla="*/ 2147483647 h 52"/>
              <a:gd name="T60" fmla="*/ 2147483647 w 358"/>
              <a:gd name="T61" fmla="*/ 2147483647 h 52"/>
              <a:gd name="T62" fmla="*/ 2147483647 w 358"/>
              <a:gd name="T63" fmla="*/ 0 h 52"/>
              <a:gd name="T64" fmla="*/ 2147483647 w 358"/>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8"/>
              <a:gd name="T100" fmla="*/ 0 h 52"/>
              <a:gd name="T101" fmla="*/ 358 w 358"/>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8" h="52">
                <a:moveTo>
                  <a:pt x="26" y="0"/>
                </a:moveTo>
                <a:lnTo>
                  <a:pt x="22" y="1"/>
                </a:lnTo>
                <a:lnTo>
                  <a:pt x="17" y="2"/>
                </a:lnTo>
                <a:lnTo>
                  <a:pt x="12" y="5"/>
                </a:lnTo>
                <a:lnTo>
                  <a:pt x="8" y="8"/>
                </a:lnTo>
                <a:lnTo>
                  <a:pt x="5" y="12"/>
                </a:lnTo>
                <a:lnTo>
                  <a:pt x="2" y="17"/>
                </a:lnTo>
                <a:lnTo>
                  <a:pt x="1" y="22"/>
                </a:lnTo>
                <a:lnTo>
                  <a:pt x="0" y="26"/>
                </a:lnTo>
                <a:lnTo>
                  <a:pt x="1" y="31"/>
                </a:lnTo>
                <a:lnTo>
                  <a:pt x="2" y="37"/>
                </a:lnTo>
                <a:lnTo>
                  <a:pt x="5" y="42"/>
                </a:lnTo>
                <a:lnTo>
                  <a:pt x="8" y="46"/>
                </a:lnTo>
                <a:lnTo>
                  <a:pt x="12" y="49"/>
                </a:lnTo>
                <a:lnTo>
                  <a:pt x="17" y="51"/>
                </a:lnTo>
                <a:lnTo>
                  <a:pt x="22" y="52"/>
                </a:lnTo>
                <a:lnTo>
                  <a:pt x="326" y="52"/>
                </a:lnTo>
                <a:lnTo>
                  <a:pt x="337" y="52"/>
                </a:lnTo>
                <a:lnTo>
                  <a:pt x="342" y="51"/>
                </a:lnTo>
                <a:lnTo>
                  <a:pt x="346" y="49"/>
                </a:lnTo>
                <a:lnTo>
                  <a:pt x="350" y="46"/>
                </a:lnTo>
                <a:lnTo>
                  <a:pt x="354" y="42"/>
                </a:lnTo>
                <a:lnTo>
                  <a:pt x="357" y="37"/>
                </a:lnTo>
                <a:lnTo>
                  <a:pt x="358" y="31"/>
                </a:lnTo>
                <a:lnTo>
                  <a:pt x="358" y="26"/>
                </a:lnTo>
                <a:lnTo>
                  <a:pt x="358" y="22"/>
                </a:lnTo>
                <a:lnTo>
                  <a:pt x="357" y="17"/>
                </a:lnTo>
                <a:lnTo>
                  <a:pt x="354" y="12"/>
                </a:lnTo>
                <a:lnTo>
                  <a:pt x="350" y="8"/>
                </a:lnTo>
                <a:lnTo>
                  <a:pt x="346" y="5"/>
                </a:lnTo>
                <a:lnTo>
                  <a:pt x="342" y="2"/>
                </a:lnTo>
                <a:lnTo>
                  <a:pt x="332"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1" name="Straight Connector 46589"/>
          <p:cNvSpPr>
            <a:spLocks noChangeShapeType="1"/>
          </p:cNvSpPr>
          <p:nvPr/>
        </p:nvSpPr>
        <p:spPr bwMode="auto">
          <a:xfrm>
            <a:off x="8512175" y="272415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2" name="Shape 46590"/>
          <p:cNvSpPr>
            <a:spLocks/>
          </p:cNvSpPr>
          <p:nvPr/>
        </p:nvSpPr>
        <p:spPr bwMode="auto">
          <a:xfrm>
            <a:off x="8501063" y="2724150"/>
            <a:ext cx="55562" cy="20638"/>
          </a:xfrm>
          <a:custGeom>
            <a:avLst/>
            <a:gdLst>
              <a:gd name="T0" fmla="*/ 2147483647 w 142"/>
              <a:gd name="T1" fmla="*/ 0 h 52"/>
              <a:gd name="T2" fmla="*/ 2147483647 w 142"/>
              <a:gd name="T3" fmla="*/ 2147483647 h 52"/>
              <a:gd name="T4" fmla="*/ 2147483647 w 142"/>
              <a:gd name="T5" fmla="*/ 2147483647 h 52"/>
              <a:gd name="T6" fmla="*/ 2147483647 w 142"/>
              <a:gd name="T7" fmla="*/ 2147483647 h 52"/>
              <a:gd name="T8" fmla="*/ 2147483647 w 142"/>
              <a:gd name="T9" fmla="*/ 2147483647 h 52"/>
              <a:gd name="T10" fmla="*/ 2147483647 w 142"/>
              <a:gd name="T11" fmla="*/ 2147483647 h 52"/>
              <a:gd name="T12" fmla="*/ 2147483647 w 142"/>
              <a:gd name="T13" fmla="*/ 2147483647 h 52"/>
              <a:gd name="T14" fmla="*/ 2147483647 w 142"/>
              <a:gd name="T15" fmla="*/ 2147483647 h 52"/>
              <a:gd name="T16" fmla="*/ 0 w 142"/>
              <a:gd name="T17" fmla="*/ 2147483647 h 52"/>
              <a:gd name="T18" fmla="*/ 2147483647 w 142"/>
              <a:gd name="T19" fmla="*/ 2147483647 h 52"/>
              <a:gd name="T20" fmla="*/ 2147483647 w 142"/>
              <a:gd name="T21" fmla="*/ 2147483647 h 52"/>
              <a:gd name="T22" fmla="*/ 2147483647 w 142"/>
              <a:gd name="T23" fmla="*/ 2147483647 h 52"/>
              <a:gd name="T24" fmla="*/ 2147483647 w 142"/>
              <a:gd name="T25" fmla="*/ 2147483647 h 52"/>
              <a:gd name="T26" fmla="*/ 2147483647 w 142"/>
              <a:gd name="T27" fmla="*/ 2147483647 h 52"/>
              <a:gd name="T28" fmla="*/ 2147483647 w 142"/>
              <a:gd name="T29" fmla="*/ 2147483647 h 52"/>
              <a:gd name="T30" fmla="*/ 2147483647 w 142"/>
              <a:gd name="T31" fmla="*/ 2147483647 h 52"/>
              <a:gd name="T32" fmla="*/ 2147483647 w 142"/>
              <a:gd name="T33" fmla="*/ 2147483647 h 52"/>
              <a:gd name="T34" fmla="*/ 2147483647 w 142"/>
              <a:gd name="T35" fmla="*/ 2147483647 h 52"/>
              <a:gd name="T36" fmla="*/ 2147483647 w 142"/>
              <a:gd name="T37" fmla="*/ 2147483647 h 52"/>
              <a:gd name="T38" fmla="*/ 2147483647 w 142"/>
              <a:gd name="T39" fmla="*/ 2147483647 h 52"/>
              <a:gd name="T40" fmla="*/ 2147483647 w 142"/>
              <a:gd name="T41" fmla="*/ 2147483647 h 52"/>
              <a:gd name="T42" fmla="*/ 2147483647 w 142"/>
              <a:gd name="T43" fmla="*/ 2147483647 h 52"/>
              <a:gd name="T44" fmla="*/ 2147483647 w 142"/>
              <a:gd name="T45" fmla="*/ 2147483647 h 52"/>
              <a:gd name="T46" fmla="*/ 2147483647 w 142"/>
              <a:gd name="T47" fmla="*/ 2147483647 h 52"/>
              <a:gd name="T48" fmla="*/ 2147483647 w 142"/>
              <a:gd name="T49" fmla="*/ 2147483647 h 52"/>
              <a:gd name="T50" fmla="*/ 2147483647 w 142"/>
              <a:gd name="T51" fmla="*/ 2147483647 h 52"/>
              <a:gd name="T52" fmla="*/ 2147483647 w 142"/>
              <a:gd name="T53" fmla="*/ 2147483647 h 52"/>
              <a:gd name="T54" fmla="*/ 2147483647 w 142"/>
              <a:gd name="T55" fmla="*/ 2147483647 h 52"/>
              <a:gd name="T56" fmla="*/ 2147483647 w 142"/>
              <a:gd name="T57" fmla="*/ 2147483647 h 52"/>
              <a:gd name="T58" fmla="*/ 2147483647 w 142"/>
              <a:gd name="T59" fmla="*/ 2147483647 h 52"/>
              <a:gd name="T60" fmla="*/ 2147483647 w 142"/>
              <a:gd name="T61" fmla="*/ 2147483647 h 52"/>
              <a:gd name="T62" fmla="*/ 2147483647 w 142"/>
              <a:gd name="T63" fmla="*/ 0 h 52"/>
              <a:gd name="T64" fmla="*/ 2147483647 w 14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52"/>
              <a:gd name="T101" fmla="*/ 142 w 14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52">
                <a:moveTo>
                  <a:pt x="27" y="0"/>
                </a:moveTo>
                <a:lnTo>
                  <a:pt x="21" y="1"/>
                </a:lnTo>
                <a:lnTo>
                  <a:pt x="17" y="2"/>
                </a:lnTo>
                <a:lnTo>
                  <a:pt x="12" y="5"/>
                </a:lnTo>
                <a:lnTo>
                  <a:pt x="8" y="8"/>
                </a:lnTo>
                <a:lnTo>
                  <a:pt x="5" y="12"/>
                </a:lnTo>
                <a:lnTo>
                  <a:pt x="3" y="17"/>
                </a:lnTo>
                <a:lnTo>
                  <a:pt x="1" y="22"/>
                </a:lnTo>
                <a:lnTo>
                  <a:pt x="0" y="26"/>
                </a:lnTo>
                <a:lnTo>
                  <a:pt x="1" y="31"/>
                </a:lnTo>
                <a:lnTo>
                  <a:pt x="3" y="37"/>
                </a:lnTo>
                <a:lnTo>
                  <a:pt x="5" y="42"/>
                </a:lnTo>
                <a:lnTo>
                  <a:pt x="8" y="46"/>
                </a:lnTo>
                <a:lnTo>
                  <a:pt x="12" y="49"/>
                </a:lnTo>
                <a:lnTo>
                  <a:pt x="17" y="51"/>
                </a:lnTo>
                <a:lnTo>
                  <a:pt x="21" y="52"/>
                </a:lnTo>
                <a:lnTo>
                  <a:pt x="110" y="52"/>
                </a:lnTo>
                <a:lnTo>
                  <a:pt x="120" y="52"/>
                </a:lnTo>
                <a:lnTo>
                  <a:pt x="126" y="51"/>
                </a:lnTo>
                <a:lnTo>
                  <a:pt x="130" y="49"/>
                </a:lnTo>
                <a:lnTo>
                  <a:pt x="134" y="46"/>
                </a:lnTo>
                <a:lnTo>
                  <a:pt x="138" y="42"/>
                </a:lnTo>
                <a:lnTo>
                  <a:pt x="140" y="37"/>
                </a:lnTo>
                <a:lnTo>
                  <a:pt x="142" y="31"/>
                </a:lnTo>
                <a:lnTo>
                  <a:pt x="142" y="26"/>
                </a:lnTo>
                <a:lnTo>
                  <a:pt x="142" y="22"/>
                </a:lnTo>
                <a:lnTo>
                  <a:pt x="140" y="17"/>
                </a:lnTo>
                <a:lnTo>
                  <a:pt x="138" y="12"/>
                </a:lnTo>
                <a:lnTo>
                  <a:pt x="134" y="8"/>
                </a:lnTo>
                <a:lnTo>
                  <a:pt x="130" y="5"/>
                </a:lnTo>
                <a:lnTo>
                  <a:pt x="126" y="2"/>
                </a:lnTo>
                <a:lnTo>
                  <a:pt x="115" y="0"/>
                </a:lnTo>
                <a:lnTo>
                  <a:pt x="27"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3" name="Straight Connector 46591"/>
          <p:cNvSpPr>
            <a:spLocks noChangeShapeType="1"/>
          </p:cNvSpPr>
          <p:nvPr/>
        </p:nvSpPr>
        <p:spPr bwMode="auto">
          <a:xfrm>
            <a:off x="8547100" y="272415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4" name="Shape 46592"/>
          <p:cNvSpPr>
            <a:spLocks/>
          </p:cNvSpPr>
          <p:nvPr/>
        </p:nvSpPr>
        <p:spPr bwMode="auto">
          <a:xfrm>
            <a:off x="8535988" y="2724150"/>
            <a:ext cx="28575" cy="20638"/>
          </a:xfrm>
          <a:custGeom>
            <a:avLst/>
            <a:gdLst>
              <a:gd name="T0" fmla="*/ 2147483647 w 72"/>
              <a:gd name="T1" fmla="*/ 0 h 52"/>
              <a:gd name="T2" fmla="*/ 2147483647 w 72"/>
              <a:gd name="T3" fmla="*/ 2147483647 h 52"/>
              <a:gd name="T4" fmla="*/ 2147483647 w 72"/>
              <a:gd name="T5" fmla="*/ 2147483647 h 52"/>
              <a:gd name="T6" fmla="*/ 2147483647 w 72"/>
              <a:gd name="T7" fmla="*/ 2147483647 h 52"/>
              <a:gd name="T8" fmla="*/ 2147483647 w 72"/>
              <a:gd name="T9" fmla="*/ 2147483647 h 52"/>
              <a:gd name="T10" fmla="*/ 2147483647 w 72"/>
              <a:gd name="T11" fmla="*/ 2147483647 h 52"/>
              <a:gd name="T12" fmla="*/ 2147483647 w 72"/>
              <a:gd name="T13" fmla="*/ 2147483647 h 52"/>
              <a:gd name="T14" fmla="*/ 2147483647 w 72"/>
              <a:gd name="T15" fmla="*/ 2147483647 h 52"/>
              <a:gd name="T16" fmla="*/ 0 w 72"/>
              <a:gd name="T17" fmla="*/ 2147483647 h 52"/>
              <a:gd name="T18" fmla="*/ 2147483647 w 72"/>
              <a:gd name="T19" fmla="*/ 2147483647 h 52"/>
              <a:gd name="T20" fmla="*/ 2147483647 w 72"/>
              <a:gd name="T21" fmla="*/ 2147483647 h 52"/>
              <a:gd name="T22" fmla="*/ 2147483647 w 72"/>
              <a:gd name="T23" fmla="*/ 2147483647 h 52"/>
              <a:gd name="T24" fmla="*/ 2147483647 w 72"/>
              <a:gd name="T25" fmla="*/ 2147483647 h 52"/>
              <a:gd name="T26" fmla="*/ 2147483647 w 72"/>
              <a:gd name="T27" fmla="*/ 2147483647 h 52"/>
              <a:gd name="T28" fmla="*/ 2147483647 w 72"/>
              <a:gd name="T29" fmla="*/ 2147483647 h 52"/>
              <a:gd name="T30" fmla="*/ 2147483647 w 72"/>
              <a:gd name="T31" fmla="*/ 2147483647 h 52"/>
              <a:gd name="T32" fmla="*/ 2147483647 w 72"/>
              <a:gd name="T33" fmla="*/ 2147483647 h 52"/>
              <a:gd name="T34" fmla="*/ 2147483647 w 72"/>
              <a:gd name="T35" fmla="*/ 2147483647 h 52"/>
              <a:gd name="T36" fmla="*/ 2147483647 w 72"/>
              <a:gd name="T37" fmla="*/ 2147483647 h 52"/>
              <a:gd name="T38" fmla="*/ 2147483647 w 72"/>
              <a:gd name="T39" fmla="*/ 2147483647 h 52"/>
              <a:gd name="T40" fmla="*/ 2147483647 w 72"/>
              <a:gd name="T41" fmla="*/ 2147483647 h 52"/>
              <a:gd name="T42" fmla="*/ 2147483647 w 72"/>
              <a:gd name="T43" fmla="*/ 2147483647 h 52"/>
              <a:gd name="T44" fmla="*/ 2147483647 w 72"/>
              <a:gd name="T45" fmla="*/ 2147483647 h 52"/>
              <a:gd name="T46" fmla="*/ 2147483647 w 72"/>
              <a:gd name="T47" fmla="*/ 2147483647 h 52"/>
              <a:gd name="T48" fmla="*/ 2147483647 w 72"/>
              <a:gd name="T49" fmla="*/ 2147483647 h 52"/>
              <a:gd name="T50" fmla="*/ 2147483647 w 72"/>
              <a:gd name="T51" fmla="*/ 2147483647 h 52"/>
              <a:gd name="T52" fmla="*/ 2147483647 w 72"/>
              <a:gd name="T53" fmla="*/ 2147483647 h 52"/>
              <a:gd name="T54" fmla="*/ 2147483647 w 72"/>
              <a:gd name="T55" fmla="*/ 2147483647 h 52"/>
              <a:gd name="T56" fmla="*/ 2147483647 w 72"/>
              <a:gd name="T57" fmla="*/ 2147483647 h 52"/>
              <a:gd name="T58" fmla="*/ 2147483647 w 72"/>
              <a:gd name="T59" fmla="*/ 2147483647 h 52"/>
              <a:gd name="T60" fmla="*/ 2147483647 w 72"/>
              <a:gd name="T61" fmla="*/ 2147483647 h 52"/>
              <a:gd name="T62" fmla="*/ 2147483647 w 72"/>
              <a:gd name="T63" fmla="*/ 0 h 52"/>
              <a:gd name="T64" fmla="*/ 2147483647 w 72"/>
              <a:gd name="T65" fmla="*/ 0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52"/>
              <a:gd name="T101" fmla="*/ 72 w 7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52">
                <a:moveTo>
                  <a:pt x="26" y="0"/>
                </a:moveTo>
                <a:lnTo>
                  <a:pt x="21" y="1"/>
                </a:lnTo>
                <a:lnTo>
                  <a:pt x="17" y="2"/>
                </a:lnTo>
                <a:lnTo>
                  <a:pt x="12" y="5"/>
                </a:lnTo>
                <a:lnTo>
                  <a:pt x="8" y="8"/>
                </a:lnTo>
                <a:lnTo>
                  <a:pt x="5" y="12"/>
                </a:lnTo>
                <a:lnTo>
                  <a:pt x="2" y="17"/>
                </a:lnTo>
                <a:lnTo>
                  <a:pt x="1" y="22"/>
                </a:lnTo>
                <a:lnTo>
                  <a:pt x="0" y="26"/>
                </a:lnTo>
                <a:lnTo>
                  <a:pt x="1" y="31"/>
                </a:lnTo>
                <a:lnTo>
                  <a:pt x="2" y="37"/>
                </a:lnTo>
                <a:lnTo>
                  <a:pt x="5" y="42"/>
                </a:lnTo>
                <a:lnTo>
                  <a:pt x="8" y="46"/>
                </a:lnTo>
                <a:lnTo>
                  <a:pt x="12" y="49"/>
                </a:lnTo>
                <a:lnTo>
                  <a:pt x="17" y="51"/>
                </a:lnTo>
                <a:lnTo>
                  <a:pt x="21" y="52"/>
                </a:lnTo>
                <a:lnTo>
                  <a:pt x="41" y="52"/>
                </a:lnTo>
                <a:lnTo>
                  <a:pt x="51" y="52"/>
                </a:lnTo>
                <a:lnTo>
                  <a:pt x="57" y="51"/>
                </a:lnTo>
                <a:lnTo>
                  <a:pt x="60" y="49"/>
                </a:lnTo>
                <a:lnTo>
                  <a:pt x="64" y="46"/>
                </a:lnTo>
                <a:lnTo>
                  <a:pt x="68" y="42"/>
                </a:lnTo>
                <a:lnTo>
                  <a:pt x="71" y="37"/>
                </a:lnTo>
                <a:lnTo>
                  <a:pt x="72" y="31"/>
                </a:lnTo>
                <a:lnTo>
                  <a:pt x="72" y="26"/>
                </a:lnTo>
                <a:lnTo>
                  <a:pt x="72" y="22"/>
                </a:lnTo>
                <a:lnTo>
                  <a:pt x="71" y="17"/>
                </a:lnTo>
                <a:lnTo>
                  <a:pt x="68" y="12"/>
                </a:lnTo>
                <a:lnTo>
                  <a:pt x="64" y="8"/>
                </a:lnTo>
                <a:lnTo>
                  <a:pt x="60" y="5"/>
                </a:lnTo>
                <a:lnTo>
                  <a:pt x="57" y="2"/>
                </a:lnTo>
                <a:lnTo>
                  <a:pt x="46"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5" name="Straight Connector 46593"/>
          <p:cNvSpPr>
            <a:spLocks noChangeShapeType="1"/>
          </p:cNvSpPr>
          <p:nvPr/>
        </p:nvSpPr>
        <p:spPr bwMode="auto">
          <a:xfrm>
            <a:off x="8543925" y="2735263"/>
            <a:ext cx="1588"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6" name="Shape 46594"/>
          <p:cNvSpPr>
            <a:spLocks/>
          </p:cNvSpPr>
          <p:nvPr/>
        </p:nvSpPr>
        <p:spPr bwMode="auto">
          <a:xfrm>
            <a:off x="8543925" y="2663825"/>
            <a:ext cx="20638" cy="80963"/>
          </a:xfrm>
          <a:custGeom>
            <a:avLst/>
            <a:gdLst>
              <a:gd name="T0" fmla="*/ 0 w 52"/>
              <a:gd name="T1" fmla="*/ 2147483647 h 214"/>
              <a:gd name="T2" fmla="*/ 0 w 52"/>
              <a:gd name="T3" fmla="*/ 2147483647 h 214"/>
              <a:gd name="T4" fmla="*/ 2147483647 w 52"/>
              <a:gd name="T5" fmla="*/ 2147483647 h 214"/>
              <a:gd name="T6" fmla="*/ 2147483647 w 52"/>
              <a:gd name="T7" fmla="*/ 2147483647 h 214"/>
              <a:gd name="T8" fmla="*/ 2147483647 w 52"/>
              <a:gd name="T9" fmla="*/ 2147483647 h 214"/>
              <a:gd name="T10" fmla="*/ 2147483647 w 52"/>
              <a:gd name="T11" fmla="*/ 2147483647 h 214"/>
              <a:gd name="T12" fmla="*/ 2147483647 w 52"/>
              <a:gd name="T13" fmla="*/ 2147483647 h 214"/>
              <a:gd name="T14" fmla="*/ 2147483647 w 52"/>
              <a:gd name="T15" fmla="*/ 2147483647 h 214"/>
              <a:gd name="T16" fmla="*/ 2147483647 w 52"/>
              <a:gd name="T17" fmla="*/ 2147483647 h 214"/>
              <a:gd name="T18" fmla="*/ 2147483647 w 52"/>
              <a:gd name="T19" fmla="*/ 2147483647 h 214"/>
              <a:gd name="T20" fmla="*/ 2147483647 w 52"/>
              <a:gd name="T21" fmla="*/ 2147483647 h 214"/>
              <a:gd name="T22" fmla="*/ 2147483647 w 52"/>
              <a:gd name="T23" fmla="*/ 2147483647 h 214"/>
              <a:gd name="T24" fmla="*/ 2147483647 w 52"/>
              <a:gd name="T25" fmla="*/ 2147483647 h 214"/>
              <a:gd name="T26" fmla="*/ 2147483647 w 52"/>
              <a:gd name="T27" fmla="*/ 2147483647 h 214"/>
              <a:gd name="T28" fmla="*/ 2147483647 w 52"/>
              <a:gd name="T29" fmla="*/ 2147483647 h 214"/>
              <a:gd name="T30" fmla="*/ 2147483647 w 52"/>
              <a:gd name="T31" fmla="*/ 2147483647 h 214"/>
              <a:gd name="T32" fmla="*/ 2147483647 w 52"/>
              <a:gd name="T33" fmla="*/ 2147483647 h 214"/>
              <a:gd name="T34" fmla="*/ 2147483647 w 52"/>
              <a:gd name="T35" fmla="*/ 2147483647 h 214"/>
              <a:gd name="T36" fmla="*/ 2147483647 w 52"/>
              <a:gd name="T37" fmla="*/ 2147483647 h 214"/>
              <a:gd name="T38" fmla="*/ 2147483647 w 52"/>
              <a:gd name="T39" fmla="*/ 2147483647 h 214"/>
              <a:gd name="T40" fmla="*/ 2147483647 w 52"/>
              <a:gd name="T41" fmla="*/ 2147483647 h 214"/>
              <a:gd name="T42" fmla="*/ 2147483647 w 52"/>
              <a:gd name="T43" fmla="*/ 2147483647 h 214"/>
              <a:gd name="T44" fmla="*/ 2147483647 w 52"/>
              <a:gd name="T45" fmla="*/ 2147483647 h 214"/>
              <a:gd name="T46" fmla="*/ 2147483647 w 52"/>
              <a:gd name="T47" fmla="*/ 2147483647 h 214"/>
              <a:gd name="T48" fmla="*/ 2147483647 w 52"/>
              <a:gd name="T49" fmla="*/ 0 h 214"/>
              <a:gd name="T50" fmla="*/ 2147483647 w 52"/>
              <a:gd name="T51" fmla="*/ 2147483647 h 214"/>
              <a:gd name="T52" fmla="*/ 2147483647 w 52"/>
              <a:gd name="T53" fmla="*/ 2147483647 h 214"/>
              <a:gd name="T54" fmla="*/ 2147483647 w 52"/>
              <a:gd name="T55" fmla="*/ 2147483647 h 214"/>
              <a:gd name="T56" fmla="*/ 2147483647 w 52"/>
              <a:gd name="T57" fmla="*/ 2147483647 h 214"/>
              <a:gd name="T58" fmla="*/ 2147483647 w 52"/>
              <a:gd name="T59" fmla="*/ 2147483647 h 214"/>
              <a:gd name="T60" fmla="*/ 2147483647 w 52"/>
              <a:gd name="T61" fmla="*/ 2147483647 h 214"/>
              <a:gd name="T62" fmla="*/ 0 w 52"/>
              <a:gd name="T63" fmla="*/ 2147483647 h 214"/>
              <a:gd name="T64" fmla="*/ 0 w 52"/>
              <a:gd name="T65" fmla="*/ 2147483647 h 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214"/>
              <a:gd name="T101" fmla="*/ 52 w 52"/>
              <a:gd name="T102" fmla="*/ 214 h 2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214">
                <a:moveTo>
                  <a:pt x="0" y="188"/>
                </a:moveTo>
                <a:lnTo>
                  <a:pt x="0" y="193"/>
                </a:lnTo>
                <a:lnTo>
                  <a:pt x="2" y="199"/>
                </a:lnTo>
                <a:lnTo>
                  <a:pt x="3" y="204"/>
                </a:lnTo>
                <a:lnTo>
                  <a:pt x="7" y="208"/>
                </a:lnTo>
                <a:lnTo>
                  <a:pt x="11" y="211"/>
                </a:lnTo>
                <a:lnTo>
                  <a:pt x="15" y="213"/>
                </a:lnTo>
                <a:lnTo>
                  <a:pt x="21" y="214"/>
                </a:lnTo>
                <a:lnTo>
                  <a:pt x="26" y="214"/>
                </a:lnTo>
                <a:lnTo>
                  <a:pt x="31" y="214"/>
                </a:lnTo>
                <a:lnTo>
                  <a:pt x="37" y="213"/>
                </a:lnTo>
                <a:lnTo>
                  <a:pt x="40" y="211"/>
                </a:lnTo>
                <a:lnTo>
                  <a:pt x="44" y="208"/>
                </a:lnTo>
                <a:lnTo>
                  <a:pt x="48" y="204"/>
                </a:lnTo>
                <a:lnTo>
                  <a:pt x="51" y="199"/>
                </a:lnTo>
                <a:lnTo>
                  <a:pt x="52" y="193"/>
                </a:lnTo>
                <a:lnTo>
                  <a:pt x="52" y="32"/>
                </a:lnTo>
                <a:lnTo>
                  <a:pt x="52" y="22"/>
                </a:lnTo>
                <a:lnTo>
                  <a:pt x="51" y="18"/>
                </a:lnTo>
                <a:lnTo>
                  <a:pt x="48" y="12"/>
                </a:lnTo>
                <a:lnTo>
                  <a:pt x="44" y="8"/>
                </a:lnTo>
                <a:lnTo>
                  <a:pt x="40" y="6"/>
                </a:lnTo>
                <a:lnTo>
                  <a:pt x="37" y="3"/>
                </a:lnTo>
                <a:lnTo>
                  <a:pt x="31" y="2"/>
                </a:lnTo>
                <a:lnTo>
                  <a:pt x="26" y="0"/>
                </a:lnTo>
                <a:lnTo>
                  <a:pt x="21" y="2"/>
                </a:lnTo>
                <a:lnTo>
                  <a:pt x="15" y="3"/>
                </a:lnTo>
                <a:lnTo>
                  <a:pt x="11" y="6"/>
                </a:lnTo>
                <a:lnTo>
                  <a:pt x="7" y="8"/>
                </a:lnTo>
                <a:lnTo>
                  <a:pt x="3" y="12"/>
                </a:lnTo>
                <a:lnTo>
                  <a:pt x="2" y="18"/>
                </a:lnTo>
                <a:lnTo>
                  <a:pt x="0" y="27"/>
                </a:lnTo>
                <a:lnTo>
                  <a:pt x="0" y="188"/>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7" name="Straight Connector 46595"/>
          <p:cNvSpPr>
            <a:spLocks noChangeShapeType="1"/>
          </p:cNvSpPr>
          <p:nvPr/>
        </p:nvSpPr>
        <p:spPr bwMode="auto">
          <a:xfrm>
            <a:off x="8555038" y="2663825"/>
            <a:ext cx="1587"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8" name="Shape 46596"/>
          <p:cNvSpPr>
            <a:spLocks/>
          </p:cNvSpPr>
          <p:nvPr/>
        </p:nvSpPr>
        <p:spPr bwMode="auto">
          <a:xfrm>
            <a:off x="8543925" y="2663825"/>
            <a:ext cx="25400" cy="19050"/>
          </a:xfrm>
          <a:custGeom>
            <a:avLst/>
            <a:gdLst>
              <a:gd name="T0" fmla="*/ 2147483647 w 64"/>
              <a:gd name="T1" fmla="*/ 0 h 53"/>
              <a:gd name="T2" fmla="*/ 2147483647 w 64"/>
              <a:gd name="T3" fmla="*/ 2147483647 h 53"/>
              <a:gd name="T4" fmla="*/ 2147483647 w 64"/>
              <a:gd name="T5" fmla="*/ 2147483647 h 53"/>
              <a:gd name="T6" fmla="*/ 2147483647 w 64"/>
              <a:gd name="T7" fmla="*/ 2147483647 h 53"/>
              <a:gd name="T8" fmla="*/ 2147483647 w 64"/>
              <a:gd name="T9" fmla="*/ 2147483647 h 53"/>
              <a:gd name="T10" fmla="*/ 2147483647 w 64"/>
              <a:gd name="T11" fmla="*/ 2147483647 h 53"/>
              <a:gd name="T12" fmla="*/ 2147483647 w 64"/>
              <a:gd name="T13" fmla="*/ 2147483647 h 53"/>
              <a:gd name="T14" fmla="*/ 0 w 64"/>
              <a:gd name="T15" fmla="*/ 2147483647 h 53"/>
              <a:gd name="T16" fmla="*/ 0 w 64"/>
              <a:gd name="T17" fmla="*/ 2147483647 h 53"/>
              <a:gd name="T18" fmla="*/ 0 w 64"/>
              <a:gd name="T19" fmla="*/ 2147483647 h 53"/>
              <a:gd name="T20" fmla="*/ 2147483647 w 64"/>
              <a:gd name="T21" fmla="*/ 2147483647 h 53"/>
              <a:gd name="T22" fmla="*/ 2147483647 w 64"/>
              <a:gd name="T23" fmla="*/ 2147483647 h 53"/>
              <a:gd name="T24" fmla="*/ 2147483647 w 64"/>
              <a:gd name="T25" fmla="*/ 2147483647 h 53"/>
              <a:gd name="T26" fmla="*/ 2147483647 w 64"/>
              <a:gd name="T27" fmla="*/ 2147483647 h 53"/>
              <a:gd name="T28" fmla="*/ 2147483647 w 64"/>
              <a:gd name="T29" fmla="*/ 2147483647 h 53"/>
              <a:gd name="T30" fmla="*/ 2147483647 w 64"/>
              <a:gd name="T31" fmla="*/ 2147483647 h 53"/>
              <a:gd name="T32" fmla="*/ 2147483647 w 64"/>
              <a:gd name="T33" fmla="*/ 2147483647 h 53"/>
              <a:gd name="T34" fmla="*/ 2147483647 w 64"/>
              <a:gd name="T35" fmla="*/ 2147483647 h 53"/>
              <a:gd name="T36" fmla="*/ 2147483647 w 64"/>
              <a:gd name="T37" fmla="*/ 2147483647 h 53"/>
              <a:gd name="T38" fmla="*/ 2147483647 w 64"/>
              <a:gd name="T39" fmla="*/ 2147483647 h 53"/>
              <a:gd name="T40" fmla="*/ 2147483647 w 64"/>
              <a:gd name="T41" fmla="*/ 2147483647 h 53"/>
              <a:gd name="T42" fmla="*/ 2147483647 w 64"/>
              <a:gd name="T43" fmla="*/ 2147483647 h 53"/>
              <a:gd name="T44" fmla="*/ 2147483647 w 64"/>
              <a:gd name="T45" fmla="*/ 2147483647 h 53"/>
              <a:gd name="T46" fmla="*/ 2147483647 w 64"/>
              <a:gd name="T47" fmla="*/ 2147483647 h 53"/>
              <a:gd name="T48" fmla="*/ 2147483647 w 64"/>
              <a:gd name="T49" fmla="*/ 2147483647 h 53"/>
              <a:gd name="T50" fmla="*/ 2147483647 w 64"/>
              <a:gd name="T51" fmla="*/ 2147483647 h 53"/>
              <a:gd name="T52" fmla="*/ 2147483647 w 64"/>
              <a:gd name="T53" fmla="*/ 2147483647 h 53"/>
              <a:gd name="T54" fmla="*/ 2147483647 w 64"/>
              <a:gd name="T55" fmla="*/ 2147483647 h 53"/>
              <a:gd name="T56" fmla="*/ 2147483647 w 64"/>
              <a:gd name="T57" fmla="*/ 2147483647 h 53"/>
              <a:gd name="T58" fmla="*/ 2147483647 w 64"/>
              <a:gd name="T59" fmla="*/ 2147483647 h 53"/>
              <a:gd name="T60" fmla="*/ 2147483647 w 64"/>
              <a:gd name="T61" fmla="*/ 2147483647 h 53"/>
              <a:gd name="T62" fmla="*/ 2147483647 w 64"/>
              <a:gd name="T63" fmla="*/ 0 h 53"/>
              <a:gd name="T64" fmla="*/ 2147483647 w 64"/>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53"/>
              <a:gd name="T101" fmla="*/ 64 w 64"/>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53">
                <a:moveTo>
                  <a:pt x="26" y="0"/>
                </a:moveTo>
                <a:lnTo>
                  <a:pt x="21" y="2"/>
                </a:lnTo>
                <a:lnTo>
                  <a:pt x="15" y="3"/>
                </a:lnTo>
                <a:lnTo>
                  <a:pt x="11" y="6"/>
                </a:lnTo>
                <a:lnTo>
                  <a:pt x="7" y="8"/>
                </a:lnTo>
                <a:lnTo>
                  <a:pt x="3" y="12"/>
                </a:lnTo>
                <a:lnTo>
                  <a:pt x="2" y="18"/>
                </a:lnTo>
                <a:lnTo>
                  <a:pt x="0" y="22"/>
                </a:lnTo>
                <a:lnTo>
                  <a:pt x="0" y="27"/>
                </a:lnTo>
                <a:lnTo>
                  <a:pt x="0" y="32"/>
                </a:lnTo>
                <a:lnTo>
                  <a:pt x="2" y="37"/>
                </a:lnTo>
                <a:lnTo>
                  <a:pt x="3" y="41"/>
                </a:lnTo>
                <a:lnTo>
                  <a:pt x="7" y="45"/>
                </a:lnTo>
                <a:lnTo>
                  <a:pt x="11" y="49"/>
                </a:lnTo>
                <a:lnTo>
                  <a:pt x="15" y="52"/>
                </a:lnTo>
                <a:lnTo>
                  <a:pt x="21" y="53"/>
                </a:lnTo>
                <a:lnTo>
                  <a:pt x="33" y="53"/>
                </a:lnTo>
                <a:lnTo>
                  <a:pt x="43" y="53"/>
                </a:lnTo>
                <a:lnTo>
                  <a:pt x="48" y="52"/>
                </a:lnTo>
                <a:lnTo>
                  <a:pt x="52" y="49"/>
                </a:lnTo>
                <a:lnTo>
                  <a:pt x="58" y="45"/>
                </a:lnTo>
                <a:lnTo>
                  <a:pt x="60" y="41"/>
                </a:lnTo>
                <a:lnTo>
                  <a:pt x="63" y="37"/>
                </a:lnTo>
                <a:lnTo>
                  <a:pt x="64" y="32"/>
                </a:lnTo>
                <a:lnTo>
                  <a:pt x="64" y="27"/>
                </a:lnTo>
                <a:lnTo>
                  <a:pt x="64" y="22"/>
                </a:lnTo>
                <a:lnTo>
                  <a:pt x="63" y="18"/>
                </a:lnTo>
                <a:lnTo>
                  <a:pt x="60" y="12"/>
                </a:lnTo>
                <a:lnTo>
                  <a:pt x="58" y="8"/>
                </a:lnTo>
                <a:lnTo>
                  <a:pt x="52" y="6"/>
                </a:lnTo>
                <a:lnTo>
                  <a:pt x="48" y="3"/>
                </a:lnTo>
                <a:lnTo>
                  <a:pt x="38" y="0"/>
                </a:lnTo>
                <a:lnTo>
                  <a:pt x="26" y="0"/>
                </a:lnTo>
                <a:close/>
              </a:path>
            </a:pathLst>
          </a:custGeom>
          <a:solidFill>
            <a:srgbClr val="FFFFFF"/>
          </a:solidFill>
          <a:ln w="7938"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19" name="Straight Connector 46597"/>
          <p:cNvSpPr>
            <a:spLocks noChangeShapeType="1"/>
          </p:cNvSpPr>
          <p:nvPr/>
        </p:nvSpPr>
        <p:spPr bwMode="auto">
          <a:xfrm>
            <a:off x="1428750" y="54530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0" name="Shape 46598"/>
          <p:cNvSpPr>
            <a:spLocks/>
          </p:cNvSpPr>
          <p:nvPr/>
        </p:nvSpPr>
        <p:spPr bwMode="auto">
          <a:xfrm>
            <a:off x="1420813" y="5453063"/>
            <a:ext cx="93662" cy="14287"/>
          </a:xfrm>
          <a:custGeom>
            <a:avLst/>
            <a:gdLst>
              <a:gd name="T0" fmla="*/ 2147483647 w 236"/>
              <a:gd name="T1" fmla="*/ 0 h 38"/>
              <a:gd name="T2" fmla="*/ 2147483647 w 236"/>
              <a:gd name="T3" fmla="*/ 0 h 38"/>
              <a:gd name="T4" fmla="*/ 2147483647 w 236"/>
              <a:gd name="T5" fmla="*/ 2147483647 h 38"/>
              <a:gd name="T6" fmla="*/ 2147483647 w 236"/>
              <a:gd name="T7" fmla="*/ 2147483647 h 38"/>
              <a:gd name="T8" fmla="*/ 2147483647 w 236"/>
              <a:gd name="T9" fmla="*/ 2147483647 h 38"/>
              <a:gd name="T10" fmla="*/ 2147483647 w 236"/>
              <a:gd name="T11" fmla="*/ 2147483647 h 38"/>
              <a:gd name="T12" fmla="*/ 0 w 236"/>
              <a:gd name="T13" fmla="*/ 2147483647 h 38"/>
              <a:gd name="T14" fmla="*/ 2147483647 w 236"/>
              <a:gd name="T15" fmla="*/ 2147483647 h 38"/>
              <a:gd name="T16" fmla="*/ 2147483647 w 236"/>
              <a:gd name="T17" fmla="*/ 2147483647 h 38"/>
              <a:gd name="T18" fmla="*/ 2147483647 w 236"/>
              <a:gd name="T19" fmla="*/ 2147483647 h 38"/>
              <a:gd name="T20" fmla="*/ 2147483647 w 236"/>
              <a:gd name="T21" fmla="*/ 2147483647 h 38"/>
              <a:gd name="T22" fmla="*/ 2147483647 w 236"/>
              <a:gd name="T23" fmla="*/ 2147483647 h 38"/>
              <a:gd name="T24" fmla="*/ 2147483647 w 236"/>
              <a:gd name="T25" fmla="*/ 2147483647 h 38"/>
              <a:gd name="T26" fmla="*/ 2147483647 w 236"/>
              <a:gd name="T27" fmla="*/ 2147483647 h 38"/>
              <a:gd name="T28" fmla="*/ 2147483647 w 236"/>
              <a:gd name="T29" fmla="*/ 2147483647 h 38"/>
              <a:gd name="T30" fmla="*/ 2147483647 w 236"/>
              <a:gd name="T31" fmla="*/ 2147483647 h 38"/>
              <a:gd name="T32" fmla="*/ 2147483647 w 236"/>
              <a:gd name="T33" fmla="*/ 2147483647 h 38"/>
              <a:gd name="T34" fmla="*/ 2147483647 w 236"/>
              <a:gd name="T35" fmla="*/ 2147483647 h 38"/>
              <a:gd name="T36" fmla="*/ 2147483647 w 236"/>
              <a:gd name="T37" fmla="*/ 2147483647 h 38"/>
              <a:gd name="T38" fmla="*/ 2147483647 w 236"/>
              <a:gd name="T39" fmla="*/ 2147483647 h 38"/>
              <a:gd name="T40" fmla="*/ 2147483647 w 236"/>
              <a:gd name="T41" fmla="*/ 2147483647 h 38"/>
              <a:gd name="T42" fmla="*/ 2147483647 w 236"/>
              <a:gd name="T43" fmla="*/ 2147483647 h 38"/>
              <a:gd name="T44" fmla="*/ 2147483647 w 236"/>
              <a:gd name="T45" fmla="*/ 2147483647 h 38"/>
              <a:gd name="T46" fmla="*/ 2147483647 w 236"/>
              <a:gd name="T47" fmla="*/ 0 h 38"/>
              <a:gd name="T48" fmla="*/ 2147483647 w 236"/>
              <a:gd name="T49" fmla="*/ 0 h 38"/>
              <a:gd name="T50" fmla="*/ 2147483647 w 236"/>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36"/>
              <a:gd name="T79" fmla="*/ 0 h 38"/>
              <a:gd name="T80" fmla="*/ 236 w 23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36" h="38">
                <a:moveTo>
                  <a:pt x="19" y="0"/>
                </a:moveTo>
                <a:lnTo>
                  <a:pt x="14" y="0"/>
                </a:lnTo>
                <a:lnTo>
                  <a:pt x="10" y="2"/>
                </a:lnTo>
                <a:lnTo>
                  <a:pt x="6" y="5"/>
                </a:lnTo>
                <a:lnTo>
                  <a:pt x="2" y="9"/>
                </a:lnTo>
                <a:lnTo>
                  <a:pt x="1" y="14"/>
                </a:lnTo>
                <a:lnTo>
                  <a:pt x="0" y="19"/>
                </a:lnTo>
                <a:lnTo>
                  <a:pt x="1" y="25"/>
                </a:lnTo>
                <a:lnTo>
                  <a:pt x="2" y="29"/>
                </a:lnTo>
                <a:lnTo>
                  <a:pt x="6" y="34"/>
                </a:lnTo>
                <a:lnTo>
                  <a:pt x="10" y="37"/>
                </a:lnTo>
                <a:lnTo>
                  <a:pt x="14" y="38"/>
                </a:lnTo>
                <a:lnTo>
                  <a:pt x="211" y="38"/>
                </a:lnTo>
                <a:lnTo>
                  <a:pt x="222" y="38"/>
                </a:lnTo>
                <a:lnTo>
                  <a:pt x="227" y="37"/>
                </a:lnTo>
                <a:lnTo>
                  <a:pt x="231" y="34"/>
                </a:lnTo>
                <a:lnTo>
                  <a:pt x="234" y="29"/>
                </a:lnTo>
                <a:lnTo>
                  <a:pt x="236" y="25"/>
                </a:lnTo>
                <a:lnTo>
                  <a:pt x="236" y="19"/>
                </a:lnTo>
                <a:lnTo>
                  <a:pt x="236" y="14"/>
                </a:lnTo>
                <a:lnTo>
                  <a:pt x="234" y="9"/>
                </a:lnTo>
                <a:lnTo>
                  <a:pt x="231" y="5"/>
                </a:lnTo>
                <a:lnTo>
                  <a:pt x="227" y="2"/>
                </a:lnTo>
                <a:lnTo>
                  <a:pt x="222" y="0"/>
                </a:lnTo>
                <a:lnTo>
                  <a:pt x="216"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1" name="Straight Connector 46599"/>
          <p:cNvSpPr>
            <a:spLocks noChangeShapeType="1"/>
          </p:cNvSpPr>
          <p:nvPr/>
        </p:nvSpPr>
        <p:spPr bwMode="auto">
          <a:xfrm>
            <a:off x="1498600" y="54610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2" name="Shape 46600"/>
          <p:cNvSpPr>
            <a:spLocks/>
          </p:cNvSpPr>
          <p:nvPr/>
        </p:nvSpPr>
        <p:spPr bwMode="auto">
          <a:xfrm>
            <a:off x="1498600" y="5426075"/>
            <a:ext cx="15875" cy="42863"/>
          </a:xfrm>
          <a:custGeom>
            <a:avLst/>
            <a:gdLst>
              <a:gd name="T0" fmla="*/ 0 w 39"/>
              <a:gd name="T1" fmla="*/ 2147483647 h 112"/>
              <a:gd name="T2" fmla="*/ 2147483647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2147483647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1" y="98"/>
                </a:lnTo>
                <a:lnTo>
                  <a:pt x="2" y="102"/>
                </a:lnTo>
                <a:lnTo>
                  <a:pt x="5" y="107"/>
                </a:lnTo>
                <a:lnTo>
                  <a:pt x="10" y="110"/>
                </a:lnTo>
                <a:lnTo>
                  <a:pt x="14" y="111"/>
                </a:lnTo>
                <a:lnTo>
                  <a:pt x="19" y="112"/>
                </a:lnTo>
                <a:lnTo>
                  <a:pt x="25" y="111"/>
                </a:lnTo>
                <a:lnTo>
                  <a:pt x="30" y="110"/>
                </a:lnTo>
                <a:lnTo>
                  <a:pt x="34" y="107"/>
                </a:lnTo>
                <a:lnTo>
                  <a:pt x="37" y="102"/>
                </a:lnTo>
                <a:lnTo>
                  <a:pt x="39" y="98"/>
                </a:lnTo>
                <a:lnTo>
                  <a:pt x="39" y="25"/>
                </a:lnTo>
                <a:lnTo>
                  <a:pt x="39" y="14"/>
                </a:lnTo>
                <a:lnTo>
                  <a:pt x="37" y="9"/>
                </a:lnTo>
                <a:lnTo>
                  <a:pt x="34" y="5"/>
                </a:lnTo>
                <a:lnTo>
                  <a:pt x="30" y="3"/>
                </a:lnTo>
                <a:lnTo>
                  <a:pt x="25" y="0"/>
                </a:lnTo>
                <a:lnTo>
                  <a:pt x="19" y="0"/>
                </a:lnTo>
                <a:lnTo>
                  <a:pt x="14" y="0"/>
                </a:lnTo>
                <a:lnTo>
                  <a:pt x="10" y="3"/>
                </a:lnTo>
                <a:lnTo>
                  <a:pt x="5" y="5"/>
                </a:lnTo>
                <a:lnTo>
                  <a:pt x="2" y="9"/>
                </a:lnTo>
                <a:lnTo>
                  <a:pt x="1"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3" name="Straight Connector 46601"/>
          <p:cNvSpPr>
            <a:spLocks noChangeShapeType="1"/>
          </p:cNvSpPr>
          <p:nvPr/>
        </p:nvSpPr>
        <p:spPr bwMode="auto">
          <a:xfrm>
            <a:off x="1506538" y="54260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4" name="Shape 46602"/>
          <p:cNvSpPr>
            <a:spLocks/>
          </p:cNvSpPr>
          <p:nvPr/>
        </p:nvSpPr>
        <p:spPr bwMode="auto">
          <a:xfrm>
            <a:off x="1498600" y="5426075"/>
            <a:ext cx="488950" cy="14288"/>
          </a:xfrm>
          <a:custGeom>
            <a:avLst/>
            <a:gdLst>
              <a:gd name="T0" fmla="*/ 2147483647 w 1230"/>
              <a:gd name="T1" fmla="*/ 0 h 38"/>
              <a:gd name="T2" fmla="*/ 2147483647 w 1230"/>
              <a:gd name="T3" fmla="*/ 0 h 38"/>
              <a:gd name="T4" fmla="*/ 2147483647 w 1230"/>
              <a:gd name="T5" fmla="*/ 2147483647 h 38"/>
              <a:gd name="T6" fmla="*/ 2147483647 w 1230"/>
              <a:gd name="T7" fmla="*/ 2147483647 h 38"/>
              <a:gd name="T8" fmla="*/ 2147483647 w 1230"/>
              <a:gd name="T9" fmla="*/ 2147483647 h 38"/>
              <a:gd name="T10" fmla="*/ 2147483647 w 1230"/>
              <a:gd name="T11" fmla="*/ 2147483647 h 38"/>
              <a:gd name="T12" fmla="*/ 0 w 1230"/>
              <a:gd name="T13" fmla="*/ 2147483647 h 38"/>
              <a:gd name="T14" fmla="*/ 2147483647 w 1230"/>
              <a:gd name="T15" fmla="*/ 2147483647 h 38"/>
              <a:gd name="T16" fmla="*/ 2147483647 w 1230"/>
              <a:gd name="T17" fmla="*/ 2147483647 h 38"/>
              <a:gd name="T18" fmla="*/ 2147483647 w 1230"/>
              <a:gd name="T19" fmla="*/ 2147483647 h 38"/>
              <a:gd name="T20" fmla="*/ 2147483647 w 1230"/>
              <a:gd name="T21" fmla="*/ 2147483647 h 38"/>
              <a:gd name="T22" fmla="*/ 2147483647 w 1230"/>
              <a:gd name="T23" fmla="*/ 2147483647 h 38"/>
              <a:gd name="T24" fmla="*/ 2147483647 w 1230"/>
              <a:gd name="T25" fmla="*/ 2147483647 h 38"/>
              <a:gd name="T26" fmla="*/ 2147483647 w 1230"/>
              <a:gd name="T27" fmla="*/ 2147483647 h 38"/>
              <a:gd name="T28" fmla="*/ 2147483647 w 1230"/>
              <a:gd name="T29" fmla="*/ 2147483647 h 38"/>
              <a:gd name="T30" fmla="*/ 2147483647 w 1230"/>
              <a:gd name="T31" fmla="*/ 2147483647 h 38"/>
              <a:gd name="T32" fmla="*/ 2147483647 w 1230"/>
              <a:gd name="T33" fmla="*/ 2147483647 h 38"/>
              <a:gd name="T34" fmla="*/ 2147483647 w 1230"/>
              <a:gd name="T35" fmla="*/ 2147483647 h 38"/>
              <a:gd name="T36" fmla="*/ 2147483647 w 1230"/>
              <a:gd name="T37" fmla="*/ 2147483647 h 38"/>
              <a:gd name="T38" fmla="*/ 2147483647 w 1230"/>
              <a:gd name="T39" fmla="*/ 2147483647 h 38"/>
              <a:gd name="T40" fmla="*/ 2147483647 w 1230"/>
              <a:gd name="T41" fmla="*/ 2147483647 h 38"/>
              <a:gd name="T42" fmla="*/ 2147483647 w 1230"/>
              <a:gd name="T43" fmla="*/ 2147483647 h 38"/>
              <a:gd name="T44" fmla="*/ 2147483647 w 1230"/>
              <a:gd name="T45" fmla="*/ 2147483647 h 38"/>
              <a:gd name="T46" fmla="*/ 2147483647 w 1230"/>
              <a:gd name="T47" fmla="*/ 0 h 38"/>
              <a:gd name="T48" fmla="*/ 2147483647 w 1230"/>
              <a:gd name="T49" fmla="*/ 0 h 38"/>
              <a:gd name="T50" fmla="*/ 2147483647 w 123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30"/>
              <a:gd name="T79" fmla="*/ 0 h 38"/>
              <a:gd name="T80" fmla="*/ 1230 w 123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30" h="38">
                <a:moveTo>
                  <a:pt x="19" y="0"/>
                </a:moveTo>
                <a:lnTo>
                  <a:pt x="14" y="0"/>
                </a:lnTo>
                <a:lnTo>
                  <a:pt x="10" y="3"/>
                </a:lnTo>
                <a:lnTo>
                  <a:pt x="5" y="5"/>
                </a:lnTo>
                <a:lnTo>
                  <a:pt x="2" y="9"/>
                </a:lnTo>
                <a:lnTo>
                  <a:pt x="1" y="14"/>
                </a:lnTo>
                <a:lnTo>
                  <a:pt x="0" y="20"/>
                </a:lnTo>
                <a:lnTo>
                  <a:pt x="1" y="25"/>
                </a:lnTo>
                <a:lnTo>
                  <a:pt x="2" y="29"/>
                </a:lnTo>
                <a:lnTo>
                  <a:pt x="5" y="34"/>
                </a:lnTo>
                <a:lnTo>
                  <a:pt x="10" y="37"/>
                </a:lnTo>
                <a:lnTo>
                  <a:pt x="14" y="38"/>
                </a:lnTo>
                <a:lnTo>
                  <a:pt x="1205" y="38"/>
                </a:lnTo>
                <a:lnTo>
                  <a:pt x="1215" y="38"/>
                </a:lnTo>
                <a:lnTo>
                  <a:pt x="1219" y="37"/>
                </a:lnTo>
                <a:lnTo>
                  <a:pt x="1223" y="34"/>
                </a:lnTo>
                <a:lnTo>
                  <a:pt x="1227" y="29"/>
                </a:lnTo>
                <a:lnTo>
                  <a:pt x="1229" y="25"/>
                </a:lnTo>
                <a:lnTo>
                  <a:pt x="1230" y="20"/>
                </a:lnTo>
                <a:lnTo>
                  <a:pt x="1229" y="14"/>
                </a:lnTo>
                <a:lnTo>
                  <a:pt x="1227" y="9"/>
                </a:lnTo>
                <a:lnTo>
                  <a:pt x="1223" y="5"/>
                </a:lnTo>
                <a:lnTo>
                  <a:pt x="1219" y="3"/>
                </a:lnTo>
                <a:lnTo>
                  <a:pt x="1215" y="0"/>
                </a:lnTo>
                <a:lnTo>
                  <a:pt x="1210"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5" name="Straight Connector 46603"/>
          <p:cNvSpPr>
            <a:spLocks noChangeShapeType="1"/>
          </p:cNvSpPr>
          <p:nvPr/>
        </p:nvSpPr>
        <p:spPr bwMode="auto">
          <a:xfrm>
            <a:off x="1971675" y="54340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6" name="Shape 46604"/>
          <p:cNvSpPr>
            <a:spLocks/>
          </p:cNvSpPr>
          <p:nvPr/>
        </p:nvSpPr>
        <p:spPr bwMode="auto">
          <a:xfrm>
            <a:off x="1971675" y="5399088"/>
            <a:ext cx="14288" cy="42862"/>
          </a:xfrm>
          <a:custGeom>
            <a:avLst/>
            <a:gdLst>
              <a:gd name="T0" fmla="*/ 0 w 39"/>
              <a:gd name="T1" fmla="*/ 2147483647 h 113"/>
              <a:gd name="T2" fmla="*/ 0 w 39"/>
              <a:gd name="T3" fmla="*/ 2147483647 h 113"/>
              <a:gd name="T4" fmla="*/ 2147483647 w 39"/>
              <a:gd name="T5" fmla="*/ 2147483647 h 113"/>
              <a:gd name="T6" fmla="*/ 2147483647 w 39"/>
              <a:gd name="T7" fmla="*/ 2147483647 h 113"/>
              <a:gd name="T8" fmla="*/ 2147483647 w 39"/>
              <a:gd name="T9" fmla="*/ 2147483647 h 113"/>
              <a:gd name="T10" fmla="*/ 2147483647 w 39"/>
              <a:gd name="T11" fmla="*/ 2147483647 h 113"/>
              <a:gd name="T12" fmla="*/ 2147483647 w 39"/>
              <a:gd name="T13" fmla="*/ 2147483647 h 113"/>
              <a:gd name="T14" fmla="*/ 2147483647 w 39"/>
              <a:gd name="T15" fmla="*/ 2147483647 h 113"/>
              <a:gd name="T16" fmla="*/ 2147483647 w 39"/>
              <a:gd name="T17" fmla="*/ 2147483647 h 113"/>
              <a:gd name="T18" fmla="*/ 2147483647 w 39"/>
              <a:gd name="T19" fmla="*/ 2147483647 h 113"/>
              <a:gd name="T20" fmla="*/ 2147483647 w 39"/>
              <a:gd name="T21" fmla="*/ 2147483647 h 113"/>
              <a:gd name="T22" fmla="*/ 2147483647 w 39"/>
              <a:gd name="T23" fmla="*/ 2147483647 h 113"/>
              <a:gd name="T24" fmla="*/ 2147483647 w 39"/>
              <a:gd name="T25" fmla="*/ 2147483647 h 113"/>
              <a:gd name="T26" fmla="*/ 2147483647 w 39"/>
              <a:gd name="T27" fmla="*/ 2147483647 h 113"/>
              <a:gd name="T28" fmla="*/ 2147483647 w 39"/>
              <a:gd name="T29" fmla="*/ 2147483647 h 113"/>
              <a:gd name="T30" fmla="*/ 2147483647 w 39"/>
              <a:gd name="T31" fmla="*/ 2147483647 h 113"/>
              <a:gd name="T32" fmla="*/ 2147483647 w 39"/>
              <a:gd name="T33" fmla="*/ 2147483647 h 113"/>
              <a:gd name="T34" fmla="*/ 2147483647 w 39"/>
              <a:gd name="T35" fmla="*/ 0 h 113"/>
              <a:gd name="T36" fmla="*/ 2147483647 w 39"/>
              <a:gd name="T37" fmla="*/ 0 h 113"/>
              <a:gd name="T38" fmla="*/ 2147483647 w 39"/>
              <a:gd name="T39" fmla="*/ 0 h 113"/>
              <a:gd name="T40" fmla="*/ 2147483647 w 39"/>
              <a:gd name="T41" fmla="*/ 2147483647 h 113"/>
              <a:gd name="T42" fmla="*/ 2147483647 w 39"/>
              <a:gd name="T43" fmla="*/ 2147483647 h 113"/>
              <a:gd name="T44" fmla="*/ 2147483647 w 39"/>
              <a:gd name="T45" fmla="*/ 2147483647 h 113"/>
              <a:gd name="T46" fmla="*/ 0 w 39"/>
              <a:gd name="T47" fmla="*/ 2147483647 h 113"/>
              <a:gd name="T48" fmla="*/ 0 w 39"/>
              <a:gd name="T49" fmla="*/ 2147483647 h 113"/>
              <a:gd name="T50" fmla="*/ 0 w 39"/>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3"/>
              <a:gd name="T80" fmla="*/ 39 w 39"/>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3">
                <a:moveTo>
                  <a:pt x="0" y="93"/>
                </a:moveTo>
                <a:lnTo>
                  <a:pt x="0" y="98"/>
                </a:lnTo>
                <a:lnTo>
                  <a:pt x="3" y="102"/>
                </a:lnTo>
                <a:lnTo>
                  <a:pt x="6" y="107"/>
                </a:lnTo>
                <a:lnTo>
                  <a:pt x="10" y="110"/>
                </a:lnTo>
                <a:lnTo>
                  <a:pt x="15" y="111"/>
                </a:lnTo>
                <a:lnTo>
                  <a:pt x="20" y="113"/>
                </a:lnTo>
                <a:lnTo>
                  <a:pt x="25" y="111"/>
                </a:lnTo>
                <a:lnTo>
                  <a:pt x="29" y="110"/>
                </a:lnTo>
                <a:lnTo>
                  <a:pt x="33" y="107"/>
                </a:lnTo>
                <a:lnTo>
                  <a:pt x="37" y="102"/>
                </a:lnTo>
                <a:lnTo>
                  <a:pt x="39" y="98"/>
                </a:lnTo>
                <a:lnTo>
                  <a:pt x="39" y="25"/>
                </a:lnTo>
                <a:lnTo>
                  <a:pt x="39" y="15"/>
                </a:lnTo>
                <a:lnTo>
                  <a:pt x="37" y="10"/>
                </a:lnTo>
                <a:lnTo>
                  <a:pt x="33" y="6"/>
                </a:lnTo>
                <a:lnTo>
                  <a:pt x="29" y="3"/>
                </a:lnTo>
                <a:lnTo>
                  <a:pt x="25" y="0"/>
                </a:lnTo>
                <a:lnTo>
                  <a:pt x="20" y="0"/>
                </a:lnTo>
                <a:lnTo>
                  <a:pt x="15" y="0"/>
                </a:lnTo>
                <a:lnTo>
                  <a:pt x="10" y="3"/>
                </a:lnTo>
                <a:lnTo>
                  <a:pt x="6" y="6"/>
                </a:lnTo>
                <a:lnTo>
                  <a:pt x="3" y="10"/>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7" name="Straight Connector 46605"/>
          <p:cNvSpPr>
            <a:spLocks noChangeShapeType="1"/>
          </p:cNvSpPr>
          <p:nvPr/>
        </p:nvSpPr>
        <p:spPr bwMode="auto">
          <a:xfrm>
            <a:off x="1979613" y="53990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8" name="Shape 46606"/>
          <p:cNvSpPr>
            <a:spLocks/>
          </p:cNvSpPr>
          <p:nvPr/>
        </p:nvSpPr>
        <p:spPr bwMode="auto">
          <a:xfrm>
            <a:off x="1971675" y="5399088"/>
            <a:ext cx="182563" cy="12700"/>
          </a:xfrm>
          <a:custGeom>
            <a:avLst/>
            <a:gdLst>
              <a:gd name="T0" fmla="*/ 2147483647 w 463"/>
              <a:gd name="T1" fmla="*/ 0 h 39"/>
              <a:gd name="T2" fmla="*/ 2147483647 w 463"/>
              <a:gd name="T3" fmla="*/ 0 h 39"/>
              <a:gd name="T4" fmla="*/ 2147483647 w 463"/>
              <a:gd name="T5" fmla="*/ 2147483647 h 39"/>
              <a:gd name="T6" fmla="*/ 2147483647 w 463"/>
              <a:gd name="T7" fmla="*/ 2147483647 h 39"/>
              <a:gd name="T8" fmla="*/ 2147483647 w 463"/>
              <a:gd name="T9" fmla="*/ 2147483647 h 39"/>
              <a:gd name="T10" fmla="*/ 0 w 463"/>
              <a:gd name="T11" fmla="*/ 2147483647 h 39"/>
              <a:gd name="T12" fmla="*/ 0 w 463"/>
              <a:gd name="T13" fmla="*/ 2147483647 h 39"/>
              <a:gd name="T14" fmla="*/ 0 w 463"/>
              <a:gd name="T15" fmla="*/ 2147483647 h 39"/>
              <a:gd name="T16" fmla="*/ 2147483647 w 463"/>
              <a:gd name="T17" fmla="*/ 2147483647 h 39"/>
              <a:gd name="T18" fmla="*/ 2147483647 w 463"/>
              <a:gd name="T19" fmla="*/ 2147483647 h 39"/>
              <a:gd name="T20" fmla="*/ 2147483647 w 463"/>
              <a:gd name="T21" fmla="*/ 2147483647 h 39"/>
              <a:gd name="T22" fmla="*/ 2147483647 w 463"/>
              <a:gd name="T23" fmla="*/ 2147483647 h 39"/>
              <a:gd name="T24" fmla="*/ 2147483647 w 463"/>
              <a:gd name="T25" fmla="*/ 2147483647 h 39"/>
              <a:gd name="T26" fmla="*/ 2147483647 w 463"/>
              <a:gd name="T27" fmla="*/ 2147483647 h 39"/>
              <a:gd name="T28" fmla="*/ 2147483647 w 463"/>
              <a:gd name="T29" fmla="*/ 2147483647 h 39"/>
              <a:gd name="T30" fmla="*/ 2147483647 w 463"/>
              <a:gd name="T31" fmla="*/ 2147483647 h 39"/>
              <a:gd name="T32" fmla="*/ 2147483647 w 463"/>
              <a:gd name="T33" fmla="*/ 2147483647 h 39"/>
              <a:gd name="T34" fmla="*/ 2147483647 w 463"/>
              <a:gd name="T35" fmla="*/ 2147483647 h 39"/>
              <a:gd name="T36" fmla="*/ 2147483647 w 463"/>
              <a:gd name="T37" fmla="*/ 2147483647 h 39"/>
              <a:gd name="T38" fmla="*/ 2147483647 w 463"/>
              <a:gd name="T39" fmla="*/ 2147483647 h 39"/>
              <a:gd name="T40" fmla="*/ 2147483647 w 463"/>
              <a:gd name="T41" fmla="*/ 2147483647 h 39"/>
              <a:gd name="T42" fmla="*/ 2147483647 w 463"/>
              <a:gd name="T43" fmla="*/ 2147483647 h 39"/>
              <a:gd name="T44" fmla="*/ 2147483647 w 463"/>
              <a:gd name="T45" fmla="*/ 2147483647 h 39"/>
              <a:gd name="T46" fmla="*/ 2147483647 w 463"/>
              <a:gd name="T47" fmla="*/ 0 h 39"/>
              <a:gd name="T48" fmla="*/ 2147483647 w 463"/>
              <a:gd name="T49" fmla="*/ 0 h 39"/>
              <a:gd name="T50" fmla="*/ 2147483647 w 463"/>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3"/>
              <a:gd name="T79" fmla="*/ 0 h 39"/>
              <a:gd name="T80" fmla="*/ 463 w 463"/>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3" h="39">
                <a:moveTo>
                  <a:pt x="20" y="0"/>
                </a:moveTo>
                <a:lnTo>
                  <a:pt x="15" y="0"/>
                </a:lnTo>
                <a:lnTo>
                  <a:pt x="10" y="3"/>
                </a:lnTo>
                <a:lnTo>
                  <a:pt x="6" y="6"/>
                </a:lnTo>
                <a:lnTo>
                  <a:pt x="3" y="10"/>
                </a:lnTo>
                <a:lnTo>
                  <a:pt x="0" y="15"/>
                </a:lnTo>
                <a:lnTo>
                  <a:pt x="0" y="20"/>
                </a:lnTo>
                <a:lnTo>
                  <a:pt x="0" y="25"/>
                </a:lnTo>
                <a:lnTo>
                  <a:pt x="3" y="29"/>
                </a:lnTo>
                <a:lnTo>
                  <a:pt x="6" y="35"/>
                </a:lnTo>
                <a:lnTo>
                  <a:pt x="10" y="37"/>
                </a:lnTo>
                <a:lnTo>
                  <a:pt x="15" y="39"/>
                </a:lnTo>
                <a:lnTo>
                  <a:pt x="438" y="39"/>
                </a:lnTo>
                <a:lnTo>
                  <a:pt x="448" y="39"/>
                </a:lnTo>
                <a:lnTo>
                  <a:pt x="452" y="37"/>
                </a:lnTo>
                <a:lnTo>
                  <a:pt x="458" y="35"/>
                </a:lnTo>
                <a:lnTo>
                  <a:pt x="460" y="29"/>
                </a:lnTo>
                <a:lnTo>
                  <a:pt x="462" y="25"/>
                </a:lnTo>
                <a:lnTo>
                  <a:pt x="463" y="20"/>
                </a:lnTo>
                <a:lnTo>
                  <a:pt x="462" y="15"/>
                </a:lnTo>
                <a:lnTo>
                  <a:pt x="460" y="10"/>
                </a:lnTo>
                <a:lnTo>
                  <a:pt x="458" y="6"/>
                </a:lnTo>
                <a:lnTo>
                  <a:pt x="452" y="3"/>
                </a:lnTo>
                <a:lnTo>
                  <a:pt x="448" y="0"/>
                </a:lnTo>
                <a:lnTo>
                  <a:pt x="443"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29" name="Straight Connector 46607"/>
          <p:cNvSpPr>
            <a:spLocks noChangeShapeType="1"/>
          </p:cNvSpPr>
          <p:nvPr/>
        </p:nvSpPr>
        <p:spPr bwMode="auto">
          <a:xfrm>
            <a:off x="2138363" y="54054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0" name="Shape 46608"/>
          <p:cNvSpPr>
            <a:spLocks/>
          </p:cNvSpPr>
          <p:nvPr/>
        </p:nvSpPr>
        <p:spPr bwMode="auto">
          <a:xfrm>
            <a:off x="2138363" y="5368925"/>
            <a:ext cx="15875" cy="42863"/>
          </a:xfrm>
          <a:custGeom>
            <a:avLst/>
            <a:gdLst>
              <a:gd name="T0" fmla="*/ 0 w 39"/>
              <a:gd name="T1" fmla="*/ 2147483647 h 112"/>
              <a:gd name="T2" fmla="*/ 0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0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0" y="97"/>
                </a:lnTo>
                <a:lnTo>
                  <a:pt x="3" y="101"/>
                </a:lnTo>
                <a:lnTo>
                  <a:pt x="6" y="107"/>
                </a:lnTo>
                <a:lnTo>
                  <a:pt x="10" y="109"/>
                </a:lnTo>
                <a:lnTo>
                  <a:pt x="15" y="111"/>
                </a:lnTo>
                <a:lnTo>
                  <a:pt x="20" y="112"/>
                </a:lnTo>
                <a:lnTo>
                  <a:pt x="25" y="111"/>
                </a:lnTo>
                <a:lnTo>
                  <a:pt x="29" y="109"/>
                </a:lnTo>
                <a:lnTo>
                  <a:pt x="35" y="107"/>
                </a:lnTo>
                <a:lnTo>
                  <a:pt x="37" y="101"/>
                </a:lnTo>
                <a:lnTo>
                  <a:pt x="39" y="97"/>
                </a:lnTo>
                <a:lnTo>
                  <a:pt x="39" y="25"/>
                </a:lnTo>
                <a:lnTo>
                  <a:pt x="39" y="14"/>
                </a:lnTo>
                <a:lnTo>
                  <a:pt x="37" y="9"/>
                </a:lnTo>
                <a:lnTo>
                  <a:pt x="35" y="5"/>
                </a:lnTo>
                <a:lnTo>
                  <a:pt x="29" y="2"/>
                </a:lnTo>
                <a:lnTo>
                  <a:pt x="25" y="0"/>
                </a:lnTo>
                <a:lnTo>
                  <a:pt x="20" y="0"/>
                </a:lnTo>
                <a:lnTo>
                  <a:pt x="15" y="0"/>
                </a:lnTo>
                <a:lnTo>
                  <a:pt x="10" y="2"/>
                </a:lnTo>
                <a:lnTo>
                  <a:pt x="6" y="5"/>
                </a:lnTo>
                <a:lnTo>
                  <a:pt x="3" y="9"/>
                </a:lnTo>
                <a:lnTo>
                  <a:pt x="0"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1" name="Straight Connector 46609"/>
          <p:cNvSpPr>
            <a:spLocks noChangeShapeType="1"/>
          </p:cNvSpPr>
          <p:nvPr/>
        </p:nvSpPr>
        <p:spPr bwMode="auto">
          <a:xfrm>
            <a:off x="2146300" y="536892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2" name="Shape 46610"/>
          <p:cNvSpPr>
            <a:spLocks/>
          </p:cNvSpPr>
          <p:nvPr/>
        </p:nvSpPr>
        <p:spPr bwMode="auto">
          <a:xfrm>
            <a:off x="2138363" y="5368925"/>
            <a:ext cx="74612" cy="15875"/>
          </a:xfrm>
          <a:custGeom>
            <a:avLst/>
            <a:gdLst>
              <a:gd name="T0" fmla="*/ 2147483647 w 188"/>
              <a:gd name="T1" fmla="*/ 0 h 38"/>
              <a:gd name="T2" fmla="*/ 2147483647 w 188"/>
              <a:gd name="T3" fmla="*/ 0 h 38"/>
              <a:gd name="T4" fmla="*/ 2147483647 w 188"/>
              <a:gd name="T5" fmla="*/ 2147483647 h 38"/>
              <a:gd name="T6" fmla="*/ 2147483647 w 188"/>
              <a:gd name="T7" fmla="*/ 2147483647 h 38"/>
              <a:gd name="T8" fmla="*/ 2147483647 w 188"/>
              <a:gd name="T9" fmla="*/ 2147483647 h 38"/>
              <a:gd name="T10" fmla="*/ 0 w 188"/>
              <a:gd name="T11" fmla="*/ 2147483647 h 38"/>
              <a:gd name="T12" fmla="*/ 0 w 188"/>
              <a:gd name="T13" fmla="*/ 2147483647 h 38"/>
              <a:gd name="T14" fmla="*/ 0 w 188"/>
              <a:gd name="T15" fmla="*/ 2147483647 h 38"/>
              <a:gd name="T16" fmla="*/ 2147483647 w 188"/>
              <a:gd name="T17" fmla="*/ 2147483647 h 38"/>
              <a:gd name="T18" fmla="*/ 2147483647 w 188"/>
              <a:gd name="T19" fmla="*/ 2147483647 h 38"/>
              <a:gd name="T20" fmla="*/ 2147483647 w 188"/>
              <a:gd name="T21" fmla="*/ 2147483647 h 38"/>
              <a:gd name="T22" fmla="*/ 2147483647 w 188"/>
              <a:gd name="T23" fmla="*/ 2147483647 h 38"/>
              <a:gd name="T24" fmla="*/ 2147483647 w 188"/>
              <a:gd name="T25" fmla="*/ 2147483647 h 38"/>
              <a:gd name="T26" fmla="*/ 2147483647 w 188"/>
              <a:gd name="T27" fmla="*/ 2147483647 h 38"/>
              <a:gd name="T28" fmla="*/ 2147483647 w 188"/>
              <a:gd name="T29" fmla="*/ 2147483647 h 38"/>
              <a:gd name="T30" fmla="*/ 2147483647 w 188"/>
              <a:gd name="T31" fmla="*/ 2147483647 h 38"/>
              <a:gd name="T32" fmla="*/ 2147483647 w 188"/>
              <a:gd name="T33" fmla="*/ 2147483647 h 38"/>
              <a:gd name="T34" fmla="*/ 2147483647 w 188"/>
              <a:gd name="T35" fmla="*/ 2147483647 h 38"/>
              <a:gd name="T36" fmla="*/ 2147483647 w 188"/>
              <a:gd name="T37" fmla="*/ 2147483647 h 38"/>
              <a:gd name="T38" fmla="*/ 2147483647 w 188"/>
              <a:gd name="T39" fmla="*/ 2147483647 h 38"/>
              <a:gd name="T40" fmla="*/ 2147483647 w 188"/>
              <a:gd name="T41" fmla="*/ 2147483647 h 38"/>
              <a:gd name="T42" fmla="*/ 2147483647 w 188"/>
              <a:gd name="T43" fmla="*/ 2147483647 h 38"/>
              <a:gd name="T44" fmla="*/ 2147483647 w 188"/>
              <a:gd name="T45" fmla="*/ 2147483647 h 38"/>
              <a:gd name="T46" fmla="*/ 2147483647 w 188"/>
              <a:gd name="T47" fmla="*/ 0 h 38"/>
              <a:gd name="T48" fmla="*/ 2147483647 w 188"/>
              <a:gd name="T49" fmla="*/ 0 h 38"/>
              <a:gd name="T50" fmla="*/ 2147483647 w 18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8"/>
              <a:gd name="T79" fmla="*/ 0 h 38"/>
              <a:gd name="T80" fmla="*/ 188 w 18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8" h="38">
                <a:moveTo>
                  <a:pt x="20" y="0"/>
                </a:moveTo>
                <a:lnTo>
                  <a:pt x="15" y="0"/>
                </a:lnTo>
                <a:lnTo>
                  <a:pt x="10" y="2"/>
                </a:lnTo>
                <a:lnTo>
                  <a:pt x="6" y="5"/>
                </a:lnTo>
                <a:lnTo>
                  <a:pt x="3" y="9"/>
                </a:lnTo>
                <a:lnTo>
                  <a:pt x="0" y="14"/>
                </a:lnTo>
                <a:lnTo>
                  <a:pt x="0" y="19"/>
                </a:lnTo>
                <a:lnTo>
                  <a:pt x="0" y="25"/>
                </a:lnTo>
                <a:lnTo>
                  <a:pt x="3" y="29"/>
                </a:lnTo>
                <a:lnTo>
                  <a:pt x="6" y="34"/>
                </a:lnTo>
                <a:lnTo>
                  <a:pt x="10" y="37"/>
                </a:lnTo>
                <a:lnTo>
                  <a:pt x="15" y="38"/>
                </a:lnTo>
                <a:lnTo>
                  <a:pt x="163" y="38"/>
                </a:lnTo>
                <a:lnTo>
                  <a:pt x="173" y="38"/>
                </a:lnTo>
                <a:lnTo>
                  <a:pt x="177" y="37"/>
                </a:lnTo>
                <a:lnTo>
                  <a:pt x="181" y="34"/>
                </a:lnTo>
                <a:lnTo>
                  <a:pt x="185" y="29"/>
                </a:lnTo>
                <a:lnTo>
                  <a:pt x="187" y="25"/>
                </a:lnTo>
                <a:lnTo>
                  <a:pt x="188" y="19"/>
                </a:lnTo>
                <a:lnTo>
                  <a:pt x="187" y="14"/>
                </a:lnTo>
                <a:lnTo>
                  <a:pt x="185" y="9"/>
                </a:lnTo>
                <a:lnTo>
                  <a:pt x="181" y="5"/>
                </a:lnTo>
                <a:lnTo>
                  <a:pt x="177" y="2"/>
                </a:lnTo>
                <a:lnTo>
                  <a:pt x="173" y="0"/>
                </a:lnTo>
                <a:lnTo>
                  <a:pt x="16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3" name="Straight Connector 46611"/>
          <p:cNvSpPr>
            <a:spLocks noChangeShapeType="1"/>
          </p:cNvSpPr>
          <p:nvPr/>
        </p:nvSpPr>
        <p:spPr bwMode="auto">
          <a:xfrm>
            <a:off x="2197100" y="53768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4" name="Shape 46612"/>
          <p:cNvSpPr>
            <a:spLocks/>
          </p:cNvSpPr>
          <p:nvPr/>
        </p:nvSpPr>
        <p:spPr bwMode="auto">
          <a:xfrm>
            <a:off x="2197100" y="5341938"/>
            <a:ext cx="15875" cy="42862"/>
          </a:xfrm>
          <a:custGeom>
            <a:avLst/>
            <a:gdLst>
              <a:gd name="T0" fmla="*/ 0 w 39"/>
              <a:gd name="T1" fmla="*/ 2147483647 h 112"/>
              <a:gd name="T2" fmla="*/ 0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0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0" y="98"/>
                </a:lnTo>
                <a:lnTo>
                  <a:pt x="3" y="102"/>
                </a:lnTo>
                <a:lnTo>
                  <a:pt x="6" y="107"/>
                </a:lnTo>
                <a:lnTo>
                  <a:pt x="10" y="110"/>
                </a:lnTo>
                <a:lnTo>
                  <a:pt x="15" y="111"/>
                </a:lnTo>
                <a:lnTo>
                  <a:pt x="20" y="112"/>
                </a:lnTo>
                <a:lnTo>
                  <a:pt x="25" y="111"/>
                </a:lnTo>
                <a:lnTo>
                  <a:pt x="29" y="110"/>
                </a:lnTo>
                <a:lnTo>
                  <a:pt x="33" y="107"/>
                </a:lnTo>
                <a:lnTo>
                  <a:pt x="37" y="102"/>
                </a:lnTo>
                <a:lnTo>
                  <a:pt x="39" y="98"/>
                </a:lnTo>
                <a:lnTo>
                  <a:pt x="39" y="25"/>
                </a:lnTo>
                <a:lnTo>
                  <a:pt x="39" y="14"/>
                </a:lnTo>
                <a:lnTo>
                  <a:pt x="37" y="9"/>
                </a:lnTo>
                <a:lnTo>
                  <a:pt x="33" y="5"/>
                </a:lnTo>
                <a:lnTo>
                  <a:pt x="29" y="3"/>
                </a:lnTo>
                <a:lnTo>
                  <a:pt x="25" y="0"/>
                </a:lnTo>
                <a:lnTo>
                  <a:pt x="20" y="0"/>
                </a:lnTo>
                <a:lnTo>
                  <a:pt x="15" y="0"/>
                </a:lnTo>
                <a:lnTo>
                  <a:pt x="10" y="3"/>
                </a:lnTo>
                <a:lnTo>
                  <a:pt x="6" y="5"/>
                </a:lnTo>
                <a:lnTo>
                  <a:pt x="3" y="9"/>
                </a:lnTo>
                <a:lnTo>
                  <a:pt x="0"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5" name="Straight Connector 46613"/>
          <p:cNvSpPr>
            <a:spLocks noChangeShapeType="1"/>
          </p:cNvSpPr>
          <p:nvPr/>
        </p:nvSpPr>
        <p:spPr bwMode="auto">
          <a:xfrm>
            <a:off x="2205038" y="53419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6" name="Shape 46614"/>
          <p:cNvSpPr>
            <a:spLocks/>
          </p:cNvSpPr>
          <p:nvPr/>
        </p:nvSpPr>
        <p:spPr bwMode="auto">
          <a:xfrm>
            <a:off x="2197100" y="5341938"/>
            <a:ext cx="20638" cy="15875"/>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10" y="3"/>
                </a:lnTo>
                <a:lnTo>
                  <a:pt x="6" y="5"/>
                </a:lnTo>
                <a:lnTo>
                  <a:pt x="3" y="9"/>
                </a:lnTo>
                <a:lnTo>
                  <a:pt x="0" y="14"/>
                </a:lnTo>
                <a:lnTo>
                  <a:pt x="0" y="20"/>
                </a:lnTo>
                <a:lnTo>
                  <a:pt x="0" y="25"/>
                </a:lnTo>
                <a:lnTo>
                  <a:pt x="3" y="29"/>
                </a:lnTo>
                <a:lnTo>
                  <a:pt x="6" y="33"/>
                </a:lnTo>
                <a:lnTo>
                  <a:pt x="10" y="37"/>
                </a:lnTo>
                <a:lnTo>
                  <a:pt x="15" y="38"/>
                </a:lnTo>
                <a:lnTo>
                  <a:pt x="24" y="38"/>
                </a:lnTo>
                <a:lnTo>
                  <a:pt x="35" y="38"/>
                </a:lnTo>
                <a:lnTo>
                  <a:pt x="40" y="37"/>
                </a:lnTo>
                <a:lnTo>
                  <a:pt x="44" y="33"/>
                </a:lnTo>
                <a:lnTo>
                  <a:pt x="47" y="29"/>
                </a:lnTo>
                <a:lnTo>
                  <a:pt x="49" y="25"/>
                </a:lnTo>
                <a:lnTo>
                  <a:pt x="49" y="20"/>
                </a:lnTo>
                <a:lnTo>
                  <a:pt x="49" y="14"/>
                </a:lnTo>
                <a:lnTo>
                  <a:pt x="47" y="9"/>
                </a:lnTo>
                <a:lnTo>
                  <a:pt x="44" y="5"/>
                </a:lnTo>
                <a:lnTo>
                  <a:pt x="40" y="3"/>
                </a:lnTo>
                <a:lnTo>
                  <a:pt x="35" y="0"/>
                </a:lnTo>
                <a:lnTo>
                  <a:pt x="2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7" name="Straight Connector 46615"/>
          <p:cNvSpPr>
            <a:spLocks noChangeShapeType="1"/>
          </p:cNvSpPr>
          <p:nvPr/>
        </p:nvSpPr>
        <p:spPr bwMode="auto">
          <a:xfrm>
            <a:off x="2201863" y="53498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8" name="Shape 46616"/>
          <p:cNvSpPr>
            <a:spLocks/>
          </p:cNvSpPr>
          <p:nvPr/>
        </p:nvSpPr>
        <p:spPr bwMode="auto">
          <a:xfrm>
            <a:off x="2201863" y="5314950"/>
            <a:ext cx="15875" cy="42863"/>
          </a:xfrm>
          <a:custGeom>
            <a:avLst/>
            <a:gdLst>
              <a:gd name="T0" fmla="*/ 0 w 39"/>
              <a:gd name="T1" fmla="*/ 2147483647 h 113"/>
              <a:gd name="T2" fmla="*/ 2147483647 w 39"/>
              <a:gd name="T3" fmla="*/ 2147483647 h 113"/>
              <a:gd name="T4" fmla="*/ 2147483647 w 39"/>
              <a:gd name="T5" fmla="*/ 2147483647 h 113"/>
              <a:gd name="T6" fmla="*/ 2147483647 w 39"/>
              <a:gd name="T7" fmla="*/ 2147483647 h 113"/>
              <a:gd name="T8" fmla="*/ 2147483647 w 39"/>
              <a:gd name="T9" fmla="*/ 2147483647 h 113"/>
              <a:gd name="T10" fmla="*/ 2147483647 w 39"/>
              <a:gd name="T11" fmla="*/ 2147483647 h 113"/>
              <a:gd name="T12" fmla="*/ 2147483647 w 39"/>
              <a:gd name="T13" fmla="*/ 2147483647 h 113"/>
              <a:gd name="T14" fmla="*/ 2147483647 w 39"/>
              <a:gd name="T15" fmla="*/ 2147483647 h 113"/>
              <a:gd name="T16" fmla="*/ 2147483647 w 39"/>
              <a:gd name="T17" fmla="*/ 2147483647 h 113"/>
              <a:gd name="T18" fmla="*/ 2147483647 w 39"/>
              <a:gd name="T19" fmla="*/ 2147483647 h 113"/>
              <a:gd name="T20" fmla="*/ 2147483647 w 39"/>
              <a:gd name="T21" fmla="*/ 2147483647 h 113"/>
              <a:gd name="T22" fmla="*/ 2147483647 w 39"/>
              <a:gd name="T23" fmla="*/ 2147483647 h 113"/>
              <a:gd name="T24" fmla="*/ 2147483647 w 39"/>
              <a:gd name="T25" fmla="*/ 2147483647 h 113"/>
              <a:gd name="T26" fmla="*/ 2147483647 w 39"/>
              <a:gd name="T27" fmla="*/ 2147483647 h 113"/>
              <a:gd name="T28" fmla="*/ 2147483647 w 39"/>
              <a:gd name="T29" fmla="*/ 2147483647 h 113"/>
              <a:gd name="T30" fmla="*/ 2147483647 w 39"/>
              <a:gd name="T31" fmla="*/ 2147483647 h 113"/>
              <a:gd name="T32" fmla="*/ 2147483647 w 39"/>
              <a:gd name="T33" fmla="*/ 2147483647 h 113"/>
              <a:gd name="T34" fmla="*/ 2147483647 w 39"/>
              <a:gd name="T35" fmla="*/ 0 h 113"/>
              <a:gd name="T36" fmla="*/ 2147483647 w 39"/>
              <a:gd name="T37" fmla="*/ 0 h 113"/>
              <a:gd name="T38" fmla="*/ 2147483647 w 39"/>
              <a:gd name="T39" fmla="*/ 0 h 113"/>
              <a:gd name="T40" fmla="*/ 2147483647 w 39"/>
              <a:gd name="T41" fmla="*/ 2147483647 h 113"/>
              <a:gd name="T42" fmla="*/ 2147483647 w 39"/>
              <a:gd name="T43" fmla="*/ 2147483647 h 113"/>
              <a:gd name="T44" fmla="*/ 2147483647 w 39"/>
              <a:gd name="T45" fmla="*/ 2147483647 h 113"/>
              <a:gd name="T46" fmla="*/ 2147483647 w 39"/>
              <a:gd name="T47" fmla="*/ 2147483647 h 113"/>
              <a:gd name="T48" fmla="*/ 0 w 39"/>
              <a:gd name="T49" fmla="*/ 2147483647 h 113"/>
              <a:gd name="T50" fmla="*/ 0 w 39"/>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3"/>
              <a:gd name="T80" fmla="*/ 39 w 39"/>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3">
                <a:moveTo>
                  <a:pt x="0" y="93"/>
                </a:moveTo>
                <a:lnTo>
                  <a:pt x="1" y="98"/>
                </a:lnTo>
                <a:lnTo>
                  <a:pt x="2" y="102"/>
                </a:lnTo>
                <a:lnTo>
                  <a:pt x="5" y="106"/>
                </a:lnTo>
                <a:lnTo>
                  <a:pt x="10" y="110"/>
                </a:lnTo>
                <a:lnTo>
                  <a:pt x="14" y="111"/>
                </a:lnTo>
                <a:lnTo>
                  <a:pt x="19" y="113"/>
                </a:lnTo>
                <a:lnTo>
                  <a:pt x="25" y="111"/>
                </a:lnTo>
                <a:lnTo>
                  <a:pt x="30" y="110"/>
                </a:lnTo>
                <a:lnTo>
                  <a:pt x="34" y="106"/>
                </a:lnTo>
                <a:lnTo>
                  <a:pt x="37" y="102"/>
                </a:lnTo>
                <a:lnTo>
                  <a:pt x="39" y="98"/>
                </a:lnTo>
                <a:lnTo>
                  <a:pt x="39" y="25"/>
                </a:lnTo>
                <a:lnTo>
                  <a:pt x="39" y="15"/>
                </a:lnTo>
                <a:lnTo>
                  <a:pt x="37" y="9"/>
                </a:lnTo>
                <a:lnTo>
                  <a:pt x="34" y="6"/>
                </a:lnTo>
                <a:lnTo>
                  <a:pt x="30" y="3"/>
                </a:lnTo>
                <a:lnTo>
                  <a:pt x="25" y="0"/>
                </a:lnTo>
                <a:lnTo>
                  <a:pt x="19" y="0"/>
                </a:lnTo>
                <a:lnTo>
                  <a:pt x="14" y="0"/>
                </a:lnTo>
                <a:lnTo>
                  <a:pt x="10" y="3"/>
                </a:lnTo>
                <a:lnTo>
                  <a:pt x="5" y="6"/>
                </a:lnTo>
                <a:lnTo>
                  <a:pt x="2" y="9"/>
                </a:lnTo>
                <a:lnTo>
                  <a:pt x="1"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39" name="Straight Connector 46617"/>
          <p:cNvSpPr>
            <a:spLocks noChangeShapeType="1"/>
          </p:cNvSpPr>
          <p:nvPr/>
        </p:nvSpPr>
        <p:spPr bwMode="auto">
          <a:xfrm>
            <a:off x="2209800" y="53149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0" name="Shape 46618"/>
          <p:cNvSpPr>
            <a:spLocks/>
          </p:cNvSpPr>
          <p:nvPr/>
        </p:nvSpPr>
        <p:spPr bwMode="auto">
          <a:xfrm>
            <a:off x="2201863" y="5314950"/>
            <a:ext cx="46037" cy="14288"/>
          </a:xfrm>
          <a:custGeom>
            <a:avLst/>
            <a:gdLst>
              <a:gd name="T0" fmla="*/ 2147483647 w 119"/>
              <a:gd name="T1" fmla="*/ 0 h 39"/>
              <a:gd name="T2" fmla="*/ 2147483647 w 119"/>
              <a:gd name="T3" fmla="*/ 0 h 39"/>
              <a:gd name="T4" fmla="*/ 2147483647 w 119"/>
              <a:gd name="T5" fmla="*/ 2147483647 h 39"/>
              <a:gd name="T6" fmla="*/ 2147483647 w 119"/>
              <a:gd name="T7" fmla="*/ 2147483647 h 39"/>
              <a:gd name="T8" fmla="*/ 2147483647 w 119"/>
              <a:gd name="T9" fmla="*/ 2147483647 h 39"/>
              <a:gd name="T10" fmla="*/ 2147483647 w 119"/>
              <a:gd name="T11" fmla="*/ 2147483647 h 39"/>
              <a:gd name="T12" fmla="*/ 0 w 119"/>
              <a:gd name="T13" fmla="*/ 2147483647 h 39"/>
              <a:gd name="T14" fmla="*/ 2147483647 w 119"/>
              <a:gd name="T15" fmla="*/ 2147483647 h 39"/>
              <a:gd name="T16" fmla="*/ 2147483647 w 119"/>
              <a:gd name="T17" fmla="*/ 2147483647 h 39"/>
              <a:gd name="T18" fmla="*/ 2147483647 w 119"/>
              <a:gd name="T19" fmla="*/ 2147483647 h 39"/>
              <a:gd name="T20" fmla="*/ 2147483647 w 119"/>
              <a:gd name="T21" fmla="*/ 2147483647 h 39"/>
              <a:gd name="T22" fmla="*/ 2147483647 w 119"/>
              <a:gd name="T23" fmla="*/ 2147483647 h 39"/>
              <a:gd name="T24" fmla="*/ 2147483647 w 119"/>
              <a:gd name="T25" fmla="*/ 2147483647 h 39"/>
              <a:gd name="T26" fmla="*/ 2147483647 w 119"/>
              <a:gd name="T27" fmla="*/ 2147483647 h 39"/>
              <a:gd name="T28" fmla="*/ 2147483647 w 119"/>
              <a:gd name="T29" fmla="*/ 2147483647 h 39"/>
              <a:gd name="T30" fmla="*/ 2147483647 w 119"/>
              <a:gd name="T31" fmla="*/ 2147483647 h 39"/>
              <a:gd name="T32" fmla="*/ 2147483647 w 119"/>
              <a:gd name="T33" fmla="*/ 2147483647 h 39"/>
              <a:gd name="T34" fmla="*/ 2147483647 w 119"/>
              <a:gd name="T35" fmla="*/ 2147483647 h 39"/>
              <a:gd name="T36" fmla="*/ 2147483647 w 119"/>
              <a:gd name="T37" fmla="*/ 2147483647 h 39"/>
              <a:gd name="T38" fmla="*/ 2147483647 w 119"/>
              <a:gd name="T39" fmla="*/ 2147483647 h 39"/>
              <a:gd name="T40" fmla="*/ 2147483647 w 119"/>
              <a:gd name="T41" fmla="*/ 2147483647 h 39"/>
              <a:gd name="T42" fmla="*/ 2147483647 w 119"/>
              <a:gd name="T43" fmla="*/ 2147483647 h 39"/>
              <a:gd name="T44" fmla="*/ 2147483647 w 119"/>
              <a:gd name="T45" fmla="*/ 2147483647 h 39"/>
              <a:gd name="T46" fmla="*/ 2147483647 w 119"/>
              <a:gd name="T47" fmla="*/ 0 h 39"/>
              <a:gd name="T48" fmla="*/ 2147483647 w 119"/>
              <a:gd name="T49" fmla="*/ 0 h 39"/>
              <a:gd name="T50" fmla="*/ 2147483647 w 11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39"/>
              <a:gd name="T80" fmla="*/ 119 w 11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39">
                <a:moveTo>
                  <a:pt x="19" y="0"/>
                </a:moveTo>
                <a:lnTo>
                  <a:pt x="14" y="0"/>
                </a:lnTo>
                <a:lnTo>
                  <a:pt x="10" y="3"/>
                </a:lnTo>
                <a:lnTo>
                  <a:pt x="5" y="6"/>
                </a:lnTo>
                <a:lnTo>
                  <a:pt x="2" y="9"/>
                </a:lnTo>
                <a:lnTo>
                  <a:pt x="1" y="15"/>
                </a:lnTo>
                <a:lnTo>
                  <a:pt x="0" y="20"/>
                </a:lnTo>
                <a:lnTo>
                  <a:pt x="1" y="25"/>
                </a:lnTo>
                <a:lnTo>
                  <a:pt x="2" y="29"/>
                </a:lnTo>
                <a:lnTo>
                  <a:pt x="5" y="33"/>
                </a:lnTo>
                <a:lnTo>
                  <a:pt x="10" y="37"/>
                </a:lnTo>
                <a:lnTo>
                  <a:pt x="14" y="39"/>
                </a:lnTo>
                <a:lnTo>
                  <a:pt x="93" y="39"/>
                </a:lnTo>
                <a:lnTo>
                  <a:pt x="104" y="39"/>
                </a:lnTo>
                <a:lnTo>
                  <a:pt x="108" y="37"/>
                </a:lnTo>
                <a:lnTo>
                  <a:pt x="112" y="33"/>
                </a:lnTo>
                <a:lnTo>
                  <a:pt x="116" y="29"/>
                </a:lnTo>
                <a:lnTo>
                  <a:pt x="117" y="25"/>
                </a:lnTo>
                <a:lnTo>
                  <a:pt x="119" y="20"/>
                </a:lnTo>
                <a:lnTo>
                  <a:pt x="117" y="15"/>
                </a:lnTo>
                <a:lnTo>
                  <a:pt x="116" y="9"/>
                </a:lnTo>
                <a:lnTo>
                  <a:pt x="112" y="6"/>
                </a:lnTo>
                <a:lnTo>
                  <a:pt x="108" y="3"/>
                </a:lnTo>
                <a:lnTo>
                  <a:pt x="104" y="0"/>
                </a:lnTo>
                <a:lnTo>
                  <a:pt x="99"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1" name="Straight Connector 46619"/>
          <p:cNvSpPr>
            <a:spLocks noChangeShapeType="1"/>
          </p:cNvSpPr>
          <p:nvPr/>
        </p:nvSpPr>
        <p:spPr bwMode="auto">
          <a:xfrm>
            <a:off x="2232025" y="53228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2" name="Shape 46620"/>
          <p:cNvSpPr>
            <a:spLocks/>
          </p:cNvSpPr>
          <p:nvPr/>
        </p:nvSpPr>
        <p:spPr bwMode="auto">
          <a:xfrm>
            <a:off x="2232025" y="5287963"/>
            <a:ext cx="15875" cy="41275"/>
          </a:xfrm>
          <a:custGeom>
            <a:avLst/>
            <a:gdLst>
              <a:gd name="T0" fmla="*/ 0 w 38"/>
              <a:gd name="T1" fmla="*/ 2147483647 h 112"/>
              <a:gd name="T2" fmla="*/ 0 w 38"/>
              <a:gd name="T3" fmla="*/ 2147483647 h 112"/>
              <a:gd name="T4" fmla="*/ 2147483647 w 38"/>
              <a:gd name="T5" fmla="*/ 2147483647 h 112"/>
              <a:gd name="T6" fmla="*/ 2147483647 w 38"/>
              <a:gd name="T7" fmla="*/ 2147483647 h 112"/>
              <a:gd name="T8" fmla="*/ 2147483647 w 38"/>
              <a:gd name="T9" fmla="*/ 2147483647 h 112"/>
              <a:gd name="T10" fmla="*/ 2147483647 w 38"/>
              <a:gd name="T11" fmla="*/ 2147483647 h 112"/>
              <a:gd name="T12" fmla="*/ 2147483647 w 38"/>
              <a:gd name="T13" fmla="*/ 2147483647 h 112"/>
              <a:gd name="T14" fmla="*/ 2147483647 w 38"/>
              <a:gd name="T15" fmla="*/ 2147483647 h 112"/>
              <a:gd name="T16" fmla="*/ 2147483647 w 38"/>
              <a:gd name="T17" fmla="*/ 2147483647 h 112"/>
              <a:gd name="T18" fmla="*/ 2147483647 w 38"/>
              <a:gd name="T19" fmla="*/ 2147483647 h 112"/>
              <a:gd name="T20" fmla="*/ 2147483647 w 38"/>
              <a:gd name="T21" fmla="*/ 2147483647 h 112"/>
              <a:gd name="T22" fmla="*/ 2147483647 w 38"/>
              <a:gd name="T23" fmla="*/ 2147483647 h 112"/>
              <a:gd name="T24" fmla="*/ 2147483647 w 38"/>
              <a:gd name="T25" fmla="*/ 2147483647 h 112"/>
              <a:gd name="T26" fmla="*/ 2147483647 w 38"/>
              <a:gd name="T27" fmla="*/ 2147483647 h 112"/>
              <a:gd name="T28" fmla="*/ 2147483647 w 38"/>
              <a:gd name="T29" fmla="*/ 2147483647 h 112"/>
              <a:gd name="T30" fmla="*/ 2147483647 w 38"/>
              <a:gd name="T31" fmla="*/ 2147483647 h 112"/>
              <a:gd name="T32" fmla="*/ 2147483647 w 38"/>
              <a:gd name="T33" fmla="*/ 2147483647 h 112"/>
              <a:gd name="T34" fmla="*/ 2147483647 w 38"/>
              <a:gd name="T35" fmla="*/ 0 h 112"/>
              <a:gd name="T36" fmla="*/ 2147483647 w 38"/>
              <a:gd name="T37" fmla="*/ 0 h 112"/>
              <a:gd name="T38" fmla="*/ 2147483647 w 38"/>
              <a:gd name="T39" fmla="*/ 0 h 112"/>
              <a:gd name="T40" fmla="*/ 2147483647 w 38"/>
              <a:gd name="T41" fmla="*/ 2147483647 h 112"/>
              <a:gd name="T42" fmla="*/ 2147483647 w 38"/>
              <a:gd name="T43" fmla="*/ 2147483647 h 112"/>
              <a:gd name="T44" fmla="*/ 2147483647 w 38"/>
              <a:gd name="T45" fmla="*/ 2147483647 h 112"/>
              <a:gd name="T46" fmla="*/ 0 w 38"/>
              <a:gd name="T47" fmla="*/ 2147483647 h 112"/>
              <a:gd name="T48" fmla="*/ 0 w 38"/>
              <a:gd name="T49" fmla="*/ 2147483647 h 112"/>
              <a:gd name="T50" fmla="*/ 0 w 38"/>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2"/>
              <a:gd name="T80" fmla="*/ 38 w 38"/>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2">
                <a:moveTo>
                  <a:pt x="0" y="92"/>
                </a:moveTo>
                <a:lnTo>
                  <a:pt x="0" y="97"/>
                </a:lnTo>
                <a:lnTo>
                  <a:pt x="3" y="101"/>
                </a:lnTo>
                <a:lnTo>
                  <a:pt x="5" y="105"/>
                </a:lnTo>
                <a:lnTo>
                  <a:pt x="9" y="109"/>
                </a:lnTo>
                <a:lnTo>
                  <a:pt x="14" y="111"/>
                </a:lnTo>
                <a:lnTo>
                  <a:pt x="20" y="112"/>
                </a:lnTo>
                <a:lnTo>
                  <a:pt x="25" y="111"/>
                </a:lnTo>
                <a:lnTo>
                  <a:pt x="29" y="109"/>
                </a:lnTo>
                <a:lnTo>
                  <a:pt x="33" y="105"/>
                </a:lnTo>
                <a:lnTo>
                  <a:pt x="37" y="101"/>
                </a:lnTo>
                <a:lnTo>
                  <a:pt x="38" y="97"/>
                </a:lnTo>
                <a:lnTo>
                  <a:pt x="38" y="25"/>
                </a:lnTo>
                <a:lnTo>
                  <a:pt x="38" y="14"/>
                </a:lnTo>
                <a:lnTo>
                  <a:pt x="37" y="9"/>
                </a:lnTo>
                <a:lnTo>
                  <a:pt x="33" y="5"/>
                </a:lnTo>
                <a:lnTo>
                  <a:pt x="29" y="2"/>
                </a:lnTo>
                <a:lnTo>
                  <a:pt x="25" y="0"/>
                </a:lnTo>
                <a:lnTo>
                  <a:pt x="20" y="0"/>
                </a:lnTo>
                <a:lnTo>
                  <a:pt x="14" y="0"/>
                </a:lnTo>
                <a:lnTo>
                  <a:pt x="9" y="2"/>
                </a:lnTo>
                <a:lnTo>
                  <a:pt x="5" y="5"/>
                </a:lnTo>
                <a:lnTo>
                  <a:pt x="3" y="9"/>
                </a:lnTo>
                <a:lnTo>
                  <a:pt x="0"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3" name="Straight Connector 46621"/>
          <p:cNvSpPr>
            <a:spLocks noChangeShapeType="1"/>
          </p:cNvSpPr>
          <p:nvPr/>
        </p:nvSpPr>
        <p:spPr bwMode="auto">
          <a:xfrm>
            <a:off x="2239963" y="5287963"/>
            <a:ext cx="1587" cy="0"/>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4" name="Shape 46622"/>
          <p:cNvSpPr>
            <a:spLocks/>
          </p:cNvSpPr>
          <p:nvPr/>
        </p:nvSpPr>
        <p:spPr bwMode="auto">
          <a:xfrm>
            <a:off x="2232025" y="5287963"/>
            <a:ext cx="90488" cy="12700"/>
          </a:xfrm>
          <a:custGeom>
            <a:avLst/>
            <a:gdLst>
              <a:gd name="T0" fmla="*/ 2147483647 w 226"/>
              <a:gd name="T1" fmla="*/ 0 h 38"/>
              <a:gd name="T2" fmla="*/ 2147483647 w 226"/>
              <a:gd name="T3" fmla="*/ 0 h 38"/>
              <a:gd name="T4" fmla="*/ 2147483647 w 226"/>
              <a:gd name="T5" fmla="*/ 2147483647 h 38"/>
              <a:gd name="T6" fmla="*/ 2147483647 w 226"/>
              <a:gd name="T7" fmla="*/ 2147483647 h 38"/>
              <a:gd name="T8" fmla="*/ 2147483647 w 226"/>
              <a:gd name="T9" fmla="*/ 2147483647 h 38"/>
              <a:gd name="T10" fmla="*/ 0 w 226"/>
              <a:gd name="T11" fmla="*/ 2147483647 h 38"/>
              <a:gd name="T12" fmla="*/ 0 w 226"/>
              <a:gd name="T13" fmla="*/ 2147483647 h 38"/>
              <a:gd name="T14" fmla="*/ 0 w 226"/>
              <a:gd name="T15" fmla="*/ 2147483647 h 38"/>
              <a:gd name="T16" fmla="*/ 2147483647 w 226"/>
              <a:gd name="T17" fmla="*/ 2147483647 h 38"/>
              <a:gd name="T18" fmla="*/ 2147483647 w 226"/>
              <a:gd name="T19" fmla="*/ 2147483647 h 38"/>
              <a:gd name="T20" fmla="*/ 2147483647 w 226"/>
              <a:gd name="T21" fmla="*/ 2147483647 h 38"/>
              <a:gd name="T22" fmla="*/ 2147483647 w 226"/>
              <a:gd name="T23" fmla="*/ 2147483647 h 38"/>
              <a:gd name="T24" fmla="*/ 2147483647 w 226"/>
              <a:gd name="T25" fmla="*/ 2147483647 h 38"/>
              <a:gd name="T26" fmla="*/ 2147483647 w 226"/>
              <a:gd name="T27" fmla="*/ 2147483647 h 38"/>
              <a:gd name="T28" fmla="*/ 2147483647 w 226"/>
              <a:gd name="T29" fmla="*/ 2147483647 h 38"/>
              <a:gd name="T30" fmla="*/ 2147483647 w 226"/>
              <a:gd name="T31" fmla="*/ 2147483647 h 38"/>
              <a:gd name="T32" fmla="*/ 2147483647 w 226"/>
              <a:gd name="T33" fmla="*/ 2147483647 h 38"/>
              <a:gd name="T34" fmla="*/ 2147483647 w 226"/>
              <a:gd name="T35" fmla="*/ 2147483647 h 38"/>
              <a:gd name="T36" fmla="*/ 2147483647 w 226"/>
              <a:gd name="T37" fmla="*/ 2147483647 h 38"/>
              <a:gd name="T38" fmla="*/ 2147483647 w 226"/>
              <a:gd name="T39" fmla="*/ 2147483647 h 38"/>
              <a:gd name="T40" fmla="*/ 2147483647 w 226"/>
              <a:gd name="T41" fmla="*/ 2147483647 h 38"/>
              <a:gd name="T42" fmla="*/ 2147483647 w 226"/>
              <a:gd name="T43" fmla="*/ 2147483647 h 38"/>
              <a:gd name="T44" fmla="*/ 2147483647 w 226"/>
              <a:gd name="T45" fmla="*/ 2147483647 h 38"/>
              <a:gd name="T46" fmla="*/ 2147483647 w 226"/>
              <a:gd name="T47" fmla="*/ 0 h 38"/>
              <a:gd name="T48" fmla="*/ 2147483647 w 226"/>
              <a:gd name="T49" fmla="*/ 0 h 38"/>
              <a:gd name="T50" fmla="*/ 2147483647 w 226"/>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6"/>
              <a:gd name="T79" fmla="*/ 0 h 38"/>
              <a:gd name="T80" fmla="*/ 226 w 22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6" h="38">
                <a:moveTo>
                  <a:pt x="20" y="0"/>
                </a:moveTo>
                <a:lnTo>
                  <a:pt x="14" y="0"/>
                </a:lnTo>
                <a:lnTo>
                  <a:pt x="9" y="2"/>
                </a:lnTo>
                <a:lnTo>
                  <a:pt x="5" y="5"/>
                </a:lnTo>
                <a:lnTo>
                  <a:pt x="3" y="9"/>
                </a:lnTo>
                <a:lnTo>
                  <a:pt x="0" y="14"/>
                </a:lnTo>
                <a:lnTo>
                  <a:pt x="0" y="19"/>
                </a:lnTo>
                <a:lnTo>
                  <a:pt x="0" y="25"/>
                </a:lnTo>
                <a:lnTo>
                  <a:pt x="3" y="29"/>
                </a:lnTo>
                <a:lnTo>
                  <a:pt x="5" y="33"/>
                </a:lnTo>
                <a:lnTo>
                  <a:pt x="9" y="37"/>
                </a:lnTo>
                <a:lnTo>
                  <a:pt x="14" y="38"/>
                </a:lnTo>
                <a:lnTo>
                  <a:pt x="201" y="38"/>
                </a:lnTo>
                <a:lnTo>
                  <a:pt x="211" y="38"/>
                </a:lnTo>
                <a:lnTo>
                  <a:pt x="217" y="37"/>
                </a:lnTo>
                <a:lnTo>
                  <a:pt x="221" y="33"/>
                </a:lnTo>
                <a:lnTo>
                  <a:pt x="223" y="29"/>
                </a:lnTo>
                <a:lnTo>
                  <a:pt x="226" y="25"/>
                </a:lnTo>
                <a:lnTo>
                  <a:pt x="226" y="19"/>
                </a:lnTo>
                <a:lnTo>
                  <a:pt x="226" y="14"/>
                </a:lnTo>
                <a:lnTo>
                  <a:pt x="223" y="9"/>
                </a:lnTo>
                <a:lnTo>
                  <a:pt x="221" y="5"/>
                </a:lnTo>
                <a:lnTo>
                  <a:pt x="217" y="2"/>
                </a:lnTo>
                <a:lnTo>
                  <a:pt x="211" y="0"/>
                </a:lnTo>
                <a:lnTo>
                  <a:pt x="206"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5" name="Straight Connector 46623"/>
          <p:cNvSpPr>
            <a:spLocks noChangeShapeType="1"/>
          </p:cNvSpPr>
          <p:nvPr/>
        </p:nvSpPr>
        <p:spPr bwMode="auto">
          <a:xfrm>
            <a:off x="2306638" y="529431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6" name="Shape 46624"/>
          <p:cNvSpPr>
            <a:spLocks/>
          </p:cNvSpPr>
          <p:nvPr/>
        </p:nvSpPr>
        <p:spPr bwMode="auto">
          <a:xfrm>
            <a:off x="2306638" y="5259388"/>
            <a:ext cx="15875" cy="42862"/>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0 h 112"/>
              <a:gd name="T36" fmla="*/ 2147483647 w 40"/>
              <a:gd name="T37" fmla="*/ 0 h 112"/>
              <a:gd name="T38" fmla="*/ 2147483647 w 40"/>
              <a:gd name="T39" fmla="*/ 0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2" y="98"/>
                </a:lnTo>
                <a:lnTo>
                  <a:pt x="3" y="102"/>
                </a:lnTo>
                <a:lnTo>
                  <a:pt x="6" y="106"/>
                </a:lnTo>
                <a:lnTo>
                  <a:pt x="11" y="110"/>
                </a:lnTo>
                <a:lnTo>
                  <a:pt x="15" y="111"/>
                </a:lnTo>
                <a:lnTo>
                  <a:pt x="20" y="112"/>
                </a:lnTo>
                <a:lnTo>
                  <a:pt x="25" y="111"/>
                </a:lnTo>
                <a:lnTo>
                  <a:pt x="31" y="110"/>
                </a:lnTo>
                <a:lnTo>
                  <a:pt x="35" y="106"/>
                </a:lnTo>
                <a:lnTo>
                  <a:pt x="37" y="102"/>
                </a:lnTo>
                <a:lnTo>
                  <a:pt x="40" y="98"/>
                </a:lnTo>
                <a:lnTo>
                  <a:pt x="40" y="25"/>
                </a:lnTo>
                <a:lnTo>
                  <a:pt x="40" y="14"/>
                </a:lnTo>
                <a:lnTo>
                  <a:pt x="37" y="9"/>
                </a:lnTo>
                <a:lnTo>
                  <a:pt x="35" y="5"/>
                </a:lnTo>
                <a:lnTo>
                  <a:pt x="31" y="3"/>
                </a:lnTo>
                <a:lnTo>
                  <a:pt x="25" y="0"/>
                </a:lnTo>
                <a:lnTo>
                  <a:pt x="20" y="0"/>
                </a:lnTo>
                <a:lnTo>
                  <a:pt x="15" y="0"/>
                </a:lnTo>
                <a:lnTo>
                  <a:pt x="11" y="3"/>
                </a:lnTo>
                <a:lnTo>
                  <a:pt x="6" y="5"/>
                </a:lnTo>
                <a:lnTo>
                  <a:pt x="3" y="9"/>
                </a:lnTo>
                <a:lnTo>
                  <a:pt x="2"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7" name="Straight Connector 46625"/>
          <p:cNvSpPr>
            <a:spLocks noChangeShapeType="1"/>
          </p:cNvSpPr>
          <p:nvPr/>
        </p:nvSpPr>
        <p:spPr bwMode="auto">
          <a:xfrm>
            <a:off x="2314575" y="52593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8" name="Shape 46626"/>
          <p:cNvSpPr>
            <a:spLocks/>
          </p:cNvSpPr>
          <p:nvPr/>
        </p:nvSpPr>
        <p:spPr bwMode="auto">
          <a:xfrm>
            <a:off x="2306638" y="5259388"/>
            <a:ext cx="168275" cy="14287"/>
          </a:xfrm>
          <a:custGeom>
            <a:avLst/>
            <a:gdLst>
              <a:gd name="T0" fmla="*/ 2147483647 w 423"/>
              <a:gd name="T1" fmla="*/ 0 h 38"/>
              <a:gd name="T2" fmla="*/ 2147483647 w 423"/>
              <a:gd name="T3" fmla="*/ 0 h 38"/>
              <a:gd name="T4" fmla="*/ 2147483647 w 423"/>
              <a:gd name="T5" fmla="*/ 2147483647 h 38"/>
              <a:gd name="T6" fmla="*/ 2147483647 w 423"/>
              <a:gd name="T7" fmla="*/ 2147483647 h 38"/>
              <a:gd name="T8" fmla="*/ 2147483647 w 423"/>
              <a:gd name="T9" fmla="*/ 2147483647 h 38"/>
              <a:gd name="T10" fmla="*/ 2147483647 w 423"/>
              <a:gd name="T11" fmla="*/ 2147483647 h 38"/>
              <a:gd name="T12" fmla="*/ 0 w 423"/>
              <a:gd name="T13" fmla="*/ 2147483647 h 38"/>
              <a:gd name="T14" fmla="*/ 2147483647 w 423"/>
              <a:gd name="T15" fmla="*/ 2147483647 h 38"/>
              <a:gd name="T16" fmla="*/ 2147483647 w 423"/>
              <a:gd name="T17" fmla="*/ 2147483647 h 38"/>
              <a:gd name="T18" fmla="*/ 2147483647 w 423"/>
              <a:gd name="T19" fmla="*/ 2147483647 h 38"/>
              <a:gd name="T20" fmla="*/ 2147483647 w 423"/>
              <a:gd name="T21" fmla="*/ 2147483647 h 38"/>
              <a:gd name="T22" fmla="*/ 2147483647 w 423"/>
              <a:gd name="T23" fmla="*/ 2147483647 h 38"/>
              <a:gd name="T24" fmla="*/ 2147483647 w 423"/>
              <a:gd name="T25" fmla="*/ 2147483647 h 38"/>
              <a:gd name="T26" fmla="*/ 2147483647 w 423"/>
              <a:gd name="T27" fmla="*/ 2147483647 h 38"/>
              <a:gd name="T28" fmla="*/ 2147483647 w 423"/>
              <a:gd name="T29" fmla="*/ 2147483647 h 38"/>
              <a:gd name="T30" fmla="*/ 2147483647 w 423"/>
              <a:gd name="T31" fmla="*/ 2147483647 h 38"/>
              <a:gd name="T32" fmla="*/ 2147483647 w 423"/>
              <a:gd name="T33" fmla="*/ 2147483647 h 38"/>
              <a:gd name="T34" fmla="*/ 2147483647 w 423"/>
              <a:gd name="T35" fmla="*/ 2147483647 h 38"/>
              <a:gd name="T36" fmla="*/ 2147483647 w 423"/>
              <a:gd name="T37" fmla="*/ 2147483647 h 38"/>
              <a:gd name="T38" fmla="*/ 2147483647 w 423"/>
              <a:gd name="T39" fmla="*/ 2147483647 h 38"/>
              <a:gd name="T40" fmla="*/ 2147483647 w 423"/>
              <a:gd name="T41" fmla="*/ 2147483647 h 38"/>
              <a:gd name="T42" fmla="*/ 2147483647 w 423"/>
              <a:gd name="T43" fmla="*/ 2147483647 h 38"/>
              <a:gd name="T44" fmla="*/ 2147483647 w 423"/>
              <a:gd name="T45" fmla="*/ 2147483647 h 38"/>
              <a:gd name="T46" fmla="*/ 2147483647 w 423"/>
              <a:gd name="T47" fmla="*/ 0 h 38"/>
              <a:gd name="T48" fmla="*/ 2147483647 w 423"/>
              <a:gd name="T49" fmla="*/ 0 h 38"/>
              <a:gd name="T50" fmla="*/ 2147483647 w 423"/>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3"/>
              <a:gd name="T79" fmla="*/ 0 h 38"/>
              <a:gd name="T80" fmla="*/ 423 w 423"/>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3" h="38">
                <a:moveTo>
                  <a:pt x="20" y="0"/>
                </a:moveTo>
                <a:lnTo>
                  <a:pt x="15" y="0"/>
                </a:lnTo>
                <a:lnTo>
                  <a:pt x="11" y="3"/>
                </a:lnTo>
                <a:lnTo>
                  <a:pt x="6" y="5"/>
                </a:lnTo>
                <a:lnTo>
                  <a:pt x="3" y="9"/>
                </a:lnTo>
                <a:lnTo>
                  <a:pt x="2" y="14"/>
                </a:lnTo>
                <a:lnTo>
                  <a:pt x="0" y="20"/>
                </a:lnTo>
                <a:lnTo>
                  <a:pt x="2" y="25"/>
                </a:lnTo>
                <a:lnTo>
                  <a:pt x="3" y="29"/>
                </a:lnTo>
                <a:lnTo>
                  <a:pt x="6" y="33"/>
                </a:lnTo>
                <a:lnTo>
                  <a:pt x="11" y="37"/>
                </a:lnTo>
                <a:lnTo>
                  <a:pt x="15" y="38"/>
                </a:lnTo>
                <a:lnTo>
                  <a:pt x="398" y="38"/>
                </a:lnTo>
                <a:lnTo>
                  <a:pt x="409" y="38"/>
                </a:lnTo>
                <a:lnTo>
                  <a:pt x="414" y="37"/>
                </a:lnTo>
                <a:lnTo>
                  <a:pt x="418" y="33"/>
                </a:lnTo>
                <a:lnTo>
                  <a:pt x="421" y="29"/>
                </a:lnTo>
                <a:lnTo>
                  <a:pt x="423" y="25"/>
                </a:lnTo>
                <a:lnTo>
                  <a:pt x="423" y="20"/>
                </a:lnTo>
                <a:lnTo>
                  <a:pt x="423" y="14"/>
                </a:lnTo>
                <a:lnTo>
                  <a:pt x="421" y="9"/>
                </a:lnTo>
                <a:lnTo>
                  <a:pt x="418" y="5"/>
                </a:lnTo>
                <a:lnTo>
                  <a:pt x="414" y="3"/>
                </a:lnTo>
                <a:lnTo>
                  <a:pt x="409" y="0"/>
                </a:lnTo>
                <a:lnTo>
                  <a:pt x="403"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49" name="Straight Connector 46627"/>
          <p:cNvSpPr>
            <a:spLocks noChangeShapeType="1"/>
          </p:cNvSpPr>
          <p:nvPr/>
        </p:nvSpPr>
        <p:spPr bwMode="auto">
          <a:xfrm>
            <a:off x="2459038" y="52673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0" name="Shape 46628"/>
          <p:cNvSpPr>
            <a:spLocks/>
          </p:cNvSpPr>
          <p:nvPr/>
        </p:nvSpPr>
        <p:spPr bwMode="auto">
          <a:xfrm>
            <a:off x="2459038" y="5232400"/>
            <a:ext cx="15875" cy="42863"/>
          </a:xfrm>
          <a:custGeom>
            <a:avLst/>
            <a:gdLst>
              <a:gd name="T0" fmla="*/ 0 w 39"/>
              <a:gd name="T1" fmla="*/ 2147483647 h 113"/>
              <a:gd name="T2" fmla="*/ 2147483647 w 39"/>
              <a:gd name="T3" fmla="*/ 2147483647 h 113"/>
              <a:gd name="T4" fmla="*/ 2147483647 w 39"/>
              <a:gd name="T5" fmla="*/ 2147483647 h 113"/>
              <a:gd name="T6" fmla="*/ 2147483647 w 39"/>
              <a:gd name="T7" fmla="*/ 2147483647 h 113"/>
              <a:gd name="T8" fmla="*/ 2147483647 w 39"/>
              <a:gd name="T9" fmla="*/ 2147483647 h 113"/>
              <a:gd name="T10" fmla="*/ 2147483647 w 39"/>
              <a:gd name="T11" fmla="*/ 2147483647 h 113"/>
              <a:gd name="T12" fmla="*/ 2147483647 w 39"/>
              <a:gd name="T13" fmla="*/ 2147483647 h 113"/>
              <a:gd name="T14" fmla="*/ 2147483647 w 39"/>
              <a:gd name="T15" fmla="*/ 2147483647 h 113"/>
              <a:gd name="T16" fmla="*/ 2147483647 w 39"/>
              <a:gd name="T17" fmla="*/ 2147483647 h 113"/>
              <a:gd name="T18" fmla="*/ 2147483647 w 39"/>
              <a:gd name="T19" fmla="*/ 2147483647 h 113"/>
              <a:gd name="T20" fmla="*/ 2147483647 w 39"/>
              <a:gd name="T21" fmla="*/ 2147483647 h 113"/>
              <a:gd name="T22" fmla="*/ 2147483647 w 39"/>
              <a:gd name="T23" fmla="*/ 2147483647 h 113"/>
              <a:gd name="T24" fmla="*/ 2147483647 w 39"/>
              <a:gd name="T25" fmla="*/ 2147483647 h 113"/>
              <a:gd name="T26" fmla="*/ 2147483647 w 39"/>
              <a:gd name="T27" fmla="*/ 2147483647 h 113"/>
              <a:gd name="T28" fmla="*/ 2147483647 w 39"/>
              <a:gd name="T29" fmla="*/ 2147483647 h 113"/>
              <a:gd name="T30" fmla="*/ 2147483647 w 39"/>
              <a:gd name="T31" fmla="*/ 2147483647 h 113"/>
              <a:gd name="T32" fmla="*/ 2147483647 w 39"/>
              <a:gd name="T33" fmla="*/ 2147483647 h 113"/>
              <a:gd name="T34" fmla="*/ 2147483647 w 39"/>
              <a:gd name="T35" fmla="*/ 0 h 113"/>
              <a:gd name="T36" fmla="*/ 2147483647 w 39"/>
              <a:gd name="T37" fmla="*/ 0 h 113"/>
              <a:gd name="T38" fmla="*/ 2147483647 w 39"/>
              <a:gd name="T39" fmla="*/ 0 h 113"/>
              <a:gd name="T40" fmla="*/ 2147483647 w 39"/>
              <a:gd name="T41" fmla="*/ 2147483647 h 113"/>
              <a:gd name="T42" fmla="*/ 2147483647 w 39"/>
              <a:gd name="T43" fmla="*/ 2147483647 h 113"/>
              <a:gd name="T44" fmla="*/ 2147483647 w 39"/>
              <a:gd name="T45" fmla="*/ 2147483647 h 113"/>
              <a:gd name="T46" fmla="*/ 2147483647 w 39"/>
              <a:gd name="T47" fmla="*/ 2147483647 h 113"/>
              <a:gd name="T48" fmla="*/ 0 w 39"/>
              <a:gd name="T49" fmla="*/ 2147483647 h 113"/>
              <a:gd name="T50" fmla="*/ 0 w 39"/>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3"/>
              <a:gd name="T80" fmla="*/ 39 w 39"/>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3">
                <a:moveTo>
                  <a:pt x="0" y="93"/>
                </a:moveTo>
                <a:lnTo>
                  <a:pt x="1" y="98"/>
                </a:lnTo>
                <a:lnTo>
                  <a:pt x="2" y="102"/>
                </a:lnTo>
                <a:lnTo>
                  <a:pt x="6" y="106"/>
                </a:lnTo>
                <a:lnTo>
                  <a:pt x="10" y="110"/>
                </a:lnTo>
                <a:lnTo>
                  <a:pt x="15" y="111"/>
                </a:lnTo>
                <a:lnTo>
                  <a:pt x="19" y="113"/>
                </a:lnTo>
                <a:lnTo>
                  <a:pt x="25" y="111"/>
                </a:lnTo>
                <a:lnTo>
                  <a:pt x="30" y="110"/>
                </a:lnTo>
                <a:lnTo>
                  <a:pt x="34" y="106"/>
                </a:lnTo>
                <a:lnTo>
                  <a:pt x="37" y="102"/>
                </a:lnTo>
                <a:lnTo>
                  <a:pt x="39" y="98"/>
                </a:lnTo>
                <a:lnTo>
                  <a:pt x="39" y="25"/>
                </a:lnTo>
                <a:lnTo>
                  <a:pt x="39" y="15"/>
                </a:lnTo>
                <a:lnTo>
                  <a:pt x="37" y="9"/>
                </a:lnTo>
                <a:lnTo>
                  <a:pt x="34" y="6"/>
                </a:lnTo>
                <a:lnTo>
                  <a:pt x="30" y="3"/>
                </a:lnTo>
                <a:lnTo>
                  <a:pt x="25" y="0"/>
                </a:lnTo>
                <a:lnTo>
                  <a:pt x="19" y="0"/>
                </a:lnTo>
                <a:lnTo>
                  <a:pt x="15" y="0"/>
                </a:lnTo>
                <a:lnTo>
                  <a:pt x="10" y="3"/>
                </a:lnTo>
                <a:lnTo>
                  <a:pt x="6" y="6"/>
                </a:lnTo>
                <a:lnTo>
                  <a:pt x="2" y="9"/>
                </a:lnTo>
                <a:lnTo>
                  <a:pt x="1"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1" name="Straight Connector 46629"/>
          <p:cNvSpPr>
            <a:spLocks noChangeShapeType="1"/>
          </p:cNvSpPr>
          <p:nvPr/>
        </p:nvSpPr>
        <p:spPr bwMode="auto">
          <a:xfrm>
            <a:off x="2466975" y="52324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2" name="Shape 46630"/>
          <p:cNvSpPr>
            <a:spLocks/>
          </p:cNvSpPr>
          <p:nvPr/>
        </p:nvSpPr>
        <p:spPr bwMode="auto">
          <a:xfrm>
            <a:off x="2459038" y="5232400"/>
            <a:ext cx="214312" cy="14288"/>
          </a:xfrm>
          <a:custGeom>
            <a:avLst/>
            <a:gdLst>
              <a:gd name="T0" fmla="*/ 2147483647 w 541"/>
              <a:gd name="T1" fmla="*/ 0 h 39"/>
              <a:gd name="T2" fmla="*/ 2147483647 w 541"/>
              <a:gd name="T3" fmla="*/ 0 h 39"/>
              <a:gd name="T4" fmla="*/ 2147483647 w 541"/>
              <a:gd name="T5" fmla="*/ 2147483647 h 39"/>
              <a:gd name="T6" fmla="*/ 2147483647 w 541"/>
              <a:gd name="T7" fmla="*/ 2147483647 h 39"/>
              <a:gd name="T8" fmla="*/ 2147483647 w 541"/>
              <a:gd name="T9" fmla="*/ 2147483647 h 39"/>
              <a:gd name="T10" fmla="*/ 2147483647 w 541"/>
              <a:gd name="T11" fmla="*/ 2147483647 h 39"/>
              <a:gd name="T12" fmla="*/ 0 w 541"/>
              <a:gd name="T13" fmla="*/ 2147483647 h 39"/>
              <a:gd name="T14" fmla="*/ 2147483647 w 541"/>
              <a:gd name="T15" fmla="*/ 2147483647 h 39"/>
              <a:gd name="T16" fmla="*/ 2147483647 w 541"/>
              <a:gd name="T17" fmla="*/ 2147483647 h 39"/>
              <a:gd name="T18" fmla="*/ 2147483647 w 541"/>
              <a:gd name="T19" fmla="*/ 2147483647 h 39"/>
              <a:gd name="T20" fmla="*/ 2147483647 w 541"/>
              <a:gd name="T21" fmla="*/ 2147483647 h 39"/>
              <a:gd name="T22" fmla="*/ 2147483647 w 541"/>
              <a:gd name="T23" fmla="*/ 2147483647 h 39"/>
              <a:gd name="T24" fmla="*/ 2147483647 w 541"/>
              <a:gd name="T25" fmla="*/ 2147483647 h 39"/>
              <a:gd name="T26" fmla="*/ 2147483647 w 541"/>
              <a:gd name="T27" fmla="*/ 2147483647 h 39"/>
              <a:gd name="T28" fmla="*/ 2147483647 w 541"/>
              <a:gd name="T29" fmla="*/ 2147483647 h 39"/>
              <a:gd name="T30" fmla="*/ 2147483647 w 541"/>
              <a:gd name="T31" fmla="*/ 2147483647 h 39"/>
              <a:gd name="T32" fmla="*/ 2147483647 w 541"/>
              <a:gd name="T33" fmla="*/ 2147483647 h 39"/>
              <a:gd name="T34" fmla="*/ 2147483647 w 541"/>
              <a:gd name="T35" fmla="*/ 2147483647 h 39"/>
              <a:gd name="T36" fmla="*/ 2147483647 w 541"/>
              <a:gd name="T37" fmla="*/ 2147483647 h 39"/>
              <a:gd name="T38" fmla="*/ 2147483647 w 541"/>
              <a:gd name="T39" fmla="*/ 2147483647 h 39"/>
              <a:gd name="T40" fmla="*/ 2147483647 w 541"/>
              <a:gd name="T41" fmla="*/ 2147483647 h 39"/>
              <a:gd name="T42" fmla="*/ 2147483647 w 541"/>
              <a:gd name="T43" fmla="*/ 2147483647 h 39"/>
              <a:gd name="T44" fmla="*/ 2147483647 w 541"/>
              <a:gd name="T45" fmla="*/ 2147483647 h 39"/>
              <a:gd name="T46" fmla="*/ 2147483647 w 541"/>
              <a:gd name="T47" fmla="*/ 0 h 39"/>
              <a:gd name="T48" fmla="*/ 2147483647 w 541"/>
              <a:gd name="T49" fmla="*/ 0 h 39"/>
              <a:gd name="T50" fmla="*/ 2147483647 w 541"/>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1"/>
              <a:gd name="T79" fmla="*/ 0 h 39"/>
              <a:gd name="T80" fmla="*/ 541 w 54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1" h="39">
                <a:moveTo>
                  <a:pt x="19" y="0"/>
                </a:moveTo>
                <a:lnTo>
                  <a:pt x="15" y="0"/>
                </a:lnTo>
                <a:lnTo>
                  <a:pt x="10" y="3"/>
                </a:lnTo>
                <a:lnTo>
                  <a:pt x="6" y="6"/>
                </a:lnTo>
                <a:lnTo>
                  <a:pt x="2" y="9"/>
                </a:lnTo>
                <a:lnTo>
                  <a:pt x="1" y="15"/>
                </a:lnTo>
                <a:lnTo>
                  <a:pt x="0" y="20"/>
                </a:lnTo>
                <a:lnTo>
                  <a:pt x="1" y="25"/>
                </a:lnTo>
                <a:lnTo>
                  <a:pt x="2" y="29"/>
                </a:lnTo>
                <a:lnTo>
                  <a:pt x="6" y="33"/>
                </a:lnTo>
                <a:lnTo>
                  <a:pt x="10" y="37"/>
                </a:lnTo>
                <a:lnTo>
                  <a:pt x="15" y="39"/>
                </a:lnTo>
                <a:lnTo>
                  <a:pt x="516" y="39"/>
                </a:lnTo>
                <a:lnTo>
                  <a:pt x="527" y="39"/>
                </a:lnTo>
                <a:lnTo>
                  <a:pt x="532" y="37"/>
                </a:lnTo>
                <a:lnTo>
                  <a:pt x="536" y="33"/>
                </a:lnTo>
                <a:lnTo>
                  <a:pt x="539" y="29"/>
                </a:lnTo>
                <a:lnTo>
                  <a:pt x="541" y="25"/>
                </a:lnTo>
                <a:lnTo>
                  <a:pt x="541" y="20"/>
                </a:lnTo>
                <a:lnTo>
                  <a:pt x="541" y="15"/>
                </a:lnTo>
                <a:lnTo>
                  <a:pt x="539" y="9"/>
                </a:lnTo>
                <a:lnTo>
                  <a:pt x="536" y="6"/>
                </a:lnTo>
                <a:lnTo>
                  <a:pt x="532" y="3"/>
                </a:lnTo>
                <a:lnTo>
                  <a:pt x="527" y="0"/>
                </a:lnTo>
                <a:lnTo>
                  <a:pt x="522"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3" name="Straight Connector 46631"/>
          <p:cNvSpPr>
            <a:spLocks noChangeShapeType="1"/>
          </p:cNvSpPr>
          <p:nvPr/>
        </p:nvSpPr>
        <p:spPr bwMode="auto">
          <a:xfrm>
            <a:off x="2657475" y="52403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4" name="Shape 46632"/>
          <p:cNvSpPr>
            <a:spLocks/>
          </p:cNvSpPr>
          <p:nvPr/>
        </p:nvSpPr>
        <p:spPr bwMode="auto">
          <a:xfrm>
            <a:off x="2657475" y="5203825"/>
            <a:ext cx="15875" cy="42863"/>
          </a:xfrm>
          <a:custGeom>
            <a:avLst/>
            <a:gdLst>
              <a:gd name="T0" fmla="*/ 0 w 39"/>
              <a:gd name="T1" fmla="*/ 2147483647 h 112"/>
              <a:gd name="T2" fmla="*/ 2147483647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2147483647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1" y="97"/>
                </a:lnTo>
                <a:lnTo>
                  <a:pt x="2" y="101"/>
                </a:lnTo>
                <a:lnTo>
                  <a:pt x="5" y="105"/>
                </a:lnTo>
                <a:lnTo>
                  <a:pt x="10" y="109"/>
                </a:lnTo>
                <a:lnTo>
                  <a:pt x="14" y="111"/>
                </a:lnTo>
                <a:lnTo>
                  <a:pt x="20" y="112"/>
                </a:lnTo>
                <a:lnTo>
                  <a:pt x="25" y="111"/>
                </a:lnTo>
                <a:lnTo>
                  <a:pt x="30" y="109"/>
                </a:lnTo>
                <a:lnTo>
                  <a:pt x="34" y="105"/>
                </a:lnTo>
                <a:lnTo>
                  <a:pt x="37" y="101"/>
                </a:lnTo>
                <a:lnTo>
                  <a:pt x="39" y="97"/>
                </a:lnTo>
                <a:lnTo>
                  <a:pt x="39" y="25"/>
                </a:lnTo>
                <a:lnTo>
                  <a:pt x="39" y="14"/>
                </a:lnTo>
                <a:lnTo>
                  <a:pt x="37" y="9"/>
                </a:lnTo>
                <a:lnTo>
                  <a:pt x="34" y="5"/>
                </a:lnTo>
                <a:lnTo>
                  <a:pt x="30" y="2"/>
                </a:lnTo>
                <a:lnTo>
                  <a:pt x="25" y="0"/>
                </a:lnTo>
                <a:lnTo>
                  <a:pt x="20" y="0"/>
                </a:lnTo>
                <a:lnTo>
                  <a:pt x="14" y="0"/>
                </a:lnTo>
                <a:lnTo>
                  <a:pt x="10" y="2"/>
                </a:lnTo>
                <a:lnTo>
                  <a:pt x="5" y="5"/>
                </a:lnTo>
                <a:lnTo>
                  <a:pt x="2" y="9"/>
                </a:lnTo>
                <a:lnTo>
                  <a:pt x="1"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5" name="Straight Connector 46633"/>
          <p:cNvSpPr>
            <a:spLocks noChangeShapeType="1"/>
          </p:cNvSpPr>
          <p:nvPr/>
        </p:nvSpPr>
        <p:spPr bwMode="auto">
          <a:xfrm>
            <a:off x="2665413" y="52038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6" name="Shape 46634"/>
          <p:cNvSpPr>
            <a:spLocks/>
          </p:cNvSpPr>
          <p:nvPr/>
        </p:nvSpPr>
        <p:spPr bwMode="auto">
          <a:xfrm>
            <a:off x="2657475" y="5203825"/>
            <a:ext cx="125413" cy="14288"/>
          </a:xfrm>
          <a:custGeom>
            <a:avLst/>
            <a:gdLst>
              <a:gd name="T0" fmla="*/ 2147483647 w 316"/>
              <a:gd name="T1" fmla="*/ 0 h 38"/>
              <a:gd name="T2" fmla="*/ 2147483647 w 316"/>
              <a:gd name="T3" fmla="*/ 0 h 38"/>
              <a:gd name="T4" fmla="*/ 2147483647 w 316"/>
              <a:gd name="T5" fmla="*/ 2147483647 h 38"/>
              <a:gd name="T6" fmla="*/ 2147483647 w 316"/>
              <a:gd name="T7" fmla="*/ 2147483647 h 38"/>
              <a:gd name="T8" fmla="*/ 2147483647 w 316"/>
              <a:gd name="T9" fmla="*/ 2147483647 h 38"/>
              <a:gd name="T10" fmla="*/ 2147483647 w 316"/>
              <a:gd name="T11" fmla="*/ 2147483647 h 38"/>
              <a:gd name="T12" fmla="*/ 0 w 316"/>
              <a:gd name="T13" fmla="*/ 2147483647 h 38"/>
              <a:gd name="T14" fmla="*/ 2147483647 w 316"/>
              <a:gd name="T15" fmla="*/ 2147483647 h 38"/>
              <a:gd name="T16" fmla="*/ 2147483647 w 316"/>
              <a:gd name="T17" fmla="*/ 2147483647 h 38"/>
              <a:gd name="T18" fmla="*/ 2147483647 w 316"/>
              <a:gd name="T19" fmla="*/ 2147483647 h 38"/>
              <a:gd name="T20" fmla="*/ 2147483647 w 316"/>
              <a:gd name="T21" fmla="*/ 2147483647 h 38"/>
              <a:gd name="T22" fmla="*/ 2147483647 w 316"/>
              <a:gd name="T23" fmla="*/ 2147483647 h 38"/>
              <a:gd name="T24" fmla="*/ 2147483647 w 316"/>
              <a:gd name="T25" fmla="*/ 2147483647 h 38"/>
              <a:gd name="T26" fmla="*/ 2147483647 w 316"/>
              <a:gd name="T27" fmla="*/ 2147483647 h 38"/>
              <a:gd name="T28" fmla="*/ 2147483647 w 316"/>
              <a:gd name="T29" fmla="*/ 2147483647 h 38"/>
              <a:gd name="T30" fmla="*/ 2147483647 w 316"/>
              <a:gd name="T31" fmla="*/ 2147483647 h 38"/>
              <a:gd name="T32" fmla="*/ 2147483647 w 316"/>
              <a:gd name="T33" fmla="*/ 2147483647 h 38"/>
              <a:gd name="T34" fmla="*/ 2147483647 w 316"/>
              <a:gd name="T35" fmla="*/ 2147483647 h 38"/>
              <a:gd name="T36" fmla="*/ 2147483647 w 316"/>
              <a:gd name="T37" fmla="*/ 2147483647 h 38"/>
              <a:gd name="T38" fmla="*/ 2147483647 w 316"/>
              <a:gd name="T39" fmla="*/ 2147483647 h 38"/>
              <a:gd name="T40" fmla="*/ 2147483647 w 316"/>
              <a:gd name="T41" fmla="*/ 2147483647 h 38"/>
              <a:gd name="T42" fmla="*/ 2147483647 w 316"/>
              <a:gd name="T43" fmla="*/ 2147483647 h 38"/>
              <a:gd name="T44" fmla="*/ 2147483647 w 316"/>
              <a:gd name="T45" fmla="*/ 2147483647 h 38"/>
              <a:gd name="T46" fmla="*/ 2147483647 w 316"/>
              <a:gd name="T47" fmla="*/ 0 h 38"/>
              <a:gd name="T48" fmla="*/ 2147483647 w 316"/>
              <a:gd name="T49" fmla="*/ 0 h 38"/>
              <a:gd name="T50" fmla="*/ 2147483647 w 316"/>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6"/>
              <a:gd name="T79" fmla="*/ 0 h 38"/>
              <a:gd name="T80" fmla="*/ 316 w 31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6" h="38">
                <a:moveTo>
                  <a:pt x="20" y="0"/>
                </a:moveTo>
                <a:lnTo>
                  <a:pt x="14" y="0"/>
                </a:lnTo>
                <a:lnTo>
                  <a:pt x="10" y="2"/>
                </a:lnTo>
                <a:lnTo>
                  <a:pt x="5" y="5"/>
                </a:lnTo>
                <a:lnTo>
                  <a:pt x="2" y="9"/>
                </a:lnTo>
                <a:lnTo>
                  <a:pt x="1" y="14"/>
                </a:lnTo>
                <a:lnTo>
                  <a:pt x="0" y="19"/>
                </a:lnTo>
                <a:lnTo>
                  <a:pt x="1" y="25"/>
                </a:lnTo>
                <a:lnTo>
                  <a:pt x="2" y="29"/>
                </a:lnTo>
                <a:lnTo>
                  <a:pt x="5" y="33"/>
                </a:lnTo>
                <a:lnTo>
                  <a:pt x="10" y="37"/>
                </a:lnTo>
                <a:lnTo>
                  <a:pt x="14" y="38"/>
                </a:lnTo>
                <a:lnTo>
                  <a:pt x="289" y="38"/>
                </a:lnTo>
                <a:lnTo>
                  <a:pt x="300" y="38"/>
                </a:lnTo>
                <a:lnTo>
                  <a:pt x="305" y="37"/>
                </a:lnTo>
                <a:lnTo>
                  <a:pt x="309" y="33"/>
                </a:lnTo>
                <a:lnTo>
                  <a:pt x="312" y="29"/>
                </a:lnTo>
                <a:lnTo>
                  <a:pt x="314" y="25"/>
                </a:lnTo>
                <a:lnTo>
                  <a:pt x="316" y="19"/>
                </a:lnTo>
                <a:lnTo>
                  <a:pt x="314" y="14"/>
                </a:lnTo>
                <a:lnTo>
                  <a:pt x="312" y="9"/>
                </a:lnTo>
                <a:lnTo>
                  <a:pt x="309" y="5"/>
                </a:lnTo>
                <a:lnTo>
                  <a:pt x="305" y="2"/>
                </a:lnTo>
                <a:lnTo>
                  <a:pt x="300" y="0"/>
                </a:lnTo>
                <a:lnTo>
                  <a:pt x="295"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7" name="Straight Connector 46635"/>
          <p:cNvSpPr>
            <a:spLocks noChangeShapeType="1"/>
          </p:cNvSpPr>
          <p:nvPr/>
        </p:nvSpPr>
        <p:spPr bwMode="auto">
          <a:xfrm>
            <a:off x="2768600" y="52101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8" name="Shape 46636"/>
          <p:cNvSpPr>
            <a:spLocks/>
          </p:cNvSpPr>
          <p:nvPr/>
        </p:nvSpPr>
        <p:spPr bwMode="auto">
          <a:xfrm>
            <a:off x="2768600" y="5175250"/>
            <a:ext cx="14288" cy="42863"/>
          </a:xfrm>
          <a:custGeom>
            <a:avLst/>
            <a:gdLst>
              <a:gd name="T0" fmla="*/ 0 w 38"/>
              <a:gd name="T1" fmla="*/ 2147483647 h 112"/>
              <a:gd name="T2" fmla="*/ 0 w 38"/>
              <a:gd name="T3" fmla="*/ 2147483647 h 112"/>
              <a:gd name="T4" fmla="*/ 2147483647 w 38"/>
              <a:gd name="T5" fmla="*/ 2147483647 h 112"/>
              <a:gd name="T6" fmla="*/ 2147483647 w 38"/>
              <a:gd name="T7" fmla="*/ 2147483647 h 112"/>
              <a:gd name="T8" fmla="*/ 2147483647 w 38"/>
              <a:gd name="T9" fmla="*/ 2147483647 h 112"/>
              <a:gd name="T10" fmla="*/ 2147483647 w 38"/>
              <a:gd name="T11" fmla="*/ 2147483647 h 112"/>
              <a:gd name="T12" fmla="*/ 2147483647 w 38"/>
              <a:gd name="T13" fmla="*/ 2147483647 h 112"/>
              <a:gd name="T14" fmla="*/ 2147483647 w 38"/>
              <a:gd name="T15" fmla="*/ 2147483647 h 112"/>
              <a:gd name="T16" fmla="*/ 2147483647 w 38"/>
              <a:gd name="T17" fmla="*/ 2147483647 h 112"/>
              <a:gd name="T18" fmla="*/ 2147483647 w 38"/>
              <a:gd name="T19" fmla="*/ 2147483647 h 112"/>
              <a:gd name="T20" fmla="*/ 2147483647 w 38"/>
              <a:gd name="T21" fmla="*/ 2147483647 h 112"/>
              <a:gd name="T22" fmla="*/ 2147483647 w 38"/>
              <a:gd name="T23" fmla="*/ 2147483647 h 112"/>
              <a:gd name="T24" fmla="*/ 2147483647 w 38"/>
              <a:gd name="T25" fmla="*/ 2147483647 h 112"/>
              <a:gd name="T26" fmla="*/ 2147483647 w 38"/>
              <a:gd name="T27" fmla="*/ 2147483647 h 112"/>
              <a:gd name="T28" fmla="*/ 2147483647 w 38"/>
              <a:gd name="T29" fmla="*/ 2147483647 h 112"/>
              <a:gd name="T30" fmla="*/ 2147483647 w 38"/>
              <a:gd name="T31" fmla="*/ 2147483647 h 112"/>
              <a:gd name="T32" fmla="*/ 2147483647 w 38"/>
              <a:gd name="T33" fmla="*/ 2147483647 h 112"/>
              <a:gd name="T34" fmla="*/ 2147483647 w 38"/>
              <a:gd name="T35" fmla="*/ 0 h 112"/>
              <a:gd name="T36" fmla="*/ 2147483647 w 38"/>
              <a:gd name="T37" fmla="*/ 0 h 112"/>
              <a:gd name="T38" fmla="*/ 2147483647 w 38"/>
              <a:gd name="T39" fmla="*/ 0 h 112"/>
              <a:gd name="T40" fmla="*/ 2147483647 w 38"/>
              <a:gd name="T41" fmla="*/ 2147483647 h 112"/>
              <a:gd name="T42" fmla="*/ 2147483647 w 38"/>
              <a:gd name="T43" fmla="*/ 2147483647 h 112"/>
              <a:gd name="T44" fmla="*/ 2147483647 w 38"/>
              <a:gd name="T45" fmla="*/ 2147483647 h 112"/>
              <a:gd name="T46" fmla="*/ 0 w 38"/>
              <a:gd name="T47" fmla="*/ 2147483647 h 112"/>
              <a:gd name="T48" fmla="*/ 0 w 38"/>
              <a:gd name="T49" fmla="*/ 2147483647 h 112"/>
              <a:gd name="T50" fmla="*/ 0 w 38"/>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2"/>
              <a:gd name="T80" fmla="*/ 38 w 38"/>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2">
                <a:moveTo>
                  <a:pt x="0" y="92"/>
                </a:moveTo>
                <a:lnTo>
                  <a:pt x="0" y="98"/>
                </a:lnTo>
                <a:lnTo>
                  <a:pt x="3" y="102"/>
                </a:lnTo>
                <a:lnTo>
                  <a:pt x="5" y="106"/>
                </a:lnTo>
                <a:lnTo>
                  <a:pt x="9" y="110"/>
                </a:lnTo>
                <a:lnTo>
                  <a:pt x="15" y="111"/>
                </a:lnTo>
                <a:lnTo>
                  <a:pt x="20" y="112"/>
                </a:lnTo>
                <a:lnTo>
                  <a:pt x="24" y="111"/>
                </a:lnTo>
                <a:lnTo>
                  <a:pt x="29" y="110"/>
                </a:lnTo>
                <a:lnTo>
                  <a:pt x="33" y="106"/>
                </a:lnTo>
                <a:lnTo>
                  <a:pt x="36" y="102"/>
                </a:lnTo>
                <a:lnTo>
                  <a:pt x="38" y="98"/>
                </a:lnTo>
                <a:lnTo>
                  <a:pt x="38" y="25"/>
                </a:lnTo>
                <a:lnTo>
                  <a:pt x="38" y="14"/>
                </a:lnTo>
                <a:lnTo>
                  <a:pt x="36" y="9"/>
                </a:lnTo>
                <a:lnTo>
                  <a:pt x="33" y="5"/>
                </a:lnTo>
                <a:lnTo>
                  <a:pt x="29" y="3"/>
                </a:lnTo>
                <a:lnTo>
                  <a:pt x="24" y="0"/>
                </a:lnTo>
                <a:lnTo>
                  <a:pt x="20" y="0"/>
                </a:lnTo>
                <a:lnTo>
                  <a:pt x="15" y="0"/>
                </a:lnTo>
                <a:lnTo>
                  <a:pt x="9" y="3"/>
                </a:lnTo>
                <a:lnTo>
                  <a:pt x="5" y="5"/>
                </a:lnTo>
                <a:lnTo>
                  <a:pt x="3" y="9"/>
                </a:lnTo>
                <a:lnTo>
                  <a:pt x="0"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59" name="Straight Connector 46637"/>
          <p:cNvSpPr>
            <a:spLocks noChangeShapeType="1"/>
          </p:cNvSpPr>
          <p:nvPr/>
        </p:nvSpPr>
        <p:spPr bwMode="auto">
          <a:xfrm>
            <a:off x="2774950" y="51752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0" name="Shape 46638"/>
          <p:cNvSpPr>
            <a:spLocks/>
          </p:cNvSpPr>
          <p:nvPr/>
        </p:nvSpPr>
        <p:spPr bwMode="auto">
          <a:xfrm>
            <a:off x="2768600" y="5175250"/>
            <a:ext cx="69850" cy="15875"/>
          </a:xfrm>
          <a:custGeom>
            <a:avLst/>
            <a:gdLst>
              <a:gd name="T0" fmla="*/ 2147483647 w 177"/>
              <a:gd name="T1" fmla="*/ 0 h 38"/>
              <a:gd name="T2" fmla="*/ 2147483647 w 177"/>
              <a:gd name="T3" fmla="*/ 0 h 38"/>
              <a:gd name="T4" fmla="*/ 2147483647 w 177"/>
              <a:gd name="T5" fmla="*/ 2147483647 h 38"/>
              <a:gd name="T6" fmla="*/ 2147483647 w 177"/>
              <a:gd name="T7" fmla="*/ 2147483647 h 38"/>
              <a:gd name="T8" fmla="*/ 2147483647 w 177"/>
              <a:gd name="T9" fmla="*/ 2147483647 h 38"/>
              <a:gd name="T10" fmla="*/ 0 w 177"/>
              <a:gd name="T11" fmla="*/ 2147483647 h 38"/>
              <a:gd name="T12" fmla="*/ 0 w 177"/>
              <a:gd name="T13" fmla="*/ 2147483647 h 38"/>
              <a:gd name="T14" fmla="*/ 0 w 177"/>
              <a:gd name="T15" fmla="*/ 2147483647 h 38"/>
              <a:gd name="T16" fmla="*/ 2147483647 w 177"/>
              <a:gd name="T17" fmla="*/ 2147483647 h 38"/>
              <a:gd name="T18" fmla="*/ 2147483647 w 177"/>
              <a:gd name="T19" fmla="*/ 2147483647 h 38"/>
              <a:gd name="T20" fmla="*/ 2147483647 w 177"/>
              <a:gd name="T21" fmla="*/ 2147483647 h 38"/>
              <a:gd name="T22" fmla="*/ 2147483647 w 177"/>
              <a:gd name="T23" fmla="*/ 2147483647 h 38"/>
              <a:gd name="T24" fmla="*/ 2147483647 w 177"/>
              <a:gd name="T25" fmla="*/ 2147483647 h 38"/>
              <a:gd name="T26" fmla="*/ 2147483647 w 177"/>
              <a:gd name="T27" fmla="*/ 2147483647 h 38"/>
              <a:gd name="T28" fmla="*/ 2147483647 w 177"/>
              <a:gd name="T29" fmla="*/ 2147483647 h 38"/>
              <a:gd name="T30" fmla="*/ 2147483647 w 177"/>
              <a:gd name="T31" fmla="*/ 2147483647 h 38"/>
              <a:gd name="T32" fmla="*/ 2147483647 w 177"/>
              <a:gd name="T33" fmla="*/ 2147483647 h 38"/>
              <a:gd name="T34" fmla="*/ 2147483647 w 177"/>
              <a:gd name="T35" fmla="*/ 2147483647 h 38"/>
              <a:gd name="T36" fmla="*/ 2147483647 w 177"/>
              <a:gd name="T37" fmla="*/ 2147483647 h 38"/>
              <a:gd name="T38" fmla="*/ 2147483647 w 177"/>
              <a:gd name="T39" fmla="*/ 2147483647 h 38"/>
              <a:gd name="T40" fmla="*/ 2147483647 w 177"/>
              <a:gd name="T41" fmla="*/ 2147483647 h 38"/>
              <a:gd name="T42" fmla="*/ 2147483647 w 177"/>
              <a:gd name="T43" fmla="*/ 2147483647 h 38"/>
              <a:gd name="T44" fmla="*/ 2147483647 w 177"/>
              <a:gd name="T45" fmla="*/ 2147483647 h 38"/>
              <a:gd name="T46" fmla="*/ 2147483647 w 177"/>
              <a:gd name="T47" fmla="*/ 0 h 38"/>
              <a:gd name="T48" fmla="*/ 2147483647 w 177"/>
              <a:gd name="T49" fmla="*/ 0 h 38"/>
              <a:gd name="T50" fmla="*/ 2147483647 w 17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38"/>
              <a:gd name="T80" fmla="*/ 177 w 17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38">
                <a:moveTo>
                  <a:pt x="20" y="0"/>
                </a:moveTo>
                <a:lnTo>
                  <a:pt x="15" y="0"/>
                </a:lnTo>
                <a:lnTo>
                  <a:pt x="9" y="3"/>
                </a:lnTo>
                <a:lnTo>
                  <a:pt x="5" y="5"/>
                </a:lnTo>
                <a:lnTo>
                  <a:pt x="3" y="9"/>
                </a:lnTo>
                <a:lnTo>
                  <a:pt x="0" y="14"/>
                </a:lnTo>
                <a:lnTo>
                  <a:pt x="0" y="20"/>
                </a:lnTo>
                <a:lnTo>
                  <a:pt x="0" y="25"/>
                </a:lnTo>
                <a:lnTo>
                  <a:pt x="3" y="29"/>
                </a:lnTo>
                <a:lnTo>
                  <a:pt x="5" y="33"/>
                </a:lnTo>
                <a:lnTo>
                  <a:pt x="9" y="37"/>
                </a:lnTo>
                <a:lnTo>
                  <a:pt x="15" y="38"/>
                </a:lnTo>
                <a:lnTo>
                  <a:pt x="152" y="38"/>
                </a:lnTo>
                <a:lnTo>
                  <a:pt x="163" y="38"/>
                </a:lnTo>
                <a:lnTo>
                  <a:pt x="167" y="37"/>
                </a:lnTo>
                <a:lnTo>
                  <a:pt x="171" y="33"/>
                </a:lnTo>
                <a:lnTo>
                  <a:pt x="174" y="29"/>
                </a:lnTo>
                <a:lnTo>
                  <a:pt x="176" y="25"/>
                </a:lnTo>
                <a:lnTo>
                  <a:pt x="177" y="20"/>
                </a:lnTo>
                <a:lnTo>
                  <a:pt x="176" y="14"/>
                </a:lnTo>
                <a:lnTo>
                  <a:pt x="174" y="9"/>
                </a:lnTo>
                <a:lnTo>
                  <a:pt x="171" y="5"/>
                </a:lnTo>
                <a:lnTo>
                  <a:pt x="167" y="3"/>
                </a:lnTo>
                <a:lnTo>
                  <a:pt x="163" y="0"/>
                </a:lnTo>
                <a:lnTo>
                  <a:pt x="15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1" name="Straight Connector 46639"/>
          <p:cNvSpPr>
            <a:spLocks noChangeShapeType="1"/>
          </p:cNvSpPr>
          <p:nvPr/>
        </p:nvSpPr>
        <p:spPr bwMode="auto">
          <a:xfrm>
            <a:off x="2822575" y="51831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2" name="Shape 46640"/>
          <p:cNvSpPr>
            <a:spLocks/>
          </p:cNvSpPr>
          <p:nvPr/>
        </p:nvSpPr>
        <p:spPr bwMode="auto">
          <a:xfrm>
            <a:off x="2822575" y="5148263"/>
            <a:ext cx="14288" cy="42862"/>
          </a:xfrm>
          <a:custGeom>
            <a:avLst/>
            <a:gdLst>
              <a:gd name="T0" fmla="*/ 0 w 39"/>
              <a:gd name="T1" fmla="*/ 2147483647 h 113"/>
              <a:gd name="T2" fmla="*/ 0 w 39"/>
              <a:gd name="T3" fmla="*/ 2147483647 h 113"/>
              <a:gd name="T4" fmla="*/ 2147483647 w 39"/>
              <a:gd name="T5" fmla="*/ 2147483647 h 113"/>
              <a:gd name="T6" fmla="*/ 2147483647 w 39"/>
              <a:gd name="T7" fmla="*/ 2147483647 h 113"/>
              <a:gd name="T8" fmla="*/ 2147483647 w 39"/>
              <a:gd name="T9" fmla="*/ 2147483647 h 113"/>
              <a:gd name="T10" fmla="*/ 2147483647 w 39"/>
              <a:gd name="T11" fmla="*/ 2147483647 h 113"/>
              <a:gd name="T12" fmla="*/ 2147483647 w 39"/>
              <a:gd name="T13" fmla="*/ 2147483647 h 113"/>
              <a:gd name="T14" fmla="*/ 2147483647 w 39"/>
              <a:gd name="T15" fmla="*/ 2147483647 h 113"/>
              <a:gd name="T16" fmla="*/ 2147483647 w 39"/>
              <a:gd name="T17" fmla="*/ 2147483647 h 113"/>
              <a:gd name="T18" fmla="*/ 2147483647 w 39"/>
              <a:gd name="T19" fmla="*/ 2147483647 h 113"/>
              <a:gd name="T20" fmla="*/ 2147483647 w 39"/>
              <a:gd name="T21" fmla="*/ 2147483647 h 113"/>
              <a:gd name="T22" fmla="*/ 2147483647 w 39"/>
              <a:gd name="T23" fmla="*/ 2147483647 h 113"/>
              <a:gd name="T24" fmla="*/ 2147483647 w 39"/>
              <a:gd name="T25" fmla="*/ 2147483647 h 113"/>
              <a:gd name="T26" fmla="*/ 2147483647 w 39"/>
              <a:gd name="T27" fmla="*/ 2147483647 h 113"/>
              <a:gd name="T28" fmla="*/ 2147483647 w 39"/>
              <a:gd name="T29" fmla="*/ 2147483647 h 113"/>
              <a:gd name="T30" fmla="*/ 2147483647 w 39"/>
              <a:gd name="T31" fmla="*/ 2147483647 h 113"/>
              <a:gd name="T32" fmla="*/ 2147483647 w 39"/>
              <a:gd name="T33" fmla="*/ 2147483647 h 113"/>
              <a:gd name="T34" fmla="*/ 2147483647 w 39"/>
              <a:gd name="T35" fmla="*/ 0 h 113"/>
              <a:gd name="T36" fmla="*/ 2147483647 w 39"/>
              <a:gd name="T37" fmla="*/ 0 h 113"/>
              <a:gd name="T38" fmla="*/ 2147483647 w 39"/>
              <a:gd name="T39" fmla="*/ 0 h 113"/>
              <a:gd name="T40" fmla="*/ 2147483647 w 39"/>
              <a:gd name="T41" fmla="*/ 2147483647 h 113"/>
              <a:gd name="T42" fmla="*/ 2147483647 w 39"/>
              <a:gd name="T43" fmla="*/ 2147483647 h 113"/>
              <a:gd name="T44" fmla="*/ 2147483647 w 39"/>
              <a:gd name="T45" fmla="*/ 2147483647 h 113"/>
              <a:gd name="T46" fmla="*/ 0 w 39"/>
              <a:gd name="T47" fmla="*/ 2147483647 h 113"/>
              <a:gd name="T48" fmla="*/ 0 w 39"/>
              <a:gd name="T49" fmla="*/ 2147483647 h 113"/>
              <a:gd name="T50" fmla="*/ 0 w 39"/>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3"/>
              <a:gd name="T80" fmla="*/ 39 w 39"/>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3">
                <a:moveTo>
                  <a:pt x="0" y="93"/>
                </a:moveTo>
                <a:lnTo>
                  <a:pt x="0" y="98"/>
                </a:lnTo>
                <a:lnTo>
                  <a:pt x="3" y="102"/>
                </a:lnTo>
                <a:lnTo>
                  <a:pt x="6" y="106"/>
                </a:lnTo>
                <a:lnTo>
                  <a:pt x="10" y="110"/>
                </a:lnTo>
                <a:lnTo>
                  <a:pt x="15" y="111"/>
                </a:lnTo>
                <a:lnTo>
                  <a:pt x="20" y="113"/>
                </a:lnTo>
                <a:lnTo>
                  <a:pt x="26" y="111"/>
                </a:lnTo>
                <a:lnTo>
                  <a:pt x="30" y="110"/>
                </a:lnTo>
                <a:lnTo>
                  <a:pt x="34" y="106"/>
                </a:lnTo>
                <a:lnTo>
                  <a:pt x="37" y="102"/>
                </a:lnTo>
                <a:lnTo>
                  <a:pt x="39" y="98"/>
                </a:lnTo>
                <a:lnTo>
                  <a:pt x="39" y="25"/>
                </a:lnTo>
                <a:lnTo>
                  <a:pt x="39" y="15"/>
                </a:lnTo>
                <a:lnTo>
                  <a:pt x="37" y="9"/>
                </a:lnTo>
                <a:lnTo>
                  <a:pt x="34" y="5"/>
                </a:lnTo>
                <a:lnTo>
                  <a:pt x="30" y="3"/>
                </a:lnTo>
                <a:lnTo>
                  <a:pt x="26" y="0"/>
                </a:lnTo>
                <a:lnTo>
                  <a:pt x="20" y="0"/>
                </a:lnTo>
                <a:lnTo>
                  <a:pt x="15" y="0"/>
                </a:lnTo>
                <a:lnTo>
                  <a:pt x="10" y="3"/>
                </a:lnTo>
                <a:lnTo>
                  <a:pt x="6" y="5"/>
                </a:lnTo>
                <a:lnTo>
                  <a:pt x="3" y="9"/>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3" name="Straight Connector 46641"/>
          <p:cNvSpPr>
            <a:spLocks noChangeShapeType="1"/>
          </p:cNvSpPr>
          <p:nvPr/>
        </p:nvSpPr>
        <p:spPr bwMode="auto">
          <a:xfrm>
            <a:off x="2830513" y="51482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4" name="Shape 46642"/>
          <p:cNvSpPr>
            <a:spLocks/>
          </p:cNvSpPr>
          <p:nvPr/>
        </p:nvSpPr>
        <p:spPr bwMode="auto">
          <a:xfrm>
            <a:off x="2822575" y="5148263"/>
            <a:ext cx="61913" cy="15875"/>
          </a:xfrm>
          <a:custGeom>
            <a:avLst/>
            <a:gdLst>
              <a:gd name="T0" fmla="*/ 2147483647 w 158"/>
              <a:gd name="T1" fmla="*/ 0 h 39"/>
              <a:gd name="T2" fmla="*/ 2147483647 w 158"/>
              <a:gd name="T3" fmla="*/ 0 h 39"/>
              <a:gd name="T4" fmla="*/ 2147483647 w 158"/>
              <a:gd name="T5" fmla="*/ 2147483647 h 39"/>
              <a:gd name="T6" fmla="*/ 2147483647 w 158"/>
              <a:gd name="T7" fmla="*/ 2147483647 h 39"/>
              <a:gd name="T8" fmla="*/ 2147483647 w 158"/>
              <a:gd name="T9" fmla="*/ 2147483647 h 39"/>
              <a:gd name="T10" fmla="*/ 0 w 158"/>
              <a:gd name="T11" fmla="*/ 2147483647 h 39"/>
              <a:gd name="T12" fmla="*/ 0 w 158"/>
              <a:gd name="T13" fmla="*/ 2147483647 h 39"/>
              <a:gd name="T14" fmla="*/ 0 w 158"/>
              <a:gd name="T15" fmla="*/ 2147483647 h 39"/>
              <a:gd name="T16" fmla="*/ 2147483647 w 158"/>
              <a:gd name="T17" fmla="*/ 2147483647 h 39"/>
              <a:gd name="T18" fmla="*/ 2147483647 w 158"/>
              <a:gd name="T19" fmla="*/ 2147483647 h 39"/>
              <a:gd name="T20" fmla="*/ 2147483647 w 158"/>
              <a:gd name="T21" fmla="*/ 2147483647 h 39"/>
              <a:gd name="T22" fmla="*/ 2147483647 w 158"/>
              <a:gd name="T23" fmla="*/ 2147483647 h 39"/>
              <a:gd name="T24" fmla="*/ 2147483647 w 158"/>
              <a:gd name="T25" fmla="*/ 2147483647 h 39"/>
              <a:gd name="T26" fmla="*/ 2147483647 w 158"/>
              <a:gd name="T27" fmla="*/ 2147483647 h 39"/>
              <a:gd name="T28" fmla="*/ 2147483647 w 158"/>
              <a:gd name="T29" fmla="*/ 2147483647 h 39"/>
              <a:gd name="T30" fmla="*/ 2147483647 w 158"/>
              <a:gd name="T31" fmla="*/ 2147483647 h 39"/>
              <a:gd name="T32" fmla="*/ 2147483647 w 158"/>
              <a:gd name="T33" fmla="*/ 2147483647 h 39"/>
              <a:gd name="T34" fmla="*/ 2147483647 w 158"/>
              <a:gd name="T35" fmla="*/ 2147483647 h 39"/>
              <a:gd name="T36" fmla="*/ 2147483647 w 158"/>
              <a:gd name="T37" fmla="*/ 2147483647 h 39"/>
              <a:gd name="T38" fmla="*/ 2147483647 w 158"/>
              <a:gd name="T39" fmla="*/ 2147483647 h 39"/>
              <a:gd name="T40" fmla="*/ 2147483647 w 158"/>
              <a:gd name="T41" fmla="*/ 2147483647 h 39"/>
              <a:gd name="T42" fmla="*/ 2147483647 w 158"/>
              <a:gd name="T43" fmla="*/ 2147483647 h 39"/>
              <a:gd name="T44" fmla="*/ 2147483647 w 158"/>
              <a:gd name="T45" fmla="*/ 2147483647 h 39"/>
              <a:gd name="T46" fmla="*/ 2147483647 w 158"/>
              <a:gd name="T47" fmla="*/ 0 h 39"/>
              <a:gd name="T48" fmla="*/ 2147483647 w 158"/>
              <a:gd name="T49" fmla="*/ 0 h 39"/>
              <a:gd name="T50" fmla="*/ 2147483647 w 15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8"/>
              <a:gd name="T79" fmla="*/ 0 h 39"/>
              <a:gd name="T80" fmla="*/ 158 w 15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8" h="39">
                <a:moveTo>
                  <a:pt x="20" y="0"/>
                </a:moveTo>
                <a:lnTo>
                  <a:pt x="15" y="0"/>
                </a:lnTo>
                <a:lnTo>
                  <a:pt x="10" y="3"/>
                </a:lnTo>
                <a:lnTo>
                  <a:pt x="6" y="5"/>
                </a:lnTo>
                <a:lnTo>
                  <a:pt x="3" y="9"/>
                </a:lnTo>
                <a:lnTo>
                  <a:pt x="0" y="15"/>
                </a:lnTo>
                <a:lnTo>
                  <a:pt x="0" y="20"/>
                </a:lnTo>
                <a:lnTo>
                  <a:pt x="0" y="25"/>
                </a:lnTo>
                <a:lnTo>
                  <a:pt x="3" y="29"/>
                </a:lnTo>
                <a:lnTo>
                  <a:pt x="6" y="33"/>
                </a:lnTo>
                <a:lnTo>
                  <a:pt x="10" y="37"/>
                </a:lnTo>
                <a:lnTo>
                  <a:pt x="15" y="39"/>
                </a:lnTo>
                <a:lnTo>
                  <a:pt x="133" y="39"/>
                </a:lnTo>
                <a:lnTo>
                  <a:pt x="143" y="39"/>
                </a:lnTo>
                <a:lnTo>
                  <a:pt x="149" y="37"/>
                </a:lnTo>
                <a:lnTo>
                  <a:pt x="152" y="33"/>
                </a:lnTo>
                <a:lnTo>
                  <a:pt x="155" y="29"/>
                </a:lnTo>
                <a:lnTo>
                  <a:pt x="158" y="25"/>
                </a:lnTo>
                <a:lnTo>
                  <a:pt x="158" y="20"/>
                </a:lnTo>
                <a:lnTo>
                  <a:pt x="158" y="15"/>
                </a:lnTo>
                <a:lnTo>
                  <a:pt x="155" y="9"/>
                </a:lnTo>
                <a:lnTo>
                  <a:pt x="152" y="5"/>
                </a:lnTo>
                <a:lnTo>
                  <a:pt x="149" y="3"/>
                </a:lnTo>
                <a:lnTo>
                  <a:pt x="143" y="0"/>
                </a:lnTo>
                <a:lnTo>
                  <a:pt x="13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5" name="Straight Connector 46643"/>
          <p:cNvSpPr>
            <a:spLocks noChangeShapeType="1"/>
          </p:cNvSpPr>
          <p:nvPr/>
        </p:nvSpPr>
        <p:spPr bwMode="auto">
          <a:xfrm>
            <a:off x="2868613" y="51562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6" name="Shape 46644"/>
          <p:cNvSpPr>
            <a:spLocks/>
          </p:cNvSpPr>
          <p:nvPr/>
        </p:nvSpPr>
        <p:spPr bwMode="auto">
          <a:xfrm>
            <a:off x="2868613" y="5121275"/>
            <a:ext cx="15875" cy="42863"/>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0 h 112"/>
              <a:gd name="T36" fmla="*/ 2147483647 w 40"/>
              <a:gd name="T37" fmla="*/ 0 h 112"/>
              <a:gd name="T38" fmla="*/ 2147483647 w 40"/>
              <a:gd name="T39" fmla="*/ 0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1" y="97"/>
                </a:lnTo>
                <a:lnTo>
                  <a:pt x="3" y="101"/>
                </a:lnTo>
                <a:lnTo>
                  <a:pt x="5" y="105"/>
                </a:lnTo>
                <a:lnTo>
                  <a:pt x="11" y="109"/>
                </a:lnTo>
                <a:lnTo>
                  <a:pt x="15" y="111"/>
                </a:lnTo>
                <a:lnTo>
                  <a:pt x="20" y="112"/>
                </a:lnTo>
                <a:lnTo>
                  <a:pt x="25" y="111"/>
                </a:lnTo>
                <a:lnTo>
                  <a:pt x="31" y="109"/>
                </a:lnTo>
                <a:lnTo>
                  <a:pt x="34" y="105"/>
                </a:lnTo>
                <a:lnTo>
                  <a:pt x="37" y="101"/>
                </a:lnTo>
                <a:lnTo>
                  <a:pt x="40" y="97"/>
                </a:lnTo>
                <a:lnTo>
                  <a:pt x="40" y="25"/>
                </a:lnTo>
                <a:lnTo>
                  <a:pt x="40" y="14"/>
                </a:lnTo>
                <a:lnTo>
                  <a:pt x="37" y="9"/>
                </a:lnTo>
                <a:lnTo>
                  <a:pt x="34" y="5"/>
                </a:lnTo>
                <a:lnTo>
                  <a:pt x="31" y="2"/>
                </a:lnTo>
                <a:lnTo>
                  <a:pt x="25" y="0"/>
                </a:lnTo>
                <a:lnTo>
                  <a:pt x="20" y="0"/>
                </a:lnTo>
                <a:lnTo>
                  <a:pt x="15" y="0"/>
                </a:lnTo>
                <a:lnTo>
                  <a:pt x="11" y="2"/>
                </a:lnTo>
                <a:lnTo>
                  <a:pt x="5" y="5"/>
                </a:lnTo>
                <a:lnTo>
                  <a:pt x="3" y="9"/>
                </a:lnTo>
                <a:lnTo>
                  <a:pt x="1"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7" name="Straight Connector 46645"/>
          <p:cNvSpPr>
            <a:spLocks noChangeShapeType="1"/>
          </p:cNvSpPr>
          <p:nvPr/>
        </p:nvSpPr>
        <p:spPr bwMode="auto">
          <a:xfrm>
            <a:off x="2876550" y="51212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8" name="Shape 46646"/>
          <p:cNvSpPr>
            <a:spLocks/>
          </p:cNvSpPr>
          <p:nvPr/>
        </p:nvSpPr>
        <p:spPr bwMode="auto">
          <a:xfrm>
            <a:off x="2868613" y="5121275"/>
            <a:ext cx="230187" cy="12700"/>
          </a:xfrm>
          <a:custGeom>
            <a:avLst/>
            <a:gdLst>
              <a:gd name="T0" fmla="*/ 2147483647 w 580"/>
              <a:gd name="T1" fmla="*/ 0 h 38"/>
              <a:gd name="T2" fmla="*/ 2147483647 w 580"/>
              <a:gd name="T3" fmla="*/ 0 h 38"/>
              <a:gd name="T4" fmla="*/ 2147483647 w 580"/>
              <a:gd name="T5" fmla="*/ 2147483647 h 38"/>
              <a:gd name="T6" fmla="*/ 2147483647 w 580"/>
              <a:gd name="T7" fmla="*/ 2147483647 h 38"/>
              <a:gd name="T8" fmla="*/ 2147483647 w 580"/>
              <a:gd name="T9" fmla="*/ 2147483647 h 38"/>
              <a:gd name="T10" fmla="*/ 2147483647 w 580"/>
              <a:gd name="T11" fmla="*/ 2147483647 h 38"/>
              <a:gd name="T12" fmla="*/ 0 w 580"/>
              <a:gd name="T13" fmla="*/ 2147483647 h 38"/>
              <a:gd name="T14" fmla="*/ 2147483647 w 580"/>
              <a:gd name="T15" fmla="*/ 2147483647 h 38"/>
              <a:gd name="T16" fmla="*/ 2147483647 w 580"/>
              <a:gd name="T17" fmla="*/ 2147483647 h 38"/>
              <a:gd name="T18" fmla="*/ 2147483647 w 580"/>
              <a:gd name="T19" fmla="*/ 2147483647 h 38"/>
              <a:gd name="T20" fmla="*/ 2147483647 w 580"/>
              <a:gd name="T21" fmla="*/ 2147483647 h 38"/>
              <a:gd name="T22" fmla="*/ 2147483647 w 580"/>
              <a:gd name="T23" fmla="*/ 2147483647 h 38"/>
              <a:gd name="T24" fmla="*/ 2147483647 w 580"/>
              <a:gd name="T25" fmla="*/ 2147483647 h 38"/>
              <a:gd name="T26" fmla="*/ 2147483647 w 580"/>
              <a:gd name="T27" fmla="*/ 2147483647 h 38"/>
              <a:gd name="T28" fmla="*/ 2147483647 w 580"/>
              <a:gd name="T29" fmla="*/ 2147483647 h 38"/>
              <a:gd name="T30" fmla="*/ 2147483647 w 580"/>
              <a:gd name="T31" fmla="*/ 2147483647 h 38"/>
              <a:gd name="T32" fmla="*/ 2147483647 w 580"/>
              <a:gd name="T33" fmla="*/ 2147483647 h 38"/>
              <a:gd name="T34" fmla="*/ 2147483647 w 580"/>
              <a:gd name="T35" fmla="*/ 2147483647 h 38"/>
              <a:gd name="T36" fmla="*/ 2147483647 w 580"/>
              <a:gd name="T37" fmla="*/ 2147483647 h 38"/>
              <a:gd name="T38" fmla="*/ 2147483647 w 580"/>
              <a:gd name="T39" fmla="*/ 2147483647 h 38"/>
              <a:gd name="T40" fmla="*/ 2147483647 w 580"/>
              <a:gd name="T41" fmla="*/ 2147483647 h 38"/>
              <a:gd name="T42" fmla="*/ 2147483647 w 580"/>
              <a:gd name="T43" fmla="*/ 2147483647 h 38"/>
              <a:gd name="T44" fmla="*/ 2147483647 w 580"/>
              <a:gd name="T45" fmla="*/ 2147483647 h 38"/>
              <a:gd name="T46" fmla="*/ 2147483647 w 580"/>
              <a:gd name="T47" fmla="*/ 0 h 38"/>
              <a:gd name="T48" fmla="*/ 2147483647 w 580"/>
              <a:gd name="T49" fmla="*/ 0 h 38"/>
              <a:gd name="T50" fmla="*/ 2147483647 w 58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0"/>
              <a:gd name="T79" fmla="*/ 0 h 38"/>
              <a:gd name="T80" fmla="*/ 580 w 58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0" h="38">
                <a:moveTo>
                  <a:pt x="20" y="0"/>
                </a:moveTo>
                <a:lnTo>
                  <a:pt x="15" y="0"/>
                </a:lnTo>
                <a:lnTo>
                  <a:pt x="11" y="2"/>
                </a:lnTo>
                <a:lnTo>
                  <a:pt x="5" y="5"/>
                </a:lnTo>
                <a:lnTo>
                  <a:pt x="3" y="9"/>
                </a:lnTo>
                <a:lnTo>
                  <a:pt x="1" y="14"/>
                </a:lnTo>
                <a:lnTo>
                  <a:pt x="0" y="19"/>
                </a:lnTo>
                <a:lnTo>
                  <a:pt x="1" y="25"/>
                </a:lnTo>
                <a:lnTo>
                  <a:pt x="3" y="29"/>
                </a:lnTo>
                <a:lnTo>
                  <a:pt x="5" y="33"/>
                </a:lnTo>
                <a:lnTo>
                  <a:pt x="11" y="37"/>
                </a:lnTo>
                <a:lnTo>
                  <a:pt x="15" y="38"/>
                </a:lnTo>
                <a:lnTo>
                  <a:pt x="555" y="38"/>
                </a:lnTo>
                <a:lnTo>
                  <a:pt x="566" y="38"/>
                </a:lnTo>
                <a:lnTo>
                  <a:pt x="571" y="37"/>
                </a:lnTo>
                <a:lnTo>
                  <a:pt x="575" y="33"/>
                </a:lnTo>
                <a:lnTo>
                  <a:pt x="578" y="29"/>
                </a:lnTo>
                <a:lnTo>
                  <a:pt x="580" y="25"/>
                </a:lnTo>
                <a:lnTo>
                  <a:pt x="580" y="19"/>
                </a:lnTo>
                <a:lnTo>
                  <a:pt x="580" y="14"/>
                </a:lnTo>
                <a:lnTo>
                  <a:pt x="578" y="9"/>
                </a:lnTo>
                <a:lnTo>
                  <a:pt x="575" y="5"/>
                </a:lnTo>
                <a:lnTo>
                  <a:pt x="571" y="2"/>
                </a:lnTo>
                <a:lnTo>
                  <a:pt x="566" y="0"/>
                </a:lnTo>
                <a:lnTo>
                  <a:pt x="560"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69" name="Straight Connector 46647"/>
          <p:cNvSpPr>
            <a:spLocks noChangeShapeType="1"/>
          </p:cNvSpPr>
          <p:nvPr/>
        </p:nvSpPr>
        <p:spPr bwMode="auto">
          <a:xfrm>
            <a:off x="3082925" y="51292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0" name="Shape 46648"/>
          <p:cNvSpPr>
            <a:spLocks/>
          </p:cNvSpPr>
          <p:nvPr/>
        </p:nvSpPr>
        <p:spPr bwMode="auto">
          <a:xfrm>
            <a:off x="3082925" y="5092700"/>
            <a:ext cx="15875" cy="42863"/>
          </a:xfrm>
          <a:custGeom>
            <a:avLst/>
            <a:gdLst>
              <a:gd name="T0" fmla="*/ 0 w 39"/>
              <a:gd name="T1" fmla="*/ 2147483647 h 112"/>
              <a:gd name="T2" fmla="*/ 2147483647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2147483647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1" y="98"/>
                </a:lnTo>
                <a:lnTo>
                  <a:pt x="2" y="102"/>
                </a:lnTo>
                <a:lnTo>
                  <a:pt x="6" y="106"/>
                </a:lnTo>
                <a:lnTo>
                  <a:pt x="10" y="110"/>
                </a:lnTo>
                <a:lnTo>
                  <a:pt x="16" y="111"/>
                </a:lnTo>
                <a:lnTo>
                  <a:pt x="19" y="112"/>
                </a:lnTo>
                <a:lnTo>
                  <a:pt x="25" y="111"/>
                </a:lnTo>
                <a:lnTo>
                  <a:pt x="30" y="110"/>
                </a:lnTo>
                <a:lnTo>
                  <a:pt x="34" y="106"/>
                </a:lnTo>
                <a:lnTo>
                  <a:pt x="37" y="102"/>
                </a:lnTo>
                <a:lnTo>
                  <a:pt x="39" y="98"/>
                </a:lnTo>
                <a:lnTo>
                  <a:pt x="39" y="25"/>
                </a:lnTo>
                <a:lnTo>
                  <a:pt x="39" y="14"/>
                </a:lnTo>
                <a:lnTo>
                  <a:pt x="37" y="9"/>
                </a:lnTo>
                <a:lnTo>
                  <a:pt x="34" y="5"/>
                </a:lnTo>
                <a:lnTo>
                  <a:pt x="30" y="2"/>
                </a:lnTo>
                <a:lnTo>
                  <a:pt x="25" y="0"/>
                </a:lnTo>
                <a:lnTo>
                  <a:pt x="19" y="0"/>
                </a:lnTo>
                <a:lnTo>
                  <a:pt x="16" y="0"/>
                </a:lnTo>
                <a:lnTo>
                  <a:pt x="10" y="2"/>
                </a:lnTo>
                <a:lnTo>
                  <a:pt x="6" y="5"/>
                </a:lnTo>
                <a:lnTo>
                  <a:pt x="2" y="9"/>
                </a:lnTo>
                <a:lnTo>
                  <a:pt x="1"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1" name="Straight Connector 46649"/>
          <p:cNvSpPr>
            <a:spLocks noChangeShapeType="1"/>
          </p:cNvSpPr>
          <p:nvPr/>
        </p:nvSpPr>
        <p:spPr bwMode="auto">
          <a:xfrm>
            <a:off x="3090863" y="50927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2" name="Shape 46650"/>
          <p:cNvSpPr>
            <a:spLocks/>
          </p:cNvSpPr>
          <p:nvPr/>
        </p:nvSpPr>
        <p:spPr bwMode="auto">
          <a:xfrm>
            <a:off x="3082925" y="5092700"/>
            <a:ext cx="20638" cy="14288"/>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19" y="0"/>
                </a:moveTo>
                <a:lnTo>
                  <a:pt x="16" y="0"/>
                </a:lnTo>
                <a:lnTo>
                  <a:pt x="10" y="2"/>
                </a:lnTo>
                <a:lnTo>
                  <a:pt x="6" y="5"/>
                </a:lnTo>
                <a:lnTo>
                  <a:pt x="2" y="9"/>
                </a:lnTo>
                <a:lnTo>
                  <a:pt x="1" y="14"/>
                </a:lnTo>
                <a:lnTo>
                  <a:pt x="0" y="20"/>
                </a:lnTo>
                <a:lnTo>
                  <a:pt x="1" y="24"/>
                </a:lnTo>
                <a:lnTo>
                  <a:pt x="2" y="29"/>
                </a:lnTo>
                <a:lnTo>
                  <a:pt x="6" y="33"/>
                </a:lnTo>
                <a:lnTo>
                  <a:pt x="10" y="37"/>
                </a:lnTo>
                <a:lnTo>
                  <a:pt x="16" y="38"/>
                </a:lnTo>
                <a:lnTo>
                  <a:pt x="25" y="38"/>
                </a:lnTo>
                <a:lnTo>
                  <a:pt x="35" y="38"/>
                </a:lnTo>
                <a:lnTo>
                  <a:pt x="39" y="37"/>
                </a:lnTo>
                <a:lnTo>
                  <a:pt x="45" y="33"/>
                </a:lnTo>
                <a:lnTo>
                  <a:pt x="47" y="29"/>
                </a:lnTo>
                <a:lnTo>
                  <a:pt x="49" y="24"/>
                </a:lnTo>
                <a:lnTo>
                  <a:pt x="50" y="20"/>
                </a:lnTo>
                <a:lnTo>
                  <a:pt x="49" y="14"/>
                </a:lnTo>
                <a:lnTo>
                  <a:pt x="47" y="9"/>
                </a:lnTo>
                <a:lnTo>
                  <a:pt x="45" y="5"/>
                </a:lnTo>
                <a:lnTo>
                  <a:pt x="39" y="2"/>
                </a:lnTo>
                <a:lnTo>
                  <a:pt x="35" y="0"/>
                </a:lnTo>
                <a:lnTo>
                  <a:pt x="29"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3" name="Straight Connector 46651"/>
          <p:cNvSpPr>
            <a:spLocks noChangeShapeType="1"/>
          </p:cNvSpPr>
          <p:nvPr/>
        </p:nvSpPr>
        <p:spPr bwMode="auto">
          <a:xfrm>
            <a:off x="3087688" y="51006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4" name="Shape 46652"/>
          <p:cNvSpPr>
            <a:spLocks/>
          </p:cNvSpPr>
          <p:nvPr/>
        </p:nvSpPr>
        <p:spPr bwMode="auto">
          <a:xfrm>
            <a:off x="3087688" y="5065713"/>
            <a:ext cx="15875" cy="42862"/>
          </a:xfrm>
          <a:custGeom>
            <a:avLst/>
            <a:gdLst>
              <a:gd name="T0" fmla="*/ 0 w 39"/>
              <a:gd name="T1" fmla="*/ 2147483647 h 112"/>
              <a:gd name="T2" fmla="*/ 0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0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3"/>
                </a:moveTo>
                <a:lnTo>
                  <a:pt x="0" y="97"/>
                </a:lnTo>
                <a:lnTo>
                  <a:pt x="3" y="102"/>
                </a:lnTo>
                <a:lnTo>
                  <a:pt x="6" y="106"/>
                </a:lnTo>
                <a:lnTo>
                  <a:pt x="9" y="110"/>
                </a:lnTo>
                <a:lnTo>
                  <a:pt x="15" y="111"/>
                </a:lnTo>
                <a:lnTo>
                  <a:pt x="20" y="112"/>
                </a:lnTo>
                <a:lnTo>
                  <a:pt x="25" y="111"/>
                </a:lnTo>
                <a:lnTo>
                  <a:pt x="29" y="110"/>
                </a:lnTo>
                <a:lnTo>
                  <a:pt x="35" y="106"/>
                </a:lnTo>
                <a:lnTo>
                  <a:pt x="37" y="102"/>
                </a:lnTo>
                <a:lnTo>
                  <a:pt x="39" y="97"/>
                </a:lnTo>
                <a:lnTo>
                  <a:pt x="39" y="24"/>
                </a:lnTo>
                <a:lnTo>
                  <a:pt x="39" y="15"/>
                </a:lnTo>
                <a:lnTo>
                  <a:pt x="37" y="9"/>
                </a:lnTo>
                <a:lnTo>
                  <a:pt x="35" y="5"/>
                </a:lnTo>
                <a:lnTo>
                  <a:pt x="29" y="3"/>
                </a:lnTo>
                <a:lnTo>
                  <a:pt x="25" y="0"/>
                </a:lnTo>
                <a:lnTo>
                  <a:pt x="20" y="0"/>
                </a:lnTo>
                <a:lnTo>
                  <a:pt x="15" y="0"/>
                </a:lnTo>
                <a:lnTo>
                  <a:pt x="9" y="3"/>
                </a:lnTo>
                <a:lnTo>
                  <a:pt x="6" y="5"/>
                </a:lnTo>
                <a:lnTo>
                  <a:pt x="3" y="9"/>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5" name="Straight Connector 46653"/>
          <p:cNvSpPr>
            <a:spLocks noChangeShapeType="1"/>
          </p:cNvSpPr>
          <p:nvPr/>
        </p:nvSpPr>
        <p:spPr bwMode="auto">
          <a:xfrm>
            <a:off x="3095625" y="50657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6" name="Shape 46654"/>
          <p:cNvSpPr>
            <a:spLocks/>
          </p:cNvSpPr>
          <p:nvPr/>
        </p:nvSpPr>
        <p:spPr bwMode="auto">
          <a:xfrm>
            <a:off x="3087688" y="5065713"/>
            <a:ext cx="34925" cy="14287"/>
          </a:xfrm>
          <a:custGeom>
            <a:avLst/>
            <a:gdLst>
              <a:gd name="T0" fmla="*/ 2147483647 w 89"/>
              <a:gd name="T1" fmla="*/ 0 h 39"/>
              <a:gd name="T2" fmla="*/ 2147483647 w 89"/>
              <a:gd name="T3" fmla="*/ 0 h 39"/>
              <a:gd name="T4" fmla="*/ 2147483647 w 89"/>
              <a:gd name="T5" fmla="*/ 2147483647 h 39"/>
              <a:gd name="T6" fmla="*/ 2147483647 w 89"/>
              <a:gd name="T7" fmla="*/ 2147483647 h 39"/>
              <a:gd name="T8" fmla="*/ 2147483647 w 89"/>
              <a:gd name="T9" fmla="*/ 2147483647 h 39"/>
              <a:gd name="T10" fmla="*/ 0 w 89"/>
              <a:gd name="T11" fmla="*/ 2147483647 h 39"/>
              <a:gd name="T12" fmla="*/ 0 w 89"/>
              <a:gd name="T13" fmla="*/ 2147483647 h 39"/>
              <a:gd name="T14" fmla="*/ 0 w 89"/>
              <a:gd name="T15" fmla="*/ 2147483647 h 39"/>
              <a:gd name="T16" fmla="*/ 2147483647 w 89"/>
              <a:gd name="T17" fmla="*/ 2147483647 h 39"/>
              <a:gd name="T18" fmla="*/ 2147483647 w 89"/>
              <a:gd name="T19" fmla="*/ 2147483647 h 39"/>
              <a:gd name="T20" fmla="*/ 2147483647 w 89"/>
              <a:gd name="T21" fmla="*/ 2147483647 h 39"/>
              <a:gd name="T22" fmla="*/ 2147483647 w 89"/>
              <a:gd name="T23" fmla="*/ 2147483647 h 39"/>
              <a:gd name="T24" fmla="*/ 2147483647 w 89"/>
              <a:gd name="T25" fmla="*/ 2147483647 h 39"/>
              <a:gd name="T26" fmla="*/ 2147483647 w 89"/>
              <a:gd name="T27" fmla="*/ 2147483647 h 39"/>
              <a:gd name="T28" fmla="*/ 2147483647 w 89"/>
              <a:gd name="T29" fmla="*/ 2147483647 h 39"/>
              <a:gd name="T30" fmla="*/ 2147483647 w 89"/>
              <a:gd name="T31" fmla="*/ 2147483647 h 39"/>
              <a:gd name="T32" fmla="*/ 2147483647 w 89"/>
              <a:gd name="T33" fmla="*/ 2147483647 h 39"/>
              <a:gd name="T34" fmla="*/ 2147483647 w 89"/>
              <a:gd name="T35" fmla="*/ 2147483647 h 39"/>
              <a:gd name="T36" fmla="*/ 2147483647 w 89"/>
              <a:gd name="T37" fmla="*/ 2147483647 h 39"/>
              <a:gd name="T38" fmla="*/ 2147483647 w 89"/>
              <a:gd name="T39" fmla="*/ 2147483647 h 39"/>
              <a:gd name="T40" fmla="*/ 2147483647 w 89"/>
              <a:gd name="T41" fmla="*/ 2147483647 h 39"/>
              <a:gd name="T42" fmla="*/ 2147483647 w 89"/>
              <a:gd name="T43" fmla="*/ 2147483647 h 39"/>
              <a:gd name="T44" fmla="*/ 2147483647 w 89"/>
              <a:gd name="T45" fmla="*/ 2147483647 h 39"/>
              <a:gd name="T46" fmla="*/ 2147483647 w 89"/>
              <a:gd name="T47" fmla="*/ 0 h 39"/>
              <a:gd name="T48" fmla="*/ 2147483647 w 89"/>
              <a:gd name="T49" fmla="*/ 0 h 39"/>
              <a:gd name="T50" fmla="*/ 2147483647 w 8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9"/>
              <a:gd name="T80" fmla="*/ 89 w 8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9">
                <a:moveTo>
                  <a:pt x="20" y="0"/>
                </a:moveTo>
                <a:lnTo>
                  <a:pt x="15" y="0"/>
                </a:lnTo>
                <a:lnTo>
                  <a:pt x="9" y="3"/>
                </a:lnTo>
                <a:lnTo>
                  <a:pt x="6" y="5"/>
                </a:lnTo>
                <a:lnTo>
                  <a:pt x="3" y="9"/>
                </a:lnTo>
                <a:lnTo>
                  <a:pt x="0" y="15"/>
                </a:lnTo>
                <a:lnTo>
                  <a:pt x="0" y="20"/>
                </a:lnTo>
                <a:lnTo>
                  <a:pt x="0" y="24"/>
                </a:lnTo>
                <a:lnTo>
                  <a:pt x="3" y="29"/>
                </a:lnTo>
                <a:lnTo>
                  <a:pt x="6" y="33"/>
                </a:lnTo>
                <a:lnTo>
                  <a:pt x="9" y="37"/>
                </a:lnTo>
                <a:lnTo>
                  <a:pt x="15" y="39"/>
                </a:lnTo>
                <a:lnTo>
                  <a:pt x="64" y="39"/>
                </a:lnTo>
                <a:lnTo>
                  <a:pt x="74" y="39"/>
                </a:lnTo>
                <a:lnTo>
                  <a:pt x="80" y="37"/>
                </a:lnTo>
                <a:lnTo>
                  <a:pt x="84" y="33"/>
                </a:lnTo>
                <a:lnTo>
                  <a:pt x="86" y="29"/>
                </a:lnTo>
                <a:lnTo>
                  <a:pt x="89" y="24"/>
                </a:lnTo>
                <a:lnTo>
                  <a:pt x="89" y="20"/>
                </a:lnTo>
                <a:lnTo>
                  <a:pt x="89" y="15"/>
                </a:lnTo>
                <a:lnTo>
                  <a:pt x="86" y="9"/>
                </a:lnTo>
                <a:lnTo>
                  <a:pt x="84" y="5"/>
                </a:lnTo>
                <a:lnTo>
                  <a:pt x="80" y="3"/>
                </a:lnTo>
                <a:lnTo>
                  <a:pt x="74" y="0"/>
                </a:lnTo>
                <a:lnTo>
                  <a:pt x="6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7" name="Straight Connector 46655"/>
          <p:cNvSpPr>
            <a:spLocks noChangeShapeType="1"/>
          </p:cNvSpPr>
          <p:nvPr/>
        </p:nvSpPr>
        <p:spPr bwMode="auto">
          <a:xfrm>
            <a:off x="3106738" y="507365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8" name="Shape 46656"/>
          <p:cNvSpPr>
            <a:spLocks/>
          </p:cNvSpPr>
          <p:nvPr/>
        </p:nvSpPr>
        <p:spPr bwMode="auto">
          <a:xfrm>
            <a:off x="3106738" y="5037138"/>
            <a:ext cx="15875" cy="42862"/>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0 h 112"/>
              <a:gd name="T36" fmla="*/ 2147483647 w 40"/>
              <a:gd name="T37" fmla="*/ 0 h 112"/>
              <a:gd name="T38" fmla="*/ 2147483647 w 40"/>
              <a:gd name="T39" fmla="*/ 0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1" y="96"/>
                </a:lnTo>
                <a:lnTo>
                  <a:pt x="3" y="101"/>
                </a:lnTo>
                <a:lnTo>
                  <a:pt x="7" y="105"/>
                </a:lnTo>
                <a:lnTo>
                  <a:pt x="11" y="109"/>
                </a:lnTo>
                <a:lnTo>
                  <a:pt x="15" y="111"/>
                </a:lnTo>
                <a:lnTo>
                  <a:pt x="20" y="112"/>
                </a:lnTo>
                <a:lnTo>
                  <a:pt x="25" y="111"/>
                </a:lnTo>
                <a:lnTo>
                  <a:pt x="31" y="109"/>
                </a:lnTo>
                <a:lnTo>
                  <a:pt x="35" y="105"/>
                </a:lnTo>
                <a:lnTo>
                  <a:pt x="37" y="101"/>
                </a:lnTo>
                <a:lnTo>
                  <a:pt x="40" y="96"/>
                </a:lnTo>
                <a:lnTo>
                  <a:pt x="40" y="23"/>
                </a:lnTo>
                <a:lnTo>
                  <a:pt x="40" y="14"/>
                </a:lnTo>
                <a:lnTo>
                  <a:pt x="37" y="9"/>
                </a:lnTo>
                <a:lnTo>
                  <a:pt x="35" y="5"/>
                </a:lnTo>
                <a:lnTo>
                  <a:pt x="31" y="2"/>
                </a:lnTo>
                <a:lnTo>
                  <a:pt x="25" y="0"/>
                </a:lnTo>
                <a:lnTo>
                  <a:pt x="20" y="0"/>
                </a:lnTo>
                <a:lnTo>
                  <a:pt x="15" y="0"/>
                </a:lnTo>
                <a:lnTo>
                  <a:pt x="11" y="2"/>
                </a:lnTo>
                <a:lnTo>
                  <a:pt x="7" y="5"/>
                </a:lnTo>
                <a:lnTo>
                  <a:pt x="3" y="9"/>
                </a:lnTo>
                <a:lnTo>
                  <a:pt x="1"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79" name="Straight Connector 46657"/>
          <p:cNvSpPr>
            <a:spLocks noChangeShapeType="1"/>
          </p:cNvSpPr>
          <p:nvPr/>
        </p:nvSpPr>
        <p:spPr bwMode="auto">
          <a:xfrm>
            <a:off x="3114675" y="50371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0" name="Shape 46658"/>
          <p:cNvSpPr>
            <a:spLocks/>
          </p:cNvSpPr>
          <p:nvPr/>
        </p:nvSpPr>
        <p:spPr bwMode="auto">
          <a:xfrm>
            <a:off x="3106738" y="5037138"/>
            <a:ext cx="55562" cy="15875"/>
          </a:xfrm>
          <a:custGeom>
            <a:avLst/>
            <a:gdLst>
              <a:gd name="T0" fmla="*/ 2147483647 w 139"/>
              <a:gd name="T1" fmla="*/ 0 h 38"/>
              <a:gd name="T2" fmla="*/ 2147483647 w 139"/>
              <a:gd name="T3" fmla="*/ 0 h 38"/>
              <a:gd name="T4" fmla="*/ 2147483647 w 139"/>
              <a:gd name="T5" fmla="*/ 2147483647 h 38"/>
              <a:gd name="T6" fmla="*/ 2147483647 w 139"/>
              <a:gd name="T7" fmla="*/ 2147483647 h 38"/>
              <a:gd name="T8" fmla="*/ 2147483647 w 139"/>
              <a:gd name="T9" fmla="*/ 2147483647 h 38"/>
              <a:gd name="T10" fmla="*/ 2147483647 w 139"/>
              <a:gd name="T11" fmla="*/ 2147483647 h 38"/>
              <a:gd name="T12" fmla="*/ 0 w 139"/>
              <a:gd name="T13" fmla="*/ 2147483647 h 38"/>
              <a:gd name="T14" fmla="*/ 2147483647 w 139"/>
              <a:gd name="T15" fmla="*/ 2147483647 h 38"/>
              <a:gd name="T16" fmla="*/ 2147483647 w 139"/>
              <a:gd name="T17" fmla="*/ 2147483647 h 38"/>
              <a:gd name="T18" fmla="*/ 2147483647 w 139"/>
              <a:gd name="T19" fmla="*/ 2147483647 h 38"/>
              <a:gd name="T20" fmla="*/ 2147483647 w 139"/>
              <a:gd name="T21" fmla="*/ 2147483647 h 38"/>
              <a:gd name="T22" fmla="*/ 2147483647 w 139"/>
              <a:gd name="T23" fmla="*/ 2147483647 h 38"/>
              <a:gd name="T24" fmla="*/ 2147483647 w 139"/>
              <a:gd name="T25" fmla="*/ 2147483647 h 38"/>
              <a:gd name="T26" fmla="*/ 2147483647 w 139"/>
              <a:gd name="T27" fmla="*/ 2147483647 h 38"/>
              <a:gd name="T28" fmla="*/ 2147483647 w 139"/>
              <a:gd name="T29" fmla="*/ 2147483647 h 38"/>
              <a:gd name="T30" fmla="*/ 2147483647 w 139"/>
              <a:gd name="T31" fmla="*/ 2147483647 h 38"/>
              <a:gd name="T32" fmla="*/ 2147483647 w 139"/>
              <a:gd name="T33" fmla="*/ 2147483647 h 38"/>
              <a:gd name="T34" fmla="*/ 2147483647 w 139"/>
              <a:gd name="T35" fmla="*/ 2147483647 h 38"/>
              <a:gd name="T36" fmla="*/ 2147483647 w 139"/>
              <a:gd name="T37" fmla="*/ 2147483647 h 38"/>
              <a:gd name="T38" fmla="*/ 2147483647 w 139"/>
              <a:gd name="T39" fmla="*/ 2147483647 h 38"/>
              <a:gd name="T40" fmla="*/ 2147483647 w 139"/>
              <a:gd name="T41" fmla="*/ 2147483647 h 38"/>
              <a:gd name="T42" fmla="*/ 2147483647 w 139"/>
              <a:gd name="T43" fmla="*/ 2147483647 h 38"/>
              <a:gd name="T44" fmla="*/ 2147483647 w 139"/>
              <a:gd name="T45" fmla="*/ 2147483647 h 38"/>
              <a:gd name="T46" fmla="*/ 2147483647 w 139"/>
              <a:gd name="T47" fmla="*/ 0 h 38"/>
              <a:gd name="T48" fmla="*/ 2147483647 w 139"/>
              <a:gd name="T49" fmla="*/ 0 h 38"/>
              <a:gd name="T50" fmla="*/ 2147483647 w 13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9"/>
              <a:gd name="T79" fmla="*/ 0 h 38"/>
              <a:gd name="T80" fmla="*/ 139 w 13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9" h="38">
                <a:moveTo>
                  <a:pt x="20" y="0"/>
                </a:moveTo>
                <a:lnTo>
                  <a:pt x="15" y="0"/>
                </a:lnTo>
                <a:lnTo>
                  <a:pt x="11" y="2"/>
                </a:lnTo>
                <a:lnTo>
                  <a:pt x="7" y="5"/>
                </a:lnTo>
                <a:lnTo>
                  <a:pt x="3" y="9"/>
                </a:lnTo>
                <a:lnTo>
                  <a:pt x="1" y="14"/>
                </a:lnTo>
                <a:lnTo>
                  <a:pt x="0" y="19"/>
                </a:lnTo>
                <a:lnTo>
                  <a:pt x="1" y="23"/>
                </a:lnTo>
                <a:lnTo>
                  <a:pt x="3" y="29"/>
                </a:lnTo>
                <a:lnTo>
                  <a:pt x="7" y="33"/>
                </a:lnTo>
                <a:lnTo>
                  <a:pt x="11" y="37"/>
                </a:lnTo>
                <a:lnTo>
                  <a:pt x="15" y="38"/>
                </a:lnTo>
                <a:lnTo>
                  <a:pt x="112" y="38"/>
                </a:lnTo>
                <a:lnTo>
                  <a:pt x="123" y="38"/>
                </a:lnTo>
                <a:lnTo>
                  <a:pt x="128" y="37"/>
                </a:lnTo>
                <a:lnTo>
                  <a:pt x="132" y="33"/>
                </a:lnTo>
                <a:lnTo>
                  <a:pt x="136" y="29"/>
                </a:lnTo>
                <a:lnTo>
                  <a:pt x="138" y="23"/>
                </a:lnTo>
                <a:lnTo>
                  <a:pt x="139" y="19"/>
                </a:lnTo>
                <a:lnTo>
                  <a:pt x="138" y="14"/>
                </a:lnTo>
                <a:lnTo>
                  <a:pt x="136" y="9"/>
                </a:lnTo>
                <a:lnTo>
                  <a:pt x="132" y="5"/>
                </a:lnTo>
                <a:lnTo>
                  <a:pt x="128" y="2"/>
                </a:lnTo>
                <a:lnTo>
                  <a:pt x="123" y="0"/>
                </a:lnTo>
                <a:lnTo>
                  <a:pt x="11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1" name="Straight Connector 46659"/>
          <p:cNvSpPr>
            <a:spLocks noChangeShapeType="1"/>
          </p:cNvSpPr>
          <p:nvPr/>
        </p:nvSpPr>
        <p:spPr bwMode="auto">
          <a:xfrm>
            <a:off x="3146425" y="50450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2" name="Shape 46660"/>
          <p:cNvSpPr>
            <a:spLocks/>
          </p:cNvSpPr>
          <p:nvPr/>
        </p:nvSpPr>
        <p:spPr bwMode="auto">
          <a:xfrm>
            <a:off x="3146425" y="5010150"/>
            <a:ext cx="15875" cy="42863"/>
          </a:xfrm>
          <a:custGeom>
            <a:avLst/>
            <a:gdLst>
              <a:gd name="T0" fmla="*/ 0 w 39"/>
              <a:gd name="T1" fmla="*/ 2147483647 h 112"/>
              <a:gd name="T2" fmla="*/ 0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0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0" y="96"/>
                </a:lnTo>
                <a:lnTo>
                  <a:pt x="3" y="102"/>
                </a:lnTo>
                <a:lnTo>
                  <a:pt x="6" y="106"/>
                </a:lnTo>
                <a:lnTo>
                  <a:pt x="10" y="110"/>
                </a:lnTo>
                <a:lnTo>
                  <a:pt x="15" y="111"/>
                </a:lnTo>
                <a:lnTo>
                  <a:pt x="20" y="112"/>
                </a:lnTo>
                <a:lnTo>
                  <a:pt x="24" y="111"/>
                </a:lnTo>
                <a:lnTo>
                  <a:pt x="29" y="110"/>
                </a:lnTo>
                <a:lnTo>
                  <a:pt x="33" y="106"/>
                </a:lnTo>
                <a:lnTo>
                  <a:pt x="37" y="102"/>
                </a:lnTo>
                <a:lnTo>
                  <a:pt x="39" y="96"/>
                </a:lnTo>
                <a:lnTo>
                  <a:pt x="39" y="24"/>
                </a:lnTo>
                <a:lnTo>
                  <a:pt x="39" y="14"/>
                </a:lnTo>
                <a:lnTo>
                  <a:pt x="37" y="9"/>
                </a:lnTo>
                <a:lnTo>
                  <a:pt x="33" y="5"/>
                </a:lnTo>
                <a:lnTo>
                  <a:pt x="29" y="2"/>
                </a:lnTo>
                <a:lnTo>
                  <a:pt x="24" y="0"/>
                </a:lnTo>
                <a:lnTo>
                  <a:pt x="20" y="0"/>
                </a:lnTo>
                <a:lnTo>
                  <a:pt x="15" y="0"/>
                </a:lnTo>
                <a:lnTo>
                  <a:pt x="10" y="2"/>
                </a:lnTo>
                <a:lnTo>
                  <a:pt x="6" y="5"/>
                </a:lnTo>
                <a:lnTo>
                  <a:pt x="3" y="9"/>
                </a:lnTo>
                <a:lnTo>
                  <a:pt x="0"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3" name="Straight Connector 46661"/>
          <p:cNvSpPr>
            <a:spLocks noChangeShapeType="1"/>
          </p:cNvSpPr>
          <p:nvPr/>
        </p:nvSpPr>
        <p:spPr bwMode="auto">
          <a:xfrm>
            <a:off x="3154363" y="501015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4" name="Shape 46662"/>
          <p:cNvSpPr>
            <a:spLocks/>
          </p:cNvSpPr>
          <p:nvPr/>
        </p:nvSpPr>
        <p:spPr bwMode="auto">
          <a:xfrm>
            <a:off x="3146425" y="5010150"/>
            <a:ext cx="42863" cy="14288"/>
          </a:xfrm>
          <a:custGeom>
            <a:avLst/>
            <a:gdLst>
              <a:gd name="T0" fmla="*/ 2147483647 w 109"/>
              <a:gd name="T1" fmla="*/ 0 h 38"/>
              <a:gd name="T2" fmla="*/ 2147483647 w 109"/>
              <a:gd name="T3" fmla="*/ 0 h 38"/>
              <a:gd name="T4" fmla="*/ 2147483647 w 109"/>
              <a:gd name="T5" fmla="*/ 2147483647 h 38"/>
              <a:gd name="T6" fmla="*/ 2147483647 w 109"/>
              <a:gd name="T7" fmla="*/ 2147483647 h 38"/>
              <a:gd name="T8" fmla="*/ 2147483647 w 109"/>
              <a:gd name="T9" fmla="*/ 2147483647 h 38"/>
              <a:gd name="T10" fmla="*/ 0 w 109"/>
              <a:gd name="T11" fmla="*/ 2147483647 h 38"/>
              <a:gd name="T12" fmla="*/ 0 w 109"/>
              <a:gd name="T13" fmla="*/ 2147483647 h 38"/>
              <a:gd name="T14" fmla="*/ 0 w 109"/>
              <a:gd name="T15" fmla="*/ 2147483647 h 38"/>
              <a:gd name="T16" fmla="*/ 2147483647 w 109"/>
              <a:gd name="T17" fmla="*/ 2147483647 h 38"/>
              <a:gd name="T18" fmla="*/ 2147483647 w 109"/>
              <a:gd name="T19" fmla="*/ 2147483647 h 38"/>
              <a:gd name="T20" fmla="*/ 2147483647 w 109"/>
              <a:gd name="T21" fmla="*/ 2147483647 h 38"/>
              <a:gd name="T22" fmla="*/ 2147483647 w 109"/>
              <a:gd name="T23" fmla="*/ 2147483647 h 38"/>
              <a:gd name="T24" fmla="*/ 2147483647 w 109"/>
              <a:gd name="T25" fmla="*/ 2147483647 h 38"/>
              <a:gd name="T26" fmla="*/ 2147483647 w 109"/>
              <a:gd name="T27" fmla="*/ 2147483647 h 38"/>
              <a:gd name="T28" fmla="*/ 2147483647 w 109"/>
              <a:gd name="T29" fmla="*/ 2147483647 h 38"/>
              <a:gd name="T30" fmla="*/ 2147483647 w 109"/>
              <a:gd name="T31" fmla="*/ 2147483647 h 38"/>
              <a:gd name="T32" fmla="*/ 2147483647 w 109"/>
              <a:gd name="T33" fmla="*/ 2147483647 h 38"/>
              <a:gd name="T34" fmla="*/ 2147483647 w 109"/>
              <a:gd name="T35" fmla="*/ 2147483647 h 38"/>
              <a:gd name="T36" fmla="*/ 2147483647 w 109"/>
              <a:gd name="T37" fmla="*/ 2147483647 h 38"/>
              <a:gd name="T38" fmla="*/ 2147483647 w 109"/>
              <a:gd name="T39" fmla="*/ 2147483647 h 38"/>
              <a:gd name="T40" fmla="*/ 2147483647 w 109"/>
              <a:gd name="T41" fmla="*/ 2147483647 h 38"/>
              <a:gd name="T42" fmla="*/ 2147483647 w 109"/>
              <a:gd name="T43" fmla="*/ 2147483647 h 38"/>
              <a:gd name="T44" fmla="*/ 2147483647 w 109"/>
              <a:gd name="T45" fmla="*/ 2147483647 h 38"/>
              <a:gd name="T46" fmla="*/ 2147483647 w 109"/>
              <a:gd name="T47" fmla="*/ 0 h 38"/>
              <a:gd name="T48" fmla="*/ 2147483647 w 109"/>
              <a:gd name="T49" fmla="*/ 0 h 38"/>
              <a:gd name="T50" fmla="*/ 2147483647 w 10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8"/>
              <a:gd name="T80" fmla="*/ 109 w 10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8">
                <a:moveTo>
                  <a:pt x="20" y="0"/>
                </a:moveTo>
                <a:lnTo>
                  <a:pt x="15" y="0"/>
                </a:lnTo>
                <a:lnTo>
                  <a:pt x="10" y="2"/>
                </a:lnTo>
                <a:lnTo>
                  <a:pt x="6" y="5"/>
                </a:lnTo>
                <a:lnTo>
                  <a:pt x="3" y="9"/>
                </a:lnTo>
                <a:lnTo>
                  <a:pt x="0" y="14"/>
                </a:lnTo>
                <a:lnTo>
                  <a:pt x="0" y="20"/>
                </a:lnTo>
                <a:lnTo>
                  <a:pt x="0" y="24"/>
                </a:lnTo>
                <a:lnTo>
                  <a:pt x="3" y="29"/>
                </a:lnTo>
                <a:lnTo>
                  <a:pt x="6" y="33"/>
                </a:lnTo>
                <a:lnTo>
                  <a:pt x="10" y="37"/>
                </a:lnTo>
                <a:lnTo>
                  <a:pt x="15" y="38"/>
                </a:lnTo>
                <a:lnTo>
                  <a:pt x="84" y="38"/>
                </a:lnTo>
                <a:lnTo>
                  <a:pt x="94" y="38"/>
                </a:lnTo>
                <a:lnTo>
                  <a:pt x="98" y="37"/>
                </a:lnTo>
                <a:lnTo>
                  <a:pt x="102" y="33"/>
                </a:lnTo>
                <a:lnTo>
                  <a:pt x="106" y="29"/>
                </a:lnTo>
                <a:lnTo>
                  <a:pt x="107" y="24"/>
                </a:lnTo>
                <a:lnTo>
                  <a:pt x="109" y="20"/>
                </a:lnTo>
                <a:lnTo>
                  <a:pt x="107" y="14"/>
                </a:lnTo>
                <a:lnTo>
                  <a:pt x="106" y="9"/>
                </a:lnTo>
                <a:lnTo>
                  <a:pt x="102" y="5"/>
                </a:lnTo>
                <a:lnTo>
                  <a:pt x="98" y="2"/>
                </a:lnTo>
                <a:lnTo>
                  <a:pt x="94" y="0"/>
                </a:lnTo>
                <a:lnTo>
                  <a:pt x="8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5" name="Straight Connector 46663"/>
          <p:cNvSpPr>
            <a:spLocks noChangeShapeType="1"/>
          </p:cNvSpPr>
          <p:nvPr/>
        </p:nvSpPr>
        <p:spPr bwMode="auto">
          <a:xfrm>
            <a:off x="3173413" y="50165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6" name="Shape 46664"/>
          <p:cNvSpPr>
            <a:spLocks/>
          </p:cNvSpPr>
          <p:nvPr/>
        </p:nvSpPr>
        <p:spPr bwMode="auto">
          <a:xfrm>
            <a:off x="3173413" y="4954588"/>
            <a:ext cx="15875" cy="69850"/>
          </a:xfrm>
          <a:custGeom>
            <a:avLst/>
            <a:gdLst>
              <a:gd name="T0" fmla="*/ 0 w 38"/>
              <a:gd name="T1" fmla="*/ 2147483647 h 186"/>
              <a:gd name="T2" fmla="*/ 0 w 38"/>
              <a:gd name="T3" fmla="*/ 2147483647 h 186"/>
              <a:gd name="T4" fmla="*/ 2147483647 w 38"/>
              <a:gd name="T5" fmla="*/ 2147483647 h 186"/>
              <a:gd name="T6" fmla="*/ 2147483647 w 38"/>
              <a:gd name="T7" fmla="*/ 2147483647 h 186"/>
              <a:gd name="T8" fmla="*/ 2147483647 w 38"/>
              <a:gd name="T9" fmla="*/ 2147483647 h 186"/>
              <a:gd name="T10" fmla="*/ 2147483647 w 38"/>
              <a:gd name="T11" fmla="*/ 2147483647 h 186"/>
              <a:gd name="T12" fmla="*/ 2147483647 w 38"/>
              <a:gd name="T13" fmla="*/ 2147483647 h 186"/>
              <a:gd name="T14" fmla="*/ 2147483647 w 38"/>
              <a:gd name="T15" fmla="*/ 2147483647 h 186"/>
              <a:gd name="T16" fmla="*/ 2147483647 w 38"/>
              <a:gd name="T17" fmla="*/ 2147483647 h 186"/>
              <a:gd name="T18" fmla="*/ 2147483647 w 38"/>
              <a:gd name="T19" fmla="*/ 2147483647 h 186"/>
              <a:gd name="T20" fmla="*/ 2147483647 w 38"/>
              <a:gd name="T21" fmla="*/ 2147483647 h 186"/>
              <a:gd name="T22" fmla="*/ 2147483647 w 38"/>
              <a:gd name="T23" fmla="*/ 2147483647 h 186"/>
              <a:gd name="T24" fmla="*/ 2147483647 w 38"/>
              <a:gd name="T25" fmla="*/ 2147483647 h 186"/>
              <a:gd name="T26" fmla="*/ 2147483647 w 38"/>
              <a:gd name="T27" fmla="*/ 2147483647 h 186"/>
              <a:gd name="T28" fmla="*/ 2147483647 w 38"/>
              <a:gd name="T29" fmla="*/ 2147483647 h 186"/>
              <a:gd name="T30" fmla="*/ 2147483647 w 38"/>
              <a:gd name="T31" fmla="*/ 2147483647 h 186"/>
              <a:gd name="T32" fmla="*/ 2147483647 w 38"/>
              <a:gd name="T33" fmla="*/ 2147483647 h 186"/>
              <a:gd name="T34" fmla="*/ 2147483647 w 38"/>
              <a:gd name="T35" fmla="*/ 2147483647 h 186"/>
              <a:gd name="T36" fmla="*/ 2147483647 w 38"/>
              <a:gd name="T37" fmla="*/ 0 h 186"/>
              <a:gd name="T38" fmla="*/ 2147483647 w 38"/>
              <a:gd name="T39" fmla="*/ 2147483647 h 186"/>
              <a:gd name="T40" fmla="*/ 2147483647 w 38"/>
              <a:gd name="T41" fmla="*/ 2147483647 h 186"/>
              <a:gd name="T42" fmla="*/ 2147483647 w 38"/>
              <a:gd name="T43" fmla="*/ 2147483647 h 186"/>
              <a:gd name="T44" fmla="*/ 2147483647 w 38"/>
              <a:gd name="T45" fmla="*/ 2147483647 h 186"/>
              <a:gd name="T46" fmla="*/ 0 w 38"/>
              <a:gd name="T47" fmla="*/ 2147483647 h 186"/>
              <a:gd name="T48" fmla="*/ 0 w 38"/>
              <a:gd name="T49" fmla="*/ 2147483647 h 186"/>
              <a:gd name="T50" fmla="*/ 0 w 38"/>
              <a:gd name="T51" fmla="*/ 2147483647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86"/>
              <a:gd name="T80" fmla="*/ 38 w 38"/>
              <a:gd name="T81" fmla="*/ 186 h 1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86">
                <a:moveTo>
                  <a:pt x="0" y="167"/>
                </a:moveTo>
                <a:lnTo>
                  <a:pt x="0" y="171"/>
                </a:lnTo>
                <a:lnTo>
                  <a:pt x="3" y="176"/>
                </a:lnTo>
                <a:lnTo>
                  <a:pt x="5" y="180"/>
                </a:lnTo>
                <a:lnTo>
                  <a:pt x="9" y="184"/>
                </a:lnTo>
                <a:lnTo>
                  <a:pt x="15" y="185"/>
                </a:lnTo>
                <a:lnTo>
                  <a:pt x="20" y="186"/>
                </a:lnTo>
                <a:lnTo>
                  <a:pt x="25" y="185"/>
                </a:lnTo>
                <a:lnTo>
                  <a:pt x="29" y="184"/>
                </a:lnTo>
                <a:lnTo>
                  <a:pt x="33" y="180"/>
                </a:lnTo>
                <a:lnTo>
                  <a:pt x="37" y="176"/>
                </a:lnTo>
                <a:lnTo>
                  <a:pt x="38" y="171"/>
                </a:lnTo>
                <a:lnTo>
                  <a:pt x="38" y="25"/>
                </a:lnTo>
                <a:lnTo>
                  <a:pt x="38" y="16"/>
                </a:lnTo>
                <a:lnTo>
                  <a:pt x="37" y="11"/>
                </a:lnTo>
                <a:lnTo>
                  <a:pt x="33" y="7"/>
                </a:lnTo>
                <a:lnTo>
                  <a:pt x="29" y="3"/>
                </a:lnTo>
                <a:lnTo>
                  <a:pt x="25" y="1"/>
                </a:lnTo>
                <a:lnTo>
                  <a:pt x="20" y="0"/>
                </a:lnTo>
                <a:lnTo>
                  <a:pt x="15" y="1"/>
                </a:lnTo>
                <a:lnTo>
                  <a:pt x="9" y="3"/>
                </a:lnTo>
                <a:lnTo>
                  <a:pt x="5" y="7"/>
                </a:lnTo>
                <a:lnTo>
                  <a:pt x="3" y="11"/>
                </a:lnTo>
                <a:lnTo>
                  <a:pt x="0" y="16"/>
                </a:lnTo>
                <a:lnTo>
                  <a:pt x="0" y="21"/>
                </a:lnTo>
                <a:lnTo>
                  <a:pt x="0" y="167"/>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7" name="Straight Connector 46665"/>
          <p:cNvSpPr>
            <a:spLocks noChangeShapeType="1"/>
          </p:cNvSpPr>
          <p:nvPr/>
        </p:nvSpPr>
        <p:spPr bwMode="auto">
          <a:xfrm>
            <a:off x="3181350" y="49545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8" name="Shape 46666"/>
          <p:cNvSpPr>
            <a:spLocks/>
          </p:cNvSpPr>
          <p:nvPr/>
        </p:nvSpPr>
        <p:spPr bwMode="auto">
          <a:xfrm>
            <a:off x="3173413" y="4954588"/>
            <a:ext cx="122237" cy="14287"/>
          </a:xfrm>
          <a:custGeom>
            <a:avLst/>
            <a:gdLst>
              <a:gd name="T0" fmla="*/ 2147483647 w 305"/>
              <a:gd name="T1" fmla="*/ 0 h 40"/>
              <a:gd name="T2" fmla="*/ 2147483647 w 305"/>
              <a:gd name="T3" fmla="*/ 2147483647 h 40"/>
              <a:gd name="T4" fmla="*/ 2147483647 w 305"/>
              <a:gd name="T5" fmla="*/ 2147483647 h 40"/>
              <a:gd name="T6" fmla="*/ 2147483647 w 305"/>
              <a:gd name="T7" fmla="*/ 2147483647 h 40"/>
              <a:gd name="T8" fmla="*/ 2147483647 w 305"/>
              <a:gd name="T9" fmla="*/ 2147483647 h 40"/>
              <a:gd name="T10" fmla="*/ 0 w 305"/>
              <a:gd name="T11" fmla="*/ 2147483647 h 40"/>
              <a:gd name="T12" fmla="*/ 0 w 305"/>
              <a:gd name="T13" fmla="*/ 2147483647 h 40"/>
              <a:gd name="T14" fmla="*/ 0 w 305"/>
              <a:gd name="T15" fmla="*/ 2147483647 h 40"/>
              <a:gd name="T16" fmla="*/ 2147483647 w 305"/>
              <a:gd name="T17" fmla="*/ 2147483647 h 40"/>
              <a:gd name="T18" fmla="*/ 2147483647 w 305"/>
              <a:gd name="T19" fmla="*/ 2147483647 h 40"/>
              <a:gd name="T20" fmla="*/ 2147483647 w 305"/>
              <a:gd name="T21" fmla="*/ 2147483647 h 40"/>
              <a:gd name="T22" fmla="*/ 2147483647 w 305"/>
              <a:gd name="T23" fmla="*/ 2147483647 h 40"/>
              <a:gd name="T24" fmla="*/ 2147483647 w 305"/>
              <a:gd name="T25" fmla="*/ 2147483647 h 40"/>
              <a:gd name="T26" fmla="*/ 2147483647 w 305"/>
              <a:gd name="T27" fmla="*/ 2147483647 h 40"/>
              <a:gd name="T28" fmla="*/ 2147483647 w 305"/>
              <a:gd name="T29" fmla="*/ 2147483647 h 40"/>
              <a:gd name="T30" fmla="*/ 2147483647 w 305"/>
              <a:gd name="T31" fmla="*/ 2147483647 h 40"/>
              <a:gd name="T32" fmla="*/ 2147483647 w 305"/>
              <a:gd name="T33" fmla="*/ 2147483647 h 40"/>
              <a:gd name="T34" fmla="*/ 2147483647 w 305"/>
              <a:gd name="T35" fmla="*/ 2147483647 h 40"/>
              <a:gd name="T36" fmla="*/ 2147483647 w 305"/>
              <a:gd name="T37" fmla="*/ 2147483647 h 40"/>
              <a:gd name="T38" fmla="*/ 2147483647 w 305"/>
              <a:gd name="T39" fmla="*/ 2147483647 h 40"/>
              <a:gd name="T40" fmla="*/ 2147483647 w 305"/>
              <a:gd name="T41" fmla="*/ 2147483647 h 40"/>
              <a:gd name="T42" fmla="*/ 2147483647 w 305"/>
              <a:gd name="T43" fmla="*/ 2147483647 h 40"/>
              <a:gd name="T44" fmla="*/ 2147483647 w 305"/>
              <a:gd name="T45" fmla="*/ 2147483647 h 40"/>
              <a:gd name="T46" fmla="*/ 2147483647 w 305"/>
              <a:gd name="T47" fmla="*/ 2147483647 h 40"/>
              <a:gd name="T48" fmla="*/ 2147483647 w 305"/>
              <a:gd name="T49" fmla="*/ 0 h 40"/>
              <a:gd name="T50" fmla="*/ 2147483647 w 305"/>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5"/>
              <a:gd name="T79" fmla="*/ 0 h 40"/>
              <a:gd name="T80" fmla="*/ 305 w 305"/>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5" h="40">
                <a:moveTo>
                  <a:pt x="20" y="0"/>
                </a:moveTo>
                <a:lnTo>
                  <a:pt x="15" y="1"/>
                </a:lnTo>
                <a:lnTo>
                  <a:pt x="9" y="3"/>
                </a:lnTo>
                <a:lnTo>
                  <a:pt x="5" y="7"/>
                </a:lnTo>
                <a:lnTo>
                  <a:pt x="3" y="11"/>
                </a:lnTo>
                <a:lnTo>
                  <a:pt x="0" y="16"/>
                </a:lnTo>
                <a:lnTo>
                  <a:pt x="0" y="20"/>
                </a:lnTo>
                <a:lnTo>
                  <a:pt x="0" y="25"/>
                </a:lnTo>
                <a:lnTo>
                  <a:pt x="3" y="31"/>
                </a:lnTo>
                <a:lnTo>
                  <a:pt x="5" y="35"/>
                </a:lnTo>
                <a:lnTo>
                  <a:pt x="9" y="37"/>
                </a:lnTo>
                <a:lnTo>
                  <a:pt x="15" y="40"/>
                </a:lnTo>
                <a:lnTo>
                  <a:pt x="279" y="40"/>
                </a:lnTo>
                <a:lnTo>
                  <a:pt x="291" y="40"/>
                </a:lnTo>
                <a:lnTo>
                  <a:pt x="295" y="37"/>
                </a:lnTo>
                <a:lnTo>
                  <a:pt x="299" y="35"/>
                </a:lnTo>
                <a:lnTo>
                  <a:pt x="303" y="31"/>
                </a:lnTo>
                <a:lnTo>
                  <a:pt x="304" y="25"/>
                </a:lnTo>
                <a:lnTo>
                  <a:pt x="305" y="20"/>
                </a:lnTo>
                <a:lnTo>
                  <a:pt x="304" y="16"/>
                </a:lnTo>
                <a:lnTo>
                  <a:pt x="303" y="11"/>
                </a:lnTo>
                <a:lnTo>
                  <a:pt x="299" y="7"/>
                </a:lnTo>
                <a:lnTo>
                  <a:pt x="295" y="3"/>
                </a:lnTo>
                <a:lnTo>
                  <a:pt x="291" y="1"/>
                </a:lnTo>
                <a:lnTo>
                  <a:pt x="284"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89" name="Straight Connector 46667"/>
          <p:cNvSpPr>
            <a:spLocks noChangeShapeType="1"/>
          </p:cNvSpPr>
          <p:nvPr/>
        </p:nvSpPr>
        <p:spPr bwMode="auto">
          <a:xfrm>
            <a:off x="3279775" y="49609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0" name="Shape 46668"/>
          <p:cNvSpPr>
            <a:spLocks/>
          </p:cNvSpPr>
          <p:nvPr/>
        </p:nvSpPr>
        <p:spPr bwMode="auto">
          <a:xfrm>
            <a:off x="3279775" y="4926013"/>
            <a:ext cx="14288" cy="42862"/>
          </a:xfrm>
          <a:custGeom>
            <a:avLst/>
            <a:gdLst>
              <a:gd name="T0" fmla="*/ 0 w 38"/>
              <a:gd name="T1" fmla="*/ 2147483647 h 113"/>
              <a:gd name="T2" fmla="*/ 0 w 38"/>
              <a:gd name="T3" fmla="*/ 2147483647 h 113"/>
              <a:gd name="T4" fmla="*/ 2147483647 w 38"/>
              <a:gd name="T5" fmla="*/ 2147483647 h 113"/>
              <a:gd name="T6" fmla="*/ 2147483647 w 38"/>
              <a:gd name="T7" fmla="*/ 2147483647 h 113"/>
              <a:gd name="T8" fmla="*/ 2147483647 w 38"/>
              <a:gd name="T9" fmla="*/ 2147483647 h 113"/>
              <a:gd name="T10" fmla="*/ 2147483647 w 38"/>
              <a:gd name="T11" fmla="*/ 2147483647 h 113"/>
              <a:gd name="T12" fmla="*/ 2147483647 w 38"/>
              <a:gd name="T13" fmla="*/ 2147483647 h 113"/>
              <a:gd name="T14" fmla="*/ 2147483647 w 38"/>
              <a:gd name="T15" fmla="*/ 2147483647 h 113"/>
              <a:gd name="T16" fmla="*/ 2147483647 w 38"/>
              <a:gd name="T17" fmla="*/ 2147483647 h 113"/>
              <a:gd name="T18" fmla="*/ 2147483647 w 38"/>
              <a:gd name="T19" fmla="*/ 2147483647 h 113"/>
              <a:gd name="T20" fmla="*/ 2147483647 w 38"/>
              <a:gd name="T21" fmla="*/ 2147483647 h 113"/>
              <a:gd name="T22" fmla="*/ 2147483647 w 38"/>
              <a:gd name="T23" fmla="*/ 2147483647 h 113"/>
              <a:gd name="T24" fmla="*/ 2147483647 w 38"/>
              <a:gd name="T25" fmla="*/ 2147483647 h 113"/>
              <a:gd name="T26" fmla="*/ 2147483647 w 38"/>
              <a:gd name="T27" fmla="*/ 2147483647 h 113"/>
              <a:gd name="T28" fmla="*/ 2147483647 w 38"/>
              <a:gd name="T29" fmla="*/ 2147483647 h 113"/>
              <a:gd name="T30" fmla="*/ 2147483647 w 38"/>
              <a:gd name="T31" fmla="*/ 2147483647 h 113"/>
              <a:gd name="T32" fmla="*/ 2147483647 w 38"/>
              <a:gd name="T33" fmla="*/ 2147483647 h 113"/>
              <a:gd name="T34" fmla="*/ 2147483647 w 38"/>
              <a:gd name="T35" fmla="*/ 2147483647 h 113"/>
              <a:gd name="T36" fmla="*/ 2147483647 w 38"/>
              <a:gd name="T37" fmla="*/ 0 h 113"/>
              <a:gd name="T38" fmla="*/ 2147483647 w 38"/>
              <a:gd name="T39" fmla="*/ 2147483647 h 113"/>
              <a:gd name="T40" fmla="*/ 2147483647 w 38"/>
              <a:gd name="T41" fmla="*/ 2147483647 h 113"/>
              <a:gd name="T42" fmla="*/ 2147483647 w 38"/>
              <a:gd name="T43" fmla="*/ 2147483647 h 113"/>
              <a:gd name="T44" fmla="*/ 2147483647 w 38"/>
              <a:gd name="T45" fmla="*/ 2147483647 h 113"/>
              <a:gd name="T46" fmla="*/ 0 w 38"/>
              <a:gd name="T47" fmla="*/ 2147483647 h 113"/>
              <a:gd name="T48" fmla="*/ 0 w 38"/>
              <a:gd name="T49" fmla="*/ 2147483647 h 113"/>
              <a:gd name="T50" fmla="*/ 0 w 38"/>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3"/>
              <a:gd name="T80" fmla="*/ 38 w 38"/>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3">
                <a:moveTo>
                  <a:pt x="0" y="93"/>
                </a:moveTo>
                <a:lnTo>
                  <a:pt x="0" y="98"/>
                </a:lnTo>
                <a:lnTo>
                  <a:pt x="2" y="104"/>
                </a:lnTo>
                <a:lnTo>
                  <a:pt x="5" y="108"/>
                </a:lnTo>
                <a:lnTo>
                  <a:pt x="9" y="110"/>
                </a:lnTo>
                <a:lnTo>
                  <a:pt x="14" y="113"/>
                </a:lnTo>
                <a:lnTo>
                  <a:pt x="19" y="113"/>
                </a:lnTo>
                <a:lnTo>
                  <a:pt x="25" y="113"/>
                </a:lnTo>
                <a:lnTo>
                  <a:pt x="29" y="110"/>
                </a:lnTo>
                <a:lnTo>
                  <a:pt x="33" y="108"/>
                </a:lnTo>
                <a:lnTo>
                  <a:pt x="37" y="104"/>
                </a:lnTo>
                <a:lnTo>
                  <a:pt x="38" y="98"/>
                </a:lnTo>
                <a:lnTo>
                  <a:pt x="38" y="26"/>
                </a:lnTo>
                <a:lnTo>
                  <a:pt x="38" y="16"/>
                </a:lnTo>
                <a:lnTo>
                  <a:pt x="37" y="11"/>
                </a:lnTo>
                <a:lnTo>
                  <a:pt x="33" y="7"/>
                </a:lnTo>
                <a:lnTo>
                  <a:pt x="29" y="3"/>
                </a:lnTo>
                <a:lnTo>
                  <a:pt x="25" y="2"/>
                </a:lnTo>
                <a:lnTo>
                  <a:pt x="19" y="0"/>
                </a:lnTo>
                <a:lnTo>
                  <a:pt x="14" y="2"/>
                </a:lnTo>
                <a:lnTo>
                  <a:pt x="9" y="3"/>
                </a:lnTo>
                <a:lnTo>
                  <a:pt x="5" y="7"/>
                </a:lnTo>
                <a:lnTo>
                  <a:pt x="2" y="11"/>
                </a:lnTo>
                <a:lnTo>
                  <a:pt x="0" y="16"/>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1" name="Straight Connector 46669"/>
          <p:cNvSpPr>
            <a:spLocks noChangeShapeType="1"/>
          </p:cNvSpPr>
          <p:nvPr/>
        </p:nvSpPr>
        <p:spPr bwMode="auto">
          <a:xfrm>
            <a:off x="3287713" y="492601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2" name="Shape 46670"/>
          <p:cNvSpPr>
            <a:spLocks/>
          </p:cNvSpPr>
          <p:nvPr/>
        </p:nvSpPr>
        <p:spPr bwMode="auto">
          <a:xfrm>
            <a:off x="3279775" y="4926013"/>
            <a:ext cx="100013" cy="14287"/>
          </a:xfrm>
          <a:custGeom>
            <a:avLst/>
            <a:gdLst>
              <a:gd name="T0" fmla="*/ 2147483647 w 255"/>
              <a:gd name="T1" fmla="*/ 0 h 40"/>
              <a:gd name="T2" fmla="*/ 2147483647 w 255"/>
              <a:gd name="T3" fmla="*/ 2147483647 h 40"/>
              <a:gd name="T4" fmla="*/ 2147483647 w 255"/>
              <a:gd name="T5" fmla="*/ 2147483647 h 40"/>
              <a:gd name="T6" fmla="*/ 2147483647 w 255"/>
              <a:gd name="T7" fmla="*/ 2147483647 h 40"/>
              <a:gd name="T8" fmla="*/ 2147483647 w 255"/>
              <a:gd name="T9" fmla="*/ 2147483647 h 40"/>
              <a:gd name="T10" fmla="*/ 0 w 255"/>
              <a:gd name="T11" fmla="*/ 2147483647 h 40"/>
              <a:gd name="T12" fmla="*/ 0 w 255"/>
              <a:gd name="T13" fmla="*/ 2147483647 h 40"/>
              <a:gd name="T14" fmla="*/ 0 w 255"/>
              <a:gd name="T15" fmla="*/ 2147483647 h 40"/>
              <a:gd name="T16" fmla="*/ 2147483647 w 255"/>
              <a:gd name="T17" fmla="*/ 2147483647 h 40"/>
              <a:gd name="T18" fmla="*/ 2147483647 w 255"/>
              <a:gd name="T19" fmla="*/ 2147483647 h 40"/>
              <a:gd name="T20" fmla="*/ 2147483647 w 255"/>
              <a:gd name="T21" fmla="*/ 2147483647 h 40"/>
              <a:gd name="T22" fmla="*/ 2147483647 w 255"/>
              <a:gd name="T23" fmla="*/ 2147483647 h 40"/>
              <a:gd name="T24" fmla="*/ 2147483647 w 255"/>
              <a:gd name="T25" fmla="*/ 2147483647 h 40"/>
              <a:gd name="T26" fmla="*/ 2147483647 w 255"/>
              <a:gd name="T27" fmla="*/ 2147483647 h 40"/>
              <a:gd name="T28" fmla="*/ 2147483647 w 255"/>
              <a:gd name="T29" fmla="*/ 2147483647 h 40"/>
              <a:gd name="T30" fmla="*/ 2147483647 w 255"/>
              <a:gd name="T31" fmla="*/ 2147483647 h 40"/>
              <a:gd name="T32" fmla="*/ 2147483647 w 255"/>
              <a:gd name="T33" fmla="*/ 2147483647 h 40"/>
              <a:gd name="T34" fmla="*/ 2147483647 w 255"/>
              <a:gd name="T35" fmla="*/ 2147483647 h 40"/>
              <a:gd name="T36" fmla="*/ 2147483647 w 255"/>
              <a:gd name="T37" fmla="*/ 2147483647 h 40"/>
              <a:gd name="T38" fmla="*/ 2147483647 w 255"/>
              <a:gd name="T39" fmla="*/ 2147483647 h 40"/>
              <a:gd name="T40" fmla="*/ 2147483647 w 255"/>
              <a:gd name="T41" fmla="*/ 2147483647 h 40"/>
              <a:gd name="T42" fmla="*/ 2147483647 w 255"/>
              <a:gd name="T43" fmla="*/ 2147483647 h 40"/>
              <a:gd name="T44" fmla="*/ 2147483647 w 255"/>
              <a:gd name="T45" fmla="*/ 2147483647 h 40"/>
              <a:gd name="T46" fmla="*/ 2147483647 w 255"/>
              <a:gd name="T47" fmla="*/ 2147483647 h 40"/>
              <a:gd name="T48" fmla="*/ 2147483647 w 255"/>
              <a:gd name="T49" fmla="*/ 0 h 40"/>
              <a:gd name="T50" fmla="*/ 2147483647 w 255"/>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5"/>
              <a:gd name="T79" fmla="*/ 0 h 40"/>
              <a:gd name="T80" fmla="*/ 255 w 255"/>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5" h="40">
                <a:moveTo>
                  <a:pt x="19" y="0"/>
                </a:moveTo>
                <a:lnTo>
                  <a:pt x="14" y="2"/>
                </a:lnTo>
                <a:lnTo>
                  <a:pt x="9" y="3"/>
                </a:lnTo>
                <a:lnTo>
                  <a:pt x="5" y="7"/>
                </a:lnTo>
                <a:lnTo>
                  <a:pt x="2" y="11"/>
                </a:lnTo>
                <a:lnTo>
                  <a:pt x="0" y="16"/>
                </a:lnTo>
                <a:lnTo>
                  <a:pt x="0" y="20"/>
                </a:lnTo>
                <a:lnTo>
                  <a:pt x="0" y="26"/>
                </a:lnTo>
                <a:lnTo>
                  <a:pt x="2" y="31"/>
                </a:lnTo>
                <a:lnTo>
                  <a:pt x="5" y="35"/>
                </a:lnTo>
                <a:lnTo>
                  <a:pt x="9" y="37"/>
                </a:lnTo>
                <a:lnTo>
                  <a:pt x="14" y="40"/>
                </a:lnTo>
                <a:lnTo>
                  <a:pt x="230" y="40"/>
                </a:lnTo>
                <a:lnTo>
                  <a:pt x="240" y="40"/>
                </a:lnTo>
                <a:lnTo>
                  <a:pt x="246" y="37"/>
                </a:lnTo>
                <a:lnTo>
                  <a:pt x="249" y="35"/>
                </a:lnTo>
                <a:lnTo>
                  <a:pt x="252" y="31"/>
                </a:lnTo>
                <a:lnTo>
                  <a:pt x="255" y="26"/>
                </a:lnTo>
                <a:lnTo>
                  <a:pt x="255" y="20"/>
                </a:lnTo>
                <a:lnTo>
                  <a:pt x="255" y="16"/>
                </a:lnTo>
                <a:lnTo>
                  <a:pt x="252" y="11"/>
                </a:lnTo>
                <a:lnTo>
                  <a:pt x="249" y="7"/>
                </a:lnTo>
                <a:lnTo>
                  <a:pt x="246" y="3"/>
                </a:lnTo>
                <a:lnTo>
                  <a:pt x="240" y="2"/>
                </a:lnTo>
                <a:lnTo>
                  <a:pt x="235"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3" name="Straight Connector 46671"/>
          <p:cNvSpPr>
            <a:spLocks noChangeShapeType="1"/>
          </p:cNvSpPr>
          <p:nvPr/>
        </p:nvSpPr>
        <p:spPr bwMode="auto">
          <a:xfrm>
            <a:off x="3365500" y="49339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4" name="Shape 46672"/>
          <p:cNvSpPr>
            <a:spLocks/>
          </p:cNvSpPr>
          <p:nvPr/>
        </p:nvSpPr>
        <p:spPr bwMode="auto">
          <a:xfrm>
            <a:off x="3365500" y="4899025"/>
            <a:ext cx="14288" cy="41275"/>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2147483647 h 112"/>
              <a:gd name="T36" fmla="*/ 2147483647 w 40"/>
              <a:gd name="T37" fmla="*/ 0 h 112"/>
              <a:gd name="T38" fmla="*/ 2147483647 w 40"/>
              <a:gd name="T39" fmla="*/ 2147483647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1" y="98"/>
                </a:lnTo>
                <a:lnTo>
                  <a:pt x="3" y="103"/>
                </a:lnTo>
                <a:lnTo>
                  <a:pt x="7" y="107"/>
                </a:lnTo>
                <a:lnTo>
                  <a:pt x="11" y="109"/>
                </a:lnTo>
                <a:lnTo>
                  <a:pt x="16" y="112"/>
                </a:lnTo>
                <a:lnTo>
                  <a:pt x="20" y="112"/>
                </a:lnTo>
                <a:lnTo>
                  <a:pt x="25" y="112"/>
                </a:lnTo>
                <a:lnTo>
                  <a:pt x="31" y="109"/>
                </a:lnTo>
                <a:lnTo>
                  <a:pt x="34" y="107"/>
                </a:lnTo>
                <a:lnTo>
                  <a:pt x="37" y="103"/>
                </a:lnTo>
                <a:lnTo>
                  <a:pt x="40" y="98"/>
                </a:lnTo>
                <a:lnTo>
                  <a:pt x="40" y="25"/>
                </a:lnTo>
                <a:lnTo>
                  <a:pt x="40" y="16"/>
                </a:lnTo>
                <a:lnTo>
                  <a:pt x="37" y="10"/>
                </a:lnTo>
                <a:lnTo>
                  <a:pt x="34" y="6"/>
                </a:lnTo>
                <a:lnTo>
                  <a:pt x="31" y="2"/>
                </a:lnTo>
                <a:lnTo>
                  <a:pt x="25" y="1"/>
                </a:lnTo>
                <a:lnTo>
                  <a:pt x="20" y="0"/>
                </a:lnTo>
                <a:lnTo>
                  <a:pt x="16" y="1"/>
                </a:lnTo>
                <a:lnTo>
                  <a:pt x="11" y="2"/>
                </a:lnTo>
                <a:lnTo>
                  <a:pt x="7" y="6"/>
                </a:lnTo>
                <a:lnTo>
                  <a:pt x="3" y="10"/>
                </a:lnTo>
                <a:lnTo>
                  <a:pt x="1" y="16"/>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5" name="Straight Connector 46673"/>
          <p:cNvSpPr>
            <a:spLocks noChangeShapeType="1"/>
          </p:cNvSpPr>
          <p:nvPr/>
        </p:nvSpPr>
        <p:spPr bwMode="auto">
          <a:xfrm>
            <a:off x="3371850" y="4899025"/>
            <a:ext cx="1588" cy="0"/>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6" name="Shape 46674"/>
          <p:cNvSpPr>
            <a:spLocks/>
          </p:cNvSpPr>
          <p:nvPr/>
        </p:nvSpPr>
        <p:spPr bwMode="auto">
          <a:xfrm>
            <a:off x="3365500" y="4899025"/>
            <a:ext cx="42863" cy="14288"/>
          </a:xfrm>
          <a:custGeom>
            <a:avLst/>
            <a:gdLst>
              <a:gd name="T0" fmla="*/ 2147483647 w 110"/>
              <a:gd name="T1" fmla="*/ 0 h 39"/>
              <a:gd name="T2" fmla="*/ 2147483647 w 110"/>
              <a:gd name="T3" fmla="*/ 2147483647 h 39"/>
              <a:gd name="T4" fmla="*/ 2147483647 w 110"/>
              <a:gd name="T5" fmla="*/ 2147483647 h 39"/>
              <a:gd name="T6" fmla="*/ 2147483647 w 110"/>
              <a:gd name="T7" fmla="*/ 2147483647 h 39"/>
              <a:gd name="T8" fmla="*/ 2147483647 w 110"/>
              <a:gd name="T9" fmla="*/ 2147483647 h 39"/>
              <a:gd name="T10" fmla="*/ 2147483647 w 110"/>
              <a:gd name="T11" fmla="*/ 2147483647 h 39"/>
              <a:gd name="T12" fmla="*/ 0 w 110"/>
              <a:gd name="T13" fmla="*/ 2147483647 h 39"/>
              <a:gd name="T14" fmla="*/ 2147483647 w 110"/>
              <a:gd name="T15" fmla="*/ 2147483647 h 39"/>
              <a:gd name="T16" fmla="*/ 2147483647 w 110"/>
              <a:gd name="T17" fmla="*/ 2147483647 h 39"/>
              <a:gd name="T18" fmla="*/ 2147483647 w 110"/>
              <a:gd name="T19" fmla="*/ 2147483647 h 39"/>
              <a:gd name="T20" fmla="*/ 2147483647 w 110"/>
              <a:gd name="T21" fmla="*/ 2147483647 h 39"/>
              <a:gd name="T22" fmla="*/ 2147483647 w 110"/>
              <a:gd name="T23" fmla="*/ 2147483647 h 39"/>
              <a:gd name="T24" fmla="*/ 2147483647 w 110"/>
              <a:gd name="T25" fmla="*/ 2147483647 h 39"/>
              <a:gd name="T26" fmla="*/ 2147483647 w 110"/>
              <a:gd name="T27" fmla="*/ 2147483647 h 39"/>
              <a:gd name="T28" fmla="*/ 2147483647 w 110"/>
              <a:gd name="T29" fmla="*/ 2147483647 h 39"/>
              <a:gd name="T30" fmla="*/ 2147483647 w 110"/>
              <a:gd name="T31" fmla="*/ 2147483647 h 39"/>
              <a:gd name="T32" fmla="*/ 2147483647 w 110"/>
              <a:gd name="T33" fmla="*/ 2147483647 h 39"/>
              <a:gd name="T34" fmla="*/ 2147483647 w 110"/>
              <a:gd name="T35" fmla="*/ 2147483647 h 39"/>
              <a:gd name="T36" fmla="*/ 2147483647 w 110"/>
              <a:gd name="T37" fmla="*/ 2147483647 h 39"/>
              <a:gd name="T38" fmla="*/ 2147483647 w 110"/>
              <a:gd name="T39" fmla="*/ 2147483647 h 39"/>
              <a:gd name="T40" fmla="*/ 2147483647 w 110"/>
              <a:gd name="T41" fmla="*/ 2147483647 h 39"/>
              <a:gd name="T42" fmla="*/ 2147483647 w 110"/>
              <a:gd name="T43" fmla="*/ 2147483647 h 39"/>
              <a:gd name="T44" fmla="*/ 2147483647 w 110"/>
              <a:gd name="T45" fmla="*/ 2147483647 h 39"/>
              <a:gd name="T46" fmla="*/ 2147483647 w 110"/>
              <a:gd name="T47" fmla="*/ 2147483647 h 39"/>
              <a:gd name="T48" fmla="*/ 2147483647 w 110"/>
              <a:gd name="T49" fmla="*/ 0 h 39"/>
              <a:gd name="T50" fmla="*/ 2147483647 w 11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0"/>
              <a:gd name="T79" fmla="*/ 0 h 39"/>
              <a:gd name="T80" fmla="*/ 110 w 11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0" h="39">
                <a:moveTo>
                  <a:pt x="20" y="0"/>
                </a:moveTo>
                <a:lnTo>
                  <a:pt x="16" y="1"/>
                </a:lnTo>
                <a:lnTo>
                  <a:pt x="11" y="2"/>
                </a:lnTo>
                <a:lnTo>
                  <a:pt x="7" y="6"/>
                </a:lnTo>
                <a:lnTo>
                  <a:pt x="3" y="10"/>
                </a:lnTo>
                <a:lnTo>
                  <a:pt x="1" y="16"/>
                </a:lnTo>
                <a:lnTo>
                  <a:pt x="0" y="20"/>
                </a:lnTo>
                <a:lnTo>
                  <a:pt x="1" y="25"/>
                </a:lnTo>
                <a:lnTo>
                  <a:pt x="3" y="30"/>
                </a:lnTo>
                <a:lnTo>
                  <a:pt x="7" y="34"/>
                </a:lnTo>
                <a:lnTo>
                  <a:pt x="11" y="37"/>
                </a:lnTo>
                <a:lnTo>
                  <a:pt x="16" y="39"/>
                </a:lnTo>
                <a:lnTo>
                  <a:pt x="85" y="39"/>
                </a:lnTo>
                <a:lnTo>
                  <a:pt x="94" y="39"/>
                </a:lnTo>
                <a:lnTo>
                  <a:pt x="99" y="37"/>
                </a:lnTo>
                <a:lnTo>
                  <a:pt x="103" y="34"/>
                </a:lnTo>
                <a:lnTo>
                  <a:pt x="107" y="30"/>
                </a:lnTo>
                <a:lnTo>
                  <a:pt x="108" y="25"/>
                </a:lnTo>
                <a:lnTo>
                  <a:pt x="110" y="20"/>
                </a:lnTo>
                <a:lnTo>
                  <a:pt x="108" y="16"/>
                </a:lnTo>
                <a:lnTo>
                  <a:pt x="107" y="10"/>
                </a:lnTo>
                <a:lnTo>
                  <a:pt x="103" y="6"/>
                </a:lnTo>
                <a:lnTo>
                  <a:pt x="99" y="2"/>
                </a:lnTo>
                <a:lnTo>
                  <a:pt x="94" y="1"/>
                </a:lnTo>
                <a:lnTo>
                  <a:pt x="8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7" name="Straight Connector 46675"/>
          <p:cNvSpPr>
            <a:spLocks noChangeShapeType="1"/>
          </p:cNvSpPr>
          <p:nvPr/>
        </p:nvSpPr>
        <p:spPr bwMode="auto">
          <a:xfrm>
            <a:off x="3392488" y="49053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8" name="Shape 46676"/>
          <p:cNvSpPr>
            <a:spLocks/>
          </p:cNvSpPr>
          <p:nvPr/>
        </p:nvSpPr>
        <p:spPr bwMode="auto">
          <a:xfrm>
            <a:off x="3392488" y="4843463"/>
            <a:ext cx="15875" cy="69850"/>
          </a:xfrm>
          <a:custGeom>
            <a:avLst/>
            <a:gdLst>
              <a:gd name="T0" fmla="*/ 0 w 38"/>
              <a:gd name="T1" fmla="*/ 2147483647 h 185"/>
              <a:gd name="T2" fmla="*/ 0 w 38"/>
              <a:gd name="T3" fmla="*/ 2147483647 h 185"/>
              <a:gd name="T4" fmla="*/ 2147483647 w 38"/>
              <a:gd name="T5" fmla="*/ 2147483647 h 185"/>
              <a:gd name="T6" fmla="*/ 2147483647 w 38"/>
              <a:gd name="T7" fmla="*/ 2147483647 h 185"/>
              <a:gd name="T8" fmla="*/ 2147483647 w 38"/>
              <a:gd name="T9" fmla="*/ 2147483647 h 185"/>
              <a:gd name="T10" fmla="*/ 2147483647 w 38"/>
              <a:gd name="T11" fmla="*/ 2147483647 h 185"/>
              <a:gd name="T12" fmla="*/ 2147483647 w 38"/>
              <a:gd name="T13" fmla="*/ 2147483647 h 185"/>
              <a:gd name="T14" fmla="*/ 2147483647 w 38"/>
              <a:gd name="T15" fmla="*/ 2147483647 h 185"/>
              <a:gd name="T16" fmla="*/ 2147483647 w 38"/>
              <a:gd name="T17" fmla="*/ 2147483647 h 185"/>
              <a:gd name="T18" fmla="*/ 2147483647 w 38"/>
              <a:gd name="T19" fmla="*/ 2147483647 h 185"/>
              <a:gd name="T20" fmla="*/ 2147483647 w 38"/>
              <a:gd name="T21" fmla="*/ 2147483647 h 185"/>
              <a:gd name="T22" fmla="*/ 2147483647 w 38"/>
              <a:gd name="T23" fmla="*/ 2147483647 h 185"/>
              <a:gd name="T24" fmla="*/ 2147483647 w 38"/>
              <a:gd name="T25" fmla="*/ 2147483647 h 185"/>
              <a:gd name="T26" fmla="*/ 2147483647 w 38"/>
              <a:gd name="T27" fmla="*/ 2147483647 h 185"/>
              <a:gd name="T28" fmla="*/ 2147483647 w 38"/>
              <a:gd name="T29" fmla="*/ 2147483647 h 185"/>
              <a:gd name="T30" fmla="*/ 2147483647 w 38"/>
              <a:gd name="T31" fmla="*/ 2147483647 h 185"/>
              <a:gd name="T32" fmla="*/ 2147483647 w 38"/>
              <a:gd name="T33" fmla="*/ 2147483647 h 185"/>
              <a:gd name="T34" fmla="*/ 2147483647 w 38"/>
              <a:gd name="T35" fmla="*/ 2147483647 h 185"/>
              <a:gd name="T36" fmla="*/ 2147483647 w 38"/>
              <a:gd name="T37" fmla="*/ 0 h 185"/>
              <a:gd name="T38" fmla="*/ 2147483647 w 38"/>
              <a:gd name="T39" fmla="*/ 2147483647 h 185"/>
              <a:gd name="T40" fmla="*/ 2147483647 w 38"/>
              <a:gd name="T41" fmla="*/ 2147483647 h 185"/>
              <a:gd name="T42" fmla="*/ 2147483647 w 38"/>
              <a:gd name="T43" fmla="*/ 2147483647 h 185"/>
              <a:gd name="T44" fmla="*/ 2147483647 w 38"/>
              <a:gd name="T45" fmla="*/ 2147483647 h 185"/>
              <a:gd name="T46" fmla="*/ 0 w 38"/>
              <a:gd name="T47" fmla="*/ 2147483647 h 185"/>
              <a:gd name="T48" fmla="*/ 0 w 38"/>
              <a:gd name="T49" fmla="*/ 2147483647 h 185"/>
              <a:gd name="T50" fmla="*/ 0 w 38"/>
              <a:gd name="T51" fmla="*/ 2147483647 h 1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85"/>
              <a:gd name="T80" fmla="*/ 38 w 38"/>
              <a:gd name="T81" fmla="*/ 185 h 1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85">
                <a:moveTo>
                  <a:pt x="0" y="166"/>
                </a:moveTo>
                <a:lnTo>
                  <a:pt x="0" y="171"/>
                </a:lnTo>
                <a:lnTo>
                  <a:pt x="3" y="176"/>
                </a:lnTo>
                <a:lnTo>
                  <a:pt x="5" y="180"/>
                </a:lnTo>
                <a:lnTo>
                  <a:pt x="9" y="183"/>
                </a:lnTo>
                <a:lnTo>
                  <a:pt x="15" y="185"/>
                </a:lnTo>
                <a:lnTo>
                  <a:pt x="20" y="185"/>
                </a:lnTo>
                <a:lnTo>
                  <a:pt x="24" y="185"/>
                </a:lnTo>
                <a:lnTo>
                  <a:pt x="29" y="183"/>
                </a:lnTo>
                <a:lnTo>
                  <a:pt x="33" y="180"/>
                </a:lnTo>
                <a:lnTo>
                  <a:pt x="37" y="176"/>
                </a:lnTo>
                <a:lnTo>
                  <a:pt x="38" y="171"/>
                </a:lnTo>
                <a:lnTo>
                  <a:pt x="38" y="26"/>
                </a:lnTo>
                <a:lnTo>
                  <a:pt x="38" y="15"/>
                </a:lnTo>
                <a:lnTo>
                  <a:pt x="37" y="11"/>
                </a:lnTo>
                <a:lnTo>
                  <a:pt x="33" y="7"/>
                </a:lnTo>
                <a:lnTo>
                  <a:pt x="29" y="3"/>
                </a:lnTo>
                <a:lnTo>
                  <a:pt x="24" y="2"/>
                </a:lnTo>
                <a:lnTo>
                  <a:pt x="20" y="0"/>
                </a:lnTo>
                <a:lnTo>
                  <a:pt x="15" y="2"/>
                </a:lnTo>
                <a:lnTo>
                  <a:pt x="9" y="3"/>
                </a:lnTo>
                <a:lnTo>
                  <a:pt x="5" y="7"/>
                </a:lnTo>
                <a:lnTo>
                  <a:pt x="3" y="11"/>
                </a:lnTo>
                <a:lnTo>
                  <a:pt x="0" y="15"/>
                </a:lnTo>
                <a:lnTo>
                  <a:pt x="0" y="20"/>
                </a:lnTo>
                <a:lnTo>
                  <a:pt x="0" y="166"/>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399" name="Straight Connector 46677"/>
          <p:cNvSpPr>
            <a:spLocks noChangeShapeType="1"/>
          </p:cNvSpPr>
          <p:nvPr/>
        </p:nvSpPr>
        <p:spPr bwMode="auto">
          <a:xfrm>
            <a:off x="3400425" y="48434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0" name="Shape 46678"/>
          <p:cNvSpPr>
            <a:spLocks/>
          </p:cNvSpPr>
          <p:nvPr/>
        </p:nvSpPr>
        <p:spPr bwMode="auto">
          <a:xfrm>
            <a:off x="3392488" y="4843463"/>
            <a:ext cx="171450" cy="15875"/>
          </a:xfrm>
          <a:custGeom>
            <a:avLst/>
            <a:gdLst>
              <a:gd name="T0" fmla="*/ 2147483647 w 432"/>
              <a:gd name="T1" fmla="*/ 0 h 40"/>
              <a:gd name="T2" fmla="*/ 2147483647 w 432"/>
              <a:gd name="T3" fmla="*/ 2147483647 h 40"/>
              <a:gd name="T4" fmla="*/ 2147483647 w 432"/>
              <a:gd name="T5" fmla="*/ 2147483647 h 40"/>
              <a:gd name="T6" fmla="*/ 2147483647 w 432"/>
              <a:gd name="T7" fmla="*/ 2147483647 h 40"/>
              <a:gd name="T8" fmla="*/ 2147483647 w 432"/>
              <a:gd name="T9" fmla="*/ 2147483647 h 40"/>
              <a:gd name="T10" fmla="*/ 0 w 432"/>
              <a:gd name="T11" fmla="*/ 2147483647 h 40"/>
              <a:gd name="T12" fmla="*/ 0 w 432"/>
              <a:gd name="T13" fmla="*/ 2147483647 h 40"/>
              <a:gd name="T14" fmla="*/ 0 w 432"/>
              <a:gd name="T15" fmla="*/ 2147483647 h 40"/>
              <a:gd name="T16" fmla="*/ 2147483647 w 432"/>
              <a:gd name="T17" fmla="*/ 2147483647 h 40"/>
              <a:gd name="T18" fmla="*/ 2147483647 w 432"/>
              <a:gd name="T19" fmla="*/ 2147483647 h 40"/>
              <a:gd name="T20" fmla="*/ 2147483647 w 432"/>
              <a:gd name="T21" fmla="*/ 2147483647 h 40"/>
              <a:gd name="T22" fmla="*/ 2147483647 w 432"/>
              <a:gd name="T23" fmla="*/ 2147483647 h 40"/>
              <a:gd name="T24" fmla="*/ 2147483647 w 432"/>
              <a:gd name="T25" fmla="*/ 2147483647 h 40"/>
              <a:gd name="T26" fmla="*/ 2147483647 w 432"/>
              <a:gd name="T27" fmla="*/ 2147483647 h 40"/>
              <a:gd name="T28" fmla="*/ 2147483647 w 432"/>
              <a:gd name="T29" fmla="*/ 2147483647 h 40"/>
              <a:gd name="T30" fmla="*/ 2147483647 w 432"/>
              <a:gd name="T31" fmla="*/ 2147483647 h 40"/>
              <a:gd name="T32" fmla="*/ 2147483647 w 432"/>
              <a:gd name="T33" fmla="*/ 2147483647 h 40"/>
              <a:gd name="T34" fmla="*/ 2147483647 w 432"/>
              <a:gd name="T35" fmla="*/ 2147483647 h 40"/>
              <a:gd name="T36" fmla="*/ 2147483647 w 432"/>
              <a:gd name="T37" fmla="*/ 2147483647 h 40"/>
              <a:gd name="T38" fmla="*/ 2147483647 w 432"/>
              <a:gd name="T39" fmla="*/ 2147483647 h 40"/>
              <a:gd name="T40" fmla="*/ 2147483647 w 432"/>
              <a:gd name="T41" fmla="*/ 2147483647 h 40"/>
              <a:gd name="T42" fmla="*/ 2147483647 w 432"/>
              <a:gd name="T43" fmla="*/ 2147483647 h 40"/>
              <a:gd name="T44" fmla="*/ 2147483647 w 432"/>
              <a:gd name="T45" fmla="*/ 2147483647 h 40"/>
              <a:gd name="T46" fmla="*/ 2147483647 w 432"/>
              <a:gd name="T47" fmla="*/ 2147483647 h 40"/>
              <a:gd name="T48" fmla="*/ 2147483647 w 432"/>
              <a:gd name="T49" fmla="*/ 0 h 40"/>
              <a:gd name="T50" fmla="*/ 2147483647 w 432"/>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40"/>
              <a:gd name="T80" fmla="*/ 432 w 432"/>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40">
                <a:moveTo>
                  <a:pt x="20" y="0"/>
                </a:moveTo>
                <a:lnTo>
                  <a:pt x="15" y="2"/>
                </a:lnTo>
                <a:lnTo>
                  <a:pt x="9" y="3"/>
                </a:lnTo>
                <a:lnTo>
                  <a:pt x="5" y="7"/>
                </a:lnTo>
                <a:lnTo>
                  <a:pt x="3" y="11"/>
                </a:lnTo>
                <a:lnTo>
                  <a:pt x="0" y="15"/>
                </a:lnTo>
                <a:lnTo>
                  <a:pt x="0" y="20"/>
                </a:lnTo>
                <a:lnTo>
                  <a:pt x="0" y="26"/>
                </a:lnTo>
                <a:lnTo>
                  <a:pt x="3" y="31"/>
                </a:lnTo>
                <a:lnTo>
                  <a:pt x="5" y="35"/>
                </a:lnTo>
                <a:lnTo>
                  <a:pt x="9" y="37"/>
                </a:lnTo>
                <a:lnTo>
                  <a:pt x="15" y="40"/>
                </a:lnTo>
                <a:lnTo>
                  <a:pt x="407" y="40"/>
                </a:lnTo>
                <a:lnTo>
                  <a:pt x="418" y="40"/>
                </a:lnTo>
                <a:lnTo>
                  <a:pt x="423" y="37"/>
                </a:lnTo>
                <a:lnTo>
                  <a:pt x="427" y="35"/>
                </a:lnTo>
                <a:lnTo>
                  <a:pt x="430" y="31"/>
                </a:lnTo>
                <a:lnTo>
                  <a:pt x="432" y="26"/>
                </a:lnTo>
                <a:lnTo>
                  <a:pt x="432" y="20"/>
                </a:lnTo>
                <a:lnTo>
                  <a:pt x="432" y="15"/>
                </a:lnTo>
                <a:lnTo>
                  <a:pt x="430" y="11"/>
                </a:lnTo>
                <a:lnTo>
                  <a:pt x="427" y="7"/>
                </a:lnTo>
                <a:lnTo>
                  <a:pt x="423" y="3"/>
                </a:lnTo>
                <a:lnTo>
                  <a:pt x="418" y="2"/>
                </a:lnTo>
                <a:lnTo>
                  <a:pt x="413"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1" name="Straight Connector 46679"/>
          <p:cNvSpPr>
            <a:spLocks noChangeShapeType="1"/>
          </p:cNvSpPr>
          <p:nvPr/>
        </p:nvSpPr>
        <p:spPr bwMode="auto">
          <a:xfrm>
            <a:off x="3548063" y="48514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2" name="Shape 46680"/>
          <p:cNvSpPr>
            <a:spLocks/>
          </p:cNvSpPr>
          <p:nvPr/>
        </p:nvSpPr>
        <p:spPr bwMode="auto">
          <a:xfrm>
            <a:off x="3548063" y="4787900"/>
            <a:ext cx="15875" cy="71438"/>
          </a:xfrm>
          <a:custGeom>
            <a:avLst/>
            <a:gdLst>
              <a:gd name="T0" fmla="*/ 0 w 39"/>
              <a:gd name="T1" fmla="*/ 2147483647 h 185"/>
              <a:gd name="T2" fmla="*/ 2147483647 w 39"/>
              <a:gd name="T3" fmla="*/ 2147483647 h 185"/>
              <a:gd name="T4" fmla="*/ 2147483647 w 39"/>
              <a:gd name="T5" fmla="*/ 2147483647 h 185"/>
              <a:gd name="T6" fmla="*/ 2147483647 w 39"/>
              <a:gd name="T7" fmla="*/ 2147483647 h 185"/>
              <a:gd name="T8" fmla="*/ 2147483647 w 39"/>
              <a:gd name="T9" fmla="*/ 2147483647 h 185"/>
              <a:gd name="T10" fmla="*/ 2147483647 w 39"/>
              <a:gd name="T11" fmla="*/ 2147483647 h 185"/>
              <a:gd name="T12" fmla="*/ 2147483647 w 39"/>
              <a:gd name="T13" fmla="*/ 2147483647 h 185"/>
              <a:gd name="T14" fmla="*/ 2147483647 w 39"/>
              <a:gd name="T15" fmla="*/ 2147483647 h 185"/>
              <a:gd name="T16" fmla="*/ 2147483647 w 39"/>
              <a:gd name="T17" fmla="*/ 2147483647 h 185"/>
              <a:gd name="T18" fmla="*/ 2147483647 w 39"/>
              <a:gd name="T19" fmla="*/ 2147483647 h 185"/>
              <a:gd name="T20" fmla="*/ 2147483647 w 39"/>
              <a:gd name="T21" fmla="*/ 2147483647 h 185"/>
              <a:gd name="T22" fmla="*/ 2147483647 w 39"/>
              <a:gd name="T23" fmla="*/ 2147483647 h 185"/>
              <a:gd name="T24" fmla="*/ 2147483647 w 39"/>
              <a:gd name="T25" fmla="*/ 2147483647 h 185"/>
              <a:gd name="T26" fmla="*/ 2147483647 w 39"/>
              <a:gd name="T27" fmla="*/ 2147483647 h 185"/>
              <a:gd name="T28" fmla="*/ 2147483647 w 39"/>
              <a:gd name="T29" fmla="*/ 2147483647 h 185"/>
              <a:gd name="T30" fmla="*/ 2147483647 w 39"/>
              <a:gd name="T31" fmla="*/ 2147483647 h 185"/>
              <a:gd name="T32" fmla="*/ 2147483647 w 39"/>
              <a:gd name="T33" fmla="*/ 2147483647 h 185"/>
              <a:gd name="T34" fmla="*/ 2147483647 w 39"/>
              <a:gd name="T35" fmla="*/ 2147483647 h 185"/>
              <a:gd name="T36" fmla="*/ 2147483647 w 39"/>
              <a:gd name="T37" fmla="*/ 0 h 185"/>
              <a:gd name="T38" fmla="*/ 2147483647 w 39"/>
              <a:gd name="T39" fmla="*/ 2147483647 h 185"/>
              <a:gd name="T40" fmla="*/ 2147483647 w 39"/>
              <a:gd name="T41" fmla="*/ 2147483647 h 185"/>
              <a:gd name="T42" fmla="*/ 2147483647 w 39"/>
              <a:gd name="T43" fmla="*/ 2147483647 h 185"/>
              <a:gd name="T44" fmla="*/ 2147483647 w 39"/>
              <a:gd name="T45" fmla="*/ 2147483647 h 185"/>
              <a:gd name="T46" fmla="*/ 2147483647 w 39"/>
              <a:gd name="T47" fmla="*/ 2147483647 h 185"/>
              <a:gd name="T48" fmla="*/ 0 w 39"/>
              <a:gd name="T49" fmla="*/ 2147483647 h 185"/>
              <a:gd name="T50" fmla="*/ 0 w 39"/>
              <a:gd name="T51" fmla="*/ 2147483647 h 1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85"/>
              <a:gd name="T80" fmla="*/ 39 w 39"/>
              <a:gd name="T81" fmla="*/ 185 h 1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85">
                <a:moveTo>
                  <a:pt x="0" y="165"/>
                </a:moveTo>
                <a:lnTo>
                  <a:pt x="1" y="171"/>
                </a:lnTo>
                <a:lnTo>
                  <a:pt x="2" y="176"/>
                </a:lnTo>
                <a:lnTo>
                  <a:pt x="6" y="180"/>
                </a:lnTo>
                <a:lnTo>
                  <a:pt x="10" y="182"/>
                </a:lnTo>
                <a:lnTo>
                  <a:pt x="14" y="185"/>
                </a:lnTo>
                <a:lnTo>
                  <a:pt x="20" y="185"/>
                </a:lnTo>
                <a:lnTo>
                  <a:pt x="25" y="185"/>
                </a:lnTo>
                <a:lnTo>
                  <a:pt x="30" y="182"/>
                </a:lnTo>
                <a:lnTo>
                  <a:pt x="34" y="180"/>
                </a:lnTo>
                <a:lnTo>
                  <a:pt x="37" y="176"/>
                </a:lnTo>
                <a:lnTo>
                  <a:pt x="39" y="171"/>
                </a:lnTo>
                <a:lnTo>
                  <a:pt x="39" y="25"/>
                </a:lnTo>
                <a:lnTo>
                  <a:pt x="39" y="15"/>
                </a:lnTo>
                <a:lnTo>
                  <a:pt x="37" y="11"/>
                </a:lnTo>
                <a:lnTo>
                  <a:pt x="34" y="7"/>
                </a:lnTo>
                <a:lnTo>
                  <a:pt x="30" y="3"/>
                </a:lnTo>
                <a:lnTo>
                  <a:pt x="25" y="1"/>
                </a:lnTo>
                <a:lnTo>
                  <a:pt x="20" y="0"/>
                </a:lnTo>
                <a:lnTo>
                  <a:pt x="14" y="1"/>
                </a:lnTo>
                <a:lnTo>
                  <a:pt x="10" y="3"/>
                </a:lnTo>
                <a:lnTo>
                  <a:pt x="6" y="7"/>
                </a:lnTo>
                <a:lnTo>
                  <a:pt x="2" y="11"/>
                </a:lnTo>
                <a:lnTo>
                  <a:pt x="1" y="15"/>
                </a:lnTo>
                <a:lnTo>
                  <a:pt x="0" y="20"/>
                </a:lnTo>
                <a:lnTo>
                  <a:pt x="0" y="16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3" name="Straight Connector 46681"/>
          <p:cNvSpPr>
            <a:spLocks noChangeShapeType="1"/>
          </p:cNvSpPr>
          <p:nvPr/>
        </p:nvSpPr>
        <p:spPr bwMode="auto">
          <a:xfrm>
            <a:off x="3556000" y="47879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4" name="Shape 46682"/>
          <p:cNvSpPr>
            <a:spLocks/>
          </p:cNvSpPr>
          <p:nvPr/>
        </p:nvSpPr>
        <p:spPr bwMode="auto">
          <a:xfrm>
            <a:off x="3548063" y="4787900"/>
            <a:ext cx="20637" cy="14288"/>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4" y="1"/>
                </a:lnTo>
                <a:lnTo>
                  <a:pt x="10" y="3"/>
                </a:lnTo>
                <a:lnTo>
                  <a:pt x="6" y="7"/>
                </a:lnTo>
                <a:lnTo>
                  <a:pt x="2" y="11"/>
                </a:lnTo>
                <a:lnTo>
                  <a:pt x="1" y="15"/>
                </a:lnTo>
                <a:lnTo>
                  <a:pt x="0" y="20"/>
                </a:lnTo>
                <a:lnTo>
                  <a:pt x="1" y="25"/>
                </a:lnTo>
                <a:lnTo>
                  <a:pt x="2" y="31"/>
                </a:lnTo>
                <a:lnTo>
                  <a:pt x="6" y="34"/>
                </a:lnTo>
                <a:lnTo>
                  <a:pt x="10" y="37"/>
                </a:lnTo>
                <a:lnTo>
                  <a:pt x="14" y="40"/>
                </a:lnTo>
                <a:lnTo>
                  <a:pt x="23" y="40"/>
                </a:lnTo>
                <a:lnTo>
                  <a:pt x="35" y="40"/>
                </a:lnTo>
                <a:lnTo>
                  <a:pt x="39" y="37"/>
                </a:lnTo>
                <a:lnTo>
                  <a:pt x="43" y="34"/>
                </a:lnTo>
                <a:lnTo>
                  <a:pt x="47" y="31"/>
                </a:lnTo>
                <a:lnTo>
                  <a:pt x="49" y="25"/>
                </a:lnTo>
                <a:lnTo>
                  <a:pt x="50" y="20"/>
                </a:lnTo>
                <a:lnTo>
                  <a:pt x="49" y="15"/>
                </a:lnTo>
                <a:lnTo>
                  <a:pt x="47" y="11"/>
                </a:lnTo>
                <a:lnTo>
                  <a:pt x="43" y="7"/>
                </a:lnTo>
                <a:lnTo>
                  <a:pt x="39" y="3"/>
                </a:lnTo>
                <a:lnTo>
                  <a:pt x="35" y="1"/>
                </a:lnTo>
                <a:lnTo>
                  <a:pt x="2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5" name="Straight Connector 46683"/>
          <p:cNvSpPr>
            <a:spLocks noChangeShapeType="1"/>
          </p:cNvSpPr>
          <p:nvPr/>
        </p:nvSpPr>
        <p:spPr bwMode="auto">
          <a:xfrm>
            <a:off x="3552825" y="47942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6" name="Shape 46684"/>
          <p:cNvSpPr>
            <a:spLocks/>
          </p:cNvSpPr>
          <p:nvPr/>
        </p:nvSpPr>
        <p:spPr bwMode="auto">
          <a:xfrm>
            <a:off x="3552825" y="4759325"/>
            <a:ext cx="14288" cy="42863"/>
          </a:xfrm>
          <a:custGeom>
            <a:avLst/>
            <a:gdLst>
              <a:gd name="T0" fmla="*/ 0 w 39"/>
              <a:gd name="T1" fmla="*/ 2147483647 h 113"/>
              <a:gd name="T2" fmla="*/ 0 w 39"/>
              <a:gd name="T3" fmla="*/ 2147483647 h 113"/>
              <a:gd name="T4" fmla="*/ 2147483647 w 39"/>
              <a:gd name="T5" fmla="*/ 2147483647 h 113"/>
              <a:gd name="T6" fmla="*/ 2147483647 w 39"/>
              <a:gd name="T7" fmla="*/ 2147483647 h 113"/>
              <a:gd name="T8" fmla="*/ 2147483647 w 39"/>
              <a:gd name="T9" fmla="*/ 2147483647 h 113"/>
              <a:gd name="T10" fmla="*/ 2147483647 w 39"/>
              <a:gd name="T11" fmla="*/ 2147483647 h 113"/>
              <a:gd name="T12" fmla="*/ 2147483647 w 39"/>
              <a:gd name="T13" fmla="*/ 2147483647 h 113"/>
              <a:gd name="T14" fmla="*/ 2147483647 w 39"/>
              <a:gd name="T15" fmla="*/ 2147483647 h 113"/>
              <a:gd name="T16" fmla="*/ 2147483647 w 39"/>
              <a:gd name="T17" fmla="*/ 2147483647 h 113"/>
              <a:gd name="T18" fmla="*/ 2147483647 w 39"/>
              <a:gd name="T19" fmla="*/ 2147483647 h 113"/>
              <a:gd name="T20" fmla="*/ 2147483647 w 39"/>
              <a:gd name="T21" fmla="*/ 2147483647 h 113"/>
              <a:gd name="T22" fmla="*/ 2147483647 w 39"/>
              <a:gd name="T23" fmla="*/ 2147483647 h 113"/>
              <a:gd name="T24" fmla="*/ 2147483647 w 39"/>
              <a:gd name="T25" fmla="*/ 2147483647 h 113"/>
              <a:gd name="T26" fmla="*/ 2147483647 w 39"/>
              <a:gd name="T27" fmla="*/ 2147483647 h 113"/>
              <a:gd name="T28" fmla="*/ 2147483647 w 39"/>
              <a:gd name="T29" fmla="*/ 2147483647 h 113"/>
              <a:gd name="T30" fmla="*/ 2147483647 w 39"/>
              <a:gd name="T31" fmla="*/ 2147483647 h 113"/>
              <a:gd name="T32" fmla="*/ 2147483647 w 39"/>
              <a:gd name="T33" fmla="*/ 2147483647 h 113"/>
              <a:gd name="T34" fmla="*/ 2147483647 w 39"/>
              <a:gd name="T35" fmla="*/ 2147483647 h 113"/>
              <a:gd name="T36" fmla="*/ 2147483647 w 39"/>
              <a:gd name="T37" fmla="*/ 0 h 113"/>
              <a:gd name="T38" fmla="*/ 2147483647 w 39"/>
              <a:gd name="T39" fmla="*/ 2147483647 h 113"/>
              <a:gd name="T40" fmla="*/ 2147483647 w 39"/>
              <a:gd name="T41" fmla="*/ 2147483647 h 113"/>
              <a:gd name="T42" fmla="*/ 2147483647 w 39"/>
              <a:gd name="T43" fmla="*/ 2147483647 h 113"/>
              <a:gd name="T44" fmla="*/ 2147483647 w 39"/>
              <a:gd name="T45" fmla="*/ 2147483647 h 113"/>
              <a:gd name="T46" fmla="*/ 0 w 39"/>
              <a:gd name="T47" fmla="*/ 2147483647 h 113"/>
              <a:gd name="T48" fmla="*/ 0 w 39"/>
              <a:gd name="T49" fmla="*/ 2147483647 h 113"/>
              <a:gd name="T50" fmla="*/ 0 w 39"/>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3"/>
              <a:gd name="T80" fmla="*/ 39 w 39"/>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3">
                <a:moveTo>
                  <a:pt x="0" y="93"/>
                </a:moveTo>
                <a:lnTo>
                  <a:pt x="0" y="98"/>
                </a:lnTo>
                <a:lnTo>
                  <a:pt x="3" y="104"/>
                </a:lnTo>
                <a:lnTo>
                  <a:pt x="6" y="107"/>
                </a:lnTo>
                <a:lnTo>
                  <a:pt x="10" y="110"/>
                </a:lnTo>
                <a:lnTo>
                  <a:pt x="15" y="113"/>
                </a:lnTo>
                <a:lnTo>
                  <a:pt x="20" y="113"/>
                </a:lnTo>
                <a:lnTo>
                  <a:pt x="25" y="113"/>
                </a:lnTo>
                <a:lnTo>
                  <a:pt x="29" y="110"/>
                </a:lnTo>
                <a:lnTo>
                  <a:pt x="33" y="107"/>
                </a:lnTo>
                <a:lnTo>
                  <a:pt x="37" y="104"/>
                </a:lnTo>
                <a:lnTo>
                  <a:pt x="39" y="98"/>
                </a:lnTo>
                <a:lnTo>
                  <a:pt x="39" y="26"/>
                </a:lnTo>
                <a:lnTo>
                  <a:pt x="39" y="15"/>
                </a:lnTo>
                <a:lnTo>
                  <a:pt x="37" y="11"/>
                </a:lnTo>
                <a:lnTo>
                  <a:pt x="33" y="7"/>
                </a:lnTo>
                <a:lnTo>
                  <a:pt x="29" y="3"/>
                </a:lnTo>
                <a:lnTo>
                  <a:pt x="25" y="2"/>
                </a:lnTo>
                <a:lnTo>
                  <a:pt x="20" y="0"/>
                </a:lnTo>
                <a:lnTo>
                  <a:pt x="15" y="2"/>
                </a:lnTo>
                <a:lnTo>
                  <a:pt x="10" y="3"/>
                </a:lnTo>
                <a:lnTo>
                  <a:pt x="6" y="7"/>
                </a:lnTo>
                <a:lnTo>
                  <a:pt x="3" y="11"/>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7" name="Straight Connector 46685"/>
          <p:cNvSpPr>
            <a:spLocks noChangeShapeType="1"/>
          </p:cNvSpPr>
          <p:nvPr/>
        </p:nvSpPr>
        <p:spPr bwMode="auto">
          <a:xfrm>
            <a:off x="3560763" y="47593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8" name="Shape 46686"/>
          <p:cNvSpPr>
            <a:spLocks/>
          </p:cNvSpPr>
          <p:nvPr/>
        </p:nvSpPr>
        <p:spPr bwMode="auto">
          <a:xfrm>
            <a:off x="3552825" y="4759325"/>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2"/>
                </a:lnTo>
                <a:lnTo>
                  <a:pt x="10" y="3"/>
                </a:lnTo>
                <a:lnTo>
                  <a:pt x="6" y="7"/>
                </a:lnTo>
                <a:lnTo>
                  <a:pt x="3" y="11"/>
                </a:lnTo>
                <a:lnTo>
                  <a:pt x="0" y="15"/>
                </a:lnTo>
                <a:lnTo>
                  <a:pt x="0" y="20"/>
                </a:lnTo>
                <a:lnTo>
                  <a:pt x="0" y="26"/>
                </a:lnTo>
                <a:lnTo>
                  <a:pt x="3" y="31"/>
                </a:lnTo>
                <a:lnTo>
                  <a:pt x="6" y="35"/>
                </a:lnTo>
                <a:lnTo>
                  <a:pt x="10" y="37"/>
                </a:lnTo>
                <a:lnTo>
                  <a:pt x="15" y="40"/>
                </a:lnTo>
                <a:lnTo>
                  <a:pt x="24" y="40"/>
                </a:lnTo>
                <a:lnTo>
                  <a:pt x="35" y="40"/>
                </a:lnTo>
                <a:lnTo>
                  <a:pt x="40" y="37"/>
                </a:lnTo>
                <a:lnTo>
                  <a:pt x="44" y="35"/>
                </a:lnTo>
                <a:lnTo>
                  <a:pt x="47" y="31"/>
                </a:lnTo>
                <a:lnTo>
                  <a:pt x="49" y="26"/>
                </a:lnTo>
                <a:lnTo>
                  <a:pt x="49" y="20"/>
                </a:lnTo>
                <a:lnTo>
                  <a:pt x="49" y="15"/>
                </a:lnTo>
                <a:lnTo>
                  <a:pt x="47" y="11"/>
                </a:lnTo>
                <a:lnTo>
                  <a:pt x="44" y="7"/>
                </a:lnTo>
                <a:lnTo>
                  <a:pt x="40" y="3"/>
                </a:lnTo>
                <a:lnTo>
                  <a:pt x="35" y="2"/>
                </a:lnTo>
                <a:lnTo>
                  <a:pt x="2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09" name="Straight Connector 46687"/>
          <p:cNvSpPr>
            <a:spLocks noChangeShapeType="1"/>
          </p:cNvSpPr>
          <p:nvPr/>
        </p:nvSpPr>
        <p:spPr bwMode="auto">
          <a:xfrm>
            <a:off x="3556000" y="47672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0" name="Shape 46688"/>
          <p:cNvSpPr>
            <a:spLocks/>
          </p:cNvSpPr>
          <p:nvPr/>
        </p:nvSpPr>
        <p:spPr bwMode="auto">
          <a:xfrm>
            <a:off x="3556000" y="4732338"/>
            <a:ext cx="15875" cy="42862"/>
          </a:xfrm>
          <a:custGeom>
            <a:avLst/>
            <a:gdLst>
              <a:gd name="T0" fmla="*/ 0 w 39"/>
              <a:gd name="T1" fmla="*/ 2147483647 h 112"/>
              <a:gd name="T2" fmla="*/ 2147483647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2147483647 h 112"/>
              <a:gd name="T36" fmla="*/ 2147483647 w 39"/>
              <a:gd name="T37" fmla="*/ 0 h 112"/>
              <a:gd name="T38" fmla="*/ 2147483647 w 39"/>
              <a:gd name="T39" fmla="*/ 2147483647 h 112"/>
              <a:gd name="T40" fmla="*/ 2147483647 w 39"/>
              <a:gd name="T41" fmla="*/ 2147483647 h 112"/>
              <a:gd name="T42" fmla="*/ 2147483647 w 39"/>
              <a:gd name="T43" fmla="*/ 2147483647 h 112"/>
              <a:gd name="T44" fmla="*/ 2147483647 w 39"/>
              <a:gd name="T45" fmla="*/ 2147483647 h 112"/>
              <a:gd name="T46" fmla="*/ 2147483647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1" y="98"/>
                </a:lnTo>
                <a:lnTo>
                  <a:pt x="2" y="103"/>
                </a:lnTo>
                <a:lnTo>
                  <a:pt x="6" y="107"/>
                </a:lnTo>
                <a:lnTo>
                  <a:pt x="10" y="109"/>
                </a:lnTo>
                <a:lnTo>
                  <a:pt x="14" y="112"/>
                </a:lnTo>
                <a:lnTo>
                  <a:pt x="19" y="112"/>
                </a:lnTo>
                <a:lnTo>
                  <a:pt x="25" y="112"/>
                </a:lnTo>
                <a:lnTo>
                  <a:pt x="30" y="109"/>
                </a:lnTo>
                <a:lnTo>
                  <a:pt x="34" y="107"/>
                </a:lnTo>
                <a:lnTo>
                  <a:pt x="37" y="103"/>
                </a:lnTo>
                <a:lnTo>
                  <a:pt x="39" y="98"/>
                </a:lnTo>
                <a:lnTo>
                  <a:pt x="39" y="25"/>
                </a:lnTo>
                <a:lnTo>
                  <a:pt x="39" y="14"/>
                </a:lnTo>
                <a:lnTo>
                  <a:pt x="37" y="10"/>
                </a:lnTo>
                <a:lnTo>
                  <a:pt x="34" y="6"/>
                </a:lnTo>
                <a:lnTo>
                  <a:pt x="30" y="2"/>
                </a:lnTo>
                <a:lnTo>
                  <a:pt x="25" y="1"/>
                </a:lnTo>
                <a:lnTo>
                  <a:pt x="19" y="0"/>
                </a:lnTo>
                <a:lnTo>
                  <a:pt x="14" y="1"/>
                </a:lnTo>
                <a:lnTo>
                  <a:pt x="10" y="2"/>
                </a:lnTo>
                <a:lnTo>
                  <a:pt x="6" y="6"/>
                </a:lnTo>
                <a:lnTo>
                  <a:pt x="2" y="10"/>
                </a:lnTo>
                <a:lnTo>
                  <a:pt x="1"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1" name="Straight Connector 46689"/>
          <p:cNvSpPr>
            <a:spLocks noChangeShapeType="1"/>
          </p:cNvSpPr>
          <p:nvPr/>
        </p:nvSpPr>
        <p:spPr bwMode="auto">
          <a:xfrm>
            <a:off x="3563938" y="47323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2" name="Shape 46690"/>
          <p:cNvSpPr>
            <a:spLocks/>
          </p:cNvSpPr>
          <p:nvPr/>
        </p:nvSpPr>
        <p:spPr bwMode="auto">
          <a:xfrm>
            <a:off x="3556000" y="4732338"/>
            <a:ext cx="23813" cy="14287"/>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1"/>
                </a:lnTo>
                <a:lnTo>
                  <a:pt x="10" y="2"/>
                </a:lnTo>
                <a:lnTo>
                  <a:pt x="6" y="6"/>
                </a:lnTo>
                <a:lnTo>
                  <a:pt x="2" y="10"/>
                </a:lnTo>
                <a:lnTo>
                  <a:pt x="1" y="14"/>
                </a:lnTo>
                <a:lnTo>
                  <a:pt x="0" y="20"/>
                </a:lnTo>
                <a:lnTo>
                  <a:pt x="1" y="25"/>
                </a:lnTo>
                <a:lnTo>
                  <a:pt x="2" y="30"/>
                </a:lnTo>
                <a:lnTo>
                  <a:pt x="6" y="34"/>
                </a:lnTo>
                <a:lnTo>
                  <a:pt x="10" y="37"/>
                </a:lnTo>
                <a:lnTo>
                  <a:pt x="14" y="39"/>
                </a:lnTo>
                <a:lnTo>
                  <a:pt x="34" y="39"/>
                </a:lnTo>
                <a:lnTo>
                  <a:pt x="44" y="39"/>
                </a:lnTo>
                <a:lnTo>
                  <a:pt x="50" y="37"/>
                </a:lnTo>
                <a:lnTo>
                  <a:pt x="54" y="34"/>
                </a:lnTo>
                <a:lnTo>
                  <a:pt x="56" y="30"/>
                </a:lnTo>
                <a:lnTo>
                  <a:pt x="59" y="25"/>
                </a:lnTo>
                <a:lnTo>
                  <a:pt x="59" y="20"/>
                </a:lnTo>
                <a:lnTo>
                  <a:pt x="59" y="14"/>
                </a:lnTo>
                <a:lnTo>
                  <a:pt x="56" y="10"/>
                </a:lnTo>
                <a:lnTo>
                  <a:pt x="54" y="6"/>
                </a:lnTo>
                <a:lnTo>
                  <a:pt x="50" y="2"/>
                </a:lnTo>
                <a:lnTo>
                  <a:pt x="44" y="1"/>
                </a:lnTo>
                <a:lnTo>
                  <a:pt x="39"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3" name="Straight Connector 46691"/>
          <p:cNvSpPr>
            <a:spLocks noChangeShapeType="1"/>
          </p:cNvSpPr>
          <p:nvPr/>
        </p:nvSpPr>
        <p:spPr bwMode="auto">
          <a:xfrm>
            <a:off x="3563938" y="47402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4" name="Shape 46692"/>
          <p:cNvSpPr>
            <a:spLocks/>
          </p:cNvSpPr>
          <p:nvPr/>
        </p:nvSpPr>
        <p:spPr bwMode="auto">
          <a:xfrm>
            <a:off x="3563938" y="4703763"/>
            <a:ext cx="15875" cy="42862"/>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2147483647 h 112"/>
              <a:gd name="T36" fmla="*/ 2147483647 w 40"/>
              <a:gd name="T37" fmla="*/ 0 h 112"/>
              <a:gd name="T38" fmla="*/ 2147483647 w 40"/>
              <a:gd name="T39" fmla="*/ 2147483647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3"/>
                </a:moveTo>
                <a:lnTo>
                  <a:pt x="2" y="98"/>
                </a:lnTo>
                <a:lnTo>
                  <a:pt x="3" y="103"/>
                </a:lnTo>
                <a:lnTo>
                  <a:pt x="7" y="107"/>
                </a:lnTo>
                <a:lnTo>
                  <a:pt x="11" y="110"/>
                </a:lnTo>
                <a:lnTo>
                  <a:pt x="15" y="112"/>
                </a:lnTo>
                <a:lnTo>
                  <a:pt x="20" y="112"/>
                </a:lnTo>
                <a:lnTo>
                  <a:pt x="25" y="112"/>
                </a:lnTo>
                <a:lnTo>
                  <a:pt x="31" y="110"/>
                </a:lnTo>
                <a:lnTo>
                  <a:pt x="35" y="107"/>
                </a:lnTo>
                <a:lnTo>
                  <a:pt x="37" y="103"/>
                </a:lnTo>
                <a:lnTo>
                  <a:pt x="40" y="98"/>
                </a:lnTo>
                <a:lnTo>
                  <a:pt x="40" y="25"/>
                </a:lnTo>
                <a:lnTo>
                  <a:pt x="40" y="15"/>
                </a:lnTo>
                <a:lnTo>
                  <a:pt x="37" y="11"/>
                </a:lnTo>
                <a:lnTo>
                  <a:pt x="35" y="7"/>
                </a:lnTo>
                <a:lnTo>
                  <a:pt x="31" y="3"/>
                </a:lnTo>
                <a:lnTo>
                  <a:pt x="25" y="1"/>
                </a:lnTo>
                <a:lnTo>
                  <a:pt x="20" y="0"/>
                </a:lnTo>
                <a:lnTo>
                  <a:pt x="15" y="1"/>
                </a:lnTo>
                <a:lnTo>
                  <a:pt x="11" y="3"/>
                </a:lnTo>
                <a:lnTo>
                  <a:pt x="7" y="7"/>
                </a:lnTo>
                <a:lnTo>
                  <a:pt x="3" y="11"/>
                </a:lnTo>
                <a:lnTo>
                  <a:pt x="2"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5" name="Straight Connector 46693"/>
          <p:cNvSpPr>
            <a:spLocks noChangeShapeType="1"/>
          </p:cNvSpPr>
          <p:nvPr/>
        </p:nvSpPr>
        <p:spPr bwMode="auto">
          <a:xfrm>
            <a:off x="3571875" y="47037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6" name="Shape 46694"/>
          <p:cNvSpPr>
            <a:spLocks/>
          </p:cNvSpPr>
          <p:nvPr/>
        </p:nvSpPr>
        <p:spPr bwMode="auto">
          <a:xfrm>
            <a:off x="3563938" y="4703763"/>
            <a:ext cx="31750" cy="15875"/>
          </a:xfrm>
          <a:custGeom>
            <a:avLst/>
            <a:gdLst>
              <a:gd name="T0" fmla="*/ 2147483647 w 80"/>
              <a:gd name="T1" fmla="*/ 0 h 40"/>
              <a:gd name="T2" fmla="*/ 2147483647 w 80"/>
              <a:gd name="T3" fmla="*/ 2147483647 h 40"/>
              <a:gd name="T4" fmla="*/ 2147483647 w 80"/>
              <a:gd name="T5" fmla="*/ 2147483647 h 40"/>
              <a:gd name="T6" fmla="*/ 2147483647 w 80"/>
              <a:gd name="T7" fmla="*/ 2147483647 h 40"/>
              <a:gd name="T8" fmla="*/ 2147483647 w 80"/>
              <a:gd name="T9" fmla="*/ 2147483647 h 40"/>
              <a:gd name="T10" fmla="*/ 2147483647 w 80"/>
              <a:gd name="T11" fmla="*/ 2147483647 h 40"/>
              <a:gd name="T12" fmla="*/ 0 w 80"/>
              <a:gd name="T13" fmla="*/ 2147483647 h 40"/>
              <a:gd name="T14" fmla="*/ 2147483647 w 80"/>
              <a:gd name="T15" fmla="*/ 2147483647 h 40"/>
              <a:gd name="T16" fmla="*/ 2147483647 w 80"/>
              <a:gd name="T17" fmla="*/ 2147483647 h 40"/>
              <a:gd name="T18" fmla="*/ 2147483647 w 80"/>
              <a:gd name="T19" fmla="*/ 2147483647 h 40"/>
              <a:gd name="T20" fmla="*/ 2147483647 w 80"/>
              <a:gd name="T21" fmla="*/ 2147483647 h 40"/>
              <a:gd name="T22" fmla="*/ 2147483647 w 80"/>
              <a:gd name="T23" fmla="*/ 2147483647 h 40"/>
              <a:gd name="T24" fmla="*/ 2147483647 w 80"/>
              <a:gd name="T25" fmla="*/ 2147483647 h 40"/>
              <a:gd name="T26" fmla="*/ 2147483647 w 80"/>
              <a:gd name="T27" fmla="*/ 2147483647 h 40"/>
              <a:gd name="T28" fmla="*/ 2147483647 w 80"/>
              <a:gd name="T29" fmla="*/ 2147483647 h 40"/>
              <a:gd name="T30" fmla="*/ 2147483647 w 80"/>
              <a:gd name="T31" fmla="*/ 2147483647 h 40"/>
              <a:gd name="T32" fmla="*/ 2147483647 w 80"/>
              <a:gd name="T33" fmla="*/ 2147483647 h 40"/>
              <a:gd name="T34" fmla="*/ 2147483647 w 80"/>
              <a:gd name="T35" fmla="*/ 2147483647 h 40"/>
              <a:gd name="T36" fmla="*/ 2147483647 w 80"/>
              <a:gd name="T37" fmla="*/ 2147483647 h 40"/>
              <a:gd name="T38" fmla="*/ 2147483647 w 80"/>
              <a:gd name="T39" fmla="*/ 2147483647 h 40"/>
              <a:gd name="T40" fmla="*/ 2147483647 w 80"/>
              <a:gd name="T41" fmla="*/ 2147483647 h 40"/>
              <a:gd name="T42" fmla="*/ 2147483647 w 80"/>
              <a:gd name="T43" fmla="*/ 2147483647 h 40"/>
              <a:gd name="T44" fmla="*/ 2147483647 w 80"/>
              <a:gd name="T45" fmla="*/ 2147483647 h 40"/>
              <a:gd name="T46" fmla="*/ 2147483647 w 80"/>
              <a:gd name="T47" fmla="*/ 2147483647 h 40"/>
              <a:gd name="T48" fmla="*/ 2147483647 w 80"/>
              <a:gd name="T49" fmla="*/ 0 h 40"/>
              <a:gd name="T50" fmla="*/ 2147483647 w 8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40"/>
              <a:gd name="T80" fmla="*/ 80 w 8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40">
                <a:moveTo>
                  <a:pt x="20" y="0"/>
                </a:moveTo>
                <a:lnTo>
                  <a:pt x="15" y="1"/>
                </a:lnTo>
                <a:lnTo>
                  <a:pt x="11" y="3"/>
                </a:lnTo>
                <a:lnTo>
                  <a:pt x="7" y="7"/>
                </a:lnTo>
                <a:lnTo>
                  <a:pt x="3" y="11"/>
                </a:lnTo>
                <a:lnTo>
                  <a:pt x="2" y="15"/>
                </a:lnTo>
                <a:lnTo>
                  <a:pt x="0" y="20"/>
                </a:lnTo>
                <a:lnTo>
                  <a:pt x="2" y="25"/>
                </a:lnTo>
                <a:lnTo>
                  <a:pt x="3" y="31"/>
                </a:lnTo>
                <a:lnTo>
                  <a:pt x="7" y="34"/>
                </a:lnTo>
                <a:lnTo>
                  <a:pt x="11" y="37"/>
                </a:lnTo>
                <a:lnTo>
                  <a:pt x="15" y="40"/>
                </a:lnTo>
                <a:lnTo>
                  <a:pt x="55" y="40"/>
                </a:lnTo>
                <a:lnTo>
                  <a:pt x="65" y="40"/>
                </a:lnTo>
                <a:lnTo>
                  <a:pt x="69" y="37"/>
                </a:lnTo>
                <a:lnTo>
                  <a:pt x="74" y="34"/>
                </a:lnTo>
                <a:lnTo>
                  <a:pt x="77" y="31"/>
                </a:lnTo>
                <a:lnTo>
                  <a:pt x="78" y="25"/>
                </a:lnTo>
                <a:lnTo>
                  <a:pt x="80" y="20"/>
                </a:lnTo>
                <a:lnTo>
                  <a:pt x="78" y="15"/>
                </a:lnTo>
                <a:lnTo>
                  <a:pt x="77" y="11"/>
                </a:lnTo>
                <a:lnTo>
                  <a:pt x="74" y="7"/>
                </a:lnTo>
                <a:lnTo>
                  <a:pt x="69" y="3"/>
                </a:lnTo>
                <a:lnTo>
                  <a:pt x="65" y="1"/>
                </a:lnTo>
                <a:lnTo>
                  <a:pt x="60"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7" name="Straight Connector 46695"/>
          <p:cNvSpPr>
            <a:spLocks noChangeShapeType="1"/>
          </p:cNvSpPr>
          <p:nvPr/>
        </p:nvSpPr>
        <p:spPr bwMode="auto">
          <a:xfrm>
            <a:off x="3579813" y="47117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8" name="Shape 46696"/>
          <p:cNvSpPr>
            <a:spLocks/>
          </p:cNvSpPr>
          <p:nvPr/>
        </p:nvSpPr>
        <p:spPr bwMode="auto">
          <a:xfrm>
            <a:off x="3579813" y="4676775"/>
            <a:ext cx="15875" cy="42863"/>
          </a:xfrm>
          <a:custGeom>
            <a:avLst/>
            <a:gdLst>
              <a:gd name="T0" fmla="*/ 0 w 38"/>
              <a:gd name="T1" fmla="*/ 2147483647 h 113"/>
              <a:gd name="T2" fmla="*/ 0 w 38"/>
              <a:gd name="T3" fmla="*/ 2147483647 h 113"/>
              <a:gd name="T4" fmla="*/ 2147483647 w 38"/>
              <a:gd name="T5" fmla="*/ 2147483647 h 113"/>
              <a:gd name="T6" fmla="*/ 2147483647 w 38"/>
              <a:gd name="T7" fmla="*/ 2147483647 h 113"/>
              <a:gd name="T8" fmla="*/ 2147483647 w 38"/>
              <a:gd name="T9" fmla="*/ 2147483647 h 113"/>
              <a:gd name="T10" fmla="*/ 2147483647 w 38"/>
              <a:gd name="T11" fmla="*/ 2147483647 h 113"/>
              <a:gd name="T12" fmla="*/ 2147483647 w 38"/>
              <a:gd name="T13" fmla="*/ 2147483647 h 113"/>
              <a:gd name="T14" fmla="*/ 2147483647 w 38"/>
              <a:gd name="T15" fmla="*/ 2147483647 h 113"/>
              <a:gd name="T16" fmla="*/ 2147483647 w 38"/>
              <a:gd name="T17" fmla="*/ 2147483647 h 113"/>
              <a:gd name="T18" fmla="*/ 2147483647 w 38"/>
              <a:gd name="T19" fmla="*/ 2147483647 h 113"/>
              <a:gd name="T20" fmla="*/ 2147483647 w 38"/>
              <a:gd name="T21" fmla="*/ 2147483647 h 113"/>
              <a:gd name="T22" fmla="*/ 2147483647 w 38"/>
              <a:gd name="T23" fmla="*/ 2147483647 h 113"/>
              <a:gd name="T24" fmla="*/ 2147483647 w 38"/>
              <a:gd name="T25" fmla="*/ 2147483647 h 113"/>
              <a:gd name="T26" fmla="*/ 2147483647 w 38"/>
              <a:gd name="T27" fmla="*/ 2147483647 h 113"/>
              <a:gd name="T28" fmla="*/ 2147483647 w 38"/>
              <a:gd name="T29" fmla="*/ 2147483647 h 113"/>
              <a:gd name="T30" fmla="*/ 2147483647 w 38"/>
              <a:gd name="T31" fmla="*/ 2147483647 h 113"/>
              <a:gd name="T32" fmla="*/ 2147483647 w 38"/>
              <a:gd name="T33" fmla="*/ 2147483647 h 113"/>
              <a:gd name="T34" fmla="*/ 2147483647 w 38"/>
              <a:gd name="T35" fmla="*/ 2147483647 h 113"/>
              <a:gd name="T36" fmla="*/ 2147483647 w 38"/>
              <a:gd name="T37" fmla="*/ 0 h 113"/>
              <a:gd name="T38" fmla="*/ 2147483647 w 38"/>
              <a:gd name="T39" fmla="*/ 2147483647 h 113"/>
              <a:gd name="T40" fmla="*/ 2147483647 w 38"/>
              <a:gd name="T41" fmla="*/ 2147483647 h 113"/>
              <a:gd name="T42" fmla="*/ 2147483647 w 38"/>
              <a:gd name="T43" fmla="*/ 2147483647 h 113"/>
              <a:gd name="T44" fmla="*/ 2147483647 w 38"/>
              <a:gd name="T45" fmla="*/ 2147483647 h 113"/>
              <a:gd name="T46" fmla="*/ 0 w 38"/>
              <a:gd name="T47" fmla="*/ 2147483647 h 113"/>
              <a:gd name="T48" fmla="*/ 0 w 38"/>
              <a:gd name="T49" fmla="*/ 2147483647 h 113"/>
              <a:gd name="T50" fmla="*/ 0 w 38"/>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3"/>
              <a:gd name="T80" fmla="*/ 38 w 38"/>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3">
                <a:moveTo>
                  <a:pt x="0" y="93"/>
                </a:moveTo>
                <a:lnTo>
                  <a:pt x="0" y="98"/>
                </a:lnTo>
                <a:lnTo>
                  <a:pt x="3" y="104"/>
                </a:lnTo>
                <a:lnTo>
                  <a:pt x="5" y="107"/>
                </a:lnTo>
                <a:lnTo>
                  <a:pt x="9" y="110"/>
                </a:lnTo>
                <a:lnTo>
                  <a:pt x="15" y="113"/>
                </a:lnTo>
                <a:lnTo>
                  <a:pt x="20" y="113"/>
                </a:lnTo>
                <a:lnTo>
                  <a:pt x="25" y="113"/>
                </a:lnTo>
                <a:lnTo>
                  <a:pt x="29" y="110"/>
                </a:lnTo>
                <a:lnTo>
                  <a:pt x="34" y="107"/>
                </a:lnTo>
                <a:lnTo>
                  <a:pt x="37" y="104"/>
                </a:lnTo>
                <a:lnTo>
                  <a:pt x="38" y="98"/>
                </a:lnTo>
                <a:lnTo>
                  <a:pt x="38" y="26"/>
                </a:lnTo>
                <a:lnTo>
                  <a:pt x="38" y="15"/>
                </a:lnTo>
                <a:lnTo>
                  <a:pt x="37" y="11"/>
                </a:lnTo>
                <a:lnTo>
                  <a:pt x="34" y="7"/>
                </a:lnTo>
                <a:lnTo>
                  <a:pt x="29" y="3"/>
                </a:lnTo>
                <a:lnTo>
                  <a:pt x="25" y="2"/>
                </a:lnTo>
                <a:lnTo>
                  <a:pt x="20" y="0"/>
                </a:lnTo>
                <a:lnTo>
                  <a:pt x="15" y="2"/>
                </a:lnTo>
                <a:lnTo>
                  <a:pt x="9" y="3"/>
                </a:lnTo>
                <a:lnTo>
                  <a:pt x="5" y="7"/>
                </a:lnTo>
                <a:lnTo>
                  <a:pt x="3" y="11"/>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19" name="Straight Connector 46697"/>
          <p:cNvSpPr>
            <a:spLocks noChangeShapeType="1"/>
          </p:cNvSpPr>
          <p:nvPr/>
        </p:nvSpPr>
        <p:spPr bwMode="auto">
          <a:xfrm>
            <a:off x="3587750" y="46767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0" name="Shape 46698"/>
          <p:cNvSpPr>
            <a:spLocks/>
          </p:cNvSpPr>
          <p:nvPr/>
        </p:nvSpPr>
        <p:spPr bwMode="auto">
          <a:xfrm>
            <a:off x="3579813" y="4676775"/>
            <a:ext cx="46037" cy="15875"/>
          </a:xfrm>
          <a:custGeom>
            <a:avLst/>
            <a:gdLst>
              <a:gd name="T0" fmla="*/ 2147483647 w 118"/>
              <a:gd name="T1" fmla="*/ 0 h 40"/>
              <a:gd name="T2" fmla="*/ 2147483647 w 118"/>
              <a:gd name="T3" fmla="*/ 2147483647 h 40"/>
              <a:gd name="T4" fmla="*/ 2147483647 w 118"/>
              <a:gd name="T5" fmla="*/ 2147483647 h 40"/>
              <a:gd name="T6" fmla="*/ 2147483647 w 118"/>
              <a:gd name="T7" fmla="*/ 2147483647 h 40"/>
              <a:gd name="T8" fmla="*/ 2147483647 w 118"/>
              <a:gd name="T9" fmla="*/ 2147483647 h 40"/>
              <a:gd name="T10" fmla="*/ 0 w 118"/>
              <a:gd name="T11" fmla="*/ 2147483647 h 40"/>
              <a:gd name="T12" fmla="*/ 0 w 118"/>
              <a:gd name="T13" fmla="*/ 2147483647 h 40"/>
              <a:gd name="T14" fmla="*/ 0 w 118"/>
              <a:gd name="T15" fmla="*/ 2147483647 h 40"/>
              <a:gd name="T16" fmla="*/ 2147483647 w 118"/>
              <a:gd name="T17" fmla="*/ 2147483647 h 40"/>
              <a:gd name="T18" fmla="*/ 2147483647 w 118"/>
              <a:gd name="T19" fmla="*/ 2147483647 h 40"/>
              <a:gd name="T20" fmla="*/ 2147483647 w 118"/>
              <a:gd name="T21" fmla="*/ 2147483647 h 40"/>
              <a:gd name="T22" fmla="*/ 2147483647 w 118"/>
              <a:gd name="T23" fmla="*/ 2147483647 h 40"/>
              <a:gd name="T24" fmla="*/ 2147483647 w 118"/>
              <a:gd name="T25" fmla="*/ 2147483647 h 40"/>
              <a:gd name="T26" fmla="*/ 2147483647 w 118"/>
              <a:gd name="T27" fmla="*/ 2147483647 h 40"/>
              <a:gd name="T28" fmla="*/ 2147483647 w 118"/>
              <a:gd name="T29" fmla="*/ 2147483647 h 40"/>
              <a:gd name="T30" fmla="*/ 2147483647 w 118"/>
              <a:gd name="T31" fmla="*/ 2147483647 h 40"/>
              <a:gd name="T32" fmla="*/ 2147483647 w 118"/>
              <a:gd name="T33" fmla="*/ 2147483647 h 40"/>
              <a:gd name="T34" fmla="*/ 2147483647 w 118"/>
              <a:gd name="T35" fmla="*/ 2147483647 h 40"/>
              <a:gd name="T36" fmla="*/ 2147483647 w 118"/>
              <a:gd name="T37" fmla="*/ 2147483647 h 40"/>
              <a:gd name="T38" fmla="*/ 2147483647 w 118"/>
              <a:gd name="T39" fmla="*/ 2147483647 h 40"/>
              <a:gd name="T40" fmla="*/ 2147483647 w 118"/>
              <a:gd name="T41" fmla="*/ 2147483647 h 40"/>
              <a:gd name="T42" fmla="*/ 2147483647 w 118"/>
              <a:gd name="T43" fmla="*/ 2147483647 h 40"/>
              <a:gd name="T44" fmla="*/ 2147483647 w 118"/>
              <a:gd name="T45" fmla="*/ 2147483647 h 40"/>
              <a:gd name="T46" fmla="*/ 2147483647 w 118"/>
              <a:gd name="T47" fmla="*/ 2147483647 h 40"/>
              <a:gd name="T48" fmla="*/ 2147483647 w 118"/>
              <a:gd name="T49" fmla="*/ 0 h 40"/>
              <a:gd name="T50" fmla="*/ 2147483647 w 11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8"/>
              <a:gd name="T79" fmla="*/ 0 h 40"/>
              <a:gd name="T80" fmla="*/ 118 w 11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8" h="40">
                <a:moveTo>
                  <a:pt x="20" y="0"/>
                </a:moveTo>
                <a:lnTo>
                  <a:pt x="15" y="2"/>
                </a:lnTo>
                <a:lnTo>
                  <a:pt x="9" y="3"/>
                </a:lnTo>
                <a:lnTo>
                  <a:pt x="5" y="7"/>
                </a:lnTo>
                <a:lnTo>
                  <a:pt x="3" y="11"/>
                </a:lnTo>
                <a:lnTo>
                  <a:pt x="0" y="15"/>
                </a:lnTo>
                <a:lnTo>
                  <a:pt x="0" y="20"/>
                </a:lnTo>
                <a:lnTo>
                  <a:pt x="0" y="26"/>
                </a:lnTo>
                <a:lnTo>
                  <a:pt x="3" y="31"/>
                </a:lnTo>
                <a:lnTo>
                  <a:pt x="5" y="35"/>
                </a:lnTo>
                <a:lnTo>
                  <a:pt x="9" y="37"/>
                </a:lnTo>
                <a:lnTo>
                  <a:pt x="15" y="40"/>
                </a:lnTo>
                <a:lnTo>
                  <a:pt x="94" y="40"/>
                </a:lnTo>
                <a:lnTo>
                  <a:pt x="103" y="40"/>
                </a:lnTo>
                <a:lnTo>
                  <a:pt x="108" y="37"/>
                </a:lnTo>
                <a:lnTo>
                  <a:pt x="112" y="35"/>
                </a:lnTo>
                <a:lnTo>
                  <a:pt x="115" y="31"/>
                </a:lnTo>
                <a:lnTo>
                  <a:pt x="118" y="26"/>
                </a:lnTo>
                <a:lnTo>
                  <a:pt x="118" y="20"/>
                </a:lnTo>
                <a:lnTo>
                  <a:pt x="118" y="15"/>
                </a:lnTo>
                <a:lnTo>
                  <a:pt x="115" y="11"/>
                </a:lnTo>
                <a:lnTo>
                  <a:pt x="112" y="7"/>
                </a:lnTo>
                <a:lnTo>
                  <a:pt x="108" y="3"/>
                </a:lnTo>
                <a:lnTo>
                  <a:pt x="103" y="2"/>
                </a:lnTo>
                <a:lnTo>
                  <a:pt x="9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1" name="Straight Connector 46699"/>
          <p:cNvSpPr>
            <a:spLocks noChangeShapeType="1"/>
          </p:cNvSpPr>
          <p:nvPr/>
        </p:nvSpPr>
        <p:spPr bwMode="auto">
          <a:xfrm>
            <a:off x="3609975" y="46847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2" name="Shape 46700"/>
          <p:cNvSpPr>
            <a:spLocks/>
          </p:cNvSpPr>
          <p:nvPr/>
        </p:nvSpPr>
        <p:spPr bwMode="auto">
          <a:xfrm>
            <a:off x="3609975" y="4649788"/>
            <a:ext cx="15875" cy="42862"/>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2147483647 h 112"/>
              <a:gd name="T36" fmla="*/ 2147483647 w 40"/>
              <a:gd name="T37" fmla="*/ 0 h 112"/>
              <a:gd name="T38" fmla="*/ 2147483647 w 40"/>
              <a:gd name="T39" fmla="*/ 2147483647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1" y="98"/>
                </a:lnTo>
                <a:lnTo>
                  <a:pt x="3" y="103"/>
                </a:lnTo>
                <a:lnTo>
                  <a:pt x="7" y="107"/>
                </a:lnTo>
                <a:lnTo>
                  <a:pt x="11" y="109"/>
                </a:lnTo>
                <a:lnTo>
                  <a:pt x="16" y="112"/>
                </a:lnTo>
                <a:lnTo>
                  <a:pt x="20" y="112"/>
                </a:lnTo>
                <a:lnTo>
                  <a:pt x="25" y="112"/>
                </a:lnTo>
                <a:lnTo>
                  <a:pt x="30" y="109"/>
                </a:lnTo>
                <a:lnTo>
                  <a:pt x="34" y="107"/>
                </a:lnTo>
                <a:lnTo>
                  <a:pt x="37" y="103"/>
                </a:lnTo>
                <a:lnTo>
                  <a:pt x="40" y="98"/>
                </a:lnTo>
                <a:lnTo>
                  <a:pt x="40" y="25"/>
                </a:lnTo>
                <a:lnTo>
                  <a:pt x="40" y="14"/>
                </a:lnTo>
                <a:lnTo>
                  <a:pt x="37" y="10"/>
                </a:lnTo>
                <a:lnTo>
                  <a:pt x="34" y="6"/>
                </a:lnTo>
                <a:lnTo>
                  <a:pt x="30" y="2"/>
                </a:lnTo>
                <a:lnTo>
                  <a:pt x="25" y="1"/>
                </a:lnTo>
                <a:lnTo>
                  <a:pt x="20" y="0"/>
                </a:lnTo>
                <a:lnTo>
                  <a:pt x="16" y="1"/>
                </a:lnTo>
                <a:lnTo>
                  <a:pt x="11" y="2"/>
                </a:lnTo>
                <a:lnTo>
                  <a:pt x="7" y="6"/>
                </a:lnTo>
                <a:lnTo>
                  <a:pt x="3" y="10"/>
                </a:lnTo>
                <a:lnTo>
                  <a:pt x="1"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3" name="Straight Connector 46701"/>
          <p:cNvSpPr>
            <a:spLocks noChangeShapeType="1"/>
          </p:cNvSpPr>
          <p:nvPr/>
        </p:nvSpPr>
        <p:spPr bwMode="auto">
          <a:xfrm>
            <a:off x="3617913" y="46497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4" name="Shape 46702"/>
          <p:cNvSpPr>
            <a:spLocks/>
          </p:cNvSpPr>
          <p:nvPr/>
        </p:nvSpPr>
        <p:spPr bwMode="auto">
          <a:xfrm>
            <a:off x="3609975" y="4649788"/>
            <a:ext cx="39688" cy="15875"/>
          </a:xfrm>
          <a:custGeom>
            <a:avLst/>
            <a:gdLst>
              <a:gd name="T0" fmla="*/ 2147483647 w 99"/>
              <a:gd name="T1" fmla="*/ 0 h 39"/>
              <a:gd name="T2" fmla="*/ 2147483647 w 99"/>
              <a:gd name="T3" fmla="*/ 2147483647 h 39"/>
              <a:gd name="T4" fmla="*/ 2147483647 w 99"/>
              <a:gd name="T5" fmla="*/ 2147483647 h 39"/>
              <a:gd name="T6" fmla="*/ 2147483647 w 99"/>
              <a:gd name="T7" fmla="*/ 2147483647 h 39"/>
              <a:gd name="T8" fmla="*/ 2147483647 w 99"/>
              <a:gd name="T9" fmla="*/ 2147483647 h 39"/>
              <a:gd name="T10" fmla="*/ 2147483647 w 99"/>
              <a:gd name="T11" fmla="*/ 2147483647 h 39"/>
              <a:gd name="T12" fmla="*/ 0 w 99"/>
              <a:gd name="T13" fmla="*/ 2147483647 h 39"/>
              <a:gd name="T14" fmla="*/ 2147483647 w 99"/>
              <a:gd name="T15" fmla="*/ 2147483647 h 39"/>
              <a:gd name="T16" fmla="*/ 2147483647 w 99"/>
              <a:gd name="T17" fmla="*/ 2147483647 h 39"/>
              <a:gd name="T18" fmla="*/ 2147483647 w 99"/>
              <a:gd name="T19" fmla="*/ 2147483647 h 39"/>
              <a:gd name="T20" fmla="*/ 2147483647 w 99"/>
              <a:gd name="T21" fmla="*/ 2147483647 h 39"/>
              <a:gd name="T22" fmla="*/ 2147483647 w 99"/>
              <a:gd name="T23" fmla="*/ 2147483647 h 39"/>
              <a:gd name="T24" fmla="*/ 2147483647 w 99"/>
              <a:gd name="T25" fmla="*/ 2147483647 h 39"/>
              <a:gd name="T26" fmla="*/ 2147483647 w 99"/>
              <a:gd name="T27" fmla="*/ 2147483647 h 39"/>
              <a:gd name="T28" fmla="*/ 2147483647 w 99"/>
              <a:gd name="T29" fmla="*/ 2147483647 h 39"/>
              <a:gd name="T30" fmla="*/ 2147483647 w 99"/>
              <a:gd name="T31" fmla="*/ 2147483647 h 39"/>
              <a:gd name="T32" fmla="*/ 2147483647 w 99"/>
              <a:gd name="T33" fmla="*/ 2147483647 h 39"/>
              <a:gd name="T34" fmla="*/ 2147483647 w 99"/>
              <a:gd name="T35" fmla="*/ 2147483647 h 39"/>
              <a:gd name="T36" fmla="*/ 2147483647 w 99"/>
              <a:gd name="T37" fmla="*/ 2147483647 h 39"/>
              <a:gd name="T38" fmla="*/ 2147483647 w 99"/>
              <a:gd name="T39" fmla="*/ 2147483647 h 39"/>
              <a:gd name="T40" fmla="*/ 2147483647 w 99"/>
              <a:gd name="T41" fmla="*/ 2147483647 h 39"/>
              <a:gd name="T42" fmla="*/ 2147483647 w 99"/>
              <a:gd name="T43" fmla="*/ 2147483647 h 39"/>
              <a:gd name="T44" fmla="*/ 2147483647 w 99"/>
              <a:gd name="T45" fmla="*/ 2147483647 h 39"/>
              <a:gd name="T46" fmla="*/ 2147483647 w 99"/>
              <a:gd name="T47" fmla="*/ 2147483647 h 39"/>
              <a:gd name="T48" fmla="*/ 2147483647 w 99"/>
              <a:gd name="T49" fmla="*/ 0 h 39"/>
              <a:gd name="T50" fmla="*/ 2147483647 w 9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39"/>
              <a:gd name="T80" fmla="*/ 99 w 9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39">
                <a:moveTo>
                  <a:pt x="20" y="0"/>
                </a:moveTo>
                <a:lnTo>
                  <a:pt x="16" y="1"/>
                </a:lnTo>
                <a:lnTo>
                  <a:pt x="11" y="2"/>
                </a:lnTo>
                <a:lnTo>
                  <a:pt x="7" y="6"/>
                </a:lnTo>
                <a:lnTo>
                  <a:pt x="3" y="10"/>
                </a:lnTo>
                <a:lnTo>
                  <a:pt x="1" y="14"/>
                </a:lnTo>
                <a:lnTo>
                  <a:pt x="0" y="20"/>
                </a:lnTo>
                <a:lnTo>
                  <a:pt x="1" y="25"/>
                </a:lnTo>
                <a:lnTo>
                  <a:pt x="3" y="30"/>
                </a:lnTo>
                <a:lnTo>
                  <a:pt x="7" y="34"/>
                </a:lnTo>
                <a:lnTo>
                  <a:pt x="11" y="37"/>
                </a:lnTo>
                <a:lnTo>
                  <a:pt x="16" y="39"/>
                </a:lnTo>
                <a:lnTo>
                  <a:pt x="74" y="39"/>
                </a:lnTo>
                <a:lnTo>
                  <a:pt x="85" y="39"/>
                </a:lnTo>
                <a:lnTo>
                  <a:pt x="90" y="37"/>
                </a:lnTo>
                <a:lnTo>
                  <a:pt x="94" y="34"/>
                </a:lnTo>
                <a:lnTo>
                  <a:pt x="96" y="30"/>
                </a:lnTo>
                <a:lnTo>
                  <a:pt x="99" y="25"/>
                </a:lnTo>
                <a:lnTo>
                  <a:pt x="99" y="20"/>
                </a:lnTo>
                <a:lnTo>
                  <a:pt x="99" y="14"/>
                </a:lnTo>
                <a:lnTo>
                  <a:pt x="96" y="10"/>
                </a:lnTo>
                <a:lnTo>
                  <a:pt x="94" y="6"/>
                </a:lnTo>
                <a:lnTo>
                  <a:pt x="90" y="2"/>
                </a:lnTo>
                <a:lnTo>
                  <a:pt x="85" y="1"/>
                </a:lnTo>
                <a:lnTo>
                  <a:pt x="7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5" name="Straight Connector 46703"/>
          <p:cNvSpPr>
            <a:spLocks noChangeShapeType="1"/>
          </p:cNvSpPr>
          <p:nvPr/>
        </p:nvSpPr>
        <p:spPr bwMode="auto">
          <a:xfrm>
            <a:off x="3633788" y="46577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6" name="Shape 46704"/>
          <p:cNvSpPr>
            <a:spLocks/>
          </p:cNvSpPr>
          <p:nvPr/>
        </p:nvSpPr>
        <p:spPr bwMode="auto">
          <a:xfrm>
            <a:off x="3633788" y="4622800"/>
            <a:ext cx="15875" cy="42863"/>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2147483647 h 112"/>
              <a:gd name="T36" fmla="*/ 2147483647 w 40"/>
              <a:gd name="T37" fmla="*/ 0 h 112"/>
              <a:gd name="T38" fmla="*/ 2147483647 w 40"/>
              <a:gd name="T39" fmla="*/ 2147483647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3"/>
                </a:moveTo>
                <a:lnTo>
                  <a:pt x="2" y="98"/>
                </a:lnTo>
                <a:lnTo>
                  <a:pt x="3" y="103"/>
                </a:lnTo>
                <a:lnTo>
                  <a:pt x="7" y="107"/>
                </a:lnTo>
                <a:lnTo>
                  <a:pt x="11" y="110"/>
                </a:lnTo>
                <a:lnTo>
                  <a:pt x="15" y="112"/>
                </a:lnTo>
                <a:lnTo>
                  <a:pt x="20" y="112"/>
                </a:lnTo>
                <a:lnTo>
                  <a:pt x="26" y="112"/>
                </a:lnTo>
                <a:lnTo>
                  <a:pt x="31" y="110"/>
                </a:lnTo>
                <a:lnTo>
                  <a:pt x="35" y="107"/>
                </a:lnTo>
                <a:lnTo>
                  <a:pt x="37" y="103"/>
                </a:lnTo>
                <a:lnTo>
                  <a:pt x="40" y="98"/>
                </a:lnTo>
                <a:lnTo>
                  <a:pt x="40" y="25"/>
                </a:lnTo>
                <a:lnTo>
                  <a:pt x="40" y="15"/>
                </a:lnTo>
                <a:lnTo>
                  <a:pt x="37" y="11"/>
                </a:lnTo>
                <a:lnTo>
                  <a:pt x="35" y="7"/>
                </a:lnTo>
                <a:lnTo>
                  <a:pt x="31" y="3"/>
                </a:lnTo>
                <a:lnTo>
                  <a:pt x="26" y="1"/>
                </a:lnTo>
                <a:lnTo>
                  <a:pt x="20" y="0"/>
                </a:lnTo>
                <a:lnTo>
                  <a:pt x="15" y="1"/>
                </a:lnTo>
                <a:lnTo>
                  <a:pt x="11" y="3"/>
                </a:lnTo>
                <a:lnTo>
                  <a:pt x="7" y="7"/>
                </a:lnTo>
                <a:lnTo>
                  <a:pt x="3" y="11"/>
                </a:lnTo>
                <a:lnTo>
                  <a:pt x="2"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7" name="Straight Connector 46705"/>
          <p:cNvSpPr>
            <a:spLocks noChangeShapeType="1"/>
          </p:cNvSpPr>
          <p:nvPr/>
        </p:nvSpPr>
        <p:spPr bwMode="auto">
          <a:xfrm>
            <a:off x="3641725" y="46228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8" name="Shape 46706"/>
          <p:cNvSpPr>
            <a:spLocks/>
          </p:cNvSpPr>
          <p:nvPr/>
        </p:nvSpPr>
        <p:spPr bwMode="auto">
          <a:xfrm>
            <a:off x="3633788" y="4622800"/>
            <a:ext cx="20637" cy="12700"/>
          </a:xfrm>
          <a:custGeom>
            <a:avLst/>
            <a:gdLst>
              <a:gd name="T0" fmla="*/ 2147483647 w 51"/>
              <a:gd name="T1" fmla="*/ 0 h 40"/>
              <a:gd name="T2" fmla="*/ 2147483647 w 51"/>
              <a:gd name="T3" fmla="*/ 2147483647 h 40"/>
              <a:gd name="T4" fmla="*/ 2147483647 w 51"/>
              <a:gd name="T5" fmla="*/ 2147483647 h 40"/>
              <a:gd name="T6" fmla="*/ 2147483647 w 51"/>
              <a:gd name="T7" fmla="*/ 2147483647 h 40"/>
              <a:gd name="T8" fmla="*/ 2147483647 w 51"/>
              <a:gd name="T9" fmla="*/ 2147483647 h 40"/>
              <a:gd name="T10" fmla="*/ 2147483647 w 51"/>
              <a:gd name="T11" fmla="*/ 2147483647 h 40"/>
              <a:gd name="T12" fmla="*/ 0 w 51"/>
              <a:gd name="T13" fmla="*/ 2147483647 h 40"/>
              <a:gd name="T14" fmla="*/ 2147483647 w 51"/>
              <a:gd name="T15" fmla="*/ 2147483647 h 40"/>
              <a:gd name="T16" fmla="*/ 2147483647 w 51"/>
              <a:gd name="T17" fmla="*/ 2147483647 h 40"/>
              <a:gd name="T18" fmla="*/ 2147483647 w 51"/>
              <a:gd name="T19" fmla="*/ 2147483647 h 40"/>
              <a:gd name="T20" fmla="*/ 2147483647 w 51"/>
              <a:gd name="T21" fmla="*/ 2147483647 h 40"/>
              <a:gd name="T22" fmla="*/ 2147483647 w 51"/>
              <a:gd name="T23" fmla="*/ 2147483647 h 40"/>
              <a:gd name="T24" fmla="*/ 2147483647 w 51"/>
              <a:gd name="T25" fmla="*/ 2147483647 h 40"/>
              <a:gd name="T26" fmla="*/ 2147483647 w 51"/>
              <a:gd name="T27" fmla="*/ 2147483647 h 40"/>
              <a:gd name="T28" fmla="*/ 2147483647 w 51"/>
              <a:gd name="T29" fmla="*/ 2147483647 h 40"/>
              <a:gd name="T30" fmla="*/ 2147483647 w 51"/>
              <a:gd name="T31" fmla="*/ 2147483647 h 40"/>
              <a:gd name="T32" fmla="*/ 2147483647 w 51"/>
              <a:gd name="T33" fmla="*/ 2147483647 h 40"/>
              <a:gd name="T34" fmla="*/ 2147483647 w 51"/>
              <a:gd name="T35" fmla="*/ 2147483647 h 40"/>
              <a:gd name="T36" fmla="*/ 2147483647 w 51"/>
              <a:gd name="T37" fmla="*/ 2147483647 h 40"/>
              <a:gd name="T38" fmla="*/ 2147483647 w 51"/>
              <a:gd name="T39" fmla="*/ 2147483647 h 40"/>
              <a:gd name="T40" fmla="*/ 2147483647 w 51"/>
              <a:gd name="T41" fmla="*/ 2147483647 h 40"/>
              <a:gd name="T42" fmla="*/ 2147483647 w 51"/>
              <a:gd name="T43" fmla="*/ 2147483647 h 40"/>
              <a:gd name="T44" fmla="*/ 2147483647 w 51"/>
              <a:gd name="T45" fmla="*/ 2147483647 h 40"/>
              <a:gd name="T46" fmla="*/ 2147483647 w 51"/>
              <a:gd name="T47" fmla="*/ 2147483647 h 40"/>
              <a:gd name="T48" fmla="*/ 2147483647 w 51"/>
              <a:gd name="T49" fmla="*/ 0 h 40"/>
              <a:gd name="T50" fmla="*/ 2147483647 w 51"/>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40"/>
              <a:gd name="T80" fmla="*/ 51 w 5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40">
                <a:moveTo>
                  <a:pt x="20" y="0"/>
                </a:moveTo>
                <a:lnTo>
                  <a:pt x="15" y="1"/>
                </a:lnTo>
                <a:lnTo>
                  <a:pt x="11" y="3"/>
                </a:lnTo>
                <a:lnTo>
                  <a:pt x="7" y="7"/>
                </a:lnTo>
                <a:lnTo>
                  <a:pt x="3" y="11"/>
                </a:lnTo>
                <a:lnTo>
                  <a:pt x="2" y="15"/>
                </a:lnTo>
                <a:lnTo>
                  <a:pt x="0" y="20"/>
                </a:lnTo>
                <a:lnTo>
                  <a:pt x="2" y="25"/>
                </a:lnTo>
                <a:lnTo>
                  <a:pt x="3" y="30"/>
                </a:lnTo>
                <a:lnTo>
                  <a:pt x="7" y="34"/>
                </a:lnTo>
                <a:lnTo>
                  <a:pt x="11" y="37"/>
                </a:lnTo>
                <a:lnTo>
                  <a:pt x="15" y="40"/>
                </a:lnTo>
                <a:lnTo>
                  <a:pt x="24" y="40"/>
                </a:lnTo>
                <a:lnTo>
                  <a:pt x="35" y="40"/>
                </a:lnTo>
                <a:lnTo>
                  <a:pt x="40" y="37"/>
                </a:lnTo>
                <a:lnTo>
                  <a:pt x="44" y="34"/>
                </a:lnTo>
                <a:lnTo>
                  <a:pt x="48" y="30"/>
                </a:lnTo>
                <a:lnTo>
                  <a:pt x="49" y="25"/>
                </a:lnTo>
                <a:lnTo>
                  <a:pt x="51" y="20"/>
                </a:lnTo>
                <a:lnTo>
                  <a:pt x="49" y="15"/>
                </a:lnTo>
                <a:lnTo>
                  <a:pt x="48" y="11"/>
                </a:lnTo>
                <a:lnTo>
                  <a:pt x="44" y="7"/>
                </a:lnTo>
                <a:lnTo>
                  <a:pt x="40" y="3"/>
                </a:lnTo>
                <a:lnTo>
                  <a:pt x="35" y="1"/>
                </a:lnTo>
                <a:lnTo>
                  <a:pt x="30"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29" name="Straight Connector 46707"/>
          <p:cNvSpPr>
            <a:spLocks noChangeShapeType="1"/>
          </p:cNvSpPr>
          <p:nvPr/>
        </p:nvSpPr>
        <p:spPr bwMode="auto">
          <a:xfrm>
            <a:off x="3638550" y="46275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0" name="Shape 46708"/>
          <p:cNvSpPr>
            <a:spLocks/>
          </p:cNvSpPr>
          <p:nvPr/>
        </p:nvSpPr>
        <p:spPr bwMode="auto">
          <a:xfrm>
            <a:off x="3638550" y="4592638"/>
            <a:ext cx="15875" cy="42862"/>
          </a:xfrm>
          <a:custGeom>
            <a:avLst/>
            <a:gdLst>
              <a:gd name="T0" fmla="*/ 0 w 38"/>
              <a:gd name="T1" fmla="*/ 2147483647 h 113"/>
              <a:gd name="T2" fmla="*/ 0 w 38"/>
              <a:gd name="T3" fmla="*/ 2147483647 h 113"/>
              <a:gd name="T4" fmla="*/ 2147483647 w 38"/>
              <a:gd name="T5" fmla="*/ 2147483647 h 113"/>
              <a:gd name="T6" fmla="*/ 2147483647 w 38"/>
              <a:gd name="T7" fmla="*/ 2147483647 h 113"/>
              <a:gd name="T8" fmla="*/ 2147483647 w 38"/>
              <a:gd name="T9" fmla="*/ 2147483647 h 113"/>
              <a:gd name="T10" fmla="*/ 2147483647 w 38"/>
              <a:gd name="T11" fmla="*/ 2147483647 h 113"/>
              <a:gd name="T12" fmla="*/ 2147483647 w 38"/>
              <a:gd name="T13" fmla="*/ 2147483647 h 113"/>
              <a:gd name="T14" fmla="*/ 2147483647 w 38"/>
              <a:gd name="T15" fmla="*/ 2147483647 h 113"/>
              <a:gd name="T16" fmla="*/ 2147483647 w 38"/>
              <a:gd name="T17" fmla="*/ 2147483647 h 113"/>
              <a:gd name="T18" fmla="*/ 2147483647 w 38"/>
              <a:gd name="T19" fmla="*/ 2147483647 h 113"/>
              <a:gd name="T20" fmla="*/ 2147483647 w 38"/>
              <a:gd name="T21" fmla="*/ 2147483647 h 113"/>
              <a:gd name="T22" fmla="*/ 2147483647 w 38"/>
              <a:gd name="T23" fmla="*/ 2147483647 h 113"/>
              <a:gd name="T24" fmla="*/ 2147483647 w 38"/>
              <a:gd name="T25" fmla="*/ 2147483647 h 113"/>
              <a:gd name="T26" fmla="*/ 2147483647 w 38"/>
              <a:gd name="T27" fmla="*/ 2147483647 h 113"/>
              <a:gd name="T28" fmla="*/ 2147483647 w 38"/>
              <a:gd name="T29" fmla="*/ 2147483647 h 113"/>
              <a:gd name="T30" fmla="*/ 2147483647 w 38"/>
              <a:gd name="T31" fmla="*/ 2147483647 h 113"/>
              <a:gd name="T32" fmla="*/ 2147483647 w 38"/>
              <a:gd name="T33" fmla="*/ 2147483647 h 113"/>
              <a:gd name="T34" fmla="*/ 2147483647 w 38"/>
              <a:gd name="T35" fmla="*/ 2147483647 h 113"/>
              <a:gd name="T36" fmla="*/ 2147483647 w 38"/>
              <a:gd name="T37" fmla="*/ 0 h 113"/>
              <a:gd name="T38" fmla="*/ 2147483647 w 38"/>
              <a:gd name="T39" fmla="*/ 2147483647 h 113"/>
              <a:gd name="T40" fmla="*/ 2147483647 w 38"/>
              <a:gd name="T41" fmla="*/ 2147483647 h 113"/>
              <a:gd name="T42" fmla="*/ 2147483647 w 38"/>
              <a:gd name="T43" fmla="*/ 2147483647 h 113"/>
              <a:gd name="T44" fmla="*/ 2147483647 w 38"/>
              <a:gd name="T45" fmla="*/ 2147483647 h 113"/>
              <a:gd name="T46" fmla="*/ 0 w 38"/>
              <a:gd name="T47" fmla="*/ 2147483647 h 113"/>
              <a:gd name="T48" fmla="*/ 0 w 38"/>
              <a:gd name="T49" fmla="*/ 2147483647 h 113"/>
              <a:gd name="T50" fmla="*/ 0 w 38"/>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3"/>
              <a:gd name="T80" fmla="*/ 38 w 38"/>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3">
                <a:moveTo>
                  <a:pt x="0" y="93"/>
                </a:moveTo>
                <a:lnTo>
                  <a:pt x="0" y="98"/>
                </a:lnTo>
                <a:lnTo>
                  <a:pt x="3" y="103"/>
                </a:lnTo>
                <a:lnTo>
                  <a:pt x="5" y="107"/>
                </a:lnTo>
                <a:lnTo>
                  <a:pt x="9" y="110"/>
                </a:lnTo>
                <a:lnTo>
                  <a:pt x="15" y="113"/>
                </a:lnTo>
                <a:lnTo>
                  <a:pt x="20" y="113"/>
                </a:lnTo>
                <a:lnTo>
                  <a:pt x="24" y="113"/>
                </a:lnTo>
                <a:lnTo>
                  <a:pt x="29" y="110"/>
                </a:lnTo>
                <a:lnTo>
                  <a:pt x="33" y="107"/>
                </a:lnTo>
                <a:lnTo>
                  <a:pt x="37" y="103"/>
                </a:lnTo>
                <a:lnTo>
                  <a:pt x="38" y="98"/>
                </a:lnTo>
                <a:lnTo>
                  <a:pt x="38" y="26"/>
                </a:lnTo>
                <a:lnTo>
                  <a:pt x="38" y="15"/>
                </a:lnTo>
                <a:lnTo>
                  <a:pt x="37" y="11"/>
                </a:lnTo>
                <a:lnTo>
                  <a:pt x="33" y="6"/>
                </a:lnTo>
                <a:lnTo>
                  <a:pt x="29" y="3"/>
                </a:lnTo>
                <a:lnTo>
                  <a:pt x="24" y="2"/>
                </a:lnTo>
                <a:lnTo>
                  <a:pt x="20" y="0"/>
                </a:lnTo>
                <a:lnTo>
                  <a:pt x="15" y="2"/>
                </a:lnTo>
                <a:lnTo>
                  <a:pt x="9" y="3"/>
                </a:lnTo>
                <a:lnTo>
                  <a:pt x="5" y="6"/>
                </a:lnTo>
                <a:lnTo>
                  <a:pt x="3" y="11"/>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1" name="Straight Connector 46709"/>
          <p:cNvSpPr>
            <a:spLocks noChangeShapeType="1"/>
          </p:cNvSpPr>
          <p:nvPr/>
        </p:nvSpPr>
        <p:spPr bwMode="auto">
          <a:xfrm>
            <a:off x="3646488" y="45926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2" name="Shape 46710"/>
          <p:cNvSpPr>
            <a:spLocks/>
          </p:cNvSpPr>
          <p:nvPr/>
        </p:nvSpPr>
        <p:spPr bwMode="auto">
          <a:xfrm>
            <a:off x="3638550" y="4592638"/>
            <a:ext cx="31750" cy="15875"/>
          </a:xfrm>
          <a:custGeom>
            <a:avLst/>
            <a:gdLst>
              <a:gd name="T0" fmla="*/ 2147483647 w 78"/>
              <a:gd name="T1" fmla="*/ 0 h 40"/>
              <a:gd name="T2" fmla="*/ 2147483647 w 78"/>
              <a:gd name="T3" fmla="*/ 2147483647 h 40"/>
              <a:gd name="T4" fmla="*/ 2147483647 w 78"/>
              <a:gd name="T5" fmla="*/ 2147483647 h 40"/>
              <a:gd name="T6" fmla="*/ 2147483647 w 78"/>
              <a:gd name="T7" fmla="*/ 2147483647 h 40"/>
              <a:gd name="T8" fmla="*/ 2147483647 w 78"/>
              <a:gd name="T9" fmla="*/ 2147483647 h 40"/>
              <a:gd name="T10" fmla="*/ 0 w 78"/>
              <a:gd name="T11" fmla="*/ 2147483647 h 40"/>
              <a:gd name="T12" fmla="*/ 0 w 78"/>
              <a:gd name="T13" fmla="*/ 2147483647 h 40"/>
              <a:gd name="T14" fmla="*/ 0 w 78"/>
              <a:gd name="T15" fmla="*/ 2147483647 h 40"/>
              <a:gd name="T16" fmla="*/ 2147483647 w 78"/>
              <a:gd name="T17" fmla="*/ 2147483647 h 40"/>
              <a:gd name="T18" fmla="*/ 2147483647 w 78"/>
              <a:gd name="T19" fmla="*/ 2147483647 h 40"/>
              <a:gd name="T20" fmla="*/ 2147483647 w 78"/>
              <a:gd name="T21" fmla="*/ 2147483647 h 40"/>
              <a:gd name="T22" fmla="*/ 2147483647 w 78"/>
              <a:gd name="T23" fmla="*/ 2147483647 h 40"/>
              <a:gd name="T24" fmla="*/ 2147483647 w 78"/>
              <a:gd name="T25" fmla="*/ 2147483647 h 40"/>
              <a:gd name="T26" fmla="*/ 2147483647 w 78"/>
              <a:gd name="T27" fmla="*/ 2147483647 h 40"/>
              <a:gd name="T28" fmla="*/ 2147483647 w 78"/>
              <a:gd name="T29" fmla="*/ 2147483647 h 40"/>
              <a:gd name="T30" fmla="*/ 2147483647 w 78"/>
              <a:gd name="T31" fmla="*/ 2147483647 h 40"/>
              <a:gd name="T32" fmla="*/ 2147483647 w 78"/>
              <a:gd name="T33" fmla="*/ 2147483647 h 40"/>
              <a:gd name="T34" fmla="*/ 2147483647 w 78"/>
              <a:gd name="T35" fmla="*/ 2147483647 h 40"/>
              <a:gd name="T36" fmla="*/ 2147483647 w 78"/>
              <a:gd name="T37" fmla="*/ 2147483647 h 40"/>
              <a:gd name="T38" fmla="*/ 2147483647 w 78"/>
              <a:gd name="T39" fmla="*/ 2147483647 h 40"/>
              <a:gd name="T40" fmla="*/ 2147483647 w 78"/>
              <a:gd name="T41" fmla="*/ 2147483647 h 40"/>
              <a:gd name="T42" fmla="*/ 2147483647 w 78"/>
              <a:gd name="T43" fmla="*/ 2147483647 h 40"/>
              <a:gd name="T44" fmla="*/ 2147483647 w 78"/>
              <a:gd name="T45" fmla="*/ 2147483647 h 40"/>
              <a:gd name="T46" fmla="*/ 2147483647 w 78"/>
              <a:gd name="T47" fmla="*/ 2147483647 h 40"/>
              <a:gd name="T48" fmla="*/ 2147483647 w 78"/>
              <a:gd name="T49" fmla="*/ 0 h 40"/>
              <a:gd name="T50" fmla="*/ 2147483647 w 7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
              <a:gd name="T79" fmla="*/ 0 h 40"/>
              <a:gd name="T80" fmla="*/ 78 w 7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 h="40">
                <a:moveTo>
                  <a:pt x="20" y="0"/>
                </a:moveTo>
                <a:lnTo>
                  <a:pt x="15" y="2"/>
                </a:lnTo>
                <a:lnTo>
                  <a:pt x="9" y="3"/>
                </a:lnTo>
                <a:lnTo>
                  <a:pt x="5" y="6"/>
                </a:lnTo>
                <a:lnTo>
                  <a:pt x="3" y="11"/>
                </a:lnTo>
                <a:lnTo>
                  <a:pt x="0" y="15"/>
                </a:lnTo>
                <a:lnTo>
                  <a:pt x="0" y="20"/>
                </a:lnTo>
                <a:lnTo>
                  <a:pt x="0" y="26"/>
                </a:lnTo>
                <a:lnTo>
                  <a:pt x="3" y="31"/>
                </a:lnTo>
                <a:lnTo>
                  <a:pt x="5" y="35"/>
                </a:lnTo>
                <a:lnTo>
                  <a:pt x="9" y="37"/>
                </a:lnTo>
                <a:lnTo>
                  <a:pt x="15" y="40"/>
                </a:lnTo>
                <a:lnTo>
                  <a:pt x="53" y="40"/>
                </a:lnTo>
                <a:lnTo>
                  <a:pt x="63" y="40"/>
                </a:lnTo>
                <a:lnTo>
                  <a:pt x="69" y="37"/>
                </a:lnTo>
                <a:lnTo>
                  <a:pt x="73" y="35"/>
                </a:lnTo>
                <a:lnTo>
                  <a:pt x="75" y="31"/>
                </a:lnTo>
                <a:lnTo>
                  <a:pt x="78" y="26"/>
                </a:lnTo>
                <a:lnTo>
                  <a:pt x="78" y="20"/>
                </a:lnTo>
                <a:lnTo>
                  <a:pt x="78" y="15"/>
                </a:lnTo>
                <a:lnTo>
                  <a:pt x="75" y="11"/>
                </a:lnTo>
                <a:lnTo>
                  <a:pt x="73" y="6"/>
                </a:lnTo>
                <a:lnTo>
                  <a:pt x="69" y="3"/>
                </a:lnTo>
                <a:lnTo>
                  <a:pt x="63" y="2"/>
                </a:lnTo>
                <a:lnTo>
                  <a:pt x="5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3" name="Straight Connector 46711"/>
          <p:cNvSpPr>
            <a:spLocks noChangeShapeType="1"/>
          </p:cNvSpPr>
          <p:nvPr/>
        </p:nvSpPr>
        <p:spPr bwMode="auto">
          <a:xfrm>
            <a:off x="3654425" y="46005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4" name="Shape 46712"/>
          <p:cNvSpPr>
            <a:spLocks/>
          </p:cNvSpPr>
          <p:nvPr/>
        </p:nvSpPr>
        <p:spPr bwMode="auto">
          <a:xfrm>
            <a:off x="3654425" y="4565650"/>
            <a:ext cx="15875" cy="42863"/>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2147483647 h 112"/>
              <a:gd name="T36" fmla="*/ 2147483647 w 40"/>
              <a:gd name="T37" fmla="*/ 0 h 112"/>
              <a:gd name="T38" fmla="*/ 2147483647 w 40"/>
              <a:gd name="T39" fmla="*/ 2147483647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2" y="98"/>
                </a:lnTo>
                <a:lnTo>
                  <a:pt x="3" y="103"/>
                </a:lnTo>
                <a:lnTo>
                  <a:pt x="7" y="107"/>
                </a:lnTo>
                <a:lnTo>
                  <a:pt x="11" y="109"/>
                </a:lnTo>
                <a:lnTo>
                  <a:pt x="15" y="112"/>
                </a:lnTo>
                <a:lnTo>
                  <a:pt x="20" y="112"/>
                </a:lnTo>
                <a:lnTo>
                  <a:pt x="25" y="112"/>
                </a:lnTo>
                <a:lnTo>
                  <a:pt x="31" y="109"/>
                </a:lnTo>
                <a:lnTo>
                  <a:pt x="35" y="107"/>
                </a:lnTo>
                <a:lnTo>
                  <a:pt x="37" y="103"/>
                </a:lnTo>
                <a:lnTo>
                  <a:pt x="40" y="98"/>
                </a:lnTo>
                <a:lnTo>
                  <a:pt x="40" y="25"/>
                </a:lnTo>
                <a:lnTo>
                  <a:pt x="40" y="14"/>
                </a:lnTo>
                <a:lnTo>
                  <a:pt x="37" y="10"/>
                </a:lnTo>
                <a:lnTo>
                  <a:pt x="35" y="5"/>
                </a:lnTo>
                <a:lnTo>
                  <a:pt x="31" y="2"/>
                </a:lnTo>
                <a:lnTo>
                  <a:pt x="25" y="1"/>
                </a:lnTo>
                <a:lnTo>
                  <a:pt x="20" y="0"/>
                </a:lnTo>
                <a:lnTo>
                  <a:pt x="15" y="1"/>
                </a:lnTo>
                <a:lnTo>
                  <a:pt x="11" y="2"/>
                </a:lnTo>
                <a:lnTo>
                  <a:pt x="7" y="5"/>
                </a:lnTo>
                <a:lnTo>
                  <a:pt x="3" y="10"/>
                </a:lnTo>
                <a:lnTo>
                  <a:pt x="2"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5" name="Straight Connector 46713"/>
          <p:cNvSpPr>
            <a:spLocks noChangeShapeType="1"/>
          </p:cNvSpPr>
          <p:nvPr/>
        </p:nvSpPr>
        <p:spPr bwMode="auto">
          <a:xfrm>
            <a:off x="3662363" y="456565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6" name="Shape 46714"/>
          <p:cNvSpPr>
            <a:spLocks/>
          </p:cNvSpPr>
          <p:nvPr/>
        </p:nvSpPr>
        <p:spPr bwMode="auto">
          <a:xfrm>
            <a:off x="3654425" y="4565650"/>
            <a:ext cx="26988" cy="15875"/>
          </a:xfrm>
          <a:custGeom>
            <a:avLst/>
            <a:gdLst>
              <a:gd name="T0" fmla="*/ 2147483647 w 70"/>
              <a:gd name="T1" fmla="*/ 0 h 39"/>
              <a:gd name="T2" fmla="*/ 2147483647 w 70"/>
              <a:gd name="T3" fmla="*/ 2147483647 h 39"/>
              <a:gd name="T4" fmla="*/ 2147483647 w 70"/>
              <a:gd name="T5" fmla="*/ 2147483647 h 39"/>
              <a:gd name="T6" fmla="*/ 2147483647 w 70"/>
              <a:gd name="T7" fmla="*/ 2147483647 h 39"/>
              <a:gd name="T8" fmla="*/ 2147483647 w 70"/>
              <a:gd name="T9" fmla="*/ 2147483647 h 39"/>
              <a:gd name="T10" fmla="*/ 2147483647 w 70"/>
              <a:gd name="T11" fmla="*/ 2147483647 h 39"/>
              <a:gd name="T12" fmla="*/ 0 w 70"/>
              <a:gd name="T13" fmla="*/ 2147483647 h 39"/>
              <a:gd name="T14" fmla="*/ 2147483647 w 70"/>
              <a:gd name="T15" fmla="*/ 2147483647 h 39"/>
              <a:gd name="T16" fmla="*/ 2147483647 w 70"/>
              <a:gd name="T17" fmla="*/ 2147483647 h 39"/>
              <a:gd name="T18" fmla="*/ 2147483647 w 70"/>
              <a:gd name="T19" fmla="*/ 2147483647 h 39"/>
              <a:gd name="T20" fmla="*/ 2147483647 w 70"/>
              <a:gd name="T21" fmla="*/ 2147483647 h 39"/>
              <a:gd name="T22" fmla="*/ 2147483647 w 70"/>
              <a:gd name="T23" fmla="*/ 2147483647 h 39"/>
              <a:gd name="T24" fmla="*/ 2147483647 w 70"/>
              <a:gd name="T25" fmla="*/ 2147483647 h 39"/>
              <a:gd name="T26" fmla="*/ 2147483647 w 70"/>
              <a:gd name="T27" fmla="*/ 2147483647 h 39"/>
              <a:gd name="T28" fmla="*/ 2147483647 w 70"/>
              <a:gd name="T29" fmla="*/ 2147483647 h 39"/>
              <a:gd name="T30" fmla="*/ 2147483647 w 70"/>
              <a:gd name="T31" fmla="*/ 2147483647 h 39"/>
              <a:gd name="T32" fmla="*/ 2147483647 w 70"/>
              <a:gd name="T33" fmla="*/ 2147483647 h 39"/>
              <a:gd name="T34" fmla="*/ 2147483647 w 70"/>
              <a:gd name="T35" fmla="*/ 2147483647 h 39"/>
              <a:gd name="T36" fmla="*/ 2147483647 w 70"/>
              <a:gd name="T37" fmla="*/ 2147483647 h 39"/>
              <a:gd name="T38" fmla="*/ 2147483647 w 70"/>
              <a:gd name="T39" fmla="*/ 2147483647 h 39"/>
              <a:gd name="T40" fmla="*/ 2147483647 w 70"/>
              <a:gd name="T41" fmla="*/ 2147483647 h 39"/>
              <a:gd name="T42" fmla="*/ 2147483647 w 70"/>
              <a:gd name="T43" fmla="*/ 2147483647 h 39"/>
              <a:gd name="T44" fmla="*/ 2147483647 w 70"/>
              <a:gd name="T45" fmla="*/ 2147483647 h 39"/>
              <a:gd name="T46" fmla="*/ 2147483647 w 70"/>
              <a:gd name="T47" fmla="*/ 2147483647 h 39"/>
              <a:gd name="T48" fmla="*/ 2147483647 w 70"/>
              <a:gd name="T49" fmla="*/ 0 h 39"/>
              <a:gd name="T50" fmla="*/ 2147483647 w 7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9"/>
              <a:gd name="T80" fmla="*/ 70 w 7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9">
                <a:moveTo>
                  <a:pt x="20" y="0"/>
                </a:moveTo>
                <a:lnTo>
                  <a:pt x="15" y="1"/>
                </a:lnTo>
                <a:lnTo>
                  <a:pt x="11" y="2"/>
                </a:lnTo>
                <a:lnTo>
                  <a:pt x="7" y="5"/>
                </a:lnTo>
                <a:lnTo>
                  <a:pt x="3" y="10"/>
                </a:lnTo>
                <a:lnTo>
                  <a:pt x="2" y="14"/>
                </a:lnTo>
                <a:lnTo>
                  <a:pt x="0" y="20"/>
                </a:lnTo>
                <a:lnTo>
                  <a:pt x="2" y="25"/>
                </a:lnTo>
                <a:lnTo>
                  <a:pt x="3" y="30"/>
                </a:lnTo>
                <a:lnTo>
                  <a:pt x="7" y="34"/>
                </a:lnTo>
                <a:lnTo>
                  <a:pt x="11" y="37"/>
                </a:lnTo>
                <a:lnTo>
                  <a:pt x="15" y="39"/>
                </a:lnTo>
                <a:lnTo>
                  <a:pt x="44" y="39"/>
                </a:lnTo>
                <a:lnTo>
                  <a:pt x="56" y="39"/>
                </a:lnTo>
                <a:lnTo>
                  <a:pt x="60" y="37"/>
                </a:lnTo>
                <a:lnTo>
                  <a:pt x="64" y="34"/>
                </a:lnTo>
                <a:lnTo>
                  <a:pt x="68" y="30"/>
                </a:lnTo>
                <a:lnTo>
                  <a:pt x="69" y="25"/>
                </a:lnTo>
                <a:lnTo>
                  <a:pt x="70" y="20"/>
                </a:lnTo>
                <a:lnTo>
                  <a:pt x="69" y="14"/>
                </a:lnTo>
                <a:lnTo>
                  <a:pt x="68" y="10"/>
                </a:lnTo>
                <a:lnTo>
                  <a:pt x="64" y="5"/>
                </a:lnTo>
                <a:lnTo>
                  <a:pt x="60" y="2"/>
                </a:lnTo>
                <a:lnTo>
                  <a:pt x="56" y="1"/>
                </a:lnTo>
                <a:lnTo>
                  <a:pt x="4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7" name="Straight Connector 46715"/>
          <p:cNvSpPr>
            <a:spLocks noChangeShapeType="1"/>
          </p:cNvSpPr>
          <p:nvPr/>
        </p:nvSpPr>
        <p:spPr bwMode="auto">
          <a:xfrm>
            <a:off x="3665538" y="45735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8" name="Shape 46716"/>
          <p:cNvSpPr>
            <a:spLocks/>
          </p:cNvSpPr>
          <p:nvPr/>
        </p:nvSpPr>
        <p:spPr bwMode="auto">
          <a:xfrm>
            <a:off x="3665538" y="4538663"/>
            <a:ext cx="15875" cy="42862"/>
          </a:xfrm>
          <a:custGeom>
            <a:avLst/>
            <a:gdLst>
              <a:gd name="T0" fmla="*/ 0 w 38"/>
              <a:gd name="T1" fmla="*/ 2147483647 h 112"/>
              <a:gd name="T2" fmla="*/ 0 w 38"/>
              <a:gd name="T3" fmla="*/ 2147483647 h 112"/>
              <a:gd name="T4" fmla="*/ 2147483647 w 38"/>
              <a:gd name="T5" fmla="*/ 2147483647 h 112"/>
              <a:gd name="T6" fmla="*/ 2147483647 w 38"/>
              <a:gd name="T7" fmla="*/ 2147483647 h 112"/>
              <a:gd name="T8" fmla="*/ 2147483647 w 38"/>
              <a:gd name="T9" fmla="*/ 2147483647 h 112"/>
              <a:gd name="T10" fmla="*/ 2147483647 w 38"/>
              <a:gd name="T11" fmla="*/ 2147483647 h 112"/>
              <a:gd name="T12" fmla="*/ 2147483647 w 38"/>
              <a:gd name="T13" fmla="*/ 2147483647 h 112"/>
              <a:gd name="T14" fmla="*/ 2147483647 w 38"/>
              <a:gd name="T15" fmla="*/ 2147483647 h 112"/>
              <a:gd name="T16" fmla="*/ 2147483647 w 38"/>
              <a:gd name="T17" fmla="*/ 2147483647 h 112"/>
              <a:gd name="T18" fmla="*/ 2147483647 w 38"/>
              <a:gd name="T19" fmla="*/ 2147483647 h 112"/>
              <a:gd name="T20" fmla="*/ 2147483647 w 38"/>
              <a:gd name="T21" fmla="*/ 2147483647 h 112"/>
              <a:gd name="T22" fmla="*/ 2147483647 w 38"/>
              <a:gd name="T23" fmla="*/ 2147483647 h 112"/>
              <a:gd name="T24" fmla="*/ 2147483647 w 38"/>
              <a:gd name="T25" fmla="*/ 2147483647 h 112"/>
              <a:gd name="T26" fmla="*/ 2147483647 w 38"/>
              <a:gd name="T27" fmla="*/ 2147483647 h 112"/>
              <a:gd name="T28" fmla="*/ 2147483647 w 38"/>
              <a:gd name="T29" fmla="*/ 2147483647 h 112"/>
              <a:gd name="T30" fmla="*/ 2147483647 w 38"/>
              <a:gd name="T31" fmla="*/ 2147483647 h 112"/>
              <a:gd name="T32" fmla="*/ 2147483647 w 38"/>
              <a:gd name="T33" fmla="*/ 2147483647 h 112"/>
              <a:gd name="T34" fmla="*/ 2147483647 w 38"/>
              <a:gd name="T35" fmla="*/ 2147483647 h 112"/>
              <a:gd name="T36" fmla="*/ 2147483647 w 38"/>
              <a:gd name="T37" fmla="*/ 0 h 112"/>
              <a:gd name="T38" fmla="*/ 2147483647 w 38"/>
              <a:gd name="T39" fmla="*/ 2147483647 h 112"/>
              <a:gd name="T40" fmla="*/ 2147483647 w 38"/>
              <a:gd name="T41" fmla="*/ 2147483647 h 112"/>
              <a:gd name="T42" fmla="*/ 2147483647 w 38"/>
              <a:gd name="T43" fmla="*/ 2147483647 h 112"/>
              <a:gd name="T44" fmla="*/ 2147483647 w 38"/>
              <a:gd name="T45" fmla="*/ 2147483647 h 112"/>
              <a:gd name="T46" fmla="*/ 0 w 38"/>
              <a:gd name="T47" fmla="*/ 2147483647 h 112"/>
              <a:gd name="T48" fmla="*/ 0 w 38"/>
              <a:gd name="T49" fmla="*/ 2147483647 h 112"/>
              <a:gd name="T50" fmla="*/ 0 w 38"/>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2"/>
              <a:gd name="T80" fmla="*/ 38 w 38"/>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2">
                <a:moveTo>
                  <a:pt x="0" y="93"/>
                </a:moveTo>
                <a:lnTo>
                  <a:pt x="0" y="98"/>
                </a:lnTo>
                <a:lnTo>
                  <a:pt x="2" y="103"/>
                </a:lnTo>
                <a:lnTo>
                  <a:pt x="5" y="107"/>
                </a:lnTo>
                <a:lnTo>
                  <a:pt x="9" y="110"/>
                </a:lnTo>
                <a:lnTo>
                  <a:pt x="14" y="112"/>
                </a:lnTo>
                <a:lnTo>
                  <a:pt x="20" y="112"/>
                </a:lnTo>
                <a:lnTo>
                  <a:pt x="25" y="112"/>
                </a:lnTo>
                <a:lnTo>
                  <a:pt x="29" y="110"/>
                </a:lnTo>
                <a:lnTo>
                  <a:pt x="33" y="107"/>
                </a:lnTo>
                <a:lnTo>
                  <a:pt x="37" y="103"/>
                </a:lnTo>
                <a:lnTo>
                  <a:pt x="38" y="98"/>
                </a:lnTo>
                <a:lnTo>
                  <a:pt x="38" y="25"/>
                </a:lnTo>
                <a:lnTo>
                  <a:pt x="38" y="15"/>
                </a:lnTo>
                <a:lnTo>
                  <a:pt x="37" y="11"/>
                </a:lnTo>
                <a:lnTo>
                  <a:pt x="33" y="5"/>
                </a:lnTo>
                <a:lnTo>
                  <a:pt x="29" y="3"/>
                </a:lnTo>
                <a:lnTo>
                  <a:pt x="25" y="1"/>
                </a:lnTo>
                <a:lnTo>
                  <a:pt x="20" y="0"/>
                </a:lnTo>
                <a:lnTo>
                  <a:pt x="14" y="1"/>
                </a:lnTo>
                <a:lnTo>
                  <a:pt x="9" y="3"/>
                </a:lnTo>
                <a:lnTo>
                  <a:pt x="5" y="5"/>
                </a:lnTo>
                <a:lnTo>
                  <a:pt x="2" y="11"/>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39" name="Straight Connector 46717"/>
          <p:cNvSpPr>
            <a:spLocks noChangeShapeType="1"/>
          </p:cNvSpPr>
          <p:nvPr/>
        </p:nvSpPr>
        <p:spPr bwMode="auto">
          <a:xfrm>
            <a:off x="3673475" y="45386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0" name="Shape 46718"/>
          <p:cNvSpPr>
            <a:spLocks/>
          </p:cNvSpPr>
          <p:nvPr/>
        </p:nvSpPr>
        <p:spPr bwMode="auto">
          <a:xfrm>
            <a:off x="3665538" y="4538663"/>
            <a:ext cx="26987" cy="14287"/>
          </a:xfrm>
          <a:custGeom>
            <a:avLst/>
            <a:gdLst>
              <a:gd name="T0" fmla="*/ 2147483647 w 68"/>
              <a:gd name="T1" fmla="*/ 0 h 40"/>
              <a:gd name="T2" fmla="*/ 2147483647 w 68"/>
              <a:gd name="T3" fmla="*/ 2147483647 h 40"/>
              <a:gd name="T4" fmla="*/ 2147483647 w 68"/>
              <a:gd name="T5" fmla="*/ 2147483647 h 40"/>
              <a:gd name="T6" fmla="*/ 2147483647 w 68"/>
              <a:gd name="T7" fmla="*/ 2147483647 h 40"/>
              <a:gd name="T8" fmla="*/ 2147483647 w 68"/>
              <a:gd name="T9" fmla="*/ 2147483647 h 40"/>
              <a:gd name="T10" fmla="*/ 0 w 68"/>
              <a:gd name="T11" fmla="*/ 2147483647 h 40"/>
              <a:gd name="T12" fmla="*/ 0 w 68"/>
              <a:gd name="T13" fmla="*/ 2147483647 h 40"/>
              <a:gd name="T14" fmla="*/ 0 w 68"/>
              <a:gd name="T15" fmla="*/ 2147483647 h 40"/>
              <a:gd name="T16" fmla="*/ 2147483647 w 68"/>
              <a:gd name="T17" fmla="*/ 2147483647 h 40"/>
              <a:gd name="T18" fmla="*/ 2147483647 w 68"/>
              <a:gd name="T19" fmla="*/ 2147483647 h 40"/>
              <a:gd name="T20" fmla="*/ 2147483647 w 68"/>
              <a:gd name="T21" fmla="*/ 2147483647 h 40"/>
              <a:gd name="T22" fmla="*/ 2147483647 w 68"/>
              <a:gd name="T23" fmla="*/ 2147483647 h 40"/>
              <a:gd name="T24" fmla="*/ 2147483647 w 68"/>
              <a:gd name="T25" fmla="*/ 2147483647 h 40"/>
              <a:gd name="T26" fmla="*/ 2147483647 w 68"/>
              <a:gd name="T27" fmla="*/ 2147483647 h 40"/>
              <a:gd name="T28" fmla="*/ 2147483647 w 68"/>
              <a:gd name="T29" fmla="*/ 2147483647 h 40"/>
              <a:gd name="T30" fmla="*/ 2147483647 w 68"/>
              <a:gd name="T31" fmla="*/ 2147483647 h 40"/>
              <a:gd name="T32" fmla="*/ 2147483647 w 68"/>
              <a:gd name="T33" fmla="*/ 2147483647 h 40"/>
              <a:gd name="T34" fmla="*/ 2147483647 w 68"/>
              <a:gd name="T35" fmla="*/ 2147483647 h 40"/>
              <a:gd name="T36" fmla="*/ 2147483647 w 68"/>
              <a:gd name="T37" fmla="*/ 2147483647 h 40"/>
              <a:gd name="T38" fmla="*/ 2147483647 w 68"/>
              <a:gd name="T39" fmla="*/ 2147483647 h 40"/>
              <a:gd name="T40" fmla="*/ 2147483647 w 68"/>
              <a:gd name="T41" fmla="*/ 2147483647 h 40"/>
              <a:gd name="T42" fmla="*/ 2147483647 w 68"/>
              <a:gd name="T43" fmla="*/ 2147483647 h 40"/>
              <a:gd name="T44" fmla="*/ 2147483647 w 68"/>
              <a:gd name="T45" fmla="*/ 2147483647 h 40"/>
              <a:gd name="T46" fmla="*/ 2147483647 w 68"/>
              <a:gd name="T47" fmla="*/ 2147483647 h 40"/>
              <a:gd name="T48" fmla="*/ 2147483647 w 68"/>
              <a:gd name="T49" fmla="*/ 0 h 40"/>
              <a:gd name="T50" fmla="*/ 2147483647 w 6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40"/>
              <a:gd name="T80" fmla="*/ 68 w 6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40">
                <a:moveTo>
                  <a:pt x="20" y="0"/>
                </a:moveTo>
                <a:lnTo>
                  <a:pt x="14" y="1"/>
                </a:lnTo>
                <a:lnTo>
                  <a:pt x="9" y="3"/>
                </a:lnTo>
                <a:lnTo>
                  <a:pt x="5" y="5"/>
                </a:lnTo>
                <a:lnTo>
                  <a:pt x="2" y="11"/>
                </a:lnTo>
                <a:lnTo>
                  <a:pt x="0" y="15"/>
                </a:lnTo>
                <a:lnTo>
                  <a:pt x="0" y="20"/>
                </a:lnTo>
                <a:lnTo>
                  <a:pt x="0" y="25"/>
                </a:lnTo>
                <a:lnTo>
                  <a:pt x="2" y="30"/>
                </a:lnTo>
                <a:lnTo>
                  <a:pt x="5" y="34"/>
                </a:lnTo>
                <a:lnTo>
                  <a:pt x="9" y="37"/>
                </a:lnTo>
                <a:lnTo>
                  <a:pt x="14" y="40"/>
                </a:lnTo>
                <a:lnTo>
                  <a:pt x="43" y="40"/>
                </a:lnTo>
                <a:lnTo>
                  <a:pt x="54" y="40"/>
                </a:lnTo>
                <a:lnTo>
                  <a:pt x="59" y="37"/>
                </a:lnTo>
                <a:lnTo>
                  <a:pt x="63" y="34"/>
                </a:lnTo>
                <a:lnTo>
                  <a:pt x="66" y="30"/>
                </a:lnTo>
                <a:lnTo>
                  <a:pt x="68" y="25"/>
                </a:lnTo>
                <a:lnTo>
                  <a:pt x="68" y="20"/>
                </a:lnTo>
                <a:lnTo>
                  <a:pt x="68" y="15"/>
                </a:lnTo>
                <a:lnTo>
                  <a:pt x="66" y="11"/>
                </a:lnTo>
                <a:lnTo>
                  <a:pt x="63" y="5"/>
                </a:lnTo>
                <a:lnTo>
                  <a:pt x="59" y="3"/>
                </a:lnTo>
                <a:lnTo>
                  <a:pt x="54" y="1"/>
                </a:lnTo>
                <a:lnTo>
                  <a:pt x="4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1" name="Straight Connector 46719"/>
          <p:cNvSpPr>
            <a:spLocks noChangeShapeType="1"/>
          </p:cNvSpPr>
          <p:nvPr/>
        </p:nvSpPr>
        <p:spPr bwMode="auto">
          <a:xfrm>
            <a:off x="3676650" y="45466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2" name="Shape 46720"/>
          <p:cNvSpPr>
            <a:spLocks/>
          </p:cNvSpPr>
          <p:nvPr/>
        </p:nvSpPr>
        <p:spPr bwMode="auto">
          <a:xfrm>
            <a:off x="3676650" y="4510088"/>
            <a:ext cx="15875" cy="42862"/>
          </a:xfrm>
          <a:custGeom>
            <a:avLst/>
            <a:gdLst>
              <a:gd name="T0" fmla="*/ 0 w 39"/>
              <a:gd name="T1" fmla="*/ 2147483647 h 113"/>
              <a:gd name="T2" fmla="*/ 2147483647 w 39"/>
              <a:gd name="T3" fmla="*/ 2147483647 h 113"/>
              <a:gd name="T4" fmla="*/ 2147483647 w 39"/>
              <a:gd name="T5" fmla="*/ 2147483647 h 113"/>
              <a:gd name="T6" fmla="*/ 2147483647 w 39"/>
              <a:gd name="T7" fmla="*/ 2147483647 h 113"/>
              <a:gd name="T8" fmla="*/ 2147483647 w 39"/>
              <a:gd name="T9" fmla="*/ 2147483647 h 113"/>
              <a:gd name="T10" fmla="*/ 2147483647 w 39"/>
              <a:gd name="T11" fmla="*/ 2147483647 h 113"/>
              <a:gd name="T12" fmla="*/ 2147483647 w 39"/>
              <a:gd name="T13" fmla="*/ 2147483647 h 113"/>
              <a:gd name="T14" fmla="*/ 2147483647 w 39"/>
              <a:gd name="T15" fmla="*/ 2147483647 h 113"/>
              <a:gd name="T16" fmla="*/ 2147483647 w 39"/>
              <a:gd name="T17" fmla="*/ 2147483647 h 113"/>
              <a:gd name="T18" fmla="*/ 2147483647 w 39"/>
              <a:gd name="T19" fmla="*/ 2147483647 h 113"/>
              <a:gd name="T20" fmla="*/ 2147483647 w 39"/>
              <a:gd name="T21" fmla="*/ 2147483647 h 113"/>
              <a:gd name="T22" fmla="*/ 2147483647 w 39"/>
              <a:gd name="T23" fmla="*/ 2147483647 h 113"/>
              <a:gd name="T24" fmla="*/ 2147483647 w 39"/>
              <a:gd name="T25" fmla="*/ 2147483647 h 113"/>
              <a:gd name="T26" fmla="*/ 2147483647 w 39"/>
              <a:gd name="T27" fmla="*/ 2147483647 h 113"/>
              <a:gd name="T28" fmla="*/ 2147483647 w 39"/>
              <a:gd name="T29" fmla="*/ 2147483647 h 113"/>
              <a:gd name="T30" fmla="*/ 2147483647 w 39"/>
              <a:gd name="T31" fmla="*/ 2147483647 h 113"/>
              <a:gd name="T32" fmla="*/ 2147483647 w 39"/>
              <a:gd name="T33" fmla="*/ 2147483647 h 113"/>
              <a:gd name="T34" fmla="*/ 2147483647 w 39"/>
              <a:gd name="T35" fmla="*/ 2147483647 h 113"/>
              <a:gd name="T36" fmla="*/ 2147483647 w 39"/>
              <a:gd name="T37" fmla="*/ 0 h 113"/>
              <a:gd name="T38" fmla="*/ 2147483647 w 39"/>
              <a:gd name="T39" fmla="*/ 2147483647 h 113"/>
              <a:gd name="T40" fmla="*/ 2147483647 w 39"/>
              <a:gd name="T41" fmla="*/ 2147483647 h 113"/>
              <a:gd name="T42" fmla="*/ 2147483647 w 39"/>
              <a:gd name="T43" fmla="*/ 2147483647 h 113"/>
              <a:gd name="T44" fmla="*/ 2147483647 w 39"/>
              <a:gd name="T45" fmla="*/ 2147483647 h 113"/>
              <a:gd name="T46" fmla="*/ 2147483647 w 39"/>
              <a:gd name="T47" fmla="*/ 2147483647 h 113"/>
              <a:gd name="T48" fmla="*/ 0 w 39"/>
              <a:gd name="T49" fmla="*/ 2147483647 h 113"/>
              <a:gd name="T50" fmla="*/ 0 w 39"/>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3"/>
              <a:gd name="T80" fmla="*/ 39 w 39"/>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3">
                <a:moveTo>
                  <a:pt x="0" y="93"/>
                </a:moveTo>
                <a:lnTo>
                  <a:pt x="1" y="98"/>
                </a:lnTo>
                <a:lnTo>
                  <a:pt x="2" y="103"/>
                </a:lnTo>
                <a:lnTo>
                  <a:pt x="5" y="107"/>
                </a:lnTo>
                <a:lnTo>
                  <a:pt x="10" y="110"/>
                </a:lnTo>
                <a:lnTo>
                  <a:pt x="14" y="113"/>
                </a:lnTo>
                <a:lnTo>
                  <a:pt x="20" y="113"/>
                </a:lnTo>
                <a:lnTo>
                  <a:pt x="25" y="113"/>
                </a:lnTo>
                <a:lnTo>
                  <a:pt x="30" y="110"/>
                </a:lnTo>
                <a:lnTo>
                  <a:pt x="34" y="107"/>
                </a:lnTo>
                <a:lnTo>
                  <a:pt x="37" y="103"/>
                </a:lnTo>
                <a:lnTo>
                  <a:pt x="39" y="98"/>
                </a:lnTo>
                <a:lnTo>
                  <a:pt x="39" y="26"/>
                </a:lnTo>
                <a:lnTo>
                  <a:pt x="39" y="15"/>
                </a:lnTo>
                <a:lnTo>
                  <a:pt x="37" y="10"/>
                </a:lnTo>
                <a:lnTo>
                  <a:pt x="34" y="6"/>
                </a:lnTo>
                <a:lnTo>
                  <a:pt x="30" y="3"/>
                </a:lnTo>
                <a:lnTo>
                  <a:pt x="25" y="2"/>
                </a:lnTo>
                <a:lnTo>
                  <a:pt x="20" y="0"/>
                </a:lnTo>
                <a:lnTo>
                  <a:pt x="14" y="2"/>
                </a:lnTo>
                <a:lnTo>
                  <a:pt x="10" y="3"/>
                </a:lnTo>
                <a:lnTo>
                  <a:pt x="5" y="6"/>
                </a:lnTo>
                <a:lnTo>
                  <a:pt x="2" y="10"/>
                </a:lnTo>
                <a:lnTo>
                  <a:pt x="1"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3" name="Straight Connector 46721"/>
          <p:cNvSpPr>
            <a:spLocks noChangeShapeType="1"/>
          </p:cNvSpPr>
          <p:nvPr/>
        </p:nvSpPr>
        <p:spPr bwMode="auto">
          <a:xfrm>
            <a:off x="3684588" y="45100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4" name="Shape 46722"/>
          <p:cNvSpPr>
            <a:spLocks/>
          </p:cNvSpPr>
          <p:nvPr/>
        </p:nvSpPr>
        <p:spPr bwMode="auto">
          <a:xfrm>
            <a:off x="3676650" y="4510088"/>
            <a:ext cx="28575" cy="14287"/>
          </a:xfrm>
          <a:custGeom>
            <a:avLst/>
            <a:gdLst>
              <a:gd name="T0" fmla="*/ 2147483647 w 69"/>
              <a:gd name="T1" fmla="*/ 0 h 39"/>
              <a:gd name="T2" fmla="*/ 2147483647 w 69"/>
              <a:gd name="T3" fmla="*/ 2147483647 h 39"/>
              <a:gd name="T4" fmla="*/ 2147483647 w 69"/>
              <a:gd name="T5" fmla="*/ 2147483647 h 39"/>
              <a:gd name="T6" fmla="*/ 2147483647 w 69"/>
              <a:gd name="T7" fmla="*/ 2147483647 h 39"/>
              <a:gd name="T8" fmla="*/ 2147483647 w 69"/>
              <a:gd name="T9" fmla="*/ 2147483647 h 39"/>
              <a:gd name="T10" fmla="*/ 2147483647 w 69"/>
              <a:gd name="T11" fmla="*/ 2147483647 h 39"/>
              <a:gd name="T12" fmla="*/ 0 w 69"/>
              <a:gd name="T13" fmla="*/ 2147483647 h 39"/>
              <a:gd name="T14" fmla="*/ 2147483647 w 69"/>
              <a:gd name="T15" fmla="*/ 2147483647 h 39"/>
              <a:gd name="T16" fmla="*/ 2147483647 w 69"/>
              <a:gd name="T17" fmla="*/ 2147483647 h 39"/>
              <a:gd name="T18" fmla="*/ 2147483647 w 69"/>
              <a:gd name="T19" fmla="*/ 2147483647 h 39"/>
              <a:gd name="T20" fmla="*/ 2147483647 w 69"/>
              <a:gd name="T21" fmla="*/ 2147483647 h 39"/>
              <a:gd name="T22" fmla="*/ 2147483647 w 69"/>
              <a:gd name="T23" fmla="*/ 2147483647 h 39"/>
              <a:gd name="T24" fmla="*/ 2147483647 w 69"/>
              <a:gd name="T25" fmla="*/ 2147483647 h 39"/>
              <a:gd name="T26" fmla="*/ 2147483647 w 69"/>
              <a:gd name="T27" fmla="*/ 2147483647 h 39"/>
              <a:gd name="T28" fmla="*/ 2147483647 w 69"/>
              <a:gd name="T29" fmla="*/ 2147483647 h 39"/>
              <a:gd name="T30" fmla="*/ 2147483647 w 69"/>
              <a:gd name="T31" fmla="*/ 2147483647 h 39"/>
              <a:gd name="T32" fmla="*/ 2147483647 w 69"/>
              <a:gd name="T33" fmla="*/ 2147483647 h 39"/>
              <a:gd name="T34" fmla="*/ 2147483647 w 69"/>
              <a:gd name="T35" fmla="*/ 2147483647 h 39"/>
              <a:gd name="T36" fmla="*/ 2147483647 w 69"/>
              <a:gd name="T37" fmla="*/ 2147483647 h 39"/>
              <a:gd name="T38" fmla="*/ 2147483647 w 69"/>
              <a:gd name="T39" fmla="*/ 2147483647 h 39"/>
              <a:gd name="T40" fmla="*/ 2147483647 w 69"/>
              <a:gd name="T41" fmla="*/ 2147483647 h 39"/>
              <a:gd name="T42" fmla="*/ 2147483647 w 69"/>
              <a:gd name="T43" fmla="*/ 2147483647 h 39"/>
              <a:gd name="T44" fmla="*/ 2147483647 w 69"/>
              <a:gd name="T45" fmla="*/ 2147483647 h 39"/>
              <a:gd name="T46" fmla="*/ 2147483647 w 69"/>
              <a:gd name="T47" fmla="*/ 2147483647 h 39"/>
              <a:gd name="T48" fmla="*/ 2147483647 w 69"/>
              <a:gd name="T49" fmla="*/ 0 h 39"/>
              <a:gd name="T50" fmla="*/ 2147483647 w 6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9"/>
              <a:gd name="T80" fmla="*/ 69 w 6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9">
                <a:moveTo>
                  <a:pt x="20" y="0"/>
                </a:moveTo>
                <a:lnTo>
                  <a:pt x="14" y="2"/>
                </a:lnTo>
                <a:lnTo>
                  <a:pt x="10" y="3"/>
                </a:lnTo>
                <a:lnTo>
                  <a:pt x="5" y="6"/>
                </a:lnTo>
                <a:lnTo>
                  <a:pt x="2" y="10"/>
                </a:lnTo>
                <a:lnTo>
                  <a:pt x="1" y="15"/>
                </a:lnTo>
                <a:lnTo>
                  <a:pt x="0" y="20"/>
                </a:lnTo>
                <a:lnTo>
                  <a:pt x="1" y="26"/>
                </a:lnTo>
                <a:lnTo>
                  <a:pt x="2" y="29"/>
                </a:lnTo>
                <a:lnTo>
                  <a:pt x="5" y="35"/>
                </a:lnTo>
                <a:lnTo>
                  <a:pt x="10" y="37"/>
                </a:lnTo>
                <a:lnTo>
                  <a:pt x="14" y="39"/>
                </a:lnTo>
                <a:lnTo>
                  <a:pt x="43" y="39"/>
                </a:lnTo>
                <a:lnTo>
                  <a:pt x="54" y="39"/>
                </a:lnTo>
                <a:lnTo>
                  <a:pt x="59" y="37"/>
                </a:lnTo>
                <a:lnTo>
                  <a:pt x="63" y="35"/>
                </a:lnTo>
                <a:lnTo>
                  <a:pt x="66" y="29"/>
                </a:lnTo>
                <a:lnTo>
                  <a:pt x="69" y="26"/>
                </a:lnTo>
                <a:lnTo>
                  <a:pt x="69" y="20"/>
                </a:lnTo>
                <a:lnTo>
                  <a:pt x="69" y="15"/>
                </a:lnTo>
                <a:lnTo>
                  <a:pt x="66" y="10"/>
                </a:lnTo>
                <a:lnTo>
                  <a:pt x="63" y="6"/>
                </a:lnTo>
                <a:lnTo>
                  <a:pt x="59" y="3"/>
                </a:lnTo>
                <a:lnTo>
                  <a:pt x="54" y="2"/>
                </a:lnTo>
                <a:lnTo>
                  <a:pt x="4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5" name="Straight Connector 46723"/>
          <p:cNvSpPr>
            <a:spLocks noChangeShapeType="1"/>
          </p:cNvSpPr>
          <p:nvPr/>
        </p:nvSpPr>
        <p:spPr bwMode="auto">
          <a:xfrm>
            <a:off x="3689350" y="451802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6" name="Shape 46724"/>
          <p:cNvSpPr>
            <a:spLocks/>
          </p:cNvSpPr>
          <p:nvPr/>
        </p:nvSpPr>
        <p:spPr bwMode="auto">
          <a:xfrm>
            <a:off x="3689350" y="4483100"/>
            <a:ext cx="15875" cy="42863"/>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0 h 112"/>
              <a:gd name="T36" fmla="*/ 2147483647 w 40"/>
              <a:gd name="T37" fmla="*/ 0 h 112"/>
              <a:gd name="T38" fmla="*/ 2147483647 w 40"/>
              <a:gd name="T39" fmla="*/ 0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1" y="98"/>
                </a:lnTo>
                <a:lnTo>
                  <a:pt x="3" y="101"/>
                </a:lnTo>
                <a:lnTo>
                  <a:pt x="7" y="107"/>
                </a:lnTo>
                <a:lnTo>
                  <a:pt x="10" y="109"/>
                </a:lnTo>
                <a:lnTo>
                  <a:pt x="14" y="111"/>
                </a:lnTo>
                <a:lnTo>
                  <a:pt x="20" y="112"/>
                </a:lnTo>
                <a:lnTo>
                  <a:pt x="25" y="111"/>
                </a:lnTo>
                <a:lnTo>
                  <a:pt x="30" y="109"/>
                </a:lnTo>
                <a:lnTo>
                  <a:pt x="34" y="107"/>
                </a:lnTo>
                <a:lnTo>
                  <a:pt x="37" y="101"/>
                </a:lnTo>
                <a:lnTo>
                  <a:pt x="40" y="98"/>
                </a:lnTo>
                <a:lnTo>
                  <a:pt x="40" y="25"/>
                </a:lnTo>
                <a:lnTo>
                  <a:pt x="40" y="14"/>
                </a:lnTo>
                <a:lnTo>
                  <a:pt x="37" y="9"/>
                </a:lnTo>
                <a:lnTo>
                  <a:pt x="34" y="5"/>
                </a:lnTo>
                <a:lnTo>
                  <a:pt x="30" y="2"/>
                </a:lnTo>
                <a:lnTo>
                  <a:pt x="25" y="0"/>
                </a:lnTo>
                <a:lnTo>
                  <a:pt x="20" y="0"/>
                </a:lnTo>
                <a:lnTo>
                  <a:pt x="14" y="0"/>
                </a:lnTo>
                <a:lnTo>
                  <a:pt x="10" y="2"/>
                </a:lnTo>
                <a:lnTo>
                  <a:pt x="7" y="5"/>
                </a:lnTo>
                <a:lnTo>
                  <a:pt x="3" y="9"/>
                </a:lnTo>
                <a:lnTo>
                  <a:pt x="1"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7" name="Straight Connector 46725"/>
          <p:cNvSpPr>
            <a:spLocks noChangeShapeType="1"/>
          </p:cNvSpPr>
          <p:nvPr/>
        </p:nvSpPr>
        <p:spPr bwMode="auto">
          <a:xfrm>
            <a:off x="3697288" y="44831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8" name="Shape 46726"/>
          <p:cNvSpPr>
            <a:spLocks/>
          </p:cNvSpPr>
          <p:nvPr/>
        </p:nvSpPr>
        <p:spPr bwMode="auto">
          <a:xfrm>
            <a:off x="3689350" y="4483100"/>
            <a:ext cx="42863" cy="14288"/>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2147483647 w 108"/>
              <a:gd name="T11" fmla="*/ 2147483647 h 38"/>
              <a:gd name="T12" fmla="*/ 0 w 108"/>
              <a:gd name="T13" fmla="*/ 2147483647 h 38"/>
              <a:gd name="T14" fmla="*/ 2147483647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20" y="0"/>
                </a:moveTo>
                <a:lnTo>
                  <a:pt x="14" y="0"/>
                </a:lnTo>
                <a:lnTo>
                  <a:pt x="10" y="2"/>
                </a:lnTo>
                <a:lnTo>
                  <a:pt x="7" y="5"/>
                </a:lnTo>
                <a:lnTo>
                  <a:pt x="3" y="9"/>
                </a:lnTo>
                <a:lnTo>
                  <a:pt x="1" y="14"/>
                </a:lnTo>
                <a:lnTo>
                  <a:pt x="0" y="20"/>
                </a:lnTo>
                <a:lnTo>
                  <a:pt x="1" y="25"/>
                </a:lnTo>
                <a:lnTo>
                  <a:pt x="3" y="29"/>
                </a:lnTo>
                <a:lnTo>
                  <a:pt x="7" y="34"/>
                </a:lnTo>
                <a:lnTo>
                  <a:pt x="10" y="37"/>
                </a:lnTo>
                <a:lnTo>
                  <a:pt x="14" y="38"/>
                </a:lnTo>
                <a:lnTo>
                  <a:pt x="83" y="38"/>
                </a:lnTo>
                <a:lnTo>
                  <a:pt x="94" y="38"/>
                </a:lnTo>
                <a:lnTo>
                  <a:pt x="99" y="37"/>
                </a:lnTo>
                <a:lnTo>
                  <a:pt x="103" y="34"/>
                </a:lnTo>
                <a:lnTo>
                  <a:pt x="106" y="29"/>
                </a:lnTo>
                <a:lnTo>
                  <a:pt x="108" y="25"/>
                </a:lnTo>
                <a:lnTo>
                  <a:pt x="108" y="20"/>
                </a:lnTo>
                <a:lnTo>
                  <a:pt x="108" y="14"/>
                </a:lnTo>
                <a:lnTo>
                  <a:pt x="106" y="9"/>
                </a:lnTo>
                <a:lnTo>
                  <a:pt x="103" y="5"/>
                </a:lnTo>
                <a:lnTo>
                  <a:pt x="99" y="2"/>
                </a:lnTo>
                <a:lnTo>
                  <a:pt x="94" y="0"/>
                </a:lnTo>
                <a:lnTo>
                  <a:pt x="8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49" name="Straight Connector 46727"/>
          <p:cNvSpPr>
            <a:spLocks noChangeShapeType="1"/>
          </p:cNvSpPr>
          <p:nvPr/>
        </p:nvSpPr>
        <p:spPr bwMode="auto">
          <a:xfrm>
            <a:off x="3716338" y="44910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0" name="Shape 46728"/>
          <p:cNvSpPr>
            <a:spLocks/>
          </p:cNvSpPr>
          <p:nvPr/>
        </p:nvSpPr>
        <p:spPr bwMode="auto">
          <a:xfrm>
            <a:off x="3716338" y="4456113"/>
            <a:ext cx="15875" cy="42862"/>
          </a:xfrm>
          <a:custGeom>
            <a:avLst/>
            <a:gdLst>
              <a:gd name="T0" fmla="*/ 0 w 39"/>
              <a:gd name="T1" fmla="*/ 2147483647 h 112"/>
              <a:gd name="T2" fmla="*/ 2147483647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2147483647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3"/>
                </a:moveTo>
                <a:lnTo>
                  <a:pt x="1" y="98"/>
                </a:lnTo>
                <a:lnTo>
                  <a:pt x="2" y="102"/>
                </a:lnTo>
                <a:lnTo>
                  <a:pt x="6" y="107"/>
                </a:lnTo>
                <a:lnTo>
                  <a:pt x="10" y="110"/>
                </a:lnTo>
                <a:lnTo>
                  <a:pt x="15" y="111"/>
                </a:lnTo>
                <a:lnTo>
                  <a:pt x="19" y="112"/>
                </a:lnTo>
                <a:lnTo>
                  <a:pt x="25" y="111"/>
                </a:lnTo>
                <a:lnTo>
                  <a:pt x="30" y="110"/>
                </a:lnTo>
                <a:lnTo>
                  <a:pt x="34" y="107"/>
                </a:lnTo>
                <a:lnTo>
                  <a:pt x="37" y="102"/>
                </a:lnTo>
                <a:lnTo>
                  <a:pt x="39" y="98"/>
                </a:lnTo>
                <a:lnTo>
                  <a:pt x="39" y="25"/>
                </a:lnTo>
                <a:lnTo>
                  <a:pt x="39" y="15"/>
                </a:lnTo>
                <a:lnTo>
                  <a:pt x="37" y="9"/>
                </a:lnTo>
                <a:lnTo>
                  <a:pt x="34" y="5"/>
                </a:lnTo>
                <a:lnTo>
                  <a:pt x="30" y="3"/>
                </a:lnTo>
                <a:lnTo>
                  <a:pt x="25" y="0"/>
                </a:lnTo>
                <a:lnTo>
                  <a:pt x="19" y="0"/>
                </a:lnTo>
                <a:lnTo>
                  <a:pt x="15" y="0"/>
                </a:lnTo>
                <a:lnTo>
                  <a:pt x="10" y="3"/>
                </a:lnTo>
                <a:lnTo>
                  <a:pt x="6" y="5"/>
                </a:lnTo>
                <a:lnTo>
                  <a:pt x="2" y="9"/>
                </a:lnTo>
                <a:lnTo>
                  <a:pt x="1"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1" name="Straight Connector 46729"/>
          <p:cNvSpPr>
            <a:spLocks noChangeShapeType="1"/>
          </p:cNvSpPr>
          <p:nvPr/>
        </p:nvSpPr>
        <p:spPr bwMode="auto">
          <a:xfrm>
            <a:off x="3724275" y="44561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2" name="Shape 46730"/>
          <p:cNvSpPr>
            <a:spLocks/>
          </p:cNvSpPr>
          <p:nvPr/>
        </p:nvSpPr>
        <p:spPr bwMode="auto">
          <a:xfrm>
            <a:off x="3716338" y="4456113"/>
            <a:ext cx="42862" cy="14287"/>
          </a:xfrm>
          <a:custGeom>
            <a:avLst/>
            <a:gdLst>
              <a:gd name="T0" fmla="*/ 2147483647 w 109"/>
              <a:gd name="T1" fmla="*/ 0 h 38"/>
              <a:gd name="T2" fmla="*/ 2147483647 w 109"/>
              <a:gd name="T3" fmla="*/ 0 h 38"/>
              <a:gd name="T4" fmla="*/ 2147483647 w 109"/>
              <a:gd name="T5" fmla="*/ 2147483647 h 38"/>
              <a:gd name="T6" fmla="*/ 2147483647 w 109"/>
              <a:gd name="T7" fmla="*/ 2147483647 h 38"/>
              <a:gd name="T8" fmla="*/ 2147483647 w 109"/>
              <a:gd name="T9" fmla="*/ 2147483647 h 38"/>
              <a:gd name="T10" fmla="*/ 2147483647 w 109"/>
              <a:gd name="T11" fmla="*/ 2147483647 h 38"/>
              <a:gd name="T12" fmla="*/ 0 w 109"/>
              <a:gd name="T13" fmla="*/ 2147483647 h 38"/>
              <a:gd name="T14" fmla="*/ 2147483647 w 109"/>
              <a:gd name="T15" fmla="*/ 2147483647 h 38"/>
              <a:gd name="T16" fmla="*/ 2147483647 w 109"/>
              <a:gd name="T17" fmla="*/ 2147483647 h 38"/>
              <a:gd name="T18" fmla="*/ 2147483647 w 109"/>
              <a:gd name="T19" fmla="*/ 2147483647 h 38"/>
              <a:gd name="T20" fmla="*/ 2147483647 w 109"/>
              <a:gd name="T21" fmla="*/ 2147483647 h 38"/>
              <a:gd name="T22" fmla="*/ 2147483647 w 109"/>
              <a:gd name="T23" fmla="*/ 2147483647 h 38"/>
              <a:gd name="T24" fmla="*/ 2147483647 w 109"/>
              <a:gd name="T25" fmla="*/ 2147483647 h 38"/>
              <a:gd name="T26" fmla="*/ 2147483647 w 109"/>
              <a:gd name="T27" fmla="*/ 2147483647 h 38"/>
              <a:gd name="T28" fmla="*/ 2147483647 w 109"/>
              <a:gd name="T29" fmla="*/ 2147483647 h 38"/>
              <a:gd name="T30" fmla="*/ 2147483647 w 109"/>
              <a:gd name="T31" fmla="*/ 2147483647 h 38"/>
              <a:gd name="T32" fmla="*/ 2147483647 w 109"/>
              <a:gd name="T33" fmla="*/ 2147483647 h 38"/>
              <a:gd name="T34" fmla="*/ 2147483647 w 109"/>
              <a:gd name="T35" fmla="*/ 2147483647 h 38"/>
              <a:gd name="T36" fmla="*/ 2147483647 w 109"/>
              <a:gd name="T37" fmla="*/ 2147483647 h 38"/>
              <a:gd name="T38" fmla="*/ 2147483647 w 109"/>
              <a:gd name="T39" fmla="*/ 2147483647 h 38"/>
              <a:gd name="T40" fmla="*/ 2147483647 w 109"/>
              <a:gd name="T41" fmla="*/ 2147483647 h 38"/>
              <a:gd name="T42" fmla="*/ 2147483647 w 109"/>
              <a:gd name="T43" fmla="*/ 2147483647 h 38"/>
              <a:gd name="T44" fmla="*/ 2147483647 w 109"/>
              <a:gd name="T45" fmla="*/ 2147483647 h 38"/>
              <a:gd name="T46" fmla="*/ 2147483647 w 109"/>
              <a:gd name="T47" fmla="*/ 0 h 38"/>
              <a:gd name="T48" fmla="*/ 2147483647 w 109"/>
              <a:gd name="T49" fmla="*/ 0 h 38"/>
              <a:gd name="T50" fmla="*/ 2147483647 w 10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8"/>
              <a:gd name="T80" fmla="*/ 109 w 10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8">
                <a:moveTo>
                  <a:pt x="19" y="0"/>
                </a:moveTo>
                <a:lnTo>
                  <a:pt x="15" y="0"/>
                </a:lnTo>
                <a:lnTo>
                  <a:pt x="10" y="3"/>
                </a:lnTo>
                <a:lnTo>
                  <a:pt x="6" y="5"/>
                </a:lnTo>
                <a:lnTo>
                  <a:pt x="2" y="9"/>
                </a:lnTo>
                <a:lnTo>
                  <a:pt x="1" y="15"/>
                </a:lnTo>
                <a:lnTo>
                  <a:pt x="0" y="20"/>
                </a:lnTo>
                <a:lnTo>
                  <a:pt x="1" y="25"/>
                </a:lnTo>
                <a:lnTo>
                  <a:pt x="2" y="29"/>
                </a:lnTo>
                <a:lnTo>
                  <a:pt x="6" y="34"/>
                </a:lnTo>
                <a:lnTo>
                  <a:pt x="10" y="37"/>
                </a:lnTo>
                <a:lnTo>
                  <a:pt x="15" y="38"/>
                </a:lnTo>
                <a:lnTo>
                  <a:pt x="84" y="38"/>
                </a:lnTo>
                <a:lnTo>
                  <a:pt x="93" y="38"/>
                </a:lnTo>
                <a:lnTo>
                  <a:pt x="99" y="37"/>
                </a:lnTo>
                <a:lnTo>
                  <a:pt x="103" y="34"/>
                </a:lnTo>
                <a:lnTo>
                  <a:pt x="107" y="29"/>
                </a:lnTo>
                <a:lnTo>
                  <a:pt x="108" y="25"/>
                </a:lnTo>
                <a:lnTo>
                  <a:pt x="109" y="20"/>
                </a:lnTo>
                <a:lnTo>
                  <a:pt x="108" y="15"/>
                </a:lnTo>
                <a:lnTo>
                  <a:pt x="107" y="9"/>
                </a:lnTo>
                <a:lnTo>
                  <a:pt x="103" y="5"/>
                </a:lnTo>
                <a:lnTo>
                  <a:pt x="99" y="3"/>
                </a:lnTo>
                <a:lnTo>
                  <a:pt x="93" y="0"/>
                </a:lnTo>
                <a:lnTo>
                  <a:pt x="88"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3" name="Straight Connector 46731"/>
          <p:cNvSpPr>
            <a:spLocks noChangeShapeType="1"/>
          </p:cNvSpPr>
          <p:nvPr/>
        </p:nvSpPr>
        <p:spPr bwMode="auto">
          <a:xfrm>
            <a:off x="3743325" y="44624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4" name="Shape 46732"/>
          <p:cNvSpPr>
            <a:spLocks/>
          </p:cNvSpPr>
          <p:nvPr/>
        </p:nvSpPr>
        <p:spPr bwMode="auto">
          <a:xfrm>
            <a:off x="3743325" y="4427538"/>
            <a:ext cx="15875" cy="42862"/>
          </a:xfrm>
          <a:custGeom>
            <a:avLst/>
            <a:gdLst>
              <a:gd name="T0" fmla="*/ 0 w 38"/>
              <a:gd name="T1" fmla="*/ 2147483647 h 113"/>
              <a:gd name="T2" fmla="*/ 0 w 38"/>
              <a:gd name="T3" fmla="*/ 2147483647 h 113"/>
              <a:gd name="T4" fmla="*/ 2147483647 w 38"/>
              <a:gd name="T5" fmla="*/ 2147483647 h 113"/>
              <a:gd name="T6" fmla="*/ 2147483647 w 38"/>
              <a:gd name="T7" fmla="*/ 2147483647 h 113"/>
              <a:gd name="T8" fmla="*/ 2147483647 w 38"/>
              <a:gd name="T9" fmla="*/ 2147483647 h 113"/>
              <a:gd name="T10" fmla="*/ 2147483647 w 38"/>
              <a:gd name="T11" fmla="*/ 2147483647 h 113"/>
              <a:gd name="T12" fmla="*/ 2147483647 w 38"/>
              <a:gd name="T13" fmla="*/ 2147483647 h 113"/>
              <a:gd name="T14" fmla="*/ 2147483647 w 38"/>
              <a:gd name="T15" fmla="*/ 2147483647 h 113"/>
              <a:gd name="T16" fmla="*/ 2147483647 w 38"/>
              <a:gd name="T17" fmla="*/ 2147483647 h 113"/>
              <a:gd name="T18" fmla="*/ 2147483647 w 38"/>
              <a:gd name="T19" fmla="*/ 2147483647 h 113"/>
              <a:gd name="T20" fmla="*/ 2147483647 w 38"/>
              <a:gd name="T21" fmla="*/ 2147483647 h 113"/>
              <a:gd name="T22" fmla="*/ 2147483647 w 38"/>
              <a:gd name="T23" fmla="*/ 2147483647 h 113"/>
              <a:gd name="T24" fmla="*/ 2147483647 w 38"/>
              <a:gd name="T25" fmla="*/ 2147483647 h 113"/>
              <a:gd name="T26" fmla="*/ 2147483647 w 38"/>
              <a:gd name="T27" fmla="*/ 2147483647 h 113"/>
              <a:gd name="T28" fmla="*/ 2147483647 w 38"/>
              <a:gd name="T29" fmla="*/ 2147483647 h 113"/>
              <a:gd name="T30" fmla="*/ 2147483647 w 38"/>
              <a:gd name="T31" fmla="*/ 2147483647 h 113"/>
              <a:gd name="T32" fmla="*/ 2147483647 w 38"/>
              <a:gd name="T33" fmla="*/ 2147483647 h 113"/>
              <a:gd name="T34" fmla="*/ 2147483647 w 38"/>
              <a:gd name="T35" fmla="*/ 0 h 113"/>
              <a:gd name="T36" fmla="*/ 2147483647 w 38"/>
              <a:gd name="T37" fmla="*/ 0 h 113"/>
              <a:gd name="T38" fmla="*/ 2147483647 w 38"/>
              <a:gd name="T39" fmla="*/ 0 h 113"/>
              <a:gd name="T40" fmla="*/ 2147483647 w 38"/>
              <a:gd name="T41" fmla="*/ 2147483647 h 113"/>
              <a:gd name="T42" fmla="*/ 2147483647 w 38"/>
              <a:gd name="T43" fmla="*/ 2147483647 h 113"/>
              <a:gd name="T44" fmla="*/ 2147483647 w 38"/>
              <a:gd name="T45" fmla="*/ 2147483647 h 113"/>
              <a:gd name="T46" fmla="*/ 0 w 38"/>
              <a:gd name="T47" fmla="*/ 2147483647 h 113"/>
              <a:gd name="T48" fmla="*/ 0 w 38"/>
              <a:gd name="T49" fmla="*/ 2147483647 h 113"/>
              <a:gd name="T50" fmla="*/ 0 w 38"/>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3"/>
              <a:gd name="T80" fmla="*/ 38 w 38"/>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3">
                <a:moveTo>
                  <a:pt x="0" y="93"/>
                </a:moveTo>
                <a:lnTo>
                  <a:pt x="0" y="98"/>
                </a:lnTo>
                <a:lnTo>
                  <a:pt x="2" y="102"/>
                </a:lnTo>
                <a:lnTo>
                  <a:pt x="5" y="107"/>
                </a:lnTo>
                <a:lnTo>
                  <a:pt x="9" y="110"/>
                </a:lnTo>
                <a:lnTo>
                  <a:pt x="14" y="111"/>
                </a:lnTo>
                <a:lnTo>
                  <a:pt x="20" y="113"/>
                </a:lnTo>
                <a:lnTo>
                  <a:pt x="23" y="111"/>
                </a:lnTo>
                <a:lnTo>
                  <a:pt x="29" y="110"/>
                </a:lnTo>
                <a:lnTo>
                  <a:pt x="33" y="107"/>
                </a:lnTo>
                <a:lnTo>
                  <a:pt x="37" y="102"/>
                </a:lnTo>
                <a:lnTo>
                  <a:pt x="38" y="98"/>
                </a:lnTo>
                <a:lnTo>
                  <a:pt x="38" y="25"/>
                </a:lnTo>
                <a:lnTo>
                  <a:pt x="38" y="15"/>
                </a:lnTo>
                <a:lnTo>
                  <a:pt x="37" y="10"/>
                </a:lnTo>
                <a:lnTo>
                  <a:pt x="33" y="6"/>
                </a:lnTo>
                <a:lnTo>
                  <a:pt x="29" y="3"/>
                </a:lnTo>
                <a:lnTo>
                  <a:pt x="23" y="0"/>
                </a:lnTo>
                <a:lnTo>
                  <a:pt x="20" y="0"/>
                </a:lnTo>
                <a:lnTo>
                  <a:pt x="14" y="0"/>
                </a:lnTo>
                <a:lnTo>
                  <a:pt x="9" y="3"/>
                </a:lnTo>
                <a:lnTo>
                  <a:pt x="5" y="6"/>
                </a:lnTo>
                <a:lnTo>
                  <a:pt x="2" y="10"/>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5" name="Straight Connector 46733"/>
          <p:cNvSpPr>
            <a:spLocks noChangeShapeType="1"/>
          </p:cNvSpPr>
          <p:nvPr/>
        </p:nvSpPr>
        <p:spPr bwMode="auto">
          <a:xfrm>
            <a:off x="3751263" y="44275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6" name="Shape 46734"/>
          <p:cNvSpPr>
            <a:spLocks/>
          </p:cNvSpPr>
          <p:nvPr/>
        </p:nvSpPr>
        <p:spPr bwMode="auto">
          <a:xfrm>
            <a:off x="3743325" y="4427538"/>
            <a:ext cx="114300" cy="14287"/>
          </a:xfrm>
          <a:custGeom>
            <a:avLst/>
            <a:gdLst>
              <a:gd name="T0" fmla="*/ 2147483647 w 285"/>
              <a:gd name="T1" fmla="*/ 0 h 39"/>
              <a:gd name="T2" fmla="*/ 2147483647 w 285"/>
              <a:gd name="T3" fmla="*/ 0 h 39"/>
              <a:gd name="T4" fmla="*/ 2147483647 w 285"/>
              <a:gd name="T5" fmla="*/ 2147483647 h 39"/>
              <a:gd name="T6" fmla="*/ 2147483647 w 285"/>
              <a:gd name="T7" fmla="*/ 2147483647 h 39"/>
              <a:gd name="T8" fmla="*/ 2147483647 w 285"/>
              <a:gd name="T9" fmla="*/ 2147483647 h 39"/>
              <a:gd name="T10" fmla="*/ 0 w 285"/>
              <a:gd name="T11" fmla="*/ 2147483647 h 39"/>
              <a:gd name="T12" fmla="*/ 0 w 285"/>
              <a:gd name="T13" fmla="*/ 2147483647 h 39"/>
              <a:gd name="T14" fmla="*/ 0 w 285"/>
              <a:gd name="T15" fmla="*/ 2147483647 h 39"/>
              <a:gd name="T16" fmla="*/ 2147483647 w 285"/>
              <a:gd name="T17" fmla="*/ 2147483647 h 39"/>
              <a:gd name="T18" fmla="*/ 2147483647 w 285"/>
              <a:gd name="T19" fmla="*/ 2147483647 h 39"/>
              <a:gd name="T20" fmla="*/ 2147483647 w 285"/>
              <a:gd name="T21" fmla="*/ 2147483647 h 39"/>
              <a:gd name="T22" fmla="*/ 2147483647 w 285"/>
              <a:gd name="T23" fmla="*/ 2147483647 h 39"/>
              <a:gd name="T24" fmla="*/ 2147483647 w 285"/>
              <a:gd name="T25" fmla="*/ 2147483647 h 39"/>
              <a:gd name="T26" fmla="*/ 2147483647 w 285"/>
              <a:gd name="T27" fmla="*/ 2147483647 h 39"/>
              <a:gd name="T28" fmla="*/ 2147483647 w 285"/>
              <a:gd name="T29" fmla="*/ 2147483647 h 39"/>
              <a:gd name="T30" fmla="*/ 2147483647 w 285"/>
              <a:gd name="T31" fmla="*/ 2147483647 h 39"/>
              <a:gd name="T32" fmla="*/ 2147483647 w 285"/>
              <a:gd name="T33" fmla="*/ 2147483647 h 39"/>
              <a:gd name="T34" fmla="*/ 2147483647 w 285"/>
              <a:gd name="T35" fmla="*/ 2147483647 h 39"/>
              <a:gd name="T36" fmla="*/ 2147483647 w 285"/>
              <a:gd name="T37" fmla="*/ 2147483647 h 39"/>
              <a:gd name="T38" fmla="*/ 2147483647 w 285"/>
              <a:gd name="T39" fmla="*/ 2147483647 h 39"/>
              <a:gd name="T40" fmla="*/ 2147483647 w 285"/>
              <a:gd name="T41" fmla="*/ 2147483647 h 39"/>
              <a:gd name="T42" fmla="*/ 2147483647 w 285"/>
              <a:gd name="T43" fmla="*/ 2147483647 h 39"/>
              <a:gd name="T44" fmla="*/ 2147483647 w 285"/>
              <a:gd name="T45" fmla="*/ 2147483647 h 39"/>
              <a:gd name="T46" fmla="*/ 2147483647 w 285"/>
              <a:gd name="T47" fmla="*/ 0 h 39"/>
              <a:gd name="T48" fmla="*/ 2147483647 w 285"/>
              <a:gd name="T49" fmla="*/ 0 h 39"/>
              <a:gd name="T50" fmla="*/ 2147483647 w 285"/>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5"/>
              <a:gd name="T79" fmla="*/ 0 h 39"/>
              <a:gd name="T80" fmla="*/ 285 w 285"/>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5" h="39">
                <a:moveTo>
                  <a:pt x="20" y="0"/>
                </a:moveTo>
                <a:lnTo>
                  <a:pt x="14" y="0"/>
                </a:lnTo>
                <a:lnTo>
                  <a:pt x="9" y="3"/>
                </a:lnTo>
                <a:lnTo>
                  <a:pt x="5" y="6"/>
                </a:lnTo>
                <a:lnTo>
                  <a:pt x="2" y="10"/>
                </a:lnTo>
                <a:lnTo>
                  <a:pt x="0" y="15"/>
                </a:lnTo>
                <a:lnTo>
                  <a:pt x="0" y="20"/>
                </a:lnTo>
                <a:lnTo>
                  <a:pt x="0" y="25"/>
                </a:lnTo>
                <a:lnTo>
                  <a:pt x="2" y="29"/>
                </a:lnTo>
                <a:lnTo>
                  <a:pt x="5" y="35"/>
                </a:lnTo>
                <a:lnTo>
                  <a:pt x="9" y="37"/>
                </a:lnTo>
                <a:lnTo>
                  <a:pt x="14" y="39"/>
                </a:lnTo>
                <a:lnTo>
                  <a:pt x="260" y="39"/>
                </a:lnTo>
                <a:lnTo>
                  <a:pt x="271" y="39"/>
                </a:lnTo>
                <a:lnTo>
                  <a:pt x="275" y="37"/>
                </a:lnTo>
                <a:lnTo>
                  <a:pt x="279" y="35"/>
                </a:lnTo>
                <a:lnTo>
                  <a:pt x="283" y="29"/>
                </a:lnTo>
                <a:lnTo>
                  <a:pt x="284" y="25"/>
                </a:lnTo>
                <a:lnTo>
                  <a:pt x="285" y="20"/>
                </a:lnTo>
                <a:lnTo>
                  <a:pt x="284" y="15"/>
                </a:lnTo>
                <a:lnTo>
                  <a:pt x="283" y="10"/>
                </a:lnTo>
                <a:lnTo>
                  <a:pt x="279" y="6"/>
                </a:lnTo>
                <a:lnTo>
                  <a:pt x="275" y="3"/>
                </a:lnTo>
                <a:lnTo>
                  <a:pt x="271" y="0"/>
                </a:lnTo>
                <a:lnTo>
                  <a:pt x="265"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7" name="Straight Connector 46735"/>
          <p:cNvSpPr>
            <a:spLocks noChangeShapeType="1"/>
          </p:cNvSpPr>
          <p:nvPr/>
        </p:nvSpPr>
        <p:spPr bwMode="auto">
          <a:xfrm>
            <a:off x="3841750" y="44338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8" name="Shape 46736"/>
          <p:cNvSpPr>
            <a:spLocks/>
          </p:cNvSpPr>
          <p:nvPr/>
        </p:nvSpPr>
        <p:spPr bwMode="auto">
          <a:xfrm>
            <a:off x="3841750" y="4398963"/>
            <a:ext cx="14288" cy="42862"/>
          </a:xfrm>
          <a:custGeom>
            <a:avLst/>
            <a:gdLst>
              <a:gd name="T0" fmla="*/ 0 w 38"/>
              <a:gd name="T1" fmla="*/ 2147483647 h 112"/>
              <a:gd name="T2" fmla="*/ 0 w 38"/>
              <a:gd name="T3" fmla="*/ 2147483647 h 112"/>
              <a:gd name="T4" fmla="*/ 2147483647 w 38"/>
              <a:gd name="T5" fmla="*/ 2147483647 h 112"/>
              <a:gd name="T6" fmla="*/ 2147483647 w 38"/>
              <a:gd name="T7" fmla="*/ 2147483647 h 112"/>
              <a:gd name="T8" fmla="*/ 2147483647 w 38"/>
              <a:gd name="T9" fmla="*/ 2147483647 h 112"/>
              <a:gd name="T10" fmla="*/ 2147483647 w 38"/>
              <a:gd name="T11" fmla="*/ 2147483647 h 112"/>
              <a:gd name="T12" fmla="*/ 2147483647 w 38"/>
              <a:gd name="T13" fmla="*/ 2147483647 h 112"/>
              <a:gd name="T14" fmla="*/ 2147483647 w 38"/>
              <a:gd name="T15" fmla="*/ 2147483647 h 112"/>
              <a:gd name="T16" fmla="*/ 2147483647 w 38"/>
              <a:gd name="T17" fmla="*/ 2147483647 h 112"/>
              <a:gd name="T18" fmla="*/ 2147483647 w 38"/>
              <a:gd name="T19" fmla="*/ 2147483647 h 112"/>
              <a:gd name="T20" fmla="*/ 2147483647 w 38"/>
              <a:gd name="T21" fmla="*/ 2147483647 h 112"/>
              <a:gd name="T22" fmla="*/ 2147483647 w 38"/>
              <a:gd name="T23" fmla="*/ 2147483647 h 112"/>
              <a:gd name="T24" fmla="*/ 2147483647 w 38"/>
              <a:gd name="T25" fmla="*/ 2147483647 h 112"/>
              <a:gd name="T26" fmla="*/ 2147483647 w 38"/>
              <a:gd name="T27" fmla="*/ 2147483647 h 112"/>
              <a:gd name="T28" fmla="*/ 2147483647 w 38"/>
              <a:gd name="T29" fmla="*/ 2147483647 h 112"/>
              <a:gd name="T30" fmla="*/ 2147483647 w 38"/>
              <a:gd name="T31" fmla="*/ 2147483647 h 112"/>
              <a:gd name="T32" fmla="*/ 2147483647 w 38"/>
              <a:gd name="T33" fmla="*/ 2147483647 h 112"/>
              <a:gd name="T34" fmla="*/ 2147483647 w 38"/>
              <a:gd name="T35" fmla="*/ 0 h 112"/>
              <a:gd name="T36" fmla="*/ 2147483647 w 38"/>
              <a:gd name="T37" fmla="*/ 0 h 112"/>
              <a:gd name="T38" fmla="*/ 2147483647 w 38"/>
              <a:gd name="T39" fmla="*/ 0 h 112"/>
              <a:gd name="T40" fmla="*/ 2147483647 w 38"/>
              <a:gd name="T41" fmla="*/ 2147483647 h 112"/>
              <a:gd name="T42" fmla="*/ 2147483647 w 38"/>
              <a:gd name="T43" fmla="*/ 2147483647 h 112"/>
              <a:gd name="T44" fmla="*/ 2147483647 w 38"/>
              <a:gd name="T45" fmla="*/ 2147483647 h 112"/>
              <a:gd name="T46" fmla="*/ 0 w 38"/>
              <a:gd name="T47" fmla="*/ 2147483647 h 112"/>
              <a:gd name="T48" fmla="*/ 0 w 38"/>
              <a:gd name="T49" fmla="*/ 2147483647 h 112"/>
              <a:gd name="T50" fmla="*/ 0 w 38"/>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2"/>
              <a:gd name="T80" fmla="*/ 38 w 38"/>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2">
                <a:moveTo>
                  <a:pt x="0" y="92"/>
                </a:moveTo>
                <a:lnTo>
                  <a:pt x="0" y="97"/>
                </a:lnTo>
                <a:lnTo>
                  <a:pt x="2" y="101"/>
                </a:lnTo>
                <a:lnTo>
                  <a:pt x="5" y="107"/>
                </a:lnTo>
                <a:lnTo>
                  <a:pt x="9" y="109"/>
                </a:lnTo>
                <a:lnTo>
                  <a:pt x="14" y="111"/>
                </a:lnTo>
                <a:lnTo>
                  <a:pt x="19" y="112"/>
                </a:lnTo>
                <a:lnTo>
                  <a:pt x="25" y="111"/>
                </a:lnTo>
                <a:lnTo>
                  <a:pt x="29" y="109"/>
                </a:lnTo>
                <a:lnTo>
                  <a:pt x="33" y="107"/>
                </a:lnTo>
                <a:lnTo>
                  <a:pt x="37" y="101"/>
                </a:lnTo>
                <a:lnTo>
                  <a:pt x="38" y="97"/>
                </a:lnTo>
                <a:lnTo>
                  <a:pt x="38" y="25"/>
                </a:lnTo>
                <a:lnTo>
                  <a:pt x="38" y="14"/>
                </a:lnTo>
                <a:lnTo>
                  <a:pt x="37" y="9"/>
                </a:lnTo>
                <a:lnTo>
                  <a:pt x="33" y="5"/>
                </a:lnTo>
                <a:lnTo>
                  <a:pt x="29" y="2"/>
                </a:lnTo>
                <a:lnTo>
                  <a:pt x="25" y="0"/>
                </a:lnTo>
                <a:lnTo>
                  <a:pt x="19" y="0"/>
                </a:lnTo>
                <a:lnTo>
                  <a:pt x="14" y="0"/>
                </a:lnTo>
                <a:lnTo>
                  <a:pt x="9" y="2"/>
                </a:lnTo>
                <a:lnTo>
                  <a:pt x="5" y="5"/>
                </a:lnTo>
                <a:lnTo>
                  <a:pt x="2" y="9"/>
                </a:lnTo>
                <a:lnTo>
                  <a:pt x="0"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59" name="Straight Connector 46737"/>
          <p:cNvSpPr>
            <a:spLocks noChangeShapeType="1"/>
          </p:cNvSpPr>
          <p:nvPr/>
        </p:nvSpPr>
        <p:spPr bwMode="auto">
          <a:xfrm>
            <a:off x="3849688" y="43989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0" name="Shape 46738"/>
          <p:cNvSpPr>
            <a:spLocks/>
          </p:cNvSpPr>
          <p:nvPr/>
        </p:nvSpPr>
        <p:spPr bwMode="auto">
          <a:xfrm>
            <a:off x="3841750" y="4398963"/>
            <a:ext cx="104775" cy="15875"/>
          </a:xfrm>
          <a:custGeom>
            <a:avLst/>
            <a:gdLst>
              <a:gd name="T0" fmla="*/ 2147483647 w 265"/>
              <a:gd name="T1" fmla="*/ 0 h 38"/>
              <a:gd name="T2" fmla="*/ 2147483647 w 265"/>
              <a:gd name="T3" fmla="*/ 0 h 38"/>
              <a:gd name="T4" fmla="*/ 2147483647 w 265"/>
              <a:gd name="T5" fmla="*/ 2147483647 h 38"/>
              <a:gd name="T6" fmla="*/ 2147483647 w 265"/>
              <a:gd name="T7" fmla="*/ 2147483647 h 38"/>
              <a:gd name="T8" fmla="*/ 2147483647 w 265"/>
              <a:gd name="T9" fmla="*/ 2147483647 h 38"/>
              <a:gd name="T10" fmla="*/ 0 w 265"/>
              <a:gd name="T11" fmla="*/ 2147483647 h 38"/>
              <a:gd name="T12" fmla="*/ 0 w 265"/>
              <a:gd name="T13" fmla="*/ 2147483647 h 38"/>
              <a:gd name="T14" fmla="*/ 0 w 265"/>
              <a:gd name="T15" fmla="*/ 2147483647 h 38"/>
              <a:gd name="T16" fmla="*/ 2147483647 w 265"/>
              <a:gd name="T17" fmla="*/ 2147483647 h 38"/>
              <a:gd name="T18" fmla="*/ 2147483647 w 265"/>
              <a:gd name="T19" fmla="*/ 2147483647 h 38"/>
              <a:gd name="T20" fmla="*/ 2147483647 w 265"/>
              <a:gd name="T21" fmla="*/ 2147483647 h 38"/>
              <a:gd name="T22" fmla="*/ 2147483647 w 265"/>
              <a:gd name="T23" fmla="*/ 2147483647 h 38"/>
              <a:gd name="T24" fmla="*/ 2147483647 w 265"/>
              <a:gd name="T25" fmla="*/ 2147483647 h 38"/>
              <a:gd name="T26" fmla="*/ 2147483647 w 265"/>
              <a:gd name="T27" fmla="*/ 2147483647 h 38"/>
              <a:gd name="T28" fmla="*/ 2147483647 w 265"/>
              <a:gd name="T29" fmla="*/ 2147483647 h 38"/>
              <a:gd name="T30" fmla="*/ 2147483647 w 265"/>
              <a:gd name="T31" fmla="*/ 2147483647 h 38"/>
              <a:gd name="T32" fmla="*/ 2147483647 w 265"/>
              <a:gd name="T33" fmla="*/ 2147483647 h 38"/>
              <a:gd name="T34" fmla="*/ 2147483647 w 265"/>
              <a:gd name="T35" fmla="*/ 2147483647 h 38"/>
              <a:gd name="T36" fmla="*/ 2147483647 w 265"/>
              <a:gd name="T37" fmla="*/ 2147483647 h 38"/>
              <a:gd name="T38" fmla="*/ 2147483647 w 265"/>
              <a:gd name="T39" fmla="*/ 2147483647 h 38"/>
              <a:gd name="T40" fmla="*/ 2147483647 w 265"/>
              <a:gd name="T41" fmla="*/ 2147483647 h 38"/>
              <a:gd name="T42" fmla="*/ 2147483647 w 265"/>
              <a:gd name="T43" fmla="*/ 2147483647 h 38"/>
              <a:gd name="T44" fmla="*/ 2147483647 w 265"/>
              <a:gd name="T45" fmla="*/ 2147483647 h 38"/>
              <a:gd name="T46" fmla="*/ 2147483647 w 265"/>
              <a:gd name="T47" fmla="*/ 0 h 38"/>
              <a:gd name="T48" fmla="*/ 2147483647 w 265"/>
              <a:gd name="T49" fmla="*/ 0 h 38"/>
              <a:gd name="T50" fmla="*/ 2147483647 w 265"/>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5"/>
              <a:gd name="T79" fmla="*/ 0 h 38"/>
              <a:gd name="T80" fmla="*/ 265 w 265"/>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5" h="38">
                <a:moveTo>
                  <a:pt x="19" y="0"/>
                </a:moveTo>
                <a:lnTo>
                  <a:pt x="14" y="0"/>
                </a:lnTo>
                <a:lnTo>
                  <a:pt x="9" y="2"/>
                </a:lnTo>
                <a:lnTo>
                  <a:pt x="5" y="5"/>
                </a:lnTo>
                <a:lnTo>
                  <a:pt x="2" y="9"/>
                </a:lnTo>
                <a:lnTo>
                  <a:pt x="0" y="14"/>
                </a:lnTo>
                <a:lnTo>
                  <a:pt x="0" y="20"/>
                </a:lnTo>
                <a:lnTo>
                  <a:pt x="0" y="25"/>
                </a:lnTo>
                <a:lnTo>
                  <a:pt x="2" y="29"/>
                </a:lnTo>
                <a:lnTo>
                  <a:pt x="5" y="33"/>
                </a:lnTo>
                <a:lnTo>
                  <a:pt x="9" y="37"/>
                </a:lnTo>
                <a:lnTo>
                  <a:pt x="14" y="38"/>
                </a:lnTo>
                <a:lnTo>
                  <a:pt x="240" y="38"/>
                </a:lnTo>
                <a:lnTo>
                  <a:pt x="251" y="38"/>
                </a:lnTo>
                <a:lnTo>
                  <a:pt x="255" y="37"/>
                </a:lnTo>
                <a:lnTo>
                  <a:pt x="260" y="33"/>
                </a:lnTo>
                <a:lnTo>
                  <a:pt x="263" y="29"/>
                </a:lnTo>
                <a:lnTo>
                  <a:pt x="264" y="25"/>
                </a:lnTo>
                <a:lnTo>
                  <a:pt x="265" y="20"/>
                </a:lnTo>
                <a:lnTo>
                  <a:pt x="264" y="14"/>
                </a:lnTo>
                <a:lnTo>
                  <a:pt x="263" y="9"/>
                </a:lnTo>
                <a:lnTo>
                  <a:pt x="260" y="5"/>
                </a:lnTo>
                <a:lnTo>
                  <a:pt x="255" y="2"/>
                </a:lnTo>
                <a:lnTo>
                  <a:pt x="251" y="0"/>
                </a:lnTo>
                <a:lnTo>
                  <a:pt x="245"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1" name="Straight Connector 46739"/>
          <p:cNvSpPr>
            <a:spLocks noChangeShapeType="1"/>
          </p:cNvSpPr>
          <p:nvPr/>
        </p:nvSpPr>
        <p:spPr bwMode="auto">
          <a:xfrm>
            <a:off x="3930650" y="44069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2" name="Shape 46740"/>
          <p:cNvSpPr>
            <a:spLocks/>
          </p:cNvSpPr>
          <p:nvPr/>
        </p:nvSpPr>
        <p:spPr bwMode="auto">
          <a:xfrm>
            <a:off x="3930650" y="4371975"/>
            <a:ext cx="15875" cy="42863"/>
          </a:xfrm>
          <a:custGeom>
            <a:avLst/>
            <a:gdLst>
              <a:gd name="T0" fmla="*/ 0 w 38"/>
              <a:gd name="T1" fmla="*/ 2147483647 h 112"/>
              <a:gd name="T2" fmla="*/ 0 w 38"/>
              <a:gd name="T3" fmla="*/ 2147483647 h 112"/>
              <a:gd name="T4" fmla="*/ 2147483647 w 38"/>
              <a:gd name="T5" fmla="*/ 2147483647 h 112"/>
              <a:gd name="T6" fmla="*/ 2147483647 w 38"/>
              <a:gd name="T7" fmla="*/ 2147483647 h 112"/>
              <a:gd name="T8" fmla="*/ 2147483647 w 38"/>
              <a:gd name="T9" fmla="*/ 2147483647 h 112"/>
              <a:gd name="T10" fmla="*/ 2147483647 w 38"/>
              <a:gd name="T11" fmla="*/ 2147483647 h 112"/>
              <a:gd name="T12" fmla="*/ 2147483647 w 38"/>
              <a:gd name="T13" fmla="*/ 2147483647 h 112"/>
              <a:gd name="T14" fmla="*/ 2147483647 w 38"/>
              <a:gd name="T15" fmla="*/ 2147483647 h 112"/>
              <a:gd name="T16" fmla="*/ 2147483647 w 38"/>
              <a:gd name="T17" fmla="*/ 2147483647 h 112"/>
              <a:gd name="T18" fmla="*/ 2147483647 w 38"/>
              <a:gd name="T19" fmla="*/ 2147483647 h 112"/>
              <a:gd name="T20" fmla="*/ 2147483647 w 38"/>
              <a:gd name="T21" fmla="*/ 2147483647 h 112"/>
              <a:gd name="T22" fmla="*/ 2147483647 w 38"/>
              <a:gd name="T23" fmla="*/ 2147483647 h 112"/>
              <a:gd name="T24" fmla="*/ 2147483647 w 38"/>
              <a:gd name="T25" fmla="*/ 2147483647 h 112"/>
              <a:gd name="T26" fmla="*/ 2147483647 w 38"/>
              <a:gd name="T27" fmla="*/ 2147483647 h 112"/>
              <a:gd name="T28" fmla="*/ 2147483647 w 38"/>
              <a:gd name="T29" fmla="*/ 2147483647 h 112"/>
              <a:gd name="T30" fmla="*/ 2147483647 w 38"/>
              <a:gd name="T31" fmla="*/ 2147483647 h 112"/>
              <a:gd name="T32" fmla="*/ 2147483647 w 38"/>
              <a:gd name="T33" fmla="*/ 2147483647 h 112"/>
              <a:gd name="T34" fmla="*/ 2147483647 w 38"/>
              <a:gd name="T35" fmla="*/ 0 h 112"/>
              <a:gd name="T36" fmla="*/ 2147483647 w 38"/>
              <a:gd name="T37" fmla="*/ 0 h 112"/>
              <a:gd name="T38" fmla="*/ 2147483647 w 38"/>
              <a:gd name="T39" fmla="*/ 0 h 112"/>
              <a:gd name="T40" fmla="*/ 2147483647 w 38"/>
              <a:gd name="T41" fmla="*/ 2147483647 h 112"/>
              <a:gd name="T42" fmla="*/ 2147483647 w 38"/>
              <a:gd name="T43" fmla="*/ 2147483647 h 112"/>
              <a:gd name="T44" fmla="*/ 2147483647 w 38"/>
              <a:gd name="T45" fmla="*/ 2147483647 h 112"/>
              <a:gd name="T46" fmla="*/ 0 w 38"/>
              <a:gd name="T47" fmla="*/ 2147483647 h 112"/>
              <a:gd name="T48" fmla="*/ 0 w 38"/>
              <a:gd name="T49" fmla="*/ 2147483647 h 112"/>
              <a:gd name="T50" fmla="*/ 0 w 38"/>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2"/>
              <a:gd name="T80" fmla="*/ 38 w 38"/>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2">
                <a:moveTo>
                  <a:pt x="0" y="93"/>
                </a:moveTo>
                <a:lnTo>
                  <a:pt x="0" y="98"/>
                </a:lnTo>
                <a:lnTo>
                  <a:pt x="2" y="102"/>
                </a:lnTo>
                <a:lnTo>
                  <a:pt x="5" y="106"/>
                </a:lnTo>
                <a:lnTo>
                  <a:pt x="9" y="110"/>
                </a:lnTo>
                <a:lnTo>
                  <a:pt x="14" y="111"/>
                </a:lnTo>
                <a:lnTo>
                  <a:pt x="19" y="112"/>
                </a:lnTo>
                <a:lnTo>
                  <a:pt x="25" y="111"/>
                </a:lnTo>
                <a:lnTo>
                  <a:pt x="29" y="110"/>
                </a:lnTo>
                <a:lnTo>
                  <a:pt x="34" y="106"/>
                </a:lnTo>
                <a:lnTo>
                  <a:pt x="37" y="102"/>
                </a:lnTo>
                <a:lnTo>
                  <a:pt x="38" y="98"/>
                </a:lnTo>
                <a:lnTo>
                  <a:pt x="38" y="25"/>
                </a:lnTo>
                <a:lnTo>
                  <a:pt x="38" y="15"/>
                </a:lnTo>
                <a:lnTo>
                  <a:pt x="37" y="9"/>
                </a:lnTo>
                <a:lnTo>
                  <a:pt x="34" y="5"/>
                </a:lnTo>
                <a:lnTo>
                  <a:pt x="29" y="3"/>
                </a:lnTo>
                <a:lnTo>
                  <a:pt x="25" y="0"/>
                </a:lnTo>
                <a:lnTo>
                  <a:pt x="19" y="0"/>
                </a:lnTo>
                <a:lnTo>
                  <a:pt x="14" y="0"/>
                </a:lnTo>
                <a:lnTo>
                  <a:pt x="9" y="3"/>
                </a:lnTo>
                <a:lnTo>
                  <a:pt x="5" y="5"/>
                </a:lnTo>
                <a:lnTo>
                  <a:pt x="2" y="9"/>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3" name="Straight Connector 46741"/>
          <p:cNvSpPr>
            <a:spLocks noChangeShapeType="1"/>
          </p:cNvSpPr>
          <p:nvPr/>
        </p:nvSpPr>
        <p:spPr bwMode="auto">
          <a:xfrm>
            <a:off x="3938588" y="43719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4" name="Shape 46742"/>
          <p:cNvSpPr>
            <a:spLocks/>
          </p:cNvSpPr>
          <p:nvPr/>
        </p:nvSpPr>
        <p:spPr bwMode="auto">
          <a:xfrm>
            <a:off x="3930650" y="4371975"/>
            <a:ext cx="31750" cy="15875"/>
          </a:xfrm>
          <a:custGeom>
            <a:avLst/>
            <a:gdLst>
              <a:gd name="T0" fmla="*/ 2147483647 w 79"/>
              <a:gd name="T1" fmla="*/ 0 h 38"/>
              <a:gd name="T2" fmla="*/ 2147483647 w 79"/>
              <a:gd name="T3" fmla="*/ 0 h 38"/>
              <a:gd name="T4" fmla="*/ 2147483647 w 79"/>
              <a:gd name="T5" fmla="*/ 2147483647 h 38"/>
              <a:gd name="T6" fmla="*/ 2147483647 w 79"/>
              <a:gd name="T7" fmla="*/ 2147483647 h 38"/>
              <a:gd name="T8" fmla="*/ 2147483647 w 79"/>
              <a:gd name="T9" fmla="*/ 2147483647 h 38"/>
              <a:gd name="T10" fmla="*/ 0 w 79"/>
              <a:gd name="T11" fmla="*/ 2147483647 h 38"/>
              <a:gd name="T12" fmla="*/ 0 w 79"/>
              <a:gd name="T13" fmla="*/ 2147483647 h 38"/>
              <a:gd name="T14" fmla="*/ 0 w 79"/>
              <a:gd name="T15" fmla="*/ 2147483647 h 38"/>
              <a:gd name="T16" fmla="*/ 2147483647 w 79"/>
              <a:gd name="T17" fmla="*/ 2147483647 h 38"/>
              <a:gd name="T18" fmla="*/ 2147483647 w 79"/>
              <a:gd name="T19" fmla="*/ 2147483647 h 38"/>
              <a:gd name="T20" fmla="*/ 2147483647 w 79"/>
              <a:gd name="T21" fmla="*/ 2147483647 h 38"/>
              <a:gd name="T22" fmla="*/ 2147483647 w 79"/>
              <a:gd name="T23" fmla="*/ 2147483647 h 38"/>
              <a:gd name="T24" fmla="*/ 2147483647 w 79"/>
              <a:gd name="T25" fmla="*/ 2147483647 h 38"/>
              <a:gd name="T26" fmla="*/ 2147483647 w 79"/>
              <a:gd name="T27" fmla="*/ 2147483647 h 38"/>
              <a:gd name="T28" fmla="*/ 2147483647 w 79"/>
              <a:gd name="T29" fmla="*/ 2147483647 h 38"/>
              <a:gd name="T30" fmla="*/ 2147483647 w 79"/>
              <a:gd name="T31" fmla="*/ 2147483647 h 38"/>
              <a:gd name="T32" fmla="*/ 2147483647 w 79"/>
              <a:gd name="T33" fmla="*/ 2147483647 h 38"/>
              <a:gd name="T34" fmla="*/ 2147483647 w 79"/>
              <a:gd name="T35" fmla="*/ 2147483647 h 38"/>
              <a:gd name="T36" fmla="*/ 2147483647 w 79"/>
              <a:gd name="T37" fmla="*/ 2147483647 h 38"/>
              <a:gd name="T38" fmla="*/ 2147483647 w 79"/>
              <a:gd name="T39" fmla="*/ 2147483647 h 38"/>
              <a:gd name="T40" fmla="*/ 2147483647 w 79"/>
              <a:gd name="T41" fmla="*/ 2147483647 h 38"/>
              <a:gd name="T42" fmla="*/ 2147483647 w 79"/>
              <a:gd name="T43" fmla="*/ 2147483647 h 38"/>
              <a:gd name="T44" fmla="*/ 2147483647 w 79"/>
              <a:gd name="T45" fmla="*/ 2147483647 h 38"/>
              <a:gd name="T46" fmla="*/ 2147483647 w 79"/>
              <a:gd name="T47" fmla="*/ 0 h 38"/>
              <a:gd name="T48" fmla="*/ 2147483647 w 79"/>
              <a:gd name="T49" fmla="*/ 0 h 38"/>
              <a:gd name="T50" fmla="*/ 2147483647 w 7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8"/>
              <a:gd name="T80" fmla="*/ 79 w 7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8">
                <a:moveTo>
                  <a:pt x="19" y="0"/>
                </a:moveTo>
                <a:lnTo>
                  <a:pt x="14" y="0"/>
                </a:lnTo>
                <a:lnTo>
                  <a:pt x="9" y="3"/>
                </a:lnTo>
                <a:lnTo>
                  <a:pt x="5" y="5"/>
                </a:lnTo>
                <a:lnTo>
                  <a:pt x="2" y="9"/>
                </a:lnTo>
                <a:lnTo>
                  <a:pt x="0" y="15"/>
                </a:lnTo>
                <a:lnTo>
                  <a:pt x="0" y="20"/>
                </a:lnTo>
                <a:lnTo>
                  <a:pt x="0" y="25"/>
                </a:lnTo>
                <a:lnTo>
                  <a:pt x="2" y="29"/>
                </a:lnTo>
                <a:lnTo>
                  <a:pt x="5" y="33"/>
                </a:lnTo>
                <a:lnTo>
                  <a:pt x="9" y="37"/>
                </a:lnTo>
                <a:lnTo>
                  <a:pt x="14" y="38"/>
                </a:lnTo>
                <a:lnTo>
                  <a:pt x="54" y="38"/>
                </a:lnTo>
                <a:lnTo>
                  <a:pt x="64" y="38"/>
                </a:lnTo>
                <a:lnTo>
                  <a:pt x="68" y="37"/>
                </a:lnTo>
                <a:lnTo>
                  <a:pt x="72" y="33"/>
                </a:lnTo>
                <a:lnTo>
                  <a:pt x="76" y="29"/>
                </a:lnTo>
                <a:lnTo>
                  <a:pt x="78" y="25"/>
                </a:lnTo>
                <a:lnTo>
                  <a:pt x="79" y="20"/>
                </a:lnTo>
                <a:lnTo>
                  <a:pt x="78" y="15"/>
                </a:lnTo>
                <a:lnTo>
                  <a:pt x="76" y="9"/>
                </a:lnTo>
                <a:lnTo>
                  <a:pt x="72" y="5"/>
                </a:lnTo>
                <a:lnTo>
                  <a:pt x="68" y="3"/>
                </a:lnTo>
                <a:lnTo>
                  <a:pt x="64" y="0"/>
                </a:lnTo>
                <a:lnTo>
                  <a:pt x="58"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5" name="Straight Connector 46743"/>
          <p:cNvSpPr>
            <a:spLocks noChangeShapeType="1"/>
          </p:cNvSpPr>
          <p:nvPr/>
        </p:nvSpPr>
        <p:spPr bwMode="auto">
          <a:xfrm>
            <a:off x="3946525" y="43799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6" name="Shape 46744"/>
          <p:cNvSpPr>
            <a:spLocks/>
          </p:cNvSpPr>
          <p:nvPr/>
        </p:nvSpPr>
        <p:spPr bwMode="auto">
          <a:xfrm>
            <a:off x="3946525" y="4344988"/>
            <a:ext cx="15875" cy="42862"/>
          </a:xfrm>
          <a:custGeom>
            <a:avLst/>
            <a:gdLst>
              <a:gd name="T0" fmla="*/ 0 w 39"/>
              <a:gd name="T1" fmla="*/ 2147483647 h 113"/>
              <a:gd name="T2" fmla="*/ 0 w 39"/>
              <a:gd name="T3" fmla="*/ 2147483647 h 113"/>
              <a:gd name="T4" fmla="*/ 2147483647 w 39"/>
              <a:gd name="T5" fmla="*/ 2147483647 h 113"/>
              <a:gd name="T6" fmla="*/ 2147483647 w 39"/>
              <a:gd name="T7" fmla="*/ 2147483647 h 113"/>
              <a:gd name="T8" fmla="*/ 2147483647 w 39"/>
              <a:gd name="T9" fmla="*/ 2147483647 h 113"/>
              <a:gd name="T10" fmla="*/ 2147483647 w 39"/>
              <a:gd name="T11" fmla="*/ 2147483647 h 113"/>
              <a:gd name="T12" fmla="*/ 2147483647 w 39"/>
              <a:gd name="T13" fmla="*/ 2147483647 h 113"/>
              <a:gd name="T14" fmla="*/ 2147483647 w 39"/>
              <a:gd name="T15" fmla="*/ 2147483647 h 113"/>
              <a:gd name="T16" fmla="*/ 2147483647 w 39"/>
              <a:gd name="T17" fmla="*/ 2147483647 h 113"/>
              <a:gd name="T18" fmla="*/ 2147483647 w 39"/>
              <a:gd name="T19" fmla="*/ 2147483647 h 113"/>
              <a:gd name="T20" fmla="*/ 2147483647 w 39"/>
              <a:gd name="T21" fmla="*/ 2147483647 h 113"/>
              <a:gd name="T22" fmla="*/ 2147483647 w 39"/>
              <a:gd name="T23" fmla="*/ 2147483647 h 113"/>
              <a:gd name="T24" fmla="*/ 2147483647 w 39"/>
              <a:gd name="T25" fmla="*/ 2147483647 h 113"/>
              <a:gd name="T26" fmla="*/ 2147483647 w 39"/>
              <a:gd name="T27" fmla="*/ 2147483647 h 113"/>
              <a:gd name="T28" fmla="*/ 2147483647 w 39"/>
              <a:gd name="T29" fmla="*/ 2147483647 h 113"/>
              <a:gd name="T30" fmla="*/ 2147483647 w 39"/>
              <a:gd name="T31" fmla="*/ 2147483647 h 113"/>
              <a:gd name="T32" fmla="*/ 2147483647 w 39"/>
              <a:gd name="T33" fmla="*/ 2147483647 h 113"/>
              <a:gd name="T34" fmla="*/ 2147483647 w 39"/>
              <a:gd name="T35" fmla="*/ 0 h 113"/>
              <a:gd name="T36" fmla="*/ 2147483647 w 39"/>
              <a:gd name="T37" fmla="*/ 0 h 113"/>
              <a:gd name="T38" fmla="*/ 2147483647 w 39"/>
              <a:gd name="T39" fmla="*/ 0 h 113"/>
              <a:gd name="T40" fmla="*/ 2147483647 w 39"/>
              <a:gd name="T41" fmla="*/ 2147483647 h 113"/>
              <a:gd name="T42" fmla="*/ 2147483647 w 39"/>
              <a:gd name="T43" fmla="*/ 2147483647 h 113"/>
              <a:gd name="T44" fmla="*/ 2147483647 w 39"/>
              <a:gd name="T45" fmla="*/ 2147483647 h 113"/>
              <a:gd name="T46" fmla="*/ 0 w 39"/>
              <a:gd name="T47" fmla="*/ 2147483647 h 113"/>
              <a:gd name="T48" fmla="*/ 0 w 39"/>
              <a:gd name="T49" fmla="*/ 2147483647 h 113"/>
              <a:gd name="T50" fmla="*/ 0 w 39"/>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3"/>
              <a:gd name="T80" fmla="*/ 39 w 39"/>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3">
                <a:moveTo>
                  <a:pt x="0" y="93"/>
                </a:moveTo>
                <a:lnTo>
                  <a:pt x="0" y="98"/>
                </a:lnTo>
                <a:lnTo>
                  <a:pt x="3" y="102"/>
                </a:lnTo>
                <a:lnTo>
                  <a:pt x="5" y="106"/>
                </a:lnTo>
                <a:lnTo>
                  <a:pt x="9" y="110"/>
                </a:lnTo>
                <a:lnTo>
                  <a:pt x="15" y="111"/>
                </a:lnTo>
                <a:lnTo>
                  <a:pt x="20" y="113"/>
                </a:lnTo>
                <a:lnTo>
                  <a:pt x="25" y="111"/>
                </a:lnTo>
                <a:lnTo>
                  <a:pt x="29" y="110"/>
                </a:lnTo>
                <a:lnTo>
                  <a:pt x="33" y="106"/>
                </a:lnTo>
                <a:lnTo>
                  <a:pt x="37" y="102"/>
                </a:lnTo>
                <a:lnTo>
                  <a:pt x="39" y="98"/>
                </a:lnTo>
                <a:lnTo>
                  <a:pt x="39" y="25"/>
                </a:lnTo>
                <a:lnTo>
                  <a:pt x="39" y="15"/>
                </a:lnTo>
                <a:lnTo>
                  <a:pt x="37" y="10"/>
                </a:lnTo>
                <a:lnTo>
                  <a:pt x="33" y="6"/>
                </a:lnTo>
                <a:lnTo>
                  <a:pt x="29" y="3"/>
                </a:lnTo>
                <a:lnTo>
                  <a:pt x="25" y="0"/>
                </a:lnTo>
                <a:lnTo>
                  <a:pt x="20" y="0"/>
                </a:lnTo>
                <a:lnTo>
                  <a:pt x="15" y="0"/>
                </a:lnTo>
                <a:lnTo>
                  <a:pt x="9" y="3"/>
                </a:lnTo>
                <a:lnTo>
                  <a:pt x="5" y="6"/>
                </a:lnTo>
                <a:lnTo>
                  <a:pt x="3" y="10"/>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7" name="Straight Connector 46745"/>
          <p:cNvSpPr>
            <a:spLocks noChangeShapeType="1"/>
          </p:cNvSpPr>
          <p:nvPr/>
        </p:nvSpPr>
        <p:spPr bwMode="auto">
          <a:xfrm>
            <a:off x="3954463" y="43449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8" name="Shape 46746"/>
          <p:cNvSpPr>
            <a:spLocks/>
          </p:cNvSpPr>
          <p:nvPr/>
        </p:nvSpPr>
        <p:spPr bwMode="auto">
          <a:xfrm>
            <a:off x="3946525" y="4344988"/>
            <a:ext cx="39688" cy="12700"/>
          </a:xfrm>
          <a:custGeom>
            <a:avLst/>
            <a:gdLst>
              <a:gd name="T0" fmla="*/ 2147483647 w 98"/>
              <a:gd name="T1" fmla="*/ 0 h 39"/>
              <a:gd name="T2" fmla="*/ 2147483647 w 98"/>
              <a:gd name="T3" fmla="*/ 0 h 39"/>
              <a:gd name="T4" fmla="*/ 2147483647 w 98"/>
              <a:gd name="T5" fmla="*/ 2147483647 h 39"/>
              <a:gd name="T6" fmla="*/ 2147483647 w 98"/>
              <a:gd name="T7" fmla="*/ 2147483647 h 39"/>
              <a:gd name="T8" fmla="*/ 2147483647 w 98"/>
              <a:gd name="T9" fmla="*/ 2147483647 h 39"/>
              <a:gd name="T10" fmla="*/ 0 w 98"/>
              <a:gd name="T11" fmla="*/ 2147483647 h 39"/>
              <a:gd name="T12" fmla="*/ 0 w 98"/>
              <a:gd name="T13" fmla="*/ 2147483647 h 39"/>
              <a:gd name="T14" fmla="*/ 0 w 98"/>
              <a:gd name="T15" fmla="*/ 2147483647 h 39"/>
              <a:gd name="T16" fmla="*/ 2147483647 w 98"/>
              <a:gd name="T17" fmla="*/ 2147483647 h 39"/>
              <a:gd name="T18" fmla="*/ 2147483647 w 98"/>
              <a:gd name="T19" fmla="*/ 2147483647 h 39"/>
              <a:gd name="T20" fmla="*/ 2147483647 w 98"/>
              <a:gd name="T21" fmla="*/ 2147483647 h 39"/>
              <a:gd name="T22" fmla="*/ 2147483647 w 98"/>
              <a:gd name="T23" fmla="*/ 2147483647 h 39"/>
              <a:gd name="T24" fmla="*/ 2147483647 w 98"/>
              <a:gd name="T25" fmla="*/ 2147483647 h 39"/>
              <a:gd name="T26" fmla="*/ 2147483647 w 98"/>
              <a:gd name="T27" fmla="*/ 2147483647 h 39"/>
              <a:gd name="T28" fmla="*/ 2147483647 w 98"/>
              <a:gd name="T29" fmla="*/ 2147483647 h 39"/>
              <a:gd name="T30" fmla="*/ 2147483647 w 98"/>
              <a:gd name="T31" fmla="*/ 2147483647 h 39"/>
              <a:gd name="T32" fmla="*/ 2147483647 w 98"/>
              <a:gd name="T33" fmla="*/ 2147483647 h 39"/>
              <a:gd name="T34" fmla="*/ 2147483647 w 98"/>
              <a:gd name="T35" fmla="*/ 2147483647 h 39"/>
              <a:gd name="T36" fmla="*/ 2147483647 w 98"/>
              <a:gd name="T37" fmla="*/ 2147483647 h 39"/>
              <a:gd name="T38" fmla="*/ 2147483647 w 98"/>
              <a:gd name="T39" fmla="*/ 2147483647 h 39"/>
              <a:gd name="T40" fmla="*/ 2147483647 w 98"/>
              <a:gd name="T41" fmla="*/ 2147483647 h 39"/>
              <a:gd name="T42" fmla="*/ 2147483647 w 98"/>
              <a:gd name="T43" fmla="*/ 2147483647 h 39"/>
              <a:gd name="T44" fmla="*/ 2147483647 w 98"/>
              <a:gd name="T45" fmla="*/ 2147483647 h 39"/>
              <a:gd name="T46" fmla="*/ 2147483647 w 98"/>
              <a:gd name="T47" fmla="*/ 0 h 39"/>
              <a:gd name="T48" fmla="*/ 2147483647 w 98"/>
              <a:gd name="T49" fmla="*/ 0 h 39"/>
              <a:gd name="T50" fmla="*/ 2147483647 w 9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39"/>
              <a:gd name="T80" fmla="*/ 98 w 9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39">
                <a:moveTo>
                  <a:pt x="20" y="0"/>
                </a:moveTo>
                <a:lnTo>
                  <a:pt x="15" y="0"/>
                </a:lnTo>
                <a:lnTo>
                  <a:pt x="9" y="3"/>
                </a:lnTo>
                <a:lnTo>
                  <a:pt x="5" y="6"/>
                </a:lnTo>
                <a:lnTo>
                  <a:pt x="3" y="10"/>
                </a:lnTo>
                <a:lnTo>
                  <a:pt x="0" y="15"/>
                </a:lnTo>
                <a:lnTo>
                  <a:pt x="0" y="20"/>
                </a:lnTo>
                <a:lnTo>
                  <a:pt x="0" y="25"/>
                </a:lnTo>
                <a:lnTo>
                  <a:pt x="3" y="29"/>
                </a:lnTo>
                <a:lnTo>
                  <a:pt x="5" y="33"/>
                </a:lnTo>
                <a:lnTo>
                  <a:pt x="9" y="37"/>
                </a:lnTo>
                <a:lnTo>
                  <a:pt x="15" y="39"/>
                </a:lnTo>
                <a:lnTo>
                  <a:pt x="73" y="39"/>
                </a:lnTo>
                <a:lnTo>
                  <a:pt x="83" y="39"/>
                </a:lnTo>
                <a:lnTo>
                  <a:pt x="89" y="37"/>
                </a:lnTo>
                <a:lnTo>
                  <a:pt x="93" y="33"/>
                </a:lnTo>
                <a:lnTo>
                  <a:pt x="95" y="29"/>
                </a:lnTo>
                <a:lnTo>
                  <a:pt x="98" y="25"/>
                </a:lnTo>
                <a:lnTo>
                  <a:pt x="98" y="20"/>
                </a:lnTo>
                <a:lnTo>
                  <a:pt x="98" y="15"/>
                </a:lnTo>
                <a:lnTo>
                  <a:pt x="95" y="10"/>
                </a:lnTo>
                <a:lnTo>
                  <a:pt x="93" y="6"/>
                </a:lnTo>
                <a:lnTo>
                  <a:pt x="89" y="3"/>
                </a:lnTo>
                <a:lnTo>
                  <a:pt x="83" y="0"/>
                </a:lnTo>
                <a:lnTo>
                  <a:pt x="7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69" name="Straight Connector 46747"/>
          <p:cNvSpPr>
            <a:spLocks noChangeShapeType="1"/>
          </p:cNvSpPr>
          <p:nvPr/>
        </p:nvSpPr>
        <p:spPr bwMode="auto">
          <a:xfrm>
            <a:off x="3970338" y="43529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0" name="Shape 46748"/>
          <p:cNvSpPr>
            <a:spLocks/>
          </p:cNvSpPr>
          <p:nvPr/>
        </p:nvSpPr>
        <p:spPr bwMode="auto">
          <a:xfrm>
            <a:off x="3970338" y="4316413"/>
            <a:ext cx="15875" cy="42862"/>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0 h 112"/>
              <a:gd name="T36" fmla="*/ 2147483647 w 40"/>
              <a:gd name="T37" fmla="*/ 0 h 112"/>
              <a:gd name="T38" fmla="*/ 2147483647 w 40"/>
              <a:gd name="T39" fmla="*/ 0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2" y="97"/>
                </a:lnTo>
                <a:lnTo>
                  <a:pt x="3" y="101"/>
                </a:lnTo>
                <a:lnTo>
                  <a:pt x="7" y="105"/>
                </a:lnTo>
                <a:lnTo>
                  <a:pt x="11" y="109"/>
                </a:lnTo>
                <a:lnTo>
                  <a:pt x="15" y="111"/>
                </a:lnTo>
                <a:lnTo>
                  <a:pt x="20" y="112"/>
                </a:lnTo>
                <a:lnTo>
                  <a:pt x="25" y="111"/>
                </a:lnTo>
                <a:lnTo>
                  <a:pt x="31" y="109"/>
                </a:lnTo>
                <a:lnTo>
                  <a:pt x="35" y="105"/>
                </a:lnTo>
                <a:lnTo>
                  <a:pt x="37" y="101"/>
                </a:lnTo>
                <a:lnTo>
                  <a:pt x="40" y="97"/>
                </a:lnTo>
                <a:lnTo>
                  <a:pt x="40" y="25"/>
                </a:lnTo>
                <a:lnTo>
                  <a:pt x="40" y="14"/>
                </a:lnTo>
                <a:lnTo>
                  <a:pt x="37" y="9"/>
                </a:lnTo>
                <a:lnTo>
                  <a:pt x="35" y="5"/>
                </a:lnTo>
                <a:lnTo>
                  <a:pt x="31" y="2"/>
                </a:lnTo>
                <a:lnTo>
                  <a:pt x="25" y="0"/>
                </a:lnTo>
                <a:lnTo>
                  <a:pt x="20" y="0"/>
                </a:lnTo>
                <a:lnTo>
                  <a:pt x="15" y="0"/>
                </a:lnTo>
                <a:lnTo>
                  <a:pt x="11" y="2"/>
                </a:lnTo>
                <a:lnTo>
                  <a:pt x="7" y="5"/>
                </a:lnTo>
                <a:lnTo>
                  <a:pt x="3" y="9"/>
                </a:lnTo>
                <a:lnTo>
                  <a:pt x="2"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1" name="Straight Connector 46749"/>
          <p:cNvSpPr>
            <a:spLocks noChangeShapeType="1"/>
          </p:cNvSpPr>
          <p:nvPr/>
        </p:nvSpPr>
        <p:spPr bwMode="auto">
          <a:xfrm>
            <a:off x="3978275" y="43164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2" name="Shape 46750"/>
          <p:cNvSpPr>
            <a:spLocks/>
          </p:cNvSpPr>
          <p:nvPr/>
        </p:nvSpPr>
        <p:spPr bwMode="auto">
          <a:xfrm>
            <a:off x="3970338" y="4316413"/>
            <a:ext cx="82550" cy="14287"/>
          </a:xfrm>
          <a:custGeom>
            <a:avLst/>
            <a:gdLst>
              <a:gd name="T0" fmla="*/ 2147483647 w 208"/>
              <a:gd name="T1" fmla="*/ 0 h 38"/>
              <a:gd name="T2" fmla="*/ 2147483647 w 208"/>
              <a:gd name="T3" fmla="*/ 0 h 38"/>
              <a:gd name="T4" fmla="*/ 2147483647 w 208"/>
              <a:gd name="T5" fmla="*/ 2147483647 h 38"/>
              <a:gd name="T6" fmla="*/ 2147483647 w 208"/>
              <a:gd name="T7" fmla="*/ 2147483647 h 38"/>
              <a:gd name="T8" fmla="*/ 2147483647 w 208"/>
              <a:gd name="T9" fmla="*/ 2147483647 h 38"/>
              <a:gd name="T10" fmla="*/ 2147483647 w 208"/>
              <a:gd name="T11" fmla="*/ 2147483647 h 38"/>
              <a:gd name="T12" fmla="*/ 0 w 208"/>
              <a:gd name="T13" fmla="*/ 2147483647 h 38"/>
              <a:gd name="T14" fmla="*/ 2147483647 w 208"/>
              <a:gd name="T15" fmla="*/ 2147483647 h 38"/>
              <a:gd name="T16" fmla="*/ 2147483647 w 208"/>
              <a:gd name="T17" fmla="*/ 2147483647 h 38"/>
              <a:gd name="T18" fmla="*/ 2147483647 w 208"/>
              <a:gd name="T19" fmla="*/ 2147483647 h 38"/>
              <a:gd name="T20" fmla="*/ 2147483647 w 208"/>
              <a:gd name="T21" fmla="*/ 2147483647 h 38"/>
              <a:gd name="T22" fmla="*/ 2147483647 w 208"/>
              <a:gd name="T23" fmla="*/ 2147483647 h 38"/>
              <a:gd name="T24" fmla="*/ 2147483647 w 208"/>
              <a:gd name="T25" fmla="*/ 2147483647 h 38"/>
              <a:gd name="T26" fmla="*/ 2147483647 w 208"/>
              <a:gd name="T27" fmla="*/ 2147483647 h 38"/>
              <a:gd name="T28" fmla="*/ 2147483647 w 208"/>
              <a:gd name="T29" fmla="*/ 2147483647 h 38"/>
              <a:gd name="T30" fmla="*/ 2147483647 w 208"/>
              <a:gd name="T31" fmla="*/ 2147483647 h 38"/>
              <a:gd name="T32" fmla="*/ 2147483647 w 208"/>
              <a:gd name="T33" fmla="*/ 2147483647 h 38"/>
              <a:gd name="T34" fmla="*/ 2147483647 w 208"/>
              <a:gd name="T35" fmla="*/ 2147483647 h 38"/>
              <a:gd name="T36" fmla="*/ 2147483647 w 208"/>
              <a:gd name="T37" fmla="*/ 2147483647 h 38"/>
              <a:gd name="T38" fmla="*/ 2147483647 w 208"/>
              <a:gd name="T39" fmla="*/ 2147483647 h 38"/>
              <a:gd name="T40" fmla="*/ 2147483647 w 208"/>
              <a:gd name="T41" fmla="*/ 2147483647 h 38"/>
              <a:gd name="T42" fmla="*/ 2147483647 w 208"/>
              <a:gd name="T43" fmla="*/ 2147483647 h 38"/>
              <a:gd name="T44" fmla="*/ 2147483647 w 208"/>
              <a:gd name="T45" fmla="*/ 2147483647 h 38"/>
              <a:gd name="T46" fmla="*/ 2147483647 w 208"/>
              <a:gd name="T47" fmla="*/ 0 h 38"/>
              <a:gd name="T48" fmla="*/ 2147483647 w 208"/>
              <a:gd name="T49" fmla="*/ 0 h 38"/>
              <a:gd name="T50" fmla="*/ 2147483647 w 2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8"/>
              <a:gd name="T79" fmla="*/ 0 h 38"/>
              <a:gd name="T80" fmla="*/ 208 w 2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8" h="38">
                <a:moveTo>
                  <a:pt x="20" y="0"/>
                </a:moveTo>
                <a:lnTo>
                  <a:pt x="15" y="0"/>
                </a:lnTo>
                <a:lnTo>
                  <a:pt x="11" y="2"/>
                </a:lnTo>
                <a:lnTo>
                  <a:pt x="7" y="5"/>
                </a:lnTo>
                <a:lnTo>
                  <a:pt x="3" y="9"/>
                </a:lnTo>
                <a:lnTo>
                  <a:pt x="2" y="14"/>
                </a:lnTo>
                <a:lnTo>
                  <a:pt x="0" y="20"/>
                </a:lnTo>
                <a:lnTo>
                  <a:pt x="2" y="25"/>
                </a:lnTo>
                <a:lnTo>
                  <a:pt x="3" y="29"/>
                </a:lnTo>
                <a:lnTo>
                  <a:pt x="7" y="33"/>
                </a:lnTo>
                <a:lnTo>
                  <a:pt x="11" y="37"/>
                </a:lnTo>
                <a:lnTo>
                  <a:pt x="15" y="38"/>
                </a:lnTo>
                <a:lnTo>
                  <a:pt x="183" y="38"/>
                </a:lnTo>
                <a:lnTo>
                  <a:pt x="193" y="38"/>
                </a:lnTo>
                <a:lnTo>
                  <a:pt x="197" y="37"/>
                </a:lnTo>
                <a:lnTo>
                  <a:pt x="203" y="33"/>
                </a:lnTo>
                <a:lnTo>
                  <a:pt x="205" y="29"/>
                </a:lnTo>
                <a:lnTo>
                  <a:pt x="207" y="25"/>
                </a:lnTo>
                <a:lnTo>
                  <a:pt x="208" y="20"/>
                </a:lnTo>
                <a:lnTo>
                  <a:pt x="207" y="14"/>
                </a:lnTo>
                <a:lnTo>
                  <a:pt x="205" y="9"/>
                </a:lnTo>
                <a:lnTo>
                  <a:pt x="203" y="5"/>
                </a:lnTo>
                <a:lnTo>
                  <a:pt x="197" y="2"/>
                </a:lnTo>
                <a:lnTo>
                  <a:pt x="193" y="0"/>
                </a:lnTo>
                <a:lnTo>
                  <a:pt x="18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3" name="Straight Connector 46751"/>
          <p:cNvSpPr>
            <a:spLocks noChangeShapeType="1"/>
          </p:cNvSpPr>
          <p:nvPr/>
        </p:nvSpPr>
        <p:spPr bwMode="auto">
          <a:xfrm>
            <a:off x="4037013" y="432435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4" name="Shape 46752"/>
          <p:cNvSpPr>
            <a:spLocks/>
          </p:cNvSpPr>
          <p:nvPr/>
        </p:nvSpPr>
        <p:spPr bwMode="auto">
          <a:xfrm>
            <a:off x="4037013" y="4289425"/>
            <a:ext cx="14287" cy="42863"/>
          </a:xfrm>
          <a:custGeom>
            <a:avLst/>
            <a:gdLst>
              <a:gd name="T0" fmla="*/ 0 w 39"/>
              <a:gd name="T1" fmla="*/ 2147483647 h 112"/>
              <a:gd name="T2" fmla="*/ 0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0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3"/>
                </a:moveTo>
                <a:lnTo>
                  <a:pt x="0" y="98"/>
                </a:lnTo>
                <a:lnTo>
                  <a:pt x="3" y="102"/>
                </a:lnTo>
                <a:lnTo>
                  <a:pt x="5" y="106"/>
                </a:lnTo>
                <a:lnTo>
                  <a:pt x="9" y="110"/>
                </a:lnTo>
                <a:lnTo>
                  <a:pt x="15" y="111"/>
                </a:lnTo>
                <a:lnTo>
                  <a:pt x="20" y="112"/>
                </a:lnTo>
                <a:lnTo>
                  <a:pt x="25" y="111"/>
                </a:lnTo>
                <a:lnTo>
                  <a:pt x="29" y="110"/>
                </a:lnTo>
                <a:lnTo>
                  <a:pt x="35" y="106"/>
                </a:lnTo>
                <a:lnTo>
                  <a:pt x="37" y="102"/>
                </a:lnTo>
                <a:lnTo>
                  <a:pt x="39" y="98"/>
                </a:lnTo>
                <a:lnTo>
                  <a:pt x="39" y="25"/>
                </a:lnTo>
                <a:lnTo>
                  <a:pt x="39" y="15"/>
                </a:lnTo>
                <a:lnTo>
                  <a:pt x="37" y="9"/>
                </a:lnTo>
                <a:lnTo>
                  <a:pt x="35" y="5"/>
                </a:lnTo>
                <a:lnTo>
                  <a:pt x="29" y="3"/>
                </a:lnTo>
                <a:lnTo>
                  <a:pt x="25" y="0"/>
                </a:lnTo>
                <a:lnTo>
                  <a:pt x="20" y="0"/>
                </a:lnTo>
                <a:lnTo>
                  <a:pt x="15" y="0"/>
                </a:lnTo>
                <a:lnTo>
                  <a:pt x="9" y="3"/>
                </a:lnTo>
                <a:lnTo>
                  <a:pt x="5" y="5"/>
                </a:lnTo>
                <a:lnTo>
                  <a:pt x="3" y="9"/>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5" name="Straight Connector 46753"/>
          <p:cNvSpPr>
            <a:spLocks noChangeShapeType="1"/>
          </p:cNvSpPr>
          <p:nvPr/>
        </p:nvSpPr>
        <p:spPr bwMode="auto">
          <a:xfrm>
            <a:off x="4044950" y="428942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6" name="Shape 46754"/>
          <p:cNvSpPr>
            <a:spLocks/>
          </p:cNvSpPr>
          <p:nvPr/>
        </p:nvSpPr>
        <p:spPr bwMode="auto">
          <a:xfrm>
            <a:off x="4037013" y="4289425"/>
            <a:ext cx="174625" cy="14288"/>
          </a:xfrm>
          <a:custGeom>
            <a:avLst/>
            <a:gdLst>
              <a:gd name="T0" fmla="*/ 2147483647 w 443"/>
              <a:gd name="T1" fmla="*/ 0 h 38"/>
              <a:gd name="T2" fmla="*/ 2147483647 w 443"/>
              <a:gd name="T3" fmla="*/ 0 h 38"/>
              <a:gd name="T4" fmla="*/ 2147483647 w 443"/>
              <a:gd name="T5" fmla="*/ 2147483647 h 38"/>
              <a:gd name="T6" fmla="*/ 2147483647 w 443"/>
              <a:gd name="T7" fmla="*/ 2147483647 h 38"/>
              <a:gd name="T8" fmla="*/ 2147483647 w 443"/>
              <a:gd name="T9" fmla="*/ 2147483647 h 38"/>
              <a:gd name="T10" fmla="*/ 0 w 443"/>
              <a:gd name="T11" fmla="*/ 2147483647 h 38"/>
              <a:gd name="T12" fmla="*/ 0 w 443"/>
              <a:gd name="T13" fmla="*/ 2147483647 h 38"/>
              <a:gd name="T14" fmla="*/ 0 w 443"/>
              <a:gd name="T15" fmla="*/ 2147483647 h 38"/>
              <a:gd name="T16" fmla="*/ 2147483647 w 443"/>
              <a:gd name="T17" fmla="*/ 2147483647 h 38"/>
              <a:gd name="T18" fmla="*/ 2147483647 w 443"/>
              <a:gd name="T19" fmla="*/ 2147483647 h 38"/>
              <a:gd name="T20" fmla="*/ 2147483647 w 443"/>
              <a:gd name="T21" fmla="*/ 2147483647 h 38"/>
              <a:gd name="T22" fmla="*/ 2147483647 w 443"/>
              <a:gd name="T23" fmla="*/ 2147483647 h 38"/>
              <a:gd name="T24" fmla="*/ 2147483647 w 443"/>
              <a:gd name="T25" fmla="*/ 2147483647 h 38"/>
              <a:gd name="T26" fmla="*/ 2147483647 w 443"/>
              <a:gd name="T27" fmla="*/ 2147483647 h 38"/>
              <a:gd name="T28" fmla="*/ 2147483647 w 443"/>
              <a:gd name="T29" fmla="*/ 2147483647 h 38"/>
              <a:gd name="T30" fmla="*/ 2147483647 w 443"/>
              <a:gd name="T31" fmla="*/ 2147483647 h 38"/>
              <a:gd name="T32" fmla="*/ 2147483647 w 443"/>
              <a:gd name="T33" fmla="*/ 2147483647 h 38"/>
              <a:gd name="T34" fmla="*/ 2147483647 w 443"/>
              <a:gd name="T35" fmla="*/ 2147483647 h 38"/>
              <a:gd name="T36" fmla="*/ 2147483647 w 443"/>
              <a:gd name="T37" fmla="*/ 2147483647 h 38"/>
              <a:gd name="T38" fmla="*/ 2147483647 w 443"/>
              <a:gd name="T39" fmla="*/ 2147483647 h 38"/>
              <a:gd name="T40" fmla="*/ 2147483647 w 443"/>
              <a:gd name="T41" fmla="*/ 2147483647 h 38"/>
              <a:gd name="T42" fmla="*/ 2147483647 w 443"/>
              <a:gd name="T43" fmla="*/ 2147483647 h 38"/>
              <a:gd name="T44" fmla="*/ 2147483647 w 443"/>
              <a:gd name="T45" fmla="*/ 2147483647 h 38"/>
              <a:gd name="T46" fmla="*/ 2147483647 w 443"/>
              <a:gd name="T47" fmla="*/ 0 h 38"/>
              <a:gd name="T48" fmla="*/ 2147483647 w 443"/>
              <a:gd name="T49" fmla="*/ 0 h 38"/>
              <a:gd name="T50" fmla="*/ 2147483647 w 443"/>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3"/>
              <a:gd name="T79" fmla="*/ 0 h 38"/>
              <a:gd name="T80" fmla="*/ 443 w 443"/>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3" h="38">
                <a:moveTo>
                  <a:pt x="20" y="0"/>
                </a:moveTo>
                <a:lnTo>
                  <a:pt x="15" y="0"/>
                </a:lnTo>
                <a:lnTo>
                  <a:pt x="9" y="3"/>
                </a:lnTo>
                <a:lnTo>
                  <a:pt x="5" y="5"/>
                </a:lnTo>
                <a:lnTo>
                  <a:pt x="3" y="9"/>
                </a:lnTo>
                <a:lnTo>
                  <a:pt x="0" y="15"/>
                </a:lnTo>
                <a:lnTo>
                  <a:pt x="0" y="20"/>
                </a:lnTo>
                <a:lnTo>
                  <a:pt x="0" y="25"/>
                </a:lnTo>
                <a:lnTo>
                  <a:pt x="3" y="29"/>
                </a:lnTo>
                <a:lnTo>
                  <a:pt x="5" y="33"/>
                </a:lnTo>
                <a:lnTo>
                  <a:pt x="9" y="37"/>
                </a:lnTo>
                <a:lnTo>
                  <a:pt x="15" y="38"/>
                </a:lnTo>
                <a:lnTo>
                  <a:pt x="418" y="38"/>
                </a:lnTo>
                <a:lnTo>
                  <a:pt x="428" y="38"/>
                </a:lnTo>
                <a:lnTo>
                  <a:pt x="434" y="37"/>
                </a:lnTo>
                <a:lnTo>
                  <a:pt x="438" y="33"/>
                </a:lnTo>
                <a:lnTo>
                  <a:pt x="440" y="29"/>
                </a:lnTo>
                <a:lnTo>
                  <a:pt x="443" y="25"/>
                </a:lnTo>
                <a:lnTo>
                  <a:pt x="443" y="20"/>
                </a:lnTo>
                <a:lnTo>
                  <a:pt x="443" y="15"/>
                </a:lnTo>
                <a:lnTo>
                  <a:pt x="440" y="9"/>
                </a:lnTo>
                <a:lnTo>
                  <a:pt x="438" y="5"/>
                </a:lnTo>
                <a:lnTo>
                  <a:pt x="434" y="3"/>
                </a:lnTo>
                <a:lnTo>
                  <a:pt x="428" y="0"/>
                </a:lnTo>
                <a:lnTo>
                  <a:pt x="423"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7" name="Straight Connector 46755"/>
          <p:cNvSpPr>
            <a:spLocks noChangeShapeType="1"/>
          </p:cNvSpPr>
          <p:nvPr/>
        </p:nvSpPr>
        <p:spPr bwMode="auto">
          <a:xfrm>
            <a:off x="4197350" y="42957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8" name="Shape 46756"/>
          <p:cNvSpPr>
            <a:spLocks/>
          </p:cNvSpPr>
          <p:nvPr/>
        </p:nvSpPr>
        <p:spPr bwMode="auto">
          <a:xfrm>
            <a:off x="4197350" y="4260850"/>
            <a:ext cx="14288" cy="42863"/>
          </a:xfrm>
          <a:custGeom>
            <a:avLst/>
            <a:gdLst>
              <a:gd name="T0" fmla="*/ 0 w 40"/>
              <a:gd name="T1" fmla="*/ 2147483647 h 113"/>
              <a:gd name="T2" fmla="*/ 2147483647 w 40"/>
              <a:gd name="T3" fmla="*/ 2147483647 h 113"/>
              <a:gd name="T4" fmla="*/ 2147483647 w 40"/>
              <a:gd name="T5" fmla="*/ 2147483647 h 113"/>
              <a:gd name="T6" fmla="*/ 2147483647 w 40"/>
              <a:gd name="T7" fmla="*/ 2147483647 h 113"/>
              <a:gd name="T8" fmla="*/ 2147483647 w 40"/>
              <a:gd name="T9" fmla="*/ 2147483647 h 113"/>
              <a:gd name="T10" fmla="*/ 2147483647 w 40"/>
              <a:gd name="T11" fmla="*/ 2147483647 h 113"/>
              <a:gd name="T12" fmla="*/ 2147483647 w 40"/>
              <a:gd name="T13" fmla="*/ 2147483647 h 113"/>
              <a:gd name="T14" fmla="*/ 2147483647 w 40"/>
              <a:gd name="T15" fmla="*/ 2147483647 h 113"/>
              <a:gd name="T16" fmla="*/ 2147483647 w 40"/>
              <a:gd name="T17" fmla="*/ 2147483647 h 113"/>
              <a:gd name="T18" fmla="*/ 2147483647 w 40"/>
              <a:gd name="T19" fmla="*/ 2147483647 h 113"/>
              <a:gd name="T20" fmla="*/ 2147483647 w 40"/>
              <a:gd name="T21" fmla="*/ 2147483647 h 113"/>
              <a:gd name="T22" fmla="*/ 2147483647 w 40"/>
              <a:gd name="T23" fmla="*/ 2147483647 h 113"/>
              <a:gd name="T24" fmla="*/ 2147483647 w 40"/>
              <a:gd name="T25" fmla="*/ 2147483647 h 113"/>
              <a:gd name="T26" fmla="*/ 2147483647 w 40"/>
              <a:gd name="T27" fmla="*/ 2147483647 h 113"/>
              <a:gd name="T28" fmla="*/ 2147483647 w 40"/>
              <a:gd name="T29" fmla="*/ 2147483647 h 113"/>
              <a:gd name="T30" fmla="*/ 2147483647 w 40"/>
              <a:gd name="T31" fmla="*/ 2147483647 h 113"/>
              <a:gd name="T32" fmla="*/ 2147483647 w 40"/>
              <a:gd name="T33" fmla="*/ 2147483647 h 113"/>
              <a:gd name="T34" fmla="*/ 2147483647 w 40"/>
              <a:gd name="T35" fmla="*/ 0 h 113"/>
              <a:gd name="T36" fmla="*/ 2147483647 w 40"/>
              <a:gd name="T37" fmla="*/ 0 h 113"/>
              <a:gd name="T38" fmla="*/ 2147483647 w 40"/>
              <a:gd name="T39" fmla="*/ 0 h 113"/>
              <a:gd name="T40" fmla="*/ 2147483647 w 40"/>
              <a:gd name="T41" fmla="*/ 2147483647 h 113"/>
              <a:gd name="T42" fmla="*/ 2147483647 w 40"/>
              <a:gd name="T43" fmla="*/ 2147483647 h 113"/>
              <a:gd name="T44" fmla="*/ 2147483647 w 40"/>
              <a:gd name="T45" fmla="*/ 2147483647 h 113"/>
              <a:gd name="T46" fmla="*/ 2147483647 w 40"/>
              <a:gd name="T47" fmla="*/ 2147483647 h 113"/>
              <a:gd name="T48" fmla="*/ 0 w 40"/>
              <a:gd name="T49" fmla="*/ 2147483647 h 113"/>
              <a:gd name="T50" fmla="*/ 0 w 40"/>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3"/>
              <a:gd name="T80" fmla="*/ 40 w 40"/>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3">
                <a:moveTo>
                  <a:pt x="0" y="93"/>
                </a:moveTo>
                <a:lnTo>
                  <a:pt x="2" y="98"/>
                </a:lnTo>
                <a:lnTo>
                  <a:pt x="3" y="102"/>
                </a:lnTo>
                <a:lnTo>
                  <a:pt x="7" y="106"/>
                </a:lnTo>
                <a:lnTo>
                  <a:pt x="11" y="110"/>
                </a:lnTo>
                <a:lnTo>
                  <a:pt x="15" y="111"/>
                </a:lnTo>
                <a:lnTo>
                  <a:pt x="20" y="113"/>
                </a:lnTo>
                <a:lnTo>
                  <a:pt x="25" y="111"/>
                </a:lnTo>
                <a:lnTo>
                  <a:pt x="31" y="110"/>
                </a:lnTo>
                <a:lnTo>
                  <a:pt x="35" y="106"/>
                </a:lnTo>
                <a:lnTo>
                  <a:pt x="37" y="102"/>
                </a:lnTo>
                <a:lnTo>
                  <a:pt x="40" y="98"/>
                </a:lnTo>
                <a:lnTo>
                  <a:pt x="40" y="25"/>
                </a:lnTo>
                <a:lnTo>
                  <a:pt x="40" y="15"/>
                </a:lnTo>
                <a:lnTo>
                  <a:pt x="37" y="10"/>
                </a:lnTo>
                <a:lnTo>
                  <a:pt x="35" y="6"/>
                </a:lnTo>
                <a:lnTo>
                  <a:pt x="31" y="3"/>
                </a:lnTo>
                <a:lnTo>
                  <a:pt x="25" y="0"/>
                </a:lnTo>
                <a:lnTo>
                  <a:pt x="20" y="0"/>
                </a:lnTo>
                <a:lnTo>
                  <a:pt x="15" y="0"/>
                </a:lnTo>
                <a:lnTo>
                  <a:pt x="11" y="3"/>
                </a:lnTo>
                <a:lnTo>
                  <a:pt x="7" y="6"/>
                </a:lnTo>
                <a:lnTo>
                  <a:pt x="3" y="10"/>
                </a:lnTo>
                <a:lnTo>
                  <a:pt x="2"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79" name="Straight Connector 46757"/>
          <p:cNvSpPr>
            <a:spLocks noChangeShapeType="1"/>
          </p:cNvSpPr>
          <p:nvPr/>
        </p:nvSpPr>
        <p:spPr bwMode="auto">
          <a:xfrm>
            <a:off x="4205288" y="426085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0" name="Shape 46758"/>
          <p:cNvSpPr>
            <a:spLocks/>
          </p:cNvSpPr>
          <p:nvPr/>
        </p:nvSpPr>
        <p:spPr bwMode="auto">
          <a:xfrm>
            <a:off x="4197350" y="4260850"/>
            <a:ext cx="66675" cy="15875"/>
          </a:xfrm>
          <a:custGeom>
            <a:avLst/>
            <a:gdLst>
              <a:gd name="T0" fmla="*/ 2147483647 w 168"/>
              <a:gd name="T1" fmla="*/ 0 h 39"/>
              <a:gd name="T2" fmla="*/ 2147483647 w 168"/>
              <a:gd name="T3" fmla="*/ 0 h 39"/>
              <a:gd name="T4" fmla="*/ 2147483647 w 168"/>
              <a:gd name="T5" fmla="*/ 2147483647 h 39"/>
              <a:gd name="T6" fmla="*/ 2147483647 w 168"/>
              <a:gd name="T7" fmla="*/ 2147483647 h 39"/>
              <a:gd name="T8" fmla="*/ 2147483647 w 168"/>
              <a:gd name="T9" fmla="*/ 2147483647 h 39"/>
              <a:gd name="T10" fmla="*/ 2147483647 w 168"/>
              <a:gd name="T11" fmla="*/ 2147483647 h 39"/>
              <a:gd name="T12" fmla="*/ 0 w 168"/>
              <a:gd name="T13" fmla="*/ 2147483647 h 39"/>
              <a:gd name="T14" fmla="*/ 2147483647 w 168"/>
              <a:gd name="T15" fmla="*/ 2147483647 h 39"/>
              <a:gd name="T16" fmla="*/ 2147483647 w 168"/>
              <a:gd name="T17" fmla="*/ 2147483647 h 39"/>
              <a:gd name="T18" fmla="*/ 2147483647 w 168"/>
              <a:gd name="T19" fmla="*/ 2147483647 h 39"/>
              <a:gd name="T20" fmla="*/ 2147483647 w 168"/>
              <a:gd name="T21" fmla="*/ 2147483647 h 39"/>
              <a:gd name="T22" fmla="*/ 2147483647 w 168"/>
              <a:gd name="T23" fmla="*/ 2147483647 h 39"/>
              <a:gd name="T24" fmla="*/ 2147483647 w 168"/>
              <a:gd name="T25" fmla="*/ 2147483647 h 39"/>
              <a:gd name="T26" fmla="*/ 2147483647 w 168"/>
              <a:gd name="T27" fmla="*/ 2147483647 h 39"/>
              <a:gd name="T28" fmla="*/ 2147483647 w 168"/>
              <a:gd name="T29" fmla="*/ 2147483647 h 39"/>
              <a:gd name="T30" fmla="*/ 2147483647 w 168"/>
              <a:gd name="T31" fmla="*/ 2147483647 h 39"/>
              <a:gd name="T32" fmla="*/ 2147483647 w 168"/>
              <a:gd name="T33" fmla="*/ 2147483647 h 39"/>
              <a:gd name="T34" fmla="*/ 2147483647 w 168"/>
              <a:gd name="T35" fmla="*/ 2147483647 h 39"/>
              <a:gd name="T36" fmla="*/ 2147483647 w 168"/>
              <a:gd name="T37" fmla="*/ 2147483647 h 39"/>
              <a:gd name="T38" fmla="*/ 2147483647 w 168"/>
              <a:gd name="T39" fmla="*/ 2147483647 h 39"/>
              <a:gd name="T40" fmla="*/ 2147483647 w 168"/>
              <a:gd name="T41" fmla="*/ 2147483647 h 39"/>
              <a:gd name="T42" fmla="*/ 2147483647 w 168"/>
              <a:gd name="T43" fmla="*/ 2147483647 h 39"/>
              <a:gd name="T44" fmla="*/ 2147483647 w 168"/>
              <a:gd name="T45" fmla="*/ 2147483647 h 39"/>
              <a:gd name="T46" fmla="*/ 2147483647 w 168"/>
              <a:gd name="T47" fmla="*/ 0 h 39"/>
              <a:gd name="T48" fmla="*/ 2147483647 w 168"/>
              <a:gd name="T49" fmla="*/ 0 h 39"/>
              <a:gd name="T50" fmla="*/ 2147483647 w 16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39"/>
              <a:gd name="T80" fmla="*/ 168 w 16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39">
                <a:moveTo>
                  <a:pt x="20" y="0"/>
                </a:moveTo>
                <a:lnTo>
                  <a:pt x="15" y="0"/>
                </a:lnTo>
                <a:lnTo>
                  <a:pt x="11" y="3"/>
                </a:lnTo>
                <a:lnTo>
                  <a:pt x="7" y="6"/>
                </a:lnTo>
                <a:lnTo>
                  <a:pt x="3" y="10"/>
                </a:lnTo>
                <a:lnTo>
                  <a:pt x="2" y="15"/>
                </a:lnTo>
                <a:lnTo>
                  <a:pt x="0" y="20"/>
                </a:lnTo>
                <a:lnTo>
                  <a:pt x="2" y="25"/>
                </a:lnTo>
                <a:lnTo>
                  <a:pt x="3" y="29"/>
                </a:lnTo>
                <a:lnTo>
                  <a:pt x="7" y="33"/>
                </a:lnTo>
                <a:lnTo>
                  <a:pt x="11" y="37"/>
                </a:lnTo>
                <a:lnTo>
                  <a:pt x="15" y="39"/>
                </a:lnTo>
                <a:lnTo>
                  <a:pt x="143" y="39"/>
                </a:lnTo>
                <a:lnTo>
                  <a:pt x="154" y="39"/>
                </a:lnTo>
                <a:lnTo>
                  <a:pt x="158" y="37"/>
                </a:lnTo>
                <a:lnTo>
                  <a:pt x="163" y="33"/>
                </a:lnTo>
                <a:lnTo>
                  <a:pt x="166" y="29"/>
                </a:lnTo>
                <a:lnTo>
                  <a:pt x="167" y="25"/>
                </a:lnTo>
                <a:lnTo>
                  <a:pt x="168" y="20"/>
                </a:lnTo>
                <a:lnTo>
                  <a:pt x="167" y="15"/>
                </a:lnTo>
                <a:lnTo>
                  <a:pt x="166" y="10"/>
                </a:lnTo>
                <a:lnTo>
                  <a:pt x="163" y="6"/>
                </a:lnTo>
                <a:lnTo>
                  <a:pt x="158" y="3"/>
                </a:lnTo>
                <a:lnTo>
                  <a:pt x="154" y="0"/>
                </a:lnTo>
                <a:lnTo>
                  <a:pt x="14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1" name="Straight Connector 46759"/>
          <p:cNvSpPr>
            <a:spLocks noChangeShapeType="1"/>
          </p:cNvSpPr>
          <p:nvPr/>
        </p:nvSpPr>
        <p:spPr bwMode="auto">
          <a:xfrm>
            <a:off x="4248150" y="42687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2" name="Shape 46760"/>
          <p:cNvSpPr>
            <a:spLocks/>
          </p:cNvSpPr>
          <p:nvPr/>
        </p:nvSpPr>
        <p:spPr bwMode="auto">
          <a:xfrm>
            <a:off x="4248150" y="4233863"/>
            <a:ext cx="14288" cy="42862"/>
          </a:xfrm>
          <a:custGeom>
            <a:avLst/>
            <a:gdLst>
              <a:gd name="T0" fmla="*/ 0 w 38"/>
              <a:gd name="T1" fmla="*/ 2147483647 h 112"/>
              <a:gd name="T2" fmla="*/ 0 w 38"/>
              <a:gd name="T3" fmla="*/ 2147483647 h 112"/>
              <a:gd name="T4" fmla="*/ 2147483647 w 38"/>
              <a:gd name="T5" fmla="*/ 2147483647 h 112"/>
              <a:gd name="T6" fmla="*/ 2147483647 w 38"/>
              <a:gd name="T7" fmla="*/ 2147483647 h 112"/>
              <a:gd name="T8" fmla="*/ 2147483647 w 38"/>
              <a:gd name="T9" fmla="*/ 2147483647 h 112"/>
              <a:gd name="T10" fmla="*/ 2147483647 w 38"/>
              <a:gd name="T11" fmla="*/ 2147483647 h 112"/>
              <a:gd name="T12" fmla="*/ 2147483647 w 38"/>
              <a:gd name="T13" fmla="*/ 2147483647 h 112"/>
              <a:gd name="T14" fmla="*/ 2147483647 w 38"/>
              <a:gd name="T15" fmla="*/ 2147483647 h 112"/>
              <a:gd name="T16" fmla="*/ 2147483647 w 38"/>
              <a:gd name="T17" fmla="*/ 2147483647 h 112"/>
              <a:gd name="T18" fmla="*/ 2147483647 w 38"/>
              <a:gd name="T19" fmla="*/ 2147483647 h 112"/>
              <a:gd name="T20" fmla="*/ 2147483647 w 38"/>
              <a:gd name="T21" fmla="*/ 2147483647 h 112"/>
              <a:gd name="T22" fmla="*/ 2147483647 w 38"/>
              <a:gd name="T23" fmla="*/ 2147483647 h 112"/>
              <a:gd name="T24" fmla="*/ 2147483647 w 38"/>
              <a:gd name="T25" fmla="*/ 2147483647 h 112"/>
              <a:gd name="T26" fmla="*/ 2147483647 w 38"/>
              <a:gd name="T27" fmla="*/ 2147483647 h 112"/>
              <a:gd name="T28" fmla="*/ 2147483647 w 38"/>
              <a:gd name="T29" fmla="*/ 2147483647 h 112"/>
              <a:gd name="T30" fmla="*/ 2147483647 w 38"/>
              <a:gd name="T31" fmla="*/ 2147483647 h 112"/>
              <a:gd name="T32" fmla="*/ 2147483647 w 38"/>
              <a:gd name="T33" fmla="*/ 2147483647 h 112"/>
              <a:gd name="T34" fmla="*/ 2147483647 w 38"/>
              <a:gd name="T35" fmla="*/ 0 h 112"/>
              <a:gd name="T36" fmla="*/ 2147483647 w 38"/>
              <a:gd name="T37" fmla="*/ 0 h 112"/>
              <a:gd name="T38" fmla="*/ 2147483647 w 38"/>
              <a:gd name="T39" fmla="*/ 0 h 112"/>
              <a:gd name="T40" fmla="*/ 2147483647 w 38"/>
              <a:gd name="T41" fmla="*/ 2147483647 h 112"/>
              <a:gd name="T42" fmla="*/ 2147483647 w 38"/>
              <a:gd name="T43" fmla="*/ 2147483647 h 112"/>
              <a:gd name="T44" fmla="*/ 2147483647 w 38"/>
              <a:gd name="T45" fmla="*/ 2147483647 h 112"/>
              <a:gd name="T46" fmla="*/ 0 w 38"/>
              <a:gd name="T47" fmla="*/ 2147483647 h 112"/>
              <a:gd name="T48" fmla="*/ 0 w 38"/>
              <a:gd name="T49" fmla="*/ 2147483647 h 112"/>
              <a:gd name="T50" fmla="*/ 0 w 38"/>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2"/>
              <a:gd name="T80" fmla="*/ 38 w 38"/>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2">
                <a:moveTo>
                  <a:pt x="0" y="92"/>
                </a:moveTo>
                <a:lnTo>
                  <a:pt x="0" y="97"/>
                </a:lnTo>
                <a:lnTo>
                  <a:pt x="2" y="101"/>
                </a:lnTo>
                <a:lnTo>
                  <a:pt x="5" y="105"/>
                </a:lnTo>
                <a:lnTo>
                  <a:pt x="9" y="109"/>
                </a:lnTo>
                <a:lnTo>
                  <a:pt x="14" y="111"/>
                </a:lnTo>
                <a:lnTo>
                  <a:pt x="19" y="112"/>
                </a:lnTo>
                <a:lnTo>
                  <a:pt x="25" y="111"/>
                </a:lnTo>
                <a:lnTo>
                  <a:pt x="29" y="109"/>
                </a:lnTo>
                <a:lnTo>
                  <a:pt x="34" y="105"/>
                </a:lnTo>
                <a:lnTo>
                  <a:pt x="37" y="101"/>
                </a:lnTo>
                <a:lnTo>
                  <a:pt x="38" y="97"/>
                </a:lnTo>
                <a:lnTo>
                  <a:pt x="38" y="25"/>
                </a:lnTo>
                <a:lnTo>
                  <a:pt x="38" y="14"/>
                </a:lnTo>
                <a:lnTo>
                  <a:pt x="37" y="9"/>
                </a:lnTo>
                <a:lnTo>
                  <a:pt x="34" y="5"/>
                </a:lnTo>
                <a:lnTo>
                  <a:pt x="29" y="2"/>
                </a:lnTo>
                <a:lnTo>
                  <a:pt x="25" y="0"/>
                </a:lnTo>
                <a:lnTo>
                  <a:pt x="19" y="0"/>
                </a:lnTo>
                <a:lnTo>
                  <a:pt x="14" y="0"/>
                </a:lnTo>
                <a:lnTo>
                  <a:pt x="9" y="2"/>
                </a:lnTo>
                <a:lnTo>
                  <a:pt x="5" y="5"/>
                </a:lnTo>
                <a:lnTo>
                  <a:pt x="2" y="9"/>
                </a:lnTo>
                <a:lnTo>
                  <a:pt x="0"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3" name="Straight Connector 46761"/>
          <p:cNvSpPr>
            <a:spLocks noChangeShapeType="1"/>
          </p:cNvSpPr>
          <p:nvPr/>
        </p:nvSpPr>
        <p:spPr bwMode="auto">
          <a:xfrm>
            <a:off x="4256088" y="42338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4" name="Shape 46762"/>
          <p:cNvSpPr>
            <a:spLocks/>
          </p:cNvSpPr>
          <p:nvPr/>
        </p:nvSpPr>
        <p:spPr bwMode="auto">
          <a:xfrm>
            <a:off x="4248150" y="4233863"/>
            <a:ext cx="22225" cy="14287"/>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19" y="0"/>
                </a:moveTo>
                <a:lnTo>
                  <a:pt x="14" y="0"/>
                </a:lnTo>
                <a:lnTo>
                  <a:pt x="9" y="2"/>
                </a:lnTo>
                <a:lnTo>
                  <a:pt x="5" y="5"/>
                </a:lnTo>
                <a:lnTo>
                  <a:pt x="2" y="9"/>
                </a:lnTo>
                <a:lnTo>
                  <a:pt x="0" y="14"/>
                </a:lnTo>
                <a:lnTo>
                  <a:pt x="0" y="19"/>
                </a:lnTo>
                <a:lnTo>
                  <a:pt x="0" y="25"/>
                </a:lnTo>
                <a:lnTo>
                  <a:pt x="2" y="29"/>
                </a:lnTo>
                <a:lnTo>
                  <a:pt x="5" y="33"/>
                </a:lnTo>
                <a:lnTo>
                  <a:pt x="9" y="37"/>
                </a:lnTo>
                <a:lnTo>
                  <a:pt x="14" y="38"/>
                </a:lnTo>
                <a:lnTo>
                  <a:pt x="34" y="38"/>
                </a:lnTo>
                <a:lnTo>
                  <a:pt x="44" y="38"/>
                </a:lnTo>
                <a:lnTo>
                  <a:pt x="48" y="37"/>
                </a:lnTo>
                <a:lnTo>
                  <a:pt x="52" y="33"/>
                </a:lnTo>
                <a:lnTo>
                  <a:pt x="56" y="29"/>
                </a:lnTo>
                <a:lnTo>
                  <a:pt x="58" y="25"/>
                </a:lnTo>
                <a:lnTo>
                  <a:pt x="59" y="19"/>
                </a:lnTo>
                <a:lnTo>
                  <a:pt x="58" y="14"/>
                </a:lnTo>
                <a:lnTo>
                  <a:pt x="56" y="9"/>
                </a:lnTo>
                <a:lnTo>
                  <a:pt x="52" y="5"/>
                </a:lnTo>
                <a:lnTo>
                  <a:pt x="48" y="2"/>
                </a:lnTo>
                <a:lnTo>
                  <a:pt x="44" y="0"/>
                </a:lnTo>
                <a:lnTo>
                  <a:pt x="38"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5" name="Straight Connector 46763"/>
          <p:cNvSpPr>
            <a:spLocks noChangeShapeType="1"/>
          </p:cNvSpPr>
          <p:nvPr/>
        </p:nvSpPr>
        <p:spPr bwMode="auto">
          <a:xfrm>
            <a:off x="4256088" y="424021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6" name="Shape 46764"/>
          <p:cNvSpPr>
            <a:spLocks/>
          </p:cNvSpPr>
          <p:nvPr/>
        </p:nvSpPr>
        <p:spPr bwMode="auto">
          <a:xfrm>
            <a:off x="4256088" y="4205288"/>
            <a:ext cx="14287" cy="42862"/>
          </a:xfrm>
          <a:custGeom>
            <a:avLst/>
            <a:gdLst>
              <a:gd name="T0" fmla="*/ 0 w 39"/>
              <a:gd name="T1" fmla="*/ 2147483647 h 112"/>
              <a:gd name="T2" fmla="*/ 0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0 h 112"/>
              <a:gd name="T36" fmla="*/ 2147483647 w 39"/>
              <a:gd name="T37" fmla="*/ 0 h 112"/>
              <a:gd name="T38" fmla="*/ 2147483647 w 39"/>
              <a:gd name="T39" fmla="*/ 0 h 112"/>
              <a:gd name="T40" fmla="*/ 2147483647 w 39"/>
              <a:gd name="T41" fmla="*/ 2147483647 h 112"/>
              <a:gd name="T42" fmla="*/ 2147483647 w 39"/>
              <a:gd name="T43" fmla="*/ 2147483647 h 112"/>
              <a:gd name="T44" fmla="*/ 2147483647 w 39"/>
              <a:gd name="T45" fmla="*/ 2147483647 h 112"/>
              <a:gd name="T46" fmla="*/ 0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0" y="98"/>
                </a:lnTo>
                <a:lnTo>
                  <a:pt x="3" y="102"/>
                </a:lnTo>
                <a:lnTo>
                  <a:pt x="6" y="106"/>
                </a:lnTo>
                <a:lnTo>
                  <a:pt x="10" y="110"/>
                </a:lnTo>
                <a:lnTo>
                  <a:pt x="15" y="111"/>
                </a:lnTo>
                <a:lnTo>
                  <a:pt x="20" y="112"/>
                </a:lnTo>
                <a:lnTo>
                  <a:pt x="25" y="111"/>
                </a:lnTo>
                <a:lnTo>
                  <a:pt x="29" y="110"/>
                </a:lnTo>
                <a:lnTo>
                  <a:pt x="33" y="106"/>
                </a:lnTo>
                <a:lnTo>
                  <a:pt x="37" y="102"/>
                </a:lnTo>
                <a:lnTo>
                  <a:pt x="39" y="98"/>
                </a:lnTo>
                <a:lnTo>
                  <a:pt x="39" y="25"/>
                </a:lnTo>
                <a:lnTo>
                  <a:pt x="39" y="15"/>
                </a:lnTo>
                <a:lnTo>
                  <a:pt x="37" y="9"/>
                </a:lnTo>
                <a:lnTo>
                  <a:pt x="33" y="5"/>
                </a:lnTo>
                <a:lnTo>
                  <a:pt x="29" y="3"/>
                </a:lnTo>
                <a:lnTo>
                  <a:pt x="25" y="0"/>
                </a:lnTo>
                <a:lnTo>
                  <a:pt x="20" y="0"/>
                </a:lnTo>
                <a:lnTo>
                  <a:pt x="15" y="0"/>
                </a:lnTo>
                <a:lnTo>
                  <a:pt x="10" y="3"/>
                </a:lnTo>
                <a:lnTo>
                  <a:pt x="6" y="5"/>
                </a:lnTo>
                <a:lnTo>
                  <a:pt x="3" y="9"/>
                </a:lnTo>
                <a:lnTo>
                  <a:pt x="0" y="15"/>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7" name="Straight Connector 46765"/>
          <p:cNvSpPr>
            <a:spLocks noChangeShapeType="1"/>
          </p:cNvSpPr>
          <p:nvPr/>
        </p:nvSpPr>
        <p:spPr bwMode="auto">
          <a:xfrm>
            <a:off x="4264025" y="42052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8" name="Shape 46766"/>
          <p:cNvSpPr>
            <a:spLocks/>
          </p:cNvSpPr>
          <p:nvPr/>
        </p:nvSpPr>
        <p:spPr bwMode="auto">
          <a:xfrm>
            <a:off x="4256088" y="4205288"/>
            <a:ext cx="42862" cy="15875"/>
          </a:xfrm>
          <a:custGeom>
            <a:avLst/>
            <a:gdLst>
              <a:gd name="T0" fmla="*/ 2147483647 w 109"/>
              <a:gd name="T1" fmla="*/ 0 h 38"/>
              <a:gd name="T2" fmla="*/ 2147483647 w 109"/>
              <a:gd name="T3" fmla="*/ 0 h 38"/>
              <a:gd name="T4" fmla="*/ 2147483647 w 109"/>
              <a:gd name="T5" fmla="*/ 2147483647 h 38"/>
              <a:gd name="T6" fmla="*/ 2147483647 w 109"/>
              <a:gd name="T7" fmla="*/ 2147483647 h 38"/>
              <a:gd name="T8" fmla="*/ 2147483647 w 109"/>
              <a:gd name="T9" fmla="*/ 2147483647 h 38"/>
              <a:gd name="T10" fmla="*/ 0 w 109"/>
              <a:gd name="T11" fmla="*/ 2147483647 h 38"/>
              <a:gd name="T12" fmla="*/ 0 w 109"/>
              <a:gd name="T13" fmla="*/ 2147483647 h 38"/>
              <a:gd name="T14" fmla="*/ 0 w 109"/>
              <a:gd name="T15" fmla="*/ 2147483647 h 38"/>
              <a:gd name="T16" fmla="*/ 2147483647 w 109"/>
              <a:gd name="T17" fmla="*/ 2147483647 h 38"/>
              <a:gd name="T18" fmla="*/ 2147483647 w 109"/>
              <a:gd name="T19" fmla="*/ 2147483647 h 38"/>
              <a:gd name="T20" fmla="*/ 2147483647 w 109"/>
              <a:gd name="T21" fmla="*/ 2147483647 h 38"/>
              <a:gd name="T22" fmla="*/ 2147483647 w 109"/>
              <a:gd name="T23" fmla="*/ 2147483647 h 38"/>
              <a:gd name="T24" fmla="*/ 2147483647 w 109"/>
              <a:gd name="T25" fmla="*/ 2147483647 h 38"/>
              <a:gd name="T26" fmla="*/ 2147483647 w 109"/>
              <a:gd name="T27" fmla="*/ 2147483647 h 38"/>
              <a:gd name="T28" fmla="*/ 2147483647 w 109"/>
              <a:gd name="T29" fmla="*/ 2147483647 h 38"/>
              <a:gd name="T30" fmla="*/ 2147483647 w 109"/>
              <a:gd name="T31" fmla="*/ 2147483647 h 38"/>
              <a:gd name="T32" fmla="*/ 2147483647 w 109"/>
              <a:gd name="T33" fmla="*/ 2147483647 h 38"/>
              <a:gd name="T34" fmla="*/ 2147483647 w 109"/>
              <a:gd name="T35" fmla="*/ 2147483647 h 38"/>
              <a:gd name="T36" fmla="*/ 2147483647 w 109"/>
              <a:gd name="T37" fmla="*/ 2147483647 h 38"/>
              <a:gd name="T38" fmla="*/ 2147483647 w 109"/>
              <a:gd name="T39" fmla="*/ 2147483647 h 38"/>
              <a:gd name="T40" fmla="*/ 2147483647 w 109"/>
              <a:gd name="T41" fmla="*/ 2147483647 h 38"/>
              <a:gd name="T42" fmla="*/ 2147483647 w 109"/>
              <a:gd name="T43" fmla="*/ 2147483647 h 38"/>
              <a:gd name="T44" fmla="*/ 2147483647 w 109"/>
              <a:gd name="T45" fmla="*/ 2147483647 h 38"/>
              <a:gd name="T46" fmla="*/ 2147483647 w 109"/>
              <a:gd name="T47" fmla="*/ 0 h 38"/>
              <a:gd name="T48" fmla="*/ 2147483647 w 109"/>
              <a:gd name="T49" fmla="*/ 0 h 38"/>
              <a:gd name="T50" fmla="*/ 2147483647 w 10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8"/>
              <a:gd name="T80" fmla="*/ 109 w 10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8">
                <a:moveTo>
                  <a:pt x="20" y="0"/>
                </a:moveTo>
                <a:lnTo>
                  <a:pt x="15" y="0"/>
                </a:lnTo>
                <a:lnTo>
                  <a:pt x="10" y="3"/>
                </a:lnTo>
                <a:lnTo>
                  <a:pt x="6" y="5"/>
                </a:lnTo>
                <a:lnTo>
                  <a:pt x="3" y="9"/>
                </a:lnTo>
                <a:lnTo>
                  <a:pt x="0" y="15"/>
                </a:lnTo>
                <a:lnTo>
                  <a:pt x="0" y="20"/>
                </a:lnTo>
                <a:lnTo>
                  <a:pt x="0" y="25"/>
                </a:lnTo>
                <a:lnTo>
                  <a:pt x="3" y="29"/>
                </a:lnTo>
                <a:lnTo>
                  <a:pt x="6" y="33"/>
                </a:lnTo>
                <a:lnTo>
                  <a:pt x="10" y="37"/>
                </a:lnTo>
                <a:lnTo>
                  <a:pt x="15" y="38"/>
                </a:lnTo>
                <a:lnTo>
                  <a:pt x="84" y="38"/>
                </a:lnTo>
                <a:lnTo>
                  <a:pt x="94" y="38"/>
                </a:lnTo>
                <a:lnTo>
                  <a:pt x="98" y="37"/>
                </a:lnTo>
                <a:lnTo>
                  <a:pt x="102" y="33"/>
                </a:lnTo>
                <a:lnTo>
                  <a:pt x="106" y="29"/>
                </a:lnTo>
                <a:lnTo>
                  <a:pt x="107" y="25"/>
                </a:lnTo>
                <a:lnTo>
                  <a:pt x="109" y="20"/>
                </a:lnTo>
                <a:lnTo>
                  <a:pt x="107" y="15"/>
                </a:lnTo>
                <a:lnTo>
                  <a:pt x="106" y="9"/>
                </a:lnTo>
                <a:lnTo>
                  <a:pt x="102" y="5"/>
                </a:lnTo>
                <a:lnTo>
                  <a:pt x="98" y="3"/>
                </a:lnTo>
                <a:lnTo>
                  <a:pt x="94" y="0"/>
                </a:lnTo>
                <a:lnTo>
                  <a:pt x="8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89" name="Straight Connector 46767"/>
          <p:cNvSpPr>
            <a:spLocks noChangeShapeType="1"/>
          </p:cNvSpPr>
          <p:nvPr/>
        </p:nvSpPr>
        <p:spPr bwMode="auto">
          <a:xfrm>
            <a:off x="4283075" y="421322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0" name="Shape 46768"/>
          <p:cNvSpPr>
            <a:spLocks/>
          </p:cNvSpPr>
          <p:nvPr/>
        </p:nvSpPr>
        <p:spPr bwMode="auto">
          <a:xfrm>
            <a:off x="4283075" y="4178300"/>
            <a:ext cx="14288" cy="42863"/>
          </a:xfrm>
          <a:custGeom>
            <a:avLst/>
            <a:gdLst>
              <a:gd name="T0" fmla="*/ 0 w 38"/>
              <a:gd name="T1" fmla="*/ 2147483647 h 113"/>
              <a:gd name="T2" fmla="*/ 0 w 38"/>
              <a:gd name="T3" fmla="*/ 2147483647 h 113"/>
              <a:gd name="T4" fmla="*/ 2147483647 w 38"/>
              <a:gd name="T5" fmla="*/ 2147483647 h 113"/>
              <a:gd name="T6" fmla="*/ 2147483647 w 38"/>
              <a:gd name="T7" fmla="*/ 2147483647 h 113"/>
              <a:gd name="T8" fmla="*/ 2147483647 w 38"/>
              <a:gd name="T9" fmla="*/ 2147483647 h 113"/>
              <a:gd name="T10" fmla="*/ 2147483647 w 38"/>
              <a:gd name="T11" fmla="*/ 2147483647 h 113"/>
              <a:gd name="T12" fmla="*/ 2147483647 w 38"/>
              <a:gd name="T13" fmla="*/ 2147483647 h 113"/>
              <a:gd name="T14" fmla="*/ 2147483647 w 38"/>
              <a:gd name="T15" fmla="*/ 2147483647 h 113"/>
              <a:gd name="T16" fmla="*/ 2147483647 w 38"/>
              <a:gd name="T17" fmla="*/ 2147483647 h 113"/>
              <a:gd name="T18" fmla="*/ 2147483647 w 38"/>
              <a:gd name="T19" fmla="*/ 2147483647 h 113"/>
              <a:gd name="T20" fmla="*/ 2147483647 w 38"/>
              <a:gd name="T21" fmla="*/ 2147483647 h 113"/>
              <a:gd name="T22" fmla="*/ 2147483647 w 38"/>
              <a:gd name="T23" fmla="*/ 2147483647 h 113"/>
              <a:gd name="T24" fmla="*/ 2147483647 w 38"/>
              <a:gd name="T25" fmla="*/ 2147483647 h 113"/>
              <a:gd name="T26" fmla="*/ 2147483647 w 38"/>
              <a:gd name="T27" fmla="*/ 2147483647 h 113"/>
              <a:gd name="T28" fmla="*/ 2147483647 w 38"/>
              <a:gd name="T29" fmla="*/ 2147483647 h 113"/>
              <a:gd name="T30" fmla="*/ 2147483647 w 38"/>
              <a:gd name="T31" fmla="*/ 2147483647 h 113"/>
              <a:gd name="T32" fmla="*/ 2147483647 w 38"/>
              <a:gd name="T33" fmla="*/ 2147483647 h 113"/>
              <a:gd name="T34" fmla="*/ 2147483647 w 38"/>
              <a:gd name="T35" fmla="*/ 0 h 113"/>
              <a:gd name="T36" fmla="*/ 2147483647 w 38"/>
              <a:gd name="T37" fmla="*/ 0 h 113"/>
              <a:gd name="T38" fmla="*/ 2147483647 w 38"/>
              <a:gd name="T39" fmla="*/ 0 h 113"/>
              <a:gd name="T40" fmla="*/ 2147483647 w 38"/>
              <a:gd name="T41" fmla="*/ 2147483647 h 113"/>
              <a:gd name="T42" fmla="*/ 2147483647 w 38"/>
              <a:gd name="T43" fmla="*/ 2147483647 h 113"/>
              <a:gd name="T44" fmla="*/ 2147483647 w 38"/>
              <a:gd name="T45" fmla="*/ 2147483647 h 113"/>
              <a:gd name="T46" fmla="*/ 0 w 38"/>
              <a:gd name="T47" fmla="*/ 2147483647 h 113"/>
              <a:gd name="T48" fmla="*/ 0 w 38"/>
              <a:gd name="T49" fmla="*/ 2147483647 h 113"/>
              <a:gd name="T50" fmla="*/ 0 w 38"/>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3"/>
              <a:gd name="T80" fmla="*/ 38 w 38"/>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3">
                <a:moveTo>
                  <a:pt x="0" y="93"/>
                </a:moveTo>
                <a:lnTo>
                  <a:pt x="0" y="98"/>
                </a:lnTo>
                <a:lnTo>
                  <a:pt x="3" y="102"/>
                </a:lnTo>
                <a:lnTo>
                  <a:pt x="5" y="106"/>
                </a:lnTo>
                <a:lnTo>
                  <a:pt x="9" y="110"/>
                </a:lnTo>
                <a:lnTo>
                  <a:pt x="15" y="111"/>
                </a:lnTo>
                <a:lnTo>
                  <a:pt x="20" y="113"/>
                </a:lnTo>
                <a:lnTo>
                  <a:pt x="25" y="111"/>
                </a:lnTo>
                <a:lnTo>
                  <a:pt x="29" y="110"/>
                </a:lnTo>
                <a:lnTo>
                  <a:pt x="33" y="106"/>
                </a:lnTo>
                <a:lnTo>
                  <a:pt x="37" y="102"/>
                </a:lnTo>
                <a:lnTo>
                  <a:pt x="38" y="98"/>
                </a:lnTo>
                <a:lnTo>
                  <a:pt x="38" y="25"/>
                </a:lnTo>
                <a:lnTo>
                  <a:pt x="38" y="15"/>
                </a:lnTo>
                <a:lnTo>
                  <a:pt x="37" y="10"/>
                </a:lnTo>
                <a:lnTo>
                  <a:pt x="33" y="6"/>
                </a:lnTo>
                <a:lnTo>
                  <a:pt x="29" y="3"/>
                </a:lnTo>
                <a:lnTo>
                  <a:pt x="25" y="0"/>
                </a:lnTo>
                <a:lnTo>
                  <a:pt x="20" y="0"/>
                </a:lnTo>
                <a:lnTo>
                  <a:pt x="15" y="0"/>
                </a:lnTo>
                <a:lnTo>
                  <a:pt x="9" y="3"/>
                </a:lnTo>
                <a:lnTo>
                  <a:pt x="5" y="6"/>
                </a:lnTo>
                <a:lnTo>
                  <a:pt x="3" y="10"/>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1" name="Straight Connector 46769"/>
          <p:cNvSpPr>
            <a:spLocks noChangeShapeType="1"/>
          </p:cNvSpPr>
          <p:nvPr/>
        </p:nvSpPr>
        <p:spPr bwMode="auto">
          <a:xfrm>
            <a:off x="4291013" y="41783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2" name="Shape 46770"/>
          <p:cNvSpPr>
            <a:spLocks/>
          </p:cNvSpPr>
          <p:nvPr/>
        </p:nvSpPr>
        <p:spPr bwMode="auto">
          <a:xfrm>
            <a:off x="4283075" y="4178300"/>
            <a:ext cx="23813" cy="14288"/>
          </a:xfrm>
          <a:custGeom>
            <a:avLst/>
            <a:gdLst>
              <a:gd name="T0" fmla="*/ 2147483647 w 60"/>
              <a:gd name="T1" fmla="*/ 0 h 39"/>
              <a:gd name="T2" fmla="*/ 2147483647 w 60"/>
              <a:gd name="T3" fmla="*/ 0 h 39"/>
              <a:gd name="T4" fmla="*/ 2147483647 w 60"/>
              <a:gd name="T5" fmla="*/ 2147483647 h 39"/>
              <a:gd name="T6" fmla="*/ 2147483647 w 60"/>
              <a:gd name="T7" fmla="*/ 2147483647 h 39"/>
              <a:gd name="T8" fmla="*/ 2147483647 w 60"/>
              <a:gd name="T9" fmla="*/ 2147483647 h 39"/>
              <a:gd name="T10" fmla="*/ 0 w 60"/>
              <a:gd name="T11" fmla="*/ 2147483647 h 39"/>
              <a:gd name="T12" fmla="*/ 0 w 60"/>
              <a:gd name="T13" fmla="*/ 2147483647 h 39"/>
              <a:gd name="T14" fmla="*/ 0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0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0"/>
                </a:lnTo>
                <a:lnTo>
                  <a:pt x="9" y="3"/>
                </a:lnTo>
                <a:lnTo>
                  <a:pt x="5" y="6"/>
                </a:lnTo>
                <a:lnTo>
                  <a:pt x="3" y="10"/>
                </a:lnTo>
                <a:lnTo>
                  <a:pt x="0" y="15"/>
                </a:lnTo>
                <a:lnTo>
                  <a:pt x="0" y="20"/>
                </a:lnTo>
                <a:lnTo>
                  <a:pt x="0" y="25"/>
                </a:lnTo>
                <a:lnTo>
                  <a:pt x="3" y="29"/>
                </a:lnTo>
                <a:lnTo>
                  <a:pt x="5" y="33"/>
                </a:lnTo>
                <a:lnTo>
                  <a:pt x="9" y="37"/>
                </a:lnTo>
                <a:lnTo>
                  <a:pt x="15" y="39"/>
                </a:lnTo>
                <a:lnTo>
                  <a:pt x="34" y="39"/>
                </a:lnTo>
                <a:lnTo>
                  <a:pt x="45" y="39"/>
                </a:lnTo>
                <a:lnTo>
                  <a:pt x="49" y="37"/>
                </a:lnTo>
                <a:lnTo>
                  <a:pt x="53" y="33"/>
                </a:lnTo>
                <a:lnTo>
                  <a:pt x="57" y="29"/>
                </a:lnTo>
                <a:lnTo>
                  <a:pt x="58" y="25"/>
                </a:lnTo>
                <a:lnTo>
                  <a:pt x="60" y="20"/>
                </a:lnTo>
                <a:lnTo>
                  <a:pt x="58" y="15"/>
                </a:lnTo>
                <a:lnTo>
                  <a:pt x="57" y="10"/>
                </a:lnTo>
                <a:lnTo>
                  <a:pt x="53" y="6"/>
                </a:lnTo>
                <a:lnTo>
                  <a:pt x="49" y="3"/>
                </a:lnTo>
                <a:lnTo>
                  <a:pt x="45" y="0"/>
                </a:lnTo>
                <a:lnTo>
                  <a:pt x="3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3" name="Straight Connector 46771"/>
          <p:cNvSpPr>
            <a:spLocks noChangeShapeType="1"/>
          </p:cNvSpPr>
          <p:nvPr/>
        </p:nvSpPr>
        <p:spPr bwMode="auto">
          <a:xfrm>
            <a:off x="4291013" y="41862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4" name="Shape 46772"/>
          <p:cNvSpPr>
            <a:spLocks/>
          </p:cNvSpPr>
          <p:nvPr/>
        </p:nvSpPr>
        <p:spPr bwMode="auto">
          <a:xfrm>
            <a:off x="4291013" y="4151313"/>
            <a:ext cx="14287" cy="42862"/>
          </a:xfrm>
          <a:custGeom>
            <a:avLst/>
            <a:gdLst>
              <a:gd name="T0" fmla="*/ 0 w 38"/>
              <a:gd name="T1" fmla="*/ 2147483647 h 112"/>
              <a:gd name="T2" fmla="*/ 0 w 38"/>
              <a:gd name="T3" fmla="*/ 2147483647 h 112"/>
              <a:gd name="T4" fmla="*/ 2147483647 w 38"/>
              <a:gd name="T5" fmla="*/ 2147483647 h 112"/>
              <a:gd name="T6" fmla="*/ 2147483647 w 38"/>
              <a:gd name="T7" fmla="*/ 2147483647 h 112"/>
              <a:gd name="T8" fmla="*/ 2147483647 w 38"/>
              <a:gd name="T9" fmla="*/ 2147483647 h 112"/>
              <a:gd name="T10" fmla="*/ 2147483647 w 38"/>
              <a:gd name="T11" fmla="*/ 2147483647 h 112"/>
              <a:gd name="T12" fmla="*/ 2147483647 w 38"/>
              <a:gd name="T13" fmla="*/ 2147483647 h 112"/>
              <a:gd name="T14" fmla="*/ 2147483647 w 38"/>
              <a:gd name="T15" fmla="*/ 2147483647 h 112"/>
              <a:gd name="T16" fmla="*/ 2147483647 w 38"/>
              <a:gd name="T17" fmla="*/ 2147483647 h 112"/>
              <a:gd name="T18" fmla="*/ 2147483647 w 38"/>
              <a:gd name="T19" fmla="*/ 2147483647 h 112"/>
              <a:gd name="T20" fmla="*/ 2147483647 w 38"/>
              <a:gd name="T21" fmla="*/ 2147483647 h 112"/>
              <a:gd name="T22" fmla="*/ 2147483647 w 38"/>
              <a:gd name="T23" fmla="*/ 2147483647 h 112"/>
              <a:gd name="T24" fmla="*/ 2147483647 w 38"/>
              <a:gd name="T25" fmla="*/ 2147483647 h 112"/>
              <a:gd name="T26" fmla="*/ 2147483647 w 38"/>
              <a:gd name="T27" fmla="*/ 2147483647 h 112"/>
              <a:gd name="T28" fmla="*/ 2147483647 w 38"/>
              <a:gd name="T29" fmla="*/ 2147483647 h 112"/>
              <a:gd name="T30" fmla="*/ 2147483647 w 38"/>
              <a:gd name="T31" fmla="*/ 2147483647 h 112"/>
              <a:gd name="T32" fmla="*/ 2147483647 w 38"/>
              <a:gd name="T33" fmla="*/ 2147483647 h 112"/>
              <a:gd name="T34" fmla="*/ 2147483647 w 38"/>
              <a:gd name="T35" fmla="*/ 0 h 112"/>
              <a:gd name="T36" fmla="*/ 2147483647 w 38"/>
              <a:gd name="T37" fmla="*/ 0 h 112"/>
              <a:gd name="T38" fmla="*/ 2147483647 w 38"/>
              <a:gd name="T39" fmla="*/ 0 h 112"/>
              <a:gd name="T40" fmla="*/ 2147483647 w 38"/>
              <a:gd name="T41" fmla="*/ 2147483647 h 112"/>
              <a:gd name="T42" fmla="*/ 2147483647 w 38"/>
              <a:gd name="T43" fmla="*/ 2147483647 h 112"/>
              <a:gd name="T44" fmla="*/ 2147483647 w 38"/>
              <a:gd name="T45" fmla="*/ 2147483647 h 112"/>
              <a:gd name="T46" fmla="*/ 0 w 38"/>
              <a:gd name="T47" fmla="*/ 2147483647 h 112"/>
              <a:gd name="T48" fmla="*/ 0 w 38"/>
              <a:gd name="T49" fmla="*/ 2147483647 h 112"/>
              <a:gd name="T50" fmla="*/ 0 w 38"/>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2"/>
              <a:gd name="T80" fmla="*/ 38 w 38"/>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2">
                <a:moveTo>
                  <a:pt x="0" y="92"/>
                </a:moveTo>
                <a:lnTo>
                  <a:pt x="0" y="97"/>
                </a:lnTo>
                <a:lnTo>
                  <a:pt x="3" y="101"/>
                </a:lnTo>
                <a:lnTo>
                  <a:pt x="5" y="105"/>
                </a:lnTo>
                <a:lnTo>
                  <a:pt x="9" y="109"/>
                </a:lnTo>
                <a:lnTo>
                  <a:pt x="14" y="111"/>
                </a:lnTo>
                <a:lnTo>
                  <a:pt x="20" y="112"/>
                </a:lnTo>
                <a:lnTo>
                  <a:pt x="25" y="111"/>
                </a:lnTo>
                <a:lnTo>
                  <a:pt x="29" y="109"/>
                </a:lnTo>
                <a:lnTo>
                  <a:pt x="33" y="105"/>
                </a:lnTo>
                <a:lnTo>
                  <a:pt x="37" y="101"/>
                </a:lnTo>
                <a:lnTo>
                  <a:pt x="38" y="97"/>
                </a:lnTo>
                <a:lnTo>
                  <a:pt x="38" y="25"/>
                </a:lnTo>
                <a:lnTo>
                  <a:pt x="38" y="14"/>
                </a:lnTo>
                <a:lnTo>
                  <a:pt x="37" y="9"/>
                </a:lnTo>
                <a:lnTo>
                  <a:pt x="33" y="5"/>
                </a:lnTo>
                <a:lnTo>
                  <a:pt x="29" y="2"/>
                </a:lnTo>
                <a:lnTo>
                  <a:pt x="25" y="0"/>
                </a:lnTo>
                <a:lnTo>
                  <a:pt x="20" y="0"/>
                </a:lnTo>
                <a:lnTo>
                  <a:pt x="14" y="0"/>
                </a:lnTo>
                <a:lnTo>
                  <a:pt x="9" y="2"/>
                </a:lnTo>
                <a:lnTo>
                  <a:pt x="5" y="5"/>
                </a:lnTo>
                <a:lnTo>
                  <a:pt x="3" y="9"/>
                </a:lnTo>
                <a:lnTo>
                  <a:pt x="0"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5" name="Straight Connector 46773"/>
          <p:cNvSpPr>
            <a:spLocks noChangeShapeType="1"/>
          </p:cNvSpPr>
          <p:nvPr/>
        </p:nvSpPr>
        <p:spPr bwMode="auto">
          <a:xfrm>
            <a:off x="4298950" y="41513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6" name="Shape 46774"/>
          <p:cNvSpPr>
            <a:spLocks/>
          </p:cNvSpPr>
          <p:nvPr/>
        </p:nvSpPr>
        <p:spPr bwMode="auto">
          <a:xfrm>
            <a:off x="4291013" y="4151313"/>
            <a:ext cx="19050" cy="12700"/>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4" y="0"/>
                </a:lnTo>
                <a:lnTo>
                  <a:pt x="9" y="2"/>
                </a:lnTo>
                <a:lnTo>
                  <a:pt x="5" y="5"/>
                </a:lnTo>
                <a:lnTo>
                  <a:pt x="3" y="9"/>
                </a:lnTo>
                <a:lnTo>
                  <a:pt x="0" y="14"/>
                </a:lnTo>
                <a:lnTo>
                  <a:pt x="0" y="19"/>
                </a:lnTo>
                <a:lnTo>
                  <a:pt x="0" y="23"/>
                </a:lnTo>
                <a:lnTo>
                  <a:pt x="3" y="29"/>
                </a:lnTo>
                <a:lnTo>
                  <a:pt x="5" y="33"/>
                </a:lnTo>
                <a:lnTo>
                  <a:pt x="9" y="37"/>
                </a:lnTo>
                <a:lnTo>
                  <a:pt x="14" y="38"/>
                </a:lnTo>
                <a:lnTo>
                  <a:pt x="24" y="38"/>
                </a:lnTo>
                <a:lnTo>
                  <a:pt x="34" y="38"/>
                </a:lnTo>
                <a:lnTo>
                  <a:pt x="40" y="37"/>
                </a:lnTo>
                <a:lnTo>
                  <a:pt x="44" y="33"/>
                </a:lnTo>
                <a:lnTo>
                  <a:pt x="46" y="29"/>
                </a:lnTo>
                <a:lnTo>
                  <a:pt x="49" y="23"/>
                </a:lnTo>
                <a:lnTo>
                  <a:pt x="49" y="19"/>
                </a:lnTo>
                <a:lnTo>
                  <a:pt x="49" y="14"/>
                </a:lnTo>
                <a:lnTo>
                  <a:pt x="46" y="9"/>
                </a:lnTo>
                <a:lnTo>
                  <a:pt x="44" y="5"/>
                </a:lnTo>
                <a:lnTo>
                  <a:pt x="40" y="2"/>
                </a:lnTo>
                <a:lnTo>
                  <a:pt x="34" y="0"/>
                </a:lnTo>
                <a:lnTo>
                  <a:pt x="2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7" name="Straight Connector 46775"/>
          <p:cNvSpPr>
            <a:spLocks noChangeShapeType="1"/>
          </p:cNvSpPr>
          <p:nvPr/>
        </p:nvSpPr>
        <p:spPr bwMode="auto">
          <a:xfrm>
            <a:off x="4294188" y="4159250"/>
            <a:ext cx="1587" cy="0"/>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8" name="Shape 46776"/>
          <p:cNvSpPr>
            <a:spLocks/>
          </p:cNvSpPr>
          <p:nvPr/>
        </p:nvSpPr>
        <p:spPr bwMode="auto">
          <a:xfrm>
            <a:off x="4294188" y="4121150"/>
            <a:ext cx="15875" cy="44450"/>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0 h 112"/>
              <a:gd name="T36" fmla="*/ 2147483647 w 40"/>
              <a:gd name="T37" fmla="*/ 0 h 112"/>
              <a:gd name="T38" fmla="*/ 2147483647 w 40"/>
              <a:gd name="T39" fmla="*/ 0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1" y="96"/>
                </a:lnTo>
                <a:lnTo>
                  <a:pt x="3" y="102"/>
                </a:lnTo>
                <a:lnTo>
                  <a:pt x="7" y="106"/>
                </a:lnTo>
                <a:lnTo>
                  <a:pt x="11" y="110"/>
                </a:lnTo>
                <a:lnTo>
                  <a:pt x="15" y="111"/>
                </a:lnTo>
                <a:lnTo>
                  <a:pt x="20" y="112"/>
                </a:lnTo>
                <a:lnTo>
                  <a:pt x="25" y="111"/>
                </a:lnTo>
                <a:lnTo>
                  <a:pt x="31" y="110"/>
                </a:lnTo>
                <a:lnTo>
                  <a:pt x="35" y="106"/>
                </a:lnTo>
                <a:lnTo>
                  <a:pt x="37" y="102"/>
                </a:lnTo>
                <a:lnTo>
                  <a:pt x="40" y="96"/>
                </a:lnTo>
                <a:lnTo>
                  <a:pt x="40" y="24"/>
                </a:lnTo>
                <a:lnTo>
                  <a:pt x="40" y="15"/>
                </a:lnTo>
                <a:lnTo>
                  <a:pt x="37" y="9"/>
                </a:lnTo>
                <a:lnTo>
                  <a:pt x="35" y="5"/>
                </a:lnTo>
                <a:lnTo>
                  <a:pt x="31" y="3"/>
                </a:lnTo>
                <a:lnTo>
                  <a:pt x="25" y="0"/>
                </a:lnTo>
                <a:lnTo>
                  <a:pt x="20" y="0"/>
                </a:lnTo>
                <a:lnTo>
                  <a:pt x="15" y="0"/>
                </a:lnTo>
                <a:lnTo>
                  <a:pt x="11" y="3"/>
                </a:lnTo>
                <a:lnTo>
                  <a:pt x="7" y="5"/>
                </a:lnTo>
                <a:lnTo>
                  <a:pt x="3" y="9"/>
                </a:lnTo>
                <a:lnTo>
                  <a:pt x="1" y="15"/>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499" name="Straight Connector 46777"/>
          <p:cNvSpPr>
            <a:spLocks noChangeShapeType="1"/>
          </p:cNvSpPr>
          <p:nvPr/>
        </p:nvSpPr>
        <p:spPr bwMode="auto">
          <a:xfrm>
            <a:off x="4302125" y="41211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0" name="Shape 46778"/>
          <p:cNvSpPr>
            <a:spLocks/>
          </p:cNvSpPr>
          <p:nvPr/>
        </p:nvSpPr>
        <p:spPr bwMode="auto">
          <a:xfrm>
            <a:off x="4294188" y="4121150"/>
            <a:ext cx="66675" cy="15875"/>
          </a:xfrm>
          <a:custGeom>
            <a:avLst/>
            <a:gdLst>
              <a:gd name="T0" fmla="*/ 2147483647 w 168"/>
              <a:gd name="T1" fmla="*/ 0 h 38"/>
              <a:gd name="T2" fmla="*/ 2147483647 w 168"/>
              <a:gd name="T3" fmla="*/ 0 h 38"/>
              <a:gd name="T4" fmla="*/ 2147483647 w 168"/>
              <a:gd name="T5" fmla="*/ 2147483647 h 38"/>
              <a:gd name="T6" fmla="*/ 2147483647 w 168"/>
              <a:gd name="T7" fmla="*/ 2147483647 h 38"/>
              <a:gd name="T8" fmla="*/ 2147483647 w 168"/>
              <a:gd name="T9" fmla="*/ 2147483647 h 38"/>
              <a:gd name="T10" fmla="*/ 2147483647 w 168"/>
              <a:gd name="T11" fmla="*/ 2147483647 h 38"/>
              <a:gd name="T12" fmla="*/ 0 w 168"/>
              <a:gd name="T13" fmla="*/ 2147483647 h 38"/>
              <a:gd name="T14" fmla="*/ 2147483647 w 168"/>
              <a:gd name="T15" fmla="*/ 2147483647 h 38"/>
              <a:gd name="T16" fmla="*/ 2147483647 w 168"/>
              <a:gd name="T17" fmla="*/ 2147483647 h 38"/>
              <a:gd name="T18" fmla="*/ 2147483647 w 168"/>
              <a:gd name="T19" fmla="*/ 2147483647 h 38"/>
              <a:gd name="T20" fmla="*/ 2147483647 w 168"/>
              <a:gd name="T21" fmla="*/ 2147483647 h 38"/>
              <a:gd name="T22" fmla="*/ 2147483647 w 168"/>
              <a:gd name="T23" fmla="*/ 2147483647 h 38"/>
              <a:gd name="T24" fmla="*/ 2147483647 w 168"/>
              <a:gd name="T25" fmla="*/ 2147483647 h 38"/>
              <a:gd name="T26" fmla="*/ 2147483647 w 168"/>
              <a:gd name="T27" fmla="*/ 2147483647 h 38"/>
              <a:gd name="T28" fmla="*/ 2147483647 w 168"/>
              <a:gd name="T29" fmla="*/ 2147483647 h 38"/>
              <a:gd name="T30" fmla="*/ 2147483647 w 168"/>
              <a:gd name="T31" fmla="*/ 2147483647 h 38"/>
              <a:gd name="T32" fmla="*/ 2147483647 w 168"/>
              <a:gd name="T33" fmla="*/ 2147483647 h 38"/>
              <a:gd name="T34" fmla="*/ 2147483647 w 168"/>
              <a:gd name="T35" fmla="*/ 2147483647 h 38"/>
              <a:gd name="T36" fmla="*/ 2147483647 w 168"/>
              <a:gd name="T37" fmla="*/ 2147483647 h 38"/>
              <a:gd name="T38" fmla="*/ 2147483647 w 168"/>
              <a:gd name="T39" fmla="*/ 2147483647 h 38"/>
              <a:gd name="T40" fmla="*/ 2147483647 w 168"/>
              <a:gd name="T41" fmla="*/ 2147483647 h 38"/>
              <a:gd name="T42" fmla="*/ 2147483647 w 168"/>
              <a:gd name="T43" fmla="*/ 2147483647 h 38"/>
              <a:gd name="T44" fmla="*/ 2147483647 w 168"/>
              <a:gd name="T45" fmla="*/ 2147483647 h 38"/>
              <a:gd name="T46" fmla="*/ 2147483647 w 168"/>
              <a:gd name="T47" fmla="*/ 0 h 38"/>
              <a:gd name="T48" fmla="*/ 2147483647 w 168"/>
              <a:gd name="T49" fmla="*/ 0 h 38"/>
              <a:gd name="T50" fmla="*/ 2147483647 w 16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38"/>
              <a:gd name="T80" fmla="*/ 168 w 16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38">
                <a:moveTo>
                  <a:pt x="20" y="0"/>
                </a:moveTo>
                <a:lnTo>
                  <a:pt x="15" y="0"/>
                </a:lnTo>
                <a:lnTo>
                  <a:pt x="11" y="3"/>
                </a:lnTo>
                <a:lnTo>
                  <a:pt x="7" y="5"/>
                </a:lnTo>
                <a:lnTo>
                  <a:pt x="3" y="9"/>
                </a:lnTo>
                <a:lnTo>
                  <a:pt x="1" y="15"/>
                </a:lnTo>
                <a:lnTo>
                  <a:pt x="0" y="20"/>
                </a:lnTo>
                <a:lnTo>
                  <a:pt x="1" y="24"/>
                </a:lnTo>
                <a:lnTo>
                  <a:pt x="3" y="29"/>
                </a:lnTo>
                <a:lnTo>
                  <a:pt x="7" y="33"/>
                </a:lnTo>
                <a:lnTo>
                  <a:pt x="11" y="37"/>
                </a:lnTo>
                <a:lnTo>
                  <a:pt x="15" y="38"/>
                </a:lnTo>
                <a:lnTo>
                  <a:pt x="143" y="38"/>
                </a:lnTo>
                <a:lnTo>
                  <a:pt x="153" y="38"/>
                </a:lnTo>
                <a:lnTo>
                  <a:pt x="159" y="37"/>
                </a:lnTo>
                <a:lnTo>
                  <a:pt x="163" y="33"/>
                </a:lnTo>
                <a:lnTo>
                  <a:pt x="165" y="29"/>
                </a:lnTo>
                <a:lnTo>
                  <a:pt x="167" y="24"/>
                </a:lnTo>
                <a:lnTo>
                  <a:pt x="168" y="20"/>
                </a:lnTo>
                <a:lnTo>
                  <a:pt x="167" y="15"/>
                </a:lnTo>
                <a:lnTo>
                  <a:pt x="165" y="9"/>
                </a:lnTo>
                <a:lnTo>
                  <a:pt x="163" y="5"/>
                </a:lnTo>
                <a:lnTo>
                  <a:pt x="159" y="3"/>
                </a:lnTo>
                <a:lnTo>
                  <a:pt x="153" y="0"/>
                </a:lnTo>
                <a:lnTo>
                  <a:pt x="14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1" name="Straight Connector 46779"/>
          <p:cNvSpPr>
            <a:spLocks noChangeShapeType="1"/>
          </p:cNvSpPr>
          <p:nvPr/>
        </p:nvSpPr>
        <p:spPr bwMode="auto">
          <a:xfrm>
            <a:off x="4344988" y="41290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2" name="Shape 46780"/>
          <p:cNvSpPr>
            <a:spLocks/>
          </p:cNvSpPr>
          <p:nvPr/>
        </p:nvSpPr>
        <p:spPr bwMode="auto">
          <a:xfrm>
            <a:off x="4344988" y="4094163"/>
            <a:ext cx="15875" cy="42862"/>
          </a:xfrm>
          <a:custGeom>
            <a:avLst/>
            <a:gdLst>
              <a:gd name="T0" fmla="*/ 0 w 39"/>
              <a:gd name="T1" fmla="*/ 2147483647 h 113"/>
              <a:gd name="T2" fmla="*/ 2147483647 w 39"/>
              <a:gd name="T3" fmla="*/ 2147483647 h 113"/>
              <a:gd name="T4" fmla="*/ 2147483647 w 39"/>
              <a:gd name="T5" fmla="*/ 2147483647 h 113"/>
              <a:gd name="T6" fmla="*/ 2147483647 w 39"/>
              <a:gd name="T7" fmla="*/ 2147483647 h 113"/>
              <a:gd name="T8" fmla="*/ 2147483647 w 39"/>
              <a:gd name="T9" fmla="*/ 2147483647 h 113"/>
              <a:gd name="T10" fmla="*/ 2147483647 w 39"/>
              <a:gd name="T11" fmla="*/ 2147483647 h 113"/>
              <a:gd name="T12" fmla="*/ 2147483647 w 39"/>
              <a:gd name="T13" fmla="*/ 2147483647 h 113"/>
              <a:gd name="T14" fmla="*/ 2147483647 w 39"/>
              <a:gd name="T15" fmla="*/ 2147483647 h 113"/>
              <a:gd name="T16" fmla="*/ 2147483647 w 39"/>
              <a:gd name="T17" fmla="*/ 2147483647 h 113"/>
              <a:gd name="T18" fmla="*/ 2147483647 w 39"/>
              <a:gd name="T19" fmla="*/ 2147483647 h 113"/>
              <a:gd name="T20" fmla="*/ 2147483647 w 39"/>
              <a:gd name="T21" fmla="*/ 2147483647 h 113"/>
              <a:gd name="T22" fmla="*/ 2147483647 w 39"/>
              <a:gd name="T23" fmla="*/ 2147483647 h 113"/>
              <a:gd name="T24" fmla="*/ 2147483647 w 39"/>
              <a:gd name="T25" fmla="*/ 2147483647 h 113"/>
              <a:gd name="T26" fmla="*/ 2147483647 w 39"/>
              <a:gd name="T27" fmla="*/ 2147483647 h 113"/>
              <a:gd name="T28" fmla="*/ 2147483647 w 39"/>
              <a:gd name="T29" fmla="*/ 2147483647 h 113"/>
              <a:gd name="T30" fmla="*/ 2147483647 w 39"/>
              <a:gd name="T31" fmla="*/ 2147483647 h 113"/>
              <a:gd name="T32" fmla="*/ 2147483647 w 39"/>
              <a:gd name="T33" fmla="*/ 2147483647 h 113"/>
              <a:gd name="T34" fmla="*/ 2147483647 w 39"/>
              <a:gd name="T35" fmla="*/ 0 h 113"/>
              <a:gd name="T36" fmla="*/ 2147483647 w 39"/>
              <a:gd name="T37" fmla="*/ 0 h 113"/>
              <a:gd name="T38" fmla="*/ 2147483647 w 39"/>
              <a:gd name="T39" fmla="*/ 0 h 113"/>
              <a:gd name="T40" fmla="*/ 2147483647 w 39"/>
              <a:gd name="T41" fmla="*/ 2147483647 h 113"/>
              <a:gd name="T42" fmla="*/ 2147483647 w 39"/>
              <a:gd name="T43" fmla="*/ 2147483647 h 113"/>
              <a:gd name="T44" fmla="*/ 2147483647 w 39"/>
              <a:gd name="T45" fmla="*/ 2147483647 h 113"/>
              <a:gd name="T46" fmla="*/ 2147483647 w 39"/>
              <a:gd name="T47" fmla="*/ 2147483647 h 113"/>
              <a:gd name="T48" fmla="*/ 0 w 39"/>
              <a:gd name="T49" fmla="*/ 2147483647 h 113"/>
              <a:gd name="T50" fmla="*/ 0 w 39"/>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3"/>
              <a:gd name="T80" fmla="*/ 39 w 39"/>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3">
                <a:moveTo>
                  <a:pt x="0" y="93"/>
                </a:moveTo>
                <a:lnTo>
                  <a:pt x="2" y="97"/>
                </a:lnTo>
                <a:lnTo>
                  <a:pt x="3" y="102"/>
                </a:lnTo>
                <a:lnTo>
                  <a:pt x="6" y="106"/>
                </a:lnTo>
                <a:lnTo>
                  <a:pt x="11" y="110"/>
                </a:lnTo>
                <a:lnTo>
                  <a:pt x="15" y="111"/>
                </a:lnTo>
                <a:lnTo>
                  <a:pt x="20" y="113"/>
                </a:lnTo>
                <a:lnTo>
                  <a:pt x="25" y="111"/>
                </a:lnTo>
                <a:lnTo>
                  <a:pt x="31" y="110"/>
                </a:lnTo>
                <a:lnTo>
                  <a:pt x="35" y="106"/>
                </a:lnTo>
                <a:lnTo>
                  <a:pt x="37" y="102"/>
                </a:lnTo>
                <a:lnTo>
                  <a:pt x="39" y="97"/>
                </a:lnTo>
                <a:lnTo>
                  <a:pt x="39" y="24"/>
                </a:lnTo>
                <a:lnTo>
                  <a:pt x="39" y="15"/>
                </a:lnTo>
                <a:lnTo>
                  <a:pt x="37" y="10"/>
                </a:lnTo>
                <a:lnTo>
                  <a:pt x="35" y="6"/>
                </a:lnTo>
                <a:lnTo>
                  <a:pt x="31" y="3"/>
                </a:lnTo>
                <a:lnTo>
                  <a:pt x="25" y="0"/>
                </a:lnTo>
                <a:lnTo>
                  <a:pt x="20" y="0"/>
                </a:lnTo>
                <a:lnTo>
                  <a:pt x="15" y="0"/>
                </a:lnTo>
                <a:lnTo>
                  <a:pt x="11" y="3"/>
                </a:lnTo>
                <a:lnTo>
                  <a:pt x="6" y="6"/>
                </a:lnTo>
                <a:lnTo>
                  <a:pt x="3" y="10"/>
                </a:lnTo>
                <a:lnTo>
                  <a:pt x="2"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3" name="Straight Connector 46781"/>
          <p:cNvSpPr>
            <a:spLocks noChangeShapeType="1"/>
          </p:cNvSpPr>
          <p:nvPr/>
        </p:nvSpPr>
        <p:spPr bwMode="auto">
          <a:xfrm>
            <a:off x="4352925" y="40941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4" name="Shape 46782"/>
          <p:cNvSpPr>
            <a:spLocks/>
          </p:cNvSpPr>
          <p:nvPr/>
        </p:nvSpPr>
        <p:spPr bwMode="auto">
          <a:xfrm>
            <a:off x="4344988" y="4094163"/>
            <a:ext cx="53975" cy="15875"/>
          </a:xfrm>
          <a:custGeom>
            <a:avLst/>
            <a:gdLst>
              <a:gd name="T0" fmla="*/ 2147483647 w 138"/>
              <a:gd name="T1" fmla="*/ 0 h 39"/>
              <a:gd name="T2" fmla="*/ 2147483647 w 138"/>
              <a:gd name="T3" fmla="*/ 0 h 39"/>
              <a:gd name="T4" fmla="*/ 2147483647 w 138"/>
              <a:gd name="T5" fmla="*/ 2147483647 h 39"/>
              <a:gd name="T6" fmla="*/ 2147483647 w 138"/>
              <a:gd name="T7" fmla="*/ 2147483647 h 39"/>
              <a:gd name="T8" fmla="*/ 2147483647 w 138"/>
              <a:gd name="T9" fmla="*/ 2147483647 h 39"/>
              <a:gd name="T10" fmla="*/ 2147483647 w 138"/>
              <a:gd name="T11" fmla="*/ 2147483647 h 39"/>
              <a:gd name="T12" fmla="*/ 0 w 138"/>
              <a:gd name="T13" fmla="*/ 2147483647 h 39"/>
              <a:gd name="T14" fmla="*/ 2147483647 w 138"/>
              <a:gd name="T15" fmla="*/ 2147483647 h 39"/>
              <a:gd name="T16" fmla="*/ 2147483647 w 138"/>
              <a:gd name="T17" fmla="*/ 2147483647 h 39"/>
              <a:gd name="T18" fmla="*/ 2147483647 w 138"/>
              <a:gd name="T19" fmla="*/ 2147483647 h 39"/>
              <a:gd name="T20" fmla="*/ 2147483647 w 138"/>
              <a:gd name="T21" fmla="*/ 2147483647 h 39"/>
              <a:gd name="T22" fmla="*/ 2147483647 w 138"/>
              <a:gd name="T23" fmla="*/ 2147483647 h 39"/>
              <a:gd name="T24" fmla="*/ 2147483647 w 138"/>
              <a:gd name="T25" fmla="*/ 2147483647 h 39"/>
              <a:gd name="T26" fmla="*/ 2147483647 w 138"/>
              <a:gd name="T27" fmla="*/ 2147483647 h 39"/>
              <a:gd name="T28" fmla="*/ 2147483647 w 138"/>
              <a:gd name="T29" fmla="*/ 2147483647 h 39"/>
              <a:gd name="T30" fmla="*/ 2147483647 w 138"/>
              <a:gd name="T31" fmla="*/ 2147483647 h 39"/>
              <a:gd name="T32" fmla="*/ 2147483647 w 138"/>
              <a:gd name="T33" fmla="*/ 2147483647 h 39"/>
              <a:gd name="T34" fmla="*/ 2147483647 w 138"/>
              <a:gd name="T35" fmla="*/ 2147483647 h 39"/>
              <a:gd name="T36" fmla="*/ 2147483647 w 138"/>
              <a:gd name="T37" fmla="*/ 2147483647 h 39"/>
              <a:gd name="T38" fmla="*/ 2147483647 w 138"/>
              <a:gd name="T39" fmla="*/ 2147483647 h 39"/>
              <a:gd name="T40" fmla="*/ 2147483647 w 138"/>
              <a:gd name="T41" fmla="*/ 2147483647 h 39"/>
              <a:gd name="T42" fmla="*/ 2147483647 w 138"/>
              <a:gd name="T43" fmla="*/ 2147483647 h 39"/>
              <a:gd name="T44" fmla="*/ 2147483647 w 138"/>
              <a:gd name="T45" fmla="*/ 2147483647 h 39"/>
              <a:gd name="T46" fmla="*/ 2147483647 w 138"/>
              <a:gd name="T47" fmla="*/ 0 h 39"/>
              <a:gd name="T48" fmla="*/ 2147483647 w 138"/>
              <a:gd name="T49" fmla="*/ 0 h 39"/>
              <a:gd name="T50" fmla="*/ 2147483647 w 13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39"/>
              <a:gd name="T80" fmla="*/ 138 w 13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39">
                <a:moveTo>
                  <a:pt x="20" y="0"/>
                </a:moveTo>
                <a:lnTo>
                  <a:pt x="15" y="0"/>
                </a:lnTo>
                <a:lnTo>
                  <a:pt x="11" y="3"/>
                </a:lnTo>
                <a:lnTo>
                  <a:pt x="6" y="6"/>
                </a:lnTo>
                <a:lnTo>
                  <a:pt x="3" y="10"/>
                </a:lnTo>
                <a:lnTo>
                  <a:pt x="2" y="15"/>
                </a:lnTo>
                <a:lnTo>
                  <a:pt x="0" y="20"/>
                </a:lnTo>
                <a:lnTo>
                  <a:pt x="2" y="24"/>
                </a:lnTo>
                <a:lnTo>
                  <a:pt x="3" y="29"/>
                </a:lnTo>
                <a:lnTo>
                  <a:pt x="6" y="33"/>
                </a:lnTo>
                <a:lnTo>
                  <a:pt x="11" y="37"/>
                </a:lnTo>
                <a:lnTo>
                  <a:pt x="15" y="39"/>
                </a:lnTo>
                <a:lnTo>
                  <a:pt x="113" y="39"/>
                </a:lnTo>
                <a:lnTo>
                  <a:pt x="123" y="39"/>
                </a:lnTo>
                <a:lnTo>
                  <a:pt x="129" y="37"/>
                </a:lnTo>
                <a:lnTo>
                  <a:pt x="133" y="33"/>
                </a:lnTo>
                <a:lnTo>
                  <a:pt x="135" y="29"/>
                </a:lnTo>
                <a:lnTo>
                  <a:pt x="138" y="24"/>
                </a:lnTo>
                <a:lnTo>
                  <a:pt x="138" y="20"/>
                </a:lnTo>
                <a:lnTo>
                  <a:pt x="138" y="15"/>
                </a:lnTo>
                <a:lnTo>
                  <a:pt x="135" y="10"/>
                </a:lnTo>
                <a:lnTo>
                  <a:pt x="133" y="6"/>
                </a:lnTo>
                <a:lnTo>
                  <a:pt x="129" y="3"/>
                </a:lnTo>
                <a:lnTo>
                  <a:pt x="123" y="0"/>
                </a:lnTo>
                <a:lnTo>
                  <a:pt x="11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5" name="Straight Connector 46783"/>
          <p:cNvSpPr>
            <a:spLocks noChangeShapeType="1"/>
          </p:cNvSpPr>
          <p:nvPr/>
        </p:nvSpPr>
        <p:spPr bwMode="auto">
          <a:xfrm>
            <a:off x="4384675" y="41021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6" name="Shape 46784"/>
          <p:cNvSpPr>
            <a:spLocks/>
          </p:cNvSpPr>
          <p:nvPr/>
        </p:nvSpPr>
        <p:spPr bwMode="auto">
          <a:xfrm>
            <a:off x="4384675" y="4067175"/>
            <a:ext cx="14288" cy="42863"/>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0 h 112"/>
              <a:gd name="T36" fmla="*/ 2147483647 w 40"/>
              <a:gd name="T37" fmla="*/ 0 h 112"/>
              <a:gd name="T38" fmla="*/ 2147483647 w 40"/>
              <a:gd name="T39" fmla="*/ 0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1" y="96"/>
                </a:lnTo>
                <a:lnTo>
                  <a:pt x="3" y="101"/>
                </a:lnTo>
                <a:lnTo>
                  <a:pt x="7" y="105"/>
                </a:lnTo>
                <a:lnTo>
                  <a:pt x="11" y="109"/>
                </a:lnTo>
                <a:lnTo>
                  <a:pt x="16" y="111"/>
                </a:lnTo>
                <a:lnTo>
                  <a:pt x="20" y="112"/>
                </a:lnTo>
                <a:lnTo>
                  <a:pt x="25" y="111"/>
                </a:lnTo>
                <a:lnTo>
                  <a:pt x="31" y="109"/>
                </a:lnTo>
                <a:lnTo>
                  <a:pt x="35" y="105"/>
                </a:lnTo>
                <a:lnTo>
                  <a:pt x="37" y="101"/>
                </a:lnTo>
                <a:lnTo>
                  <a:pt x="40" y="96"/>
                </a:lnTo>
                <a:lnTo>
                  <a:pt x="40" y="23"/>
                </a:lnTo>
                <a:lnTo>
                  <a:pt x="40" y="14"/>
                </a:lnTo>
                <a:lnTo>
                  <a:pt x="37" y="9"/>
                </a:lnTo>
                <a:lnTo>
                  <a:pt x="35" y="5"/>
                </a:lnTo>
                <a:lnTo>
                  <a:pt x="31" y="2"/>
                </a:lnTo>
                <a:lnTo>
                  <a:pt x="25" y="0"/>
                </a:lnTo>
                <a:lnTo>
                  <a:pt x="20" y="0"/>
                </a:lnTo>
                <a:lnTo>
                  <a:pt x="16" y="0"/>
                </a:lnTo>
                <a:lnTo>
                  <a:pt x="11" y="2"/>
                </a:lnTo>
                <a:lnTo>
                  <a:pt x="7" y="5"/>
                </a:lnTo>
                <a:lnTo>
                  <a:pt x="3" y="9"/>
                </a:lnTo>
                <a:lnTo>
                  <a:pt x="1"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7" name="Straight Connector 46785"/>
          <p:cNvSpPr>
            <a:spLocks noChangeShapeType="1"/>
          </p:cNvSpPr>
          <p:nvPr/>
        </p:nvSpPr>
        <p:spPr bwMode="auto">
          <a:xfrm>
            <a:off x="4391025" y="40671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8" name="Shape 46786"/>
          <p:cNvSpPr>
            <a:spLocks/>
          </p:cNvSpPr>
          <p:nvPr/>
        </p:nvSpPr>
        <p:spPr bwMode="auto">
          <a:xfrm>
            <a:off x="4384675" y="4067175"/>
            <a:ext cx="26988" cy="14288"/>
          </a:xfrm>
          <a:custGeom>
            <a:avLst/>
            <a:gdLst>
              <a:gd name="T0" fmla="*/ 2147483647 w 70"/>
              <a:gd name="T1" fmla="*/ 0 h 38"/>
              <a:gd name="T2" fmla="*/ 2147483647 w 70"/>
              <a:gd name="T3" fmla="*/ 0 h 38"/>
              <a:gd name="T4" fmla="*/ 2147483647 w 70"/>
              <a:gd name="T5" fmla="*/ 2147483647 h 38"/>
              <a:gd name="T6" fmla="*/ 2147483647 w 70"/>
              <a:gd name="T7" fmla="*/ 2147483647 h 38"/>
              <a:gd name="T8" fmla="*/ 2147483647 w 70"/>
              <a:gd name="T9" fmla="*/ 2147483647 h 38"/>
              <a:gd name="T10" fmla="*/ 2147483647 w 70"/>
              <a:gd name="T11" fmla="*/ 2147483647 h 38"/>
              <a:gd name="T12" fmla="*/ 0 w 70"/>
              <a:gd name="T13" fmla="*/ 2147483647 h 38"/>
              <a:gd name="T14" fmla="*/ 2147483647 w 70"/>
              <a:gd name="T15" fmla="*/ 2147483647 h 38"/>
              <a:gd name="T16" fmla="*/ 2147483647 w 70"/>
              <a:gd name="T17" fmla="*/ 2147483647 h 38"/>
              <a:gd name="T18" fmla="*/ 2147483647 w 70"/>
              <a:gd name="T19" fmla="*/ 2147483647 h 38"/>
              <a:gd name="T20" fmla="*/ 2147483647 w 70"/>
              <a:gd name="T21" fmla="*/ 2147483647 h 38"/>
              <a:gd name="T22" fmla="*/ 2147483647 w 70"/>
              <a:gd name="T23" fmla="*/ 2147483647 h 38"/>
              <a:gd name="T24" fmla="*/ 2147483647 w 70"/>
              <a:gd name="T25" fmla="*/ 2147483647 h 38"/>
              <a:gd name="T26" fmla="*/ 2147483647 w 70"/>
              <a:gd name="T27" fmla="*/ 2147483647 h 38"/>
              <a:gd name="T28" fmla="*/ 2147483647 w 70"/>
              <a:gd name="T29" fmla="*/ 2147483647 h 38"/>
              <a:gd name="T30" fmla="*/ 2147483647 w 70"/>
              <a:gd name="T31" fmla="*/ 2147483647 h 38"/>
              <a:gd name="T32" fmla="*/ 2147483647 w 70"/>
              <a:gd name="T33" fmla="*/ 2147483647 h 38"/>
              <a:gd name="T34" fmla="*/ 2147483647 w 70"/>
              <a:gd name="T35" fmla="*/ 2147483647 h 38"/>
              <a:gd name="T36" fmla="*/ 2147483647 w 70"/>
              <a:gd name="T37" fmla="*/ 2147483647 h 38"/>
              <a:gd name="T38" fmla="*/ 2147483647 w 70"/>
              <a:gd name="T39" fmla="*/ 2147483647 h 38"/>
              <a:gd name="T40" fmla="*/ 2147483647 w 70"/>
              <a:gd name="T41" fmla="*/ 2147483647 h 38"/>
              <a:gd name="T42" fmla="*/ 2147483647 w 70"/>
              <a:gd name="T43" fmla="*/ 2147483647 h 38"/>
              <a:gd name="T44" fmla="*/ 2147483647 w 70"/>
              <a:gd name="T45" fmla="*/ 2147483647 h 38"/>
              <a:gd name="T46" fmla="*/ 2147483647 w 70"/>
              <a:gd name="T47" fmla="*/ 0 h 38"/>
              <a:gd name="T48" fmla="*/ 2147483647 w 70"/>
              <a:gd name="T49" fmla="*/ 0 h 38"/>
              <a:gd name="T50" fmla="*/ 2147483647 w 7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8"/>
              <a:gd name="T80" fmla="*/ 70 w 7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8">
                <a:moveTo>
                  <a:pt x="20" y="0"/>
                </a:moveTo>
                <a:lnTo>
                  <a:pt x="16" y="0"/>
                </a:lnTo>
                <a:lnTo>
                  <a:pt x="11" y="2"/>
                </a:lnTo>
                <a:lnTo>
                  <a:pt x="7" y="5"/>
                </a:lnTo>
                <a:lnTo>
                  <a:pt x="3" y="9"/>
                </a:lnTo>
                <a:lnTo>
                  <a:pt x="1" y="14"/>
                </a:lnTo>
                <a:lnTo>
                  <a:pt x="0" y="19"/>
                </a:lnTo>
                <a:lnTo>
                  <a:pt x="1" y="23"/>
                </a:lnTo>
                <a:lnTo>
                  <a:pt x="3" y="29"/>
                </a:lnTo>
                <a:lnTo>
                  <a:pt x="7" y="33"/>
                </a:lnTo>
                <a:lnTo>
                  <a:pt x="11" y="37"/>
                </a:lnTo>
                <a:lnTo>
                  <a:pt x="16" y="38"/>
                </a:lnTo>
                <a:lnTo>
                  <a:pt x="45" y="38"/>
                </a:lnTo>
                <a:lnTo>
                  <a:pt x="56" y="38"/>
                </a:lnTo>
                <a:lnTo>
                  <a:pt x="60" y="37"/>
                </a:lnTo>
                <a:lnTo>
                  <a:pt x="64" y="33"/>
                </a:lnTo>
                <a:lnTo>
                  <a:pt x="68" y="29"/>
                </a:lnTo>
                <a:lnTo>
                  <a:pt x="69" y="23"/>
                </a:lnTo>
                <a:lnTo>
                  <a:pt x="70" y="19"/>
                </a:lnTo>
                <a:lnTo>
                  <a:pt x="69" y="14"/>
                </a:lnTo>
                <a:lnTo>
                  <a:pt x="68" y="9"/>
                </a:lnTo>
                <a:lnTo>
                  <a:pt x="64" y="5"/>
                </a:lnTo>
                <a:lnTo>
                  <a:pt x="60" y="2"/>
                </a:lnTo>
                <a:lnTo>
                  <a:pt x="56" y="0"/>
                </a:lnTo>
                <a:lnTo>
                  <a:pt x="4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09" name="Straight Connector 46787"/>
          <p:cNvSpPr>
            <a:spLocks noChangeShapeType="1"/>
          </p:cNvSpPr>
          <p:nvPr/>
        </p:nvSpPr>
        <p:spPr bwMode="auto">
          <a:xfrm>
            <a:off x="4395788" y="407511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0" name="Shape 46788"/>
          <p:cNvSpPr>
            <a:spLocks/>
          </p:cNvSpPr>
          <p:nvPr/>
        </p:nvSpPr>
        <p:spPr bwMode="auto">
          <a:xfrm>
            <a:off x="4395788" y="4040188"/>
            <a:ext cx="15875" cy="41275"/>
          </a:xfrm>
          <a:custGeom>
            <a:avLst/>
            <a:gdLst>
              <a:gd name="T0" fmla="*/ 0 w 38"/>
              <a:gd name="T1" fmla="*/ 2147483647 h 113"/>
              <a:gd name="T2" fmla="*/ 0 w 38"/>
              <a:gd name="T3" fmla="*/ 2147483647 h 113"/>
              <a:gd name="T4" fmla="*/ 2147483647 w 38"/>
              <a:gd name="T5" fmla="*/ 2147483647 h 113"/>
              <a:gd name="T6" fmla="*/ 2147483647 w 38"/>
              <a:gd name="T7" fmla="*/ 2147483647 h 113"/>
              <a:gd name="T8" fmla="*/ 2147483647 w 38"/>
              <a:gd name="T9" fmla="*/ 2147483647 h 113"/>
              <a:gd name="T10" fmla="*/ 2147483647 w 38"/>
              <a:gd name="T11" fmla="*/ 2147483647 h 113"/>
              <a:gd name="T12" fmla="*/ 2147483647 w 38"/>
              <a:gd name="T13" fmla="*/ 2147483647 h 113"/>
              <a:gd name="T14" fmla="*/ 2147483647 w 38"/>
              <a:gd name="T15" fmla="*/ 2147483647 h 113"/>
              <a:gd name="T16" fmla="*/ 2147483647 w 38"/>
              <a:gd name="T17" fmla="*/ 2147483647 h 113"/>
              <a:gd name="T18" fmla="*/ 2147483647 w 38"/>
              <a:gd name="T19" fmla="*/ 2147483647 h 113"/>
              <a:gd name="T20" fmla="*/ 2147483647 w 38"/>
              <a:gd name="T21" fmla="*/ 2147483647 h 113"/>
              <a:gd name="T22" fmla="*/ 2147483647 w 38"/>
              <a:gd name="T23" fmla="*/ 2147483647 h 113"/>
              <a:gd name="T24" fmla="*/ 2147483647 w 38"/>
              <a:gd name="T25" fmla="*/ 2147483647 h 113"/>
              <a:gd name="T26" fmla="*/ 2147483647 w 38"/>
              <a:gd name="T27" fmla="*/ 2147483647 h 113"/>
              <a:gd name="T28" fmla="*/ 2147483647 w 38"/>
              <a:gd name="T29" fmla="*/ 2147483647 h 113"/>
              <a:gd name="T30" fmla="*/ 2147483647 w 38"/>
              <a:gd name="T31" fmla="*/ 2147483647 h 113"/>
              <a:gd name="T32" fmla="*/ 2147483647 w 38"/>
              <a:gd name="T33" fmla="*/ 2147483647 h 113"/>
              <a:gd name="T34" fmla="*/ 2147483647 w 38"/>
              <a:gd name="T35" fmla="*/ 2147483647 h 113"/>
              <a:gd name="T36" fmla="*/ 2147483647 w 38"/>
              <a:gd name="T37" fmla="*/ 0 h 113"/>
              <a:gd name="T38" fmla="*/ 2147483647 w 38"/>
              <a:gd name="T39" fmla="*/ 2147483647 h 113"/>
              <a:gd name="T40" fmla="*/ 2147483647 w 38"/>
              <a:gd name="T41" fmla="*/ 2147483647 h 113"/>
              <a:gd name="T42" fmla="*/ 2147483647 w 38"/>
              <a:gd name="T43" fmla="*/ 2147483647 h 113"/>
              <a:gd name="T44" fmla="*/ 2147483647 w 38"/>
              <a:gd name="T45" fmla="*/ 2147483647 h 113"/>
              <a:gd name="T46" fmla="*/ 0 w 38"/>
              <a:gd name="T47" fmla="*/ 2147483647 h 113"/>
              <a:gd name="T48" fmla="*/ 0 w 38"/>
              <a:gd name="T49" fmla="*/ 2147483647 h 113"/>
              <a:gd name="T50" fmla="*/ 0 w 38"/>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3"/>
              <a:gd name="T80" fmla="*/ 38 w 38"/>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3">
                <a:moveTo>
                  <a:pt x="0" y="93"/>
                </a:moveTo>
                <a:lnTo>
                  <a:pt x="0" y="97"/>
                </a:lnTo>
                <a:lnTo>
                  <a:pt x="2" y="103"/>
                </a:lnTo>
                <a:lnTo>
                  <a:pt x="5" y="107"/>
                </a:lnTo>
                <a:lnTo>
                  <a:pt x="9" y="111"/>
                </a:lnTo>
                <a:lnTo>
                  <a:pt x="14" y="112"/>
                </a:lnTo>
                <a:lnTo>
                  <a:pt x="19" y="113"/>
                </a:lnTo>
                <a:lnTo>
                  <a:pt x="25" y="112"/>
                </a:lnTo>
                <a:lnTo>
                  <a:pt x="29" y="111"/>
                </a:lnTo>
                <a:lnTo>
                  <a:pt x="33" y="107"/>
                </a:lnTo>
                <a:lnTo>
                  <a:pt x="37" y="103"/>
                </a:lnTo>
                <a:lnTo>
                  <a:pt x="38" y="97"/>
                </a:lnTo>
                <a:lnTo>
                  <a:pt x="38" y="25"/>
                </a:lnTo>
                <a:lnTo>
                  <a:pt x="38" y="15"/>
                </a:lnTo>
                <a:lnTo>
                  <a:pt x="37" y="10"/>
                </a:lnTo>
                <a:lnTo>
                  <a:pt x="33" y="6"/>
                </a:lnTo>
                <a:lnTo>
                  <a:pt x="29" y="4"/>
                </a:lnTo>
                <a:lnTo>
                  <a:pt x="25" y="1"/>
                </a:lnTo>
                <a:lnTo>
                  <a:pt x="19" y="0"/>
                </a:lnTo>
                <a:lnTo>
                  <a:pt x="14" y="1"/>
                </a:lnTo>
                <a:lnTo>
                  <a:pt x="9" y="4"/>
                </a:lnTo>
                <a:lnTo>
                  <a:pt x="5" y="6"/>
                </a:lnTo>
                <a:lnTo>
                  <a:pt x="2" y="10"/>
                </a:lnTo>
                <a:lnTo>
                  <a:pt x="0" y="15"/>
                </a:lnTo>
                <a:lnTo>
                  <a:pt x="0" y="21"/>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1" name="Straight Connector 46789"/>
          <p:cNvSpPr>
            <a:spLocks noChangeShapeType="1"/>
          </p:cNvSpPr>
          <p:nvPr/>
        </p:nvSpPr>
        <p:spPr bwMode="auto">
          <a:xfrm>
            <a:off x="4403725" y="40401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2" name="Shape 46790"/>
          <p:cNvSpPr>
            <a:spLocks/>
          </p:cNvSpPr>
          <p:nvPr/>
        </p:nvSpPr>
        <p:spPr bwMode="auto">
          <a:xfrm>
            <a:off x="4395788" y="4040188"/>
            <a:ext cx="19050" cy="14287"/>
          </a:xfrm>
          <a:custGeom>
            <a:avLst/>
            <a:gdLst>
              <a:gd name="T0" fmla="*/ 2147483647 w 48"/>
              <a:gd name="T1" fmla="*/ 0 h 39"/>
              <a:gd name="T2" fmla="*/ 2147483647 w 48"/>
              <a:gd name="T3" fmla="*/ 2147483647 h 39"/>
              <a:gd name="T4" fmla="*/ 2147483647 w 48"/>
              <a:gd name="T5" fmla="*/ 2147483647 h 39"/>
              <a:gd name="T6" fmla="*/ 2147483647 w 48"/>
              <a:gd name="T7" fmla="*/ 2147483647 h 39"/>
              <a:gd name="T8" fmla="*/ 2147483647 w 48"/>
              <a:gd name="T9" fmla="*/ 2147483647 h 39"/>
              <a:gd name="T10" fmla="*/ 0 w 48"/>
              <a:gd name="T11" fmla="*/ 2147483647 h 39"/>
              <a:gd name="T12" fmla="*/ 0 w 48"/>
              <a:gd name="T13" fmla="*/ 2147483647 h 39"/>
              <a:gd name="T14" fmla="*/ 0 w 48"/>
              <a:gd name="T15" fmla="*/ 2147483647 h 39"/>
              <a:gd name="T16" fmla="*/ 2147483647 w 48"/>
              <a:gd name="T17" fmla="*/ 2147483647 h 39"/>
              <a:gd name="T18" fmla="*/ 2147483647 w 48"/>
              <a:gd name="T19" fmla="*/ 2147483647 h 39"/>
              <a:gd name="T20" fmla="*/ 2147483647 w 48"/>
              <a:gd name="T21" fmla="*/ 2147483647 h 39"/>
              <a:gd name="T22" fmla="*/ 2147483647 w 48"/>
              <a:gd name="T23" fmla="*/ 2147483647 h 39"/>
              <a:gd name="T24" fmla="*/ 2147483647 w 48"/>
              <a:gd name="T25" fmla="*/ 2147483647 h 39"/>
              <a:gd name="T26" fmla="*/ 2147483647 w 48"/>
              <a:gd name="T27" fmla="*/ 2147483647 h 39"/>
              <a:gd name="T28" fmla="*/ 2147483647 w 48"/>
              <a:gd name="T29" fmla="*/ 2147483647 h 39"/>
              <a:gd name="T30" fmla="*/ 2147483647 w 48"/>
              <a:gd name="T31" fmla="*/ 2147483647 h 39"/>
              <a:gd name="T32" fmla="*/ 2147483647 w 48"/>
              <a:gd name="T33" fmla="*/ 2147483647 h 39"/>
              <a:gd name="T34" fmla="*/ 2147483647 w 48"/>
              <a:gd name="T35" fmla="*/ 2147483647 h 39"/>
              <a:gd name="T36" fmla="*/ 2147483647 w 48"/>
              <a:gd name="T37" fmla="*/ 2147483647 h 39"/>
              <a:gd name="T38" fmla="*/ 2147483647 w 48"/>
              <a:gd name="T39" fmla="*/ 2147483647 h 39"/>
              <a:gd name="T40" fmla="*/ 2147483647 w 48"/>
              <a:gd name="T41" fmla="*/ 2147483647 h 39"/>
              <a:gd name="T42" fmla="*/ 2147483647 w 48"/>
              <a:gd name="T43" fmla="*/ 2147483647 h 39"/>
              <a:gd name="T44" fmla="*/ 2147483647 w 48"/>
              <a:gd name="T45" fmla="*/ 2147483647 h 39"/>
              <a:gd name="T46" fmla="*/ 2147483647 w 48"/>
              <a:gd name="T47" fmla="*/ 2147483647 h 39"/>
              <a:gd name="T48" fmla="*/ 2147483647 w 48"/>
              <a:gd name="T49" fmla="*/ 0 h 39"/>
              <a:gd name="T50" fmla="*/ 2147483647 w 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39"/>
              <a:gd name="T80" fmla="*/ 48 w 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39">
                <a:moveTo>
                  <a:pt x="19" y="0"/>
                </a:moveTo>
                <a:lnTo>
                  <a:pt x="14" y="1"/>
                </a:lnTo>
                <a:lnTo>
                  <a:pt x="9" y="4"/>
                </a:lnTo>
                <a:lnTo>
                  <a:pt x="5" y="6"/>
                </a:lnTo>
                <a:lnTo>
                  <a:pt x="2" y="10"/>
                </a:lnTo>
                <a:lnTo>
                  <a:pt x="0" y="15"/>
                </a:lnTo>
                <a:lnTo>
                  <a:pt x="0" y="19"/>
                </a:lnTo>
                <a:lnTo>
                  <a:pt x="0" y="25"/>
                </a:lnTo>
                <a:lnTo>
                  <a:pt x="2" y="30"/>
                </a:lnTo>
                <a:lnTo>
                  <a:pt x="5" y="34"/>
                </a:lnTo>
                <a:lnTo>
                  <a:pt x="9" y="37"/>
                </a:lnTo>
                <a:lnTo>
                  <a:pt x="14" y="39"/>
                </a:lnTo>
                <a:lnTo>
                  <a:pt x="23" y="39"/>
                </a:lnTo>
                <a:lnTo>
                  <a:pt x="34" y="39"/>
                </a:lnTo>
                <a:lnTo>
                  <a:pt x="39" y="37"/>
                </a:lnTo>
                <a:lnTo>
                  <a:pt x="43" y="34"/>
                </a:lnTo>
                <a:lnTo>
                  <a:pt x="46" y="30"/>
                </a:lnTo>
                <a:lnTo>
                  <a:pt x="48" y="25"/>
                </a:lnTo>
                <a:lnTo>
                  <a:pt x="48" y="19"/>
                </a:lnTo>
                <a:lnTo>
                  <a:pt x="48" y="15"/>
                </a:lnTo>
                <a:lnTo>
                  <a:pt x="46" y="10"/>
                </a:lnTo>
                <a:lnTo>
                  <a:pt x="43" y="6"/>
                </a:lnTo>
                <a:lnTo>
                  <a:pt x="39" y="4"/>
                </a:lnTo>
                <a:lnTo>
                  <a:pt x="34" y="1"/>
                </a:lnTo>
                <a:lnTo>
                  <a:pt x="29"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3" name="Straight Connector 46791"/>
          <p:cNvSpPr>
            <a:spLocks noChangeShapeType="1"/>
          </p:cNvSpPr>
          <p:nvPr/>
        </p:nvSpPr>
        <p:spPr bwMode="auto">
          <a:xfrm>
            <a:off x="4398963" y="40465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4" name="Shape 46792"/>
          <p:cNvSpPr>
            <a:spLocks/>
          </p:cNvSpPr>
          <p:nvPr/>
        </p:nvSpPr>
        <p:spPr bwMode="auto">
          <a:xfrm>
            <a:off x="4398963" y="4010025"/>
            <a:ext cx="15875" cy="44450"/>
          </a:xfrm>
          <a:custGeom>
            <a:avLst/>
            <a:gdLst>
              <a:gd name="T0" fmla="*/ 0 w 39"/>
              <a:gd name="T1" fmla="*/ 2147483647 h 112"/>
              <a:gd name="T2" fmla="*/ 2147483647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2147483647 h 112"/>
              <a:gd name="T36" fmla="*/ 2147483647 w 39"/>
              <a:gd name="T37" fmla="*/ 0 h 112"/>
              <a:gd name="T38" fmla="*/ 2147483647 w 39"/>
              <a:gd name="T39" fmla="*/ 2147483647 h 112"/>
              <a:gd name="T40" fmla="*/ 2147483647 w 39"/>
              <a:gd name="T41" fmla="*/ 2147483647 h 112"/>
              <a:gd name="T42" fmla="*/ 2147483647 w 39"/>
              <a:gd name="T43" fmla="*/ 2147483647 h 112"/>
              <a:gd name="T44" fmla="*/ 2147483647 w 39"/>
              <a:gd name="T45" fmla="*/ 2147483647 h 112"/>
              <a:gd name="T46" fmla="*/ 2147483647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1" y="98"/>
                </a:lnTo>
                <a:lnTo>
                  <a:pt x="2" y="103"/>
                </a:lnTo>
                <a:lnTo>
                  <a:pt x="6" y="107"/>
                </a:lnTo>
                <a:lnTo>
                  <a:pt x="10" y="110"/>
                </a:lnTo>
                <a:lnTo>
                  <a:pt x="14" y="112"/>
                </a:lnTo>
                <a:lnTo>
                  <a:pt x="20" y="112"/>
                </a:lnTo>
                <a:lnTo>
                  <a:pt x="25" y="112"/>
                </a:lnTo>
                <a:lnTo>
                  <a:pt x="30" y="110"/>
                </a:lnTo>
                <a:lnTo>
                  <a:pt x="34" y="107"/>
                </a:lnTo>
                <a:lnTo>
                  <a:pt x="37" y="103"/>
                </a:lnTo>
                <a:lnTo>
                  <a:pt x="39" y="98"/>
                </a:lnTo>
                <a:lnTo>
                  <a:pt x="39" y="25"/>
                </a:lnTo>
                <a:lnTo>
                  <a:pt x="39" y="16"/>
                </a:lnTo>
                <a:lnTo>
                  <a:pt x="37" y="11"/>
                </a:lnTo>
                <a:lnTo>
                  <a:pt x="34" y="7"/>
                </a:lnTo>
                <a:lnTo>
                  <a:pt x="30" y="3"/>
                </a:lnTo>
                <a:lnTo>
                  <a:pt x="25" y="1"/>
                </a:lnTo>
                <a:lnTo>
                  <a:pt x="20" y="0"/>
                </a:lnTo>
                <a:lnTo>
                  <a:pt x="14" y="1"/>
                </a:lnTo>
                <a:lnTo>
                  <a:pt x="10" y="3"/>
                </a:lnTo>
                <a:lnTo>
                  <a:pt x="6" y="7"/>
                </a:lnTo>
                <a:lnTo>
                  <a:pt x="2" y="11"/>
                </a:lnTo>
                <a:lnTo>
                  <a:pt x="1" y="16"/>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5" name="Straight Connector 46793"/>
          <p:cNvSpPr>
            <a:spLocks noChangeShapeType="1"/>
          </p:cNvSpPr>
          <p:nvPr/>
        </p:nvSpPr>
        <p:spPr bwMode="auto">
          <a:xfrm>
            <a:off x="4406900" y="401002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6" name="Shape 46794"/>
          <p:cNvSpPr>
            <a:spLocks/>
          </p:cNvSpPr>
          <p:nvPr/>
        </p:nvSpPr>
        <p:spPr bwMode="auto">
          <a:xfrm>
            <a:off x="4398963" y="4010025"/>
            <a:ext cx="31750" cy="15875"/>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2147483647 w 79"/>
              <a:gd name="T11" fmla="*/ 2147483647 h 40"/>
              <a:gd name="T12" fmla="*/ 0 w 79"/>
              <a:gd name="T13" fmla="*/ 2147483647 h 40"/>
              <a:gd name="T14" fmla="*/ 2147483647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20" y="0"/>
                </a:moveTo>
                <a:lnTo>
                  <a:pt x="14" y="1"/>
                </a:lnTo>
                <a:lnTo>
                  <a:pt x="10" y="3"/>
                </a:lnTo>
                <a:lnTo>
                  <a:pt x="6" y="7"/>
                </a:lnTo>
                <a:lnTo>
                  <a:pt x="2" y="11"/>
                </a:lnTo>
                <a:lnTo>
                  <a:pt x="1" y="16"/>
                </a:lnTo>
                <a:lnTo>
                  <a:pt x="0" y="20"/>
                </a:lnTo>
                <a:lnTo>
                  <a:pt x="1" y="25"/>
                </a:lnTo>
                <a:lnTo>
                  <a:pt x="2" y="30"/>
                </a:lnTo>
                <a:lnTo>
                  <a:pt x="6" y="34"/>
                </a:lnTo>
                <a:lnTo>
                  <a:pt x="10" y="37"/>
                </a:lnTo>
                <a:lnTo>
                  <a:pt x="14" y="40"/>
                </a:lnTo>
                <a:lnTo>
                  <a:pt x="54" y="40"/>
                </a:lnTo>
                <a:lnTo>
                  <a:pt x="65" y="40"/>
                </a:lnTo>
                <a:lnTo>
                  <a:pt x="70" y="37"/>
                </a:lnTo>
                <a:lnTo>
                  <a:pt x="74" y="34"/>
                </a:lnTo>
                <a:lnTo>
                  <a:pt x="76" y="30"/>
                </a:lnTo>
                <a:lnTo>
                  <a:pt x="78" y="25"/>
                </a:lnTo>
                <a:lnTo>
                  <a:pt x="79" y="20"/>
                </a:lnTo>
                <a:lnTo>
                  <a:pt x="78" y="16"/>
                </a:lnTo>
                <a:lnTo>
                  <a:pt x="76" y="11"/>
                </a:lnTo>
                <a:lnTo>
                  <a:pt x="74" y="7"/>
                </a:lnTo>
                <a:lnTo>
                  <a:pt x="70" y="3"/>
                </a:lnTo>
                <a:lnTo>
                  <a:pt x="65" y="1"/>
                </a:lnTo>
                <a:lnTo>
                  <a:pt x="5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7" name="Straight Connector 46795"/>
          <p:cNvSpPr>
            <a:spLocks noChangeShapeType="1"/>
          </p:cNvSpPr>
          <p:nvPr/>
        </p:nvSpPr>
        <p:spPr bwMode="auto">
          <a:xfrm>
            <a:off x="4414838" y="40179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8" name="Shape 46796"/>
          <p:cNvSpPr>
            <a:spLocks/>
          </p:cNvSpPr>
          <p:nvPr/>
        </p:nvSpPr>
        <p:spPr bwMode="auto">
          <a:xfrm>
            <a:off x="4414838" y="3956050"/>
            <a:ext cx="15875" cy="69850"/>
          </a:xfrm>
          <a:custGeom>
            <a:avLst/>
            <a:gdLst>
              <a:gd name="T0" fmla="*/ 0 w 39"/>
              <a:gd name="T1" fmla="*/ 2147483647 h 185"/>
              <a:gd name="T2" fmla="*/ 2147483647 w 39"/>
              <a:gd name="T3" fmla="*/ 2147483647 h 185"/>
              <a:gd name="T4" fmla="*/ 2147483647 w 39"/>
              <a:gd name="T5" fmla="*/ 2147483647 h 185"/>
              <a:gd name="T6" fmla="*/ 2147483647 w 39"/>
              <a:gd name="T7" fmla="*/ 2147483647 h 185"/>
              <a:gd name="T8" fmla="*/ 2147483647 w 39"/>
              <a:gd name="T9" fmla="*/ 2147483647 h 185"/>
              <a:gd name="T10" fmla="*/ 2147483647 w 39"/>
              <a:gd name="T11" fmla="*/ 2147483647 h 185"/>
              <a:gd name="T12" fmla="*/ 2147483647 w 39"/>
              <a:gd name="T13" fmla="*/ 2147483647 h 185"/>
              <a:gd name="T14" fmla="*/ 2147483647 w 39"/>
              <a:gd name="T15" fmla="*/ 2147483647 h 185"/>
              <a:gd name="T16" fmla="*/ 2147483647 w 39"/>
              <a:gd name="T17" fmla="*/ 2147483647 h 185"/>
              <a:gd name="T18" fmla="*/ 2147483647 w 39"/>
              <a:gd name="T19" fmla="*/ 2147483647 h 185"/>
              <a:gd name="T20" fmla="*/ 2147483647 w 39"/>
              <a:gd name="T21" fmla="*/ 2147483647 h 185"/>
              <a:gd name="T22" fmla="*/ 2147483647 w 39"/>
              <a:gd name="T23" fmla="*/ 2147483647 h 185"/>
              <a:gd name="T24" fmla="*/ 2147483647 w 39"/>
              <a:gd name="T25" fmla="*/ 2147483647 h 185"/>
              <a:gd name="T26" fmla="*/ 2147483647 w 39"/>
              <a:gd name="T27" fmla="*/ 2147483647 h 185"/>
              <a:gd name="T28" fmla="*/ 2147483647 w 39"/>
              <a:gd name="T29" fmla="*/ 2147483647 h 185"/>
              <a:gd name="T30" fmla="*/ 2147483647 w 39"/>
              <a:gd name="T31" fmla="*/ 2147483647 h 185"/>
              <a:gd name="T32" fmla="*/ 2147483647 w 39"/>
              <a:gd name="T33" fmla="*/ 2147483647 h 185"/>
              <a:gd name="T34" fmla="*/ 2147483647 w 39"/>
              <a:gd name="T35" fmla="*/ 2147483647 h 185"/>
              <a:gd name="T36" fmla="*/ 2147483647 w 39"/>
              <a:gd name="T37" fmla="*/ 0 h 185"/>
              <a:gd name="T38" fmla="*/ 2147483647 w 39"/>
              <a:gd name="T39" fmla="*/ 2147483647 h 185"/>
              <a:gd name="T40" fmla="*/ 2147483647 w 39"/>
              <a:gd name="T41" fmla="*/ 2147483647 h 185"/>
              <a:gd name="T42" fmla="*/ 2147483647 w 39"/>
              <a:gd name="T43" fmla="*/ 2147483647 h 185"/>
              <a:gd name="T44" fmla="*/ 2147483647 w 39"/>
              <a:gd name="T45" fmla="*/ 2147483647 h 185"/>
              <a:gd name="T46" fmla="*/ 2147483647 w 39"/>
              <a:gd name="T47" fmla="*/ 2147483647 h 185"/>
              <a:gd name="T48" fmla="*/ 0 w 39"/>
              <a:gd name="T49" fmla="*/ 2147483647 h 185"/>
              <a:gd name="T50" fmla="*/ 0 w 39"/>
              <a:gd name="T51" fmla="*/ 2147483647 h 1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85"/>
              <a:gd name="T80" fmla="*/ 39 w 39"/>
              <a:gd name="T81" fmla="*/ 185 h 1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85">
                <a:moveTo>
                  <a:pt x="0" y="165"/>
                </a:moveTo>
                <a:lnTo>
                  <a:pt x="2" y="170"/>
                </a:lnTo>
                <a:lnTo>
                  <a:pt x="3" y="175"/>
                </a:lnTo>
                <a:lnTo>
                  <a:pt x="6" y="179"/>
                </a:lnTo>
                <a:lnTo>
                  <a:pt x="11" y="182"/>
                </a:lnTo>
                <a:lnTo>
                  <a:pt x="15" y="185"/>
                </a:lnTo>
                <a:lnTo>
                  <a:pt x="20" y="185"/>
                </a:lnTo>
                <a:lnTo>
                  <a:pt x="26" y="185"/>
                </a:lnTo>
                <a:lnTo>
                  <a:pt x="31" y="182"/>
                </a:lnTo>
                <a:lnTo>
                  <a:pt x="35" y="179"/>
                </a:lnTo>
                <a:lnTo>
                  <a:pt x="37" y="175"/>
                </a:lnTo>
                <a:lnTo>
                  <a:pt x="39" y="170"/>
                </a:lnTo>
                <a:lnTo>
                  <a:pt x="39" y="25"/>
                </a:lnTo>
                <a:lnTo>
                  <a:pt x="39" y="15"/>
                </a:lnTo>
                <a:lnTo>
                  <a:pt x="37" y="10"/>
                </a:lnTo>
                <a:lnTo>
                  <a:pt x="35" y="6"/>
                </a:lnTo>
                <a:lnTo>
                  <a:pt x="31" y="2"/>
                </a:lnTo>
                <a:lnTo>
                  <a:pt x="26" y="1"/>
                </a:lnTo>
                <a:lnTo>
                  <a:pt x="20" y="0"/>
                </a:lnTo>
                <a:lnTo>
                  <a:pt x="15" y="1"/>
                </a:lnTo>
                <a:lnTo>
                  <a:pt x="11" y="2"/>
                </a:lnTo>
                <a:lnTo>
                  <a:pt x="6" y="6"/>
                </a:lnTo>
                <a:lnTo>
                  <a:pt x="3" y="10"/>
                </a:lnTo>
                <a:lnTo>
                  <a:pt x="2" y="15"/>
                </a:lnTo>
                <a:lnTo>
                  <a:pt x="0" y="19"/>
                </a:lnTo>
                <a:lnTo>
                  <a:pt x="0" y="16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19" name="Straight Connector 46797"/>
          <p:cNvSpPr>
            <a:spLocks noChangeShapeType="1"/>
          </p:cNvSpPr>
          <p:nvPr/>
        </p:nvSpPr>
        <p:spPr bwMode="auto">
          <a:xfrm>
            <a:off x="4422775" y="39560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0" name="Shape 46798"/>
          <p:cNvSpPr>
            <a:spLocks/>
          </p:cNvSpPr>
          <p:nvPr/>
        </p:nvSpPr>
        <p:spPr bwMode="auto">
          <a:xfrm>
            <a:off x="4414838" y="3956050"/>
            <a:ext cx="42862" cy="14288"/>
          </a:xfrm>
          <a:custGeom>
            <a:avLst/>
            <a:gdLst>
              <a:gd name="T0" fmla="*/ 2147483647 w 109"/>
              <a:gd name="T1" fmla="*/ 0 h 39"/>
              <a:gd name="T2" fmla="*/ 2147483647 w 109"/>
              <a:gd name="T3" fmla="*/ 2147483647 h 39"/>
              <a:gd name="T4" fmla="*/ 2147483647 w 109"/>
              <a:gd name="T5" fmla="*/ 2147483647 h 39"/>
              <a:gd name="T6" fmla="*/ 2147483647 w 109"/>
              <a:gd name="T7" fmla="*/ 2147483647 h 39"/>
              <a:gd name="T8" fmla="*/ 2147483647 w 109"/>
              <a:gd name="T9" fmla="*/ 2147483647 h 39"/>
              <a:gd name="T10" fmla="*/ 2147483647 w 109"/>
              <a:gd name="T11" fmla="*/ 2147483647 h 39"/>
              <a:gd name="T12" fmla="*/ 0 w 109"/>
              <a:gd name="T13" fmla="*/ 2147483647 h 39"/>
              <a:gd name="T14" fmla="*/ 2147483647 w 109"/>
              <a:gd name="T15" fmla="*/ 2147483647 h 39"/>
              <a:gd name="T16" fmla="*/ 2147483647 w 109"/>
              <a:gd name="T17" fmla="*/ 2147483647 h 39"/>
              <a:gd name="T18" fmla="*/ 2147483647 w 109"/>
              <a:gd name="T19" fmla="*/ 2147483647 h 39"/>
              <a:gd name="T20" fmla="*/ 2147483647 w 109"/>
              <a:gd name="T21" fmla="*/ 2147483647 h 39"/>
              <a:gd name="T22" fmla="*/ 2147483647 w 109"/>
              <a:gd name="T23" fmla="*/ 2147483647 h 39"/>
              <a:gd name="T24" fmla="*/ 2147483647 w 109"/>
              <a:gd name="T25" fmla="*/ 2147483647 h 39"/>
              <a:gd name="T26" fmla="*/ 2147483647 w 109"/>
              <a:gd name="T27" fmla="*/ 2147483647 h 39"/>
              <a:gd name="T28" fmla="*/ 2147483647 w 109"/>
              <a:gd name="T29" fmla="*/ 2147483647 h 39"/>
              <a:gd name="T30" fmla="*/ 2147483647 w 109"/>
              <a:gd name="T31" fmla="*/ 2147483647 h 39"/>
              <a:gd name="T32" fmla="*/ 2147483647 w 109"/>
              <a:gd name="T33" fmla="*/ 2147483647 h 39"/>
              <a:gd name="T34" fmla="*/ 2147483647 w 109"/>
              <a:gd name="T35" fmla="*/ 2147483647 h 39"/>
              <a:gd name="T36" fmla="*/ 2147483647 w 109"/>
              <a:gd name="T37" fmla="*/ 2147483647 h 39"/>
              <a:gd name="T38" fmla="*/ 2147483647 w 109"/>
              <a:gd name="T39" fmla="*/ 2147483647 h 39"/>
              <a:gd name="T40" fmla="*/ 2147483647 w 109"/>
              <a:gd name="T41" fmla="*/ 2147483647 h 39"/>
              <a:gd name="T42" fmla="*/ 2147483647 w 109"/>
              <a:gd name="T43" fmla="*/ 2147483647 h 39"/>
              <a:gd name="T44" fmla="*/ 2147483647 w 109"/>
              <a:gd name="T45" fmla="*/ 2147483647 h 39"/>
              <a:gd name="T46" fmla="*/ 2147483647 w 109"/>
              <a:gd name="T47" fmla="*/ 2147483647 h 39"/>
              <a:gd name="T48" fmla="*/ 2147483647 w 109"/>
              <a:gd name="T49" fmla="*/ 0 h 39"/>
              <a:gd name="T50" fmla="*/ 2147483647 w 10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9"/>
              <a:gd name="T80" fmla="*/ 109 w 10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9">
                <a:moveTo>
                  <a:pt x="20" y="0"/>
                </a:moveTo>
                <a:lnTo>
                  <a:pt x="15" y="1"/>
                </a:lnTo>
                <a:lnTo>
                  <a:pt x="11" y="2"/>
                </a:lnTo>
                <a:lnTo>
                  <a:pt x="6" y="6"/>
                </a:lnTo>
                <a:lnTo>
                  <a:pt x="3" y="10"/>
                </a:lnTo>
                <a:lnTo>
                  <a:pt x="2" y="15"/>
                </a:lnTo>
                <a:lnTo>
                  <a:pt x="0" y="19"/>
                </a:lnTo>
                <a:lnTo>
                  <a:pt x="2" y="25"/>
                </a:lnTo>
                <a:lnTo>
                  <a:pt x="3" y="30"/>
                </a:lnTo>
                <a:lnTo>
                  <a:pt x="6" y="34"/>
                </a:lnTo>
                <a:lnTo>
                  <a:pt x="11" y="37"/>
                </a:lnTo>
                <a:lnTo>
                  <a:pt x="15" y="39"/>
                </a:lnTo>
                <a:lnTo>
                  <a:pt x="84" y="39"/>
                </a:lnTo>
                <a:lnTo>
                  <a:pt x="94" y="39"/>
                </a:lnTo>
                <a:lnTo>
                  <a:pt x="100" y="37"/>
                </a:lnTo>
                <a:lnTo>
                  <a:pt x="104" y="34"/>
                </a:lnTo>
                <a:lnTo>
                  <a:pt x="106" y="30"/>
                </a:lnTo>
                <a:lnTo>
                  <a:pt x="109" y="25"/>
                </a:lnTo>
                <a:lnTo>
                  <a:pt x="109" y="19"/>
                </a:lnTo>
                <a:lnTo>
                  <a:pt x="109" y="15"/>
                </a:lnTo>
                <a:lnTo>
                  <a:pt x="106" y="10"/>
                </a:lnTo>
                <a:lnTo>
                  <a:pt x="104" y="6"/>
                </a:lnTo>
                <a:lnTo>
                  <a:pt x="100" y="2"/>
                </a:lnTo>
                <a:lnTo>
                  <a:pt x="94" y="1"/>
                </a:lnTo>
                <a:lnTo>
                  <a:pt x="8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1" name="Straight Connector 46799"/>
          <p:cNvSpPr>
            <a:spLocks noChangeShapeType="1"/>
          </p:cNvSpPr>
          <p:nvPr/>
        </p:nvSpPr>
        <p:spPr bwMode="auto">
          <a:xfrm>
            <a:off x="4443413" y="39639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2" name="Shape 46800"/>
          <p:cNvSpPr>
            <a:spLocks/>
          </p:cNvSpPr>
          <p:nvPr/>
        </p:nvSpPr>
        <p:spPr bwMode="auto">
          <a:xfrm>
            <a:off x="4443413" y="3927475"/>
            <a:ext cx="14287" cy="42863"/>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2147483647 h 112"/>
              <a:gd name="T36" fmla="*/ 2147483647 w 40"/>
              <a:gd name="T37" fmla="*/ 0 h 112"/>
              <a:gd name="T38" fmla="*/ 2147483647 w 40"/>
              <a:gd name="T39" fmla="*/ 2147483647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2" y="98"/>
                </a:lnTo>
                <a:lnTo>
                  <a:pt x="3" y="103"/>
                </a:lnTo>
                <a:lnTo>
                  <a:pt x="7" y="107"/>
                </a:lnTo>
                <a:lnTo>
                  <a:pt x="11" y="110"/>
                </a:lnTo>
                <a:lnTo>
                  <a:pt x="15" y="112"/>
                </a:lnTo>
                <a:lnTo>
                  <a:pt x="20" y="112"/>
                </a:lnTo>
                <a:lnTo>
                  <a:pt x="25" y="112"/>
                </a:lnTo>
                <a:lnTo>
                  <a:pt x="31" y="110"/>
                </a:lnTo>
                <a:lnTo>
                  <a:pt x="35" y="107"/>
                </a:lnTo>
                <a:lnTo>
                  <a:pt x="37" y="103"/>
                </a:lnTo>
                <a:lnTo>
                  <a:pt x="40" y="98"/>
                </a:lnTo>
                <a:lnTo>
                  <a:pt x="40" y="25"/>
                </a:lnTo>
                <a:lnTo>
                  <a:pt x="40" y="14"/>
                </a:lnTo>
                <a:lnTo>
                  <a:pt x="37" y="11"/>
                </a:lnTo>
                <a:lnTo>
                  <a:pt x="35" y="7"/>
                </a:lnTo>
                <a:lnTo>
                  <a:pt x="31" y="3"/>
                </a:lnTo>
                <a:lnTo>
                  <a:pt x="25" y="1"/>
                </a:lnTo>
                <a:lnTo>
                  <a:pt x="20" y="0"/>
                </a:lnTo>
                <a:lnTo>
                  <a:pt x="15" y="1"/>
                </a:lnTo>
                <a:lnTo>
                  <a:pt x="11" y="3"/>
                </a:lnTo>
                <a:lnTo>
                  <a:pt x="7" y="7"/>
                </a:lnTo>
                <a:lnTo>
                  <a:pt x="3" y="11"/>
                </a:lnTo>
                <a:lnTo>
                  <a:pt x="2"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3" name="Straight Connector 46801"/>
          <p:cNvSpPr>
            <a:spLocks noChangeShapeType="1"/>
          </p:cNvSpPr>
          <p:nvPr/>
        </p:nvSpPr>
        <p:spPr bwMode="auto">
          <a:xfrm>
            <a:off x="4451350" y="39274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4" name="Shape 46802"/>
          <p:cNvSpPr>
            <a:spLocks/>
          </p:cNvSpPr>
          <p:nvPr/>
        </p:nvSpPr>
        <p:spPr bwMode="auto">
          <a:xfrm>
            <a:off x="4443413" y="3927475"/>
            <a:ext cx="38100" cy="15875"/>
          </a:xfrm>
          <a:custGeom>
            <a:avLst/>
            <a:gdLst>
              <a:gd name="T0" fmla="*/ 2147483647 w 99"/>
              <a:gd name="T1" fmla="*/ 0 h 40"/>
              <a:gd name="T2" fmla="*/ 2147483647 w 99"/>
              <a:gd name="T3" fmla="*/ 2147483647 h 40"/>
              <a:gd name="T4" fmla="*/ 2147483647 w 99"/>
              <a:gd name="T5" fmla="*/ 2147483647 h 40"/>
              <a:gd name="T6" fmla="*/ 2147483647 w 99"/>
              <a:gd name="T7" fmla="*/ 2147483647 h 40"/>
              <a:gd name="T8" fmla="*/ 2147483647 w 99"/>
              <a:gd name="T9" fmla="*/ 2147483647 h 40"/>
              <a:gd name="T10" fmla="*/ 2147483647 w 99"/>
              <a:gd name="T11" fmla="*/ 2147483647 h 40"/>
              <a:gd name="T12" fmla="*/ 0 w 99"/>
              <a:gd name="T13" fmla="*/ 2147483647 h 40"/>
              <a:gd name="T14" fmla="*/ 2147483647 w 99"/>
              <a:gd name="T15" fmla="*/ 2147483647 h 40"/>
              <a:gd name="T16" fmla="*/ 2147483647 w 99"/>
              <a:gd name="T17" fmla="*/ 2147483647 h 40"/>
              <a:gd name="T18" fmla="*/ 2147483647 w 99"/>
              <a:gd name="T19" fmla="*/ 2147483647 h 40"/>
              <a:gd name="T20" fmla="*/ 2147483647 w 99"/>
              <a:gd name="T21" fmla="*/ 2147483647 h 40"/>
              <a:gd name="T22" fmla="*/ 2147483647 w 99"/>
              <a:gd name="T23" fmla="*/ 2147483647 h 40"/>
              <a:gd name="T24" fmla="*/ 2147483647 w 99"/>
              <a:gd name="T25" fmla="*/ 2147483647 h 40"/>
              <a:gd name="T26" fmla="*/ 2147483647 w 99"/>
              <a:gd name="T27" fmla="*/ 2147483647 h 40"/>
              <a:gd name="T28" fmla="*/ 2147483647 w 99"/>
              <a:gd name="T29" fmla="*/ 2147483647 h 40"/>
              <a:gd name="T30" fmla="*/ 2147483647 w 99"/>
              <a:gd name="T31" fmla="*/ 2147483647 h 40"/>
              <a:gd name="T32" fmla="*/ 2147483647 w 99"/>
              <a:gd name="T33" fmla="*/ 2147483647 h 40"/>
              <a:gd name="T34" fmla="*/ 2147483647 w 99"/>
              <a:gd name="T35" fmla="*/ 2147483647 h 40"/>
              <a:gd name="T36" fmla="*/ 2147483647 w 99"/>
              <a:gd name="T37" fmla="*/ 2147483647 h 40"/>
              <a:gd name="T38" fmla="*/ 2147483647 w 99"/>
              <a:gd name="T39" fmla="*/ 2147483647 h 40"/>
              <a:gd name="T40" fmla="*/ 2147483647 w 99"/>
              <a:gd name="T41" fmla="*/ 2147483647 h 40"/>
              <a:gd name="T42" fmla="*/ 2147483647 w 99"/>
              <a:gd name="T43" fmla="*/ 2147483647 h 40"/>
              <a:gd name="T44" fmla="*/ 2147483647 w 99"/>
              <a:gd name="T45" fmla="*/ 2147483647 h 40"/>
              <a:gd name="T46" fmla="*/ 2147483647 w 99"/>
              <a:gd name="T47" fmla="*/ 2147483647 h 40"/>
              <a:gd name="T48" fmla="*/ 2147483647 w 99"/>
              <a:gd name="T49" fmla="*/ 0 h 40"/>
              <a:gd name="T50" fmla="*/ 2147483647 w 9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40"/>
              <a:gd name="T80" fmla="*/ 99 w 9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40">
                <a:moveTo>
                  <a:pt x="20" y="0"/>
                </a:moveTo>
                <a:lnTo>
                  <a:pt x="15" y="1"/>
                </a:lnTo>
                <a:lnTo>
                  <a:pt x="11" y="3"/>
                </a:lnTo>
                <a:lnTo>
                  <a:pt x="7" y="7"/>
                </a:lnTo>
                <a:lnTo>
                  <a:pt x="3" y="11"/>
                </a:lnTo>
                <a:lnTo>
                  <a:pt x="2" y="14"/>
                </a:lnTo>
                <a:lnTo>
                  <a:pt x="0" y="20"/>
                </a:lnTo>
                <a:lnTo>
                  <a:pt x="2" y="25"/>
                </a:lnTo>
                <a:lnTo>
                  <a:pt x="3" y="30"/>
                </a:lnTo>
                <a:lnTo>
                  <a:pt x="7" y="34"/>
                </a:lnTo>
                <a:lnTo>
                  <a:pt x="11" y="37"/>
                </a:lnTo>
                <a:lnTo>
                  <a:pt x="15" y="40"/>
                </a:lnTo>
                <a:lnTo>
                  <a:pt x="74" y="40"/>
                </a:lnTo>
                <a:lnTo>
                  <a:pt x="85" y="40"/>
                </a:lnTo>
                <a:lnTo>
                  <a:pt x="89" y="37"/>
                </a:lnTo>
                <a:lnTo>
                  <a:pt x="93" y="34"/>
                </a:lnTo>
                <a:lnTo>
                  <a:pt x="97" y="30"/>
                </a:lnTo>
                <a:lnTo>
                  <a:pt x="98" y="25"/>
                </a:lnTo>
                <a:lnTo>
                  <a:pt x="99" y="20"/>
                </a:lnTo>
                <a:lnTo>
                  <a:pt x="98" y="14"/>
                </a:lnTo>
                <a:lnTo>
                  <a:pt x="97" y="11"/>
                </a:lnTo>
                <a:lnTo>
                  <a:pt x="93" y="7"/>
                </a:lnTo>
                <a:lnTo>
                  <a:pt x="89" y="3"/>
                </a:lnTo>
                <a:lnTo>
                  <a:pt x="85" y="1"/>
                </a:lnTo>
                <a:lnTo>
                  <a:pt x="7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5" name="Straight Connector 46803"/>
          <p:cNvSpPr>
            <a:spLocks noChangeShapeType="1"/>
          </p:cNvSpPr>
          <p:nvPr/>
        </p:nvSpPr>
        <p:spPr bwMode="auto">
          <a:xfrm>
            <a:off x="4465638" y="393541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6" name="Shape 46804"/>
          <p:cNvSpPr>
            <a:spLocks/>
          </p:cNvSpPr>
          <p:nvPr/>
        </p:nvSpPr>
        <p:spPr bwMode="auto">
          <a:xfrm>
            <a:off x="4465638" y="3900488"/>
            <a:ext cx="15875" cy="42862"/>
          </a:xfrm>
          <a:custGeom>
            <a:avLst/>
            <a:gdLst>
              <a:gd name="T0" fmla="*/ 0 w 38"/>
              <a:gd name="T1" fmla="*/ 2147483647 h 113"/>
              <a:gd name="T2" fmla="*/ 0 w 38"/>
              <a:gd name="T3" fmla="*/ 2147483647 h 113"/>
              <a:gd name="T4" fmla="*/ 2147483647 w 38"/>
              <a:gd name="T5" fmla="*/ 2147483647 h 113"/>
              <a:gd name="T6" fmla="*/ 2147483647 w 38"/>
              <a:gd name="T7" fmla="*/ 2147483647 h 113"/>
              <a:gd name="T8" fmla="*/ 2147483647 w 38"/>
              <a:gd name="T9" fmla="*/ 2147483647 h 113"/>
              <a:gd name="T10" fmla="*/ 2147483647 w 38"/>
              <a:gd name="T11" fmla="*/ 2147483647 h 113"/>
              <a:gd name="T12" fmla="*/ 2147483647 w 38"/>
              <a:gd name="T13" fmla="*/ 2147483647 h 113"/>
              <a:gd name="T14" fmla="*/ 2147483647 w 38"/>
              <a:gd name="T15" fmla="*/ 2147483647 h 113"/>
              <a:gd name="T16" fmla="*/ 2147483647 w 38"/>
              <a:gd name="T17" fmla="*/ 2147483647 h 113"/>
              <a:gd name="T18" fmla="*/ 2147483647 w 38"/>
              <a:gd name="T19" fmla="*/ 2147483647 h 113"/>
              <a:gd name="T20" fmla="*/ 2147483647 w 38"/>
              <a:gd name="T21" fmla="*/ 2147483647 h 113"/>
              <a:gd name="T22" fmla="*/ 2147483647 w 38"/>
              <a:gd name="T23" fmla="*/ 2147483647 h 113"/>
              <a:gd name="T24" fmla="*/ 2147483647 w 38"/>
              <a:gd name="T25" fmla="*/ 2147483647 h 113"/>
              <a:gd name="T26" fmla="*/ 2147483647 w 38"/>
              <a:gd name="T27" fmla="*/ 2147483647 h 113"/>
              <a:gd name="T28" fmla="*/ 2147483647 w 38"/>
              <a:gd name="T29" fmla="*/ 2147483647 h 113"/>
              <a:gd name="T30" fmla="*/ 2147483647 w 38"/>
              <a:gd name="T31" fmla="*/ 2147483647 h 113"/>
              <a:gd name="T32" fmla="*/ 2147483647 w 38"/>
              <a:gd name="T33" fmla="*/ 2147483647 h 113"/>
              <a:gd name="T34" fmla="*/ 2147483647 w 38"/>
              <a:gd name="T35" fmla="*/ 2147483647 h 113"/>
              <a:gd name="T36" fmla="*/ 2147483647 w 38"/>
              <a:gd name="T37" fmla="*/ 0 h 113"/>
              <a:gd name="T38" fmla="*/ 2147483647 w 38"/>
              <a:gd name="T39" fmla="*/ 2147483647 h 113"/>
              <a:gd name="T40" fmla="*/ 2147483647 w 38"/>
              <a:gd name="T41" fmla="*/ 2147483647 h 113"/>
              <a:gd name="T42" fmla="*/ 2147483647 w 38"/>
              <a:gd name="T43" fmla="*/ 2147483647 h 113"/>
              <a:gd name="T44" fmla="*/ 2147483647 w 38"/>
              <a:gd name="T45" fmla="*/ 2147483647 h 113"/>
              <a:gd name="T46" fmla="*/ 0 w 38"/>
              <a:gd name="T47" fmla="*/ 2147483647 h 113"/>
              <a:gd name="T48" fmla="*/ 0 w 38"/>
              <a:gd name="T49" fmla="*/ 2147483647 h 113"/>
              <a:gd name="T50" fmla="*/ 0 w 38"/>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3"/>
              <a:gd name="T80" fmla="*/ 38 w 38"/>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3">
                <a:moveTo>
                  <a:pt x="0" y="93"/>
                </a:moveTo>
                <a:lnTo>
                  <a:pt x="0" y="98"/>
                </a:lnTo>
                <a:lnTo>
                  <a:pt x="2" y="103"/>
                </a:lnTo>
                <a:lnTo>
                  <a:pt x="5" y="107"/>
                </a:lnTo>
                <a:lnTo>
                  <a:pt x="9" y="110"/>
                </a:lnTo>
                <a:lnTo>
                  <a:pt x="14" y="113"/>
                </a:lnTo>
                <a:lnTo>
                  <a:pt x="19" y="113"/>
                </a:lnTo>
                <a:lnTo>
                  <a:pt x="25" y="113"/>
                </a:lnTo>
                <a:lnTo>
                  <a:pt x="29" y="110"/>
                </a:lnTo>
                <a:lnTo>
                  <a:pt x="33" y="107"/>
                </a:lnTo>
                <a:lnTo>
                  <a:pt x="37" y="103"/>
                </a:lnTo>
                <a:lnTo>
                  <a:pt x="38" y="98"/>
                </a:lnTo>
                <a:lnTo>
                  <a:pt x="38" y="25"/>
                </a:lnTo>
                <a:lnTo>
                  <a:pt x="38" y="15"/>
                </a:lnTo>
                <a:lnTo>
                  <a:pt x="37" y="11"/>
                </a:lnTo>
                <a:lnTo>
                  <a:pt x="33" y="7"/>
                </a:lnTo>
                <a:lnTo>
                  <a:pt x="29" y="3"/>
                </a:lnTo>
                <a:lnTo>
                  <a:pt x="25" y="2"/>
                </a:lnTo>
                <a:lnTo>
                  <a:pt x="19" y="0"/>
                </a:lnTo>
                <a:lnTo>
                  <a:pt x="14" y="2"/>
                </a:lnTo>
                <a:lnTo>
                  <a:pt x="9" y="3"/>
                </a:lnTo>
                <a:lnTo>
                  <a:pt x="5" y="7"/>
                </a:lnTo>
                <a:lnTo>
                  <a:pt x="2" y="11"/>
                </a:lnTo>
                <a:lnTo>
                  <a:pt x="0"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7" name="Straight Connector 46805"/>
          <p:cNvSpPr>
            <a:spLocks noChangeShapeType="1"/>
          </p:cNvSpPr>
          <p:nvPr/>
        </p:nvSpPr>
        <p:spPr bwMode="auto">
          <a:xfrm>
            <a:off x="4473575" y="39004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8" name="Shape 46806"/>
          <p:cNvSpPr>
            <a:spLocks/>
          </p:cNvSpPr>
          <p:nvPr/>
        </p:nvSpPr>
        <p:spPr bwMode="auto">
          <a:xfrm>
            <a:off x="4465638" y="3900488"/>
            <a:ext cx="28575" cy="15875"/>
          </a:xfrm>
          <a:custGeom>
            <a:avLst/>
            <a:gdLst>
              <a:gd name="T0" fmla="*/ 2147483647 w 68"/>
              <a:gd name="T1" fmla="*/ 0 h 40"/>
              <a:gd name="T2" fmla="*/ 2147483647 w 68"/>
              <a:gd name="T3" fmla="*/ 2147483647 h 40"/>
              <a:gd name="T4" fmla="*/ 2147483647 w 68"/>
              <a:gd name="T5" fmla="*/ 2147483647 h 40"/>
              <a:gd name="T6" fmla="*/ 2147483647 w 68"/>
              <a:gd name="T7" fmla="*/ 2147483647 h 40"/>
              <a:gd name="T8" fmla="*/ 2147483647 w 68"/>
              <a:gd name="T9" fmla="*/ 2147483647 h 40"/>
              <a:gd name="T10" fmla="*/ 0 w 68"/>
              <a:gd name="T11" fmla="*/ 2147483647 h 40"/>
              <a:gd name="T12" fmla="*/ 0 w 68"/>
              <a:gd name="T13" fmla="*/ 2147483647 h 40"/>
              <a:gd name="T14" fmla="*/ 0 w 68"/>
              <a:gd name="T15" fmla="*/ 2147483647 h 40"/>
              <a:gd name="T16" fmla="*/ 2147483647 w 68"/>
              <a:gd name="T17" fmla="*/ 2147483647 h 40"/>
              <a:gd name="T18" fmla="*/ 2147483647 w 68"/>
              <a:gd name="T19" fmla="*/ 2147483647 h 40"/>
              <a:gd name="T20" fmla="*/ 2147483647 w 68"/>
              <a:gd name="T21" fmla="*/ 2147483647 h 40"/>
              <a:gd name="T22" fmla="*/ 2147483647 w 68"/>
              <a:gd name="T23" fmla="*/ 2147483647 h 40"/>
              <a:gd name="T24" fmla="*/ 2147483647 w 68"/>
              <a:gd name="T25" fmla="*/ 2147483647 h 40"/>
              <a:gd name="T26" fmla="*/ 2147483647 w 68"/>
              <a:gd name="T27" fmla="*/ 2147483647 h 40"/>
              <a:gd name="T28" fmla="*/ 2147483647 w 68"/>
              <a:gd name="T29" fmla="*/ 2147483647 h 40"/>
              <a:gd name="T30" fmla="*/ 2147483647 w 68"/>
              <a:gd name="T31" fmla="*/ 2147483647 h 40"/>
              <a:gd name="T32" fmla="*/ 2147483647 w 68"/>
              <a:gd name="T33" fmla="*/ 2147483647 h 40"/>
              <a:gd name="T34" fmla="*/ 2147483647 w 68"/>
              <a:gd name="T35" fmla="*/ 2147483647 h 40"/>
              <a:gd name="T36" fmla="*/ 2147483647 w 68"/>
              <a:gd name="T37" fmla="*/ 2147483647 h 40"/>
              <a:gd name="T38" fmla="*/ 2147483647 w 68"/>
              <a:gd name="T39" fmla="*/ 2147483647 h 40"/>
              <a:gd name="T40" fmla="*/ 2147483647 w 68"/>
              <a:gd name="T41" fmla="*/ 2147483647 h 40"/>
              <a:gd name="T42" fmla="*/ 2147483647 w 68"/>
              <a:gd name="T43" fmla="*/ 2147483647 h 40"/>
              <a:gd name="T44" fmla="*/ 2147483647 w 68"/>
              <a:gd name="T45" fmla="*/ 2147483647 h 40"/>
              <a:gd name="T46" fmla="*/ 2147483647 w 68"/>
              <a:gd name="T47" fmla="*/ 2147483647 h 40"/>
              <a:gd name="T48" fmla="*/ 2147483647 w 68"/>
              <a:gd name="T49" fmla="*/ 0 h 40"/>
              <a:gd name="T50" fmla="*/ 2147483647 w 6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40"/>
              <a:gd name="T80" fmla="*/ 68 w 6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40">
                <a:moveTo>
                  <a:pt x="19" y="0"/>
                </a:moveTo>
                <a:lnTo>
                  <a:pt x="14" y="2"/>
                </a:lnTo>
                <a:lnTo>
                  <a:pt x="9" y="3"/>
                </a:lnTo>
                <a:lnTo>
                  <a:pt x="5" y="7"/>
                </a:lnTo>
                <a:lnTo>
                  <a:pt x="2" y="11"/>
                </a:lnTo>
                <a:lnTo>
                  <a:pt x="0" y="15"/>
                </a:lnTo>
                <a:lnTo>
                  <a:pt x="0" y="20"/>
                </a:lnTo>
                <a:lnTo>
                  <a:pt x="0" y="25"/>
                </a:lnTo>
                <a:lnTo>
                  <a:pt x="2" y="31"/>
                </a:lnTo>
                <a:lnTo>
                  <a:pt x="5" y="35"/>
                </a:lnTo>
                <a:lnTo>
                  <a:pt x="9" y="37"/>
                </a:lnTo>
                <a:lnTo>
                  <a:pt x="14" y="40"/>
                </a:lnTo>
                <a:lnTo>
                  <a:pt x="43" y="40"/>
                </a:lnTo>
                <a:lnTo>
                  <a:pt x="54" y="40"/>
                </a:lnTo>
                <a:lnTo>
                  <a:pt x="59" y="37"/>
                </a:lnTo>
                <a:lnTo>
                  <a:pt x="63" y="35"/>
                </a:lnTo>
                <a:lnTo>
                  <a:pt x="66" y="31"/>
                </a:lnTo>
                <a:lnTo>
                  <a:pt x="68" y="25"/>
                </a:lnTo>
                <a:lnTo>
                  <a:pt x="68" y="20"/>
                </a:lnTo>
                <a:lnTo>
                  <a:pt x="68" y="15"/>
                </a:lnTo>
                <a:lnTo>
                  <a:pt x="66" y="11"/>
                </a:lnTo>
                <a:lnTo>
                  <a:pt x="63" y="7"/>
                </a:lnTo>
                <a:lnTo>
                  <a:pt x="59" y="3"/>
                </a:lnTo>
                <a:lnTo>
                  <a:pt x="54" y="2"/>
                </a:lnTo>
                <a:lnTo>
                  <a:pt x="49"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29" name="Straight Connector 46807"/>
          <p:cNvSpPr>
            <a:spLocks noChangeShapeType="1"/>
          </p:cNvSpPr>
          <p:nvPr/>
        </p:nvSpPr>
        <p:spPr bwMode="auto">
          <a:xfrm>
            <a:off x="4478338" y="39084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0" name="Shape 46808"/>
          <p:cNvSpPr>
            <a:spLocks/>
          </p:cNvSpPr>
          <p:nvPr/>
        </p:nvSpPr>
        <p:spPr bwMode="auto">
          <a:xfrm>
            <a:off x="4478338" y="3873500"/>
            <a:ext cx="15875" cy="42863"/>
          </a:xfrm>
          <a:custGeom>
            <a:avLst/>
            <a:gdLst>
              <a:gd name="T0" fmla="*/ 0 w 39"/>
              <a:gd name="T1" fmla="*/ 2147483647 h 112"/>
              <a:gd name="T2" fmla="*/ 2147483647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2147483647 h 112"/>
              <a:gd name="T36" fmla="*/ 2147483647 w 39"/>
              <a:gd name="T37" fmla="*/ 0 h 112"/>
              <a:gd name="T38" fmla="*/ 2147483647 w 39"/>
              <a:gd name="T39" fmla="*/ 2147483647 h 112"/>
              <a:gd name="T40" fmla="*/ 2147483647 w 39"/>
              <a:gd name="T41" fmla="*/ 2147483647 h 112"/>
              <a:gd name="T42" fmla="*/ 2147483647 w 39"/>
              <a:gd name="T43" fmla="*/ 2147483647 h 112"/>
              <a:gd name="T44" fmla="*/ 2147483647 w 39"/>
              <a:gd name="T45" fmla="*/ 2147483647 h 112"/>
              <a:gd name="T46" fmla="*/ 2147483647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1" y="97"/>
                </a:lnTo>
                <a:lnTo>
                  <a:pt x="2" y="103"/>
                </a:lnTo>
                <a:lnTo>
                  <a:pt x="6" y="107"/>
                </a:lnTo>
                <a:lnTo>
                  <a:pt x="10" y="109"/>
                </a:lnTo>
                <a:lnTo>
                  <a:pt x="14" y="112"/>
                </a:lnTo>
                <a:lnTo>
                  <a:pt x="20" y="112"/>
                </a:lnTo>
                <a:lnTo>
                  <a:pt x="25" y="112"/>
                </a:lnTo>
                <a:lnTo>
                  <a:pt x="30" y="109"/>
                </a:lnTo>
                <a:lnTo>
                  <a:pt x="34" y="107"/>
                </a:lnTo>
                <a:lnTo>
                  <a:pt x="37" y="103"/>
                </a:lnTo>
                <a:lnTo>
                  <a:pt x="39" y="97"/>
                </a:lnTo>
                <a:lnTo>
                  <a:pt x="39" y="25"/>
                </a:lnTo>
                <a:lnTo>
                  <a:pt x="39" y="14"/>
                </a:lnTo>
                <a:lnTo>
                  <a:pt x="37" y="10"/>
                </a:lnTo>
                <a:lnTo>
                  <a:pt x="34" y="6"/>
                </a:lnTo>
                <a:lnTo>
                  <a:pt x="30" y="2"/>
                </a:lnTo>
                <a:lnTo>
                  <a:pt x="25" y="1"/>
                </a:lnTo>
                <a:lnTo>
                  <a:pt x="20" y="0"/>
                </a:lnTo>
                <a:lnTo>
                  <a:pt x="14" y="1"/>
                </a:lnTo>
                <a:lnTo>
                  <a:pt x="10" y="2"/>
                </a:lnTo>
                <a:lnTo>
                  <a:pt x="6" y="6"/>
                </a:lnTo>
                <a:lnTo>
                  <a:pt x="2" y="10"/>
                </a:lnTo>
                <a:lnTo>
                  <a:pt x="1"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1" name="Straight Connector 46809"/>
          <p:cNvSpPr>
            <a:spLocks noChangeShapeType="1"/>
          </p:cNvSpPr>
          <p:nvPr/>
        </p:nvSpPr>
        <p:spPr bwMode="auto">
          <a:xfrm>
            <a:off x="4486275" y="38735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2" name="Shape 46810"/>
          <p:cNvSpPr>
            <a:spLocks/>
          </p:cNvSpPr>
          <p:nvPr/>
        </p:nvSpPr>
        <p:spPr bwMode="auto">
          <a:xfrm>
            <a:off x="4478338" y="3873500"/>
            <a:ext cx="50800" cy="14288"/>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2147483647 w 128"/>
              <a:gd name="T11" fmla="*/ 2147483647 h 39"/>
              <a:gd name="T12" fmla="*/ 0 w 128"/>
              <a:gd name="T13" fmla="*/ 2147483647 h 39"/>
              <a:gd name="T14" fmla="*/ 2147483647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4" y="1"/>
                </a:lnTo>
                <a:lnTo>
                  <a:pt x="10" y="2"/>
                </a:lnTo>
                <a:lnTo>
                  <a:pt x="6" y="6"/>
                </a:lnTo>
                <a:lnTo>
                  <a:pt x="2" y="10"/>
                </a:lnTo>
                <a:lnTo>
                  <a:pt x="1" y="14"/>
                </a:lnTo>
                <a:lnTo>
                  <a:pt x="0" y="19"/>
                </a:lnTo>
                <a:lnTo>
                  <a:pt x="1" y="25"/>
                </a:lnTo>
                <a:lnTo>
                  <a:pt x="2" y="30"/>
                </a:lnTo>
                <a:lnTo>
                  <a:pt x="6" y="34"/>
                </a:lnTo>
                <a:lnTo>
                  <a:pt x="10" y="37"/>
                </a:lnTo>
                <a:lnTo>
                  <a:pt x="14" y="39"/>
                </a:lnTo>
                <a:lnTo>
                  <a:pt x="103" y="39"/>
                </a:lnTo>
                <a:lnTo>
                  <a:pt x="113" y="39"/>
                </a:lnTo>
                <a:lnTo>
                  <a:pt x="119" y="37"/>
                </a:lnTo>
                <a:lnTo>
                  <a:pt x="123" y="34"/>
                </a:lnTo>
                <a:lnTo>
                  <a:pt x="125" y="30"/>
                </a:lnTo>
                <a:lnTo>
                  <a:pt x="128" y="25"/>
                </a:lnTo>
                <a:lnTo>
                  <a:pt x="128" y="19"/>
                </a:lnTo>
                <a:lnTo>
                  <a:pt x="128" y="14"/>
                </a:lnTo>
                <a:lnTo>
                  <a:pt x="125" y="10"/>
                </a:lnTo>
                <a:lnTo>
                  <a:pt x="123" y="6"/>
                </a:lnTo>
                <a:lnTo>
                  <a:pt x="119" y="2"/>
                </a:lnTo>
                <a:lnTo>
                  <a:pt x="113" y="1"/>
                </a:lnTo>
                <a:lnTo>
                  <a:pt x="10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3" name="Straight Connector 46811"/>
          <p:cNvSpPr>
            <a:spLocks noChangeShapeType="1"/>
          </p:cNvSpPr>
          <p:nvPr/>
        </p:nvSpPr>
        <p:spPr bwMode="auto">
          <a:xfrm>
            <a:off x="4513263" y="38814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4" name="Shape 46812"/>
          <p:cNvSpPr>
            <a:spLocks/>
          </p:cNvSpPr>
          <p:nvPr/>
        </p:nvSpPr>
        <p:spPr bwMode="auto">
          <a:xfrm>
            <a:off x="4513263" y="3844925"/>
            <a:ext cx="15875" cy="42863"/>
          </a:xfrm>
          <a:custGeom>
            <a:avLst/>
            <a:gdLst>
              <a:gd name="T0" fmla="*/ 0 w 40"/>
              <a:gd name="T1" fmla="*/ 2147483647 h 112"/>
              <a:gd name="T2" fmla="*/ 2147483647 w 40"/>
              <a:gd name="T3" fmla="*/ 2147483647 h 112"/>
              <a:gd name="T4" fmla="*/ 2147483647 w 40"/>
              <a:gd name="T5" fmla="*/ 2147483647 h 112"/>
              <a:gd name="T6" fmla="*/ 2147483647 w 40"/>
              <a:gd name="T7" fmla="*/ 2147483647 h 112"/>
              <a:gd name="T8" fmla="*/ 2147483647 w 40"/>
              <a:gd name="T9" fmla="*/ 2147483647 h 112"/>
              <a:gd name="T10" fmla="*/ 2147483647 w 40"/>
              <a:gd name="T11" fmla="*/ 2147483647 h 112"/>
              <a:gd name="T12" fmla="*/ 2147483647 w 40"/>
              <a:gd name="T13" fmla="*/ 2147483647 h 112"/>
              <a:gd name="T14" fmla="*/ 2147483647 w 40"/>
              <a:gd name="T15" fmla="*/ 2147483647 h 112"/>
              <a:gd name="T16" fmla="*/ 2147483647 w 40"/>
              <a:gd name="T17" fmla="*/ 2147483647 h 112"/>
              <a:gd name="T18" fmla="*/ 2147483647 w 40"/>
              <a:gd name="T19" fmla="*/ 2147483647 h 112"/>
              <a:gd name="T20" fmla="*/ 2147483647 w 40"/>
              <a:gd name="T21" fmla="*/ 2147483647 h 112"/>
              <a:gd name="T22" fmla="*/ 2147483647 w 40"/>
              <a:gd name="T23" fmla="*/ 2147483647 h 112"/>
              <a:gd name="T24" fmla="*/ 2147483647 w 40"/>
              <a:gd name="T25" fmla="*/ 2147483647 h 112"/>
              <a:gd name="T26" fmla="*/ 2147483647 w 40"/>
              <a:gd name="T27" fmla="*/ 2147483647 h 112"/>
              <a:gd name="T28" fmla="*/ 2147483647 w 40"/>
              <a:gd name="T29" fmla="*/ 2147483647 h 112"/>
              <a:gd name="T30" fmla="*/ 2147483647 w 40"/>
              <a:gd name="T31" fmla="*/ 2147483647 h 112"/>
              <a:gd name="T32" fmla="*/ 2147483647 w 40"/>
              <a:gd name="T33" fmla="*/ 2147483647 h 112"/>
              <a:gd name="T34" fmla="*/ 2147483647 w 40"/>
              <a:gd name="T35" fmla="*/ 2147483647 h 112"/>
              <a:gd name="T36" fmla="*/ 2147483647 w 40"/>
              <a:gd name="T37" fmla="*/ 0 h 112"/>
              <a:gd name="T38" fmla="*/ 2147483647 w 40"/>
              <a:gd name="T39" fmla="*/ 2147483647 h 112"/>
              <a:gd name="T40" fmla="*/ 2147483647 w 40"/>
              <a:gd name="T41" fmla="*/ 2147483647 h 112"/>
              <a:gd name="T42" fmla="*/ 2147483647 w 40"/>
              <a:gd name="T43" fmla="*/ 2147483647 h 112"/>
              <a:gd name="T44" fmla="*/ 2147483647 w 40"/>
              <a:gd name="T45" fmla="*/ 2147483647 h 112"/>
              <a:gd name="T46" fmla="*/ 2147483647 w 40"/>
              <a:gd name="T47" fmla="*/ 2147483647 h 112"/>
              <a:gd name="T48" fmla="*/ 0 w 40"/>
              <a:gd name="T49" fmla="*/ 2147483647 h 112"/>
              <a:gd name="T50" fmla="*/ 0 w 40"/>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2"/>
              <a:gd name="T80" fmla="*/ 40 w 40"/>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2">
                <a:moveTo>
                  <a:pt x="0" y="92"/>
                </a:moveTo>
                <a:lnTo>
                  <a:pt x="2" y="98"/>
                </a:lnTo>
                <a:lnTo>
                  <a:pt x="3" y="103"/>
                </a:lnTo>
                <a:lnTo>
                  <a:pt x="7" y="107"/>
                </a:lnTo>
                <a:lnTo>
                  <a:pt x="11" y="110"/>
                </a:lnTo>
                <a:lnTo>
                  <a:pt x="15" y="112"/>
                </a:lnTo>
                <a:lnTo>
                  <a:pt x="20" y="112"/>
                </a:lnTo>
                <a:lnTo>
                  <a:pt x="25" y="112"/>
                </a:lnTo>
                <a:lnTo>
                  <a:pt x="31" y="110"/>
                </a:lnTo>
                <a:lnTo>
                  <a:pt x="35" y="107"/>
                </a:lnTo>
                <a:lnTo>
                  <a:pt x="37" y="103"/>
                </a:lnTo>
                <a:lnTo>
                  <a:pt x="40" y="98"/>
                </a:lnTo>
                <a:lnTo>
                  <a:pt x="40" y="25"/>
                </a:lnTo>
                <a:lnTo>
                  <a:pt x="40" y="14"/>
                </a:lnTo>
                <a:lnTo>
                  <a:pt x="37" y="10"/>
                </a:lnTo>
                <a:lnTo>
                  <a:pt x="35" y="7"/>
                </a:lnTo>
                <a:lnTo>
                  <a:pt x="31" y="3"/>
                </a:lnTo>
                <a:lnTo>
                  <a:pt x="25" y="1"/>
                </a:lnTo>
                <a:lnTo>
                  <a:pt x="20" y="0"/>
                </a:lnTo>
                <a:lnTo>
                  <a:pt x="15" y="1"/>
                </a:lnTo>
                <a:lnTo>
                  <a:pt x="11" y="3"/>
                </a:lnTo>
                <a:lnTo>
                  <a:pt x="7" y="7"/>
                </a:lnTo>
                <a:lnTo>
                  <a:pt x="3" y="10"/>
                </a:lnTo>
                <a:lnTo>
                  <a:pt x="2" y="14"/>
                </a:lnTo>
                <a:lnTo>
                  <a:pt x="0" y="20"/>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5" name="Straight Connector 46813"/>
          <p:cNvSpPr>
            <a:spLocks noChangeShapeType="1"/>
          </p:cNvSpPr>
          <p:nvPr/>
        </p:nvSpPr>
        <p:spPr bwMode="auto">
          <a:xfrm>
            <a:off x="4521200" y="384492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6" name="Shape 46814"/>
          <p:cNvSpPr>
            <a:spLocks/>
          </p:cNvSpPr>
          <p:nvPr/>
        </p:nvSpPr>
        <p:spPr bwMode="auto">
          <a:xfrm>
            <a:off x="4513263" y="3844925"/>
            <a:ext cx="34925" cy="14288"/>
          </a:xfrm>
          <a:custGeom>
            <a:avLst/>
            <a:gdLst>
              <a:gd name="T0" fmla="*/ 2147483647 w 89"/>
              <a:gd name="T1" fmla="*/ 0 h 40"/>
              <a:gd name="T2" fmla="*/ 2147483647 w 89"/>
              <a:gd name="T3" fmla="*/ 2147483647 h 40"/>
              <a:gd name="T4" fmla="*/ 2147483647 w 89"/>
              <a:gd name="T5" fmla="*/ 2147483647 h 40"/>
              <a:gd name="T6" fmla="*/ 2147483647 w 89"/>
              <a:gd name="T7" fmla="*/ 2147483647 h 40"/>
              <a:gd name="T8" fmla="*/ 2147483647 w 89"/>
              <a:gd name="T9" fmla="*/ 2147483647 h 40"/>
              <a:gd name="T10" fmla="*/ 2147483647 w 89"/>
              <a:gd name="T11" fmla="*/ 2147483647 h 40"/>
              <a:gd name="T12" fmla="*/ 0 w 89"/>
              <a:gd name="T13" fmla="*/ 2147483647 h 40"/>
              <a:gd name="T14" fmla="*/ 2147483647 w 89"/>
              <a:gd name="T15" fmla="*/ 2147483647 h 40"/>
              <a:gd name="T16" fmla="*/ 2147483647 w 89"/>
              <a:gd name="T17" fmla="*/ 2147483647 h 40"/>
              <a:gd name="T18" fmla="*/ 2147483647 w 89"/>
              <a:gd name="T19" fmla="*/ 2147483647 h 40"/>
              <a:gd name="T20" fmla="*/ 2147483647 w 89"/>
              <a:gd name="T21" fmla="*/ 2147483647 h 40"/>
              <a:gd name="T22" fmla="*/ 2147483647 w 89"/>
              <a:gd name="T23" fmla="*/ 2147483647 h 40"/>
              <a:gd name="T24" fmla="*/ 2147483647 w 89"/>
              <a:gd name="T25" fmla="*/ 2147483647 h 40"/>
              <a:gd name="T26" fmla="*/ 2147483647 w 89"/>
              <a:gd name="T27" fmla="*/ 2147483647 h 40"/>
              <a:gd name="T28" fmla="*/ 2147483647 w 89"/>
              <a:gd name="T29" fmla="*/ 2147483647 h 40"/>
              <a:gd name="T30" fmla="*/ 2147483647 w 89"/>
              <a:gd name="T31" fmla="*/ 2147483647 h 40"/>
              <a:gd name="T32" fmla="*/ 2147483647 w 89"/>
              <a:gd name="T33" fmla="*/ 2147483647 h 40"/>
              <a:gd name="T34" fmla="*/ 2147483647 w 89"/>
              <a:gd name="T35" fmla="*/ 2147483647 h 40"/>
              <a:gd name="T36" fmla="*/ 2147483647 w 89"/>
              <a:gd name="T37" fmla="*/ 2147483647 h 40"/>
              <a:gd name="T38" fmla="*/ 2147483647 w 89"/>
              <a:gd name="T39" fmla="*/ 2147483647 h 40"/>
              <a:gd name="T40" fmla="*/ 2147483647 w 89"/>
              <a:gd name="T41" fmla="*/ 2147483647 h 40"/>
              <a:gd name="T42" fmla="*/ 2147483647 w 89"/>
              <a:gd name="T43" fmla="*/ 2147483647 h 40"/>
              <a:gd name="T44" fmla="*/ 2147483647 w 89"/>
              <a:gd name="T45" fmla="*/ 2147483647 h 40"/>
              <a:gd name="T46" fmla="*/ 2147483647 w 89"/>
              <a:gd name="T47" fmla="*/ 2147483647 h 40"/>
              <a:gd name="T48" fmla="*/ 2147483647 w 89"/>
              <a:gd name="T49" fmla="*/ 0 h 40"/>
              <a:gd name="T50" fmla="*/ 2147483647 w 8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0"/>
              <a:gd name="T80" fmla="*/ 89 w 8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0">
                <a:moveTo>
                  <a:pt x="20" y="0"/>
                </a:moveTo>
                <a:lnTo>
                  <a:pt x="15" y="1"/>
                </a:lnTo>
                <a:lnTo>
                  <a:pt x="11" y="3"/>
                </a:lnTo>
                <a:lnTo>
                  <a:pt x="7" y="7"/>
                </a:lnTo>
                <a:lnTo>
                  <a:pt x="3" y="10"/>
                </a:lnTo>
                <a:lnTo>
                  <a:pt x="2" y="14"/>
                </a:lnTo>
                <a:lnTo>
                  <a:pt x="0" y="20"/>
                </a:lnTo>
                <a:lnTo>
                  <a:pt x="2" y="25"/>
                </a:lnTo>
                <a:lnTo>
                  <a:pt x="3" y="30"/>
                </a:lnTo>
                <a:lnTo>
                  <a:pt x="7" y="34"/>
                </a:lnTo>
                <a:lnTo>
                  <a:pt x="11" y="37"/>
                </a:lnTo>
                <a:lnTo>
                  <a:pt x="15" y="40"/>
                </a:lnTo>
                <a:lnTo>
                  <a:pt x="64" y="40"/>
                </a:lnTo>
                <a:lnTo>
                  <a:pt x="74" y="40"/>
                </a:lnTo>
                <a:lnTo>
                  <a:pt x="80" y="37"/>
                </a:lnTo>
                <a:lnTo>
                  <a:pt x="84" y="34"/>
                </a:lnTo>
                <a:lnTo>
                  <a:pt x="86" y="30"/>
                </a:lnTo>
                <a:lnTo>
                  <a:pt x="89" y="25"/>
                </a:lnTo>
                <a:lnTo>
                  <a:pt x="89" y="20"/>
                </a:lnTo>
                <a:lnTo>
                  <a:pt x="89" y="14"/>
                </a:lnTo>
                <a:lnTo>
                  <a:pt x="86" y="10"/>
                </a:lnTo>
                <a:lnTo>
                  <a:pt x="84" y="7"/>
                </a:lnTo>
                <a:lnTo>
                  <a:pt x="80" y="3"/>
                </a:lnTo>
                <a:lnTo>
                  <a:pt x="74" y="1"/>
                </a:lnTo>
                <a:lnTo>
                  <a:pt x="6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7" name="Straight Connector 46815"/>
          <p:cNvSpPr>
            <a:spLocks noChangeShapeType="1"/>
          </p:cNvSpPr>
          <p:nvPr/>
        </p:nvSpPr>
        <p:spPr bwMode="auto">
          <a:xfrm>
            <a:off x="4532313" y="38512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8" name="Shape 46816"/>
          <p:cNvSpPr>
            <a:spLocks/>
          </p:cNvSpPr>
          <p:nvPr/>
        </p:nvSpPr>
        <p:spPr bwMode="auto">
          <a:xfrm>
            <a:off x="4532313" y="3816350"/>
            <a:ext cx="15875" cy="42863"/>
          </a:xfrm>
          <a:custGeom>
            <a:avLst/>
            <a:gdLst>
              <a:gd name="T0" fmla="*/ 0 w 40"/>
              <a:gd name="T1" fmla="*/ 2147483647 h 113"/>
              <a:gd name="T2" fmla="*/ 2147483647 w 40"/>
              <a:gd name="T3" fmla="*/ 2147483647 h 113"/>
              <a:gd name="T4" fmla="*/ 2147483647 w 40"/>
              <a:gd name="T5" fmla="*/ 2147483647 h 113"/>
              <a:gd name="T6" fmla="*/ 2147483647 w 40"/>
              <a:gd name="T7" fmla="*/ 2147483647 h 113"/>
              <a:gd name="T8" fmla="*/ 2147483647 w 40"/>
              <a:gd name="T9" fmla="*/ 2147483647 h 113"/>
              <a:gd name="T10" fmla="*/ 2147483647 w 40"/>
              <a:gd name="T11" fmla="*/ 2147483647 h 113"/>
              <a:gd name="T12" fmla="*/ 2147483647 w 40"/>
              <a:gd name="T13" fmla="*/ 2147483647 h 113"/>
              <a:gd name="T14" fmla="*/ 2147483647 w 40"/>
              <a:gd name="T15" fmla="*/ 2147483647 h 113"/>
              <a:gd name="T16" fmla="*/ 2147483647 w 40"/>
              <a:gd name="T17" fmla="*/ 2147483647 h 113"/>
              <a:gd name="T18" fmla="*/ 2147483647 w 40"/>
              <a:gd name="T19" fmla="*/ 2147483647 h 113"/>
              <a:gd name="T20" fmla="*/ 2147483647 w 40"/>
              <a:gd name="T21" fmla="*/ 2147483647 h 113"/>
              <a:gd name="T22" fmla="*/ 2147483647 w 40"/>
              <a:gd name="T23" fmla="*/ 2147483647 h 113"/>
              <a:gd name="T24" fmla="*/ 2147483647 w 40"/>
              <a:gd name="T25" fmla="*/ 2147483647 h 113"/>
              <a:gd name="T26" fmla="*/ 2147483647 w 40"/>
              <a:gd name="T27" fmla="*/ 2147483647 h 113"/>
              <a:gd name="T28" fmla="*/ 2147483647 w 40"/>
              <a:gd name="T29" fmla="*/ 2147483647 h 113"/>
              <a:gd name="T30" fmla="*/ 2147483647 w 40"/>
              <a:gd name="T31" fmla="*/ 2147483647 h 113"/>
              <a:gd name="T32" fmla="*/ 2147483647 w 40"/>
              <a:gd name="T33" fmla="*/ 2147483647 h 113"/>
              <a:gd name="T34" fmla="*/ 2147483647 w 40"/>
              <a:gd name="T35" fmla="*/ 2147483647 h 113"/>
              <a:gd name="T36" fmla="*/ 2147483647 w 40"/>
              <a:gd name="T37" fmla="*/ 0 h 113"/>
              <a:gd name="T38" fmla="*/ 2147483647 w 40"/>
              <a:gd name="T39" fmla="*/ 2147483647 h 113"/>
              <a:gd name="T40" fmla="*/ 2147483647 w 40"/>
              <a:gd name="T41" fmla="*/ 2147483647 h 113"/>
              <a:gd name="T42" fmla="*/ 2147483647 w 40"/>
              <a:gd name="T43" fmla="*/ 2147483647 h 113"/>
              <a:gd name="T44" fmla="*/ 2147483647 w 40"/>
              <a:gd name="T45" fmla="*/ 2147483647 h 113"/>
              <a:gd name="T46" fmla="*/ 2147483647 w 40"/>
              <a:gd name="T47" fmla="*/ 2147483647 h 113"/>
              <a:gd name="T48" fmla="*/ 0 w 40"/>
              <a:gd name="T49" fmla="*/ 2147483647 h 113"/>
              <a:gd name="T50" fmla="*/ 0 w 40"/>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3"/>
              <a:gd name="T80" fmla="*/ 40 w 40"/>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3">
                <a:moveTo>
                  <a:pt x="0" y="93"/>
                </a:moveTo>
                <a:lnTo>
                  <a:pt x="2" y="98"/>
                </a:lnTo>
                <a:lnTo>
                  <a:pt x="3" y="103"/>
                </a:lnTo>
                <a:lnTo>
                  <a:pt x="7" y="107"/>
                </a:lnTo>
                <a:lnTo>
                  <a:pt x="11" y="110"/>
                </a:lnTo>
                <a:lnTo>
                  <a:pt x="15" y="113"/>
                </a:lnTo>
                <a:lnTo>
                  <a:pt x="20" y="113"/>
                </a:lnTo>
                <a:lnTo>
                  <a:pt x="25" y="113"/>
                </a:lnTo>
                <a:lnTo>
                  <a:pt x="31" y="110"/>
                </a:lnTo>
                <a:lnTo>
                  <a:pt x="35" y="107"/>
                </a:lnTo>
                <a:lnTo>
                  <a:pt x="37" y="103"/>
                </a:lnTo>
                <a:lnTo>
                  <a:pt x="40" y="98"/>
                </a:lnTo>
                <a:lnTo>
                  <a:pt x="40" y="25"/>
                </a:lnTo>
                <a:lnTo>
                  <a:pt x="40" y="15"/>
                </a:lnTo>
                <a:lnTo>
                  <a:pt x="37" y="11"/>
                </a:lnTo>
                <a:lnTo>
                  <a:pt x="35" y="7"/>
                </a:lnTo>
                <a:lnTo>
                  <a:pt x="31" y="3"/>
                </a:lnTo>
                <a:lnTo>
                  <a:pt x="25" y="2"/>
                </a:lnTo>
                <a:lnTo>
                  <a:pt x="20" y="0"/>
                </a:lnTo>
                <a:lnTo>
                  <a:pt x="15" y="2"/>
                </a:lnTo>
                <a:lnTo>
                  <a:pt x="11" y="3"/>
                </a:lnTo>
                <a:lnTo>
                  <a:pt x="7" y="7"/>
                </a:lnTo>
                <a:lnTo>
                  <a:pt x="3" y="11"/>
                </a:lnTo>
                <a:lnTo>
                  <a:pt x="2" y="15"/>
                </a:lnTo>
                <a:lnTo>
                  <a:pt x="0" y="20"/>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39" name="Straight Connector 46817"/>
          <p:cNvSpPr>
            <a:spLocks noChangeShapeType="1"/>
          </p:cNvSpPr>
          <p:nvPr/>
        </p:nvSpPr>
        <p:spPr bwMode="auto">
          <a:xfrm>
            <a:off x="4540250" y="38163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0" name="Shape 46818"/>
          <p:cNvSpPr>
            <a:spLocks/>
          </p:cNvSpPr>
          <p:nvPr/>
        </p:nvSpPr>
        <p:spPr bwMode="auto">
          <a:xfrm>
            <a:off x="4532313" y="3816350"/>
            <a:ext cx="58737" cy="15875"/>
          </a:xfrm>
          <a:custGeom>
            <a:avLst/>
            <a:gdLst>
              <a:gd name="T0" fmla="*/ 2147483647 w 148"/>
              <a:gd name="T1" fmla="*/ 0 h 40"/>
              <a:gd name="T2" fmla="*/ 2147483647 w 148"/>
              <a:gd name="T3" fmla="*/ 2147483647 h 40"/>
              <a:gd name="T4" fmla="*/ 2147483647 w 148"/>
              <a:gd name="T5" fmla="*/ 2147483647 h 40"/>
              <a:gd name="T6" fmla="*/ 2147483647 w 148"/>
              <a:gd name="T7" fmla="*/ 2147483647 h 40"/>
              <a:gd name="T8" fmla="*/ 2147483647 w 148"/>
              <a:gd name="T9" fmla="*/ 2147483647 h 40"/>
              <a:gd name="T10" fmla="*/ 2147483647 w 148"/>
              <a:gd name="T11" fmla="*/ 2147483647 h 40"/>
              <a:gd name="T12" fmla="*/ 0 w 148"/>
              <a:gd name="T13" fmla="*/ 2147483647 h 40"/>
              <a:gd name="T14" fmla="*/ 2147483647 w 148"/>
              <a:gd name="T15" fmla="*/ 2147483647 h 40"/>
              <a:gd name="T16" fmla="*/ 2147483647 w 148"/>
              <a:gd name="T17" fmla="*/ 2147483647 h 40"/>
              <a:gd name="T18" fmla="*/ 2147483647 w 148"/>
              <a:gd name="T19" fmla="*/ 2147483647 h 40"/>
              <a:gd name="T20" fmla="*/ 2147483647 w 148"/>
              <a:gd name="T21" fmla="*/ 2147483647 h 40"/>
              <a:gd name="T22" fmla="*/ 2147483647 w 148"/>
              <a:gd name="T23" fmla="*/ 2147483647 h 40"/>
              <a:gd name="T24" fmla="*/ 2147483647 w 148"/>
              <a:gd name="T25" fmla="*/ 2147483647 h 40"/>
              <a:gd name="T26" fmla="*/ 2147483647 w 148"/>
              <a:gd name="T27" fmla="*/ 2147483647 h 40"/>
              <a:gd name="T28" fmla="*/ 2147483647 w 148"/>
              <a:gd name="T29" fmla="*/ 2147483647 h 40"/>
              <a:gd name="T30" fmla="*/ 2147483647 w 148"/>
              <a:gd name="T31" fmla="*/ 2147483647 h 40"/>
              <a:gd name="T32" fmla="*/ 2147483647 w 148"/>
              <a:gd name="T33" fmla="*/ 2147483647 h 40"/>
              <a:gd name="T34" fmla="*/ 2147483647 w 148"/>
              <a:gd name="T35" fmla="*/ 2147483647 h 40"/>
              <a:gd name="T36" fmla="*/ 2147483647 w 148"/>
              <a:gd name="T37" fmla="*/ 2147483647 h 40"/>
              <a:gd name="T38" fmla="*/ 2147483647 w 148"/>
              <a:gd name="T39" fmla="*/ 2147483647 h 40"/>
              <a:gd name="T40" fmla="*/ 2147483647 w 148"/>
              <a:gd name="T41" fmla="*/ 2147483647 h 40"/>
              <a:gd name="T42" fmla="*/ 2147483647 w 148"/>
              <a:gd name="T43" fmla="*/ 2147483647 h 40"/>
              <a:gd name="T44" fmla="*/ 2147483647 w 148"/>
              <a:gd name="T45" fmla="*/ 2147483647 h 40"/>
              <a:gd name="T46" fmla="*/ 2147483647 w 148"/>
              <a:gd name="T47" fmla="*/ 2147483647 h 40"/>
              <a:gd name="T48" fmla="*/ 2147483647 w 148"/>
              <a:gd name="T49" fmla="*/ 0 h 40"/>
              <a:gd name="T50" fmla="*/ 2147483647 w 14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40"/>
              <a:gd name="T80" fmla="*/ 148 w 14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40">
                <a:moveTo>
                  <a:pt x="20" y="0"/>
                </a:moveTo>
                <a:lnTo>
                  <a:pt x="15" y="2"/>
                </a:lnTo>
                <a:lnTo>
                  <a:pt x="11" y="3"/>
                </a:lnTo>
                <a:lnTo>
                  <a:pt x="7" y="7"/>
                </a:lnTo>
                <a:lnTo>
                  <a:pt x="3" y="11"/>
                </a:lnTo>
                <a:lnTo>
                  <a:pt x="2" y="15"/>
                </a:lnTo>
                <a:lnTo>
                  <a:pt x="0" y="20"/>
                </a:lnTo>
                <a:lnTo>
                  <a:pt x="2" y="25"/>
                </a:lnTo>
                <a:lnTo>
                  <a:pt x="3" y="31"/>
                </a:lnTo>
                <a:lnTo>
                  <a:pt x="7" y="35"/>
                </a:lnTo>
                <a:lnTo>
                  <a:pt x="11" y="37"/>
                </a:lnTo>
                <a:lnTo>
                  <a:pt x="15" y="40"/>
                </a:lnTo>
                <a:lnTo>
                  <a:pt x="123" y="40"/>
                </a:lnTo>
                <a:lnTo>
                  <a:pt x="134" y="40"/>
                </a:lnTo>
                <a:lnTo>
                  <a:pt x="139" y="37"/>
                </a:lnTo>
                <a:lnTo>
                  <a:pt x="143" y="35"/>
                </a:lnTo>
                <a:lnTo>
                  <a:pt x="146" y="31"/>
                </a:lnTo>
                <a:lnTo>
                  <a:pt x="148" y="25"/>
                </a:lnTo>
                <a:lnTo>
                  <a:pt x="148" y="20"/>
                </a:lnTo>
                <a:lnTo>
                  <a:pt x="148" y="15"/>
                </a:lnTo>
                <a:lnTo>
                  <a:pt x="146" y="11"/>
                </a:lnTo>
                <a:lnTo>
                  <a:pt x="143" y="7"/>
                </a:lnTo>
                <a:lnTo>
                  <a:pt x="139" y="3"/>
                </a:lnTo>
                <a:lnTo>
                  <a:pt x="134" y="2"/>
                </a:lnTo>
                <a:lnTo>
                  <a:pt x="12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1" name="Straight Connector 46819"/>
          <p:cNvSpPr>
            <a:spLocks noChangeShapeType="1"/>
          </p:cNvSpPr>
          <p:nvPr/>
        </p:nvSpPr>
        <p:spPr bwMode="auto">
          <a:xfrm>
            <a:off x="4575175" y="38242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2" name="Shape 46820"/>
          <p:cNvSpPr>
            <a:spLocks/>
          </p:cNvSpPr>
          <p:nvPr/>
        </p:nvSpPr>
        <p:spPr bwMode="auto">
          <a:xfrm>
            <a:off x="4575175" y="3789363"/>
            <a:ext cx="15875" cy="42862"/>
          </a:xfrm>
          <a:custGeom>
            <a:avLst/>
            <a:gdLst>
              <a:gd name="T0" fmla="*/ 0 w 39"/>
              <a:gd name="T1" fmla="*/ 2147483647 h 112"/>
              <a:gd name="T2" fmla="*/ 2147483647 w 39"/>
              <a:gd name="T3" fmla="*/ 2147483647 h 112"/>
              <a:gd name="T4" fmla="*/ 2147483647 w 39"/>
              <a:gd name="T5" fmla="*/ 2147483647 h 112"/>
              <a:gd name="T6" fmla="*/ 2147483647 w 39"/>
              <a:gd name="T7" fmla="*/ 2147483647 h 112"/>
              <a:gd name="T8" fmla="*/ 2147483647 w 39"/>
              <a:gd name="T9" fmla="*/ 2147483647 h 112"/>
              <a:gd name="T10" fmla="*/ 2147483647 w 39"/>
              <a:gd name="T11" fmla="*/ 2147483647 h 112"/>
              <a:gd name="T12" fmla="*/ 2147483647 w 39"/>
              <a:gd name="T13" fmla="*/ 2147483647 h 112"/>
              <a:gd name="T14" fmla="*/ 2147483647 w 39"/>
              <a:gd name="T15" fmla="*/ 2147483647 h 112"/>
              <a:gd name="T16" fmla="*/ 2147483647 w 39"/>
              <a:gd name="T17" fmla="*/ 2147483647 h 112"/>
              <a:gd name="T18" fmla="*/ 2147483647 w 39"/>
              <a:gd name="T19" fmla="*/ 2147483647 h 112"/>
              <a:gd name="T20" fmla="*/ 2147483647 w 39"/>
              <a:gd name="T21" fmla="*/ 2147483647 h 112"/>
              <a:gd name="T22" fmla="*/ 2147483647 w 39"/>
              <a:gd name="T23" fmla="*/ 2147483647 h 112"/>
              <a:gd name="T24" fmla="*/ 2147483647 w 39"/>
              <a:gd name="T25" fmla="*/ 2147483647 h 112"/>
              <a:gd name="T26" fmla="*/ 2147483647 w 39"/>
              <a:gd name="T27" fmla="*/ 2147483647 h 112"/>
              <a:gd name="T28" fmla="*/ 2147483647 w 39"/>
              <a:gd name="T29" fmla="*/ 2147483647 h 112"/>
              <a:gd name="T30" fmla="*/ 2147483647 w 39"/>
              <a:gd name="T31" fmla="*/ 2147483647 h 112"/>
              <a:gd name="T32" fmla="*/ 2147483647 w 39"/>
              <a:gd name="T33" fmla="*/ 2147483647 h 112"/>
              <a:gd name="T34" fmla="*/ 2147483647 w 39"/>
              <a:gd name="T35" fmla="*/ 2147483647 h 112"/>
              <a:gd name="T36" fmla="*/ 2147483647 w 39"/>
              <a:gd name="T37" fmla="*/ 0 h 112"/>
              <a:gd name="T38" fmla="*/ 2147483647 w 39"/>
              <a:gd name="T39" fmla="*/ 2147483647 h 112"/>
              <a:gd name="T40" fmla="*/ 2147483647 w 39"/>
              <a:gd name="T41" fmla="*/ 2147483647 h 112"/>
              <a:gd name="T42" fmla="*/ 2147483647 w 39"/>
              <a:gd name="T43" fmla="*/ 2147483647 h 112"/>
              <a:gd name="T44" fmla="*/ 2147483647 w 39"/>
              <a:gd name="T45" fmla="*/ 2147483647 h 112"/>
              <a:gd name="T46" fmla="*/ 2147483647 w 39"/>
              <a:gd name="T47" fmla="*/ 2147483647 h 112"/>
              <a:gd name="T48" fmla="*/ 0 w 39"/>
              <a:gd name="T49" fmla="*/ 2147483647 h 112"/>
              <a:gd name="T50" fmla="*/ 0 w 39"/>
              <a:gd name="T51" fmla="*/ 2147483647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2"/>
              <a:gd name="T80" fmla="*/ 39 w 39"/>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2">
                <a:moveTo>
                  <a:pt x="0" y="92"/>
                </a:moveTo>
                <a:lnTo>
                  <a:pt x="1" y="97"/>
                </a:lnTo>
                <a:lnTo>
                  <a:pt x="2" y="103"/>
                </a:lnTo>
                <a:lnTo>
                  <a:pt x="6" y="107"/>
                </a:lnTo>
                <a:lnTo>
                  <a:pt x="10" y="109"/>
                </a:lnTo>
                <a:lnTo>
                  <a:pt x="14" y="112"/>
                </a:lnTo>
                <a:lnTo>
                  <a:pt x="19" y="112"/>
                </a:lnTo>
                <a:lnTo>
                  <a:pt x="25" y="112"/>
                </a:lnTo>
                <a:lnTo>
                  <a:pt x="30" y="109"/>
                </a:lnTo>
                <a:lnTo>
                  <a:pt x="34" y="107"/>
                </a:lnTo>
                <a:lnTo>
                  <a:pt x="37" y="103"/>
                </a:lnTo>
                <a:lnTo>
                  <a:pt x="39" y="97"/>
                </a:lnTo>
                <a:lnTo>
                  <a:pt x="39" y="25"/>
                </a:lnTo>
                <a:lnTo>
                  <a:pt x="39" y="14"/>
                </a:lnTo>
                <a:lnTo>
                  <a:pt x="37" y="10"/>
                </a:lnTo>
                <a:lnTo>
                  <a:pt x="34" y="6"/>
                </a:lnTo>
                <a:lnTo>
                  <a:pt x="30" y="2"/>
                </a:lnTo>
                <a:lnTo>
                  <a:pt x="25" y="1"/>
                </a:lnTo>
                <a:lnTo>
                  <a:pt x="19" y="0"/>
                </a:lnTo>
                <a:lnTo>
                  <a:pt x="14" y="1"/>
                </a:lnTo>
                <a:lnTo>
                  <a:pt x="10" y="2"/>
                </a:lnTo>
                <a:lnTo>
                  <a:pt x="6" y="6"/>
                </a:lnTo>
                <a:lnTo>
                  <a:pt x="2" y="10"/>
                </a:lnTo>
                <a:lnTo>
                  <a:pt x="1" y="14"/>
                </a:lnTo>
                <a:lnTo>
                  <a:pt x="0" y="19"/>
                </a:lnTo>
                <a:lnTo>
                  <a:pt x="0" y="9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3" name="Straight Connector 46821"/>
          <p:cNvSpPr>
            <a:spLocks noChangeShapeType="1"/>
          </p:cNvSpPr>
          <p:nvPr/>
        </p:nvSpPr>
        <p:spPr bwMode="auto">
          <a:xfrm>
            <a:off x="4583113" y="37893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4" name="Shape 46822"/>
          <p:cNvSpPr>
            <a:spLocks/>
          </p:cNvSpPr>
          <p:nvPr/>
        </p:nvSpPr>
        <p:spPr bwMode="auto">
          <a:xfrm>
            <a:off x="4575175" y="3789363"/>
            <a:ext cx="69850" cy="15875"/>
          </a:xfrm>
          <a:custGeom>
            <a:avLst/>
            <a:gdLst>
              <a:gd name="T0" fmla="*/ 2147483647 w 177"/>
              <a:gd name="T1" fmla="*/ 0 h 39"/>
              <a:gd name="T2" fmla="*/ 2147483647 w 177"/>
              <a:gd name="T3" fmla="*/ 2147483647 h 39"/>
              <a:gd name="T4" fmla="*/ 2147483647 w 177"/>
              <a:gd name="T5" fmla="*/ 2147483647 h 39"/>
              <a:gd name="T6" fmla="*/ 2147483647 w 177"/>
              <a:gd name="T7" fmla="*/ 2147483647 h 39"/>
              <a:gd name="T8" fmla="*/ 2147483647 w 177"/>
              <a:gd name="T9" fmla="*/ 2147483647 h 39"/>
              <a:gd name="T10" fmla="*/ 2147483647 w 177"/>
              <a:gd name="T11" fmla="*/ 2147483647 h 39"/>
              <a:gd name="T12" fmla="*/ 0 w 177"/>
              <a:gd name="T13" fmla="*/ 2147483647 h 39"/>
              <a:gd name="T14" fmla="*/ 2147483647 w 177"/>
              <a:gd name="T15" fmla="*/ 2147483647 h 39"/>
              <a:gd name="T16" fmla="*/ 2147483647 w 177"/>
              <a:gd name="T17" fmla="*/ 2147483647 h 39"/>
              <a:gd name="T18" fmla="*/ 2147483647 w 177"/>
              <a:gd name="T19" fmla="*/ 2147483647 h 39"/>
              <a:gd name="T20" fmla="*/ 2147483647 w 177"/>
              <a:gd name="T21" fmla="*/ 2147483647 h 39"/>
              <a:gd name="T22" fmla="*/ 2147483647 w 177"/>
              <a:gd name="T23" fmla="*/ 2147483647 h 39"/>
              <a:gd name="T24" fmla="*/ 2147483647 w 177"/>
              <a:gd name="T25" fmla="*/ 2147483647 h 39"/>
              <a:gd name="T26" fmla="*/ 2147483647 w 177"/>
              <a:gd name="T27" fmla="*/ 2147483647 h 39"/>
              <a:gd name="T28" fmla="*/ 2147483647 w 177"/>
              <a:gd name="T29" fmla="*/ 2147483647 h 39"/>
              <a:gd name="T30" fmla="*/ 2147483647 w 177"/>
              <a:gd name="T31" fmla="*/ 2147483647 h 39"/>
              <a:gd name="T32" fmla="*/ 2147483647 w 177"/>
              <a:gd name="T33" fmla="*/ 2147483647 h 39"/>
              <a:gd name="T34" fmla="*/ 2147483647 w 177"/>
              <a:gd name="T35" fmla="*/ 2147483647 h 39"/>
              <a:gd name="T36" fmla="*/ 2147483647 w 177"/>
              <a:gd name="T37" fmla="*/ 2147483647 h 39"/>
              <a:gd name="T38" fmla="*/ 2147483647 w 177"/>
              <a:gd name="T39" fmla="*/ 2147483647 h 39"/>
              <a:gd name="T40" fmla="*/ 2147483647 w 177"/>
              <a:gd name="T41" fmla="*/ 2147483647 h 39"/>
              <a:gd name="T42" fmla="*/ 2147483647 w 177"/>
              <a:gd name="T43" fmla="*/ 2147483647 h 39"/>
              <a:gd name="T44" fmla="*/ 2147483647 w 177"/>
              <a:gd name="T45" fmla="*/ 2147483647 h 39"/>
              <a:gd name="T46" fmla="*/ 2147483647 w 177"/>
              <a:gd name="T47" fmla="*/ 2147483647 h 39"/>
              <a:gd name="T48" fmla="*/ 2147483647 w 177"/>
              <a:gd name="T49" fmla="*/ 0 h 39"/>
              <a:gd name="T50" fmla="*/ 2147483647 w 17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7"/>
              <a:gd name="T79" fmla="*/ 0 h 39"/>
              <a:gd name="T80" fmla="*/ 177 w 17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7" h="39">
                <a:moveTo>
                  <a:pt x="19" y="0"/>
                </a:moveTo>
                <a:lnTo>
                  <a:pt x="14" y="1"/>
                </a:lnTo>
                <a:lnTo>
                  <a:pt x="10" y="2"/>
                </a:lnTo>
                <a:lnTo>
                  <a:pt x="6" y="6"/>
                </a:lnTo>
                <a:lnTo>
                  <a:pt x="2" y="10"/>
                </a:lnTo>
                <a:lnTo>
                  <a:pt x="1" y="14"/>
                </a:lnTo>
                <a:lnTo>
                  <a:pt x="0" y="19"/>
                </a:lnTo>
                <a:lnTo>
                  <a:pt x="1" y="25"/>
                </a:lnTo>
                <a:lnTo>
                  <a:pt x="2" y="30"/>
                </a:lnTo>
                <a:lnTo>
                  <a:pt x="6" y="34"/>
                </a:lnTo>
                <a:lnTo>
                  <a:pt x="10" y="37"/>
                </a:lnTo>
                <a:lnTo>
                  <a:pt x="14" y="39"/>
                </a:lnTo>
                <a:lnTo>
                  <a:pt x="152" y="39"/>
                </a:lnTo>
                <a:lnTo>
                  <a:pt x="162" y="39"/>
                </a:lnTo>
                <a:lnTo>
                  <a:pt x="167" y="37"/>
                </a:lnTo>
                <a:lnTo>
                  <a:pt x="171" y="34"/>
                </a:lnTo>
                <a:lnTo>
                  <a:pt x="174" y="30"/>
                </a:lnTo>
                <a:lnTo>
                  <a:pt x="177" y="25"/>
                </a:lnTo>
                <a:lnTo>
                  <a:pt x="177" y="19"/>
                </a:lnTo>
                <a:lnTo>
                  <a:pt x="177" y="14"/>
                </a:lnTo>
                <a:lnTo>
                  <a:pt x="174" y="10"/>
                </a:lnTo>
                <a:lnTo>
                  <a:pt x="171" y="6"/>
                </a:lnTo>
                <a:lnTo>
                  <a:pt x="167" y="2"/>
                </a:lnTo>
                <a:lnTo>
                  <a:pt x="162" y="1"/>
                </a:lnTo>
                <a:lnTo>
                  <a:pt x="157"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5" name="Straight Connector 46823"/>
          <p:cNvSpPr>
            <a:spLocks noChangeShapeType="1"/>
          </p:cNvSpPr>
          <p:nvPr/>
        </p:nvSpPr>
        <p:spPr bwMode="auto">
          <a:xfrm>
            <a:off x="4637088" y="37893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6" name="Shape 46824"/>
          <p:cNvSpPr>
            <a:spLocks/>
          </p:cNvSpPr>
          <p:nvPr/>
        </p:nvSpPr>
        <p:spPr bwMode="auto">
          <a:xfrm>
            <a:off x="4630738" y="3789363"/>
            <a:ext cx="42862" cy="15875"/>
          </a:xfrm>
          <a:custGeom>
            <a:avLst/>
            <a:gdLst>
              <a:gd name="T0" fmla="*/ 2147483647 w 110"/>
              <a:gd name="T1" fmla="*/ 0 h 39"/>
              <a:gd name="T2" fmla="*/ 2147483647 w 110"/>
              <a:gd name="T3" fmla="*/ 2147483647 h 39"/>
              <a:gd name="T4" fmla="*/ 2147483647 w 110"/>
              <a:gd name="T5" fmla="*/ 2147483647 h 39"/>
              <a:gd name="T6" fmla="*/ 2147483647 w 110"/>
              <a:gd name="T7" fmla="*/ 2147483647 h 39"/>
              <a:gd name="T8" fmla="*/ 2147483647 w 110"/>
              <a:gd name="T9" fmla="*/ 2147483647 h 39"/>
              <a:gd name="T10" fmla="*/ 2147483647 w 110"/>
              <a:gd name="T11" fmla="*/ 2147483647 h 39"/>
              <a:gd name="T12" fmla="*/ 0 w 110"/>
              <a:gd name="T13" fmla="*/ 2147483647 h 39"/>
              <a:gd name="T14" fmla="*/ 2147483647 w 110"/>
              <a:gd name="T15" fmla="*/ 2147483647 h 39"/>
              <a:gd name="T16" fmla="*/ 2147483647 w 110"/>
              <a:gd name="T17" fmla="*/ 2147483647 h 39"/>
              <a:gd name="T18" fmla="*/ 2147483647 w 110"/>
              <a:gd name="T19" fmla="*/ 2147483647 h 39"/>
              <a:gd name="T20" fmla="*/ 2147483647 w 110"/>
              <a:gd name="T21" fmla="*/ 2147483647 h 39"/>
              <a:gd name="T22" fmla="*/ 2147483647 w 110"/>
              <a:gd name="T23" fmla="*/ 2147483647 h 39"/>
              <a:gd name="T24" fmla="*/ 2147483647 w 110"/>
              <a:gd name="T25" fmla="*/ 2147483647 h 39"/>
              <a:gd name="T26" fmla="*/ 2147483647 w 110"/>
              <a:gd name="T27" fmla="*/ 2147483647 h 39"/>
              <a:gd name="T28" fmla="*/ 2147483647 w 110"/>
              <a:gd name="T29" fmla="*/ 2147483647 h 39"/>
              <a:gd name="T30" fmla="*/ 2147483647 w 110"/>
              <a:gd name="T31" fmla="*/ 2147483647 h 39"/>
              <a:gd name="T32" fmla="*/ 2147483647 w 110"/>
              <a:gd name="T33" fmla="*/ 2147483647 h 39"/>
              <a:gd name="T34" fmla="*/ 2147483647 w 110"/>
              <a:gd name="T35" fmla="*/ 2147483647 h 39"/>
              <a:gd name="T36" fmla="*/ 2147483647 w 110"/>
              <a:gd name="T37" fmla="*/ 2147483647 h 39"/>
              <a:gd name="T38" fmla="*/ 2147483647 w 110"/>
              <a:gd name="T39" fmla="*/ 2147483647 h 39"/>
              <a:gd name="T40" fmla="*/ 2147483647 w 110"/>
              <a:gd name="T41" fmla="*/ 2147483647 h 39"/>
              <a:gd name="T42" fmla="*/ 2147483647 w 110"/>
              <a:gd name="T43" fmla="*/ 2147483647 h 39"/>
              <a:gd name="T44" fmla="*/ 2147483647 w 110"/>
              <a:gd name="T45" fmla="*/ 2147483647 h 39"/>
              <a:gd name="T46" fmla="*/ 2147483647 w 110"/>
              <a:gd name="T47" fmla="*/ 2147483647 h 39"/>
              <a:gd name="T48" fmla="*/ 2147483647 w 110"/>
              <a:gd name="T49" fmla="*/ 0 h 39"/>
              <a:gd name="T50" fmla="*/ 2147483647 w 11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0"/>
              <a:gd name="T79" fmla="*/ 0 h 39"/>
              <a:gd name="T80" fmla="*/ 110 w 11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0" h="39">
                <a:moveTo>
                  <a:pt x="20" y="0"/>
                </a:moveTo>
                <a:lnTo>
                  <a:pt x="16" y="1"/>
                </a:lnTo>
                <a:lnTo>
                  <a:pt x="11" y="2"/>
                </a:lnTo>
                <a:lnTo>
                  <a:pt x="7" y="6"/>
                </a:lnTo>
                <a:lnTo>
                  <a:pt x="3" y="10"/>
                </a:lnTo>
                <a:lnTo>
                  <a:pt x="1" y="14"/>
                </a:lnTo>
                <a:lnTo>
                  <a:pt x="0" y="19"/>
                </a:lnTo>
                <a:lnTo>
                  <a:pt x="1" y="25"/>
                </a:lnTo>
                <a:lnTo>
                  <a:pt x="3" y="30"/>
                </a:lnTo>
                <a:lnTo>
                  <a:pt x="7" y="34"/>
                </a:lnTo>
                <a:lnTo>
                  <a:pt x="11" y="37"/>
                </a:lnTo>
                <a:lnTo>
                  <a:pt x="16" y="39"/>
                </a:lnTo>
                <a:lnTo>
                  <a:pt x="85" y="39"/>
                </a:lnTo>
                <a:lnTo>
                  <a:pt x="94" y="39"/>
                </a:lnTo>
                <a:lnTo>
                  <a:pt x="99" y="37"/>
                </a:lnTo>
                <a:lnTo>
                  <a:pt x="103" y="34"/>
                </a:lnTo>
                <a:lnTo>
                  <a:pt x="107" y="30"/>
                </a:lnTo>
                <a:lnTo>
                  <a:pt x="108" y="25"/>
                </a:lnTo>
                <a:lnTo>
                  <a:pt x="110" y="19"/>
                </a:lnTo>
                <a:lnTo>
                  <a:pt x="108" y="14"/>
                </a:lnTo>
                <a:lnTo>
                  <a:pt x="107" y="10"/>
                </a:lnTo>
                <a:lnTo>
                  <a:pt x="103" y="6"/>
                </a:lnTo>
                <a:lnTo>
                  <a:pt x="99" y="2"/>
                </a:lnTo>
                <a:lnTo>
                  <a:pt x="94" y="1"/>
                </a:lnTo>
                <a:lnTo>
                  <a:pt x="8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7" name="Straight Connector 46825"/>
          <p:cNvSpPr>
            <a:spLocks noChangeShapeType="1"/>
          </p:cNvSpPr>
          <p:nvPr/>
        </p:nvSpPr>
        <p:spPr bwMode="auto">
          <a:xfrm>
            <a:off x="4665663" y="37893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8" name="Shape 46826"/>
          <p:cNvSpPr>
            <a:spLocks/>
          </p:cNvSpPr>
          <p:nvPr/>
        </p:nvSpPr>
        <p:spPr bwMode="auto">
          <a:xfrm>
            <a:off x="4657725" y="3789363"/>
            <a:ext cx="284163" cy="15875"/>
          </a:xfrm>
          <a:custGeom>
            <a:avLst/>
            <a:gdLst>
              <a:gd name="T0" fmla="*/ 2147483647 w 718"/>
              <a:gd name="T1" fmla="*/ 0 h 39"/>
              <a:gd name="T2" fmla="*/ 2147483647 w 718"/>
              <a:gd name="T3" fmla="*/ 2147483647 h 39"/>
              <a:gd name="T4" fmla="*/ 2147483647 w 718"/>
              <a:gd name="T5" fmla="*/ 2147483647 h 39"/>
              <a:gd name="T6" fmla="*/ 2147483647 w 718"/>
              <a:gd name="T7" fmla="*/ 2147483647 h 39"/>
              <a:gd name="T8" fmla="*/ 2147483647 w 718"/>
              <a:gd name="T9" fmla="*/ 2147483647 h 39"/>
              <a:gd name="T10" fmla="*/ 0 w 718"/>
              <a:gd name="T11" fmla="*/ 2147483647 h 39"/>
              <a:gd name="T12" fmla="*/ 0 w 718"/>
              <a:gd name="T13" fmla="*/ 2147483647 h 39"/>
              <a:gd name="T14" fmla="*/ 0 w 718"/>
              <a:gd name="T15" fmla="*/ 2147483647 h 39"/>
              <a:gd name="T16" fmla="*/ 2147483647 w 718"/>
              <a:gd name="T17" fmla="*/ 2147483647 h 39"/>
              <a:gd name="T18" fmla="*/ 2147483647 w 718"/>
              <a:gd name="T19" fmla="*/ 2147483647 h 39"/>
              <a:gd name="T20" fmla="*/ 2147483647 w 718"/>
              <a:gd name="T21" fmla="*/ 2147483647 h 39"/>
              <a:gd name="T22" fmla="*/ 2147483647 w 718"/>
              <a:gd name="T23" fmla="*/ 2147483647 h 39"/>
              <a:gd name="T24" fmla="*/ 2147483647 w 718"/>
              <a:gd name="T25" fmla="*/ 2147483647 h 39"/>
              <a:gd name="T26" fmla="*/ 2147483647 w 718"/>
              <a:gd name="T27" fmla="*/ 2147483647 h 39"/>
              <a:gd name="T28" fmla="*/ 2147483647 w 718"/>
              <a:gd name="T29" fmla="*/ 2147483647 h 39"/>
              <a:gd name="T30" fmla="*/ 2147483647 w 718"/>
              <a:gd name="T31" fmla="*/ 2147483647 h 39"/>
              <a:gd name="T32" fmla="*/ 2147483647 w 718"/>
              <a:gd name="T33" fmla="*/ 2147483647 h 39"/>
              <a:gd name="T34" fmla="*/ 2147483647 w 718"/>
              <a:gd name="T35" fmla="*/ 2147483647 h 39"/>
              <a:gd name="T36" fmla="*/ 2147483647 w 718"/>
              <a:gd name="T37" fmla="*/ 2147483647 h 39"/>
              <a:gd name="T38" fmla="*/ 2147483647 w 718"/>
              <a:gd name="T39" fmla="*/ 2147483647 h 39"/>
              <a:gd name="T40" fmla="*/ 2147483647 w 718"/>
              <a:gd name="T41" fmla="*/ 2147483647 h 39"/>
              <a:gd name="T42" fmla="*/ 2147483647 w 718"/>
              <a:gd name="T43" fmla="*/ 2147483647 h 39"/>
              <a:gd name="T44" fmla="*/ 2147483647 w 718"/>
              <a:gd name="T45" fmla="*/ 2147483647 h 39"/>
              <a:gd name="T46" fmla="*/ 2147483647 w 718"/>
              <a:gd name="T47" fmla="*/ 2147483647 h 39"/>
              <a:gd name="T48" fmla="*/ 2147483647 w 718"/>
              <a:gd name="T49" fmla="*/ 0 h 39"/>
              <a:gd name="T50" fmla="*/ 2147483647 w 71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8"/>
              <a:gd name="T79" fmla="*/ 0 h 39"/>
              <a:gd name="T80" fmla="*/ 718 w 71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8" h="39">
                <a:moveTo>
                  <a:pt x="20" y="0"/>
                </a:moveTo>
                <a:lnTo>
                  <a:pt x="15" y="1"/>
                </a:lnTo>
                <a:lnTo>
                  <a:pt x="9" y="2"/>
                </a:lnTo>
                <a:lnTo>
                  <a:pt x="5" y="6"/>
                </a:lnTo>
                <a:lnTo>
                  <a:pt x="3" y="10"/>
                </a:lnTo>
                <a:lnTo>
                  <a:pt x="0" y="14"/>
                </a:lnTo>
                <a:lnTo>
                  <a:pt x="0" y="19"/>
                </a:lnTo>
                <a:lnTo>
                  <a:pt x="0" y="25"/>
                </a:lnTo>
                <a:lnTo>
                  <a:pt x="3" y="30"/>
                </a:lnTo>
                <a:lnTo>
                  <a:pt x="5" y="34"/>
                </a:lnTo>
                <a:lnTo>
                  <a:pt x="9" y="37"/>
                </a:lnTo>
                <a:lnTo>
                  <a:pt x="15" y="39"/>
                </a:lnTo>
                <a:lnTo>
                  <a:pt x="693" y="39"/>
                </a:lnTo>
                <a:lnTo>
                  <a:pt x="703" y="39"/>
                </a:lnTo>
                <a:lnTo>
                  <a:pt x="709" y="37"/>
                </a:lnTo>
                <a:lnTo>
                  <a:pt x="712" y="34"/>
                </a:lnTo>
                <a:lnTo>
                  <a:pt x="715" y="30"/>
                </a:lnTo>
                <a:lnTo>
                  <a:pt x="718" y="25"/>
                </a:lnTo>
                <a:lnTo>
                  <a:pt x="718" y="19"/>
                </a:lnTo>
                <a:lnTo>
                  <a:pt x="718" y="14"/>
                </a:lnTo>
                <a:lnTo>
                  <a:pt x="715" y="10"/>
                </a:lnTo>
                <a:lnTo>
                  <a:pt x="712" y="6"/>
                </a:lnTo>
                <a:lnTo>
                  <a:pt x="709" y="2"/>
                </a:lnTo>
                <a:lnTo>
                  <a:pt x="703" y="1"/>
                </a:lnTo>
                <a:lnTo>
                  <a:pt x="69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49" name="Straight Connector 46827"/>
          <p:cNvSpPr>
            <a:spLocks noChangeShapeType="1"/>
          </p:cNvSpPr>
          <p:nvPr/>
        </p:nvSpPr>
        <p:spPr bwMode="auto">
          <a:xfrm>
            <a:off x="4933950" y="37893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0" name="Shape 46828"/>
          <p:cNvSpPr>
            <a:spLocks/>
          </p:cNvSpPr>
          <p:nvPr/>
        </p:nvSpPr>
        <p:spPr bwMode="auto">
          <a:xfrm>
            <a:off x="4927600" y="3789363"/>
            <a:ext cx="58738" cy="15875"/>
          </a:xfrm>
          <a:custGeom>
            <a:avLst/>
            <a:gdLst>
              <a:gd name="T0" fmla="*/ 2147483647 w 148"/>
              <a:gd name="T1" fmla="*/ 0 h 39"/>
              <a:gd name="T2" fmla="*/ 2147483647 w 148"/>
              <a:gd name="T3" fmla="*/ 2147483647 h 39"/>
              <a:gd name="T4" fmla="*/ 2147483647 w 148"/>
              <a:gd name="T5" fmla="*/ 2147483647 h 39"/>
              <a:gd name="T6" fmla="*/ 2147483647 w 148"/>
              <a:gd name="T7" fmla="*/ 2147483647 h 39"/>
              <a:gd name="T8" fmla="*/ 2147483647 w 148"/>
              <a:gd name="T9" fmla="*/ 2147483647 h 39"/>
              <a:gd name="T10" fmla="*/ 2147483647 w 148"/>
              <a:gd name="T11" fmla="*/ 2147483647 h 39"/>
              <a:gd name="T12" fmla="*/ 0 w 148"/>
              <a:gd name="T13" fmla="*/ 2147483647 h 39"/>
              <a:gd name="T14" fmla="*/ 2147483647 w 148"/>
              <a:gd name="T15" fmla="*/ 2147483647 h 39"/>
              <a:gd name="T16" fmla="*/ 2147483647 w 148"/>
              <a:gd name="T17" fmla="*/ 2147483647 h 39"/>
              <a:gd name="T18" fmla="*/ 2147483647 w 148"/>
              <a:gd name="T19" fmla="*/ 2147483647 h 39"/>
              <a:gd name="T20" fmla="*/ 2147483647 w 148"/>
              <a:gd name="T21" fmla="*/ 2147483647 h 39"/>
              <a:gd name="T22" fmla="*/ 2147483647 w 148"/>
              <a:gd name="T23" fmla="*/ 2147483647 h 39"/>
              <a:gd name="T24" fmla="*/ 2147483647 w 148"/>
              <a:gd name="T25" fmla="*/ 2147483647 h 39"/>
              <a:gd name="T26" fmla="*/ 2147483647 w 148"/>
              <a:gd name="T27" fmla="*/ 2147483647 h 39"/>
              <a:gd name="T28" fmla="*/ 2147483647 w 148"/>
              <a:gd name="T29" fmla="*/ 2147483647 h 39"/>
              <a:gd name="T30" fmla="*/ 2147483647 w 148"/>
              <a:gd name="T31" fmla="*/ 2147483647 h 39"/>
              <a:gd name="T32" fmla="*/ 2147483647 w 148"/>
              <a:gd name="T33" fmla="*/ 2147483647 h 39"/>
              <a:gd name="T34" fmla="*/ 2147483647 w 148"/>
              <a:gd name="T35" fmla="*/ 2147483647 h 39"/>
              <a:gd name="T36" fmla="*/ 2147483647 w 148"/>
              <a:gd name="T37" fmla="*/ 2147483647 h 39"/>
              <a:gd name="T38" fmla="*/ 2147483647 w 148"/>
              <a:gd name="T39" fmla="*/ 2147483647 h 39"/>
              <a:gd name="T40" fmla="*/ 2147483647 w 148"/>
              <a:gd name="T41" fmla="*/ 2147483647 h 39"/>
              <a:gd name="T42" fmla="*/ 2147483647 w 148"/>
              <a:gd name="T43" fmla="*/ 2147483647 h 39"/>
              <a:gd name="T44" fmla="*/ 2147483647 w 148"/>
              <a:gd name="T45" fmla="*/ 2147483647 h 39"/>
              <a:gd name="T46" fmla="*/ 2147483647 w 148"/>
              <a:gd name="T47" fmla="*/ 2147483647 h 39"/>
              <a:gd name="T48" fmla="*/ 2147483647 w 148"/>
              <a:gd name="T49" fmla="*/ 0 h 39"/>
              <a:gd name="T50" fmla="*/ 2147483647 w 1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39"/>
              <a:gd name="T80" fmla="*/ 148 w 1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39">
                <a:moveTo>
                  <a:pt x="20" y="0"/>
                </a:moveTo>
                <a:lnTo>
                  <a:pt x="15" y="1"/>
                </a:lnTo>
                <a:lnTo>
                  <a:pt x="11" y="2"/>
                </a:lnTo>
                <a:lnTo>
                  <a:pt x="7" y="6"/>
                </a:lnTo>
                <a:lnTo>
                  <a:pt x="3" y="10"/>
                </a:lnTo>
                <a:lnTo>
                  <a:pt x="1" y="14"/>
                </a:lnTo>
                <a:lnTo>
                  <a:pt x="0" y="19"/>
                </a:lnTo>
                <a:lnTo>
                  <a:pt x="1" y="25"/>
                </a:lnTo>
                <a:lnTo>
                  <a:pt x="3" y="30"/>
                </a:lnTo>
                <a:lnTo>
                  <a:pt x="7" y="34"/>
                </a:lnTo>
                <a:lnTo>
                  <a:pt x="11" y="37"/>
                </a:lnTo>
                <a:lnTo>
                  <a:pt x="15" y="39"/>
                </a:lnTo>
                <a:lnTo>
                  <a:pt x="123" y="39"/>
                </a:lnTo>
                <a:lnTo>
                  <a:pt x="134" y="39"/>
                </a:lnTo>
                <a:lnTo>
                  <a:pt x="139" y="37"/>
                </a:lnTo>
                <a:lnTo>
                  <a:pt x="143" y="34"/>
                </a:lnTo>
                <a:lnTo>
                  <a:pt x="145" y="30"/>
                </a:lnTo>
                <a:lnTo>
                  <a:pt x="148" y="25"/>
                </a:lnTo>
                <a:lnTo>
                  <a:pt x="148" y="19"/>
                </a:lnTo>
                <a:lnTo>
                  <a:pt x="148" y="14"/>
                </a:lnTo>
                <a:lnTo>
                  <a:pt x="145" y="10"/>
                </a:lnTo>
                <a:lnTo>
                  <a:pt x="143" y="6"/>
                </a:lnTo>
                <a:lnTo>
                  <a:pt x="139" y="2"/>
                </a:lnTo>
                <a:lnTo>
                  <a:pt x="134" y="1"/>
                </a:lnTo>
                <a:lnTo>
                  <a:pt x="12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1" name="Straight Connector 46829"/>
          <p:cNvSpPr>
            <a:spLocks noChangeShapeType="1"/>
          </p:cNvSpPr>
          <p:nvPr/>
        </p:nvSpPr>
        <p:spPr bwMode="auto">
          <a:xfrm>
            <a:off x="4970463" y="37973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2" name="Shape 46830"/>
          <p:cNvSpPr>
            <a:spLocks/>
          </p:cNvSpPr>
          <p:nvPr/>
        </p:nvSpPr>
        <p:spPr bwMode="auto">
          <a:xfrm>
            <a:off x="4970463" y="3762375"/>
            <a:ext cx="15875" cy="42863"/>
          </a:xfrm>
          <a:custGeom>
            <a:avLst/>
            <a:gdLst>
              <a:gd name="T0" fmla="*/ 0 w 40"/>
              <a:gd name="T1" fmla="*/ 2147483647 h 113"/>
              <a:gd name="T2" fmla="*/ 2147483647 w 40"/>
              <a:gd name="T3" fmla="*/ 2147483647 h 113"/>
              <a:gd name="T4" fmla="*/ 2147483647 w 40"/>
              <a:gd name="T5" fmla="*/ 2147483647 h 113"/>
              <a:gd name="T6" fmla="*/ 2147483647 w 40"/>
              <a:gd name="T7" fmla="*/ 2147483647 h 113"/>
              <a:gd name="T8" fmla="*/ 2147483647 w 40"/>
              <a:gd name="T9" fmla="*/ 2147483647 h 113"/>
              <a:gd name="T10" fmla="*/ 2147483647 w 40"/>
              <a:gd name="T11" fmla="*/ 2147483647 h 113"/>
              <a:gd name="T12" fmla="*/ 2147483647 w 40"/>
              <a:gd name="T13" fmla="*/ 2147483647 h 113"/>
              <a:gd name="T14" fmla="*/ 2147483647 w 40"/>
              <a:gd name="T15" fmla="*/ 2147483647 h 113"/>
              <a:gd name="T16" fmla="*/ 2147483647 w 40"/>
              <a:gd name="T17" fmla="*/ 2147483647 h 113"/>
              <a:gd name="T18" fmla="*/ 2147483647 w 40"/>
              <a:gd name="T19" fmla="*/ 2147483647 h 113"/>
              <a:gd name="T20" fmla="*/ 2147483647 w 40"/>
              <a:gd name="T21" fmla="*/ 2147483647 h 113"/>
              <a:gd name="T22" fmla="*/ 2147483647 w 40"/>
              <a:gd name="T23" fmla="*/ 2147483647 h 113"/>
              <a:gd name="T24" fmla="*/ 2147483647 w 40"/>
              <a:gd name="T25" fmla="*/ 2147483647 h 113"/>
              <a:gd name="T26" fmla="*/ 2147483647 w 40"/>
              <a:gd name="T27" fmla="*/ 2147483647 h 113"/>
              <a:gd name="T28" fmla="*/ 2147483647 w 40"/>
              <a:gd name="T29" fmla="*/ 2147483647 h 113"/>
              <a:gd name="T30" fmla="*/ 2147483647 w 40"/>
              <a:gd name="T31" fmla="*/ 2147483647 h 113"/>
              <a:gd name="T32" fmla="*/ 2147483647 w 40"/>
              <a:gd name="T33" fmla="*/ 2147483647 h 113"/>
              <a:gd name="T34" fmla="*/ 2147483647 w 40"/>
              <a:gd name="T35" fmla="*/ 0 h 113"/>
              <a:gd name="T36" fmla="*/ 2147483647 w 40"/>
              <a:gd name="T37" fmla="*/ 0 h 113"/>
              <a:gd name="T38" fmla="*/ 2147483647 w 40"/>
              <a:gd name="T39" fmla="*/ 0 h 113"/>
              <a:gd name="T40" fmla="*/ 2147483647 w 40"/>
              <a:gd name="T41" fmla="*/ 2147483647 h 113"/>
              <a:gd name="T42" fmla="*/ 2147483647 w 40"/>
              <a:gd name="T43" fmla="*/ 2147483647 h 113"/>
              <a:gd name="T44" fmla="*/ 2147483647 w 40"/>
              <a:gd name="T45" fmla="*/ 2147483647 h 113"/>
              <a:gd name="T46" fmla="*/ 2147483647 w 40"/>
              <a:gd name="T47" fmla="*/ 2147483647 h 113"/>
              <a:gd name="T48" fmla="*/ 0 w 40"/>
              <a:gd name="T49" fmla="*/ 2147483647 h 113"/>
              <a:gd name="T50" fmla="*/ 0 w 40"/>
              <a:gd name="T51" fmla="*/ 2147483647 h 1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3"/>
              <a:gd name="T80" fmla="*/ 40 w 40"/>
              <a:gd name="T81" fmla="*/ 113 h 1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3">
                <a:moveTo>
                  <a:pt x="0" y="93"/>
                </a:moveTo>
                <a:lnTo>
                  <a:pt x="2" y="99"/>
                </a:lnTo>
                <a:lnTo>
                  <a:pt x="3" y="104"/>
                </a:lnTo>
                <a:lnTo>
                  <a:pt x="6" y="108"/>
                </a:lnTo>
                <a:lnTo>
                  <a:pt x="11" y="111"/>
                </a:lnTo>
                <a:lnTo>
                  <a:pt x="15" y="113"/>
                </a:lnTo>
                <a:lnTo>
                  <a:pt x="20" y="113"/>
                </a:lnTo>
                <a:lnTo>
                  <a:pt x="26" y="113"/>
                </a:lnTo>
                <a:lnTo>
                  <a:pt x="31" y="111"/>
                </a:lnTo>
                <a:lnTo>
                  <a:pt x="35" y="108"/>
                </a:lnTo>
                <a:lnTo>
                  <a:pt x="37" y="104"/>
                </a:lnTo>
                <a:lnTo>
                  <a:pt x="40" y="99"/>
                </a:lnTo>
                <a:lnTo>
                  <a:pt x="40" y="25"/>
                </a:lnTo>
                <a:lnTo>
                  <a:pt x="40" y="14"/>
                </a:lnTo>
                <a:lnTo>
                  <a:pt x="37" y="9"/>
                </a:lnTo>
                <a:lnTo>
                  <a:pt x="35" y="5"/>
                </a:lnTo>
                <a:lnTo>
                  <a:pt x="31" y="2"/>
                </a:lnTo>
                <a:lnTo>
                  <a:pt x="26" y="0"/>
                </a:lnTo>
                <a:lnTo>
                  <a:pt x="20" y="0"/>
                </a:lnTo>
                <a:lnTo>
                  <a:pt x="15" y="0"/>
                </a:lnTo>
                <a:lnTo>
                  <a:pt x="11" y="2"/>
                </a:lnTo>
                <a:lnTo>
                  <a:pt x="6" y="5"/>
                </a:lnTo>
                <a:lnTo>
                  <a:pt x="3" y="9"/>
                </a:lnTo>
                <a:lnTo>
                  <a:pt x="2" y="14"/>
                </a:lnTo>
                <a:lnTo>
                  <a:pt x="0" y="19"/>
                </a:lnTo>
                <a:lnTo>
                  <a:pt x="0" y="9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3" name="Straight Connector 46831"/>
          <p:cNvSpPr>
            <a:spLocks noChangeShapeType="1"/>
          </p:cNvSpPr>
          <p:nvPr/>
        </p:nvSpPr>
        <p:spPr bwMode="auto">
          <a:xfrm>
            <a:off x="4978400" y="37623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4" name="Shape 46832"/>
          <p:cNvSpPr>
            <a:spLocks/>
          </p:cNvSpPr>
          <p:nvPr/>
        </p:nvSpPr>
        <p:spPr bwMode="auto">
          <a:xfrm>
            <a:off x="4970463" y="3762375"/>
            <a:ext cx="30162" cy="12700"/>
          </a:xfrm>
          <a:custGeom>
            <a:avLst/>
            <a:gdLst>
              <a:gd name="T0" fmla="*/ 2147483647 w 80"/>
              <a:gd name="T1" fmla="*/ 0 h 38"/>
              <a:gd name="T2" fmla="*/ 2147483647 w 80"/>
              <a:gd name="T3" fmla="*/ 0 h 38"/>
              <a:gd name="T4" fmla="*/ 2147483647 w 80"/>
              <a:gd name="T5" fmla="*/ 2147483647 h 38"/>
              <a:gd name="T6" fmla="*/ 2147483647 w 80"/>
              <a:gd name="T7" fmla="*/ 2147483647 h 38"/>
              <a:gd name="T8" fmla="*/ 2147483647 w 80"/>
              <a:gd name="T9" fmla="*/ 2147483647 h 38"/>
              <a:gd name="T10" fmla="*/ 2147483647 w 80"/>
              <a:gd name="T11" fmla="*/ 2147483647 h 38"/>
              <a:gd name="T12" fmla="*/ 0 w 80"/>
              <a:gd name="T13" fmla="*/ 2147483647 h 38"/>
              <a:gd name="T14" fmla="*/ 2147483647 w 80"/>
              <a:gd name="T15" fmla="*/ 2147483647 h 38"/>
              <a:gd name="T16" fmla="*/ 2147483647 w 80"/>
              <a:gd name="T17" fmla="*/ 2147483647 h 38"/>
              <a:gd name="T18" fmla="*/ 2147483647 w 80"/>
              <a:gd name="T19" fmla="*/ 2147483647 h 38"/>
              <a:gd name="T20" fmla="*/ 2147483647 w 80"/>
              <a:gd name="T21" fmla="*/ 2147483647 h 38"/>
              <a:gd name="T22" fmla="*/ 2147483647 w 80"/>
              <a:gd name="T23" fmla="*/ 2147483647 h 38"/>
              <a:gd name="T24" fmla="*/ 2147483647 w 80"/>
              <a:gd name="T25" fmla="*/ 2147483647 h 38"/>
              <a:gd name="T26" fmla="*/ 2147483647 w 80"/>
              <a:gd name="T27" fmla="*/ 2147483647 h 38"/>
              <a:gd name="T28" fmla="*/ 2147483647 w 80"/>
              <a:gd name="T29" fmla="*/ 2147483647 h 38"/>
              <a:gd name="T30" fmla="*/ 2147483647 w 80"/>
              <a:gd name="T31" fmla="*/ 2147483647 h 38"/>
              <a:gd name="T32" fmla="*/ 2147483647 w 80"/>
              <a:gd name="T33" fmla="*/ 2147483647 h 38"/>
              <a:gd name="T34" fmla="*/ 2147483647 w 80"/>
              <a:gd name="T35" fmla="*/ 2147483647 h 38"/>
              <a:gd name="T36" fmla="*/ 2147483647 w 80"/>
              <a:gd name="T37" fmla="*/ 2147483647 h 38"/>
              <a:gd name="T38" fmla="*/ 2147483647 w 80"/>
              <a:gd name="T39" fmla="*/ 2147483647 h 38"/>
              <a:gd name="T40" fmla="*/ 2147483647 w 80"/>
              <a:gd name="T41" fmla="*/ 2147483647 h 38"/>
              <a:gd name="T42" fmla="*/ 2147483647 w 80"/>
              <a:gd name="T43" fmla="*/ 2147483647 h 38"/>
              <a:gd name="T44" fmla="*/ 2147483647 w 80"/>
              <a:gd name="T45" fmla="*/ 2147483647 h 38"/>
              <a:gd name="T46" fmla="*/ 2147483647 w 80"/>
              <a:gd name="T47" fmla="*/ 0 h 38"/>
              <a:gd name="T48" fmla="*/ 2147483647 w 80"/>
              <a:gd name="T49" fmla="*/ 0 h 38"/>
              <a:gd name="T50" fmla="*/ 2147483647 w 8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8"/>
              <a:gd name="T80" fmla="*/ 80 w 8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8">
                <a:moveTo>
                  <a:pt x="20" y="0"/>
                </a:moveTo>
                <a:lnTo>
                  <a:pt x="15" y="0"/>
                </a:lnTo>
                <a:lnTo>
                  <a:pt x="11" y="2"/>
                </a:lnTo>
                <a:lnTo>
                  <a:pt x="6" y="5"/>
                </a:lnTo>
                <a:lnTo>
                  <a:pt x="3" y="9"/>
                </a:lnTo>
                <a:lnTo>
                  <a:pt x="2" y="14"/>
                </a:lnTo>
                <a:lnTo>
                  <a:pt x="0" y="19"/>
                </a:lnTo>
                <a:lnTo>
                  <a:pt x="2" y="25"/>
                </a:lnTo>
                <a:lnTo>
                  <a:pt x="3" y="29"/>
                </a:lnTo>
                <a:lnTo>
                  <a:pt x="6" y="33"/>
                </a:lnTo>
                <a:lnTo>
                  <a:pt x="11" y="37"/>
                </a:lnTo>
                <a:lnTo>
                  <a:pt x="15" y="38"/>
                </a:lnTo>
                <a:lnTo>
                  <a:pt x="55" y="38"/>
                </a:lnTo>
                <a:lnTo>
                  <a:pt x="65" y="38"/>
                </a:lnTo>
                <a:lnTo>
                  <a:pt x="69" y="37"/>
                </a:lnTo>
                <a:lnTo>
                  <a:pt x="73" y="33"/>
                </a:lnTo>
                <a:lnTo>
                  <a:pt x="77" y="29"/>
                </a:lnTo>
                <a:lnTo>
                  <a:pt x="78" y="25"/>
                </a:lnTo>
                <a:lnTo>
                  <a:pt x="80" y="19"/>
                </a:lnTo>
                <a:lnTo>
                  <a:pt x="78" y="14"/>
                </a:lnTo>
                <a:lnTo>
                  <a:pt x="77" y="9"/>
                </a:lnTo>
                <a:lnTo>
                  <a:pt x="73" y="5"/>
                </a:lnTo>
                <a:lnTo>
                  <a:pt x="69" y="2"/>
                </a:lnTo>
                <a:lnTo>
                  <a:pt x="65" y="0"/>
                </a:lnTo>
                <a:lnTo>
                  <a:pt x="60"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5" name="Straight Connector 46833"/>
          <p:cNvSpPr>
            <a:spLocks noChangeShapeType="1"/>
          </p:cNvSpPr>
          <p:nvPr/>
        </p:nvSpPr>
        <p:spPr bwMode="auto">
          <a:xfrm>
            <a:off x="4992688" y="37623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6" name="Shape 46834"/>
          <p:cNvSpPr>
            <a:spLocks/>
          </p:cNvSpPr>
          <p:nvPr/>
        </p:nvSpPr>
        <p:spPr bwMode="auto">
          <a:xfrm>
            <a:off x="4986338" y="3762375"/>
            <a:ext cx="19050" cy="12700"/>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5" y="0"/>
                </a:lnTo>
                <a:lnTo>
                  <a:pt x="9" y="2"/>
                </a:lnTo>
                <a:lnTo>
                  <a:pt x="5" y="5"/>
                </a:lnTo>
                <a:lnTo>
                  <a:pt x="3" y="9"/>
                </a:lnTo>
                <a:lnTo>
                  <a:pt x="0" y="14"/>
                </a:lnTo>
                <a:lnTo>
                  <a:pt x="0" y="19"/>
                </a:lnTo>
                <a:lnTo>
                  <a:pt x="0" y="25"/>
                </a:lnTo>
                <a:lnTo>
                  <a:pt x="3" y="29"/>
                </a:lnTo>
                <a:lnTo>
                  <a:pt x="5" y="33"/>
                </a:lnTo>
                <a:lnTo>
                  <a:pt x="9" y="37"/>
                </a:lnTo>
                <a:lnTo>
                  <a:pt x="15" y="38"/>
                </a:lnTo>
                <a:lnTo>
                  <a:pt x="24" y="38"/>
                </a:lnTo>
                <a:lnTo>
                  <a:pt x="35" y="38"/>
                </a:lnTo>
                <a:lnTo>
                  <a:pt x="40" y="37"/>
                </a:lnTo>
                <a:lnTo>
                  <a:pt x="44" y="33"/>
                </a:lnTo>
                <a:lnTo>
                  <a:pt x="46" y="29"/>
                </a:lnTo>
                <a:lnTo>
                  <a:pt x="49" y="25"/>
                </a:lnTo>
                <a:lnTo>
                  <a:pt x="49" y="19"/>
                </a:lnTo>
                <a:lnTo>
                  <a:pt x="49" y="14"/>
                </a:lnTo>
                <a:lnTo>
                  <a:pt x="46" y="9"/>
                </a:lnTo>
                <a:lnTo>
                  <a:pt x="44" y="5"/>
                </a:lnTo>
                <a:lnTo>
                  <a:pt x="40" y="2"/>
                </a:lnTo>
                <a:lnTo>
                  <a:pt x="35" y="0"/>
                </a:lnTo>
                <a:lnTo>
                  <a:pt x="2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7" name="Straight Connector 46835"/>
          <p:cNvSpPr>
            <a:spLocks noChangeShapeType="1"/>
          </p:cNvSpPr>
          <p:nvPr/>
        </p:nvSpPr>
        <p:spPr bwMode="auto">
          <a:xfrm>
            <a:off x="4989513" y="3770313"/>
            <a:ext cx="1587" cy="0"/>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8" name="Shape 46836"/>
          <p:cNvSpPr>
            <a:spLocks/>
          </p:cNvSpPr>
          <p:nvPr/>
        </p:nvSpPr>
        <p:spPr bwMode="auto">
          <a:xfrm>
            <a:off x="4989513" y="3732213"/>
            <a:ext cx="15875" cy="44450"/>
          </a:xfrm>
          <a:custGeom>
            <a:avLst/>
            <a:gdLst>
              <a:gd name="T0" fmla="*/ 0 w 40"/>
              <a:gd name="T1" fmla="*/ 2147483647 h 115"/>
              <a:gd name="T2" fmla="*/ 2147483647 w 40"/>
              <a:gd name="T3" fmla="*/ 2147483647 h 115"/>
              <a:gd name="T4" fmla="*/ 2147483647 w 40"/>
              <a:gd name="T5" fmla="*/ 2147483647 h 115"/>
              <a:gd name="T6" fmla="*/ 2147483647 w 40"/>
              <a:gd name="T7" fmla="*/ 2147483647 h 115"/>
              <a:gd name="T8" fmla="*/ 2147483647 w 40"/>
              <a:gd name="T9" fmla="*/ 2147483647 h 115"/>
              <a:gd name="T10" fmla="*/ 2147483647 w 40"/>
              <a:gd name="T11" fmla="*/ 2147483647 h 115"/>
              <a:gd name="T12" fmla="*/ 2147483647 w 40"/>
              <a:gd name="T13" fmla="*/ 2147483647 h 115"/>
              <a:gd name="T14" fmla="*/ 2147483647 w 40"/>
              <a:gd name="T15" fmla="*/ 2147483647 h 115"/>
              <a:gd name="T16" fmla="*/ 2147483647 w 40"/>
              <a:gd name="T17" fmla="*/ 2147483647 h 115"/>
              <a:gd name="T18" fmla="*/ 2147483647 w 40"/>
              <a:gd name="T19" fmla="*/ 2147483647 h 115"/>
              <a:gd name="T20" fmla="*/ 2147483647 w 40"/>
              <a:gd name="T21" fmla="*/ 2147483647 h 115"/>
              <a:gd name="T22" fmla="*/ 2147483647 w 40"/>
              <a:gd name="T23" fmla="*/ 2147483647 h 115"/>
              <a:gd name="T24" fmla="*/ 2147483647 w 40"/>
              <a:gd name="T25" fmla="*/ 2147483647 h 115"/>
              <a:gd name="T26" fmla="*/ 2147483647 w 40"/>
              <a:gd name="T27" fmla="*/ 2147483647 h 115"/>
              <a:gd name="T28" fmla="*/ 2147483647 w 40"/>
              <a:gd name="T29" fmla="*/ 2147483647 h 115"/>
              <a:gd name="T30" fmla="*/ 2147483647 w 40"/>
              <a:gd name="T31" fmla="*/ 2147483647 h 115"/>
              <a:gd name="T32" fmla="*/ 2147483647 w 40"/>
              <a:gd name="T33" fmla="*/ 2147483647 h 115"/>
              <a:gd name="T34" fmla="*/ 2147483647 w 40"/>
              <a:gd name="T35" fmla="*/ 0 h 115"/>
              <a:gd name="T36" fmla="*/ 2147483647 w 40"/>
              <a:gd name="T37" fmla="*/ 0 h 115"/>
              <a:gd name="T38" fmla="*/ 2147483647 w 40"/>
              <a:gd name="T39" fmla="*/ 0 h 115"/>
              <a:gd name="T40" fmla="*/ 2147483647 w 40"/>
              <a:gd name="T41" fmla="*/ 2147483647 h 115"/>
              <a:gd name="T42" fmla="*/ 2147483647 w 40"/>
              <a:gd name="T43" fmla="*/ 2147483647 h 115"/>
              <a:gd name="T44" fmla="*/ 2147483647 w 40"/>
              <a:gd name="T45" fmla="*/ 2147483647 h 115"/>
              <a:gd name="T46" fmla="*/ 2147483647 w 40"/>
              <a:gd name="T47" fmla="*/ 2147483647 h 115"/>
              <a:gd name="T48" fmla="*/ 0 w 40"/>
              <a:gd name="T49" fmla="*/ 2147483647 h 115"/>
              <a:gd name="T50" fmla="*/ 0 w 40"/>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5"/>
              <a:gd name="T80" fmla="*/ 40 w 40"/>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5">
                <a:moveTo>
                  <a:pt x="0" y="95"/>
                </a:moveTo>
                <a:lnTo>
                  <a:pt x="2" y="101"/>
                </a:lnTo>
                <a:lnTo>
                  <a:pt x="3" y="105"/>
                </a:lnTo>
                <a:lnTo>
                  <a:pt x="7" y="109"/>
                </a:lnTo>
                <a:lnTo>
                  <a:pt x="11" y="113"/>
                </a:lnTo>
                <a:lnTo>
                  <a:pt x="15" y="114"/>
                </a:lnTo>
                <a:lnTo>
                  <a:pt x="20" y="115"/>
                </a:lnTo>
                <a:lnTo>
                  <a:pt x="26" y="114"/>
                </a:lnTo>
                <a:lnTo>
                  <a:pt x="31" y="113"/>
                </a:lnTo>
                <a:lnTo>
                  <a:pt x="35" y="109"/>
                </a:lnTo>
                <a:lnTo>
                  <a:pt x="37" y="105"/>
                </a:lnTo>
                <a:lnTo>
                  <a:pt x="40" y="101"/>
                </a:lnTo>
                <a:lnTo>
                  <a:pt x="40" y="25"/>
                </a:lnTo>
                <a:lnTo>
                  <a:pt x="40" y="15"/>
                </a:lnTo>
                <a:lnTo>
                  <a:pt x="37" y="10"/>
                </a:lnTo>
                <a:lnTo>
                  <a:pt x="35" y="6"/>
                </a:lnTo>
                <a:lnTo>
                  <a:pt x="31" y="3"/>
                </a:lnTo>
                <a:lnTo>
                  <a:pt x="26" y="0"/>
                </a:lnTo>
                <a:lnTo>
                  <a:pt x="20" y="0"/>
                </a:lnTo>
                <a:lnTo>
                  <a:pt x="15" y="0"/>
                </a:lnTo>
                <a:lnTo>
                  <a:pt x="11" y="3"/>
                </a:lnTo>
                <a:lnTo>
                  <a:pt x="7" y="6"/>
                </a:lnTo>
                <a:lnTo>
                  <a:pt x="3" y="10"/>
                </a:lnTo>
                <a:lnTo>
                  <a:pt x="2" y="15"/>
                </a:lnTo>
                <a:lnTo>
                  <a:pt x="0" y="20"/>
                </a:lnTo>
                <a:lnTo>
                  <a:pt x="0" y="9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59" name="Straight Connector 46837"/>
          <p:cNvSpPr>
            <a:spLocks noChangeShapeType="1"/>
          </p:cNvSpPr>
          <p:nvPr/>
        </p:nvSpPr>
        <p:spPr bwMode="auto">
          <a:xfrm>
            <a:off x="4997450" y="37322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0" name="Shape 46838"/>
          <p:cNvSpPr>
            <a:spLocks/>
          </p:cNvSpPr>
          <p:nvPr/>
        </p:nvSpPr>
        <p:spPr bwMode="auto">
          <a:xfrm>
            <a:off x="4989513" y="3732213"/>
            <a:ext cx="77787" cy="14287"/>
          </a:xfrm>
          <a:custGeom>
            <a:avLst/>
            <a:gdLst>
              <a:gd name="T0" fmla="*/ 2147483647 w 197"/>
              <a:gd name="T1" fmla="*/ 0 h 39"/>
              <a:gd name="T2" fmla="*/ 2147483647 w 197"/>
              <a:gd name="T3" fmla="*/ 0 h 39"/>
              <a:gd name="T4" fmla="*/ 2147483647 w 197"/>
              <a:gd name="T5" fmla="*/ 2147483647 h 39"/>
              <a:gd name="T6" fmla="*/ 2147483647 w 197"/>
              <a:gd name="T7" fmla="*/ 2147483647 h 39"/>
              <a:gd name="T8" fmla="*/ 2147483647 w 197"/>
              <a:gd name="T9" fmla="*/ 2147483647 h 39"/>
              <a:gd name="T10" fmla="*/ 2147483647 w 197"/>
              <a:gd name="T11" fmla="*/ 2147483647 h 39"/>
              <a:gd name="T12" fmla="*/ 0 w 197"/>
              <a:gd name="T13" fmla="*/ 2147483647 h 39"/>
              <a:gd name="T14" fmla="*/ 2147483647 w 197"/>
              <a:gd name="T15" fmla="*/ 2147483647 h 39"/>
              <a:gd name="T16" fmla="*/ 2147483647 w 197"/>
              <a:gd name="T17" fmla="*/ 2147483647 h 39"/>
              <a:gd name="T18" fmla="*/ 2147483647 w 197"/>
              <a:gd name="T19" fmla="*/ 2147483647 h 39"/>
              <a:gd name="T20" fmla="*/ 2147483647 w 197"/>
              <a:gd name="T21" fmla="*/ 2147483647 h 39"/>
              <a:gd name="T22" fmla="*/ 2147483647 w 197"/>
              <a:gd name="T23" fmla="*/ 2147483647 h 39"/>
              <a:gd name="T24" fmla="*/ 2147483647 w 197"/>
              <a:gd name="T25" fmla="*/ 2147483647 h 39"/>
              <a:gd name="T26" fmla="*/ 2147483647 w 197"/>
              <a:gd name="T27" fmla="*/ 2147483647 h 39"/>
              <a:gd name="T28" fmla="*/ 2147483647 w 197"/>
              <a:gd name="T29" fmla="*/ 2147483647 h 39"/>
              <a:gd name="T30" fmla="*/ 2147483647 w 197"/>
              <a:gd name="T31" fmla="*/ 2147483647 h 39"/>
              <a:gd name="T32" fmla="*/ 2147483647 w 197"/>
              <a:gd name="T33" fmla="*/ 2147483647 h 39"/>
              <a:gd name="T34" fmla="*/ 2147483647 w 197"/>
              <a:gd name="T35" fmla="*/ 2147483647 h 39"/>
              <a:gd name="T36" fmla="*/ 2147483647 w 197"/>
              <a:gd name="T37" fmla="*/ 2147483647 h 39"/>
              <a:gd name="T38" fmla="*/ 2147483647 w 197"/>
              <a:gd name="T39" fmla="*/ 2147483647 h 39"/>
              <a:gd name="T40" fmla="*/ 2147483647 w 197"/>
              <a:gd name="T41" fmla="*/ 2147483647 h 39"/>
              <a:gd name="T42" fmla="*/ 2147483647 w 197"/>
              <a:gd name="T43" fmla="*/ 2147483647 h 39"/>
              <a:gd name="T44" fmla="*/ 2147483647 w 197"/>
              <a:gd name="T45" fmla="*/ 2147483647 h 39"/>
              <a:gd name="T46" fmla="*/ 2147483647 w 197"/>
              <a:gd name="T47" fmla="*/ 0 h 39"/>
              <a:gd name="T48" fmla="*/ 2147483647 w 197"/>
              <a:gd name="T49" fmla="*/ 0 h 39"/>
              <a:gd name="T50" fmla="*/ 2147483647 w 19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39"/>
              <a:gd name="T80" fmla="*/ 197 w 19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39">
                <a:moveTo>
                  <a:pt x="20" y="0"/>
                </a:moveTo>
                <a:lnTo>
                  <a:pt x="15" y="0"/>
                </a:lnTo>
                <a:lnTo>
                  <a:pt x="11" y="3"/>
                </a:lnTo>
                <a:lnTo>
                  <a:pt x="7" y="6"/>
                </a:lnTo>
                <a:lnTo>
                  <a:pt x="3" y="10"/>
                </a:lnTo>
                <a:lnTo>
                  <a:pt x="2" y="15"/>
                </a:lnTo>
                <a:lnTo>
                  <a:pt x="0" y="20"/>
                </a:lnTo>
                <a:lnTo>
                  <a:pt x="2" y="25"/>
                </a:lnTo>
                <a:lnTo>
                  <a:pt x="3" y="29"/>
                </a:lnTo>
                <a:lnTo>
                  <a:pt x="7" y="33"/>
                </a:lnTo>
                <a:lnTo>
                  <a:pt x="11" y="37"/>
                </a:lnTo>
                <a:lnTo>
                  <a:pt x="15" y="39"/>
                </a:lnTo>
                <a:lnTo>
                  <a:pt x="172" y="39"/>
                </a:lnTo>
                <a:lnTo>
                  <a:pt x="183" y="39"/>
                </a:lnTo>
                <a:lnTo>
                  <a:pt x="188" y="37"/>
                </a:lnTo>
                <a:lnTo>
                  <a:pt x="192" y="33"/>
                </a:lnTo>
                <a:lnTo>
                  <a:pt x="195" y="29"/>
                </a:lnTo>
                <a:lnTo>
                  <a:pt x="197" y="25"/>
                </a:lnTo>
                <a:lnTo>
                  <a:pt x="197" y="20"/>
                </a:lnTo>
                <a:lnTo>
                  <a:pt x="197" y="15"/>
                </a:lnTo>
                <a:lnTo>
                  <a:pt x="195" y="10"/>
                </a:lnTo>
                <a:lnTo>
                  <a:pt x="192" y="6"/>
                </a:lnTo>
                <a:lnTo>
                  <a:pt x="188" y="3"/>
                </a:lnTo>
                <a:lnTo>
                  <a:pt x="183" y="0"/>
                </a:lnTo>
                <a:lnTo>
                  <a:pt x="17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1" name="Straight Connector 46839"/>
          <p:cNvSpPr>
            <a:spLocks noChangeShapeType="1"/>
          </p:cNvSpPr>
          <p:nvPr/>
        </p:nvSpPr>
        <p:spPr bwMode="auto">
          <a:xfrm>
            <a:off x="5051425" y="37401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2" name="Shape 46840"/>
          <p:cNvSpPr>
            <a:spLocks/>
          </p:cNvSpPr>
          <p:nvPr/>
        </p:nvSpPr>
        <p:spPr bwMode="auto">
          <a:xfrm>
            <a:off x="5051425" y="3703638"/>
            <a:ext cx="15875" cy="44450"/>
          </a:xfrm>
          <a:custGeom>
            <a:avLst/>
            <a:gdLst>
              <a:gd name="T0" fmla="*/ 0 w 39"/>
              <a:gd name="T1" fmla="*/ 2147483647 h 115"/>
              <a:gd name="T2" fmla="*/ 2147483647 w 39"/>
              <a:gd name="T3" fmla="*/ 2147483647 h 115"/>
              <a:gd name="T4" fmla="*/ 2147483647 w 39"/>
              <a:gd name="T5" fmla="*/ 2147483647 h 115"/>
              <a:gd name="T6" fmla="*/ 2147483647 w 39"/>
              <a:gd name="T7" fmla="*/ 2147483647 h 115"/>
              <a:gd name="T8" fmla="*/ 2147483647 w 39"/>
              <a:gd name="T9" fmla="*/ 2147483647 h 115"/>
              <a:gd name="T10" fmla="*/ 2147483647 w 39"/>
              <a:gd name="T11" fmla="*/ 2147483647 h 115"/>
              <a:gd name="T12" fmla="*/ 2147483647 w 39"/>
              <a:gd name="T13" fmla="*/ 2147483647 h 115"/>
              <a:gd name="T14" fmla="*/ 2147483647 w 39"/>
              <a:gd name="T15" fmla="*/ 2147483647 h 115"/>
              <a:gd name="T16" fmla="*/ 2147483647 w 39"/>
              <a:gd name="T17" fmla="*/ 2147483647 h 115"/>
              <a:gd name="T18" fmla="*/ 2147483647 w 39"/>
              <a:gd name="T19" fmla="*/ 2147483647 h 115"/>
              <a:gd name="T20" fmla="*/ 2147483647 w 39"/>
              <a:gd name="T21" fmla="*/ 2147483647 h 115"/>
              <a:gd name="T22" fmla="*/ 2147483647 w 39"/>
              <a:gd name="T23" fmla="*/ 2147483647 h 115"/>
              <a:gd name="T24" fmla="*/ 2147483647 w 39"/>
              <a:gd name="T25" fmla="*/ 2147483647 h 115"/>
              <a:gd name="T26" fmla="*/ 2147483647 w 39"/>
              <a:gd name="T27" fmla="*/ 2147483647 h 115"/>
              <a:gd name="T28" fmla="*/ 2147483647 w 39"/>
              <a:gd name="T29" fmla="*/ 2147483647 h 115"/>
              <a:gd name="T30" fmla="*/ 2147483647 w 39"/>
              <a:gd name="T31" fmla="*/ 2147483647 h 115"/>
              <a:gd name="T32" fmla="*/ 2147483647 w 39"/>
              <a:gd name="T33" fmla="*/ 2147483647 h 115"/>
              <a:gd name="T34" fmla="*/ 2147483647 w 39"/>
              <a:gd name="T35" fmla="*/ 0 h 115"/>
              <a:gd name="T36" fmla="*/ 2147483647 w 39"/>
              <a:gd name="T37" fmla="*/ 0 h 115"/>
              <a:gd name="T38" fmla="*/ 2147483647 w 39"/>
              <a:gd name="T39" fmla="*/ 0 h 115"/>
              <a:gd name="T40" fmla="*/ 2147483647 w 39"/>
              <a:gd name="T41" fmla="*/ 2147483647 h 115"/>
              <a:gd name="T42" fmla="*/ 2147483647 w 39"/>
              <a:gd name="T43" fmla="*/ 2147483647 h 115"/>
              <a:gd name="T44" fmla="*/ 2147483647 w 39"/>
              <a:gd name="T45" fmla="*/ 2147483647 h 115"/>
              <a:gd name="T46" fmla="*/ 2147483647 w 39"/>
              <a:gd name="T47" fmla="*/ 2147483647 h 115"/>
              <a:gd name="T48" fmla="*/ 0 w 39"/>
              <a:gd name="T49" fmla="*/ 2147483647 h 115"/>
              <a:gd name="T50" fmla="*/ 0 w 39"/>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5"/>
              <a:gd name="T80" fmla="*/ 39 w 39"/>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5">
                <a:moveTo>
                  <a:pt x="0" y="95"/>
                </a:moveTo>
                <a:lnTo>
                  <a:pt x="1" y="100"/>
                </a:lnTo>
                <a:lnTo>
                  <a:pt x="2" y="104"/>
                </a:lnTo>
                <a:lnTo>
                  <a:pt x="6" y="108"/>
                </a:lnTo>
                <a:lnTo>
                  <a:pt x="10" y="112"/>
                </a:lnTo>
                <a:lnTo>
                  <a:pt x="16" y="114"/>
                </a:lnTo>
                <a:lnTo>
                  <a:pt x="19" y="115"/>
                </a:lnTo>
                <a:lnTo>
                  <a:pt x="25" y="114"/>
                </a:lnTo>
                <a:lnTo>
                  <a:pt x="30" y="112"/>
                </a:lnTo>
                <a:lnTo>
                  <a:pt x="34" y="108"/>
                </a:lnTo>
                <a:lnTo>
                  <a:pt x="37" y="104"/>
                </a:lnTo>
                <a:lnTo>
                  <a:pt x="39" y="100"/>
                </a:lnTo>
                <a:lnTo>
                  <a:pt x="39" y="25"/>
                </a:lnTo>
                <a:lnTo>
                  <a:pt x="39" y="14"/>
                </a:lnTo>
                <a:lnTo>
                  <a:pt x="37" y="9"/>
                </a:lnTo>
                <a:lnTo>
                  <a:pt x="34" y="5"/>
                </a:lnTo>
                <a:lnTo>
                  <a:pt x="30" y="3"/>
                </a:lnTo>
                <a:lnTo>
                  <a:pt x="25" y="0"/>
                </a:lnTo>
                <a:lnTo>
                  <a:pt x="19" y="0"/>
                </a:lnTo>
                <a:lnTo>
                  <a:pt x="16" y="0"/>
                </a:lnTo>
                <a:lnTo>
                  <a:pt x="10" y="3"/>
                </a:lnTo>
                <a:lnTo>
                  <a:pt x="6" y="5"/>
                </a:lnTo>
                <a:lnTo>
                  <a:pt x="2" y="9"/>
                </a:lnTo>
                <a:lnTo>
                  <a:pt x="1" y="14"/>
                </a:lnTo>
                <a:lnTo>
                  <a:pt x="0" y="20"/>
                </a:lnTo>
                <a:lnTo>
                  <a:pt x="0" y="9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3" name="Straight Connector 46841"/>
          <p:cNvSpPr>
            <a:spLocks noChangeShapeType="1"/>
          </p:cNvSpPr>
          <p:nvPr/>
        </p:nvSpPr>
        <p:spPr bwMode="auto">
          <a:xfrm>
            <a:off x="5059363" y="37036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4" name="Shape 46842"/>
          <p:cNvSpPr>
            <a:spLocks/>
          </p:cNvSpPr>
          <p:nvPr/>
        </p:nvSpPr>
        <p:spPr bwMode="auto">
          <a:xfrm>
            <a:off x="5051425" y="3703638"/>
            <a:ext cx="168275" cy="15875"/>
          </a:xfrm>
          <a:custGeom>
            <a:avLst/>
            <a:gdLst>
              <a:gd name="T0" fmla="*/ 2147483647 w 424"/>
              <a:gd name="T1" fmla="*/ 0 h 38"/>
              <a:gd name="T2" fmla="*/ 2147483647 w 424"/>
              <a:gd name="T3" fmla="*/ 0 h 38"/>
              <a:gd name="T4" fmla="*/ 2147483647 w 424"/>
              <a:gd name="T5" fmla="*/ 2147483647 h 38"/>
              <a:gd name="T6" fmla="*/ 2147483647 w 424"/>
              <a:gd name="T7" fmla="*/ 2147483647 h 38"/>
              <a:gd name="T8" fmla="*/ 2147483647 w 424"/>
              <a:gd name="T9" fmla="*/ 2147483647 h 38"/>
              <a:gd name="T10" fmla="*/ 2147483647 w 424"/>
              <a:gd name="T11" fmla="*/ 2147483647 h 38"/>
              <a:gd name="T12" fmla="*/ 0 w 424"/>
              <a:gd name="T13" fmla="*/ 2147483647 h 38"/>
              <a:gd name="T14" fmla="*/ 2147483647 w 424"/>
              <a:gd name="T15" fmla="*/ 2147483647 h 38"/>
              <a:gd name="T16" fmla="*/ 2147483647 w 424"/>
              <a:gd name="T17" fmla="*/ 2147483647 h 38"/>
              <a:gd name="T18" fmla="*/ 2147483647 w 424"/>
              <a:gd name="T19" fmla="*/ 2147483647 h 38"/>
              <a:gd name="T20" fmla="*/ 2147483647 w 424"/>
              <a:gd name="T21" fmla="*/ 2147483647 h 38"/>
              <a:gd name="T22" fmla="*/ 2147483647 w 424"/>
              <a:gd name="T23" fmla="*/ 2147483647 h 38"/>
              <a:gd name="T24" fmla="*/ 2147483647 w 424"/>
              <a:gd name="T25" fmla="*/ 2147483647 h 38"/>
              <a:gd name="T26" fmla="*/ 2147483647 w 424"/>
              <a:gd name="T27" fmla="*/ 2147483647 h 38"/>
              <a:gd name="T28" fmla="*/ 2147483647 w 424"/>
              <a:gd name="T29" fmla="*/ 2147483647 h 38"/>
              <a:gd name="T30" fmla="*/ 2147483647 w 424"/>
              <a:gd name="T31" fmla="*/ 2147483647 h 38"/>
              <a:gd name="T32" fmla="*/ 2147483647 w 424"/>
              <a:gd name="T33" fmla="*/ 2147483647 h 38"/>
              <a:gd name="T34" fmla="*/ 2147483647 w 424"/>
              <a:gd name="T35" fmla="*/ 2147483647 h 38"/>
              <a:gd name="T36" fmla="*/ 2147483647 w 424"/>
              <a:gd name="T37" fmla="*/ 2147483647 h 38"/>
              <a:gd name="T38" fmla="*/ 2147483647 w 424"/>
              <a:gd name="T39" fmla="*/ 2147483647 h 38"/>
              <a:gd name="T40" fmla="*/ 2147483647 w 424"/>
              <a:gd name="T41" fmla="*/ 2147483647 h 38"/>
              <a:gd name="T42" fmla="*/ 2147483647 w 424"/>
              <a:gd name="T43" fmla="*/ 2147483647 h 38"/>
              <a:gd name="T44" fmla="*/ 2147483647 w 424"/>
              <a:gd name="T45" fmla="*/ 2147483647 h 38"/>
              <a:gd name="T46" fmla="*/ 2147483647 w 424"/>
              <a:gd name="T47" fmla="*/ 0 h 38"/>
              <a:gd name="T48" fmla="*/ 2147483647 w 424"/>
              <a:gd name="T49" fmla="*/ 0 h 38"/>
              <a:gd name="T50" fmla="*/ 2147483647 w 424"/>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4"/>
              <a:gd name="T79" fmla="*/ 0 h 38"/>
              <a:gd name="T80" fmla="*/ 424 w 424"/>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4" h="38">
                <a:moveTo>
                  <a:pt x="19" y="0"/>
                </a:moveTo>
                <a:lnTo>
                  <a:pt x="16" y="0"/>
                </a:lnTo>
                <a:lnTo>
                  <a:pt x="10" y="3"/>
                </a:lnTo>
                <a:lnTo>
                  <a:pt x="6" y="5"/>
                </a:lnTo>
                <a:lnTo>
                  <a:pt x="2" y="9"/>
                </a:lnTo>
                <a:lnTo>
                  <a:pt x="1" y="14"/>
                </a:lnTo>
                <a:lnTo>
                  <a:pt x="0" y="20"/>
                </a:lnTo>
                <a:lnTo>
                  <a:pt x="1" y="25"/>
                </a:lnTo>
                <a:lnTo>
                  <a:pt x="2" y="29"/>
                </a:lnTo>
                <a:lnTo>
                  <a:pt x="6" y="33"/>
                </a:lnTo>
                <a:lnTo>
                  <a:pt x="10" y="37"/>
                </a:lnTo>
                <a:lnTo>
                  <a:pt x="16" y="38"/>
                </a:lnTo>
                <a:lnTo>
                  <a:pt x="399" y="38"/>
                </a:lnTo>
                <a:lnTo>
                  <a:pt x="409" y="38"/>
                </a:lnTo>
                <a:lnTo>
                  <a:pt x="413" y="37"/>
                </a:lnTo>
                <a:lnTo>
                  <a:pt x="417" y="33"/>
                </a:lnTo>
                <a:lnTo>
                  <a:pt x="421" y="29"/>
                </a:lnTo>
                <a:lnTo>
                  <a:pt x="423" y="25"/>
                </a:lnTo>
                <a:lnTo>
                  <a:pt x="424" y="20"/>
                </a:lnTo>
                <a:lnTo>
                  <a:pt x="423" y="14"/>
                </a:lnTo>
                <a:lnTo>
                  <a:pt x="421" y="9"/>
                </a:lnTo>
                <a:lnTo>
                  <a:pt x="417" y="5"/>
                </a:lnTo>
                <a:lnTo>
                  <a:pt x="413" y="3"/>
                </a:lnTo>
                <a:lnTo>
                  <a:pt x="409" y="0"/>
                </a:lnTo>
                <a:lnTo>
                  <a:pt x="403"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5" name="Straight Connector 46843"/>
          <p:cNvSpPr>
            <a:spLocks noChangeShapeType="1"/>
          </p:cNvSpPr>
          <p:nvPr/>
        </p:nvSpPr>
        <p:spPr bwMode="auto">
          <a:xfrm>
            <a:off x="5203825" y="37115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6" name="Shape 46844"/>
          <p:cNvSpPr>
            <a:spLocks/>
          </p:cNvSpPr>
          <p:nvPr/>
        </p:nvSpPr>
        <p:spPr bwMode="auto">
          <a:xfrm>
            <a:off x="5203825" y="3675063"/>
            <a:ext cx="15875" cy="44450"/>
          </a:xfrm>
          <a:custGeom>
            <a:avLst/>
            <a:gdLst>
              <a:gd name="T0" fmla="*/ 0 w 39"/>
              <a:gd name="T1" fmla="*/ 2147483647 h 115"/>
              <a:gd name="T2" fmla="*/ 0 w 39"/>
              <a:gd name="T3" fmla="*/ 2147483647 h 115"/>
              <a:gd name="T4" fmla="*/ 2147483647 w 39"/>
              <a:gd name="T5" fmla="*/ 2147483647 h 115"/>
              <a:gd name="T6" fmla="*/ 2147483647 w 39"/>
              <a:gd name="T7" fmla="*/ 2147483647 h 115"/>
              <a:gd name="T8" fmla="*/ 2147483647 w 39"/>
              <a:gd name="T9" fmla="*/ 2147483647 h 115"/>
              <a:gd name="T10" fmla="*/ 2147483647 w 39"/>
              <a:gd name="T11" fmla="*/ 2147483647 h 115"/>
              <a:gd name="T12" fmla="*/ 2147483647 w 39"/>
              <a:gd name="T13" fmla="*/ 2147483647 h 115"/>
              <a:gd name="T14" fmla="*/ 2147483647 w 39"/>
              <a:gd name="T15" fmla="*/ 2147483647 h 115"/>
              <a:gd name="T16" fmla="*/ 2147483647 w 39"/>
              <a:gd name="T17" fmla="*/ 2147483647 h 115"/>
              <a:gd name="T18" fmla="*/ 2147483647 w 39"/>
              <a:gd name="T19" fmla="*/ 2147483647 h 115"/>
              <a:gd name="T20" fmla="*/ 2147483647 w 39"/>
              <a:gd name="T21" fmla="*/ 2147483647 h 115"/>
              <a:gd name="T22" fmla="*/ 2147483647 w 39"/>
              <a:gd name="T23" fmla="*/ 2147483647 h 115"/>
              <a:gd name="T24" fmla="*/ 2147483647 w 39"/>
              <a:gd name="T25" fmla="*/ 2147483647 h 115"/>
              <a:gd name="T26" fmla="*/ 2147483647 w 39"/>
              <a:gd name="T27" fmla="*/ 2147483647 h 115"/>
              <a:gd name="T28" fmla="*/ 2147483647 w 39"/>
              <a:gd name="T29" fmla="*/ 2147483647 h 115"/>
              <a:gd name="T30" fmla="*/ 2147483647 w 39"/>
              <a:gd name="T31" fmla="*/ 2147483647 h 115"/>
              <a:gd name="T32" fmla="*/ 2147483647 w 39"/>
              <a:gd name="T33" fmla="*/ 2147483647 h 115"/>
              <a:gd name="T34" fmla="*/ 2147483647 w 39"/>
              <a:gd name="T35" fmla="*/ 0 h 115"/>
              <a:gd name="T36" fmla="*/ 2147483647 w 39"/>
              <a:gd name="T37" fmla="*/ 0 h 115"/>
              <a:gd name="T38" fmla="*/ 2147483647 w 39"/>
              <a:gd name="T39" fmla="*/ 0 h 115"/>
              <a:gd name="T40" fmla="*/ 2147483647 w 39"/>
              <a:gd name="T41" fmla="*/ 2147483647 h 115"/>
              <a:gd name="T42" fmla="*/ 2147483647 w 39"/>
              <a:gd name="T43" fmla="*/ 2147483647 h 115"/>
              <a:gd name="T44" fmla="*/ 2147483647 w 39"/>
              <a:gd name="T45" fmla="*/ 2147483647 h 115"/>
              <a:gd name="T46" fmla="*/ 0 w 39"/>
              <a:gd name="T47" fmla="*/ 2147483647 h 115"/>
              <a:gd name="T48" fmla="*/ 0 w 39"/>
              <a:gd name="T49" fmla="*/ 2147483647 h 115"/>
              <a:gd name="T50" fmla="*/ 0 w 39"/>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5"/>
              <a:gd name="T80" fmla="*/ 39 w 39"/>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5">
                <a:moveTo>
                  <a:pt x="0" y="95"/>
                </a:moveTo>
                <a:lnTo>
                  <a:pt x="0" y="100"/>
                </a:lnTo>
                <a:lnTo>
                  <a:pt x="3" y="104"/>
                </a:lnTo>
                <a:lnTo>
                  <a:pt x="6" y="108"/>
                </a:lnTo>
                <a:lnTo>
                  <a:pt x="10" y="112"/>
                </a:lnTo>
                <a:lnTo>
                  <a:pt x="15" y="113"/>
                </a:lnTo>
                <a:lnTo>
                  <a:pt x="20" y="115"/>
                </a:lnTo>
                <a:lnTo>
                  <a:pt x="25" y="113"/>
                </a:lnTo>
                <a:lnTo>
                  <a:pt x="29" y="112"/>
                </a:lnTo>
                <a:lnTo>
                  <a:pt x="33" y="108"/>
                </a:lnTo>
                <a:lnTo>
                  <a:pt x="37" y="104"/>
                </a:lnTo>
                <a:lnTo>
                  <a:pt x="39" y="100"/>
                </a:lnTo>
                <a:lnTo>
                  <a:pt x="39" y="25"/>
                </a:lnTo>
                <a:lnTo>
                  <a:pt x="39" y="14"/>
                </a:lnTo>
                <a:lnTo>
                  <a:pt x="37" y="9"/>
                </a:lnTo>
                <a:lnTo>
                  <a:pt x="33" y="5"/>
                </a:lnTo>
                <a:lnTo>
                  <a:pt x="29" y="2"/>
                </a:lnTo>
                <a:lnTo>
                  <a:pt x="25" y="0"/>
                </a:lnTo>
                <a:lnTo>
                  <a:pt x="20" y="0"/>
                </a:lnTo>
                <a:lnTo>
                  <a:pt x="15" y="0"/>
                </a:lnTo>
                <a:lnTo>
                  <a:pt x="10" y="2"/>
                </a:lnTo>
                <a:lnTo>
                  <a:pt x="6" y="5"/>
                </a:lnTo>
                <a:lnTo>
                  <a:pt x="3" y="9"/>
                </a:lnTo>
                <a:lnTo>
                  <a:pt x="0" y="14"/>
                </a:lnTo>
                <a:lnTo>
                  <a:pt x="0" y="19"/>
                </a:lnTo>
                <a:lnTo>
                  <a:pt x="0" y="9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7" name="Straight Connector 46845"/>
          <p:cNvSpPr>
            <a:spLocks noChangeShapeType="1"/>
          </p:cNvSpPr>
          <p:nvPr/>
        </p:nvSpPr>
        <p:spPr bwMode="auto">
          <a:xfrm>
            <a:off x="5211763" y="36750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8" name="Shape 46846"/>
          <p:cNvSpPr>
            <a:spLocks/>
          </p:cNvSpPr>
          <p:nvPr/>
        </p:nvSpPr>
        <p:spPr bwMode="auto">
          <a:xfrm>
            <a:off x="5203825" y="3675063"/>
            <a:ext cx="23813" cy="15875"/>
          </a:xfrm>
          <a:custGeom>
            <a:avLst/>
            <a:gdLst>
              <a:gd name="T0" fmla="*/ 2147483647 w 60"/>
              <a:gd name="T1" fmla="*/ 0 h 38"/>
              <a:gd name="T2" fmla="*/ 2147483647 w 60"/>
              <a:gd name="T3" fmla="*/ 0 h 38"/>
              <a:gd name="T4" fmla="*/ 2147483647 w 60"/>
              <a:gd name="T5" fmla="*/ 2147483647 h 38"/>
              <a:gd name="T6" fmla="*/ 2147483647 w 60"/>
              <a:gd name="T7" fmla="*/ 2147483647 h 38"/>
              <a:gd name="T8" fmla="*/ 2147483647 w 60"/>
              <a:gd name="T9" fmla="*/ 2147483647 h 38"/>
              <a:gd name="T10" fmla="*/ 0 w 60"/>
              <a:gd name="T11" fmla="*/ 2147483647 h 38"/>
              <a:gd name="T12" fmla="*/ 0 w 60"/>
              <a:gd name="T13" fmla="*/ 2147483647 h 38"/>
              <a:gd name="T14" fmla="*/ 0 w 60"/>
              <a:gd name="T15" fmla="*/ 2147483647 h 38"/>
              <a:gd name="T16" fmla="*/ 2147483647 w 60"/>
              <a:gd name="T17" fmla="*/ 2147483647 h 38"/>
              <a:gd name="T18" fmla="*/ 2147483647 w 60"/>
              <a:gd name="T19" fmla="*/ 2147483647 h 38"/>
              <a:gd name="T20" fmla="*/ 2147483647 w 60"/>
              <a:gd name="T21" fmla="*/ 2147483647 h 38"/>
              <a:gd name="T22" fmla="*/ 2147483647 w 60"/>
              <a:gd name="T23" fmla="*/ 2147483647 h 38"/>
              <a:gd name="T24" fmla="*/ 2147483647 w 60"/>
              <a:gd name="T25" fmla="*/ 2147483647 h 38"/>
              <a:gd name="T26" fmla="*/ 2147483647 w 60"/>
              <a:gd name="T27" fmla="*/ 2147483647 h 38"/>
              <a:gd name="T28" fmla="*/ 2147483647 w 60"/>
              <a:gd name="T29" fmla="*/ 2147483647 h 38"/>
              <a:gd name="T30" fmla="*/ 2147483647 w 60"/>
              <a:gd name="T31" fmla="*/ 2147483647 h 38"/>
              <a:gd name="T32" fmla="*/ 2147483647 w 60"/>
              <a:gd name="T33" fmla="*/ 2147483647 h 38"/>
              <a:gd name="T34" fmla="*/ 2147483647 w 60"/>
              <a:gd name="T35" fmla="*/ 2147483647 h 38"/>
              <a:gd name="T36" fmla="*/ 2147483647 w 60"/>
              <a:gd name="T37" fmla="*/ 2147483647 h 38"/>
              <a:gd name="T38" fmla="*/ 2147483647 w 60"/>
              <a:gd name="T39" fmla="*/ 2147483647 h 38"/>
              <a:gd name="T40" fmla="*/ 2147483647 w 60"/>
              <a:gd name="T41" fmla="*/ 2147483647 h 38"/>
              <a:gd name="T42" fmla="*/ 2147483647 w 60"/>
              <a:gd name="T43" fmla="*/ 2147483647 h 38"/>
              <a:gd name="T44" fmla="*/ 2147483647 w 60"/>
              <a:gd name="T45" fmla="*/ 2147483647 h 38"/>
              <a:gd name="T46" fmla="*/ 2147483647 w 60"/>
              <a:gd name="T47" fmla="*/ 0 h 38"/>
              <a:gd name="T48" fmla="*/ 2147483647 w 60"/>
              <a:gd name="T49" fmla="*/ 0 h 38"/>
              <a:gd name="T50" fmla="*/ 2147483647 w 6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8"/>
              <a:gd name="T80" fmla="*/ 60 w 6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8">
                <a:moveTo>
                  <a:pt x="20" y="0"/>
                </a:moveTo>
                <a:lnTo>
                  <a:pt x="15" y="0"/>
                </a:lnTo>
                <a:lnTo>
                  <a:pt x="10" y="2"/>
                </a:lnTo>
                <a:lnTo>
                  <a:pt x="6" y="5"/>
                </a:lnTo>
                <a:lnTo>
                  <a:pt x="3" y="9"/>
                </a:lnTo>
                <a:lnTo>
                  <a:pt x="0" y="14"/>
                </a:lnTo>
                <a:lnTo>
                  <a:pt x="0" y="19"/>
                </a:lnTo>
                <a:lnTo>
                  <a:pt x="0" y="25"/>
                </a:lnTo>
                <a:lnTo>
                  <a:pt x="3" y="29"/>
                </a:lnTo>
                <a:lnTo>
                  <a:pt x="6" y="33"/>
                </a:lnTo>
                <a:lnTo>
                  <a:pt x="10" y="37"/>
                </a:lnTo>
                <a:lnTo>
                  <a:pt x="15" y="38"/>
                </a:lnTo>
                <a:lnTo>
                  <a:pt x="33" y="38"/>
                </a:lnTo>
                <a:lnTo>
                  <a:pt x="45" y="38"/>
                </a:lnTo>
                <a:lnTo>
                  <a:pt x="49" y="37"/>
                </a:lnTo>
                <a:lnTo>
                  <a:pt x="53" y="33"/>
                </a:lnTo>
                <a:lnTo>
                  <a:pt x="57" y="29"/>
                </a:lnTo>
                <a:lnTo>
                  <a:pt x="58" y="25"/>
                </a:lnTo>
                <a:lnTo>
                  <a:pt x="60" y="19"/>
                </a:lnTo>
                <a:lnTo>
                  <a:pt x="58" y="14"/>
                </a:lnTo>
                <a:lnTo>
                  <a:pt x="57" y="9"/>
                </a:lnTo>
                <a:lnTo>
                  <a:pt x="53" y="5"/>
                </a:lnTo>
                <a:lnTo>
                  <a:pt x="49" y="2"/>
                </a:lnTo>
                <a:lnTo>
                  <a:pt x="45" y="0"/>
                </a:lnTo>
                <a:lnTo>
                  <a:pt x="3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69" name="Straight Connector 46847"/>
          <p:cNvSpPr>
            <a:spLocks noChangeShapeType="1"/>
          </p:cNvSpPr>
          <p:nvPr/>
        </p:nvSpPr>
        <p:spPr bwMode="auto">
          <a:xfrm>
            <a:off x="5211763" y="36830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0" name="Shape 46848"/>
          <p:cNvSpPr>
            <a:spLocks/>
          </p:cNvSpPr>
          <p:nvPr/>
        </p:nvSpPr>
        <p:spPr bwMode="auto">
          <a:xfrm>
            <a:off x="5211763" y="3646488"/>
            <a:ext cx="15875" cy="44450"/>
          </a:xfrm>
          <a:custGeom>
            <a:avLst/>
            <a:gdLst>
              <a:gd name="T0" fmla="*/ 0 w 38"/>
              <a:gd name="T1" fmla="*/ 2147483647 h 115"/>
              <a:gd name="T2" fmla="*/ 0 w 38"/>
              <a:gd name="T3" fmla="*/ 2147483647 h 115"/>
              <a:gd name="T4" fmla="*/ 2147483647 w 38"/>
              <a:gd name="T5" fmla="*/ 2147483647 h 115"/>
              <a:gd name="T6" fmla="*/ 2147483647 w 38"/>
              <a:gd name="T7" fmla="*/ 2147483647 h 115"/>
              <a:gd name="T8" fmla="*/ 2147483647 w 38"/>
              <a:gd name="T9" fmla="*/ 2147483647 h 115"/>
              <a:gd name="T10" fmla="*/ 2147483647 w 38"/>
              <a:gd name="T11" fmla="*/ 2147483647 h 115"/>
              <a:gd name="T12" fmla="*/ 2147483647 w 38"/>
              <a:gd name="T13" fmla="*/ 2147483647 h 115"/>
              <a:gd name="T14" fmla="*/ 2147483647 w 38"/>
              <a:gd name="T15" fmla="*/ 2147483647 h 115"/>
              <a:gd name="T16" fmla="*/ 2147483647 w 38"/>
              <a:gd name="T17" fmla="*/ 2147483647 h 115"/>
              <a:gd name="T18" fmla="*/ 2147483647 w 38"/>
              <a:gd name="T19" fmla="*/ 2147483647 h 115"/>
              <a:gd name="T20" fmla="*/ 2147483647 w 38"/>
              <a:gd name="T21" fmla="*/ 2147483647 h 115"/>
              <a:gd name="T22" fmla="*/ 2147483647 w 38"/>
              <a:gd name="T23" fmla="*/ 2147483647 h 115"/>
              <a:gd name="T24" fmla="*/ 2147483647 w 38"/>
              <a:gd name="T25" fmla="*/ 2147483647 h 115"/>
              <a:gd name="T26" fmla="*/ 2147483647 w 38"/>
              <a:gd name="T27" fmla="*/ 2147483647 h 115"/>
              <a:gd name="T28" fmla="*/ 2147483647 w 38"/>
              <a:gd name="T29" fmla="*/ 2147483647 h 115"/>
              <a:gd name="T30" fmla="*/ 2147483647 w 38"/>
              <a:gd name="T31" fmla="*/ 2147483647 h 115"/>
              <a:gd name="T32" fmla="*/ 2147483647 w 38"/>
              <a:gd name="T33" fmla="*/ 2147483647 h 115"/>
              <a:gd name="T34" fmla="*/ 2147483647 w 38"/>
              <a:gd name="T35" fmla="*/ 0 h 115"/>
              <a:gd name="T36" fmla="*/ 2147483647 w 38"/>
              <a:gd name="T37" fmla="*/ 0 h 115"/>
              <a:gd name="T38" fmla="*/ 2147483647 w 38"/>
              <a:gd name="T39" fmla="*/ 0 h 115"/>
              <a:gd name="T40" fmla="*/ 2147483647 w 38"/>
              <a:gd name="T41" fmla="*/ 2147483647 h 115"/>
              <a:gd name="T42" fmla="*/ 2147483647 w 38"/>
              <a:gd name="T43" fmla="*/ 2147483647 h 115"/>
              <a:gd name="T44" fmla="*/ 2147483647 w 38"/>
              <a:gd name="T45" fmla="*/ 2147483647 h 115"/>
              <a:gd name="T46" fmla="*/ 0 w 38"/>
              <a:gd name="T47" fmla="*/ 2147483647 h 115"/>
              <a:gd name="T48" fmla="*/ 0 w 38"/>
              <a:gd name="T49" fmla="*/ 2147483647 h 115"/>
              <a:gd name="T50" fmla="*/ 0 w 38"/>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5"/>
              <a:gd name="T80" fmla="*/ 38 w 38"/>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5">
                <a:moveTo>
                  <a:pt x="0" y="95"/>
                </a:moveTo>
                <a:lnTo>
                  <a:pt x="0" y="101"/>
                </a:lnTo>
                <a:lnTo>
                  <a:pt x="3" y="105"/>
                </a:lnTo>
                <a:lnTo>
                  <a:pt x="5" y="109"/>
                </a:lnTo>
                <a:lnTo>
                  <a:pt x="9" y="113"/>
                </a:lnTo>
                <a:lnTo>
                  <a:pt x="15" y="114"/>
                </a:lnTo>
                <a:lnTo>
                  <a:pt x="20" y="115"/>
                </a:lnTo>
                <a:lnTo>
                  <a:pt x="25" y="114"/>
                </a:lnTo>
                <a:lnTo>
                  <a:pt x="29" y="113"/>
                </a:lnTo>
                <a:lnTo>
                  <a:pt x="33" y="109"/>
                </a:lnTo>
                <a:lnTo>
                  <a:pt x="37" y="105"/>
                </a:lnTo>
                <a:lnTo>
                  <a:pt x="38" y="101"/>
                </a:lnTo>
                <a:lnTo>
                  <a:pt x="38" y="25"/>
                </a:lnTo>
                <a:lnTo>
                  <a:pt x="38" y="15"/>
                </a:lnTo>
                <a:lnTo>
                  <a:pt x="37" y="10"/>
                </a:lnTo>
                <a:lnTo>
                  <a:pt x="33" y="6"/>
                </a:lnTo>
                <a:lnTo>
                  <a:pt x="29" y="3"/>
                </a:lnTo>
                <a:lnTo>
                  <a:pt x="25" y="0"/>
                </a:lnTo>
                <a:lnTo>
                  <a:pt x="20" y="0"/>
                </a:lnTo>
                <a:lnTo>
                  <a:pt x="15" y="0"/>
                </a:lnTo>
                <a:lnTo>
                  <a:pt x="9" y="3"/>
                </a:lnTo>
                <a:lnTo>
                  <a:pt x="5" y="6"/>
                </a:lnTo>
                <a:lnTo>
                  <a:pt x="3" y="10"/>
                </a:lnTo>
                <a:lnTo>
                  <a:pt x="0" y="15"/>
                </a:lnTo>
                <a:lnTo>
                  <a:pt x="0" y="20"/>
                </a:lnTo>
                <a:lnTo>
                  <a:pt x="0" y="9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1" name="Straight Connector 46849"/>
          <p:cNvSpPr>
            <a:spLocks noChangeShapeType="1"/>
          </p:cNvSpPr>
          <p:nvPr/>
        </p:nvSpPr>
        <p:spPr bwMode="auto">
          <a:xfrm>
            <a:off x="5219700" y="36464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2" name="Shape 46850"/>
          <p:cNvSpPr>
            <a:spLocks/>
          </p:cNvSpPr>
          <p:nvPr/>
        </p:nvSpPr>
        <p:spPr bwMode="auto">
          <a:xfrm>
            <a:off x="5211763" y="3646488"/>
            <a:ext cx="47625" cy="14287"/>
          </a:xfrm>
          <a:custGeom>
            <a:avLst/>
            <a:gdLst>
              <a:gd name="T0" fmla="*/ 2147483647 w 118"/>
              <a:gd name="T1" fmla="*/ 0 h 39"/>
              <a:gd name="T2" fmla="*/ 2147483647 w 118"/>
              <a:gd name="T3" fmla="*/ 0 h 39"/>
              <a:gd name="T4" fmla="*/ 2147483647 w 118"/>
              <a:gd name="T5" fmla="*/ 2147483647 h 39"/>
              <a:gd name="T6" fmla="*/ 2147483647 w 118"/>
              <a:gd name="T7" fmla="*/ 2147483647 h 39"/>
              <a:gd name="T8" fmla="*/ 2147483647 w 118"/>
              <a:gd name="T9" fmla="*/ 2147483647 h 39"/>
              <a:gd name="T10" fmla="*/ 0 w 118"/>
              <a:gd name="T11" fmla="*/ 2147483647 h 39"/>
              <a:gd name="T12" fmla="*/ 0 w 118"/>
              <a:gd name="T13" fmla="*/ 2147483647 h 39"/>
              <a:gd name="T14" fmla="*/ 0 w 118"/>
              <a:gd name="T15" fmla="*/ 2147483647 h 39"/>
              <a:gd name="T16" fmla="*/ 2147483647 w 118"/>
              <a:gd name="T17" fmla="*/ 2147483647 h 39"/>
              <a:gd name="T18" fmla="*/ 2147483647 w 118"/>
              <a:gd name="T19" fmla="*/ 2147483647 h 39"/>
              <a:gd name="T20" fmla="*/ 2147483647 w 118"/>
              <a:gd name="T21" fmla="*/ 2147483647 h 39"/>
              <a:gd name="T22" fmla="*/ 2147483647 w 118"/>
              <a:gd name="T23" fmla="*/ 2147483647 h 39"/>
              <a:gd name="T24" fmla="*/ 2147483647 w 118"/>
              <a:gd name="T25" fmla="*/ 2147483647 h 39"/>
              <a:gd name="T26" fmla="*/ 2147483647 w 118"/>
              <a:gd name="T27" fmla="*/ 2147483647 h 39"/>
              <a:gd name="T28" fmla="*/ 2147483647 w 118"/>
              <a:gd name="T29" fmla="*/ 2147483647 h 39"/>
              <a:gd name="T30" fmla="*/ 2147483647 w 118"/>
              <a:gd name="T31" fmla="*/ 2147483647 h 39"/>
              <a:gd name="T32" fmla="*/ 2147483647 w 118"/>
              <a:gd name="T33" fmla="*/ 2147483647 h 39"/>
              <a:gd name="T34" fmla="*/ 2147483647 w 118"/>
              <a:gd name="T35" fmla="*/ 2147483647 h 39"/>
              <a:gd name="T36" fmla="*/ 2147483647 w 118"/>
              <a:gd name="T37" fmla="*/ 2147483647 h 39"/>
              <a:gd name="T38" fmla="*/ 2147483647 w 118"/>
              <a:gd name="T39" fmla="*/ 2147483647 h 39"/>
              <a:gd name="T40" fmla="*/ 2147483647 w 118"/>
              <a:gd name="T41" fmla="*/ 2147483647 h 39"/>
              <a:gd name="T42" fmla="*/ 2147483647 w 118"/>
              <a:gd name="T43" fmla="*/ 2147483647 h 39"/>
              <a:gd name="T44" fmla="*/ 2147483647 w 118"/>
              <a:gd name="T45" fmla="*/ 2147483647 h 39"/>
              <a:gd name="T46" fmla="*/ 2147483647 w 118"/>
              <a:gd name="T47" fmla="*/ 0 h 39"/>
              <a:gd name="T48" fmla="*/ 2147483647 w 118"/>
              <a:gd name="T49" fmla="*/ 0 h 39"/>
              <a:gd name="T50" fmla="*/ 2147483647 w 11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8"/>
              <a:gd name="T79" fmla="*/ 0 h 39"/>
              <a:gd name="T80" fmla="*/ 118 w 11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8" h="39">
                <a:moveTo>
                  <a:pt x="20" y="0"/>
                </a:moveTo>
                <a:lnTo>
                  <a:pt x="15" y="0"/>
                </a:lnTo>
                <a:lnTo>
                  <a:pt x="9" y="3"/>
                </a:lnTo>
                <a:lnTo>
                  <a:pt x="5" y="6"/>
                </a:lnTo>
                <a:lnTo>
                  <a:pt x="3" y="10"/>
                </a:lnTo>
                <a:lnTo>
                  <a:pt x="0" y="15"/>
                </a:lnTo>
                <a:lnTo>
                  <a:pt x="0" y="20"/>
                </a:lnTo>
                <a:lnTo>
                  <a:pt x="0" y="25"/>
                </a:lnTo>
                <a:lnTo>
                  <a:pt x="3" y="29"/>
                </a:lnTo>
                <a:lnTo>
                  <a:pt x="5" y="33"/>
                </a:lnTo>
                <a:lnTo>
                  <a:pt x="9" y="37"/>
                </a:lnTo>
                <a:lnTo>
                  <a:pt x="15" y="39"/>
                </a:lnTo>
                <a:lnTo>
                  <a:pt x="93" y="39"/>
                </a:lnTo>
                <a:lnTo>
                  <a:pt x="103" y="39"/>
                </a:lnTo>
                <a:lnTo>
                  <a:pt x="108" y="37"/>
                </a:lnTo>
                <a:lnTo>
                  <a:pt x="112" y="33"/>
                </a:lnTo>
                <a:lnTo>
                  <a:pt x="115" y="29"/>
                </a:lnTo>
                <a:lnTo>
                  <a:pt x="118" y="25"/>
                </a:lnTo>
                <a:lnTo>
                  <a:pt x="118" y="20"/>
                </a:lnTo>
                <a:lnTo>
                  <a:pt x="118" y="15"/>
                </a:lnTo>
                <a:lnTo>
                  <a:pt x="115" y="10"/>
                </a:lnTo>
                <a:lnTo>
                  <a:pt x="112" y="6"/>
                </a:lnTo>
                <a:lnTo>
                  <a:pt x="108" y="3"/>
                </a:lnTo>
                <a:lnTo>
                  <a:pt x="103" y="0"/>
                </a:lnTo>
                <a:lnTo>
                  <a:pt x="9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3" name="Straight Connector 46851"/>
          <p:cNvSpPr>
            <a:spLocks noChangeShapeType="1"/>
          </p:cNvSpPr>
          <p:nvPr/>
        </p:nvSpPr>
        <p:spPr bwMode="auto">
          <a:xfrm>
            <a:off x="5243513" y="3654425"/>
            <a:ext cx="1587" cy="0"/>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4" name="Shape 46852"/>
          <p:cNvSpPr>
            <a:spLocks/>
          </p:cNvSpPr>
          <p:nvPr/>
        </p:nvSpPr>
        <p:spPr bwMode="auto">
          <a:xfrm>
            <a:off x="5243513" y="3617913"/>
            <a:ext cx="15875" cy="42862"/>
          </a:xfrm>
          <a:custGeom>
            <a:avLst/>
            <a:gdLst>
              <a:gd name="T0" fmla="*/ 0 w 40"/>
              <a:gd name="T1" fmla="*/ 2147483647 h 115"/>
              <a:gd name="T2" fmla="*/ 2147483647 w 40"/>
              <a:gd name="T3" fmla="*/ 2147483647 h 115"/>
              <a:gd name="T4" fmla="*/ 2147483647 w 40"/>
              <a:gd name="T5" fmla="*/ 2147483647 h 115"/>
              <a:gd name="T6" fmla="*/ 2147483647 w 40"/>
              <a:gd name="T7" fmla="*/ 2147483647 h 115"/>
              <a:gd name="T8" fmla="*/ 2147483647 w 40"/>
              <a:gd name="T9" fmla="*/ 2147483647 h 115"/>
              <a:gd name="T10" fmla="*/ 2147483647 w 40"/>
              <a:gd name="T11" fmla="*/ 2147483647 h 115"/>
              <a:gd name="T12" fmla="*/ 2147483647 w 40"/>
              <a:gd name="T13" fmla="*/ 2147483647 h 115"/>
              <a:gd name="T14" fmla="*/ 2147483647 w 40"/>
              <a:gd name="T15" fmla="*/ 2147483647 h 115"/>
              <a:gd name="T16" fmla="*/ 2147483647 w 40"/>
              <a:gd name="T17" fmla="*/ 2147483647 h 115"/>
              <a:gd name="T18" fmla="*/ 2147483647 w 40"/>
              <a:gd name="T19" fmla="*/ 2147483647 h 115"/>
              <a:gd name="T20" fmla="*/ 2147483647 w 40"/>
              <a:gd name="T21" fmla="*/ 2147483647 h 115"/>
              <a:gd name="T22" fmla="*/ 2147483647 w 40"/>
              <a:gd name="T23" fmla="*/ 2147483647 h 115"/>
              <a:gd name="T24" fmla="*/ 2147483647 w 40"/>
              <a:gd name="T25" fmla="*/ 2147483647 h 115"/>
              <a:gd name="T26" fmla="*/ 2147483647 w 40"/>
              <a:gd name="T27" fmla="*/ 2147483647 h 115"/>
              <a:gd name="T28" fmla="*/ 2147483647 w 40"/>
              <a:gd name="T29" fmla="*/ 2147483647 h 115"/>
              <a:gd name="T30" fmla="*/ 2147483647 w 40"/>
              <a:gd name="T31" fmla="*/ 2147483647 h 115"/>
              <a:gd name="T32" fmla="*/ 2147483647 w 40"/>
              <a:gd name="T33" fmla="*/ 2147483647 h 115"/>
              <a:gd name="T34" fmla="*/ 2147483647 w 40"/>
              <a:gd name="T35" fmla="*/ 0 h 115"/>
              <a:gd name="T36" fmla="*/ 2147483647 w 40"/>
              <a:gd name="T37" fmla="*/ 0 h 115"/>
              <a:gd name="T38" fmla="*/ 2147483647 w 40"/>
              <a:gd name="T39" fmla="*/ 0 h 115"/>
              <a:gd name="T40" fmla="*/ 2147483647 w 40"/>
              <a:gd name="T41" fmla="*/ 2147483647 h 115"/>
              <a:gd name="T42" fmla="*/ 2147483647 w 40"/>
              <a:gd name="T43" fmla="*/ 2147483647 h 115"/>
              <a:gd name="T44" fmla="*/ 2147483647 w 40"/>
              <a:gd name="T45" fmla="*/ 2147483647 h 115"/>
              <a:gd name="T46" fmla="*/ 2147483647 w 40"/>
              <a:gd name="T47" fmla="*/ 2147483647 h 115"/>
              <a:gd name="T48" fmla="*/ 0 w 40"/>
              <a:gd name="T49" fmla="*/ 2147483647 h 115"/>
              <a:gd name="T50" fmla="*/ 0 w 40"/>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5"/>
              <a:gd name="T80" fmla="*/ 40 w 40"/>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5">
                <a:moveTo>
                  <a:pt x="0" y="95"/>
                </a:moveTo>
                <a:lnTo>
                  <a:pt x="1" y="100"/>
                </a:lnTo>
                <a:lnTo>
                  <a:pt x="3" y="104"/>
                </a:lnTo>
                <a:lnTo>
                  <a:pt x="7" y="108"/>
                </a:lnTo>
                <a:lnTo>
                  <a:pt x="11" y="112"/>
                </a:lnTo>
                <a:lnTo>
                  <a:pt x="15" y="114"/>
                </a:lnTo>
                <a:lnTo>
                  <a:pt x="20" y="115"/>
                </a:lnTo>
                <a:lnTo>
                  <a:pt x="25" y="114"/>
                </a:lnTo>
                <a:lnTo>
                  <a:pt x="30" y="112"/>
                </a:lnTo>
                <a:lnTo>
                  <a:pt x="34" y="108"/>
                </a:lnTo>
                <a:lnTo>
                  <a:pt x="37" y="104"/>
                </a:lnTo>
                <a:lnTo>
                  <a:pt x="40" y="100"/>
                </a:lnTo>
                <a:lnTo>
                  <a:pt x="40" y="25"/>
                </a:lnTo>
                <a:lnTo>
                  <a:pt x="40" y="15"/>
                </a:lnTo>
                <a:lnTo>
                  <a:pt x="37" y="9"/>
                </a:lnTo>
                <a:lnTo>
                  <a:pt x="34" y="5"/>
                </a:lnTo>
                <a:lnTo>
                  <a:pt x="30" y="3"/>
                </a:lnTo>
                <a:lnTo>
                  <a:pt x="25" y="0"/>
                </a:lnTo>
                <a:lnTo>
                  <a:pt x="20" y="0"/>
                </a:lnTo>
                <a:lnTo>
                  <a:pt x="15" y="0"/>
                </a:lnTo>
                <a:lnTo>
                  <a:pt x="11" y="3"/>
                </a:lnTo>
                <a:lnTo>
                  <a:pt x="7" y="5"/>
                </a:lnTo>
                <a:lnTo>
                  <a:pt x="3" y="9"/>
                </a:lnTo>
                <a:lnTo>
                  <a:pt x="1" y="15"/>
                </a:lnTo>
                <a:lnTo>
                  <a:pt x="0" y="20"/>
                </a:lnTo>
                <a:lnTo>
                  <a:pt x="0" y="9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5" name="Straight Connector 46853"/>
          <p:cNvSpPr>
            <a:spLocks noChangeShapeType="1"/>
          </p:cNvSpPr>
          <p:nvPr/>
        </p:nvSpPr>
        <p:spPr bwMode="auto">
          <a:xfrm>
            <a:off x="5251450" y="36179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6" name="Shape 46854"/>
          <p:cNvSpPr>
            <a:spLocks/>
          </p:cNvSpPr>
          <p:nvPr/>
        </p:nvSpPr>
        <p:spPr bwMode="auto">
          <a:xfrm>
            <a:off x="5243513" y="3617913"/>
            <a:ext cx="163512" cy="14287"/>
          </a:xfrm>
          <a:custGeom>
            <a:avLst/>
            <a:gdLst>
              <a:gd name="T0" fmla="*/ 2147483647 w 414"/>
              <a:gd name="T1" fmla="*/ 0 h 38"/>
              <a:gd name="T2" fmla="*/ 2147483647 w 414"/>
              <a:gd name="T3" fmla="*/ 0 h 38"/>
              <a:gd name="T4" fmla="*/ 2147483647 w 414"/>
              <a:gd name="T5" fmla="*/ 2147483647 h 38"/>
              <a:gd name="T6" fmla="*/ 2147483647 w 414"/>
              <a:gd name="T7" fmla="*/ 2147483647 h 38"/>
              <a:gd name="T8" fmla="*/ 2147483647 w 414"/>
              <a:gd name="T9" fmla="*/ 2147483647 h 38"/>
              <a:gd name="T10" fmla="*/ 2147483647 w 414"/>
              <a:gd name="T11" fmla="*/ 2147483647 h 38"/>
              <a:gd name="T12" fmla="*/ 0 w 414"/>
              <a:gd name="T13" fmla="*/ 2147483647 h 38"/>
              <a:gd name="T14" fmla="*/ 2147483647 w 414"/>
              <a:gd name="T15" fmla="*/ 2147483647 h 38"/>
              <a:gd name="T16" fmla="*/ 2147483647 w 414"/>
              <a:gd name="T17" fmla="*/ 2147483647 h 38"/>
              <a:gd name="T18" fmla="*/ 2147483647 w 414"/>
              <a:gd name="T19" fmla="*/ 2147483647 h 38"/>
              <a:gd name="T20" fmla="*/ 2147483647 w 414"/>
              <a:gd name="T21" fmla="*/ 2147483647 h 38"/>
              <a:gd name="T22" fmla="*/ 2147483647 w 414"/>
              <a:gd name="T23" fmla="*/ 2147483647 h 38"/>
              <a:gd name="T24" fmla="*/ 2147483647 w 414"/>
              <a:gd name="T25" fmla="*/ 2147483647 h 38"/>
              <a:gd name="T26" fmla="*/ 2147483647 w 414"/>
              <a:gd name="T27" fmla="*/ 2147483647 h 38"/>
              <a:gd name="T28" fmla="*/ 2147483647 w 414"/>
              <a:gd name="T29" fmla="*/ 2147483647 h 38"/>
              <a:gd name="T30" fmla="*/ 2147483647 w 414"/>
              <a:gd name="T31" fmla="*/ 2147483647 h 38"/>
              <a:gd name="T32" fmla="*/ 2147483647 w 414"/>
              <a:gd name="T33" fmla="*/ 2147483647 h 38"/>
              <a:gd name="T34" fmla="*/ 2147483647 w 414"/>
              <a:gd name="T35" fmla="*/ 2147483647 h 38"/>
              <a:gd name="T36" fmla="*/ 2147483647 w 414"/>
              <a:gd name="T37" fmla="*/ 2147483647 h 38"/>
              <a:gd name="T38" fmla="*/ 2147483647 w 414"/>
              <a:gd name="T39" fmla="*/ 2147483647 h 38"/>
              <a:gd name="T40" fmla="*/ 2147483647 w 414"/>
              <a:gd name="T41" fmla="*/ 2147483647 h 38"/>
              <a:gd name="T42" fmla="*/ 2147483647 w 414"/>
              <a:gd name="T43" fmla="*/ 2147483647 h 38"/>
              <a:gd name="T44" fmla="*/ 2147483647 w 414"/>
              <a:gd name="T45" fmla="*/ 2147483647 h 38"/>
              <a:gd name="T46" fmla="*/ 2147483647 w 414"/>
              <a:gd name="T47" fmla="*/ 0 h 38"/>
              <a:gd name="T48" fmla="*/ 2147483647 w 414"/>
              <a:gd name="T49" fmla="*/ 0 h 38"/>
              <a:gd name="T50" fmla="*/ 2147483647 w 414"/>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4"/>
              <a:gd name="T79" fmla="*/ 0 h 38"/>
              <a:gd name="T80" fmla="*/ 414 w 414"/>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4" h="38">
                <a:moveTo>
                  <a:pt x="20" y="0"/>
                </a:moveTo>
                <a:lnTo>
                  <a:pt x="15" y="0"/>
                </a:lnTo>
                <a:lnTo>
                  <a:pt x="11" y="3"/>
                </a:lnTo>
                <a:lnTo>
                  <a:pt x="7" y="5"/>
                </a:lnTo>
                <a:lnTo>
                  <a:pt x="3" y="9"/>
                </a:lnTo>
                <a:lnTo>
                  <a:pt x="1" y="15"/>
                </a:lnTo>
                <a:lnTo>
                  <a:pt x="0" y="20"/>
                </a:lnTo>
                <a:lnTo>
                  <a:pt x="1" y="25"/>
                </a:lnTo>
                <a:lnTo>
                  <a:pt x="3" y="29"/>
                </a:lnTo>
                <a:lnTo>
                  <a:pt x="7" y="33"/>
                </a:lnTo>
                <a:lnTo>
                  <a:pt x="11" y="37"/>
                </a:lnTo>
                <a:lnTo>
                  <a:pt x="15" y="38"/>
                </a:lnTo>
                <a:lnTo>
                  <a:pt x="389" y="38"/>
                </a:lnTo>
                <a:lnTo>
                  <a:pt x="399" y="38"/>
                </a:lnTo>
                <a:lnTo>
                  <a:pt x="405" y="37"/>
                </a:lnTo>
                <a:lnTo>
                  <a:pt x="408" y="33"/>
                </a:lnTo>
                <a:lnTo>
                  <a:pt x="411" y="29"/>
                </a:lnTo>
                <a:lnTo>
                  <a:pt x="414" y="25"/>
                </a:lnTo>
                <a:lnTo>
                  <a:pt x="414" y="20"/>
                </a:lnTo>
                <a:lnTo>
                  <a:pt x="414" y="15"/>
                </a:lnTo>
                <a:lnTo>
                  <a:pt x="411" y="9"/>
                </a:lnTo>
                <a:lnTo>
                  <a:pt x="408" y="5"/>
                </a:lnTo>
                <a:lnTo>
                  <a:pt x="405" y="3"/>
                </a:lnTo>
                <a:lnTo>
                  <a:pt x="399" y="0"/>
                </a:lnTo>
                <a:lnTo>
                  <a:pt x="394"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7" name="Straight Connector 46855"/>
          <p:cNvSpPr>
            <a:spLocks noChangeShapeType="1"/>
          </p:cNvSpPr>
          <p:nvPr/>
        </p:nvSpPr>
        <p:spPr bwMode="auto">
          <a:xfrm>
            <a:off x="5391150" y="36242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8" name="Shape 46856"/>
          <p:cNvSpPr>
            <a:spLocks/>
          </p:cNvSpPr>
          <p:nvPr/>
        </p:nvSpPr>
        <p:spPr bwMode="auto">
          <a:xfrm>
            <a:off x="5391150" y="3589338"/>
            <a:ext cx="15875" cy="42862"/>
          </a:xfrm>
          <a:custGeom>
            <a:avLst/>
            <a:gdLst>
              <a:gd name="T0" fmla="*/ 0 w 40"/>
              <a:gd name="T1" fmla="*/ 2147483647 h 115"/>
              <a:gd name="T2" fmla="*/ 2147483647 w 40"/>
              <a:gd name="T3" fmla="*/ 2147483647 h 115"/>
              <a:gd name="T4" fmla="*/ 2147483647 w 40"/>
              <a:gd name="T5" fmla="*/ 2147483647 h 115"/>
              <a:gd name="T6" fmla="*/ 2147483647 w 40"/>
              <a:gd name="T7" fmla="*/ 2147483647 h 115"/>
              <a:gd name="T8" fmla="*/ 2147483647 w 40"/>
              <a:gd name="T9" fmla="*/ 2147483647 h 115"/>
              <a:gd name="T10" fmla="*/ 2147483647 w 40"/>
              <a:gd name="T11" fmla="*/ 2147483647 h 115"/>
              <a:gd name="T12" fmla="*/ 2147483647 w 40"/>
              <a:gd name="T13" fmla="*/ 2147483647 h 115"/>
              <a:gd name="T14" fmla="*/ 2147483647 w 40"/>
              <a:gd name="T15" fmla="*/ 2147483647 h 115"/>
              <a:gd name="T16" fmla="*/ 2147483647 w 40"/>
              <a:gd name="T17" fmla="*/ 2147483647 h 115"/>
              <a:gd name="T18" fmla="*/ 2147483647 w 40"/>
              <a:gd name="T19" fmla="*/ 2147483647 h 115"/>
              <a:gd name="T20" fmla="*/ 2147483647 w 40"/>
              <a:gd name="T21" fmla="*/ 2147483647 h 115"/>
              <a:gd name="T22" fmla="*/ 2147483647 w 40"/>
              <a:gd name="T23" fmla="*/ 2147483647 h 115"/>
              <a:gd name="T24" fmla="*/ 2147483647 w 40"/>
              <a:gd name="T25" fmla="*/ 2147483647 h 115"/>
              <a:gd name="T26" fmla="*/ 2147483647 w 40"/>
              <a:gd name="T27" fmla="*/ 2147483647 h 115"/>
              <a:gd name="T28" fmla="*/ 2147483647 w 40"/>
              <a:gd name="T29" fmla="*/ 2147483647 h 115"/>
              <a:gd name="T30" fmla="*/ 2147483647 w 40"/>
              <a:gd name="T31" fmla="*/ 2147483647 h 115"/>
              <a:gd name="T32" fmla="*/ 2147483647 w 40"/>
              <a:gd name="T33" fmla="*/ 2147483647 h 115"/>
              <a:gd name="T34" fmla="*/ 2147483647 w 40"/>
              <a:gd name="T35" fmla="*/ 0 h 115"/>
              <a:gd name="T36" fmla="*/ 2147483647 w 40"/>
              <a:gd name="T37" fmla="*/ 0 h 115"/>
              <a:gd name="T38" fmla="*/ 2147483647 w 40"/>
              <a:gd name="T39" fmla="*/ 0 h 115"/>
              <a:gd name="T40" fmla="*/ 2147483647 w 40"/>
              <a:gd name="T41" fmla="*/ 2147483647 h 115"/>
              <a:gd name="T42" fmla="*/ 2147483647 w 40"/>
              <a:gd name="T43" fmla="*/ 2147483647 h 115"/>
              <a:gd name="T44" fmla="*/ 2147483647 w 40"/>
              <a:gd name="T45" fmla="*/ 2147483647 h 115"/>
              <a:gd name="T46" fmla="*/ 2147483647 w 40"/>
              <a:gd name="T47" fmla="*/ 2147483647 h 115"/>
              <a:gd name="T48" fmla="*/ 0 w 40"/>
              <a:gd name="T49" fmla="*/ 2147483647 h 115"/>
              <a:gd name="T50" fmla="*/ 0 w 40"/>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5"/>
              <a:gd name="T80" fmla="*/ 40 w 40"/>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5">
                <a:moveTo>
                  <a:pt x="0" y="95"/>
                </a:moveTo>
                <a:lnTo>
                  <a:pt x="1" y="100"/>
                </a:lnTo>
                <a:lnTo>
                  <a:pt x="3" y="104"/>
                </a:lnTo>
                <a:lnTo>
                  <a:pt x="5" y="108"/>
                </a:lnTo>
                <a:lnTo>
                  <a:pt x="11" y="112"/>
                </a:lnTo>
                <a:lnTo>
                  <a:pt x="15" y="113"/>
                </a:lnTo>
                <a:lnTo>
                  <a:pt x="20" y="115"/>
                </a:lnTo>
                <a:lnTo>
                  <a:pt x="25" y="113"/>
                </a:lnTo>
                <a:lnTo>
                  <a:pt x="31" y="112"/>
                </a:lnTo>
                <a:lnTo>
                  <a:pt x="34" y="108"/>
                </a:lnTo>
                <a:lnTo>
                  <a:pt x="37" y="104"/>
                </a:lnTo>
                <a:lnTo>
                  <a:pt x="40" y="100"/>
                </a:lnTo>
                <a:lnTo>
                  <a:pt x="40" y="25"/>
                </a:lnTo>
                <a:lnTo>
                  <a:pt x="40" y="14"/>
                </a:lnTo>
                <a:lnTo>
                  <a:pt x="37" y="9"/>
                </a:lnTo>
                <a:lnTo>
                  <a:pt x="34" y="5"/>
                </a:lnTo>
                <a:lnTo>
                  <a:pt x="31" y="2"/>
                </a:lnTo>
                <a:lnTo>
                  <a:pt x="25" y="0"/>
                </a:lnTo>
                <a:lnTo>
                  <a:pt x="20" y="0"/>
                </a:lnTo>
                <a:lnTo>
                  <a:pt x="15" y="0"/>
                </a:lnTo>
                <a:lnTo>
                  <a:pt x="11" y="2"/>
                </a:lnTo>
                <a:lnTo>
                  <a:pt x="5" y="5"/>
                </a:lnTo>
                <a:lnTo>
                  <a:pt x="3" y="9"/>
                </a:lnTo>
                <a:lnTo>
                  <a:pt x="1" y="14"/>
                </a:lnTo>
                <a:lnTo>
                  <a:pt x="0" y="20"/>
                </a:lnTo>
                <a:lnTo>
                  <a:pt x="0" y="9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79" name="Straight Connector 46857"/>
          <p:cNvSpPr>
            <a:spLocks noChangeShapeType="1"/>
          </p:cNvSpPr>
          <p:nvPr/>
        </p:nvSpPr>
        <p:spPr bwMode="auto">
          <a:xfrm>
            <a:off x="5399088" y="35893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0" name="Shape 46858"/>
          <p:cNvSpPr>
            <a:spLocks/>
          </p:cNvSpPr>
          <p:nvPr/>
        </p:nvSpPr>
        <p:spPr bwMode="auto">
          <a:xfrm>
            <a:off x="5391150" y="3589338"/>
            <a:ext cx="184150" cy="14287"/>
          </a:xfrm>
          <a:custGeom>
            <a:avLst/>
            <a:gdLst>
              <a:gd name="T0" fmla="*/ 2147483647 w 463"/>
              <a:gd name="T1" fmla="*/ 0 h 38"/>
              <a:gd name="T2" fmla="*/ 2147483647 w 463"/>
              <a:gd name="T3" fmla="*/ 0 h 38"/>
              <a:gd name="T4" fmla="*/ 2147483647 w 463"/>
              <a:gd name="T5" fmla="*/ 2147483647 h 38"/>
              <a:gd name="T6" fmla="*/ 2147483647 w 463"/>
              <a:gd name="T7" fmla="*/ 2147483647 h 38"/>
              <a:gd name="T8" fmla="*/ 2147483647 w 463"/>
              <a:gd name="T9" fmla="*/ 2147483647 h 38"/>
              <a:gd name="T10" fmla="*/ 2147483647 w 463"/>
              <a:gd name="T11" fmla="*/ 2147483647 h 38"/>
              <a:gd name="T12" fmla="*/ 0 w 463"/>
              <a:gd name="T13" fmla="*/ 2147483647 h 38"/>
              <a:gd name="T14" fmla="*/ 2147483647 w 463"/>
              <a:gd name="T15" fmla="*/ 2147483647 h 38"/>
              <a:gd name="T16" fmla="*/ 2147483647 w 463"/>
              <a:gd name="T17" fmla="*/ 2147483647 h 38"/>
              <a:gd name="T18" fmla="*/ 2147483647 w 463"/>
              <a:gd name="T19" fmla="*/ 2147483647 h 38"/>
              <a:gd name="T20" fmla="*/ 2147483647 w 463"/>
              <a:gd name="T21" fmla="*/ 2147483647 h 38"/>
              <a:gd name="T22" fmla="*/ 2147483647 w 463"/>
              <a:gd name="T23" fmla="*/ 2147483647 h 38"/>
              <a:gd name="T24" fmla="*/ 2147483647 w 463"/>
              <a:gd name="T25" fmla="*/ 2147483647 h 38"/>
              <a:gd name="T26" fmla="*/ 2147483647 w 463"/>
              <a:gd name="T27" fmla="*/ 2147483647 h 38"/>
              <a:gd name="T28" fmla="*/ 2147483647 w 463"/>
              <a:gd name="T29" fmla="*/ 2147483647 h 38"/>
              <a:gd name="T30" fmla="*/ 2147483647 w 463"/>
              <a:gd name="T31" fmla="*/ 2147483647 h 38"/>
              <a:gd name="T32" fmla="*/ 2147483647 w 463"/>
              <a:gd name="T33" fmla="*/ 2147483647 h 38"/>
              <a:gd name="T34" fmla="*/ 2147483647 w 463"/>
              <a:gd name="T35" fmla="*/ 2147483647 h 38"/>
              <a:gd name="T36" fmla="*/ 2147483647 w 463"/>
              <a:gd name="T37" fmla="*/ 2147483647 h 38"/>
              <a:gd name="T38" fmla="*/ 2147483647 w 463"/>
              <a:gd name="T39" fmla="*/ 2147483647 h 38"/>
              <a:gd name="T40" fmla="*/ 2147483647 w 463"/>
              <a:gd name="T41" fmla="*/ 2147483647 h 38"/>
              <a:gd name="T42" fmla="*/ 2147483647 w 463"/>
              <a:gd name="T43" fmla="*/ 2147483647 h 38"/>
              <a:gd name="T44" fmla="*/ 2147483647 w 463"/>
              <a:gd name="T45" fmla="*/ 2147483647 h 38"/>
              <a:gd name="T46" fmla="*/ 2147483647 w 463"/>
              <a:gd name="T47" fmla="*/ 0 h 38"/>
              <a:gd name="T48" fmla="*/ 2147483647 w 463"/>
              <a:gd name="T49" fmla="*/ 0 h 38"/>
              <a:gd name="T50" fmla="*/ 2147483647 w 463"/>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63"/>
              <a:gd name="T79" fmla="*/ 0 h 38"/>
              <a:gd name="T80" fmla="*/ 463 w 463"/>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63" h="38">
                <a:moveTo>
                  <a:pt x="20" y="0"/>
                </a:moveTo>
                <a:lnTo>
                  <a:pt x="15" y="0"/>
                </a:lnTo>
                <a:lnTo>
                  <a:pt x="11" y="2"/>
                </a:lnTo>
                <a:lnTo>
                  <a:pt x="5" y="5"/>
                </a:lnTo>
                <a:lnTo>
                  <a:pt x="3" y="9"/>
                </a:lnTo>
                <a:lnTo>
                  <a:pt x="1" y="14"/>
                </a:lnTo>
                <a:lnTo>
                  <a:pt x="0" y="20"/>
                </a:lnTo>
                <a:lnTo>
                  <a:pt x="1" y="25"/>
                </a:lnTo>
                <a:lnTo>
                  <a:pt x="3" y="29"/>
                </a:lnTo>
                <a:lnTo>
                  <a:pt x="5" y="33"/>
                </a:lnTo>
                <a:lnTo>
                  <a:pt x="11" y="37"/>
                </a:lnTo>
                <a:lnTo>
                  <a:pt x="15" y="38"/>
                </a:lnTo>
                <a:lnTo>
                  <a:pt x="438" y="38"/>
                </a:lnTo>
                <a:lnTo>
                  <a:pt x="448" y="38"/>
                </a:lnTo>
                <a:lnTo>
                  <a:pt x="453" y="37"/>
                </a:lnTo>
                <a:lnTo>
                  <a:pt x="457" y="33"/>
                </a:lnTo>
                <a:lnTo>
                  <a:pt x="460" y="29"/>
                </a:lnTo>
                <a:lnTo>
                  <a:pt x="463" y="25"/>
                </a:lnTo>
                <a:lnTo>
                  <a:pt x="463" y="20"/>
                </a:lnTo>
                <a:lnTo>
                  <a:pt x="463" y="14"/>
                </a:lnTo>
                <a:lnTo>
                  <a:pt x="460" y="9"/>
                </a:lnTo>
                <a:lnTo>
                  <a:pt x="457" y="5"/>
                </a:lnTo>
                <a:lnTo>
                  <a:pt x="453" y="2"/>
                </a:lnTo>
                <a:lnTo>
                  <a:pt x="448" y="0"/>
                </a:lnTo>
                <a:lnTo>
                  <a:pt x="443"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1" name="Straight Connector 46859"/>
          <p:cNvSpPr>
            <a:spLocks noChangeShapeType="1"/>
          </p:cNvSpPr>
          <p:nvPr/>
        </p:nvSpPr>
        <p:spPr bwMode="auto">
          <a:xfrm>
            <a:off x="5567363" y="35893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2" name="Shape 46860"/>
          <p:cNvSpPr>
            <a:spLocks/>
          </p:cNvSpPr>
          <p:nvPr/>
        </p:nvSpPr>
        <p:spPr bwMode="auto">
          <a:xfrm>
            <a:off x="5559425" y="3589338"/>
            <a:ext cx="31750" cy="14287"/>
          </a:xfrm>
          <a:custGeom>
            <a:avLst/>
            <a:gdLst>
              <a:gd name="T0" fmla="*/ 2147483647 w 79"/>
              <a:gd name="T1" fmla="*/ 0 h 38"/>
              <a:gd name="T2" fmla="*/ 2147483647 w 79"/>
              <a:gd name="T3" fmla="*/ 0 h 38"/>
              <a:gd name="T4" fmla="*/ 2147483647 w 79"/>
              <a:gd name="T5" fmla="*/ 2147483647 h 38"/>
              <a:gd name="T6" fmla="*/ 2147483647 w 79"/>
              <a:gd name="T7" fmla="*/ 2147483647 h 38"/>
              <a:gd name="T8" fmla="*/ 2147483647 w 79"/>
              <a:gd name="T9" fmla="*/ 2147483647 h 38"/>
              <a:gd name="T10" fmla="*/ 2147483647 w 79"/>
              <a:gd name="T11" fmla="*/ 2147483647 h 38"/>
              <a:gd name="T12" fmla="*/ 0 w 79"/>
              <a:gd name="T13" fmla="*/ 2147483647 h 38"/>
              <a:gd name="T14" fmla="*/ 2147483647 w 79"/>
              <a:gd name="T15" fmla="*/ 2147483647 h 38"/>
              <a:gd name="T16" fmla="*/ 2147483647 w 79"/>
              <a:gd name="T17" fmla="*/ 2147483647 h 38"/>
              <a:gd name="T18" fmla="*/ 2147483647 w 79"/>
              <a:gd name="T19" fmla="*/ 2147483647 h 38"/>
              <a:gd name="T20" fmla="*/ 2147483647 w 79"/>
              <a:gd name="T21" fmla="*/ 2147483647 h 38"/>
              <a:gd name="T22" fmla="*/ 2147483647 w 79"/>
              <a:gd name="T23" fmla="*/ 2147483647 h 38"/>
              <a:gd name="T24" fmla="*/ 2147483647 w 79"/>
              <a:gd name="T25" fmla="*/ 2147483647 h 38"/>
              <a:gd name="T26" fmla="*/ 2147483647 w 79"/>
              <a:gd name="T27" fmla="*/ 2147483647 h 38"/>
              <a:gd name="T28" fmla="*/ 2147483647 w 79"/>
              <a:gd name="T29" fmla="*/ 2147483647 h 38"/>
              <a:gd name="T30" fmla="*/ 2147483647 w 79"/>
              <a:gd name="T31" fmla="*/ 2147483647 h 38"/>
              <a:gd name="T32" fmla="*/ 2147483647 w 79"/>
              <a:gd name="T33" fmla="*/ 2147483647 h 38"/>
              <a:gd name="T34" fmla="*/ 2147483647 w 79"/>
              <a:gd name="T35" fmla="*/ 2147483647 h 38"/>
              <a:gd name="T36" fmla="*/ 2147483647 w 79"/>
              <a:gd name="T37" fmla="*/ 2147483647 h 38"/>
              <a:gd name="T38" fmla="*/ 2147483647 w 79"/>
              <a:gd name="T39" fmla="*/ 2147483647 h 38"/>
              <a:gd name="T40" fmla="*/ 2147483647 w 79"/>
              <a:gd name="T41" fmla="*/ 2147483647 h 38"/>
              <a:gd name="T42" fmla="*/ 2147483647 w 79"/>
              <a:gd name="T43" fmla="*/ 2147483647 h 38"/>
              <a:gd name="T44" fmla="*/ 2147483647 w 79"/>
              <a:gd name="T45" fmla="*/ 2147483647 h 38"/>
              <a:gd name="T46" fmla="*/ 2147483647 w 79"/>
              <a:gd name="T47" fmla="*/ 0 h 38"/>
              <a:gd name="T48" fmla="*/ 2147483647 w 79"/>
              <a:gd name="T49" fmla="*/ 0 h 38"/>
              <a:gd name="T50" fmla="*/ 2147483647 w 7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8"/>
              <a:gd name="T80" fmla="*/ 79 w 7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8">
                <a:moveTo>
                  <a:pt x="20" y="0"/>
                </a:moveTo>
                <a:lnTo>
                  <a:pt x="15" y="0"/>
                </a:lnTo>
                <a:lnTo>
                  <a:pt x="11" y="2"/>
                </a:lnTo>
                <a:lnTo>
                  <a:pt x="7" y="5"/>
                </a:lnTo>
                <a:lnTo>
                  <a:pt x="3" y="9"/>
                </a:lnTo>
                <a:lnTo>
                  <a:pt x="1" y="14"/>
                </a:lnTo>
                <a:lnTo>
                  <a:pt x="0" y="20"/>
                </a:lnTo>
                <a:lnTo>
                  <a:pt x="1" y="25"/>
                </a:lnTo>
                <a:lnTo>
                  <a:pt x="3" y="29"/>
                </a:lnTo>
                <a:lnTo>
                  <a:pt x="7" y="33"/>
                </a:lnTo>
                <a:lnTo>
                  <a:pt x="11" y="37"/>
                </a:lnTo>
                <a:lnTo>
                  <a:pt x="15" y="38"/>
                </a:lnTo>
                <a:lnTo>
                  <a:pt x="54" y="38"/>
                </a:lnTo>
                <a:lnTo>
                  <a:pt x="65" y="38"/>
                </a:lnTo>
                <a:lnTo>
                  <a:pt x="69" y="37"/>
                </a:lnTo>
                <a:lnTo>
                  <a:pt x="74" y="33"/>
                </a:lnTo>
                <a:lnTo>
                  <a:pt x="77" y="29"/>
                </a:lnTo>
                <a:lnTo>
                  <a:pt x="78" y="25"/>
                </a:lnTo>
                <a:lnTo>
                  <a:pt x="79" y="20"/>
                </a:lnTo>
                <a:lnTo>
                  <a:pt x="78" y="14"/>
                </a:lnTo>
                <a:lnTo>
                  <a:pt x="77" y="9"/>
                </a:lnTo>
                <a:lnTo>
                  <a:pt x="74" y="5"/>
                </a:lnTo>
                <a:lnTo>
                  <a:pt x="69" y="2"/>
                </a:lnTo>
                <a:lnTo>
                  <a:pt x="65" y="0"/>
                </a:lnTo>
                <a:lnTo>
                  <a:pt x="60"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3" name="Straight Connector 46861"/>
          <p:cNvSpPr>
            <a:spLocks noChangeShapeType="1"/>
          </p:cNvSpPr>
          <p:nvPr/>
        </p:nvSpPr>
        <p:spPr bwMode="auto">
          <a:xfrm>
            <a:off x="5575300" y="35972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4" name="Shape 46862"/>
          <p:cNvSpPr>
            <a:spLocks/>
          </p:cNvSpPr>
          <p:nvPr/>
        </p:nvSpPr>
        <p:spPr bwMode="auto">
          <a:xfrm>
            <a:off x="5575300" y="3560763"/>
            <a:ext cx="15875" cy="44450"/>
          </a:xfrm>
          <a:custGeom>
            <a:avLst/>
            <a:gdLst>
              <a:gd name="T0" fmla="*/ 0 w 38"/>
              <a:gd name="T1" fmla="*/ 2147483647 h 116"/>
              <a:gd name="T2" fmla="*/ 0 w 38"/>
              <a:gd name="T3" fmla="*/ 2147483647 h 116"/>
              <a:gd name="T4" fmla="*/ 2147483647 w 38"/>
              <a:gd name="T5" fmla="*/ 2147483647 h 116"/>
              <a:gd name="T6" fmla="*/ 2147483647 w 38"/>
              <a:gd name="T7" fmla="*/ 2147483647 h 116"/>
              <a:gd name="T8" fmla="*/ 2147483647 w 38"/>
              <a:gd name="T9" fmla="*/ 2147483647 h 116"/>
              <a:gd name="T10" fmla="*/ 2147483647 w 38"/>
              <a:gd name="T11" fmla="*/ 2147483647 h 116"/>
              <a:gd name="T12" fmla="*/ 2147483647 w 38"/>
              <a:gd name="T13" fmla="*/ 2147483647 h 116"/>
              <a:gd name="T14" fmla="*/ 2147483647 w 38"/>
              <a:gd name="T15" fmla="*/ 2147483647 h 116"/>
              <a:gd name="T16" fmla="*/ 2147483647 w 38"/>
              <a:gd name="T17" fmla="*/ 2147483647 h 116"/>
              <a:gd name="T18" fmla="*/ 2147483647 w 38"/>
              <a:gd name="T19" fmla="*/ 2147483647 h 116"/>
              <a:gd name="T20" fmla="*/ 2147483647 w 38"/>
              <a:gd name="T21" fmla="*/ 2147483647 h 116"/>
              <a:gd name="T22" fmla="*/ 2147483647 w 38"/>
              <a:gd name="T23" fmla="*/ 2147483647 h 116"/>
              <a:gd name="T24" fmla="*/ 2147483647 w 38"/>
              <a:gd name="T25" fmla="*/ 2147483647 h 116"/>
              <a:gd name="T26" fmla="*/ 2147483647 w 38"/>
              <a:gd name="T27" fmla="*/ 2147483647 h 116"/>
              <a:gd name="T28" fmla="*/ 2147483647 w 38"/>
              <a:gd name="T29" fmla="*/ 2147483647 h 116"/>
              <a:gd name="T30" fmla="*/ 2147483647 w 38"/>
              <a:gd name="T31" fmla="*/ 2147483647 h 116"/>
              <a:gd name="T32" fmla="*/ 2147483647 w 38"/>
              <a:gd name="T33" fmla="*/ 2147483647 h 116"/>
              <a:gd name="T34" fmla="*/ 2147483647 w 38"/>
              <a:gd name="T35" fmla="*/ 2147483647 h 116"/>
              <a:gd name="T36" fmla="*/ 2147483647 w 38"/>
              <a:gd name="T37" fmla="*/ 0 h 116"/>
              <a:gd name="T38" fmla="*/ 2147483647 w 38"/>
              <a:gd name="T39" fmla="*/ 2147483647 h 116"/>
              <a:gd name="T40" fmla="*/ 2147483647 w 38"/>
              <a:gd name="T41" fmla="*/ 2147483647 h 116"/>
              <a:gd name="T42" fmla="*/ 2147483647 w 38"/>
              <a:gd name="T43" fmla="*/ 2147483647 h 116"/>
              <a:gd name="T44" fmla="*/ 2147483647 w 38"/>
              <a:gd name="T45" fmla="*/ 2147483647 h 116"/>
              <a:gd name="T46" fmla="*/ 0 w 38"/>
              <a:gd name="T47" fmla="*/ 2147483647 h 116"/>
              <a:gd name="T48" fmla="*/ 0 w 38"/>
              <a:gd name="T49" fmla="*/ 2147483647 h 116"/>
              <a:gd name="T50" fmla="*/ 0 w 38"/>
              <a:gd name="T51" fmla="*/ 2147483647 h 1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6"/>
              <a:gd name="T80" fmla="*/ 38 w 38"/>
              <a:gd name="T81" fmla="*/ 116 h 1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6">
                <a:moveTo>
                  <a:pt x="0" y="97"/>
                </a:moveTo>
                <a:lnTo>
                  <a:pt x="0" y="102"/>
                </a:lnTo>
                <a:lnTo>
                  <a:pt x="2" y="106"/>
                </a:lnTo>
                <a:lnTo>
                  <a:pt x="5" y="110"/>
                </a:lnTo>
                <a:lnTo>
                  <a:pt x="9" y="114"/>
                </a:lnTo>
                <a:lnTo>
                  <a:pt x="14" y="115"/>
                </a:lnTo>
                <a:lnTo>
                  <a:pt x="20" y="116"/>
                </a:lnTo>
                <a:lnTo>
                  <a:pt x="25" y="115"/>
                </a:lnTo>
                <a:lnTo>
                  <a:pt x="29" y="114"/>
                </a:lnTo>
                <a:lnTo>
                  <a:pt x="34" y="110"/>
                </a:lnTo>
                <a:lnTo>
                  <a:pt x="37" y="106"/>
                </a:lnTo>
                <a:lnTo>
                  <a:pt x="38" y="102"/>
                </a:lnTo>
                <a:lnTo>
                  <a:pt x="38" y="25"/>
                </a:lnTo>
                <a:lnTo>
                  <a:pt x="38" y="15"/>
                </a:lnTo>
                <a:lnTo>
                  <a:pt x="37" y="11"/>
                </a:lnTo>
                <a:lnTo>
                  <a:pt x="34" y="7"/>
                </a:lnTo>
                <a:lnTo>
                  <a:pt x="29" y="3"/>
                </a:lnTo>
                <a:lnTo>
                  <a:pt x="25" y="1"/>
                </a:lnTo>
                <a:lnTo>
                  <a:pt x="20" y="0"/>
                </a:lnTo>
                <a:lnTo>
                  <a:pt x="14" y="1"/>
                </a:lnTo>
                <a:lnTo>
                  <a:pt x="9" y="3"/>
                </a:lnTo>
                <a:lnTo>
                  <a:pt x="5" y="7"/>
                </a:lnTo>
                <a:lnTo>
                  <a:pt x="2" y="11"/>
                </a:lnTo>
                <a:lnTo>
                  <a:pt x="0" y="15"/>
                </a:lnTo>
                <a:lnTo>
                  <a:pt x="0" y="20"/>
                </a:lnTo>
                <a:lnTo>
                  <a:pt x="0" y="97"/>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5" name="Straight Connector 46863"/>
          <p:cNvSpPr>
            <a:spLocks noChangeShapeType="1"/>
          </p:cNvSpPr>
          <p:nvPr/>
        </p:nvSpPr>
        <p:spPr bwMode="auto">
          <a:xfrm>
            <a:off x="5583238" y="35607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6" name="Shape 46864"/>
          <p:cNvSpPr>
            <a:spLocks/>
          </p:cNvSpPr>
          <p:nvPr/>
        </p:nvSpPr>
        <p:spPr bwMode="auto">
          <a:xfrm>
            <a:off x="5575300" y="3560763"/>
            <a:ext cx="34925" cy="14287"/>
          </a:xfrm>
          <a:custGeom>
            <a:avLst/>
            <a:gdLst>
              <a:gd name="T0" fmla="*/ 2147483647 w 88"/>
              <a:gd name="T1" fmla="*/ 0 h 40"/>
              <a:gd name="T2" fmla="*/ 2147483647 w 88"/>
              <a:gd name="T3" fmla="*/ 2147483647 h 40"/>
              <a:gd name="T4" fmla="*/ 2147483647 w 88"/>
              <a:gd name="T5" fmla="*/ 2147483647 h 40"/>
              <a:gd name="T6" fmla="*/ 2147483647 w 88"/>
              <a:gd name="T7" fmla="*/ 2147483647 h 40"/>
              <a:gd name="T8" fmla="*/ 2147483647 w 88"/>
              <a:gd name="T9" fmla="*/ 2147483647 h 40"/>
              <a:gd name="T10" fmla="*/ 0 w 88"/>
              <a:gd name="T11" fmla="*/ 2147483647 h 40"/>
              <a:gd name="T12" fmla="*/ 0 w 88"/>
              <a:gd name="T13" fmla="*/ 2147483647 h 40"/>
              <a:gd name="T14" fmla="*/ 0 w 88"/>
              <a:gd name="T15" fmla="*/ 2147483647 h 40"/>
              <a:gd name="T16" fmla="*/ 2147483647 w 88"/>
              <a:gd name="T17" fmla="*/ 2147483647 h 40"/>
              <a:gd name="T18" fmla="*/ 2147483647 w 88"/>
              <a:gd name="T19" fmla="*/ 2147483647 h 40"/>
              <a:gd name="T20" fmla="*/ 2147483647 w 88"/>
              <a:gd name="T21" fmla="*/ 2147483647 h 40"/>
              <a:gd name="T22" fmla="*/ 2147483647 w 88"/>
              <a:gd name="T23" fmla="*/ 2147483647 h 40"/>
              <a:gd name="T24" fmla="*/ 2147483647 w 88"/>
              <a:gd name="T25" fmla="*/ 2147483647 h 40"/>
              <a:gd name="T26" fmla="*/ 2147483647 w 88"/>
              <a:gd name="T27" fmla="*/ 2147483647 h 40"/>
              <a:gd name="T28" fmla="*/ 2147483647 w 88"/>
              <a:gd name="T29" fmla="*/ 2147483647 h 40"/>
              <a:gd name="T30" fmla="*/ 2147483647 w 88"/>
              <a:gd name="T31" fmla="*/ 2147483647 h 40"/>
              <a:gd name="T32" fmla="*/ 2147483647 w 88"/>
              <a:gd name="T33" fmla="*/ 2147483647 h 40"/>
              <a:gd name="T34" fmla="*/ 2147483647 w 88"/>
              <a:gd name="T35" fmla="*/ 2147483647 h 40"/>
              <a:gd name="T36" fmla="*/ 2147483647 w 88"/>
              <a:gd name="T37" fmla="*/ 2147483647 h 40"/>
              <a:gd name="T38" fmla="*/ 2147483647 w 88"/>
              <a:gd name="T39" fmla="*/ 2147483647 h 40"/>
              <a:gd name="T40" fmla="*/ 2147483647 w 88"/>
              <a:gd name="T41" fmla="*/ 2147483647 h 40"/>
              <a:gd name="T42" fmla="*/ 2147483647 w 88"/>
              <a:gd name="T43" fmla="*/ 2147483647 h 40"/>
              <a:gd name="T44" fmla="*/ 2147483647 w 88"/>
              <a:gd name="T45" fmla="*/ 2147483647 h 40"/>
              <a:gd name="T46" fmla="*/ 2147483647 w 88"/>
              <a:gd name="T47" fmla="*/ 2147483647 h 40"/>
              <a:gd name="T48" fmla="*/ 2147483647 w 88"/>
              <a:gd name="T49" fmla="*/ 0 h 40"/>
              <a:gd name="T50" fmla="*/ 2147483647 w 8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40"/>
              <a:gd name="T80" fmla="*/ 88 w 8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40">
                <a:moveTo>
                  <a:pt x="20" y="0"/>
                </a:moveTo>
                <a:lnTo>
                  <a:pt x="14" y="1"/>
                </a:lnTo>
                <a:lnTo>
                  <a:pt x="9" y="3"/>
                </a:lnTo>
                <a:lnTo>
                  <a:pt x="5" y="7"/>
                </a:lnTo>
                <a:lnTo>
                  <a:pt x="2" y="11"/>
                </a:lnTo>
                <a:lnTo>
                  <a:pt x="0" y="15"/>
                </a:lnTo>
                <a:lnTo>
                  <a:pt x="0" y="20"/>
                </a:lnTo>
                <a:lnTo>
                  <a:pt x="0" y="25"/>
                </a:lnTo>
                <a:lnTo>
                  <a:pt x="2" y="30"/>
                </a:lnTo>
                <a:lnTo>
                  <a:pt x="5" y="34"/>
                </a:lnTo>
                <a:lnTo>
                  <a:pt x="9" y="37"/>
                </a:lnTo>
                <a:lnTo>
                  <a:pt x="14" y="40"/>
                </a:lnTo>
                <a:lnTo>
                  <a:pt x="63" y="40"/>
                </a:lnTo>
                <a:lnTo>
                  <a:pt x="74" y="40"/>
                </a:lnTo>
                <a:lnTo>
                  <a:pt x="79" y="37"/>
                </a:lnTo>
                <a:lnTo>
                  <a:pt x="83" y="34"/>
                </a:lnTo>
                <a:lnTo>
                  <a:pt x="86" y="30"/>
                </a:lnTo>
                <a:lnTo>
                  <a:pt x="88" y="25"/>
                </a:lnTo>
                <a:lnTo>
                  <a:pt x="88" y="20"/>
                </a:lnTo>
                <a:lnTo>
                  <a:pt x="88" y="15"/>
                </a:lnTo>
                <a:lnTo>
                  <a:pt x="86" y="11"/>
                </a:lnTo>
                <a:lnTo>
                  <a:pt x="83" y="7"/>
                </a:lnTo>
                <a:lnTo>
                  <a:pt x="79" y="3"/>
                </a:lnTo>
                <a:lnTo>
                  <a:pt x="74" y="1"/>
                </a:lnTo>
                <a:lnTo>
                  <a:pt x="6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7" name="Straight Connector 46865"/>
          <p:cNvSpPr>
            <a:spLocks noChangeShapeType="1"/>
          </p:cNvSpPr>
          <p:nvPr/>
        </p:nvSpPr>
        <p:spPr bwMode="auto">
          <a:xfrm>
            <a:off x="5594350" y="35671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8" name="Shape 46866"/>
          <p:cNvSpPr>
            <a:spLocks/>
          </p:cNvSpPr>
          <p:nvPr/>
        </p:nvSpPr>
        <p:spPr bwMode="auto">
          <a:xfrm>
            <a:off x="5594350" y="3532188"/>
            <a:ext cx="15875" cy="42862"/>
          </a:xfrm>
          <a:custGeom>
            <a:avLst/>
            <a:gdLst>
              <a:gd name="T0" fmla="*/ 0 w 39"/>
              <a:gd name="T1" fmla="*/ 2147483647 h 115"/>
              <a:gd name="T2" fmla="*/ 2147483647 w 39"/>
              <a:gd name="T3" fmla="*/ 2147483647 h 115"/>
              <a:gd name="T4" fmla="*/ 2147483647 w 39"/>
              <a:gd name="T5" fmla="*/ 2147483647 h 115"/>
              <a:gd name="T6" fmla="*/ 2147483647 w 39"/>
              <a:gd name="T7" fmla="*/ 2147483647 h 115"/>
              <a:gd name="T8" fmla="*/ 2147483647 w 39"/>
              <a:gd name="T9" fmla="*/ 2147483647 h 115"/>
              <a:gd name="T10" fmla="*/ 2147483647 w 39"/>
              <a:gd name="T11" fmla="*/ 2147483647 h 115"/>
              <a:gd name="T12" fmla="*/ 2147483647 w 39"/>
              <a:gd name="T13" fmla="*/ 2147483647 h 115"/>
              <a:gd name="T14" fmla="*/ 2147483647 w 39"/>
              <a:gd name="T15" fmla="*/ 2147483647 h 115"/>
              <a:gd name="T16" fmla="*/ 2147483647 w 39"/>
              <a:gd name="T17" fmla="*/ 2147483647 h 115"/>
              <a:gd name="T18" fmla="*/ 2147483647 w 39"/>
              <a:gd name="T19" fmla="*/ 2147483647 h 115"/>
              <a:gd name="T20" fmla="*/ 2147483647 w 39"/>
              <a:gd name="T21" fmla="*/ 2147483647 h 115"/>
              <a:gd name="T22" fmla="*/ 2147483647 w 39"/>
              <a:gd name="T23" fmla="*/ 2147483647 h 115"/>
              <a:gd name="T24" fmla="*/ 2147483647 w 39"/>
              <a:gd name="T25" fmla="*/ 2147483647 h 115"/>
              <a:gd name="T26" fmla="*/ 2147483647 w 39"/>
              <a:gd name="T27" fmla="*/ 2147483647 h 115"/>
              <a:gd name="T28" fmla="*/ 2147483647 w 39"/>
              <a:gd name="T29" fmla="*/ 2147483647 h 115"/>
              <a:gd name="T30" fmla="*/ 2147483647 w 39"/>
              <a:gd name="T31" fmla="*/ 2147483647 h 115"/>
              <a:gd name="T32" fmla="*/ 2147483647 w 39"/>
              <a:gd name="T33" fmla="*/ 2147483647 h 115"/>
              <a:gd name="T34" fmla="*/ 2147483647 w 39"/>
              <a:gd name="T35" fmla="*/ 0 h 115"/>
              <a:gd name="T36" fmla="*/ 2147483647 w 39"/>
              <a:gd name="T37" fmla="*/ 0 h 115"/>
              <a:gd name="T38" fmla="*/ 2147483647 w 39"/>
              <a:gd name="T39" fmla="*/ 0 h 115"/>
              <a:gd name="T40" fmla="*/ 2147483647 w 39"/>
              <a:gd name="T41" fmla="*/ 2147483647 h 115"/>
              <a:gd name="T42" fmla="*/ 2147483647 w 39"/>
              <a:gd name="T43" fmla="*/ 2147483647 h 115"/>
              <a:gd name="T44" fmla="*/ 2147483647 w 39"/>
              <a:gd name="T45" fmla="*/ 2147483647 h 115"/>
              <a:gd name="T46" fmla="*/ 2147483647 w 39"/>
              <a:gd name="T47" fmla="*/ 2147483647 h 115"/>
              <a:gd name="T48" fmla="*/ 0 w 39"/>
              <a:gd name="T49" fmla="*/ 2147483647 h 115"/>
              <a:gd name="T50" fmla="*/ 0 w 39"/>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5"/>
              <a:gd name="T80" fmla="*/ 39 w 39"/>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5">
                <a:moveTo>
                  <a:pt x="0" y="95"/>
                </a:moveTo>
                <a:lnTo>
                  <a:pt x="1" y="100"/>
                </a:lnTo>
                <a:lnTo>
                  <a:pt x="2" y="105"/>
                </a:lnTo>
                <a:lnTo>
                  <a:pt x="6" y="109"/>
                </a:lnTo>
                <a:lnTo>
                  <a:pt x="10" y="112"/>
                </a:lnTo>
                <a:lnTo>
                  <a:pt x="14" y="115"/>
                </a:lnTo>
                <a:lnTo>
                  <a:pt x="19" y="115"/>
                </a:lnTo>
                <a:lnTo>
                  <a:pt x="25" y="115"/>
                </a:lnTo>
                <a:lnTo>
                  <a:pt x="30" y="112"/>
                </a:lnTo>
                <a:lnTo>
                  <a:pt x="34" y="109"/>
                </a:lnTo>
                <a:lnTo>
                  <a:pt x="37" y="105"/>
                </a:lnTo>
                <a:lnTo>
                  <a:pt x="39" y="100"/>
                </a:lnTo>
                <a:lnTo>
                  <a:pt x="39" y="25"/>
                </a:lnTo>
                <a:lnTo>
                  <a:pt x="39" y="14"/>
                </a:lnTo>
                <a:lnTo>
                  <a:pt x="37" y="9"/>
                </a:lnTo>
                <a:lnTo>
                  <a:pt x="34" y="5"/>
                </a:lnTo>
                <a:lnTo>
                  <a:pt x="30" y="2"/>
                </a:lnTo>
                <a:lnTo>
                  <a:pt x="25" y="0"/>
                </a:lnTo>
                <a:lnTo>
                  <a:pt x="19" y="0"/>
                </a:lnTo>
                <a:lnTo>
                  <a:pt x="14" y="0"/>
                </a:lnTo>
                <a:lnTo>
                  <a:pt x="10" y="2"/>
                </a:lnTo>
                <a:lnTo>
                  <a:pt x="6" y="5"/>
                </a:lnTo>
                <a:lnTo>
                  <a:pt x="2" y="9"/>
                </a:lnTo>
                <a:lnTo>
                  <a:pt x="1" y="14"/>
                </a:lnTo>
                <a:lnTo>
                  <a:pt x="0" y="20"/>
                </a:lnTo>
                <a:lnTo>
                  <a:pt x="0" y="9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89" name="Straight Connector 46867"/>
          <p:cNvSpPr>
            <a:spLocks noChangeShapeType="1"/>
          </p:cNvSpPr>
          <p:nvPr/>
        </p:nvSpPr>
        <p:spPr bwMode="auto">
          <a:xfrm>
            <a:off x="5602288" y="35321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0" name="Shape 46868"/>
          <p:cNvSpPr>
            <a:spLocks/>
          </p:cNvSpPr>
          <p:nvPr/>
        </p:nvSpPr>
        <p:spPr bwMode="auto">
          <a:xfrm>
            <a:off x="5594350" y="3532188"/>
            <a:ext cx="109538" cy="12700"/>
          </a:xfrm>
          <a:custGeom>
            <a:avLst/>
            <a:gdLst>
              <a:gd name="T0" fmla="*/ 2147483647 w 276"/>
              <a:gd name="T1" fmla="*/ 0 h 38"/>
              <a:gd name="T2" fmla="*/ 2147483647 w 276"/>
              <a:gd name="T3" fmla="*/ 0 h 38"/>
              <a:gd name="T4" fmla="*/ 2147483647 w 276"/>
              <a:gd name="T5" fmla="*/ 2147483647 h 38"/>
              <a:gd name="T6" fmla="*/ 2147483647 w 276"/>
              <a:gd name="T7" fmla="*/ 2147483647 h 38"/>
              <a:gd name="T8" fmla="*/ 2147483647 w 276"/>
              <a:gd name="T9" fmla="*/ 2147483647 h 38"/>
              <a:gd name="T10" fmla="*/ 2147483647 w 276"/>
              <a:gd name="T11" fmla="*/ 2147483647 h 38"/>
              <a:gd name="T12" fmla="*/ 0 w 276"/>
              <a:gd name="T13" fmla="*/ 2147483647 h 38"/>
              <a:gd name="T14" fmla="*/ 2147483647 w 276"/>
              <a:gd name="T15" fmla="*/ 2147483647 h 38"/>
              <a:gd name="T16" fmla="*/ 2147483647 w 276"/>
              <a:gd name="T17" fmla="*/ 2147483647 h 38"/>
              <a:gd name="T18" fmla="*/ 2147483647 w 276"/>
              <a:gd name="T19" fmla="*/ 2147483647 h 38"/>
              <a:gd name="T20" fmla="*/ 2147483647 w 276"/>
              <a:gd name="T21" fmla="*/ 2147483647 h 38"/>
              <a:gd name="T22" fmla="*/ 2147483647 w 276"/>
              <a:gd name="T23" fmla="*/ 2147483647 h 38"/>
              <a:gd name="T24" fmla="*/ 2147483647 w 276"/>
              <a:gd name="T25" fmla="*/ 2147483647 h 38"/>
              <a:gd name="T26" fmla="*/ 2147483647 w 276"/>
              <a:gd name="T27" fmla="*/ 2147483647 h 38"/>
              <a:gd name="T28" fmla="*/ 2147483647 w 276"/>
              <a:gd name="T29" fmla="*/ 2147483647 h 38"/>
              <a:gd name="T30" fmla="*/ 2147483647 w 276"/>
              <a:gd name="T31" fmla="*/ 2147483647 h 38"/>
              <a:gd name="T32" fmla="*/ 2147483647 w 276"/>
              <a:gd name="T33" fmla="*/ 2147483647 h 38"/>
              <a:gd name="T34" fmla="*/ 2147483647 w 276"/>
              <a:gd name="T35" fmla="*/ 2147483647 h 38"/>
              <a:gd name="T36" fmla="*/ 2147483647 w 276"/>
              <a:gd name="T37" fmla="*/ 2147483647 h 38"/>
              <a:gd name="T38" fmla="*/ 2147483647 w 276"/>
              <a:gd name="T39" fmla="*/ 2147483647 h 38"/>
              <a:gd name="T40" fmla="*/ 2147483647 w 276"/>
              <a:gd name="T41" fmla="*/ 2147483647 h 38"/>
              <a:gd name="T42" fmla="*/ 2147483647 w 276"/>
              <a:gd name="T43" fmla="*/ 2147483647 h 38"/>
              <a:gd name="T44" fmla="*/ 2147483647 w 276"/>
              <a:gd name="T45" fmla="*/ 2147483647 h 38"/>
              <a:gd name="T46" fmla="*/ 2147483647 w 276"/>
              <a:gd name="T47" fmla="*/ 0 h 38"/>
              <a:gd name="T48" fmla="*/ 2147483647 w 276"/>
              <a:gd name="T49" fmla="*/ 0 h 38"/>
              <a:gd name="T50" fmla="*/ 2147483647 w 276"/>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38"/>
              <a:gd name="T80" fmla="*/ 276 w 27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38">
                <a:moveTo>
                  <a:pt x="19" y="0"/>
                </a:moveTo>
                <a:lnTo>
                  <a:pt x="14" y="0"/>
                </a:lnTo>
                <a:lnTo>
                  <a:pt x="10" y="2"/>
                </a:lnTo>
                <a:lnTo>
                  <a:pt x="6" y="5"/>
                </a:lnTo>
                <a:lnTo>
                  <a:pt x="2" y="9"/>
                </a:lnTo>
                <a:lnTo>
                  <a:pt x="1" y="14"/>
                </a:lnTo>
                <a:lnTo>
                  <a:pt x="0" y="20"/>
                </a:lnTo>
                <a:lnTo>
                  <a:pt x="1" y="25"/>
                </a:lnTo>
                <a:lnTo>
                  <a:pt x="2" y="29"/>
                </a:lnTo>
                <a:lnTo>
                  <a:pt x="6" y="33"/>
                </a:lnTo>
                <a:lnTo>
                  <a:pt x="10" y="37"/>
                </a:lnTo>
                <a:lnTo>
                  <a:pt x="14" y="38"/>
                </a:lnTo>
                <a:lnTo>
                  <a:pt x="251" y="38"/>
                </a:lnTo>
                <a:lnTo>
                  <a:pt x="261" y="38"/>
                </a:lnTo>
                <a:lnTo>
                  <a:pt x="265" y="37"/>
                </a:lnTo>
                <a:lnTo>
                  <a:pt x="269" y="33"/>
                </a:lnTo>
                <a:lnTo>
                  <a:pt x="273" y="29"/>
                </a:lnTo>
                <a:lnTo>
                  <a:pt x="275" y="25"/>
                </a:lnTo>
                <a:lnTo>
                  <a:pt x="276" y="20"/>
                </a:lnTo>
                <a:lnTo>
                  <a:pt x="275" y="14"/>
                </a:lnTo>
                <a:lnTo>
                  <a:pt x="273" y="9"/>
                </a:lnTo>
                <a:lnTo>
                  <a:pt x="269" y="5"/>
                </a:lnTo>
                <a:lnTo>
                  <a:pt x="265" y="2"/>
                </a:lnTo>
                <a:lnTo>
                  <a:pt x="261" y="0"/>
                </a:lnTo>
                <a:lnTo>
                  <a:pt x="256"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1" name="Straight Connector 46869"/>
          <p:cNvSpPr>
            <a:spLocks noChangeShapeType="1"/>
          </p:cNvSpPr>
          <p:nvPr/>
        </p:nvSpPr>
        <p:spPr bwMode="auto">
          <a:xfrm>
            <a:off x="5688013" y="35385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2" name="Shape 46870"/>
          <p:cNvSpPr>
            <a:spLocks/>
          </p:cNvSpPr>
          <p:nvPr/>
        </p:nvSpPr>
        <p:spPr bwMode="auto">
          <a:xfrm>
            <a:off x="5688013" y="3502025"/>
            <a:ext cx="15875" cy="44450"/>
          </a:xfrm>
          <a:custGeom>
            <a:avLst/>
            <a:gdLst>
              <a:gd name="T0" fmla="*/ 0 w 39"/>
              <a:gd name="T1" fmla="*/ 2147483647 h 116"/>
              <a:gd name="T2" fmla="*/ 0 w 39"/>
              <a:gd name="T3" fmla="*/ 2147483647 h 116"/>
              <a:gd name="T4" fmla="*/ 2147483647 w 39"/>
              <a:gd name="T5" fmla="*/ 2147483647 h 116"/>
              <a:gd name="T6" fmla="*/ 2147483647 w 39"/>
              <a:gd name="T7" fmla="*/ 2147483647 h 116"/>
              <a:gd name="T8" fmla="*/ 2147483647 w 39"/>
              <a:gd name="T9" fmla="*/ 2147483647 h 116"/>
              <a:gd name="T10" fmla="*/ 2147483647 w 39"/>
              <a:gd name="T11" fmla="*/ 2147483647 h 116"/>
              <a:gd name="T12" fmla="*/ 2147483647 w 39"/>
              <a:gd name="T13" fmla="*/ 2147483647 h 116"/>
              <a:gd name="T14" fmla="*/ 2147483647 w 39"/>
              <a:gd name="T15" fmla="*/ 2147483647 h 116"/>
              <a:gd name="T16" fmla="*/ 2147483647 w 39"/>
              <a:gd name="T17" fmla="*/ 2147483647 h 116"/>
              <a:gd name="T18" fmla="*/ 2147483647 w 39"/>
              <a:gd name="T19" fmla="*/ 2147483647 h 116"/>
              <a:gd name="T20" fmla="*/ 2147483647 w 39"/>
              <a:gd name="T21" fmla="*/ 2147483647 h 116"/>
              <a:gd name="T22" fmla="*/ 2147483647 w 39"/>
              <a:gd name="T23" fmla="*/ 2147483647 h 116"/>
              <a:gd name="T24" fmla="*/ 2147483647 w 39"/>
              <a:gd name="T25" fmla="*/ 2147483647 h 116"/>
              <a:gd name="T26" fmla="*/ 2147483647 w 39"/>
              <a:gd name="T27" fmla="*/ 2147483647 h 116"/>
              <a:gd name="T28" fmla="*/ 2147483647 w 39"/>
              <a:gd name="T29" fmla="*/ 2147483647 h 116"/>
              <a:gd name="T30" fmla="*/ 2147483647 w 39"/>
              <a:gd name="T31" fmla="*/ 2147483647 h 116"/>
              <a:gd name="T32" fmla="*/ 2147483647 w 39"/>
              <a:gd name="T33" fmla="*/ 2147483647 h 116"/>
              <a:gd name="T34" fmla="*/ 2147483647 w 39"/>
              <a:gd name="T35" fmla="*/ 2147483647 h 116"/>
              <a:gd name="T36" fmla="*/ 2147483647 w 39"/>
              <a:gd name="T37" fmla="*/ 0 h 116"/>
              <a:gd name="T38" fmla="*/ 2147483647 w 39"/>
              <a:gd name="T39" fmla="*/ 2147483647 h 116"/>
              <a:gd name="T40" fmla="*/ 2147483647 w 39"/>
              <a:gd name="T41" fmla="*/ 2147483647 h 116"/>
              <a:gd name="T42" fmla="*/ 2147483647 w 39"/>
              <a:gd name="T43" fmla="*/ 2147483647 h 116"/>
              <a:gd name="T44" fmla="*/ 2147483647 w 39"/>
              <a:gd name="T45" fmla="*/ 2147483647 h 116"/>
              <a:gd name="T46" fmla="*/ 0 w 39"/>
              <a:gd name="T47" fmla="*/ 2147483647 h 116"/>
              <a:gd name="T48" fmla="*/ 0 w 39"/>
              <a:gd name="T49" fmla="*/ 2147483647 h 116"/>
              <a:gd name="T50" fmla="*/ 0 w 39"/>
              <a:gd name="T51" fmla="*/ 2147483647 h 1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6"/>
              <a:gd name="T80" fmla="*/ 39 w 39"/>
              <a:gd name="T81" fmla="*/ 116 h 1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6">
                <a:moveTo>
                  <a:pt x="0" y="97"/>
                </a:moveTo>
                <a:lnTo>
                  <a:pt x="0" y="102"/>
                </a:lnTo>
                <a:lnTo>
                  <a:pt x="3" y="106"/>
                </a:lnTo>
                <a:lnTo>
                  <a:pt x="5" y="110"/>
                </a:lnTo>
                <a:lnTo>
                  <a:pt x="9" y="114"/>
                </a:lnTo>
                <a:lnTo>
                  <a:pt x="15" y="115"/>
                </a:lnTo>
                <a:lnTo>
                  <a:pt x="20" y="116"/>
                </a:lnTo>
                <a:lnTo>
                  <a:pt x="25" y="115"/>
                </a:lnTo>
                <a:lnTo>
                  <a:pt x="29" y="114"/>
                </a:lnTo>
                <a:lnTo>
                  <a:pt x="33" y="110"/>
                </a:lnTo>
                <a:lnTo>
                  <a:pt x="37" y="106"/>
                </a:lnTo>
                <a:lnTo>
                  <a:pt x="39" y="102"/>
                </a:lnTo>
                <a:lnTo>
                  <a:pt x="39" y="25"/>
                </a:lnTo>
                <a:lnTo>
                  <a:pt x="39" y="15"/>
                </a:lnTo>
                <a:lnTo>
                  <a:pt x="37" y="11"/>
                </a:lnTo>
                <a:lnTo>
                  <a:pt x="33" y="5"/>
                </a:lnTo>
                <a:lnTo>
                  <a:pt x="29" y="3"/>
                </a:lnTo>
                <a:lnTo>
                  <a:pt x="25" y="1"/>
                </a:lnTo>
                <a:lnTo>
                  <a:pt x="20" y="0"/>
                </a:lnTo>
                <a:lnTo>
                  <a:pt x="15" y="1"/>
                </a:lnTo>
                <a:lnTo>
                  <a:pt x="9" y="3"/>
                </a:lnTo>
                <a:lnTo>
                  <a:pt x="5" y="5"/>
                </a:lnTo>
                <a:lnTo>
                  <a:pt x="3" y="11"/>
                </a:lnTo>
                <a:lnTo>
                  <a:pt x="0" y="15"/>
                </a:lnTo>
                <a:lnTo>
                  <a:pt x="0" y="20"/>
                </a:lnTo>
                <a:lnTo>
                  <a:pt x="0" y="97"/>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3" name="Straight Connector 46871"/>
          <p:cNvSpPr>
            <a:spLocks noChangeShapeType="1"/>
          </p:cNvSpPr>
          <p:nvPr/>
        </p:nvSpPr>
        <p:spPr bwMode="auto">
          <a:xfrm>
            <a:off x="5695950" y="350202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4" name="Shape 46872"/>
          <p:cNvSpPr>
            <a:spLocks/>
          </p:cNvSpPr>
          <p:nvPr/>
        </p:nvSpPr>
        <p:spPr bwMode="auto">
          <a:xfrm>
            <a:off x="5688013" y="3502025"/>
            <a:ext cx="50800" cy="14288"/>
          </a:xfrm>
          <a:custGeom>
            <a:avLst/>
            <a:gdLst>
              <a:gd name="T0" fmla="*/ 2147483647 w 128"/>
              <a:gd name="T1" fmla="*/ 0 h 40"/>
              <a:gd name="T2" fmla="*/ 2147483647 w 128"/>
              <a:gd name="T3" fmla="*/ 2147483647 h 40"/>
              <a:gd name="T4" fmla="*/ 2147483647 w 128"/>
              <a:gd name="T5" fmla="*/ 2147483647 h 40"/>
              <a:gd name="T6" fmla="*/ 2147483647 w 128"/>
              <a:gd name="T7" fmla="*/ 2147483647 h 40"/>
              <a:gd name="T8" fmla="*/ 2147483647 w 128"/>
              <a:gd name="T9" fmla="*/ 2147483647 h 40"/>
              <a:gd name="T10" fmla="*/ 0 w 128"/>
              <a:gd name="T11" fmla="*/ 2147483647 h 40"/>
              <a:gd name="T12" fmla="*/ 0 w 128"/>
              <a:gd name="T13" fmla="*/ 2147483647 h 40"/>
              <a:gd name="T14" fmla="*/ 0 w 128"/>
              <a:gd name="T15" fmla="*/ 2147483647 h 40"/>
              <a:gd name="T16" fmla="*/ 2147483647 w 128"/>
              <a:gd name="T17" fmla="*/ 2147483647 h 40"/>
              <a:gd name="T18" fmla="*/ 2147483647 w 128"/>
              <a:gd name="T19" fmla="*/ 2147483647 h 40"/>
              <a:gd name="T20" fmla="*/ 2147483647 w 128"/>
              <a:gd name="T21" fmla="*/ 2147483647 h 40"/>
              <a:gd name="T22" fmla="*/ 2147483647 w 128"/>
              <a:gd name="T23" fmla="*/ 2147483647 h 40"/>
              <a:gd name="T24" fmla="*/ 2147483647 w 128"/>
              <a:gd name="T25" fmla="*/ 2147483647 h 40"/>
              <a:gd name="T26" fmla="*/ 2147483647 w 128"/>
              <a:gd name="T27" fmla="*/ 2147483647 h 40"/>
              <a:gd name="T28" fmla="*/ 2147483647 w 128"/>
              <a:gd name="T29" fmla="*/ 2147483647 h 40"/>
              <a:gd name="T30" fmla="*/ 2147483647 w 128"/>
              <a:gd name="T31" fmla="*/ 2147483647 h 40"/>
              <a:gd name="T32" fmla="*/ 2147483647 w 128"/>
              <a:gd name="T33" fmla="*/ 2147483647 h 40"/>
              <a:gd name="T34" fmla="*/ 2147483647 w 128"/>
              <a:gd name="T35" fmla="*/ 2147483647 h 40"/>
              <a:gd name="T36" fmla="*/ 2147483647 w 128"/>
              <a:gd name="T37" fmla="*/ 2147483647 h 40"/>
              <a:gd name="T38" fmla="*/ 2147483647 w 128"/>
              <a:gd name="T39" fmla="*/ 2147483647 h 40"/>
              <a:gd name="T40" fmla="*/ 2147483647 w 128"/>
              <a:gd name="T41" fmla="*/ 2147483647 h 40"/>
              <a:gd name="T42" fmla="*/ 2147483647 w 128"/>
              <a:gd name="T43" fmla="*/ 2147483647 h 40"/>
              <a:gd name="T44" fmla="*/ 2147483647 w 128"/>
              <a:gd name="T45" fmla="*/ 2147483647 h 40"/>
              <a:gd name="T46" fmla="*/ 2147483647 w 128"/>
              <a:gd name="T47" fmla="*/ 2147483647 h 40"/>
              <a:gd name="T48" fmla="*/ 2147483647 w 128"/>
              <a:gd name="T49" fmla="*/ 0 h 40"/>
              <a:gd name="T50" fmla="*/ 2147483647 w 12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40"/>
              <a:gd name="T80" fmla="*/ 128 w 12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40">
                <a:moveTo>
                  <a:pt x="20" y="0"/>
                </a:moveTo>
                <a:lnTo>
                  <a:pt x="15" y="1"/>
                </a:lnTo>
                <a:lnTo>
                  <a:pt x="9" y="3"/>
                </a:lnTo>
                <a:lnTo>
                  <a:pt x="5" y="5"/>
                </a:lnTo>
                <a:lnTo>
                  <a:pt x="3" y="11"/>
                </a:lnTo>
                <a:lnTo>
                  <a:pt x="0" y="15"/>
                </a:lnTo>
                <a:lnTo>
                  <a:pt x="0" y="20"/>
                </a:lnTo>
                <a:lnTo>
                  <a:pt x="0" y="25"/>
                </a:lnTo>
                <a:lnTo>
                  <a:pt x="3" y="30"/>
                </a:lnTo>
                <a:lnTo>
                  <a:pt x="5" y="34"/>
                </a:lnTo>
                <a:lnTo>
                  <a:pt x="9" y="37"/>
                </a:lnTo>
                <a:lnTo>
                  <a:pt x="15" y="40"/>
                </a:lnTo>
                <a:lnTo>
                  <a:pt x="102" y="40"/>
                </a:lnTo>
                <a:lnTo>
                  <a:pt x="114" y="40"/>
                </a:lnTo>
                <a:lnTo>
                  <a:pt x="118" y="37"/>
                </a:lnTo>
                <a:lnTo>
                  <a:pt x="122" y="34"/>
                </a:lnTo>
                <a:lnTo>
                  <a:pt x="126" y="30"/>
                </a:lnTo>
                <a:lnTo>
                  <a:pt x="127" y="25"/>
                </a:lnTo>
                <a:lnTo>
                  <a:pt x="128" y="20"/>
                </a:lnTo>
                <a:lnTo>
                  <a:pt x="127" y="15"/>
                </a:lnTo>
                <a:lnTo>
                  <a:pt x="126" y="11"/>
                </a:lnTo>
                <a:lnTo>
                  <a:pt x="122" y="5"/>
                </a:lnTo>
                <a:lnTo>
                  <a:pt x="118" y="3"/>
                </a:lnTo>
                <a:lnTo>
                  <a:pt x="114" y="1"/>
                </a:lnTo>
                <a:lnTo>
                  <a:pt x="10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5" name="Straight Connector 46873"/>
          <p:cNvSpPr>
            <a:spLocks noChangeShapeType="1"/>
          </p:cNvSpPr>
          <p:nvPr/>
        </p:nvSpPr>
        <p:spPr bwMode="auto">
          <a:xfrm>
            <a:off x="5722938" y="35083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6" name="Shape 46874"/>
          <p:cNvSpPr>
            <a:spLocks/>
          </p:cNvSpPr>
          <p:nvPr/>
        </p:nvSpPr>
        <p:spPr bwMode="auto">
          <a:xfrm>
            <a:off x="5722938" y="3473450"/>
            <a:ext cx="15875" cy="42863"/>
          </a:xfrm>
          <a:custGeom>
            <a:avLst/>
            <a:gdLst>
              <a:gd name="T0" fmla="*/ 0 w 38"/>
              <a:gd name="T1" fmla="*/ 2147483647 h 115"/>
              <a:gd name="T2" fmla="*/ 0 w 38"/>
              <a:gd name="T3" fmla="*/ 2147483647 h 115"/>
              <a:gd name="T4" fmla="*/ 2147483647 w 38"/>
              <a:gd name="T5" fmla="*/ 2147483647 h 115"/>
              <a:gd name="T6" fmla="*/ 2147483647 w 38"/>
              <a:gd name="T7" fmla="*/ 2147483647 h 115"/>
              <a:gd name="T8" fmla="*/ 2147483647 w 38"/>
              <a:gd name="T9" fmla="*/ 2147483647 h 115"/>
              <a:gd name="T10" fmla="*/ 2147483647 w 38"/>
              <a:gd name="T11" fmla="*/ 2147483647 h 115"/>
              <a:gd name="T12" fmla="*/ 2147483647 w 38"/>
              <a:gd name="T13" fmla="*/ 2147483647 h 115"/>
              <a:gd name="T14" fmla="*/ 2147483647 w 38"/>
              <a:gd name="T15" fmla="*/ 2147483647 h 115"/>
              <a:gd name="T16" fmla="*/ 2147483647 w 38"/>
              <a:gd name="T17" fmla="*/ 2147483647 h 115"/>
              <a:gd name="T18" fmla="*/ 2147483647 w 38"/>
              <a:gd name="T19" fmla="*/ 2147483647 h 115"/>
              <a:gd name="T20" fmla="*/ 2147483647 w 38"/>
              <a:gd name="T21" fmla="*/ 2147483647 h 115"/>
              <a:gd name="T22" fmla="*/ 2147483647 w 38"/>
              <a:gd name="T23" fmla="*/ 2147483647 h 115"/>
              <a:gd name="T24" fmla="*/ 2147483647 w 38"/>
              <a:gd name="T25" fmla="*/ 2147483647 h 115"/>
              <a:gd name="T26" fmla="*/ 2147483647 w 38"/>
              <a:gd name="T27" fmla="*/ 2147483647 h 115"/>
              <a:gd name="T28" fmla="*/ 2147483647 w 38"/>
              <a:gd name="T29" fmla="*/ 2147483647 h 115"/>
              <a:gd name="T30" fmla="*/ 2147483647 w 38"/>
              <a:gd name="T31" fmla="*/ 2147483647 h 115"/>
              <a:gd name="T32" fmla="*/ 2147483647 w 38"/>
              <a:gd name="T33" fmla="*/ 2147483647 h 115"/>
              <a:gd name="T34" fmla="*/ 2147483647 w 38"/>
              <a:gd name="T35" fmla="*/ 0 h 115"/>
              <a:gd name="T36" fmla="*/ 2147483647 w 38"/>
              <a:gd name="T37" fmla="*/ 0 h 115"/>
              <a:gd name="T38" fmla="*/ 2147483647 w 38"/>
              <a:gd name="T39" fmla="*/ 0 h 115"/>
              <a:gd name="T40" fmla="*/ 2147483647 w 38"/>
              <a:gd name="T41" fmla="*/ 2147483647 h 115"/>
              <a:gd name="T42" fmla="*/ 2147483647 w 38"/>
              <a:gd name="T43" fmla="*/ 2147483647 h 115"/>
              <a:gd name="T44" fmla="*/ 2147483647 w 38"/>
              <a:gd name="T45" fmla="*/ 2147483647 h 115"/>
              <a:gd name="T46" fmla="*/ 0 w 38"/>
              <a:gd name="T47" fmla="*/ 2147483647 h 115"/>
              <a:gd name="T48" fmla="*/ 0 w 38"/>
              <a:gd name="T49" fmla="*/ 2147483647 h 115"/>
              <a:gd name="T50" fmla="*/ 0 w 38"/>
              <a:gd name="T51" fmla="*/ 2147483647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5"/>
              <a:gd name="T80" fmla="*/ 38 w 38"/>
              <a:gd name="T81" fmla="*/ 115 h 11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5">
                <a:moveTo>
                  <a:pt x="0" y="95"/>
                </a:moveTo>
                <a:lnTo>
                  <a:pt x="0" y="100"/>
                </a:lnTo>
                <a:lnTo>
                  <a:pt x="2" y="105"/>
                </a:lnTo>
                <a:lnTo>
                  <a:pt x="5" y="109"/>
                </a:lnTo>
                <a:lnTo>
                  <a:pt x="9" y="112"/>
                </a:lnTo>
                <a:lnTo>
                  <a:pt x="14" y="115"/>
                </a:lnTo>
                <a:lnTo>
                  <a:pt x="20" y="115"/>
                </a:lnTo>
                <a:lnTo>
                  <a:pt x="25" y="115"/>
                </a:lnTo>
                <a:lnTo>
                  <a:pt x="29" y="112"/>
                </a:lnTo>
                <a:lnTo>
                  <a:pt x="33" y="109"/>
                </a:lnTo>
                <a:lnTo>
                  <a:pt x="37" y="105"/>
                </a:lnTo>
                <a:lnTo>
                  <a:pt x="38" y="100"/>
                </a:lnTo>
                <a:lnTo>
                  <a:pt x="38" y="24"/>
                </a:lnTo>
                <a:lnTo>
                  <a:pt x="38" y="14"/>
                </a:lnTo>
                <a:lnTo>
                  <a:pt x="37" y="9"/>
                </a:lnTo>
                <a:lnTo>
                  <a:pt x="33" y="5"/>
                </a:lnTo>
                <a:lnTo>
                  <a:pt x="29" y="2"/>
                </a:lnTo>
                <a:lnTo>
                  <a:pt x="25" y="0"/>
                </a:lnTo>
                <a:lnTo>
                  <a:pt x="20" y="0"/>
                </a:lnTo>
                <a:lnTo>
                  <a:pt x="14" y="0"/>
                </a:lnTo>
                <a:lnTo>
                  <a:pt x="9" y="2"/>
                </a:lnTo>
                <a:lnTo>
                  <a:pt x="5" y="5"/>
                </a:lnTo>
                <a:lnTo>
                  <a:pt x="2" y="9"/>
                </a:lnTo>
                <a:lnTo>
                  <a:pt x="0" y="14"/>
                </a:lnTo>
                <a:lnTo>
                  <a:pt x="0" y="20"/>
                </a:lnTo>
                <a:lnTo>
                  <a:pt x="0" y="9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7" name="Straight Connector 46875"/>
          <p:cNvSpPr>
            <a:spLocks noChangeShapeType="1"/>
          </p:cNvSpPr>
          <p:nvPr/>
        </p:nvSpPr>
        <p:spPr bwMode="auto">
          <a:xfrm>
            <a:off x="5730875" y="34734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8" name="Shape 46876"/>
          <p:cNvSpPr>
            <a:spLocks/>
          </p:cNvSpPr>
          <p:nvPr/>
        </p:nvSpPr>
        <p:spPr bwMode="auto">
          <a:xfrm>
            <a:off x="5722938" y="3473450"/>
            <a:ext cx="47625" cy="14288"/>
          </a:xfrm>
          <a:custGeom>
            <a:avLst/>
            <a:gdLst>
              <a:gd name="T0" fmla="*/ 2147483647 w 117"/>
              <a:gd name="T1" fmla="*/ 0 h 38"/>
              <a:gd name="T2" fmla="*/ 2147483647 w 117"/>
              <a:gd name="T3" fmla="*/ 0 h 38"/>
              <a:gd name="T4" fmla="*/ 2147483647 w 117"/>
              <a:gd name="T5" fmla="*/ 2147483647 h 38"/>
              <a:gd name="T6" fmla="*/ 2147483647 w 117"/>
              <a:gd name="T7" fmla="*/ 2147483647 h 38"/>
              <a:gd name="T8" fmla="*/ 2147483647 w 117"/>
              <a:gd name="T9" fmla="*/ 2147483647 h 38"/>
              <a:gd name="T10" fmla="*/ 0 w 117"/>
              <a:gd name="T11" fmla="*/ 2147483647 h 38"/>
              <a:gd name="T12" fmla="*/ 0 w 117"/>
              <a:gd name="T13" fmla="*/ 2147483647 h 38"/>
              <a:gd name="T14" fmla="*/ 0 w 117"/>
              <a:gd name="T15" fmla="*/ 2147483647 h 38"/>
              <a:gd name="T16" fmla="*/ 2147483647 w 117"/>
              <a:gd name="T17" fmla="*/ 2147483647 h 38"/>
              <a:gd name="T18" fmla="*/ 2147483647 w 117"/>
              <a:gd name="T19" fmla="*/ 2147483647 h 38"/>
              <a:gd name="T20" fmla="*/ 2147483647 w 117"/>
              <a:gd name="T21" fmla="*/ 2147483647 h 38"/>
              <a:gd name="T22" fmla="*/ 2147483647 w 117"/>
              <a:gd name="T23" fmla="*/ 2147483647 h 38"/>
              <a:gd name="T24" fmla="*/ 2147483647 w 117"/>
              <a:gd name="T25" fmla="*/ 2147483647 h 38"/>
              <a:gd name="T26" fmla="*/ 2147483647 w 117"/>
              <a:gd name="T27" fmla="*/ 2147483647 h 38"/>
              <a:gd name="T28" fmla="*/ 2147483647 w 117"/>
              <a:gd name="T29" fmla="*/ 2147483647 h 38"/>
              <a:gd name="T30" fmla="*/ 2147483647 w 117"/>
              <a:gd name="T31" fmla="*/ 2147483647 h 38"/>
              <a:gd name="T32" fmla="*/ 2147483647 w 117"/>
              <a:gd name="T33" fmla="*/ 2147483647 h 38"/>
              <a:gd name="T34" fmla="*/ 2147483647 w 117"/>
              <a:gd name="T35" fmla="*/ 2147483647 h 38"/>
              <a:gd name="T36" fmla="*/ 2147483647 w 117"/>
              <a:gd name="T37" fmla="*/ 2147483647 h 38"/>
              <a:gd name="T38" fmla="*/ 2147483647 w 117"/>
              <a:gd name="T39" fmla="*/ 2147483647 h 38"/>
              <a:gd name="T40" fmla="*/ 2147483647 w 117"/>
              <a:gd name="T41" fmla="*/ 2147483647 h 38"/>
              <a:gd name="T42" fmla="*/ 2147483647 w 117"/>
              <a:gd name="T43" fmla="*/ 2147483647 h 38"/>
              <a:gd name="T44" fmla="*/ 2147483647 w 117"/>
              <a:gd name="T45" fmla="*/ 2147483647 h 38"/>
              <a:gd name="T46" fmla="*/ 2147483647 w 117"/>
              <a:gd name="T47" fmla="*/ 0 h 38"/>
              <a:gd name="T48" fmla="*/ 2147483647 w 117"/>
              <a:gd name="T49" fmla="*/ 0 h 38"/>
              <a:gd name="T50" fmla="*/ 2147483647 w 11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8"/>
              <a:gd name="T80" fmla="*/ 117 w 11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8">
                <a:moveTo>
                  <a:pt x="20" y="0"/>
                </a:moveTo>
                <a:lnTo>
                  <a:pt x="14" y="0"/>
                </a:lnTo>
                <a:lnTo>
                  <a:pt x="9" y="2"/>
                </a:lnTo>
                <a:lnTo>
                  <a:pt x="5" y="5"/>
                </a:lnTo>
                <a:lnTo>
                  <a:pt x="2" y="9"/>
                </a:lnTo>
                <a:lnTo>
                  <a:pt x="0" y="14"/>
                </a:lnTo>
                <a:lnTo>
                  <a:pt x="0" y="20"/>
                </a:lnTo>
                <a:lnTo>
                  <a:pt x="0" y="24"/>
                </a:lnTo>
                <a:lnTo>
                  <a:pt x="2" y="29"/>
                </a:lnTo>
                <a:lnTo>
                  <a:pt x="5" y="33"/>
                </a:lnTo>
                <a:lnTo>
                  <a:pt x="9" y="37"/>
                </a:lnTo>
                <a:lnTo>
                  <a:pt x="14" y="38"/>
                </a:lnTo>
                <a:lnTo>
                  <a:pt x="92" y="38"/>
                </a:lnTo>
                <a:lnTo>
                  <a:pt x="103" y="38"/>
                </a:lnTo>
                <a:lnTo>
                  <a:pt x="108" y="37"/>
                </a:lnTo>
                <a:lnTo>
                  <a:pt x="112" y="33"/>
                </a:lnTo>
                <a:lnTo>
                  <a:pt x="115" y="29"/>
                </a:lnTo>
                <a:lnTo>
                  <a:pt x="117" y="24"/>
                </a:lnTo>
                <a:lnTo>
                  <a:pt x="117" y="20"/>
                </a:lnTo>
                <a:lnTo>
                  <a:pt x="117" y="14"/>
                </a:lnTo>
                <a:lnTo>
                  <a:pt x="115" y="9"/>
                </a:lnTo>
                <a:lnTo>
                  <a:pt x="112" y="5"/>
                </a:lnTo>
                <a:lnTo>
                  <a:pt x="108" y="2"/>
                </a:lnTo>
                <a:lnTo>
                  <a:pt x="103" y="0"/>
                </a:lnTo>
                <a:lnTo>
                  <a:pt x="9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599" name="Straight Connector 46877"/>
          <p:cNvSpPr>
            <a:spLocks noChangeShapeType="1"/>
          </p:cNvSpPr>
          <p:nvPr/>
        </p:nvSpPr>
        <p:spPr bwMode="auto">
          <a:xfrm>
            <a:off x="5754688" y="34813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0" name="Shape 46878"/>
          <p:cNvSpPr>
            <a:spLocks/>
          </p:cNvSpPr>
          <p:nvPr/>
        </p:nvSpPr>
        <p:spPr bwMode="auto">
          <a:xfrm>
            <a:off x="5754688" y="3444875"/>
            <a:ext cx="15875" cy="44450"/>
          </a:xfrm>
          <a:custGeom>
            <a:avLst/>
            <a:gdLst>
              <a:gd name="T0" fmla="*/ 0 w 39"/>
              <a:gd name="T1" fmla="*/ 2147483647 h 116"/>
              <a:gd name="T2" fmla="*/ 2147483647 w 39"/>
              <a:gd name="T3" fmla="*/ 2147483647 h 116"/>
              <a:gd name="T4" fmla="*/ 2147483647 w 39"/>
              <a:gd name="T5" fmla="*/ 2147483647 h 116"/>
              <a:gd name="T6" fmla="*/ 2147483647 w 39"/>
              <a:gd name="T7" fmla="*/ 2147483647 h 116"/>
              <a:gd name="T8" fmla="*/ 2147483647 w 39"/>
              <a:gd name="T9" fmla="*/ 2147483647 h 116"/>
              <a:gd name="T10" fmla="*/ 2147483647 w 39"/>
              <a:gd name="T11" fmla="*/ 2147483647 h 116"/>
              <a:gd name="T12" fmla="*/ 2147483647 w 39"/>
              <a:gd name="T13" fmla="*/ 2147483647 h 116"/>
              <a:gd name="T14" fmla="*/ 2147483647 w 39"/>
              <a:gd name="T15" fmla="*/ 2147483647 h 116"/>
              <a:gd name="T16" fmla="*/ 2147483647 w 39"/>
              <a:gd name="T17" fmla="*/ 2147483647 h 116"/>
              <a:gd name="T18" fmla="*/ 2147483647 w 39"/>
              <a:gd name="T19" fmla="*/ 2147483647 h 116"/>
              <a:gd name="T20" fmla="*/ 2147483647 w 39"/>
              <a:gd name="T21" fmla="*/ 2147483647 h 116"/>
              <a:gd name="T22" fmla="*/ 2147483647 w 39"/>
              <a:gd name="T23" fmla="*/ 2147483647 h 116"/>
              <a:gd name="T24" fmla="*/ 2147483647 w 39"/>
              <a:gd name="T25" fmla="*/ 2147483647 h 116"/>
              <a:gd name="T26" fmla="*/ 2147483647 w 39"/>
              <a:gd name="T27" fmla="*/ 2147483647 h 116"/>
              <a:gd name="T28" fmla="*/ 2147483647 w 39"/>
              <a:gd name="T29" fmla="*/ 2147483647 h 116"/>
              <a:gd name="T30" fmla="*/ 2147483647 w 39"/>
              <a:gd name="T31" fmla="*/ 2147483647 h 116"/>
              <a:gd name="T32" fmla="*/ 2147483647 w 39"/>
              <a:gd name="T33" fmla="*/ 2147483647 h 116"/>
              <a:gd name="T34" fmla="*/ 2147483647 w 39"/>
              <a:gd name="T35" fmla="*/ 2147483647 h 116"/>
              <a:gd name="T36" fmla="*/ 2147483647 w 39"/>
              <a:gd name="T37" fmla="*/ 0 h 116"/>
              <a:gd name="T38" fmla="*/ 2147483647 w 39"/>
              <a:gd name="T39" fmla="*/ 2147483647 h 116"/>
              <a:gd name="T40" fmla="*/ 2147483647 w 39"/>
              <a:gd name="T41" fmla="*/ 2147483647 h 116"/>
              <a:gd name="T42" fmla="*/ 2147483647 w 39"/>
              <a:gd name="T43" fmla="*/ 2147483647 h 116"/>
              <a:gd name="T44" fmla="*/ 2147483647 w 39"/>
              <a:gd name="T45" fmla="*/ 2147483647 h 116"/>
              <a:gd name="T46" fmla="*/ 2147483647 w 39"/>
              <a:gd name="T47" fmla="*/ 2147483647 h 116"/>
              <a:gd name="T48" fmla="*/ 0 w 39"/>
              <a:gd name="T49" fmla="*/ 2147483647 h 116"/>
              <a:gd name="T50" fmla="*/ 0 w 39"/>
              <a:gd name="T51" fmla="*/ 2147483647 h 1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6"/>
              <a:gd name="T80" fmla="*/ 39 w 39"/>
              <a:gd name="T81" fmla="*/ 116 h 1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6">
                <a:moveTo>
                  <a:pt x="0" y="97"/>
                </a:moveTo>
                <a:lnTo>
                  <a:pt x="1" y="101"/>
                </a:lnTo>
                <a:lnTo>
                  <a:pt x="2" y="106"/>
                </a:lnTo>
                <a:lnTo>
                  <a:pt x="6" y="110"/>
                </a:lnTo>
                <a:lnTo>
                  <a:pt x="10" y="114"/>
                </a:lnTo>
                <a:lnTo>
                  <a:pt x="16" y="115"/>
                </a:lnTo>
                <a:lnTo>
                  <a:pt x="20" y="116"/>
                </a:lnTo>
                <a:lnTo>
                  <a:pt x="25" y="115"/>
                </a:lnTo>
                <a:lnTo>
                  <a:pt x="30" y="114"/>
                </a:lnTo>
                <a:lnTo>
                  <a:pt x="34" y="110"/>
                </a:lnTo>
                <a:lnTo>
                  <a:pt x="37" y="106"/>
                </a:lnTo>
                <a:lnTo>
                  <a:pt x="39" y="101"/>
                </a:lnTo>
                <a:lnTo>
                  <a:pt x="39" y="25"/>
                </a:lnTo>
                <a:lnTo>
                  <a:pt x="39" y="15"/>
                </a:lnTo>
                <a:lnTo>
                  <a:pt x="37" y="11"/>
                </a:lnTo>
                <a:lnTo>
                  <a:pt x="34" y="5"/>
                </a:lnTo>
                <a:lnTo>
                  <a:pt x="30" y="3"/>
                </a:lnTo>
                <a:lnTo>
                  <a:pt x="25" y="1"/>
                </a:lnTo>
                <a:lnTo>
                  <a:pt x="20" y="0"/>
                </a:lnTo>
                <a:lnTo>
                  <a:pt x="16" y="1"/>
                </a:lnTo>
                <a:lnTo>
                  <a:pt x="10" y="3"/>
                </a:lnTo>
                <a:lnTo>
                  <a:pt x="6" y="5"/>
                </a:lnTo>
                <a:lnTo>
                  <a:pt x="2" y="11"/>
                </a:lnTo>
                <a:lnTo>
                  <a:pt x="1" y="15"/>
                </a:lnTo>
                <a:lnTo>
                  <a:pt x="0" y="20"/>
                </a:lnTo>
                <a:lnTo>
                  <a:pt x="0" y="97"/>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1" name="Straight Connector 46879"/>
          <p:cNvSpPr>
            <a:spLocks noChangeShapeType="1"/>
          </p:cNvSpPr>
          <p:nvPr/>
        </p:nvSpPr>
        <p:spPr bwMode="auto">
          <a:xfrm>
            <a:off x="5762625" y="34448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2" name="Shape 46880"/>
          <p:cNvSpPr>
            <a:spLocks/>
          </p:cNvSpPr>
          <p:nvPr/>
        </p:nvSpPr>
        <p:spPr bwMode="auto">
          <a:xfrm>
            <a:off x="5754688" y="3444875"/>
            <a:ext cx="42862" cy="14288"/>
          </a:xfrm>
          <a:custGeom>
            <a:avLst/>
            <a:gdLst>
              <a:gd name="T0" fmla="*/ 2147483647 w 109"/>
              <a:gd name="T1" fmla="*/ 0 h 38"/>
              <a:gd name="T2" fmla="*/ 2147483647 w 109"/>
              <a:gd name="T3" fmla="*/ 2147483647 h 38"/>
              <a:gd name="T4" fmla="*/ 2147483647 w 109"/>
              <a:gd name="T5" fmla="*/ 2147483647 h 38"/>
              <a:gd name="T6" fmla="*/ 2147483647 w 109"/>
              <a:gd name="T7" fmla="*/ 2147483647 h 38"/>
              <a:gd name="T8" fmla="*/ 2147483647 w 109"/>
              <a:gd name="T9" fmla="*/ 2147483647 h 38"/>
              <a:gd name="T10" fmla="*/ 2147483647 w 109"/>
              <a:gd name="T11" fmla="*/ 2147483647 h 38"/>
              <a:gd name="T12" fmla="*/ 0 w 109"/>
              <a:gd name="T13" fmla="*/ 2147483647 h 38"/>
              <a:gd name="T14" fmla="*/ 2147483647 w 109"/>
              <a:gd name="T15" fmla="*/ 2147483647 h 38"/>
              <a:gd name="T16" fmla="*/ 2147483647 w 109"/>
              <a:gd name="T17" fmla="*/ 2147483647 h 38"/>
              <a:gd name="T18" fmla="*/ 2147483647 w 109"/>
              <a:gd name="T19" fmla="*/ 2147483647 h 38"/>
              <a:gd name="T20" fmla="*/ 2147483647 w 109"/>
              <a:gd name="T21" fmla="*/ 2147483647 h 38"/>
              <a:gd name="T22" fmla="*/ 2147483647 w 109"/>
              <a:gd name="T23" fmla="*/ 2147483647 h 38"/>
              <a:gd name="T24" fmla="*/ 2147483647 w 109"/>
              <a:gd name="T25" fmla="*/ 2147483647 h 38"/>
              <a:gd name="T26" fmla="*/ 2147483647 w 109"/>
              <a:gd name="T27" fmla="*/ 2147483647 h 38"/>
              <a:gd name="T28" fmla="*/ 2147483647 w 109"/>
              <a:gd name="T29" fmla="*/ 2147483647 h 38"/>
              <a:gd name="T30" fmla="*/ 2147483647 w 109"/>
              <a:gd name="T31" fmla="*/ 2147483647 h 38"/>
              <a:gd name="T32" fmla="*/ 2147483647 w 109"/>
              <a:gd name="T33" fmla="*/ 2147483647 h 38"/>
              <a:gd name="T34" fmla="*/ 2147483647 w 109"/>
              <a:gd name="T35" fmla="*/ 2147483647 h 38"/>
              <a:gd name="T36" fmla="*/ 2147483647 w 109"/>
              <a:gd name="T37" fmla="*/ 2147483647 h 38"/>
              <a:gd name="T38" fmla="*/ 2147483647 w 109"/>
              <a:gd name="T39" fmla="*/ 2147483647 h 38"/>
              <a:gd name="T40" fmla="*/ 2147483647 w 109"/>
              <a:gd name="T41" fmla="*/ 2147483647 h 38"/>
              <a:gd name="T42" fmla="*/ 2147483647 w 109"/>
              <a:gd name="T43" fmla="*/ 2147483647 h 38"/>
              <a:gd name="T44" fmla="*/ 2147483647 w 109"/>
              <a:gd name="T45" fmla="*/ 2147483647 h 38"/>
              <a:gd name="T46" fmla="*/ 2147483647 w 109"/>
              <a:gd name="T47" fmla="*/ 2147483647 h 38"/>
              <a:gd name="T48" fmla="*/ 2147483647 w 109"/>
              <a:gd name="T49" fmla="*/ 0 h 38"/>
              <a:gd name="T50" fmla="*/ 2147483647 w 10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8"/>
              <a:gd name="T80" fmla="*/ 109 w 10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8">
                <a:moveTo>
                  <a:pt x="20" y="0"/>
                </a:moveTo>
                <a:lnTo>
                  <a:pt x="16" y="1"/>
                </a:lnTo>
                <a:lnTo>
                  <a:pt x="10" y="3"/>
                </a:lnTo>
                <a:lnTo>
                  <a:pt x="6" y="5"/>
                </a:lnTo>
                <a:lnTo>
                  <a:pt x="2" y="11"/>
                </a:lnTo>
                <a:lnTo>
                  <a:pt x="1" y="15"/>
                </a:lnTo>
                <a:lnTo>
                  <a:pt x="0" y="20"/>
                </a:lnTo>
                <a:lnTo>
                  <a:pt x="1" y="25"/>
                </a:lnTo>
                <a:lnTo>
                  <a:pt x="2" y="31"/>
                </a:lnTo>
                <a:lnTo>
                  <a:pt x="6" y="35"/>
                </a:lnTo>
                <a:lnTo>
                  <a:pt x="10" y="37"/>
                </a:lnTo>
                <a:lnTo>
                  <a:pt x="16" y="38"/>
                </a:lnTo>
                <a:lnTo>
                  <a:pt x="84" y="38"/>
                </a:lnTo>
                <a:lnTo>
                  <a:pt x="94" y="38"/>
                </a:lnTo>
                <a:lnTo>
                  <a:pt x="99" y="37"/>
                </a:lnTo>
                <a:lnTo>
                  <a:pt x="103" y="35"/>
                </a:lnTo>
                <a:lnTo>
                  <a:pt x="105" y="31"/>
                </a:lnTo>
                <a:lnTo>
                  <a:pt x="108" y="25"/>
                </a:lnTo>
                <a:lnTo>
                  <a:pt x="109" y="20"/>
                </a:lnTo>
                <a:lnTo>
                  <a:pt x="108" y="15"/>
                </a:lnTo>
                <a:lnTo>
                  <a:pt x="105" y="11"/>
                </a:lnTo>
                <a:lnTo>
                  <a:pt x="103" y="5"/>
                </a:lnTo>
                <a:lnTo>
                  <a:pt x="99" y="3"/>
                </a:lnTo>
                <a:lnTo>
                  <a:pt x="94" y="1"/>
                </a:lnTo>
                <a:lnTo>
                  <a:pt x="8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3" name="Straight Connector 46881"/>
          <p:cNvSpPr>
            <a:spLocks noChangeShapeType="1"/>
          </p:cNvSpPr>
          <p:nvPr/>
        </p:nvSpPr>
        <p:spPr bwMode="auto">
          <a:xfrm>
            <a:off x="5781675" y="345122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4" name="Shape 46882"/>
          <p:cNvSpPr>
            <a:spLocks/>
          </p:cNvSpPr>
          <p:nvPr/>
        </p:nvSpPr>
        <p:spPr bwMode="auto">
          <a:xfrm>
            <a:off x="5781675" y="3414713"/>
            <a:ext cx="15875" cy="44450"/>
          </a:xfrm>
          <a:custGeom>
            <a:avLst/>
            <a:gdLst>
              <a:gd name="T0" fmla="*/ 0 w 38"/>
              <a:gd name="T1" fmla="*/ 2147483647 h 116"/>
              <a:gd name="T2" fmla="*/ 0 w 38"/>
              <a:gd name="T3" fmla="*/ 2147483647 h 116"/>
              <a:gd name="T4" fmla="*/ 2147483647 w 38"/>
              <a:gd name="T5" fmla="*/ 2147483647 h 116"/>
              <a:gd name="T6" fmla="*/ 2147483647 w 38"/>
              <a:gd name="T7" fmla="*/ 2147483647 h 116"/>
              <a:gd name="T8" fmla="*/ 2147483647 w 38"/>
              <a:gd name="T9" fmla="*/ 2147483647 h 116"/>
              <a:gd name="T10" fmla="*/ 2147483647 w 38"/>
              <a:gd name="T11" fmla="*/ 2147483647 h 116"/>
              <a:gd name="T12" fmla="*/ 2147483647 w 38"/>
              <a:gd name="T13" fmla="*/ 2147483647 h 116"/>
              <a:gd name="T14" fmla="*/ 2147483647 w 38"/>
              <a:gd name="T15" fmla="*/ 2147483647 h 116"/>
              <a:gd name="T16" fmla="*/ 2147483647 w 38"/>
              <a:gd name="T17" fmla="*/ 2147483647 h 116"/>
              <a:gd name="T18" fmla="*/ 2147483647 w 38"/>
              <a:gd name="T19" fmla="*/ 2147483647 h 116"/>
              <a:gd name="T20" fmla="*/ 2147483647 w 38"/>
              <a:gd name="T21" fmla="*/ 2147483647 h 116"/>
              <a:gd name="T22" fmla="*/ 2147483647 w 38"/>
              <a:gd name="T23" fmla="*/ 2147483647 h 116"/>
              <a:gd name="T24" fmla="*/ 2147483647 w 38"/>
              <a:gd name="T25" fmla="*/ 2147483647 h 116"/>
              <a:gd name="T26" fmla="*/ 2147483647 w 38"/>
              <a:gd name="T27" fmla="*/ 2147483647 h 116"/>
              <a:gd name="T28" fmla="*/ 2147483647 w 38"/>
              <a:gd name="T29" fmla="*/ 2147483647 h 116"/>
              <a:gd name="T30" fmla="*/ 2147483647 w 38"/>
              <a:gd name="T31" fmla="*/ 2147483647 h 116"/>
              <a:gd name="T32" fmla="*/ 2147483647 w 38"/>
              <a:gd name="T33" fmla="*/ 2147483647 h 116"/>
              <a:gd name="T34" fmla="*/ 2147483647 w 38"/>
              <a:gd name="T35" fmla="*/ 2147483647 h 116"/>
              <a:gd name="T36" fmla="*/ 2147483647 w 38"/>
              <a:gd name="T37" fmla="*/ 0 h 116"/>
              <a:gd name="T38" fmla="*/ 2147483647 w 38"/>
              <a:gd name="T39" fmla="*/ 2147483647 h 116"/>
              <a:gd name="T40" fmla="*/ 2147483647 w 38"/>
              <a:gd name="T41" fmla="*/ 2147483647 h 116"/>
              <a:gd name="T42" fmla="*/ 2147483647 w 38"/>
              <a:gd name="T43" fmla="*/ 2147483647 h 116"/>
              <a:gd name="T44" fmla="*/ 2147483647 w 38"/>
              <a:gd name="T45" fmla="*/ 2147483647 h 116"/>
              <a:gd name="T46" fmla="*/ 0 w 38"/>
              <a:gd name="T47" fmla="*/ 2147483647 h 116"/>
              <a:gd name="T48" fmla="*/ 0 w 38"/>
              <a:gd name="T49" fmla="*/ 2147483647 h 116"/>
              <a:gd name="T50" fmla="*/ 0 w 38"/>
              <a:gd name="T51" fmla="*/ 2147483647 h 1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16"/>
              <a:gd name="T80" fmla="*/ 38 w 38"/>
              <a:gd name="T81" fmla="*/ 116 h 1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16">
                <a:moveTo>
                  <a:pt x="0" y="96"/>
                </a:moveTo>
                <a:lnTo>
                  <a:pt x="0" y="101"/>
                </a:lnTo>
                <a:lnTo>
                  <a:pt x="2" y="107"/>
                </a:lnTo>
                <a:lnTo>
                  <a:pt x="5" y="111"/>
                </a:lnTo>
                <a:lnTo>
                  <a:pt x="9" y="113"/>
                </a:lnTo>
                <a:lnTo>
                  <a:pt x="14" y="114"/>
                </a:lnTo>
                <a:lnTo>
                  <a:pt x="20" y="116"/>
                </a:lnTo>
                <a:lnTo>
                  <a:pt x="24" y="114"/>
                </a:lnTo>
                <a:lnTo>
                  <a:pt x="29" y="113"/>
                </a:lnTo>
                <a:lnTo>
                  <a:pt x="33" y="111"/>
                </a:lnTo>
                <a:lnTo>
                  <a:pt x="35" y="107"/>
                </a:lnTo>
                <a:lnTo>
                  <a:pt x="38" y="101"/>
                </a:lnTo>
                <a:lnTo>
                  <a:pt x="38" y="25"/>
                </a:lnTo>
                <a:lnTo>
                  <a:pt x="38" y="15"/>
                </a:lnTo>
                <a:lnTo>
                  <a:pt x="35" y="10"/>
                </a:lnTo>
                <a:lnTo>
                  <a:pt x="33" y="6"/>
                </a:lnTo>
                <a:lnTo>
                  <a:pt x="29" y="2"/>
                </a:lnTo>
                <a:lnTo>
                  <a:pt x="24" y="1"/>
                </a:lnTo>
                <a:lnTo>
                  <a:pt x="20" y="0"/>
                </a:lnTo>
                <a:lnTo>
                  <a:pt x="14" y="1"/>
                </a:lnTo>
                <a:lnTo>
                  <a:pt x="9" y="2"/>
                </a:lnTo>
                <a:lnTo>
                  <a:pt x="5" y="6"/>
                </a:lnTo>
                <a:lnTo>
                  <a:pt x="2" y="10"/>
                </a:lnTo>
                <a:lnTo>
                  <a:pt x="0" y="15"/>
                </a:lnTo>
                <a:lnTo>
                  <a:pt x="0" y="21"/>
                </a:lnTo>
                <a:lnTo>
                  <a:pt x="0" y="96"/>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5" name="Straight Connector 46883"/>
          <p:cNvSpPr>
            <a:spLocks noChangeShapeType="1"/>
          </p:cNvSpPr>
          <p:nvPr/>
        </p:nvSpPr>
        <p:spPr bwMode="auto">
          <a:xfrm>
            <a:off x="5789613" y="341471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6" name="Shape 46884"/>
          <p:cNvSpPr>
            <a:spLocks/>
          </p:cNvSpPr>
          <p:nvPr/>
        </p:nvSpPr>
        <p:spPr bwMode="auto">
          <a:xfrm>
            <a:off x="5781675" y="3414713"/>
            <a:ext cx="63500" cy="14287"/>
          </a:xfrm>
          <a:custGeom>
            <a:avLst/>
            <a:gdLst>
              <a:gd name="T0" fmla="*/ 2147483647 w 157"/>
              <a:gd name="T1" fmla="*/ 0 h 39"/>
              <a:gd name="T2" fmla="*/ 2147483647 w 157"/>
              <a:gd name="T3" fmla="*/ 2147483647 h 39"/>
              <a:gd name="T4" fmla="*/ 2147483647 w 157"/>
              <a:gd name="T5" fmla="*/ 2147483647 h 39"/>
              <a:gd name="T6" fmla="*/ 2147483647 w 157"/>
              <a:gd name="T7" fmla="*/ 2147483647 h 39"/>
              <a:gd name="T8" fmla="*/ 2147483647 w 157"/>
              <a:gd name="T9" fmla="*/ 2147483647 h 39"/>
              <a:gd name="T10" fmla="*/ 0 w 157"/>
              <a:gd name="T11" fmla="*/ 2147483647 h 39"/>
              <a:gd name="T12" fmla="*/ 0 w 157"/>
              <a:gd name="T13" fmla="*/ 2147483647 h 39"/>
              <a:gd name="T14" fmla="*/ 0 w 157"/>
              <a:gd name="T15" fmla="*/ 2147483647 h 39"/>
              <a:gd name="T16" fmla="*/ 2147483647 w 157"/>
              <a:gd name="T17" fmla="*/ 2147483647 h 39"/>
              <a:gd name="T18" fmla="*/ 2147483647 w 157"/>
              <a:gd name="T19" fmla="*/ 2147483647 h 39"/>
              <a:gd name="T20" fmla="*/ 2147483647 w 157"/>
              <a:gd name="T21" fmla="*/ 2147483647 h 39"/>
              <a:gd name="T22" fmla="*/ 2147483647 w 157"/>
              <a:gd name="T23" fmla="*/ 2147483647 h 39"/>
              <a:gd name="T24" fmla="*/ 2147483647 w 157"/>
              <a:gd name="T25" fmla="*/ 2147483647 h 39"/>
              <a:gd name="T26" fmla="*/ 2147483647 w 157"/>
              <a:gd name="T27" fmla="*/ 2147483647 h 39"/>
              <a:gd name="T28" fmla="*/ 2147483647 w 157"/>
              <a:gd name="T29" fmla="*/ 2147483647 h 39"/>
              <a:gd name="T30" fmla="*/ 2147483647 w 157"/>
              <a:gd name="T31" fmla="*/ 2147483647 h 39"/>
              <a:gd name="T32" fmla="*/ 2147483647 w 157"/>
              <a:gd name="T33" fmla="*/ 2147483647 h 39"/>
              <a:gd name="T34" fmla="*/ 2147483647 w 157"/>
              <a:gd name="T35" fmla="*/ 2147483647 h 39"/>
              <a:gd name="T36" fmla="*/ 2147483647 w 157"/>
              <a:gd name="T37" fmla="*/ 2147483647 h 39"/>
              <a:gd name="T38" fmla="*/ 2147483647 w 157"/>
              <a:gd name="T39" fmla="*/ 2147483647 h 39"/>
              <a:gd name="T40" fmla="*/ 2147483647 w 157"/>
              <a:gd name="T41" fmla="*/ 2147483647 h 39"/>
              <a:gd name="T42" fmla="*/ 2147483647 w 157"/>
              <a:gd name="T43" fmla="*/ 2147483647 h 39"/>
              <a:gd name="T44" fmla="*/ 2147483647 w 157"/>
              <a:gd name="T45" fmla="*/ 2147483647 h 39"/>
              <a:gd name="T46" fmla="*/ 2147483647 w 157"/>
              <a:gd name="T47" fmla="*/ 2147483647 h 39"/>
              <a:gd name="T48" fmla="*/ 2147483647 w 157"/>
              <a:gd name="T49" fmla="*/ 0 h 39"/>
              <a:gd name="T50" fmla="*/ 2147483647 w 15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7"/>
              <a:gd name="T79" fmla="*/ 0 h 39"/>
              <a:gd name="T80" fmla="*/ 157 w 15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7" h="39">
                <a:moveTo>
                  <a:pt x="20" y="0"/>
                </a:moveTo>
                <a:lnTo>
                  <a:pt x="14" y="1"/>
                </a:lnTo>
                <a:lnTo>
                  <a:pt x="9" y="2"/>
                </a:lnTo>
                <a:lnTo>
                  <a:pt x="5" y="6"/>
                </a:lnTo>
                <a:lnTo>
                  <a:pt x="2" y="10"/>
                </a:lnTo>
                <a:lnTo>
                  <a:pt x="0" y="15"/>
                </a:lnTo>
                <a:lnTo>
                  <a:pt x="0" y="19"/>
                </a:lnTo>
                <a:lnTo>
                  <a:pt x="0" y="25"/>
                </a:lnTo>
                <a:lnTo>
                  <a:pt x="2" y="30"/>
                </a:lnTo>
                <a:lnTo>
                  <a:pt x="5" y="34"/>
                </a:lnTo>
                <a:lnTo>
                  <a:pt x="9" y="37"/>
                </a:lnTo>
                <a:lnTo>
                  <a:pt x="14" y="39"/>
                </a:lnTo>
                <a:lnTo>
                  <a:pt x="132" y="39"/>
                </a:lnTo>
                <a:lnTo>
                  <a:pt x="143" y="39"/>
                </a:lnTo>
                <a:lnTo>
                  <a:pt x="147" y="37"/>
                </a:lnTo>
                <a:lnTo>
                  <a:pt x="150" y="34"/>
                </a:lnTo>
                <a:lnTo>
                  <a:pt x="154" y="30"/>
                </a:lnTo>
                <a:lnTo>
                  <a:pt x="156" y="25"/>
                </a:lnTo>
                <a:lnTo>
                  <a:pt x="157" y="19"/>
                </a:lnTo>
                <a:lnTo>
                  <a:pt x="156" y="15"/>
                </a:lnTo>
                <a:lnTo>
                  <a:pt x="154" y="10"/>
                </a:lnTo>
                <a:lnTo>
                  <a:pt x="150" y="6"/>
                </a:lnTo>
                <a:lnTo>
                  <a:pt x="147" y="2"/>
                </a:lnTo>
                <a:lnTo>
                  <a:pt x="143" y="1"/>
                </a:lnTo>
                <a:lnTo>
                  <a:pt x="13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7" name="Straight Connector 46885"/>
          <p:cNvSpPr>
            <a:spLocks noChangeShapeType="1"/>
          </p:cNvSpPr>
          <p:nvPr/>
        </p:nvSpPr>
        <p:spPr bwMode="auto">
          <a:xfrm>
            <a:off x="5829300" y="34210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8" name="Shape 46886"/>
          <p:cNvSpPr>
            <a:spLocks/>
          </p:cNvSpPr>
          <p:nvPr/>
        </p:nvSpPr>
        <p:spPr bwMode="auto">
          <a:xfrm>
            <a:off x="5829300" y="3355975"/>
            <a:ext cx="14288" cy="73025"/>
          </a:xfrm>
          <a:custGeom>
            <a:avLst/>
            <a:gdLst>
              <a:gd name="T0" fmla="*/ 0 w 39"/>
              <a:gd name="T1" fmla="*/ 2147483647 h 191"/>
              <a:gd name="T2" fmla="*/ 0 w 39"/>
              <a:gd name="T3" fmla="*/ 2147483647 h 191"/>
              <a:gd name="T4" fmla="*/ 2147483647 w 39"/>
              <a:gd name="T5" fmla="*/ 2147483647 h 191"/>
              <a:gd name="T6" fmla="*/ 2147483647 w 39"/>
              <a:gd name="T7" fmla="*/ 2147483647 h 191"/>
              <a:gd name="T8" fmla="*/ 2147483647 w 39"/>
              <a:gd name="T9" fmla="*/ 2147483647 h 191"/>
              <a:gd name="T10" fmla="*/ 2147483647 w 39"/>
              <a:gd name="T11" fmla="*/ 2147483647 h 191"/>
              <a:gd name="T12" fmla="*/ 2147483647 w 39"/>
              <a:gd name="T13" fmla="*/ 2147483647 h 191"/>
              <a:gd name="T14" fmla="*/ 2147483647 w 39"/>
              <a:gd name="T15" fmla="*/ 2147483647 h 191"/>
              <a:gd name="T16" fmla="*/ 2147483647 w 39"/>
              <a:gd name="T17" fmla="*/ 2147483647 h 191"/>
              <a:gd name="T18" fmla="*/ 2147483647 w 39"/>
              <a:gd name="T19" fmla="*/ 2147483647 h 191"/>
              <a:gd name="T20" fmla="*/ 2147483647 w 39"/>
              <a:gd name="T21" fmla="*/ 2147483647 h 191"/>
              <a:gd name="T22" fmla="*/ 2147483647 w 39"/>
              <a:gd name="T23" fmla="*/ 2147483647 h 191"/>
              <a:gd name="T24" fmla="*/ 2147483647 w 39"/>
              <a:gd name="T25" fmla="*/ 2147483647 h 191"/>
              <a:gd name="T26" fmla="*/ 2147483647 w 39"/>
              <a:gd name="T27" fmla="*/ 2147483647 h 191"/>
              <a:gd name="T28" fmla="*/ 2147483647 w 39"/>
              <a:gd name="T29" fmla="*/ 2147483647 h 191"/>
              <a:gd name="T30" fmla="*/ 2147483647 w 39"/>
              <a:gd name="T31" fmla="*/ 2147483647 h 191"/>
              <a:gd name="T32" fmla="*/ 2147483647 w 39"/>
              <a:gd name="T33" fmla="*/ 2147483647 h 191"/>
              <a:gd name="T34" fmla="*/ 2147483647 w 39"/>
              <a:gd name="T35" fmla="*/ 2147483647 h 191"/>
              <a:gd name="T36" fmla="*/ 2147483647 w 39"/>
              <a:gd name="T37" fmla="*/ 0 h 191"/>
              <a:gd name="T38" fmla="*/ 2147483647 w 39"/>
              <a:gd name="T39" fmla="*/ 2147483647 h 191"/>
              <a:gd name="T40" fmla="*/ 2147483647 w 39"/>
              <a:gd name="T41" fmla="*/ 2147483647 h 191"/>
              <a:gd name="T42" fmla="*/ 2147483647 w 39"/>
              <a:gd name="T43" fmla="*/ 2147483647 h 191"/>
              <a:gd name="T44" fmla="*/ 2147483647 w 39"/>
              <a:gd name="T45" fmla="*/ 2147483647 h 191"/>
              <a:gd name="T46" fmla="*/ 0 w 39"/>
              <a:gd name="T47" fmla="*/ 2147483647 h 191"/>
              <a:gd name="T48" fmla="*/ 0 w 39"/>
              <a:gd name="T49" fmla="*/ 2147483647 h 191"/>
              <a:gd name="T50" fmla="*/ 0 w 39"/>
              <a:gd name="T51" fmla="*/ 2147483647 h 1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91"/>
              <a:gd name="T80" fmla="*/ 39 w 39"/>
              <a:gd name="T81" fmla="*/ 191 h 19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91">
                <a:moveTo>
                  <a:pt x="0" y="171"/>
                </a:moveTo>
                <a:lnTo>
                  <a:pt x="0" y="177"/>
                </a:lnTo>
                <a:lnTo>
                  <a:pt x="3" y="182"/>
                </a:lnTo>
                <a:lnTo>
                  <a:pt x="6" y="186"/>
                </a:lnTo>
                <a:lnTo>
                  <a:pt x="10" y="189"/>
                </a:lnTo>
                <a:lnTo>
                  <a:pt x="15" y="191"/>
                </a:lnTo>
                <a:lnTo>
                  <a:pt x="20" y="191"/>
                </a:lnTo>
                <a:lnTo>
                  <a:pt x="26" y="191"/>
                </a:lnTo>
                <a:lnTo>
                  <a:pt x="30" y="189"/>
                </a:lnTo>
                <a:lnTo>
                  <a:pt x="33" y="186"/>
                </a:lnTo>
                <a:lnTo>
                  <a:pt x="37" y="182"/>
                </a:lnTo>
                <a:lnTo>
                  <a:pt x="39" y="177"/>
                </a:lnTo>
                <a:lnTo>
                  <a:pt x="39" y="25"/>
                </a:lnTo>
                <a:lnTo>
                  <a:pt x="39" y="14"/>
                </a:lnTo>
                <a:lnTo>
                  <a:pt x="37" y="10"/>
                </a:lnTo>
                <a:lnTo>
                  <a:pt x="33" y="6"/>
                </a:lnTo>
                <a:lnTo>
                  <a:pt x="30" y="2"/>
                </a:lnTo>
                <a:lnTo>
                  <a:pt x="26" y="1"/>
                </a:lnTo>
                <a:lnTo>
                  <a:pt x="20" y="0"/>
                </a:lnTo>
                <a:lnTo>
                  <a:pt x="15" y="1"/>
                </a:lnTo>
                <a:lnTo>
                  <a:pt x="10" y="2"/>
                </a:lnTo>
                <a:lnTo>
                  <a:pt x="6" y="6"/>
                </a:lnTo>
                <a:lnTo>
                  <a:pt x="3" y="10"/>
                </a:lnTo>
                <a:lnTo>
                  <a:pt x="0" y="14"/>
                </a:lnTo>
                <a:lnTo>
                  <a:pt x="0" y="19"/>
                </a:lnTo>
                <a:lnTo>
                  <a:pt x="0" y="171"/>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09" name="Straight Connector 46887"/>
          <p:cNvSpPr>
            <a:spLocks noChangeShapeType="1"/>
          </p:cNvSpPr>
          <p:nvPr/>
        </p:nvSpPr>
        <p:spPr bwMode="auto">
          <a:xfrm>
            <a:off x="5837238" y="33559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0" name="Shape 46888"/>
          <p:cNvSpPr>
            <a:spLocks/>
          </p:cNvSpPr>
          <p:nvPr/>
        </p:nvSpPr>
        <p:spPr bwMode="auto">
          <a:xfrm>
            <a:off x="5829300" y="3355975"/>
            <a:ext cx="53975" cy="15875"/>
          </a:xfrm>
          <a:custGeom>
            <a:avLst/>
            <a:gdLst>
              <a:gd name="T0" fmla="*/ 2147483647 w 138"/>
              <a:gd name="T1" fmla="*/ 0 h 39"/>
              <a:gd name="T2" fmla="*/ 2147483647 w 138"/>
              <a:gd name="T3" fmla="*/ 2147483647 h 39"/>
              <a:gd name="T4" fmla="*/ 2147483647 w 138"/>
              <a:gd name="T5" fmla="*/ 2147483647 h 39"/>
              <a:gd name="T6" fmla="*/ 2147483647 w 138"/>
              <a:gd name="T7" fmla="*/ 2147483647 h 39"/>
              <a:gd name="T8" fmla="*/ 2147483647 w 138"/>
              <a:gd name="T9" fmla="*/ 2147483647 h 39"/>
              <a:gd name="T10" fmla="*/ 0 w 138"/>
              <a:gd name="T11" fmla="*/ 2147483647 h 39"/>
              <a:gd name="T12" fmla="*/ 0 w 138"/>
              <a:gd name="T13" fmla="*/ 2147483647 h 39"/>
              <a:gd name="T14" fmla="*/ 0 w 138"/>
              <a:gd name="T15" fmla="*/ 2147483647 h 39"/>
              <a:gd name="T16" fmla="*/ 2147483647 w 138"/>
              <a:gd name="T17" fmla="*/ 2147483647 h 39"/>
              <a:gd name="T18" fmla="*/ 2147483647 w 138"/>
              <a:gd name="T19" fmla="*/ 2147483647 h 39"/>
              <a:gd name="T20" fmla="*/ 2147483647 w 138"/>
              <a:gd name="T21" fmla="*/ 2147483647 h 39"/>
              <a:gd name="T22" fmla="*/ 2147483647 w 138"/>
              <a:gd name="T23" fmla="*/ 2147483647 h 39"/>
              <a:gd name="T24" fmla="*/ 2147483647 w 138"/>
              <a:gd name="T25" fmla="*/ 2147483647 h 39"/>
              <a:gd name="T26" fmla="*/ 2147483647 w 138"/>
              <a:gd name="T27" fmla="*/ 2147483647 h 39"/>
              <a:gd name="T28" fmla="*/ 2147483647 w 138"/>
              <a:gd name="T29" fmla="*/ 2147483647 h 39"/>
              <a:gd name="T30" fmla="*/ 2147483647 w 138"/>
              <a:gd name="T31" fmla="*/ 2147483647 h 39"/>
              <a:gd name="T32" fmla="*/ 2147483647 w 138"/>
              <a:gd name="T33" fmla="*/ 2147483647 h 39"/>
              <a:gd name="T34" fmla="*/ 2147483647 w 138"/>
              <a:gd name="T35" fmla="*/ 2147483647 h 39"/>
              <a:gd name="T36" fmla="*/ 2147483647 w 138"/>
              <a:gd name="T37" fmla="*/ 2147483647 h 39"/>
              <a:gd name="T38" fmla="*/ 2147483647 w 138"/>
              <a:gd name="T39" fmla="*/ 2147483647 h 39"/>
              <a:gd name="T40" fmla="*/ 2147483647 w 138"/>
              <a:gd name="T41" fmla="*/ 2147483647 h 39"/>
              <a:gd name="T42" fmla="*/ 2147483647 w 138"/>
              <a:gd name="T43" fmla="*/ 2147483647 h 39"/>
              <a:gd name="T44" fmla="*/ 2147483647 w 138"/>
              <a:gd name="T45" fmla="*/ 2147483647 h 39"/>
              <a:gd name="T46" fmla="*/ 2147483647 w 138"/>
              <a:gd name="T47" fmla="*/ 2147483647 h 39"/>
              <a:gd name="T48" fmla="*/ 2147483647 w 138"/>
              <a:gd name="T49" fmla="*/ 0 h 39"/>
              <a:gd name="T50" fmla="*/ 2147483647 w 13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39"/>
              <a:gd name="T80" fmla="*/ 138 w 13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113" y="39"/>
                </a:lnTo>
                <a:lnTo>
                  <a:pt x="123" y="39"/>
                </a:lnTo>
                <a:lnTo>
                  <a:pt x="129" y="37"/>
                </a:lnTo>
                <a:lnTo>
                  <a:pt x="133" y="34"/>
                </a:lnTo>
                <a:lnTo>
                  <a:pt x="135" y="30"/>
                </a:lnTo>
                <a:lnTo>
                  <a:pt x="138" y="25"/>
                </a:lnTo>
                <a:lnTo>
                  <a:pt x="138" y="19"/>
                </a:lnTo>
                <a:lnTo>
                  <a:pt x="138" y="14"/>
                </a:lnTo>
                <a:lnTo>
                  <a:pt x="135" y="10"/>
                </a:lnTo>
                <a:lnTo>
                  <a:pt x="133" y="6"/>
                </a:lnTo>
                <a:lnTo>
                  <a:pt x="129" y="2"/>
                </a:lnTo>
                <a:lnTo>
                  <a:pt x="123" y="1"/>
                </a:lnTo>
                <a:lnTo>
                  <a:pt x="11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1" name="Straight Connector 46889"/>
          <p:cNvSpPr>
            <a:spLocks noChangeShapeType="1"/>
          </p:cNvSpPr>
          <p:nvPr/>
        </p:nvSpPr>
        <p:spPr bwMode="auto">
          <a:xfrm>
            <a:off x="5875338" y="33559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2" name="Shape 46890"/>
          <p:cNvSpPr>
            <a:spLocks/>
          </p:cNvSpPr>
          <p:nvPr/>
        </p:nvSpPr>
        <p:spPr bwMode="auto">
          <a:xfrm>
            <a:off x="5867400" y="3355975"/>
            <a:ext cx="58738" cy="15875"/>
          </a:xfrm>
          <a:custGeom>
            <a:avLst/>
            <a:gdLst>
              <a:gd name="T0" fmla="*/ 2147483647 w 148"/>
              <a:gd name="T1" fmla="*/ 0 h 39"/>
              <a:gd name="T2" fmla="*/ 2147483647 w 148"/>
              <a:gd name="T3" fmla="*/ 2147483647 h 39"/>
              <a:gd name="T4" fmla="*/ 2147483647 w 148"/>
              <a:gd name="T5" fmla="*/ 2147483647 h 39"/>
              <a:gd name="T6" fmla="*/ 2147483647 w 148"/>
              <a:gd name="T7" fmla="*/ 2147483647 h 39"/>
              <a:gd name="T8" fmla="*/ 2147483647 w 148"/>
              <a:gd name="T9" fmla="*/ 2147483647 h 39"/>
              <a:gd name="T10" fmla="*/ 2147483647 w 148"/>
              <a:gd name="T11" fmla="*/ 2147483647 h 39"/>
              <a:gd name="T12" fmla="*/ 0 w 148"/>
              <a:gd name="T13" fmla="*/ 2147483647 h 39"/>
              <a:gd name="T14" fmla="*/ 2147483647 w 148"/>
              <a:gd name="T15" fmla="*/ 2147483647 h 39"/>
              <a:gd name="T16" fmla="*/ 2147483647 w 148"/>
              <a:gd name="T17" fmla="*/ 2147483647 h 39"/>
              <a:gd name="T18" fmla="*/ 2147483647 w 148"/>
              <a:gd name="T19" fmla="*/ 2147483647 h 39"/>
              <a:gd name="T20" fmla="*/ 2147483647 w 148"/>
              <a:gd name="T21" fmla="*/ 2147483647 h 39"/>
              <a:gd name="T22" fmla="*/ 2147483647 w 148"/>
              <a:gd name="T23" fmla="*/ 2147483647 h 39"/>
              <a:gd name="T24" fmla="*/ 2147483647 w 148"/>
              <a:gd name="T25" fmla="*/ 2147483647 h 39"/>
              <a:gd name="T26" fmla="*/ 2147483647 w 148"/>
              <a:gd name="T27" fmla="*/ 2147483647 h 39"/>
              <a:gd name="T28" fmla="*/ 2147483647 w 148"/>
              <a:gd name="T29" fmla="*/ 2147483647 h 39"/>
              <a:gd name="T30" fmla="*/ 2147483647 w 148"/>
              <a:gd name="T31" fmla="*/ 2147483647 h 39"/>
              <a:gd name="T32" fmla="*/ 2147483647 w 148"/>
              <a:gd name="T33" fmla="*/ 2147483647 h 39"/>
              <a:gd name="T34" fmla="*/ 2147483647 w 148"/>
              <a:gd name="T35" fmla="*/ 2147483647 h 39"/>
              <a:gd name="T36" fmla="*/ 2147483647 w 148"/>
              <a:gd name="T37" fmla="*/ 2147483647 h 39"/>
              <a:gd name="T38" fmla="*/ 2147483647 w 148"/>
              <a:gd name="T39" fmla="*/ 2147483647 h 39"/>
              <a:gd name="T40" fmla="*/ 2147483647 w 148"/>
              <a:gd name="T41" fmla="*/ 2147483647 h 39"/>
              <a:gd name="T42" fmla="*/ 2147483647 w 148"/>
              <a:gd name="T43" fmla="*/ 2147483647 h 39"/>
              <a:gd name="T44" fmla="*/ 2147483647 w 148"/>
              <a:gd name="T45" fmla="*/ 2147483647 h 39"/>
              <a:gd name="T46" fmla="*/ 2147483647 w 148"/>
              <a:gd name="T47" fmla="*/ 2147483647 h 39"/>
              <a:gd name="T48" fmla="*/ 2147483647 w 148"/>
              <a:gd name="T49" fmla="*/ 0 h 39"/>
              <a:gd name="T50" fmla="*/ 2147483647 w 14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39"/>
              <a:gd name="T80" fmla="*/ 148 w 14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39">
                <a:moveTo>
                  <a:pt x="20" y="0"/>
                </a:moveTo>
                <a:lnTo>
                  <a:pt x="15" y="1"/>
                </a:lnTo>
                <a:lnTo>
                  <a:pt x="11" y="2"/>
                </a:lnTo>
                <a:lnTo>
                  <a:pt x="7" y="6"/>
                </a:lnTo>
                <a:lnTo>
                  <a:pt x="3" y="10"/>
                </a:lnTo>
                <a:lnTo>
                  <a:pt x="2" y="14"/>
                </a:lnTo>
                <a:lnTo>
                  <a:pt x="0" y="19"/>
                </a:lnTo>
                <a:lnTo>
                  <a:pt x="2" y="25"/>
                </a:lnTo>
                <a:lnTo>
                  <a:pt x="3" y="30"/>
                </a:lnTo>
                <a:lnTo>
                  <a:pt x="7" y="34"/>
                </a:lnTo>
                <a:lnTo>
                  <a:pt x="11" y="37"/>
                </a:lnTo>
                <a:lnTo>
                  <a:pt x="15" y="39"/>
                </a:lnTo>
                <a:lnTo>
                  <a:pt x="123" y="39"/>
                </a:lnTo>
                <a:lnTo>
                  <a:pt x="134" y="39"/>
                </a:lnTo>
                <a:lnTo>
                  <a:pt x="139" y="37"/>
                </a:lnTo>
                <a:lnTo>
                  <a:pt x="143" y="34"/>
                </a:lnTo>
                <a:lnTo>
                  <a:pt x="146" y="30"/>
                </a:lnTo>
                <a:lnTo>
                  <a:pt x="148" y="25"/>
                </a:lnTo>
                <a:lnTo>
                  <a:pt x="148" y="19"/>
                </a:lnTo>
                <a:lnTo>
                  <a:pt x="148" y="14"/>
                </a:lnTo>
                <a:lnTo>
                  <a:pt x="146" y="10"/>
                </a:lnTo>
                <a:lnTo>
                  <a:pt x="143" y="6"/>
                </a:lnTo>
                <a:lnTo>
                  <a:pt x="139" y="2"/>
                </a:lnTo>
                <a:lnTo>
                  <a:pt x="134" y="1"/>
                </a:lnTo>
                <a:lnTo>
                  <a:pt x="12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3" name="Straight Connector 46891"/>
          <p:cNvSpPr>
            <a:spLocks noChangeShapeType="1"/>
          </p:cNvSpPr>
          <p:nvPr/>
        </p:nvSpPr>
        <p:spPr bwMode="auto">
          <a:xfrm>
            <a:off x="5918200" y="33559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4" name="Shape 46892"/>
          <p:cNvSpPr>
            <a:spLocks/>
          </p:cNvSpPr>
          <p:nvPr/>
        </p:nvSpPr>
        <p:spPr bwMode="auto">
          <a:xfrm>
            <a:off x="5910263" y="3355975"/>
            <a:ext cx="23812" cy="15875"/>
          </a:xfrm>
          <a:custGeom>
            <a:avLst/>
            <a:gdLst>
              <a:gd name="T0" fmla="*/ 2147483647 w 59"/>
              <a:gd name="T1" fmla="*/ 0 h 39"/>
              <a:gd name="T2" fmla="*/ 2147483647 w 59"/>
              <a:gd name="T3" fmla="*/ 2147483647 h 39"/>
              <a:gd name="T4" fmla="*/ 2147483647 w 59"/>
              <a:gd name="T5" fmla="*/ 2147483647 h 39"/>
              <a:gd name="T6" fmla="*/ 2147483647 w 59"/>
              <a:gd name="T7" fmla="*/ 2147483647 h 39"/>
              <a:gd name="T8" fmla="*/ 2147483647 w 59"/>
              <a:gd name="T9" fmla="*/ 2147483647 h 39"/>
              <a:gd name="T10" fmla="*/ 2147483647 w 59"/>
              <a:gd name="T11" fmla="*/ 2147483647 h 39"/>
              <a:gd name="T12" fmla="*/ 0 w 59"/>
              <a:gd name="T13" fmla="*/ 2147483647 h 39"/>
              <a:gd name="T14" fmla="*/ 2147483647 w 59"/>
              <a:gd name="T15" fmla="*/ 2147483647 h 39"/>
              <a:gd name="T16" fmla="*/ 2147483647 w 59"/>
              <a:gd name="T17" fmla="*/ 2147483647 h 39"/>
              <a:gd name="T18" fmla="*/ 2147483647 w 59"/>
              <a:gd name="T19" fmla="*/ 2147483647 h 39"/>
              <a:gd name="T20" fmla="*/ 2147483647 w 59"/>
              <a:gd name="T21" fmla="*/ 2147483647 h 39"/>
              <a:gd name="T22" fmla="*/ 2147483647 w 59"/>
              <a:gd name="T23" fmla="*/ 2147483647 h 39"/>
              <a:gd name="T24" fmla="*/ 2147483647 w 59"/>
              <a:gd name="T25" fmla="*/ 2147483647 h 39"/>
              <a:gd name="T26" fmla="*/ 2147483647 w 59"/>
              <a:gd name="T27" fmla="*/ 2147483647 h 39"/>
              <a:gd name="T28" fmla="*/ 2147483647 w 59"/>
              <a:gd name="T29" fmla="*/ 2147483647 h 39"/>
              <a:gd name="T30" fmla="*/ 2147483647 w 59"/>
              <a:gd name="T31" fmla="*/ 2147483647 h 39"/>
              <a:gd name="T32" fmla="*/ 2147483647 w 59"/>
              <a:gd name="T33" fmla="*/ 2147483647 h 39"/>
              <a:gd name="T34" fmla="*/ 2147483647 w 59"/>
              <a:gd name="T35" fmla="*/ 2147483647 h 39"/>
              <a:gd name="T36" fmla="*/ 2147483647 w 59"/>
              <a:gd name="T37" fmla="*/ 2147483647 h 39"/>
              <a:gd name="T38" fmla="*/ 2147483647 w 59"/>
              <a:gd name="T39" fmla="*/ 2147483647 h 39"/>
              <a:gd name="T40" fmla="*/ 2147483647 w 59"/>
              <a:gd name="T41" fmla="*/ 2147483647 h 39"/>
              <a:gd name="T42" fmla="*/ 2147483647 w 59"/>
              <a:gd name="T43" fmla="*/ 2147483647 h 39"/>
              <a:gd name="T44" fmla="*/ 2147483647 w 59"/>
              <a:gd name="T45" fmla="*/ 2147483647 h 39"/>
              <a:gd name="T46" fmla="*/ 2147483647 w 59"/>
              <a:gd name="T47" fmla="*/ 2147483647 h 39"/>
              <a:gd name="T48" fmla="*/ 2147483647 w 59"/>
              <a:gd name="T49" fmla="*/ 0 h 39"/>
              <a:gd name="T50" fmla="*/ 2147483647 w 5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9"/>
              <a:gd name="T80" fmla="*/ 59 w 5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9">
                <a:moveTo>
                  <a:pt x="19" y="0"/>
                </a:moveTo>
                <a:lnTo>
                  <a:pt x="14" y="1"/>
                </a:lnTo>
                <a:lnTo>
                  <a:pt x="10" y="2"/>
                </a:lnTo>
                <a:lnTo>
                  <a:pt x="6" y="6"/>
                </a:lnTo>
                <a:lnTo>
                  <a:pt x="2" y="10"/>
                </a:lnTo>
                <a:lnTo>
                  <a:pt x="1" y="14"/>
                </a:lnTo>
                <a:lnTo>
                  <a:pt x="0" y="19"/>
                </a:lnTo>
                <a:lnTo>
                  <a:pt x="1" y="25"/>
                </a:lnTo>
                <a:lnTo>
                  <a:pt x="2" y="30"/>
                </a:lnTo>
                <a:lnTo>
                  <a:pt x="6" y="34"/>
                </a:lnTo>
                <a:lnTo>
                  <a:pt x="10" y="37"/>
                </a:lnTo>
                <a:lnTo>
                  <a:pt x="14" y="39"/>
                </a:lnTo>
                <a:lnTo>
                  <a:pt x="34" y="39"/>
                </a:lnTo>
                <a:lnTo>
                  <a:pt x="45" y="39"/>
                </a:lnTo>
                <a:lnTo>
                  <a:pt x="50" y="37"/>
                </a:lnTo>
                <a:lnTo>
                  <a:pt x="54" y="34"/>
                </a:lnTo>
                <a:lnTo>
                  <a:pt x="56" y="30"/>
                </a:lnTo>
                <a:lnTo>
                  <a:pt x="59" y="25"/>
                </a:lnTo>
                <a:lnTo>
                  <a:pt x="59" y="19"/>
                </a:lnTo>
                <a:lnTo>
                  <a:pt x="59" y="14"/>
                </a:lnTo>
                <a:lnTo>
                  <a:pt x="56" y="10"/>
                </a:lnTo>
                <a:lnTo>
                  <a:pt x="54" y="6"/>
                </a:lnTo>
                <a:lnTo>
                  <a:pt x="50" y="2"/>
                </a:lnTo>
                <a:lnTo>
                  <a:pt x="45" y="1"/>
                </a:lnTo>
                <a:lnTo>
                  <a:pt x="39"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5" name="Straight Connector 46893"/>
          <p:cNvSpPr>
            <a:spLocks noChangeShapeType="1"/>
          </p:cNvSpPr>
          <p:nvPr/>
        </p:nvSpPr>
        <p:spPr bwMode="auto">
          <a:xfrm>
            <a:off x="5926138" y="33559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6" name="Shape 46894"/>
          <p:cNvSpPr>
            <a:spLocks/>
          </p:cNvSpPr>
          <p:nvPr/>
        </p:nvSpPr>
        <p:spPr bwMode="auto">
          <a:xfrm>
            <a:off x="5918200" y="3355975"/>
            <a:ext cx="23813" cy="15875"/>
          </a:xfrm>
          <a:custGeom>
            <a:avLst/>
            <a:gdLst>
              <a:gd name="T0" fmla="*/ 2147483647 w 60"/>
              <a:gd name="T1" fmla="*/ 0 h 39"/>
              <a:gd name="T2" fmla="*/ 2147483647 w 60"/>
              <a:gd name="T3" fmla="*/ 2147483647 h 39"/>
              <a:gd name="T4" fmla="*/ 2147483647 w 60"/>
              <a:gd name="T5" fmla="*/ 2147483647 h 39"/>
              <a:gd name="T6" fmla="*/ 2147483647 w 60"/>
              <a:gd name="T7" fmla="*/ 2147483647 h 39"/>
              <a:gd name="T8" fmla="*/ 2147483647 w 60"/>
              <a:gd name="T9" fmla="*/ 2147483647 h 39"/>
              <a:gd name="T10" fmla="*/ 2147483647 w 60"/>
              <a:gd name="T11" fmla="*/ 2147483647 h 39"/>
              <a:gd name="T12" fmla="*/ 0 w 60"/>
              <a:gd name="T13" fmla="*/ 2147483647 h 39"/>
              <a:gd name="T14" fmla="*/ 2147483647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2147483647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1"/>
                </a:lnTo>
                <a:lnTo>
                  <a:pt x="11" y="2"/>
                </a:lnTo>
                <a:lnTo>
                  <a:pt x="6" y="6"/>
                </a:lnTo>
                <a:lnTo>
                  <a:pt x="3" y="10"/>
                </a:lnTo>
                <a:lnTo>
                  <a:pt x="2" y="14"/>
                </a:lnTo>
                <a:lnTo>
                  <a:pt x="0" y="19"/>
                </a:lnTo>
                <a:lnTo>
                  <a:pt x="2" y="25"/>
                </a:lnTo>
                <a:lnTo>
                  <a:pt x="3" y="30"/>
                </a:lnTo>
                <a:lnTo>
                  <a:pt x="6" y="34"/>
                </a:lnTo>
                <a:lnTo>
                  <a:pt x="11" y="37"/>
                </a:lnTo>
                <a:lnTo>
                  <a:pt x="15" y="39"/>
                </a:lnTo>
                <a:lnTo>
                  <a:pt x="35" y="39"/>
                </a:lnTo>
                <a:lnTo>
                  <a:pt x="45" y="39"/>
                </a:lnTo>
                <a:lnTo>
                  <a:pt x="49" y="37"/>
                </a:lnTo>
                <a:lnTo>
                  <a:pt x="55" y="34"/>
                </a:lnTo>
                <a:lnTo>
                  <a:pt x="57" y="30"/>
                </a:lnTo>
                <a:lnTo>
                  <a:pt x="59" y="25"/>
                </a:lnTo>
                <a:lnTo>
                  <a:pt x="60" y="19"/>
                </a:lnTo>
                <a:lnTo>
                  <a:pt x="59" y="14"/>
                </a:lnTo>
                <a:lnTo>
                  <a:pt x="57" y="10"/>
                </a:lnTo>
                <a:lnTo>
                  <a:pt x="55" y="6"/>
                </a:lnTo>
                <a:lnTo>
                  <a:pt x="49" y="2"/>
                </a:lnTo>
                <a:lnTo>
                  <a:pt x="45" y="1"/>
                </a:lnTo>
                <a:lnTo>
                  <a:pt x="40"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7" name="Straight Connector 46895"/>
          <p:cNvSpPr>
            <a:spLocks noChangeShapeType="1"/>
          </p:cNvSpPr>
          <p:nvPr/>
        </p:nvSpPr>
        <p:spPr bwMode="auto">
          <a:xfrm>
            <a:off x="5926138" y="336391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8" name="Shape 46896"/>
          <p:cNvSpPr>
            <a:spLocks/>
          </p:cNvSpPr>
          <p:nvPr/>
        </p:nvSpPr>
        <p:spPr bwMode="auto">
          <a:xfrm>
            <a:off x="5926138" y="3327400"/>
            <a:ext cx="15875" cy="44450"/>
          </a:xfrm>
          <a:custGeom>
            <a:avLst/>
            <a:gdLst>
              <a:gd name="T0" fmla="*/ 0 w 39"/>
              <a:gd name="T1" fmla="*/ 2147483647 h 117"/>
              <a:gd name="T2" fmla="*/ 0 w 39"/>
              <a:gd name="T3" fmla="*/ 2147483647 h 117"/>
              <a:gd name="T4" fmla="*/ 2147483647 w 39"/>
              <a:gd name="T5" fmla="*/ 2147483647 h 117"/>
              <a:gd name="T6" fmla="*/ 2147483647 w 39"/>
              <a:gd name="T7" fmla="*/ 2147483647 h 117"/>
              <a:gd name="T8" fmla="*/ 2147483647 w 39"/>
              <a:gd name="T9" fmla="*/ 2147483647 h 117"/>
              <a:gd name="T10" fmla="*/ 2147483647 w 39"/>
              <a:gd name="T11" fmla="*/ 2147483647 h 117"/>
              <a:gd name="T12" fmla="*/ 2147483647 w 39"/>
              <a:gd name="T13" fmla="*/ 2147483647 h 117"/>
              <a:gd name="T14" fmla="*/ 2147483647 w 39"/>
              <a:gd name="T15" fmla="*/ 2147483647 h 117"/>
              <a:gd name="T16" fmla="*/ 2147483647 w 39"/>
              <a:gd name="T17" fmla="*/ 2147483647 h 117"/>
              <a:gd name="T18" fmla="*/ 2147483647 w 39"/>
              <a:gd name="T19" fmla="*/ 2147483647 h 117"/>
              <a:gd name="T20" fmla="*/ 2147483647 w 39"/>
              <a:gd name="T21" fmla="*/ 2147483647 h 117"/>
              <a:gd name="T22" fmla="*/ 2147483647 w 39"/>
              <a:gd name="T23" fmla="*/ 2147483647 h 117"/>
              <a:gd name="T24" fmla="*/ 2147483647 w 39"/>
              <a:gd name="T25" fmla="*/ 2147483647 h 117"/>
              <a:gd name="T26" fmla="*/ 2147483647 w 39"/>
              <a:gd name="T27" fmla="*/ 2147483647 h 117"/>
              <a:gd name="T28" fmla="*/ 2147483647 w 39"/>
              <a:gd name="T29" fmla="*/ 2147483647 h 117"/>
              <a:gd name="T30" fmla="*/ 2147483647 w 39"/>
              <a:gd name="T31" fmla="*/ 2147483647 h 117"/>
              <a:gd name="T32" fmla="*/ 2147483647 w 39"/>
              <a:gd name="T33" fmla="*/ 2147483647 h 117"/>
              <a:gd name="T34" fmla="*/ 2147483647 w 39"/>
              <a:gd name="T35" fmla="*/ 0 h 117"/>
              <a:gd name="T36" fmla="*/ 2147483647 w 39"/>
              <a:gd name="T37" fmla="*/ 0 h 117"/>
              <a:gd name="T38" fmla="*/ 2147483647 w 39"/>
              <a:gd name="T39" fmla="*/ 0 h 117"/>
              <a:gd name="T40" fmla="*/ 2147483647 w 39"/>
              <a:gd name="T41" fmla="*/ 2147483647 h 117"/>
              <a:gd name="T42" fmla="*/ 2147483647 w 39"/>
              <a:gd name="T43" fmla="*/ 2147483647 h 117"/>
              <a:gd name="T44" fmla="*/ 2147483647 w 39"/>
              <a:gd name="T45" fmla="*/ 2147483647 h 117"/>
              <a:gd name="T46" fmla="*/ 0 w 39"/>
              <a:gd name="T47" fmla="*/ 2147483647 h 117"/>
              <a:gd name="T48" fmla="*/ 0 w 39"/>
              <a:gd name="T49" fmla="*/ 2147483647 h 117"/>
              <a:gd name="T50" fmla="*/ 0 w 39"/>
              <a:gd name="T51" fmla="*/ 2147483647 h 1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17"/>
              <a:gd name="T80" fmla="*/ 39 w 39"/>
              <a:gd name="T81" fmla="*/ 117 h 1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17">
                <a:moveTo>
                  <a:pt x="0" y="97"/>
                </a:moveTo>
                <a:lnTo>
                  <a:pt x="0" y="103"/>
                </a:lnTo>
                <a:lnTo>
                  <a:pt x="3" y="108"/>
                </a:lnTo>
                <a:lnTo>
                  <a:pt x="6" y="112"/>
                </a:lnTo>
                <a:lnTo>
                  <a:pt x="10" y="115"/>
                </a:lnTo>
                <a:lnTo>
                  <a:pt x="15" y="117"/>
                </a:lnTo>
                <a:lnTo>
                  <a:pt x="20" y="117"/>
                </a:lnTo>
                <a:lnTo>
                  <a:pt x="25" y="117"/>
                </a:lnTo>
                <a:lnTo>
                  <a:pt x="29" y="115"/>
                </a:lnTo>
                <a:lnTo>
                  <a:pt x="35" y="112"/>
                </a:lnTo>
                <a:lnTo>
                  <a:pt x="37" y="108"/>
                </a:lnTo>
                <a:lnTo>
                  <a:pt x="39" y="103"/>
                </a:lnTo>
                <a:lnTo>
                  <a:pt x="39" y="25"/>
                </a:lnTo>
                <a:lnTo>
                  <a:pt x="39" y="14"/>
                </a:lnTo>
                <a:lnTo>
                  <a:pt x="37" y="9"/>
                </a:lnTo>
                <a:lnTo>
                  <a:pt x="35" y="5"/>
                </a:lnTo>
                <a:lnTo>
                  <a:pt x="29" y="2"/>
                </a:lnTo>
                <a:lnTo>
                  <a:pt x="25" y="0"/>
                </a:lnTo>
                <a:lnTo>
                  <a:pt x="20" y="0"/>
                </a:lnTo>
                <a:lnTo>
                  <a:pt x="15" y="0"/>
                </a:lnTo>
                <a:lnTo>
                  <a:pt x="10" y="2"/>
                </a:lnTo>
                <a:lnTo>
                  <a:pt x="6" y="5"/>
                </a:lnTo>
                <a:lnTo>
                  <a:pt x="3" y="9"/>
                </a:lnTo>
                <a:lnTo>
                  <a:pt x="0" y="14"/>
                </a:lnTo>
                <a:lnTo>
                  <a:pt x="0" y="19"/>
                </a:lnTo>
                <a:lnTo>
                  <a:pt x="0" y="97"/>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19" name="Straight Connector 46897"/>
          <p:cNvSpPr>
            <a:spLocks noChangeShapeType="1"/>
          </p:cNvSpPr>
          <p:nvPr/>
        </p:nvSpPr>
        <p:spPr bwMode="auto">
          <a:xfrm>
            <a:off x="5934075" y="33274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0" name="Shape 46898"/>
          <p:cNvSpPr>
            <a:spLocks/>
          </p:cNvSpPr>
          <p:nvPr/>
        </p:nvSpPr>
        <p:spPr bwMode="auto">
          <a:xfrm>
            <a:off x="5926138" y="3327400"/>
            <a:ext cx="26987" cy="14288"/>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10" y="2"/>
                </a:lnTo>
                <a:lnTo>
                  <a:pt x="6" y="5"/>
                </a:lnTo>
                <a:lnTo>
                  <a:pt x="3" y="9"/>
                </a:lnTo>
                <a:lnTo>
                  <a:pt x="0" y="14"/>
                </a:lnTo>
                <a:lnTo>
                  <a:pt x="0" y="19"/>
                </a:lnTo>
                <a:lnTo>
                  <a:pt x="0" y="25"/>
                </a:lnTo>
                <a:lnTo>
                  <a:pt x="3" y="29"/>
                </a:lnTo>
                <a:lnTo>
                  <a:pt x="6" y="34"/>
                </a:lnTo>
                <a:lnTo>
                  <a:pt x="10" y="37"/>
                </a:lnTo>
                <a:lnTo>
                  <a:pt x="15" y="38"/>
                </a:lnTo>
                <a:lnTo>
                  <a:pt x="44" y="38"/>
                </a:lnTo>
                <a:lnTo>
                  <a:pt x="54" y="38"/>
                </a:lnTo>
                <a:lnTo>
                  <a:pt x="60" y="37"/>
                </a:lnTo>
                <a:lnTo>
                  <a:pt x="64" y="34"/>
                </a:lnTo>
                <a:lnTo>
                  <a:pt x="66" y="29"/>
                </a:lnTo>
                <a:lnTo>
                  <a:pt x="69" y="25"/>
                </a:lnTo>
                <a:lnTo>
                  <a:pt x="69" y="19"/>
                </a:lnTo>
                <a:lnTo>
                  <a:pt x="69" y="14"/>
                </a:lnTo>
                <a:lnTo>
                  <a:pt x="66" y="9"/>
                </a:lnTo>
                <a:lnTo>
                  <a:pt x="64" y="5"/>
                </a:lnTo>
                <a:lnTo>
                  <a:pt x="60" y="2"/>
                </a:lnTo>
                <a:lnTo>
                  <a:pt x="54" y="0"/>
                </a:lnTo>
                <a:lnTo>
                  <a:pt x="4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1" name="Straight Connector 46899"/>
          <p:cNvSpPr>
            <a:spLocks noChangeShapeType="1"/>
          </p:cNvSpPr>
          <p:nvPr/>
        </p:nvSpPr>
        <p:spPr bwMode="auto">
          <a:xfrm>
            <a:off x="5938838" y="33353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2" name="Shape 46900"/>
          <p:cNvSpPr>
            <a:spLocks/>
          </p:cNvSpPr>
          <p:nvPr/>
        </p:nvSpPr>
        <p:spPr bwMode="auto">
          <a:xfrm>
            <a:off x="5938838" y="3297238"/>
            <a:ext cx="14287" cy="46037"/>
          </a:xfrm>
          <a:custGeom>
            <a:avLst/>
            <a:gdLst>
              <a:gd name="T0" fmla="*/ 0 w 40"/>
              <a:gd name="T1" fmla="*/ 2147483647 h 117"/>
              <a:gd name="T2" fmla="*/ 2147483647 w 40"/>
              <a:gd name="T3" fmla="*/ 2147483647 h 117"/>
              <a:gd name="T4" fmla="*/ 2147483647 w 40"/>
              <a:gd name="T5" fmla="*/ 2147483647 h 117"/>
              <a:gd name="T6" fmla="*/ 2147483647 w 40"/>
              <a:gd name="T7" fmla="*/ 2147483647 h 117"/>
              <a:gd name="T8" fmla="*/ 2147483647 w 40"/>
              <a:gd name="T9" fmla="*/ 2147483647 h 117"/>
              <a:gd name="T10" fmla="*/ 2147483647 w 40"/>
              <a:gd name="T11" fmla="*/ 2147483647 h 117"/>
              <a:gd name="T12" fmla="*/ 2147483647 w 40"/>
              <a:gd name="T13" fmla="*/ 2147483647 h 117"/>
              <a:gd name="T14" fmla="*/ 2147483647 w 40"/>
              <a:gd name="T15" fmla="*/ 2147483647 h 117"/>
              <a:gd name="T16" fmla="*/ 2147483647 w 40"/>
              <a:gd name="T17" fmla="*/ 2147483647 h 117"/>
              <a:gd name="T18" fmla="*/ 2147483647 w 40"/>
              <a:gd name="T19" fmla="*/ 2147483647 h 117"/>
              <a:gd name="T20" fmla="*/ 2147483647 w 40"/>
              <a:gd name="T21" fmla="*/ 2147483647 h 117"/>
              <a:gd name="T22" fmla="*/ 2147483647 w 40"/>
              <a:gd name="T23" fmla="*/ 2147483647 h 117"/>
              <a:gd name="T24" fmla="*/ 2147483647 w 40"/>
              <a:gd name="T25" fmla="*/ 2147483647 h 117"/>
              <a:gd name="T26" fmla="*/ 2147483647 w 40"/>
              <a:gd name="T27" fmla="*/ 2147483647 h 117"/>
              <a:gd name="T28" fmla="*/ 2147483647 w 40"/>
              <a:gd name="T29" fmla="*/ 2147483647 h 117"/>
              <a:gd name="T30" fmla="*/ 2147483647 w 40"/>
              <a:gd name="T31" fmla="*/ 2147483647 h 117"/>
              <a:gd name="T32" fmla="*/ 2147483647 w 40"/>
              <a:gd name="T33" fmla="*/ 2147483647 h 117"/>
              <a:gd name="T34" fmla="*/ 2147483647 w 40"/>
              <a:gd name="T35" fmla="*/ 0 h 117"/>
              <a:gd name="T36" fmla="*/ 2147483647 w 40"/>
              <a:gd name="T37" fmla="*/ 0 h 117"/>
              <a:gd name="T38" fmla="*/ 2147483647 w 40"/>
              <a:gd name="T39" fmla="*/ 0 h 117"/>
              <a:gd name="T40" fmla="*/ 2147483647 w 40"/>
              <a:gd name="T41" fmla="*/ 2147483647 h 117"/>
              <a:gd name="T42" fmla="*/ 2147483647 w 40"/>
              <a:gd name="T43" fmla="*/ 2147483647 h 117"/>
              <a:gd name="T44" fmla="*/ 2147483647 w 40"/>
              <a:gd name="T45" fmla="*/ 2147483647 h 117"/>
              <a:gd name="T46" fmla="*/ 2147483647 w 40"/>
              <a:gd name="T47" fmla="*/ 2147483647 h 117"/>
              <a:gd name="T48" fmla="*/ 0 w 40"/>
              <a:gd name="T49" fmla="*/ 2147483647 h 117"/>
              <a:gd name="T50" fmla="*/ 0 w 40"/>
              <a:gd name="T51" fmla="*/ 2147483647 h 1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17"/>
              <a:gd name="T80" fmla="*/ 40 w 40"/>
              <a:gd name="T81" fmla="*/ 117 h 11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17">
                <a:moveTo>
                  <a:pt x="0" y="97"/>
                </a:moveTo>
                <a:lnTo>
                  <a:pt x="2" y="103"/>
                </a:lnTo>
                <a:lnTo>
                  <a:pt x="3" y="107"/>
                </a:lnTo>
                <a:lnTo>
                  <a:pt x="7" y="112"/>
                </a:lnTo>
                <a:lnTo>
                  <a:pt x="11" y="115"/>
                </a:lnTo>
                <a:lnTo>
                  <a:pt x="15" y="116"/>
                </a:lnTo>
                <a:lnTo>
                  <a:pt x="20" y="117"/>
                </a:lnTo>
                <a:lnTo>
                  <a:pt x="25" y="116"/>
                </a:lnTo>
                <a:lnTo>
                  <a:pt x="31" y="115"/>
                </a:lnTo>
                <a:lnTo>
                  <a:pt x="35" y="112"/>
                </a:lnTo>
                <a:lnTo>
                  <a:pt x="37" y="107"/>
                </a:lnTo>
                <a:lnTo>
                  <a:pt x="40" y="103"/>
                </a:lnTo>
                <a:lnTo>
                  <a:pt x="40" y="25"/>
                </a:lnTo>
                <a:lnTo>
                  <a:pt x="40" y="14"/>
                </a:lnTo>
                <a:lnTo>
                  <a:pt x="37" y="9"/>
                </a:lnTo>
                <a:lnTo>
                  <a:pt x="35" y="5"/>
                </a:lnTo>
                <a:lnTo>
                  <a:pt x="31" y="2"/>
                </a:lnTo>
                <a:lnTo>
                  <a:pt x="25" y="0"/>
                </a:lnTo>
                <a:lnTo>
                  <a:pt x="20" y="0"/>
                </a:lnTo>
                <a:lnTo>
                  <a:pt x="15" y="0"/>
                </a:lnTo>
                <a:lnTo>
                  <a:pt x="11" y="2"/>
                </a:lnTo>
                <a:lnTo>
                  <a:pt x="7" y="5"/>
                </a:lnTo>
                <a:lnTo>
                  <a:pt x="3" y="9"/>
                </a:lnTo>
                <a:lnTo>
                  <a:pt x="2" y="14"/>
                </a:lnTo>
                <a:lnTo>
                  <a:pt x="0" y="19"/>
                </a:lnTo>
                <a:lnTo>
                  <a:pt x="0" y="97"/>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3" name="Straight Connector 46901"/>
          <p:cNvSpPr>
            <a:spLocks noChangeShapeType="1"/>
          </p:cNvSpPr>
          <p:nvPr/>
        </p:nvSpPr>
        <p:spPr bwMode="auto">
          <a:xfrm>
            <a:off x="5946775" y="32972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4" name="Shape 46902"/>
          <p:cNvSpPr>
            <a:spLocks/>
          </p:cNvSpPr>
          <p:nvPr/>
        </p:nvSpPr>
        <p:spPr bwMode="auto">
          <a:xfrm>
            <a:off x="5938838" y="3297238"/>
            <a:ext cx="46037" cy="14287"/>
          </a:xfrm>
          <a:custGeom>
            <a:avLst/>
            <a:gdLst>
              <a:gd name="T0" fmla="*/ 2147483647 w 119"/>
              <a:gd name="T1" fmla="*/ 0 h 38"/>
              <a:gd name="T2" fmla="*/ 2147483647 w 119"/>
              <a:gd name="T3" fmla="*/ 0 h 38"/>
              <a:gd name="T4" fmla="*/ 2147483647 w 119"/>
              <a:gd name="T5" fmla="*/ 2147483647 h 38"/>
              <a:gd name="T6" fmla="*/ 2147483647 w 119"/>
              <a:gd name="T7" fmla="*/ 2147483647 h 38"/>
              <a:gd name="T8" fmla="*/ 2147483647 w 119"/>
              <a:gd name="T9" fmla="*/ 2147483647 h 38"/>
              <a:gd name="T10" fmla="*/ 2147483647 w 119"/>
              <a:gd name="T11" fmla="*/ 2147483647 h 38"/>
              <a:gd name="T12" fmla="*/ 0 w 119"/>
              <a:gd name="T13" fmla="*/ 2147483647 h 38"/>
              <a:gd name="T14" fmla="*/ 2147483647 w 119"/>
              <a:gd name="T15" fmla="*/ 2147483647 h 38"/>
              <a:gd name="T16" fmla="*/ 2147483647 w 119"/>
              <a:gd name="T17" fmla="*/ 2147483647 h 38"/>
              <a:gd name="T18" fmla="*/ 2147483647 w 119"/>
              <a:gd name="T19" fmla="*/ 2147483647 h 38"/>
              <a:gd name="T20" fmla="*/ 2147483647 w 119"/>
              <a:gd name="T21" fmla="*/ 2147483647 h 38"/>
              <a:gd name="T22" fmla="*/ 2147483647 w 119"/>
              <a:gd name="T23" fmla="*/ 2147483647 h 38"/>
              <a:gd name="T24" fmla="*/ 2147483647 w 119"/>
              <a:gd name="T25" fmla="*/ 2147483647 h 38"/>
              <a:gd name="T26" fmla="*/ 2147483647 w 119"/>
              <a:gd name="T27" fmla="*/ 2147483647 h 38"/>
              <a:gd name="T28" fmla="*/ 2147483647 w 119"/>
              <a:gd name="T29" fmla="*/ 2147483647 h 38"/>
              <a:gd name="T30" fmla="*/ 2147483647 w 119"/>
              <a:gd name="T31" fmla="*/ 2147483647 h 38"/>
              <a:gd name="T32" fmla="*/ 2147483647 w 119"/>
              <a:gd name="T33" fmla="*/ 2147483647 h 38"/>
              <a:gd name="T34" fmla="*/ 2147483647 w 119"/>
              <a:gd name="T35" fmla="*/ 2147483647 h 38"/>
              <a:gd name="T36" fmla="*/ 2147483647 w 119"/>
              <a:gd name="T37" fmla="*/ 2147483647 h 38"/>
              <a:gd name="T38" fmla="*/ 2147483647 w 119"/>
              <a:gd name="T39" fmla="*/ 2147483647 h 38"/>
              <a:gd name="T40" fmla="*/ 2147483647 w 119"/>
              <a:gd name="T41" fmla="*/ 2147483647 h 38"/>
              <a:gd name="T42" fmla="*/ 2147483647 w 119"/>
              <a:gd name="T43" fmla="*/ 2147483647 h 38"/>
              <a:gd name="T44" fmla="*/ 2147483647 w 119"/>
              <a:gd name="T45" fmla="*/ 2147483647 h 38"/>
              <a:gd name="T46" fmla="*/ 2147483647 w 119"/>
              <a:gd name="T47" fmla="*/ 0 h 38"/>
              <a:gd name="T48" fmla="*/ 2147483647 w 119"/>
              <a:gd name="T49" fmla="*/ 0 h 38"/>
              <a:gd name="T50" fmla="*/ 2147483647 w 11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9"/>
              <a:gd name="T79" fmla="*/ 0 h 38"/>
              <a:gd name="T80" fmla="*/ 119 w 11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9" h="38">
                <a:moveTo>
                  <a:pt x="20" y="0"/>
                </a:moveTo>
                <a:lnTo>
                  <a:pt x="15" y="0"/>
                </a:lnTo>
                <a:lnTo>
                  <a:pt x="11" y="2"/>
                </a:lnTo>
                <a:lnTo>
                  <a:pt x="7" y="5"/>
                </a:lnTo>
                <a:lnTo>
                  <a:pt x="3" y="9"/>
                </a:lnTo>
                <a:lnTo>
                  <a:pt x="2" y="14"/>
                </a:lnTo>
                <a:lnTo>
                  <a:pt x="0" y="19"/>
                </a:lnTo>
                <a:lnTo>
                  <a:pt x="2" y="23"/>
                </a:lnTo>
                <a:lnTo>
                  <a:pt x="3" y="29"/>
                </a:lnTo>
                <a:lnTo>
                  <a:pt x="7" y="33"/>
                </a:lnTo>
                <a:lnTo>
                  <a:pt x="11" y="37"/>
                </a:lnTo>
                <a:lnTo>
                  <a:pt x="15" y="38"/>
                </a:lnTo>
                <a:lnTo>
                  <a:pt x="94" y="38"/>
                </a:lnTo>
                <a:lnTo>
                  <a:pt x="105" y="38"/>
                </a:lnTo>
                <a:lnTo>
                  <a:pt x="109" y="37"/>
                </a:lnTo>
                <a:lnTo>
                  <a:pt x="113" y="33"/>
                </a:lnTo>
                <a:lnTo>
                  <a:pt x="117" y="29"/>
                </a:lnTo>
                <a:lnTo>
                  <a:pt x="118" y="23"/>
                </a:lnTo>
                <a:lnTo>
                  <a:pt x="119" y="19"/>
                </a:lnTo>
                <a:lnTo>
                  <a:pt x="118" y="14"/>
                </a:lnTo>
                <a:lnTo>
                  <a:pt x="117" y="9"/>
                </a:lnTo>
                <a:lnTo>
                  <a:pt x="113" y="5"/>
                </a:lnTo>
                <a:lnTo>
                  <a:pt x="109" y="2"/>
                </a:lnTo>
                <a:lnTo>
                  <a:pt x="105" y="0"/>
                </a:lnTo>
                <a:lnTo>
                  <a:pt x="9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5" name="Straight Connector 46903"/>
          <p:cNvSpPr>
            <a:spLocks noChangeShapeType="1"/>
          </p:cNvSpPr>
          <p:nvPr/>
        </p:nvSpPr>
        <p:spPr bwMode="auto">
          <a:xfrm>
            <a:off x="5976938" y="32972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6" name="Shape 46904"/>
          <p:cNvSpPr>
            <a:spLocks/>
          </p:cNvSpPr>
          <p:nvPr/>
        </p:nvSpPr>
        <p:spPr bwMode="auto">
          <a:xfrm>
            <a:off x="5969000" y="3297238"/>
            <a:ext cx="109538" cy="14287"/>
          </a:xfrm>
          <a:custGeom>
            <a:avLst/>
            <a:gdLst>
              <a:gd name="T0" fmla="*/ 2147483647 w 275"/>
              <a:gd name="T1" fmla="*/ 0 h 38"/>
              <a:gd name="T2" fmla="*/ 2147483647 w 275"/>
              <a:gd name="T3" fmla="*/ 0 h 38"/>
              <a:gd name="T4" fmla="*/ 2147483647 w 275"/>
              <a:gd name="T5" fmla="*/ 2147483647 h 38"/>
              <a:gd name="T6" fmla="*/ 2147483647 w 275"/>
              <a:gd name="T7" fmla="*/ 2147483647 h 38"/>
              <a:gd name="T8" fmla="*/ 2147483647 w 275"/>
              <a:gd name="T9" fmla="*/ 2147483647 h 38"/>
              <a:gd name="T10" fmla="*/ 0 w 275"/>
              <a:gd name="T11" fmla="*/ 2147483647 h 38"/>
              <a:gd name="T12" fmla="*/ 0 w 275"/>
              <a:gd name="T13" fmla="*/ 2147483647 h 38"/>
              <a:gd name="T14" fmla="*/ 0 w 275"/>
              <a:gd name="T15" fmla="*/ 2147483647 h 38"/>
              <a:gd name="T16" fmla="*/ 2147483647 w 275"/>
              <a:gd name="T17" fmla="*/ 2147483647 h 38"/>
              <a:gd name="T18" fmla="*/ 2147483647 w 275"/>
              <a:gd name="T19" fmla="*/ 2147483647 h 38"/>
              <a:gd name="T20" fmla="*/ 2147483647 w 275"/>
              <a:gd name="T21" fmla="*/ 2147483647 h 38"/>
              <a:gd name="T22" fmla="*/ 2147483647 w 275"/>
              <a:gd name="T23" fmla="*/ 2147483647 h 38"/>
              <a:gd name="T24" fmla="*/ 2147483647 w 275"/>
              <a:gd name="T25" fmla="*/ 2147483647 h 38"/>
              <a:gd name="T26" fmla="*/ 2147483647 w 275"/>
              <a:gd name="T27" fmla="*/ 2147483647 h 38"/>
              <a:gd name="T28" fmla="*/ 2147483647 w 275"/>
              <a:gd name="T29" fmla="*/ 2147483647 h 38"/>
              <a:gd name="T30" fmla="*/ 2147483647 w 275"/>
              <a:gd name="T31" fmla="*/ 2147483647 h 38"/>
              <a:gd name="T32" fmla="*/ 2147483647 w 275"/>
              <a:gd name="T33" fmla="*/ 2147483647 h 38"/>
              <a:gd name="T34" fmla="*/ 2147483647 w 275"/>
              <a:gd name="T35" fmla="*/ 2147483647 h 38"/>
              <a:gd name="T36" fmla="*/ 2147483647 w 275"/>
              <a:gd name="T37" fmla="*/ 2147483647 h 38"/>
              <a:gd name="T38" fmla="*/ 2147483647 w 275"/>
              <a:gd name="T39" fmla="*/ 2147483647 h 38"/>
              <a:gd name="T40" fmla="*/ 2147483647 w 275"/>
              <a:gd name="T41" fmla="*/ 2147483647 h 38"/>
              <a:gd name="T42" fmla="*/ 2147483647 w 275"/>
              <a:gd name="T43" fmla="*/ 2147483647 h 38"/>
              <a:gd name="T44" fmla="*/ 2147483647 w 275"/>
              <a:gd name="T45" fmla="*/ 2147483647 h 38"/>
              <a:gd name="T46" fmla="*/ 2147483647 w 275"/>
              <a:gd name="T47" fmla="*/ 0 h 38"/>
              <a:gd name="T48" fmla="*/ 2147483647 w 275"/>
              <a:gd name="T49" fmla="*/ 0 h 38"/>
              <a:gd name="T50" fmla="*/ 2147483647 w 275"/>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5"/>
              <a:gd name="T79" fmla="*/ 0 h 38"/>
              <a:gd name="T80" fmla="*/ 275 w 275"/>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5" h="38">
                <a:moveTo>
                  <a:pt x="19" y="0"/>
                </a:moveTo>
                <a:lnTo>
                  <a:pt x="14" y="0"/>
                </a:lnTo>
                <a:lnTo>
                  <a:pt x="9" y="2"/>
                </a:lnTo>
                <a:lnTo>
                  <a:pt x="5" y="5"/>
                </a:lnTo>
                <a:lnTo>
                  <a:pt x="2" y="9"/>
                </a:lnTo>
                <a:lnTo>
                  <a:pt x="0" y="14"/>
                </a:lnTo>
                <a:lnTo>
                  <a:pt x="0" y="19"/>
                </a:lnTo>
                <a:lnTo>
                  <a:pt x="0" y="23"/>
                </a:lnTo>
                <a:lnTo>
                  <a:pt x="2" y="29"/>
                </a:lnTo>
                <a:lnTo>
                  <a:pt x="5" y="33"/>
                </a:lnTo>
                <a:lnTo>
                  <a:pt x="9" y="37"/>
                </a:lnTo>
                <a:lnTo>
                  <a:pt x="14" y="38"/>
                </a:lnTo>
                <a:lnTo>
                  <a:pt x="249" y="38"/>
                </a:lnTo>
                <a:lnTo>
                  <a:pt x="260" y="38"/>
                </a:lnTo>
                <a:lnTo>
                  <a:pt x="265" y="37"/>
                </a:lnTo>
                <a:lnTo>
                  <a:pt x="269" y="33"/>
                </a:lnTo>
                <a:lnTo>
                  <a:pt x="272" y="29"/>
                </a:lnTo>
                <a:lnTo>
                  <a:pt x="275" y="23"/>
                </a:lnTo>
                <a:lnTo>
                  <a:pt x="275" y="19"/>
                </a:lnTo>
                <a:lnTo>
                  <a:pt x="275" y="14"/>
                </a:lnTo>
                <a:lnTo>
                  <a:pt x="272" y="9"/>
                </a:lnTo>
                <a:lnTo>
                  <a:pt x="269" y="5"/>
                </a:lnTo>
                <a:lnTo>
                  <a:pt x="265" y="2"/>
                </a:lnTo>
                <a:lnTo>
                  <a:pt x="260" y="0"/>
                </a:lnTo>
                <a:lnTo>
                  <a:pt x="255"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7" name="Straight Connector 46905"/>
          <p:cNvSpPr>
            <a:spLocks noChangeShapeType="1"/>
          </p:cNvSpPr>
          <p:nvPr/>
        </p:nvSpPr>
        <p:spPr bwMode="auto">
          <a:xfrm>
            <a:off x="6070600" y="32972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8" name="Shape 46906"/>
          <p:cNvSpPr>
            <a:spLocks/>
          </p:cNvSpPr>
          <p:nvPr/>
        </p:nvSpPr>
        <p:spPr bwMode="auto">
          <a:xfrm>
            <a:off x="6062663" y="3297238"/>
            <a:ext cx="44450" cy="14287"/>
          </a:xfrm>
          <a:custGeom>
            <a:avLst/>
            <a:gdLst>
              <a:gd name="T0" fmla="*/ 2147483647 w 110"/>
              <a:gd name="T1" fmla="*/ 0 h 38"/>
              <a:gd name="T2" fmla="*/ 2147483647 w 110"/>
              <a:gd name="T3" fmla="*/ 0 h 38"/>
              <a:gd name="T4" fmla="*/ 2147483647 w 110"/>
              <a:gd name="T5" fmla="*/ 2147483647 h 38"/>
              <a:gd name="T6" fmla="*/ 2147483647 w 110"/>
              <a:gd name="T7" fmla="*/ 2147483647 h 38"/>
              <a:gd name="T8" fmla="*/ 2147483647 w 110"/>
              <a:gd name="T9" fmla="*/ 2147483647 h 38"/>
              <a:gd name="T10" fmla="*/ 2147483647 w 110"/>
              <a:gd name="T11" fmla="*/ 2147483647 h 38"/>
              <a:gd name="T12" fmla="*/ 0 w 110"/>
              <a:gd name="T13" fmla="*/ 2147483647 h 38"/>
              <a:gd name="T14" fmla="*/ 2147483647 w 110"/>
              <a:gd name="T15" fmla="*/ 2147483647 h 38"/>
              <a:gd name="T16" fmla="*/ 2147483647 w 110"/>
              <a:gd name="T17" fmla="*/ 2147483647 h 38"/>
              <a:gd name="T18" fmla="*/ 2147483647 w 110"/>
              <a:gd name="T19" fmla="*/ 2147483647 h 38"/>
              <a:gd name="T20" fmla="*/ 2147483647 w 110"/>
              <a:gd name="T21" fmla="*/ 2147483647 h 38"/>
              <a:gd name="T22" fmla="*/ 2147483647 w 110"/>
              <a:gd name="T23" fmla="*/ 2147483647 h 38"/>
              <a:gd name="T24" fmla="*/ 2147483647 w 110"/>
              <a:gd name="T25" fmla="*/ 2147483647 h 38"/>
              <a:gd name="T26" fmla="*/ 2147483647 w 110"/>
              <a:gd name="T27" fmla="*/ 2147483647 h 38"/>
              <a:gd name="T28" fmla="*/ 2147483647 w 110"/>
              <a:gd name="T29" fmla="*/ 2147483647 h 38"/>
              <a:gd name="T30" fmla="*/ 2147483647 w 110"/>
              <a:gd name="T31" fmla="*/ 2147483647 h 38"/>
              <a:gd name="T32" fmla="*/ 2147483647 w 110"/>
              <a:gd name="T33" fmla="*/ 2147483647 h 38"/>
              <a:gd name="T34" fmla="*/ 2147483647 w 110"/>
              <a:gd name="T35" fmla="*/ 2147483647 h 38"/>
              <a:gd name="T36" fmla="*/ 2147483647 w 110"/>
              <a:gd name="T37" fmla="*/ 2147483647 h 38"/>
              <a:gd name="T38" fmla="*/ 2147483647 w 110"/>
              <a:gd name="T39" fmla="*/ 2147483647 h 38"/>
              <a:gd name="T40" fmla="*/ 2147483647 w 110"/>
              <a:gd name="T41" fmla="*/ 2147483647 h 38"/>
              <a:gd name="T42" fmla="*/ 2147483647 w 110"/>
              <a:gd name="T43" fmla="*/ 2147483647 h 38"/>
              <a:gd name="T44" fmla="*/ 2147483647 w 110"/>
              <a:gd name="T45" fmla="*/ 2147483647 h 38"/>
              <a:gd name="T46" fmla="*/ 2147483647 w 110"/>
              <a:gd name="T47" fmla="*/ 0 h 38"/>
              <a:gd name="T48" fmla="*/ 2147483647 w 110"/>
              <a:gd name="T49" fmla="*/ 0 h 38"/>
              <a:gd name="T50" fmla="*/ 2147483647 w 11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0"/>
              <a:gd name="T79" fmla="*/ 0 h 38"/>
              <a:gd name="T80" fmla="*/ 110 w 11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0" h="38">
                <a:moveTo>
                  <a:pt x="20" y="0"/>
                </a:moveTo>
                <a:lnTo>
                  <a:pt x="16" y="0"/>
                </a:lnTo>
                <a:lnTo>
                  <a:pt x="10" y="2"/>
                </a:lnTo>
                <a:lnTo>
                  <a:pt x="7" y="5"/>
                </a:lnTo>
                <a:lnTo>
                  <a:pt x="4" y="9"/>
                </a:lnTo>
                <a:lnTo>
                  <a:pt x="1" y="14"/>
                </a:lnTo>
                <a:lnTo>
                  <a:pt x="0" y="19"/>
                </a:lnTo>
                <a:lnTo>
                  <a:pt x="1" y="23"/>
                </a:lnTo>
                <a:lnTo>
                  <a:pt x="4" y="29"/>
                </a:lnTo>
                <a:lnTo>
                  <a:pt x="7" y="33"/>
                </a:lnTo>
                <a:lnTo>
                  <a:pt x="10" y="37"/>
                </a:lnTo>
                <a:lnTo>
                  <a:pt x="16" y="38"/>
                </a:lnTo>
                <a:lnTo>
                  <a:pt x="84" y="38"/>
                </a:lnTo>
                <a:lnTo>
                  <a:pt x="94" y="38"/>
                </a:lnTo>
                <a:lnTo>
                  <a:pt x="99" y="37"/>
                </a:lnTo>
                <a:lnTo>
                  <a:pt x="103" y="33"/>
                </a:lnTo>
                <a:lnTo>
                  <a:pt x="107" y="29"/>
                </a:lnTo>
                <a:lnTo>
                  <a:pt x="108" y="23"/>
                </a:lnTo>
                <a:lnTo>
                  <a:pt x="110" y="19"/>
                </a:lnTo>
                <a:lnTo>
                  <a:pt x="108" y="14"/>
                </a:lnTo>
                <a:lnTo>
                  <a:pt x="107" y="9"/>
                </a:lnTo>
                <a:lnTo>
                  <a:pt x="103" y="5"/>
                </a:lnTo>
                <a:lnTo>
                  <a:pt x="99" y="2"/>
                </a:lnTo>
                <a:lnTo>
                  <a:pt x="94" y="0"/>
                </a:lnTo>
                <a:lnTo>
                  <a:pt x="8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29" name="Straight Connector 46907"/>
          <p:cNvSpPr>
            <a:spLocks noChangeShapeType="1"/>
          </p:cNvSpPr>
          <p:nvPr/>
        </p:nvSpPr>
        <p:spPr bwMode="auto">
          <a:xfrm>
            <a:off x="6099175" y="32972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0" name="Shape 46908"/>
          <p:cNvSpPr>
            <a:spLocks/>
          </p:cNvSpPr>
          <p:nvPr/>
        </p:nvSpPr>
        <p:spPr bwMode="auto">
          <a:xfrm>
            <a:off x="6091238" y="3297238"/>
            <a:ext cx="34925" cy="14287"/>
          </a:xfrm>
          <a:custGeom>
            <a:avLst/>
            <a:gdLst>
              <a:gd name="T0" fmla="*/ 2147483647 w 89"/>
              <a:gd name="T1" fmla="*/ 0 h 38"/>
              <a:gd name="T2" fmla="*/ 2147483647 w 89"/>
              <a:gd name="T3" fmla="*/ 0 h 38"/>
              <a:gd name="T4" fmla="*/ 2147483647 w 89"/>
              <a:gd name="T5" fmla="*/ 2147483647 h 38"/>
              <a:gd name="T6" fmla="*/ 2147483647 w 89"/>
              <a:gd name="T7" fmla="*/ 2147483647 h 38"/>
              <a:gd name="T8" fmla="*/ 2147483647 w 89"/>
              <a:gd name="T9" fmla="*/ 2147483647 h 38"/>
              <a:gd name="T10" fmla="*/ 0 w 89"/>
              <a:gd name="T11" fmla="*/ 2147483647 h 38"/>
              <a:gd name="T12" fmla="*/ 0 w 89"/>
              <a:gd name="T13" fmla="*/ 2147483647 h 38"/>
              <a:gd name="T14" fmla="*/ 0 w 89"/>
              <a:gd name="T15" fmla="*/ 2147483647 h 38"/>
              <a:gd name="T16" fmla="*/ 2147483647 w 89"/>
              <a:gd name="T17" fmla="*/ 2147483647 h 38"/>
              <a:gd name="T18" fmla="*/ 2147483647 w 89"/>
              <a:gd name="T19" fmla="*/ 2147483647 h 38"/>
              <a:gd name="T20" fmla="*/ 2147483647 w 89"/>
              <a:gd name="T21" fmla="*/ 2147483647 h 38"/>
              <a:gd name="T22" fmla="*/ 2147483647 w 89"/>
              <a:gd name="T23" fmla="*/ 2147483647 h 38"/>
              <a:gd name="T24" fmla="*/ 2147483647 w 89"/>
              <a:gd name="T25" fmla="*/ 2147483647 h 38"/>
              <a:gd name="T26" fmla="*/ 2147483647 w 89"/>
              <a:gd name="T27" fmla="*/ 2147483647 h 38"/>
              <a:gd name="T28" fmla="*/ 2147483647 w 89"/>
              <a:gd name="T29" fmla="*/ 2147483647 h 38"/>
              <a:gd name="T30" fmla="*/ 2147483647 w 89"/>
              <a:gd name="T31" fmla="*/ 2147483647 h 38"/>
              <a:gd name="T32" fmla="*/ 2147483647 w 89"/>
              <a:gd name="T33" fmla="*/ 2147483647 h 38"/>
              <a:gd name="T34" fmla="*/ 2147483647 w 89"/>
              <a:gd name="T35" fmla="*/ 2147483647 h 38"/>
              <a:gd name="T36" fmla="*/ 2147483647 w 89"/>
              <a:gd name="T37" fmla="*/ 2147483647 h 38"/>
              <a:gd name="T38" fmla="*/ 2147483647 w 89"/>
              <a:gd name="T39" fmla="*/ 2147483647 h 38"/>
              <a:gd name="T40" fmla="*/ 2147483647 w 89"/>
              <a:gd name="T41" fmla="*/ 2147483647 h 38"/>
              <a:gd name="T42" fmla="*/ 2147483647 w 89"/>
              <a:gd name="T43" fmla="*/ 2147483647 h 38"/>
              <a:gd name="T44" fmla="*/ 2147483647 w 89"/>
              <a:gd name="T45" fmla="*/ 2147483647 h 38"/>
              <a:gd name="T46" fmla="*/ 2147483647 w 89"/>
              <a:gd name="T47" fmla="*/ 0 h 38"/>
              <a:gd name="T48" fmla="*/ 2147483647 w 89"/>
              <a:gd name="T49" fmla="*/ 0 h 38"/>
              <a:gd name="T50" fmla="*/ 2147483647 w 8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8"/>
              <a:gd name="T80" fmla="*/ 89 w 8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8">
                <a:moveTo>
                  <a:pt x="20" y="0"/>
                </a:moveTo>
                <a:lnTo>
                  <a:pt x="14" y="0"/>
                </a:lnTo>
                <a:lnTo>
                  <a:pt x="9" y="2"/>
                </a:lnTo>
                <a:lnTo>
                  <a:pt x="5" y="5"/>
                </a:lnTo>
                <a:lnTo>
                  <a:pt x="3" y="9"/>
                </a:lnTo>
                <a:lnTo>
                  <a:pt x="0" y="14"/>
                </a:lnTo>
                <a:lnTo>
                  <a:pt x="0" y="19"/>
                </a:lnTo>
                <a:lnTo>
                  <a:pt x="0" y="23"/>
                </a:lnTo>
                <a:lnTo>
                  <a:pt x="3" y="29"/>
                </a:lnTo>
                <a:lnTo>
                  <a:pt x="5" y="33"/>
                </a:lnTo>
                <a:lnTo>
                  <a:pt x="9" y="37"/>
                </a:lnTo>
                <a:lnTo>
                  <a:pt x="14" y="38"/>
                </a:lnTo>
                <a:lnTo>
                  <a:pt x="63" y="38"/>
                </a:lnTo>
                <a:lnTo>
                  <a:pt x="74" y="38"/>
                </a:lnTo>
                <a:lnTo>
                  <a:pt x="78" y="37"/>
                </a:lnTo>
                <a:lnTo>
                  <a:pt x="82" y="33"/>
                </a:lnTo>
                <a:lnTo>
                  <a:pt x="86" y="29"/>
                </a:lnTo>
                <a:lnTo>
                  <a:pt x="87" y="23"/>
                </a:lnTo>
                <a:lnTo>
                  <a:pt x="89" y="19"/>
                </a:lnTo>
                <a:lnTo>
                  <a:pt x="87" y="14"/>
                </a:lnTo>
                <a:lnTo>
                  <a:pt x="86" y="9"/>
                </a:lnTo>
                <a:lnTo>
                  <a:pt x="82" y="5"/>
                </a:lnTo>
                <a:lnTo>
                  <a:pt x="78" y="2"/>
                </a:lnTo>
                <a:lnTo>
                  <a:pt x="74" y="0"/>
                </a:lnTo>
                <a:lnTo>
                  <a:pt x="6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1" name="Straight Connector 46909"/>
          <p:cNvSpPr>
            <a:spLocks noChangeShapeType="1"/>
          </p:cNvSpPr>
          <p:nvPr/>
        </p:nvSpPr>
        <p:spPr bwMode="auto">
          <a:xfrm>
            <a:off x="6118225" y="32972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2" name="Shape 46910"/>
          <p:cNvSpPr>
            <a:spLocks/>
          </p:cNvSpPr>
          <p:nvPr/>
        </p:nvSpPr>
        <p:spPr bwMode="auto">
          <a:xfrm>
            <a:off x="6110288" y="3297238"/>
            <a:ext cx="19050" cy="14287"/>
          </a:xfrm>
          <a:custGeom>
            <a:avLst/>
            <a:gdLst>
              <a:gd name="T0" fmla="*/ 2147483647 w 49"/>
              <a:gd name="T1" fmla="*/ 0 h 38"/>
              <a:gd name="T2" fmla="*/ 2147483647 w 49"/>
              <a:gd name="T3" fmla="*/ 0 h 38"/>
              <a:gd name="T4" fmla="*/ 2147483647 w 49"/>
              <a:gd name="T5" fmla="*/ 2147483647 h 38"/>
              <a:gd name="T6" fmla="*/ 2147483647 w 49"/>
              <a:gd name="T7" fmla="*/ 2147483647 h 38"/>
              <a:gd name="T8" fmla="*/ 2147483647 w 49"/>
              <a:gd name="T9" fmla="*/ 2147483647 h 38"/>
              <a:gd name="T10" fmla="*/ 0 w 49"/>
              <a:gd name="T11" fmla="*/ 2147483647 h 38"/>
              <a:gd name="T12" fmla="*/ 0 w 49"/>
              <a:gd name="T13" fmla="*/ 2147483647 h 38"/>
              <a:gd name="T14" fmla="*/ 0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0 h 38"/>
              <a:gd name="T48" fmla="*/ 2147483647 w 49"/>
              <a:gd name="T49" fmla="*/ 0 h 38"/>
              <a:gd name="T50" fmla="*/ 2147483647 w 4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38"/>
              <a:gd name="T80" fmla="*/ 49 w 4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38">
                <a:moveTo>
                  <a:pt x="20" y="0"/>
                </a:moveTo>
                <a:lnTo>
                  <a:pt x="14" y="0"/>
                </a:lnTo>
                <a:lnTo>
                  <a:pt x="9" y="2"/>
                </a:lnTo>
                <a:lnTo>
                  <a:pt x="5" y="5"/>
                </a:lnTo>
                <a:lnTo>
                  <a:pt x="2" y="9"/>
                </a:lnTo>
                <a:lnTo>
                  <a:pt x="0" y="14"/>
                </a:lnTo>
                <a:lnTo>
                  <a:pt x="0" y="19"/>
                </a:lnTo>
                <a:lnTo>
                  <a:pt x="0" y="23"/>
                </a:lnTo>
                <a:lnTo>
                  <a:pt x="2" y="29"/>
                </a:lnTo>
                <a:lnTo>
                  <a:pt x="5" y="33"/>
                </a:lnTo>
                <a:lnTo>
                  <a:pt x="9" y="37"/>
                </a:lnTo>
                <a:lnTo>
                  <a:pt x="14" y="38"/>
                </a:lnTo>
                <a:lnTo>
                  <a:pt x="24" y="38"/>
                </a:lnTo>
                <a:lnTo>
                  <a:pt x="34" y="38"/>
                </a:lnTo>
                <a:lnTo>
                  <a:pt x="40" y="37"/>
                </a:lnTo>
                <a:lnTo>
                  <a:pt x="43" y="33"/>
                </a:lnTo>
                <a:lnTo>
                  <a:pt x="46" y="29"/>
                </a:lnTo>
                <a:lnTo>
                  <a:pt x="49" y="23"/>
                </a:lnTo>
                <a:lnTo>
                  <a:pt x="49" y="19"/>
                </a:lnTo>
                <a:lnTo>
                  <a:pt x="49" y="14"/>
                </a:lnTo>
                <a:lnTo>
                  <a:pt x="46" y="9"/>
                </a:lnTo>
                <a:lnTo>
                  <a:pt x="43" y="5"/>
                </a:lnTo>
                <a:lnTo>
                  <a:pt x="40" y="2"/>
                </a:lnTo>
                <a:lnTo>
                  <a:pt x="34" y="0"/>
                </a:lnTo>
                <a:lnTo>
                  <a:pt x="2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3" name="Straight Connector 46911"/>
          <p:cNvSpPr>
            <a:spLocks noChangeShapeType="1"/>
          </p:cNvSpPr>
          <p:nvPr/>
        </p:nvSpPr>
        <p:spPr bwMode="auto">
          <a:xfrm>
            <a:off x="6121400" y="32972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4" name="Shape 46912"/>
          <p:cNvSpPr>
            <a:spLocks/>
          </p:cNvSpPr>
          <p:nvPr/>
        </p:nvSpPr>
        <p:spPr bwMode="auto">
          <a:xfrm>
            <a:off x="6113463" y="3297238"/>
            <a:ext cx="66675" cy="14287"/>
          </a:xfrm>
          <a:custGeom>
            <a:avLst/>
            <a:gdLst>
              <a:gd name="T0" fmla="*/ 2147483647 w 168"/>
              <a:gd name="T1" fmla="*/ 0 h 38"/>
              <a:gd name="T2" fmla="*/ 2147483647 w 168"/>
              <a:gd name="T3" fmla="*/ 0 h 38"/>
              <a:gd name="T4" fmla="*/ 2147483647 w 168"/>
              <a:gd name="T5" fmla="*/ 2147483647 h 38"/>
              <a:gd name="T6" fmla="*/ 2147483647 w 168"/>
              <a:gd name="T7" fmla="*/ 2147483647 h 38"/>
              <a:gd name="T8" fmla="*/ 2147483647 w 168"/>
              <a:gd name="T9" fmla="*/ 2147483647 h 38"/>
              <a:gd name="T10" fmla="*/ 2147483647 w 168"/>
              <a:gd name="T11" fmla="*/ 2147483647 h 38"/>
              <a:gd name="T12" fmla="*/ 0 w 168"/>
              <a:gd name="T13" fmla="*/ 2147483647 h 38"/>
              <a:gd name="T14" fmla="*/ 2147483647 w 168"/>
              <a:gd name="T15" fmla="*/ 2147483647 h 38"/>
              <a:gd name="T16" fmla="*/ 2147483647 w 168"/>
              <a:gd name="T17" fmla="*/ 2147483647 h 38"/>
              <a:gd name="T18" fmla="*/ 2147483647 w 168"/>
              <a:gd name="T19" fmla="*/ 2147483647 h 38"/>
              <a:gd name="T20" fmla="*/ 2147483647 w 168"/>
              <a:gd name="T21" fmla="*/ 2147483647 h 38"/>
              <a:gd name="T22" fmla="*/ 2147483647 w 168"/>
              <a:gd name="T23" fmla="*/ 2147483647 h 38"/>
              <a:gd name="T24" fmla="*/ 2147483647 w 168"/>
              <a:gd name="T25" fmla="*/ 2147483647 h 38"/>
              <a:gd name="T26" fmla="*/ 2147483647 w 168"/>
              <a:gd name="T27" fmla="*/ 2147483647 h 38"/>
              <a:gd name="T28" fmla="*/ 2147483647 w 168"/>
              <a:gd name="T29" fmla="*/ 2147483647 h 38"/>
              <a:gd name="T30" fmla="*/ 2147483647 w 168"/>
              <a:gd name="T31" fmla="*/ 2147483647 h 38"/>
              <a:gd name="T32" fmla="*/ 2147483647 w 168"/>
              <a:gd name="T33" fmla="*/ 2147483647 h 38"/>
              <a:gd name="T34" fmla="*/ 2147483647 w 168"/>
              <a:gd name="T35" fmla="*/ 2147483647 h 38"/>
              <a:gd name="T36" fmla="*/ 2147483647 w 168"/>
              <a:gd name="T37" fmla="*/ 2147483647 h 38"/>
              <a:gd name="T38" fmla="*/ 2147483647 w 168"/>
              <a:gd name="T39" fmla="*/ 2147483647 h 38"/>
              <a:gd name="T40" fmla="*/ 2147483647 w 168"/>
              <a:gd name="T41" fmla="*/ 2147483647 h 38"/>
              <a:gd name="T42" fmla="*/ 2147483647 w 168"/>
              <a:gd name="T43" fmla="*/ 2147483647 h 38"/>
              <a:gd name="T44" fmla="*/ 2147483647 w 168"/>
              <a:gd name="T45" fmla="*/ 2147483647 h 38"/>
              <a:gd name="T46" fmla="*/ 2147483647 w 168"/>
              <a:gd name="T47" fmla="*/ 0 h 38"/>
              <a:gd name="T48" fmla="*/ 2147483647 w 168"/>
              <a:gd name="T49" fmla="*/ 0 h 38"/>
              <a:gd name="T50" fmla="*/ 2147483647 w 16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8"/>
              <a:gd name="T79" fmla="*/ 0 h 38"/>
              <a:gd name="T80" fmla="*/ 168 w 16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8" h="38">
                <a:moveTo>
                  <a:pt x="20" y="0"/>
                </a:moveTo>
                <a:lnTo>
                  <a:pt x="15" y="0"/>
                </a:lnTo>
                <a:lnTo>
                  <a:pt x="11" y="2"/>
                </a:lnTo>
                <a:lnTo>
                  <a:pt x="7" y="5"/>
                </a:lnTo>
                <a:lnTo>
                  <a:pt x="3" y="9"/>
                </a:lnTo>
                <a:lnTo>
                  <a:pt x="1" y="14"/>
                </a:lnTo>
                <a:lnTo>
                  <a:pt x="0" y="19"/>
                </a:lnTo>
                <a:lnTo>
                  <a:pt x="1" y="23"/>
                </a:lnTo>
                <a:lnTo>
                  <a:pt x="3" y="29"/>
                </a:lnTo>
                <a:lnTo>
                  <a:pt x="7" y="33"/>
                </a:lnTo>
                <a:lnTo>
                  <a:pt x="11" y="37"/>
                </a:lnTo>
                <a:lnTo>
                  <a:pt x="15" y="38"/>
                </a:lnTo>
                <a:lnTo>
                  <a:pt x="143" y="38"/>
                </a:lnTo>
                <a:lnTo>
                  <a:pt x="153" y="38"/>
                </a:lnTo>
                <a:lnTo>
                  <a:pt x="159" y="37"/>
                </a:lnTo>
                <a:lnTo>
                  <a:pt x="163" y="33"/>
                </a:lnTo>
                <a:lnTo>
                  <a:pt x="165" y="29"/>
                </a:lnTo>
                <a:lnTo>
                  <a:pt x="168" y="23"/>
                </a:lnTo>
                <a:lnTo>
                  <a:pt x="168" y="19"/>
                </a:lnTo>
                <a:lnTo>
                  <a:pt x="168" y="14"/>
                </a:lnTo>
                <a:lnTo>
                  <a:pt x="165" y="9"/>
                </a:lnTo>
                <a:lnTo>
                  <a:pt x="163" y="5"/>
                </a:lnTo>
                <a:lnTo>
                  <a:pt x="159" y="2"/>
                </a:lnTo>
                <a:lnTo>
                  <a:pt x="153" y="0"/>
                </a:lnTo>
                <a:lnTo>
                  <a:pt x="14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5" name="Straight Connector 46913"/>
          <p:cNvSpPr>
            <a:spLocks noChangeShapeType="1"/>
          </p:cNvSpPr>
          <p:nvPr/>
        </p:nvSpPr>
        <p:spPr bwMode="auto">
          <a:xfrm>
            <a:off x="6172200" y="32972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6" name="Shape 46914"/>
          <p:cNvSpPr>
            <a:spLocks/>
          </p:cNvSpPr>
          <p:nvPr/>
        </p:nvSpPr>
        <p:spPr bwMode="auto">
          <a:xfrm>
            <a:off x="6164263" y="3297238"/>
            <a:ext cx="39687" cy="14287"/>
          </a:xfrm>
          <a:custGeom>
            <a:avLst/>
            <a:gdLst>
              <a:gd name="T0" fmla="*/ 2147483647 w 99"/>
              <a:gd name="T1" fmla="*/ 0 h 38"/>
              <a:gd name="T2" fmla="*/ 2147483647 w 99"/>
              <a:gd name="T3" fmla="*/ 0 h 38"/>
              <a:gd name="T4" fmla="*/ 2147483647 w 99"/>
              <a:gd name="T5" fmla="*/ 2147483647 h 38"/>
              <a:gd name="T6" fmla="*/ 2147483647 w 99"/>
              <a:gd name="T7" fmla="*/ 2147483647 h 38"/>
              <a:gd name="T8" fmla="*/ 2147483647 w 99"/>
              <a:gd name="T9" fmla="*/ 2147483647 h 38"/>
              <a:gd name="T10" fmla="*/ 2147483647 w 99"/>
              <a:gd name="T11" fmla="*/ 2147483647 h 38"/>
              <a:gd name="T12" fmla="*/ 0 w 99"/>
              <a:gd name="T13" fmla="*/ 2147483647 h 38"/>
              <a:gd name="T14" fmla="*/ 2147483647 w 99"/>
              <a:gd name="T15" fmla="*/ 2147483647 h 38"/>
              <a:gd name="T16" fmla="*/ 2147483647 w 99"/>
              <a:gd name="T17" fmla="*/ 2147483647 h 38"/>
              <a:gd name="T18" fmla="*/ 2147483647 w 99"/>
              <a:gd name="T19" fmla="*/ 2147483647 h 38"/>
              <a:gd name="T20" fmla="*/ 2147483647 w 99"/>
              <a:gd name="T21" fmla="*/ 2147483647 h 38"/>
              <a:gd name="T22" fmla="*/ 2147483647 w 99"/>
              <a:gd name="T23" fmla="*/ 2147483647 h 38"/>
              <a:gd name="T24" fmla="*/ 2147483647 w 99"/>
              <a:gd name="T25" fmla="*/ 2147483647 h 38"/>
              <a:gd name="T26" fmla="*/ 2147483647 w 99"/>
              <a:gd name="T27" fmla="*/ 2147483647 h 38"/>
              <a:gd name="T28" fmla="*/ 2147483647 w 99"/>
              <a:gd name="T29" fmla="*/ 2147483647 h 38"/>
              <a:gd name="T30" fmla="*/ 2147483647 w 99"/>
              <a:gd name="T31" fmla="*/ 2147483647 h 38"/>
              <a:gd name="T32" fmla="*/ 2147483647 w 99"/>
              <a:gd name="T33" fmla="*/ 2147483647 h 38"/>
              <a:gd name="T34" fmla="*/ 2147483647 w 99"/>
              <a:gd name="T35" fmla="*/ 2147483647 h 38"/>
              <a:gd name="T36" fmla="*/ 2147483647 w 99"/>
              <a:gd name="T37" fmla="*/ 2147483647 h 38"/>
              <a:gd name="T38" fmla="*/ 2147483647 w 99"/>
              <a:gd name="T39" fmla="*/ 2147483647 h 38"/>
              <a:gd name="T40" fmla="*/ 2147483647 w 99"/>
              <a:gd name="T41" fmla="*/ 2147483647 h 38"/>
              <a:gd name="T42" fmla="*/ 2147483647 w 99"/>
              <a:gd name="T43" fmla="*/ 2147483647 h 38"/>
              <a:gd name="T44" fmla="*/ 2147483647 w 99"/>
              <a:gd name="T45" fmla="*/ 2147483647 h 38"/>
              <a:gd name="T46" fmla="*/ 2147483647 w 99"/>
              <a:gd name="T47" fmla="*/ 0 h 38"/>
              <a:gd name="T48" fmla="*/ 2147483647 w 99"/>
              <a:gd name="T49" fmla="*/ 0 h 38"/>
              <a:gd name="T50" fmla="*/ 2147483647 w 9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38"/>
              <a:gd name="T80" fmla="*/ 99 w 9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38">
                <a:moveTo>
                  <a:pt x="20" y="0"/>
                </a:moveTo>
                <a:lnTo>
                  <a:pt x="15" y="0"/>
                </a:lnTo>
                <a:lnTo>
                  <a:pt x="11" y="2"/>
                </a:lnTo>
                <a:lnTo>
                  <a:pt x="6" y="5"/>
                </a:lnTo>
                <a:lnTo>
                  <a:pt x="3" y="9"/>
                </a:lnTo>
                <a:lnTo>
                  <a:pt x="2" y="14"/>
                </a:lnTo>
                <a:lnTo>
                  <a:pt x="0" y="19"/>
                </a:lnTo>
                <a:lnTo>
                  <a:pt x="2" y="23"/>
                </a:lnTo>
                <a:lnTo>
                  <a:pt x="3" y="29"/>
                </a:lnTo>
                <a:lnTo>
                  <a:pt x="6" y="33"/>
                </a:lnTo>
                <a:lnTo>
                  <a:pt x="11" y="37"/>
                </a:lnTo>
                <a:lnTo>
                  <a:pt x="15" y="38"/>
                </a:lnTo>
                <a:lnTo>
                  <a:pt x="74" y="38"/>
                </a:lnTo>
                <a:lnTo>
                  <a:pt x="85" y="38"/>
                </a:lnTo>
                <a:lnTo>
                  <a:pt x="89" y="37"/>
                </a:lnTo>
                <a:lnTo>
                  <a:pt x="93" y="33"/>
                </a:lnTo>
                <a:lnTo>
                  <a:pt x="97" y="29"/>
                </a:lnTo>
                <a:lnTo>
                  <a:pt x="98" y="23"/>
                </a:lnTo>
                <a:lnTo>
                  <a:pt x="99" y="19"/>
                </a:lnTo>
                <a:lnTo>
                  <a:pt x="98" y="14"/>
                </a:lnTo>
                <a:lnTo>
                  <a:pt x="97" y="9"/>
                </a:lnTo>
                <a:lnTo>
                  <a:pt x="93" y="5"/>
                </a:lnTo>
                <a:lnTo>
                  <a:pt x="89" y="2"/>
                </a:lnTo>
                <a:lnTo>
                  <a:pt x="85" y="0"/>
                </a:lnTo>
                <a:lnTo>
                  <a:pt x="80"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7" name="Straight Connector 46915"/>
          <p:cNvSpPr>
            <a:spLocks noChangeShapeType="1"/>
          </p:cNvSpPr>
          <p:nvPr/>
        </p:nvSpPr>
        <p:spPr bwMode="auto">
          <a:xfrm>
            <a:off x="6196013" y="32972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8" name="Shape 46916"/>
          <p:cNvSpPr>
            <a:spLocks/>
          </p:cNvSpPr>
          <p:nvPr/>
        </p:nvSpPr>
        <p:spPr bwMode="auto">
          <a:xfrm>
            <a:off x="6188075" y="3297238"/>
            <a:ext cx="23813" cy="14287"/>
          </a:xfrm>
          <a:custGeom>
            <a:avLst/>
            <a:gdLst>
              <a:gd name="T0" fmla="*/ 2147483647 w 59"/>
              <a:gd name="T1" fmla="*/ 0 h 38"/>
              <a:gd name="T2" fmla="*/ 2147483647 w 59"/>
              <a:gd name="T3" fmla="*/ 0 h 38"/>
              <a:gd name="T4" fmla="*/ 2147483647 w 59"/>
              <a:gd name="T5" fmla="*/ 2147483647 h 38"/>
              <a:gd name="T6" fmla="*/ 2147483647 w 59"/>
              <a:gd name="T7" fmla="*/ 2147483647 h 38"/>
              <a:gd name="T8" fmla="*/ 2147483647 w 59"/>
              <a:gd name="T9" fmla="*/ 2147483647 h 38"/>
              <a:gd name="T10" fmla="*/ 0 w 59"/>
              <a:gd name="T11" fmla="*/ 2147483647 h 38"/>
              <a:gd name="T12" fmla="*/ 0 w 59"/>
              <a:gd name="T13" fmla="*/ 2147483647 h 38"/>
              <a:gd name="T14" fmla="*/ 0 w 59"/>
              <a:gd name="T15" fmla="*/ 2147483647 h 38"/>
              <a:gd name="T16" fmla="*/ 2147483647 w 59"/>
              <a:gd name="T17" fmla="*/ 2147483647 h 38"/>
              <a:gd name="T18" fmla="*/ 2147483647 w 59"/>
              <a:gd name="T19" fmla="*/ 2147483647 h 38"/>
              <a:gd name="T20" fmla="*/ 2147483647 w 59"/>
              <a:gd name="T21" fmla="*/ 2147483647 h 38"/>
              <a:gd name="T22" fmla="*/ 2147483647 w 59"/>
              <a:gd name="T23" fmla="*/ 2147483647 h 38"/>
              <a:gd name="T24" fmla="*/ 2147483647 w 59"/>
              <a:gd name="T25" fmla="*/ 2147483647 h 38"/>
              <a:gd name="T26" fmla="*/ 2147483647 w 59"/>
              <a:gd name="T27" fmla="*/ 2147483647 h 38"/>
              <a:gd name="T28" fmla="*/ 2147483647 w 59"/>
              <a:gd name="T29" fmla="*/ 2147483647 h 38"/>
              <a:gd name="T30" fmla="*/ 2147483647 w 59"/>
              <a:gd name="T31" fmla="*/ 2147483647 h 38"/>
              <a:gd name="T32" fmla="*/ 2147483647 w 59"/>
              <a:gd name="T33" fmla="*/ 2147483647 h 38"/>
              <a:gd name="T34" fmla="*/ 2147483647 w 59"/>
              <a:gd name="T35" fmla="*/ 2147483647 h 38"/>
              <a:gd name="T36" fmla="*/ 2147483647 w 59"/>
              <a:gd name="T37" fmla="*/ 2147483647 h 38"/>
              <a:gd name="T38" fmla="*/ 2147483647 w 59"/>
              <a:gd name="T39" fmla="*/ 2147483647 h 38"/>
              <a:gd name="T40" fmla="*/ 2147483647 w 59"/>
              <a:gd name="T41" fmla="*/ 2147483647 h 38"/>
              <a:gd name="T42" fmla="*/ 2147483647 w 59"/>
              <a:gd name="T43" fmla="*/ 2147483647 h 38"/>
              <a:gd name="T44" fmla="*/ 2147483647 w 59"/>
              <a:gd name="T45" fmla="*/ 2147483647 h 38"/>
              <a:gd name="T46" fmla="*/ 2147483647 w 59"/>
              <a:gd name="T47" fmla="*/ 0 h 38"/>
              <a:gd name="T48" fmla="*/ 2147483647 w 59"/>
              <a:gd name="T49" fmla="*/ 0 h 38"/>
              <a:gd name="T50" fmla="*/ 2147483647 w 5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9"/>
              <a:gd name="T79" fmla="*/ 0 h 38"/>
              <a:gd name="T80" fmla="*/ 59 w 5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9" h="38">
                <a:moveTo>
                  <a:pt x="20" y="0"/>
                </a:moveTo>
                <a:lnTo>
                  <a:pt x="14" y="0"/>
                </a:lnTo>
                <a:lnTo>
                  <a:pt x="9" y="2"/>
                </a:lnTo>
                <a:lnTo>
                  <a:pt x="5" y="5"/>
                </a:lnTo>
                <a:lnTo>
                  <a:pt x="2" y="9"/>
                </a:lnTo>
                <a:lnTo>
                  <a:pt x="0" y="14"/>
                </a:lnTo>
                <a:lnTo>
                  <a:pt x="0" y="19"/>
                </a:lnTo>
                <a:lnTo>
                  <a:pt x="0" y="23"/>
                </a:lnTo>
                <a:lnTo>
                  <a:pt x="2" y="29"/>
                </a:lnTo>
                <a:lnTo>
                  <a:pt x="5" y="33"/>
                </a:lnTo>
                <a:lnTo>
                  <a:pt x="9" y="37"/>
                </a:lnTo>
                <a:lnTo>
                  <a:pt x="14" y="38"/>
                </a:lnTo>
                <a:lnTo>
                  <a:pt x="33" y="38"/>
                </a:lnTo>
                <a:lnTo>
                  <a:pt x="43" y="38"/>
                </a:lnTo>
                <a:lnTo>
                  <a:pt x="49" y="37"/>
                </a:lnTo>
                <a:lnTo>
                  <a:pt x="53" y="33"/>
                </a:lnTo>
                <a:lnTo>
                  <a:pt x="57" y="29"/>
                </a:lnTo>
                <a:lnTo>
                  <a:pt x="58" y="23"/>
                </a:lnTo>
                <a:lnTo>
                  <a:pt x="59" y="19"/>
                </a:lnTo>
                <a:lnTo>
                  <a:pt x="58" y="14"/>
                </a:lnTo>
                <a:lnTo>
                  <a:pt x="57" y="9"/>
                </a:lnTo>
                <a:lnTo>
                  <a:pt x="53" y="5"/>
                </a:lnTo>
                <a:lnTo>
                  <a:pt x="49" y="2"/>
                </a:lnTo>
                <a:lnTo>
                  <a:pt x="43" y="0"/>
                </a:lnTo>
                <a:lnTo>
                  <a:pt x="3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39" name="Straight Connector 46917"/>
          <p:cNvSpPr>
            <a:spLocks noChangeShapeType="1"/>
          </p:cNvSpPr>
          <p:nvPr/>
        </p:nvSpPr>
        <p:spPr bwMode="auto">
          <a:xfrm>
            <a:off x="6196013" y="3305175"/>
            <a:ext cx="1587" cy="0"/>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0" name="Shape 46918"/>
          <p:cNvSpPr>
            <a:spLocks/>
          </p:cNvSpPr>
          <p:nvPr/>
        </p:nvSpPr>
        <p:spPr bwMode="auto">
          <a:xfrm>
            <a:off x="6196013" y="3265488"/>
            <a:ext cx="15875" cy="46037"/>
          </a:xfrm>
          <a:custGeom>
            <a:avLst/>
            <a:gdLst>
              <a:gd name="T0" fmla="*/ 0 w 38"/>
              <a:gd name="T1" fmla="*/ 2147483647 h 127"/>
              <a:gd name="T2" fmla="*/ 0 w 38"/>
              <a:gd name="T3" fmla="*/ 2147483647 h 127"/>
              <a:gd name="T4" fmla="*/ 2147483647 w 38"/>
              <a:gd name="T5" fmla="*/ 2147483647 h 127"/>
              <a:gd name="T6" fmla="*/ 2147483647 w 38"/>
              <a:gd name="T7" fmla="*/ 2147483647 h 127"/>
              <a:gd name="T8" fmla="*/ 2147483647 w 38"/>
              <a:gd name="T9" fmla="*/ 2147483647 h 127"/>
              <a:gd name="T10" fmla="*/ 2147483647 w 38"/>
              <a:gd name="T11" fmla="*/ 2147483647 h 127"/>
              <a:gd name="T12" fmla="*/ 2147483647 w 38"/>
              <a:gd name="T13" fmla="*/ 2147483647 h 127"/>
              <a:gd name="T14" fmla="*/ 2147483647 w 38"/>
              <a:gd name="T15" fmla="*/ 2147483647 h 127"/>
              <a:gd name="T16" fmla="*/ 2147483647 w 38"/>
              <a:gd name="T17" fmla="*/ 2147483647 h 127"/>
              <a:gd name="T18" fmla="*/ 2147483647 w 38"/>
              <a:gd name="T19" fmla="*/ 2147483647 h 127"/>
              <a:gd name="T20" fmla="*/ 2147483647 w 38"/>
              <a:gd name="T21" fmla="*/ 2147483647 h 127"/>
              <a:gd name="T22" fmla="*/ 2147483647 w 38"/>
              <a:gd name="T23" fmla="*/ 2147483647 h 127"/>
              <a:gd name="T24" fmla="*/ 2147483647 w 38"/>
              <a:gd name="T25" fmla="*/ 2147483647 h 127"/>
              <a:gd name="T26" fmla="*/ 2147483647 w 38"/>
              <a:gd name="T27" fmla="*/ 2147483647 h 127"/>
              <a:gd name="T28" fmla="*/ 2147483647 w 38"/>
              <a:gd name="T29" fmla="*/ 2147483647 h 127"/>
              <a:gd name="T30" fmla="*/ 2147483647 w 38"/>
              <a:gd name="T31" fmla="*/ 2147483647 h 127"/>
              <a:gd name="T32" fmla="*/ 2147483647 w 38"/>
              <a:gd name="T33" fmla="*/ 2147483647 h 127"/>
              <a:gd name="T34" fmla="*/ 2147483647 w 38"/>
              <a:gd name="T35" fmla="*/ 2147483647 h 127"/>
              <a:gd name="T36" fmla="*/ 2147483647 w 38"/>
              <a:gd name="T37" fmla="*/ 0 h 127"/>
              <a:gd name="T38" fmla="*/ 2147483647 w 38"/>
              <a:gd name="T39" fmla="*/ 2147483647 h 127"/>
              <a:gd name="T40" fmla="*/ 2147483647 w 38"/>
              <a:gd name="T41" fmla="*/ 2147483647 h 127"/>
              <a:gd name="T42" fmla="*/ 2147483647 w 38"/>
              <a:gd name="T43" fmla="*/ 2147483647 h 127"/>
              <a:gd name="T44" fmla="*/ 2147483647 w 38"/>
              <a:gd name="T45" fmla="*/ 2147483647 h 127"/>
              <a:gd name="T46" fmla="*/ 0 w 38"/>
              <a:gd name="T47" fmla="*/ 2147483647 h 127"/>
              <a:gd name="T48" fmla="*/ 0 w 38"/>
              <a:gd name="T49" fmla="*/ 2147483647 h 127"/>
              <a:gd name="T50" fmla="*/ 0 w 38"/>
              <a:gd name="T51" fmla="*/ 2147483647 h 1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27"/>
              <a:gd name="T80" fmla="*/ 38 w 38"/>
              <a:gd name="T81" fmla="*/ 127 h 1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27">
                <a:moveTo>
                  <a:pt x="0" y="107"/>
                </a:moveTo>
                <a:lnTo>
                  <a:pt x="0" y="111"/>
                </a:lnTo>
                <a:lnTo>
                  <a:pt x="2" y="117"/>
                </a:lnTo>
                <a:lnTo>
                  <a:pt x="5" y="121"/>
                </a:lnTo>
                <a:lnTo>
                  <a:pt x="9" y="125"/>
                </a:lnTo>
                <a:lnTo>
                  <a:pt x="14" y="126"/>
                </a:lnTo>
                <a:lnTo>
                  <a:pt x="19" y="127"/>
                </a:lnTo>
                <a:lnTo>
                  <a:pt x="23" y="126"/>
                </a:lnTo>
                <a:lnTo>
                  <a:pt x="29" y="125"/>
                </a:lnTo>
                <a:lnTo>
                  <a:pt x="33" y="121"/>
                </a:lnTo>
                <a:lnTo>
                  <a:pt x="37" y="117"/>
                </a:lnTo>
                <a:lnTo>
                  <a:pt x="38" y="111"/>
                </a:lnTo>
                <a:lnTo>
                  <a:pt x="38" y="26"/>
                </a:lnTo>
                <a:lnTo>
                  <a:pt x="38" y="16"/>
                </a:lnTo>
                <a:lnTo>
                  <a:pt x="37" y="11"/>
                </a:lnTo>
                <a:lnTo>
                  <a:pt x="33" y="7"/>
                </a:lnTo>
                <a:lnTo>
                  <a:pt x="29" y="3"/>
                </a:lnTo>
                <a:lnTo>
                  <a:pt x="23" y="2"/>
                </a:lnTo>
                <a:lnTo>
                  <a:pt x="19" y="0"/>
                </a:lnTo>
                <a:lnTo>
                  <a:pt x="14" y="2"/>
                </a:lnTo>
                <a:lnTo>
                  <a:pt x="9" y="3"/>
                </a:lnTo>
                <a:lnTo>
                  <a:pt x="5" y="7"/>
                </a:lnTo>
                <a:lnTo>
                  <a:pt x="2" y="11"/>
                </a:lnTo>
                <a:lnTo>
                  <a:pt x="0" y="16"/>
                </a:lnTo>
                <a:lnTo>
                  <a:pt x="0" y="22"/>
                </a:lnTo>
                <a:lnTo>
                  <a:pt x="0" y="107"/>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1" name="Straight Connector 46919"/>
          <p:cNvSpPr>
            <a:spLocks noChangeShapeType="1"/>
          </p:cNvSpPr>
          <p:nvPr/>
        </p:nvSpPr>
        <p:spPr bwMode="auto">
          <a:xfrm>
            <a:off x="6203950" y="3265488"/>
            <a:ext cx="1588" cy="0"/>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2" name="Shape 46920"/>
          <p:cNvSpPr>
            <a:spLocks/>
          </p:cNvSpPr>
          <p:nvPr/>
        </p:nvSpPr>
        <p:spPr bwMode="auto">
          <a:xfrm>
            <a:off x="6196013" y="3265488"/>
            <a:ext cx="47625" cy="14287"/>
          </a:xfrm>
          <a:custGeom>
            <a:avLst/>
            <a:gdLst>
              <a:gd name="T0" fmla="*/ 2147483647 w 117"/>
              <a:gd name="T1" fmla="*/ 0 h 40"/>
              <a:gd name="T2" fmla="*/ 2147483647 w 117"/>
              <a:gd name="T3" fmla="*/ 2147483647 h 40"/>
              <a:gd name="T4" fmla="*/ 2147483647 w 117"/>
              <a:gd name="T5" fmla="*/ 2147483647 h 40"/>
              <a:gd name="T6" fmla="*/ 2147483647 w 117"/>
              <a:gd name="T7" fmla="*/ 2147483647 h 40"/>
              <a:gd name="T8" fmla="*/ 2147483647 w 117"/>
              <a:gd name="T9" fmla="*/ 2147483647 h 40"/>
              <a:gd name="T10" fmla="*/ 0 w 117"/>
              <a:gd name="T11" fmla="*/ 2147483647 h 40"/>
              <a:gd name="T12" fmla="*/ 0 w 117"/>
              <a:gd name="T13" fmla="*/ 2147483647 h 40"/>
              <a:gd name="T14" fmla="*/ 0 w 117"/>
              <a:gd name="T15" fmla="*/ 2147483647 h 40"/>
              <a:gd name="T16" fmla="*/ 2147483647 w 117"/>
              <a:gd name="T17" fmla="*/ 2147483647 h 40"/>
              <a:gd name="T18" fmla="*/ 2147483647 w 117"/>
              <a:gd name="T19" fmla="*/ 2147483647 h 40"/>
              <a:gd name="T20" fmla="*/ 2147483647 w 117"/>
              <a:gd name="T21" fmla="*/ 2147483647 h 40"/>
              <a:gd name="T22" fmla="*/ 2147483647 w 117"/>
              <a:gd name="T23" fmla="*/ 2147483647 h 40"/>
              <a:gd name="T24" fmla="*/ 2147483647 w 117"/>
              <a:gd name="T25" fmla="*/ 2147483647 h 40"/>
              <a:gd name="T26" fmla="*/ 2147483647 w 117"/>
              <a:gd name="T27" fmla="*/ 2147483647 h 40"/>
              <a:gd name="T28" fmla="*/ 2147483647 w 117"/>
              <a:gd name="T29" fmla="*/ 2147483647 h 40"/>
              <a:gd name="T30" fmla="*/ 2147483647 w 117"/>
              <a:gd name="T31" fmla="*/ 2147483647 h 40"/>
              <a:gd name="T32" fmla="*/ 2147483647 w 117"/>
              <a:gd name="T33" fmla="*/ 2147483647 h 40"/>
              <a:gd name="T34" fmla="*/ 2147483647 w 117"/>
              <a:gd name="T35" fmla="*/ 2147483647 h 40"/>
              <a:gd name="T36" fmla="*/ 2147483647 w 117"/>
              <a:gd name="T37" fmla="*/ 2147483647 h 40"/>
              <a:gd name="T38" fmla="*/ 2147483647 w 117"/>
              <a:gd name="T39" fmla="*/ 2147483647 h 40"/>
              <a:gd name="T40" fmla="*/ 2147483647 w 117"/>
              <a:gd name="T41" fmla="*/ 2147483647 h 40"/>
              <a:gd name="T42" fmla="*/ 2147483647 w 117"/>
              <a:gd name="T43" fmla="*/ 2147483647 h 40"/>
              <a:gd name="T44" fmla="*/ 2147483647 w 117"/>
              <a:gd name="T45" fmla="*/ 2147483647 h 40"/>
              <a:gd name="T46" fmla="*/ 2147483647 w 117"/>
              <a:gd name="T47" fmla="*/ 2147483647 h 40"/>
              <a:gd name="T48" fmla="*/ 2147483647 w 117"/>
              <a:gd name="T49" fmla="*/ 0 h 40"/>
              <a:gd name="T50" fmla="*/ 2147483647 w 11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40"/>
              <a:gd name="T80" fmla="*/ 117 w 11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40">
                <a:moveTo>
                  <a:pt x="19" y="0"/>
                </a:moveTo>
                <a:lnTo>
                  <a:pt x="14" y="2"/>
                </a:lnTo>
                <a:lnTo>
                  <a:pt x="9" y="3"/>
                </a:lnTo>
                <a:lnTo>
                  <a:pt x="5" y="7"/>
                </a:lnTo>
                <a:lnTo>
                  <a:pt x="2" y="11"/>
                </a:lnTo>
                <a:lnTo>
                  <a:pt x="0" y="16"/>
                </a:lnTo>
                <a:lnTo>
                  <a:pt x="0" y="20"/>
                </a:lnTo>
                <a:lnTo>
                  <a:pt x="0" y="26"/>
                </a:lnTo>
                <a:lnTo>
                  <a:pt x="2" y="31"/>
                </a:lnTo>
                <a:lnTo>
                  <a:pt x="5" y="35"/>
                </a:lnTo>
                <a:lnTo>
                  <a:pt x="9" y="37"/>
                </a:lnTo>
                <a:lnTo>
                  <a:pt x="14" y="40"/>
                </a:lnTo>
                <a:lnTo>
                  <a:pt x="92" y="40"/>
                </a:lnTo>
                <a:lnTo>
                  <a:pt x="103" y="40"/>
                </a:lnTo>
                <a:lnTo>
                  <a:pt x="108" y="37"/>
                </a:lnTo>
                <a:lnTo>
                  <a:pt x="112" y="35"/>
                </a:lnTo>
                <a:lnTo>
                  <a:pt x="115" y="31"/>
                </a:lnTo>
                <a:lnTo>
                  <a:pt x="117" y="26"/>
                </a:lnTo>
                <a:lnTo>
                  <a:pt x="117" y="20"/>
                </a:lnTo>
                <a:lnTo>
                  <a:pt x="117" y="16"/>
                </a:lnTo>
                <a:lnTo>
                  <a:pt x="115" y="11"/>
                </a:lnTo>
                <a:lnTo>
                  <a:pt x="112" y="7"/>
                </a:lnTo>
                <a:lnTo>
                  <a:pt x="108" y="3"/>
                </a:lnTo>
                <a:lnTo>
                  <a:pt x="103" y="2"/>
                </a:lnTo>
                <a:lnTo>
                  <a:pt x="97"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3" name="Straight Connector 46921"/>
          <p:cNvSpPr>
            <a:spLocks noChangeShapeType="1"/>
          </p:cNvSpPr>
          <p:nvPr/>
        </p:nvSpPr>
        <p:spPr bwMode="auto">
          <a:xfrm>
            <a:off x="6227763" y="327183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4" name="Shape 46922"/>
          <p:cNvSpPr>
            <a:spLocks/>
          </p:cNvSpPr>
          <p:nvPr/>
        </p:nvSpPr>
        <p:spPr bwMode="auto">
          <a:xfrm>
            <a:off x="6227763" y="3230563"/>
            <a:ext cx="15875" cy="49212"/>
          </a:xfrm>
          <a:custGeom>
            <a:avLst/>
            <a:gdLst>
              <a:gd name="T0" fmla="*/ 0 w 39"/>
              <a:gd name="T1" fmla="*/ 2147483647 h 125"/>
              <a:gd name="T2" fmla="*/ 2147483647 w 39"/>
              <a:gd name="T3" fmla="*/ 2147483647 h 125"/>
              <a:gd name="T4" fmla="*/ 2147483647 w 39"/>
              <a:gd name="T5" fmla="*/ 2147483647 h 125"/>
              <a:gd name="T6" fmla="*/ 2147483647 w 39"/>
              <a:gd name="T7" fmla="*/ 2147483647 h 125"/>
              <a:gd name="T8" fmla="*/ 2147483647 w 39"/>
              <a:gd name="T9" fmla="*/ 2147483647 h 125"/>
              <a:gd name="T10" fmla="*/ 2147483647 w 39"/>
              <a:gd name="T11" fmla="*/ 2147483647 h 125"/>
              <a:gd name="T12" fmla="*/ 2147483647 w 39"/>
              <a:gd name="T13" fmla="*/ 2147483647 h 125"/>
              <a:gd name="T14" fmla="*/ 2147483647 w 39"/>
              <a:gd name="T15" fmla="*/ 2147483647 h 125"/>
              <a:gd name="T16" fmla="*/ 2147483647 w 39"/>
              <a:gd name="T17" fmla="*/ 2147483647 h 125"/>
              <a:gd name="T18" fmla="*/ 2147483647 w 39"/>
              <a:gd name="T19" fmla="*/ 2147483647 h 125"/>
              <a:gd name="T20" fmla="*/ 2147483647 w 39"/>
              <a:gd name="T21" fmla="*/ 2147483647 h 125"/>
              <a:gd name="T22" fmla="*/ 2147483647 w 39"/>
              <a:gd name="T23" fmla="*/ 2147483647 h 125"/>
              <a:gd name="T24" fmla="*/ 2147483647 w 39"/>
              <a:gd name="T25" fmla="*/ 2147483647 h 125"/>
              <a:gd name="T26" fmla="*/ 2147483647 w 39"/>
              <a:gd name="T27" fmla="*/ 2147483647 h 125"/>
              <a:gd name="T28" fmla="*/ 2147483647 w 39"/>
              <a:gd name="T29" fmla="*/ 2147483647 h 125"/>
              <a:gd name="T30" fmla="*/ 2147483647 w 39"/>
              <a:gd name="T31" fmla="*/ 2147483647 h 125"/>
              <a:gd name="T32" fmla="*/ 2147483647 w 39"/>
              <a:gd name="T33" fmla="*/ 2147483647 h 125"/>
              <a:gd name="T34" fmla="*/ 2147483647 w 39"/>
              <a:gd name="T35" fmla="*/ 2147483647 h 125"/>
              <a:gd name="T36" fmla="*/ 2147483647 w 39"/>
              <a:gd name="T37" fmla="*/ 0 h 125"/>
              <a:gd name="T38" fmla="*/ 2147483647 w 39"/>
              <a:gd name="T39" fmla="*/ 2147483647 h 125"/>
              <a:gd name="T40" fmla="*/ 2147483647 w 39"/>
              <a:gd name="T41" fmla="*/ 2147483647 h 125"/>
              <a:gd name="T42" fmla="*/ 2147483647 w 39"/>
              <a:gd name="T43" fmla="*/ 2147483647 h 125"/>
              <a:gd name="T44" fmla="*/ 2147483647 w 39"/>
              <a:gd name="T45" fmla="*/ 2147483647 h 125"/>
              <a:gd name="T46" fmla="*/ 2147483647 w 39"/>
              <a:gd name="T47" fmla="*/ 2147483647 h 125"/>
              <a:gd name="T48" fmla="*/ 0 w 39"/>
              <a:gd name="T49" fmla="*/ 2147483647 h 125"/>
              <a:gd name="T50" fmla="*/ 0 w 39"/>
              <a:gd name="T51" fmla="*/ 2147483647 h 1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25"/>
              <a:gd name="T80" fmla="*/ 39 w 39"/>
              <a:gd name="T81" fmla="*/ 125 h 1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25">
                <a:moveTo>
                  <a:pt x="0" y="105"/>
                </a:moveTo>
                <a:lnTo>
                  <a:pt x="1" y="111"/>
                </a:lnTo>
                <a:lnTo>
                  <a:pt x="2" y="116"/>
                </a:lnTo>
                <a:lnTo>
                  <a:pt x="6" y="120"/>
                </a:lnTo>
                <a:lnTo>
                  <a:pt x="10" y="122"/>
                </a:lnTo>
                <a:lnTo>
                  <a:pt x="14" y="125"/>
                </a:lnTo>
                <a:lnTo>
                  <a:pt x="19" y="125"/>
                </a:lnTo>
                <a:lnTo>
                  <a:pt x="25" y="125"/>
                </a:lnTo>
                <a:lnTo>
                  <a:pt x="30" y="122"/>
                </a:lnTo>
                <a:lnTo>
                  <a:pt x="34" y="120"/>
                </a:lnTo>
                <a:lnTo>
                  <a:pt x="37" y="116"/>
                </a:lnTo>
                <a:lnTo>
                  <a:pt x="39" y="111"/>
                </a:lnTo>
                <a:lnTo>
                  <a:pt x="39" y="25"/>
                </a:lnTo>
                <a:lnTo>
                  <a:pt x="39" y="14"/>
                </a:lnTo>
                <a:lnTo>
                  <a:pt x="37" y="10"/>
                </a:lnTo>
                <a:lnTo>
                  <a:pt x="34" y="6"/>
                </a:lnTo>
                <a:lnTo>
                  <a:pt x="30" y="2"/>
                </a:lnTo>
                <a:lnTo>
                  <a:pt x="25" y="1"/>
                </a:lnTo>
                <a:lnTo>
                  <a:pt x="19" y="0"/>
                </a:lnTo>
                <a:lnTo>
                  <a:pt x="14" y="1"/>
                </a:lnTo>
                <a:lnTo>
                  <a:pt x="10" y="2"/>
                </a:lnTo>
                <a:lnTo>
                  <a:pt x="6" y="6"/>
                </a:lnTo>
                <a:lnTo>
                  <a:pt x="2" y="10"/>
                </a:lnTo>
                <a:lnTo>
                  <a:pt x="1" y="14"/>
                </a:lnTo>
                <a:lnTo>
                  <a:pt x="0" y="19"/>
                </a:lnTo>
                <a:lnTo>
                  <a:pt x="0" y="10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5" name="Straight Connector 46923"/>
          <p:cNvSpPr>
            <a:spLocks noChangeShapeType="1"/>
          </p:cNvSpPr>
          <p:nvPr/>
        </p:nvSpPr>
        <p:spPr bwMode="auto">
          <a:xfrm>
            <a:off x="6235700" y="32305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6" name="Shape 46924"/>
          <p:cNvSpPr>
            <a:spLocks/>
          </p:cNvSpPr>
          <p:nvPr/>
        </p:nvSpPr>
        <p:spPr bwMode="auto">
          <a:xfrm>
            <a:off x="6227763" y="3230563"/>
            <a:ext cx="34925" cy="15875"/>
          </a:xfrm>
          <a:custGeom>
            <a:avLst/>
            <a:gdLst>
              <a:gd name="T0" fmla="*/ 2147483647 w 88"/>
              <a:gd name="T1" fmla="*/ 0 h 39"/>
              <a:gd name="T2" fmla="*/ 2147483647 w 88"/>
              <a:gd name="T3" fmla="*/ 2147483647 h 39"/>
              <a:gd name="T4" fmla="*/ 2147483647 w 88"/>
              <a:gd name="T5" fmla="*/ 2147483647 h 39"/>
              <a:gd name="T6" fmla="*/ 2147483647 w 88"/>
              <a:gd name="T7" fmla="*/ 2147483647 h 39"/>
              <a:gd name="T8" fmla="*/ 2147483647 w 88"/>
              <a:gd name="T9" fmla="*/ 2147483647 h 39"/>
              <a:gd name="T10" fmla="*/ 2147483647 w 88"/>
              <a:gd name="T11" fmla="*/ 2147483647 h 39"/>
              <a:gd name="T12" fmla="*/ 0 w 88"/>
              <a:gd name="T13" fmla="*/ 2147483647 h 39"/>
              <a:gd name="T14" fmla="*/ 2147483647 w 88"/>
              <a:gd name="T15" fmla="*/ 2147483647 h 39"/>
              <a:gd name="T16" fmla="*/ 2147483647 w 88"/>
              <a:gd name="T17" fmla="*/ 2147483647 h 39"/>
              <a:gd name="T18" fmla="*/ 2147483647 w 88"/>
              <a:gd name="T19" fmla="*/ 2147483647 h 39"/>
              <a:gd name="T20" fmla="*/ 2147483647 w 88"/>
              <a:gd name="T21" fmla="*/ 2147483647 h 39"/>
              <a:gd name="T22" fmla="*/ 2147483647 w 88"/>
              <a:gd name="T23" fmla="*/ 2147483647 h 39"/>
              <a:gd name="T24" fmla="*/ 2147483647 w 88"/>
              <a:gd name="T25" fmla="*/ 2147483647 h 39"/>
              <a:gd name="T26" fmla="*/ 2147483647 w 88"/>
              <a:gd name="T27" fmla="*/ 2147483647 h 39"/>
              <a:gd name="T28" fmla="*/ 2147483647 w 88"/>
              <a:gd name="T29" fmla="*/ 2147483647 h 39"/>
              <a:gd name="T30" fmla="*/ 2147483647 w 88"/>
              <a:gd name="T31" fmla="*/ 2147483647 h 39"/>
              <a:gd name="T32" fmla="*/ 2147483647 w 88"/>
              <a:gd name="T33" fmla="*/ 2147483647 h 39"/>
              <a:gd name="T34" fmla="*/ 2147483647 w 88"/>
              <a:gd name="T35" fmla="*/ 2147483647 h 39"/>
              <a:gd name="T36" fmla="*/ 2147483647 w 88"/>
              <a:gd name="T37" fmla="*/ 2147483647 h 39"/>
              <a:gd name="T38" fmla="*/ 2147483647 w 88"/>
              <a:gd name="T39" fmla="*/ 2147483647 h 39"/>
              <a:gd name="T40" fmla="*/ 2147483647 w 88"/>
              <a:gd name="T41" fmla="*/ 2147483647 h 39"/>
              <a:gd name="T42" fmla="*/ 2147483647 w 88"/>
              <a:gd name="T43" fmla="*/ 2147483647 h 39"/>
              <a:gd name="T44" fmla="*/ 2147483647 w 88"/>
              <a:gd name="T45" fmla="*/ 2147483647 h 39"/>
              <a:gd name="T46" fmla="*/ 2147483647 w 88"/>
              <a:gd name="T47" fmla="*/ 2147483647 h 39"/>
              <a:gd name="T48" fmla="*/ 2147483647 w 88"/>
              <a:gd name="T49" fmla="*/ 0 h 39"/>
              <a:gd name="T50" fmla="*/ 2147483647 w 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8"/>
              <a:gd name="T79" fmla="*/ 0 h 39"/>
              <a:gd name="T80" fmla="*/ 88 w 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8" h="39">
                <a:moveTo>
                  <a:pt x="19" y="0"/>
                </a:moveTo>
                <a:lnTo>
                  <a:pt x="14" y="1"/>
                </a:lnTo>
                <a:lnTo>
                  <a:pt x="10" y="2"/>
                </a:lnTo>
                <a:lnTo>
                  <a:pt x="6" y="6"/>
                </a:lnTo>
                <a:lnTo>
                  <a:pt x="2" y="10"/>
                </a:lnTo>
                <a:lnTo>
                  <a:pt x="1" y="14"/>
                </a:lnTo>
                <a:lnTo>
                  <a:pt x="0" y="19"/>
                </a:lnTo>
                <a:lnTo>
                  <a:pt x="1" y="25"/>
                </a:lnTo>
                <a:lnTo>
                  <a:pt x="2" y="30"/>
                </a:lnTo>
                <a:lnTo>
                  <a:pt x="6" y="34"/>
                </a:lnTo>
                <a:lnTo>
                  <a:pt x="10" y="37"/>
                </a:lnTo>
                <a:lnTo>
                  <a:pt x="14" y="39"/>
                </a:lnTo>
                <a:lnTo>
                  <a:pt x="63" y="39"/>
                </a:lnTo>
                <a:lnTo>
                  <a:pt x="74" y="39"/>
                </a:lnTo>
                <a:lnTo>
                  <a:pt x="79" y="37"/>
                </a:lnTo>
                <a:lnTo>
                  <a:pt x="83" y="34"/>
                </a:lnTo>
                <a:lnTo>
                  <a:pt x="85" y="30"/>
                </a:lnTo>
                <a:lnTo>
                  <a:pt x="88" y="25"/>
                </a:lnTo>
                <a:lnTo>
                  <a:pt x="88" y="19"/>
                </a:lnTo>
                <a:lnTo>
                  <a:pt x="88" y="14"/>
                </a:lnTo>
                <a:lnTo>
                  <a:pt x="85" y="10"/>
                </a:lnTo>
                <a:lnTo>
                  <a:pt x="83" y="6"/>
                </a:lnTo>
                <a:lnTo>
                  <a:pt x="79" y="2"/>
                </a:lnTo>
                <a:lnTo>
                  <a:pt x="74" y="1"/>
                </a:lnTo>
                <a:lnTo>
                  <a:pt x="68"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7" name="Straight Connector 46925"/>
          <p:cNvSpPr>
            <a:spLocks noChangeShapeType="1"/>
          </p:cNvSpPr>
          <p:nvPr/>
        </p:nvSpPr>
        <p:spPr bwMode="auto">
          <a:xfrm>
            <a:off x="6254750" y="32305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8" name="Shape 46926"/>
          <p:cNvSpPr>
            <a:spLocks/>
          </p:cNvSpPr>
          <p:nvPr/>
        </p:nvSpPr>
        <p:spPr bwMode="auto">
          <a:xfrm>
            <a:off x="6246813" y="3230563"/>
            <a:ext cx="69850" cy="15875"/>
          </a:xfrm>
          <a:custGeom>
            <a:avLst/>
            <a:gdLst>
              <a:gd name="T0" fmla="*/ 2147483647 w 179"/>
              <a:gd name="T1" fmla="*/ 0 h 39"/>
              <a:gd name="T2" fmla="*/ 2147483647 w 179"/>
              <a:gd name="T3" fmla="*/ 2147483647 h 39"/>
              <a:gd name="T4" fmla="*/ 2147483647 w 179"/>
              <a:gd name="T5" fmla="*/ 2147483647 h 39"/>
              <a:gd name="T6" fmla="*/ 2147483647 w 179"/>
              <a:gd name="T7" fmla="*/ 2147483647 h 39"/>
              <a:gd name="T8" fmla="*/ 2147483647 w 179"/>
              <a:gd name="T9" fmla="*/ 2147483647 h 39"/>
              <a:gd name="T10" fmla="*/ 2147483647 w 179"/>
              <a:gd name="T11" fmla="*/ 2147483647 h 39"/>
              <a:gd name="T12" fmla="*/ 0 w 179"/>
              <a:gd name="T13" fmla="*/ 2147483647 h 39"/>
              <a:gd name="T14" fmla="*/ 2147483647 w 179"/>
              <a:gd name="T15" fmla="*/ 2147483647 h 39"/>
              <a:gd name="T16" fmla="*/ 2147483647 w 179"/>
              <a:gd name="T17" fmla="*/ 2147483647 h 39"/>
              <a:gd name="T18" fmla="*/ 2147483647 w 179"/>
              <a:gd name="T19" fmla="*/ 2147483647 h 39"/>
              <a:gd name="T20" fmla="*/ 2147483647 w 179"/>
              <a:gd name="T21" fmla="*/ 2147483647 h 39"/>
              <a:gd name="T22" fmla="*/ 2147483647 w 179"/>
              <a:gd name="T23" fmla="*/ 2147483647 h 39"/>
              <a:gd name="T24" fmla="*/ 2147483647 w 179"/>
              <a:gd name="T25" fmla="*/ 2147483647 h 39"/>
              <a:gd name="T26" fmla="*/ 2147483647 w 179"/>
              <a:gd name="T27" fmla="*/ 2147483647 h 39"/>
              <a:gd name="T28" fmla="*/ 2147483647 w 179"/>
              <a:gd name="T29" fmla="*/ 2147483647 h 39"/>
              <a:gd name="T30" fmla="*/ 2147483647 w 179"/>
              <a:gd name="T31" fmla="*/ 2147483647 h 39"/>
              <a:gd name="T32" fmla="*/ 2147483647 w 179"/>
              <a:gd name="T33" fmla="*/ 2147483647 h 39"/>
              <a:gd name="T34" fmla="*/ 2147483647 w 179"/>
              <a:gd name="T35" fmla="*/ 2147483647 h 39"/>
              <a:gd name="T36" fmla="*/ 2147483647 w 179"/>
              <a:gd name="T37" fmla="*/ 2147483647 h 39"/>
              <a:gd name="T38" fmla="*/ 2147483647 w 179"/>
              <a:gd name="T39" fmla="*/ 2147483647 h 39"/>
              <a:gd name="T40" fmla="*/ 2147483647 w 179"/>
              <a:gd name="T41" fmla="*/ 2147483647 h 39"/>
              <a:gd name="T42" fmla="*/ 2147483647 w 179"/>
              <a:gd name="T43" fmla="*/ 2147483647 h 39"/>
              <a:gd name="T44" fmla="*/ 2147483647 w 179"/>
              <a:gd name="T45" fmla="*/ 2147483647 h 39"/>
              <a:gd name="T46" fmla="*/ 2147483647 w 179"/>
              <a:gd name="T47" fmla="*/ 2147483647 h 39"/>
              <a:gd name="T48" fmla="*/ 2147483647 w 179"/>
              <a:gd name="T49" fmla="*/ 0 h 39"/>
              <a:gd name="T50" fmla="*/ 2147483647 w 17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9"/>
              <a:gd name="T79" fmla="*/ 0 h 39"/>
              <a:gd name="T80" fmla="*/ 179 w 17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9" h="39">
                <a:moveTo>
                  <a:pt x="20" y="0"/>
                </a:moveTo>
                <a:lnTo>
                  <a:pt x="16" y="1"/>
                </a:lnTo>
                <a:lnTo>
                  <a:pt x="11" y="2"/>
                </a:lnTo>
                <a:lnTo>
                  <a:pt x="7" y="6"/>
                </a:lnTo>
                <a:lnTo>
                  <a:pt x="3" y="10"/>
                </a:lnTo>
                <a:lnTo>
                  <a:pt x="2" y="14"/>
                </a:lnTo>
                <a:lnTo>
                  <a:pt x="0" y="19"/>
                </a:lnTo>
                <a:lnTo>
                  <a:pt x="2" y="25"/>
                </a:lnTo>
                <a:lnTo>
                  <a:pt x="3" y="30"/>
                </a:lnTo>
                <a:lnTo>
                  <a:pt x="7" y="34"/>
                </a:lnTo>
                <a:lnTo>
                  <a:pt x="11" y="37"/>
                </a:lnTo>
                <a:lnTo>
                  <a:pt x="16" y="39"/>
                </a:lnTo>
                <a:lnTo>
                  <a:pt x="154" y="39"/>
                </a:lnTo>
                <a:lnTo>
                  <a:pt x="163" y="39"/>
                </a:lnTo>
                <a:lnTo>
                  <a:pt x="168" y="37"/>
                </a:lnTo>
                <a:lnTo>
                  <a:pt x="172" y="34"/>
                </a:lnTo>
                <a:lnTo>
                  <a:pt x="176" y="30"/>
                </a:lnTo>
                <a:lnTo>
                  <a:pt x="178" y="25"/>
                </a:lnTo>
                <a:lnTo>
                  <a:pt x="179" y="19"/>
                </a:lnTo>
                <a:lnTo>
                  <a:pt x="178" y="14"/>
                </a:lnTo>
                <a:lnTo>
                  <a:pt x="176" y="10"/>
                </a:lnTo>
                <a:lnTo>
                  <a:pt x="172" y="6"/>
                </a:lnTo>
                <a:lnTo>
                  <a:pt x="168" y="2"/>
                </a:lnTo>
                <a:lnTo>
                  <a:pt x="163" y="1"/>
                </a:lnTo>
                <a:lnTo>
                  <a:pt x="15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49" name="Straight Connector 46927"/>
          <p:cNvSpPr>
            <a:spLocks noChangeShapeType="1"/>
          </p:cNvSpPr>
          <p:nvPr/>
        </p:nvSpPr>
        <p:spPr bwMode="auto">
          <a:xfrm>
            <a:off x="6302375" y="32385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0" name="Shape 46928"/>
          <p:cNvSpPr>
            <a:spLocks/>
          </p:cNvSpPr>
          <p:nvPr/>
        </p:nvSpPr>
        <p:spPr bwMode="auto">
          <a:xfrm>
            <a:off x="6302375" y="3197225"/>
            <a:ext cx="14288" cy="49213"/>
          </a:xfrm>
          <a:custGeom>
            <a:avLst/>
            <a:gdLst>
              <a:gd name="T0" fmla="*/ 0 w 39"/>
              <a:gd name="T1" fmla="*/ 2147483647 h 127"/>
              <a:gd name="T2" fmla="*/ 0 w 39"/>
              <a:gd name="T3" fmla="*/ 2147483647 h 127"/>
              <a:gd name="T4" fmla="*/ 2147483647 w 39"/>
              <a:gd name="T5" fmla="*/ 2147483647 h 127"/>
              <a:gd name="T6" fmla="*/ 2147483647 w 39"/>
              <a:gd name="T7" fmla="*/ 2147483647 h 127"/>
              <a:gd name="T8" fmla="*/ 2147483647 w 39"/>
              <a:gd name="T9" fmla="*/ 2147483647 h 127"/>
              <a:gd name="T10" fmla="*/ 2147483647 w 39"/>
              <a:gd name="T11" fmla="*/ 2147483647 h 127"/>
              <a:gd name="T12" fmla="*/ 2147483647 w 39"/>
              <a:gd name="T13" fmla="*/ 2147483647 h 127"/>
              <a:gd name="T14" fmla="*/ 2147483647 w 39"/>
              <a:gd name="T15" fmla="*/ 2147483647 h 127"/>
              <a:gd name="T16" fmla="*/ 2147483647 w 39"/>
              <a:gd name="T17" fmla="*/ 2147483647 h 127"/>
              <a:gd name="T18" fmla="*/ 2147483647 w 39"/>
              <a:gd name="T19" fmla="*/ 2147483647 h 127"/>
              <a:gd name="T20" fmla="*/ 2147483647 w 39"/>
              <a:gd name="T21" fmla="*/ 2147483647 h 127"/>
              <a:gd name="T22" fmla="*/ 2147483647 w 39"/>
              <a:gd name="T23" fmla="*/ 2147483647 h 127"/>
              <a:gd name="T24" fmla="*/ 2147483647 w 39"/>
              <a:gd name="T25" fmla="*/ 2147483647 h 127"/>
              <a:gd name="T26" fmla="*/ 2147483647 w 39"/>
              <a:gd name="T27" fmla="*/ 2147483647 h 127"/>
              <a:gd name="T28" fmla="*/ 2147483647 w 39"/>
              <a:gd name="T29" fmla="*/ 2147483647 h 127"/>
              <a:gd name="T30" fmla="*/ 2147483647 w 39"/>
              <a:gd name="T31" fmla="*/ 2147483647 h 127"/>
              <a:gd name="T32" fmla="*/ 2147483647 w 39"/>
              <a:gd name="T33" fmla="*/ 2147483647 h 127"/>
              <a:gd name="T34" fmla="*/ 2147483647 w 39"/>
              <a:gd name="T35" fmla="*/ 2147483647 h 127"/>
              <a:gd name="T36" fmla="*/ 2147483647 w 39"/>
              <a:gd name="T37" fmla="*/ 0 h 127"/>
              <a:gd name="T38" fmla="*/ 2147483647 w 39"/>
              <a:gd name="T39" fmla="*/ 2147483647 h 127"/>
              <a:gd name="T40" fmla="*/ 2147483647 w 39"/>
              <a:gd name="T41" fmla="*/ 2147483647 h 127"/>
              <a:gd name="T42" fmla="*/ 2147483647 w 39"/>
              <a:gd name="T43" fmla="*/ 2147483647 h 127"/>
              <a:gd name="T44" fmla="*/ 2147483647 w 39"/>
              <a:gd name="T45" fmla="*/ 2147483647 h 127"/>
              <a:gd name="T46" fmla="*/ 0 w 39"/>
              <a:gd name="T47" fmla="*/ 2147483647 h 127"/>
              <a:gd name="T48" fmla="*/ 0 w 39"/>
              <a:gd name="T49" fmla="*/ 2147483647 h 127"/>
              <a:gd name="T50" fmla="*/ 0 w 39"/>
              <a:gd name="T51" fmla="*/ 2147483647 h 1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27"/>
              <a:gd name="T80" fmla="*/ 39 w 39"/>
              <a:gd name="T81" fmla="*/ 127 h 1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27">
                <a:moveTo>
                  <a:pt x="0" y="107"/>
                </a:moveTo>
                <a:lnTo>
                  <a:pt x="0" y="113"/>
                </a:lnTo>
                <a:lnTo>
                  <a:pt x="3" y="118"/>
                </a:lnTo>
                <a:lnTo>
                  <a:pt x="6" y="122"/>
                </a:lnTo>
                <a:lnTo>
                  <a:pt x="10" y="125"/>
                </a:lnTo>
                <a:lnTo>
                  <a:pt x="15" y="127"/>
                </a:lnTo>
                <a:lnTo>
                  <a:pt x="20" y="127"/>
                </a:lnTo>
                <a:lnTo>
                  <a:pt x="24" y="127"/>
                </a:lnTo>
                <a:lnTo>
                  <a:pt x="29" y="125"/>
                </a:lnTo>
                <a:lnTo>
                  <a:pt x="33" y="122"/>
                </a:lnTo>
                <a:lnTo>
                  <a:pt x="37" y="118"/>
                </a:lnTo>
                <a:lnTo>
                  <a:pt x="39" y="113"/>
                </a:lnTo>
                <a:lnTo>
                  <a:pt x="39" y="27"/>
                </a:lnTo>
                <a:lnTo>
                  <a:pt x="39" y="15"/>
                </a:lnTo>
                <a:lnTo>
                  <a:pt x="37" y="11"/>
                </a:lnTo>
                <a:lnTo>
                  <a:pt x="33" y="7"/>
                </a:lnTo>
                <a:lnTo>
                  <a:pt x="29" y="3"/>
                </a:lnTo>
                <a:lnTo>
                  <a:pt x="24" y="2"/>
                </a:lnTo>
                <a:lnTo>
                  <a:pt x="20" y="0"/>
                </a:lnTo>
                <a:lnTo>
                  <a:pt x="15" y="2"/>
                </a:lnTo>
                <a:lnTo>
                  <a:pt x="10" y="3"/>
                </a:lnTo>
                <a:lnTo>
                  <a:pt x="6" y="7"/>
                </a:lnTo>
                <a:lnTo>
                  <a:pt x="3" y="11"/>
                </a:lnTo>
                <a:lnTo>
                  <a:pt x="0" y="15"/>
                </a:lnTo>
                <a:lnTo>
                  <a:pt x="0" y="21"/>
                </a:lnTo>
                <a:lnTo>
                  <a:pt x="0" y="107"/>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1" name="Straight Connector 46929"/>
          <p:cNvSpPr>
            <a:spLocks noChangeShapeType="1"/>
          </p:cNvSpPr>
          <p:nvPr/>
        </p:nvSpPr>
        <p:spPr bwMode="auto">
          <a:xfrm>
            <a:off x="6310313" y="31972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2" name="Shape 46930"/>
          <p:cNvSpPr>
            <a:spLocks/>
          </p:cNvSpPr>
          <p:nvPr/>
        </p:nvSpPr>
        <p:spPr bwMode="auto">
          <a:xfrm>
            <a:off x="6302375" y="3197225"/>
            <a:ext cx="22225" cy="15875"/>
          </a:xfrm>
          <a:custGeom>
            <a:avLst/>
            <a:gdLst>
              <a:gd name="T0" fmla="*/ 2147483647 w 58"/>
              <a:gd name="T1" fmla="*/ 0 h 40"/>
              <a:gd name="T2" fmla="*/ 2147483647 w 58"/>
              <a:gd name="T3" fmla="*/ 2147483647 h 40"/>
              <a:gd name="T4" fmla="*/ 2147483647 w 58"/>
              <a:gd name="T5" fmla="*/ 2147483647 h 40"/>
              <a:gd name="T6" fmla="*/ 2147483647 w 58"/>
              <a:gd name="T7" fmla="*/ 2147483647 h 40"/>
              <a:gd name="T8" fmla="*/ 2147483647 w 58"/>
              <a:gd name="T9" fmla="*/ 2147483647 h 40"/>
              <a:gd name="T10" fmla="*/ 0 w 58"/>
              <a:gd name="T11" fmla="*/ 2147483647 h 40"/>
              <a:gd name="T12" fmla="*/ 0 w 58"/>
              <a:gd name="T13" fmla="*/ 2147483647 h 40"/>
              <a:gd name="T14" fmla="*/ 0 w 58"/>
              <a:gd name="T15" fmla="*/ 2147483647 h 40"/>
              <a:gd name="T16" fmla="*/ 2147483647 w 58"/>
              <a:gd name="T17" fmla="*/ 2147483647 h 40"/>
              <a:gd name="T18" fmla="*/ 2147483647 w 58"/>
              <a:gd name="T19" fmla="*/ 2147483647 h 40"/>
              <a:gd name="T20" fmla="*/ 2147483647 w 58"/>
              <a:gd name="T21" fmla="*/ 2147483647 h 40"/>
              <a:gd name="T22" fmla="*/ 2147483647 w 58"/>
              <a:gd name="T23" fmla="*/ 2147483647 h 40"/>
              <a:gd name="T24" fmla="*/ 2147483647 w 58"/>
              <a:gd name="T25" fmla="*/ 2147483647 h 40"/>
              <a:gd name="T26" fmla="*/ 2147483647 w 58"/>
              <a:gd name="T27" fmla="*/ 2147483647 h 40"/>
              <a:gd name="T28" fmla="*/ 2147483647 w 58"/>
              <a:gd name="T29" fmla="*/ 2147483647 h 40"/>
              <a:gd name="T30" fmla="*/ 2147483647 w 58"/>
              <a:gd name="T31" fmla="*/ 2147483647 h 40"/>
              <a:gd name="T32" fmla="*/ 2147483647 w 58"/>
              <a:gd name="T33" fmla="*/ 2147483647 h 40"/>
              <a:gd name="T34" fmla="*/ 2147483647 w 58"/>
              <a:gd name="T35" fmla="*/ 2147483647 h 40"/>
              <a:gd name="T36" fmla="*/ 2147483647 w 58"/>
              <a:gd name="T37" fmla="*/ 2147483647 h 40"/>
              <a:gd name="T38" fmla="*/ 2147483647 w 58"/>
              <a:gd name="T39" fmla="*/ 2147483647 h 40"/>
              <a:gd name="T40" fmla="*/ 2147483647 w 58"/>
              <a:gd name="T41" fmla="*/ 2147483647 h 40"/>
              <a:gd name="T42" fmla="*/ 2147483647 w 58"/>
              <a:gd name="T43" fmla="*/ 2147483647 h 40"/>
              <a:gd name="T44" fmla="*/ 2147483647 w 58"/>
              <a:gd name="T45" fmla="*/ 2147483647 h 40"/>
              <a:gd name="T46" fmla="*/ 2147483647 w 58"/>
              <a:gd name="T47" fmla="*/ 2147483647 h 40"/>
              <a:gd name="T48" fmla="*/ 2147483647 w 58"/>
              <a:gd name="T49" fmla="*/ 0 h 40"/>
              <a:gd name="T50" fmla="*/ 2147483647 w 5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
              <a:gd name="T79" fmla="*/ 0 h 40"/>
              <a:gd name="T80" fmla="*/ 58 w 5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 h="40">
                <a:moveTo>
                  <a:pt x="20" y="0"/>
                </a:moveTo>
                <a:lnTo>
                  <a:pt x="15" y="2"/>
                </a:lnTo>
                <a:lnTo>
                  <a:pt x="10" y="3"/>
                </a:lnTo>
                <a:lnTo>
                  <a:pt x="6" y="7"/>
                </a:lnTo>
                <a:lnTo>
                  <a:pt x="3" y="11"/>
                </a:lnTo>
                <a:lnTo>
                  <a:pt x="0" y="15"/>
                </a:lnTo>
                <a:lnTo>
                  <a:pt x="0" y="20"/>
                </a:lnTo>
                <a:lnTo>
                  <a:pt x="0" y="25"/>
                </a:lnTo>
                <a:lnTo>
                  <a:pt x="3" y="31"/>
                </a:lnTo>
                <a:lnTo>
                  <a:pt x="6" y="35"/>
                </a:lnTo>
                <a:lnTo>
                  <a:pt x="10" y="37"/>
                </a:lnTo>
                <a:lnTo>
                  <a:pt x="15" y="40"/>
                </a:lnTo>
                <a:lnTo>
                  <a:pt x="33" y="40"/>
                </a:lnTo>
                <a:lnTo>
                  <a:pt x="44" y="40"/>
                </a:lnTo>
                <a:lnTo>
                  <a:pt x="49" y="37"/>
                </a:lnTo>
                <a:lnTo>
                  <a:pt x="53" y="35"/>
                </a:lnTo>
                <a:lnTo>
                  <a:pt x="56" y="31"/>
                </a:lnTo>
                <a:lnTo>
                  <a:pt x="58" y="25"/>
                </a:lnTo>
                <a:lnTo>
                  <a:pt x="58" y="20"/>
                </a:lnTo>
                <a:lnTo>
                  <a:pt x="58" y="15"/>
                </a:lnTo>
                <a:lnTo>
                  <a:pt x="56" y="11"/>
                </a:lnTo>
                <a:lnTo>
                  <a:pt x="53" y="7"/>
                </a:lnTo>
                <a:lnTo>
                  <a:pt x="49" y="3"/>
                </a:lnTo>
                <a:lnTo>
                  <a:pt x="44" y="2"/>
                </a:lnTo>
                <a:lnTo>
                  <a:pt x="3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3" name="Straight Connector 46931"/>
          <p:cNvSpPr>
            <a:spLocks noChangeShapeType="1"/>
          </p:cNvSpPr>
          <p:nvPr/>
        </p:nvSpPr>
        <p:spPr bwMode="auto">
          <a:xfrm>
            <a:off x="6316663" y="31972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4" name="Shape 46932"/>
          <p:cNvSpPr>
            <a:spLocks/>
          </p:cNvSpPr>
          <p:nvPr/>
        </p:nvSpPr>
        <p:spPr bwMode="auto">
          <a:xfrm>
            <a:off x="6308725" y="3197225"/>
            <a:ext cx="31750" cy="15875"/>
          </a:xfrm>
          <a:custGeom>
            <a:avLst/>
            <a:gdLst>
              <a:gd name="T0" fmla="*/ 2147483647 w 79"/>
              <a:gd name="T1" fmla="*/ 0 h 40"/>
              <a:gd name="T2" fmla="*/ 2147483647 w 79"/>
              <a:gd name="T3" fmla="*/ 2147483647 h 40"/>
              <a:gd name="T4" fmla="*/ 2147483647 w 79"/>
              <a:gd name="T5" fmla="*/ 2147483647 h 40"/>
              <a:gd name="T6" fmla="*/ 2147483647 w 79"/>
              <a:gd name="T7" fmla="*/ 2147483647 h 40"/>
              <a:gd name="T8" fmla="*/ 2147483647 w 79"/>
              <a:gd name="T9" fmla="*/ 2147483647 h 40"/>
              <a:gd name="T10" fmla="*/ 2147483647 w 79"/>
              <a:gd name="T11" fmla="*/ 2147483647 h 40"/>
              <a:gd name="T12" fmla="*/ 0 w 79"/>
              <a:gd name="T13" fmla="*/ 2147483647 h 40"/>
              <a:gd name="T14" fmla="*/ 2147483647 w 79"/>
              <a:gd name="T15" fmla="*/ 2147483647 h 40"/>
              <a:gd name="T16" fmla="*/ 2147483647 w 79"/>
              <a:gd name="T17" fmla="*/ 2147483647 h 40"/>
              <a:gd name="T18" fmla="*/ 2147483647 w 79"/>
              <a:gd name="T19" fmla="*/ 2147483647 h 40"/>
              <a:gd name="T20" fmla="*/ 2147483647 w 79"/>
              <a:gd name="T21" fmla="*/ 2147483647 h 40"/>
              <a:gd name="T22" fmla="*/ 2147483647 w 79"/>
              <a:gd name="T23" fmla="*/ 2147483647 h 40"/>
              <a:gd name="T24" fmla="*/ 2147483647 w 79"/>
              <a:gd name="T25" fmla="*/ 2147483647 h 40"/>
              <a:gd name="T26" fmla="*/ 2147483647 w 79"/>
              <a:gd name="T27" fmla="*/ 2147483647 h 40"/>
              <a:gd name="T28" fmla="*/ 2147483647 w 79"/>
              <a:gd name="T29" fmla="*/ 2147483647 h 40"/>
              <a:gd name="T30" fmla="*/ 2147483647 w 79"/>
              <a:gd name="T31" fmla="*/ 2147483647 h 40"/>
              <a:gd name="T32" fmla="*/ 2147483647 w 79"/>
              <a:gd name="T33" fmla="*/ 2147483647 h 40"/>
              <a:gd name="T34" fmla="*/ 2147483647 w 79"/>
              <a:gd name="T35" fmla="*/ 2147483647 h 40"/>
              <a:gd name="T36" fmla="*/ 2147483647 w 79"/>
              <a:gd name="T37" fmla="*/ 2147483647 h 40"/>
              <a:gd name="T38" fmla="*/ 2147483647 w 79"/>
              <a:gd name="T39" fmla="*/ 2147483647 h 40"/>
              <a:gd name="T40" fmla="*/ 2147483647 w 79"/>
              <a:gd name="T41" fmla="*/ 2147483647 h 40"/>
              <a:gd name="T42" fmla="*/ 2147483647 w 79"/>
              <a:gd name="T43" fmla="*/ 2147483647 h 40"/>
              <a:gd name="T44" fmla="*/ 2147483647 w 79"/>
              <a:gd name="T45" fmla="*/ 2147483647 h 40"/>
              <a:gd name="T46" fmla="*/ 2147483647 w 79"/>
              <a:gd name="T47" fmla="*/ 2147483647 h 40"/>
              <a:gd name="T48" fmla="*/ 2147483647 w 79"/>
              <a:gd name="T49" fmla="*/ 0 h 40"/>
              <a:gd name="T50" fmla="*/ 2147483647 w 7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40"/>
              <a:gd name="T80" fmla="*/ 79 w 7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40">
                <a:moveTo>
                  <a:pt x="20" y="0"/>
                </a:moveTo>
                <a:lnTo>
                  <a:pt x="16" y="2"/>
                </a:lnTo>
                <a:lnTo>
                  <a:pt x="10" y="3"/>
                </a:lnTo>
                <a:lnTo>
                  <a:pt x="6" y="7"/>
                </a:lnTo>
                <a:lnTo>
                  <a:pt x="4" y="11"/>
                </a:lnTo>
                <a:lnTo>
                  <a:pt x="1" y="15"/>
                </a:lnTo>
                <a:lnTo>
                  <a:pt x="0" y="20"/>
                </a:lnTo>
                <a:lnTo>
                  <a:pt x="1" y="25"/>
                </a:lnTo>
                <a:lnTo>
                  <a:pt x="4" y="31"/>
                </a:lnTo>
                <a:lnTo>
                  <a:pt x="6" y="35"/>
                </a:lnTo>
                <a:lnTo>
                  <a:pt x="10" y="37"/>
                </a:lnTo>
                <a:lnTo>
                  <a:pt x="16" y="40"/>
                </a:lnTo>
                <a:lnTo>
                  <a:pt x="54" y="40"/>
                </a:lnTo>
                <a:lnTo>
                  <a:pt x="65" y="40"/>
                </a:lnTo>
                <a:lnTo>
                  <a:pt x="70" y="37"/>
                </a:lnTo>
                <a:lnTo>
                  <a:pt x="74" y="35"/>
                </a:lnTo>
                <a:lnTo>
                  <a:pt x="76" y="31"/>
                </a:lnTo>
                <a:lnTo>
                  <a:pt x="79" y="25"/>
                </a:lnTo>
                <a:lnTo>
                  <a:pt x="79" y="20"/>
                </a:lnTo>
                <a:lnTo>
                  <a:pt x="79" y="15"/>
                </a:lnTo>
                <a:lnTo>
                  <a:pt x="76" y="11"/>
                </a:lnTo>
                <a:lnTo>
                  <a:pt x="74" y="7"/>
                </a:lnTo>
                <a:lnTo>
                  <a:pt x="70" y="3"/>
                </a:lnTo>
                <a:lnTo>
                  <a:pt x="65" y="2"/>
                </a:lnTo>
                <a:lnTo>
                  <a:pt x="5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5" name="Straight Connector 46933"/>
          <p:cNvSpPr>
            <a:spLocks noChangeShapeType="1"/>
          </p:cNvSpPr>
          <p:nvPr/>
        </p:nvSpPr>
        <p:spPr bwMode="auto">
          <a:xfrm>
            <a:off x="6332538" y="31972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6" name="Shape 46934"/>
          <p:cNvSpPr>
            <a:spLocks/>
          </p:cNvSpPr>
          <p:nvPr/>
        </p:nvSpPr>
        <p:spPr bwMode="auto">
          <a:xfrm>
            <a:off x="6324600" y="3197225"/>
            <a:ext cx="20638" cy="15875"/>
          </a:xfrm>
          <a:custGeom>
            <a:avLst/>
            <a:gdLst>
              <a:gd name="T0" fmla="*/ 2147483647 w 51"/>
              <a:gd name="T1" fmla="*/ 0 h 40"/>
              <a:gd name="T2" fmla="*/ 2147483647 w 51"/>
              <a:gd name="T3" fmla="*/ 2147483647 h 40"/>
              <a:gd name="T4" fmla="*/ 2147483647 w 51"/>
              <a:gd name="T5" fmla="*/ 2147483647 h 40"/>
              <a:gd name="T6" fmla="*/ 2147483647 w 51"/>
              <a:gd name="T7" fmla="*/ 2147483647 h 40"/>
              <a:gd name="T8" fmla="*/ 2147483647 w 51"/>
              <a:gd name="T9" fmla="*/ 2147483647 h 40"/>
              <a:gd name="T10" fmla="*/ 2147483647 w 51"/>
              <a:gd name="T11" fmla="*/ 2147483647 h 40"/>
              <a:gd name="T12" fmla="*/ 0 w 51"/>
              <a:gd name="T13" fmla="*/ 2147483647 h 40"/>
              <a:gd name="T14" fmla="*/ 2147483647 w 51"/>
              <a:gd name="T15" fmla="*/ 2147483647 h 40"/>
              <a:gd name="T16" fmla="*/ 2147483647 w 51"/>
              <a:gd name="T17" fmla="*/ 2147483647 h 40"/>
              <a:gd name="T18" fmla="*/ 2147483647 w 51"/>
              <a:gd name="T19" fmla="*/ 2147483647 h 40"/>
              <a:gd name="T20" fmla="*/ 2147483647 w 51"/>
              <a:gd name="T21" fmla="*/ 2147483647 h 40"/>
              <a:gd name="T22" fmla="*/ 2147483647 w 51"/>
              <a:gd name="T23" fmla="*/ 2147483647 h 40"/>
              <a:gd name="T24" fmla="*/ 2147483647 w 51"/>
              <a:gd name="T25" fmla="*/ 2147483647 h 40"/>
              <a:gd name="T26" fmla="*/ 2147483647 w 51"/>
              <a:gd name="T27" fmla="*/ 2147483647 h 40"/>
              <a:gd name="T28" fmla="*/ 2147483647 w 51"/>
              <a:gd name="T29" fmla="*/ 2147483647 h 40"/>
              <a:gd name="T30" fmla="*/ 2147483647 w 51"/>
              <a:gd name="T31" fmla="*/ 2147483647 h 40"/>
              <a:gd name="T32" fmla="*/ 2147483647 w 51"/>
              <a:gd name="T33" fmla="*/ 2147483647 h 40"/>
              <a:gd name="T34" fmla="*/ 2147483647 w 51"/>
              <a:gd name="T35" fmla="*/ 2147483647 h 40"/>
              <a:gd name="T36" fmla="*/ 2147483647 w 51"/>
              <a:gd name="T37" fmla="*/ 2147483647 h 40"/>
              <a:gd name="T38" fmla="*/ 2147483647 w 51"/>
              <a:gd name="T39" fmla="*/ 2147483647 h 40"/>
              <a:gd name="T40" fmla="*/ 2147483647 w 51"/>
              <a:gd name="T41" fmla="*/ 2147483647 h 40"/>
              <a:gd name="T42" fmla="*/ 2147483647 w 51"/>
              <a:gd name="T43" fmla="*/ 2147483647 h 40"/>
              <a:gd name="T44" fmla="*/ 2147483647 w 51"/>
              <a:gd name="T45" fmla="*/ 2147483647 h 40"/>
              <a:gd name="T46" fmla="*/ 2147483647 w 51"/>
              <a:gd name="T47" fmla="*/ 2147483647 h 40"/>
              <a:gd name="T48" fmla="*/ 2147483647 w 51"/>
              <a:gd name="T49" fmla="*/ 0 h 40"/>
              <a:gd name="T50" fmla="*/ 2147483647 w 51"/>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1"/>
              <a:gd name="T79" fmla="*/ 0 h 40"/>
              <a:gd name="T80" fmla="*/ 51 w 5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1" h="40">
                <a:moveTo>
                  <a:pt x="20" y="0"/>
                </a:moveTo>
                <a:lnTo>
                  <a:pt x="15" y="2"/>
                </a:lnTo>
                <a:lnTo>
                  <a:pt x="11" y="3"/>
                </a:lnTo>
                <a:lnTo>
                  <a:pt x="7" y="7"/>
                </a:lnTo>
                <a:lnTo>
                  <a:pt x="3" y="11"/>
                </a:lnTo>
                <a:lnTo>
                  <a:pt x="2" y="15"/>
                </a:lnTo>
                <a:lnTo>
                  <a:pt x="0" y="20"/>
                </a:lnTo>
                <a:lnTo>
                  <a:pt x="2" y="25"/>
                </a:lnTo>
                <a:lnTo>
                  <a:pt x="3" y="31"/>
                </a:lnTo>
                <a:lnTo>
                  <a:pt x="7" y="35"/>
                </a:lnTo>
                <a:lnTo>
                  <a:pt x="11" y="37"/>
                </a:lnTo>
                <a:lnTo>
                  <a:pt x="15" y="40"/>
                </a:lnTo>
                <a:lnTo>
                  <a:pt x="24" y="40"/>
                </a:lnTo>
                <a:lnTo>
                  <a:pt x="36" y="40"/>
                </a:lnTo>
                <a:lnTo>
                  <a:pt x="40" y="37"/>
                </a:lnTo>
                <a:lnTo>
                  <a:pt x="44" y="35"/>
                </a:lnTo>
                <a:lnTo>
                  <a:pt x="48" y="31"/>
                </a:lnTo>
                <a:lnTo>
                  <a:pt x="49" y="25"/>
                </a:lnTo>
                <a:lnTo>
                  <a:pt x="51" y="20"/>
                </a:lnTo>
                <a:lnTo>
                  <a:pt x="49" y="15"/>
                </a:lnTo>
                <a:lnTo>
                  <a:pt x="48" y="11"/>
                </a:lnTo>
                <a:lnTo>
                  <a:pt x="44" y="7"/>
                </a:lnTo>
                <a:lnTo>
                  <a:pt x="40" y="3"/>
                </a:lnTo>
                <a:lnTo>
                  <a:pt x="36" y="2"/>
                </a:lnTo>
                <a:lnTo>
                  <a:pt x="30"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7" name="Straight Connector 46935"/>
          <p:cNvSpPr>
            <a:spLocks noChangeShapeType="1"/>
          </p:cNvSpPr>
          <p:nvPr/>
        </p:nvSpPr>
        <p:spPr bwMode="auto">
          <a:xfrm>
            <a:off x="6337300" y="319722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8" name="Shape 46936"/>
          <p:cNvSpPr>
            <a:spLocks/>
          </p:cNvSpPr>
          <p:nvPr/>
        </p:nvSpPr>
        <p:spPr bwMode="auto">
          <a:xfrm>
            <a:off x="6329363" y="3197225"/>
            <a:ext cx="65087" cy="15875"/>
          </a:xfrm>
          <a:custGeom>
            <a:avLst/>
            <a:gdLst>
              <a:gd name="T0" fmla="*/ 2147483647 w 167"/>
              <a:gd name="T1" fmla="*/ 0 h 40"/>
              <a:gd name="T2" fmla="*/ 2147483647 w 167"/>
              <a:gd name="T3" fmla="*/ 2147483647 h 40"/>
              <a:gd name="T4" fmla="*/ 2147483647 w 167"/>
              <a:gd name="T5" fmla="*/ 2147483647 h 40"/>
              <a:gd name="T6" fmla="*/ 2147483647 w 167"/>
              <a:gd name="T7" fmla="*/ 2147483647 h 40"/>
              <a:gd name="T8" fmla="*/ 2147483647 w 167"/>
              <a:gd name="T9" fmla="*/ 2147483647 h 40"/>
              <a:gd name="T10" fmla="*/ 0 w 167"/>
              <a:gd name="T11" fmla="*/ 2147483647 h 40"/>
              <a:gd name="T12" fmla="*/ 0 w 167"/>
              <a:gd name="T13" fmla="*/ 2147483647 h 40"/>
              <a:gd name="T14" fmla="*/ 0 w 167"/>
              <a:gd name="T15" fmla="*/ 2147483647 h 40"/>
              <a:gd name="T16" fmla="*/ 2147483647 w 167"/>
              <a:gd name="T17" fmla="*/ 2147483647 h 40"/>
              <a:gd name="T18" fmla="*/ 2147483647 w 167"/>
              <a:gd name="T19" fmla="*/ 2147483647 h 40"/>
              <a:gd name="T20" fmla="*/ 2147483647 w 167"/>
              <a:gd name="T21" fmla="*/ 2147483647 h 40"/>
              <a:gd name="T22" fmla="*/ 2147483647 w 167"/>
              <a:gd name="T23" fmla="*/ 2147483647 h 40"/>
              <a:gd name="T24" fmla="*/ 2147483647 w 167"/>
              <a:gd name="T25" fmla="*/ 2147483647 h 40"/>
              <a:gd name="T26" fmla="*/ 2147483647 w 167"/>
              <a:gd name="T27" fmla="*/ 2147483647 h 40"/>
              <a:gd name="T28" fmla="*/ 2147483647 w 167"/>
              <a:gd name="T29" fmla="*/ 2147483647 h 40"/>
              <a:gd name="T30" fmla="*/ 2147483647 w 167"/>
              <a:gd name="T31" fmla="*/ 2147483647 h 40"/>
              <a:gd name="T32" fmla="*/ 2147483647 w 167"/>
              <a:gd name="T33" fmla="*/ 2147483647 h 40"/>
              <a:gd name="T34" fmla="*/ 2147483647 w 167"/>
              <a:gd name="T35" fmla="*/ 2147483647 h 40"/>
              <a:gd name="T36" fmla="*/ 2147483647 w 167"/>
              <a:gd name="T37" fmla="*/ 2147483647 h 40"/>
              <a:gd name="T38" fmla="*/ 2147483647 w 167"/>
              <a:gd name="T39" fmla="*/ 2147483647 h 40"/>
              <a:gd name="T40" fmla="*/ 2147483647 w 167"/>
              <a:gd name="T41" fmla="*/ 2147483647 h 40"/>
              <a:gd name="T42" fmla="*/ 2147483647 w 167"/>
              <a:gd name="T43" fmla="*/ 2147483647 h 40"/>
              <a:gd name="T44" fmla="*/ 2147483647 w 167"/>
              <a:gd name="T45" fmla="*/ 2147483647 h 40"/>
              <a:gd name="T46" fmla="*/ 2147483647 w 167"/>
              <a:gd name="T47" fmla="*/ 2147483647 h 40"/>
              <a:gd name="T48" fmla="*/ 2147483647 w 167"/>
              <a:gd name="T49" fmla="*/ 0 h 40"/>
              <a:gd name="T50" fmla="*/ 2147483647 w 16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7"/>
              <a:gd name="T79" fmla="*/ 0 h 40"/>
              <a:gd name="T80" fmla="*/ 167 w 16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7" h="40">
                <a:moveTo>
                  <a:pt x="20" y="0"/>
                </a:moveTo>
                <a:lnTo>
                  <a:pt x="15" y="2"/>
                </a:lnTo>
                <a:lnTo>
                  <a:pt x="9" y="3"/>
                </a:lnTo>
                <a:lnTo>
                  <a:pt x="5" y="7"/>
                </a:lnTo>
                <a:lnTo>
                  <a:pt x="3" y="11"/>
                </a:lnTo>
                <a:lnTo>
                  <a:pt x="0" y="15"/>
                </a:lnTo>
                <a:lnTo>
                  <a:pt x="0" y="20"/>
                </a:lnTo>
                <a:lnTo>
                  <a:pt x="0" y="25"/>
                </a:lnTo>
                <a:lnTo>
                  <a:pt x="3" y="31"/>
                </a:lnTo>
                <a:lnTo>
                  <a:pt x="5" y="35"/>
                </a:lnTo>
                <a:lnTo>
                  <a:pt x="9" y="37"/>
                </a:lnTo>
                <a:lnTo>
                  <a:pt x="15" y="40"/>
                </a:lnTo>
                <a:lnTo>
                  <a:pt x="141" y="40"/>
                </a:lnTo>
                <a:lnTo>
                  <a:pt x="152" y="40"/>
                </a:lnTo>
                <a:lnTo>
                  <a:pt x="157" y="37"/>
                </a:lnTo>
                <a:lnTo>
                  <a:pt x="161" y="35"/>
                </a:lnTo>
                <a:lnTo>
                  <a:pt x="164" y="31"/>
                </a:lnTo>
                <a:lnTo>
                  <a:pt x="167" y="25"/>
                </a:lnTo>
                <a:lnTo>
                  <a:pt x="167" y="20"/>
                </a:lnTo>
                <a:lnTo>
                  <a:pt x="167" y="15"/>
                </a:lnTo>
                <a:lnTo>
                  <a:pt x="164" y="11"/>
                </a:lnTo>
                <a:lnTo>
                  <a:pt x="161" y="7"/>
                </a:lnTo>
                <a:lnTo>
                  <a:pt x="157" y="3"/>
                </a:lnTo>
                <a:lnTo>
                  <a:pt x="152" y="2"/>
                </a:lnTo>
                <a:lnTo>
                  <a:pt x="14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59" name="Straight Connector 46937"/>
          <p:cNvSpPr>
            <a:spLocks noChangeShapeType="1"/>
          </p:cNvSpPr>
          <p:nvPr/>
        </p:nvSpPr>
        <p:spPr bwMode="auto">
          <a:xfrm>
            <a:off x="6378575" y="32051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0" name="Shape 46938"/>
          <p:cNvSpPr>
            <a:spLocks/>
          </p:cNvSpPr>
          <p:nvPr/>
        </p:nvSpPr>
        <p:spPr bwMode="auto">
          <a:xfrm>
            <a:off x="6378575" y="3163888"/>
            <a:ext cx="15875" cy="49212"/>
          </a:xfrm>
          <a:custGeom>
            <a:avLst/>
            <a:gdLst>
              <a:gd name="T0" fmla="*/ 0 w 40"/>
              <a:gd name="T1" fmla="*/ 2147483647 h 130"/>
              <a:gd name="T2" fmla="*/ 2147483647 w 40"/>
              <a:gd name="T3" fmla="*/ 2147483647 h 130"/>
              <a:gd name="T4" fmla="*/ 2147483647 w 40"/>
              <a:gd name="T5" fmla="*/ 2147483647 h 130"/>
              <a:gd name="T6" fmla="*/ 2147483647 w 40"/>
              <a:gd name="T7" fmla="*/ 2147483647 h 130"/>
              <a:gd name="T8" fmla="*/ 2147483647 w 40"/>
              <a:gd name="T9" fmla="*/ 2147483647 h 130"/>
              <a:gd name="T10" fmla="*/ 2147483647 w 40"/>
              <a:gd name="T11" fmla="*/ 2147483647 h 130"/>
              <a:gd name="T12" fmla="*/ 2147483647 w 40"/>
              <a:gd name="T13" fmla="*/ 2147483647 h 130"/>
              <a:gd name="T14" fmla="*/ 2147483647 w 40"/>
              <a:gd name="T15" fmla="*/ 2147483647 h 130"/>
              <a:gd name="T16" fmla="*/ 2147483647 w 40"/>
              <a:gd name="T17" fmla="*/ 2147483647 h 130"/>
              <a:gd name="T18" fmla="*/ 2147483647 w 40"/>
              <a:gd name="T19" fmla="*/ 2147483647 h 130"/>
              <a:gd name="T20" fmla="*/ 2147483647 w 40"/>
              <a:gd name="T21" fmla="*/ 2147483647 h 130"/>
              <a:gd name="T22" fmla="*/ 2147483647 w 40"/>
              <a:gd name="T23" fmla="*/ 2147483647 h 130"/>
              <a:gd name="T24" fmla="*/ 2147483647 w 40"/>
              <a:gd name="T25" fmla="*/ 2147483647 h 130"/>
              <a:gd name="T26" fmla="*/ 2147483647 w 40"/>
              <a:gd name="T27" fmla="*/ 2147483647 h 130"/>
              <a:gd name="T28" fmla="*/ 2147483647 w 40"/>
              <a:gd name="T29" fmla="*/ 2147483647 h 130"/>
              <a:gd name="T30" fmla="*/ 2147483647 w 40"/>
              <a:gd name="T31" fmla="*/ 2147483647 h 130"/>
              <a:gd name="T32" fmla="*/ 2147483647 w 40"/>
              <a:gd name="T33" fmla="*/ 2147483647 h 130"/>
              <a:gd name="T34" fmla="*/ 2147483647 w 40"/>
              <a:gd name="T35" fmla="*/ 0 h 130"/>
              <a:gd name="T36" fmla="*/ 2147483647 w 40"/>
              <a:gd name="T37" fmla="*/ 0 h 130"/>
              <a:gd name="T38" fmla="*/ 2147483647 w 40"/>
              <a:gd name="T39" fmla="*/ 0 h 130"/>
              <a:gd name="T40" fmla="*/ 2147483647 w 40"/>
              <a:gd name="T41" fmla="*/ 2147483647 h 130"/>
              <a:gd name="T42" fmla="*/ 2147483647 w 40"/>
              <a:gd name="T43" fmla="*/ 2147483647 h 130"/>
              <a:gd name="T44" fmla="*/ 2147483647 w 40"/>
              <a:gd name="T45" fmla="*/ 2147483647 h 130"/>
              <a:gd name="T46" fmla="*/ 2147483647 w 40"/>
              <a:gd name="T47" fmla="*/ 2147483647 h 130"/>
              <a:gd name="T48" fmla="*/ 0 w 40"/>
              <a:gd name="T49" fmla="*/ 2147483647 h 130"/>
              <a:gd name="T50" fmla="*/ 0 w 40"/>
              <a:gd name="T51" fmla="*/ 2147483647 h 1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30"/>
              <a:gd name="T80" fmla="*/ 40 w 40"/>
              <a:gd name="T81" fmla="*/ 130 h 13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30">
                <a:moveTo>
                  <a:pt x="0" y="110"/>
                </a:moveTo>
                <a:lnTo>
                  <a:pt x="1" y="115"/>
                </a:lnTo>
                <a:lnTo>
                  <a:pt x="3" y="121"/>
                </a:lnTo>
                <a:lnTo>
                  <a:pt x="6" y="125"/>
                </a:lnTo>
                <a:lnTo>
                  <a:pt x="10" y="127"/>
                </a:lnTo>
                <a:lnTo>
                  <a:pt x="16" y="130"/>
                </a:lnTo>
                <a:lnTo>
                  <a:pt x="20" y="130"/>
                </a:lnTo>
                <a:lnTo>
                  <a:pt x="25" y="130"/>
                </a:lnTo>
                <a:lnTo>
                  <a:pt x="30" y="127"/>
                </a:lnTo>
                <a:lnTo>
                  <a:pt x="34" y="125"/>
                </a:lnTo>
                <a:lnTo>
                  <a:pt x="37" y="121"/>
                </a:lnTo>
                <a:lnTo>
                  <a:pt x="40" y="115"/>
                </a:lnTo>
                <a:lnTo>
                  <a:pt x="40" y="26"/>
                </a:lnTo>
                <a:lnTo>
                  <a:pt x="40" y="15"/>
                </a:lnTo>
                <a:lnTo>
                  <a:pt x="37" y="10"/>
                </a:lnTo>
                <a:lnTo>
                  <a:pt x="34" y="6"/>
                </a:lnTo>
                <a:lnTo>
                  <a:pt x="30" y="3"/>
                </a:lnTo>
                <a:lnTo>
                  <a:pt x="25" y="0"/>
                </a:lnTo>
                <a:lnTo>
                  <a:pt x="20" y="0"/>
                </a:lnTo>
                <a:lnTo>
                  <a:pt x="16" y="0"/>
                </a:lnTo>
                <a:lnTo>
                  <a:pt x="10" y="3"/>
                </a:lnTo>
                <a:lnTo>
                  <a:pt x="6" y="6"/>
                </a:lnTo>
                <a:lnTo>
                  <a:pt x="3" y="10"/>
                </a:lnTo>
                <a:lnTo>
                  <a:pt x="1" y="15"/>
                </a:lnTo>
                <a:lnTo>
                  <a:pt x="0" y="20"/>
                </a:lnTo>
                <a:lnTo>
                  <a:pt x="0" y="11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1" name="Straight Connector 46939"/>
          <p:cNvSpPr>
            <a:spLocks noChangeShapeType="1"/>
          </p:cNvSpPr>
          <p:nvPr/>
        </p:nvSpPr>
        <p:spPr bwMode="auto">
          <a:xfrm>
            <a:off x="6386513" y="31638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2" name="Shape 46940"/>
          <p:cNvSpPr>
            <a:spLocks/>
          </p:cNvSpPr>
          <p:nvPr/>
        </p:nvSpPr>
        <p:spPr bwMode="auto">
          <a:xfrm>
            <a:off x="6378575" y="3163888"/>
            <a:ext cx="36513" cy="14287"/>
          </a:xfrm>
          <a:custGeom>
            <a:avLst/>
            <a:gdLst>
              <a:gd name="T0" fmla="*/ 2147483647 w 90"/>
              <a:gd name="T1" fmla="*/ 0 h 39"/>
              <a:gd name="T2" fmla="*/ 2147483647 w 90"/>
              <a:gd name="T3" fmla="*/ 0 h 39"/>
              <a:gd name="T4" fmla="*/ 2147483647 w 90"/>
              <a:gd name="T5" fmla="*/ 2147483647 h 39"/>
              <a:gd name="T6" fmla="*/ 2147483647 w 90"/>
              <a:gd name="T7" fmla="*/ 2147483647 h 39"/>
              <a:gd name="T8" fmla="*/ 2147483647 w 90"/>
              <a:gd name="T9" fmla="*/ 2147483647 h 39"/>
              <a:gd name="T10" fmla="*/ 2147483647 w 90"/>
              <a:gd name="T11" fmla="*/ 2147483647 h 39"/>
              <a:gd name="T12" fmla="*/ 0 w 90"/>
              <a:gd name="T13" fmla="*/ 2147483647 h 39"/>
              <a:gd name="T14" fmla="*/ 2147483647 w 90"/>
              <a:gd name="T15" fmla="*/ 2147483647 h 39"/>
              <a:gd name="T16" fmla="*/ 2147483647 w 90"/>
              <a:gd name="T17" fmla="*/ 2147483647 h 39"/>
              <a:gd name="T18" fmla="*/ 2147483647 w 90"/>
              <a:gd name="T19" fmla="*/ 2147483647 h 39"/>
              <a:gd name="T20" fmla="*/ 2147483647 w 90"/>
              <a:gd name="T21" fmla="*/ 2147483647 h 39"/>
              <a:gd name="T22" fmla="*/ 2147483647 w 90"/>
              <a:gd name="T23" fmla="*/ 2147483647 h 39"/>
              <a:gd name="T24" fmla="*/ 2147483647 w 90"/>
              <a:gd name="T25" fmla="*/ 2147483647 h 39"/>
              <a:gd name="T26" fmla="*/ 2147483647 w 90"/>
              <a:gd name="T27" fmla="*/ 2147483647 h 39"/>
              <a:gd name="T28" fmla="*/ 2147483647 w 90"/>
              <a:gd name="T29" fmla="*/ 2147483647 h 39"/>
              <a:gd name="T30" fmla="*/ 2147483647 w 90"/>
              <a:gd name="T31" fmla="*/ 2147483647 h 39"/>
              <a:gd name="T32" fmla="*/ 2147483647 w 90"/>
              <a:gd name="T33" fmla="*/ 2147483647 h 39"/>
              <a:gd name="T34" fmla="*/ 2147483647 w 90"/>
              <a:gd name="T35" fmla="*/ 2147483647 h 39"/>
              <a:gd name="T36" fmla="*/ 2147483647 w 90"/>
              <a:gd name="T37" fmla="*/ 2147483647 h 39"/>
              <a:gd name="T38" fmla="*/ 2147483647 w 90"/>
              <a:gd name="T39" fmla="*/ 2147483647 h 39"/>
              <a:gd name="T40" fmla="*/ 2147483647 w 90"/>
              <a:gd name="T41" fmla="*/ 2147483647 h 39"/>
              <a:gd name="T42" fmla="*/ 2147483647 w 90"/>
              <a:gd name="T43" fmla="*/ 2147483647 h 39"/>
              <a:gd name="T44" fmla="*/ 2147483647 w 90"/>
              <a:gd name="T45" fmla="*/ 2147483647 h 39"/>
              <a:gd name="T46" fmla="*/ 2147483647 w 90"/>
              <a:gd name="T47" fmla="*/ 0 h 39"/>
              <a:gd name="T48" fmla="*/ 2147483647 w 90"/>
              <a:gd name="T49" fmla="*/ 0 h 39"/>
              <a:gd name="T50" fmla="*/ 2147483647 w 9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0"/>
              <a:gd name="T79" fmla="*/ 0 h 39"/>
              <a:gd name="T80" fmla="*/ 90 w 9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0" h="39">
                <a:moveTo>
                  <a:pt x="20" y="0"/>
                </a:moveTo>
                <a:lnTo>
                  <a:pt x="16" y="0"/>
                </a:lnTo>
                <a:lnTo>
                  <a:pt x="10" y="3"/>
                </a:lnTo>
                <a:lnTo>
                  <a:pt x="6" y="6"/>
                </a:lnTo>
                <a:lnTo>
                  <a:pt x="3" y="10"/>
                </a:lnTo>
                <a:lnTo>
                  <a:pt x="1" y="15"/>
                </a:lnTo>
                <a:lnTo>
                  <a:pt x="0" y="20"/>
                </a:lnTo>
                <a:lnTo>
                  <a:pt x="1" y="26"/>
                </a:lnTo>
                <a:lnTo>
                  <a:pt x="3" y="30"/>
                </a:lnTo>
                <a:lnTo>
                  <a:pt x="6" y="34"/>
                </a:lnTo>
                <a:lnTo>
                  <a:pt x="10" y="37"/>
                </a:lnTo>
                <a:lnTo>
                  <a:pt x="16" y="39"/>
                </a:lnTo>
                <a:lnTo>
                  <a:pt x="65" y="39"/>
                </a:lnTo>
                <a:lnTo>
                  <a:pt x="75" y="39"/>
                </a:lnTo>
                <a:lnTo>
                  <a:pt x="79" y="37"/>
                </a:lnTo>
                <a:lnTo>
                  <a:pt x="83" y="34"/>
                </a:lnTo>
                <a:lnTo>
                  <a:pt x="87" y="30"/>
                </a:lnTo>
                <a:lnTo>
                  <a:pt x="88" y="26"/>
                </a:lnTo>
                <a:lnTo>
                  <a:pt x="90" y="20"/>
                </a:lnTo>
                <a:lnTo>
                  <a:pt x="88" y="15"/>
                </a:lnTo>
                <a:lnTo>
                  <a:pt x="87" y="10"/>
                </a:lnTo>
                <a:lnTo>
                  <a:pt x="83" y="6"/>
                </a:lnTo>
                <a:lnTo>
                  <a:pt x="79" y="3"/>
                </a:lnTo>
                <a:lnTo>
                  <a:pt x="75" y="0"/>
                </a:lnTo>
                <a:lnTo>
                  <a:pt x="6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3" name="Straight Connector 46941"/>
          <p:cNvSpPr>
            <a:spLocks noChangeShapeType="1"/>
          </p:cNvSpPr>
          <p:nvPr/>
        </p:nvSpPr>
        <p:spPr bwMode="auto">
          <a:xfrm>
            <a:off x="6399213" y="31718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4" name="Shape 46942"/>
          <p:cNvSpPr>
            <a:spLocks/>
          </p:cNvSpPr>
          <p:nvPr/>
        </p:nvSpPr>
        <p:spPr bwMode="auto">
          <a:xfrm>
            <a:off x="6399213" y="3128963"/>
            <a:ext cx="15875" cy="50800"/>
          </a:xfrm>
          <a:custGeom>
            <a:avLst/>
            <a:gdLst>
              <a:gd name="T0" fmla="*/ 0 w 38"/>
              <a:gd name="T1" fmla="*/ 2147483647 h 131"/>
              <a:gd name="T2" fmla="*/ 0 w 38"/>
              <a:gd name="T3" fmla="*/ 2147483647 h 131"/>
              <a:gd name="T4" fmla="*/ 2147483647 w 38"/>
              <a:gd name="T5" fmla="*/ 2147483647 h 131"/>
              <a:gd name="T6" fmla="*/ 2147483647 w 38"/>
              <a:gd name="T7" fmla="*/ 2147483647 h 131"/>
              <a:gd name="T8" fmla="*/ 2147483647 w 38"/>
              <a:gd name="T9" fmla="*/ 2147483647 h 131"/>
              <a:gd name="T10" fmla="*/ 2147483647 w 38"/>
              <a:gd name="T11" fmla="*/ 2147483647 h 131"/>
              <a:gd name="T12" fmla="*/ 2147483647 w 38"/>
              <a:gd name="T13" fmla="*/ 2147483647 h 131"/>
              <a:gd name="T14" fmla="*/ 2147483647 w 38"/>
              <a:gd name="T15" fmla="*/ 2147483647 h 131"/>
              <a:gd name="T16" fmla="*/ 2147483647 w 38"/>
              <a:gd name="T17" fmla="*/ 2147483647 h 131"/>
              <a:gd name="T18" fmla="*/ 2147483647 w 38"/>
              <a:gd name="T19" fmla="*/ 2147483647 h 131"/>
              <a:gd name="T20" fmla="*/ 2147483647 w 38"/>
              <a:gd name="T21" fmla="*/ 2147483647 h 131"/>
              <a:gd name="T22" fmla="*/ 2147483647 w 38"/>
              <a:gd name="T23" fmla="*/ 2147483647 h 131"/>
              <a:gd name="T24" fmla="*/ 2147483647 w 38"/>
              <a:gd name="T25" fmla="*/ 2147483647 h 131"/>
              <a:gd name="T26" fmla="*/ 2147483647 w 38"/>
              <a:gd name="T27" fmla="*/ 2147483647 h 131"/>
              <a:gd name="T28" fmla="*/ 2147483647 w 38"/>
              <a:gd name="T29" fmla="*/ 2147483647 h 131"/>
              <a:gd name="T30" fmla="*/ 2147483647 w 38"/>
              <a:gd name="T31" fmla="*/ 2147483647 h 131"/>
              <a:gd name="T32" fmla="*/ 2147483647 w 38"/>
              <a:gd name="T33" fmla="*/ 2147483647 h 131"/>
              <a:gd name="T34" fmla="*/ 2147483647 w 38"/>
              <a:gd name="T35" fmla="*/ 2147483647 h 131"/>
              <a:gd name="T36" fmla="*/ 2147483647 w 38"/>
              <a:gd name="T37" fmla="*/ 0 h 131"/>
              <a:gd name="T38" fmla="*/ 2147483647 w 38"/>
              <a:gd name="T39" fmla="*/ 2147483647 h 131"/>
              <a:gd name="T40" fmla="*/ 2147483647 w 38"/>
              <a:gd name="T41" fmla="*/ 2147483647 h 131"/>
              <a:gd name="T42" fmla="*/ 2147483647 w 38"/>
              <a:gd name="T43" fmla="*/ 2147483647 h 131"/>
              <a:gd name="T44" fmla="*/ 2147483647 w 38"/>
              <a:gd name="T45" fmla="*/ 2147483647 h 131"/>
              <a:gd name="T46" fmla="*/ 0 w 38"/>
              <a:gd name="T47" fmla="*/ 2147483647 h 131"/>
              <a:gd name="T48" fmla="*/ 0 w 38"/>
              <a:gd name="T49" fmla="*/ 2147483647 h 131"/>
              <a:gd name="T50" fmla="*/ 0 w 38"/>
              <a:gd name="T51" fmla="*/ 2147483647 h 1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31"/>
              <a:gd name="T80" fmla="*/ 38 w 38"/>
              <a:gd name="T81" fmla="*/ 131 h 1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31">
                <a:moveTo>
                  <a:pt x="0" y="111"/>
                </a:moveTo>
                <a:lnTo>
                  <a:pt x="0" y="117"/>
                </a:lnTo>
                <a:lnTo>
                  <a:pt x="3" y="121"/>
                </a:lnTo>
                <a:lnTo>
                  <a:pt x="5" y="125"/>
                </a:lnTo>
                <a:lnTo>
                  <a:pt x="9" y="128"/>
                </a:lnTo>
                <a:lnTo>
                  <a:pt x="15" y="130"/>
                </a:lnTo>
                <a:lnTo>
                  <a:pt x="20" y="131"/>
                </a:lnTo>
                <a:lnTo>
                  <a:pt x="25" y="130"/>
                </a:lnTo>
                <a:lnTo>
                  <a:pt x="29" y="128"/>
                </a:lnTo>
                <a:lnTo>
                  <a:pt x="33" y="125"/>
                </a:lnTo>
                <a:lnTo>
                  <a:pt x="37" y="121"/>
                </a:lnTo>
                <a:lnTo>
                  <a:pt x="38" y="117"/>
                </a:lnTo>
                <a:lnTo>
                  <a:pt x="38" y="25"/>
                </a:lnTo>
                <a:lnTo>
                  <a:pt x="38" y="15"/>
                </a:lnTo>
                <a:lnTo>
                  <a:pt x="37" y="11"/>
                </a:lnTo>
                <a:lnTo>
                  <a:pt x="33" y="7"/>
                </a:lnTo>
                <a:lnTo>
                  <a:pt x="29" y="3"/>
                </a:lnTo>
                <a:lnTo>
                  <a:pt x="25" y="2"/>
                </a:lnTo>
                <a:lnTo>
                  <a:pt x="20" y="0"/>
                </a:lnTo>
                <a:lnTo>
                  <a:pt x="15" y="2"/>
                </a:lnTo>
                <a:lnTo>
                  <a:pt x="9" y="3"/>
                </a:lnTo>
                <a:lnTo>
                  <a:pt x="5" y="7"/>
                </a:lnTo>
                <a:lnTo>
                  <a:pt x="3" y="11"/>
                </a:lnTo>
                <a:lnTo>
                  <a:pt x="0" y="15"/>
                </a:lnTo>
                <a:lnTo>
                  <a:pt x="0" y="20"/>
                </a:lnTo>
                <a:lnTo>
                  <a:pt x="0" y="111"/>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5" name="Straight Connector 46943"/>
          <p:cNvSpPr>
            <a:spLocks noChangeShapeType="1"/>
          </p:cNvSpPr>
          <p:nvPr/>
        </p:nvSpPr>
        <p:spPr bwMode="auto">
          <a:xfrm>
            <a:off x="6407150" y="31289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6" name="Shape 46944"/>
          <p:cNvSpPr>
            <a:spLocks/>
          </p:cNvSpPr>
          <p:nvPr/>
        </p:nvSpPr>
        <p:spPr bwMode="auto">
          <a:xfrm>
            <a:off x="6399213" y="3128963"/>
            <a:ext cx="23812" cy="15875"/>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0 w 60"/>
              <a:gd name="T11" fmla="*/ 2147483647 h 40"/>
              <a:gd name="T12" fmla="*/ 0 w 60"/>
              <a:gd name="T13" fmla="*/ 2147483647 h 40"/>
              <a:gd name="T14" fmla="*/ 0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2"/>
                </a:lnTo>
                <a:lnTo>
                  <a:pt x="9" y="3"/>
                </a:lnTo>
                <a:lnTo>
                  <a:pt x="5" y="7"/>
                </a:lnTo>
                <a:lnTo>
                  <a:pt x="3" y="11"/>
                </a:lnTo>
                <a:lnTo>
                  <a:pt x="0" y="15"/>
                </a:lnTo>
                <a:lnTo>
                  <a:pt x="0" y="20"/>
                </a:lnTo>
                <a:lnTo>
                  <a:pt x="0" y="25"/>
                </a:lnTo>
                <a:lnTo>
                  <a:pt x="3" y="31"/>
                </a:lnTo>
                <a:lnTo>
                  <a:pt x="5" y="35"/>
                </a:lnTo>
                <a:lnTo>
                  <a:pt x="9" y="37"/>
                </a:lnTo>
                <a:lnTo>
                  <a:pt x="15" y="40"/>
                </a:lnTo>
                <a:lnTo>
                  <a:pt x="33" y="40"/>
                </a:lnTo>
                <a:lnTo>
                  <a:pt x="44" y="40"/>
                </a:lnTo>
                <a:lnTo>
                  <a:pt x="49" y="37"/>
                </a:lnTo>
                <a:lnTo>
                  <a:pt x="53" y="35"/>
                </a:lnTo>
                <a:lnTo>
                  <a:pt x="57" y="31"/>
                </a:lnTo>
                <a:lnTo>
                  <a:pt x="58" y="25"/>
                </a:lnTo>
                <a:lnTo>
                  <a:pt x="60" y="20"/>
                </a:lnTo>
                <a:lnTo>
                  <a:pt x="58" y="15"/>
                </a:lnTo>
                <a:lnTo>
                  <a:pt x="57" y="11"/>
                </a:lnTo>
                <a:lnTo>
                  <a:pt x="53" y="7"/>
                </a:lnTo>
                <a:lnTo>
                  <a:pt x="49" y="3"/>
                </a:lnTo>
                <a:lnTo>
                  <a:pt x="44" y="2"/>
                </a:lnTo>
                <a:lnTo>
                  <a:pt x="3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7" name="Straight Connector 46945"/>
          <p:cNvSpPr>
            <a:spLocks noChangeShapeType="1"/>
          </p:cNvSpPr>
          <p:nvPr/>
        </p:nvSpPr>
        <p:spPr bwMode="auto">
          <a:xfrm>
            <a:off x="6415088" y="31289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8" name="Shape 46946"/>
          <p:cNvSpPr>
            <a:spLocks/>
          </p:cNvSpPr>
          <p:nvPr/>
        </p:nvSpPr>
        <p:spPr bwMode="auto">
          <a:xfrm>
            <a:off x="6407150" y="3128963"/>
            <a:ext cx="26988" cy="15875"/>
          </a:xfrm>
          <a:custGeom>
            <a:avLst/>
            <a:gdLst>
              <a:gd name="T0" fmla="*/ 2147483647 w 69"/>
              <a:gd name="T1" fmla="*/ 0 h 40"/>
              <a:gd name="T2" fmla="*/ 2147483647 w 69"/>
              <a:gd name="T3" fmla="*/ 2147483647 h 40"/>
              <a:gd name="T4" fmla="*/ 2147483647 w 69"/>
              <a:gd name="T5" fmla="*/ 2147483647 h 40"/>
              <a:gd name="T6" fmla="*/ 2147483647 w 69"/>
              <a:gd name="T7" fmla="*/ 2147483647 h 40"/>
              <a:gd name="T8" fmla="*/ 2147483647 w 69"/>
              <a:gd name="T9" fmla="*/ 2147483647 h 40"/>
              <a:gd name="T10" fmla="*/ 0 w 69"/>
              <a:gd name="T11" fmla="*/ 2147483647 h 40"/>
              <a:gd name="T12" fmla="*/ 0 w 69"/>
              <a:gd name="T13" fmla="*/ 2147483647 h 40"/>
              <a:gd name="T14" fmla="*/ 0 w 69"/>
              <a:gd name="T15" fmla="*/ 2147483647 h 40"/>
              <a:gd name="T16" fmla="*/ 2147483647 w 69"/>
              <a:gd name="T17" fmla="*/ 2147483647 h 40"/>
              <a:gd name="T18" fmla="*/ 2147483647 w 69"/>
              <a:gd name="T19" fmla="*/ 2147483647 h 40"/>
              <a:gd name="T20" fmla="*/ 2147483647 w 69"/>
              <a:gd name="T21" fmla="*/ 2147483647 h 40"/>
              <a:gd name="T22" fmla="*/ 2147483647 w 69"/>
              <a:gd name="T23" fmla="*/ 2147483647 h 40"/>
              <a:gd name="T24" fmla="*/ 2147483647 w 69"/>
              <a:gd name="T25" fmla="*/ 2147483647 h 40"/>
              <a:gd name="T26" fmla="*/ 2147483647 w 69"/>
              <a:gd name="T27" fmla="*/ 2147483647 h 40"/>
              <a:gd name="T28" fmla="*/ 2147483647 w 69"/>
              <a:gd name="T29" fmla="*/ 2147483647 h 40"/>
              <a:gd name="T30" fmla="*/ 2147483647 w 69"/>
              <a:gd name="T31" fmla="*/ 2147483647 h 40"/>
              <a:gd name="T32" fmla="*/ 2147483647 w 69"/>
              <a:gd name="T33" fmla="*/ 2147483647 h 40"/>
              <a:gd name="T34" fmla="*/ 2147483647 w 69"/>
              <a:gd name="T35" fmla="*/ 2147483647 h 40"/>
              <a:gd name="T36" fmla="*/ 2147483647 w 69"/>
              <a:gd name="T37" fmla="*/ 2147483647 h 40"/>
              <a:gd name="T38" fmla="*/ 2147483647 w 69"/>
              <a:gd name="T39" fmla="*/ 2147483647 h 40"/>
              <a:gd name="T40" fmla="*/ 2147483647 w 69"/>
              <a:gd name="T41" fmla="*/ 2147483647 h 40"/>
              <a:gd name="T42" fmla="*/ 2147483647 w 69"/>
              <a:gd name="T43" fmla="*/ 2147483647 h 40"/>
              <a:gd name="T44" fmla="*/ 2147483647 w 69"/>
              <a:gd name="T45" fmla="*/ 2147483647 h 40"/>
              <a:gd name="T46" fmla="*/ 2147483647 w 69"/>
              <a:gd name="T47" fmla="*/ 2147483647 h 40"/>
              <a:gd name="T48" fmla="*/ 2147483647 w 69"/>
              <a:gd name="T49" fmla="*/ 0 h 40"/>
              <a:gd name="T50" fmla="*/ 2147483647 w 6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40"/>
              <a:gd name="T80" fmla="*/ 69 w 6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40">
                <a:moveTo>
                  <a:pt x="20" y="0"/>
                </a:moveTo>
                <a:lnTo>
                  <a:pt x="14" y="2"/>
                </a:lnTo>
                <a:lnTo>
                  <a:pt x="9" y="3"/>
                </a:lnTo>
                <a:lnTo>
                  <a:pt x="5" y="7"/>
                </a:lnTo>
                <a:lnTo>
                  <a:pt x="3" y="11"/>
                </a:lnTo>
                <a:lnTo>
                  <a:pt x="0" y="15"/>
                </a:lnTo>
                <a:lnTo>
                  <a:pt x="0" y="20"/>
                </a:lnTo>
                <a:lnTo>
                  <a:pt x="0" y="25"/>
                </a:lnTo>
                <a:lnTo>
                  <a:pt x="3" y="31"/>
                </a:lnTo>
                <a:lnTo>
                  <a:pt x="5" y="35"/>
                </a:lnTo>
                <a:lnTo>
                  <a:pt x="9" y="37"/>
                </a:lnTo>
                <a:lnTo>
                  <a:pt x="14" y="40"/>
                </a:lnTo>
                <a:lnTo>
                  <a:pt x="44" y="40"/>
                </a:lnTo>
                <a:lnTo>
                  <a:pt x="54" y="40"/>
                </a:lnTo>
                <a:lnTo>
                  <a:pt x="58" y="37"/>
                </a:lnTo>
                <a:lnTo>
                  <a:pt x="63" y="35"/>
                </a:lnTo>
                <a:lnTo>
                  <a:pt x="66" y="31"/>
                </a:lnTo>
                <a:lnTo>
                  <a:pt x="67" y="25"/>
                </a:lnTo>
                <a:lnTo>
                  <a:pt x="69" y="20"/>
                </a:lnTo>
                <a:lnTo>
                  <a:pt x="67" y="15"/>
                </a:lnTo>
                <a:lnTo>
                  <a:pt x="66" y="11"/>
                </a:lnTo>
                <a:lnTo>
                  <a:pt x="63" y="7"/>
                </a:lnTo>
                <a:lnTo>
                  <a:pt x="58" y="3"/>
                </a:lnTo>
                <a:lnTo>
                  <a:pt x="54" y="2"/>
                </a:lnTo>
                <a:lnTo>
                  <a:pt x="4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69" name="Straight Connector 46947"/>
          <p:cNvSpPr>
            <a:spLocks noChangeShapeType="1"/>
          </p:cNvSpPr>
          <p:nvPr/>
        </p:nvSpPr>
        <p:spPr bwMode="auto">
          <a:xfrm>
            <a:off x="6426200" y="31289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0" name="Shape 46948"/>
          <p:cNvSpPr>
            <a:spLocks/>
          </p:cNvSpPr>
          <p:nvPr/>
        </p:nvSpPr>
        <p:spPr bwMode="auto">
          <a:xfrm>
            <a:off x="6418263" y="3128963"/>
            <a:ext cx="19050" cy="15875"/>
          </a:xfrm>
          <a:custGeom>
            <a:avLst/>
            <a:gdLst>
              <a:gd name="T0" fmla="*/ 2147483647 w 49"/>
              <a:gd name="T1" fmla="*/ 0 h 40"/>
              <a:gd name="T2" fmla="*/ 2147483647 w 49"/>
              <a:gd name="T3" fmla="*/ 2147483647 h 40"/>
              <a:gd name="T4" fmla="*/ 2147483647 w 49"/>
              <a:gd name="T5" fmla="*/ 2147483647 h 40"/>
              <a:gd name="T6" fmla="*/ 2147483647 w 49"/>
              <a:gd name="T7" fmla="*/ 2147483647 h 40"/>
              <a:gd name="T8" fmla="*/ 2147483647 w 49"/>
              <a:gd name="T9" fmla="*/ 2147483647 h 40"/>
              <a:gd name="T10" fmla="*/ 0 w 49"/>
              <a:gd name="T11" fmla="*/ 2147483647 h 40"/>
              <a:gd name="T12" fmla="*/ 0 w 49"/>
              <a:gd name="T13" fmla="*/ 2147483647 h 40"/>
              <a:gd name="T14" fmla="*/ 0 w 49"/>
              <a:gd name="T15" fmla="*/ 2147483647 h 40"/>
              <a:gd name="T16" fmla="*/ 2147483647 w 49"/>
              <a:gd name="T17" fmla="*/ 2147483647 h 40"/>
              <a:gd name="T18" fmla="*/ 2147483647 w 49"/>
              <a:gd name="T19" fmla="*/ 2147483647 h 40"/>
              <a:gd name="T20" fmla="*/ 2147483647 w 49"/>
              <a:gd name="T21" fmla="*/ 2147483647 h 40"/>
              <a:gd name="T22" fmla="*/ 2147483647 w 49"/>
              <a:gd name="T23" fmla="*/ 2147483647 h 40"/>
              <a:gd name="T24" fmla="*/ 2147483647 w 49"/>
              <a:gd name="T25" fmla="*/ 2147483647 h 40"/>
              <a:gd name="T26" fmla="*/ 2147483647 w 49"/>
              <a:gd name="T27" fmla="*/ 2147483647 h 40"/>
              <a:gd name="T28" fmla="*/ 2147483647 w 49"/>
              <a:gd name="T29" fmla="*/ 2147483647 h 40"/>
              <a:gd name="T30" fmla="*/ 2147483647 w 49"/>
              <a:gd name="T31" fmla="*/ 2147483647 h 40"/>
              <a:gd name="T32" fmla="*/ 2147483647 w 49"/>
              <a:gd name="T33" fmla="*/ 2147483647 h 40"/>
              <a:gd name="T34" fmla="*/ 2147483647 w 49"/>
              <a:gd name="T35" fmla="*/ 2147483647 h 40"/>
              <a:gd name="T36" fmla="*/ 2147483647 w 49"/>
              <a:gd name="T37" fmla="*/ 2147483647 h 40"/>
              <a:gd name="T38" fmla="*/ 2147483647 w 49"/>
              <a:gd name="T39" fmla="*/ 2147483647 h 40"/>
              <a:gd name="T40" fmla="*/ 2147483647 w 49"/>
              <a:gd name="T41" fmla="*/ 2147483647 h 40"/>
              <a:gd name="T42" fmla="*/ 2147483647 w 49"/>
              <a:gd name="T43" fmla="*/ 2147483647 h 40"/>
              <a:gd name="T44" fmla="*/ 2147483647 w 49"/>
              <a:gd name="T45" fmla="*/ 2147483647 h 40"/>
              <a:gd name="T46" fmla="*/ 2147483647 w 49"/>
              <a:gd name="T47" fmla="*/ 2147483647 h 40"/>
              <a:gd name="T48" fmla="*/ 2147483647 w 49"/>
              <a:gd name="T49" fmla="*/ 0 h 40"/>
              <a:gd name="T50" fmla="*/ 2147483647 w 4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9"/>
              <a:gd name="T79" fmla="*/ 0 h 40"/>
              <a:gd name="T80" fmla="*/ 49 w 4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9" h="40">
                <a:moveTo>
                  <a:pt x="20" y="0"/>
                </a:moveTo>
                <a:lnTo>
                  <a:pt x="15" y="2"/>
                </a:lnTo>
                <a:lnTo>
                  <a:pt x="9" y="3"/>
                </a:lnTo>
                <a:lnTo>
                  <a:pt x="5" y="7"/>
                </a:lnTo>
                <a:lnTo>
                  <a:pt x="3" y="11"/>
                </a:lnTo>
                <a:lnTo>
                  <a:pt x="0" y="15"/>
                </a:lnTo>
                <a:lnTo>
                  <a:pt x="0" y="20"/>
                </a:lnTo>
                <a:lnTo>
                  <a:pt x="0" y="25"/>
                </a:lnTo>
                <a:lnTo>
                  <a:pt x="3" y="31"/>
                </a:lnTo>
                <a:lnTo>
                  <a:pt x="5" y="35"/>
                </a:lnTo>
                <a:lnTo>
                  <a:pt x="9" y="37"/>
                </a:lnTo>
                <a:lnTo>
                  <a:pt x="15" y="40"/>
                </a:lnTo>
                <a:lnTo>
                  <a:pt x="24" y="40"/>
                </a:lnTo>
                <a:lnTo>
                  <a:pt x="34" y="40"/>
                </a:lnTo>
                <a:lnTo>
                  <a:pt x="40" y="37"/>
                </a:lnTo>
                <a:lnTo>
                  <a:pt x="44" y="35"/>
                </a:lnTo>
                <a:lnTo>
                  <a:pt x="46" y="31"/>
                </a:lnTo>
                <a:lnTo>
                  <a:pt x="49" y="25"/>
                </a:lnTo>
                <a:lnTo>
                  <a:pt x="49" y="20"/>
                </a:lnTo>
                <a:lnTo>
                  <a:pt x="49" y="15"/>
                </a:lnTo>
                <a:lnTo>
                  <a:pt x="46" y="11"/>
                </a:lnTo>
                <a:lnTo>
                  <a:pt x="44" y="7"/>
                </a:lnTo>
                <a:lnTo>
                  <a:pt x="40" y="3"/>
                </a:lnTo>
                <a:lnTo>
                  <a:pt x="34" y="2"/>
                </a:lnTo>
                <a:lnTo>
                  <a:pt x="2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1" name="Straight Connector 46949"/>
          <p:cNvSpPr>
            <a:spLocks noChangeShapeType="1"/>
          </p:cNvSpPr>
          <p:nvPr/>
        </p:nvSpPr>
        <p:spPr bwMode="auto">
          <a:xfrm>
            <a:off x="6430963" y="31289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2" name="Shape 46950"/>
          <p:cNvSpPr>
            <a:spLocks/>
          </p:cNvSpPr>
          <p:nvPr/>
        </p:nvSpPr>
        <p:spPr bwMode="auto">
          <a:xfrm>
            <a:off x="6423025" y="3128963"/>
            <a:ext cx="80963" cy="15875"/>
          </a:xfrm>
          <a:custGeom>
            <a:avLst/>
            <a:gdLst>
              <a:gd name="T0" fmla="*/ 2147483647 w 208"/>
              <a:gd name="T1" fmla="*/ 0 h 40"/>
              <a:gd name="T2" fmla="*/ 2147483647 w 208"/>
              <a:gd name="T3" fmla="*/ 2147483647 h 40"/>
              <a:gd name="T4" fmla="*/ 2147483647 w 208"/>
              <a:gd name="T5" fmla="*/ 2147483647 h 40"/>
              <a:gd name="T6" fmla="*/ 2147483647 w 208"/>
              <a:gd name="T7" fmla="*/ 2147483647 h 40"/>
              <a:gd name="T8" fmla="*/ 2147483647 w 208"/>
              <a:gd name="T9" fmla="*/ 2147483647 h 40"/>
              <a:gd name="T10" fmla="*/ 2147483647 w 208"/>
              <a:gd name="T11" fmla="*/ 2147483647 h 40"/>
              <a:gd name="T12" fmla="*/ 0 w 208"/>
              <a:gd name="T13" fmla="*/ 2147483647 h 40"/>
              <a:gd name="T14" fmla="*/ 2147483647 w 208"/>
              <a:gd name="T15" fmla="*/ 2147483647 h 40"/>
              <a:gd name="T16" fmla="*/ 2147483647 w 208"/>
              <a:gd name="T17" fmla="*/ 2147483647 h 40"/>
              <a:gd name="T18" fmla="*/ 2147483647 w 208"/>
              <a:gd name="T19" fmla="*/ 2147483647 h 40"/>
              <a:gd name="T20" fmla="*/ 2147483647 w 208"/>
              <a:gd name="T21" fmla="*/ 2147483647 h 40"/>
              <a:gd name="T22" fmla="*/ 2147483647 w 208"/>
              <a:gd name="T23" fmla="*/ 2147483647 h 40"/>
              <a:gd name="T24" fmla="*/ 2147483647 w 208"/>
              <a:gd name="T25" fmla="*/ 2147483647 h 40"/>
              <a:gd name="T26" fmla="*/ 2147483647 w 208"/>
              <a:gd name="T27" fmla="*/ 2147483647 h 40"/>
              <a:gd name="T28" fmla="*/ 2147483647 w 208"/>
              <a:gd name="T29" fmla="*/ 2147483647 h 40"/>
              <a:gd name="T30" fmla="*/ 2147483647 w 208"/>
              <a:gd name="T31" fmla="*/ 2147483647 h 40"/>
              <a:gd name="T32" fmla="*/ 2147483647 w 208"/>
              <a:gd name="T33" fmla="*/ 2147483647 h 40"/>
              <a:gd name="T34" fmla="*/ 2147483647 w 208"/>
              <a:gd name="T35" fmla="*/ 2147483647 h 40"/>
              <a:gd name="T36" fmla="*/ 2147483647 w 208"/>
              <a:gd name="T37" fmla="*/ 2147483647 h 40"/>
              <a:gd name="T38" fmla="*/ 2147483647 w 208"/>
              <a:gd name="T39" fmla="*/ 2147483647 h 40"/>
              <a:gd name="T40" fmla="*/ 2147483647 w 208"/>
              <a:gd name="T41" fmla="*/ 2147483647 h 40"/>
              <a:gd name="T42" fmla="*/ 2147483647 w 208"/>
              <a:gd name="T43" fmla="*/ 2147483647 h 40"/>
              <a:gd name="T44" fmla="*/ 2147483647 w 208"/>
              <a:gd name="T45" fmla="*/ 2147483647 h 40"/>
              <a:gd name="T46" fmla="*/ 2147483647 w 208"/>
              <a:gd name="T47" fmla="*/ 2147483647 h 40"/>
              <a:gd name="T48" fmla="*/ 2147483647 w 208"/>
              <a:gd name="T49" fmla="*/ 0 h 40"/>
              <a:gd name="T50" fmla="*/ 2147483647 w 20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8"/>
              <a:gd name="T79" fmla="*/ 0 h 40"/>
              <a:gd name="T80" fmla="*/ 208 w 20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8" h="40">
                <a:moveTo>
                  <a:pt x="20" y="0"/>
                </a:moveTo>
                <a:lnTo>
                  <a:pt x="15" y="2"/>
                </a:lnTo>
                <a:lnTo>
                  <a:pt x="11" y="3"/>
                </a:lnTo>
                <a:lnTo>
                  <a:pt x="7" y="7"/>
                </a:lnTo>
                <a:lnTo>
                  <a:pt x="3" y="11"/>
                </a:lnTo>
                <a:lnTo>
                  <a:pt x="2" y="15"/>
                </a:lnTo>
                <a:lnTo>
                  <a:pt x="0" y="20"/>
                </a:lnTo>
                <a:lnTo>
                  <a:pt x="2" y="25"/>
                </a:lnTo>
                <a:lnTo>
                  <a:pt x="3" y="31"/>
                </a:lnTo>
                <a:lnTo>
                  <a:pt x="7" y="35"/>
                </a:lnTo>
                <a:lnTo>
                  <a:pt x="11" y="37"/>
                </a:lnTo>
                <a:lnTo>
                  <a:pt x="15" y="40"/>
                </a:lnTo>
                <a:lnTo>
                  <a:pt x="183" y="40"/>
                </a:lnTo>
                <a:lnTo>
                  <a:pt x="193" y="40"/>
                </a:lnTo>
                <a:lnTo>
                  <a:pt x="197" y="37"/>
                </a:lnTo>
                <a:lnTo>
                  <a:pt x="202" y="35"/>
                </a:lnTo>
                <a:lnTo>
                  <a:pt x="205" y="31"/>
                </a:lnTo>
                <a:lnTo>
                  <a:pt x="206" y="25"/>
                </a:lnTo>
                <a:lnTo>
                  <a:pt x="208" y="20"/>
                </a:lnTo>
                <a:lnTo>
                  <a:pt x="206" y="15"/>
                </a:lnTo>
                <a:lnTo>
                  <a:pt x="205" y="11"/>
                </a:lnTo>
                <a:lnTo>
                  <a:pt x="202" y="7"/>
                </a:lnTo>
                <a:lnTo>
                  <a:pt x="197" y="3"/>
                </a:lnTo>
                <a:lnTo>
                  <a:pt x="193" y="2"/>
                </a:lnTo>
                <a:lnTo>
                  <a:pt x="18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3" name="Straight Connector 46951"/>
          <p:cNvSpPr>
            <a:spLocks noChangeShapeType="1"/>
          </p:cNvSpPr>
          <p:nvPr/>
        </p:nvSpPr>
        <p:spPr bwMode="auto">
          <a:xfrm>
            <a:off x="6489700" y="31369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4" name="Shape 46952"/>
          <p:cNvSpPr>
            <a:spLocks/>
          </p:cNvSpPr>
          <p:nvPr/>
        </p:nvSpPr>
        <p:spPr bwMode="auto">
          <a:xfrm>
            <a:off x="6489700" y="3094038"/>
            <a:ext cx="14288" cy="50800"/>
          </a:xfrm>
          <a:custGeom>
            <a:avLst/>
            <a:gdLst>
              <a:gd name="T0" fmla="*/ 0 w 38"/>
              <a:gd name="T1" fmla="*/ 2147483647 h 133"/>
              <a:gd name="T2" fmla="*/ 0 w 38"/>
              <a:gd name="T3" fmla="*/ 2147483647 h 133"/>
              <a:gd name="T4" fmla="*/ 2147483647 w 38"/>
              <a:gd name="T5" fmla="*/ 2147483647 h 133"/>
              <a:gd name="T6" fmla="*/ 2147483647 w 38"/>
              <a:gd name="T7" fmla="*/ 2147483647 h 133"/>
              <a:gd name="T8" fmla="*/ 2147483647 w 38"/>
              <a:gd name="T9" fmla="*/ 2147483647 h 133"/>
              <a:gd name="T10" fmla="*/ 2147483647 w 38"/>
              <a:gd name="T11" fmla="*/ 2147483647 h 133"/>
              <a:gd name="T12" fmla="*/ 2147483647 w 38"/>
              <a:gd name="T13" fmla="*/ 2147483647 h 133"/>
              <a:gd name="T14" fmla="*/ 2147483647 w 38"/>
              <a:gd name="T15" fmla="*/ 2147483647 h 133"/>
              <a:gd name="T16" fmla="*/ 2147483647 w 38"/>
              <a:gd name="T17" fmla="*/ 2147483647 h 133"/>
              <a:gd name="T18" fmla="*/ 2147483647 w 38"/>
              <a:gd name="T19" fmla="*/ 2147483647 h 133"/>
              <a:gd name="T20" fmla="*/ 2147483647 w 38"/>
              <a:gd name="T21" fmla="*/ 2147483647 h 133"/>
              <a:gd name="T22" fmla="*/ 2147483647 w 38"/>
              <a:gd name="T23" fmla="*/ 2147483647 h 133"/>
              <a:gd name="T24" fmla="*/ 2147483647 w 38"/>
              <a:gd name="T25" fmla="*/ 2147483647 h 133"/>
              <a:gd name="T26" fmla="*/ 2147483647 w 38"/>
              <a:gd name="T27" fmla="*/ 2147483647 h 133"/>
              <a:gd name="T28" fmla="*/ 2147483647 w 38"/>
              <a:gd name="T29" fmla="*/ 2147483647 h 133"/>
              <a:gd name="T30" fmla="*/ 2147483647 w 38"/>
              <a:gd name="T31" fmla="*/ 2147483647 h 133"/>
              <a:gd name="T32" fmla="*/ 2147483647 w 38"/>
              <a:gd name="T33" fmla="*/ 2147483647 h 133"/>
              <a:gd name="T34" fmla="*/ 2147483647 w 38"/>
              <a:gd name="T35" fmla="*/ 0 h 133"/>
              <a:gd name="T36" fmla="*/ 2147483647 w 38"/>
              <a:gd name="T37" fmla="*/ 0 h 133"/>
              <a:gd name="T38" fmla="*/ 2147483647 w 38"/>
              <a:gd name="T39" fmla="*/ 0 h 133"/>
              <a:gd name="T40" fmla="*/ 2147483647 w 38"/>
              <a:gd name="T41" fmla="*/ 2147483647 h 133"/>
              <a:gd name="T42" fmla="*/ 2147483647 w 38"/>
              <a:gd name="T43" fmla="*/ 2147483647 h 133"/>
              <a:gd name="T44" fmla="*/ 2147483647 w 38"/>
              <a:gd name="T45" fmla="*/ 2147483647 h 133"/>
              <a:gd name="T46" fmla="*/ 0 w 38"/>
              <a:gd name="T47" fmla="*/ 2147483647 h 133"/>
              <a:gd name="T48" fmla="*/ 0 w 38"/>
              <a:gd name="T49" fmla="*/ 2147483647 h 133"/>
              <a:gd name="T50" fmla="*/ 0 w 38"/>
              <a:gd name="T51" fmla="*/ 2147483647 h 1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33"/>
              <a:gd name="T80" fmla="*/ 38 w 38"/>
              <a:gd name="T81" fmla="*/ 133 h 1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33">
                <a:moveTo>
                  <a:pt x="0" y="113"/>
                </a:moveTo>
                <a:lnTo>
                  <a:pt x="0" y="118"/>
                </a:lnTo>
                <a:lnTo>
                  <a:pt x="3" y="124"/>
                </a:lnTo>
                <a:lnTo>
                  <a:pt x="5" y="128"/>
                </a:lnTo>
                <a:lnTo>
                  <a:pt x="9" y="130"/>
                </a:lnTo>
                <a:lnTo>
                  <a:pt x="15" y="133"/>
                </a:lnTo>
                <a:lnTo>
                  <a:pt x="20" y="133"/>
                </a:lnTo>
                <a:lnTo>
                  <a:pt x="25" y="133"/>
                </a:lnTo>
                <a:lnTo>
                  <a:pt x="29" y="130"/>
                </a:lnTo>
                <a:lnTo>
                  <a:pt x="34" y="128"/>
                </a:lnTo>
                <a:lnTo>
                  <a:pt x="37" y="124"/>
                </a:lnTo>
                <a:lnTo>
                  <a:pt x="38" y="118"/>
                </a:lnTo>
                <a:lnTo>
                  <a:pt x="38" y="25"/>
                </a:lnTo>
                <a:lnTo>
                  <a:pt x="38" y="14"/>
                </a:lnTo>
                <a:lnTo>
                  <a:pt x="37" y="9"/>
                </a:lnTo>
                <a:lnTo>
                  <a:pt x="34" y="5"/>
                </a:lnTo>
                <a:lnTo>
                  <a:pt x="29" y="2"/>
                </a:lnTo>
                <a:lnTo>
                  <a:pt x="25" y="0"/>
                </a:lnTo>
                <a:lnTo>
                  <a:pt x="20" y="0"/>
                </a:lnTo>
                <a:lnTo>
                  <a:pt x="15" y="0"/>
                </a:lnTo>
                <a:lnTo>
                  <a:pt x="9" y="2"/>
                </a:lnTo>
                <a:lnTo>
                  <a:pt x="5" y="5"/>
                </a:lnTo>
                <a:lnTo>
                  <a:pt x="3" y="9"/>
                </a:lnTo>
                <a:lnTo>
                  <a:pt x="0" y="14"/>
                </a:lnTo>
                <a:lnTo>
                  <a:pt x="0" y="19"/>
                </a:lnTo>
                <a:lnTo>
                  <a:pt x="0" y="11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5" name="Straight Connector 46953"/>
          <p:cNvSpPr>
            <a:spLocks noChangeShapeType="1"/>
          </p:cNvSpPr>
          <p:nvPr/>
        </p:nvSpPr>
        <p:spPr bwMode="auto">
          <a:xfrm>
            <a:off x="6496050" y="309403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6" name="Shape 46954"/>
          <p:cNvSpPr>
            <a:spLocks/>
          </p:cNvSpPr>
          <p:nvPr/>
        </p:nvSpPr>
        <p:spPr bwMode="auto">
          <a:xfrm>
            <a:off x="6489700" y="3094038"/>
            <a:ext cx="53975" cy="14287"/>
          </a:xfrm>
          <a:custGeom>
            <a:avLst/>
            <a:gdLst>
              <a:gd name="T0" fmla="*/ 2147483647 w 138"/>
              <a:gd name="T1" fmla="*/ 0 h 38"/>
              <a:gd name="T2" fmla="*/ 2147483647 w 138"/>
              <a:gd name="T3" fmla="*/ 0 h 38"/>
              <a:gd name="T4" fmla="*/ 2147483647 w 138"/>
              <a:gd name="T5" fmla="*/ 2147483647 h 38"/>
              <a:gd name="T6" fmla="*/ 2147483647 w 138"/>
              <a:gd name="T7" fmla="*/ 2147483647 h 38"/>
              <a:gd name="T8" fmla="*/ 2147483647 w 138"/>
              <a:gd name="T9" fmla="*/ 2147483647 h 38"/>
              <a:gd name="T10" fmla="*/ 0 w 138"/>
              <a:gd name="T11" fmla="*/ 2147483647 h 38"/>
              <a:gd name="T12" fmla="*/ 0 w 138"/>
              <a:gd name="T13" fmla="*/ 2147483647 h 38"/>
              <a:gd name="T14" fmla="*/ 0 w 138"/>
              <a:gd name="T15" fmla="*/ 2147483647 h 38"/>
              <a:gd name="T16" fmla="*/ 2147483647 w 138"/>
              <a:gd name="T17" fmla="*/ 2147483647 h 38"/>
              <a:gd name="T18" fmla="*/ 2147483647 w 138"/>
              <a:gd name="T19" fmla="*/ 2147483647 h 38"/>
              <a:gd name="T20" fmla="*/ 2147483647 w 138"/>
              <a:gd name="T21" fmla="*/ 2147483647 h 38"/>
              <a:gd name="T22" fmla="*/ 2147483647 w 138"/>
              <a:gd name="T23" fmla="*/ 2147483647 h 38"/>
              <a:gd name="T24" fmla="*/ 2147483647 w 138"/>
              <a:gd name="T25" fmla="*/ 2147483647 h 38"/>
              <a:gd name="T26" fmla="*/ 2147483647 w 138"/>
              <a:gd name="T27" fmla="*/ 2147483647 h 38"/>
              <a:gd name="T28" fmla="*/ 2147483647 w 138"/>
              <a:gd name="T29" fmla="*/ 2147483647 h 38"/>
              <a:gd name="T30" fmla="*/ 2147483647 w 138"/>
              <a:gd name="T31" fmla="*/ 2147483647 h 38"/>
              <a:gd name="T32" fmla="*/ 2147483647 w 138"/>
              <a:gd name="T33" fmla="*/ 2147483647 h 38"/>
              <a:gd name="T34" fmla="*/ 2147483647 w 138"/>
              <a:gd name="T35" fmla="*/ 2147483647 h 38"/>
              <a:gd name="T36" fmla="*/ 2147483647 w 138"/>
              <a:gd name="T37" fmla="*/ 2147483647 h 38"/>
              <a:gd name="T38" fmla="*/ 2147483647 w 138"/>
              <a:gd name="T39" fmla="*/ 2147483647 h 38"/>
              <a:gd name="T40" fmla="*/ 2147483647 w 138"/>
              <a:gd name="T41" fmla="*/ 2147483647 h 38"/>
              <a:gd name="T42" fmla="*/ 2147483647 w 138"/>
              <a:gd name="T43" fmla="*/ 2147483647 h 38"/>
              <a:gd name="T44" fmla="*/ 2147483647 w 138"/>
              <a:gd name="T45" fmla="*/ 2147483647 h 38"/>
              <a:gd name="T46" fmla="*/ 2147483647 w 138"/>
              <a:gd name="T47" fmla="*/ 0 h 38"/>
              <a:gd name="T48" fmla="*/ 2147483647 w 138"/>
              <a:gd name="T49" fmla="*/ 0 h 38"/>
              <a:gd name="T50" fmla="*/ 2147483647 w 13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38"/>
              <a:gd name="T80" fmla="*/ 138 w 13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38">
                <a:moveTo>
                  <a:pt x="20" y="0"/>
                </a:moveTo>
                <a:lnTo>
                  <a:pt x="15" y="0"/>
                </a:lnTo>
                <a:lnTo>
                  <a:pt x="9" y="2"/>
                </a:lnTo>
                <a:lnTo>
                  <a:pt x="5" y="5"/>
                </a:lnTo>
                <a:lnTo>
                  <a:pt x="3" y="9"/>
                </a:lnTo>
                <a:lnTo>
                  <a:pt x="0" y="14"/>
                </a:lnTo>
                <a:lnTo>
                  <a:pt x="0" y="19"/>
                </a:lnTo>
                <a:lnTo>
                  <a:pt x="0" y="25"/>
                </a:lnTo>
                <a:lnTo>
                  <a:pt x="3" y="29"/>
                </a:lnTo>
                <a:lnTo>
                  <a:pt x="5" y="33"/>
                </a:lnTo>
                <a:lnTo>
                  <a:pt x="9" y="37"/>
                </a:lnTo>
                <a:lnTo>
                  <a:pt x="15" y="38"/>
                </a:lnTo>
                <a:lnTo>
                  <a:pt x="112" y="38"/>
                </a:lnTo>
                <a:lnTo>
                  <a:pt x="123" y="38"/>
                </a:lnTo>
                <a:lnTo>
                  <a:pt x="128" y="37"/>
                </a:lnTo>
                <a:lnTo>
                  <a:pt x="132" y="33"/>
                </a:lnTo>
                <a:lnTo>
                  <a:pt x="135" y="29"/>
                </a:lnTo>
                <a:lnTo>
                  <a:pt x="138" y="25"/>
                </a:lnTo>
                <a:lnTo>
                  <a:pt x="138" y="19"/>
                </a:lnTo>
                <a:lnTo>
                  <a:pt x="138" y="14"/>
                </a:lnTo>
                <a:lnTo>
                  <a:pt x="135" y="9"/>
                </a:lnTo>
                <a:lnTo>
                  <a:pt x="132" y="5"/>
                </a:lnTo>
                <a:lnTo>
                  <a:pt x="128" y="2"/>
                </a:lnTo>
                <a:lnTo>
                  <a:pt x="123" y="0"/>
                </a:lnTo>
                <a:lnTo>
                  <a:pt x="11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7" name="Straight Connector 46955"/>
          <p:cNvSpPr>
            <a:spLocks noChangeShapeType="1"/>
          </p:cNvSpPr>
          <p:nvPr/>
        </p:nvSpPr>
        <p:spPr bwMode="auto">
          <a:xfrm>
            <a:off x="6527800" y="31019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8" name="Shape 46956"/>
          <p:cNvSpPr>
            <a:spLocks/>
          </p:cNvSpPr>
          <p:nvPr/>
        </p:nvSpPr>
        <p:spPr bwMode="auto">
          <a:xfrm>
            <a:off x="6527800" y="3057525"/>
            <a:ext cx="15875" cy="52388"/>
          </a:xfrm>
          <a:custGeom>
            <a:avLst/>
            <a:gdLst>
              <a:gd name="T0" fmla="*/ 0 w 40"/>
              <a:gd name="T1" fmla="*/ 2147483647 h 135"/>
              <a:gd name="T2" fmla="*/ 2147483647 w 40"/>
              <a:gd name="T3" fmla="*/ 2147483647 h 135"/>
              <a:gd name="T4" fmla="*/ 2147483647 w 40"/>
              <a:gd name="T5" fmla="*/ 2147483647 h 135"/>
              <a:gd name="T6" fmla="*/ 2147483647 w 40"/>
              <a:gd name="T7" fmla="*/ 2147483647 h 135"/>
              <a:gd name="T8" fmla="*/ 2147483647 w 40"/>
              <a:gd name="T9" fmla="*/ 2147483647 h 135"/>
              <a:gd name="T10" fmla="*/ 2147483647 w 40"/>
              <a:gd name="T11" fmla="*/ 2147483647 h 135"/>
              <a:gd name="T12" fmla="*/ 2147483647 w 40"/>
              <a:gd name="T13" fmla="*/ 2147483647 h 135"/>
              <a:gd name="T14" fmla="*/ 2147483647 w 40"/>
              <a:gd name="T15" fmla="*/ 2147483647 h 135"/>
              <a:gd name="T16" fmla="*/ 2147483647 w 40"/>
              <a:gd name="T17" fmla="*/ 2147483647 h 135"/>
              <a:gd name="T18" fmla="*/ 2147483647 w 40"/>
              <a:gd name="T19" fmla="*/ 2147483647 h 135"/>
              <a:gd name="T20" fmla="*/ 2147483647 w 40"/>
              <a:gd name="T21" fmla="*/ 2147483647 h 135"/>
              <a:gd name="T22" fmla="*/ 2147483647 w 40"/>
              <a:gd name="T23" fmla="*/ 2147483647 h 135"/>
              <a:gd name="T24" fmla="*/ 2147483647 w 40"/>
              <a:gd name="T25" fmla="*/ 2147483647 h 135"/>
              <a:gd name="T26" fmla="*/ 2147483647 w 40"/>
              <a:gd name="T27" fmla="*/ 2147483647 h 135"/>
              <a:gd name="T28" fmla="*/ 2147483647 w 40"/>
              <a:gd name="T29" fmla="*/ 2147483647 h 135"/>
              <a:gd name="T30" fmla="*/ 2147483647 w 40"/>
              <a:gd name="T31" fmla="*/ 2147483647 h 135"/>
              <a:gd name="T32" fmla="*/ 2147483647 w 40"/>
              <a:gd name="T33" fmla="*/ 2147483647 h 135"/>
              <a:gd name="T34" fmla="*/ 2147483647 w 40"/>
              <a:gd name="T35" fmla="*/ 2147483647 h 135"/>
              <a:gd name="T36" fmla="*/ 2147483647 w 40"/>
              <a:gd name="T37" fmla="*/ 0 h 135"/>
              <a:gd name="T38" fmla="*/ 2147483647 w 40"/>
              <a:gd name="T39" fmla="*/ 2147483647 h 135"/>
              <a:gd name="T40" fmla="*/ 2147483647 w 40"/>
              <a:gd name="T41" fmla="*/ 2147483647 h 135"/>
              <a:gd name="T42" fmla="*/ 2147483647 w 40"/>
              <a:gd name="T43" fmla="*/ 2147483647 h 135"/>
              <a:gd name="T44" fmla="*/ 2147483647 w 40"/>
              <a:gd name="T45" fmla="*/ 2147483647 h 135"/>
              <a:gd name="T46" fmla="*/ 2147483647 w 40"/>
              <a:gd name="T47" fmla="*/ 2147483647 h 135"/>
              <a:gd name="T48" fmla="*/ 0 w 40"/>
              <a:gd name="T49" fmla="*/ 2147483647 h 135"/>
              <a:gd name="T50" fmla="*/ 0 w 40"/>
              <a:gd name="T51" fmla="*/ 2147483647 h 1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35"/>
              <a:gd name="T80" fmla="*/ 40 w 40"/>
              <a:gd name="T81" fmla="*/ 135 h 1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35">
                <a:moveTo>
                  <a:pt x="0" y="115"/>
                </a:moveTo>
                <a:lnTo>
                  <a:pt x="1" y="121"/>
                </a:lnTo>
                <a:lnTo>
                  <a:pt x="3" y="125"/>
                </a:lnTo>
                <a:lnTo>
                  <a:pt x="7" y="129"/>
                </a:lnTo>
                <a:lnTo>
                  <a:pt x="10" y="133"/>
                </a:lnTo>
                <a:lnTo>
                  <a:pt x="14" y="134"/>
                </a:lnTo>
                <a:lnTo>
                  <a:pt x="20" y="135"/>
                </a:lnTo>
                <a:lnTo>
                  <a:pt x="25" y="134"/>
                </a:lnTo>
                <a:lnTo>
                  <a:pt x="30" y="133"/>
                </a:lnTo>
                <a:lnTo>
                  <a:pt x="34" y="129"/>
                </a:lnTo>
                <a:lnTo>
                  <a:pt x="37" y="125"/>
                </a:lnTo>
                <a:lnTo>
                  <a:pt x="40" y="121"/>
                </a:lnTo>
                <a:lnTo>
                  <a:pt x="40" y="27"/>
                </a:lnTo>
                <a:lnTo>
                  <a:pt x="40" y="16"/>
                </a:lnTo>
                <a:lnTo>
                  <a:pt x="37" y="11"/>
                </a:lnTo>
                <a:lnTo>
                  <a:pt x="34" y="7"/>
                </a:lnTo>
                <a:lnTo>
                  <a:pt x="30" y="3"/>
                </a:lnTo>
                <a:lnTo>
                  <a:pt x="25" y="2"/>
                </a:lnTo>
                <a:lnTo>
                  <a:pt x="20" y="0"/>
                </a:lnTo>
                <a:lnTo>
                  <a:pt x="14" y="2"/>
                </a:lnTo>
                <a:lnTo>
                  <a:pt x="10" y="3"/>
                </a:lnTo>
                <a:lnTo>
                  <a:pt x="7" y="7"/>
                </a:lnTo>
                <a:lnTo>
                  <a:pt x="3" y="11"/>
                </a:lnTo>
                <a:lnTo>
                  <a:pt x="1" y="16"/>
                </a:lnTo>
                <a:lnTo>
                  <a:pt x="0" y="22"/>
                </a:lnTo>
                <a:lnTo>
                  <a:pt x="0" y="11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79" name="Straight Connector 46957"/>
          <p:cNvSpPr>
            <a:spLocks noChangeShapeType="1"/>
          </p:cNvSpPr>
          <p:nvPr/>
        </p:nvSpPr>
        <p:spPr bwMode="auto">
          <a:xfrm>
            <a:off x="6535738" y="30575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0" name="Shape 46958"/>
          <p:cNvSpPr>
            <a:spLocks/>
          </p:cNvSpPr>
          <p:nvPr/>
        </p:nvSpPr>
        <p:spPr bwMode="auto">
          <a:xfrm>
            <a:off x="6527800" y="3057525"/>
            <a:ext cx="20638" cy="14288"/>
          </a:xfrm>
          <a:custGeom>
            <a:avLst/>
            <a:gdLst>
              <a:gd name="T0" fmla="*/ 2147483647 w 50"/>
              <a:gd name="T1" fmla="*/ 0 h 40"/>
              <a:gd name="T2" fmla="*/ 2147483647 w 50"/>
              <a:gd name="T3" fmla="*/ 2147483647 h 40"/>
              <a:gd name="T4" fmla="*/ 2147483647 w 50"/>
              <a:gd name="T5" fmla="*/ 2147483647 h 40"/>
              <a:gd name="T6" fmla="*/ 2147483647 w 50"/>
              <a:gd name="T7" fmla="*/ 2147483647 h 40"/>
              <a:gd name="T8" fmla="*/ 2147483647 w 50"/>
              <a:gd name="T9" fmla="*/ 2147483647 h 40"/>
              <a:gd name="T10" fmla="*/ 2147483647 w 50"/>
              <a:gd name="T11" fmla="*/ 2147483647 h 40"/>
              <a:gd name="T12" fmla="*/ 0 w 50"/>
              <a:gd name="T13" fmla="*/ 2147483647 h 40"/>
              <a:gd name="T14" fmla="*/ 2147483647 w 50"/>
              <a:gd name="T15" fmla="*/ 2147483647 h 40"/>
              <a:gd name="T16" fmla="*/ 2147483647 w 50"/>
              <a:gd name="T17" fmla="*/ 2147483647 h 40"/>
              <a:gd name="T18" fmla="*/ 2147483647 w 50"/>
              <a:gd name="T19" fmla="*/ 2147483647 h 40"/>
              <a:gd name="T20" fmla="*/ 2147483647 w 50"/>
              <a:gd name="T21" fmla="*/ 2147483647 h 40"/>
              <a:gd name="T22" fmla="*/ 2147483647 w 50"/>
              <a:gd name="T23" fmla="*/ 2147483647 h 40"/>
              <a:gd name="T24" fmla="*/ 2147483647 w 50"/>
              <a:gd name="T25" fmla="*/ 2147483647 h 40"/>
              <a:gd name="T26" fmla="*/ 2147483647 w 50"/>
              <a:gd name="T27" fmla="*/ 2147483647 h 40"/>
              <a:gd name="T28" fmla="*/ 2147483647 w 50"/>
              <a:gd name="T29" fmla="*/ 2147483647 h 40"/>
              <a:gd name="T30" fmla="*/ 2147483647 w 50"/>
              <a:gd name="T31" fmla="*/ 2147483647 h 40"/>
              <a:gd name="T32" fmla="*/ 2147483647 w 50"/>
              <a:gd name="T33" fmla="*/ 2147483647 h 40"/>
              <a:gd name="T34" fmla="*/ 2147483647 w 50"/>
              <a:gd name="T35" fmla="*/ 2147483647 h 40"/>
              <a:gd name="T36" fmla="*/ 2147483647 w 50"/>
              <a:gd name="T37" fmla="*/ 2147483647 h 40"/>
              <a:gd name="T38" fmla="*/ 2147483647 w 50"/>
              <a:gd name="T39" fmla="*/ 2147483647 h 40"/>
              <a:gd name="T40" fmla="*/ 2147483647 w 50"/>
              <a:gd name="T41" fmla="*/ 2147483647 h 40"/>
              <a:gd name="T42" fmla="*/ 2147483647 w 50"/>
              <a:gd name="T43" fmla="*/ 2147483647 h 40"/>
              <a:gd name="T44" fmla="*/ 2147483647 w 50"/>
              <a:gd name="T45" fmla="*/ 2147483647 h 40"/>
              <a:gd name="T46" fmla="*/ 2147483647 w 50"/>
              <a:gd name="T47" fmla="*/ 2147483647 h 40"/>
              <a:gd name="T48" fmla="*/ 2147483647 w 50"/>
              <a:gd name="T49" fmla="*/ 0 h 40"/>
              <a:gd name="T50" fmla="*/ 2147483647 w 5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40"/>
              <a:gd name="T80" fmla="*/ 50 w 5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40">
                <a:moveTo>
                  <a:pt x="20" y="0"/>
                </a:moveTo>
                <a:lnTo>
                  <a:pt x="14" y="2"/>
                </a:lnTo>
                <a:lnTo>
                  <a:pt x="10" y="3"/>
                </a:lnTo>
                <a:lnTo>
                  <a:pt x="7" y="7"/>
                </a:lnTo>
                <a:lnTo>
                  <a:pt x="3" y="11"/>
                </a:lnTo>
                <a:lnTo>
                  <a:pt x="1" y="16"/>
                </a:lnTo>
                <a:lnTo>
                  <a:pt x="0" y="20"/>
                </a:lnTo>
                <a:lnTo>
                  <a:pt x="1" y="25"/>
                </a:lnTo>
                <a:lnTo>
                  <a:pt x="3" y="31"/>
                </a:lnTo>
                <a:lnTo>
                  <a:pt x="7" y="35"/>
                </a:lnTo>
                <a:lnTo>
                  <a:pt x="10" y="37"/>
                </a:lnTo>
                <a:lnTo>
                  <a:pt x="14" y="40"/>
                </a:lnTo>
                <a:lnTo>
                  <a:pt x="24" y="40"/>
                </a:lnTo>
                <a:lnTo>
                  <a:pt x="36" y="40"/>
                </a:lnTo>
                <a:lnTo>
                  <a:pt x="40" y="37"/>
                </a:lnTo>
                <a:lnTo>
                  <a:pt x="44" y="35"/>
                </a:lnTo>
                <a:lnTo>
                  <a:pt x="48" y="31"/>
                </a:lnTo>
                <a:lnTo>
                  <a:pt x="49" y="25"/>
                </a:lnTo>
                <a:lnTo>
                  <a:pt x="50" y="20"/>
                </a:lnTo>
                <a:lnTo>
                  <a:pt x="49" y="16"/>
                </a:lnTo>
                <a:lnTo>
                  <a:pt x="48" y="11"/>
                </a:lnTo>
                <a:lnTo>
                  <a:pt x="44" y="7"/>
                </a:lnTo>
                <a:lnTo>
                  <a:pt x="40" y="3"/>
                </a:lnTo>
                <a:lnTo>
                  <a:pt x="36" y="2"/>
                </a:lnTo>
                <a:lnTo>
                  <a:pt x="2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1" name="Straight Connector 46959"/>
          <p:cNvSpPr>
            <a:spLocks noChangeShapeType="1"/>
          </p:cNvSpPr>
          <p:nvPr/>
        </p:nvSpPr>
        <p:spPr bwMode="auto">
          <a:xfrm>
            <a:off x="6532563" y="30654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2" name="Shape 46960"/>
          <p:cNvSpPr>
            <a:spLocks/>
          </p:cNvSpPr>
          <p:nvPr/>
        </p:nvSpPr>
        <p:spPr bwMode="auto">
          <a:xfrm>
            <a:off x="6532563" y="3021013"/>
            <a:ext cx="14287" cy="50800"/>
          </a:xfrm>
          <a:custGeom>
            <a:avLst/>
            <a:gdLst>
              <a:gd name="T0" fmla="*/ 0 w 39"/>
              <a:gd name="T1" fmla="*/ 2147483647 h 133"/>
              <a:gd name="T2" fmla="*/ 0 w 39"/>
              <a:gd name="T3" fmla="*/ 2147483647 h 133"/>
              <a:gd name="T4" fmla="*/ 2147483647 w 39"/>
              <a:gd name="T5" fmla="*/ 2147483647 h 133"/>
              <a:gd name="T6" fmla="*/ 2147483647 w 39"/>
              <a:gd name="T7" fmla="*/ 2147483647 h 133"/>
              <a:gd name="T8" fmla="*/ 2147483647 w 39"/>
              <a:gd name="T9" fmla="*/ 2147483647 h 133"/>
              <a:gd name="T10" fmla="*/ 2147483647 w 39"/>
              <a:gd name="T11" fmla="*/ 2147483647 h 133"/>
              <a:gd name="T12" fmla="*/ 2147483647 w 39"/>
              <a:gd name="T13" fmla="*/ 2147483647 h 133"/>
              <a:gd name="T14" fmla="*/ 2147483647 w 39"/>
              <a:gd name="T15" fmla="*/ 2147483647 h 133"/>
              <a:gd name="T16" fmla="*/ 2147483647 w 39"/>
              <a:gd name="T17" fmla="*/ 2147483647 h 133"/>
              <a:gd name="T18" fmla="*/ 2147483647 w 39"/>
              <a:gd name="T19" fmla="*/ 2147483647 h 133"/>
              <a:gd name="T20" fmla="*/ 2147483647 w 39"/>
              <a:gd name="T21" fmla="*/ 2147483647 h 133"/>
              <a:gd name="T22" fmla="*/ 2147483647 w 39"/>
              <a:gd name="T23" fmla="*/ 2147483647 h 133"/>
              <a:gd name="T24" fmla="*/ 2147483647 w 39"/>
              <a:gd name="T25" fmla="*/ 2147483647 h 133"/>
              <a:gd name="T26" fmla="*/ 2147483647 w 39"/>
              <a:gd name="T27" fmla="*/ 2147483647 h 133"/>
              <a:gd name="T28" fmla="*/ 2147483647 w 39"/>
              <a:gd name="T29" fmla="*/ 2147483647 h 133"/>
              <a:gd name="T30" fmla="*/ 2147483647 w 39"/>
              <a:gd name="T31" fmla="*/ 2147483647 h 133"/>
              <a:gd name="T32" fmla="*/ 2147483647 w 39"/>
              <a:gd name="T33" fmla="*/ 2147483647 h 133"/>
              <a:gd name="T34" fmla="*/ 2147483647 w 39"/>
              <a:gd name="T35" fmla="*/ 0 h 133"/>
              <a:gd name="T36" fmla="*/ 2147483647 w 39"/>
              <a:gd name="T37" fmla="*/ 0 h 133"/>
              <a:gd name="T38" fmla="*/ 2147483647 w 39"/>
              <a:gd name="T39" fmla="*/ 0 h 133"/>
              <a:gd name="T40" fmla="*/ 2147483647 w 39"/>
              <a:gd name="T41" fmla="*/ 2147483647 h 133"/>
              <a:gd name="T42" fmla="*/ 2147483647 w 39"/>
              <a:gd name="T43" fmla="*/ 2147483647 h 133"/>
              <a:gd name="T44" fmla="*/ 2147483647 w 39"/>
              <a:gd name="T45" fmla="*/ 2147483647 h 133"/>
              <a:gd name="T46" fmla="*/ 0 w 39"/>
              <a:gd name="T47" fmla="*/ 2147483647 h 133"/>
              <a:gd name="T48" fmla="*/ 0 w 39"/>
              <a:gd name="T49" fmla="*/ 2147483647 h 133"/>
              <a:gd name="T50" fmla="*/ 0 w 39"/>
              <a:gd name="T51" fmla="*/ 2147483647 h 1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33"/>
              <a:gd name="T80" fmla="*/ 39 w 39"/>
              <a:gd name="T81" fmla="*/ 133 h 1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33">
                <a:moveTo>
                  <a:pt x="0" y="113"/>
                </a:moveTo>
                <a:lnTo>
                  <a:pt x="0" y="118"/>
                </a:lnTo>
                <a:lnTo>
                  <a:pt x="3" y="124"/>
                </a:lnTo>
                <a:lnTo>
                  <a:pt x="6" y="128"/>
                </a:lnTo>
                <a:lnTo>
                  <a:pt x="10" y="130"/>
                </a:lnTo>
                <a:lnTo>
                  <a:pt x="15" y="133"/>
                </a:lnTo>
                <a:lnTo>
                  <a:pt x="20" y="133"/>
                </a:lnTo>
                <a:lnTo>
                  <a:pt x="26" y="133"/>
                </a:lnTo>
                <a:lnTo>
                  <a:pt x="30" y="130"/>
                </a:lnTo>
                <a:lnTo>
                  <a:pt x="34" y="128"/>
                </a:lnTo>
                <a:lnTo>
                  <a:pt x="38" y="124"/>
                </a:lnTo>
                <a:lnTo>
                  <a:pt x="39" y="118"/>
                </a:lnTo>
                <a:lnTo>
                  <a:pt x="39" y="25"/>
                </a:lnTo>
                <a:lnTo>
                  <a:pt x="39" y="14"/>
                </a:lnTo>
                <a:lnTo>
                  <a:pt x="38" y="9"/>
                </a:lnTo>
                <a:lnTo>
                  <a:pt x="34" y="5"/>
                </a:lnTo>
                <a:lnTo>
                  <a:pt x="30" y="2"/>
                </a:lnTo>
                <a:lnTo>
                  <a:pt x="26" y="0"/>
                </a:lnTo>
                <a:lnTo>
                  <a:pt x="20" y="0"/>
                </a:lnTo>
                <a:lnTo>
                  <a:pt x="15" y="0"/>
                </a:lnTo>
                <a:lnTo>
                  <a:pt x="10" y="2"/>
                </a:lnTo>
                <a:lnTo>
                  <a:pt x="6" y="5"/>
                </a:lnTo>
                <a:lnTo>
                  <a:pt x="3" y="9"/>
                </a:lnTo>
                <a:lnTo>
                  <a:pt x="0" y="14"/>
                </a:lnTo>
                <a:lnTo>
                  <a:pt x="0" y="19"/>
                </a:lnTo>
                <a:lnTo>
                  <a:pt x="0" y="11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3" name="Straight Connector 46961"/>
          <p:cNvSpPr>
            <a:spLocks noChangeShapeType="1"/>
          </p:cNvSpPr>
          <p:nvPr/>
        </p:nvSpPr>
        <p:spPr bwMode="auto">
          <a:xfrm>
            <a:off x="6540500" y="30210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4" name="Shape 46962"/>
          <p:cNvSpPr>
            <a:spLocks/>
          </p:cNvSpPr>
          <p:nvPr/>
        </p:nvSpPr>
        <p:spPr bwMode="auto">
          <a:xfrm>
            <a:off x="6532563" y="3021013"/>
            <a:ext cx="34925" cy="14287"/>
          </a:xfrm>
          <a:custGeom>
            <a:avLst/>
            <a:gdLst>
              <a:gd name="T0" fmla="*/ 2147483647 w 89"/>
              <a:gd name="T1" fmla="*/ 0 h 38"/>
              <a:gd name="T2" fmla="*/ 2147483647 w 89"/>
              <a:gd name="T3" fmla="*/ 0 h 38"/>
              <a:gd name="T4" fmla="*/ 2147483647 w 89"/>
              <a:gd name="T5" fmla="*/ 2147483647 h 38"/>
              <a:gd name="T6" fmla="*/ 2147483647 w 89"/>
              <a:gd name="T7" fmla="*/ 2147483647 h 38"/>
              <a:gd name="T8" fmla="*/ 2147483647 w 89"/>
              <a:gd name="T9" fmla="*/ 2147483647 h 38"/>
              <a:gd name="T10" fmla="*/ 0 w 89"/>
              <a:gd name="T11" fmla="*/ 2147483647 h 38"/>
              <a:gd name="T12" fmla="*/ 0 w 89"/>
              <a:gd name="T13" fmla="*/ 2147483647 h 38"/>
              <a:gd name="T14" fmla="*/ 0 w 89"/>
              <a:gd name="T15" fmla="*/ 2147483647 h 38"/>
              <a:gd name="T16" fmla="*/ 2147483647 w 89"/>
              <a:gd name="T17" fmla="*/ 2147483647 h 38"/>
              <a:gd name="T18" fmla="*/ 2147483647 w 89"/>
              <a:gd name="T19" fmla="*/ 2147483647 h 38"/>
              <a:gd name="T20" fmla="*/ 2147483647 w 89"/>
              <a:gd name="T21" fmla="*/ 2147483647 h 38"/>
              <a:gd name="T22" fmla="*/ 2147483647 w 89"/>
              <a:gd name="T23" fmla="*/ 2147483647 h 38"/>
              <a:gd name="T24" fmla="*/ 2147483647 w 89"/>
              <a:gd name="T25" fmla="*/ 2147483647 h 38"/>
              <a:gd name="T26" fmla="*/ 2147483647 w 89"/>
              <a:gd name="T27" fmla="*/ 2147483647 h 38"/>
              <a:gd name="T28" fmla="*/ 2147483647 w 89"/>
              <a:gd name="T29" fmla="*/ 2147483647 h 38"/>
              <a:gd name="T30" fmla="*/ 2147483647 w 89"/>
              <a:gd name="T31" fmla="*/ 2147483647 h 38"/>
              <a:gd name="T32" fmla="*/ 2147483647 w 89"/>
              <a:gd name="T33" fmla="*/ 2147483647 h 38"/>
              <a:gd name="T34" fmla="*/ 2147483647 w 89"/>
              <a:gd name="T35" fmla="*/ 2147483647 h 38"/>
              <a:gd name="T36" fmla="*/ 2147483647 w 89"/>
              <a:gd name="T37" fmla="*/ 2147483647 h 38"/>
              <a:gd name="T38" fmla="*/ 2147483647 w 89"/>
              <a:gd name="T39" fmla="*/ 2147483647 h 38"/>
              <a:gd name="T40" fmla="*/ 2147483647 w 89"/>
              <a:gd name="T41" fmla="*/ 2147483647 h 38"/>
              <a:gd name="T42" fmla="*/ 2147483647 w 89"/>
              <a:gd name="T43" fmla="*/ 2147483647 h 38"/>
              <a:gd name="T44" fmla="*/ 2147483647 w 89"/>
              <a:gd name="T45" fmla="*/ 2147483647 h 38"/>
              <a:gd name="T46" fmla="*/ 2147483647 w 89"/>
              <a:gd name="T47" fmla="*/ 0 h 38"/>
              <a:gd name="T48" fmla="*/ 2147483647 w 89"/>
              <a:gd name="T49" fmla="*/ 0 h 38"/>
              <a:gd name="T50" fmla="*/ 2147483647 w 8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8"/>
              <a:gd name="T80" fmla="*/ 89 w 8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8">
                <a:moveTo>
                  <a:pt x="20" y="0"/>
                </a:moveTo>
                <a:lnTo>
                  <a:pt x="15" y="0"/>
                </a:lnTo>
                <a:lnTo>
                  <a:pt x="10" y="2"/>
                </a:lnTo>
                <a:lnTo>
                  <a:pt x="6" y="5"/>
                </a:lnTo>
                <a:lnTo>
                  <a:pt x="3" y="9"/>
                </a:lnTo>
                <a:lnTo>
                  <a:pt x="0" y="14"/>
                </a:lnTo>
                <a:lnTo>
                  <a:pt x="0" y="19"/>
                </a:lnTo>
                <a:lnTo>
                  <a:pt x="0" y="25"/>
                </a:lnTo>
                <a:lnTo>
                  <a:pt x="3" y="29"/>
                </a:lnTo>
                <a:lnTo>
                  <a:pt x="6" y="34"/>
                </a:lnTo>
                <a:lnTo>
                  <a:pt x="10" y="37"/>
                </a:lnTo>
                <a:lnTo>
                  <a:pt x="15" y="38"/>
                </a:lnTo>
                <a:lnTo>
                  <a:pt x="64" y="38"/>
                </a:lnTo>
                <a:lnTo>
                  <a:pt x="75" y="38"/>
                </a:lnTo>
                <a:lnTo>
                  <a:pt x="80" y="37"/>
                </a:lnTo>
                <a:lnTo>
                  <a:pt x="84" y="34"/>
                </a:lnTo>
                <a:lnTo>
                  <a:pt x="86" y="29"/>
                </a:lnTo>
                <a:lnTo>
                  <a:pt x="89" y="25"/>
                </a:lnTo>
                <a:lnTo>
                  <a:pt x="89" y="19"/>
                </a:lnTo>
                <a:lnTo>
                  <a:pt x="89" y="14"/>
                </a:lnTo>
                <a:lnTo>
                  <a:pt x="86" y="9"/>
                </a:lnTo>
                <a:lnTo>
                  <a:pt x="84" y="5"/>
                </a:lnTo>
                <a:lnTo>
                  <a:pt x="80" y="2"/>
                </a:lnTo>
                <a:lnTo>
                  <a:pt x="75" y="0"/>
                </a:lnTo>
                <a:lnTo>
                  <a:pt x="6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5" name="Straight Connector 46963"/>
          <p:cNvSpPr>
            <a:spLocks noChangeShapeType="1"/>
          </p:cNvSpPr>
          <p:nvPr/>
        </p:nvSpPr>
        <p:spPr bwMode="auto">
          <a:xfrm>
            <a:off x="6551613" y="302895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6" name="Shape 46964"/>
          <p:cNvSpPr>
            <a:spLocks/>
          </p:cNvSpPr>
          <p:nvPr/>
        </p:nvSpPr>
        <p:spPr bwMode="auto">
          <a:xfrm>
            <a:off x="6551613" y="2986088"/>
            <a:ext cx="15875" cy="49212"/>
          </a:xfrm>
          <a:custGeom>
            <a:avLst/>
            <a:gdLst>
              <a:gd name="T0" fmla="*/ 0 w 40"/>
              <a:gd name="T1" fmla="*/ 2147483647 h 135"/>
              <a:gd name="T2" fmla="*/ 2147483647 w 40"/>
              <a:gd name="T3" fmla="*/ 2147483647 h 135"/>
              <a:gd name="T4" fmla="*/ 2147483647 w 40"/>
              <a:gd name="T5" fmla="*/ 2147483647 h 135"/>
              <a:gd name="T6" fmla="*/ 2147483647 w 40"/>
              <a:gd name="T7" fmla="*/ 2147483647 h 135"/>
              <a:gd name="T8" fmla="*/ 2147483647 w 40"/>
              <a:gd name="T9" fmla="*/ 2147483647 h 135"/>
              <a:gd name="T10" fmla="*/ 2147483647 w 40"/>
              <a:gd name="T11" fmla="*/ 2147483647 h 135"/>
              <a:gd name="T12" fmla="*/ 2147483647 w 40"/>
              <a:gd name="T13" fmla="*/ 2147483647 h 135"/>
              <a:gd name="T14" fmla="*/ 2147483647 w 40"/>
              <a:gd name="T15" fmla="*/ 2147483647 h 135"/>
              <a:gd name="T16" fmla="*/ 2147483647 w 40"/>
              <a:gd name="T17" fmla="*/ 2147483647 h 135"/>
              <a:gd name="T18" fmla="*/ 2147483647 w 40"/>
              <a:gd name="T19" fmla="*/ 2147483647 h 135"/>
              <a:gd name="T20" fmla="*/ 2147483647 w 40"/>
              <a:gd name="T21" fmla="*/ 2147483647 h 135"/>
              <a:gd name="T22" fmla="*/ 2147483647 w 40"/>
              <a:gd name="T23" fmla="*/ 2147483647 h 135"/>
              <a:gd name="T24" fmla="*/ 2147483647 w 40"/>
              <a:gd name="T25" fmla="*/ 2147483647 h 135"/>
              <a:gd name="T26" fmla="*/ 2147483647 w 40"/>
              <a:gd name="T27" fmla="*/ 2147483647 h 135"/>
              <a:gd name="T28" fmla="*/ 2147483647 w 40"/>
              <a:gd name="T29" fmla="*/ 2147483647 h 135"/>
              <a:gd name="T30" fmla="*/ 2147483647 w 40"/>
              <a:gd name="T31" fmla="*/ 2147483647 h 135"/>
              <a:gd name="T32" fmla="*/ 2147483647 w 40"/>
              <a:gd name="T33" fmla="*/ 2147483647 h 135"/>
              <a:gd name="T34" fmla="*/ 2147483647 w 40"/>
              <a:gd name="T35" fmla="*/ 2147483647 h 135"/>
              <a:gd name="T36" fmla="*/ 2147483647 w 40"/>
              <a:gd name="T37" fmla="*/ 0 h 135"/>
              <a:gd name="T38" fmla="*/ 2147483647 w 40"/>
              <a:gd name="T39" fmla="*/ 2147483647 h 135"/>
              <a:gd name="T40" fmla="*/ 2147483647 w 40"/>
              <a:gd name="T41" fmla="*/ 2147483647 h 135"/>
              <a:gd name="T42" fmla="*/ 2147483647 w 40"/>
              <a:gd name="T43" fmla="*/ 2147483647 h 135"/>
              <a:gd name="T44" fmla="*/ 2147483647 w 40"/>
              <a:gd name="T45" fmla="*/ 2147483647 h 135"/>
              <a:gd name="T46" fmla="*/ 2147483647 w 40"/>
              <a:gd name="T47" fmla="*/ 2147483647 h 135"/>
              <a:gd name="T48" fmla="*/ 0 w 40"/>
              <a:gd name="T49" fmla="*/ 2147483647 h 135"/>
              <a:gd name="T50" fmla="*/ 0 w 40"/>
              <a:gd name="T51" fmla="*/ 2147483647 h 1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35"/>
              <a:gd name="T80" fmla="*/ 40 w 40"/>
              <a:gd name="T81" fmla="*/ 135 h 1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35">
                <a:moveTo>
                  <a:pt x="0" y="115"/>
                </a:moveTo>
                <a:lnTo>
                  <a:pt x="2" y="121"/>
                </a:lnTo>
                <a:lnTo>
                  <a:pt x="3" y="125"/>
                </a:lnTo>
                <a:lnTo>
                  <a:pt x="6" y="130"/>
                </a:lnTo>
                <a:lnTo>
                  <a:pt x="11" y="133"/>
                </a:lnTo>
                <a:lnTo>
                  <a:pt x="15" y="134"/>
                </a:lnTo>
                <a:lnTo>
                  <a:pt x="20" y="135"/>
                </a:lnTo>
                <a:lnTo>
                  <a:pt x="26" y="134"/>
                </a:lnTo>
                <a:lnTo>
                  <a:pt x="31" y="133"/>
                </a:lnTo>
                <a:lnTo>
                  <a:pt x="35" y="130"/>
                </a:lnTo>
                <a:lnTo>
                  <a:pt x="37" y="125"/>
                </a:lnTo>
                <a:lnTo>
                  <a:pt x="40" y="121"/>
                </a:lnTo>
                <a:lnTo>
                  <a:pt x="40" y="27"/>
                </a:lnTo>
                <a:lnTo>
                  <a:pt x="40" y="16"/>
                </a:lnTo>
                <a:lnTo>
                  <a:pt x="37" y="11"/>
                </a:lnTo>
                <a:lnTo>
                  <a:pt x="35" y="7"/>
                </a:lnTo>
                <a:lnTo>
                  <a:pt x="31" y="4"/>
                </a:lnTo>
                <a:lnTo>
                  <a:pt x="26" y="2"/>
                </a:lnTo>
                <a:lnTo>
                  <a:pt x="20" y="0"/>
                </a:lnTo>
                <a:lnTo>
                  <a:pt x="15" y="2"/>
                </a:lnTo>
                <a:lnTo>
                  <a:pt x="11" y="4"/>
                </a:lnTo>
                <a:lnTo>
                  <a:pt x="6" y="7"/>
                </a:lnTo>
                <a:lnTo>
                  <a:pt x="3" y="11"/>
                </a:lnTo>
                <a:lnTo>
                  <a:pt x="2" y="16"/>
                </a:lnTo>
                <a:lnTo>
                  <a:pt x="0" y="22"/>
                </a:lnTo>
                <a:lnTo>
                  <a:pt x="0" y="115"/>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7" name="Straight Connector 46965"/>
          <p:cNvSpPr>
            <a:spLocks noChangeShapeType="1"/>
          </p:cNvSpPr>
          <p:nvPr/>
        </p:nvSpPr>
        <p:spPr bwMode="auto">
          <a:xfrm>
            <a:off x="6559550" y="29860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8" name="Shape 46966"/>
          <p:cNvSpPr>
            <a:spLocks/>
          </p:cNvSpPr>
          <p:nvPr/>
        </p:nvSpPr>
        <p:spPr bwMode="auto">
          <a:xfrm>
            <a:off x="6551613" y="2986088"/>
            <a:ext cx="23812" cy="14287"/>
          </a:xfrm>
          <a:custGeom>
            <a:avLst/>
            <a:gdLst>
              <a:gd name="T0" fmla="*/ 2147483647 w 60"/>
              <a:gd name="T1" fmla="*/ 0 h 40"/>
              <a:gd name="T2" fmla="*/ 2147483647 w 60"/>
              <a:gd name="T3" fmla="*/ 2147483647 h 40"/>
              <a:gd name="T4" fmla="*/ 2147483647 w 60"/>
              <a:gd name="T5" fmla="*/ 2147483647 h 40"/>
              <a:gd name="T6" fmla="*/ 2147483647 w 60"/>
              <a:gd name="T7" fmla="*/ 2147483647 h 40"/>
              <a:gd name="T8" fmla="*/ 2147483647 w 60"/>
              <a:gd name="T9" fmla="*/ 2147483647 h 40"/>
              <a:gd name="T10" fmla="*/ 2147483647 w 60"/>
              <a:gd name="T11" fmla="*/ 2147483647 h 40"/>
              <a:gd name="T12" fmla="*/ 0 w 60"/>
              <a:gd name="T13" fmla="*/ 2147483647 h 40"/>
              <a:gd name="T14" fmla="*/ 2147483647 w 60"/>
              <a:gd name="T15" fmla="*/ 2147483647 h 40"/>
              <a:gd name="T16" fmla="*/ 2147483647 w 60"/>
              <a:gd name="T17" fmla="*/ 2147483647 h 40"/>
              <a:gd name="T18" fmla="*/ 2147483647 w 60"/>
              <a:gd name="T19" fmla="*/ 2147483647 h 40"/>
              <a:gd name="T20" fmla="*/ 2147483647 w 60"/>
              <a:gd name="T21" fmla="*/ 2147483647 h 40"/>
              <a:gd name="T22" fmla="*/ 2147483647 w 60"/>
              <a:gd name="T23" fmla="*/ 2147483647 h 40"/>
              <a:gd name="T24" fmla="*/ 2147483647 w 60"/>
              <a:gd name="T25" fmla="*/ 2147483647 h 40"/>
              <a:gd name="T26" fmla="*/ 2147483647 w 60"/>
              <a:gd name="T27" fmla="*/ 2147483647 h 40"/>
              <a:gd name="T28" fmla="*/ 2147483647 w 60"/>
              <a:gd name="T29" fmla="*/ 2147483647 h 40"/>
              <a:gd name="T30" fmla="*/ 2147483647 w 60"/>
              <a:gd name="T31" fmla="*/ 2147483647 h 40"/>
              <a:gd name="T32" fmla="*/ 2147483647 w 60"/>
              <a:gd name="T33" fmla="*/ 2147483647 h 40"/>
              <a:gd name="T34" fmla="*/ 2147483647 w 60"/>
              <a:gd name="T35" fmla="*/ 2147483647 h 40"/>
              <a:gd name="T36" fmla="*/ 2147483647 w 60"/>
              <a:gd name="T37" fmla="*/ 2147483647 h 40"/>
              <a:gd name="T38" fmla="*/ 2147483647 w 60"/>
              <a:gd name="T39" fmla="*/ 2147483647 h 40"/>
              <a:gd name="T40" fmla="*/ 2147483647 w 60"/>
              <a:gd name="T41" fmla="*/ 2147483647 h 40"/>
              <a:gd name="T42" fmla="*/ 2147483647 w 60"/>
              <a:gd name="T43" fmla="*/ 2147483647 h 40"/>
              <a:gd name="T44" fmla="*/ 2147483647 w 60"/>
              <a:gd name="T45" fmla="*/ 2147483647 h 40"/>
              <a:gd name="T46" fmla="*/ 2147483647 w 60"/>
              <a:gd name="T47" fmla="*/ 2147483647 h 40"/>
              <a:gd name="T48" fmla="*/ 2147483647 w 60"/>
              <a:gd name="T49" fmla="*/ 0 h 40"/>
              <a:gd name="T50" fmla="*/ 2147483647 w 6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40"/>
              <a:gd name="T80" fmla="*/ 60 w 6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40">
                <a:moveTo>
                  <a:pt x="20" y="0"/>
                </a:moveTo>
                <a:lnTo>
                  <a:pt x="15" y="2"/>
                </a:lnTo>
                <a:lnTo>
                  <a:pt x="11" y="4"/>
                </a:lnTo>
                <a:lnTo>
                  <a:pt x="6" y="7"/>
                </a:lnTo>
                <a:lnTo>
                  <a:pt x="3" y="11"/>
                </a:lnTo>
                <a:lnTo>
                  <a:pt x="2" y="16"/>
                </a:lnTo>
                <a:lnTo>
                  <a:pt x="0" y="20"/>
                </a:lnTo>
                <a:lnTo>
                  <a:pt x="2" y="26"/>
                </a:lnTo>
                <a:lnTo>
                  <a:pt x="3" y="31"/>
                </a:lnTo>
                <a:lnTo>
                  <a:pt x="6" y="35"/>
                </a:lnTo>
                <a:lnTo>
                  <a:pt x="11" y="37"/>
                </a:lnTo>
                <a:lnTo>
                  <a:pt x="15" y="40"/>
                </a:lnTo>
                <a:lnTo>
                  <a:pt x="35" y="40"/>
                </a:lnTo>
                <a:lnTo>
                  <a:pt x="45" y="40"/>
                </a:lnTo>
                <a:lnTo>
                  <a:pt x="49" y="37"/>
                </a:lnTo>
                <a:lnTo>
                  <a:pt x="55" y="35"/>
                </a:lnTo>
                <a:lnTo>
                  <a:pt x="57" y="31"/>
                </a:lnTo>
                <a:lnTo>
                  <a:pt x="59" y="26"/>
                </a:lnTo>
                <a:lnTo>
                  <a:pt x="60" y="20"/>
                </a:lnTo>
                <a:lnTo>
                  <a:pt x="59" y="16"/>
                </a:lnTo>
                <a:lnTo>
                  <a:pt x="57" y="11"/>
                </a:lnTo>
                <a:lnTo>
                  <a:pt x="55" y="7"/>
                </a:lnTo>
                <a:lnTo>
                  <a:pt x="49" y="4"/>
                </a:lnTo>
                <a:lnTo>
                  <a:pt x="45" y="2"/>
                </a:lnTo>
                <a:lnTo>
                  <a:pt x="40"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89" name="Straight Connector 46967"/>
          <p:cNvSpPr>
            <a:spLocks noChangeShapeType="1"/>
          </p:cNvSpPr>
          <p:nvPr/>
        </p:nvSpPr>
        <p:spPr bwMode="auto">
          <a:xfrm>
            <a:off x="6559550" y="2994025"/>
            <a:ext cx="1588" cy="0"/>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0" name="Shape 46968"/>
          <p:cNvSpPr>
            <a:spLocks/>
          </p:cNvSpPr>
          <p:nvPr/>
        </p:nvSpPr>
        <p:spPr bwMode="auto">
          <a:xfrm>
            <a:off x="6559550" y="2949575"/>
            <a:ext cx="14288" cy="50800"/>
          </a:xfrm>
          <a:custGeom>
            <a:avLst/>
            <a:gdLst>
              <a:gd name="T0" fmla="*/ 0 w 39"/>
              <a:gd name="T1" fmla="*/ 2147483647 h 133"/>
              <a:gd name="T2" fmla="*/ 0 w 39"/>
              <a:gd name="T3" fmla="*/ 2147483647 h 133"/>
              <a:gd name="T4" fmla="*/ 2147483647 w 39"/>
              <a:gd name="T5" fmla="*/ 2147483647 h 133"/>
              <a:gd name="T6" fmla="*/ 2147483647 w 39"/>
              <a:gd name="T7" fmla="*/ 2147483647 h 133"/>
              <a:gd name="T8" fmla="*/ 2147483647 w 39"/>
              <a:gd name="T9" fmla="*/ 2147483647 h 133"/>
              <a:gd name="T10" fmla="*/ 2147483647 w 39"/>
              <a:gd name="T11" fmla="*/ 2147483647 h 133"/>
              <a:gd name="T12" fmla="*/ 2147483647 w 39"/>
              <a:gd name="T13" fmla="*/ 2147483647 h 133"/>
              <a:gd name="T14" fmla="*/ 2147483647 w 39"/>
              <a:gd name="T15" fmla="*/ 2147483647 h 133"/>
              <a:gd name="T16" fmla="*/ 2147483647 w 39"/>
              <a:gd name="T17" fmla="*/ 2147483647 h 133"/>
              <a:gd name="T18" fmla="*/ 2147483647 w 39"/>
              <a:gd name="T19" fmla="*/ 2147483647 h 133"/>
              <a:gd name="T20" fmla="*/ 2147483647 w 39"/>
              <a:gd name="T21" fmla="*/ 2147483647 h 133"/>
              <a:gd name="T22" fmla="*/ 2147483647 w 39"/>
              <a:gd name="T23" fmla="*/ 2147483647 h 133"/>
              <a:gd name="T24" fmla="*/ 2147483647 w 39"/>
              <a:gd name="T25" fmla="*/ 2147483647 h 133"/>
              <a:gd name="T26" fmla="*/ 2147483647 w 39"/>
              <a:gd name="T27" fmla="*/ 2147483647 h 133"/>
              <a:gd name="T28" fmla="*/ 2147483647 w 39"/>
              <a:gd name="T29" fmla="*/ 2147483647 h 133"/>
              <a:gd name="T30" fmla="*/ 2147483647 w 39"/>
              <a:gd name="T31" fmla="*/ 2147483647 h 133"/>
              <a:gd name="T32" fmla="*/ 2147483647 w 39"/>
              <a:gd name="T33" fmla="*/ 2147483647 h 133"/>
              <a:gd name="T34" fmla="*/ 2147483647 w 39"/>
              <a:gd name="T35" fmla="*/ 2147483647 h 133"/>
              <a:gd name="T36" fmla="*/ 2147483647 w 39"/>
              <a:gd name="T37" fmla="*/ 0 h 133"/>
              <a:gd name="T38" fmla="*/ 2147483647 w 39"/>
              <a:gd name="T39" fmla="*/ 2147483647 h 133"/>
              <a:gd name="T40" fmla="*/ 2147483647 w 39"/>
              <a:gd name="T41" fmla="*/ 2147483647 h 133"/>
              <a:gd name="T42" fmla="*/ 2147483647 w 39"/>
              <a:gd name="T43" fmla="*/ 2147483647 h 133"/>
              <a:gd name="T44" fmla="*/ 2147483647 w 39"/>
              <a:gd name="T45" fmla="*/ 2147483647 h 133"/>
              <a:gd name="T46" fmla="*/ 0 w 39"/>
              <a:gd name="T47" fmla="*/ 2147483647 h 133"/>
              <a:gd name="T48" fmla="*/ 0 w 39"/>
              <a:gd name="T49" fmla="*/ 2147483647 h 133"/>
              <a:gd name="T50" fmla="*/ 0 w 39"/>
              <a:gd name="T51" fmla="*/ 2147483647 h 1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33"/>
              <a:gd name="T80" fmla="*/ 39 w 39"/>
              <a:gd name="T81" fmla="*/ 133 h 1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33">
                <a:moveTo>
                  <a:pt x="0" y="113"/>
                </a:moveTo>
                <a:lnTo>
                  <a:pt x="0" y="119"/>
                </a:lnTo>
                <a:lnTo>
                  <a:pt x="3" y="124"/>
                </a:lnTo>
                <a:lnTo>
                  <a:pt x="6" y="128"/>
                </a:lnTo>
                <a:lnTo>
                  <a:pt x="9" y="130"/>
                </a:lnTo>
                <a:lnTo>
                  <a:pt x="15" y="133"/>
                </a:lnTo>
                <a:lnTo>
                  <a:pt x="20" y="133"/>
                </a:lnTo>
                <a:lnTo>
                  <a:pt x="25" y="133"/>
                </a:lnTo>
                <a:lnTo>
                  <a:pt x="29" y="130"/>
                </a:lnTo>
                <a:lnTo>
                  <a:pt x="35" y="128"/>
                </a:lnTo>
                <a:lnTo>
                  <a:pt x="37" y="124"/>
                </a:lnTo>
                <a:lnTo>
                  <a:pt x="39" y="119"/>
                </a:lnTo>
                <a:lnTo>
                  <a:pt x="39" y="25"/>
                </a:lnTo>
                <a:lnTo>
                  <a:pt x="39" y="14"/>
                </a:lnTo>
                <a:lnTo>
                  <a:pt x="37" y="10"/>
                </a:lnTo>
                <a:lnTo>
                  <a:pt x="35" y="5"/>
                </a:lnTo>
                <a:lnTo>
                  <a:pt x="29" y="2"/>
                </a:lnTo>
                <a:lnTo>
                  <a:pt x="25" y="1"/>
                </a:lnTo>
                <a:lnTo>
                  <a:pt x="20" y="0"/>
                </a:lnTo>
                <a:lnTo>
                  <a:pt x="15" y="1"/>
                </a:lnTo>
                <a:lnTo>
                  <a:pt x="9" y="2"/>
                </a:lnTo>
                <a:lnTo>
                  <a:pt x="6" y="5"/>
                </a:lnTo>
                <a:lnTo>
                  <a:pt x="3" y="10"/>
                </a:lnTo>
                <a:lnTo>
                  <a:pt x="0" y="14"/>
                </a:lnTo>
                <a:lnTo>
                  <a:pt x="0" y="19"/>
                </a:lnTo>
                <a:lnTo>
                  <a:pt x="0" y="11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1" name="Straight Connector 46969"/>
          <p:cNvSpPr>
            <a:spLocks noChangeShapeType="1"/>
          </p:cNvSpPr>
          <p:nvPr/>
        </p:nvSpPr>
        <p:spPr bwMode="auto">
          <a:xfrm>
            <a:off x="6567488" y="29495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2" name="Shape 46970"/>
          <p:cNvSpPr>
            <a:spLocks/>
          </p:cNvSpPr>
          <p:nvPr/>
        </p:nvSpPr>
        <p:spPr bwMode="auto">
          <a:xfrm>
            <a:off x="6559550" y="2949575"/>
            <a:ext cx="31750" cy="14288"/>
          </a:xfrm>
          <a:custGeom>
            <a:avLst/>
            <a:gdLst>
              <a:gd name="T0" fmla="*/ 2147483647 w 80"/>
              <a:gd name="T1" fmla="*/ 0 h 39"/>
              <a:gd name="T2" fmla="*/ 2147483647 w 80"/>
              <a:gd name="T3" fmla="*/ 2147483647 h 39"/>
              <a:gd name="T4" fmla="*/ 2147483647 w 80"/>
              <a:gd name="T5" fmla="*/ 2147483647 h 39"/>
              <a:gd name="T6" fmla="*/ 2147483647 w 80"/>
              <a:gd name="T7" fmla="*/ 2147483647 h 39"/>
              <a:gd name="T8" fmla="*/ 2147483647 w 80"/>
              <a:gd name="T9" fmla="*/ 2147483647 h 39"/>
              <a:gd name="T10" fmla="*/ 0 w 80"/>
              <a:gd name="T11" fmla="*/ 2147483647 h 39"/>
              <a:gd name="T12" fmla="*/ 0 w 80"/>
              <a:gd name="T13" fmla="*/ 2147483647 h 39"/>
              <a:gd name="T14" fmla="*/ 0 w 80"/>
              <a:gd name="T15" fmla="*/ 2147483647 h 39"/>
              <a:gd name="T16" fmla="*/ 2147483647 w 80"/>
              <a:gd name="T17" fmla="*/ 2147483647 h 39"/>
              <a:gd name="T18" fmla="*/ 2147483647 w 80"/>
              <a:gd name="T19" fmla="*/ 2147483647 h 39"/>
              <a:gd name="T20" fmla="*/ 2147483647 w 80"/>
              <a:gd name="T21" fmla="*/ 2147483647 h 39"/>
              <a:gd name="T22" fmla="*/ 2147483647 w 80"/>
              <a:gd name="T23" fmla="*/ 2147483647 h 39"/>
              <a:gd name="T24" fmla="*/ 2147483647 w 80"/>
              <a:gd name="T25" fmla="*/ 2147483647 h 39"/>
              <a:gd name="T26" fmla="*/ 2147483647 w 80"/>
              <a:gd name="T27" fmla="*/ 2147483647 h 39"/>
              <a:gd name="T28" fmla="*/ 2147483647 w 80"/>
              <a:gd name="T29" fmla="*/ 2147483647 h 39"/>
              <a:gd name="T30" fmla="*/ 2147483647 w 80"/>
              <a:gd name="T31" fmla="*/ 2147483647 h 39"/>
              <a:gd name="T32" fmla="*/ 2147483647 w 80"/>
              <a:gd name="T33" fmla="*/ 2147483647 h 39"/>
              <a:gd name="T34" fmla="*/ 2147483647 w 80"/>
              <a:gd name="T35" fmla="*/ 2147483647 h 39"/>
              <a:gd name="T36" fmla="*/ 2147483647 w 80"/>
              <a:gd name="T37" fmla="*/ 2147483647 h 39"/>
              <a:gd name="T38" fmla="*/ 2147483647 w 80"/>
              <a:gd name="T39" fmla="*/ 2147483647 h 39"/>
              <a:gd name="T40" fmla="*/ 2147483647 w 80"/>
              <a:gd name="T41" fmla="*/ 2147483647 h 39"/>
              <a:gd name="T42" fmla="*/ 2147483647 w 80"/>
              <a:gd name="T43" fmla="*/ 2147483647 h 39"/>
              <a:gd name="T44" fmla="*/ 2147483647 w 80"/>
              <a:gd name="T45" fmla="*/ 2147483647 h 39"/>
              <a:gd name="T46" fmla="*/ 2147483647 w 80"/>
              <a:gd name="T47" fmla="*/ 2147483647 h 39"/>
              <a:gd name="T48" fmla="*/ 2147483647 w 80"/>
              <a:gd name="T49" fmla="*/ 0 h 39"/>
              <a:gd name="T50" fmla="*/ 2147483647 w 8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0"/>
              <a:gd name="T79" fmla="*/ 0 h 39"/>
              <a:gd name="T80" fmla="*/ 80 w 8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0" h="39">
                <a:moveTo>
                  <a:pt x="20" y="0"/>
                </a:moveTo>
                <a:lnTo>
                  <a:pt x="15" y="1"/>
                </a:lnTo>
                <a:lnTo>
                  <a:pt x="9" y="2"/>
                </a:lnTo>
                <a:lnTo>
                  <a:pt x="6" y="5"/>
                </a:lnTo>
                <a:lnTo>
                  <a:pt x="3" y="10"/>
                </a:lnTo>
                <a:lnTo>
                  <a:pt x="0" y="14"/>
                </a:lnTo>
                <a:lnTo>
                  <a:pt x="0" y="19"/>
                </a:lnTo>
                <a:lnTo>
                  <a:pt x="0" y="25"/>
                </a:lnTo>
                <a:lnTo>
                  <a:pt x="3" y="30"/>
                </a:lnTo>
                <a:lnTo>
                  <a:pt x="6" y="34"/>
                </a:lnTo>
                <a:lnTo>
                  <a:pt x="9" y="37"/>
                </a:lnTo>
                <a:lnTo>
                  <a:pt x="15" y="39"/>
                </a:lnTo>
                <a:lnTo>
                  <a:pt x="54" y="39"/>
                </a:lnTo>
                <a:lnTo>
                  <a:pt x="65" y="39"/>
                </a:lnTo>
                <a:lnTo>
                  <a:pt x="69" y="37"/>
                </a:lnTo>
                <a:lnTo>
                  <a:pt x="73" y="34"/>
                </a:lnTo>
                <a:lnTo>
                  <a:pt x="77" y="30"/>
                </a:lnTo>
                <a:lnTo>
                  <a:pt x="78" y="25"/>
                </a:lnTo>
                <a:lnTo>
                  <a:pt x="80" y="19"/>
                </a:lnTo>
                <a:lnTo>
                  <a:pt x="78" y="14"/>
                </a:lnTo>
                <a:lnTo>
                  <a:pt x="77" y="10"/>
                </a:lnTo>
                <a:lnTo>
                  <a:pt x="73" y="5"/>
                </a:lnTo>
                <a:lnTo>
                  <a:pt x="69" y="2"/>
                </a:lnTo>
                <a:lnTo>
                  <a:pt x="65" y="1"/>
                </a:lnTo>
                <a:lnTo>
                  <a:pt x="5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3" name="Straight Connector 46971"/>
          <p:cNvSpPr>
            <a:spLocks noChangeShapeType="1"/>
          </p:cNvSpPr>
          <p:nvPr/>
        </p:nvSpPr>
        <p:spPr bwMode="auto">
          <a:xfrm>
            <a:off x="6583363" y="29495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4" name="Shape 46972"/>
          <p:cNvSpPr>
            <a:spLocks/>
          </p:cNvSpPr>
          <p:nvPr/>
        </p:nvSpPr>
        <p:spPr bwMode="auto">
          <a:xfrm>
            <a:off x="6575425" y="2949575"/>
            <a:ext cx="46038" cy="14288"/>
          </a:xfrm>
          <a:custGeom>
            <a:avLst/>
            <a:gdLst>
              <a:gd name="T0" fmla="*/ 2147483647 w 118"/>
              <a:gd name="T1" fmla="*/ 0 h 39"/>
              <a:gd name="T2" fmla="*/ 2147483647 w 118"/>
              <a:gd name="T3" fmla="*/ 2147483647 h 39"/>
              <a:gd name="T4" fmla="*/ 2147483647 w 118"/>
              <a:gd name="T5" fmla="*/ 2147483647 h 39"/>
              <a:gd name="T6" fmla="*/ 2147483647 w 118"/>
              <a:gd name="T7" fmla="*/ 2147483647 h 39"/>
              <a:gd name="T8" fmla="*/ 2147483647 w 118"/>
              <a:gd name="T9" fmla="*/ 2147483647 h 39"/>
              <a:gd name="T10" fmla="*/ 0 w 118"/>
              <a:gd name="T11" fmla="*/ 2147483647 h 39"/>
              <a:gd name="T12" fmla="*/ 0 w 118"/>
              <a:gd name="T13" fmla="*/ 2147483647 h 39"/>
              <a:gd name="T14" fmla="*/ 0 w 118"/>
              <a:gd name="T15" fmla="*/ 2147483647 h 39"/>
              <a:gd name="T16" fmla="*/ 2147483647 w 118"/>
              <a:gd name="T17" fmla="*/ 2147483647 h 39"/>
              <a:gd name="T18" fmla="*/ 2147483647 w 118"/>
              <a:gd name="T19" fmla="*/ 2147483647 h 39"/>
              <a:gd name="T20" fmla="*/ 2147483647 w 118"/>
              <a:gd name="T21" fmla="*/ 2147483647 h 39"/>
              <a:gd name="T22" fmla="*/ 2147483647 w 118"/>
              <a:gd name="T23" fmla="*/ 2147483647 h 39"/>
              <a:gd name="T24" fmla="*/ 2147483647 w 118"/>
              <a:gd name="T25" fmla="*/ 2147483647 h 39"/>
              <a:gd name="T26" fmla="*/ 2147483647 w 118"/>
              <a:gd name="T27" fmla="*/ 2147483647 h 39"/>
              <a:gd name="T28" fmla="*/ 2147483647 w 118"/>
              <a:gd name="T29" fmla="*/ 2147483647 h 39"/>
              <a:gd name="T30" fmla="*/ 2147483647 w 118"/>
              <a:gd name="T31" fmla="*/ 2147483647 h 39"/>
              <a:gd name="T32" fmla="*/ 2147483647 w 118"/>
              <a:gd name="T33" fmla="*/ 2147483647 h 39"/>
              <a:gd name="T34" fmla="*/ 2147483647 w 118"/>
              <a:gd name="T35" fmla="*/ 2147483647 h 39"/>
              <a:gd name="T36" fmla="*/ 2147483647 w 118"/>
              <a:gd name="T37" fmla="*/ 2147483647 h 39"/>
              <a:gd name="T38" fmla="*/ 2147483647 w 118"/>
              <a:gd name="T39" fmla="*/ 2147483647 h 39"/>
              <a:gd name="T40" fmla="*/ 2147483647 w 118"/>
              <a:gd name="T41" fmla="*/ 2147483647 h 39"/>
              <a:gd name="T42" fmla="*/ 2147483647 w 118"/>
              <a:gd name="T43" fmla="*/ 2147483647 h 39"/>
              <a:gd name="T44" fmla="*/ 2147483647 w 118"/>
              <a:gd name="T45" fmla="*/ 2147483647 h 39"/>
              <a:gd name="T46" fmla="*/ 2147483647 w 118"/>
              <a:gd name="T47" fmla="*/ 2147483647 h 39"/>
              <a:gd name="T48" fmla="*/ 2147483647 w 118"/>
              <a:gd name="T49" fmla="*/ 0 h 39"/>
              <a:gd name="T50" fmla="*/ 2147483647 w 11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8"/>
              <a:gd name="T79" fmla="*/ 0 h 39"/>
              <a:gd name="T80" fmla="*/ 118 w 11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8" h="39">
                <a:moveTo>
                  <a:pt x="20" y="0"/>
                </a:moveTo>
                <a:lnTo>
                  <a:pt x="14" y="1"/>
                </a:lnTo>
                <a:lnTo>
                  <a:pt x="9" y="2"/>
                </a:lnTo>
                <a:lnTo>
                  <a:pt x="5" y="5"/>
                </a:lnTo>
                <a:lnTo>
                  <a:pt x="3" y="10"/>
                </a:lnTo>
                <a:lnTo>
                  <a:pt x="0" y="14"/>
                </a:lnTo>
                <a:lnTo>
                  <a:pt x="0" y="19"/>
                </a:lnTo>
                <a:lnTo>
                  <a:pt x="0" y="25"/>
                </a:lnTo>
                <a:lnTo>
                  <a:pt x="3" y="30"/>
                </a:lnTo>
                <a:lnTo>
                  <a:pt x="5" y="34"/>
                </a:lnTo>
                <a:lnTo>
                  <a:pt x="9" y="37"/>
                </a:lnTo>
                <a:lnTo>
                  <a:pt x="14" y="39"/>
                </a:lnTo>
                <a:lnTo>
                  <a:pt x="92" y="39"/>
                </a:lnTo>
                <a:lnTo>
                  <a:pt x="103" y="39"/>
                </a:lnTo>
                <a:lnTo>
                  <a:pt x="108" y="37"/>
                </a:lnTo>
                <a:lnTo>
                  <a:pt x="112" y="34"/>
                </a:lnTo>
                <a:lnTo>
                  <a:pt x="115" y="30"/>
                </a:lnTo>
                <a:lnTo>
                  <a:pt x="118" y="25"/>
                </a:lnTo>
                <a:lnTo>
                  <a:pt x="118" y="19"/>
                </a:lnTo>
                <a:lnTo>
                  <a:pt x="118" y="14"/>
                </a:lnTo>
                <a:lnTo>
                  <a:pt x="115" y="10"/>
                </a:lnTo>
                <a:lnTo>
                  <a:pt x="112" y="5"/>
                </a:lnTo>
                <a:lnTo>
                  <a:pt x="108" y="2"/>
                </a:lnTo>
                <a:lnTo>
                  <a:pt x="103" y="1"/>
                </a:lnTo>
                <a:lnTo>
                  <a:pt x="9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5" name="Straight Connector 46973"/>
          <p:cNvSpPr>
            <a:spLocks noChangeShapeType="1"/>
          </p:cNvSpPr>
          <p:nvPr/>
        </p:nvSpPr>
        <p:spPr bwMode="auto">
          <a:xfrm>
            <a:off x="6613525" y="29495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6" name="Shape 46974"/>
          <p:cNvSpPr>
            <a:spLocks/>
          </p:cNvSpPr>
          <p:nvPr/>
        </p:nvSpPr>
        <p:spPr bwMode="auto">
          <a:xfrm>
            <a:off x="6605588" y="2949575"/>
            <a:ext cx="39687" cy="14288"/>
          </a:xfrm>
          <a:custGeom>
            <a:avLst/>
            <a:gdLst>
              <a:gd name="T0" fmla="*/ 2147483647 w 99"/>
              <a:gd name="T1" fmla="*/ 0 h 39"/>
              <a:gd name="T2" fmla="*/ 2147483647 w 99"/>
              <a:gd name="T3" fmla="*/ 2147483647 h 39"/>
              <a:gd name="T4" fmla="*/ 2147483647 w 99"/>
              <a:gd name="T5" fmla="*/ 2147483647 h 39"/>
              <a:gd name="T6" fmla="*/ 2147483647 w 99"/>
              <a:gd name="T7" fmla="*/ 2147483647 h 39"/>
              <a:gd name="T8" fmla="*/ 2147483647 w 99"/>
              <a:gd name="T9" fmla="*/ 2147483647 h 39"/>
              <a:gd name="T10" fmla="*/ 2147483647 w 99"/>
              <a:gd name="T11" fmla="*/ 2147483647 h 39"/>
              <a:gd name="T12" fmla="*/ 0 w 99"/>
              <a:gd name="T13" fmla="*/ 2147483647 h 39"/>
              <a:gd name="T14" fmla="*/ 2147483647 w 99"/>
              <a:gd name="T15" fmla="*/ 2147483647 h 39"/>
              <a:gd name="T16" fmla="*/ 2147483647 w 99"/>
              <a:gd name="T17" fmla="*/ 2147483647 h 39"/>
              <a:gd name="T18" fmla="*/ 2147483647 w 99"/>
              <a:gd name="T19" fmla="*/ 2147483647 h 39"/>
              <a:gd name="T20" fmla="*/ 2147483647 w 99"/>
              <a:gd name="T21" fmla="*/ 2147483647 h 39"/>
              <a:gd name="T22" fmla="*/ 2147483647 w 99"/>
              <a:gd name="T23" fmla="*/ 2147483647 h 39"/>
              <a:gd name="T24" fmla="*/ 2147483647 w 99"/>
              <a:gd name="T25" fmla="*/ 2147483647 h 39"/>
              <a:gd name="T26" fmla="*/ 2147483647 w 99"/>
              <a:gd name="T27" fmla="*/ 2147483647 h 39"/>
              <a:gd name="T28" fmla="*/ 2147483647 w 99"/>
              <a:gd name="T29" fmla="*/ 2147483647 h 39"/>
              <a:gd name="T30" fmla="*/ 2147483647 w 99"/>
              <a:gd name="T31" fmla="*/ 2147483647 h 39"/>
              <a:gd name="T32" fmla="*/ 2147483647 w 99"/>
              <a:gd name="T33" fmla="*/ 2147483647 h 39"/>
              <a:gd name="T34" fmla="*/ 2147483647 w 99"/>
              <a:gd name="T35" fmla="*/ 2147483647 h 39"/>
              <a:gd name="T36" fmla="*/ 2147483647 w 99"/>
              <a:gd name="T37" fmla="*/ 2147483647 h 39"/>
              <a:gd name="T38" fmla="*/ 2147483647 w 99"/>
              <a:gd name="T39" fmla="*/ 2147483647 h 39"/>
              <a:gd name="T40" fmla="*/ 2147483647 w 99"/>
              <a:gd name="T41" fmla="*/ 2147483647 h 39"/>
              <a:gd name="T42" fmla="*/ 2147483647 w 99"/>
              <a:gd name="T43" fmla="*/ 2147483647 h 39"/>
              <a:gd name="T44" fmla="*/ 2147483647 w 99"/>
              <a:gd name="T45" fmla="*/ 2147483647 h 39"/>
              <a:gd name="T46" fmla="*/ 2147483647 w 99"/>
              <a:gd name="T47" fmla="*/ 2147483647 h 39"/>
              <a:gd name="T48" fmla="*/ 2147483647 w 99"/>
              <a:gd name="T49" fmla="*/ 0 h 39"/>
              <a:gd name="T50" fmla="*/ 2147483647 w 9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39"/>
              <a:gd name="T80" fmla="*/ 99 w 9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39">
                <a:moveTo>
                  <a:pt x="20" y="0"/>
                </a:moveTo>
                <a:lnTo>
                  <a:pt x="14" y="1"/>
                </a:lnTo>
                <a:lnTo>
                  <a:pt x="10" y="2"/>
                </a:lnTo>
                <a:lnTo>
                  <a:pt x="6" y="5"/>
                </a:lnTo>
                <a:lnTo>
                  <a:pt x="2" y="10"/>
                </a:lnTo>
                <a:lnTo>
                  <a:pt x="1" y="14"/>
                </a:lnTo>
                <a:lnTo>
                  <a:pt x="0" y="19"/>
                </a:lnTo>
                <a:lnTo>
                  <a:pt x="1" y="25"/>
                </a:lnTo>
                <a:lnTo>
                  <a:pt x="2" y="30"/>
                </a:lnTo>
                <a:lnTo>
                  <a:pt x="6" y="34"/>
                </a:lnTo>
                <a:lnTo>
                  <a:pt x="10" y="37"/>
                </a:lnTo>
                <a:lnTo>
                  <a:pt x="14" y="39"/>
                </a:lnTo>
                <a:lnTo>
                  <a:pt x="74" y="39"/>
                </a:lnTo>
                <a:lnTo>
                  <a:pt x="84" y="39"/>
                </a:lnTo>
                <a:lnTo>
                  <a:pt x="88" y="37"/>
                </a:lnTo>
                <a:lnTo>
                  <a:pt x="94" y="34"/>
                </a:lnTo>
                <a:lnTo>
                  <a:pt x="96" y="30"/>
                </a:lnTo>
                <a:lnTo>
                  <a:pt x="98" y="25"/>
                </a:lnTo>
                <a:lnTo>
                  <a:pt x="99" y="19"/>
                </a:lnTo>
                <a:lnTo>
                  <a:pt x="98" y="14"/>
                </a:lnTo>
                <a:lnTo>
                  <a:pt x="96" y="10"/>
                </a:lnTo>
                <a:lnTo>
                  <a:pt x="94" y="5"/>
                </a:lnTo>
                <a:lnTo>
                  <a:pt x="88" y="2"/>
                </a:lnTo>
                <a:lnTo>
                  <a:pt x="84" y="1"/>
                </a:lnTo>
                <a:lnTo>
                  <a:pt x="7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7" name="Straight Connector 46975"/>
          <p:cNvSpPr>
            <a:spLocks noChangeShapeType="1"/>
          </p:cNvSpPr>
          <p:nvPr/>
        </p:nvSpPr>
        <p:spPr bwMode="auto">
          <a:xfrm>
            <a:off x="6637338" y="29495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8" name="Shape 46976"/>
          <p:cNvSpPr>
            <a:spLocks/>
          </p:cNvSpPr>
          <p:nvPr/>
        </p:nvSpPr>
        <p:spPr bwMode="auto">
          <a:xfrm>
            <a:off x="6629400" y="2949575"/>
            <a:ext cx="53975" cy="14288"/>
          </a:xfrm>
          <a:custGeom>
            <a:avLst/>
            <a:gdLst>
              <a:gd name="T0" fmla="*/ 2147483647 w 138"/>
              <a:gd name="T1" fmla="*/ 0 h 39"/>
              <a:gd name="T2" fmla="*/ 2147483647 w 138"/>
              <a:gd name="T3" fmla="*/ 2147483647 h 39"/>
              <a:gd name="T4" fmla="*/ 2147483647 w 138"/>
              <a:gd name="T5" fmla="*/ 2147483647 h 39"/>
              <a:gd name="T6" fmla="*/ 2147483647 w 138"/>
              <a:gd name="T7" fmla="*/ 2147483647 h 39"/>
              <a:gd name="T8" fmla="*/ 2147483647 w 138"/>
              <a:gd name="T9" fmla="*/ 2147483647 h 39"/>
              <a:gd name="T10" fmla="*/ 0 w 138"/>
              <a:gd name="T11" fmla="*/ 2147483647 h 39"/>
              <a:gd name="T12" fmla="*/ 0 w 138"/>
              <a:gd name="T13" fmla="*/ 2147483647 h 39"/>
              <a:gd name="T14" fmla="*/ 0 w 138"/>
              <a:gd name="T15" fmla="*/ 2147483647 h 39"/>
              <a:gd name="T16" fmla="*/ 2147483647 w 138"/>
              <a:gd name="T17" fmla="*/ 2147483647 h 39"/>
              <a:gd name="T18" fmla="*/ 2147483647 w 138"/>
              <a:gd name="T19" fmla="*/ 2147483647 h 39"/>
              <a:gd name="T20" fmla="*/ 2147483647 w 138"/>
              <a:gd name="T21" fmla="*/ 2147483647 h 39"/>
              <a:gd name="T22" fmla="*/ 2147483647 w 138"/>
              <a:gd name="T23" fmla="*/ 2147483647 h 39"/>
              <a:gd name="T24" fmla="*/ 2147483647 w 138"/>
              <a:gd name="T25" fmla="*/ 2147483647 h 39"/>
              <a:gd name="T26" fmla="*/ 2147483647 w 138"/>
              <a:gd name="T27" fmla="*/ 2147483647 h 39"/>
              <a:gd name="T28" fmla="*/ 2147483647 w 138"/>
              <a:gd name="T29" fmla="*/ 2147483647 h 39"/>
              <a:gd name="T30" fmla="*/ 2147483647 w 138"/>
              <a:gd name="T31" fmla="*/ 2147483647 h 39"/>
              <a:gd name="T32" fmla="*/ 2147483647 w 138"/>
              <a:gd name="T33" fmla="*/ 2147483647 h 39"/>
              <a:gd name="T34" fmla="*/ 2147483647 w 138"/>
              <a:gd name="T35" fmla="*/ 2147483647 h 39"/>
              <a:gd name="T36" fmla="*/ 2147483647 w 138"/>
              <a:gd name="T37" fmla="*/ 2147483647 h 39"/>
              <a:gd name="T38" fmla="*/ 2147483647 w 138"/>
              <a:gd name="T39" fmla="*/ 2147483647 h 39"/>
              <a:gd name="T40" fmla="*/ 2147483647 w 138"/>
              <a:gd name="T41" fmla="*/ 2147483647 h 39"/>
              <a:gd name="T42" fmla="*/ 2147483647 w 138"/>
              <a:gd name="T43" fmla="*/ 2147483647 h 39"/>
              <a:gd name="T44" fmla="*/ 2147483647 w 138"/>
              <a:gd name="T45" fmla="*/ 2147483647 h 39"/>
              <a:gd name="T46" fmla="*/ 2147483647 w 138"/>
              <a:gd name="T47" fmla="*/ 2147483647 h 39"/>
              <a:gd name="T48" fmla="*/ 2147483647 w 138"/>
              <a:gd name="T49" fmla="*/ 0 h 39"/>
              <a:gd name="T50" fmla="*/ 2147483647 w 13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39"/>
              <a:gd name="T80" fmla="*/ 138 w 13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39">
                <a:moveTo>
                  <a:pt x="20" y="0"/>
                </a:moveTo>
                <a:lnTo>
                  <a:pt x="15" y="1"/>
                </a:lnTo>
                <a:lnTo>
                  <a:pt x="10" y="2"/>
                </a:lnTo>
                <a:lnTo>
                  <a:pt x="6" y="5"/>
                </a:lnTo>
                <a:lnTo>
                  <a:pt x="3" y="10"/>
                </a:lnTo>
                <a:lnTo>
                  <a:pt x="0" y="14"/>
                </a:lnTo>
                <a:lnTo>
                  <a:pt x="0" y="19"/>
                </a:lnTo>
                <a:lnTo>
                  <a:pt x="0" y="25"/>
                </a:lnTo>
                <a:lnTo>
                  <a:pt x="3" y="30"/>
                </a:lnTo>
                <a:lnTo>
                  <a:pt x="6" y="34"/>
                </a:lnTo>
                <a:lnTo>
                  <a:pt x="10" y="37"/>
                </a:lnTo>
                <a:lnTo>
                  <a:pt x="15" y="39"/>
                </a:lnTo>
                <a:lnTo>
                  <a:pt x="113" y="39"/>
                </a:lnTo>
                <a:lnTo>
                  <a:pt x="123" y="39"/>
                </a:lnTo>
                <a:lnTo>
                  <a:pt x="129" y="37"/>
                </a:lnTo>
                <a:lnTo>
                  <a:pt x="132" y="34"/>
                </a:lnTo>
                <a:lnTo>
                  <a:pt x="135" y="30"/>
                </a:lnTo>
                <a:lnTo>
                  <a:pt x="138" y="25"/>
                </a:lnTo>
                <a:lnTo>
                  <a:pt x="138" y="19"/>
                </a:lnTo>
                <a:lnTo>
                  <a:pt x="138" y="14"/>
                </a:lnTo>
                <a:lnTo>
                  <a:pt x="135" y="10"/>
                </a:lnTo>
                <a:lnTo>
                  <a:pt x="132" y="5"/>
                </a:lnTo>
                <a:lnTo>
                  <a:pt x="129" y="2"/>
                </a:lnTo>
                <a:lnTo>
                  <a:pt x="123" y="1"/>
                </a:lnTo>
                <a:lnTo>
                  <a:pt x="11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699" name="Straight Connector 46977"/>
          <p:cNvSpPr>
            <a:spLocks noChangeShapeType="1"/>
          </p:cNvSpPr>
          <p:nvPr/>
        </p:nvSpPr>
        <p:spPr bwMode="auto">
          <a:xfrm>
            <a:off x="6669088" y="29559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0" name="Shape 46978"/>
          <p:cNvSpPr>
            <a:spLocks/>
          </p:cNvSpPr>
          <p:nvPr/>
        </p:nvSpPr>
        <p:spPr bwMode="auto">
          <a:xfrm>
            <a:off x="6669088" y="2911475"/>
            <a:ext cx="14287" cy="52388"/>
          </a:xfrm>
          <a:custGeom>
            <a:avLst/>
            <a:gdLst>
              <a:gd name="T0" fmla="*/ 0 w 40"/>
              <a:gd name="T1" fmla="*/ 2147483647 h 138"/>
              <a:gd name="T2" fmla="*/ 2147483647 w 40"/>
              <a:gd name="T3" fmla="*/ 2147483647 h 138"/>
              <a:gd name="T4" fmla="*/ 2147483647 w 40"/>
              <a:gd name="T5" fmla="*/ 2147483647 h 138"/>
              <a:gd name="T6" fmla="*/ 2147483647 w 40"/>
              <a:gd name="T7" fmla="*/ 2147483647 h 138"/>
              <a:gd name="T8" fmla="*/ 2147483647 w 40"/>
              <a:gd name="T9" fmla="*/ 2147483647 h 138"/>
              <a:gd name="T10" fmla="*/ 2147483647 w 40"/>
              <a:gd name="T11" fmla="*/ 2147483647 h 138"/>
              <a:gd name="T12" fmla="*/ 2147483647 w 40"/>
              <a:gd name="T13" fmla="*/ 2147483647 h 138"/>
              <a:gd name="T14" fmla="*/ 2147483647 w 40"/>
              <a:gd name="T15" fmla="*/ 2147483647 h 138"/>
              <a:gd name="T16" fmla="*/ 2147483647 w 40"/>
              <a:gd name="T17" fmla="*/ 2147483647 h 138"/>
              <a:gd name="T18" fmla="*/ 2147483647 w 40"/>
              <a:gd name="T19" fmla="*/ 2147483647 h 138"/>
              <a:gd name="T20" fmla="*/ 2147483647 w 40"/>
              <a:gd name="T21" fmla="*/ 2147483647 h 138"/>
              <a:gd name="T22" fmla="*/ 2147483647 w 40"/>
              <a:gd name="T23" fmla="*/ 2147483647 h 138"/>
              <a:gd name="T24" fmla="*/ 2147483647 w 40"/>
              <a:gd name="T25" fmla="*/ 2147483647 h 138"/>
              <a:gd name="T26" fmla="*/ 2147483647 w 40"/>
              <a:gd name="T27" fmla="*/ 2147483647 h 138"/>
              <a:gd name="T28" fmla="*/ 2147483647 w 40"/>
              <a:gd name="T29" fmla="*/ 2147483647 h 138"/>
              <a:gd name="T30" fmla="*/ 2147483647 w 40"/>
              <a:gd name="T31" fmla="*/ 2147483647 h 138"/>
              <a:gd name="T32" fmla="*/ 2147483647 w 40"/>
              <a:gd name="T33" fmla="*/ 2147483647 h 138"/>
              <a:gd name="T34" fmla="*/ 2147483647 w 40"/>
              <a:gd name="T35" fmla="*/ 2147483647 h 138"/>
              <a:gd name="T36" fmla="*/ 2147483647 w 40"/>
              <a:gd name="T37" fmla="*/ 0 h 138"/>
              <a:gd name="T38" fmla="*/ 2147483647 w 40"/>
              <a:gd name="T39" fmla="*/ 2147483647 h 138"/>
              <a:gd name="T40" fmla="*/ 2147483647 w 40"/>
              <a:gd name="T41" fmla="*/ 2147483647 h 138"/>
              <a:gd name="T42" fmla="*/ 2147483647 w 40"/>
              <a:gd name="T43" fmla="*/ 2147483647 h 138"/>
              <a:gd name="T44" fmla="*/ 2147483647 w 40"/>
              <a:gd name="T45" fmla="*/ 2147483647 h 138"/>
              <a:gd name="T46" fmla="*/ 2147483647 w 40"/>
              <a:gd name="T47" fmla="*/ 2147483647 h 138"/>
              <a:gd name="T48" fmla="*/ 0 w 40"/>
              <a:gd name="T49" fmla="*/ 2147483647 h 138"/>
              <a:gd name="T50" fmla="*/ 0 w 40"/>
              <a:gd name="T51" fmla="*/ 2147483647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38"/>
              <a:gd name="T80" fmla="*/ 40 w 40"/>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38">
                <a:moveTo>
                  <a:pt x="0" y="118"/>
                </a:moveTo>
                <a:lnTo>
                  <a:pt x="1" y="124"/>
                </a:lnTo>
                <a:lnTo>
                  <a:pt x="3" y="129"/>
                </a:lnTo>
                <a:lnTo>
                  <a:pt x="7" y="133"/>
                </a:lnTo>
                <a:lnTo>
                  <a:pt x="11" y="136"/>
                </a:lnTo>
                <a:lnTo>
                  <a:pt x="15" y="138"/>
                </a:lnTo>
                <a:lnTo>
                  <a:pt x="20" y="138"/>
                </a:lnTo>
                <a:lnTo>
                  <a:pt x="25" y="138"/>
                </a:lnTo>
                <a:lnTo>
                  <a:pt x="31" y="136"/>
                </a:lnTo>
                <a:lnTo>
                  <a:pt x="34" y="133"/>
                </a:lnTo>
                <a:lnTo>
                  <a:pt x="37" y="129"/>
                </a:lnTo>
                <a:lnTo>
                  <a:pt x="40" y="124"/>
                </a:lnTo>
                <a:lnTo>
                  <a:pt x="40" y="25"/>
                </a:lnTo>
                <a:lnTo>
                  <a:pt x="40" y="14"/>
                </a:lnTo>
                <a:lnTo>
                  <a:pt x="37" y="10"/>
                </a:lnTo>
                <a:lnTo>
                  <a:pt x="34" y="6"/>
                </a:lnTo>
                <a:lnTo>
                  <a:pt x="31" y="2"/>
                </a:lnTo>
                <a:lnTo>
                  <a:pt x="25" y="1"/>
                </a:lnTo>
                <a:lnTo>
                  <a:pt x="20" y="0"/>
                </a:lnTo>
                <a:lnTo>
                  <a:pt x="15" y="1"/>
                </a:lnTo>
                <a:lnTo>
                  <a:pt x="11" y="2"/>
                </a:lnTo>
                <a:lnTo>
                  <a:pt x="7" y="6"/>
                </a:lnTo>
                <a:lnTo>
                  <a:pt x="3" y="10"/>
                </a:lnTo>
                <a:lnTo>
                  <a:pt x="1" y="14"/>
                </a:lnTo>
                <a:lnTo>
                  <a:pt x="0" y="21"/>
                </a:lnTo>
                <a:lnTo>
                  <a:pt x="0" y="118"/>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1" name="Straight Connector 46979"/>
          <p:cNvSpPr>
            <a:spLocks noChangeShapeType="1"/>
          </p:cNvSpPr>
          <p:nvPr/>
        </p:nvSpPr>
        <p:spPr bwMode="auto">
          <a:xfrm>
            <a:off x="6675438" y="29114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2" name="Shape 46980"/>
          <p:cNvSpPr>
            <a:spLocks/>
          </p:cNvSpPr>
          <p:nvPr/>
        </p:nvSpPr>
        <p:spPr bwMode="auto">
          <a:xfrm>
            <a:off x="6669088" y="2911475"/>
            <a:ext cx="50800" cy="14288"/>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2147483647 w 128"/>
              <a:gd name="T11" fmla="*/ 2147483647 h 39"/>
              <a:gd name="T12" fmla="*/ 0 w 128"/>
              <a:gd name="T13" fmla="*/ 2147483647 h 39"/>
              <a:gd name="T14" fmla="*/ 2147483647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5" y="1"/>
                </a:lnTo>
                <a:lnTo>
                  <a:pt x="11" y="2"/>
                </a:lnTo>
                <a:lnTo>
                  <a:pt x="7" y="6"/>
                </a:lnTo>
                <a:lnTo>
                  <a:pt x="3" y="10"/>
                </a:lnTo>
                <a:lnTo>
                  <a:pt x="1" y="14"/>
                </a:lnTo>
                <a:lnTo>
                  <a:pt x="0" y="19"/>
                </a:lnTo>
                <a:lnTo>
                  <a:pt x="1" y="25"/>
                </a:lnTo>
                <a:lnTo>
                  <a:pt x="3" y="30"/>
                </a:lnTo>
                <a:lnTo>
                  <a:pt x="7" y="34"/>
                </a:lnTo>
                <a:lnTo>
                  <a:pt x="11" y="37"/>
                </a:lnTo>
                <a:lnTo>
                  <a:pt x="15" y="39"/>
                </a:lnTo>
                <a:lnTo>
                  <a:pt x="103" y="39"/>
                </a:lnTo>
                <a:lnTo>
                  <a:pt x="114" y="39"/>
                </a:lnTo>
                <a:lnTo>
                  <a:pt x="119" y="37"/>
                </a:lnTo>
                <a:lnTo>
                  <a:pt x="123" y="34"/>
                </a:lnTo>
                <a:lnTo>
                  <a:pt x="126" y="30"/>
                </a:lnTo>
                <a:lnTo>
                  <a:pt x="128" y="25"/>
                </a:lnTo>
                <a:lnTo>
                  <a:pt x="128" y="19"/>
                </a:lnTo>
                <a:lnTo>
                  <a:pt x="128" y="14"/>
                </a:lnTo>
                <a:lnTo>
                  <a:pt x="126" y="10"/>
                </a:lnTo>
                <a:lnTo>
                  <a:pt x="123" y="6"/>
                </a:lnTo>
                <a:lnTo>
                  <a:pt x="119" y="2"/>
                </a:lnTo>
                <a:lnTo>
                  <a:pt x="114" y="1"/>
                </a:lnTo>
                <a:lnTo>
                  <a:pt x="10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3" name="Straight Connector 46981"/>
          <p:cNvSpPr>
            <a:spLocks noChangeShapeType="1"/>
          </p:cNvSpPr>
          <p:nvPr/>
        </p:nvSpPr>
        <p:spPr bwMode="auto">
          <a:xfrm>
            <a:off x="6711950" y="29114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4" name="Shape 46982"/>
          <p:cNvSpPr>
            <a:spLocks/>
          </p:cNvSpPr>
          <p:nvPr/>
        </p:nvSpPr>
        <p:spPr bwMode="auto">
          <a:xfrm>
            <a:off x="6704013" y="2911475"/>
            <a:ext cx="50800" cy="14288"/>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2147483647 w 128"/>
              <a:gd name="T11" fmla="*/ 2147483647 h 39"/>
              <a:gd name="T12" fmla="*/ 0 w 128"/>
              <a:gd name="T13" fmla="*/ 2147483647 h 39"/>
              <a:gd name="T14" fmla="*/ 2147483647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4" y="1"/>
                </a:lnTo>
                <a:lnTo>
                  <a:pt x="10" y="2"/>
                </a:lnTo>
                <a:lnTo>
                  <a:pt x="6" y="6"/>
                </a:lnTo>
                <a:lnTo>
                  <a:pt x="2" y="10"/>
                </a:lnTo>
                <a:lnTo>
                  <a:pt x="1" y="14"/>
                </a:lnTo>
                <a:lnTo>
                  <a:pt x="0" y="19"/>
                </a:lnTo>
                <a:lnTo>
                  <a:pt x="1" y="25"/>
                </a:lnTo>
                <a:lnTo>
                  <a:pt x="2" y="30"/>
                </a:lnTo>
                <a:lnTo>
                  <a:pt x="6" y="34"/>
                </a:lnTo>
                <a:lnTo>
                  <a:pt x="10" y="37"/>
                </a:lnTo>
                <a:lnTo>
                  <a:pt x="14" y="39"/>
                </a:lnTo>
                <a:lnTo>
                  <a:pt x="103" y="39"/>
                </a:lnTo>
                <a:lnTo>
                  <a:pt x="113" y="39"/>
                </a:lnTo>
                <a:lnTo>
                  <a:pt x="119" y="37"/>
                </a:lnTo>
                <a:lnTo>
                  <a:pt x="123" y="34"/>
                </a:lnTo>
                <a:lnTo>
                  <a:pt x="125" y="30"/>
                </a:lnTo>
                <a:lnTo>
                  <a:pt x="128" y="25"/>
                </a:lnTo>
                <a:lnTo>
                  <a:pt x="128" y="19"/>
                </a:lnTo>
                <a:lnTo>
                  <a:pt x="128" y="14"/>
                </a:lnTo>
                <a:lnTo>
                  <a:pt x="125" y="10"/>
                </a:lnTo>
                <a:lnTo>
                  <a:pt x="123" y="6"/>
                </a:lnTo>
                <a:lnTo>
                  <a:pt x="119" y="2"/>
                </a:lnTo>
                <a:lnTo>
                  <a:pt x="113" y="1"/>
                </a:lnTo>
                <a:lnTo>
                  <a:pt x="10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5" name="Straight Connector 46983"/>
          <p:cNvSpPr>
            <a:spLocks noChangeShapeType="1"/>
          </p:cNvSpPr>
          <p:nvPr/>
        </p:nvSpPr>
        <p:spPr bwMode="auto">
          <a:xfrm>
            <a:off x="6746875" y="29114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6" name="Shape 46984"/>
          <p:cNvSpPr>
            <a:spLocks/>
          </p:cNvSpPr>
          <p:nvPr/>
        </p:nvSpPr>
        <p:spPr bwMode="auto">
          <a:xfrm>
            <a:off x="6738938" y="2911475"/>
            <a:ext cx="125412" cy="14288"/>
          </a:xfrm>
          <a:custGeom>
            <a:avLst/>
            <a:gdLst>
              <a:gd name="T0" fmla="*/ 2147483647 w 316"/>
              <a:gd name="T1" fmla="*/ 0 h 39"/>
              <a:gd name="T2" fmla="*/ 2147483647 w 316"/>
              <a:gd name="T3" fmla="*/ 2147483647 h 39"/>
              <a:gd name="T4" fmla="*/ 2147483647 w 316"/>
              <a:gd name="T5" fmla="*/ 2147483647 h 39"/>
              <a:gd name="T6" fmla="*/ 2147483647 w 316"/>
              <a:gd name="T7" fmla="*/ 2147483647 h 39"/>
              <a:gd name="T8" fmla="*/ 2147483647 w 316"/>
              <a:gd name="T9" fmla="*/ 2147483647 h 39"/>
              <a:gd name="T10" fmla="*/ 2147483647 w 316"/>
              <a:gd name="T11" fmla="*/ 2147483647 h 39"/>
              <a:gd name="T12" fmla="*/ 0 w 316"/>
              <a:gd name="T13" fmla="*/ 2147483647 h 39"/>
              <a:gd name="T14" fmla="*/ 2147483647 w 316"/>
              <a:gd name="T15" fmla="*/ 2147483647 h 39"/>
              <a:gd name="T16" fmla="*/ 2147483647 w 316"/>
              <a:gd name="T17" fmla="*/ 2147483647 h 39"/>
              <a:gd name="T18" fmla="*/ 2147483647 w 316"/>
              <a:gd name="T19" fmla="*/ 2147483647 h 39"/>
              <a:gd name="T20" fmla="*/ 2147483647 w 316"/>
              <a:gd name="T21" fmla="*/ 2147483647 h 39"/>
              <a:gd name="T22" fmla="*/ 2147483647 w 316"/>
              <a:gd name="T23" fmla="*/ 2147483647 h 39"/>
              <a:gd name="T24" fmla="*/ 2147483647 w 316"/>
              <a:gd name="T25" fmla="*/ 2147483647 h 39"/>
              <a:gd name="T26" fmla="*/ 2147483647 w 316"/>
              <a:gd name="T27" fmla="*/ 2147483647 h 39"/>
              <a:gd name="T28" fmla="*/ 2147483647 w 316"/>
              <a:gd name="T29" fmla="*/ 2147483647 h 39"/>
              <a:gd name="T30" fmla="*/ 2147483647 w 316"/>
              <a:gd name="T31" fmla="*/ 2147483647 h 39"/>
              <a:gd name="T32" fmla="*/ 2147483647 w 316"/>
              <a:gd name="T33" fmla="*/ 2147483647 h 39"/>
              <a:gd name="T34" fmla="*/ 2147483647 w 316"/>
              <a:gd name="T35" fmla="*/ 2147483647 h 39"/>
              <a:gd name="T36" fmla="*/ 2147483647 w 316"/>
              <a:gd name="T37" fmla="*/ 2147483647 h 39"/>
              <a:gd name="T38" fmla="*/ 2147483647 w 316"/>
              <a:gd name="T39" fmla="*/ 2147483647 h 39"/>
              <a:gd name="T40" fmla="*/ 2147483647 w 316"/>
              <a:gd name="T41" fmla="*/ 2147483647 h 39"/>
              <a:gd name="T42" fmla="*/ 2147483647 w 316"/>
              <a:gd name="T43" fmla="*/ 2147483647 h 39"/>
              <a:gd name="T44" fmla="*/ 2147483647 w 316"/>
              <a:gd name="T45" fmla="*/ 2147483647 h 39"/>
              <a:gd name="T46" fmla="*/ 2147483647 w 316"/>
              <a:gd name="T47" fmla="*/ 2147483647 h 39"/>
              <a:gd name="T48" fmla="*/ 2147483647 w 316"/>
              <a:gd name="T49" fmla="*/ 0 h 39"/>
              <a:gd name="T50" fmla="*/ 2147483647 w 316"/>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6"/>
              <a:gd name="T79" fmla="*/ 0 h 39"/>
              <a:gd name="T80" fmla="*/ 316 w 316"/>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6" h="39">
                <a:moveTo>
                  <a:pt x="20" y="0"/>
                </a:moveTo>
                <a:lnTo>
                  <a:pt x="15" y="1"/>
                </a:lnTo>
                <a:lnTo>
                  <a:pt x="11" y="2"/>
                </a:lnTo>
                <a:lnTo>
                  <a:pt x="7" y="6"/>
                </a:lnTo>
                <a:lnTo>
                  <a:pt x="3" y="10"/>
                </a:lnTo>
                <a:lnTo>
                  <a:pt x="2" y="14"/>
                </a:lnTo>
                <a:lnTo>
                  <a:pt x="0" y="19"/>
                </a:lnTo>
                <a:lnTo>
                  <a:pt x="2" y="25"/>
                </a:lnTo>
                <a:lnTo>
                  <a:pt x="3" y="30"/>
                </a:lnTo>
                <a:lnTo>
                  <a:pt x="7" y="34"/>
                </a:lnTo>
                <a:lnTo>
                  <a:pt x="11" y="37"/>
                </a:lnTo>
                <a:lnTo>
                  <a:pt x="15" y="39"/>
                </a:lnTo>
                <a:lnTo>
                  <a:pt x="290" y="39"/>
                </a:lnTo>
                <a:lnTo>
                  <a:pt x="302" y="39"/>
                </a:lnTo>
                <a:lnTo>
                  <a:pt x="306" y="37"/>
                </a:lnTo>
                <a:lnTo>
                  <a:pt x="310" y="34"/>
                </a:lnTo>
                <a:lnTo>
                  <a:pt x="313" y="30"/>
                </a:lnTo>
                <a:lnTo>
                  <a:pt x="315" y="25"/>
                </a:lnTo>
                <a:lnTo>
                  <a:pt x="316" y="19"/>
                </a:lnTo>
                <a:lnTo>
                  <a:pt x="315" y="14"/>
                </a:lnTo>
                <a:lnTo>
                  <a:pt x="313" y="10"/>
                </a:lnTo>
                <a:lnTo>
                  <a:pt x="310" y="6"/>
                </a:lnTo>
                <a:lnTo>
                  <a:pt x="306" y="2"/>
                </a:lnTo>
                <a:lnTo>
                  <a:pt x="302" y="1"/>
                </a:lnTo>
                <a:lnTo>
                  <a:pt x="295"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7" name="Straight Connector 46985"/>
          <p:cNvSpPr>
            <a:spLocks noChangeShapeType="1"/>
          </p:cNvSpPr>
          <p:nvPr/>
        </p:nvSpPr>
        <p:spPr bwMode="auto">
          <a:xfrm>
            <a:off x="6856413" y="29114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8" name="Shape 46986"/>
          <p:cNvSpPr>
            <a:spLocks/>
          </p:cNvSpPr>
          <p:nvPr/>
        </p:nvSpPr>
        <p:spPr bwMode="auto">
          <a:xfrm>
            <a:off x="6848475" y="2911475"/>
            <a:ext cx="23813" cy="14288"/>
          </a:xfrm>
          <a:custGeom>
            <a:avLst/>
            <a:gdLst>
              <a:gd name="T0" fmla="*/ 2147483647 w 60"/>
              <a:gd name="T1" fmla="*/ 0 h 39"/>
              <a:gd name="T2" fmla="*/ 2147483647 w 60"/>
              <a:gd name="T3" fmla="*/ 2147483647 h 39"/>
              <a:gd name="T4" fmla="*/ 2147483647 w 60"/>
              <a:gd name="T5" fmla="*/ 2147483647 h 39"/>
              <a:gd name="T6" fmla="*/ 2147483647 w 60"/>
              <a:gd name="T7" fmla="*/ 2147483647 h 39"/>
              <a:gd name="T8" fmla="*/ 2147483647 w 60"/>
              <a:gd name="T9" fmla="*/ 2147483647 h 39"/>
              <a:gd name="T10" fmla="*/ 0 w 60"/>
              <a:gd name="T11" fmla="*/ 2147483647 h 39"/>
              <a:gd name="T12" fmla="*/ 0 w 60"/>
              <a:gd name="T13" fmla="*/ 2147483647 h 39"/>
              <a:gd name="T14" fmla="*/ 0 w 60"/>
              <a:gd name="T15" fmla="*/ 2147483647 h 39"/>
              <a:gd name="T16" fmla="*/ 2147483647 w 60"/>
              <a:gd name="T17" fmla="*/ 2147483647 h 39"/>
              <a:gd name="T18" fmla="*/ 2147483647 w 60"/>
              <a:gd name="T19" fmla="*/ 2147483647 h 39"/>
              <a:gd name="T20" fmla="*/ 2147483647 w 60"/>
              <a:gd name="T21" fmla="*/ 2147483647 h 39"/>
              <a:gd name="T22" fmla="*/ 2147483647 w 60"/>
              <a:gd name="T23" fmla="*/ 2147483647 h 39"/>
              <a:gd name="T24" fmla="*/ 2147483647 w 60"/>
              <a:gd name="T25" fmla="*/ 2147483647 h 39"/>
              <a:gd name="T26" fmla="*/ 2147483647 w 60"/>
              <a:gd name="T27" fmla="*/ 2147483647 h 39"/>
              <a:gd name="T28" fmla="*/ 2147483647 w 60"/>
              <a:gd name="T29" fmla="*/ 2147483647 h 39"/>
              <a:gd name="T30" fmla="*/ 2147483647 w 60"/>
              <a:gd name="T31" fmla="*/ 2147483647 h 39"/>
              <a:gd name="T32" fmla="*/ 2147483647 w 60"/>
              <a:gd name="T33" fmla="*/ 2147483647 h 39"/>
              <a:gd name="T34" fmla="*/ 2147483647 w 60"/>
              <a:gd name="T35" fmla="*/ 2147483647 h 39"/>
              <a:gd name="T36" fmla="*/ 2147483647 w 60"/>
              <a:gd name="T37" fmla="*/ 2147483647 h 39"/>
              <a:gd name="T38" fmla="*/ 2147483647 w 60"/>
              <a:gd name="T39" fmla="*/ 2147483647 h 39"/>
              <a:gd name="T40" fmla="*/ 2147483647 w 60"/>
              <a:gd name="T41" fmla="*/ 2147483647 h 39"/>
              <a:gd name="T42" fmla="*/ 2147483647 w 60"/>
              <a:gd name="T43" fmla="*/ 2147483647 h 39"/>
              <a:gd name="T44" fmla="*/ 2147483647 w 60"/>
              <a:gd name="T45" fmla="*/ 2147483647 h 39"/>
              <a:gd name="T46" fmla="*/ 2147483647 w 60"/>
              <a:gd name="T47" fmla="*/ 2147483647 h 39"/>
              <a:gd name="T48" fmla="*/ 2147483647 w 60"/>
              <a:gd name="T49" fmla="*/ 0 h 39"/>
              <a:gd name="T50" fmla="*/ 2147483647 w 60"/>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39"/>
              <a:gd name="T80" fmla="*/ 60 w 60"/>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34" y="39"/>
                </a:lnTo>
                <a:lnTo>
                  <a:pt x="45" y="39"/>
                </a:lnTo>
                <a:lnTo>
                  <a:pt x="49" y="37"/>
                </a:lnTo>
                <a:lnTo>
                  <a:pt x="53" y="34"/>
                </a:lnTo>
                <a:lnTo>
                  <a:pt x="57" y="30"/>
                </a:lnTo>
                <a:lnTo>
                  <a:pt x="59" y="25"/>
                </a:lnTo>
                <a:lnTo>
                  <a:pt x="60" y="19"/>
                </a:lnTo>
                <a:lnTo>
                  <a:pt x="59" y="14"/>
                </a:lnTo>
                <a:lnTo>
                  <a:pt x="57" y="10"/>
                </a:lnTo>
                <a:lnTo>
                  <a:pt x="53" y="6"/>
                </a:lnTo>
                <a:lnTo>
                  <a:pt x="49" y="2"/>
                </a:lnTo>
                <a:lnTo>
                  <a:pt x="45" y="1"/>
                </a:lnTo>
                <a:lnTo>
                  <a:pt x="3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09" name="Straight Connector 46987"/>
          <p:cNvSpPr>
            <a:spLocks noChangeShapeType="1"/>
          </p:cNvSpPr>
          <p:nvPr/>
        </p:nvSpPr>
        <p:spPr bwMode="auto">
          <a:xfrm>
            <a:off x="6864350" y="29114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0" name="Shape 46988"/>
          <p:cNvSpPr>
            <a:spLocks/>
          </p:cNvSpPr>
          <p:nvPr/>
        </p:nvSpPr>
        <p:spPr bwMode="auto">
          <a:xfrm>
            <a:off x="6856413" y="2911475"/>
            <a:ext cx="80962" cy="14288"/>
          </a:xfrm>
          <a:custGeom>
            <a:avLst/>
            <a:gdLst>
              <a:gd name="T0" fmla="*/ 2147483647 w 206"/>
              <a:gd name="T1" fmla="*/ 0 h 39"/>
              <a:gd name="T2" fmla="*/ 2147483647 w 206"/>
              <a:gd name="T3" fmla="*/ 2147483647 h 39"/>
              <a:gd name="T4" fmla="*/ 2147483647 w 206"/>
              <a:gd name="T5" fmla="*/ 2147483647 h 39"/>
              <a:gd name="T6" fmla="*/ 2147483647 w 206"/>
              <a:gd name="T7" fmla="*/ 2147483647 h 39"/>
              <a:gd name="T8" fmla="*/ 2147483647 w 206"/>
              <a:gd name="T9" fmla="*/ 2147483647 h 39"/>
              <a:gd name="T10" fmla="*/ 0 w 206"/>
              <a:gd name="T11" fmla="*/ 2147483647 h 39"/>
              <a:gd name="T12" fmla="*/ 0 w 206"/>
              <a:gd name="T13" fmla="*/ 2147483647 h 39"/>
              <a:gd name="T14" fmla="*/ 0 w 206"/>
              <a:gd name="T15" fmla="*/ 2147483647 h 39"/>
              <a:gd name="T16" fmla="*/ 2147483647 w 206"/>
              <a:gd name="T17" fmla="*/ 2147483647 h 39"/>
              <a:gd name="T18" fmla="*/ 2147483647 w 206"/>
              <a:gd name="T19" fmla="*/ 2147483647 h 39"/>
              <a:gd name="T20" fmla="*/ 2147483647 w 206"/>
              <a:gd name="T21" fmla="*/ 2147483647 h 39"/>
              <a:gd name="T22" fmla="*/ 2147483647 w 206"/>
              <a:gd name="T23" fmla="*/ 2147483647 h 39"/>
              <a:gd name="T24" fmla="*/ 2147483647 w 206"/>
              <a:gd name="T25" fmla="*/ 2147483647 h 39"/>
              <a:gd name="T26" fmla="*/ 2147483647 w 206"/>
              <a:gd name="T27" fmla="*/ 2147483647 h 39"/>
              <a:gd name="T28" fmla="*/ 2147483647 w 206"/>
              <a:gd name="T29" fmla="*/ 2147483647 h 39"/>
              <a:gd name="T30" fmla="*/ 2147483647 w 206"/>
              <a:gd name="T31" fmla="*/ 2147483647 h 39"/>
              <a:gd name="T32" fmla="*/ 2147483647 w 206"/>
              <a:gd name="T33" fmla="*/ 2147483647 h 39"/>
              <a:gd name="T34" fmla="*/ 2147483647 w 206"/>
              <a:gd name="T35" fmla="*/ 2147483647 h 39"/>
              <a:gd name="T36" fmla="*/ 2147483647 w 206"/>
              <a:gd name="T37" fmla="*/ 2147483647 h 39"/>
              <a:gd name="T38" fmla="*/ 2147483647 w 206"/>
              <a:gd name="T39" fmla="*/ 2147483647 h 39"/>
              <a:gd name="T40" fmla="*/ 2147483647 w 206"/>
              <a:gd name="T41" fmla="*/ 2147483647 h 39"/>
              <a:gd name="T42" fmla="*/ 2147483647 w 206"/>
              <a:gd name="T43" fmla="*/ 2147483647 h 39"/>
              <a:gd name="T44" fmla="*/ 2147483647 w 206"/>
              <a:gd name="T45" fmla="*/ 2147483647 h 39"/>
              <a:gd name="T46" fmla="*/ 2147483647 w 206"/>
              <a:gd name="T47" fmla="*/ 2147483647 h 39"/>
              <a:gd name="T48" fmla="*/ 2147483647 w 206"/>
              <a:gd name="T49" fmla="*/ 0 h 39"/>
              <a:gd name="T50" fmla="*/ 2147483647 w 206"/>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6"/>
              <a:gd name="T79" fmla="*/ 0 h 39"/>
              <a:gd name="T80" fmla="*/ 206 w 206"/>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6" h="39">
                <a:moveTo>
                  <a:pt x="20" y="0"/>
                </a:moveTo>
                <a:lnTo>
                  <a:pt x="15" y="1"/>
                </a:lnTo>
                <a:lnTo>
                  <a:pt x="10" y="2"/>
                </a:lnTo>
                <a:lnTo>
                  <a:pt x="6" y="6"/>
                </a:lnTo>
                <a:lnTo>
                  <a:pt x="3" y="10"/>
                </a:lnTo>
                <a:lnTo>
                  <a:pt x="0" y="14"/>
                </a:lnTo>
                <a:lnTo>
                  <a:pt x="0" y="19"/>
                </a:lnTo>
                <a:lnTo>
                  <a:pt x="0" y="25"/>
                </a:lnTo>
                <a:lnTo>
                  <a:pt x="3" y="30"/>
                </a:lnTo>
                <a:lnTo>
                  <a:pt x="6" y="34"/>
                </a:lnTo>
                <a:lnTo>
                  <a:pt x="10" y="37"/>
                </a:lnTo>
                <a:lnTo>
                  <a:pt x="15" y="39"/>
                </a:lnTo>
                <a:lnTo>
                  <a:pt x="181" y="39"/>
                </a:lnTo>
                <a:lnTo>
                  <a:pt x="192" y="39"/>
                </a:lnTo>
                <a:lnTo>
                  <a:pt x="197" y="37"/>
                </a:lnTo>
                <a:lnTo>
                  <a:pt x="201" y="34"/>
                </a:lnTo>
                <a:lnTo>
                  <a:pt x="204" y="30"/>
                </a:lnTo>
                <a:lnTo>
                  <a:pt x="206" y="25"/>
                </a:lnTo>
                <a:lnTo>
                  <a:pt x="206" y="19"/>
                </a:lnTo>
                <a:lnTo>
                  <a:pt x="206" y="14"/>
                </a:lnTo>
                <a:lnTo>
                  <a:pt x="204" y="10"/>
                </a:lnTo>
                <a:lnTo>
                  <a:pt x="201" y="6"/>
                </a:lnTo>
                <a:lnTo>
                  <a:pt x="197" y="2"/>
                </a:lnTo>
                <a:lnTo>
                  <a:pt x="192" y="1"/>
                </a:lnTo>
                <a:lnTo>
                  <a:pt x="18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1" name="Straight Connector 46989"/>
          <p:cNvSpPr>
            <a:spLocks noChangeShapeType="1"/>
          </p:cNvSpPr>
          <p:nvPr/>
        </p:nvSpPr>
        <p:spPr bwMode="auto">
          <a:xfrm>
            <a:off x="6929438" y="29114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2" name="Shape 46990"/>
          <p:cNvSpPr>
            <a:spLocks/>
          </p:cNvSpPr>
          <p:nvPr/>
        </p:nvSpPr>
        <p:spPr bwMode="auto">
          <a:xfrm>
            <a:off x="6921500" y="2911475"/>
            <a:ext cx="90488" cy="14288"/>
          </a:xfrm>
          <a:custGeom>
            <a:avLst/>
            <a:gdLst>
              <a:gd name="T0" fmla="*/ 2147483647 w 227"/>
              <a:gd name="T1" fmla="*/ 0 h 39"/>
              <a:gd name="T2" fmla="*/ 2147483647 w 227"/>
              <a:gd name="T3" fmla="*/ 2147483647 h 39"/>
              <a:gd name="T4" fmla="*/ 2147483647 w 227"/>
              <a:gd name="T5" fmla="*/ 2147483647 h 39"/>
              <a:gd name="T6" fmla="*/ 2147483647 w 227"/>
              <a:gd name="T7" fmla="*/ 2147483647 h 39"/>
              <a:gd name="T8" fmla="*/ 2147483647 w 227"/>
              <a:gd name="T9" fmla="*/ 2147483647 h 39"/>
              <a:gd name="T10" fmla="*/ 2147483647 w 227"/>
              <a:gd name="T11" fmla="*/ 2147483647 h 39"/>
              <a:gd name="T12" fmla="*/ 0 w 227"/>
              <a:gd name="T13" fmla="*/ 2147483647 h 39"/>
              <a:gd name="T14" fmla="*/ 2147483647 w 227"/>
              <a:gd name="T15" fmla="*/ 2147483647 h 39"/>
              <a:gd name="T16" fmla="*/ 2147483647 w 227"/>
              <a:gd name="T17" fmla="*/ 2147483647 h 39"/>
              <a:gd name="T18" fmla="*/ 2147483647 w 227"/>
              <a:gd name="T19" fmla="*/ 2147483647 h 39"/>
              <a:gd name="T20" fmla="*/ 2147483647 w 227"/>
              <a:gd name="T21" fmla="*/ 2147483647 h 39"/>
              <a:gd name="T22" fmla="*/ 2147483647 w 227"/>
              <a:gd name="T23" fmla="*/ 2147483647 h 39"/>
              <a:gd name="T24" fmla="*/ 2147483647 w 227"/>
              <a:gd name="T25" fmla="*/ 2147483647 h 39"/>
              <a:gd name="T26" fmla="*/ 2147483647 w 227"/>
              <a:gd name="T27" fmla="*/ 2147483647 h 39"/>
              <a:gd name="T28" fmla="*/ 2147483647 w 227"/>
              <a:gd name="T29" fmla="*/ 2147483647 h 39"/>
              <a:gd name="T30" fmla="*/ 2147483647 w 227"/>
              <a:gd name="T31" fmla="*/ 2147483647 h 39"/>
              <a:gd name="T32" fmla="*/ 2147483647 w 227"/>
              <a:gd name="T33" fmla="*/ 2147483647 h 39"/>
              <a:gd name="T34" fmla="*/ 2147483647 w 227"/>
              <a:gd name="T35" fmla="*/ 2147483647 h 39"/>
              <a:gd name="T36" fmla="*/ 2147483647 w 227"/>
              <a:gd name="T37" fmla="*/ 2147483647 h 39"/>
              <a:gd name="T38" fmla="*/ 2147483647 w 227"/>
              <a:gd name="T39" fmla="*/ 2147483647 h 39"/>
              <a:gd name="T40" fmla="*/ 2147483647 w 227"/>
              <a:gd name="T41" fmla="*/ 2147483647 h 39"/>
              <a:gd name="T42" fmla="*/ 2147483647 w 227"/>
              <a:gd name="T43" fmla="*/ 2147483647 h 39"/>
              <a:gd name="T44" fmla="*/ 2147483647 w 227"/>
              <a:gd name="T45" fmla="*/ 2147483647 h 39"/>
              <a:gd name="T46" fmla="*/ 2147483647 w 227"/>
              <a:gd name="T47" fmla="*/ 2147483647 h 39"/>
              <a:gd name="T48" fmla="*/ 2147483647 w 227"/>
              <a:gd name="T49" fmla="*/ 0 h 39"/>
              <a:gd name="T50" fmla="*/ 2147483647 w 22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7"/>
              <a:gd name="T79" fmla="*/ 0 h 39"/>
              <a:gd name="T80" fmla="*/ 227 w 22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7" h="39">
                <a:moveTo>
                  <a:pt x="20" y="0"/>
                </a:moveTo>
                <a:lnTo>
                  <a:pt x="14" y="1"/>
                </a:lnTo>
                <a:lnTo>
                  <a:pt x="10" y="2"/>
                </a:lnTo>
                <a:lnTo>
                  <a:pt x="6" y="6"/>
                </a:lnTo>
                <a:lnTo>
                  <a:pt x="2" y="10"/>
                </a:lnTo>
                <a:lnTo>
                  <a:pt x="1" y="14"/>
                </a:lnTo>
                <a:lnTo>
                  <a:pt x="0" y="19"/>
                </a:lnTo>
                <a:lnTo>
                  <a:pt x="1" y="25"/>
                </a:lnTo>
                <a:lnTo>
                  <a:pt x="2" y="30"/>
                </a:lnTo>
                <a:lnTo>
                  <a:pt x="6" y="34"/>
                </a:lnTo>
                <a:lnTo>
                  <a:pt x="10" y="37"/>
                </a:lnTo>
                <a:lnTo>
                  <a:pt x="14" y="39"/>
                </a:lnTo>
                <a:lnTo>
                  <a:pt x="201" y="39"/>
                </a:lnTo>
                <a:lnTo>
                  <a:pt x="213" y="39"/>
                </a:lnTo>
                <a:lnTo>
                  <a:pt x="217" y="37"/>
                </a:lnTo>
                <a:lnTo>
                  <a:pt x="221" y="34"/>
                </a:lnTo>
                <a:lnTo>
                  <a:pt x="225" y="30"/>
                </a:lnTo>
                <a:lnTo>
                  <a:pt x="226" y="25"/>
                </a:lnTo>
                <a:lnTo>
                  <a:pt x="227" y="19"/>
                </a:lnTo>
                <a:lnTo>
                  <a:pt x="226" y="14"/>
                </a:lnTo>
                <a:lnTo>
                  <a:pt x="225" y="10"/>
                </a:lnTo>
                <a:lnTo>
                  <a:pt x="221" y="6"/>
                </a:lnTo>
                <a:lnTo>
                  <a:pt x="217" y="2"/>
                </a:lnTo>
                <a:lnTo>
                  <a:pt x="213" y="1"/>
                </a:lnTo>
                <a:lnTo>
                  <a:pt x="206"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3" name="Straight Connector 46991"/>
          <p:cNvSpPr>
            <a:spLocks noChangeShapeType="1"/>
          </p:cNvSpPr>
          <p:nvPr/>
        </p:nvSpPr>
        <p:spPr bwMode="auto">
          <a:xfrm>
            <a:off x="7004050" y="29114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4" name="Shape 46992"/>
          <p:cNvSpPr>
            <a:spLocks/>
          </p:cNvSpPr>
          <p:nvPr/>
        </p:nvSpPr>
        <p:spPr bwMode="auto">
          <a:xfrm>
            <a:off x="6996113" y="2911475"/>
            <a:ext cx="152400" cy="14288"/>
          </a:xfrm>
          <a:custGeom>
            <a:avLst/>
            <a:gdLst>
              <a:gd name="T0" fmla="*/ 2147483647 w 383"/>
              <a:gd name="T1" fmla="*/ 0 h 39"/>
              <a:gd name="T2" fmla="*/ 2147483647 w 383"/>
              <a:gd name="T3" fmla="*/ 2147483647 h 39"/>
              <a:gd name="T4" fmla="*/ 2147483647 w 383"/>
              <a:gd name="T5" fmla="*/ 2147483647 h 39"/>
              <a:gd name="T6" fmla="*/ 2147483647 w 383"/>
              <a:gd name="T7" fmla="*/ 2147483647 h 39"/>
              <a:gd name="T8" fmla="*/ 2147483647 w 383"/>
              <a:gd name="T9" fmla="*/ 2147483647 h 39"/>
              <a:gd name="T10" fmla="*/ 0 w 383"/>
              <a:gd name="T11" fmla="*/ 2147483647 h 39"/>
              <a:gd name="T12" fmla="*/ 0 w 383"/>
              <a:gd name="T13" fmla="*/ 2147483647 h 39"/>
              <a:gd name="T14" fmla="*/ 0 w 383"/>
              <a:gd name="T15" fmla="*/ 2147483647 h 39"/>
              <a:gd name="T16" fmla="*/ 2147483647 w 383"/>
              <a:gd name="T17" fmla="*/ 2147483647 h 39"/>
              <a:gd name="T18" fmla="*/ 2147483647 w 383"/>
              <a:gd name="T19" fmla="*/ 2147483647 h 39"/>
              <a:gd name="T20" fmla="*/ 2147483647 w 383"/>
              <a:gd name="T21" fmla="*/ 2147483647 h 39"/>
              <a:gd name="T22" fmla="*/ 2147483647 w 383"/>
              <a:gd name="T23" fmla="*/ 2147483647 h 39"/>
              <a:gd name="T24" fmla="*/ 2147483647 w 383"/>
              <a:gd name="T25" fmla="*/ 2147483647 h 39"/>
              <a:gd name="T26" fmla="*/ 2147483647 w 383"/>
              <a:gd name="T27" fmla="*/ 2147483647 h 39"/>
              <a:gd name="T28" fmla="*/ 2147483647 w 383"/>
              <a:gd name="T29" fmla="*/ 2147483647 h 39"/>
              <a:gd name="T30" fmla="*/ 2147483647 w 383"/>
              <a:gd name="T31" fmla="*/ 2147483647 h 39"/>
              <a:gd name="T32" fmla="*/ 2147483647 w 383"/>
              <a:gd name="T33" fmla="*/ 2147483647 h 39"/>
              <a:gd name="T34" fmla="*/ 2147483647 w 383"/>
              <a:gd name="T35" fmla="*/ 2147483647 h 39"/>
              <a:gd name="T36" fmla="*/ 2147483647 w 383"/>
              <a:gd name="T37" fmla="*/ 2147483647 h 39"/>
              <a:gd name="T38" fmla="*/ 2147483647 w 383"/>
              <a:gd name="T39" fmla="*/ 2147483647 h 39"/>
              <a:gd name="T40" fmla="*/ 2147483647 w 383"/>
              <a:gd name="T41" fmla="*/ 2147483647 h 39"/>
              <a:gd name="T42" fmla="*/ 2147483647 w 383"/>
              <a:gd name="T43" fmla="*/ 2147483647 h 39"/>
              <a:gd name="T44" fmla="*/ 2147483647 w 383"/>
              <a:gd name="T45" fmla="*/ 2147483647 h 39"/>
              <a:gd name="T46" fmla="*/ 2147483647 w 383"/>
              <a:gd name="T47" fmla="*/ 2147483647 h 39"/>
              <a:gd name="T48" fmla="*/ 2147483647 w 383"/>
              <a:gd name="T49" fmla="*/ 0 h 39"/>
              <a:gd name="T50" fmla="*/ 2147483647 w 383"/>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3"/>
              <a:gd name="T79" fmla="*/ 0 h 39"/>
              <a:gd name="T80" fmla="*/ 383 w 383"/>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3" h="39">
                <a:moveTo>
                  <a:pt x="19" y="0"/>
                </a:moveTo>
                <a:lnTo>
                  <a:pt x="14" y="1"/>
                </a:lnTo>
                <a:lnTo>
                  <a:pt x="9" y="2"/>
                </a:lnTo>
                <a:lnTo>
                  <a:pt x="5" y="6"/>
                </a:lnTo>
                <a:lnTo>
                  <a:pt x="2" y="10"/>
                </a:lnTo>
                <a:lnTo>
                  <a:pt x="0" y="14"/>
                </a:lnTo>
                <a:lnTo>
                  <a:pt x="0" y="19"/>
                </a:lnTo>
                <a:lnTo>
                  <a:pt x="0" y="25"/>
                </a:lnTo>
                <a:lnTo>
                  <a:pt x="2" y="30"/>
                </a:lnTo>
                <a:lnTo>
                  <a:pt x="5" y="34"/>
                </a:lnTo>
                <a:lnTo>
                  <a:pt x="9" y="37"/>
                </a:lnTo>
                <a:lnTo>
                  <a:pt x="14" y="39"/>
                </a:lnTo>
                <a:lnTo>
                  <a:pt x="358" y="39"/>
                </a:lnTo>
                <a:lnTo>
                  <a:pt x="368" y="39"/>
                </a:lnTo>
                <a:lnTo>
                  <a:pt x="374" y="37"/>
                </a:lnTo>
                <a:lnTo>
                  <a:pt x="378" y="34"/>
                </a:lnTo>
                <a:lnTo>
                  <a:pt x="380" y="30"/>
                </a:lnTo>
                <a:lnTo>
                  <a:pt x="383" y="25"/>
                </a:lnTo>
                <a:lnTo>
                  <a:pt x="383" y="19"/>
                </a:lnTo>
                <a:lnTo>
                  <a:pt x="383" y="14"/>
                </a:lnTo>
                <a:lnTo>
                  <a:pt x="380" y="10"/>
                </a:lnTo>
                <a:lnTo>
                  <a:pt x="378" y="6"/>
                </a:lnTo>
                <a:lnTo>
                  <a:pt x="374" y="2"/>
                </a:lnTo>
                <a:lnTo>
                  <a:pt x="368" y="1"/>
                </a:lnTo>
                <a:lnTo>
                  <a:pt x="363"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5" name="Straight Connector 46993"/>
          <p:cNvSpPr>
            <a:spLocks noChangeShapeType="1"/>
          </p:cNvSpPr>
          <p:nvPr/>
        </p:nvSpPr>
        <p:spPr bwMode="auto">
          <a:xfrm>
            <a:off x="7132638" y="29178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6" name="Shape 46994"/>
          <p:cNvSpPr>
            <a:spLocks/>
          </p:cNvSpPr>
          <p:nvPr/>
        </p:nvSpPr>
        <p:spPr bwMode="auto">
          <a:xfrm>
            <a:off x="7132638" y="2870200"/>
            <a:ext cx="15875" cy="55563"/>
          </a:xfrm>
          <a:custGeom>
            <a:avLst/>
            <a:gdLst>
              <a:gd name="T0" fmla="*/ 0 w 40"/>
              <a:gd name="T1" fmla="*/ 2147483647 h 149"/>
              <a:gd name="T2" fmla="*/ 2147483647 w 40"/>
              <a:gd name="T3" fmla="*/ 2147483647 h 149"/>
              <a:gd name="T4" fmla="*/ 2147483647 w 40"/>
              <a:gd name="T5" fmla="*/ 2147483647 h 149"/>
              <a:gd name="T6" fmla="*/ 2147483647 w 40"/>
              <a:gd name="T7" fmla="*/ 2147483647 h 149"/>
              <a:gd name="T8" fmla="*/ 2147483647 w 40"/>
              <a:gd name="T9" fmla="*/ 2147483647 h 149"/>
              <a:gd name="T10" fmla="*/ 2147483647 w 40"/>
              <a:gd name="T11" fmla="*/ 2147483647 h 149"/>
              <a:gd name="T12" fmla="*/ 2147483647 w 40"/>
              <a:gd name="T13" fmla="*/ 2147483647 h 149"/>
              <a:gd name="T14" fmla="*/ 2147483647 w 40"/>
              <a:gd name="T15" fmla="*/ 2147483647 h 149"/>
              <a:gd name="T16" fmla="*/ 2147483647 w 40"/>
              <a:gd name="T17" fmla="*/ 2147483647 h 149"/>
              <a:gd name="T18" fmla="*/ 2147483647 w 40"/>
              <a:gd name="T19" fmla="*/ 2147483647 h 149"/>
              <a:gd name="T20" fmla="*/ 2147483647 w 40"/>
              <a:gd name="T21" fmla="*/ 2147483647 h 149"/>
              <a:gd name="T22" fmla="*/ 2147483647 w 40"/>
              <a:gd name="T23" fmla="*/ 2147483647 h 149"/>
              <a:gd name="T24" fmla="*/ 2147483647 w 40"/>
              <a:gd name="T25" fmla="*/ 2147483647 h 149"/>
              <a:gd name="T26" fmla="*/ 2147483647 w 40"/>
              <a:gd name="T27" fmla="*/ 2147483647 h 149"/>
              <a:gd name="T28" fmla="*/ 2147483647 w 40"/>
              <a:gd name="T29" fmla="*/ 2147483647 h 149"/>
              <a:gd name="T30" fmla="*/ 2147483647 w 40"/>
              <a:gd name="T31" fmla="*/ 2147483647 h 149"/>
              <a:gd name="T32" fmla="*/ 2147483647 w 40"/>
              <a:gd name="T33" fmla="*/ 2147483647 h 149"/>
              <a:gd name="T34" fmla="*/ 2147483647 w 40"/>
              <a:gd name="T35" fmla="*/ 2147483647 h 149"/>
              <a:gd name="T36" fmla="*/ 2147483647 w 40"/>
              <a:gd name="T37" fmla="*/ 0 h 149"/>
              <a:gd name="T38" fmla="*/ 2147483647 w 40"/>
              <a:gd name="T39" fmla="*/ 2147483647 h 149"/>
              <a:gd name="T40" fmla="*/ 2147483647 w 40"/>
              <a:gd name="T41" fmla="*/ 2147483647 h 149"/>
              <a:gd name="T42" fmla="*/ 2147483647 w 40"/>
              <a:gd name="T43" fmla="*/ 2147483647 h 149"/>
              <a:gd name="T44" fmla="*/ 2147483647 w 40"/>
              <a:gd name="T45" fmla="*/ 2147483647 h 149"/>
              <a:gd name="T46" fmla="*/ 2147483647 w 40"/>
              <a:gd name="T47" fmla="*/ 2147483647 h 149"/>
              <a:gd name="T48" fmla="*/ 0 w 40"/>
              <a:gd name="T49" fmla="*/ 2147483647 h 149"/>
              <a:gd name="T50" fmla="*/ 0 w 40"/>
              <a:gd name="T51" fmla="*/ 2147483647 h 1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149"/>
              <a:gd name="T80" fmla="*/ 40 w 40"/>
              <a:gd name="T81" fmla="*/ 149 h 14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149">
                <a:moveTo>
                  <a:pt x="0" y="129"/>
                </a:moveTo>
                <a:lnTo>
                  <a:pt x="1" y="135"/>
                </a:lnTo>
                <a:lnTo>
                  <a:pt x="3" y="140"/>
                </a:lnTo>
                <a:lnTo>
                  <a:pt x="7" y="144"/>
                </a:lnTo>
                <a:lnTo>
                  <a:pt x="11" y="147"/>
                </a:lnTo>
                <a:lnTo>
                  <a:pt x="15" y="149"/>
                </a:lnTo>
                <a:lnTo>
                  <a:pt x="20" y="149"/>
                </a:lnTo>
                <a:lnTo>
                  <a:pt x="25" y="149"/>
                </a:lnTo>
                <a:lnTo>
                  <a:pt x="31" y="147"/>
                </a:lnTo>
                <a:lnTo>
                  <a:pt x="35" y="144"/>
                </a:lnTo>
                <a:lnTo>
                  <a:pt x="37" y="140"/>
                </a:lnTo>
                <a:lnTo>
                  <a:pt x="40" y="135"/>
                </a:lnTo>
                <a:lnTo>
                  <a:pt x="40" y="26"/>
                </a:lnTo>
                <a:lnTo>
                  <a:pt x="40" y="14"/>
                </a:lnTo>
                <a:lnTo>
                  <a:pt x="37" y="10"/>
                </a:lnTo>
                <a:lnTo>
                  <a:pt x="35" y="6"/>
                </a:lnTo>
                <a:lnTo>
                  <a:pt x="31" y="2"/>
                </a:lnTo>
                <a:lnTo>
                  <a:pt x="25" y="1"/>
                </a:lnTo>
                <a:lnTo>
                  <a:pt x="20" y="0"/>
                </a:lnTo>
                <a:lnTo>
                  <a:pt x="15" y="1"/>
                </a:lnTo>
                <a:lnTo>
                  <a:pt x="11" y="2"/>
                </a:lnTo>
                <a:lnTo>
                  <a:pt x="7" y="6"/>
                </a:lnTo>
                <a:lnTo>
                  <a:pt x="3" y="10"/>
                </a:lnTo>
                <a:lnTo>
                  <a:pt x="1" y="14"/>
                </a:lnTo>
                <a:lnTo>
                  <a:pt x="0" y="21"/>
                </a:lnTo>
                <a:lnTo>
                  <a:pt x="0" y="129"/>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7" name="Straight Connector 46995"/>
          <p:cNvSpPr>
            <a:spLocks noChangeShapeType="1"/>
          </p:cNvSpPr>
          <p:nvPr/>
        </p:nvSpPr>
        <p:spPr bwMode="auto">
          <a:xfrm>
            <a:off x="7140575" y="287020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8" name="Shape 46996"/>
          <p:cNvSpPr>
            <a:spLocks/>
          </p:cNvSpPr>
          <p:nvPr/>
        </p:nvSpPr>
        <p:spPr bwMode="auto">
          <a:xfrm>
            <a:off x="7132638" y="2870200"/>
            <a:ext cx="74612" cy="14288"/>
          </a:xfrm>
          <a:custGeom>
            <a:avLst/>
            <a:gdLst>
              <a:gd name="T0" fmla="*/ 2147483647 w 188"/>
              <a:gd name="T1" fmla="*/ 0 h 39"/>
              <a:gd name="T2" fmla="*/ 2147483647 w 188"/>
              <a:gd name="T3" fmla="*/ 2147483647 h 39"/>
              <a:gd name="T4" fmla="*/ 2147483647 w 188"/>
              <a:gd name="T5" fmla="*/ 2147483647 h 39"/>
              <a:gd name="T6" fmla="*/ 2147483647 w 188"/>
              <a:gd name="T7" fmla="*/ 2147483647 h 39"/>
              <a:gd name="T8" fmla="*/ 2147483647 w 188"/>
              <a:gd name="T9" fmla="*/ 2147483647 h 39"/>
              <a:gd name="T10" fmla="*/ 2147483647 w 188"/>
              <a:gd name="T11" fmla="*/ 2147483647 h 39"/>
              <a:gd name="T12" fmla="*/ 0 w 188"/>
              <a:gd name="T13" fmla="*/ 2147483647 h 39"/>
              <a:gd name="T14" fmla="*/ 2147483647 w 188"/>
              <a:gd name="T15" fmla="*/ 2147483647 h 39"/>
              <a:gd name="T16" fmla="*/ 2147483647 w 188"/>
              <a:gd name="T17" fmla="*/ 2147483647 h 39"/>
              <a:gd name="T18" fmla="*/ 2147483647 w 188"/>
              <a:gd name="T19" fmla="*/ 2147483647 h 39"/>
              <a:gd name="T20" fmla="*/ 2147483647 w 188"/>
              <a:gd name="T21" fmla="*/ 2147483647 h 39"/>
              <a:gd name="T22" fmla="*/ 2147483647 w 188"/>
              <a:gd name="T23" fmla="*/ 2147483647 h 39"/>
              <a:gd name="T24" fmla="*/ 2147483647 w 188"/>
              <a:gd name="T25" fmla="*/ 2147483647 h 39"/>
              <a:gd name="T26" fmla="*/ 2147483647 w 188"/>
              <a:gd name="T27" fmla="*/ 2147483647 h 39"/>
              <a:gd name="T28" fmla="*/ 2147483647 w 188"/>
              <a:gd name="T29" fmla="*/ 2147483647 h 39"/>
              <a:gd name="T30" fmla="*/ 2147483647 w 188"/>
              <a:gd name="T31" fmla="*/ 2147483647 h 39"/>
              <a:gd name="T32" fmla="*/ 2147483647 w 188"/>
              <a:gd name="T33" fmla="*/ 2147483647 h 39"/>
              <a:gd name="T34" fmla="*/ 2147483647 w 188"/>
              <a:gd name="T35" fmla="*/ 2147483647 h 39"/>
              <a:gd name="T36" fmla="*/ 2147483647 w 188"/>
              <a:gd name="T37" fmla="*/ 2147483647 h 39"/>
              <a:gd name="T38" fmla="*/ 2147483647 w 188"/>
              <a:gd name="T39" fmla="*/ 2147483647 h 39"/>
              <a:gd name="T40" fmla="*/ 2147483647 w 188"/>
              <a:gd name="T41" fmla="*/ 2147483647 h 39"/>
              <a:gd name="T42" fmla="*/ 2147483647 w 188"/>
              <a:gd name="T43" fmla="*/ 2147483647 h 39"/>
              <a:gd name="T44" fmla="*/ 2147483647 w 188"/>
              <a:gd name="T45" fmla="*/ 2147483647 h 39"/>
              <a:gd name="T46" fmla="*/ 2147483647 w 188"/>
              <a:gd name="T47" fmla="*/ 2147483647 h 39"/>
              <a:gd name="T48" fmla="*/ 2147483647 w 188"/>
              <a:gd name="T49" fmla="*/ 0 h 39"/>
              <a:gd name="T50" fmla="*/ 2147483647 w 18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8"/>
              <a:gd name="T79" fmla="*/ 0 h 39"/>
              <a:gd name="T80" fmla="*/ 188 w 18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8" h="39">
                <a:moveTo>
                  <a:pt x="20" y="0"/>
                </a:moveTo>
                <a:lnTo>
                  <a:pt x="15" y="1"/>
                </a:lnTo>
                <a:lnTo>
                  <a:pt x="11" y="2"/>
                </a:lnTo>
                <a:lnTo>
                  <a:pt x="7" y="6"/>
                </a:lnTo>
                <a:lnTo>
                  <a:pt x="3" y="10"/>
                </a:lnTo>
                <a:lnTo>
                  <a:pt x="1" y="14"/>
                </a:lnTo>
                <a:lnTo>
                  <a:pt x="0" y="20"/>
                </a:lnTo>
                <a:lnTo>
                  <a:pt x="1" y="25"/>
                </a:lnTo>
                <a:lnTo>
                  <a:pt x="3" y="30"/>
                </a:lnTo>
                <a:lnTo>
                  <a:pt x="7" y="34"/>
                </a:lnTo>
                <a:lnTo>
                  <a:pt x="11" y="37"/>
                </a:lnTo>
                <a:lnTo>
                  <a:pt x="15" y="39"/>
                </a:lnTo>
                <a:lnTo>
                  <a:pt x="163" y="39"/>
                </a:lnTo>
                <a:lnTo>
                  <a:pt x="173" y="39"/>
                </a:lnTo>
                <a:lnTo>
                  <a:pt x="177" y="37"/>
                </a:lnTo>
                <a:lnTo>
                  <a:pt x="183" y="34"/>
                </a:lnTo>
                <a:lnTo>
                  <a:pt x="185" y="30"/>
                </a:lnTo>
                <a:lnTo>
                  <a:pt x="187" y="25"/>
                </a:lnTo>
                <a:lnTo>
                  <a:pt x="188" y="20"/>
                </a:lnTo>
                <a:lnTo>
                  <a:pt x="187" y="14"/>
                </a:lnTo>
                <a:lnTo>
                  <a:pt x="185" y="10"/>
                </a:lnTo>
                <a:lnTo>
                  <a:pt x="183" y="6"/>
                </a:lnTo>
                <a:lnTo>
                  <a:pt x="177" y="2"/>
                </a:lnTo>
                <a:lnTo>
                  <a:pt x="173" y="1"/>
                </a:lnTo>
                <a:lnTo>
                  <a:pt x="16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19" name="Straight Connector 46997"/>
          <p:cNvSpPr>
            <a:spLocks noChangeShapeType="1"/>
          </p:cNvSpPr>
          <p:nvPr/>
        </p:nvSpPr>
        <p:spPr bwMode="auto">
          <a:xfrm>
            <a:off x="7191375" y="2876550"/>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0" name="Shape 46998"/>
          <p:cNvSpPr>
            <a:spLocks/>
          </p:cNvSpPr>
          <p:nvPr/>
        </p:nvSpPr>
        <p:spPr bwMode="auto">
          <a:xfrm>
            <a:off x="7191375" y="2786063"/>
            <a:ext cx="15875" cy="98425"/>
          </a:xfrm>
          <a:custGeom>
            <a:avLst/>
            <a:gdLst>
              <a:gd name="T0" fmla="*/ 0 w 39"/>
              <a:gd name="T1" fmla="*/ 2147483647 h 257"/>
              <a:gd name="T2" fmla="*/ 0 w 39"/>
              <a:gd name="T3" fmla="*/ 2147483647 h 257"/>
              <a:gd name="T4" fmla="*/ 2147483647 w 39"/>
              <a:gd name="T5" fmla="*/ 2147483647 h 257"/>
              <a:gd name="T6" fmla="*/ 2147483647 w 39"/>
              <a:gd name="T7" fmla="*/ 2147483647 h 257"/>
              <a:gd name="T8" fmla="*/ 2147483647 w 39"/>
              <a:gd name="T9" fmla="*/ 2147483647 h 257"/>
              <a:gd name="T10" fmla="*/ 2147483647 w 39"/>
              <a:gd name="T11" fmla="*/ 2147483647 h 257"/>
              <a:gd name="T12" fmla="*/ 2147483647 w 39"/>
              <a:gd name="T13" fmla="*/ 2147483647 h 257"/>
              <a:gd name="T14" fmla="*/ 2147483647 w 39"/>
              <a:gd name="T15" fmla="*/ 2147483647 h 257"/>
              <a:gd name="T16" fmla="*/ 2147483647 w 39"/>
              <a:gd name="T17" fmla="*/ 2147483647 h 257"/>
              <a:gd name="T18" fmla="*/ 2147483647 w 39"/>
              <a:gd name="T19" fmla="*/ 2147483647 h 257"/>
              <a:gd name="T20" fmla="*/ 2147483647 w 39"/>
              <a:gd name="T21" fmla="*/ 2147483647 h 257"/>
              <a:gd name="T22" fmla="*/ 2147483647 w 39"/>
              <a:gd name="T23" fmla="*/ 2147483647 h 257"/>
              <a:gd name="T24" fmla="*/ 2147483647 w 39"/>
              <a:gd name="T25" fmla="*/ 2147483647 h 257"/>
              <a:gd name="T26" fmla="*/ 2147483647 w 39"/>
              <a:gd name="T27" fmla="*/ 2147483647 h 257"/>
              <a:gd name="T28" fmla="*/ 2147483647 w 39"/>
              <a:gd name="T29" fmla="*/ 2147483647 h 257"/>
              <a:gd name="T30" fmla="*/ 2147483647 w 39"/>
              <a:gd name="T31" fmla="*/ 2147483647 h 257"/>
              <a:gd name="T32" fmla="*/ 2147483647 w 39"/>
              <a:gd name="T33" fmla="*/ 2147483647 h 257"/>
              <a:gd name="T34" fmla="*/ 2147483647 w 39"/>
              <a:gd name="T35" fmla="*/ 0 h 257"/>
              <a:gd name="T36" fmla="*/ 2147483647 w 39"/>
              <a:gd name="T37" fmla="*/ 0 h 257"/>
              <a:gd name="T38" fmla="*/ 2147483647 w 39"/>
              <a:gd name="T39" fmla="*/ 0 h 257"/>
              <a:gd name="T40" fmla="*/ 2147483647 w 39"/>
              <a:gd name="T41" fmla="*/ 2147483647 h 257"/>
              <a:gd name="T42" fmla="*/ 2147483647 w 39"/>
              <a:gd name="T43" fmla="*/ 2147483647 h 257"/>
              <a:gd name="T44" fmla="*/ 2147483647 w 39"/>
              <a:gd name="T45" fmla="*/ 2147483647 h 257"/>
              <a:gd name="T46" fmla="*/ 0 w 39"/>
              <a:gd name="T47" fmla="*/ 2147483647 h 257"/>
              <a:gd name="T48" fmla="*/ 0 w 39"/>
              <a:gd name="T49" fmla="*/ 2147483647 h 257"/>
              <a:gd name="T50" fmla="*/ 0 w 39"/>
              <a:gd name="T51" fmla="*/ 2147483647 h 2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257"/>
              <a:gd name="T80" fmla="*/ 39 w 39"/>
              <a:gd name="T81" fmla="*/ 257 h 25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257">
                <a:moveTo>
                  <a:pt x="0" y="238"/>
                </a:moveTo>
                <a:lnTo>
                  <a:pt x="0" y="243"/>
                </a:lnTo>
                <a:lnTo>
                  <a:pt x="3" y="248"/>
                </a:lnTo>
                <a:lnTo>
                  <a:pt x="5" y="252"/>
                </a:lnTo>
                <a:lnTo>
                  <a:pt x="9" y="255"/>
                </a:lnTo>
                <a:lnTo>
                  <a:pt x="15" y="257"/>
                </a:lnTo>
                <a:lnTo>
                  <a:pt x="20" y="257"/>
                </a:lnTo>
                <a:lnTo>
                  <a:pt x="25" y="257"/>
                </a:lnTo>
                <a:lnTo>
                  <a:pt x="29" y="255"/>
                </a:lnTo>
                <a:lnTo>
                  <a:pt x="35" y="252"/>
                </a:lnTo>
                <a:lnTo>
                  <a:pt x="37" y="248"/>
                </a:lnTo>
                <a:lnTo>
                  <a:pt x="39" y="243"/>
                </a:lnTo>
                <a:lnTo>
                  <a:pt x="39" y="25"/>
                </a:lnTo>
                <a:lnTo>
                  <a:pt x="39" y="14"/>
                </a:lnTo>
                <a:lnTo>
                  <a:pt x="37" y="9"/>
                </a:lnTo>
                <a:lnTo>
                  <a:pt x="35" y="5"/>
                </a:lnTo>
                <a:lnTo>
                  <a:pt x="29" y="2"/>
                </a:lnTo>
                <a:lnTo>
                  <a:pt x="25" y="0"/>
                </a:lnTo>
                <a:lnTo>
                  <a:pt x="20" y="0"/>
                </a:lnTo>
                <a:lnTo>
                  <a:pt x="15" y="0"/>
                </a:lnTo>
                <a:lnTo>
                  <a:pt x="9" y="2"/>
                </a:lnTo>
                <a:lnTo>
                  <a:pt x="5" y="5"/>
                </a:lnTo>
                <a:lnTo>
                  <a:pt x="3" y="9"/>
                </a:lnTo>
                <a:lnTo>
                  <a:pt x="0" y="14"/>
                </a:lnTo>
                <a:lnTo>
                  <a:pt x="0" y="20"/>
                </a:lnTo>
                <a:lnTo>
                  <a:pt x="0" y="238"/>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1" name="Straight Connector 46999"/>
          <p:cNvSpPr>
            <a:spLocks noChangeShapeType="1"/>
          </p:cNvSpPr>
          <p:nvPr/>
        </p:nvSpPr>
        <p:spPr bwMode="auto">
          <a:xfrm>
            <a:off x="7199313" y="27860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2" name="Shape 47000"/>
          <p:cNvSpPr>
            <a:spLocks/>
          </p:cNvSpPr>
          <p:nvPr/>
        </p:nvSpPr>
        <p:spPr bwMode="auto">
          <a:xfrm>
            <a:off x="7191375" y="2786063"/>
            <a:ext cx="55563" cy="14287"/>
          </a:xfrm>
          <a:custGeom>
            <a:avLst/>
            <a:gdLst>
              <a:gd name="T0" fmla="*/ 2147483647 w 138"/>
              <a:gd name="T1" fmla="*/ 0 h 38"/>
              <a:gd name="T2" fmla="*/ 2147483647 w 138"/>
              <a:gd name="T3" fmla="*/ 0 h 38"/>
              <a:gd name="T4" fmla="*/ 2147483647 w 138"/>
              <a:gd name="T5" fmla="*/ 2147483647 h 38"/>
              <a:gd name="T6" fmla="*/ 2147483647 w 138"/>
              <a:gd name="T7" fmla="*/ 2147483647 h 38"/>
              <a:gd name="T8" fmla="*/ 2147483647 w 138"/>
              <a:gd name="T9" fmla="*/ 2147483647 h 38"/>
              <a:gd name="T10" fmla="*/ 0 w 138"/>
              <a:gd name="T11" fmla="*/ 2147483647 h 38"/>
              <a:gd name="T12" fmla="*/ 0 w 138"/>
              <a:gd name="T13" fmla="*/ 2147483647 h 38"/>
              <a:gd name="T14" fmla="*/ 0 w 138"/>
              <a:gd name="T15" fmla="*/ 2147483647 h 38"/>
              <a:gd name="T16" fmla="*/ 2147483647 w 138"/>
              <a:gd name="T17" fmla="*/ 2147483647 h 38"/>
              <a:gd name="T18" fmla="*/ 2147483647 w 138"/>
              <a:gd name="T19" fmla="*/ 2147483647 h 38"/>
              <a:gd name="T20" fmla="*/ 2147483647 w 138"/>
              <a:gd name="T21" fmla="*/ 2147483647 h 38"/>
              <a:gd name="T22" fmla="*/ 2147483647 w 138"/>
              <a:gd name="T23" fmla="*/ 2147483647 h 38"/>
              <a:gd name="T24" fmla="*/ 2147483647 w 138"/>
              <a:gd name="T25" fmla="*/ 2147483647 h 38"/>
              <a:gd name="T26" fmla="*/ 2147483647 w 138"/>
              <a:gd name="T27" fmla="*/ 2147483647 h 38"/>
              <a:gd name="T28" fmla="*/ 2147483647 w 138"/>
              <a:gd name="T29" fmla="*/ 2147483647 h 38"/>
              <a:gd name="T30" fmla="*/ 2147483647 w 138"/>
              <a:gd name="T31" fmla="*/ 2147483647 h 38"/>
              <a:gd name="T32" fmla="*/ 2147483647 w 138"/>
              <a:gd name="T33" fmla="*/ 2147483647 h 38"/>
              <a:gd name="T34" fmla="*/ 2147483647 w 138"/>
              <a:gd name="T35" fmla="*/ 2147483647 h 38"/>
              <a:gd name="T36" fmla="*/ 2147483647 w 138"/>
              <a:gd name="T37" fmla="*/ 2147483647 h 38"/>
              <a:gd name="T38" fmla="*/ 2147483647 w 138"/>
              <a:gd name="T39" fmla="*/ 2147483647 h 38"/>
              <a:gd name="T40" fmla="*/ 2147483647 w 138"/>
              <a:gd name="T41" fmla="*/ 2147483647 h 38"/>
              <a:gd name="T42" fmla="*/ 2147483647 w 138"/>
              <a:gd name="T43" fmla="*/ 2147483647 h 38"/>
              <a:gd name="T44" fmla="*/ 2147483647 w 138"/>
              <a:gd name="T45" fmla="*/ 2147483647 h 38"/>
              <a:gd name="T46" fmla="*/ 2147483647 w 138"/>
              <a:gd name="T47" fmla="*/ 0 h 38"/>
              <a:gd name="T48" fmla="*/ 2147483647 w 138"/>
              <a:gd name="T49" fmla="*/ 0 h 38"/>
              <a:gd name="T50" fmla="*/ 2147483647 w 13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38"/>
              <a:gd name="T80" fmla="*/ 138 w 13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38">
                <a:moveTo>
                  <a:pt x="20" y="0"/>
                </a:moveTo>
                <a:lnTo>
                  <a:pt x="15" y="0"/>
                </a:lnTo>
                <a:lnTo>
                  <a:pt x="9" y="2"/>
                </a:lnTo>
                <a:lnTo>
                  <a:pt x="5" y="5"/>
                </a:lnTo>
                <a:lnTo>
                  <a:pt x="3" y="9"/>
                </a:lnTo>
                <a:lnTo>
                  <a:pt x="0" y="14"/>
                </a:lnTo>
                <a:lnTo>
                  <a:pt x="0" y="20"/>
                </a:lnTo>
                <a:lnTo>
                  <a:pt x="0" y="25"/>
                </a:lnTo>
                <a:lnTo>
                  <a:pt x="3" y="29"/>
                </a:lnTo>
                <a:lnTo>
                  <a:pt x="5" y="33"/>
                </a:lnTo>
                <a:lnTo>
                  <a:pt x="9" y="37"/>
                </a:lnTo>
                <a:lnTo>
                  <a:pt x="15" y="38"/>
                </a:lnTo>
                <a:lnTo>
                  <a:pt x="113" y="38"/>
                </a:lnTo>
                <a:lnTo>
                  <a:pt x="123" y="38"/>
                </a:lnTo>
                <a:lnTo>
                  <a:pt x="128" y="37"/>
                </a:lnTo>
                <a:lnTo>
                  <a:pt x="132" y="33"/>
                </a:lnTo>
                <a:lnTo>
                  <a:pt x="135" y="29"/>
                </a:lnTo>
                <a:lnTo>
                  <a:pt x="138" y="25"/>
                </a:lnTo>
                <a:lnTo>
                  <a:pt x="138" y="20"/>
                </a:lnTo>
                <a:lnTo>
                  <a:pt x="138" y="14"/>
                </a:lnTo>
                <a:lnTo>
                  <a:pt x="135" y="9"/>
                </a:lnTo>
                <a:lnTo>
                  <a:pt x="132" y="5"/>
                </a:lnTo>
                <a:lnTo>
                  <a:pt x="128" y="2"/>
                </a:lnTo>
                <a:lnTo>
                  <a:pt x="123" y="0"/>
                </a:lnTo>
                <a:lnTo>
                  <a:pt x="11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3" name="Straight Connector 47001"/>
          <p:cNvSpPr>
            <a:spLocks noChangeShapeType="1"/>
          </p:cNvSpPr>
          <p:nvPr/>
        </p:nvSpPr>
        <p:spPr bwMode="auto">
          <a:xfrm>
            <a:off x="7239000" y="27860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4" name="Shape 47002"/>
          <p:cNvSpPr>
            <a:spLocks/>
          </p:cNvSpPr>
          <p:nvPr/>
        </p:nvSpPr>
        <p:spPr bwMode="auto">
          <a:xfrm>
            <a:off x="7231063" y="2786063"/>
            <a:ext cx="42862" cy="14287"/>
          </a:xfrm>
          <a:custGeom>
            <a:avLst/>
            <a:gdLst>
              <a:gd name="T0" fmla="*/ 2147483647 w 108"/>
              <a:gd name="T1" fmla="*/ 0 h 38"/>
              <a:gd name="T2" fmla="*/ 2147483647 w 108"/>
              <a:gd name="T3" fmla="*/ 0 h 38"/>
              <a:gd name="T4" fmla="*/ 2147483647 w 108"/>
              <a:gd name="T5" fmla="*/ 2147483647 h 38"/>
              <a:gd name="T6" fmla="*/ 2147483647 w 108"/>
              <a:gd name="T7" fmla="*/ 2147483647 h 38"/>
              <a:gd name="T8" fmla="*/ 2147483647 w 108"/>
              <a:gd name="T9" fmla="*/ 2147483647 h 38"/>
              <a:gd name="T10" fmla="*/ 2147483647 w 108"/>
              <a:gd name="T11" fmla="*/ 2147483647 h 38"/>
              <a:gd name="T12" fmla="*/ 0 w 108"/>
              <a:gd name="T13" fmla="*/ 2147483647 h 38"/>
              <a:gd name="T14" fmla="*/ 2147483647 w 108"/>
              <a:gd name="T15" fmla="*/ 2147483647 h 38"/>
              <a:gd name="T16" fmla="*/ 2147483647 w 108"/>
              <a:gd name="T17" fmla="*/ 2147483647 h 38"/>
              <a:gd name="T18" fmla="*/ 2147483647 w 108"/>
              <a:gd name="T19" fmla="*/ 2147483647 h 38"/>
              <a:gd name="T20" fmla="*/ 2147483647 w 108"/>
              <a:gd name="T21" fmla="*/ 2147483647 h 38"/>
              <a:gd name="T22" fmla="*/ 2147483647 w 108"/>
              <a:gd name="T23" fmla="*/ 2147483647 h 38"/>
              <a:gd name="T24" fmla="*/ 2147483647 w 108"/>
              <a:gd name="T25" fmla="*/ 2147483647 h 38"/>
              <a:gd name="T26" fmla="*/ 2147483647 w 108"/>
              <a:gd name="T27" fmla="*/ 2147483647 h 38"/>
              <a:gd name="T28" fmla="*/ 2147483647 w 108"/>
              <a:gd name="T29" fmla="*/ 2147483647 h 38"/>
              <a:gd name="T30" fmla="*/ 2147483647 w 108"/>
              <a:gd name="T31" fmla="*/ 2147483647 h 38"/>
              <a:gd name="T32" fmla="*/ 2147483647 w 108"/>
              <a:gd name="T33" fmla="*/ 2147483647 h 38"/>
              <a:gd name="T34" fmla="*/ 2147483647 w 108"/>
              <a:gd name="T35" fmla="*/ 2147483647 h 38"/>
              <a:gd name="T36" fmla="*/ 2147483647 w 108"/>
              <a:gd name="T37" fmla="*/ 2147483647 h 38"/>
              <a:gd name="T38" fmla="*/ 2147483647 w 108"/>
              <a:gd name="T39" fmla="*/ 2147483647 h 38"/>
              <a:gd name="T40" fmla="*/ 2147483647 w 108"/>
              <a:gd name="T41" fmla="*/ 2147483647 h 38"/>
              <a:gd name="T42" fmla="*/ 2147483647 w 108"/>
              <a:gd name="T43" fmla="*/ 2147483647 h 38"/>
              <a:gd name="T44" fmla="*/ 2147483647 w 108"/>
              <a:gd name="T45" fmla="*/ 2147483647 h 38"/>
              <a:gd name="T46" fmla="*/ 2147483647 w 108"/>
              <a:gd name="T47" fmla="*/ 0 h 38"/>
              <a:gd name="T48" fmla="*/ 2147483647 w 108"/>
              <a:gd name="T49" fmla="*/ 0 h 38"/>
              <a:gd name="T50" fmla="*/ 2147483647 w 10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38"/>
              <a:gd name="T80" fmla="*/ 108 w 10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38">
                <a:moveTo>
                  <a:pt x="20" y="0"/>
                </a:moveTo>
                <a:lnTo>
                  <a:pt x="15" y="0"/>
                </a:lnTo>
                <a:lnTo>
                  <a:pt x="11" y="2"/>
                </a:lnTo>
                <a:lnTo>
                  <a:pt x="7" y="5"/>
                </a:lnTo>
                <a:lnTo>
                  <a:pt x="3" y="9"/>
                </a:lnTo>
                <a:lnTo>
                  <a:pt x="1" y="14"/>
                </a:lnTo>
                <a:lnTo>
                  <a:pt x="0" y="20"/>
                </a:lnTo>
                <a:lnTo>
                  <a:pt x="1" y="25"/>
                </a:lnTo>
                <a:lnTo>
                  <a:pt x="3" y="29"/>
                </a:lnTo>
                <a:lnTo>
                  <a:pt x="7" y="33"/>
                </a:lnTo>
                <a:lnTo>
                  <a:pt x="11" y="37"/>
                </a:lnTo>
                <a:lnTo>
                  <a:pt x="15" y="38"/>
                </a:lnTo>
                <a:lnTo>
                  <a:pt x="83" y="38"/>
                </a:lnTo>
                <a:lnTo>
                  <a:pt x="94" y="38"/>
                </a:lnTo>
                <a:lnTo>
                  <a:pt x="99" y="37"/>
                </a:lnTo>
                <a:lnTo>
                  <a:pt x="103" y="33"/>
                </a:lnTo>
                <a:lnTo>
                  <a:pt x="106" y="29"/>
                </a:lnTo>
                <a:lnTo>
                  <a:pt x="108" y="25"/>
                </a:lnTo>
                <a:lnTo>
                  <a:pt x="108" y="20"/>
                </a:lnTo>
                <a:lnTo>
                  <a:pt x="108" y="14"/>
                </a:lnTo>
                <a:lnTo>
                  <a:pt x="106" y="9"/>
                </a:lnTo>
                <a:lnTo>
                  <a:pt x="103" y="5"/>
                </a:lnTo>
                <a:lnTo>
                  <a:pt x="99" y="2"/>
                </a:lnTo>
                <a:lnTo>
                  <a:pt x="94" y="0"/>
                </a:lnTo>
                <a:lnTo>
                  <a:pt x="8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5" name="Straight Connector 47003"/>
          <p:cNvSpPr>
            <a:spLocks noChangeShapeType="1"/>
          </p:cNvSpPr>
          <p:nvPr/>
        </p:nvSpPr>
        <p:spPr bwMode="auto">
          <a:xfrm>
            <a:off x="7265988" y="27860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6" name="Shape 47004"/>
          <p:cNvSpPr>
            <a:spLocks/>
          </p:cNvSpPr>
          <p:nvPr/>
        </p:nvSpPr>
        <p:spPr bwMode="auto">
          <a:xfrm>
            <a:off x="7258050" y="2786063"/>
            <a:ext cx="149225" cy="14287"/>
          </a:xfrm>
          <a:custGeom>
            <a:avLst/>
            <a:gdLst>
              <a:gd name="T0" fmla="*/ 2147483647 w 375"/>
              <a:gd name="T1" fmla="*/ 0 h 38"/>
              <a:gd name="T2" fmla="*/ 2147483647 w 375"/>
              <a:gd name="T3" fmla="*/ 0 h 38"/>
              <a:gd name="T4" fmla="*/ 2147483647 w 375"/>
              <a:gd name="T5" fmla="*/ 2147483647 h 38"/>
              <a:gd name="T6" fmla="*/ 2147483647 w 375"/>
              <a:gd name="T7" fmla="*/ 2147483647 h 38"/>
              <a:gd name="T8" fmla="*/ 2147483647 w 375"/>
              <a:gd name="T9" fmla="*/ 2147483647 h 38"/>
              <a:gd name="T10" fmla="*/ 2147483647 w 375"/>
              <a:gd name="T11" fmla="*/ 2147483647 h 38"/>
              <a:gd name="T12" fmla="*/ 0 w 375"/>
              <a:gd name="T13" fmla="*/ 2147483647 h 38"/>
              <a:gd name="T14" fmla="*/ 2147483647 w 375"/>
              <a:gd name="T15" fmla="*/ 2147483647 h 38"/>
              <a:gd name="T16" fmla="*/ 2147483647 w 375"/>
              <a:gd name="T17" fmla="*/ 2147483647 h 38"/>
              <a:gd name="T18" fmla="*/ 2147483647 w 375"/>
              <a:gd name="T19" fmla="*/ 2147483647 h 38"/>
              <a:gd name="T20" fmla="*/ 2147483647 w 375"/>
              <a:gd name="T21" fmla="*/ 2147483647 h 38"/>
              <a:gd name="T22" fmla="*/ 2147483647 w 375"/>
              <a:gd name="T23" fmla="*/ 2147483647 h 38"/>
              <a:gd name="T24" fmla="*/ 2147483647 w 375"/>
              <a:gd name="T25" fmla="*/ 2147483647 h 38"/>
              <a:gd name="T26" fmla="*/ 2147483647 w 375"/>
              <a:gd name="T27" fmla="*/ 2147483647 h 38"/>
              <a:gd name="T28" fmla="*/ 2147483647 w 375"/>
              <a:gd name="T29" fmla="*/ 2147483647 h 38"/>
              <a:gd name="T30" fmla="*/ 2147483647 w 375"/>
              <a:gd name="T31" fmla="*/ 2147483647 h 38"/>
              <a:gd name="T32" fmla="*/ 2147483647 w 375"/>
              <a:gd name="T33" fmla="*/ 2147483647 h 38"/>
              <a:gd name="T34" fmla="*/ 2147483647 w 375"/>
              <a:gd name="T35" fmla="*/ 2147483647 h 38"/>
              <a:gd name="T36" fmla="*/ 2147483647 w 375"/>
              <a:gd name="T37" fmla="*/ 2147483647 h 38"/>
              <a:gd name="T38" fmla="*/ 2147483647 w 375"/>
              <a:gd name="T39" fmla="*/ 2147483647 h 38"/>
              <a:gd name="T40" fmla="*/ 2147483647 w 375"/>
              <a:gd name="T41" fmla="*/ 2147483647 h 38"/>
              <a:gd name="T42" fmla="*/ 2147483647 w 375"/>
              <a:gd name="T43" fmla="*/ 2147483647 h 38"/>
              <a:gd name="T44" fmla="*/ 2147483647 w 375"/>
              <a:gd name="T45" fmla="*/ 2147483647 h 38"/>
              <a:gd name="T46" fmla="*/ 2147483647 w 375"/>
              <a:gd name="T47" fmla="*/ 0 h 38"/>
              <a:gd name="T48" fmla="*/ 2147483647 w 375"/>
              <a:gd name="T49" fmla="*/ 0 h 38"/>
              <a:gd name="T50" fmla="*/ 2147483647 w 375"/>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75"/>
              <a:gd name="T79" fmla="*/ 0 h 38"/>
              <a:gd name="T80" fmla="*/ 375 w 375"/>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75" h="38">
                <a:moveTo>
                  <a:pt x="20" y="0"/>
                </a:moveTo>
                <a:lnTo>
                  <a:pt x="16" y="0"/>
                </a:lnTo>
                <a:lnTo>
                  <a:pt x="10" y="2"/>
                </a:lnTo>
                <a:lnTo>
                  <a:pt x="6" y="5"/>
                </a:lnTo>
                <a:lnTo>
                  <a:pt x="2" y="9"/>
                </a:lnTo>
                <a:lnTo>
                  <a:pt x="1" y="14"/>
                </a:lnTo>
                <a:lnTo>
                  <a:pt x="0" y="20"/>
                </a:lnTo>
                <a:lnTo>
                  <a:pt x="1" y="25"/>
                </a:lnTo>
                <a:lnTo>
                  <a:pt x="2" y="29"/>
                </a:lnTo>
                <a:lnTo>
                  <a:pt x="6" y="33"/>
                </a:lnTo>
                <a:lnTo>
                  <a:pt x="10" y="37"/>
                </a:lnTo>
                <a:lnTo>
                  <a:pt x="16" y="38"/>
                </a:lnTo>
                <a:lnTo>
                  <a:pt x="350" y="38"/>
                </a:lnTo>
                <a:lnTo>
                  <a:pt x="359" y="38"/>
                </a:lnTo>
                <a:lnTo>
                  <a:pt x="365" y="37"/>
                </a:lnTo>
                <a:lnTo>
                  <a:pt x="368" y="33"/>
                </a:lnTo>
                <a:lnTo>
                  <a:pt x="372" y="29"/>
                </a:lnTo>
                <a:lnTo>
                  <a:pt x="374" y="25"/>
                </a:lnTo>
                <a:lnTo>
                  <a:pt x="375" y="20"/>
                </a:lnTo>
                <a:lnTo>
                  <a:pt x="374" y="14"/>
                </a:lnTo>
                <a:lnTo>
                  <a:pt x="372" y="9"/>
                </a:lnTo>
                <a:lnTo>
                  <a:pt x="368" y="5"/>
                </a:lnTo>
                <a:lnTo>
                  <a:pt x="365" y="2"/>
                </a:lnTo>
                <a:lnTo>
                  <a:pt x="359" y="0"/>
                </a:lnTo>
                <a:lnTo>
                  <a:pt x="354"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7" name="Straight Connector 47005"/>
          <p:cNvSpPr>
            <a:spLocks noChangeShapeType="1"/>
          </p:cNvSpPr>
          <p:nvPr/>
        </p:nvSpPr>
        <p:spPr bwMode="auto">
          <a:xfrm>
            <a:off x="7399338" y="27860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8" name="Shape 47006"/>
          <p:cNvSpPr>
            <a:spLocks/>
          </p:cNvSpPr>
          <p:nvPr/>
        </p:nvSpPr>
        <p:spPr bwMode="auto">
          <a:xfrm>
            <a:off x="7391400" y="2786063"/>
            <a:ext cx="26988" cy="14287"/>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0 w 69"/>
              <a:gd name="T11" fmla="*/ 2147483647 h 38"/>
              <a:gd name="T12" fmla="*/ 0 w 69"/>
              <a:gd name="T13" fmla="*/ 2147483647 h 38"/>
              <a:gd name="T14" fmla="*/ 0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5" y="0"/>
                </a:lnTo>
                <a:lnTo>
                  <a:pt x="10" y="2"/>
                </a:lnTo>
                <a:lnTo>
                  <a:pt x="6" y="5"/>
                </a:lnTo>
                <a:lnTo>
                  <a:pt x="3" y="9"/>
                </a:lnTo>
                <a:lnTo>
                  <a:pt x="0" y="14"/>
                </a:lnTo>
                <a:lnTo>
                  <a:pt x="0" y="20"/>
                </a:lnTo>
                <a:lnTo>
                  <a:pt x="0" y="25"/>
                </a:lnTo>
                <a:lnTo>
                  <a:pt x="3" y="29"/>
                </a:lnTo>
                <a:lnTo>
                  <a:pt x="6" y="33"/>
                </a:lnTo>
                <a:lnTo>
                  <a:pt x="10" y="37"/>
                </a:lnTo>
                <a:lnTo>
                  <a:pt x="15" y="38"/>
                </a:lnTo>
                <a:lnTo>
                  <a:pt x="44" y="38"/>
                </a:lnTo>
                <a:lnTo>
                  <a:pt x="55" y="38"/>
                </a:lnTo>
                <a:lnTo>
                  <a:pt x="59" y="37"/>
                </a:lnTo>
                <a:lnTo>
                  <a:pt x="64" y="33"/>
                </a:lnTo>
                <a:lnTo>
                  <a:pt x="67" y="29"/>
                </a:lnTo>
                <a:lnTo>
                  <a:pt x="68" y="25"/>
                </a:lnTo>
                <a:lnTo>
                  <a:pt x="69" y="20"/>
                </a:lnTo>
                <a:lnTo>
                  <a:pt x="68" y="14"/>
                </a:lnTo>
                <a:lnTo>
                  <a:pt x="67" y="9"/>
                </a:lnTo>
                <a:lnTo>
                  <a:pt x="64" y="5"/>
                </a:lnTo>
                <a:lnTo>
                  <a:pt x="59" y="2"/>
                </a:lnTo>
                <a:lnTo>
                  <a:pt x="55" y="0"/>
                </a:lnTo>
                <a:lnTo>
                  <a:pt x="4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29" name="Straight Connector 47007"/>
          <p:cNvSpPr>
            <a:spLocks noChangeShapeType="1"/>
          </p:cNvSpPr>
          <p:nvPr/>
        </p:nvSpPr>
        <p:spPr bwMode="auto">
          <a:xfrm>
            <a:off x="7410450" y="27860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0" name="Shape 47008"/>
          <p:cNvSpPr>
            <a:spLocks/>
          </p:cNvSpPr>
          <p:nvPr/>
        </p:nvSpPr>
        <p:spPr bwMode="auto">
          <a:xfrm>
            <a:off x="7402513" y="2786063"/>
            <a:ext cx="200025" cy="14287"/>
          </a:xfrm>
          <a:custGeom>
            <a:avLst/>
            <a:gdLst>
              <a:gd name="T0" fmla="*/ 2147483647 w 502"/>
              <a:gd name="T1" fmla="*/ 0 h 38"/>
              <a:gd name="T2" fmla="*/ 2147483647 w 502"/>
              <a:gd name="T3" fmla="*/ 0 h 38"/>
              <a:gd name="T4" fmla="*/ 2147483647 w 502"/>
              <a:gd name="T5" fmla="*/ 2147483647 h 38"/>
              <a:gd name="T6" fmla="*/ 2147483647 w 502"/>
              <a:gd name="T7" fmla="*/ 2147483647 h 38"/>
              <a:gd name="T8" fmla="*/ 2147483647 w 502"/>
              <a:gd name="T9" fmla="*/ 2147483647 h 38"/>
              <a:gd name="T10" fmla="*/ 0 w 502"/>
              <a:gd name="T11" fmla="*/ 2147483647 h 38"/>
              <a:gd name="T12" fmla="*/ 0 w 502"/>
              <a:gd name="T13" fmla="*/ 2147483647 h 38"/>
              <a:gd name="T14" fmla="*/ 0 w 502"/>
              <a:gd name="T15" fmla="*/ 2147483647 h 38"/>
              <a:gd name="T16" fmla="*/ 2147483647 w 502"/>
              <a:gd name="T17" fmla="*/ 2147483647 h 38"/>
              <a:gd name="T18" fmla="*/ 2147483647 w 502"/>
              <a:gd name="T19" fmla="*/ 2147483647 h 38"/>
              <a:gd name="T20" fmla="*/ 2147483647 w 502"/>
              <a:gd name="T21" fmla="*/ 2147483647 h 38"/>
              <a:gd name="T22" fmla="*/ 2147483647 w 502"/>
              <a:gd name="T23" fmla="*/ 2147483647 h 38"/>
              <a:gd name="T24" fmla="*/ 2147483647 w 502"/>
              <a:gd name="T25" fmla="*/ 2147483647 h 38"/>
              <a:gd name="T26" fmla="*/ 2147483647 w 502"/>
              <a:gd name="T27" fmla="*/ 2147483647 h 38"/>
              <a:gd name="T28" fmla="*/ 2147483647 w 502"/>
              <a:gd name="T29" fmla="*/ 2147483647 h 38"/>
              <a:gd name="T30" fmla="*/ 2147483647 w 502"/>
              <a:gd name="T31" fmla="*/ 2147483647 h 38"/>
              <a:gd name="T32" fmla="*/ 2147483647 w 502"/>
              <a:gd name="T33" fmla="*/ 2147483647 h 38"/>
              <a:gd name="T34" fmla="*/ 2147483647 w 502"/>
              <a:gd name="T35" fmla="*/ 2147483647 h 38"/>
              <a:gd name="T36" fmla="*/ 2147483647 w 502"/>
              <a:gd name="T37" fmla="*/ 2147483647 h 38"/>
              <a:gd name="T38" fmla="*/ 2147483647 w 502"/>
              <a:gd name="T39" fmla="*/ 2147483647 h 38"/>
              <a:gd name="T40" fmla="*/ 2147483647 w 502"/>
              <a:gd name="T41" fmla="*/ 2147483647 h 38"/>
              <a:gd name="T42" fmla="*/ 2147483647 w 502"/>
              <a:gd name="T43" fmla="*/ 2147483647 h 38"/>
              <a:gd name="T44" fmla="*/ 2147483647 w 502"/>
              <a:gd name="T45" fmla="*/ 2147483647 h 38"/>
              <a:gd name="T46" fmla="*/ 2147483647 w 502"/>
              <a:gd name="T47" fmla="*/ 0 h 38"/>
              <a:gd name="T48" fmla="*/ 2147483647 w 502"/>
              <a:gd name="T49" fmla="*/ 0 h 38"/>
              <a:gd name="T50" fmla="*/ 2147483647 w 502"/>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2"/>
              <a:gd name="T79" fmla="*/ 0 h 38"/>
              <a:gd name="T80" fmla="*/ 502 w 502"/>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2" h="38">
                <a:moveTo>
                  <a:pt x="19" y="0"/>
                </a:moveTo>
                <a:lnTo>
                  <a:pt x="14" y="0"/>
                </a:lnTo>
                <a:lnTo>
                  <a:pt x="9" y="2"/>
                </a:lnTo>
                <a:lnTo>
                  <a:pt x="5" y="5"/>
                </a:lnTo>
                <a:lnTo>
                  <a:pt x="2" y="9"/>
                </a:lnTo>
                <a:lnTo>
                  <a:pt x="0" y="14"/>
                </a:lnTo>
                <a:lnTo>
                  <a:pt x="0" y="20"/>
                </a:lnTo>
                <a:lnTo>
                  <a:pt x="0" y="25"/>
                </a:lnTo>
                <a:lnTo>
                  <a:pt x="2" y="29"/>
                </a:lnTo>
                <a:lnTo>
                  <a:pt x="5" y="33"/>
                </a:lnTo>
                <a:lnTo>
                  <a:pt x="9" y="37"/>
                </a:lnTo>
                <a:lnTo>
                  <a:pt x="14" y="38"/>
                </a:lnTo>
                <a:lnTo>
                  <a:pt x="477" y="38"/>
                </a:lnTo>
                <a:lnTo>
                  <a:pt x="487" y="38"/>
                </a:lnTo>
                <a:lnTo>
                  <a:pt x="491" y="37"/>
                </a:lnTo>
                <a:lnTo>
                  <a:pt x="495" y="33"/>
                </a:lnTo>
                <a:lnTo>
                  <a:pt x="499" y="29"/>
                </a:lnTo>
                <a:lnTo>
                  <a:pt x="500" y="25"/>
                </a:lnTo>
                <a:lnTo>
                  <a:pt x="502" y="20"/>
                </a:lnTo>
                <a:lnTo>
                  <a:pt x="500" y="14"/>
                </a:lnTo>
                <a:lnTo>
                  <a:pt x="499" y="9"/>
                </a:lnTo>
                <a:lnTo>
                  <a:pt x="495" y="5"/>
                </a:lnTo>
                <a:lnTo>
                  <a:pt x="491" y="2"/>
                </a:lnTo>
                <a:lnTo>
                  <a:pt x="487" y="0"/>
                </a:lnTo>
                <a:lnTo>
                  <a:pt x="481"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1" name="Straight Connector 47009"/>
          <p:cNvSpPr>
            <a:spLocks noChangeShapeType="1"/>
          </p:cNvSpPr>
          <p:nvPr/>
        </p:nvSpPr>
        <p:spPr bwMode="auto">
          <a:xfrm>
            <a:off x="7586663" y="279400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2" name="Shape 47010"/>
          <p:cNvSpPr>
            <a:spLocks/>
          </p:cNvSpPr>
          <p:nvPr/>
        </p:nvSpPr>
        <p:spPr bwMode="auto">
          <a:xfrm>
            <a:off x="7586663" y="2741613"/>
            <a:ext cx="14287" cy="58737"/>
          </a:xfrm>
          <a:custGeom>
            <a:avLst/>
            <a:gdLst>
              <a:gd name="T0" fmla="*/ 0 w 38"/>
              <a:gd name="T1" fmla="*/ 2147483647 h 158"/>
              <a:gd name="T2" fmla="*/ 0 w 38"/>
              <a:gd name="T3" fmla="*/ 2147483647 h 158"/>
              <a:gd name="T4" fmla="*/ 2147483647 w 38"/>
              <a:gd name="T5" fmla="*/ 2147483647 h 158"/>
              <a:gd name="T6" fmla="*/ 2147483647 w 38"/>
              <a:gd name="T7" fmla="*/ 2147483647 h 158"/>
              <a:gd name="T8" fmla="*/ 2147483647 w 38"/>
              <a:gd name="T9" fmla="*/ 2147483647 h 158"/>
              <a:gd name="T10" fmla="*/ 2147483647 w 38"/>
              <a:gd name="T11" fmla="*/ 2147483647 h 158"/>
              <a:gd name="T12" fmla="*/ 2147483647 w 38"/>
              <a:gd name="T13" fmla="*/ 2147483647 h 158"/>
              <a:gd name="T14" fmla="*/ 2147483647 w 38"/>
              <a:gd name="T15" fmla="*/ 2147483647 h 158"/>
              <a:gd name="T16" fmla="*/ 2147483647 w 38"/>
              <a:gd name="T17" fmla="*/ 2147483647 h 158"/>
              <a:gd name="T18" fmla="*/ 2147483647 w 38"/>
              <a:gd name="T19" fmla="*/ 2147483647 h 158"/>
              <a:gd name="T20" fmla="*/ 2147483647 w 38"/>
              <a:gd name="T21" fmla="*/ 2147483647 h 158"/>
              <a:gd name="T22" fmla="*/ 2147483647 w 38"/>
              <a:gd name="T23" fmla="*/ 2147483647 h 158"/>
              <a:gd name="T24" fmla="*/ 2147483647 w 38"/>
              <a:gd name="T25" fmla="*/ 2147483647 h 158"/>
              <a:gd name="T26" fmla="*/ 2147483647 w 38"/>
              <a:gd name="T27" fmla="*/ 2147483647 h 158"/>
              <a:gd name="T28" fmla="*/ 2147483647 w 38"/>
              <a:gd name="T29" fmla="*/ 2147483647 h 158"/>
              <a:gd name="T30" fmla="*/ 2147483647 w 38"/>
              <a:gd name="T31" fmla="*/ 2147483647 h 158"/>
              <a:gd name="T32" fmla="*/ 2147483647 w 38"/>
              <a:gd name="T33" fmla="*/ 2147483647 h 158"/>
              <a:gd name="T34" fmla="*/ 2147483647 w 38"/>
              <a:gd name="T35" fmla="*/ 2147483647 h 158"/>
              <a:gd name="T36" fmla="*/ 2147483647 w 38"/>
              <a:gd name="T37" fmla="*/ 0 h 158"/>
              <a:gd name="T38" fmla="*/ 2147483647 w 38"/>
              <a:gd name="T39" fmla="*/ 2147483647 h 158"/>
              <a:gd name="T40" fmla="*/ 2147483647 w 38"/>
              <a:gd name="T41" fmla="*/ 2147483647 h 158"/>
              <a:gd name="T42" fmla="*/ 2147483647 w 38"/>
              <a:gd name="T43" fmla="*/ 2147483647 h 158"/>
              <a:gd name="T44" fmla="*/ 2147483647 w 38"/>
              <a:gd name="T45" fmla="*/ 2147483647 h 158"/>
              <a:gd name="T46" fmla="*/ 0 w 38"/>
              <a:gd name="T47" fmla="*/ 2147483647 h 158"/>
              <a:gd name="T48" fmla="*/ 0 w 38"/>
              <a:gd name="T49" fmla="*/ 2147483647 h 158"/>
              <a:gd name="T50" fmla="*/ 0 w 38"/>
              <a:gd name="T51" fmla="*/ 2147483647 h 1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58"/>
              <a:gd name="T80" fmla="*/ 38 w 38"/>
              <a:gd name="T81" fmla="*/ 158 h 15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58">
                <a:moveTo>
                  <a:pt x="0" y="139"/>
                </a:moveTo>
                <a:lnTo>
                  <a:pt x="0" y="144"/>
                </a:lnTo>
                <a:lnTo>
                  <a:pt x="3" y="148"/>
                </a:lnTo>
                <a:lnTo>
                  <a:pt x="5" y="152"/>
                </a:lnTo>
                <a:lnTo>
                  <a:pt x="9" y="156"/>
                </a:lnTo>
                <a:lnTo>
                  <a:pt x="15" y="157"/>
                </a:lnTo>
                <a:lnTo>
                  <a:pt x="20" y="158"/>
                </a:lnTo>
                <a:lnTo>
                  <a:pt x="25" y="157"/>
                </a:lnTo>
                <a:lnTo>
                  <a:pt x="29" y="156"/>
                </a:lnTo>
                <a:lnTo>
                  <a:pt x="33" y="152"/>
                </a:lnTo>
                <a:lnTo>
                  <a:pt x="37" y="148"/>
                </a:lnTo>
                <a:lnTo>
                  <a:pt x="38" y="144"/>
                </a:lnTo>
                <a:lnTo>
                  <a:pt x="38" y="25"/>
                </a:lnTo>
                <a:lnTo>
                  <a:pt x="38" y="14"/>
                </a:lnTo>
                <a:lnTo>
                  <a:pt x="37" y="9"/>
                </a:lnTo>
                <a:lnTo>
                  <a:pt x="33" y="5"/>
                </a:lnTo>
                <a:lnTo>
                  <a:pt x="29" y="3"/>
                </a:lnTo>
                <a:lnTo>
                  <a:pt x="25" y="1"/>
                </a:lnTo>
                <a:lnTo>
                  <a:pt x="20" y="0"/>
                </a:lnTo>
                <a:lnTo>
                  <a:pt x="15" y="1"/>
                </a:lnTo>
                <a:lnTo>
                  <a:pt x="9" y="3"/>
                </a:lnTo>
                <a:lnTo>
                  <a:pt x="5" y="5"/>
                </a:lnTo>
                <a:lnTo>
                  <a:pt x="3" y="9"/>
                </a:lnTo>
                <a:lnTo>
                  <a:pt x="0" y="14"/>
                </a:lnTo>
                <a:lnTo>
                  <a:pt x="0" y="20"/>
                </a:lnTo>
                <a:lnTo>
                  <a:pt x="0" y="139"/>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3" name="Straight Connector 47011"/>
          <p:cNvSpPr>
            <a:spLocks noChangeShapeType="1"/>
          </p:cNvSpPr>
          <p:nvPr/>
        </p:nvSpPr>
        <p:spPr bwMode="auto">
          <a:xfrm>
            <a:off x="7594600" y="27416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4" name="Shape 47012"/>
          <p:cNvSpPr>
            <a:spLocks/>
          </p:cNvSpPr>
          <p:nvPr/>
        </p:nvSpPr>
        <p:spPr bwMode="auto">
          <a:xfrm>
            <a:off x="7586663" y="2741613"/>
            <a:ext cx="123825" cy="14287"/>
          </a:xfrm>
          <a:custGeom>
            <a:avLst/>
            <a:gdLst>
              <a:gd name="T0" fmla="*/ 2147483647 w 315"/>
              <a:gd name="T1" fmla="*/ 0 h 38"/>
              <a:gd name="T2" fmla="*/ 2147483647 w 315"/>
              <a:gd name="T3" fmla="*/ 2147483647 h 38"/>
              <a:gd name="T4" fmla="*/ 2147483647 w 315"/>
              <a:gd name="T5" fmla="*/ 2147483647 h 38"/>
              <a:gd name="T6" fmla="*/ 2147483647 w 315"/>
              <a:gd name="T7" fmla="*/ 2147483647 h 38"/>
              <a:gd name="T8" fmla="*/ 2147483647 w 315"/>
              <a:gd name="T9" fmla="*/ 2147483647 h 38"/>
              <a:gd name="T10" fmla="*/ 0 w 315"/>
              <a:gd name="T11" fmla="*/ 2147483647 h 38"/>
              <a:gd name="T12" fmla="*/ 0 w 315"/>
              <a:gd name="T13" fmla="*/ 2147483647 h 38"/>
              <a:gd name="T14" fmla="*/ 0 w 315"/>
              <a:gd name="T15" fmla="*/ 2147483647 h 38"/>
              <a:gd name="T16" fmla="*/ 2147483647 w 315"/>
              <a:gd name="T17" fmla="*/ 2147483647 h 38"/>
              <a:gd name="T18" fmla="*/ 2147483647 w 315"/>
              <a:gd name="T19" fmla="*/ 2147483647 h 38"/>
              <a:gd name="T20" fmla="*/ 2147483647 w 315"/>
              <a:gd name="T21" fmla="*/ 2147483647 h 38"/>
              <a:gd name="T22" fmla="*/ 2147483647 w 315"/>
              <a:gd name="T23" fmla="*/ 2147483647 h 38"/>
              <a:gd name="T24" fmla="*/ 2147483647 w 315"/>
              <a:gd name="T25" fmla="*/ 2147483647 h 38"/>
              <a:gd name="T26" fmla="*/ 2147483647 w 315"/>
              <a:gd name="T27" fmla="*/ 2147483647 h 38"/>
              <a:gd name="T28" fmla="*/ 2147483647 w 315"/>
              <a:gd name="T29" fmla="*/ 2147483647 h 38"/>
              <a:gd name="T30" fmla="*/ 2147483647 w 315"/>
              <a:gd name="T31" fmla="*/ 2147483647 h 38"/>
              <a:gd name="T32" fmla="*/ 2147483647 w 315"/>
              <a:gd name="T33" fmla="*/ 2147483647 h 38"/>
              <a:gd name="T34" fmla="*/ 2147483647 w 315"/>
              <a:gd name="T35" fmla="*/ 2147483647 h 38"/>
              <a:gd name="T36" fmla="*/ 2147483647 w 315"/>
              <a:gd name="T37" fmla="*/ 2147483647 h 38"/>
              <a:gd name="T38" fmla="*/ 2147483647 w 315"/>
              <a:gd name="T39" fmla="*/ 2147483647 h 38"/>
              <a:gd name="T40" fmla="*/ 2147483647 w 315"/>
              <a:gd name="T41" fmla="*/ 2147483647 h 38"/>
              <a:gd name="T42" fmla="*/ 2147483647 w 315"/>
              <a:gd name="T43" fmla="*/ 2147483647 h 38"/>
              <a:gd name="T44" fmla="*/ 2147483647 w 315"/>
              <a:gd name="T45" fmla="*/ 2147483647 h 38"/>
              <a:gd name="T46" fmla="*/ 2147483647 w 315"/>
              <a:gd name="T47" fmla="*/ 2147483647 h 38"/>
              <a:gd name="T48" fmla="*/ 2147483647 w 315"/>
              <a:gd name="T49" fmla="*/ 0 h 38"/>
              <a:gd name="T50" fmla="*/ 2147483647 w 315"/>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5"/>
              <a:gd name="T79" fmla="*/ 0 h 38"/>
              <a:gd name="T80" fmla="*/ 315 w 315"/>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5" h="38">
                <a:moveTo>
                  <a:pt x="20" y="0"/>
                </a:moveTo>
                <a:lnTo>
                  <a:pt x="15" y="1"/>
                </a:lnTo>
                <a:lnTo>
                  <a:pt x="9" y="3"/>
                </a:lnTo>
                <a:lnTo>
                  <a:pt x="5" y="5"/>
                </a:lnTo>
                <a:lnTo>
                  <a:pt x="3" y="9"/>
                </a:lnTo>
                <a:lnTo>
                  <a:pt x="0" y="14"/>
                </a:lnTo>
                <a:lnTo>
                  <a:pt x="0" y="20"/>
                </a:lnTo>
                <a:lnTo>
                  <a:pt x="0" y="25"/>
                </a:lnTo>
                <a:lnTo>
                  <a:pt x="3" y="29"/>
                </a:lnTo>
                <a:lnTo>
                  <a:pt x="5" y="34"/>
                </a:lnTo>
                <a:lnTo>
                  <a:pt x="9" y="37"/>
                </a:lnTo>
                <a:lnTo>
                  <a:pt x="15" y="38"/>
                </a:lnTo>
                <a:lnTo>
                  <a:pt x="290" y="38"/>
                </a:lnTo>
                <a:lnTo>
                  <a:pt x="300" y="38"/>
                </a:lnTo>
                <a:lnTo>
                  <a:pt x="305" y="37"/>
                </a:lnTo>
                <a:lnTo>
                  <a:pt x="309" y="34"/>
                </a:lnTo>
                <a:lnTo>
                  <a:pt x="312" y="29"/>
                </a:lnTo>
                <a:lnTo>
                  <a:pt x="315" y="25"/>
                </a:lnTo>
                <a:lnTo>
                  <a:pt x="315" y="20"/>
                </a:lnTo>
                <a:lnTo>
                  <a:pt x="315" y="14"/>
                </a:lnTo>
                <a:lnTo>
                  <a:pt x="312" y="9"/>
                </a:lnTo>
                <a:lnTo>
                  <a:pt x="309" y="5"/>
                </a:lnTo>
                <a:lnTo>
                  <a:pt x="305" y="3"/>
                </a:lnTo>
                <a:lnTo>
                  <a:pt x="300" y="1"/>
                </a:lnTo>
                <a:lnTo>
                  <a:pt x="295"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5" name="Straight Connector 47013"/>
          <p:cNvSpPr>
            <a:spLocks noChangeShapeType="1"/>
          </p:cNvSpPr>
          <p:nvPr/>
        </p:nvSpPr>
        <p:spPr bwMode="auto">
          <a:xfrm>
            <a:off x="7702550" y="27416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6" name="Shape 47014"/>
          <p:cNvSpPr>
            <a:spLocks/>
          </p:cNvSpPr>
          <p:nvPr/>
        </p:nvSpPr>
        <p:spPr bwMode="auto">
          <a:xfrm>
            <a:off x="7696200" y="2741613"/>
            <a:ext cx="26988" cy="14287"/>
          </a:xfrm>
          <a:custGeom>
            <a:avLst/>
            <a:gdLst>
              <a:gd name="T0" fmla="*/ 2147483647 w 70"/>
              <a:gd name="T1" fmla="*/ 0 h 38"/>
              <a:gd name="T2" fmla="*/ 2147483647 w 70"/>
              <a:gd name="T3" fmla="*/ 2147483647 h 38"/>
              <a:gd name="T4" fmla="*/ 2147483647 w 70"/>
              <a:gd name="T5" fmla="*/ 2147483647 h 38"/>
              <a:gd name="T6" fmla="*/ 2147483647 w 70"/>
              <a:gd name="T7" fmla="*/ 2147483647 h 38"/>
              <a:gd name="T8" fmla="*/ 2147483647 w 70"/>
              <a:gd name="T9" fmla="*/ 2147483647 h 38"/>
              <a:gd name="T10" fmla="*/ 2147483647 w 70"/>
              <a:gd name="T11" fmla="*/ 2147483647 h 38"/>
              <a:gd name="T12" fmla="*/ 0 w 70"/>
              <a:gd name="T13" fmla="*/ 2147483647 h 38"/>
              <a:gd name="T14" fmla="*/ 2147483647 w 70"/>
              <a:gd name="T15" fmla="*/ 2147483647 h 38"/>
              <a:gd name="T16" fmla="*/ 2147483647 w 70"/>
              <a:gd name="T17" fmla="*/ 2147483647 h 38"/>
              <a:gd name="T18" fmla="*/ 2147483647 w 70"/>
              <a:gd name="T19" fmla="*/ 2147483647 h 38"/>
              <a:gd name="T20" fmla="*/ 2147483647 w 70"/>
              <a:gd name="T21" fmla="*/ 2147483647 h 38"/>
              <a:gd name="T22" fmla="*/ 2147483647 w 70"/>
              <a:gd name="T23" fmla="*/ 2147483647 h 38"/>
              <a:gd name="T24" fmla="*/ 2147483647 w 70"/>
              <a:gd name="T25" fmla="*/ 2147483647 h 38"/>
              <a:gd name="T26" fmla="*/ 2147483647 w 70"/>
              <a:gd name="T27" fmla="*/ 2147483647 h 38"/>
              <a:gd name="T28" fmla="*/ 2147483647 w 70"/>
              <a:gd name="T29" fmla="*/ 2147483647 h 38"/>
              <a:gd name="T30" fmla="*/ 2147483647 w 70"/>
              <a:gd name="T31" fmla="*/ 2147483647 h 38"/>
              <a:gd name="T32" fmla="*/ 2147483647 w 70"/>
              <a:gd name="T33" fmla="*/ 2147483647 h 38"/>
              <a:gd name="T34" fmla="*/ 2147483647 w 70"/>
              <a:gd name="T35" fmla="*/ 2147483647 h 38"/>
              <a:gd name="T36" fmla="*/ 2147483647 w 70"/>
              <a:gd name="T37" fmla="*/ 2147483647 h 38"/>
              <a:gd name="T38" fmla="*/ 2147483647 w 70"/>
              <a:gd name="T39" fmla="*/ 2147483647 h 38"/>
              <a:gd name="T40" fmla="*/ 2147483647 w 70"/>
              <a:gd name="T41" fmla="*/ 2147483647 h 38"/>
              <a:gd name="T42" fmla="*/ 2147483647 w 70"/>
              <a:gd name="T43" fmla="*/ 2147483647 h 38"/>
              <a:gd name="T44" fmla="*/ 2147483647 w 70"/>
              <a:gd name="T45" fmla="*/ 2147483647 h 38"/>
              <a:gd name="T46" fmla="*/ 2147483647 w 70"/>
              <a:gd name="T47" fmla="*/ 2147483647 h 38"/>
              <a:gd name="T48" fmla="*/ 2147483647 w 70"/>
              <a:gd name="T49" fmla="*/ 0 h 38"/>
              <a:gd name="T50" fmla="*/ 2147483647 w 7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38"/>
              <a:gd name="T80" fmla="*/ 70 w 7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38">
                <a:moveTo>
                  <a:pt x="20" y="0"/>
                </a:moveTo>
                <a:lnTo>
                  <a:pt x="15" y="1"/>
                </a:lnTo>
                <a:lnTo>
                  <a:pt x="11" y="3"/>
                </a:lnTo>
                <a:lnTo>
                  <a:pt x="7" y="5"/>
                </a:lnTo>
                <a:lnTo>
                  <a:pt x="3" y="9"/>
                </a:lnTo>
                <a:lnTo>
                  <a:pt x="1" y="14"/>
                </a:lnTo>
                <a:lnTo>
                  <a:pt x="0" y="20"/>
                </a:lnTo>
                <a:lnTo>
                  <a:pt x="1" y="25"/>
                </a:lnTo>
                <a:lnTo>
                  <a:pt x="3" y="29"/>
                </a:lnTo>
                <a:lnTo>
                  <a:pt x="7" y="34"/>
                </a:lnTo>
                <a:lnTo>
                  <a:pt x="11" y="37"/>
                </a:lnTo>
                <a:lnTo>
                  <a:pt x="15" y="38"/>
                </a:lnTo>
                <a:lnTo>
                  <a:pt x="44" y="38"/>
                </a:lnTo>
                <a:lnTo>
                  <a:pt x="54" y="38"/>
                </a:lnTo>
                <a:lnTo>
                  <a:pt x="59" y="37"/>
                </a:lnTo>
                <a:lnTo>
                  <a:pt x="63" y="34"/>
                </a:lnTo>
                <a:lnTo>
                  <a:pt x="67" y="29"/>
                </a:lnTo>
                <a:lnTo>
                  <a:pt x="69" y="25"/>
                </a:lnTo>
                <a:lnTo>
                  <a:pt x="70" y="20"/>
                </a:lnTo>
                <a:lnTo>
                  <a:pt x="69" y="14"/>
                </a:lnTo>
                <a:lnTo>
                  <a:pt x="67" y="9"/>
                </a:lnTo>
                <a:lnTo>
                  <a:pt x="63" y="5"/>
                </a:lnTo>
                <a:lnTo>
                  <a:pt x="59" y="3"/>
                </a:lnTo>
                <a:lnTo>
                  <a:pt x="54" y="1"/>
                </a:lnTo>
                <a:lnTo>
                  <a:pt x="4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7" name="Straight Connector 47015"/>
          <p:cNvSpPr>
            <a:spLocks noChangeShapeType="1"/>
          </p:cNvSpPr>
          <p:nvPr/>
        </p:nvSpPr>
        <p:spPr bwMode="auto">
          <a:xfrm>
            <a:off x="7707313" y="2749550"/>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8" name="Shape 47016"/>
          <p:cNvSpPr>
            <a:spLocks/>
          </p:cNvSpPr>
          <p:nvPr/>
        </p:nvSpPr>
        <p:spPr bwMode="auto">
          <a:xfrm>
            <a:off x="7707313" y="2693988"/>
            <a:ext cx="15875" cy="63500"/>
          </a:xfrm>
          <a:custGeom>
            <a:avLst/>
            <a:gdLst>
              <a:gd name="T0" fmla="*/ 0 w 39"/>
              <a:gd name="T1" fmla="*/ 2147483647 h 164"/>
              <a:gd name="T2" fmla="*/ 0 w 39"/>
              <a:gd name="T3" fmla="*/ 2147483647 h 164"/>
              <a:gd name="T4" fmla="*/ 2147483647 w 39"/>
              <a:gd name="T5" fmla="*/ 2147483647 h 164"/>
              <a:gd name="T6" fmla="*/ 2147483647 w 39"/>
              <a:gd name="T7" fmla="*/ 2147483647 h 164"/>
              <a:gd name="T8" fmla="*/ 2147483647 w 39"/>
              <a:gd name="T9" fmla="*/ 2147483647 h 164"/>
              <a:gd name="T10" fmla="*/ 2147483647 w 39"/>
              <a:gd name="T11" fmla="*/ 2147483647 h 164"/>
              <a:gd name="T12" fmla="*/ 2147483647 w 39"/>
              <a:gd name="T13" fmla="*/ 2147483647 h 164"/>
              <a:gd name="T14" fmla="*/ 2147483647 w 39"/>
              <a:gd name="T15" fmla="*/ 2147483647 h 164"/>
              <a:gd name="T16" fmla="*/ 2147483647 w 39"/>
              <a:gd name="T17" fmla="*/ 2147483647 h 164"/>
              <a:gd name="T18" fmla="*/ 2147483647 w 39"/>
              <a:gd name="T19" fmla="*/ 2147483647 h 164"/>
              <a:gd name="T20" fmla="*/ 2147483647 w 39"/>
              <a:gd name="T21" fmla="*/ 2147483647 h 164"/>
              <a:gd name="T22" fmla="*/ 2147483647 w 39"/>
              <a:gd name="T23" fmla="*/ 2147483647 h 164"/>
              <a:gd name="T24" fmla="*/ 2147483647 w 39"/>
              <a:gd name="T25" fmla="*/ 2147483647 h 164"/>
              <a:gd name="T26" fmla="*/ 2147483647 w 39"/>
              <a:gd name="T27" fmla="*/ 2147483647 h 164"/>
              <a:gd name="T28" fmla="*/ 2147483647 w 39"/>
              <a:gd name="T29" fmla="*/ 2147483647 h 164"/>
              <a:gd name="T30" fmla="*/ 2147483647 w 39"/>
              <a:gd name="T31" fmla="*/ 2147483647 h 164"/>
              <a:gd name="T32" fmla="*/ 2147483647 w 39"/>
              <a:gd name="T33" fmla="*/ 2147483647 h 164"/>
              <a:gd name="T34" fmla="*/ 2147483647 w 39"/>
              <a:gd name="T35" fmla="*/ 2147483647 h 164"/>
              <a:gd name="T36" fmla="*/ 2147483647 w 39"/>
              <a:gd name="T37" fmla="*/ 0 h 164"/>
              <a:gd name="T38" fmla="*/ 2147483647 w 39"/>
              <a:gd name="T39" fmla="*/ 2147483647 h 164"/>
              <a:gd name="T40" fmla="*/ 2147483647 w 39"/>
              <a:gd name="T41" fmla="*/ 2147483647 h 164"/>
              <a:gd name="T42" fmla="*/ 2147483647 w 39"/>
              <a:gd name="T43" fmla="*/ 2147483647 h 164"/>
              <a:gd name="T44" fmla="*/ 2147483647 w 39"/>
              <a:gd name="T45" fmla="*/ 2147483647 h 164"/>
              <a:gd name="T46" fmla="*/ 0 w 39"/>
              <a:gd name="T47" fmla="*/ 2147483647 h 164"/>
              <a:gd name="T48" fmla="*/ 0 w 39"/>
              <a:gd name="T49" fmla="*/ 2147483647 h 164"/>
              <a:gd name="T50" fmla="*/ 0 w 39"/>
              <a:gd name="T51" fmla="*/ 2147483647 h 1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64"/>
              <a:gd name="T80" fmla="*/ 39 w 39"/>
              <a:gd name="T81" fmla="*/ 164 h 16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64">
                <a:moveTo>
                  <a:pt x="0" y="144"/>
                </a:moveTo>
                <a:lnTo>
                  <a:pt x="0" y="149"/>
                </a:lnTo>
                <a:lnTo>
                  <a:pt x="3" y="153"/>
                </a:lnTo>
                <a:lnTo>
                  <a:pt x="6" y="158"/>
                </a:lnTo>
                <a:lnTo>
                  <a:pt x="10" y="161"/>
                </a:lnTo>
                <a:lnTo>
                  <a:pt x="15" y="162"/>
                </a:lnTo>
                <a:lnTo>
                  <a:pt x="20" y="164"/>
                </a:lnTo>
                <a:lnTo>
                  <a:pt x="24" y="162"/>
                </a:lnTo>
                <a:lnTo>
                  <a:pt x="29" y="161"/>
                </a:lnTo>
                <a:lnTo>
                  <a:pt x="33" y="158"/>
                </a:lnTo>
                <a:lnTo>
                  <a:pt x="37" y="153"/>
                </a:lnTo>
                <a:lnTo>
                  <a:pt x="39" y="149"/>
                </a:lnTo>
                <a:lnTo>
                  <a:pt x="39" y="25"/>
                </a:lnTo>
                <a:lnTo>
                  <a:pt x="39" y="16"/>
                </a:lnTo>
                <a:lnTo>
                  <a:pt x="37" y="10"/>
                </a:lnTo>
                <a:lnTo>
                  <a:pt x="33" y="6"/>
                </a:lnTo>
                <a:lnTo>
                  <a:pt x="29" y="2"/>
                </a:lnTo>
                <a:lnTo>
                  <a:pt x="24" y="1"/>
                </a:lnTo>
                <a:lnTo>
                  <a:pt x="20" y="0"/>
                </a:lnTo>
                <a:lnTo>
                  <a:pt x="15" y="1"/>
                </a:lnTo>
                <a:lnTo>
                  <a:pt x="10" y="2"/>
                </a:lnTo>
                <a:lnTo>
                  <a:pt x="6" y="6"/>
                </a:lnTo>
                <a:lnTo>
                  <a:pt x="3" y="10"/>
                </a:lnTo>
                <a:lnTo>
                  <a:pt x="0" y="16"/>
                </a:lnTo>
                <a:lnTo>
                  <a:pt x="0" y="20"/>
                </a:lnTo>
                <a:lnTo>
                  <a:pt x="0" y="144"/>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39" name="Straight Connector 47017"/>
          <p:cNvSpPr>
            <a:spLocks noChangeShapeType="1"/>
          </p:cNvSpPr>
          <p:nvPr/>
        </p:nvSpPr>
        <p:spPr bwMode="auto">
          <a:xfrm>
            <a:off x="7715250" y="26939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0" name="Shape 47018"/>
          <p:cNvSpPr>
            <a:spLocks/>
          </p:cNvSpPr>
          <p:nvPr/>
        </p:nvSpPr>
        <p:spPr bwMode="auto">
          <a:xfrm>
            <a:off x="7707313" y="2693988"/>
            <a:ext cx="77787" cy="15875"/>
          </a:xfrm>
          <a:custGeom>
            <a:avLst/>
            <a:gdLst>
              <a:gd name="T0" fmla="*/ 2147483647 w 197"/>
              <a:gd name="T1" fmla="*/ 0 h 39"/>
              <a:gd name="T2" fmla="*/ 2147483647 w 197"/>
              <a:gd name="T3" fmla="*/ 2147483647 h 39"/>
              <a:gd name="T4" fmla="*/ 2147483647 w 197"/>
              <a:gd name="T5" fmla="*/ 2147483647 h 39"/>
              <a:gd name="T6" fmla="*/ 2147483647 w 197"/>
              <a:gd name="T7" fmla="*/ 2147483647 h 39"/>
              <a:gd name="T8" fmla="*/ 2147483647 w 197"/>
              <a:gd name="T9" fmla="*/ 2147483647 h 39"/>
              <a:gd name="T10" fmla="*/ 0 w 197"/>
              <a:gd name="T11" fmla="*/ 2147483647 h 39"/>
              <a:gd name="T12" fmla="*/ 0 w 197"/>
              <a:gd name="T13" fmla="*/ 2147483647 h 39"/>
              <a:gd name="T14" fmla="*/ 0 w 197"/>
              <a:gd name="T15" fmla="*/ 2147483647 h 39"/>
              <a:gd name="T16" fmla="*/ 2147483647 w 197"/>
              <a:gd name="T17" fmla="*/ 2147483647 h 39"/>
              <a:gd name="T18" fmla="*/ 2147483647 w 197"/>
              <a:gd name="T19" fmla="*/ 2147483647 h 39"/>
              <a:gd name="T20" fmla="*/ 2147483647 w 197"/>
              <a:gd name="T21" fmla="*/ 2147483647 h 39"/>
              <a:gd name="T22" fmla="*/ 2147483647 w 197"/>
              <a:gd name="T23" fmla="*/ 2147483647 h 39"/>
              <a:gd name="T24" fmla="*/ 2147483647 w 197"/>
              <a:gd name="T25" fmla="*/ 2147483647 h 39"/>
              <a:gd name="T26" fmla="*/ 2147483647 w 197"/>
              <a:gd name="T27" fmla="*/ 2147483647 h 39"/>
              <a:gd name="T28" fmla="*/ 2147483647 w 197"/>
              <a:gd name="T29" fmla="*/ 2147483647 h 39"/>
              <a:gd name="T30" fmla="*/ 2147483647 w 197"/>
              <a:gd name="T31" fmla="*/ 2147483647 h 39"/>
              <a:gd name="T32" fmla="*/ 2147483647 w 197"/>
              <a:gd name="T33" fmla="*/ 2147483647 h 39"/>
              <a:gd name="T34" fmla="*/ 2147483647 w 197"/>
              <a:gd name="T35" fmla="*/ 2147483647 h 39"/>
              <a:gd name="T36" fmla="*/ 2147483647 w 197"/>
              <a:gd name="T37" fmla="*/ 2147483647 h 39"/>
              <a:gd name="T38" fmla="*/ 2147483647 w 197"/>
              <a:gd name="T39" fmla="*/ 2147483647 h 39"/>
              <a:gd name="T40" fmla="*/ 2147483647 w 197"/>
              <a:gd name="T41" fmla="*/ 2147483647 h 39"/>
              <a:gd name="T42" fmla="*/ 2147483647 w 197"/>
              <a:gd name="T43" fmla="*/ 2147483647 h 39"/>
              <a:gd name="T44" fmla="*/ 2147483647 w 197"/>
              <a:gd name="T45" fmla="*/ 2147483647 h 39"/>
              <a:gd name="T46" fmla="*/ 2147483647 w 197"/>
              <a:gd name="T47" fmla="*/ 2147483647 h 39"/>
              <a:gd name="T48" fmla="*/ 2147483647 w 197"/>
              <a:gd name="T49" fmla="*/ 0 h 39"/>
              <a:gd name="T50" fmla="*/ 2147483647 w 197"/>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7"/>
              <a:gd name="T79" fmla="*/ 0 h 39"/>
              <a:gd name="T80" fmla="*/ 197 w 197"/>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7" h="39">
                <a:moveTo>
                  <a:pt x="20" y="0"/>
                </a:moveTo>
                <a:lnTo>
                  <a:pt x="15" y="1"/>
                </a:lnTo>
                <a:lnTo>
                  <a:pt x="10" y="2"/>
                </a:lnTo>
                <a:lnTo>
                  <a:pt x="6" y="6"/>
                </a:lnTo>
                <a:lnTo>
                  <a:pt x="3" y="10"/>
                </a:lnTo>
                <a:lnTo>
                  <a:pt x="0" y="16"/>
                </a:lnTo>
                <a:lnTo>
                  <a:pt x="0" y="20"/>
                </a:lnTo>
                <a:lnTo>
                  <a:pt x="0" y="25"/>
                </a:lnTo>
                <a:lnTo>
                  <a:pt x="3" y="30"/>
                </a:lnTo>
                <a:lnTo>
                  <a:pt x="6" y="34"/>
                </a:lnTo>
                <a:lnTo>
                  <a:pt x="10" y="37"/>
                </a:lnTo>
                <a:lnTo>
                  <a:pt x="15" y="39"/>
                </a:lnTo>
                <a:lnTo>
                  <a:pt x="172" y="39"/>
                </a:lnTo>
                <a:lnTo>
                  <a:pt x="183" y="39"/>
                </a:lnTo>
                <a:lnTo>
                  <a:pt x="187" y="37"/>
                </a:lnTo>
                <a:lnTo>
                  <a:pt x="191" y="34"/>
                </a:lnTo>
                <a:lnTo>
                  <a:pt x="195" y="30"/>
                </a:lnTo>
                <a:lnTo>
                  <a:pt x="196" y="25"/>
                </a:lnTo>
                <a:lnTo>
                  <a:pt x="197" y="20"/>
                </a:lnTo>
                <a:lnTo>
                  <a:pt x="196" y="16"/>
                </a:lnTo>
                <a:lnTo>
                  <a:pt x="195" y="10"/>
                </a:lnTo>
                <a:lnTo>
                  <a:pt x="191" y="6"/>
                </a:lnTo>
                <a:lnTo>
                  <a:pt x="187" y="2"/>
                </a:lnTo>
                <a:lnTo>
                  <a:pt x="183" y="1"/>
                </a:lnTo>
                <a:lnTo>
                  <a:pt x="17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1" name="Straight Connector 47019"/>
          <p:cNvSpPr>
            <a:spLocks noChangeShapeType="1"/>
          </p:cNvSpPr>
          <p:nvPr/>
        </p:nvSpPr>
        <p:spPr bwMode="auto">
          <a:xfrm>
            <a:off x="7777163" y="2693988"/>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2" name="Shape 47020"/>
          <p:cNvSpPr>
            <a:spLocks/>
          </p:cNvSpPr>
          <p:nvPr/>
        </p:nvSpPr>
        <p:spPr bwMode="auto">
          <a:xfrm>
            <a:off x="7769225" y="2693988"/>
            <a:ext cx="50800" cy="15875"/>
          </a:xfrm>
          <a:custGeom>
            <a:avLst/>
            <a:gdLst>
              <a:gd name="T0" fmla="*/ 2147483647 w 128"/>
              <a:gd name="T1" fmla="*/ 0 h 39"/>
              <a:gd name="T2" fmla="*/ 2147483647 w 128"/>
              <a:gd name="T3" fmla="*/ 2147483647 h 39"/>
              <a:gd name="T4" fmla="*/ 2147483647 w 128"/>
              <a:gd name="T5" fmla="*/ 2147483647 h 39"/>
              <a:gd name="T6" fmla="*/ 2147483647 w 128"/>
              <a:gd name="T7" fmla="*/ 2147483647 h 39"/>
              <a:gd name="T8" fmla="*/ 2147483647 w 128"/>
              <a:gd name="T9" fmla="*/ 2147483647 h 39"/>
              <a:gd name="T10" fmla="*/ 0 w 128"/>
              <a:gd name="T11" fmla="*/ 2147483647 h 39"/>
              <a:gd name="T12" fmla="*/ 0 w 128"/>
              <a:gd name="T13" fmla="*/ 2147483647 h 39"/>
              <a:gd name="T14" fmla="*/ 0 w 128"/>
              <a:gd name="T15" fmla="*/ 2147483647 h 39"/>
              <a:gd name="T16" fmla="*/ 2147483647 w 128"/>
              <a:gd name="T17" fmla="*/ 2147483647 h 39"/>
              <a:gd name="T18" fmla="*/ 2147483647 w 128"/>
              <a:gd name="T19" fmla="*/ 2147483647 h 39"/>
              <a:gd name="T20" fmla="*/ 2147483647 w 128"/>
              <a:gd name="T21" fmla="*/ 2147483647 h 39"/>
              <a:gd name="T22" fmla="*/ 2147483647 w 128"/>
              <a:gd name="T23" fmla="*/ 2147483647 h 39"/>
              <a:gd name="T24" fmla="*/ 2147483647 w 128"/>
              <a:gd name="T25" fmla="*/ 2147483647 h 39"/>
              <a:gd name="T26" fmla="*/ 2147483647 w 128"/>
              <a:gd name="T27" fmla="*/ 2147483647 h 39"/>
              <a:gd name="T28" fmla="*/ 2147483647 w 128"/>
              <a:gd name="T29" fmla="*/ 2147483647 h 39"/>
              <a:gd name="T30" fmla="*/ 2147483647 w 128"/>
              <a:gd name="T31" fmla="*/ 2147483647 h 39"/>
              <a:gd name="T32" fmla="*/ 2147483647 w 128"/>
              <a:gd name="T33" fmla="*/ 2147483647 h 39"/>
              <a:gd name="T34" fmla="*/ 2147483647 w 128"/>
              <a:gd name="T35" fmla="*/ 2147483647 h 39"/>
              <a:gd name="T36" fmla="*/ 2147483647 w 128"/>
              <a:gd name="T37" fmla="*/ 2147483647 h 39"/>
              <a:gd name="T38" fmla="*/ 2147483647 w 128"/>
              <a:gd name="T39" fmla="*/ 2147483647 h 39"/>
              <a:gd name="T40" fmla="*/ 2147483647 w 128"/>
              <a:gd name="T41" fmla="*/ 2147483647 h 39"/>
              <a:gd name="T42" fmla="*/ 2147483647 w 128"/>
              <a:gd name="T43" fmla="*/ 2147483647 h 39"/>
              <a:gd name="T44" fmla="*/ 2147483647 w 128"/>
              <a:gd name="T45" fmla="*/ 2147483647 h 39"/>
              <a:gd name="T46" fmla="*/ 2147483647 w 128"/>
              <a:gd name="T47" fmla="*/ 2147483647 h 39"/>
              <a:gd name="T48" fmla="*/ 2147483647 w 128"/>
              <a:gd name="T49" fmla="*/ 0 h 39"/>
              <a:gd name="T50" fmla="*/ 2147483647 w 128"/>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9"/>
              <a:gd name="T80" fmla="*/ 128 w 128"/>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9">
                <a:moveTo>
                  <a:pt x="20" y="0"/>
                </a:moveTo>
                <a:lnTo>
                  <a:pt x="14" y="1"/>
                </a:lnTo>
                <a:lnTo>
                  <a:pt x="9" y="2"/>
                </a:lnTo>
                <a:lnTo>
                  <a:pt x="5" y="6"/>
                </a:lnTo>
                <a:lnTo>
                  <a:pt x="2" y="10"/>
                </a:lnTo>
                <a:lnTo>
                  <a:pt x="0" y="16"/>
                </a:lnTo>
                <a:lnTo>
                  <a:pt x="0" y="20"/>
                </a:lnTo>
                <a:lnTo>
                  <a:pt x="0" y="25"/>
                </a:lnTo>
                <a:lnTo>
                  <a:pt x="2" y="30"/>
                </a:lnTo>
                <a:lnTo>
                  <a:pt x="5" y="34"/>
                </a:lnTo>
                <a:lnTo>
                  <a:pt x="9" y="37"/>
                </a:lnTo>
                <a:lnTo>
                  <a:pt x="14" y="39"/>
                </a:lnTo>
                <a:lnTo>
                  <a:pt x="101" y="39"/>
                </a:lnTo>
                <a:lnTo>
                  <a:pt x="113" y="39"/>
                </a:lnTo>
                <a:lnTo>
                  <a:pt x="117" y="37"/>
                </a:lnTo>
                <a:lnTo>
                  <a:pt x="121" y="34"/>
                </a:lnTo>
                <a:lnTo>
                  <a:pt x="125" y="30"/>
                </a:lnTo>
                <a:lnTo>
                  <a:pt x="127" y="25"/>
                </a:lnTo>
                <a:lnTo>
                  <a:pt x="128" y="20"/>
                </a:lnTo>
                <a:lnTo>
                  <a:pt x="127" y="16"/>
                </a:lnTo>
                <a:lnTo>
                  <a:pt x="125" y="10"/>
                </a:lnTo>
                <a:lnTo>
                  <a:pt x="121" y="6"/>
                </a:lnTo>
                <a:lnTo>
                  <a:pt x="117" y="2"/>
                </a:lnTo>
                <a:lnTo>
                  <a:pt x="113" y="1"/>
                </a:lnTo>
                <a:lnTo>
                  <a:pt x="10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3" name="Straight Connector 47021"/>
          <p:cNvSpPr>
            <a:spLocks noChangeShapeType="1"/>
          </p:cNvSpPr>
          <p:nvPr/>
        </p:nvSpPr>
        <p:spPr bwMode="auto">
          <a:xfrm>
            <a:off x="7813675" y="2693988"/>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4" name="Shape 47022"/>
          <p:cNvSpPr>
            <a:spLocks/>
          </p:cNvSpPr>
          <p:nvPr/>
        </p:nvSpPr>
        <p:spPr bwMode="auto">
          <a:xfrm>
            <a:off x="7805738" y="2693988"/>
            <a:ext cx="34925" cy="15875"/>
          </a:xfrm>
          <a:custGeom>
            <a:avLst/>
            <a:gdLst>
              <a:gd name="T0" fmla="*/ 2147483647 w 89"/>
              <a:gd name="T1" fmla="*/ 0 h 39"/>
              <a:gd name="T2" fmla="*/ 2147483647 w 89"/>
              <a:gd name="T3" fmla="*/ 2147483647 h 39"/>
              <a:gd name="T4" fmla="*/ 2147483647 w 89"/>
              <a:gd name="T5" fmla="*/ 2147483647 h 39"/>
              <a:gd name="T6" fmla="*/ 2147483647 w 89"/>
              <a:gd name="T7" fmla="*/ 2147483647 h 39"/>
              <a:gd name="T8" fmla="*/ 2147483647 w 89"/>
              <a:gd name="T9" fmla="*/ 2147483647 h 39"/>
              <a:gd name="T10" fmla="*/ 0 w 89"/>
              <a:gd name="T11" fmla="*/ 2147483647 h 39"/>
              <a:gd name="T12" fmla="*/ 0 w 89"/>
              <a:gd name="T13" fmla="*/ 2147483647 h 39"/>
              <a:gd name="T14" fmla="*/ 0 w 89"/>
              <a:gd name="T15" fmla="*/ 2147483647 h 39"/>
              <a:gd name="T16" fmla="*/ 2147483647 w 89"/>
              <a:gd name="T17" fmla="*/ 2147483647 h 39"/>
              <a:gd name="T18" fmla="*/ 2147483647 w 89"/>
              <a:gd name="T19" fmla="*/ 2147483647 h 39"/>
              <a:gd name="T20" fmla="*/ 2147483647 w 89"/>
              <a:gd name="T21" fmla="*/ 2147483647 h 39"/>
              <a:gd name="T22" fmla="*/ 2147483647 w 89"/>
              <a:gd name="T23" fmla="*/ 2147483647 h 39"/>
              <a:gd name="T24" fmla="*/ 2147483647 w 89"/>
              <a:gd name="T25" fmla="*/ 2147483647 h 39"/>
              <a:gd name="T26" fmla="*/ 2147483647 w 89"/>
              <a:gd name="T27" fmla="*/ 2147483647 h 39"/>
              <a:gd name="T28" fmla="*/ 2147483647 w 89"/>
              <a:gd name="T29" fmla="*/ 2147483647 h 39"/>
              <a:gd name="T30" fmla="*/ 2147483647 w 89"/>
              <a:gd name="T31" fmla="*/ 2147483647 h 39"/>
              <a:gd name="T32" fmla="*/ 2147483647 w 89"/>
              <a:gd name="T33" fmla="*/ 2147483647 h 39"/>
              <a:gd name="T34" fmla="*/ 2147483647 w 89"/>
              <a:gd name="T35" fmla="*/ 2147483647 h 39"/>
              <a:gd name="T36" fmla="*/ 2147483647 w 89"/>
              <a:gd name="T37" fmla="*/ 2147483647 h 39"/>
              <a:gd name="T38" fmla="*/ 2147483647 w 89"/>
              <a:gd name="T39" fmla="*/ 2147483647 h 39"/>
              <a:gd name="T40" fmla="*/ 2147483647 w 89"/>
              <a:gd name="T41" fmla="*/ 2147483647 h 39"/>
              <a:gd name="T42" fmla="*/ 2147483647 w 89"/>
              <a:gd name="T43" fmla="*/ 2147483647 h 39"/>
              <a:gd name="T44" fmla="*/ 2147483647 w 89"/>
              <a:gd name="T45" fmla="*/ 2147483647 h 39"/>
              <a:gd name="T46" fmla="*/ 2147483647 w 89"/>
              <a:gd name="T47" fmla="*/ 2147483647 h 39"/>
              <a:gd name="T48" fmla="*/ 2147483647 w 89"/>
              <a:gd name="T49" fmla="*/ 0 h 39"/>
              <a:gd name="T50" fmla="*/ 2147483647 w 89"/>
              <a:gd name="T51" fmla="*/ 0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39"/>
              <a:gd name="T80" fmla="*/ 89 w 89"/>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39">
                <a:moveTo>
                  <a:pt x="20" y="0"/>
                </a:moveTo>
                <a:lnTo>
                  <a:pt x="15" y="1"/>
                </a:lnTo>
                <a:lnTo>
                  <a:pt x="9" y="2"/>
                </a:lnTo>
                <a:lnTo>
                  <a:pt x="6" y="6"/>
                </a:lnTo>
                <a:lnTo>
                  <a:pt x="3" y="10"/>
                </a:lnTo>
                <a:lnTo>
                  <a:pt x="0" y="16"/>
                </a:lnTo>
                <a:lnTo>
                  <a:pt x="0" y="20"/>
                </a:lnTo>
                <a:lnTo>
                  <a:pt x="0" y="25"/>
                </a:lnTo>
                <a:lnTo>
                  <a:pt x="3" y="30"/>
                </a:lnTo>
                <a:lnTo>
                  <a:pt x="6" y="34"/>
                </a:lnTo>
                <a:lnTo>
                  <a:pt x="9" y="37"/>
                </a:lnTo>
                <a:lnTo>
                  <a:pt x="15" y="39"/>
                </a:lnTo>
                <a:lnTo>
                  <a:pt x="64" y="39"/>
                </a:lnTo>
                <a:lnTo>
                  <a:pt x="74" y="39"/>
                </a:lnTo>
                <a:lnTo>
                  <a:pt x="78" y="37"/>
                </a:lnTo>
                <a:lnTo>
                  <a:pt x="82" y="34"/>
                </a:lnTo>
                <a:lnTo>
                  <a:pt x="86" y="30"/>
                </a:lnTo>
                <a:lnTo>
                  <a:pt x="87" y="25"/>
                </a:lnTo>
                <a:lnTo>
                  <a:pt x="89" y="20"/>
                </a:lnTo>
                <a:lnTo>
                  <a:pt x="87" y="16"/>
                </a:lnTo>
                <a:lnTo>
                  <a:pt x="86" y="10"/>
                </a:lnTo>
                <a:lnTo>
                  <a:pt x="82" y="6"/>
                </a:lnTo>
                <a:lnTo>
                  <a:pt x="78" y="2"/>
                </a:lnTo>
                <a:lnTo>
                  <a:pt x="74" y="1"/>
                </a:lnTo>
                <a:lnTo>
                  <a:pt x="6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5" name="Straight Connector 47023"/>
          <p:cNvSpPr>
            <a:spLocks noChangeShapeType="1"/>
          </p:cNvSpPr>
          <p:nvPr/>
        </p:nvSpPr>
        <p:spPr bwMode="auto">
          <a:xfrm>
            <a:off x="7824788" y="270192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6" name="Shape 47024"/>
          <p:cNvSpPr>
            <a:spLocks/>
          </p:cNvSpPr>
          <p:nvPr/>
        </p:nvSpPr>
        <p:spPr bwMode="auto">
          <a:xfrm>
            <a:off x="7824788" y="2644775"/>
            <a:ext cx="14287" cy="65088"/>
          </a:xfrm>
          <a:custGeom>
            <a:avLst/>
            <a:gdLst>
              <a:gd name="T0" fmla="*/ 0 w 38"/>
              <a:gd name="T1" fmla="*/ 2147483647 h 167"/>
              <a:gd name="T2" fmla="*/ 0 w 38"/>
              <a:gd name="T3" fmla="*/ 2147483647 h 167"/>
              <a:gd name="T4" fmla="*/ 2147483647 w 38"/>
              <a:gd name="T5" fmla="*/ 2147483647 h 167"/>
              <a:gd name="T6" fmla="*/ 2147483647 w 38"/>
              <a:gd name="T7" fmla="*/ 2147483647 h 167"/>
              <a:gd name="T8" fmla="*/ 2147483647 w 38"/>
              <a:gd name="T9" fmla="*/ 2147483647 h 167"/>
              <a:gd name="T10" fmla="*/ 2147483647 w 38"/>
              <a:gd name="T11" fmla="*/ 2147483647 h 167"/>
              <a:gd name="T12" fmla="*/ 2147483647 w 38"/>
              <a:gd name="T13" fmla="*/ 2147483647 h 167"/>
              <a:gd name="T14" fmla="*/ 2147483647 w 38"/>
              <a:gd name="T15" fmla="*/ 2147483647 h 167"/>
              <a:gd name="T16" fmla="*/ 2147483647 w 38"/>
              <a:gd name="T17" fmla="*/ 2147483647 h 167"/>
              <a:gd name="T18" fmla="*/ 2147483647 w 38"/>
              <a:gd name="T19" fmla="*/ 2147483647 h 167"/>
              <a:gd name="T20" fmla="*/ 2147483647 w 38"/>
              <a:gd name="T21" fmla="*/ 2147483647 h 167"/>
              <a:gd name="T22" fmla="*/ 2147483647 w 38"/>
              <a:gd name="T23" fmla="*/ 2147483647 h 167"/>
              <a:gd name="T24" fmla="*/ 2147483647 w 38"/>
              <a:gd name="T25" fmla="*/ 2147483647 h 167"/>
              <a:gd name="T26" fmla="*/ 2147483647 w 38"/>
              <a:gd name="T27" fmla="*/ 2147483647 h 167"/>
              <a:gd name="T28" fmla="*/ 2147483647 w 38"/>
              <a:gd name="T29" fmla="*/ 2147483647 h 167"/>
              <a:gd name="T30" fmla="*/ 2147483647 w 38"/>
              <a:gd name="T31" fmla="*/ 2147483647 h 167"/>
              <a:gd name="T32" fmla="*/ 2147483647 w 38"/>
              <a:gd name="T33" fmla="*/ 2147483647 h 167"/>
              <a:gd name="T34" fmla="*/ 2147483647 w 38"/>
              <a:gd name="T35" fmla="*/ 0 h 167"/>
              <a:gd name="T36" fmla="*/ 2147483647 w 38"/>
              <a:gd name="T37" fmla="*/ 0 h 167"/>
              <a:gd name="T38" fmla="*/ 2147483647 w 38"/>
              <a:gd name="T39" fmla="*/ 0 h 167"/>
              <a:gd name="T40" fmla="*/ 2147483647 w 38"/>
              <a:gd name="T41" fmla="*/ 2147483647 h 167"/>
              <a:gd name="T42" fmla="*/ 2147483647 w 38"/>
              <a:gd name="T43" fmla="*/ 2147483647 h 167"/>
              <a:gd name="T44" fmla="*/ 2147483647 w 38"/>
              <a:gd name="T45" fmla="*/ 2147483647 h 167"/>
              <a:gd name="T46" fmla="*/ 0 w 38"/>
              <a:gd name="T47" fmla="*/ 2147483647 h 167"/>
              <a:gd name="T48" fmla="*/ 0 w 38"/>
              <a:gd name="T49" fmla="*/ 2147483647 h 167"/>
              <a:gd name="T50" fmla="*/ 0 w 38"/>
              <a:gd name="T51" fmla="*/ 2147483647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67"/>
              <a:gd name="T80" fmla="*/ 38 w 38"/>
              <a:gd name="T81" fmla="*/ 167 h 1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67">
                <a:moveTo>
                  <a:pt x="0" y="148"/>
                </a:moveTo>
                <a:lnTo>
                  <a:pt x="0" y="153"/>
                </a:lnTo>
                <a:lnTo>
                  <a:pt x="3" y="158"/>
                </a:lnTo>
                <a:lnTo>
                  <a:pt x="5" y="162"/>
                </a:lnTo>
                <a:lnTo>
                  <a:pt x="9" y="165"/>
                </a:lnTo>
                <a:lnTo>
                  <a:pt x="15" y="167"/>
                </a:lnTo>
                <a:lnTo>
                  <a:pt x="20" y="167"/>
                </a:lnTo>
                <a:lnTo>
                  <a:pt x="25" y="167"/>
                </a:lnTo>
                <a:lnTo>
                  <a:pt x="29" y="165"/>
                </a:lnTo>
                <a:lnTo>
                  <a:pt x="33" y="162"/>
                </a:lnTo>
                <a:lnTo>
                  <a:pt x="37" y="158"/>
                </a:lnTo>
                <a:lnTo>
                  <a:pt x="38" y="153"/>
                </a:lnTo>
                <a:lnTo>
                  <a:pt x="38" y="25"/>
                </a:lnTo>
                <a:lnTo>
                  <a:pt x="38" y="14"/>
                </a:lnTo>
                <a:lnTo>
                  <a:pt x="37" y="9"/>
                </a:lnTo>
                <a:lnTo>
                  <a:pt x="33" y="5"/>
                </a:lnTo>
                <a:lnTo>
                  <a:pt x="29" y="2"/>
                </a:lnTo>
                <a:lnTo>
                  <a:pt x="25" y="0"/>
                </a:lnTo>
                <a:lnTo>
                  <a:pt x="20" y="0"/>
                </a:lnTo>
                <a:lnTo>
                  <a:pt x="15" y="0"/>
                </a:lnTo>
                <a:lnTo>
                  <a:pt x="9" y="2"/>
                </a:lnTo>
                <a:lnTo>
                  <a:pt x="5" y="5"/>
                </a:lnTo>
                <a:lnTo>
                  <a:pt x="3" y="9"/>
                </a:lnTo>
                <a:lnTo>
                  <a:pt x="0" y="14"/>
                </a:lnTo>
                <a:lnTo>
                  <a:pt x="0" y="19"/>
                </a:lnTo>
                <a:lnTo>
                  <a:pt x="0" y="148"/>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7" name="Straight Connector 47025"/>
          <p:cNvSpPr>
            <a:spLocks noChangeShapeType="1"/>
          </p:cNvSpPr>
          <p:nvPr/>
        </p:nvSpPr>
        <p:spPr bwMode="auto">
          <a:xfrm>
            <a:off x="7832725" y="26447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8" name="Shape 47026"/>
          <p:cNvSpPr>
            <a:spLocks/>
          </p:cNvSpPr>
          <p:nvPr/>
        </p:nvSpPr>
        <p:spPr bwMode="auto">
          <a:xfrm>
            <a:off x="7824788" y="2644775"/>
            <a:ext cx="50800" cy="14288"/>
          </a:xfrm>
          <a:custGeom>
            <a:avLst/>
            <a:gdLst>
              <a:gd name="T0" fmla="*/ 2147483647 w 128"/>
              <a:gd name="T1" fmla="*/ 0 h 38"/>
              <a:gd name="T2" fmla="*/ 2147483647 w 128"/>
              <a:gd name="T3" fmla="*/ 0 h 38"/>
              <a:gd name="T4" fmla="*/ 2147483647 w 128"/>
              <a:gd name="T5" fmla="*/ 2147483647 h 38"/>
              <a:gd name="T6" fmla="*/ 2147483647 w 128"/>
              <a:gd name="T7" fmla="*/ 2147483647 h 38"/>
              <a:gd name="T8" fmla="*/ 2147483647 w 128"/>
              <a:gd name="T9" fmla="*/ 2147483647 h 38"/>
              <a:gd name="T10" fmla="*/ 0 w 128"/>
              <a:gd name="T11" fmla="*/ 2147483647 h 38"/>
              <a:gd name="T12" fmla="*/ 0 w 128"/>
              <a:gd name="T13" fmla="*/ 2147483647 h 38"/>
              <a:gd name="T14" fmla="*/ 0 w 128"/>
              <a:gd name="T15" fmla="*/ 2147483647 h 38"/>
              <a:gd name="T16" fmla="*/ 2147483647 w 128"/>
              <a:gd name="T17" fmla="*/ 2147483647 h 38"/>
              <a:gd name="T18" fmla="*/ 2147483647 w 128"/>
              <a:gd name="T19" fmla="*/ 2147483647 h 38"/>
              <a:gd name="T20" fmla="*/ 2147483647 w 128"/>
              <a:gd name="T21" fmla="*/ 2147483647 h 38"/>
              <a:gd name="T22" fmla="*/ 2147483647 w 128"/>
              <a:gd name="T23" fmla="*/ 2147483647 h 38"/>
              <a:gd name="T24" fmla="*/ 2147483647 w 128"/>
              <a:gd name="T25" fmla="*/ 2147483647 h 38"/>
              <a:gd name="T26" fmla="*/ 2147483647 w 128"/>
              <a:gd name="T27" fmla="*/ 2147483647 h 38"/>
              <a:gd name="T28" fmla="*/ 2147483647 w 128"/>
              <a:gd name="T29" fmla="*/ 2147483647 h 38"/>
              <a:gd name="T30" fmla="*/ 2147483647 w 128"/>
              <a:gd name="T31" fmla="*/ 2147483647 h 38"/>
              <a:gd name="T32" fmla="*/ 2147483647 w 128"/>
              <a:gd name="T33" fmla="*/ 2147483647 h 38"/>
              <a:gd name="T34" fmla="*/ 2147483647 w 128"/>
              <a:gd name="T35" fmla="*/ 2147483647 h 38"/>
              <a:gd name="T36" fmla="*/ 2147483647 w 128"/>
              <a:gd name="T37" fmla="*/ 2147483647 h 38"/>
              <a:gd name="T38" fmla="*/ 2147483647 w 128"/>
              <a:gd name="T39" fmla="*/ 2147483647 h 38"/>
              <a:gd name="T40" fmla="*/ 2147483647 w 128"/>
              <a:gd name="T41" fmla="*/ 2147483647 h 38"/>
              <a:gd name="T42" fmla="*/ 2147483647 w 128"/>
              <a:gd name="T43" fmla="*/ 2147483647 h 38"/>
              <a:gd name="T44" fmla="*/ 2147483647 w 128"/>
              <a:gd name="T45" fmla="*/ 2147483647 h 38"/>
              <a:gd name="T46" fmla="*/ 2147483647 w 128"/>
              <a:gd name="T47" fmla="*/ 0 h 38"/>
              <a:gd name="T48" fmla="*/ 2147483647 w 128"/>
              <a:gd name="T49" fmla="*/ 0 h 38"/>
              <a:gd name="T50" fmla="*/ 2147483647 w 12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38"/>
              <a:gd name="T80" fmla="*/ 128 w 12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38">
                <a:moveTo>
                  <a:pt x="20" y="0"/>
                </a:moveTo>
                <a:lnTo>
                  <a:pt x="15" y="0"/>
                </a:lnTo>
                <a:lnTo>
                  <a:pt x="9" y="2"/>
                </a:lnTo>
                <a:lnTo>
                  <a:pt x="5" y="5"/>
                </a:lnTo>
                <a:lnTo>
                  <a:pt x="3" y="9"/>
                </a:lnTo>
                <a:lnTo>
                  <a:pt x="0" y="14"/>
                </a:lnTo>
                <a:lnTo>
                  <a:pt x="0" y="19"/>
                </a:lnTo>
                <a:lnTo>
                  <a:pt x="0" y="23"/>
                </a:lnTo>
                <a:lnTo>
                  <a:pt x="3" y="29"/>
                </a:lnTo>
                <a:lnTo>
                  <a:pt x="5" y="33"/>
                </a:lnTo>
                <a:lnTo>
                  <a:pt x="9" y="37"/>
                </a:lnTo>
                <a:lnTo>
                  <a:pt x="15" y="38"/>
                </a:lnTo>
                <a:lnTo>
                  <a:pt x="103" y="38"/>
                </a:lnTo>
                <a:lnTo>
                  <a:pt x="114" y="38"/>
                </a:lnTo>
                <a:lnTo>
                  <a:pt x="118" y="37"/>
                </a:lnTo>
                <a:lnTo>
                  <a:pt x="122" y="33"/>
                </a:lnTo>
                <a:lnTo>
                  <a:pt x="126" y="29"/>
                </a:lnTo>
                <a:lnTo>
                  <a:pt x="127" y="23"/>
                </a:lnTo>
                <a:lnTo>
                  <a:pt x="128" y="19"/>
                </a:lnTo>
                <a:lnTo>
                  <a:pt x="127" y="14"/>
                </a:lnTo>
                <a:lnTo>
                  <a:pt x="126" y="9"/>
                </a:lnTo>
                <a:lnTo>
                  <a:pt x="122" y="5"/>
                </a:lnTo>
                <a:lnTo>
                  <a:pt x="118" y="2"/>
                </a:lnTo>
                <a:lnTo>
                  <a:pt x="114" y="0"/>
                </a:lnTo>
                <a:lnTo>
                  <a:pt x="10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49" name="Straight Connector 47027"/>
          <p:cNvSpPr>
            <a:spLocks noChangeShapeType="1"/>
          </p:cNvSpPr>
          <p:nvPr/>
        </p:nvSpPr>
        <p:spPr bwMode="auto">
          <a:xfrm>
            <a:off x="7867650" y="26447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0" name="Shape 47028"/>
          <p:cNvSpPr>
            <a:spLocks/>
          </p:cNvSpPr>
          <p:nvPr/>
        </p:nvSpPr>
        <p:spPr bwMode="auto">
          <a:xfrm>
            <a:off x="7859713" y="2644775"/>
            <a:ext cx="53975" cy="14288"/>
          </a:xfrm>
          <a:custGeom>
            <a:avLst/>
            <a:gdLst>
              <a:gd name="T0" fmla="*/ 2147483647 w 137"/>
              <a:gd name="T1" fmla="*/ 0 h 38"/>
              <a:gd name="T2" fmla="*/ 2147483647 w 137"/>
              <a:gd name="T3" fmla="*/ 0 h 38"/>
              <a:gd name="T4" fmla="*/ 2147483647 w 137"/>
              <a:gd name="T5" fmla="*/ 2147483647 h 38"/>
              <a:gd name="T6" fmla="*/ 2147483647 w 137"/>
              <a:gd name="T7" fmla="*/ 2147483647 h 38"/>
              <a:gd name="T8" fmla="*/ 2147483647 w 137"/>
              <a:gd name="T9" fmla="*/ 2147483647 h 38"/>
              <a:gd name="T10" fmla="*/ 0 w 137"/>
              <a:gd name="T11" fmla="*/ 2147483647 h 38"/>
              <a:gd name="T12" fmla="*/ 0 w 137"/>
              <a:gd name="T13" fmla="*/ 2147483647 h 38"/>
              <a:gd name="T14" fmla="*/ 0 w 137"/>
              <a:gd name="T15" fmla="*/ 2147483647 h 38"/>
              <a:gd name="T16" fmla="*/ 2147483647 w 137"/>
              <a:gd name="T17" fmla="*/ 2147483647 h 38"/>
              <a:gd name="T18" fmla="*/ 2147483647 w 137"/>
              <a:gd name="T19" fmla="*/ 2147483647 h 38"/>
              <a:gd name="T20" fmla="*/ 2147483647 w 137"/>
              <a:gd name="T21" fmla="*/ 2147483647 h 38"/>
              <a:gd name="T22" fmla="*/ 2147483647 w 137"/>
              <a:gd name="T23" fmla="*/ 2147483647 h 38"/>
              <a:gd name="T24" fmla="*/ 2147483647 w 137"/>
              <a:gd name="T25" fmla="*/ 2147483647 h 38"/>
              <a:gd name="T26" fmla="*/ 2147483647 w 137"/>
              <a:gd name="T27" fmla="*/ 2147483647 h 38"/>
              <a:gd name="T28" fmla="*/ 2147483647 w 137"/>
              <a:gd name="T29" fmla="*/ 2147483647 h 38"/>
              <a:gd name="T30" fmla="*/ 2147483647 w 137"/>
              <a:gd name="T31" fmla="*/ 2147483647 h 38"/>
              <a:gd name="T32" fmla="*/ 2147483647 w 137"/>
              <a:gd name="T33" fmla="*/ 2147483647 h 38"/>
              <a:gd name="T34" fmla="*/ 2147483647 w 137"/>
              <a:gd name="T35" fmla="*/ 2147483647 h 38"/>
              <a:gd name="T36" fmla="*/ 2147483647 w 137"/>
              <a:gd name="T37" fmla="*/ 2147483647 h 38"/>
              <a:gd name="T38" fmla="*/ 2147483647 w 137"/>
              <a:gd name="T39" fmla="*/ 2147483647 h 38"/>
              <a:gd name="T40" fmla="*/ 2147483647 w 137"/>
              <a:gd name="T41" fmla="*/ 2147483647 h 38"/>
              <a:gd name="T42" fmla="*/ 2147483647 w 137"/>
              <a:gd name="T43" fmla="*/ 2147483647 h 38"/>
              <a:gd name="T44" fmla="*/ 2147483647 w 137"/>
              <a:gd name="T45" fmla="*/ 2147483647 h 38"/>
              <a:gd name="T46" fmla="*/ 2147483647 w 137"/>
              <a:gd name="T47" fmla="*/ 0 h 38"/>
              <a:gd name="T48" fmla="*/ 2147483647 w 137"/>
              <a:gd name="T49" fmla="*/ 0 h 38"/>
              <a:gd name="T50" fmla="*/ 2147483647 w 13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7"/>
              <a:gd name="T79" fmla="*/ 0 h 38"/>
              <a:gd name="T80" fmla="*/ 137 w 13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7" h="38">
                <a:moveTo>
                  <a:pt x="20" y="0"/>
                </a:moveTo>
                <a:lnTo>
                  <a:pt x="14" y="0"/>
                </a:lnTo>
                <a:lnTo>
                  <a:pt x="9" y="2"/>
                </a:lnTo>
                <a:lnTo>
                  <a:pt x="5" y="5"/>
                </a:lnTo>
                <a:lnTo>
                  <a:pt x="2" y="9"/>
                </a:lnTo>
                <a:lnTo>
                  <a:pt x="0" y="14"/>
                </a:lnTo>
                <a:lnTo>
                  <a:pt x="0" y="19"/>
                </a:lnTo>
                <a:lnTo>
                  <a:pt x="0" y="23"/>
                </a:lnTo>
                <a:lnTo>
                  <a:pt x="2" y="29"/>
                </a:lnTo>
                <a:lnTo>
                  <a:pt x="5" y="33"/>
                </a:lnTo>
                <a:lnTo>
                  <a:pt x="9" y="37"/>
                </a:lnTo>
                <a:lnTo>
                  <a:pt x="14" y="38"/>
                </a:lnTo>
                <a:lnTo>
                  <a:pt x="112" y="38"/>
                </a:lnTo>
                <a:lnTo>
                  <a:pt x="123" y="38"/>
                </a:lnTo>
                <a:lnTo>
                  <a:pt x="128" y="37"/>
                </a:lnTo>
                <a:lnTo>
                  <a:pt x="132" y="33"/>
                </a:lnTo>
                <a:lnTo>
                  <a:pt x="135" y="29"/>
                </a:lnTo>
                <a:lnTo>
                  <a:pt x="137" y="23"/>
                </a:lnTo>
                <a:lnTo>
                  <a:pt x="137" y="19"/>
                </a:lnTo>
                <a:lnTo>
                  <a:pt x="137" y="14"/>
                </a:lnTo>
                <a:lnTo>
                  <a:pt x="135" y="9"/>
                </a:lnTo>
                <a:lnTo>
                  <a:pt x="132" y="5"/>
                </a:lnTo>
                <a:lnTo>
                  <a:pt x="128" y="2"/>
                </a:lnTo>
                <a:lnTo>
                  <a:pt x="123" y="0"/>
                </a:lnTo>
                <a:lnTo>
                  <a:pt x="11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1" name="Straight Connector 47029"/>
          <p:cNvSpPr>
            <a:spLocks noChangeShapeType="1"/>
          </p:cNvSpPr>
          <p:nvPr/>
        </p:nvSpPr>
        <p:spPr bwMode="auto">
          <a:xfrm>
            <a:off x="7897813" y="265271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2" name="Shape 47030"/>
          <p:cNvSpPr>
            <a:spLocks/>
          </p:cNvSpPr>
          <p:nvPr/>
        </p:nvSpPr>
        <p:spPr bwMode="auto">
          <a:xfrm>
            <a:off x="7897813" y="2593975"/>
            <a:ext cx="15875" cy="66675"/>
          </a:xfrm>
          <a:custGeom>
            <a:avLst/>
            <a:gdLst>
              <a:gd name="T0" fmla="*/ 0 w 39"/>
              <a:gd name="T1" fmla="*/ 2147483647 h 173"/>
              <a:gd name="T2" fmla="*/ 2147483647 w 39"/>
              <a:gd name="T3" fmla="*/ 2147483647 h 173"/>
              <a:gd name="T4" fmla="*/ 2147483647 w 39"/>
              <a:gd name="T5" fmla="*/ 2147483647 h 173"/>
              <a:gd name="T6" fmla="*/ 2147483647 w 39"/>
              <a:gd name="T7" fmla="*/ 2147483647 h 173"/>
              <a:gd name="T8" fmla="*/ 2147483647 w 39"/>
              <a:gd name="T9" fmla="*/ 2147483647 h 173"/>
              <a:gd name="T10" fmla="*/ 2147483647 w 39"/>
              <a:gd name="T11" fmla="*/ 2147483647 h 173"/>
              <a:gd name="T12" fmla="*/ 2147483647 w 39"/>
              <a:gd name="T13" fmla="*/ 2147483647 h 173"/>
              <a:gd name="T14" fmla="*/ 2147483647 w 39"/>
              <a:gd name="T15" fmla="*/ 2147483647 h 173"/>
              <a:gd name="T16" fmla="*/ 2147483647 w 39"/>
              <a:gd name="T17" fmla="*/ 2147483647 h 173"/>
              <a:gd name="T18" fmla="*/ 2147483647 w 39"/>
              <a:gd name="T19" fmla="*/ 2147483647 h 173"/>
              <a:gd name="T20" fmla="*/ 2147483647 w 39"/>
              <a:gd name="T21" fmla="*/ 2147483647 h 173"/>
              <a:gd name="T22" fmla="*/ 2147483647 w 39"/>
              <a:gd name="T23" fmla="*/ 2147483647 h 173"/>
              <a:gd name="T24" fmla="*/ 2147483647 w 39"/>
              <a:gd name="T25" fmla="*/ 2147483647 h 173"/>
              <a:gd name="T26" fmla="*/ 2147483647 w 39"/>
              <a:gd name="T27" fmla="*/ 2147483647 h 173"/>
              <a:gd name="T28" fmla="*/ 2147483647 w 39"/>
              <a:gd name="T29" fmla="*/ 2147483647 h 173"/>
              <a:gd name="T30" fmla="*/ 2147483647 w 39"/>
              <a:gd name="T31" fmla="*/ 2147483647 h 173"/>
              <a:gd name="T32" fmla="*/ 2147483647 w 39"/>
              <a:gd name="T33" fmla="*/ 2147483647 h 173"/>
              <a:gd name="T34" fmla="*/ 2147483647 w 39"/>
              <a:gd name="T35" fmla="*/ 2147483647 h 173"/>
              <a:gd name="T36" fmla="*/ 2147483647 w 39"/>
              <a:gd name="T37" fmla="*/ 0 h 173"/>
              <a:gd name="T38" fmla="*/ 2147483647 w 39"/>
              <a:gd name="T39" fmla="*/ 2147483647 h 173"/>
              <a:gd name="T40" fmla="*/ 2147483647 w 39"/>
              <a:gd name="T41" fmla="*/ 2147483647 h 173"/>
              <a:gd name="T42" fmla="*/ 2147483647 w 39"/>
              <a:gd name="T43" fmla="*/ 2147483647 h 173"/>
              <a:gd name="T44" fmla="*/ 2147483647 w 39"/>
              <a:gd name="T45" fmla="*/ 2147483647 h 173"/>
              <a:gd name="T46" fmla="*/ 2147483647 w 39"/>
              <a:gd name="T47" fmla="*/ 2147483647 h 173"/>
              <a:gd name="T48" fmla="*/ 0 w 39"/>
              <a:gd name="T49" fmla="*/ 2147483647 h 173"/>
              <a:gd name="T50" fmla="*/ 0 w 39"/>
              <a:gd name="T51" fmla="*/ 2147483647 h 1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173"/>
              <a:gd name="T80" fmla="*/ 39 w 39"/>
              <a:gd name="T81" fmla="*/ 173 h 1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173">
                <a:moveTo>
                  <a:pt x="0" y="153"/>
                </a:moveTo>
                <a:lnTo>
                  <a:pt x="1" y="157"/>
                </a:lnTo>
                <a:lnTo>
                  <a:pt x="2" y="163"/>
                </a:lnTo>
                <a:lnTo>
                  <a:pt x="6" y="167"/>
                </a:lnTo>
                <a:lnTo>
                  <a:pt x="10" y="171"/>
                </a:lnTo>
                <a:lnTo>
                  <a:pt x="14" y="172"/>
                </a:lnTo>
                <a:lnTo>
                  <a:pt x="19" y="173"/>
                </a:lnTo>
                <a:lnTo>
                  <a:pt x="25" y="172"/>
                </a:lnTo>
                <a:lnTo>
                  <a:pt x="30" y="171"/>
                </a:lnTo>
                <a:lnTo>
                  <a:pt x="34" y="167"/>
                </a:lnTo>
                <a:lnTo>
                  <a:pt x="37" y="163"/>
                </a:lnTo>
                <a:lnTo>
                  <a:pt x="39" y="157"/>
                </a:lnTo>
                <a:lnTo>
                  <a:pt x="39" y="25"/>
                </a:lnTo>
                <a:lnTo>
                  <a:pt x="39" y="15"/>
                </a:lnTo>
                <a:lnTo>
                  <a:pt x="37" y="11"/>
                </a:lnTo>
                <a:lnTo>
                  <a:pt x="34" y="7"/>
                </a:lnTo>
                <a:lnTo>
                  <a:pt x="30" y="3"/>
                </a:lnTo>
                <a:lnTo>
                  <a:pt x="25" y="1"/>
                </a:lnTo>
                <a:lnTo>
                  <a:pt x="19" y="0"/>
                </a:lnTo>
                <a:lnTo>
                  <a:pt x="14" y="1"/>
                </a:lnTo>
                <a:lnTo>
                  <a:pt x="10" y="3"/>
                </a:lnTo>
                <a:lnTo>
                  <a:pt x="6" y="7"/>
                </a:lnTo>
                <a:lnTo>
                  <a:pt x="2" y="11"/>
                </a:lnTo>
                <a:lnTo>
                  <a:pt x="1" y="15"/>
                </a:lnTo>
                <a:lnTo>
                  <a:pt x="0" y="21"/>
                </a:lnTo>
                <a:lnTo>
                  <a:pt x="0" y="153"/>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3" name="Straight Connector 47031"/>
          <p:cNvSpPr>
            <a:spLocks noChangeShapeType="1"/>
          </p:cNvSpPr>
          <p:nvPr/>
        </p:nvSpPr>
        <p:spPr bwMode="auto">
          <a:xfrm>
            <a:off x="7905750" y="25939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4" name="Shape 47032"/>
          <p:cNvSpPr>
            <a:spLocks/>
          </p:cNvSpPr>
          <p:nvPr/>
        </p:nvSpPr>
        <p:spPr bwMode="auto">
          <a:xfrm>
            <a:off x="7897813" y="2593975"/>
            <a:ext cx="28575" cy="14288"/>
          </a:xfrm>
          <a:custGeom>
            <a:avLst/>
            <a:gdLst>
              <a:gd name="T0" fmla="*/ 2147483647 w 70"/>
              <a:gd name="T1" fmla="*/ 0 h 40"/>
              <a:gd name="T2" fmla="*/ 2147483647 w 70"/>
              <a:gd name="T3" fmla="*/ 2147483647 h 40"/>
              <a:gd name="T4" fmla="*/ 2147483647 w 70"/>
              <a:gd name="T5" fmla="*/ 2147483647 h 40"/>
              <a:gd name="T6" fmla="*/ 2147483647 w 70"/>
              <a:gd name="T7" fmla="*/ 2147483647 h 40"/>
              <a:gd name="T8" fmla="*/ 2147483647 w 70"/>
              <a:gd name="T9" fmla="*/ 2147483647 h 40"/>
              <a:gd name="T10" fmla="*/ 2147483647 w 70"/>
              <a:gd name="T11" fmla="*/ 2147483647 h 40"/>
              <a:gd name="T12" fmla="*/ 0 w 70"/>
              <a:gd name="T13" fmla="*/ 2147483647 h 40"/>
              <a:gd name="T14" fmla="*/ 2147483647 w 70"/>
              <a:gd name="T15" fmla="*/ 2147483647 h 40"/>
              <a:gd name="T16" fmla="*/ 2147483647 w 70"/>
              <a:gd name="T17" fmla="*/ 2147483647 h 40"/>
              <a:gd name="T18" fmla="*/ 2147483647 w 70"/>
              <a:gd name="T19" fmla="*/ 2147483647 h 40"/>
              <a:gd name="T20" fmla="*/ 2147483647 w 70"/>
              <a:gd name="T21" fmla="*/ 2147483647 h 40"/>
              <a:gd name="T22" fmla="*/ 2147483647 w 70"/>
              <a:gd name="T23" fmla="*/ 2147483647 h 40"/>
              <a:gd name="T24" fmla="*/ 2147483647 w 70"/>
              <a:gd name="T25" fmla="*/ 2147483647 h 40"/>
              <a:gd name="T26" fmla="*/ 2147483647 w 70"/>
              <a:gd name="T27" fmla="*/ 2147483647 h 40"/>
              <a:gd name="T28" fmla="*/ 2147483647 w 70"/>
              <a:gd name="T29" fmla="*/ 2147483647 h 40"/>
              <a:gd name="T30" fmla="*/ 2147483647 w 70"/>
              <a:gd name="T31" fmla="*/ 2147483647 h 40"/>
              <a:gd name="T32" fmla="*/ 2147483647 w 70"/>
              <a:gd name="T33" fmla="*/ 2147483647 h 40"/>
              <a:gd name="T34" fmla="*/ 2147483647 w 70"/>
              <a:gd name="T35" fmla="*/ 2147483647 h 40"/>
              <a:gd name="T36" fmla="*/ 2147483647 w 70"/>
              <a:gd name="T37" fmla="*/ 2147483647 h 40"/>
              <a:gd name="T38" fmla="*/ 2147483647 w 70"/>
              <a:gd name="T39" fmla="*/ 2147483647 h 40"/>
              <a:gd name="T40" fmla="*/ 2147483647 w 70"/>
              <a:gd name="T41" fmla="*/ 2147483647 h 40"/>
              <a:gd name="T42" fmla="*/ 2147483647 w 70"/>
              <a:gd name="T43" fmla="*/ 2147483647 h 40"/>
              <a:gd name="T44" fmla="*/ 2147483647 w 70"/>
              <a:gd name="T45" fmla="*/ 2147483647 h 40"/>
              <a:gd name="T46" fmla="*/ 2147483647 w 70"/>
              <a:gd name="T47" fmla="*/ 2147483647 h 40"/>
              <a:gd name="T48" fmla="*/ 2147483647 w 70"/>
              <a:gd name="T49" fmla="*/ 0 h 40"/>
              <a:gd name="T50" fmla="*/ 2147483647 w 70"/>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0"/>
              <a:gd name="T79" fmla="*/ 0 h 40"/>
              <a:gd name="T80" fmla="*/ 70 w 70"/>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0" h="40">
                <a:moveTo>
                  <a:pt x="19" y="0"/>
                </a:moveTo>
                <a:lnTo>
                  <a:pt x="14" y="1"/>
                </a:lnTo>
                <a:lnTo>
                  <a:pt x="10" y="3"/>
                </a:lnTo>
                <a:lnTo>
                  <a:pt x="6" y="7"/>
                </a:lnTo>
                <a:lnTo>
                  <a:pt x="2" y="11"/>
                </a:lnTo>
                <a:lnTo>
                  <a:pt x="1" y="15"/>
                </a:lnTo>
                <a:lnTo>
                  <a:pt x="0" y="20"/>
                </a:lnTo>
                <a:lnTo>
                  <a:pt x="1" y="25"/>
                </a:lnTo>
                <a:lnTo>
                  <a:pt x="2" y="30"/>
                </a:lnTo>
                <a:lnTo>
                  <a:pt x="6" y="34"/>
                </a:lnTo>
                <a:lnTo>
                  <a:pt x="10" y="37"/>
                </a:lnTo>
                <a:lnTo>
                  <a:pt x="14" y="40"/>
                </a:lnTo>
                <a:lnTo>
                  <a:pt x="43" y="40"/>
                </a:lnTo>
                <a:lnTo>
                  <a:pt x="55" y="40"/>
                </a:lnTo>
                <a:lnTo>
                  <a:pt x="59" y="37"/>
                </a:lnTo>
                <a:lnTo>
                  <a:pt x="63" y="34"/>
                </a:lnTo>
                <a:lnTo>
                  <a:pt x="67" y="30"/>
                </a:lnTo>
                <a:lnTo>
                  <a:pt x="68" y="25"/>
                </a:lnTo>
                <a:lnTo>
                  <a:pt x="70" y="20"/>
                </a:lnTo>
                <a:lnTo>
                  <a:pt x="68" y="15"/>
                </a:lnTo>
                <a:lnTo>
                  <a:pt x="67" y="11"/>
                </a:lnTo>
                <a:lnTo>
                  <a:pt x="63" y="7"/>
                </a:lnTo>
                <a:lnTo>
                  <a:pt x="59" y="3"/>
                </a:lnTo>
                <a:lnTo>
                  <a:pt x="55" y="1"/>
                </a:lnTo>
                <a:lnTo>
                  <a:pt x="48"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5" name="Straight Connector 47033"/>
          <p:cNvSpPr>
            <a:spLocks noChangeShapeType="1"/>
          </p:cNvSpPr>
          <p:nvPr/>
        </p:nvSpPr>
        <p:spPr bwMode="auto">
          <a:xfrm>
            <a:off x="7910513" y="260191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6" name="Shape 47034"/>
          <p:cNvSpPr>
            <a:spLocks/>
          </p:cNvSpPr>
          <p:nvPr/>
        </p:nvSpPr>
        <p:spPr bwMode="auto">
          <a:xfrm>
            <a:off x="7910513" y="2543175"/>
            <a:ext cx="15875" cy="65088"/>
          </a:xfrm>
          <a:custGeom>
            <a:avLst/>
            <a:gdLst>
              <a:gd name="T0" fmla="*/ 0 w 38"/>
              <a:gd name="T1" fmla="*/ 2147483647 h 172"/>
              <a:gd name="T2" fmla="*/ 0 w 38"/>
              <a:gd name="T3" fmla="*/ 2147483647 h 172"/>
              <a:gd name="T4" fmla="*/ 2147483647 w 38"/>
              <a:gd name="T5" fmla="*/ 2147483647 h 172"/>
              <a:gd name="T6" fmla="*/ 2147483647 w 38"/>
              <a:gd name="T7" fmla="*/ 2147483647 h 172"/>
              <a:gd name="T8" fmla="*/ 2147483647 w 38"/>
              <a:gd name="T9" fmla="*/ 2147483647 h 172"/>
              <a:gd name="T10" fmla="*/ 2147483647 w 38"/>
              <a:gd name="T11" fmla="*/ 2147483647 h 172"/>
              <a:gd name="T12" fmla="*/ 2147483647 w 38"/>
              <a:gd name="T13" fmla="*/ 2147483647 h 172"/>
              <a:gd name="T14" fmla="*/ 2147483647 w 38"/>
              <a:gd name="T15" fmla="*/ 2147483647 h 172"/>
              <a:gd name="T16" fmla="*/ 2147483647 w 38"/>
              <a:gd name="T17" fmla="*/ 2147483647 h 172"/>
              <a:gd name="T18" fmla="*/ 2147483647 w 38"/>
              <a:gd name="T19" fmla="*/ 2147483647 h 172"/>
              <a:gd name="T20" fmla="*/ 2147483647 w 38"/>
              <a:gd name="T21" fmla="*/ 2147483647 h 172"/>
              <a:gd name="T22" fmla="*/ 2147483647 w 38"/>
              <a:gd name="T23" fmla="*/ 2147483647 h 172"/>
              <a:gd name="T24" fmla="*/ 2147483647 w 38"/>
              <a:gd name="T25" fmla="*/ 2147483647 h 172"/>
              <a:gd name="T26" fmla="*/ 2147483647 w 38"/>
              <a:gd name="T27" fmla="*/ 2147483647 h 172"/>
              <a:gd name="T28" fmla="*/ 2147483647 w 38"/>
              <a:gd name="T29" fmla="*/ 2147483647 h 172"/>
              <a:gd name="T30" fmla="*/ 2147483647 w 38"/>
              <a:gd name="T31" fmla="*/ 2147483647 h 172"/>
              <a:gd name="T32" fmla="*/ 2147483647 w 38"/>
              <a:gd name="T33" fmla="*/ 2147483647 h 172"/>
              <a:gd name="T34" fmla="*/ 2147483647 w 38"/>
              <a:gd name="T35" fmla="*/ 2147483647 h 172"/>
              <a:gd name="T36" fmla="*/ 2147483647 w 38"/>
              <a:gd name="T37" fmla="*/ 0 h 172"/>
              <a:gd name="T38" fmla="*/ 2147483647 w 38"/>
              <a:gd name="T39" fmla="*/ 2147483647 h 172"/>
              <a:gd name="T40" fmla="*/ 2147483647 w 38"/>
              <a:gd name="T41" fmla="*/ 2147483647 h 172"/>
              <a:gd name="T42" fmla="*/ 2147483647 w 38"/>
              <a:gd name="T43" fmla="*/ 2147483647 h 172"/>
              <a:gd name="T44" fmla="*/ 2147483647 w 38"/>
              <a:gd name="T45" fmla="*/ 2147483647 h 172"/>
              <a:gd name="T46" fmla="*/ 0 w 38"/>
              <a:gd name="T47" fmla="*/ 2147483647 h 172"/>
              <a:gd name="T48" fmla="*/ 0 w 38"/>
              <a:gd name="T49" fmla="*/ 2147483647 h 172"/>
              <a:gd name="T50" fmla="*/ 0 w 38"/>
              <a:gd name="T51" fmla="*/ 2147483647 h 1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72"/>
              <a:gd name="T80" fmla="*/ 38 w 38"/>
              <a:gd name="T81" fmla="*/ 172 h 1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72">
                <a:moveTo>
                  <a:pt x="0" y="152"/>
                </a:moveTo>
                <a:lnTo>
                  <a:pt x="0" y="157"/>
                </a:lnTo>
                <a:lnTo>
                  <a:pt x="3" y="162"/>
                </a:lnTo>
                <a:lnTo>
                  <a:pt x="5" y="166"/>
                </a:lnTo>
                <a:lnTo>
                  <a:pt x="9" y="169"/>
                </a:lnTo>
                <a:lnTo>
                  <a:pt x="14" y="172"/>
                </a:lnTo>
                <a:lnTo>
                  <a:pt x="20" y="172"/>
                </a:lnTo>
                <a:lnTo>
                  <a:pt x="25" y="172"/>
                </a:lnTo>
                <a:lnTo>
                  <a:pt x="29" y="169"/>
                </a:lnTo>
                <a:lnTo>
                  <a:pt x="33" y="166"/>
                </a:lnTo>
                <a:lnTo>
                  <a:pt x="37" y="162"/>
                </a:lnTo>
                <a:lnTo>
                  <a:pt x="38" y="157"/>
                </a:lnTo>
                <a:lnTo>
                  <a:pt x="38" y="25"/>
                </a:lnTo>
                <a:lnTo>
                  <a:pt x="38" y="14"/>
                </a:lnTo>
                <a:lnTo>
                  <a:pt x="37" y="11"/>
                </a:lnTo>
                <a:lnTo>
                  <a:pt x="33" y="5"/>
                </a:lnTo>
                <a:lnTo>
                  <a:pt x="29" y="3"/>
                </a:lnTo>
                <a:lnTo>
                  <a:pt x="25" y="1"/>
                </a:lnTo>
                <a:lnTo>
                  <a:pt x="20" y="0"/>
                </a:lnTo>
                <a:lnTo>
                  <a:pt x="14" y="1"/>
                </a:lnTo>
                <a:lnTo>
                  <a:pt x="9" y="3"/>
                </a:lnTo>
                <a:lnTo>
                  <a:pt x="5" y="5"/>
                </a:lnTo>
                <a:lnTo>
                  <a:pt x="3" y="11"/>
                </a:lnTo>
                <a:lnTo>
                  <a:pt x="0" y="14"/>
                </a:lnTo>
                <a:lnTo>
                  <a:pt x="0" y="20"/>
                </a:lnTo>
                <a:lnTo>
                  <a:pt x="0" y="15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7" name="Straight Connector 47035"/>
          <p:cNvSpPr>
            <a:spLocks noChangeShapeType="1"/>
          </p:cNvSpPr>
          <p:nvPr/>
        </p:nvSpPr>
        <p:spPr bwMode="auto">
          <a:xfrm>
            <a:off x="7918450" y="2543175"/>
            <a:ext cx="1588"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8" name="Shape 47036"/>
          <p:cNvSpPr>
            <a:spLocks/>
          </p:cNvSpPr>
          <p:nvPr/>
        </p:nvSpPr>
        <p:spPr bwMode="auto">
          <a:xfrm>
            <a:off x="7910513" y="2543175"/>
            <a:ext cx="42862" cy="15875"/>
          </a:xfrm>
          <a:custGeom>
            <a:avLst/>
            <a:gdLst>
              <a:gd name="T0" fmla="*/ 2147483647 w 108"/>
              <a:gd name="T1" fmla="*/ 0 h 40"/>
              <a:gd name="T2" fmla="*/ 2147483647 w 108"/>
              <a:gd name="T3" fmla="*/ 2147483647 h 40"/>
              <a:gd name="T4" fmla="*/ 2147483647 w 108"/>
              <a:gd name="T5" fmla="*/ 2147483647 h 40"/>
              <a:gd name="T6" fmla="*/ 2147483647 w 108"/>
              <a:gd name="T7" fmla="*/ 2147483647 h 40"/>
              <a:gd name="T8" fmla="*/ 2147483647 w 108"/>
              <a:gd name="T9" fmla="*/ 2147483647 h 40"/>
              <a:gd name="T10" fmla="*/ 0 w 108"/>
              <a:gd name="T11" fmla="*/ 2147483647 h 40"/>
              <a:gd name="T12" fmla="*/ 0 w 108"/>
              <a:gd name="T13" fmla="*/ 2147483647 h 40"/>
              <a:gd name="T14" fmla="*/ 0 w 108"/>
              <a:gd name="T15" fmla="*/ 2147483647 h 40"/>
              <a:gd name="T16" fmla="*/ 2147483647 w 108"/>
              <a:gd name="T17" fmla="*/ 2147483647 h 40"/>
              <a:gd name="T18" fmla="*/ 2147483647 w 108"/>
              <a:gd name="T19" fmla="*/ 2147483647 h 40"/>
              <a:gd name="T20" fmla="*/ 2147483647 w 108"/>
              <a:gd name="T21" fmla="*/ 2147483647 h 40"/>
              <a:gd name="T22" fmla="*/ 2147483647 w 108"/>
              <a:gd name="T23" fmla="*/ 2147483647 h 40"/>
              <a:gd name="T24" fmla="*/ 2147483647 w 108"/>
              <a:gd name="T25" fmla="*/ 2147483647 h 40"/>
              <a:gd name="T26" fmla="*/ 2147483647 w 108"/>
              <a:gd name="T27" fmla="*/ 2147483647 h 40"/>
              <a:gd name="T28" fmla="*/ 2147483647 w 108"/>
              <a:gd name="T29" fmla="*/ 2147483647 h 40"/>
              <a:gd name="T30" fmla="*/ 2147483647 w 108"/>
              <a:gd name="T31" fmla="*/ 2147483647 h 40"/>
              <a:gd name="T32" fmla="*/ 2147483647 w 108"/>
              <a:gd name="T33" fmla="*/ 2147483647 h 40"/>
              <a:gd name="T34" fmla="*/ 2147483647 w 108"/>
              <a:gd name="T35" fmla="*/ 2147483647 h 40"/>
              <a:gd name="T36" fmla="*/ 2147483647 w 108"/>
              <a:gd name="T37" fmla="*/ 2147483647 h 40"/>
              <a:gd name="T38" fmla="*/ 2147483647 w 108"/>
              <a:gd name="T39" fmla="*/ 2147483647 h 40"/>
              <a:gd name="T40" fmla="*/ 2147483647 w 108"/>
              <a:gd name="T41" fmla="*/ 2147483647 h 40"/>
              <a:gd name="T42" fmla="*/ 2147483647 w 108"/>
              <a:gd name="T43" fmla="*/ 2147483647 h 40"/>
              <a:gd name="T44" fmla="*/ 2147483647 w 108"/>
              <a:gd name="T45" fmla="*/ 2147483647 h 40"/>
              <a:gd name="T46" fmla="*/ 2147483647 w 108"/>
              <a:gd name="T47" fmla="*/ 2147483647 h 40"/>
              <a:gd name="T48" fmla="*/ 2147483647 w 108"/>
              <a:gd name="T49" fmla="*/ 0 h 40"/>
              <a:gd name="T50" fmla="*/ 2147483647 w 10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40"/>
              <a:gd name="T80" fmla="*/ 108 w 10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40">
                <a:moveTo>
                  <a:pt x="20" y="0"/>
                </a:moveTo>
                <a:lnTo>
                  <a:pt x="14" y="1"/>
                </a:lnTo>
                <a:lnTo>
                  <a:pt x="9" y="3"/>
                </a:lnTo>
                <a:lnTo>
                  <a:pt x="5" y="5"/>
                </a:lnTo>
                <a:lnTo>
                  <a:pt x="3" y="11"/>
                </a:lnTo>
                <a:lnTo>
                  <a:pt x="0" y="14"/>
                </a:lnTo>
                <a:lnTo>
                  <a:pt x="0" y="20"/>
                </a:lnTo>
                <a:lnTo>
                  <a:pt x="0" y="25"/>
                </a:lnTo>
                <a:lnTo>
                  <a:pt x="3" y="30"/>
                </a:lnTo>
                <a:lnTo>
                  <a:pt x="5" y="34"/>
                </a:lnTo>
                <a:lnTo>
                  <a:pt x="9" y="37"/>
                </a:lnTo>
                <a:lnTo>
                  <a:pt x="14" y="40"/>
                </a:lnTo>
                <a:lnTo>
                  <a:pt x="83" y="40"/>
                </a:lnTo>
                <a:lnTo>
                  <a:pt x="94" y="40"/>
                </a:lnTo>
                <a:lnTo>
                  <a:pt x="98" y="37"/>
                </a:lnTo>
                <a:lnTo>
                  <a:pt x="102" y="34"/>
                </a:lnTo>
                <a:lnTo>
                  <a:pt x="106" y="30"/>
                </a:lnTo>
                <a:lnTo>
                  <a:pt x="107" y="25"/>
                </a:lnTo>
                <a:lnTo>
                  <a:pt x="108" y="20"/>
                </a:lnTo>
                <a:lnTo>
                  <a:pt x="107" y="14"/>
                </a:lnTo>
                <a:lnTo>
                  <a:pt x="106" y="11"/>
                </a:lnTo>
                <a:lnTo>
                  <a:pt x="102" y="5"/>
                </a:lnTo>
                <a:lnTo>
                  <a:pt x="98" y="3"/>
                </a:lnTo>
                <a:lnTo>
                  <a:pt x="94" y="1"/>
                </a:lnTo>
                <a:lnTo>
                  <a:pt x="8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59" name="Straight Connector 47037"/>
          <p:cNvSpPr>
            <a:spLocks noChangeShapeType="1"/>
          </p:cNvSpPr>
          <p:nvPr/>
        </p:nvSpPr>
        <p:spPr bwMode="auto">
          <a:xfrm>
            <a:off x="7937500" y="25511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0" name="Shape 47038"/>
          <p:cNvSpPr>
            <a:spLocks/>
          </p:cNvSpPr>
          <p:nvPr/>
        </p:nvSpPr>
        <p:spPr bwMode="auto">
          <a:xfrm>
            <a:off x="7937500" y="2492375"/>
            <a:ext cx="15875" cy="66675"/>
          </a:xfrm>
          <a:custGeom>
            <a:avLst/>
            <a:gdLst>
              <a:gd name="T0" fmla="*/ 0 w 38"/>
              <a:gd name="T1" fmla="*/ 2147483647 h 172"/>
              <a:gd name="T2" fmla="*/ 0 w 38"/>
              <a:gd name="T3" fmla="*/ 2147483647 h 172"/>
              <a:gd name="T4" fmla="*/ 2147483647 w 38"/>
              <a:gd name="T5" fmla="*/ 2147483647 h 172"/>
              <a:gd name="T6" fmla="*/ 2147483647 w 38"/>
              <a:gd name="T7" fmla="*/ 2147483647 h 172"/>
              <a:gd name="T8" fmla="*/ 2147483647 w 38"/>
              <a:gd name="T9" fmla="*/ 2147483647 h 172"/>
              <a:gd name="T10" fmla="*/ 2147483647 w 38"/>
              <a:gd name="T11" fmla="*/ 2147483647 h 172"/>
              <a:gd name="T12" fmla="*/ 2147483647 w 38"/>
              <a:gd name="T13" fmla="*/ 2147483647 h 172"/>
              <a:gd name="T14" fmla="*/ 2147483647 w 38"/>
              <a:gd name="T15" fmla="*/ 2147483647 h 172"/>
              <a:gd name="T16" fmla="*/ 2147483647 w 38"/>
              <a:gd name="T17" fmla="*/ 2147483647 h 172"/>
              <a:gd name="T18" fmla="*/ 2147483647 w 38"/>
              <a:gd name="T19" fmla="*/ 2147483647 h 172"/>
              <a:gd name="T20" fmla="*/ 2147483647 w 38"/>
              <a:gd name="T21" fmla="*/ 2147483647 h 172"/>
              <a:gd name="T22" fmla="*/ 2147483647 w 38"/>
              <a:gd name="T23" fmla="*/ 2147483647 h 172"/>
              <a:gd name="T24" fmla="*/ 2147483647 w 38"/>
              <a:gd name="T25" fmla="*/ 2147483647 h 172"/>
              <a:gd name="T26" fmla="*/ 2147483647 w 38"/>
              <a:gd name="T27" fmla="*/ 2147483647 h 172"/>
              <a:gd name="T28" fmla="*/ 2147483647 w 38"/>
              <a:gd name="T29" fmla="*/ 2147483647 h 172"/>
              <a:gd name="T30" fmla="*/ 2147483647 w 38"/>
              <a:gd name="T31" fmla="*/ 2147483647 h 172"/>
              <a:gd name="T32" fmla="*/ 2147483647 w 38"/>
              <a:gd name="T33" fmla="*/ 2147483647 h 172"/>
              <a:gd name="T34" fmla="*/ 2147483647 w 38"/>
              <a:gd name="T35" fmla="*/ 0 h 172"/>
              <a:gd name="T36" fmla="*/ 2147483647 w 38"/>
              <a:gd name="T37" fmla="*/ 0 h 172"/>
              <a:gd name="T38" fmla="*/ 2147483647 w 38"/>
              <a:gd name="T39" fmla="*/ 0 h 172"/>
              <a:gd name="T40" fmla="*/ 2147483647 w 38"/>
              <a:gd name="T41" fmla="*/ 2147483647 h 172"/>
              <a:gd name="T42" fmla="*/ 2147483647 w 38"/>
              <a:gd name="T43" fmla="*/ 2147483647 h 172"/>
              <a:gd name="T44" fmla="*/ 2147483647 w 38"/>
              <a:gd name="T45" fmla="*/ 2147483647 h 172"/>
              <a:gd name="T46" fmla="*/ 0 w 38"/>
              <a:gd name="T47" fmla="*/ 2147483647 h 172"/>
              <a:gd name="T48" fmla="*/ 0 w 38"/>
              <a:gd name="T49" fmla="*/ 2147483647 h 172"/>
              <a:gd name="T50" fmla="*/ 0 w 38"/>
              <a:gd name="T51" fmla="*/ 2147483647 h 1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72"/>
              <a:gd name="T80" fmla="*/ 38 w 38"/>
              <a:gd name="T81" fmla="*/ 172 h 1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72">
                <a:moveTo>
                  <a:pt x="0" y="152"/>
                </a:moveTo>
                <a:lnTo>
                  <a:pt x="0" y="157"/>
                </a:lnTo>
                <a:lnTo>
                  <a:pt x="2" y="162"/>
                </a:lnTo>
                <a:lnTo>
                  <a:pt x="5" y="166"/>
                </a:lnTo>
                <a:lnTo>
                  <a:pt x="9" y="169"/>
                </a:lnTo>
                <a:lnTo>
                  <a:pt x="14" y="172"/>
                </a:lnTo>
                <a:lnTo>
                  <a:pt x="19" y="172"/>
                </a:lnTo>
                <a:lnTo>
                  <a:pt x="25" y="172"/>
                </a:lnTo>
                <a:lnTo>
                  <a:pt x="29" y="169"/>
                </a:lnTo>
                <a:lnTo>
                  <a:pt x="33" y="166"/>
                </a:lnTo>
                <a:lnTo>
                  <a:pt x="37" y="162"/>
                </a:lnTo>
                <a:lnTo>
                  <a:pt x="38" y="157"/>
                </a:lnTo>
                <a:lnTo>
                  <a:pt x="38" y="25"/>
                </a:lnTo>
                <a:lnTo>
                  <a:pt x="38" y="14"/>
                </a:lnTo>
                <a:lnTo>
                  <a:pt x="37" y="9"/>
                </a:lnTo>
                <a:lnTo>
                  <a:pt x="33" y="5"/>
                </a:lnTo>
                <a:lnTo>
                  <a:pt x="29" y="2"/>
                </a:lnTo>
                <a:lnTo>
                  <a:pt x="25" y="0"/>
                </a:lnTo>
                <a:lnTo>
                  <a:pt x="19" y="0"/>
                </a:lnTo>
                <a:lnTo>
                  <a:pt x="14" y="0"/>
                </a:lnTo>
                <a:lnTo>
                  <a:pt x="9" y="2"/>
                </a:lnTo>
                <a:lnTo>
                  <a:pt x="5" y="5"/>
                </a:lnTo>
                <a:lnTo>
                  <a:pt x="2" y="9"/>
                </a:lnTo>
                <a:lnTo>
                  <a:pt x="0" y="14"/>
                </a:lnTo>
                <a:lnTo>
                  <a:pt x="0" y="20"/>
                </a:lnTo>
                <a:lnTo>
                  <a:pt x="0" y="15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1" name="Straight Connector 47039"/>
          <p:cNvSpPr>
            <a:spLocks noChangeShapeType="1"/>
          </p:cNvSpPr>
          <p:nvPr/>
        </p:nvSpPr>
        <p:spPr bwMode="auto">
          <a:xfrm>
            <a:off x="7945438" y="24923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2" name="Shape 47040"/>
          <p:cNvSpPr>
            <a:spLocks/>
          </p:cNvSpPr>
          <p:nvPr/>
        </p:nvSpPr>
        <p:spPr bwMode="auto">
          <a:xfrm>
            <a:off x="7937500" y="2492375"/>
            <a:ext cx="66675" cy="15875"/>
          </a:xfrm>
          <a:custGeom>
            <a:avLst/>
            <a:gdLst>
              <a:gd name="T0" fmla="*/ 2147483647 w 167"/>
              <a:gd name="T1" fmla="*/ 0 h 38"/>
              <a:gd name="T2" fmla="*/ 2147483647 w 167"/>
              <a:gd name="T3" fmla="*/ 0 h 38"/>
              <a:gd name="T4" fmla="*/ 2147483647 w 167"/>
              <a:gd name="T5" fmla="*/ 2147483647 h 38"/>
              <a:gd name="T6" fmla="*/ 2147483647 w 167"/>
              <a:gd name="T7" fmla="*/ 2147483647 h 38"/>
              <a:gd name="T8" fmla="*/ 2147483647 w 167"/>
              <a:gd name="T9" fmla="*/ 2147483647 h 38"/>
              <a:gd name="T10" fmla="*/ 0 w 167"/>
              <a:gd name="T11" fmla="*/ 2147483647 h 38"/>
              <a:gd name="T12" fmla="*/ 0 w 167"/>
              <a:gd name="T13" fmla="*/ 2147483647 h 38"/>
              <a:gd name="T14" fmla="*/ 0 w 167"/>
              <a:gd name="T15" fmla="*/ 2147483647 h 38"/>
              <a:gd name="T16" fmla="*/ 2147483647 w 167"/>
              <a:gd name="T17" fmla="*/ 2147483647 h 38"/>
              <a:gd name="T18" fmla="*/ 2147483647 w 167"/>
              <a:gd name="T19" fmla="*/ 2147483647 h 38"/>
              <a:gd name="T20" fmla="*/ 2147483647 w 167"/>
              <a:gd name="T21" fmla="*/ 2147483647 h 38"/>
              <a:gd name="T22" fmla="*/ 2147483647 w 167"/>
              <a:gd name="T23" fmla="*/ 2147483647 h 38"/>
              <a:gd name="T24" fmla="*/ 2147483647 w 167"/>
              <a:gd name="T25" fmla="*/ 2147483647 h 38"/>
              <a:gd name="T26" fmla="*/ 2147483647 w 167"/>
              <a:gd name="T27" fmla="*/ 2147483647 h 38"/>
              <a:gd name="T28" fmla="*/ 2147483647 w 167"/>
              <a:gd name="T29" fmla="*/ 2147483647 h 38"/>
              <a:gd name="T30" fmla="*/ 2147483647 w 167"/>
              <a:gd name="T31" fmla="*/ 2147483647 h 38"/>
              <a:gd name="T32" fmla="*/ 2147483647 w 167"/>
              <a:gd name="T33" fmla="*/ 2147483647 h 38"/>
              <a:gd name="T34" fmla="*/ 2147483647 w 167"/>
              <a:gd name="T35" fmla="*/ 2147483647 h 38"/>
              <a:gd name="T36" fmla="*/ 2147483647 w 167"/>
              <a:gd name="T37" fmla="*/ 2147483647 h 38"/>
              <a:gd name="T38" fmla="*/ 2147483647 w 167"/>
              <a:gd name="T39" fmla="*/ 2147483647 h 38"/>
              <a:gd name="T40" fmla="*/ 2147483647 w 167"/>
              <a:gd name="T41" fmla="*/ 2147483647 h 38"/>
              <a:gd name="T42" fmla="*/ 2147483647 w 167"/>
              <a:gd name="T43" fmla="*/ 2147483647 h 38"/>
              <a:gd name="T44" fmla="*/ 2147483647 w 167"/>
              <a:gd name="T45" fmla="*/ 2147483647 h 38"/>
              <a:gd name="T46" fmla="*/ 2147483647 w 167"/>
              <a:gd name="T47" fmla="*/ 0 h 38"/>
              <a:gd name="T48" fmla="*/ 2147483647 w 167"/>
              <a:gd name="T49" fmla="*/ 0 h 38"/>
              <a:gd name="T50" fmla="*/ 2147483647 w 16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7"/>
              <a:gd name="T79" fmla="*/ 0 h 38"/>
              <a:gd name="T80" fmla="*/ 167 w 16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7" h="38">
                <a:moveTo>
                  <a:pt x="19" y="0"/>
                </a:moveTo>
                <a:lnTo>
                  <a:pt x="14" y="0"/>
                </a:lnTo>
                <a:lnTo>
                  <a:pt x="9" y="2"/>
                </a:lnTo>
                <a:lnTo>
                  <a:pt x="5" y="5"/>
                </a:lnTo>
                <a:lnTo>
                  <a:pt x="2" y="9"/>
                </a:lnTo>
                <a:lnTo>
                  <a:pt x="0" y="14"/>
                </a:lnTo>
                <a:lnTo>
                  <a:pt x="0" y="20"/>
                </a:lnTo>
                <a:lnTo>
                  <a:pt x="0" y="25"/>
                </a:lnTo>
                <a:lnTo>
                  <a:pt x="2" y="29"/>
                </a:lnTo>
                <a:lnTo>
                  <a:pt x="5" y="33"/>
                </a:lnTo>
                <a:lnTo>
                  <a:pt x="9" y="37"/>
                </a:lnTo>
                <a:lnTo>
                  <a:pt x="14" y="38"/>
                </a:lnTo>
                <a:lnTo>
                  <a:pt x="141" y="38"/>
                </a:lnTo>
                <a:lnTo>
                  <a:pt x="152" y="38"/>
                </a:lnTo>
                <a:lnTo>
                  <a:pt x="157" y="37"/>
                </a:lnTo>
                <a:lnTo>
                  <a:pt x="161" y="33"/>
                </a:lnTo>
                <a:lnTo>
                  <a:pt x="165" y="29"/>
                </a:lnTo>
                <a:lnTo>
                  <a:pt x="166" y="25"/>
                </a:lnTo>
                <a:lnTo>
                  <a:pt x="167" y="20"/>
                </a:lnTo>
                <a:lnTo>
                  <a:pt x="166" y="14"/>
                </a:lnTo>
                <a:lnTo>
                  <a:pt x="165" y="9"/>
                </a:lnTo>
                <a:lnTo>
                  <a:pt x="161" y="5"/>
                </a:lnTo>
                <a:lnTo>
                  <a:pt x="157" y="2"/>
                </a:lnTo>
                <a:lnTo>
                  <a:pt x="152" y="0"/>
                </a:lnTo>
                <a:lnTo>
                  <a:pt x="146" y="0"/>
                </a:lnTo>
                <a:lnTo>
                  <a:pt x="19"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3" name="Straight Connector 47041"/>
          <p:cNvSpPr>
            <a:spLocks noChangeShapeType="1"/>
          </p:cNvSpPr>
          <p:nvPr/>
        </p:nvSpPr>
        <p:spPr bwMode="auto">
          <a:xfrm>
            <a:off x="7988300" y="25003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4" name="Shape 47042"/>
          <p:cNvSpPr>
            <a:spLocks/>
          </p:cNvSpPr>
          <p:nvPr/>
        </p:nvSpPr>
        <p:spPr bwMode="auto">
          <a:xfrm>
            <a:off x="7988300" y="2443163"/>
            <a:ext cx="15875" cy="65087"/>
          </a:xfrm>
          <a:custGeom>
            <a:avLst/>
            <a:gdLst>
              <a:gd name="T0" fmla="*/ 0 w 38"/>
              <a:gd name="T1" fmla="*/ 2147483647 h 171"/>
              <a:gd name="T2" fmla="*/ 0 w 38"/>
              <a:gd name="T3" fmla="*/ 2147483647 h 171"/>
              <a:gd name="T4" fmla="*/ 2147483647 w 38"/>
              <a:gd name="T5" fmla="*/ 2147483647 h 171"/>
              <a:gd name="T6" fmla="*/ 2147483647 w 38"/>
              <a:gd name="T7" fmla="*/ 2147483647 h 171"/>
              <a:gd name="T8" fmla="*/ 2147483647 w 38"/>
              <a:gd name="T9" fmla="*/ 2147483647 h 171"/>
              <a:gd name="T10" fmla="*/ 2147483647 w 38"/>
              <a:gd name="T11" fmla="*/ 2147483647 h 171"/>
              <a:gd name="T12" fmla="*/ 2147483647 w 38"/>
              <a:gd name="T13" fmla="*/ 2147483647 h 171"/>
              <a:gd name="T14" fmla="*/ 2147483647 w 38"/>
              <a:gd name="T15" fmla="*/ 2147483647 h 171"/>
              <a:gd name="T16" fmla="*/ 2147483647 w 38"/>
              <a:gd name="T17" fmla="*/ 2147483647 h 171"/>
              <a:gd name="T18" fmla="*/ 2147483647 w 38"/>
              <a:gd name="T19" fmla="*/ 2147483647 h 171"/>
              <a:gd name="T20" fmla="*/ 2147483647 w 38"/>
              <a:gd name="T21" fmla="*/ 2147483647 h 171"/>
              <a:gd name="T22" fmla="*/ 2147483647 w 38"/>
              <a:gd name="T23" fmla="*/ 2147483647 h 171"/>
              <a:gd name="T24" fmla="*/ 2147483647 w 38"/>
              <a:gd name="T25" fmla="*/ 2147483647 h 171"/>
              <a:gd name="T26" fmla="*/ 2147483647 w 38"/>
              <a:gd name="T27" fmla="*/ 2147483647 h 171"/>
              <a:gd name="T28" fmla="*/ 2147483647 w 38"/>
              <a:gd name="T29" fmla="*/ 2147483647 h 171"/>
              <a:gd name="T30" fmla="*/ 2147483647 w 38"/>
              <a:gd name="T31" fmla="*/ 2147483647 h 171"/>
              <a:gd name="T32" fmla="*/ 2147483647 w 38"/>
              <a:gd name="T33" fmla="*/ 2147483647 h 171"/>
              <a:gd name="T34" fmla="*/ 2147483647 w 38"/>
              <a:gd name="T35" fmla="*/ 0 h 171"/>
              <a:gd name="T36" fmla="*/ 2147483647 w 38"/>
              <a:gd name="T37" fmla="*/ 0 h 171"/>
              <a:gd name="T38" fmla="*/ 2147483647 w 38"/>
              <a:gd name="T39" fmla="*/ 0 h 171"/>
              <a:gd name="T40" fmla="*/ 2147483647 w 38"/>
              <a:gd name="T41" fmla="*/ 2147483647 h 171"/>
              <a:gd name="T42" fmla="*/ 2147483647 w 38"/>
              <a:gd name="T43" fmla="*/ 2147483647 h 171"/>
              <a:gd name="T44" fmla="*/ 2147483647 w 38"/>
              <a:gd name="T45" fmla="*/ 2147483647 h 171"/>
              <a:gd name="T46" fmla="*/ 0 w 38"/>
              <a:gd name="T47" fmla="*/ 2147483647 h 171"/>
              <a:gd name="T48" fmla="*/ 0 w 38"/>
              <a:gd name="T49" fmla="*/ 2147483647 h 171"/>
              <a:gd name="T50" fmla="*/ 0 w 38"/>
              <a:gd name="T51" fmla="*/ 2147483647 h 1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171"/>
              <a:gd name="T80" fmla="*/ 38 w 38"/>
              <a:gd name="T81" fmla="*/ 171 h 1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171">
                <a:moveTo>
                  <a:pt x="0" y="152"/>
                </a:moveTo>
                <a:lnTo>
                  <a:pt x="0" y="157"/>
                </a:lnTo>
                <a:lnTo>
                  <a:pt x="2" y="161"/>
                </a:lnTo>
                <a:lnTo>
                  <a:pt x="5" y="165"/>
                </a:lnTo>
                <a:lnTo>
                  <a:pt x="9" y="169"/>
                </a:lnTo>
                <a:lnTo>
                  <a:pt x="14" y="170"/>
                </a:lnTo>
                <a:lnTo>
                  <a:pt x="20" y="171"/>
                </a:lnTo>
                <a:lnTo>
                  <a:pt x="24" y="170"/>
                </a:lnTo>
                <a:lnTo>
                  <a:pt x="29" y="169"/>
                </a:lnTo>
                <a:lnTo>
                  <a:pt x="33" y="165"/>
                </a:lnTo>
                <a:lnTo>
                  <a:pt x="37" y="161"/>
                </a:lnTo>
                <a:lnTo>
                  <a:pt x="38" y="157"/>
                </a:lnTo>
                <a:lnTo>
                  <a:pt x="38" y="25"/>
                </a:lnTo>
                <a:lnTo>
                  <a:pt x="38" y="14"/>
                </a:lnTo>
                <a:lnTo>
                  <a:pt x="37" y="9"/>
                </a:lnTo>
                <a:lnTo>
                  <a:pt x="33" y="5"/>
                </a:lnTo>
                <a:lnTo>
                  <a:pt x="29" y="2"/>
                </a:lnTo>
                <a:lnTo>
                  <a:pt x="24" y="0"/>
                </a:lnTo>
                <a:lnTo>
                  <a:pt x="20" y="0"/>
                </a:lnTo>
                <a:lnTo>
                  <a:pt x="14" y="0"/>
                </a:lnTo>
                <a:lnTo>
                  <a:pt x="9" y="2"/>
                </a:lnTo>
                <a:lnTo>
                  <a:pt x="5" y="5"/>
                </a:lnTo>
                <a:lnTo>
                  <a:pt x="2" y="9"/>
                </a:lnTo>
                <a:lnTo>
                  <a:pt x="0" y="14"/>
                </a:lnTo>
                <a:lnTo>
                  <a:pt x="0" y="19"/>
                </a:lnTo>
                <a:lnTo>
                  <a:pt x="0" y="152"/>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5" name="Straight Connector 47043"/>
          <p:cNvSpPr>
            <a:spLocks noChangeShapeType="1"/>
          </p:cNvSpPr>
          <p:nvPr/>
        </p:nvSpPr>
        <p:spPr bwMode="auto">
          <a:xfrm>
            <a:off x="7996238" y="24431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6" name="Shape 47044"/>
          <p:cNvSpPr>
            <a:spLocks/>
          </p:cNvSpPr>
          <p:nvPr/>
        </p:nvSpPr>
        <p:spPr bwMode="auto">
          <a:xfrm>
            <a:off x="7988300" y="2443163"/>
            <a:ext cx="47625" cy="14287"/>
          </a:xfrm>
          <a:custGeom>
            <a:avLst/>
            <a:gdLst>
              <a:gd name="T0" fmla="*/ 2147483647 w 117"/>
              <a:gd name="T1" fmla="*/ 0 h 38"/>
              <a:gd name="T2" fmla="*/ 2147483647 w 117"/>
              <a:gd name="T3" fmla="*/ 0 h 38"/>
              <a:gd name="T4" fmla="*/ 2147483647 w 117"/>
              <a:gd name="T5" fmla="*/ 2147483647 h 38"/>
              <a:gd name="T6" fmla="*/ 2147483647 w 117"/>
              <a:gd name="T7" fmla="*/ 2147483647 h 38"/>
              <a:gd name="T8" fmla="*/ 2147483647 w 117"/>
              <a:gd name="T9" fmla="*/ 2147483647 h 38"/>
              <a:gd name="T10" fmla="*/ 0 w 117"/>
              <a:gd name="T11" fmla="*/ 2147483647 h 38"/>
              <a:gd name="T12" fmla="*/ 0 w 117"/>
              <a:gd name="T13" fmla="*/ 2147483647 h 38"/>
              <a:gd name="T14" fmla="*/ 0 w 117"/>
              <a:gd name="T15" fmla="*/ 2147483647 h 38"/>
              <a:gd name="T16" fmla="*/ 2147483647 w 117"/>
              <a:gd name="T17" fmla="*/ 2147483647 h 38"/>
              <a:gd name="T18" fmla="*/ 2147483647 w 117"/>
              <a:gd name="T19" fmla="*/ 2147483647 h 38"/>
              <a:gd name="T20" fmla="*/ 2147483647 w 117"/>
              <a:gd name="T21" fmla="*/ 2147483647 h 38"/>
              <a:gd name="T22" fmla="*/ 2147483647 w 117"/>
              <a:gd name="T23" fmla="*/ 2147483647 h 38"/>
              <a:gd name="T24" fmla="*/ 2147483647 w 117"/>
              <a:gd name="T25" fmla="*/ 2147483647 h 38"/>
              <a:gd name="T26" fmla="*/ 2147483647 w 117"/>
              <a:gd name="T27" fmla="*/ 2147483647 h 38"/>
              <a:gd name="T28" fmla="*/ 2147483647 w 117"/>
              <a:gd name="T29" fmla="*/ 2147483647 h 38"/>
              <a:gd name="T30" fmla="*/ 2147483647 w 117"/>
              <a:gd name="T31" fmla="*/ 2147483647 h 38"/>
              <a:gd name="T32" fmla="*/ 2147483647 w 117"/>
              <a:gd name="T33" fmla="*/ 2147483647 h 38"/>
              <a:gd name="T34" fmla="*/ 2147483647 w 117"/>
              <a:gd name="T35" fmla="*/ 2147483647 h 38"/>
              <a:gd name="T36" fmla="*/ 2147483647 w 117"/>
              <a:gd name="T37" fmla="*/ 2147483647 h 38"/>
              <a:gd name="T38" fmla="*/ 2147483647 w 117"/>
              <a:gd name="T39" fmla="*/ 2147483647 h 38"/>
              <a:gd name="T40" fmla="*/ 2147483647 w 117"/>
              <a:gd name="T41" fmla="*/ 2147483647 h 38"/>
              <a:gd name="T42" fmla="*/ 2147483647 w 117"/>
              <a:gd name="T43" fmla="*/ 2147483647 h 38"/>
              <a:gd name="T44" fmla="*/ 2147483647 w 117"/>
              <a:gd name="T45" fmla="*/ 2147483647 h 38"/>
              <a:gd name="T46" fmla="*/ 2147483647 w 117"/>
              <a:gd name="T47" fmla="*/ 0 h 38"/>
              <a:gd name="T48" fmla="*/ 2147483647 w 117"/>
              <a:gd name="T49" fmla="*/ 0 h 38"/>
              <a:gd name="T50" fmla="*/ 2147483647 w 11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8"/>
              <a:gd name="T80" fmla="*/ 117 w 11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8">
                <a:moveTo>
                  <a:pt x="20" y="0"/>
                </a:moveTo>
                <a:lnTo>
                  <a:pt x="14" y="0"/>
                </a:lnTo>
                <a:lnTo>
                  <a:pt x="9" y="2"/>
                </a:lnTo>
                <a:lnTo>
                  <a:pt x="5" y="5"/>
                </a:lnTo>
                <a:lnTo>
                  <a:pt x="2" y="9"/>
                </a:lnTo>
                <a:lnTo>
                  <a:pt x="0" y="14"/>
                </a:lnTo>
                <a:lnTo>
                  <a:pt x="0" y="19"/>
                </a:lnTo>
                <a:lnTo>
                  <a:pt x="0" y="23"/>
                </a:lnTo>
                <a:lnTo>
                  <a:pt x="2" y="29"/>
                </a:lnTo>
                <a:lnTo>
                  <a:pt x="5" y="33"/>
                </a:lnTo>
                <a:lnTo>
                  <a:pt x="9" y="37"/>
                </a:lnTo>
                <a:lnTo>
                  <a:pt x="14" y="38"/>
                </a:lnTo>
                <a:lnTo>
                  <a:pt x="92" y="38"/>
                </a:lnTo>
                <a:lnTo>
                  <a:pt x="103" y="38"/>
                </a:lnTo>
                <a:lnTo>
                  <a:pt x="108" y="37"/>
                </a:lnTo>
                <a:lnTo>
                  <a:pt x="112" y="33"/>
                </a:lnTo>
                <a:lnTo>
                  <a:pt x="115" y="29"/>
                </a:lnTo>
                <a:lnTo>
                  <a:pt x="117" y="23"/>
                </a:lnTo>
                <a:lnTo>
                  <a:pt x="117" y="19"/>
                </a:lnTo>
                <a:lnTo>
                  <a:pt x="117" y="14"/>
                </a:lnTo>
                <a:lnTo>
                  <a:pt x="115" y="9"/>
                </a:lnTo>
                <a:lnTo>
                  <a:pt x="112" y="5"/>
                </a:lnTo>
                <a:lnTo>
                  <a:pt x="108" y="2"/>
                </a:lnTo>
                <a:lnTo>
                  <a:pt x="103" y="0"/>
                </a:lnTo>
                <a:lnTo>
                  <a:pt x="98"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7" name="Straight Connector 47045"/>
          <p:cNvSpPr>
            <a:spLocks noChangeShapeType="1"/>
          </p:cNvSpPr>
          <p:nvPr/>
        </p:nvSpPr>
        <p:spPr bwMode="auto">
          <a:xfrm>
            <a:off x="8027988" y="24431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8" name="Shape 47046"/>
          <p:cNvSpPr>
            <a:spLocks/>
          </p:cNvSpPr>
          <p:nvPr/>
        </p:nvSpPr>
        <p:spPr bwMode="auto">
          <a:xfrm>
            <a:off x="8020050" y="2443163"/>
            <a:ext cx="85725" cy="14287"/>
          </a:xfrm>
          <a:custGeom>
            <a:avLst/>
            <a:gdLst>
              <a:gd name="T0" fmla="*/ 2147483647 w 217"/>
              <a:gd name="T1" fmla="*/ 0 h 38"/>
              <a:gd name="T2" fmla="*/ 2147483647 w 217"/>
              <a:gd name="T3" fmla="*/ 0 h 38"/>
              <a:gd name="T4" fmla="*/ 2147483647 w 217"/>
              <a:gd name="T5" fmla="*/ 2147483647 h 38"/>
              <a:gd name="T6" fmla="*/ 2147483647 w 217"/>
              <a:gd name="T7" fmla="*/ 2147483647 h 38"/>
              <a:gd name="T8" fmla="*/ 2147483647 w 217"/>
              <a:gd name="T9" fmla="*/ 2147483647 h 38"/>
              <a:gd name="T10" fmla="*/ 2147483647 w 217"/>
              <a:gd name="T11" fmla="*/ 2147483647 h 38"/>
              <a:gd name="T12" fmla="*/ 0 w 217"/>
              <a:gd name="T13" fmla="*/ 2147483647 h 38"/>
              <a:gd name="T14" fmla="*/ 2147483647 w 217"/>
              <a:gd name="T15" fmla="*/ 2147483647 h 38"/>
              <a:gd name="T16" fmla="*/ 2147483647 w 217"/>
              <a:gd name="T17" fmla="*/ 2147483647 h 38"/>
              <a:gd name="T18" fmla="*/ 2147483647 w 217"/>
              <a:gd name="T19" fmla="*/ 2147483647 h 38"/>
              <a:gd name="T20" fmla="*/ 2147483647 w 217"/>
              <a:gd name="T21" fmla="*/ 2147483647 h 38"/>
              <a:gd name="T22" fmla="*/ 2147483647 w 217"/>
              <a:gd name="T23" fmla="*/ 2147483647 h 38"/>
              <a:gd name="T24" fmla="*/ 2147483647 w 217"/>
              <a:gd name="T25" fmla="*/ 2147483647 h 38"/>
              <a:gd name="T26" fmla="*/ 2147483647 w 217"/>
              <a:gd name="T27" fmla="*/ 2147483647 h 38"/>
              <a:gd name="T28" fmla="*/ 2147483647 w 217"/>
              <a:gd name="T29" fmla="*/ 2147483647 h 38"/>
              <a:gd name="T30" fmla="*/ 2147483647 w 217"/>
              <a:gd name="T31" fmla="*/ 2147483647 h 38"/>
              <a:gd name="T32" fmla="*/ 2147483647 w 217"/>
              <a:gd name="T33" fmla="*/ 2147483647 h 38"/>
              <a:gd name="T34" fmla="*/ 2147483647 w 217"/>
              <a:gd name="T35" fmla="*/ 2147483647 h 38"/>
              <a:gd name="T36" fmla="*/ 2147483647 w 217"/>
              <a:gd name="T37" fmla="*/ 2147483647 h 38"/>
              <a:gd name="T38" fmla="*/ 2147483647 w 217"/>
              <a:gd name="T39" fmla="*/ 2147483647 h 38"/>
              <a:gd name="T40" fmla="*/ 2147483647 w 217"/>
              <a:gd name="T41" fmla="*/ 2147483647 h 38"/>
              <a:gd name="T42" fmla="*/ 2147483647 w 217"/>
              <a:gd name="T43" fmla="*/ 2147483647 h 38"/>
              <a:gd name="T44" fmla="*/ 2147483647 w 217"/>
              <a:gd name="T45" fmla="*/ 2147483647 h 38"/>
              <a:gd name="T46" fmla="*/ 2147483647 w 217"/>
              <a:gd name="T47" fmla="*/ 0 h 38"/>
              <a:gd name="T48" fmla="*/ 2147483647 w 217"/>
              <a:gd name="T49" fmla="*/ 0 h 38"/>
              <a:gd name="T50" fmla="*/ 2147483647 w 21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7"/>
              <a:gd name="T79" fmla="*/ 0 h 38"/>
              <a:gd name="T80" fmla="*/ 217 w 21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7" h="38">
                <a:moveTo>
                  <a:pt x="20" y="0"/>
                </a:moveTo>
                <a:lnTo>
                  <a:pt x="14" y="0"/>
                </a:lnTo>
                <a:lnTo>
                  <a:pt x="10" y="2"/>
                </a:lnTo>
                <a:lnTo>
                  <a:pt x="5" y="5"/>
                </a:lnTo>
                <a:lnTo>
                  <a:pt x="2" y="9"/>
                </a:lnTo>
                <a:lnTo>
                  <a:pt x="1" y="14"/>
                </a:lnTo>
                <a:lnTo>
                  <a:pt x="0" y="19"/>
                </a:lnTo>
                <a:lnTo>
                  <a:pt x="1" y="23"/>
                </a:lnTo>
                <a:lnTo>
                  <a:pt x="2" y="29"/>
                </a:lnTo>
                <a:lnTo>
                  <a:pt x="5" y="33"/>
                </a:lnTo>
                <a:lnTo>
                  <a:pt x="10" y="37"/>
                </a:lnTo>
                <a:lnTo>
                  <a:pt x="14" y="38"/>
                </a:lnTo>
                <a:lnTo>
                  <a:pt x="191" y="38"/>
                </a:lnTo>
                <a:lnTo>
                  <a:pt x="202" y="38"/>
                </a:lnTo>
                <a:lnTo>
                  <a:pt x="207" y="37"/>
                </a:lnTo>
                <a:lnTo>
                  <a:pt x="211" y="33"/>
                </a:lnTo>
                <a:lnTo>
                  <a:pt x="214" y="29"/>
                </a:lnTo>
                <a:lnTo>
                  <a:pt x="217" y="23"/>
                </a:lnTo>
                <a:lnTo>
                  <a:pt x="217" y="19"/>
                </a:lnTo>
                <a:lnTo>
                  <a:pt x="217" y="14"/>
                </a:lnTo>
                <a:lnTo>
                  <a:pt x="214" y="9"/>
                </a:lnTo>
                <a:lnTo>
                  <a:pt x="211" y="5"/>
                </a:lnTo>
                <a:lnTo>
                  <a:pt x="207" y="2"/>
                </a:lnTo>
                <a:lnTo>
                  <a:pt x="202" y="0"/>
                </a:lnTo>
                <a:lnTo>
                  <a:pt x="19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69" name="Straight Connector 47047"/>
          <p:cNvSpPr>
            <a:spLocks noChangeShapeType="1"/>
          </p:cNvSpPr>
          <p:nvPr/>
        </p:nvSpPr>
        <p:spPr bwMode="auto">
          <a:xfrm>
            <a:off x="8097838" y="24431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0" name="Shape 47048"/>
          <p:cNvSpPr>
            <a:spLocks/>
          </p:cNvSpPr>
          <p:nvPr/>
        </p:nvSpPr>
        <p:spPr bwMode="auto">
          <a:xfrm>
            <a:off x="8089900" y="2443163"/>
            <a:ext cx="26988" cy="14287"/>
          </a:xfrm>
          <a:custGeom>
            <a:avLst/>
            <a:gdLst>
              <a:gd name="T0" fmla="*/ 2147483647 w 69"/>
              <a:gd name="T1" fmla="*/ 0 h 38"/>
              <a:gd name="T2" fmla="*/ 2147483647 w 69"/>
              <a:gd name="T3" fmla="*/ 0 h 38"/>
              <a:gd name="T4" fmla="*/ 2147483647 w 69"/>
              <a:gd name="T5" fmla="*/ 2147483647 h 38"/>
              <a:gd name="T6" fmla="*/ 2147483647 w 69"/>
              <a:gd name="T7" fmla="*/ 2147483647 h 38"/>
              <a:gd name="T8" fmla="*/ 2147483647 w 69"/>
              <a:gd name="T9" fmla="*/ 2147483647 h 38"/>
              <a:gd name="T10" fmla="*/ 2147483647 w 69"/>
              <a:gd name="T11" fmla="*/ 2147483647 h 38"/>
              <a:gd name="T12" fmla="*/ 0 w 69"/>
              <a:gd name="T13" fmla="*/ 2147483647 h 38"/>
              <a:gd name="T14" fmla="*/ 2147483647 w 69"/>
              <a:gd name="T15" fmla="*/ 2147483647 h 38"/>
              <a:gd name="T16" fmla="*/ 2147483647 w 69"/>
              <a:gd name="T17" fmla="*/ 2147483647 h 38"/>
              <a:gd name="T18" fmla="*/ 2147483647 w 69"/>
              <a:gd name="T19" fmla="*/ 2147483647 h 38"/>
              <a:gd name="T20" fmla="*/ 2147483647 w 69"/>
              <a:gd name="T21" fmla="*/ 2147483647 h 38"/>
              <a:gd name="T22" fmla="*/ 2147483647 w 69"/>
              <a:gd name="T23" fmla="*/ 2147483647 h 38"/>
              <a:gd name="T24" fmla="*/ 2147483647 w 69"/>
              <a:gd name="T25" fmla="*/ 2147483647 h 38"/>
              <a:gd name="T26" fmla="*/ 2147483647 w 69"/>
              <a:gd name="T27" fmla="*/ 2147483647 h 38"/>
              <a:gd name="T28" fmla="*/ 2147483647 w 69"/>
              <a:gd name="T29" fmla="*/ 2147483647 h 38"/>
              <a:gd name="T30" fmla="*/ 2147483647 w 69"/>
              <a:gd name="T31" fmla="*/ 2147483647 h 38"/>
              <a:gd name="T32" fmla="*/ 2147483647 w 69"/>
              <a:gd name="T33" fmla="*/ 2147483647 h 38"/>
              <a:gd name="T34" fmla="*/ 2147483647 w 69"/>
              <a:gd name="T35" fmla="*/ 2147483647 h 38"/>
              <a:gd name="T36" fmla="*/ 2147483647 w 69"/>
              <a:gd name="T37" fmla="*/ 2147483647 h 38"/>
              <a:gd name="T38" fmla="*/ 2147483647 w 69"/>
              <a:gd name="T39" fmla="*/ 2147483647 h 38"/>
              <a:gd name="T40" fmla="*/ 2147483647 w 69"/>
              <a:gd name="T41" fmla="*/ 2147483647 h 38"/>
              <a:gd name="T42" fmla="*/ 2147483647 w 69"/>
              <a:gd name="T43" fmla="*/ 2147483647 h 38"/>
              <a:gd name="T44" fmla="*/ 2147483647 w 69"/>
              <a:gd name="T45" fmla="*/ 2147483647 h 38"/>
              <a:gd name="T46" fmla="*/ 2147483647 w 69"/>
              <a:gd name="T47" fmla="*/ 0 h 38"/>
              <a:gd name="T48" fmla="*/ 2147483647 w 69"/>
              <a:gd name="T49" fmla="*/ 0 h 38"/>
              <a:gd name="T50" fmla="*/ 2147483647 w 69"/>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38"/>
              <a:gd name="T80" fmla="*/ 69 w 69"/>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38">
                <a:moveTo>
                  <a:pt x="20" y="0"/>
                </a:moveTo>
                <a:lnTo>
                  <a:pt x="14" y="0"/>
                </a:lnTo>
                <a:lnTo>
                  <a:pt x="11" y="2"/>
                </a:lnTo>
                <a:lnTo>
                  <a:pt x="5" y="5"/>
                </a:lnTo>
                <a:lnTo>
                  <a:pt x="3" y="9"/>
                </a:lnTo>
                <a:lnTo>
                  <a:pt x="1" y="14"/>
                </a:lnTo>
                <a:lnTo>
                  <a:pt x="0" y="19"/>
                </a:lnTo>
                <a:lnTo>
                  <a:pt x="1" y="23"/>
                </a:lnTo>
                <a:lnTo>
                  <a:pt x="3" y="29"/>
                </a:lnTo>
                <a:lnTo>
                  <a:pt x="5" y="33"/>
                </a:lnTo>
                <a:lnTo>
                  <a:pt x="11" y="37"/>
                </a:lnTo>
                <a:lnTo>
                  <a:pt x="14" y="38"/>
                </a:lnTo>
                <a:lnTo>
                  <a:pt x="44" y="38"/>
                </a:lnTo>
                <a:lnTo>
                  <a:pt x="54" y="38"/>
                </a:lnTo>
                <a:lnTo>
                  <a:pt x="59" y="37"/>
                </a:lnTo>
                <a:lnTo>
                  <a:pt x="63" y="33"/>
                </a:lnTo>
                <a:lnTo>
                  <a:pt x="66" y="29"/>
                </a:lnTo>
                <a:lnTo>
                  <a:pt x="69" y="23"/>
                </a:lnTo>
                <a:lnTo>
                  <a:pt x="69" y="19"/>
                </a:lnTo>
                <a:lnTo>
                  <a:pt x="69" y="14"/>
                </a:lnTo>
                <a:lnTo>
                  <a:pt x="66" y="9"/>
                </a:lnTo>
                <a:lnTo>
                  <a:pt x="63" y="5"/>
                </a:lnTo>
                <a:lnTo>
                  <a:pt x="59" y="2"/>
                </a:lnTo>
                <a:lnTo>
                  <a:pt x="54" y="0"/>
                </a:lnTo>
                <a:lnTo>
                  <a:pt x="4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1" name="Straight Connector 47049"/>
          <p:cNvSpPr>
            <a:spLocks noChangeShapeType="1"/>
          </p:cNvSpPr>
          <p:nvPr/>
        </p:nvSpPr>
        <p:spPr bwMode="auto">
          <a:xfrm>
            <a:off x="8108950" y="24431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2" name="Shape 47050"/>
          <p:cNvSpPr>
            <a:spLocks/>
          </p:cNvSpPr>
          <p:nvPr/>
        </p:nvSpPr>
        <p:spPr bwMode="auto">
          <a:xfrm>
            <a:off x="8101013" y="2443163"/>
            <a:ext cx="71437" cy="14287"/>
          </a:xfrm>
          <a:custGeom>
            <a:avLst/>
            <a:gdLst>
              <a:gd name="T0" fmla="*/ 2147483647 w 178"/>
              <a:gd name="T1" fmla="*/ 0 h 38"/>
              <a:gd name="T2" fmla="*/ 2147483647 w 178"/>
              <a:gd name="T3" fmla="*/ 0 h 38"/>
              <a:gd name="T4" fmla="*/ 2147483647 w 178"/>
              <a:gd name="T5" fmla="*/ 2147483647 h 38"/>
              <a:gd name="T6" fmla="*/ 2147483647 w 178"/>
              <a:gd name="T7" fmla="*/ 2147483647 h 38"/>
              <a:gd name="T8" fmla="*/ 2147483647 w 178"/>
              <a:gd name="T9" fmla="*/ 2147483647 h 38"/>
              <a:gd name="T10" fmla="*/ 2147483647 w 178"/>
              <a:gd name="T11" fmla="*/ 2147483647 h 38"/>
              <a:gd name="T12" fmla="*/ 0 w 178"/>
              <a:gd name="T13" fmla="*/ 2147483647 h 38"/>
              <a:gd name="T14" fmla="*/ 2147483647 w 178"/>
              <a:gd name="T15" fmla="*/ 2147483647 h 38"/>
              <a:gd name="T16" fmla="*/ 2147483647 w 178"/>
              <a:gd name="T17" fmla="*/ 2147483647 h 38"/>
              <a:gd name="T18" fmla="*/ 2147483647 w 178"/>
              <a:gd name="T19" fmla="*/ 2147483647 h 38"/>
              <a:gd name="T20" fmla="*/ 2147483647 w 178"/>
              <a:gd name="T21" fmla="*/ 2147483647 h 38"/>
              <a:gd name="T22" fmla="*/ 2147483647 w 178"/>
              <a:gd name="T23" fmla="*/ 2147483647 h 38"/>
              <a:gd name="T24" fmla="*/ 2147483647 w 178"/>
              <a:gd name="T25" fmla="*/ 2147483647 h 38"/>
              <a:gd name="T26" fmla="*/ 2147483647 w 178"/>
              <a:gd name="T27" fmla="*/ 2147483647 h 38"/>
              <a:gd name="T28" fmla="*/ 2147483647 w 178"/>
              <a:gd name="T29" fmla="*/ 2147483647 h 38"/>
              <a:gd name="T30" fmla="*/ 2147483647 w 178"/>
              <a:gd name="T31" fmla="*/ 2147483647 h 38"/>
              <a:gd name="T32" fmla="*/ 2147483647 w 178"/>
              <a:gd name="T33" fmla="*/ 2147483647 h 38"/>
              <a:gd name="T34" fmla="*/ 2147483647 w 178"/>
              <a:gd name="T35" fmla="*/ 2147483647 h 38"/>
              <a:gd name="T36" fmla="*/ 2147483647 w 178"/>
              <a:gd name="T37" fmla="*/ 2147483647 h 38"/>
              <a:gd name="T38" fmla="*/ 2147483647 w 178"/>
              <a:gd name="T39" fmla="*/ 2147483647 h 38"/>
              <a:gd name="T40" fmla="*/ 2147483647 w 178"/>
              <a:gd name="T41" fmla="*/ 2147483647 h 38"/>
              <a:gd name="T42" fmla="*/ 2147483647 w 178"/>
              <a:gd name="T43" fmla="*/ 2147483647 h 38"/>
              <a:gd name="T44" fmla="*/ 2147483647 w 178"/>
              <a:gd name="T45" fmla="*/ 2147483647 h 38"/>
              <a:gd name="T46" fmla="*/ 2147483647 w 178"/>
              <a:gd name="T47" fmla="*/ 0 h 38"/>
              <a:gd name="T48" fmla="*/ 2147483647 w 178"/>
              <a:gd name="T49" fmla="*/ 0 h 38"/>
              <a:gd name="T50" fmla="*/ 2147483647 w 17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38"/>
              <a:gd name="T80" fmla="*/ 178 w 17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38">
                <a:moveTo>
                  <a:pt x="20" y="0"/>
                </a:moveTo>
                <a:lnTo>
                  <a:pt x="16" y="0"/>
                </a:lnTo>
                <a:lnTo>
                  <a:pt x="11" y="2"/>
                </a:lnTo>
                <a:lnTo>
                  <a:pt x="7" y="5"/>
                </a:lnTo>
                <a:lnTo>
                  <a:pt x="3" y="9"/>
                </a:lnTo>
                <a:lnTo>
                  <a:pt x="1" y="14"/>
                </a:lnTo>
                <a:lnTo>
                  <a:pt x="0" y="19"/>
                </a:lnTo>
                <a:lnTo>
                  <a:pt x="1" y="23"/>
                </a:lnTo>
                <a:lnTo>
                  <a:pt x="3" y="29"/>
                </a:lnTo>
                <a:lnTo>
                  <a:pt x="7" y="33"/>
                </a:lnTo>
                <a:lnTo>
                  <a:pt x="11" y="37"/>
                </a:lnTo>
                <a:lnTo>
                  <a:pt x="16" y="38"/>
                </a:lnTo>
                <a:lnTo>
                  <a:pt x="153" y="38"/>
                </a:lnTo>
                <a:lnTo>
                  <a:pt x="164" y="38"/>
                </a:lnTo>
                <a:lnTo>
                  <a:pt x="168" y="37"/>
                </a:lnTo>
                <a:lnTo>
                  <a:pt x="172" y="33"/>
                </a:lnTo>
                <a:lnTo>
                  <a:pt x="176" y="29"/>
                </a:lnTo>
                <a:lnTo>
                  <a:pt x="177" y="23"/>
                </a:lnTo>
                <a:lnTo>
                  <a:pt x="178" y="19"/>
                </a:lnTo>
                <a:lnTo>
                  <a:pt x="177" y="14"/>
                </a:lnTo>
                <a:lnTo>
                  <a:pt x="176" y="9"/>
                </a:lnTo>
                <a:lnTo>
                  <a:pt x="172" y="5"/>
                </a:lnTo>
                <a:lnTo>
                  <a:pt x="168" y="2"/>
                </a:lnTo>
                <a:lnTo>
                  <a:pt x="164" y="0"/>
                </a:lnTo>
                <a:lnTo>
                  <a:pt x="15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3" name="Straight Connector 47051"/>
          <p:cNvSpPr>
            <a:spLocks noChangeShapeType="1"/>
          </p:cNvSpPr>
          <p:nvPr/>
        </p:nvSpPr>
        <p:spPr bwMode="auto">
          <a:xfrm>
            <a:off x="8164513" y="24431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4" name="Shape 47052"/>
          <p:cNvSpPr>
            <a:spLocks/>
          </p:cNvSpPr>
          <p:nvPr/>
        </p:nvSpPr>
        <p:spPr bwMode="auto">
          <a:xfrm>
            <a:off x="8156575" y="2443163"/>
            <a:ext cx="147638" cy="14287"/>
          </a:xfrm>
          <a:custGeom>
            <a:avLst/>
            <a:gdLst>
              <a:gd name="T0" fmla="*/ 2147483647 w 374"/>
              <a:gd name="T1" fmla="*/ 0 h 38"/>
              <a:gd name="T2" fmla="*/ 2147483647 w 374"/>
              <a:gd name="T3" fmla="*/ 0 h 38"/>
              <a:gd name="T4" fmla="*/ 2147483647 w 374"/>
              <a:gd name="T5" fmla="*/ 2147483647 h 38"/>
              <a:gd name="T6" fmla="*/ 2147483647 w 374"/>
              <a:gd name="T7" fmla="*/ 2147483647 h 38"/>
              <a:gd name="T8" fmla="*/ 2147483647 w 374"/>
              <a:gd name="T9" fmla="*/ 2147483647 h 38"/>
              <a:gd name="T10" fmla="*/ 0 w 374"/>
              <a:gd name="T11" fmla="*/ 2147483647 h 38"/>
              <a:gd name="T12" fmla="*/ 0 w 374"/>
              <a:gd name="T13" fmla="*/ 2147483647 h 38"/>
              <a:gd name="T14" fmla="*/ 0 w 374"/>
              <a:gd name="T15" fmla="*/ 2147483647 h 38"/>
              <a:gd name="T16" fmla="*/ 2147483647 w 374"/>
              <a:gd name="T17" fmla="*/ 2147483647 h 38"/>
              <a:gd name="T18" fmla="*/ 2147483647 w 374"/>
              <a:gd name="T19" fmla="*/ 2147483647 h 38"/>
              <a:gd name="T20" fmla="*/ 2147483647 w 374"/>
              <a:gd name="T21" fmla="*/ 2147483647 h 38"/>
              <a:gd name="T22" fmla="*/ 2147483647 w 374"/>
              <a:gd name="T23" fmla="*/ 2147483647 h 38"/>
              <a:gd name="T24" fmla="*/ 2147483647 w 374"/>
              <a:gd name="T25" fmla="*/ 2147483647 h 38"/>
              <a:gd name="T26" fmla="*/ 2147483647 w 374"/>
              <a:gd name="T27" fmla="*/ 2147483647 h 38"/>
              <a:gd name="T28" fmla="*/ 2147483647 w 374"/>
              <a:gd name="T29" fmla="*/ 2147483647 h 38"/>
              <a:gd name="T30" fmla="*/ 2147483647 w 374"/>
              <a:gd name="T31" fmla="*/ 2147483647 h 38"/>
              <a:gd name="T32" fmla="*/ 2147483647 w 374"/>
              <a:gd name="T33" fmla="*/ 2147483647 h 38"/>
              <a:gd name="T34" fmla="*/ 2147483647 w 374"/>
              <a:gd name="T35" fmla="*/ 2147483647 h 38"/>
              <a:gd name="T36" fmla="*/ 2147483647 w 374"/>
              <a:gd name="T37" fmla="*/ 2147483647 h 38"/>
              <a:gd name="T38" fmla="*/ 2147483647 w 374"/>
              <a:gd name="T39" fmla="*/ 2147483647 h 38"/>
              <a:gd name="T40" fmla="*/ 2147483647 w 374"/>
              <a:gd name="T41" fmla="*/ 2147483647 h 38"/>
              <a:gd name="T42" fmla="*/ 2147483647 w 374"/>
              <a:gd name="T43" fmla="*/ 2147483647 h 38"/>
              <a:gd name="T44" fmla="*/ 2147483647 w 374"/>
              <a:gd name="T45" fmla="*/ 2147483647 h 38"/>
              <a:gd name="T46" fmla="*/ 2147483647 w 374"/>
              <a:gd name="T47" fmla="*/ 0 h 38"/>
              <a:gd name="T48" fmla="*/ 2147483647 w 374"/>
              <a:gd name="T49" fmla="*/ 0 h 38"/>
              <a:gd name="T50" fmla="*/ 2147483647 w 374"/>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74"/>
              <a:gd name="T79" fmla="*/ 0 h 38"/>
              <a:gd name="T80" fmla="*/ 374 w 374"/>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74" h="38">
                <a:moveTo>
                  <a:pt x="20" y="0"/>
                </a:moveTo>
                <a:lnTo>
                  <a:pt x="14" y="0"/>
                </a:lnTo>
                <a:lnTo>
                  <a:pt x="9" y="2"/>
                </a:lnTo>
                <a:lnTo>
                  <a:pt x="5" y="5"/>
                </a:lnTo>
                <a:lnTo>
                  <a:pt x="2" y="9"/>
                </a:lnTo>
                <a:lnTo>
                  <a:pt x="0" y="14"/>
                </a:lnTo>
                <a:lnTo>
                  <a:pt x="0" y="19"/>
                </a:lnTo>
                <a:lnTo>
                  <a:pt x="0" y="23"/>
                </a:lnTo>
                <a:lnTo>
                  <a:pt x="2" y="29"/>
                </a:lnTo>
                <a:lnTo>
                  <a:pt x="5" y="33"/>
                </a:lnTo>
                <a:lnTo>
                  <a:pt x="9" y="37"/>
                </a:lnTo>
                <a:lnTo>
                  <a:pt x="14" y="38"/>
                </a:lnTo>
                <a:lnTo>
                  <a:pt x="349" y="38"/>
                </a:lnTo>
                <a:lnTo>
                  <a:pt x="359" y="38"/>
                </a:lnTo>
                <a:lnTo>
                  <a:pt x="363" y="37"/>
                </a:lnTo>
                <a:lnTo>
                  <a:pt x="367" y="33"/>
                </a:lnTo>
                <a:lnTo>
                  <a:pt x="371" y="29"/>
                </a:lnTo>
                <a:lnTo>
                  <a:pt x="373" y="23"/>
                </a:lnTo>
                <a:lnTo>
                  <a:pt x="374" y="19"/>
                </a:lnTo>
                <a:lnTo>
                  <a:pt x="373" y="14"/>
                </a:lnTo>
                <a:lnTo>
                  <a:pt x="371" y="9"/>
                </a:lnTo>
                <a:lnTo>
                  <a:pt x="367" y="5"/>
                </a:lnTo>
                <a:lnTo>
                  <a:pt x="363" y="2"/>
                </a:lnTo>
                <a:lnTo>
                  <a:pt x="359" y="0"/>
                </a:lnTo>
                <a:lnTo>
                  <a:pt x="354"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5" name="Straight Connector 47053"/>
          <p:cNvSpPr>
            <a:spLocks noChangeShapeType="1"/>
          </p:cNvSpPr>
          <p:nvPr/>
        </p:nvSpPr>
        <p:spPr bwMode="auto">
          <a:xfrm>
            <a:off x="8296275" y="24431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6" name="Shape 47054"/>
          <p:cNvSpPr>
            <a:spLocks/>
          </p:cNvSpPr>
          <p:nvPr/>
        </p:nvSpPr>
        <p:spPr bwMode="auto">
          <a:xfrm>
            <a:off x="8289925" y="2443163"/>
            <a:ext cx="73025" cy="14287"/>
          </a:xfrm>
          <a:custGeom>
            <a:avLst/>
            <a:gdLst>
              <a:gd name="T0" fmla="*/ 2147483647 w 187"/>
              <a:gd name="T1" fmla="*/ 0 h 38"/>
              <a:gd name="T2" fmla="*/ 2147483647 w 187"/>
              <a:gd name="T3" fmla="*/ 0 h 38"/>
              <a:gd name="T4" fmla="*/ 2147483647 w 187"/>
              <a:gd name="T5" fmla="*/ 2147483647 h 38"/>
              <a:gd name="T6" fmla="*/ 2147483647 w 187"/>
              <a:gd name="T7" fmla="*/ 2147483647 h 38"/>
              <a:gd name="T8" fmla="*/ 2147483647 w 187"/>
              <a:gd name="T9" fmla="*/ 2147483647 h 38"/>
              <a:gd name="T10" fmla="*/ 0 w 187"/>
              <a:gd name="T11" fmla="*/ 2147483647 h 38"/>
              <a:gd name="T12" fmla="*/ 0 w 187"/>
              <a:gd name="T13" fmla="*/ 2147483647 h 38"/>
              <a:gd name="T14" fmla="*/ 0 w 187"/>
              <a:gd name="T15" fmla="*/ 2147483647 h 38"/>
              <a:gd name="T16" fmla="*/ 2147483647 w 187"/>
              <a:gd name="T17" fmla="*/ 2147483647 h 38"/>
              <a:gd name="T18" fmla="*/ 2147483647 w 187"/>
              <a:gd name="T19" fmla="*/ 2147483647 h 38"/>
              <a:gd name="T20" fmla="*/ 2147483647 w 187"/>
              <a:gd name="T21" fmla="*/ 2147483647 h 38"/>
              <a:gd name="T22" fmla="*/ 2147483647 w 187"/>
              <a:gd name="T23" fmla="*/ 2147483647 h 38"/>
              <a:gd name="T24" fmla="*/ 2147483647 w 187"/>
              <a:gd name="T25" fmla="*/ 2147483647 h 38"/>
              <a:gd name="T26" fmla="*/ 2147483647 w 187"/>
              <a:gd name="T27" fmla="*/ 2147483647 h 38"/>
              <a:gd name="T28" fmla="*/ 2147483647 w 187"/>
              <a:gd name="T29" fmla="*/ 2147483647 h 38"/>
              <a:gd name="T30" fmla="*/ 2147483647 w 187"/>
              <a:gd name="T31" fmla="*/ 2147483647 h 38"/>
              <a:gd name="T32" fmla="*/ 2147483647 w 187"/>
              <a:gd name="T33" fmla="*/ 2147483647 h 38"/>
              <a:gd name="T34" fmla="*/ 2147483647 w 187"/>
              <a:gd name="T35" fmla="*/ 2147483647 h 38"/>
              <a:gd name="T36" fmla="*/ 2147483647 w 187"/>
              <a:gd name="T37" fmla="*/ 2147483647 h 38"/>
              <a:gd name="T38" fmla="*/ 2147483647 w 187"/>
              <a:gd name="T39" fmla="*/ 2147483647 h 38"/>
              <a:gd name="T40" fmla="*/ 2147483647 w 187"/>
              <a:gd name="T41" fmla="*/ 2147483647 h 38"/>
              <a:gd name="T42" fmla="*/ 2147483647 w 187"/>
              <a:gd name="T43" fmla="*/ 2147483647 h 38"/>
              <a:gd name="T44" fmla="*/ 2147483647 w 187"/>
              <a:gd name="T45" fmla="*/ 2147483647 h 38"/>
              <a:gd name="T46" fmla="*/ 2147483647 w 187"/>
              <a:gd name="T47" fmla="*/ 0 h 38"/>
              <a:gd name="T48" fmla="*/ 2147483647 w 187"/>
              <a:gd name="T49" fmla="*/ 0 h 38"/>
              <a:gd name="T50" fmla="*/ 2147483647 w 18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7"/>
              <a:gd name="T79" fmla="*/ 0 h 38"/>
              <a:gd name="T80" fmla="*/ 187 w 18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7" h="38">
                <a:moveTo>
                  <a:pt x="20" y="0"/>
                </a:moveTo>
                <a:lnTo>
                  <a:pt x="15" y="0"/>
                </a:lnTo>
                <a:lnTo>
                  <a:pt x="9" y="2"/>
                </a:lnTo>
                <a:lnTo>
                  <a:pt x="5" y="5"/>
                </a:lnTo>
                <a:lnTo>
                  <a:pt x="3" y="9"/>
                </a:lnTo>
                <a:lnTo>
                  <a:pt x="0" y="14"/>
                </a:lnTo>
                <a:lnTo>
                  <a:pt x="0" y="19"/>
                </a:lnTo>
                <a:lnTo>
                  <a:pt x="0" y="23"/>
                </a:lnTo>
                <a:lnTo>
                  <a:pt x="3" y="29"/>
                </a:lnTo>
                <a:lnTo>
                  <a:pt x="5" y="33"/>
                </a:lnTo>
                <a:lnTo>
                  <a:pt x="9" y="37"/>
                </a:lnTo>
                <a:lnTo>
                  <a:pt x="15" y="38"/>
                </a:lnTo>
                <a:lnTo>
                  <a:pt x="161" y="38"/>
                </a:lnTo>
                <a:lnTo>
                  <a:pt x="172" y="38"/>
                </a:lnTo>
                <a:lnTo>
                  <a:pt x="177" y="37"/>
                </a:lnTo>
                <a:lnTo>
                  <a:pt x="181" y="33"/>
                </a:lnTo>
                <a:lnTo>
                  <a:pt x="184" y="29"/>
                </a:lnTo>
                <a:lnTo>
                  <a:pt x="187" y="23"/>
                </a:lnTo>
                <a:lnTo>
                  <a:pt x="187" y="19"/>
                </a:lnTo>
                <a:lnTo>
                  <a:pt x="187" y="14"/>
                </a:lnTo>
                <a:lnTo>
                  <a:pt x="184" y="9"/>
                </a:lnTo>
                <a:lnTo>
                  <a:pt x="181" y="5"/>
                </a:lnTo>
                <a:lnTo>
                  <a:pt x="177" y="2"/>
                </a:lnTo>
                <a:lnTo>
                  <a:pt x="172" y="0"/>
                </a:lnTo>
                <a:lnTo>
                  <a:pt x="16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7" name="Straight Connector 47055"/>
          <p:cNvSpPr>
            <a:spLocks noChangeShapeType="1"/>
          </p:cNvSpPr>
          <p:nvPr/>
        </p:nvSpPr>
        <p:spPr bwMode="auto">
          <a:xfrm>
            <a:off x="8355013" y="2443163"/>
            <a:ext cx="1587"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8" name="Shape 47056"/>
          <p:cNvSpPr>
            <a:spLocks/>
          </p:cNvSpPr>
          <p:nvPr/>
        </p:nvSpPr>
        <p:spPr bwMode="auto">
          <a:xfrm>
            <a:off x="8347075" y="2443163"/>
            <a:ext cx="20638" cy="14287"/>
          </a:xfrm>
          <a:custGeom>
            <a:avLst/>
            <a:gdLst>
              <a:gd name="T0" fmla="*/ 2147483647 w 50"/>
              <a:gd name="T1" fmla="*/ 0 h 38"/>
              <a:gd name="T2" fmla="*/ 2147483647 w 50"/>
              <a:gd name="T3" fmla="*/ 0 h 38"/>
              <a:gd name="T4" fmla="*/ 2147483647 w 50"/>
              <a:gd name="T5" fmla="*/ 2147483647 h 38"/>
              <a:gd name="T6" fmla="*/ 2147483647 w 50"/>
              <a:gd name="T7" fmla="*/ 2147483647 h 38"/>
              <a:gd name="T8" fmla="*/ 2147483647 w 50"/>
              <a:gd name="T9" fmla="*/ 2147483647 h 38"/>
              <a:gd name="T10" fmla="*/ 2147483647 w 50"/>
              <a:gd name="T11" fmla="*/ 2147483647 h 38"/>
              <a:gd name="T12" fmla="*/ 0 w 50"/>
              <a:gd name="T13" fmla="*/ 2147483647 h 38"/>
              <a:gd name="T14" fmla="*/ 2147483647 w 50"/>
              <a:gd name="T15" fmla="*/ 2147483647 h 38"/>
              <a:gd name="T16" fmla="*/ 2147483647 w 50"/>
              <a:gd name="T17" fmla="*/ 2147483647 h 38"/>
              <a:gd name="T18" fmla="*/ 2147483647 w 50"/>
              <a:gd name="T19" fmla="*/ 2147483647 h 38"/>
              <a:gd name="T20" fmla="*/ 2147483647 w 50"/>
              <a:gd name="T21" fmla="*/ 2147483647 h 38"/>
              <a:gd name="T22" fmla="*/ 2147483647 w 50"/>
              <a:gd name="T23" fmla="*/ 2147483647 h 38"/>
              <a:gd name="T24" fmla="*/ 2147483647 w 50"/>
              <a:gd name="T25" fmla="*/ 2147483647 h 38"/>
              <a:gd name="T26" fmla="*/ 2147483647 w 50"/>
              <a:gd name="T27" fmla="*/ 2147483647 h 38"/>
              <a:gd name="T28" fmla="*/ 2147483647 w 50"/>
              <a:gd name="T29" fmla="*/ 2147483647 h 38"/>
              <a:gd name="T30" fmla="*/ 2147483647 w 50"/>
              <a:gd name="T31" fmla="*/ 2147483647 h 38"/>
              <a:gd name="T32" fmla="*/ 2147483647 w 50"/>
              <a:gd name="T33" fmla="*/ 2147483647 h 38"/>
              <a:gd name="T34" fmla="*/ 2147483647 w 50"/>
              <a:gd name="T35" fmla="*/ 2147483647 h 38"/>
              <a:gd name="T36" fmla="*/ 2147483647 w 50"/>
              <a:gd name="T37" fmla="*/ 2147483647 h 38"/>
              <a:gd name="T38" fmla="*/ 2147483647 w 50"/>
              <a:gd name="T39" fmla="*/ 2147483647 h 38"/>
              <a:gd name="T40" fmla="*/ 2147483647 w 50"/>
              <a:gd name="T41" fmla="*/ 2147483647 h 38"/>
              <a:gd name="T42" fmla="*/ 2147483647 w 50"/>
              <a:gd name="T43" fmla="*/ 2147483647 h 38"/>
              <a:gd name="T44" fmla="*/ 2147483647 w 50"/>
              <a:gd name="T45" fmla="*/ 2147483647 h 38"/>
              <a:gd name="T46" fmla="*/ 2147483647 w 50"/>
              <a:gd name="T47" fmla="*/ 0 h 38"/>
              <a:gd name="T48" fmla="*/ 2147483647 w 50"/>
              <a:gd name="T49" fmla="*/ 0 h 38"/>
              <a:gd name="T50" fmla="*/ 2147483647 w 50"/>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
              <a:gd name="T79" fmla="*/ 0 h 38"/>
              <a:gd name="T80" fmla="*/ 50 w 50"/>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 h="38">
                <a:moveTo>
                  <a:pt x="20" y="0"/>
                </a:moveTo>
                <a:lnTo>
                  <a:pt x="16" y="0"/>
                </a:lnTo>
                <a:lnTo>
                  <a:pt x="10" y="2"/>
                </a:lnTo>
                <a:lnTo>
                  <a:pt x="6" y="5"/>
                </a:lnTo>
                <a:lnTo>
                  <a:pt x="3" y="9"/>
                </a:lnTo>
                <a:lnTo>
                  <a:pt x="1" y="14"/>
                </a:lnTo>
                <a:lnTo>
                  <a:pt x="0" y="19"/>
                </a:lnTo>
                <a:lnTo>
                  <a:pt x="1" y="23"/>
                </a:lnTo>
                <a:lnTo>
                  <a:pt x="3" y="29"/>
                </a:lnTo>
                <a:lnTo>
                  <a:pt x="6" y="33"/>
                </a:lnTo>
                <a:lnTo>
                  <a:pt x="10" y="37"/>
                </a:lnTo>
                <a:lnTo>
                  <a:pt x="16" y="38"/>
                </a:lnTo>
                <a:lnTo>
                  <a:pt x="25" y="38"/>
                </a:lnTo>
                <a:lnTo>
                  <a:pt x="36" y="38"/>
                </a:lnTo>
                <a:lnTo>
                  <a:pt x="40" y="37"/>
                </a:lnTo>
                <a:lnTo>
                  <a:pt x="43" y="33"/>
                </a:lnTo>
                <a:lnTo>
                  <a:pt x="47" y="29"/>
                </a:lnTo>
                <a:lnTo>
                  <a:pt x="49" y="23"/>
                </a:lnTo>
                <a:lnTo>
                  <a:pt x="50" y="19"/>
                </a:lnTo>
                <a:lnTo>
                  <a:pt x="49" y="14"/>
                </a:lnTo>
                <a:lnTo>
                  <a:pt x="47" y="9"/>
                </a:lnTo>
                <a:lnTo>
                  <a:pt x="43" y="5"/>
                </a:lnTo>
                <a:lnTo>
                  <a:pt x="40" y="2"/>
                </a:lnTo>
                <a:lnTo>
                  <a:pt x="36" y="0"/>
                </a:lnTo>
                <a:lnTo>
                  <a:pt x="29"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79" name="Straight Connector 47057"/>
          <p:cNvSpPr>
            <a:spLocks noChangeShapeType="1"/>
          </p:cNvSpPr>
          <p:nvPr/>
        </p:nvSpPr>
        <p:spPr bwMode="auto">
          <a:xfrm>
            <a:off x="8359775" y="244316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80" name="Shape 47058"/>
          <p:cNvSpPr>
            <a:spLocks/>
          </p:cNvSpPr>
          <p:nvPr/>
        </p:nvSpPr>
        <p:spPr bwMode="auto">
          <a:xfrm>
            <a:off x="8351838" y="2443163"/>
            <a:ext cx="58737" cy="14287"/>
          </a:xfrm>
          <a:custGeom>
            <a:avLst/>
            <a:gdLst>
              <a:gd name="T0" fmla="*/ 2147483647 w 148"/>
              <a:gd name="T1" fmla="*/ 0 h 38"/>
              <a:gd name="T2" fmla="*/ 2147483647 w 148"/>
              <a:gd name="T3" fmla="*/ 0 h 38"/>
              <a:gd name="T4" fmla="*/ 2147483647 w 148"/>
              <a:gd name="T5" fmla="*/ 2147483647 h 38"/>
              <a:gd name="T6" fmla="*/ 2147483647 w 148"/>
              <a:gd name="T7" fmla="*/ 2147483647 h 38"/>
              <a:gd name="T8" fmla="*/ 2147483647 w 148"/>
              <a:gd name="T9" fmla="*/ 2147483647 h 38"/>
              <a:gd name="T10" fmla="*/ 0 w 148"/>
              <a:gd name="T11" fmla="*/ 2147483647 h 38"/>
              <a:gd name="T12" fmla="*/ 0 w 148"/>
              <a:gd name="T13" fmla="*/ 2147483647 h 38"/>
              <a:gd name="T14" fmla="*/ 0 w 148"/>
              <a:gd name="T15" fmla="*/ 2147483647 h 38"/>
              <a:gd name="T16" fmla="*/ 2147483647 w 148"/>
              <a:gd name="T17" fmla="*/ 2147483647 h 38"/>
              <a:gd name="T18" fmla="*/ 2147483647 w 148"/>
              <a:gd name="T19" fmla="*/ 2147483647 h 38"/>
              <a:gd name="T20" fmla="*/ 2147483647 w 148"/>
              <a:gd name="T21" fmla="*/ 2147483647 h 38"/>
              <a:gd name="T22" fmla="*/ 2147483647 w 148"/>
              <a:gd name="T23" fmla="*/ 2147483647 h 38"/>
              <a:gd name="T24" fmla="*/ 2147483647 w 148"/>
              <a:gd name="T25" fmla="*/ 2147483647 h 38"/>
              <a:gd name="T26" fmla="*/ 2147483647 w 148"/>
              <a:gd name="T27" fmla="*/ 2147483647 h 38"/>
              <a:gd name="T28" fmla="*/ 2147483647 w 148"/>
              <a:gd name="T29" fmla="*/ 2147483647 h 38"/>
              <a:gd name="T30" fmla="*/ 2147483647 w 148"/>
              <a:gd name="T31" fmla="*/ 2147483647 h 38"/>
              <a:gd name="T32" fmla="*/ 2147483647 w 148"/>
              <a:gd name="T33" fmla="*/ 2147483647 h 38"/>
              <a:gd name="T34" fmla="*/ 2147483647 w 148"/>
              <a:gd name="T35" fmla="*/ 2147483647 h 38"/>
              <a:gd name="T36" fmla="*/ 2147483647 w 148"/>
              <a:gd name="T37" fmla="*/ 2147483647 h 38"/>
              <a:gd name="T38" fmla="*/ 2147483647 w 148"/>
              <a:gd name="T39" fmla="*/ 2147483647 h 38"/>
              <a:gd name="T40" fmla="*/ 2147483647 w 148"/>
              <a:gd name="T41" fmla="*/ 2147483647 h 38"/>
              <a:gd name="T42" fmla="*/ 2147483647 w 148"/>
              <a:gd name="T43" fmla="*/ 2147483647 h 38"/>
              <a:gd name="T44" fmla="*/ 2147483647 w 148"/>
              <a:gd name="T45" fmla="*/ 2147483647 h 38"/>
              <a:gd name="T46" fmla="*/ 2147483647 w 148"/>
              <a:gd name="T47" fmla="*/ 0 h 38"/>
              <a:gd name="T48" fmla="*/ 2147483647 w 148"/>
              <a:gd name="T49" fmla="*/ 0 h 38"/>
              <a:gd name="T50" fmla="*/ 2147483647 w 148"/>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38"/>
              <a:gd name="T80" fmla="*/ 148 w 148"/>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38">
                <a:moveTo>
                  <a:pt x="20" y="0"/>
                </a:moveTo>
                <a:lnTo>
                  <a:pt x="15" y="0"/>
                </a:lnTo>
                <a:lnTo>
                  <a:pt x="10" y="2"/>
                </a:lnTo>
                <a:lnTo>
                  <a:pt x="6" y="5"/>
                </a:lnTo>
                <a:lnTo>
                  <a:pt x="3" y="9"/>
                </a:lnTo>
                <a:lnTo>
                  <a:pt x="0" y="14"/>
                </a:lnTo>
                <a:lnTo>
                  <a:pt x="0" y="19"/>
                </a:lnTo>
                <a:lnTo>
                  <a:pt x="0" y="23"/>
                </a:lnTo>
                <a:lnTo>
                  <a:pt x="3" y="29"/>
                </a:lnTo>
                <a:lnTo>
                  <a:pt x="6" y="33"/>
                </a:lnTo>
                <a:lnTo>
                  <a:pt x="10" y="37"/>
                </a:lnTo>
                <a:lnTo>
                  <a:pt x="15" y="38"/>
                </a:lnTo>
                <a:lnTo>
                  <a:pt x="122" y="38"/>
                </a:lnTo>
                <a:lnTo>
                  <a:pt x="134" y="38"/>
                </a:lnTo>
                <a:lnTo>
                  <a:pt x="138" y="37"/>
                </a:lnTo>
                <a:lnTo>
                  <a:pt x="142" y="33"/>
                </a:lnTo>
                <a:lnTo>
                  <a:pt x="146" y="29"/>
                </a:lnTo>
                <a:lnTo>
                  <a:pt x="147" y="23"/>
                </a:lnTo>
                <a:lnTo>
                  <a:pt x="148" y="19"/>
                </a:lnTo>
                <a:lnTo>
                  <a:pt x="147" y="14"/>
                </a:lnTo>
                <a:lnTo>
                  <a:pt x="146" y="9"/>
                </a:lnTo>
                <a:lnTo>
                  <a:pt x="142" y="5"/>
                </a:lnTo>
                <a:lnTo>
                  <a:pt x="138" y="2"/>
                </a:lnTo>
                <a:lnTo>
                  <a:pt x="134" y="0"/>
                </a:lnTo>
                <a:lnTo>
                  <a:pt x="127"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81" name="Straight Connector 47059"/>
          <p:cNvSpPr>
            <a:spLocks noChangeShapeType="1"/>
          </p:cNvSpPr>
          <p:nvPr/>
        </p:nvSpPr>
        <p:spPr bwMode="auto">
          <a:xfrm>
            <a:off x="8394700" y="2449513"/>
            <a:ext cx="1588" cy="1587"/>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82" name="Shape 47060"/>
          <p:cNvSpPr>
            <a:spLocks/>
          </p:cNvSpPr>
          <p:nvPr/>
        </p:nvSpPr>
        <p:spPr bwMode="auto">
          <a:xfrm>
            <a:off x="8394700" y="2378075"/>
            <a:ext cx="15875" cy="79375"/>
          </a:xfrm>
          <a:custGeom>
            <a:avLst/>
            <a:gdLst>
              <a:gd name="T0" fmla="*/ 0 w 38"/>
              <a:gd name="T1" fmla="*/ 2147483647 h 208"/>
              <a:gd name="T2" fmla="*/ 0 w 38"/>
              <a:gd name="T3" fmla="*/ 2147483647 h 208"/>
              <a:gd name="T4" fmla="*/ 2147483647 w 38"/>
              <a:gd name="T5" fmla="*/ 2147483647 h 208"/>
              <a:gd name="T6" fmla="*/ 2147483647 w 38"/>
              <a:gd name="T7" fmla="*/ 2147483647 h 208"/>
              <a:gd name="T8" fmla="*/ 2147483647 w 38"/>
              <a:gd name="T9" fmla="*/ 2147483647 h 208"/>
              <a:gd name="T10" fmla="*/ 2147483647 w 38"/>
              <a:gd name="T11" fmla="*/ 2147483647 h 208"/>
              <a:gd name="T12" fmla="*/ 2147483647 w 38"/>
              <a:gd name="T13" fmla="*/ 2147483647 h 208"/>
              <a:gd name="T14" fmla="*/ 2147483647 w 38"/>
              <a:gd name="T15" fmla="*/ 2147483647 h 208"/>
              <a:gd name="T16" fmla="*/ 2147483647 w 38"/>
              <a:gd name="T17" fmla="*/ 2147483647 h 208"/>
              <a:gd name="T18" fmla="*/ 2147483647 w 38"/>
              <a:gd name="T19" fmla="*/ 2147483647 h 208"/>
              <a:gd name="T20" fmla="*/ 2147483647 w 38"/>
              <a:gd name="T21" fmla="*/ 2147483647 h 208"/>
              <a:gd name="T22" fmla="*/ 2147483647 w 38"/>
              <a:gd name="T23" fmla="*/ 2147483647 h 208"/>
              <a:gd name="T24" fmla="*/ 2147483647 w 38"/>
              <a:gd name="T25" fmla="*/ 2147483647 h 208"/>
              <a:gd name="T26" fmla="*/ 2147483647 w 38"/>
              <a:gd name="T27" fmla="*/ 2147483647 h 208"/>
              <a:gd name="T28" fmla="*/ 2147483647 w 38"/>
              <a:gd name="T29" fmla="*/ 2147483647 h 208"/>
              <a:gd name="T30" fmla="*/ 2147483647 w 38"/>
              <a:gd name="T31" fmla="*/ 2147483647 h 208"/>
              <a:gd name="T32" fmla="*/ 2147483647 w 38"/>
              <a:gd name="T33" fmla="*/ 2147483647 h 208"/>
              <a:gd name="T34" fmla="*/ 2147483647 w 38"/>
              <a:gd name="T35" fmla="*/ 0 h 208"/>
              <a:gd name="T36" fmla="*/ 2147483647 w 38"/>
              <a:gd name="T37" fmla="*/ 0 h 208"/>
              <a:gd name="T38" fmla="*/ 2147483647 w 38"/>
              <a:gd name="T39" fmla="*/ 0 h 208"/>
              <a:gd name="T40" fmla="*/ 2147483647 w 38"/>
              <a:gd name="T41" fmla="*/ 2147483647 h 208"/>
              <a:gd name="T42" fmla="*/ 2147483647 w 38"/>
              <a:gd name="T43" fmla="*/ 2147483647 h 208"/>
              <a:gd name="T44" fmla="*/ 2147483647 w 38"/>
              <a:gd name="T45" fmla="*/ 2147483647 h 208"/>
              <a:gd name="T46" fmla="*/ 0 w 38"/>
              <a:gd name="T47" fmla="*/ 2147483647 h 208"/>
              <a:gd name="T48" fmla="*/ 0 w 38"/>
              <a:gd name="T49" fmla="*/ 2147483647 h 208"/>
              <a:gd name="T50" fmla="*/ 0 w 38"/>
              <a:gd name="T51" fmla="*/ 2147483647 h 2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
              <a:gd name="T79" fmla="*/ 0 h 208"/>
              <a:gd name="T80" fmla="*/ 38 w 38"/>
              <a:gd name="T81" fmla="*/ 208 h 20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 h="208">
                <a:moveTo>
                  <a:pt x="0" y="188"/>
                </a:moveTo>
                <a:lnTo>
                  <a:pt x="0" y="192"/>
                </a:lnTo>
                <a:lnTo>
                  <a:pt x="2" y="198"/>
                </a:lnTo>
                <a:lnTo>
                  <a:pt x="5" y="202"/>
                </a:lnTo>
                <a:lnTo>
                  <a:pt x="9" y="206"/>
                </a:lnTo>
                <a:lnTo>
                  <a:pt x="14" y="207"/>
                </a:lnTo>
                <a:lnTo>
                  <a:pt x="20" y="208"/>
                </a:lnTo>
                <a:lnTo>
                  <a:pt x="25" y="207"/>
                </a:lnTo>
                <a:lnTo>
                  <a:pt x="29" y="206"/>
                </a:lnTo>
                <a:lnTo>
                  <a:pt x="33" y="202"/>
                </a:lnTo>
                <a:lnTo>
                  <a:pt x="37" y="198"/>
                </a:lnTo>
                <a:lnTo>
                  <a:pt x="38" y="192"/>
                </a:lnTo>
                <a:lnTo>
                  <a:pt x="38" y="25"/>
                </a:lnTo>
                <a:lnTo>
                  <a:pt x="38" y="14"/>
                </a:lnTo>
                <a:lnTo>
                  <a:pt x="37" y="9"/>
                </a:lnTo>
                <a:lnTo>
                  <a:pt x="33" y="5"/>
                </a:lnTo>
                <a:lnTo>
                  <a:pt x="29" y="2"/>
                </a:lnTo>
                <a:lnTo>
                  <a:pt x="25" y="0"/>
                </a:lnTo>
                <a:lnTo>
                  <a:pt x="20" y="0"/>
                </a:lnTo>
                <a:lnTo>
                  <a:pt x="14" y="0"/>
                </a:lnTo>
                <a:lnTo>
                  <a:pt x="9" y="2"/>
                </a:lnTo>
                <a:lnTo>
                  <a:pt x="5" y="5"/>
                </a:lnTo>
                <a:lnTo>
                  <a:pt x="2" y="9"/>
                </a:lnTo>
                <a:lnTo>
                  <a:pt x="0" y="14"/>
                </a:lnTo>
                <a:lnTo>
                  <a:pt x="0" y="19"/>
                </a:lnTo>
                <a:lnTo>
                  <a:pt x="0" y="188"/>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83" name="Straight Connector 47061"/>
          <p:cNvSpPr>
            <a:spLocks noChangeShapeType="1"/>
          </p:cNvSpPr>
          <p:nvPr/>
        </p:nvSpPr>
        <p:spPr bwMode="auto">
          <a:xfrm>
            <a:off x="8402638" y="2378075"/>
            <a:ext cx="1587" cy="1588"/>
          </a:xfrm>
          <a:prstGeom prst="line">
            <a:avLst/>
          </a:prstGeom>
          <a:noFill/>
          <a:ln w="0"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84" name="Shape 47062"/>
          <p:cNvSpPr>
            <a:spLocks/>
          </p:cNvSpPr>
          <p:nvPr/>
        </p:nvSpPr>
        <p:spPr bwMode="auto">
          <a:xfrm>
            <a:off x="8394700" y="2378075"/>
            <a:ext cx="173038" cy="14288"/>
          </a:xfrm>
          <a:custGeom>
            <a:avLst/>
            <a:gdLst>
              <a:gd name="T0" fmla="*/ 2147483647 w 435"/>
              <a:gd name="T1" fmla="*/ 0 h 38"/>
              <a:gd name="T2" fmla="*/ 2147483647 w 435"/>
              <a:gd name="T3" fmla="*/ 0 h 38"/>
              <a:gd name="T4" fmla="*/ 2147483647 w 435"/>
              <a:gd name="T5" fmla="*/ 2147483647 h 38"/>
              <a:gd name="T6" fmla="*/ 2147483647 w 435"/>
              <a:gd name="T7" fmla="*/ 2147483647 h 38"/>
              <a:gd name="T8" fmla="*/ 2147483647 w 435"/>
              <a:gd name="T9" fmla="*/ 2147483647 h 38"/>
              <a:gd name="T10" fmla="*/ 0 w 435"/>
              <a:gd name="T11" fmla="*/ 2147483647 h 38"/>
              <a:gd name="T12" fmla="*/ 0 w 435"/>
              <a:gd name="T13" fmla="*/ 2147483647 h 38"/>
              <a:gd name="T14" fmla="*/ 0 w 435"/>
              <a:gd name="T15" fmla="*/ 2147483647 h 38"/>
              <a:gd name="T16" fmla="*/ 2147483647 w 435"/>
              <a:gd name="T17" fmla="*/ 2147483647 h 38"/>
              <a:gd name="T18" fmla="*/ 2147483647 w 435"/>
              <a:gd name="T19" fmla="*/ 2147483647 h 38"/>
              <a:gd name="T20" fmla="*/ 2147483647 w 435"/>
              <a:gd name="T21" fmla="*/ 2147483647 h 38"/>
              <a:gd name="T22" fmla="*/ 2147483647 w 435"/>
              <a:gd name="T23" fmla="*/ 2147483647 h 38"/>
              <a:gd name="T24" fmla="*/ 2147483647 w 435"/>
              <a:gd name="T25" fmla="*/ 2147483647 h 38"/>
              <a:gd name="T26" fmla="*/ 2147483647 w 435"/>
              <a:gd name="T27" fmla="*/ 2147483647 h 38"/>
              <a:gd name="T28" fmla="*/ 2147483647 w 435"/>
              <a:gd name="T29" fmla="*/ 2147483647 h 38"/>
              <a:gd name="T30" fmla="*/ 2147483647 w 435"/>
              <a:gd name="T31" fmla="*/ 2147483647 h 38"/>
              <a:gd name="T32" fmla="*/ 2147483647 w 435"/>
              <a:gd name="T33" fmla="*/ 2147483647 h 38"/>
              <a:gd name="T34" fmla="*/ 2147483647 w 435"/>
              <a:gd name="T35" fmla="*/ 2147483647 h 38"/>
              <a:gd name="T36" fmla="*/ 2147483647 w 435"/>
              <a:gd name="T37" fmla="*/ 2147483647 h 38"/>
              <a:gd name="T38" fmla="*/ 2147483647 w 435"/>
              <a:gd name="T39" fmla="*/ 2147483647 h 38"/>
              <a:gd name="T40" fmla="*/ 2147483647 w 435"/>
              <a:gd name="T41" fmla="*/ 2147483647 h 38"/>
              <a:gd name="T42" fmla="*/ 2147483647 w 435"/>
              <a:gd name="T43" fmla="*/ 2147483647 h 38"/>
              <a:gd name="T44" fmla="*/ 2147483647 w 435"/>
              <a:gd name="T45" fmla="*/ 2147483647 h 38"/>
              <a:gd name="T46" fmla="*/ 2147483647 w 435"/>
              <a:gd name="T47" fmla="*/ 0 h 38"/>
              <a:gd name="T48" fmla="*/ 2147483647 w 435"/>
              <a:gd name="T49" fmla="*/ 0 h 38"/>
              <a:gd name="T50" fmla="*/ 2147483647 w 435"/>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5"/>
              <a:gd name="T79" fmla="*/ 0 h 38"/>
              <a:gd name="T80" fmla="*/ 435 w 435"/>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5" h="38">
                <a:moveTo>
                  <a:pt x="20" y="0"/>
                </a:moveTo>
                <a:lnTo>
                  <a:pt x="14" y="0"/>
                </a:lnTo>
                <a:lnTo>
                  <a:pt x="9" y="2"/>
                </a:lnTo>
                <a:lnTo>
                  <a:pt x="5" y="5"/>
                </a:lnTo>
                <a:lnTo>
                  <a:pt x="2" y="9"/>
                </a:lnTo>
                <a:lnTo>
                  <a:pt x="0" y="14"/>
                </a:lnTo>
                <a:lnTo>
                  <a:pt x="0" y="19"/>
                </a:lnTo>
                <a:lnTo>
                  <a:pt x="0" y="25"/>
                </a:lnTo>
                <a:lnTo>
                  <a:pt x="2" y="29"/>
                </a:lnTo>
                <a:lnTo>
                  <a:pt x="5" y="33"/>
                </a:lnTo>
                <a:lnTo>
                  <a:pt x="9" y="37"/>
                </a:lnTo>
                <a:lnTo>
                  <a:pt x="14" y="38"/>
                </a:lnTo>
                <a:lnTo>
                  <a:pt x="410" y="38"/>
                </a:lnTo>
                <a:lnTo>
                  <a:pt x="420" y="38"/>
                </a:lnTo>
                <a:lnTo>
                  <a:pt x="425" y="37"/>
                </a:lnTo>
                <a:lnTo>
                  <a:pt x="429" y="33"/>
                </a:lnTo>
                <a:lnTo>
                  <a:pt x="432" y="29"/>
                </a:lnTo>
                <a:lnTo>
                  <a:pt x="435" y="25"/>
                </a:lnTo>
                <a:lnTo>
                  <a:pt x="435" y="19"/>
                </a:lnTo>
                <a:lnTo>
                  <a:pt x="435" y="14"/>
                </a:lnTo>
                <a:lnTo>
                  <a:pt x="432" y="9"/>
                </a:lnTo>
                <a:lnTo>
                  <a:pt x="429" y="5"/>
                </a:lnTo>
                <a:lnTo>
                  <a:pt x="425" y="2"/>
                </a:lnTo>
                <a:lnTo>
                  <a:pt x="420" y="0"/>
                </a:lnTo>
                <a:lnTo>
                  <a:pt x="415" y="0"/>
                </a:lnTo>
                <a:lnTo>
                  <a:pt x="20" y="0"/>
                </a:lnTo>
                <a:close/>
              </a:path>
            </a:pathLst>
          </a:custGeom>
          <a:solidFill>
            <a:srgbClr val="FFFF00"/>
          </a:solidFill>
          <a:ln w="7938" algn="ctr">
            <a:solidFill>
              <a:srgbClr val="FFFF00"/>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85" name="Straight Connector 47063"/>
          <p:cNvSpPr>
            <a:spLocks noChangeShapeType="1"/>
          </p:cNvSpPr>
          <p:nvPr/>
        </p:nvSpPr>
        <p:spPr bwMode="auto">
          <a:xfrm>
            <a:off x="1360488" y="5551488"/>
            <a:ext cx="1587" cy="1587"/>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86" name="Rectangle 47064"/>
          <p:cNvSpPr>
            <a:spLocks noChangeArrowheads="1"/>
          </p:cNvSpPr>
          <p:nvPr/>
        </p:nvSpPr>
        <p:spPr bwMode="auto">
          <a:xfrm>
            <a:off x="1360488" y="1824038"/>
            <a:ext cx="11112" cy="3727450"/>
          </a:xfrm>
          <a:prstGeom prst="rect">
            <a:avLst/>
          </a:prstGeom>
          <a:solidFill>
            <a:srgbClr val="FFFFFF"/>
          </a:solidFill>
          <a:ln w="7938" algn="ctr">
            <a:solidFill>
              <a:srgbClr val="FFFFFF"/>
            </a:solidFill>
            <a:miter lim="800000"/>
            <a:headEnd/>
            <a:tailEnd/>
          </a:ln>
        </p:spPr>
        <p:txBody>
          <a:bodyPr/>
          <a:lstStyle/>
          <a:p>
            <a:pPr defTabSz="912813" eaLnBrk="1" hangingPunct="1"/>
            <a:endParaRPr lang="en-US">
              <a:solidFill>
                <a:srgbClr val="000040"/>
              </a:solidFill>
              <a:latin typeface="Arial" pitchFamily="34" charset="0"/>
              <a:cs typeface="Arial" pitchFamily="34" charset="0"/>
            </a:endParaRPr>
          </a:p>
        </p:txBody>
      </p:sp>
      <p:sp>
        <p:nvSpPr>
          <p:cNvPr id="205787" name="Straight Connector 47065"/>
          <p:cNvSpPr>
            <a:spLocks noChangeShapeType="1"/>
          </p:cNvSpPr>
          <p:nvPr/>
        </p:nvSpPr>
        <p:spPr bwMode="auto">
          <a:xfrm>
            <a:off x="1365250" y="1819275"/>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88" name="Rectangle 47066"/>
          <p:cNvSpPr>
            <a:spLocks noChangeArrowheads="1"/>
          </p:cNvSpPr>
          <p:nvPr/>
        </p:nvSpPr>
        <p:spPr bwMode="auto">
          <a:xfrm>
            <a:off x="1365250" y="1819275"/>
            <a:ext cx="7502525" cy="7938"/>
          </a:xfrm>
          <a:prstGeom prst="rect">
            <a:avLst/>
          </a:prstGeom>
          <a:solidFill>
            <a:srgbClr val="FFFFFF"/>
          </a:solidFill>
          <a:ln w="7938" algn="ctr">
            <a:solidFill>
              <a:srgbClr val="FFFFFF"/>
            </a:solidFill>
            <a:miter lim="800000"/>
            <a:headEnd/>
            <a:tailEnd/>
          </a:ln>
        </p:spPr>
        <p:txBody>
          <a:bodyPr/>
          <a:lstStyle/>
          <a:p>
            <a:pPr defTabSz="912813" eaLnBrk="1" hangingPunct="1"/>
            <a:endParaRPr lang="en-US">
              <a:solidFill>
                <a:srgbClr val="000040"/>
              </a:solidFill>
              <a:latin typeface="Arial" pitchFamily="34" charset="0"/>
              <a:cs typeface="Arial" pitchFamily="34" charset="0"/>
            </a:endParaRPr>
          </a:p>
        </p:txBody>
      </p:sp>
      <p:sp>
        <p:nvSpPr>
          <p:cNvPr id="205789" name="Shape 47067"/>
          <p:cNvSpPr>
            <a:spLocks/>
          </p:cNvSpPr>
          <p:nvPr/>
        </p:nvSpPr>
        <p:spPr bwMode="auto">
          <a:xfrm>
            <a:off x="8861425" y="1824038"/>
            <a:ext cx="6350" cy="3727450"/>
          </a:xfrm>
          <a:custGeom>
            <a:avLst/>
            <a:gdLst>
              <a:gd name="T0" fmla="*/ 2147483647 w 15"/>
              <a:gd name="T1" fmla="*/ 2147483647 h 9777"/>
              <a:gd name="T2" fmla="*/ 0 w 15"/>
              <a:gd name="T3" fmla="*/ 2147483647 h 9777"/>
              <a:gd name="T4" fmla="*/ 0 w 15"/>
              <a:gd name="T5" fmla="*/ 0 h 9777"/>
              <a:gd name="T6" fmla="*/ 2147483647 w 15"/>
              <a:gd name="T7" fmla="*/ 0 h 9777"/>
              <a:gd name="T8" fmla="*/ 2147483647 w 15"/>
              <a:gd name="T9" fmla="*/ 2147483647 h 9777"/>
              <a:gd name="T10" fmla="*/ 2147483647 w 15"/>
              <a:gd name="T11" fmla="*/ 2147483647 h 9777"/>
              <a:gd name="T12" fmla="*/ 2147483647 w 15"/>
              <a:gd name="T13" fmla="*/ 0 h 9777"/>
              <a:gd name="T14" fmla="*/ 2147483647 w 15"/>
              <a:gd name="T15" fmla="*/ 0 h 977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9777"/>
              <a:gd name="T26" fmla="*/ 15 w 15"/>
              <a:gd name="T27" fmla="*/ 9777 h 97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9777">
                <a:moveTo>
                  <a:pt x="14" y="9777"/>
                </a:moveTo>
                <a:lnTo>
                  <a:pt x="0" y="9777"/>
                </a:lnTo>
                <a:lnTo>
                  <a:pt x="0" y="0"/>
                </a:lnTo>
                <a:lnTo>
                  <a:pt x="7" y="0"/>
                </a:lnTo>
                <a:lnTo>
                  <a:pt x="7" y="9777"/>
                </a:lnTo>
                <a:lnTo>
                  <a:pt x="14" y="9777"/>
                </a:lnTo>
                <a:lnTo>
                  <a:pt x="14" y="0"/>
                </a:lnTo>
                <a:lnTo>
                  <a:pt x="15" y="0"/>
                </a:lnTo>
              </a:path>
            </a:pathLst>
          </a:cu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90" name="Straight Connector 47068"/>
          <p:cNvSpPr>
            <a:spLocks noChangeShapeType="1"/>
          </p:cNvSpPr>
          <p:nvPr/>
        </p:nvSpPr>
        <p:spPr bwMode="auto">
          <a:xfrm flipH="1" flipV="1">
            <a:off x="8867775" y="1824038"/>
            <a:ext cx="1588" cy="742950"/>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91" name="Straight Connector 47069"/>
          <p:cNvSpPr>
            <a:spLocks noChangeShapeType="1"/>
          </p:cNvSpPr>
          <p:nvPr/>
        </p:nvSpPr>
        <p:spPr bwMode="auto">
          <a:xfrm>
            <a:off x="8867775" y="5556250"/>
            <a:ext cx="1588" cy="1588"/>
          </a:xfrm>
          <a:prstGeom prst="line">
            <a:avLst/>
          </a:prstGeom>
          <a:noFill/>
          <a:ln w="0" algn="ctr">
            <a:solidFill>
              <a:srgbClr val="FFFFFF"/>
            </a:solidFill>
            <a:round/>
            <a:headEnd/>
            <a:tailEnd/>
          </a:ln>
        </p:spPr>
        <p:txBody>
          <a:bodyPr/>
          <a:lstStyle/>
          <a:p>
            <a:pPr defTabSz="912813" eaLnBrk="1" hangingPunct="1"/>
            <a:endParaRPr lang="en-US">
              <a:solidFill>
                <a:srgbClr val="FFFFFF"/>
              </a:solidFill>
              <a:latin typeface="Arial" pitchFamily="34" charset="0"/>
              <a:cs typeface="Arial" pitchFamily="34" charset="0"/>
            </a:endParaRPr>
          </a:p>
        </p:txBody>
      </p:sp>
      <p:sp>
        <p:nvSpPr>
          <p:cNvPr id="205792" name="Rectangle 47070"/>
          <p:cNvSpPr>
            <a:spLocks noChangeArrowheads="1"/>
          </p:cNvSpPr>
          <p:nvPr/>
        </p:nvSpPr>
        <p:spPr bwMode="auto">
          <a:xfrm>
            <a:off x="1365250" y="5545138"/>
            <a:ext cx="7502525" cy="11112"/>
          </a:xfrm>
          <a:prstGeom prst="rect">
            <a:avLst/>
          </a:prstGeom>
          <a:solidFill>
            <a:srgbClr val="FFFFFF"/>
          </a:solidFill>
          <a:ln w="7938" algn="ctr">
            <a:solidFill>
              <a:srgbClr val="FFFFFF"/>
            </a:solidFill>
            <a:miter lim="800000"/>
            <a:headEnd/>
            <a:tailEnd/>
          </a:ln>
        </p:spPr>
        <p:txBody>
          <a:bodyPr/>
          <a:lstStyle/>
          <a:p>
            <a:pPr defTabSz="912813" eaLnBrk="1" hangingPunct="1"/>
            <a:endParaRPr lang="en-US">
              <a:solidFill>
                <a:srgbClr val="000040"/>
              </a:solidFill>
              <a:latin typeface="Arial" pitchFamily="34" charset="0"/>
              <a:cs typeface="Arial" pitchFamily="34" charset="0"/>
            </a:endParaRPr>
          </a:p>
        </p:txBody>
      </p:sp>
    </p:spTree>
  </p:cSld>
  <p:clrMapOvr>
    <a:masterClrMapping/>
  </p:clrMapOvr>
  <p:transition>
    <p:split orient="vert" dir="in"/>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4658" name="Picture 2" descr="Age-adjusted percent of adults ages 20 and older who have been told they have high blood pressure, by state, 2011. 25.2-27.9: Arizona, Colorado, Connecticut, Hawaii, Minnesota, Montana, Nebraska, New Mexico, Utah, Vermont, and Wisconsin; 28.0-29.1: California, Idaho, Iowa, Maine, Massachusetts, New Jersey, North Dakota, Oregon, Pennsylvania, and Wyoming; 29.2-31.0: Florida, Illinois, Kansas, Nevada, New Hampshire, New York, Ohio, South Dakota, Virginia, and Washington; 31.1-32.9: Alaska, Delaware, District of Columbia, Indiana, Maryland, Michigan, Missouri, North Carolina, Rhode Island, and Texas; 33.0-36.9: Alabama, Arkansas, Georgia, Kentucky, Louisiana, Mississippi, Oklahoma, South Carolina, Tennessee, and West Virgini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0"/>
            <a:ext cx="8686800" cy="65532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52400" y="6488668"/>
            <a:ext cx="8443402" cy="369332"/>
          </a:xfrm>
          <a:prstGeom prst="rect">
            <a:avLst/>
          </a:prstGeom>
          <a:noFill/>
        </p:spPr>
        <p:txBody>
          <a:bodyPr wrap="none" rtlCol="0">
            <a:spAutoFit/>
          </a:bodyPr>
          <a:lstStyle/>
          <a:p>
            <a:r>
              <a:rPr lang="en-US" dirty="0"/>
              <a:t>http://www.cdc.gov/dhdsp/data_statistics/fact_sheets/fs_bloodpressure.htm-2016</a:t>
            </a:r>
          </a:p>
        </p:txBody>
      </p:sp>
    </p:spTree>
    <p:extLst>
      <p:ext uri="{BB962C8B-B14F-4D97-AF65-F5344CB8AC3E}">
        <p14:creationId xmlns:p14="http://schemas.microsoft.com/office/powerpoint/2010/main" val="1075435810"/>
      </p:ext>
    </p:extLst>
  </p:cSld>
  <p:clrMapOvr>
    <a:masterClrMapping/>
  </p:clrMapOvr>
  <p:transition>
    <p:zoom/>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Title 1"/>
          <p:cNvSpPr>
            <a:spLocks noGrp="1"/>
          </p:cNvSpPr>
          <p:nvPr>
            <p:ph type="title"/>
          </p:nvPr>
        </p:nvSpPr>
        <p:spPr>
          <a:xfrm>
            <a:off x="309563" y="0"/>
            <a:ext cx="8153400" cy="1143000"/>
          </a:xfrm>
        </p:spPr>
        <p:txBody>
          <a:bodyPr/>
          <a:lstStyle/>
          <a:p>
            <a:pPr eaLnBrk="1" hangingPunct="1"/>
            <a:r>
              <a:rPr lang="en-US"/>
              <a:t>Blood Pressure Control Throughout  AASK Cohort Period</a:t>
            </a:r>
          </a:p>
        </p:txBody>
      </p:sp>
      <p:graphicFrame>
        <p:nvGraphicFramePr>
          <p:cNvPr id="200707" name="Content Placeholder 3"/>
          <p:cNvGraphicFramePr>
            <a:graphicFrameLocks noGrp="1"/>
          </p:cNvGraphicFramePr>
          <p:nvPr>
            <p:ph idx="1"/>
          </p:nvPr>
        </p:nvGraphicFramePr>
        <p:xfrm>
          <a:off x="458788" y="1701800"/>
          <a:ext cx="8226425" cy="4740275"/>
        </p:xfrm>
        <a:graphic>
          <a:graphicData uri="http://schemas.openxmlformats.org/presentationml/2006/ole">
            <mc:AlternateContent xmlns:mc="http://schemas.openxmlformats.org/markup-compatibility/2006">
              <mc:Choice xmlns:v="urn:schemas-microsoft-com:vml" Requires="v">
                <p:oleObj spid="_x0000_s445477" r:id="rId3" imgW="8230313" imgH="4743099" progId="Excel.Chart.8">
                  <p:embed/>
                </p:oleObj>
              </mc:Choice>
              <mc:Fallback>
                <p:oleObj r:id="rId3" imgW="8230313" imgH="4743099" progId="Excel.Chart.8">
                  <p:embed/>
                  <p:pic>
                    <p:nvPicPr>
                      <p:cNvPr id="0" name="Content Placeholder 3"/>
                      <p:cNvPicPr>
                        <a:picLocks noGrp="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788" y="1701800"/>
                        <a:ext cx="8226425" cy="4740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zoom/>
  </p:transition>
</p:sld>
</file>

<file path=ppt/slides/slide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73794" name="Freeform 2"/>
          <p:cNvSpPr>
            <a:spLocks/>
          </p:cNvSpPr>
          <p:nvPr/>
        </p:nvSpPr>
        <p:spPr bwMode="auto">
          <a:xfrm>
            <a:off x="1766888" y="3759200"/>
            <a:ext cx="3956050" cy="1822450"/>
          </a:xfrm>
          <a:custGeom>
            <a:avLst/>
            <a:gdLst/>
            <a:ahLst/>
            <a:cxnLst>
              <a:cxn ang="0">
                <a:pos x="211" y="1224"/>
              </a:cxn>
              <a:cxn ang="0">
                <a:pos x="276" y="1204"/>
              </a:cxn>
              <a:cxn ang="0">
                <a:pos x="378" y="1191"/>
              </a:cxn>
              <a:cxn ang="0">
                <a:pos x="414" y="1172"/>
              </a:cxn>
              <a:cxn ang="0">
                <a:pos x="428" y="1152"/>
              </a:cxn>
              <a:cxn ang="0">
                <a:pos x="457" y="1127"/>
              </a:cxn>
              <a:cxn ang="0">
                <a:pos x="494" y="1107"/>
              </a:cxn>
              <a:cxn ang="0">
                <a:pos x="566" y="1088"/>
              </a:cxn>
              <a:cxn ang="0">
                <a:pos x="581" y="1062"/>
              </a:cxn>
              <a:cxn ang="0">
                <a:pos x="602" y="1049"/>
              </a:cxn>
              <a:cxn ang="0">
                <a:pos x="602" y="1023"/>
              </a:cxn>
              <a:cxn ang="0">
                <a:pos x="617" y="997"/>
              </a:cxn>
              <a:cxn ang="0">
                <a:pos x="631" y="984"/>
              </a:cxn>
              <a:cxn ang="0">
                <a:pos x="646" y="965"/>
              </a:cxn>
              <a:cxn ang="0">
                <a:pos x="690" y="945"/>
              </a:cxn>
              <a:cxn ang="0">
                <a:pos x="755" y="932"/>
              </a:cxn>
              <a:cxn ang="0">
                <a:pos x="777" y="906"/>
              </a:cxn>
              <a:cxn ang="0">
                <a:pos x="791" y="887"/>
              </a:cxn>
              <a:cxn ang="0">
                <a:pos x="813" y="868"/>
              </a:cxn>
              <a:cxn ang="0">
                <a:pos x="842" y="855"/>
              </a:cxn>
              <a:cxn ang="0">
                <a:pos x="951" y="835"/>
              </a:cxn>
              <a:cxn ang="0">
                <a:pos x="973" y="816"/>
              </a:cxn>
              <a:cxn ang="0">
                <a:pos x="987" y="790"/>
              </a:cxn>
              <a:cxn ang="0">
                <a:pos x="994" y="764"/>
              </a:cxn>
              <a:cxn ang="0">
                <a:pos x="1016" y="738"/>
              </a:cxn>
              <a:cxn ang="0">
                <a:pos x="1074" y="725"/>
              </a:cxn>
              <a:cxn ang="0">
                <a:pos x="1125" y="706"/>
              </a:cxn>
              <a:cxn ang="0">
                <a:pos x="1154" y="686"/>
              </a:cxn>
              <a:cxn ang="0">
                <a:pos x="1168" y="667"/>
              </a:cxn>
              <a:cxn ang="0">
                <a:pos x="1176" y="647"/>
              </a:cxn>
              <a:cxn ang="0">
                <a:pos x="1205" y="622"/>
              </a:cxn>
              <a:cxn ang="0">
                <a:pos x="1234" y="602"/>
              </a:cxn>
              <a:cxn ang="0">
                <a:pos x="1248" y="589"/>
              </a:cxn>
              <a:cxn ang="0">
                <a:pos x="1328" y="570"/>
              </a:cxn>
              <a:cxn ang="0">
                <a:pos x="1335" y="550"/>
              </a:cxn>
              <a:cxn ang="0">
                <a:pos x="1343" y="518"/>
              </a:cxn>
              <a:cxn ang="0">
                <a:pos x="1364" y="499"/>
              </a:cxn>
              <a:cxn ang="0">
                <a:pos x="1393" y="479"/>
              </a:cxn>
              <a:cxn ang="0">
                <a:pos x="1408" y="460"/>
              </a:cxn>
              <a:cxn ang="0">
                <a:pos x="1437" y="447"/>
              </a:cxn>
              <a:cxn ang="0">
                <a:pos x="1509" y="427"/>
              </a:cxn>
              <a:cxn ang="0">
                <a:pos x="1531" y="408"/>
              </a:cxn>
              <a:cxn ang="0">
                <a:pos x="1553" y="382"/>
              </a:cxn>
              <a:cxn ang="0">
                <a:pos x="1567" y="363"/>
              </a:cxn>
              <a:cxn ang="0">
                <a:pos x="1582" y="337"/>
              </a:cxn>
              <a:cxn ang="0">
                <a:pos x="1633" y="317"/>
              </a:cxn>
              <a:cxn ang="0">
                <a:pos x="1705" y="298"/>
              </a:cxn>
              <a:cxn ang="0">
                <a:pos x="1742" y="278"/>
              </a:cxn>
              <a:cxn ang="0">
                <a:pos x="1763" y="259"/>
              </a:cxn>
              <a:cxn ang="0">
                <a:pos x="1814" y="240"/>
              </a:cxn>
              <a:cxn ang="0">
                <a:pos x="1865" y="227"/>
              </a:cxn>
              <a:cxn ang="0">
                <a:pos x="1901" y="207"/>
              </a:cxn>
              <a:cxn ang="0">
                <a:pos x="1923" y="188"/>
              </a:cxn>
              <a:cxn ang="0">
                <a:pos x="1945" y="168"/>
              </a:cxn>
              <a:cxn ang="0">
                <a:pos x="1959" y="149"/>
              </a:cxn>
              <a:cxn ang="0">
                <a:pos x="1981" y="129"/>
              </a:cxn>
              <a:cxn ang="0">
                <a:pos x="2039" y="104"/>
              </a:cxn>
              <a:cxn ang="0">
                <a:pos x="2112" y="84"/>
              </a:cxn>
              <a:cxn ang="0">
                <a:pos x="2126" y="71"/>
              </a:cxn>
              <a:cxn ang="0">
                <a:pos x="2162" y="52"/>
              </a:cxn>
              <a:cxn ang="0">
                <a:pos x="2177" y="32"/>
              </a:cxn>
              <a:cxn ang="0">
                <a:pos x="2213" y="13"/>
              </a:cxn>
            </a:cxnLst>
            <a:rect l="0" t="0" r="r" b="b"/>
            <a:pathLst>
              <a:path w="2257" h="1237">
                <a:moveTo>
                  <a:pt x="0" y="1237"/>
                </a:moveTo>
                <a:lnTo>
                  <a:pt x="7" y="1237"/>
                </a:lnTo>
                <a:lnTo>
                  <a:pt x="7" y="1237"/>
                </a:lnTo>
                <a:lnTo>
                  <a:pt x="7" y="1237"/>
                </a:lnTo>
                <a:lnTo>
                  <a:pt x="7" y="1230"/>
                </a:lnTo>
                <a:lnTo>
                  <a:pt x="73" y="1230"/>
                </a:lnTo>
                <a:lnTo>
                  <a:pt x="73" y="1230"/>
                </a:lnTo>
                <a:lnTo>
                  <a:pt x="73" y="1230"/>
                </a:lnTo>
                <a:lnTo>
                  <a:pt x="73" y="1230"/>
                </a:lnTo>
                <a:lnTo>
                  <a:pt x="116" y="1230"/>
                </a:lnTo>
                <a:lnTo>
                  <a:pt x="116" y="1230"/>
                </a:lnTo>
                <a:lnTo>
                  <a:pt x="116" y="1230"/>
                </a:lnTo>
                <a:lnTo>
                  <a:pt x="116" y="1224"/>
                </a:lnTo>
                <a:lnTo>
                  <a:pt x="211" y="1224"/>
                </a:lnTo>
                <a:lnTo>
                  <a:pt x="211" y="1224"/>
                </a:lnTo>
                <a:lnTo>
                  <a:pt x="211" y="1224"/>
                </a:lnTo>
                <a:lnTo>
                  <a:pt x="211" y="1217"/>
                </a:lnTo>
                <a:lnTo>
                  <a:pt x="218" y="1217"/>
                </a:lnTo>
                <a:lnTo>
                  <a:pt x="218" y="1217"/>
                </a:lnTo>
                <a:lnTo>
                  <a:pt x="218" y="1217"/>
                </a:lnTo>
                <a:lnTo>
                  <a:pt x="218" y="1217"/>
                </a:lnTo>
                <a:lnTo>
                  <a:pt x="232" y="1217"/>
                </a:lnTo>
                <a:lnTo>
                  <a:pt x="232" y="1217"/>
                </a:lnTo>
                <a:lnTo>
                  <a:pt x="232" y="1217"/>
                </a:lnTo>
                <a:lnTo>
                  <a:pt x="232" y="1211"/>
                </a:lnTo>
                <a:lnTo>
                  <a:pt x="247" y="1211"/>
                </a:lnTo>
                <a:lnTo>
                  <a:pt x="247" y="1211"/>
                </a:lnTo>
                <a:lnTo>
                  <a:pt x="247" y="1211"/>
                </a:lnTo>
                <a:lnTo>
                  <a:pt x="247" y="1204"/>
                </a:lnTo>
                <a:lnTo>
                  <a:pt x="276" y="1204"/>
                </a:lnTo>
                <a:lnTo>
                  <a:pt x="276" y="1204"/>
                </a:lnTo>
                <a:lnTo>
                  <a:pt x="276" y="1204"/>
                </a:lnTo>
                <a:lnTo>
                  <a:pt x="276" y="1204"/>
                </a:lnTo>
                <a:lnTo>
                  <a:pt x="356" y="1204"/>
                </a:lnTo>
                <a:lnTo>
                  <a:pt x="356" y="1204"/>
                </a:lnTo>
                <a:lnTo>
                  <a:pt x="356" y="1204"/>
                </a:lnTo>
                <a:lnTo>
                  <a:pt x="356" y="1198"/>
                </a:lnTo>
                <a:lnTo>
                  <a:pt x="363" y="1198"/>
                </a:lnTo>
                <a:lnTo>
                  <a:pt x="363" y="1198"/>
                </a:lnTo>
                <a:lnTo>
                  <a:pt x="363" y="1198"/>
                </a:lnTo>
                <a:lnTo>
                  <a:pt x="363" y="1191"/>
                </a:lnTo>
                <a:lnTo>
                  <a:pt x="370" y="1191"/>
                </a:lnTo>
                <a:lnTo>
                  <a:pt x="370" y="1191"/>
                </a:lnTo>
                <a:lnTo>
                  <a:pt x="370" y="1191"/>
                </a:lnTo>
                <a:lnTo>
                  <a:pt x="370" y="1191"/>
                </a:lnTo>
                <a:lnTo>
                  <a:pt x="378" y="1191"/>
                </a:lnTo>
                <a:lnTo>
                  <a:pt x="378" y="1191"/>
                </a:lnTo>
                <a:lnTo>
                  <a:pt x="378" y="1191"/>
                </a:lnTo>
                <a:lnTo>
                  <a:pt x="378" y="1185"/>
                </a:lnTo>
                <a:lnTo>
                  <a:pt x="399" y="1185"/>
                </a:lnTo>
                <a:lnTo>
                  <a:pt x="399" y="1185"/>
                </a:lnTo>
                <a:lnTo>
                  <a:pt x="399" y="1185"/>
                </a:lnTo>
                <a:lnTo>
                  <a:pt x="399" y="1178"/>
                </a:lnTo>
                <a:lnTo>
                  <a:pt x="407" y="1178"/>
                </a:lnTo>
                <a:lnTo>
                  <a:pt x="407" y="1178"/>
                </a:lnTo>
                <a:lnTo>
                  <a:pt x="407" y="1178"/>
                </a:lnTo>
                <a:lnTo>
                  <a:pt x="407" y="1178"/>
                </a:lnTo>
                <a:lnTo>
                  <a:pt x="407" y="1178"/>
                </a:lnTo>
                <a:lnTo>
                  <a:pt x="407" y="1178"/>
                </a:lnTo>
                <a:lnTo>
                  <a:pt x="407" y="1178"/>
                </a:lnTo>
                <a:lnTo>
                  <a:pt x="407" y="1172"/>
                </a:lnTo>
                <a:lnTo>
                  <a:pt x="414" y="1172"/>
                </a:lnTo>
                <a:lnTo>
                  <a:pt x="414" y="1172"/>
                </a:lnTo>
                <a:lnTo>
                  <a:pt x="414" y="1172"/>
                </a:lnTo>
                <a:lnTo>
                  <a:pt x="414" y="1165"/>
                </a:lnTo>
                <a:lnTo>
                  <a:pt x="421" y="1165"/>
                </a:lnTo>
                <a:lnTo>
                  <a:pt x="421" y="1165"/>
                </a:lnTo>
                <a:lnTo>
                  <a:pt x="421" y="1165"/>
                </a:lnTo>
                <a:lnTo>
                  <a:pt x="421" y="1159"/>
                </a:lnTo>
                <a:lnTo>
                  <a:pt x="421" y="1159"/>
                </a:lnTo>
                <a:lnTo>
                  <a:pt x="421" y="1159"/>
                </a:lnTo>
                <a:lnTo>
                  <a:pt x="421" y="1159"/>
                </a:lnTo>
                <a:lnTo>
                  <a:pt x="421" y="1152"/>
                </a:lnTo>
                <a:lnTo>
                  <a:pt x="428" y="1152"/>
                </a:lnTo>
                <a:lnTo>
                  <a:pt x="428" y="1152"/>
                </a:lnTo>
                <a:lnTo>
                  <a:pt x="428" y="1152"/>
                </a:lnTo>
                <a:lnTo>
                  <a:pt x="428" y="1152"/>
                </a:lnTo>
                <a:lnTo>
                  <a:pt x="428" y="1152"/>
                </a:lnTo>
                <a:lnTo>
                  <a:pt x="428" y="1152"/>
                </a:lnTo>
                <a:lnTo>
                  <a:pt x="428" y="1152"/>
                </a:lnTo>
                <a:lnTo>
                  <a:pt x="428" y="1146"/>
                </a:lnTo>
                <a:lnTo>
                  <a:pt x="436" y="1146"/>
                </a:lnTo>
                <a:lnTo>
                  <a:pt x="436" y="1146"/>
                </a:lnTo>
                <a:lnTo>
                  <a:pt x="436" y="1146"/>
                </a:lnTo>
                <a:lnTo>
                  <a:pt x="436" y="1139"/>
                </a:lnTo>
                <a:lnTo>
                  <a:pt x="436" y="1139"/>
                </a:lnTo>
                <a:lnTo>
                  <a:pt x="436" y="1139"/>
                </a:lnTo>
                <a:lnTo>
                  <a:pt x="436" y="1139"/>
                </a:lnTo>
                <a:lnTo>
                  <a:pt x="436" y="1133"/>
                </a:lnTo>
                <a:lnTo>
                  <a:pt x="443" y="1133"/>
                </a:lnTo>
                <a:lnTo>
                  <a:pt x="443" y="1133"/>
                </a:lnTo>
                <a:lnTo>
                  <a:pt x="443" y="1133"/>
                </a:lnTo>
                <a:lnTo>
                  <a:pt x="443" y="1127"/>
                </a:lnTo>
                <a:lnTo>
                  <a:pt x="457" y="1127"/>
                </a:lnTo>
                <a:lnTo>
                  <a:pt x="457" y="1127"/>
                </a:lnTo>
                <a:lnTo>
                  <a:pt x="457" y="1127"/>
                </a:lnTo>
                <a:lnTo>
                  <a:pt x="457" y="1127"/>
                </a:lnTo>
                <a:lnTo>
                  <a:pt x="465" y="1127"/>
                </a:lnTo>
                <a:lnTo>
                  <a:pt x="465" y="1127"/>
                </a:lnTo>
                <a:lnTo>
                  <a:pt x="465" y="1127"/>
                </a:lnTo>
                <a:lnTo>
                  <a:pt x="465" y="1114"/>
                </a:lnTo>
                <a:lnTo>
                  <a:pt x="465" y="1114"/>
                </a:lnTo>
                <a:lnTo>
                  <a:pt x="465" y="1114"/>
                </a:lnTo>
                <a:lnTo>
                  <a:pt x="465" y="1114"/>
                </a:lnTo>
                <a:lnTo>
                  <a:pt x="465" y="1114"/>
                </a:lnTo>
                <a:lnTo>
                  <a:pt x="479" y="1114"/>
                </a:lnTo>
                <a:lnTo>
                  <a:pt x="479" y="1114"/>
                </a:lnTo>
                <a:lnTo>
                  <a:pt x="479" y="1114"/>
                </a:lnTo>
                <a:lnTo>
                  <a:pt x="479" y="1107"/>
                </a:lnTo>
                <a:lnTo>
                  <a:pt x="494" y="1107"/>
                </a:lnTo>
                <a:lnTo>
                  <a:pt x="494" y="1107"/>
                </a:lnTo>
                <a:lnTo>
                  <a:pt x="494" y="1107"/>
                </a:lnTo>
                <a:lnTo>
                  <a:pt x="494" y="1101"/>
                </a:lnTo>
                <a:lnTo>
                  <a:pt x="523" y="1101"/>
                </a:lnTo>
                <a:lnTo>
                  <a:pt x="523" y="1101"/>
                </a:lnTo>
                <a:lnTo>
                  <a:pt x="523" y="1101"/>
                </a:lnTo>
                <a:lnTo>
                  <a:pt x="523" y="1094"/>
                </a:lnTo>
                <a:lnTo>
                  <a:pt x="559" y="1094"/>
                </a:lnTo>
                <a:lnTo>
                  <a:pt x="559" y="1094"/>
                </a:lnTo>
                <a:lnTo>
                  <a:pt x="559" y="1094"/>
                </a:lnTo>
                <a:lnTo>
                  <a:pt x="559" y="1088"/>
                </a:lnTo>
                <a:lnTo>
                  <a:pt x="566" y="1088"/>
                </a:lnTo>
                <a:lnTo>
                  <a:pt x="566" y="1088"/>
                </a:lnTo>
                <a:lnTo>
                  <a:pt x="566" y="1088"/>
                </a:lnTo>
                <a:lnTo>
                  <a:pt x="566" y="1088"/>
                </a:lnTo>
                <a:lnTo>
                  <a:pt x="566" y="1088"/>
                </a:lnTo>
                <a:lnTo>
                  <a:pt x="566" y="1088"/>
                </a:lnTo>
                <a:lnTo>
                  <a:pt x="566" y="1088"/>
                </a:lnTo>
                <a:lnTo>
                  <a:pt x="566" y="1081"/>
                </a:lnTo>
                <a:lnTo>
                  <a:pt x="573" y="1081"/>
                </a:lnTo>
                <a:lnTo>
                  <a:pt x="573" y="1081"/>
                </a:lnTo>
                <a:lnTo>
                  <a:pt x="573" y="1081"/>
                </a:lnTo>
                <a:lnTo>
                  <a:pt x="573" y="1075"/>
                </a:lnTo>
                <a:lnTo>
                  <a:pt x="573" y="1075"/>
                </a:lnTo>
                <a:lnTo>
                  <a:pt x="573" y="1075"/>
                </a:lnTo>
                <a:lnTo>
                  <a:pt x="573" y="1075"/>
                </a:lnTo>
                <a:lnTo>
                  <a:pt x="573" y="1075"/>
                </a:lnTo>
                <a:lnTo>
                  <a:pt x="581" y="1075"/>
                </a:lnTo>
                <a:lnTo>
                  <a:pt x="581" y="1075"/>
                </a:lnTo>
                <a:lnTo>
                  <a:pt x="581" y="1075"/>
                </a:lnTo>
                <a:lnTo>
                  <a:pt x="581" y="1062"/>
                </a:lnTo>
                <a:lnTo>
                  <a:pt x="581" y="1062"/>
                </a:lnTo>
                <a:lnTo>
                  <a:pt x="581" y="1062"/>
                </a:lnTo>
                <a:lnTo>
                  <a:pt x="581" y="1062"/>
                </a:lnTo>
                <a:lnTo>
                  <a:pt x="581" y="1062"/>
                </a:lnTo>
                <a:lnTo>
                  <a:pt x="588" y="1062"/>
                </a:lnTo>
                <a:lnTo>
                  <a:pt x="588" y="1062"/>
                </a:lnTo>
                <a:lnTo>
                  <a:pt x="588" y="1062"/>
                </a:lnTo>
                <a:lnTo>
                  <a:pt x="588" y="1055"/>
                </a:lnTo>
                <a:lnTo>
                  <a:pt x="588" y="1055"/>
                </a:lnTo>
                <a:lnTo>
                  <a:pt x="588" y="1055"/>
                </a:lnTo>
                <a:lnTo>
                  <a:pt x="588" y="1055"/>
                </a:lnTo>
                <a:lnTo>
                  <a:pt x="588" y="1049"/>
                </a:lnTo>
                <a:lnTo>
                  <a:pt x="595" y="1049"/>
                </a:lnTo>
                <a:lnTo>
                  <a:pt x="595" y="1049"/>
                </a:lnTo>
                <a:lnTo>
                  <a:pt x="595" y="1049"/>
                </a:lnTo>
                <a:lnTo>
                  <a:pt x="595" y="1049"/>
                </a:lnTo>
                <a:lnTo>
                  <a:pt x="602" y="1049"/>
                </a:lnTo>
                <a:lnTo>
                  <a:pt x="602" y="1049"/>
                </a:lnTo>
                <a:lnTo>
                  <a:pt x="602" y="1049"/>
                </a:lnTo>
                <a:lnTo>
                  <a:pt x="602" y="1042"/>
                </a:lnTo>
                <a:lnTo>
                  <a:pt x="602" y="1042"/>
                </a:lnTo>
                <a:lnTo>
                  <a:pt x="602" y="1042"/>
                </a:lnTo>
                <a:lnTo>
                  <a:pt x="602" y="1042"/>
                </a:lnTo>
                <a:lnTo>
                  <a:pt x="602" y="1036"/>
                </a:lnTo>
                <a:lnTo>
                  <a:pt x="602" y="1036"/>
                </a:lnTo>
                <a:lnTo>
                  <a:pt x="602" y="1036"/>
                </a:lnTo>
                <a:lnTo>
                  <a:pt x="602" y="1036"/>
                </a:lnTo>
                <a:lnTo>
                  <a:pt x="602" y="1029"/>
                </a:lnTo>
                <a:lnTo>
                  <a:pt x="602" y="1029"/>
                </a:lnTo>
                <a:lnTo>
                  <a:pt x="602" y="1029"/>
                </a:lnTo>
                <a:lnTo>
                  <a:pt x="602" y="1029"/>
                </a:lnTo>
                <a:lnTo>
                  <a:pt x="602" y="1023"/>
                </a:lnTo>
                <a:lnTo>
                  <a:pt x="602" y="1023"/>
                </a:lnTo>
                <a:lnTo>
                  <a:pt x="602" y="1023"/>
                </a:lnTo>
                <a:lnTo>
                  <a:pt x="602" y="1023"/>
                </a:lnTo>
                <a:lnTo>
                  <a:pt x="602" y="1016"/>
                </a:lnTo>
                <a:lnTo>
                  <a:pt x="610" y="1016"/>
                </a:lnTo>
                <a:lnTo>
                  <a:pt x="610" y="1016"/>
                </a:lnTo>
                <a:lnTo>
                  <a:pt x="610" y="1016"/>
                </a:lnTo>
                <a:lnTo>
                  <a:pt x="610" y="1010"/>
                </a:lnTo>
                <a:lnTo>
                  <a:pt x="610" y="1010"/>
                </a:lnTo>
                <a:lnTo>
                  <a:pt x="610" y="1010"/>
                </a:lnTo>
                <a:lnTo>
                  <a:pt x="610" y="1010"/>
                </a:lnTo>
                <a:lnTo>
                  <a:pt x="610" y="1004"/>
                </a:lnTo>
                <a:lnTo>
                  <a:pt x="610" y="1004"/>
                </a:lnTo>
                <a:lnTo>
                  <a:pt x="610" y="1004"/>
                </a:lnTo>
                <a:lnTo>
                  <a:pt x="610" y="1004"/>
                </a:lnTo>
                <a:lnTo>
                  <a:pt x="610" y="997"/>
                </a:lnTo>
                <a:lnTo>
                  <a:pt x="617" y="997"/>
                </a:lnTo>
                <a:lnTo>
                  <a:pt x="617" y="997"/>
                </a:lnTo>
                <a:lnTo>
                  <a:pt x="617" y="997"/>
                </a:lnTo>
                <a:lnTo>
                  <a:pt x="617" y="997"/>
                </a:lnTo>
                <a:lnTo>
                  <a:pt x="617" y="997"/>
                </a:lnTo>
                <a:lnTo>
                  <a:pt x="617" y="997"/>
                </a:lnTo>
                <a:lnTo>
                  <a:pt x="617" y="997"/>
                </a:lnTo>
                <a:lnTo>
                  <a:pt x="617" y="991"/>
                </a:lnTo>
                <a:lnTo>
                  <a:pt x="624" y="991"/>
                </a:lnTo>
                <a:lnTo>
                  <a:pt x="624" y="991"/>
                </a:lnTo>
                <a:lnTo>
                  <a:pt x="624" y="991"/>
                </a:lnTo>
                <a:lnTo>
                  <a:pt x="624" y="984"/>
                </a:lnTo>
                <a:lnTo>
                  <a:pt x="624" y="984"/>
                </a:lnTo>
                <a:lnTo>
                  <a:pt x="624" y="984"/>
                </a:lnTo>
                <a:lnTo>
                  <a:pt x="624" y="984"/>
                </a:lnTo>
                <a:lnTo>
                  <a:pt x="624" y="984"/>
                </a:lnTo>
                <a:lnTo>
                  <a:pt x="631" y="984"/>
                </a:lnTo>
                <a:lnTo>
                  <a:pt x="631" y="984"/>
                </a:lnTo>
                <a:lnTo>
                  <a:pt x="631" y="984"/>
                </a:lnTo>
                <a:lnTo>
                  <a:pt x="631" y="978"/>
                </a:lnTo>
                <a:lnTo>
                  <a:pt x="631" y="978"/>
                </a:lnTo>
                <a:lnTo>
                  <a:pt x="631" y="978"/>
                </a:lnTo>
                <a:lnTo>
                  <a:pt x="631" y="978"/>
                </a:lnTo>
                <a:lnTo>
                  <a:pt x="631" y="971"/>
                </a:lnTo>
                <a:lnTo>
                  <a:pt x="639" y="971"/>
                </a:lnTo>
                <a:lnTo>
                  <a:pt x="639" y="971"/>
                </a:lnTo>
                <a:lnTo>
                  <a:pt x="639" y="971"/>
                </a:lnTo>
                <a:lnTo>
                  <a:pt x="639" y="971"/>
                </a:lnTo>
                <a:lnTo>
                  <a:pt x="639" y="971"/>
                </a:lnTo>
                <a:lnTo>
                  <a:pt x="639" y="971"/>
                </a:lnTo>
                <a:lnTo>
                  <a:pt x="639" y="971"/>
                </a:lnTo>
                <a:lnTo>
                  <a:pt x="639" y="965"/>
                </a:lnTo>
                <a:lnTo>
                  <a:pt x="646" y="965"/>
                </a:lnTo>
                <a:lnTo>
                  <a:pt x="646" y="965"/>
                </a:lnTo>
                <a:lnTo>
                  <a:pt x="646" y="965"/>
                </a:lnTo>
                <a:lnTo>
                  <a:pt x="646" y="958"/>
                </a:lnTo>
                <a:lnTo>
                  <a:pt x="661" y="958"/>
                </a:lnTo>
                <a:lnTo>
                  <a:pt x="661" y="958"/>
                </a:lnTo>
                <a:lnTo>
                  <a:pt x="661" y="958"/>
                </a:lnTo>
                <a:lnTo>
                  <a:pt x="661" y="958"/>
                </a:lnTo>
                <a:lnTo>
                  <a:pt x="661" y="958"/>
                </a:lnTo>
                <a:lnTo>
                  <a:pt x="661" y="958"/>
                </a:lnTo>
                <a:lnTo>
                  <a:pt x="661" y="958"/>
                </a:lnTo>
                <a:lnTo>
                  <a:pt x="661" y="952"/>
                </a:lnTo>
                <a:lnTo>
                  <a:pt x="690" y="952"/>
                </a:lnTo>
                <a:lnTo>
                  <a:pt x="690" y="952"/>
                </a:lnTo>
                <a:lnTo>
                  <a:pt x="690" y="952"/>
                </a:lnTo>
                <a:lnTo>
                  <a:pt x="690" y="945"/>
                </a:lnTo>
                <a:lnTo>
                  <a:pt x="690" y="945"/>
                </a:lnTo>
                <a:lnTo>
                  <a:pt x="690" y="945"/>
                </a:lnTo>
                <a:lnTo>
                  <a:pt x="690" y="945"/>
                </a:lnTo>
                <a:lnTo>
                  <a:pt x="690" y="945"/>
                </a:lnTo>
                <a:lnTo>
                  <a:pt x="740" y="945"/>
                </a:lnTo>
                <a:lnTo>
                  <a:pt x="740" y="945"/>
                </a:lnTo>
                <a:lnTo>
                  <a:pt x="740" y="945"/>
                </a:lnTo>
                <a:lnTo>
                  <a:pt x="740" y="939"/>
                </a:lnTo>
                <a:lnTo>
                  <a:pt x="740" y="939"/>
                </a:lnTo>
                <a:lnTo>
                  <a:pt x="740" y="939"/>
                </a:lnTo>
                <a:lnTo>
                  <a:pt x="740" y="939"/>
                </a:lnTo>
                <a:lnTo>
                  <a:pt x="740" y="932"/>
                </a:lnTo>
                <a:lnTo>
                  <a:pt x="740" y="932"/>
                </a:lnTo>
                <a:lnTo>
                  <a:pt x="740" y="932"/>
                </a:lnTo>
                <a:lnTo>
                  <a:pt x="740" y="932"/>
                </a:lnTo>
                <a:lnTo>
                  <a:pt x="740" y="932"/>
                </a:lnTo>
                <a:lnTo>
                  <a:pt x="755" y="932"/>
                </a:lnTo>
                <a:lnTo>
                  <a:pt x="755" y="932"/>
                </a:lnTo>
                <a:lnTo>
                  <a:pt x="755" y="932"/>
                </a:lnTo>
                <a:lnTo>
                  <a:pt x="755" y="926"/>
                </a:lnTo>
                <a:lnTo>
                  <a:pt x="755" y="926"/>
                </a:lnTo>
                <a:lnTo>
                  <a:pt x="755" y="926"/>
                </a:lnTo>
                <a:lnTo>
                  <a:pt x="755" y="926"/>
                </a:lnTo>
                <a:lnTo>
                  <a:pt x="755" y="919"/>
                </a:lnTo>
                <a:lnTo>
                  <a:pt x="762" y="919"/>
                </a:lnTo>
                <a:lnTo>
                  <a:pt x="762" y="919"/>
                </a:lnTo>
                <a:lnTo>
                  <a:pt x="762" y="919"/>
                </a:lnTo>
                <a:lnTo>
                  <a:pt x="762" y="919"/>
                </a:lnTo>
                <a:lnTo>
                  <a:pt x="769" y="919"/>
                </a:lnTo>
                <a:lnTo>
                  <a:pt x="769" y="919"/>
                </a:lnTo>
                <a:lnTo>
                  <a:pt x="769" y="919"/>
                </a:lnTo>
                <a:lnTo>
                  <a:pt x="769" y="906"/>
                </a:lnTo>
                <a:lnTo>
                  <a:pt x="777" y="906"/>
                </a:lnTo>
                <a:lnTo>
                  <a:pt x="777" y="906"/>
                </a:lnTo>
                <a:lnTo>
                  <a:pt x="777" y="906"/>
                </a:lnTo>
                <a:lnTo>
                  <a:pt x="777" y="906"/>
                </a:lnTo>
                <a:lnTo>
                  <a:pt x="784" y="906"/>
                </a:lnTo>
                <a:lnTo>
                  <a:pt x="784" y="906"/>
                </a:lnTo>
                <a:lnTo>
                  <a:pt x="784" y="906"/>
                </a:lnTo>
                <a:lnTo>
                  <a:pt x="784" y="893"/>
                </a:lnTo>
                <a:lnTo>
                  <a:pt x="784" y="893"/>
                </a:lnTo>
                <a:lnTo>
                  <a:pt x="784" y="893"/>
                </a:lnTo>
                <a:lnTo>
                  <a:pt x="784" y="893"/>
                </a:lnTo>
                <a:lnTo>
                  <a:pt x="784" y="893"/>
                </a:lnTo>
                <a:lnTo>
                  <a:pt x="784" y="893"/>
                </a:lnTo>
                <a:lnTo>
                  <a:pt x="784" y="893"/>
                </a:lnTo>
                <a:lnTo>
                  <a:pt x="784" y="893"/>
                </a:lnTo>
                <a:lnTo>
                  <a:pt x="784" y="887"/>
                </a:lnTo>
                <a:lnTo>
                  <a:pt x="791" y="887"/>
                </a:lnTo>
                <a:lnTo>
                  <a:pt x="791" y="887"/>
                </a:lnTo>
                <a:lnTo>
                  <a:pt x="791" y="887"/>
                </a:lnTo>
                <a:lnTo>
                  <a:pt x="791" y="881"/>
                </a:lnTo>
                <a:lnTo>
                  <a:pt x="798" y="881"/>
                </a:lnTo>
                <a:lnTo>
                  <a:pt x="798" y="881"/>
                </a:lnTo>
                <a:lnTo>
                  <a:pt x="798" y="881"/>
                </a:lnTo>
                <a:lnTo>
                  <a:pt x="798" y="881"/>
                </a:lnTo>
                <a:lnTo>
                  <a:pt x="806" y="881"/>
                </a:lnTo>
                <a:lnTo>
                  <a:pt x="806" y="881"/>
                </a:lnTo>
                <a:lnTo>
                  <a:pt x="806" y="881"/>
                </a:lnTo>
                <a:lnTo>
                  <a:pt x="806" y="874"/>
                </a:lnTo>
                <a:lnTo>
                  <a:pt x="806" y="874"/>
                </a:lnTo>
                <a:lnTo>
                  <a:pt x="806" y="874"/>
                </a:lnTo>
                <a:lnTo>
                  <a:pt x="806" y="874"/>
                </a:lnTo>
                <a:lnTo>
                  <a:pt x="806" y="868"/>
                </a:lnTo>
                <a:lnTo>
                  <a:pt x="813" y="868"/>
                </a:lnTo>
                <a:lnTo>
                  <a:pt x="813" y="868"/>
                </a:lnTo>
                <a:lnTo>
                  <a:pt x="813" y="868"/>
                </a:lnTo>
                <a:lnTo>
                  <a:pt x="813" y="868"/>
                </a:lnTo>
                <a:lnTo>
                  <a:pt x="820" y="868"/>
                </a:lnTo>
                <a:lnTo>
                  <a:pt x="820" y="868"/>
                </a:lnTo>
                <a:lnTo>
                  <a:pt x="820" y="868"/>
                </a:lnTo>
                <a:lnTo>
                  <a:pt x="820" y="861"/>
                </a:lnTo>
                <a:lnTo>
                  <a:pt x="820" y="861"/>
                </a:lnTo>
                <a:lnTo>
                  <a:pt x="820" y="861"/>
                </a:lnTo>
                <a:lnTo>
                  <a:pt x="820" y="861"/>
                </a:lnTo>
                <a:lnTo>
                  <a:pt x="820" y="855"/>
                </a:lnTo>
                <a:lnTo>
                  <a:pt x="827" y="855"/>
                </a:lnTo>
                <a:lnTo>
                  <a:pt x="827" y="855"/>
                </a:lnTo>
                <a:lnTo>
                  <a:pt x="827" y="855"/>
                </a:lnTo>
                <a:lnTo>
                  <a:pt x="827" y="855"/>
                </a:lnTo>
                <a:lnTo>
                  <a:pt x="842" y="855"/>
                </a:lnTo>
                <a:lnTo>
                  <a:pt x="842" y="855"/>
                </a:lnTo>
                <a:lnTo>
                  <a:pt x="842" y="855"/>
                </a:lnTo>
                <a:lnTo>
                  <a:pt x="842" y="848"/>
                </a:lnTo>
                <a:lnTo>
                  <a:pt x="842" y="848"/>
                </a:lnTo>
                <a:lnTo>
                  <a:pt x="842" y="848"/>
                </a:lnTo>
                <a:lnTo>
                  <a:pt x="842" y="848"/>
                </a:lnTo>
                <a:lnTo>
                  <a:pt x="842" y="842"/>
                </a:lnTo>
                <a:lnTo>
                  <a:pt x="856" y="842"/>
                </a:lnTo>
                <a:lnTo>
                  <a:pt x="856" y="842"/>
                </a:lnTo>
                <a:lnTo>
                  <a:pt x="856" y="842"/>
                </a:lnTo>
                <a:lnTo>
                  <a:pt x="856" y="842"/>
                </a:lnTo>
                <a:lnTo>
                  <a:pt x="922" y="842"/>
                </a:lnTo>
                <a:lnTo>
                  <a:pt x="922" y="842"/>
                </a:lnTo>
                <a:lnTo>
                  <a:pt x="922" y="842"/>
                </a:lnTo>
                <a:lnTo>
                  <a:pt x="922" y="835"/>
                </a:lnTo>
                <a:lnTo>
                  <a:pt x="951" y="835"/>
                </a:lnTo>
                <a:lnTo>
                  <a:pt x="951" y="835"/>
                </a:lnTo>
                <a:lnTo>
                  <a:pt x="951" y="835"/>
                </a:lnTo>
                <a:lnTo>
                  <a:pt x="951" y="829"/>
                </a:lnTo>
                <a:lnTo>
                  <a:pt x="951" y="829"/>
                </a:lnTo>
                <a:lnTo>
                  <a:pt x="951" y="829"/>
                </a:lnTo>
                <a:lnTo>
                  <a:pt x="951" y="829"/>
                </a:lnTo>
                <a:lnTo>
                  <a:pt x="951" y="829"/>
                </a:lnTo>
                <a:lnTo>
                  <a:pt x="951" y="829"/>
                </a:lnTo>
                <a:lnTo>
                  <a:pt x="951" y="829"/>
                </a:lnTo>
                <a:lnTo>
                  <a:pt x="951" y="829"/>
                </a:lnTo>
                <a:lnTo>
                  <a:pt x="951" y="822"/>
                </a:lnTo>
                <a:lnTo>
                  <a:pt x="965" y="822"/>
                </a:lnTo>
                <a:lnTo>
                  <a:pt x="965" y="822"/>
                </a:lnTo>
                <a:lnTo>
                  <a:pt x="965" y="822"/>
                </a:lnTo>
                <a:lnTo>
                  <a:pt x="965" y="816"/>
                </a:lnTo>
                <a:lnTo>
                  <a:pt x="973" y="816"/>
                </a:lnTo>
                <a:lnTo>
                  <a:pt x="973" y="816"/>
                </a:lnTo>
                <a:lnTo>
                  <a:pt x="973" y="816"/>
                </a:lnTo>
                <a:lnTo>
                  <a:pt x="973" y="816"/>
                </a:lnTo>
                <a:lnTo>
                  <a:pt x="973" y="816"/>
                </a:lnTo>
                <a:lnTo>
                  <a:pt x="973" y="816"/>
                </a:lnTo>
                <a:lnTo>
                  <a:pt x="973" y="816"/>
                </a:lnTo>
                <a:lnTo>
                  <a:pt x="973" y="809"/>
                </a:lnTo>
                <a:lnTo>
                  <a:pt x="987" y="809"/>
                </a:lnTo>
                <a:lnTo>
                  <a:pt x="987" y="809"/>
                </a:lnTo>
                <a:lnTo>
                  <a:pt x="987" y="809"/>
                </a:lnTo>
                <a:lnTo>
                  <a:pt x="987" y="803"/>
                </a:lnTo>
                <a:lnTo>
                  <a:pt x="987" y="803"/>
                </a:lnTo>
                <a:lnTo>
                  <a:pt x="987" y="803"/>
                </a:lnTo>
                <a:lnTo>
                  <a:pt x="987" y="803"/>
                </a:lnTo>
                <a:lnTo>
                  <a:pt x="987" y="790"/>
                </a:lnTo>
                <a:lnTo>
                  <a:pt x="987" y="790"/>
                </a:lnTo>
                <a:lnTo>
                  <a:pt x="987" y="790"/>
                </a:lnTo>
                <a:lnTo>
                  <a:pt x="987" y="790"/>
                </a:lnTo>
                <a:lnTo>
                  <a:pt x="987" y="783"/>
                </a:lnTo>
                <a:lnTo>
                  <a:pt x="987" y="783"/>
                </a:lnTo>
                <a:lnTo>
                  <a:pt x="987" y="783"/>
                </a:lnTo>
                <a:lnTo>
                  <a:pt x="987" y="783"/>
                </a:lnTo>
                <a:lnTo>
                  <a:pt x="987" y="777"/>
                </a:lnTo>
                <a:lnTo>
                  <a:pt x="994" y="777"/>
                </a:lnTo>
                <a:lnTo>
                  <a:pt x="994" y="777"/>
                </a:lnTo>
                <a:lnTo>
                  <a:pt x="994" y="777"/>
                </a:lnTo>
                <a:lnTo>
                  <a:pt x="994" y="770"/>
                </a:lnTo>
                <a:lnTo>
                  <a:pt x="994" y="770"/>
                </a:lnTo>
                <a:lnTo>
                  <a:pt x="994" y="770"/>
                </a:lnTo>
                <a:lnTo>
                  <a:pt x="994" y="770"/>
                </a:lnTo>
                <a:lnTo>
                  <a:pt x="994" y="764"/>
                </a:lnTo>
                <a:lnTo>
                  <a:pt x="994" y="764"/>
                </a:lnTo>
                <a:lnTo>
                  <a:pt x="994" y="764"/>
                </a:lnTo>
                <a:lnTo>
                  <a:pt x="994" y="764"/>
                </a:lnTo>
                <a:lnTo>
                  <a:pt x="994" y="751"/>
                </a:lnTo>
                <a:lnTo>
                  <a:pt x="994" y="751"/>
                </a:lnTo>
                <a:lnTo>
                  <a:pt x="994" y="751"/>
                </a:lnTo>
                <a:lnTo>
                  <a:pt x="994" y="751"/>
                </a:lnTo>
                <a:lnTo>
                  <a:pt x="994" y="751"/>
                </a:lnTo>
                <a:lnTo>
                  <a:pt x="1002" y="751"/>
                </a:lnTo>
                <a:lnTo>
                  <a:pt x="1002" y="751"/>
                </a:lnTo>
                <a:lnTo>
                  <a:pt x="1002" y="751"/>
                </a:lnTo>
                <a:lnTo>
                  <a:pt x="1002" y="745"/>
                </a:lnTo>
                <a:lnTo>
                  <a:pt x="1016" y="745"/>
                </a:lnTo>
                <a:lnTo>
                  <a:pt x="1016" y="745"/>
                </a:lnTo>
                <a:lnTo>
                  <a:pt x="1016" y="745"/>
                </a:lnTo>
                <a:lnTo>
                  <a:pt x="1016" y="738"/>
                </a:lnTo>
                <a:lnTo>
                  <a:pt x="1016" y="738"/>
                </a:lnTo>
                <a:lnTo>
                  <a:pt x="1016" y="738"/>
                </a:lnTo>
                <a:lnTo>
                  <a:pt x="1016" y="738"/>
                </a:lnTo>
                <a:lnTo>
                  <a:pt x="1016" y="738"/>
                </a:lnTo>
                <a:lnTo>
                  <a:pt x="1038" y="738"/>
                </a:lnTo>
                <a:lnTo>
                  <a:pt x="1038" y="738"/>
                </a:lnTo>
                <a:lnTo>
                  <a:pt x="1038" y="738"/>
                </a:lnTo>
                <a:lnTo>
                  <a:pt x="1038" y="732"/>
                </a:lnTo>
                <a:lnTo>
                  <a:pt x="1045" y="732"/>
                </a:lnTo>
                <a:lnTo>
                  <a:pt x="1045" y="732"/>
                </a:lnTo>
                <a:lnTo>
                  <a:pt x="1045" y="732"/>
                </a:lnTo>
                <a:lnTo>
                  <a:pt x="1045" y="725"/>
                </a:lnTo>
                <a:lnTo>
                  <a:pt x="1052" y="725"/>
                </a:lnTo>
                <a:lnTo>
                  <a:pt x="1052" y="725"/>
                </a:lnTo>
                <a:lnTo>
                  <a:pt x="1052" y="725"/>
                </a:lnTo>
                <a:lnTo>
                  <a:pt x="1052" y="725"/>
                </a:lnTo>
                <a:lnTo>
                  <a:pt x="1074" y="725"/>
                </a:lnTo>
                <a:lnTo>
                  <a:pt x="1074" y="725"/>
                </a:lnTo>
                <a:lnTo>
                  <a:pt x="1074" y="725"/>
                </a:lnTo>
                <a:lnTo>
                  <a:pt x="1074" y="719"/>
                </a:lnTo>
                <a:lnTo>
                  <a:pt x="1089" y="719"/>
                </a:lnTo>
                <a:lnTo>
                  <a:pt x="1089" y="719"/>
                </a:lnTo>
                <a:lnTo>
                  <a:pt x="1089" y="719"/>
                </a:lnTo>
                <a:lnTo>
                  <a:pt x="1089" y="712"/>
                </a:lnTo>
                <a:lnTo>
                  <a:pt x="1096" y="712"/>
                </a:lnTo>
                <a:lnTo>
                  <a:pt x="1096" y="712"/>
                </a:lnTo>
                <a:lnTo>
                  <a:pt x="1096" y="712"/>
                </a:lnTo>
                <a:lnTo>
                  <a:pt x="1096" y="706"/>
                </a:lnTo>
                <a:lnTo>
                  <a:pt x="1110" y="706"/>
                </a:lnTo>
                <a:lnTo>
                  <a:pt x="1110" y="706"/>
                </a:lnTo>
                <a:lnTo>
                  <a:pt x="1110" y="706"/>
                </a:lnTo>
                <a:lnTo>
                  <a:pt x="1110" y="706"/>
                </a:lnTo>
                <a:lnTo>
                  <a:pt x="1125" y="706"/>
                </a:lnTo>
                <a:lnTo>
                  <a:pt x="1125" y="706"/>
                </a:lnTo>
                <a:lnTo>
                  <a:pt x="1125" y="706"/>
                </a:lnTo>
                <a:lnTo>
                  <a:pt x="1125" y="699"/>
                </a:lnTo>
                <a:lnTo>
                  <a:pt x="1139" y="699"/>
                </a:lnTo>
                <a:lnTo>
                  <a:pt x="1139" y="699"/>
                </a:lnTo>
                <a:lnTo>
                  <a:pt x="1139" y="699"/>
                </a:lnTo>
                <a:lnTo>
                  <a:pt x="1139" y="693"/>
                </a:lnTo>
                <a:lnTo>
                  <a:pt x="1147" y="693"/>
                </a:lnTo>
                <a:lnTo>
                  <a:pt x="1147" y="693"/>
                </a:lnTo>
                <a:lnTo>
                  <a:pt x="1147" y="693"/>
                </a:lnTo>
                <a:lnTo>
                  <a:pt x="1147" y="693"/>
                </a:lnTo>
                <a:lnTo>
                  <a:pt x="1147" y="693"/>
                </a:lnTo>
                <a:lnTo>
                  <a:pt x="1147" y="693"/>
                </a:lnTo>
                <a:lnTo>
                  <a:pt x="1147" y="693"/>
                </a:lnTo>
                <a:lnTo>
                  <a:pt x="1147" y="686"/>
                </a:lnTo>
                <a:lnTo>
                  <a:pt x="1154" y="686"/>
                </a:lnTo>
                <a:lnTo>
                  <a:pt x="1154" y="686"/>
                </a:lnTo>
                <a:lnTo>
                  <a:pt x="1154" y="686"/>
                </a:lnTo>
                <a:lnTo>
                  <a:pt x="1154" y="680"/>
                </a:lnTo>
                <a:lnTo>
                  <a:pt x="1154" y="680"/>
                </a:lnTo>
                <a:lnTo>
                  <a:pt x="1154" y="680"/>
                </a:lnTo>
                <a:lnTo>
                  <a:pt x="1154" y="680"/>
                </a:lnTo>
                <a:lnTo>
                  <a:pt x="1154" y="680"/>
                </a:lnTo>
                <a:lnTo>
                  <a:pt x="1161" y="680"/>
                </a:lnTo>
                <a:lnTo>
                  <a:pt x="1161" y="680"/>
                </a:lnTo>
                <a:lnTo>
                  <a:pt x="1161" y="680"/>
                </a:lnTo>
                <a:lnTo>
                  <a:pt x="1161" y="673"/>
                </a:lnTo>
                <a:lnTo>
                  <a:pt x="1161" y="673"/>
                </a:lnTo>
                <a:lnTo>
                  <a:pt x="1161" y="673"/>
                </a:lnTo>
                <a:lnTo>
                  <a:pt x="1161" y="673"/>
                </a:lnTo>
                <a:lnTo>
                  <a:pt x="1161" y="667"/>
                </a:lnTo>
                <a:lnTo>
                  <a:pt x="1168" y="667"/>
                </a:lnTo>
                <a:lnTo>
                  <a:pt x="1168" y="667"/>
                </a:lnTo>
                <a:lnTo>
                  <a:pt x="1168" y="667"/>
                </a:lnTo>
                <a:lnTo>
                  <a:pt x="1168" y="667"/>
                </a:lnTo>
                <a:lnTo>
                  <a:pt x="1168" y="667"/>
                </a:lnTo>
                <a:lnTo>
                  <a:pt x="1168" y="667"/>
                </a:lnTo>
                <a:lnTo>
                  <a:pt x="1168" y="667"/>
                </a:lnTo>
                <a:lnTo>
                  <a:pt x="1168" y="660"/>
                </a:lnTo>
                <a:lnTo>
                  <a:pt x="1176" y="660"/>
                </a:lnTo>
                <a:lnTo>
                  <a:pt x="1176" y="660"/>
                </a:lnTo>
                <a:lnTo>
                  <a:pt x="1176" y="660"/>
                </a:lnTo>
                <a:lnTo>
                  <a:pt x="1176" y="654"/>
                </a:lnTo>
                <a:lnTo>
                  <a:pt x="1176" y="654"/>
                </a:lnTo>
                <a:lnTo>
                  <a:pt x="1176" y="654"/>
                </a:lnTo>
                <a:lnTo>
                  <a:pt x="1176" y="654"/>
                </a:lnTo>
                <a:lnTo>
                  <a:pt x="1176" y="647"/>
                </a:lnTo>
                <a:lnTo>
                  <a:pt x="1176" y="647"/>
                </a:lnTo>
                <a:lnTo>
                  <a:pt x="1176" y="647"/>
                </a:lnTo>
                <a:lnTo>
                  <a:pt x="1176" y="647"/>
                </a:lnTo>
                <a:lnTo>
                  <a:pt x="1176" y="634"/>
                </a:lnTo>
                <a:lnTo>
                  <a:pt x="1190" y="634"/>
                </a:lnTo>
                <a:lnTo>
                  <a:pt x="1190" y="634"/>
                </a:lnTo>
                <a:lnTo>
                  <a:pt x="1190" y="634"/>
                </a:lnTo>
                <a:lnTo>
                  <a:pt x="1190" y="628"/>
                </a:lnTo>
                <a:lnTo>
                  <a:pt x="1190" y="628"/>
                </a:lnTo>
                <a:lnTo>
                  <a:pt x="1190" y="628"/>
                </a:lnTo>
                <a:lnTo>
                  <a:pt x="1190" y="628"/>
                </a:lnTo>
                <a:lnTo>
                  <a:pt x="1190" y="628"/>
                </a:lnTo>
                <a:lnTo>
                  <a:pt x="1197" y="628"/>
                </a:lnTo>
                <a:lnTo>
                  <a:pt x="1197" y="628"/>
                </a:lnTo>
                <a:lnTo>
                  <a:pt x="1197" y="628"/>
                </a:lnTo>
                <a:lnTo>
                  <a:pt x="1197" y="622"/>
                </a:lnTo>
                <a:lnTo>
                  <a:pt x="1205" y="622"/>
                </a:lnTo>
                <a:lnTo>
                  <a:pt x="1205" y="622"/>
                </a:lnTo>
                <a:lnTo>
                  <a:pt x="1205" y="622"/>
                </a:lnTo>
                <a:lnTo>
                  <a:pt x="1205" y="615"/>
                </a:lnTo>
                <a:lnTo>
                  <a:pt x="1226" y="615"/>
                </a:lnTo>
                <a:lnTo>
                  <a:pt x="1226" y="615"/>
                </a:lnTo>
                <a:lnTo>
                  <a:pt x="1226" y="615"/>
                </a:lnTo>
                <a:lnTo>
                  <a:pt x="1226" y="615"/>
                </a:lnTo>
                <a:lnTo>
                  <a:pt x="1226" y="615"/>
                </a:lnTo>
                <a:lnTo>
                  <a:pt x="1226" y="615"/>
                </a:lnTo>
                <a:lnTo>
                  <a:pt x="1226" y="615"/>
                </a:lnTo>
                <a:lnTo>
                  <a:pt x="1226" y="609"/>
                </a:lnTo>
                <a:lnTo>
                  <a:pt x="1234" y="609"/>
                </a:lnTo>
                <a:lnTo>
                  <a:pt x="1234" y="609"/>
                </a:lnTo>
                <a:lnTo>
                  <a:pt x="1234" y="609"/>
                </a:lnTo>
                <a:lnTo>
                  <a:pt x="1234" y="602"/>
                </a:lnTo>
                <a:lnTo>
                  <a:pt x="1234" y="602"/>
                </a:lnTo>
                <a:lnTo>
                  <a:pt x="1234" y="602"/>
                </a:lnTo>
                <a:lnTo>
                  <a:pt x="1234" y="602"/>
                </a:lnTo>
                <a:lnTo>
                  <a:pt x="1234" y="602"/>
                </a:lnTo>
                <a:lnTo>
                  <a:pt x="1241" y="602"/>
                </a:lnTo>
                <a:lnTo>
                  <a:pt x="1241" y="602"/>
                </a:lnTo>
                <a:lnTo>
                  <a:pt x="1241" y="602"/>
                </a:lnTo>
                <a:lnTo>
                  <a:pt x="1241" y="596"/>
                </a:lnTo>
                <a:lnTo>
                  <a:pt x="1241" y="596"/>
                </a:lnTo>
                <a:lnTo>
                  <a:pt x="1241" y="596"/>
                </a:lnTo>
                <a:lnTo>
                  <a:pt x="1241" y="596"/>
                </a:lnTo>
                <a:lnTo>
                  <a:pt x="1241" y="589"/>
                </a:lnTo>
                <a:lnTo>
                  <a:pt x="1248" y="589"/>
                </a:lnTo>
                <a:lnTo>
                  <a:pt x="1248" y="589"/>
                </a:lnTo>
                <a:lnTo>
                  <a:pt x="1248" y="589"/>
                </a:lnTo>
                <a:lnTo>
                  <a:pt x="1248" y="589"/>
                </a:lnTo>
                <a:lnTo>
                  <a:pt x="1248" y="589"/>
                </a:lnTo>
                <a:lnTo>
                  <a:pt x="1248" y="589"/>
                </a:lnTo>
                <a:lnTo>
                  <a:pt x="1248" y="589"/>
                </a:lnTo>
                <a:lnTo>
                  <a:pt x="1248" y="583"/>
                </a:lnTo>
                <a:lnTo>
                  <a:pt x="1270" y="583"/>
                </a:lnTo>
                <a:lnTo>
                  <a:pt x="1270" y="583"/>
                </a:lnTo>
                <a:lnTo>
                  <a:pt x="1270" y="583"/>
                </a:lnTo>
                <a:lnTo>
                  <a:pt x="1270" y="576"/>
                </a:lnTo>
                <a:lnTo>
                  <a:pt x="1285" y="576"/>
                </a:lnTo>
                <a:lnTo>
                  <a:pt x="1285" y="576"/>
                </a:lnTo>
                <a:lnTo>
                  <a:pt x="1285" y="576"/>
                </a:lnTo>
                <a:lnTo>
                  <a:pt x="1285" y="576"/>
                </a:lnTo>
                <a:lnTo>
                  <a:pt x="1306" y="576"/>
                </a:lnTo>
                <a:lnTo>
                  <a:pt x="1306" y="576"/>
                </a:lnTo>
                <a:lnTo>
                  <a:pt x="1306" y="576"/>
                </a:lnTo>
                <a:lnTo>
                  <a:pt x="1306" y="570"/>
                </a:lnTo>
                <a:lnTo>
                  <a:pt x="1328" y="570"/>
                </a:lnTo>
                <a:lnTo>
                  <a:pt x="1328" y="570"/>
                </a:lnTo>
                <a:lnTo>
                  <a:pt x="1328" y="570"/>
                </a:lnTo>
                <a:lnTo>
                  <a:pt x="1328" y="563"/>
                </a:lnTo>
                <a:lnTo>
                  <a:pt x="1328" y="563"/>
                </a:lnTo>
                <a:lnTo>
                  <a:pt x="1328" y="563"/>
                </a:lnTo>
                <a:lnTo>
                  <a:pt x="1328" y="563"/>
                </a:lnTo>
                <a:lnTo>
                  <a:pt x="1328" y="563"/>
                </a:lnTo>
                <a:lnTo>
                  <a:pt x="1328" y="563"/>
                </a:lnTo>
                <a:lnTo>
                  <a:pt x="1328" y="563"/>
                </a:lnTo>
                <a:lnTo>
                  <a:pt x="1328" y="563"/>
                </a:lnTo>
                <a:lnTo>
                  <a:pt x="1328" y="557"/>
                </a:lnTo>
                <a:lnTo>
                  <a:pt x="1335" y="557"/>
                </a:lnTo>
                <a:lnTo>
                  <a:pt x="1335" y="557"/>
                </a:lnTo>
                <a:lnTo>
                  <a:pt x="1335" y="557"/>
                </a:lnTo>
                <a:lnTo>
                  <a:pt x="1335" y="550"/>
                </a:lnTo>
                <a:lnTo>
                  <a:pt x="1335" y="550"/>
                </a:lnTo>
                <a:lnTo>
                  <a:pt x="1335" y="550"/>
                </a:lnTo>
                <a:lnTo>
                  <a:pt x="1335" y="550"/>
                </a:lnTo>
                <a:lnTo>
                  <a:pt x="1335" y="531"/>
                </a:lnTo>
                <a:lnTo>
                  <a:pt x="1343" y="531"/>
                </a:lnTo>
                <a:lnTo>
                  <a:pt x="1343" y="531"/>
                </a:lnTo>
                <a:lnTo>
                  <a:pt x="1343" y="531"/>
                </a:lnTo>
                <a:lnTo>
                  <a:pt x="1343" y="524"/>
                </a:lnTo>
                <a:lnTo>
                  <a:pt x="1343" y="524"/>
                </a:lnTo>
                <a:lnTo>
                  <a:pt x="1343" y="524"/>
                </a:lnTo>
                <a:lnTo>
                  <a:pt x="1343" y="524"/>
                </a:lnTo>
                <a:lnTo>
                  <a:pt x="1343" y="524"/>
                </a:lnTo>
                <a:lnTo>
                  <a:pt x="1343" y="524"/>
                </a:lnTo>
                <a:lnTo>
                  <a:pt x="1343" y="524"/>
                </a:lnTo>
                <a:lnTo>
                  <a:pt x="1343" y="524"/>
                </a:lnTo>
                <a:lnTo>
                  <a:pt x="1343" y="518"/>
                </a:lnTo>
                <a:lnTo>
                  <a:pt x="1343" y="518"/>
                </a:lnTo>
                <a:lnTo>
                  <a:pt x="1343" y="518"/>
                </a:lnTo>
                <a:lnTo>
                  <a:pt x="1343" y="518"/>
                </a:lnTo>
                <a:lnTo>
                  <a:pt x="1343" y="511"/>
                </a:lnTo>
                <a:lnTo>
                  <a:pt x="1350" y="511"/>
                </a:lnTo>
                <a:lnTo>
                  <a:pt x="1350" y="511"/>
                </a:lnTo>
                <a:lnTo>
                  <a:pt x="1350" y="511"/>
                </a:lnTo>
                <a:lnTo>
                  <a:pt x="1350" y="505"/>
                </a:lnTo>
                <a:lnTo>
                  <a:pt x="1357" y="505"/>
                </a:lnTo>
                <a:lnTo>
                  <a:pt x="1357" y="505"/>
                </a:lnTo>
                <a:lnTo>
                  <a:pt x="1357" y="505"/>
                </a:lnTo>
                <a:lnTo>
                  <a:pt x="1357" y="499"/>
                </a:lnTo>
                <a:lnTo>
                  <a:pt x="1357" y="499"/>
                </a:lnTo>
                <a:lnTo>
                  <a:pt x="1357" y="499"/>
                </a:lnTo>
                <a:lnTo>
                  <a:pt x="1357" y="499"/>
                </a:lnTo>
                <a:lnTo>
                  <a:pt x="1357" y="499"/>
                </a:lnTo>
                <a:lnTo>
                  <a:pt x="1364" y="499"/>
                </a:lnTo>
                <a:lnTo>
                  <a:pt x="1364" y="499"/>
                </a:lnTo>
                <a:lnTo>
                  <a:pt x="1364" y="499"/>
                </a:lnTo>
                <a:lnTo>
                  <a:pt x="1364" y="492"/>
                </a:lnTo>
                <a:lnTo>
                  <a:pt x="1364" y="492"/>
                </a:lnTo>
                <a:lnTo>
                  <a:pt x="1364" y="492"/>
                </a:lnTo>
                <a:lnTo>
                  <a:pt x="1364" y="492"/>
                </a:lnTo>
                <a:lnTo>
                  <a:pt x="1364" y="486"/>
                </a:lnTo>
                <a:lnTo>
                  <a:pt x="1379" y="486"/>
                </a:lnTo>
                <a:lnTo>
                  <a:pt x="1379" y="486"/>
                </a:lnTo>
                <a:lnTo>
                  <a:pt x="1379" y="486"/>
                </a:lnTo>
                <a:lnTo>
                  <a:pt x="1379" y="486"/>
                </a:lnTo>
                <a:lnTo>
                  <a:pt x="1379" y="486"/>
                </a:lnTo>
                <a:lnTo>
                  <a:pt x="1379" y="486"/>
                </a:lnTo>
                <a:lnTo>
                  <a:pt x="1379" y="486"/>
                </a:lnTo>
                <a:lnTo>
                  <a:pt x="1379" y="479"/>
                </a:lnTo>
                <a:lnTo>
                  <a:pt x="1393" y="479"/>
                </a:lnTo>
                <a:lnTo>
                  <a:pt x="1393" y="479"/>
                </a:lnTo>
                <a:lnTo>
                  <a:pt x="1393" y="479"/>
                </a:lnTo>
                <a:lnTo>
                  <a:pt x="1393" y="473"/>
                </a:lnTo>
                <a:lnTo>
                  <a:pt x="1393" y="473"/>
                </a:lnTo>
                <a:lnTo>
                  <a:pt x="1393" y="473"/>
                </a:lnTo>
                <a:lnTo>
                  <a:pt x="1393" y="473"/>
                </a:lnTo>
                <a:lnTo>
                  <a:pt x="1393" y="473"/>
                </a:lnTo>
                <a:lnTo>
                  <a:pt x="1393" y="473"/>
                </a:lnTo>
                <a:lnTo>
                  <a:pt x="1393" y="473"/>
                </a:lnTo>
                <a:lnTo>
                  <a:pt x="1393" y="473"/>
                </a:lnTo>
                <a:lnTo>
                  <a:pt x="1393" y="466"/>
                </a:lnTo>
                <a:lnTo>
                  <a:pt x="1401" y="466"/>
                </a:lnTo>
                <a:lnTo>
                  <a:pt x="1401" y="466"/>
                </a:lnTo>
                <a:lnTo>
                  <a:pt x="1401" y="466"/>
                </a:lnTo>
                <a:lnTo>
                  <a:pt x="1401" y="460"/>
                </a:lnTo>
                <a:lnTo>
                  <a:pt x="1408" y="460"/>
                </a:lnTo>
                <a:lnTo>
                  <a:pt x="1408" y="460"/>
                </a:lnTo>
                <a:lnTo>
                  <a:pt x="1408" y="460"/>
                </a:lnTo>
                <a:lnTo>
                  <a:pt x="1408" y="460"/>
                </a:lnTo>
                <a:lnTo>
                  <a:pt x="1422" y="460"/>
                </a:lnTo>
                <a:lnTo>
                  <a:pt x="1422" y="460"/>
                </a:lnTo>
                <a:lnTo>
                  <a:pt x="1422" y="460"/>
                </a:lnTo>
                <a:lnTo>
                  <a:pt x="1422" y="453"/>
                </a:lnTo>
                <a:lnTo>
                  <a:pt x="1422" y="453"/>
                </a:lnTo>
                <a:lnTo>
                  <a:pt x="1422" y="453"/>
                </a:lnTo>
                <a:lnTo>
                  <a:pt x="1422" y="453"/>
                </a:lnTo>
                <a:lnTo>
                  <a:pt x="1422" y="447"/>
                </a:lnTo>
                <a:lnTo>
                  <a:pt x="1422" y="447"/>
                </a:lnTo>
                <a:lnTo>
                  <a:pt x="1422" y="447"/>
                </a:lnTo>
                <a:lnTo>
                  <a:pt x="1422" y="447"/>
                </a:lnTo>
                <a:lnTo>
                  <a:pt x="1422" y="447"/>
                </a:lnTo>
                <a:lnTo>
                  <a:pt x="1437" y="447"/>
                </a:lnTo>
                <a:lnTo>
                  <a:pt x="1437" y="447"/>
                </a:lnTo>
                <a:lnTo>
                  <a:pt x="1437" y="447"/>
                </a:lnTo>
                <a:lnTo>
                  <a:pt x="1437" y="440"/>
                </a:lnTo>
                <a:lnTo>
                  <a:pt x="1473" y="440"/>
                </a:lnTo>
                <a:lnTo>
                  <a:pt x="1473" y="440"/>
                </a:lnTo>
                <a:lnTo>
                  <a:pt x="1473" y="440"/>
                </a:lnTo>
                <a:lnTo>
                  <a:pt x="1473" y="434"/>
                </a:lnTo>
                <a:lnTo>
                  <a:pt x="1473" y="434"/>
                </a:lnTo>
                <a:lnTo>
                  <a:pt x="1473" y="434"/>
                </a:lnTo>
                <a:lnTo>
                  <a:pt x="1473" y="434"/>
                </a:lnTo>
                <a:lnTo>
                  <a:pt x="1473" y="434"/>
                </a:lnTo>
                <a:lnTo>
                  <a:pt x="1509" y="434"/>
                </a:lnTo>
                <a:lnTo>
                  <a:pt x="1509" y="434"/>
                </a:lnTo>
                <a:lnTo>
                  <a:pt x="1509" y="434"/>
                </a:lnTo>
                <a:lnTo>
                  <a:pt x="1509" y="427"/>
                </a:lnTo>
                <a:lnTo>
                  <a:pt x="1509" y="427"/>
                </a:lnTo>
                <a:lnTo>
                  <a:pt x="1509" y="427"/>
                </a:lnTo>
                <a:lnTo>
                  <a:pt x="1509" y="427"/>
                </a:lnTo>
                <a:lnTo>
                  <a:pt x="1509" y="421"/>
                </a:lnTo>
                <a:lnTo>
                  <a:pt x="1517" y="421"/>
                </a:lnTo>
                <a:lnTo>
                  <a:pt x="1517" y="421"/>
                </a:lnTo>
                <a:lnTo>
                  <a:pt x="1517" y="421"/>
                </a:lnTo>
                <a:lnTo>
                  <a:pt x="1517" y="421"/>
                </a:lnTo>
                <a:lnTo>
                  <a:pt x="1524" y="421"/>
                </a:lnTo>
                <a:lnTo>
                  <a:pt x="1524" y="421"/>
                </a:lnTo>
                <a:lnTo>
                  <a:pt x="1524" y="421"/>
                </a:lnTo>
                <a:lnTo>
                  <a:pt x="1524" y="414"/>
                </a:lnTo>
                <a:lnTo>
                  <a:pt x="1531" y="414"/>
                </a:lnTo>
                <a:lnTo>
                  <a:pt x="1531" y="414"/>
                </a:lnTo>
                <a:lnTo>
                  <a:pt x="1531" y="414"/>
                </a:lnTo>
                <a:lnTo>
                  <a:pt x="1531" y="408"/>
                </a:lnTo>
                <a:lnTo>
                  <a:pt x="1531" y="408"/>
                </a:lnTo>
                <a:lnTo>
                  <a:pt x="1531" y="408"/>
                </a:lnTo>
                <a:lnTo>
                  <a:pt x="1531" y="408"/>
                </a:lnTo>
                <a:lnTo>
                  <a:pt x="1531" y="401"/>
                </a:lnTo>
                <a:lnTo>
                  <a:pt x="1538" y="401"/>
                </a:lnTo>
                <a:lnTo>
                  <a:pt x="1538" y="401"/>
                </a:lnTo>
                <a:lnTo>
                  <a:pt x="1538" y="401"/>
                </a:lnTo>
                <a:lnTo>
                  <a:pt x="1538" y="395"/>
                </a:lnTo>
                <a:lnTo>
                  <a:pt x="1546" y="395"/>
                </a:lnTo>
                <a:lnTo>
                  <a:pt x="1546" y="395"/>
                </a:lnTo>
                <a:lnTo>
                  <a:pt x="1546" y="395"/>
                </a:lnTo>
                <a:lnTo>
                  <a:pt x="1546" y="388"/>
                </a:lnTo>
                <a:lnTo>
                  <a:pt x="1546" y="388"/>
                </a:lnTo>
                <a:lnTo>
                  <a:pt x="1546" y="388"/>
                </a:lnTo>
                <a:lnTo>
                  <a:pt x="1546" y="388"/>
                </a:lnTo>
                <a:lnTo>
                  <a:pt x="1546" y="382"/>
                </a:lnTo>
                <a:lnTo>
                  <a:pt x="1553" y="382"/>
                </a:lnTo>
                <a:lnTo>
                  <a:pt x="1553" y="382"/>
                </a:lnTo>
                <a:lnTo>
                  <a:pt x="1553" y="382"/>
                </a:lnTo>
                <a:lnTo>
                  <a:pt x="1553" y="375"/>
                </a:lnTo>
                <a:lnTo>
                  <a:pt x="1560" y="375"/>
                </a:lnTo>
                <a:lnTo>
                  <a:pt x="1560" y="375"/>
                </a:lnTo>
                <a:lnTo>
                  <a:pt x="1560" y="375"/>
                </a:lnTo>
                <a:lnTo>
                  <a:pt x="1560" y="369"/>
                </a:lnTo>
                <a:lnTo>
                  <a:pt x="1560" y="369"/>
                </a:lnTo>
                <a:lnTo>
                  <a:pt x="1560" y="369"/>
                </a:lnTo>
                <a:lnTo>
                  <a:pt x="1560" y="369"/>
                </a:lnTo>
                <a:lnTo>
                  <a:pt x="1560" y="363"/>
                </a:lnTo>
                <a:lnTo>
                  <a:pt x="1560" y="363"/>
                </a:lnTo>
                <a:lnTo>
                  <a:pt x="1560" y="363"/>
                </a:lnTo>
                <a:lnTo>
                  <a:pt x="1560" y="363"/>
                </a:lnTo>
                <a:lnTo>
                  <a:pt x="1560" y="363"/>
                </a:lnTo>
                <a:lnTo>
                  <a:pt x="1567" y="363"/>
                </a:lnTo>
                <a:lnTo>
                  <a:pt x="1567" y="363"/>
                </a:lnTo>
                <a:lnTo>
                  <a:pt x="1567" y="363"/>
                </a:lnTo>
                <a:lnTo>
                  <a:pt x="1567" y="356"/>
                </a:lnTo>
                <a:lnTo>
                  <a:pt x="1575" y="356"/>
                </a:lnTo>
                <a:lnTo>
                  <a:pt x="1575" y="356"/>
                </a:lnTo>
                <a:lnTo>
                  <a:pt x="1575" y="356"/>
                </a:lnTo>
                <a:lnTo>
                  <a:pt x="1575" y="350"/>
                </a:lnTo>
                <a:lnTo>
                  <a:pt x="1582" y="350"/>
                </a:lnTo>
                <a:lnTo>
                  <a:pt x="1582" y="350"/>
                </a:lnTo>
                <a:lnTo>
                  <a:pt x="1582" y="350"/>
                </a:lnTo>
                <a:lnTo>
                  <a:pt x="1582" y="343"/>
                </a:lnTo>
                <a:lnTo>
                  <a:pt x="1582" y="343"/>
                </a:lnTo>
                <a:lnTo>
                  <a:pt x="1582" y="343"/>
                </a:lnTo>
                <a:lnTo>
                  <a:pt x="1582" y="343"/>
                </a:lnTo>
                <a:lnTo>
                  <a:pt x="1582" y="337"/>
                </a:lnTo>
                <a:lnTo>
                  <a:pt x="1582" y="337"/>
                </a:lnTo>
                <a:lnTo>
                  <a:pt x="1582" y="337"/>
                </a:lnTo>
                <a:lnTo>
                  <a:pt x="1582" y="337"/>
                </a:lnTo>
                <a:lnTo>
                  <a:pt x="1582" y="337"/>
                </a:lnTo>
                <a:lnTo>
                  <a:pt x="1582" y="337"/>
                </a:lnTo>
                <a:lnTo>
                  <a:pt x="1582" y="337"/>
                </a:lnTo>
                <a:lnTo>
                  <a:pt x="1582" y="337"/>
                </a:lnTo>
                <a:lnTo>
                  <a:pt x="1582" y="324"/>
                </a:lnTo>
                <a:lnTo>
                  <a:pt x="1611" y="324"/>
                </a:lnTo>
                <a:lnTo>
                  <a:pt x="1611" y="324"/>
                </a:lnTo>
                <a:lnTo>
                  <a:pt x="1611" y="324"/>
                </a:lnTo>
                <a:lnTo>
                  <a:pt x="1611" y="324"/>
                </a:lnTo>
                <a:lnTo>
                  <a:pt x="1618" y="324"/>
                </a:lnTo>
                <a:lnTo>
                  <a:pt x="1618" y="324"/>
                </a:lnTo>
                <a:lnTo>
                  <a:pt x="1618" y="324"/>
                </a:lnTo>
                <a:lnTo>
                  <a:pt x="1618" y="317"/>
                </a:lnTo>
                <a:lnTo>
                  <a:pt x="1633" y="317"/>
                </a:lnTo>
                <a:lnTo>
                  <a:pt x="1633" y="317"/>
                </a:lnTo>
                <a:lnTo>
                  <a:pt x="1633" y="317"/>
                </a:lnTo>
                <a:lnTo>
                  <a:pt x="1633" y="311"/>
                </a:lnTo>
                <a:lnTo>
                  <a:pt x="1640" y="311"/>
                </a:lnTo>
                <a:lnTo>
                  <a:pt x="1640" y="311"/>
                </a:lnTo>
                <a:lnTo>
                  <a:pt x="1640" y="311"/>
                </a:lnTo>
                <a:lnTo>
                  <a:pt x="1640" y="311"/>
                </a:lnTo>
                <a:lnTo>
                  <a:pt x="1647" y="311"/>
                </a:lnTo>
                <a:lnTo>
                  <a:pt x="1647" y="311"/>
                </a:lnTo>
                <a:lnTo>
                  <a:pt x="1647" y="311"/>
                </a:lnTo>
                <a:lnTo>
                  <a:pt x="1647" y="304"/>
                </a:lnTo>
                <a:lnTo>
                  <a:pt x="1698" y="304"/>
                </a:lnTo>
                <a:lnTo>
                  <a:pt x="1698" y="304"/>
                </a:lnTo>
                <a:lnTo>
                  <a:pt x="1698" y="304"/>
                </a:lnTo>
                <a:lnTo>
                  <a:pt x="1698" y="298"/>
                </a:lnTo>
                <a:lnTo>
                  <a:pt x="1705" y="298"/>
                </a:lnTo>
                <a:lnTo>
                  <a:pt x="1705" y="298"/>
                </a:lnTo>
                <a:lnTo>
                  <a:pt x="1705" y="298"/>
                </a:lnTo>
                <a:lnTo>
                  <a:pt x="1705" y="298"/>
                </a:lnTo>
                <a:lnTo>
                  <a:pt x="1713" y="298"/>
                </a:lnTo>
                <a:lnTo>
                  <a:pt x="1713" y="298"/>
                </a:lnTo>
                <a:lnTo>
                  <a:pt x="1713" y="298"/>
                </a:lnTo>
                <a:lnTo>
                  <a:pt x="1713" y="291"/>
                </a:lnTo>
                <a:lnTo>
                  <a:pt x="1734" y="291"/>
                </a:lnTo>
                <a:lnTo>
                  <a:pt x="1734" y="291"/>
                </a:lnTo>
                <a:lnTo>
                  <a:pt x="1734" y="291"/>
                </a:lnTo>
                <a:lnTo>
                  <a:pt x="1734" y="285"/>
                </a:lnTo>
                <a:lnTo>
                  <a:pt x="1734" y="285"/>
                </a:lnTo>
                <a:lnTo>
                  <a:pt x="1734" y="285"/>
                </a:lnTo>
                <a:lnTo>
                  <a:pt x="1734" y="285"/>
                </a:lnTo>
                <a:lnTo>
                  <a:pt x="1734" y="278"/>
                </a:lnTo>
                <a:lnTo>
                  <a:pt x="1742" y="278"/>
                </a:lnTo>
                <a:lnTo>
                  <a:pt x="1742" y="278"/>
                </a:lnTo>
                <a:lnTo>
                  <a:pt x="1742" y="278"/>
                </a:lnTo>
                <a:lnTo>
                  <a:pt x="1742" y="278"/>
                </a:lnTo>
                <a:lnTo>
                  <a:pt x="1742" y="278"/>
                </a:lnTo>
                <a:lnTo>
                  <a:pt x="1742" y="278"/>
                </a:lnTo>
                <a:lnTo>
                  <a:pt x="1742" y="278"/>
                </a:lnTo>
                <a:lnTo>
                  <a:pt x="1742" y="272"/>
                </a:lnTo>
                <a:lnTo>
                  <a:pt x="1749" y="272"/>
                </a:lnTo>
                <a:lnTo>
                  <a:pt x="1749" y="272"/>
                </a:lnTo>
                <a:lnTo>
                  <a:pt x="1749" y="272"/>
                </a:lnTo>
                <a:lnTo>
                  <a:pt x="1749" y="265"/>
                </a:lnTo>
                <a:lnTo>
                  <a:pt x="1756" y="265"/>
                </a:lnTo>
                <a:lnTo>
                  <a:pt x="1756" y="265"/>
                </a:lnTo>
                <a:lnTo>
                  <a:pt x="1756" y="265"/>
                </a:lnTo>
                <a:lnTo>
                  <a:pt x="1756" y="259"/>
                </a:lnTo>
                <a:lnTo>
                  <a:pt x="1763" y="259"/>
                </a:lnTo>
                <a:lnTo>
                  <a:pt x="1763" y="259"/>
                </a:lnTo>
                <a:lnTo>
                  <a:pt x="1763" y="259"/>
                </a:lnTo>
                <a:lnTo>
                  <a:pt x="1763" y="252"/>
                </a:lnTo>
                <a:lnTo>
                  <a:pt x="1771" y="252"/>
                </a:lnTo>
                <a:lnTo>
                  <a:pt x="1771" y="252"/>
                </a:lnTo>
                <a:lnTo>
                  <a:pt x="1771" y="252"/>
                </a:lnTo>
                <a:lnTo>
                  <a:pt x="1771" y="252"/>
                </a:lnTo>
                <a:lnTo>
                  <a:pt x="1771" y="252"/>
                </a:lnTo>
                <a:lnTo>
                  <a:pt x="1771" y="252"/>
                </a:lnTo>
                <a:lnTo>
                  <a:pt x="1771" y="252"/>
                </a:lnTo>
                <a:lnTo>
                  <a:pt x="1771" y="246"/>
                </a:lnTo>
                <a:lnTo>
                  <a:pt x="1778" y="246"/>
                </a:lnTo>
                <a:lnTo>
                  <a:pt x="1778" y="246"/>
                </a:lnTo>
                <a:lnTo>
                  <a:pt x="1778" y="246"/>
                </a:lnTo>
                <a:lnTo>
                  <a:pt x="1778" y="240"/>
                </a:lnTo>
                <a:lnTo>
                  <a:pt x="1814" y="240"/>
                </a:lnTo>
                <a:lnTo>
                  <a:pt x="1814" y="240"/>
                </a:lnTo>
                <a:lnTo>
                  <a:pt x="1814" y="240"/>
                </a:lnTo>
                <a:lnTo>
                  <a:pt x="1814" y="240"/>
                </a:lnTo>
                <a:lnTo>
                  <a:pt x="1836" y="240"/>
                </a:lnTo>
                <a:lnTo>
                  <a:pt x="1836" y="240"/>
                </a:lnTo>
                <a:lnTo>
                  <a:pt x="1836" y="240"/>
                </a:lnTo>
                <a:lnTo>
                  <a:pt x="1836" y="233"/>
                </a:lnTo>
                <a:lnTo>
                  <a:pt x="1836" y="233"/>
                </a:lnTo>
                <a:lnTo>
                  <a:pt x="1836" y="233"/>
                </a:lnTo>
                <a:lnTo>
                  <a:pt x="1836" y="233"/>
                </a:lnTo>
                <a:lnTo>
                  <a:pt x="1836" y="227"/>
                </a:lnTo>
                <a:lnTo>
                  <a:pt x="1843" y="227"/>
                </a:lnTo>
                <a:lnTo>
                  <a:pt x="1843" y="227"/>
                </a:lnTo>
                <a:lnTo>
                  <a:pt x="1843" y="227"/>
                </a:lnTo>
                <a:lnTo>
                  <a:pt x="1843" y="227"/>
                </a:lnTo>
                <a:lnTo>
                  <a:pt x="1865" y="227"/>
                </a:lnTo>
                <a:lnTo>
                  <a:pt x="1865" y="227"/>
                </a:lnTo>
                <a:lnTo>
                  <a:pt x="1865" y="227"/>
                </a:lnTo>
                <a:lnTo>
                  <a:pt x="1865" y="220"/>
                </a:lnTo>
                <a:lnTo>
                  <a:pt x="1887" y="220"/>
                </a:lnTo>
                <a:lnTo>
                  <a:pt x="1887" y="220"/>
                </a:lnTo>
                <a:lnTo>
                  <a:pt x="1887" y="220"/>
                </a:lnTo>
                <a:lnTo>
                  <a:pt x="1887" y="214"/>
                </a:lnTo>
                <a:lnTo>
                  <a:pt x="1894" y="214"/>
                </a:lnTo>
                <a:lnTo>
                  <a:pt x="1894" y="214"/>
                </a:lnTo>
                <a:lnTo>
                  <a:pt x="1894" y="214"/>
                </a:lnTo>
                <a:lnTo>
                  <a:pt x="1894" y="207"/>
                </a:lnTo>
                <a:lnTo>
                  <a:pt x="1901" y="207"/>
                </a:lnTo>
                <a:lnTo>
                  <a:pt x="1901" y="207"/>
                </a:lnTo>
                <a:lnTo>
                  <a:pt x="1901" y="207"/>
                </a:lnTo>
                <a:lnTo>
                  <a:pt x="1901" y="207"/>
                </a:lnTo>
                <a:lnTo>
                  <a:pt x="1901" y="207"/>
                </a:lnTo>
                <a:lnTo>
                  <a:pt x="1901" y="207"/>
                </a:lnTo>
                <a:lnTo>
                  <a:pt x="1901" y="207"/>
                </a:lnTo>
                <a:lnTo>
                  <a:pt x="1901" y="201"/>
                </a:lnTo>
                <a:lnTo>
                  <a:pt x="1901" y="201"/>
                </a:lnTo>
                <a:lnTo>
                  <a:pt x="1901" y="201"/>
                </a:lnTo>
                <a:lnTo>
                  <a:pt x="1901" y="201"/>
                </a:lnTo>
                <a:lnTo>
                  <a:pt x="1901" y="194"/>
                </a:lnTo>
                <a:lnTo>
                  <a:pt x="1909" y="194"/>
                </a:lnTo>
                <a:lnTo>
                  <a:pt x="1909" y="194"/>
                </a:lnTo>
                <a:lnTo>
                  <a:pt x="1909" y="194"/>
                </a:lnTo>
                <a:lnTo>
                  <a:pt x="1909" y="194"/>
                </a:lnTo>
                <a:lnTo>
                  <a:pt x="1916" y="194"/>
                </a:lnTo>
                <a:lnTo>
                  <a:pt x="1916" y="194"/>
                </a:lnTo>
                <a:lnTo>
                  <a:pt x="1916" y="194"/>
                </a:lnTo>
                <a:lnTo>
                  <a:pt x="1916" y="188"/>
                </a:lnTo>
                <a:lnTo>
                  <a:pt x="1923" y="188"/>
                </a:lnTo>
                <a:lnTo>
                  <a:pt x="1923" y="188"/>
                </a:lnTo>
                <a:lnTo>
                  <a:pt x="1923" y="188"/>
                </a:lnTo>
                <a:lnTo>
                  <a:pt x="1923" y="181"/>
                </a:lnTo>
                <a:lnTo>
                  <a:pt x="1923" y="181"/>
                </a:lnTo>
                <a:lnTo>
                  <a:pt x="1923" y="181"/>
                </a:lnTo>
                <a:lnTo>
                  <a:pt x="1923" y="181"/>
                </a:lnTo>
                <a:lnTo>
                  <a:pt x="1923" y="181"/>
                </a:lnTo>
                <a:lnTo>
                  <a:pt x="1930" y="181"/>
                </a:lnTo>
                <a:lnTo>
                  <a:pt x="1930" y="181"/>
                </a:lnTo>
                <a:lnTo>
                  <a:pt x="1930" y="181"/>
                </a:lnTo>
                <a:lnTo>
                  <a:pt x="1930" y="175"/>
                </a:lnTo>
                <a:lnTo>
                  <a:pt x="1938" y="175"/>
                </a:lnTo>
                <a:lnTo>
                  <a:pt x="1938" y="175"/>
                </a:lnTo>
                <a:lnTo>
                  <a:pt x="1938" y="175"/>
                </a:lnTo>
                <a:lnTo>
                  <a:pt x="1938" y="168"/>
                </a:lnTo>
                <a:lnTo>
                  <a:pt x="1945" y="168"/>
                </a:lnTo>
                <a:lnTo>
                  <a:pt x="1945" y="168"/>
                </a:lnTo>
                <a:lnTo>
                  <a:pt x="1945" y="168"/>
                </a:lnTo>
                <a:lnTo>
                  <a:pt x="1945" y="162"/>
                </a:lnTo>
                <a:lnTo>
                  <a:pt x="1952" y="162"/>
                </a:lnTo>
                <a:lnTo>
                  <a:pt x="1952" y="162"/>
                </a:lnTo>
                <a:lnTo>
                  <a:pt x="1952" y="162"/>
                </a:lnTo>
                <a:lnTo>
                  <a:pt x="1952" y="162"/>
                </a:lnTo>
                <a:lnTo>
                  <a:pt x="1959" y="162"/>
                </a:lnTo>
                <a:lnTo>
                  <a:pt x="1959" y="162"/>
                </a:lnTo>
                <a:lnTo>
                  <a:pt x="1959" y="162"/>
                </a:lnTo>
                <a:lnTo>
                  <a:pt x="1959" y="155"/>
                </a:lnTo>
                <a:lnTo>
                  <a:pt x="1959" y="155"/>
                </a:lnTo>
                <a:lnTo>
                  <a:pt x="1959" y="155"/>
                </a:lnTo>
                <a:lnTo>
                  <a:pt x="1959" y="155"/>
                </a:lnTo>
                <a:lnTo>
                  <a:pt x="1959" y="149"/>
                </a:lnTo>
                <a:lnTo>
                  <a:pt x="1959" y="149"/>
                </a:lnTo>
                <a:lnTo>
                  <a:pt x="1959" y="149"/>
                </a:lnTo>
                <a:lnTo>
                  <a:pt x="1959" y="149"/>
                </a:lnTo>
                <a:lnTo>
                  <a:pt x="1959" y="142"/>
                </a:lnTo>
                <a:lnTo>
                  <a:pt x="1967" y="142"/>
                </a:lnTo>
                <a:lnTo>
                  <a:pt x="1967" y="142"/>
                </a:lnTo>
                <a:lnTo>
                  <a:pt x="1967" y="142"/>
                </a:lnTo>
                <a:lnTo>
                  <a:pt x="1967" y="136"/>
                </a:lnTo>
                <a:lnTo>
                  <a:pt x="1967" y="136"/>
                </a:lnTo>
                <a:lnTo>
                  <a:pt x="1967" y="136"/>
                </a:lnTo>
                <a:lnTo>
                  <a:pt x="1967" y="136"/>
                </a:lnTo>
                <a:lnTo>
                  <a:pt x="1967" y="136"/>
                </a:lnTo>
                <a:lnTo>
                  <a:pt x="1981" y="136"/>
                </a:lnTo>
                <a:lnTo>
                  <a:pt x="1981" y="136"/>
                </a:lnTo>
                <a:lnTo>
                  <a:pt x="1981" y="136"/>
                </a:lnTo>
                <a:lnTo>
                  <a:pt x="1981" y="129"/>
                </a:lnTo>
                <a:lnTo>
                  <a:pt x="1981" y="129"/>
                </a:lnTo>
                <a:lnTo>
                  <a:pt x="1981" y="129"/>
                </a:lnTo>
                <a:lnTo>
                  <a:pt x="1981" y="129"/>
                </a:lnTo>
                <a:lnTo>
                  <a:pt x="1981" y="123"/>
                </a:lnTo>
                <a:lnTo>
                  <a:pt x="1988" y="123"/>
                </a:lnTo>
                <a:lnTo>
                  <a:pt x="1988" y="123"/>
                </a:lnTo>
                <a:lnTo>
                  <a:pt x="1988" y="123"/>
                </a:lnTo>
                <a:lnTo>
                  <a:pt x="1988" y="117"/>
                </a:lnTo>
                <a:lnTo>
                  <a:pt x="2032" y="117"/>
                </a:lnTo>
                <a:lnTo>
                  <a:pt x="2032" y="117"/>
                </a:lnTo>
                <a:lnTo>
                  <a:pt x="2032" y="117"/>
                </a:lnTo>
                <a:lnTo>
                  <a:pt x="2032" y="110"/>
                </a:lnTo>
                <a:lnTo>
                  <a:pt x="2039" y="110"/>
                </a:lnTo>
                <a:lnTo>
                  <a:pt x="2039" y="110"/>
                </a:lnTo>
                <a:lnTo>
                  <a:pt x="2039" y="110"/>
                </a:lnTo>
                <a:lnTo>
                  <a:pt x="2039" y="104"/>
                </a:lnTo>
                <a:lnTo>
                  <a:pt x="2039" y="104"/>
                </a:lnTo>
                <a:lnTo>
                  <a:pt x="2039" y="104"/>
                </a:lnTo>
                <a:lnTo>
                  <a:pt x="2039" y="104"/>
                </a:lnTo>
                <a:lnTo>
                  <a:pt x="2039" y="104"/>
                </a:lnTo>
                <a:lnTo>
                  <a:pt x="2054" y="104"/>
                </a:lnTo>
                <a:lnTo>
                  <a:pt x="2054" y="104"/>
                </a:lnTo>
                <a:lnTo>
                  <a:pt x="2054" y="104"/>
                </a:lnTo>
                <a:lnTo>
                  <a:pt x="2054" y="97"/>
                </a:lnTo>
                <a:lnTo>
                  <a:pt x="2068" y="97"/>
                </a:lnTo>
                <a:lnTo>
                  <a:pt x="2068" y="97"/>
                </a:lnTo>
                <a:lnTo>
                  <a:pt x="2068" y="97"/>
                </a:lnTo>
                <a:lnTo>
                  <a:pt x="2068" y="91"/>
                </a:lnTo>
                <a:lnTo>
                  <a:pt x="2083" y="91"/>
                </a:lnTo>
                <a:lnTo>
                  <a:pt x="2083" y="91"/>
                </a:lnTo>
                <a:lnTo>
                  <a:pt x="2083" y="91"/>
                </a:lnTo>
                <a:lnTo>
                  <a:pt x="2083" y="84"/>
                </a:lnTo>
                <a:lnTo>
                  <a:pt x="2112" y="84"/>
                </a:lnTo>
                <a:lnTo>
                  <a:pt x="2112" y="84"/>
                </a:lnTo>
                <a:lnTo>
                  <a:pt x="2112" y="84"/>
                </a:lnTo>
                <a:lnTo>
                  <a:pt x="2112" y="84"/>
                </a:lnTo>
                <a:lnTo>
                  <a:pt x="2119" y="84"/>
                </a:lnTo>
                <a:lnTo>
                  <a:pt x="2119" y="84"/>
                </a:lnTo>
                <a:lnTo>
                  <a:pt x="2119" y="84"/>
                </a:lnTo>
                <a:lnTo>
                  <a:pt x="2119" y="78"/>
                </a:lnTo>
                <a:lnTo>
                  <a:pt x="2119" y="78"/>
                </a:lnTo>
                <a:lnTo>
                  <a:pt x="2119" y="78"/>
                </a:lnTo>
                <a:lnTo>
                  <a:pt x="2119" y="78"/>
                </a:lnTo>
                <a:lnTo>
                  <a:pt x="2119" y="71"/>
                </a:lnTo>
                <a:lnTo>
                  <a:pt x="2126" y="71"/>
                </a:lnTo>
                <a:lnTo>
                  <a:pt x="2126" y="71"/>
                </a:lnTo>
                <a:lnTo>
                  <a:pt x="2126" y="71"/>
                </a:lnTo>
                <a:lnTo>
                  <a:pt x="2126" y="71"/>
                </a:lnTo>
                <a:lnTo>
                  <a:pt x="2126" y="71"/>
                </a:lnTo>
                <a:lnTo>
                  <a:pt x="2126" y="71"/>
                </a:lnTo>
                <a:lnTo>
                  <a:pt x="2126" y="71"/>
                </a:lnTo>
                <a:lnTo>
                  <a:pt x="2126" y="65"/>
                </a:lnTo>
                <a:lnTo>
                  <a:pt x="2126" y="65"/>
                </a:lnTo>
                <a:lnTo>
                  <a:pt x="2126" y="65"/>
                </a:lnTo>
                <a:lnTo>
                  <a:pt x="2126" y="65"/>
                </a:lnTo>
                <a:lnTo>
                  <a:pt x="2126" y="58"/>
                </a:lnTo>
                <a:lnTo>
                  <a:pt x="2155" y="58"/>
                </a:lnTo>
                <a:lnTo>
                  <a:pt x="2155" y="58"/>
                </a:lnTo>
                <a:lnTo>
                  <a:pt x="2155" y="58"/>
                </a:lnTo>
                <a:lnTo>
                  <a:pt x="2155" y="52"/>
                </a:lnTo>
                <a:lnTo>
                  <a:pt x="2155" y="52"/>
                </a:lnTo>
                <a:lnTo>
                  <a:pt x="2155" y="52"/>
                </a:lnTo>
                <a:lnTo>
                  <a:pt x="2155" y="52"/>
                </a:lnTo>
                <a:lnTo>
                  <a:pt x="2155" y="52"/>
                </a:lnTo>
                <a:lnTo>
                  <a:pt x="2162" y="52"/>
                </a:lnTo>
                <a:lnTo>
                  <a:pt x="2162" y="52"/>
                </a:lnTo>
                <a:lnTo>
                  <a:pt x="2162" y="52"/>
                </a:lnTo>
                <a:lnTo>
                  <a:pt x="2162" y="45"/>
                </a:lnTo>
                <a:lnTo>
                  <a:pt x="2162" y="45"/>
                </a:lnTo>
                <a:lnTo>
                  <a:pt x="2162" y="45"/>
                </a:lnTo>
                <a:lnTo>
                  <a:pt x="2162" y="45"/>
                </a:lnTo>
                <a:lnTo>
                  <a:pt x="2162" y="39"/>
                </a:lnTo>
                <a:lnTo>
                  <a:pt x="2162" y="39"/>
                </a:lnTo>
                <a:lnTo>
                  <a:pt x="2162" y="39"/>
                </a:lnTo>
                <a:lnTo>
                  <a:pt x="2162" y="39"/>
                </a:lnTo>
                <a:lnTo>
                  <a:pt x="2162" y="39"/>
                </a:lnTo>
                <a:lnTo>
                  <a:pt x="2170" y="39"/>
                </a:lnTo>
                <a:lnTo>
                  <a:pt x="2170" y="39"/>
                </a:lnTo>
                <a:lnTo>
                  <a:pt x="2170" y="39"/>
                </a:lnTo>
                <a:lnTo>
                  <a:pt x="2170" y="32"/>
                </a:lnTo>
                <a:lnTo>
                  <a:pt x="2177" y="32"/>
                </a:lnTo>
                <a:lnTo>
                  <a:pt x="2177" y="32"/>
                </a:lnTo>
                <a:lnTo>
                  <a:pt x="2177" y="32"/>
                </a:lnTo>
                <a:lnTo>
                  <a:pt x="2177" y="26"/>
                </a:lnTo>
                <a:lnTo>
                  <a:pt x="2184" y="26"/>
                </a:lnTo>
                <a:lnTo>
                  <a:pt x="2184" y="26"/>
                </a:lnTo>
                <a:lnTo>
                  <a:pt x="2184" y="26"/>
                </a:lnTo>
                <a:lnTo>
                  <a:pt x="2184" y="19"/>
                </a:lnTo>
                <a:lnTo>
                  <a:pt x="2199" y="19"/>
                </a:lnTo>
                <a:lnTo>
                  <a:pt x="2199" y="19"/>
                </a:lnTo>
                <a:lnTo>
                  <a:pt x="2199" y="19"/>
                </a:lnTo>
                <a:lnTo>
                  <a:pt x="2199" y="19"/>
                </a:lnTo>
                <a:lnTo>
                  <a:pt x="2206" y="19"/>
                </a:lnTo>
                <a:lnTo>
                  <a:pt x="2206" y="19"/>
                </a:lnTo>
                <a:lnTo>
                  <a:pt x="2206" y="19"/>
                </a:lnTo>
                <a:lnTo>
                  <a:pt x="2206" y="13"/>
                </a:lnTo>
                <a:lnTo>
                  <a:pt x="2213" y="13"/>
                </a:lnTo>
                <a:lnTo>
                  <a:pt x="2213" y="13"/>
                </a:lnTo>
                <a:lnTo>
                  <a:pt x="2213" y="13"/>
                </a:lnTo>
                <a:lnTo>
                  <a:pt x="2213" y="6"/>
                </a:lnTo>
                <a:lnTo>
                  <a:pt x="2213" y="6"/>
                </a:lnTo>
                <a:lnTo>
                  <a:pt x="2213" y="6"/>
                </a:lnTo>
                <a:lnTo>
                  <a:pt x="2213" y="6"/>
                </a:lnTo>
                <a:lnTo>
                  <a:pt x="2213" y="0"/>
                </a:lnTo>
                <a:lnTo>
                  <a:pt x="2221" y="0"/>
                </a:lnTo>
                <a:lnTo>
                  <a:pt x="2221" y="0"/>
                </a:lnTo>
                <a:lnTo>
                  <a:pt x="2221" y="0"/>
                </a:lnTo>
                <a:lnTo>
                  <a:pt x="2221" y="0"/>
                </a:lnTo>
                <a:lnTo>
                  <a:pt x="2257" y="0"/>
                </a:lnTo>
              </a:path>
            </a:pathLst>
          </a:custGeom>
          <a:noFill/>
          <a:ln w="34925">
            <a:solidFill>
              <a:srgbClr val="FFA500"/>
            </a:solidFill>
            <a:prstDash val="solid"/>
            <a:round/>
            <a:headEnd/>
            <a:tailEnd/>
          </a:ln>
        </p:spPr>
        <p:txBody>
          <a:bodyPr/>
          <a:lstStyle/>
          <a:p>
            <a:pPr>
              <a:spcBef>
                <a:spcPct val="20000"/>
              </a:spcBef>
              <a:defRPr/>
            </a:pPr>
            <a:endParaRPr lang="en-US" sz="3200">
              <a:solidFill>
                <a:srgbClr val="FFFFFF"/>
              </a:solidFill>
              <a:cs typeface="Arial" pitchFamily="34" charset="0"/>
            </a:endParaRPr>
          </a:p>
        </p:txBody>
      </p:sp>
      <p:sp>
        <p:nvSpPr>
          <p:cNvPr id="673795" name="Freeform 3"/>
          <p:cNvSpPr>
            <a:spLocks/>
          </p:cNvSpPr>
          <p:nvPr/>
        </p:nvSpPr>
        <p:spPr bwMode="auto">
          <a:xfrm>
            <a:off x="5722938" y="2757488"/>
            <a:ext cx="2735262" cy="1001712"/>
          </a:xfrm>
          <a:custGeom>
            <a:avLst/>
            <a:gdLst/>
            <a:ahLst/>
            <a:cxnLst>
              <a:cxn ang="0">
                <a:pos x="7" y="667"/>
              </a:cxn>
              <a:cxn ang="0">
                <a:pos x="22" y="661"/>
              </a:cxn>
              <a:cxn ang="0">
                <a:pos x="65" y="648"/>
              </a:cxn>
              <a:cxn ang="0">
                <a:pos x="87" y="641"/>
              </a:cxn>
              <a:cxn ang="0">
                <a:pos x="87" y="628"/>
              </a:cxn>
              <a:cxn ang="0">
                <a:pos x="109" y="622"/>
              </a:cxn>
              <a:cxn ang="0">
                <a:pos x="116" y="609"/>
              </a:cxn>
              <a:cxn ang="0">
                <a:pos x="145" y="602"/>
              </a:cxn>
              <a:cxn ang="0">
                <a:pos x="159" y="589"/>
              </a:cxn>
              <a:cxn ang="0">
                <a:pos x="203" y="583"/>
              </a:cxn>
              <a:cxn ang="0">
                <a:pos x="225" y="563"/>
              </a:cxn>
              <a:cxn ang="0">
                <a:pos x="246" y="550"/>
              </a:cxn>
              <a:cxn ang="0">
                <a:pos x="276" y="538"/>
              </a:cxn>
              <a:cxn ang="0">
                <a:pos x="305" y="525"/>
              </a:cxn>
              <a:cxn ang="0">
                <a:pos x="312" y="512"/>
              </a:cxn>
              <a:cxn ang="0">
                <a:pos x="341" y="505"/>
              </a:cxn>
              <a:cxn ang="0">
                <a:pos x="377" y="492"/>
              </a:cxn>
              <a:cxn ang="0">
                <a:pos x="392" y="479"/>
              </a:cxn>
              <a:cxn ang="0">
                <a:pos x="421" y="473"/>
              </a:cxn>
              <a:cxn ang="0">
                <a:pos x="428" y="460"/>
              </a:cxn>
              <a:cxn ang="0">
                <a:pos x="442" y="453"/>
              </a:cxn>
              <a:cxn ang="0">
                <a:pos x="471" y="440"/>
              </a:cxn>
              <a:cxn ang="0">
                <a:pos x="493" y="434"/>
              </a:cxn>
              <a:cxn ang="0">
                <a:pos x="537" y="421"/>
              </a:cxn>
              <a:cxn ang="0">
                <a:pos x="566" y="415"/>
              </a:cxn>
              <a:cxn ang="0">
                <a:pos x="617" y="402"/>
              </a:cxn>
              <a:cxn ang="0">
                <a:pos x="617" y="389"/>
              </a:cxn>
              <a:cxn ang="0">
                <a:pos x="631" y="382"/>
              </a:cxn>
              <a:cxn ang="0">
                <a:pos x="638" y="369"/>
              </a:cxn>
              <a:cxn ang="0">
                <a:pos x="660" y="356"/>
              </a:cxn>
              <a:cxn ang="0">
                <a:pos x="696" y="343"/>
              </a:cxn>
              <a:cxn ang="0">
                <a:pos x="718" y="337"/>
              </a:cxn>
              <a:cxn ang="0">
                <a:pos x="725" y="324"/>
              </a:cxn>
              <a:cxn ang="0">
                <a:pos x="740" y="317"/>
              </a:cxn>
              <a:cxn ang="0">
                <a:pos x="754" y="304"/>
              </a:cxn>
              <a:cxn ang="0">
                <a:pos x="776" y="298"/>
              </a:cxn>
              <a:cxn ang="0">
                <a:pos x="783" y="285"/>
              </a:cxn>
              <a:cxn ang="0">
                <a:pos x="805" y="272"/>
              </a:cxn>
              <a:cxn ang="0">
                <a:pos x="812" y="266"/>
              </a:cxn>
              <a:cxn ang="0">
                <a:pos x="841" y="253"/>
              </a:cxn>
              <a:cxn ang="0">
                <a:pos x="1001" y="240"/>
              </a:cxn>
              <a:cxn ang="0">
                <a:pos x="1037" y="227"/>
              </a:cxn>
              <a:cxn ang="0">
                <a:pos x="1066" y="214"/>
              </a:cxn>
              <a:cxn ang="0">
                <a:pos x="1088" y="201"/>
              </a:cxn>
              <a:cxn ang="0">
                <a:pos x="1103" y="188"/>
              </a:cxn>
              <a:cxn ang="0">
                <a:pos x="1132" y="175"/>
              </a:cxn>
              <a:cxn ang="0">
                <a:pos x="1139" y="162"/>
              </a:cxn>
              <a:cxn ang="0">
                <a:pos x="1168" y="149"/>
              </a:cxn>
              <a:cxn ang="0">
                <a:pos x="1175" y="117"/>
              </a:cxn>
              <a:cxn ang="0">
                <a:pos x="1204" y="104"/>
              </a:cxn>
              <a:cxn ang="0">
                <a:pos x="1219" y="91"/>
              </a:cxn>
              <a:cxn ang="0">
                <a:pos x="1241" y="78"/>
              </a:cxn>
              <a:cxn ang="0">
                <a:pos x="1291" y="58"/>
              </a:cxn>
              <a:cxn ang="0">
                <a:pos x="1429" y="39"/>
              </a:cxn>
              <a:cxn ang="0">
                <a:pos x="1473" y="20"/>
              </a:cxn>
              <a:cxn ang="0">
                <a:pos x="1524" y="0"/>
              </a:cxn>
            </a:cxnLst>
            <a:rect l="0" t="0" r="r" b="b"/>
            <a:pathLst>
              <a:path w="1560" h="680">
                <a:moveTo>
                  <a:pt x="0" y="680"/>
                </a:moveTo>
                <a:lnTo>
                  <a:pt x="0" y="680"/>
                </a:lnTo>
                <a:lnTo>
                  <a:pt x="0" y="680"/>
                </a:lnTo>
                <a:lnTo>
                  <a:pt x="0" y="673"/>
                </a:lnTo>
                <a:lnTo>
                  <a:pt x="7" y="673"/>
                </a:lnTo>
                <a:lnTo>
                  <a:pt x="7" y="673"/>
                </a:lnTo>
                <a:lnTo>
                  <a:pt x="7" y="673"/>
                </a:lnTo>
                <a:lnTo>
                  <a:pt x="7" y="667"/>
                </a:lnTo>
                <a:lnTo>
                  <a:pt x="14" y="667"/>
                </a:lnTo>
                <a:lnTo>
                  <a:pt x="14" y="667"/>
                </a:lnTo>
                <a:lnTo>
                  <a:pt x="14" y="667"/>
                </a:lnTo>
                <a:lnTo>
                  <a:pt x="14" y="667"/>
                </a:lnTo>
                <a:lnTo>
                  <a:pt x="22" y="667"/>
                </a:lnTo>
                <a:lnTo>
                  <a:pt x="22" y="667"/>
                </a:lnTo>
                <a:lnTo>
                  <a:pt x="22" y="667"/>
                </a:lnTo>
                <a:lnTo>
                  <a:pt x="22" y="661"/>
                </a:lnTo>
                <a:lnTo>
                  <a:pt x="51" y="661"/>
                </a:lnTo>
                <a:lnTo>
                  <a:pt x="51" y="661"/>
                </a:lnTo>
                <a:lnTo>
                  <a:pt x="51" y="661"/>
                </a:lnTo>
                <a:lnTo>
                  <a:pt x="51" y="654"/>
                </a:lnTo>
                <a:lnTo>
                  <a:pt x="65" y="654"/>
                </a:lnTo>
                <a:lnTo>
                  <a:pt x="65" y="654"/>
                </a:lnTo>
                <a:lnTo>
                  <a:pt x="65" y="654"/>
                </a:lnTo>
                <a:lnTo>
                  <a:pt x="65" y="648"/>
                </a:lnTo>
                <a:lnTo>
                  <a:pt x="65" y="648"/>
                </a:lnTo>
                <a:lnTo>
                  <a:pt x="65" y="648"/>
                </a:lnTo>
                <a:lnTo>
                  <a:pt x="65" y="648"/>
                </a:lnTo>
                <a:lnTo>
                  <a:pt x="65" y="648"/>
                </a:lnTo>
                <a:lnTo>
                  <a:pt x="87" y="648"/>
                </a:lnTo>
                <a:lnTo>
                  <a:pt x="87" y="648"/>
                </a:lnTo>
                <a:lnTo>
                  <a:pt x="87" y="648"/>
                </a:lnTo>
                <a:lnTo>
                  <a:pt x="87" y="641"/>
                </a:lnTo>
                <a:lnTo>
                  <a:pt x="87" y="641"/>
                </a:lnTo>
                <a:lnTo>
                  <a:pt x="87" y="641"/>
                </a:lnTo>
                <a:lnTo>
                  <a:pt x="87" y="641"/>
                </a:lnTo>
                <a:lnTo>
                  <a:pt x="87" y="635"/>
                </a:lnTo>
                <a:lnTo>
                  <a:pt x="87" y="635"/>
                </a:lnTo>
                <a:lnTo>
                  <a:pt x="87" y="635"/>
                </a:lnTo>
                <a:lnTo>
                  <a:pt x="87" y="635"/>
                </a:lnTo>
                <a:lnTo>
                  <a:pt x="87" y="628"/>
                </a:lnTo>
                <a:lnTo>
                  <a:pt x="94" y="628"/>
                </a:lnTo>
                <a:lnTo>
                  <a:pt x="94" y="628"/>
                </a:lnTo>
                <a:lnTo>
                  <a:pt x="94" y="628"/>
                </a:lnTo>
                <a:lnTo>
                  <a:pt x="94" y="628"/>
                </a:lnTo>
                <a:lnTo>
                  <a:pt x="109" y="628"/>
                </a:lnTo>
                <a:lnTo>
                  <a:pt x="109" y="628"/>
                </a:lnTo>
                <a:lnTo>
                  <a:pt x="109" y="628"/>
                </a:lnTo>
                <a:lnTo>
                  <a:pt x="109" y="622"/>
                </a:lnTo>
                <a:lnTo>
                  <a:pt x="109" y="622"/>
                </a:lnTo>
                <a:lnTo>
                  <a:pt x="109" y="622"/>
                </a:lnTo>
                <a:lnTo>
                  <a:pt x="109" y="622"/>
                </a:lnTo>
                <a:lnTo>
                  <a:pt x="109" y="615"/>
                </a:lnTo>
                <a:lnTo>
                  <a:pt x="116" y="615"/>
                </a:lnTo>
                <a:lnTo>
                  <a:pt x="116" y="615"/>
                </a:lnTo>
                <a:lnTo>
                  <a:pt x="116" y="615"/>
                </a:lnTo>
                <a:lnTo>
                  <a:pt x="116" y="609"/>
                </a:lnTo>
                <a:lnTo>
                  <a:pt x="130" y="609"/>
                </a:lnTo>
                <a:lnTo>
                  <a:pt x="130" y="609"/>
                </a:lnTo>
                <a:lnTo>
                  <a:pt x="130" y="609"/>
                </a:lnTo>
                <a:lnTo>
                  <a:pt x="130" y="609"/>
                </a:lnTo>
                <a:lnTo>
                  <a:pt x="145" y="609"/>
                </a:lnTo>
                <a:lnTo>
                  <a:pt x="145" y="609"/>
                </a:lnTo>
                <a:lnTo>
                  <a:pt x="145" y="609"/>
                </a:lnTo>
                <a:lnTo>
                  <a:pt x="145" y="602"/>
                </a:lnTo>
                <a:lnTo>
                  <a:pt x="152" y="602"/>
                </a:lnTo>
                <a:lnTo>
                  <a:pt x="152" y="602"/>
                </a:lnTo>
                <a:lnTo>
                  <a:pt x="152" y="602"/>
                </a:lnTo>
                <a:lnTo>
                  <a:pt x="152" y="596"/>
                </a:lnTo>
                <a:lnTo>
                  <a:pt x="159" y="596"/>
                </a:lnTo>
                <a:lnTo>
                  <a:pt x="159" y="596"/>
                </a:lnTo>
                <a:lnTo>
                  <a:pt x="159" y="596"/>
                </a:lnTo>
                <a:lnTo>
                  <a:pt x="159" y="589"/>
                </a:lnTo>
                <a:lnTo>
                  <a:pt x="196" y="589"/>
                </a:lnTo>
                <a:lnTo>
                  <a:pt x="196" y="589"/>
                </a:lnTo>
                <a:lnTo>
                  <a:pt x="196" y="589"/>
                </a:lnTo>
                <a:lnTo>
                  <a:pt x="196" y="589"/>
                </a:lnTo>
                <a:lnTo>
                  <a:pt x="203" y="589"/>
                </a:lnTo>
                <a:lnTo>
                  <a:pt x="203" y="589"/>
                </a:lnTo>
                <a:lnTo>
                  <a:pt x="203" y="589"/>
                </a:lnTo>
                <a:lnTo>
                  <a:pt x="203" y="583"/>
                </a:lnTo>
                <a:lnTo>
                  <a:pt x="217" y="583"/>
                </a:lnTo>
                <a:lnTo>
                  <a:pt x="217" y="583"/>
                </a:lnTo>
                <a:lnTo>
                  <a:pt x="217" y="583"/>
                </a:lnTo>
                <a:lnTo>
                  <a:pt x="217" y="570"/>
                </a:lnTo>
                <a:lnTo>
                  <a:pt x="225" y="570"/>
                </a:lnTo>
                <a:lnTo>
                  <a:pt x="225" y="570"/>
                </a:lnTo>
                <a:lnTo>
                  <a:pt x="225" y="570"/>
                </a:lnTo>
                <a:lnTo>
                  <a:pt x="225" y="563"/>
                </a:lnTo>
                <a:lnTo>
                  <a:pt x="246" y="563"/>
                </a:lnTo>
                <a:lnTo>
                  <a:pt x="246" y="563"/>
                </a:lnTo>
                <a:lnTo>
                  <a:pt x="246" y="563"/>
                </a:lnTo>
                <a:lnTo>
                  <a:pt x="246" y="557"/>
                </a:lnTo>
                <a:lnTo>
                  <a:pt x="246" y="557"/>
                </a:lnTo>
                <a:lnTo>
                  <a:pt x="246" y="557"/>
                </a:lnTo>
                <a:lnTo>
                  <a:pt x="246" y="557"/>
                </a:lnTo>
                <a:lnTo>
                  <a:pt x="246" y="550"/>
                </a:lnTo>
                <a:lnTo>
                  <a:pt x="246" y="550"/>
                </a:lnTo>
                <a:lnTo>
                  <a:pt x="246" y="550"/>
                </a:lnTo>
                <a:lnTo>
                  <a:pt x="246" y="550"/>
                </a:lnTo>
                <a:lnTo>
                  <a:pt x="246" y="544"/>
                </a:lnTo>
                <a:lnTo>
                  <a:pt x="276" y="544"/>
                </a:lnTo>
                <a:lnTo>
                  <a:pt x="276" y="544"/>
                </a:lnTo>
                <a:lnTo>
                  <a:pt x="276" y="544"/>
                </a:lnTo>
                <a:lnTo>
                  <a:pt x="276" y="538"/>
                </a:lnTo>
                <a:lnTo>
                  <a:pt x="305" y="538"/>
                </a:lnTo>
                <a:lnTo>
                  <a:pt x="305" y="538"/>
                </a:lnTo>
                <a:lnTo>
                  <a:pt x="305" y="538"/>
                </a:lnTo>
                <a:lnTo>
                  <a:pt x="305" y="525"/>
                </a:lnTo>
                <a:lnTo>
                  <a:pt x="305" y="525"/>
                </a:lnTo>
                <a:lnTo>
                  <a:pt x="305" y="525"/>
                </a:lnTo>
                <a:lnTo>
                  <a:pt x="305" y="525"/>
                </a:lnTo>
                <a:lnTo>
                  <a:pt x="305" y="525"/>
                </a:lnTo>
                <a:lnTo>
                  <a:pt x="312" y="525"/>
                </a:lnTo>
                <a:lnTo>
                  <a:pt x="312" y="525"/>
                </a:lnTo>
                <a:lnTo>
                  <a:pt x="312" y="525"/>
                </a:lnTo>
                <a:lnTo>
                  <a:pt x="312" y="518"/>
                </a:lnTo>
                <a:lnTo>
                  <a:pt x="312" y="518"/>
                </a:lnTo>
                <a:lnTo>
                  <a:pt x="312" y="518"/>
                </a:lnTo>
                <a:lnTo>
                  <a:pt x="312" y="518"/>
                </a:lnTo>
                <a:lnTo>
                  <a:pt x="312" y="512"/>
                </a:lnTo>
                <a:lnTo>
                  <a:pt x="319" y="512"/>
                </a:lnTo>
                <a:lnTo>
                  <a:pt x="319" y="512"/>
                </a:lnTo>
                <a:lnTo>
                  <a:pt x="319" y="512"/>
                </a:lnTo>
                <a:lnTo>
                  <a:pt x="319" y="505"/>
                </a:lnTo>
                <a:lnTo>
                  <a:pt x="341" y="505"/>
                </a:lnTo>
                <a:lnTo>
                  <a:pt x="341" y="505"/>
                </a:lnTo>
                <a:lnTo>
                  <a:pt x="341" y="505"/>
                </a:lnTo>
                <a:lnTo>
                  <a:pt x="341" y="505"/>
                </a:lnTo>
                <a:lnTo>
                  <a:pt x="363" y="505"/>
                </a:lnTo>
                <a:lnTo>
                  <a:pt x="363" y="505"/>
                </a:lnTo>
                <a:lnTo>
                  <a:pt x="363" y="505"/>
                </a:lnTo>
                <a:lnTo>
                  <a:pt x="363" y="499"/>
                </a:lnTo>
                <a:lnTo>
                  <a:pt x="377" y="499"/>
                </a:lnTo>
                <a:lnTo>
                  <a:pt x="377" y="499"/>
                </a:lnTo>
                <a:lnTo>
                  <a:pt x="377" y="499"/>
                </a:lnTo>
                <a:lnTo>
                  <a:pt x="377" y="492"/>
                </a:lnTo>
                <a:lnTo>
                  <a:pt x="384" y="492"/>
                </a:lnTo>
                <a:lnTo>
                  <a:pt x="384" y="492"/>
                </a:lnTo>
                <a:lnTo>
                  <a:pt x="384" y="492"/>
                </a:lnTo>
                <a:lnTo>
                  <a:pt x="384" y="486"/>
                </a:lnTo>
                <a:lnTo>
                  <a:pt x="392" y="486"/>
                </a:lnTo>
                <a:lnTo>
                  <a:pt x="392" y="486"/>
                </a:lnTo>
                <a:lnTo>
                  <a:pt x="392" y="486"/>
                </a:lnTo>
                <a:lnTo>
                  <a:pt x="392" y="479"/>
                </a:lnTo>
                <a:lnTo>
                  <a:pt x="406" y="479"/>
                </a:lnTo>
                <a:lnTo>
                  <a:pt x="406" y="479"/>
                </a:lnTo>
                <a:lnTo>
                  <a:pt x="406" y="479"/>
                </a:lnTo>
                <a:lnTo>
                  <a:pt x="406" y="479"/>
                </a:lnTo>
                <a:lnTo>
                  <a:pt x="421" y="479"/>
                </a:lnTo>
                <a:lnTo>
                  <a:pt x="421" y="479"/>
                </a:lnTo>
                <a:lnTo>
                  <a:pt x="421" y="479"/>
                </a:lnTo>
                <a:lnTo>
                  <a:pt x="421" y="473"/>
                </a:lnTo>
                <a:lnTo>
                  <a:pt x="421" y="473"/>
                </a:lnTo>
                <a:lnTo>
                  <a:pt x="421" y="473"/>
                </a:lnTo>
                <a:lnTo>
                  <a:pt x="421" y="473"/>
                </a:lnTo>
                <a:lnTo>
                  <a:pt x="421" y="466"/>
                </a:lnTo>
                <a:lnTo>
                  <a:pt x="428" y="466"/>
                </a:lnTo>
                <a:lnTo>
                  <a:pt x="428" y="466"/>
                </a:lnTo>
                <a:lnTo>
                  <a:pt x="428" y="466"/>
                </a:lnTo>
                <a:lnTo>
                  <a:pt x="428" y="460"/>
                </a:lnTo>
                <a:lnTo>
                  <a:pt x="442" y="460"/>
                </a:lnTo>
                <a:lnTo>
                  <a:pt x="442" y="460"/>
                </a:lnTo>
                <a:lnTo>
                  <a:pt x="442" y="460"/>
                </a:lnTo>
                <a:lnTo>
                  <a:pt x="442" y="460"/>
                </a:lnTo>
                <a:lnTo>
                  <a:pt x="442" y="460"/>
                </a:lnTo>
                <a:lnTo>
                  <a:pt x="442" y="460"/>
                </a:lnTo>
                <a:lnTo>
                  <a:pt x="442" y="460"/>
                </a:lnTo>
                <a:lnTo>
                  <a:pt x="442" y="453"/>
                </a:lnTo>
                <a:lnTo>
                  <a:pt x="450" y="453"/>
                </a:lnTo>
                <a:lnTo>
                  <a:pt x="450" y="453"/>
                </a:lnTo>
                <a:lnTo>
                  <a:pt x="450" y="453"/>
                </a:lnTo>
                <a:lnTo>
                  <a:pt x="450" y="447"/>
                </a:lnTo>
                <a:lnTo>
                  <a:pt x="471" y="447"/>
                </a:lnTo>
                <a:lnTo>
                  <a:pt x="471" y="447"/>
                </a:lnTo>
                <a:lnTo>
                  <a:pt x="471" y="447"/>
                </a:lnTo>
                <a:lnTo>
                  <a:pt x="471" y="440"/>
                </a:lnTo>
                <a:lnTo>
                  <a:pt x="486" y="440"/>
                </a:lnTo>
                <a:lnTo>
                  <a:pt x="486" y="440"/>
                </a:lnTo>
                <a:lnTo>
                  <a:pt x="486" y="440"/>
                </a:lnTo>
                <a:lnTo>
                  <a:pt x="486" y="434"/>
                </a:lnTo>
                <a:lnTo>
                  <a:pt x="493" y="434"/>
                </a:lnTo>
                <a:lnTo>
                  <a:pt x="493" y="434"/>
                </a:lnTo>
                <a:lnTo>
                  <a:pt x="493" y="434"/>
                </a:lnTo>
                <a:lnTo>
                  <a:pt x="493" y="434"/>
                </a:lnTo>
                <a:lnTo>
                  <a:pt x="508" y="434"/>
                </a:lnTo>
                <a:lnTo>
                  <a:pt x="508" y="434"/>
                </a:lnTo>
                <a:lnTo>
                  <a:pt x="508" y="434"/>
                </a:lnTo>
                <a:lnTo>
                  <a:pt x="508" y="427"/>
                </a:lnTo>
                <a:lnTo>
                  <a:pt x="537" y="427"/>
                </a:lnTo>
                <a:lnTo>
                  <a:pt x="537" y="427"/>
                </a:lnTo>
                <a:lnTo>
                  <a:pt x="537" y="427"/>
                </a:lnTo>
                <a:lnTo>
                  <a:pt x="537" y="421"/>
                </a:lnTo>
                <a:lnTo>
                  <a:pt x="544" y="421"/>
                </a:lnTo>
                <a:lnTo>
                  <a:pt x="544" y="421"/>
                </a:lnTo>
                <a:lnTo>
                  <a:pt x="544" y="421"/>
                </a:lnTo>
                <a:lnTo>
                  <a:pt x="544" y="415"/>
                </a:lnTo>
                <a:lnTo>
                  <a:pt x="566" y="415"/>
                </a:lnTo>
                <a:lnTo>
                  <a:pt x="566" y="415"/>
                </a:lnTo>
                <a:lnTo>
                  <a:pt x="566" y="415"/>
                </a:lnTo>
                <a:lnTo>
                  <a:pt x="566" y="415"/>
                </a:lnTo>
                <a:lnTo>
                  <a:pt x="602" y="415"/>
                </a:lnTo>
                <a:lnTo>
                  <a:pt x="602" y="415"/>
                </a:lnTo>
                <a:lnTo>
                  <a:pt x="602" y="415"/>
                </a:lnTo>
                <a:lnTo>
                  <a:pt x="602" y="408"/>
                </a:lnTo>
                <a:lnTo>
                  <a:pt x="617" y="408"/>
                </a:lnTo>
                <a:lnTo>
                  <a:pt x="617" y="408"/>
                </a:lnTo>
                <a:lnTo>
                  <a:pt x="617" y="408"/>
                </a:lnTo>
                <a:lnTo>
                  <a:pt x="617" y="402"/>
                </a:lnTo>
                <a:lnTo>
                  <a:pt x="617" y="402"/>
                </a:lnTo>
                <a:lnTo>
                  <a:pt x="617" y="402"/>
                </a:lnTo>
                <a:lnTo>
                  <a:pt x="617" y="402"/>
                </a:lnTo>
                <a:lnTo>
                  <a:pt x="617" y="395"/>
                </a:lnTo>
                <a:lnTo>
                  <a:pt x="617" y="395"/>
                </a:lnTo>
                <a:lnTo>
                  <a:pt x="617" y="395"/>
                </a:lnTo>
                <a:lnTo>
                  <a:pt x="617" y="395"/>
                </a:lnTo>
                <a:lnTo>
                  <a:pt x="617" y="389"/>
                </a:lnTo>
                <a:lnTo>
                  <a:pt x="624" y="389"/>
                </a:lnTo>
                <a:lnTo>
                  <a:pt x="624" y="389"/>
                </a:lnTo>
                <a:lnTo>
                  <a:pt x="624" y="389"/>
                </a:lnTo>
                <a:lnTo>
                  <a:pt x="624" y="389"/>
                </a:lnTo>
                <a:lnTo>
                  <a:pt x="631" y="389"/>
                </a:lnTo>
                <a:lnTo>
                  <a:pt x="631" y="389"/>
                </a:lnTo>
                <a:lnTo>
                  <a:pt x="631" y="389"/>
                </a:lnTo>
                <a:lnTo>
                  <a:pt x="631" y="382"/>
                </a:lnTo>
                <a:lnTo>
                  <a:pt x="638" y="382"/>
                </a:lnTo>
                <a:lnTo>
                  <a:pt x="638" y="382"/>
                </a:lnTo>
                <a:lnTo>
                  <a:pt x="638" y="382"/>
                </a:lnTo>
                <a:lnTo>
                  <a:pt x="638" y="376"/>
                </a:lnTo>
                <a:lnTo>
                  <a:pt x="638" y="376"/>
                </a:lnTo>
                <a:lnTo>
                  <a:pt x="638" y="376"/>
                </a:lnTo>
                <a:lnTo>
                  <a:pt x="638" y="376"/>
                </a:lnTo>
                <a:lnTo>
                  <a:pt x="638" y="369"/>
                </a:lnTo>
                <a:lnTo>
                  <a:pt x="646" y="369"/>
                </a:lnTo>
                <a:lnTo>
                  <a:pt x="646" y="369"/>
                </a:lnTo>
                <a:lnTo>
                  <a:pt x="646" y="369"/>
                </a:lnTo>
                <a:lnTo>
                  <a:pt x="646" y="363"/>
                </a:lnTo>
                <a:lnTo>
                  <a:pt x="660" y="363"/>
                </a:lnTo>
                <a:lnTo>
                  <a:pt x="660" y="363"/>
                </a:lnTo>
                <a:lnTo>
                  <a:pt x="660" y="363"/>
                </a:lnTo>
                <a:lnTo>
                  <a:pt x="660" y="356"/>
                </a:lnTo>
                <a:lnTo>
                  <a:pt x="682" y="356"/>
                </a:lnTo>
                <a:lnTo>
                  <a:pt x="682" y="356"/>
                </a:lnTo>
                <a:lnTo>
                  <a:pt x="682" y="356"/>
                </a:lnTo>
                <a:lnTo>
                  <a:pt x="682" y="350"/>
                </a:lnTo>
                <a:lnTo>
                  <a:pt x="696" y="350"/>
                </a:lnTo>
                <a:lnTo>
                  <a:pt x="696" y="350"/>
                </a:lnTo>
                <a:lnTo>
                  <a:pt x="696" y="350"/>
                </a:lnTo>
                <a:lnTo>
                  <a:pt x="696" y="343"/>
                </a:lnTo>
                <a:lnTo>
                  <a:pt x="711" y="343"/>
                </a:lnTo>
                <a:lnTo>
                  <a:pt x="711" y="343"/>
                </a:lnTo>
                <a:lnTo>
                  <a:pt x="711" y="343"/>
                </a:lnTo>
                <a:lnTo>
                  <a:pt x="711" y="343"/>
                </a:lnTo>
                <a:lnTo>
                  <a:pt x="718" y="343"/>
                </a:lnTo>
                <a:lnTo>
                  <a:pt x="718" y="343"/>
                </a:lnTo>
                <a:lnTo>
                  <a:pt x="718" y="343"/>
                </a:lnTo>
                <a:lnTo>
                  <a:pt x="718" y="337"/>
                </a:lnTo>
                <a:lnTo>
                  <a:pt x="718" y="337"/>
                </a:lnTo>
                <a:lnTo>
                  <a:pt x="718" y="337"/>
                </a:lnTo>
                <a:lnTo>
                  <a:pt x="718" y="337"/>
                </a:lnTo>
                <a:lnTo>
                  <a:pt x="718" y="330"/>
                </a:lnTo>
                <a:lnTo>
                  <a:pt x="725" y="330"/>
                </a:lnTo>
                <a:lnTo>
                  <a:pt x="725" y="330"/>
                </a:lnTo>
                <a:lnTo>
                  <a:pt x="725" y="330"/>
                </a:lnTo>
                <a:lnTo>
                  <a:pt x="725" y="324"/>
                </a:lnTo>
                <a:lnTo>
                  <a:pt x="725" y="324"/>
                </a:lnTo>
                <a:lnTo>
                  <a:pt x="725" y="324"/>
                </a:lnTo>
                <a:lnTo>
                  <a:pt x="725" y="324"/>
                </a:lnTo>
                <a:lnTo>
                  <a:pt x="725" y="317"/>
                </a:lnTo>
                <a:lnTo>
                  <a:pt x="740" y="317"/>
                </a:lnTo>
                <a:lnTo>
                  <a:pt x="740" y="317"/>
                </a:lnTo>
                <a:lnTo>
                  <a:pt x="740" y="317"/>
                </a:lnTo>
                <a:lnTo>
                  <a:pt x="740" y="317"/>
                </a:lnTo>
                <a:lnTo>
                  <a:pt x="754" y="317"/>
                </a:lnTo>
                <a:lnTo>
                  <a:pt x="754" y="317"/>
                </a:lnTo>
                <a:lnTo>
                  <a:pt x="754" y="317"/>
                </a:lnTo>
                <a:lnTo>
                  <a:pt x="754" y="311"/>
                </a:lnTo>
                <a:lnTo>
                  <a:pt x="754" y="311"/>
                </a:lnTo>
                <a:lnTo>
                  <a:pt x="754" y="311"/>
                </a:lnTo>
                <a:lnTo>
                  <a:pt x="754" y="311"/>
                </a:lnTo>
                <a:lnTo>
                  <a:pt x="754" y="304"/>
                </a:lnTo>
                <a:lnTo>
                  <a:pt x="769" y="304"/>
                </a:lnTo>
                <a:lnTo>
                  <a:pt x="769" y="304"/>
                </a:lnTo>
                <a:lnTo>
                  <a:pt x="769" y="304"/>
                </a:lnTo>
                <a:lnTo>
                  <a:pt x="769" y="298"/>
                </a:lnTo>
                <a:lnTo>
                  <a:pt x="776" y="298"/>
                </a:lnTo>
                <a:lnTo>
                  <a:pt x="776" y="298"/>
                </a:lnTo>
                <a:lnTo>
                  <a:pt x="776" y="298"/>
                </a:lnTo>
                <a:lnTo>
                  <a:pt x="776" y="298"/>
                </a:lnTo>
                <a:lnTo>
                  <a:pt x="776" y="298"/>
                </a:lnTo>
                <a:lnTo>
                  <a:pt x="776" y="298"/>
                </a:lnTo>
                <a:lnTo>
                  <a:pt x="776" y="298"/>
                </a:lnTo>
                <a:lnTo>
                  <a:pt x="776" y="291"/>
                </a:lnTo>
                <a:lnTo>
                  <a:pt x="783" y="291"/>
                </a:lnTo>
                <a:lnTo>
                  <a:pt x="783" y="291"/>
                </a:lnTo>
                <a:lnTo>
                  <a:pt x="783" y="291"/>
                </a:lnTo>
                <a:lnTo>
                  <a:pt x="783" y="285"/>
                </a:lnTo>
                <a:lnTo>
                  <a:pt x="791" y="285"/>
                </a:lnTo>
                <a:lnTo>
                  <a:pt x="791" y="285"/>
                </a:lnTo>
                <a:lnTo>
                  <a:pt x="791" y="285"/>
                </a:lnTo>
                <a:lnTo>
                  <a:pt x="791" y="279"/>
                </a:lnTo>
                <a:lnTo>
                  <a:pt x="805" y="279"/>
                </a:lnTo>
                <a:lnTo>
                  <a:pt x="805" y="279"/>
                </a:lnTo>
                <a:lnTo>
                  <a:pt x="805" y="279"/>
                </a:lnTo>
                <a:lnTo>
                  <a:pt x="805" y="272"/>
                </a:lnTo>
                <a:lnTo>
                  <a:pt x="812" y="272"/>
                </a:lnTo>
                <a:lnTo>
                  <a:pt x="812" y="272"/>
                </a:lnTo>
                <a:lnTo>
                  <a:pt x="812" y="272"/>
                </a:lnTo>
                <a:lnTo>
                  <a:pt x="812" y="272"/>
                </a:lnTo>
                <a:lnTo>
                  <a:pt x="812" y="272"/>
                </a:lnTo>
                <a:lnTo>
                  <a:pt x="812" y="272"/>
                </a:lnTo>
                <a:lnTo>
                  <a:pt x="812" y="272"/>
                </a:lnTo>
                <a:lnTo>
                  <a:pt x="812" y="266"/>
                </a:lnTo>
                <a:lnTo>
                  <a:pt x="820" y="266"/>
                </a:lnTo>
                <a:lnTo>
                  <a:pt x="820" y="266"/>
                </a:lnTo>
                <a:lnTo>
                  <a:pt x="820" y="266"/>
                </a:lnTo>
                <a:lnTo>
                  <a:pt x="820" y="259"/>
                </a:lnTo>
                <a:lnTo>
                  <a:pt x="841" y="259"/>
                </a:lnTo>
                <a:lnTo>
                  <a:pt x="841" y="259"/>
                </a:lnTo>
                <a:lnTo>
                  <a:pt x="841" y="259"/>
                </a:lnTo>
                <a:lnTo>
                  <a:pt x="841" y="253"/>
                </a:lnTo>
                <a:lnTo>
                  <a:pt x="965" y="253"/>
                </a:lnTo>
                <a:lnTo>
                  <a:pt x="965" y="253"/>
                </a:lnTo>
                <a:lnTo>
                  <a:pt x="965" y="253"/>
                </a:lnTo>
                <a:lnTo>
                  <a:pt x="965" y="246"/>
                </a:lnTo>
                <a:lnTo>
                  <a:pt x="1001" y="246"/>
                </a:lnTo>
                <a:lnTo>
                  <a:pt x="1001" y="246"/>
                </a:lnTo>
                <a:lnTo>
                  <a:pt x="1001" y="246"/>
                </a:lnTo>
                <a:lnTo>
                  <a:pt x="1001" y="240"/>
                </a:lnTo>
                <a:lnTo>
                  <a:pt x="1008" y="240"/>
                </a:lnTo>
                <a:lnTo>
                  <a:pt x="1008" y="240"/>
                </a:lnTo>
                <a:lnTo>
                  <a:pt x="1008" y="240"/>
                </a:lnTo>
                <a:lnTo>
                  <a:pt x="1008" y="233"/>
                </a:lnTo>
                <a:lnTo>
                  <a:pt x="1037" y="233"/>
                </a:lnTo>
                <a:lnTo>
                  <a:pt x="1037" y="233"/>
                </a:lnTo>
                <a:lnTo>
                  <a:pt x="1037" y="233"/>
                </a:lnTo>
                <a:lnTo>
                  <a:pt x="1037" y="227"/>
                </a:lnTo>
                <a:lnTo>
                  <a:pt x="1045" y="227"/>
                </a:lnTo>
                <a:lnTo>
                  <a:pt x="1045" y="227"/>
                </a:lnTo>
                <a:lnTo>
                  <a:pt x="1045" y="227"/>
                </a:lnTo>
                <a:lnTo>
                  <a:pt x="1045" y="220"/>
                </a:lnTo>
                <a:lnTo>
                  <a:pt x="1066" y="220"/>
                </a:lnTo>
                <a:lnTo>
                  <a:pt x="1066" y="220"/>
                </a:lnTo>
                <a:lnTo>
                  <a:pt x="1066" y="220"/>
                </a:lnTo>
                <a:lnTo>
                  <a:pt x="1066" y="214"/>
                </a:lnTo>
                <a:lnTo>
                  <a:pt x="1081" y="214"/>
                </a:lnTo>
                <a:lnTo>
                  <a:pt x="1081" y="214"/>
                </a:lnTo>
                <a:lnTo>
                  <a:pt x="1081" y="214"/>
                </a:lnTo>
                <a:lnTo>
                  <a:pt x="1081" y="207"/>
                </a:lnTo>
                <a:lnTo>
                  <a:pt x="1088" y="207"/>
                </a:lnTo>
                <a:lnTo>
                  <a:pt x="1088" y="207"/>
                </a:lnTo>
                <a:lnTo>
                  <a:pt x="1088" y="207"/>
                </a:lnTo>
                <a:lnTo>
                  <a:pt x="1088" y="201"/>
                </a:lnTo>
                <a:lnTo>
                  <a:pt x="1095" y="201"/>
                </a:lnTo>
                <a:lnTo>
                  <a:pt x="1095" y="201"/>
                </a:lnTo>
                <a:lnTo>
                  <a:pt x="1095" y="201"/>
                </a:lnTo>
                <a:lnTo>
                  <a:pt x="1095" y="194"/>
                </a:lnTo>
                <a:lnTo>
                  <a:pt x="1103" y="194"/>
                </a:lnTo>
                <a:lnTo>
                  <a:pt x="1103" y="194"/>
                </a:lnTo>
                <a:lnTo>
                  <a:pt x="1103" y="194"/>
                </a:lnTo>
                <a:lnTo>
                  <a:pt x="1103" y="188"/>
                </a:lnTo>
                <a:lnTo>
                  <a:pt x="1117" y="188"/>
                </a:lnTo>
                <a:lnTo>
                  <a:pt x="1117" y="188"/>
                </a:lnTo>
                <a:lnTo>
                  <a:pt x="1117" y="188"/>
                </a:lnTo>
                <a:lnTo>
                  <a:pt x="1117" y="181"/>
                </a:lnTo>
                <a:lnTo>
                  <a:pt x="1132" y="181"/>
                </a:lnTo>
                <a:lnTo>
                  <a:pt x="1132" y="181"/>
                </a:lnTo>
                <a:lnTo>
                  <a:pt x="1132" y="181"/>
                </a:lnTo>
                <a:lnTo>
                  <a:pt x="1132" y="175"/>
                </a:lnTo>
                <a:lnTo>
                  <a:pt x="1139" y="175"/>
                </a:lnTo>
                <a:lnTo>
                  <a:pt x="1139" y="175"/>
                </a:lnTo>
                <a:lnTo>
                  <a:pt x="1139" y="175"/>
                </a:lnTo>
                <a:lnTo>
                  <a:pt x="1139" y="168"/>
                </a:lnTo>
                <a:lnTo>
                  <a:pt x="1139" y="168"/>
                </a:lnTo>
                <a:lnTo>
                  <a:pt x="1139" y="168"/>
                </a:lnTo>
                <a:lnTo>
                  <a:pt x="1139" y="168"/>
                </a:lnTo>
                <a:lnTo>
                  <a:pt x="1139" y="162"/>
                </a:lnTo>
                <a:lnTo>
                  <a:pt x="1146" y="162"/>
                </a:lnTo>
                <a:lnTo>
                  <a:pt x="1146" y="162"/>
                </a:lnTo>
                <a:lnTo>
                  <a:pt x="1146" y="162"/>
                </a:lnTo>
                <a:lnTo>
                  <a:pt x="1146" y="156"/>
                </a:lnTo>
                <a:lnTo>
                  <a:pt x="1168" y="156"/>
                </a:lnTo>
                <a:lnTo>
                  <a:pt x="1168" y="156"/>
                </a:lnTo>
                <a:lnTo>
                  <a:pt x="1168" y="156"/>
                </a:lnTo>
                <a:lnTo>
                  <a:pt x="1168" y="149"/>
                </a:lnTo>
                <a:lnTo>
                  <a:pt x="1168" y="149"/>
                </a:lnTo>
                <a:lnTo>
                  <a:pt x="1168" y="149"/>
                </a:lnTo>
                <a:lnTo>
                  <a:pt x="1168" y="149"/>
                </a:lnTo>
                <a:lnTo>
                  <a:pt x="1168" y="143"/>
                </a:lnTo>
                <a:lnTo>
                  <a:pt x="1175" y="143"/>
                </a:lnTo>
                <a:lnTo>
                  <a:pt x="1175" y="143"/>
                </a:lnTo>
                <a:lnTo>
                  <a:pt x="1175" y="143"/>
                </a:lnTo>
                <a:lnTo>
                  <a:pt x="1175" y="117"/>
                </a:lnTo>
                <a:lnTo>
                  <a:pt x="1182" y="117"/>
                </a:lnTo>
                <a:lnTo>
                  <a:pt x="1182" y="117"/>
                </a:lnTo>
                <a:lnTo>
                  <a:pt x="1182" y="117"/>
                </a:lnTo>
                <a:lnTo>
                  <a:pt x="1182" y="110"/>
                </a:lnTo>
                <a:lnTo>
                  <a:pt x="1204" y="110"/>
                </a:lnTo>
                <a:lnTo>
                  <a:pt x="1204" y="110"/>
                </a:lnTo>
                <a:lnTo>
                  <a:pt x="1204" y="110"/>
                </a:lnTo>
                <a:lnTo>
                  <a:pt x="1204" y="104"/>
                </a:lnTo>
                <a:lnTo>
                  <a:pt x="1212" y="104"/>
                </a:lnTo>
                <a:lnTo>
                  <a:pt x="1212" y="104"/>
                </a:lnTo>
                <a:lnTo>
                  <a:pt x="1212" y="104"/>
                </a:lnTo>
                <a:lnTo>
                  <a:pt x="1212" y="97"/>
                </a:lnTo>
                <a:lnTo>
                  <a:pt x="1219" y="97"/>
                </a:lnTo>
                <a:lnTo>
                  <a:pt x="1219" y="97"/>
                </a:lnTo>
                <a:lnTo>
                  <a:pt x="1219" y="97"/>
                </a:lnTo>
                <a:lnTo>
                  <a:pt x="1219" y="91"/>
                </a:lnTo>
                <a:lnTo>
                  <a:pt x="1226" y="91"/>
                </a:lnTo>
                <a:lnTo>
                  <a:pt x="1226" y="91"/>
                </a:lnTo>
                <a:lnTo>
                  <a:pt x="1226" y="91"/>
                </a:lnTo>
                <a:lnTo>
                  <a:pt x="1226" y="84"/>
                </a:lnTo>
                <a:lnTo>
                  <a:pt x="1241" y="84"/>
                </a:lnTo>
                <a:lnTo>
                  <a:pt x="1241" y="84"/>
                </a:lnTo>
                <a:lnTo>
                  <a:pt x="1241" y="84"/>
                </a:lnTo>
                <a:lnTo>
                  <a:pt x="1241" y="78"/>
                </a:lnTo>
                <a:lnTo>
                  <a:pt x="1277" y="78"/>
                </a:lnTo>
                <a:lnTo>
                  <a:pt x="1277" y="78"/>
                </a:lnTo>
                <a:lnTo>
                  <a:pt x="1277" y="78"/>
                </a:lnTo>
                <a:lnTo>
                  <a:pt x="1277" y="71"/>
                </a:lnTo>
                <a:lnTo>
                  <a:pt x="1291" y="71"/>
                </a:lnTo>
                <a:lnTo>
                  <a:pt x="1291" y="71"/>
                </a:lnTo>
                <a:lnTo>
                  <a:pt x="1291" y="71"/>
                </a:lnTo>
                <a:lnTo>
                  <a:pt x="1291" y="58"/>
                </a:lnTo>
                <a:lnTo>
                  <a:pt x="1393" y="58"/>
                </a:lnTo>
                <a:lnTo>
                  <a:pt x="1393" y="58"/>
                </a:lnTo>
                <a:lnTo>
                  <a:pt x="1393" y="58"/>
                </a:lnTo>
                <a:lnTo>
                  <a:pt x="1393" y="52"/>
                </a:lnTo>
                <a:lnTo>
                  <a:pt x="1429" y="52"/>
                </a:lnTo>
                <a:lnTo>
                  <a:pt x="1429" y="52"/>
                </a:lnTo>
                <a:lnTo>
                  <a:pt x="1429" y="52"/>
                </a:lnTo>
                <a:lnTo>
                  <a:pt x="1429" y="39"/>
                </a:lnTo>
                <a:lnTo>
                  <a:pt x="1451" y="39"/>
                </a:lnTo>
                <a:lnTo>
                  <a:pt x="1451" y="39"/>
                </a:lnTo>
                <a:lnTo>
                  <a:pt x="1451" y="39"/>
                </a:lnTo>
                <a:lnTo>
                  <a:pt x="1451" y="33"/>
                </a:lnTo>
                <a:lnTo>
                  <a:pt x="1473" y="33"/>
                </a:lnTo>
                <a:lnTo>
                  <a:pt x="1473" y="33"/>
                </a:lnTo>
                <a:lnTo>
                  <a:pt x="1473" y="33"/>
                </a:lnTo>
                <a:lnTo>
                  <a:pt x="1473" y="20"/>
                </a:lnTo>
                <a:lnTo>
                  <a:pt x="1509" y="20"/>
                </a:lnTo>
                <a:lnTo>
                  <a:pt x="1509" y="20"/>
                </a:lnTo>
                <a:lnTo>
                  <a:pt x="1509" y="20"/>
                </a:lnTo>
                <a:lnTo>
                  <a:pt x="1509" y="13"/>
                </a:lnTo>
                <a:lnTo>
                  <a:pt x="1524" y="13"/>
                </a:lnTo>
                <a:lnTo>
                  <a:pt x="1524" y="13"/>
                </a:lnTo>
                <a:lnTo>
                  <a:pt x="1524" y="13"/>
                </a:lnTo>
                <a:lnTo>
                  <a:pt x="1524" y="0"/>
                </a:lnTo>
                <a:lnTo>
                  <a:pt x="1560" y="0"/>
                </a:lnTo>
                <a:lnTo>
                  <a:pt x="1560" y="0"/>
                </a:lnTo>
              </a:path>
            </a:pathLst>
          </a:custGeom>
          <a:noFill/>
          <a:ln w="34925">
            <a:solidFill>
              <a:srgbClr val="FFA500"/>
            </a:solidFill>
            <a:prstDash val="solid"/>
            <a:round/>
            <a:headEnd/>
            <a:tailEnd/>
          </a:ln>
        </p:spPr>
        <p:txBody>
          <a:bodyPr/>
          <a:lstStyle/>
          <a:p>
            <a:pPr>
              <a:spcBef>
                <a:spcPct val="20000"/>
              </a:spcBef>
              <a:defRPr/>
            </a:pPr>
            <a:endParaRPr lang="en-US" sz="3200">
              <a:solidFill>
                <a:srgbClr val="FFFFFF"/>
              </a:solidFill>
              <a:cs typeface="Arial" pitchFamily="34" charset="0"/>
            </a:endParaRPr>
          </a:p>
        </p:txBody>
      </p:sp>
      <p:sp>
        <p:nvSpPr>
          <p:cNvPr id="673796" name="Line 4"/>
          <p:cNvSpPr>
            <a:spLocks noChangeShapeType="1"/>
          </p:cNvSpPr>
          <p:nvPr/>
        </p:nvSpPr>
        <p:spPr bwMode="auto">
          <a:xfrm>
            <a:off x="1766888" y="5741988"/>
            <a:ext cx="6691312" cy="1587"/>
          </a:xfrm>
          <a:prstGeom prst="line">
            <a:avLst/>
          </a:prstGeom>
          <a:noFill/>
          <a:ln w="11113">
            <a:solidFill>
              <a:srgbClr val="000000"/>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797" name="Line 5"/>
          <p:cNvSpPr>
            <a:spLocks noChangeShapeType="1"/>
          </p:cNvSpPr>
          <p:nvPr/>
        </p:nvSpPr>
        <p:spPr bwMode="auto">
          <a:xfrm>
            <a:off x="8458200" y="5741988"/>
            <a:ext cx="1588" cy="87312"/>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798" name="Rectangle 6"/>
          <p:cNvSpPr>
            <a:spLocks noChangeArrowheads="1"/>
          </p:cNvSpPr>
          <p:nvPr/>
        </p:nvSpPr>
        <p:spPr bwMode="auto">
          <a:xfrm>
            <a:off x="1716088" y="5943600"/>
            <a:ext cx="112712"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0</a:t>
            </a:r>
          </a:p>
        </p:txBody>
      </p:sp>
      <p:sp>
        <p:nvSpPr>
          <p:cNvPr id="673799" name="Rectangle 7"/>
          <p:cNvSpPr>
            <a:spLocks noChangeArrowheads="1"/>
          </p:cNvSpPr>
          <p:nvPr/>
        </p:nvSpPr>
        <p:spPr bwMode="auto">
          <a:xfrm>
            <a:off x="2378075" y="5943600"/>
            <a:ext cx="112713"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1</a:t>
            </a:r>
          </a:p>
        </p:txBody>
      </p:sp>
      <p:sp>
        <p:nvSpPr>
          <p:cNvPr id="673800" name="Rectangle 8"/>
          <p:cNvSpPr>
            <a:spLocks noChangeArrowheads="1"/>
          </p:cNvSpPr>
          <p:nvPr/>
        </p:nvSpPr>
        <p:spPr bwMode="auto">
          <a:xfrm>
            <a:off x="3051175" y="5943600"/>
            <a:ext cx="112713"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2</a:t>
            </a:r>
          </a:p>
        </p:txBody>
      </p:sp>
      <p:sp>
        <p:nvSpPr>
          <p:cNvPr id="673801" name="Rectangle 9"/>
          <p:cNvSpPr>
            <a:spLocks noChangeArrowheads="1"/>
          </p:cNvSpPr>
          <p:nvPr/>
        </p:nvSpPr>
        <p:spPr bwMode="auto">
          <a:xfrm>
            <a:off x="3725863" y="5943600"/>
            <a:ext cx="112712"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3</a:t>
            </a:r>
          </a:p>
        </p:txBody>
      </p:sp>
      <p:sp>
        <p:nvSpPr>
          <p:cNvPr id="673802" name="Rectangle 10"/>
          <p:cNvSpPr>
            <a:spLocks noChangeArrowheads="1"/>
          </p:cNvSpPr>
          <p:nvPr/>
        </p:nvSpPr>
        <p:spPr bwMode="auto">
          <a:xfrm>
            <a:off x="4387850" y="5943600"/>
            <a:ext cx="112713"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4</a:t>
            </a:r>
          </a:p>
        </p:txBody>
      </p:sp>
      <p:sp>
        <p:nvSpPr>
          <p:cNvPr id="673803" name="Rectangle 11"/>
          <p:cNvSpPr>
            <a:spLocks noChangeArrowheads="1"/>
          </p:cNvSpPr>
          <p:nvPr/>
        </p:nvSpPr>
        <p:spPr bwMode="auto">
          <a:xfrm>
            <a:off x="5062538" y="5943600"/>
            <a:ext cx="112712"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5</a:t>
            </a:r>
          </a:p>
        </p:txBody>
      </p:sp>
      <p:sp>
        <p:nvSpPr>
          <p:cNvPr id="673804" name="Rectangle 12"/>
          <p:cNvSpPr>
            <a:spLocks noChangeArrowheads="1"/>
          </p:cNvSpPr>
          <p:nvPr/>
        </p:nvSpPr>
        <p:spPr bwMode="auto">
          <a:xfrm>
            <a:off x="5735638" y="5943600"/>
            <a:ext cx="112712"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6</a:t>
            </a:r>
          </a:p>
        </p:txBody>
      </p:sp>
      <p:sp>
        <p:nvSpPr>
          <p:cNvPr id="673805" name="Rectangle 13"/>
          <p:cNvSpPr>
            <a:spLocks noChangeArrowheads="1"/>
          </p:cNvSpPr>
          <p:nvPr/>
        </p:nvSpPr>
        <p:spPr bwMode="auto">
          <a:xfrm>
            <a:off x="6396038" y="5943600"/>
            <a:ext cx="112712"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7</a:t>
            </a:r>
          </a:p>
        </p:txBody>
      </p:sp>
      <p:sp>
        <p:nvSpPr>
          <p:cNvPr id="673806" name="Rectangle 14"/>
          <p:cNvSpPr>
            <a:spLocks noChangeArrowheads="1"/>
          </p:cNvSpPr>
          <p:nvPr/>
        </p:nvSpPr>
        <p:spPr bwMode="auto">
          <a:xfrm>
            <a:off x="7070725" y="5943600"/>
            <a:ext cx="112713"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8</a:t>
            </a:r>
          </a:p>
        </p:txBody>
      </p:sp>
      <p:sp>
        <p:nvSpPr>
          <p:cNvPr id="673807" name="Rectangle 15"/>
          <p:cNvSpPr>
            <a:spLocks noChangeArrowheads="1"/>
          </p:cNvSpPr>
          <p:nvPr/>
        </p:nvSpPr>
        <p:spPr bwMode="auto">
          <a:xfrm>
            <a:off x="7743825" y="5943600"/>
            <a:ext cx="112713"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9</a:t>
            </a:r>
          </a:p>
        </p:txBody>
      </p:sp>
      <p:sp>
        <p:nvSpPr>
          <p:cNvPr id="673808" name="Rectangle 16"/>
          <p:cNvSpPr>
            <a:spLocks noChangeArrowheads="1"/>
          </p:cNvSpPr>
          <p:nvPr/>
        </p:nvSpPr>
        <p:spPr bwMode="auto">
          <a:xfrm>
            <a:off x="8350250" y="5943600"/>
            <a:ext cx="225425"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10</a:t>
            </a:r>
          </a:p>
        </p:txBody>
      </p:sp>
      <p:sp>
        <p:nvSpPr>
          <p:cNvPr id="673809" name="Line 17"/>
          <p:cNvSpPr>
            <a:spLocks noChangeShapeType="1"/>
          </p:cNvSpPr>
          <p:nvPr/>
        </p:nvSpPr>
        <p:spPr bwMode="auto">
          <a:xfrm flipV="1">
            <a:off x="1766888" y="1412875"/>
            <a:ext cx="1587" cy="4168775"/>
          </a:xfrm>
          <a:prstGeom prst="line">
            <a:avLst/>
          </a:prstGeom>
          <a:noFill/>
          <a:ln w="11113">
            <a:solidFill>
              <a:srgbClr val="000000"/>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10" name="Rectangle 18"/>
          <p:cNvSpPr>
            <a:spLocks noChangeArrowheads="1"/>
          </p:cNvSpPr>
          <p:nvPr/>
        </p:nvSpPr>
        <p:spPr bwMode="auto">
          <a:xfrm rot="16200000">
            <a:off x="1423195" y="5536406"/>
            <a:ext cx="112712"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0</a:t>
            </a:r>
          </a:p>
        </p:txBody>
      </p:sp>
      <p:sp>
        <p:nvSpPr>
          <p:cNvPr id="673811" name="Rectangle 19"/>
          <p:cNvSpPr>
            <a:spLocks noChangeArrowheads="1"/>
          </p:cNvSpPr>
          <p:nvPr/>
        </p:nvSpPr>
        <p:spPr bwMode="auto">
          <a:xfrm rot="16200000">
            <a:off x="1366838" y="4829175"/>
            <a:ext cx="225425"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10</a:t>
            </a:r>
          </a:p>
        </p:txBody>
      </p:sp>
      <p:sp>
        <p:nvSpPr>
          <p:cNvPr id="673812" name="Rectangle 20"/>
          <p:cNvSpPr>
            <a:spLocks noChangeArrowheads="1"/>
          </p:cNvSpPr>
          <p:nvPr/>
        </p:nvSpPr>
        <p:spPr bwMode="auto">
          <a:xfrm rot="16200000">
            <a:off x="1366838" y="4132263"/>
            <a:ext cx="225425"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20</a:t>
            </a:r>
          </a:p>
        </p:txBody>
      </p:sp>
      <p:sp>
        <p:nvSpPr>
          <p:cNvPr id="673813" name="Rectangle 21"/>
          <p:cNvSpPr>
            <a:spLocks noChangeArrowheads="1"/>
          </p:cNvSpPr>
          <p:nvPr/>
        </p:nvSpPr>
        <p:spPr bwMode="auto">
          <a:xfrm rot="16200000">
            <a:off x="1373188" y="3436938"/>
            <a:ext cx="225425"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30</a:t>
            </a:r>
          </a:p>
        </p:txBody>
      </p:sp>
      <p:sp>
        <p:nvSpPr>
          <p:cNvPr id="673814" name="Rectangle 22"/>
          <p:cNvSpPr>
            <a:spLocks noChangeArrowheads="1"/>
          </p:cNvSpPr>
          <p:nvPr/>
        </p:nvSpPr>
        <p:spPr bwMode="auto">
          <a:xfrm rot="16200000">
            <a:off x="1381125" y="2705100"/>
            <a:ext cx="225425"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40</a:t>
            </a:r>
          </a:p>
        </p:txBody>
      </p:sp>
      <p:sp>
        <p:nvSpPr>
          <p:cNvPr id="673815" name="Rectangle 23"/>
          <p:cNvSpPr>
            <a:spLocks noChangeArrowheads="1"/>
          </p:cNvSpPr>
          <p:nvPr/>
        </p:nvSpPr>
        <p:spPr bwMode="auto">
          <a:xfrm rot="16200000">
            <a:off x="1371600" y="2006600"/>
            <a:ext cx="225425"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50</a:t>
            </a:r>
          </a:p>
        </p:txBody>
      </p:sp>
      <p:sp>
        <p:nvSpPr>
          <p:cNvPr id="673816" name="Rectangle 24"/>
          <p:cNvSpPr>
            <a:spLocks noChangeArrowheads="1"/>
          </p:cNvSpPr>
          <p:nvPr/>
        </p:nvSpPr>
        <p:spPr bwMode="auto">
          <a:xfrm rot="16200000">
            <a:off x="1370013" y="1311275"/>
            <a:ext cx="225425" cy="244475"/>
          </a:xfrm>
          <a:prstGeom prst="rect">
            <a:avLst/>
          </a:prstGeom>
          <a:noFill/>
          <a:ln w="9525">
            <a:noFill/>
            <a:miter lim="800000"/>
            <a:headEnd/>
            <a:tailEnd/>
          </a:ln>
        </p:spPr>
        <p:txBody>
          <a:bodyPr wrap="none" lIns="0" tIns="0" rIns="0" bIns="0">
            <a:spAutoFit/>
          </a:bodyPr>
          <a:lstStyle/>
          <a:p>
            <a:pPr eaLnBrk="1" hangingPunct="1">
              <a:defRPr/>
            </a:pPr>
            <a:r>
              <a:rPr lang="en-US" sz="1600">
                <a:solidFill>
                  <a:srgbClr val="FFFFFF"/>
                </a:solidFill>
                <a:cs typeface="Arial" pitchFamily="34" charset="0"/>
              </a:rPr>
              <a:t>60</a:t>
            </a:r>
          </a:p>
        </p:txBody>
      </p:sp>
      <p:sp>
        <p:nvSpPr>
          <p:cNvPr id="673817" name="Line 25"/>
          <p:cNvSpPr>
            <a:spLocks noChangeShapeType="1"/>
          </p:cNvSpPr>
          <p:nvPr/>
        </p:nvSpPr>
        <p:spPr bwMode="auto">
          <a:xfrm>
            <a:off x="1766888" y="5802313"/>
            <a:ext cx="1587"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18" name="Line 26"/>
          <p:cNvSpPr>
            <a:spLocks noChangeShapeType="1"/>
          </p:cNvSpPr>
          <p:nvPr/>
        </p:nvSpPr>
        <p:spPr bwMode="auto">
          <a:xfrm>
            <a:off x="2430463" y="5802313"/>
            <a:ext cx="1587"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19" name="Line 27"/>
          <p:cNvSpPr>
            <a:spLocks noChangeShapeType="1"/>
          </p:cNvSpPr>
          <p:nvPr/>
        </p:nvSpPr>
        <p:spPr bwMode="auto">
          <a:xfrm>
            <a:off x="3103563" y="5802313"/>
            <a:ext cx="0"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0" name="Line 28"/>
          <p:cNvSpPr>
            <a:spLocks noChangeShapeType="1"/>
          </p:cNvSpPr>
          <p:nvPr/>
        </p:nvSpPr>
        <p:spPr bwMode="auto">
          <a:xfrm>
            <a:off x="3776663" y="5802313"/>
            <a:ext cx="1587"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1" name="Line 29"/>
          <p:cNvSpPr>
            <a:spLocks noChangeShapeType="1"/>
          </p:cNvSpPr>
          <p:nvPr/>
        </p:nvSpPr>
        <p:spPr bwMode="auto">
          <a:xfrm>
            <a:off x="4438650" y="5802313"/>
            <a:ext cx="1588"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2" name="Line 30"/>
          <p:cNvSpPr>
            <a:spLocks noChangeShapeType="1"/>
          </p:cNvSpPr>
          <p:nvPr/>
        </p:nvSpPr>
        <p:spPr bwMode="auto">
          <a:xfrm>
            <a:off x="5111750" y="5802313"/>
            <a:ext cx="3175"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3" name="Line 31"/>
          <p:cNvSpPr>
            <a:spLocks noChangeShapeType="1"/>
          </p:cNvSpPr>
          <p:nvPr/>
        </p:nvSpPr>
        <p:spPr bwMode="auto">
          <a:xfrm>
            <a:off x="5786438" y="5802313"/>
            <a:ext cx="1587"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4" name="Line 32"/>
          <p:cNvSpPr>
            <a:spLocks noChangeShapeType="1"/>
          </p:cNvSpPr>
          <p:nvPr/>
        </p:nvSpPr>
        <p:spPr bwMode="auto">
          <a:xfrm>
            <a:off x="6448425" y="5802313"/>
            <a:ext cx="1588"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5" name="Line 33"/>
          <p:cNvSpPr>
            <a:spLocks noChangeShapeType="1"/>
          </p:cNvSpPr>
          <p:nvPr/>
        </p:nvSpPr>
        <p:spPr bwMode="auto">
          <a:xfrm>
            <a:off x="7121525" y="5802313"/>
            <a:ext cx="1588"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6" name="Line 34"/>
          <p:cNvSpPr>
            <a:spLocks noChangeShapeType="1"/>
          </p:cNvSpPr>
          <p:nvPr/>
        </p:nvSpPr>
        <p:spPr bwMode="auto">
          <a:xfrm>
            <a:off x="7794625" y="5802313"/>
            <a:ext cx="1588" cy="85725"/>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7" name="Line 35"/>
          <p:cNvSpPr>
            <a:spLocks noChangeShapeType="1"/>
          </p:cNvSpPr>
          <p:nvPr/>
        </p:nvSpPr>
        <p:spPr bwMode="auto">
          <a:xfrm flipH="1">
            <a:off x="1652588" y="5640388"/>
            <a:ext cx="114300" cy="1587"/>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8" name="Line 36"/>
          <p:cNvSpPr>
            <a:spLocks noChangeShapeType="1"/>
          </p:cNvSpPr>
          <p:nvPr/>
        </p:nvSpPr>
        <p:spPr bwMode="auto">
          <a:xfrm flipH="1">
            <a:off x="1652588" y="4943475"/>
            <a:ext cx="114300" cy="1588"/>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29" name="Line 37"/>
          <p:cNvSpPr>
            <a:spLocks noChangeShapeType="1"/>
          </p:cNvSpPr>
          <p:nvPr/>
        </p:nvSpPr>
        <p:spPr bwMode="auto">
          <a:xfrm flipH="1">
            <a:off x="1652588" y="4246563"/>
            <a:ext cx="114300" cy="1587"/>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30" name="Line 38"/>
          <p:cNvSpPr>
            <a:spLocks noChangeShapeType="1"/>
          </p:cNvSpPr>
          <p:nvPr/>
        </p:nvSpPr>
        <p:spPr bwMode="auto">
          <a:xfrm flipH="1">
            <a:off x="1652588" y="3551238"/>
            <a:ext cx="114300" cy="1587"/>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31" name="Line 39"/>
          <p:cNvSpPr>
            <a:spLocks noChangeShapeType="1"/>
          </p:cNvSpPr>
          <p:nvPr/>
        </p:nvSpPr>
        <p:spPr bwMode="auto">
          <a:xfrm flipH="1">
            <a:off x="1652588" y="2865438"/>
            <a:ext cx="114300" cy="1587"/>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32" name="Line 40"/>
          <p:cNvSpPr>
            <a:spLocks noChangeShapeType="1"/>
          </p:cNvSpPr>
          <p:nvPr/>
        </p:nvSpPr>
        <p:spPr bwMode="auto">
          <a:xfrm flipH="1">
            <a:off x="1652588" y="2166938"/>
            <a:ext cx="114300" cy="1587"/>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33" name="Line 41"/>
          <p:cNvSpPr>
            <a:spLocks noChangeShapeType="1"/>
          </p:cNvSpPr>
          <p:nvPr/>
        </p:nvSpPr>
        <p:spPr bwMode="auto">
          <a:xfrm flipH="1">
            <a:off x="1652588" y="1470025"/>
            <a:ext cx="114300" cy="1588"/>
          </a:xfrm>
          <a:prstGeom prst="line">
            <a:avLst/>
          </a:prstGeom>
          <a:noFill/>
          <a:ln w="11176">
            <a:solidFill>
              <a:schemeClr val="bg1"/>
            </a:solidFill>
            <a:round/>
            <a:headEnd/>
            <a:tailEnd/>
          </a:ln>
        </p:spPr>
        <p:txBody>
          <a:bodyPr/>
          <a:lstStyle/>
          <a:p>
            <a:pPr>
              <a:spcBef>
                <a:spcPct val="20000"/>
              </a:spcBef>
              <a:defRPr/>
            </a:pPr>
            <a:endParaRPr lang="en-US" sz="3200">
              <a:solidFill>
                <a:srgbClr val="FFFFFF"/>
              </a:solidFill>
              <a:cs typeface="Arial" pitchFamily="34" charset="0"/>
            </a:endParaRPr>
          </a:p>
        </p:txBody>
      </p:sp>
      <p:sp>
        <p:nvSpPr>
          <p:cNvPr id="673834" name="Rectangle 42"/>
          <p:cNvSpPr>
            <a:spLocks noChangeArrowheads="1"/>
          </p:cNvSpPr>
          <p:nvPr/>
        </p:nvSpPr>
        <p:spPr bwMode="auto">
          <a:xfrm>
            <a:off x="1752600" y="1295400"/>
            <a:ext cx="6843713" cy="4492625"/>
          </a:xfrm>
          <a:prstGeom prst="rect">
            <a:avLst/>
          </a:prstGeom>
          <a:noFill/>
          <a:ln w="11176">
            <a:solidFill>
              <a:schemeClr val="bg1"/>
            </a:solidFill>
            <a:miter lim="800000"/>
            <a:headEnd/>
            <a:tailEnd/>
          </a:ln>
        </p:spPr>
        <p:txBody>
          <a:bodyPr/>
          <a:lstStyle/>
          <a:p>
            <a:pPr>
              <a:spcBef>
                <a:spcPct val="20000"/>
              </a:spcBef>
              <a:defRPr/>
            </a:pPr>
            <a:endParaRPr lang="en-US" sz="3200">
              <a:solidFill>
                <a:srgbClr val="FFFFFF"/>
              </a:solidFill>
              <a:cs typeface="Arial" pitchFamily="34" charset="0"/>
            </a:endParaRPr>
          </a:p>
        </p:txBody>
      </p:sp>
      <p:sp>
        <p:nvSpPr>
          <p:cNvPr id="673835" name="Rectangle 43"/>
          <p:cNvSpPr>
            <a:spLocks noChangeArrowheads="1"/>
          </p:cNvSpPr>
          <p:nvPr/>
        </p:nvSpPr>
        <p:spPr bwMode="auto">
          <a:xfrm rot="16200000">
            <a:off x="-531018" y="3355181"/>
            <a:ext cx="2768600" cy="274637"/>
          </a:xfrm>
          <a:prstGeom prst="rect">
            <a:avLst/>
          </a:prstGeom>
          <a:noFill/>
          <a:ln w="9525">
            <a:noFill/>
            <a:miter lim="800000"/>
            <a:headEnd/>
            <a:tailEnd/>
          </a:ln>
        </p:spPr>
        <p:txBody>
          <a:bodyPr wrap="none" lIns="0" tIns="0" rIns="0" bIns="0">
            <a:spAutoFit/>
          </a:bodyPr>
          <a:lstStyle/>
          <a:p>
            <a:pPr eaLnBrk="1" hangingPunct="1">
              <a:defRPr/>
            </a:pPr>
            <a:r>
              <a:rPr lang="en-US" b="1">
                <a:solidFill>
                  <a:srgbClr val="FFFFFF"/>
                </a:solidFill>
                <a:cs typeface="Arial" pitchFamily="34" charset="0"/>
              </a:rPr>
              <a:t>Cumulative Incidence (%)</a:t>
            </a:r>
          </a:p>
        </p:txBody>
      </p:sp>
      <p:sp>
        <p:nvSpPr>
          <p:cNvPr id="673836" name="Freeform 44"/>
          <p:cNvSpPr>
            <a:spLocks/>
          </p:cNvSpPr>
          <p:nvPr/>
        </p:nvSpPr>
        <p:spPr bwMode="auto">
          <a:xfrm>
            <a:off x="1766888" y="4675188"/>
            <a:ext cx="6691312" cy="906462"/>
          </a:xfrm>
          <a:custGeom>
            <a:avLst/>
            <a:gdLst/>
            <a:ahLst/>
            <a:cxnLst>
              <a:cxn ang="0">
                <a:pos x="22" y="608"/>
              </a:cxn>
              <a:cxn ang="0">
                <a:pos x="102" y="602"/>
              </a:cxn>
              <a:cxn ang="0">
                <a:pos x="138" y="595"/>
              </a:cxn>
              <a:cxn ang="0">
                <a:pos x="167" y="582"/>
              </a:cxn>
              <a:cxn ang="0">
                <a:pos x="203" y="576"/>
              </a:cxn>
              <a:cxn ang="0">
                <a:pos x="261" y="569"/>
              </a:cxn>
              <a:cxn ang="0">
                <a:pos x="334" y="556"/>
              </a:cxn>
              <a:cxn ang="0">
                <a:pos x="421" y="550"/>
              </a:cxn>
              <a:cxn ang="0">
                <a:pos x="465" y="543"/>
              </a:cxn>
              <a:cxn ang="0">
                <a:pos x="544" y="530"/>
              </a:cxn>
              <a:cxn ang="0">
                <a:pos x="595" y="517"/>
              </a:cxn>
              <a:cxn ang="0">
                <a:pos x="646" y="511"/>
              </a:cxn>
              <a:cxn ang="0">
                <a:pos x="682" y="505"/>
              </a:cxn>
              <a:cxn ang="0">
                <a:pos x="755" y="492"/>
              </a:cxn>
              <a:cxn ang="0">
                <a:pos x="762" y="485"/>
              </a:cxn>
              <a:cxn ang="0">
                <a:pos x="806" y="479"/>
              </a:cxn>
              <a:cxn ang="0">
                <a:pos x="864" y="466"/>
              </a:cxn>
              <a:cxn ang="0">
                <a:pos x="922" y="453"/>
              </a:cxn>
              <a:cxn ang="0">
                <a:pos x="1016" y="446"/>
              </a:cxn>
              <a:cxn ang="0">
                <a:pos x="1038" y="440"/>
              </a:cxn>
              <a:cxn ang="0">
                <a:pos x="1110" y="427"/>
              </a:cxn>
              <a:cxn ang="0">
                <a:pos x="1118" y="420"/>
              </a:cxn>
              <a:cxn ang="0">
                <a:pos x="1248" y="414"/>
              </a:cxn>
              <a:cxn ang="0">
                <a:pos x="1277" y="401"/>
              </a:cxn>
              <a:cxn ang="0">
                <a:pos x="1328" y="394"/>
              </a:cxn>
              <a:cxn ang="0">
                <a:pos x="1364" y="388"/>
              </a:cxn>
              <a:cxn ang="0">
                <a:pos x="1430" y="375"/>
              </a:cxn>
              <a:cxn ang="0">
                <a:pos x="1444" y="369"/>
              </a:cxn>
              <a:cxn ang="0">
                <a:pos x="1495" y="362"/>
              </a:cxn>
              <a:cxn ang="0">
                <a:pos x="1538" y="349"/>
              </a:cxn>
              <a:cxn ang="0">
                <a:pos x="1582" y="343"/>
              </a:cxn>
              <a:cxn ang="0">
                <a:pos x="1589" y="336"/>
              </a:cxn>
              <a:cxn ang="0">
                <a:pos x="1647" y="323"/>
              </a:cxn>
              <a:cxn ang="0">
                <a:pos x="1676" y="317"/>
              </a:cxn>
              <a:cxn ang="0">
                <a:pos x="1691" y="304"/>
              </a:cxn>
              <a:cxn ang="0">
                <a:pos x="1771" y="297"/>
              </a:cxn>
              <a:cxn ang="0">
                <a:pos x="1836" y="284"/>
              </a:cxn>
              <a:cxn ang="0">
                <a:pos x="1938" y="278"/>
              </a:cxn>
              <a:cxn ang="0">
                <a:pos x="1952" y="265"/>
              </a:cxn>
              <a:cxn ang="0">
                <a:pos x="1981" y="259"/>
              </a:cxn>
              <a:cxn ang="0">
                <a:pos x="2054" y="246"/>
              </a:cxn>
              <a:cxn ang="0">
                <a:pos x="2133" y="239"/>
              </a:cxn>
              <a:cxn ang="0">
                <a:pos x="2191" y="233"/>
              </a:cxn>
              <a:cxn ang="0">
                <a:pos x="2199" y="213"/>
              </a:cxn>
              <a:cxn ang="0">
                <a:pos x="2228" y="207"/>
              </a:cxn>
              <a:cxn ang="0">
                <a:pos x="2286" y="194"/>
              </a:cxn>
              <a:cxn ang="0">
                <a:pos x="2300" y="187"/>
              </a:cxn>
              <a:cxn ang="0">
                <a:pos x="2308" y="174"/>
              </a:cxn>
              <a:cxn ang="0">
                <a:pos x="2424" y="168"/>
              </a:cxn>
              <a:cxn ang="0">
                <a:pos x="2445" y="155"/>
              </a:cxn>
              <a:cxn ang="0">
                <a:pos x="2460" y="148"/>
              </a:cxn>
              <a:cxn ang="0">
                <a:pos x="2641" y="135"/>
              </a:cxn>
              <a:cxn ang="0">
                <a:pos x="2721" y="129"/>
              </a:cxn>
              <a:cxn ang="0">
                <a:pos x="2765" y="116"/>
              </a:cxn>
              <a:cxn ang="0">
                <a:pos x="2815" y="110"/>
              </a:cxn>
              <a:cxn ang="0">
                <a:pos x="2968" y="97"/>
              </a:cxn>
              <a:cxn ang="0">
                <a:pos x="3004" y="90"/>
              </a:cxn>
              <a:cxn ang="0">
                <a:pos x="3033" y="77"/>
              </a:cxn>
              <a:cxn ang="0">
                <a:pos x="3062" y="64"/>
              </a:cxn>
              <a:cxn ang="0">
                <a:pos x="3461" y="58"/>
              </a:cxn>
              <a:cxn ang="0">
                <a:pos x="3635" y="38"/>
              </a:cxn>
              <a:cxn ang="0">
                <a:pos x="3693" y="25"/>
              </a:cxn>
              <a:cxn ang="0">
                <a:pos x="3817" y="0"/>
              </a:cxn>
            </a:cxnLst>
            <a:rect l="0" t="0" r="r" b="b"/>
            <a:pathLst>
              <a:path w="3817" h="615">
                <a:moveTo>
                  <a:pt x="0" y="615"/>
                </a:moveTo>
                <a:lnTo>
                  <a:pt x="15" y="615"/>
                </a:lnTo>
                <a:lnTo>
                  <a:pt x="15" y="608"/>
                </a:lnTo>
                <a:lnTo>
                  <a:pt x="22" y="608"/>
                </a:lnTo>
                <a:lnTo>
                  <a:pt x="22" y="608"/>
                </a:lnTo>
                <a:lnTo>
                  <a:pt x="80" y="608"/>
                </a:lnTo>
                <a:lnTo>
                  <a:pt x="80" y="602"/>
                </a:lnTo>
                <a:lnTo>
                  <a:pt x="102" y="602"/>
                </a:lnTo>
                <a:lnTo>
                  <a:pt x="102" y="595"/>
                </a:lnTo>
                <a:lnTo>
                  <a:pt x="131" y="595"/>
                </a:lnTo>
                <a:lnTo>
                  <a:pt x="131" y="595"/>
                </a:lnTo>
                <a:lnTo>
                  <a:pt x="138" y="595"/>
                </a:lnTo>
                <a:lnTo>
                  <a:pt x="138" y="589"/>
                </a:lnTo>
                <a:lnTo>
                  <a:pt x="153" y="589"/>
                </a:lnTo>
                <a:lnTo>
                  <a:pt x="153" y="582"/>
                </a:lnTo>
                <a:lnTo>
                  <a:pt x="167" y="582"/>
                </a:lnTo>
                <a:lnTo>
                  <a:pt x="167" y="582"/>
                </a:lnTo>
                <a:lnTo>
                  <a:pt x="189" y="582"/>
                </a:lnTo>
                <a:lnTo>
                  <a:pt x="189" y="576"/>
                </a:lnTo>
                <a:lnTo>
                  <a:pt x="203" y="576"/>
                </a:lnTo>
                <a:lnTo>
                  <a:pt x="203" y="569"/>
                </a:lnTo>
                <a:lnTo>
                  <a:pt x="203" y="569"/>
                </a:lnTo>
                <a:lnTo>
                  <a:pt x="203" y="569"/>
                </a:lnTo>
                <a:lnTo>
                  <a:pt x="261" y="569"/>
                </a:lnTo>
                <a:lnTo>
                  <a:pt x="261" y="563"/>
                </a:lnTo>
                <a:lnTo>
                  <a:pt x="327" y="563"/>
                </a:lnTo>
                <a:lnTo>
                  <a:pt x="327" y="556"/>
                </a:lnTo>
                <a:lnTo>
                  <a:pt x="334" y="556"/>
                </a:lnTo>
                <a:lnTo>
                  <a:pt x="334" y="556"/>
                </a:lnTo>
                <a:lnTo>
                  <a:pt x="356" y="556"/>
                </a:lnTo>
                <a:lnTo>
                  <a:pt x="356" y="550"/>
                </a:lnTo>
                <a:lnTo>
                  <a:pt x="421" y="550"/>
                </a:lnTo>
                <a:lnTo>
                  <a:pt x="421" y="543"/>
                </a:lnTo>
                <a:lnTo>
                  <a:pt x="443" y="543"/>
                </a:lnTo>
                <a:lnTo>
                  <a:pt x="443" y="543"/>
                </a:lnTo>
                <a:lnTo>
                  <a:pt x="465" y="543"/>
                </a:lnTo>
                <a:lnTo>
                  <a:pt x="465" y="537"/>
                </a:lnTo>
                <a:lnTo>
                  <a:pt x="494" y="537"/>
                </a:lnTo>
                <a:lnTo>
                  <a:pt x="494" y="530"/>
                </a:lnTo>
                <a:lnTo>
                  <a:pt x="544" y="530"/>
                </a:lnTo>
                <a:lnTo>
                  <a:pt x="544" y="530"/>
                </a:lnTo>
                <a:lnTo>
                  <a:pt x="581" y="530"/>
                </a:lnTo>
                <a:lnTo>
                  <a:pt x="581" y="517"/>
                </a:lnTo>
                <a:lnTo>
                  <a:pt x="595" y="517"/>
                </a:lnTo>
                <a:lnTo>
                  <a:pt x="595" y="517"/>
                </a:lnTo>
                <a:lnTo>
                  <a:pt x="610" y="517"/>
                </a:lnTo>
                <a:lnTo>
                  <a:pt x="610" y="511"/>
                </a:lnTo>
                <a:lnTo>
                  <a:pt x="646" y="511"/>
                </a:lnTo>
                <a:lnTo>
                  <a:pt x="646" y="505"/>
                </a:lnTo>
                <a:lnTo>
                  <a:pt x="668" y="505"/>
                </a:lnTo>
                <a:lnTo>
                  <a:pt x="668" y="505"/>
                </a:lnTo>
                <a:lnTo>
                  <a:pt x="682" y="505"/>
                </a:lnTo>
                <a:lnTo>
                  <a:pt x="682" y="498"/>
                </a:lnTo>
                <a:lnTo>
                  <a:pt x="690" y="498"/>
                </a:lnTo>
                <a:lnTo>
                  <a:pt x="690" y="492"/>
                </a:lnTo>
                <a:lnTo>
                  <a:pt x="755" y="492"/>
                </a:lnTo>
                <a:lnTo>
                  <a:pt x="755" y="492"/>
                </a:lnTo>
                <a:lnTo>
                  <a:pt x="755" y="492"/>
                </a:lnTo>
                <a:lnTo>
                  <a:pt x="755" y="485"/>
                </a:lnTo>
                <a:lnTo>
                  <a:pt x="762" y="485"/>
                </a:lnTo>
                <a:lnTo>
                  <a:pt x="762" y="479"/>
                </a:lnTo>
                <a:lnTo>
                  <a:pt x="762" y="479"/>
                </a:lnTo>
                <a:lnTo>
                  <a:pt x="762" y="479"/>
                </a:lnTo>
                <a:lnTo>
                  <a:pt x="806" y="479"/>
                </a:lnTo>
                <a:lnTo>
                  <a:pt x="806" y="472"/>
                </a:lnTo>
                <a:lnTo>
                  <a:pt x="813" y="472"/>
                </a:lnTo>
                <a:lnTo>
                  <a:pt x="813" y="466"/>
                </a:lnTo>
                <a:lnTo>
                  <a:pt x="864" y="466"/>
                </a:lnTo>
                <a:lnTo>
                  <a:pt x="864" y="459"/>
                </a:lnTo>
                <a:lnTo>
                  <a:pt x="885" y="459"/>
                </a:lnTo>
                <a:lnTo>
                  <a:pt x="885" y="453"/>
                </a:lnTo>
                <a:lnTo>
                  <a:pt x="922" y="453"/>
                </a:lnTo>
                <a:lnTo>
                  <a:pt x="922" y="453"/>
                </a:lnTo>
                <a:lnTo>
                  <a:pt x="929" y="453"/>
                </a:lnTo>
                <a:lnTo>
                  <a:pt x="929" y="446"/>
                </a:lnTo>
                <a:lnTo>
                  <a:pt x="1016" y="446"/>
                </a:lnTo>
                <a:lnTo>
                  <a:pt x="1016" y="440"/>
                </a:lnTo>
                <a:lnTo>
                  <a:pt x="1031" y="440"/>
                </a:lnTo>
                <a:lnTo>
                  <a:pt x="1031" y="440"/>
                </a:lnTo>
                <a:lnTo>
                  <a:pt x="1038" y="440"/>
                </a:lnTo>
                <a:lnTo>
                  <a:pt x="1038" y="433"/>
                </a:lnTo>
                <a:lnTo>
                  <a:pt x="1052" y="433"/>
                </a:lnTo>
                <a:lnTo>
                  <a:pt x="1052" y="427"/>
                </a:lnTo>
                <a:lnTo>
                  <a:pt x="1110" y="427"/>
                </a:lnTo>
                <a:lnTo>
                  <a:pt x="1110" y="427"/>
                </a:lnTo>
                <a:lnTo>
                  <a:pt x="1110" y="427"/>
                </a:lnTo>
                <a:lnTo>
                  <a:pt x="1110" y="420"/>
                </a:lnTo>
                <a:lnTo>
                  <a:pt x="1118" y="420"/>
                </a:lnTo>
                <a:lnTo>
                  <a:pt x="1118" y="414"/>
                </a:lnTo>
                <a:lnTo>
                  <a:pt x="1190" y="414"/>
                </a:lnTo>
                <a:lnTo>
                  <a:pt x="1190" y="414"/>
                </a:lnTo>
                <a:lnTo>
                  <a:pt x="1248" y="414"/>
                </a:lnTo>
                <a:lnTo>
                  <a:pt x="1248" y="407"/>
                </a:lnTo>
                <a:lnTo>
                  <a:pt x="1270" y="407"/>
                </a:lnTo>
                <a:lnTo>
                  <a:pt x="1270" y="401"/>
                </a:lnTo>
                <a:lnTo>
                  <a:pt x="1277" y="401"/>
                </a:lnTo>
                <a:lnTo>
                  <a:pt x="1277" y="401"/>
                </a:lnTo>
                <a:lnTo>
                  <a:pt x="1299" y="401"/>
                </a:lnTo>
                <a:lnTo>
                  <a:pt x="1299" y="394"/>
                </a:lnTo>
                <a:lnTo>
                  <a:pt x="1328" y="394"/>
                </a:lnTo>
                <a:lnTo>
                  <a:pt x="1328" y="388"/>
                </a:lnTo>
                <a:lnTo>
                  <a:pt x="1328" y="388"/>
                </a:lnTo>
                <a:lnTo>
                  <a:pt x="1328" y="388"/>
                </a:lnTo>
                <a:lnTo>
                  <a:pt x="1364" y="388"/>
                </a:lnTo>
                <a:lnTo>
                  <a:pt x="1364" y="382"/>
                </a:lnTo>
                <a:lnTo>
                  <a:pt x="1415" y="382"/>
                </a:lnTo>
                <a:lnTo>
                  <a:pt x="1415" y="375"/>
                </a:lnTo>
                <a:lnTo>
                  <a:pt x="1430" y="375"/>
                </a:lnTo>
                <a:lnTo>
                  <a:pt x="1430" y="375"/>
                </a:lnTo>
                <a:lnTo>
                  <a:pt x="1437" y="375"/>
                </a:lnTo>
                <a:lnTo>
                  <a:pt x="1437" y="369"/>
                </a:lnTo>
                <a:lnTo>
                  <a:pt x="1444" y="369"/>
                </a:lnTo>
                <a:lnTo>
                  <a:pt x="1444" y="362"/>
                </a:lnTo>
                <a:lnTo>
                  <a:pt x="1459" y="362"/>
                </a:lnTo>
                <a:lnTo>
                  <a:pt x="1459" y="362"/>
                </a:lnTo>
                <a:lnTo>
                  <a:pt x="1495" y="362"/>
                </a:lnTo>
                <a:lnTo>
                  <a:pt x="1495" y="356"/>
                </a:lnTo>
                <a:lnTo>
                  <a:pt x="1531" y="356"/>
                </a:lnTo>
                <a:lnTo>
                  <a:pt x="1531" y="349"/>
                </a:lnTo>
                <a:lnTo>
                  <a:pt x="1538" y="349"/>
                </a:lnTo>
                <a:lnTo>
                  <a:pt x="1538" y="349"/>
                </a:lnTo>
                <a:lnTo>
                  <a:pt x="1567" y="349"/>
                </a:lnTo>
                <a:lnTo>
                  <a:pt x="1567" y="343"/>
                </a:lnTo>
                <a:lnTo>
                  <a:pt x="1582" y="343"/>
                </a:lnTo>
                <a:lnTo>
                  <a:pt x="1582" y="336"/>
                </a:lnTo>
                <a:lnTo>
                  <a:pt x="1582" y="336"/>
                </a:lnTo>
                <a:lnTo>
                  <a:pt x="1582" y="336"/>
                </a:lnTo>
                <a:lnTo>
                  <a:pt x="1589" y="336"/>
                </a:lnTo>
                <a:lnTo>
                  <a:pt x="1589" y="330"/>
                </a:lnTo>
                <a:lnTo>
                  <a:pt x="1611" y="330"/>
                </a:lnTo>
                <a:lnTo>
                  <a:pt x="1611" y="323"/>
                </a:lnTo>
                <a:lnTo>
                  <a:pt x="1647" y="323"/>
                </a:lnTo>
                <a:lnTo>
                  <a:pt x="1647" y="317"/>
                </a:lnTo>
                <a:lnTo>
                  <a:pt x="1655" y="317"/>
                </a:lnTo>
                <a:lnTo>
                  <a:pt x="1655" y="317"/>
                </a:lnTo>
                <a:lnTo>
                  <a:pt x="1676" y="317"/>
                </a:lnTo>
                <a:lnTo>
                  <a:pt x="1676" y="310"/>
                </a:lnTo>
                <a:lnTo>
                  <a:pt x="1684" y="310"/>
                </a:lnTo>
                <a:lnTo>
                  <a:pt x="1684" y="304"/>
                </a:lnTo>
                <a:lnTo>
                  <a:pt x="1691" y="304"/>
                </a:lnTo>
                <a:lnTo>
                  <a:pt x="1691" y="304"/>
                </a:lnTo>
                <a:lnTo>
                  <a:pt x="1734" y="304"/>
                </a:lnTo>
                <a:lnTo>
                  <a:pt x="1734" y="297"/>
                </a:lnTo>
                <a:lnTo>
                  <a:pt x="1771" y="297"/>
                </a:lnTo>
                <a:lnTo>
                  <a:pt x="1771" y="291"/>
                </a:lnTo>
                <a:lnTo>
                  <a:pt x="1814" y="291"/>
                </a:lnTo>
                <a:lnTo>
                  <a:pt x="1814" y="284"/>
                </a:lnTo>
                <a:lnTo>
                  <a:pt x="1836" y="284"/>
                </a:lnTo>
                <a:lnTo>
                  <a:pt x="1836" y="278"/>
                </a:lnTo>
                <a:lnTo>
                  <a:pt x="1909" y="278"/>
                </a:lnTo>
                <a:lnTo>
                  <a:pt x="1909" y="278"/>
                </a:lnTo>
                <a:lnTo>
                  <a:pt x="1938" y="278"/>
                </a:lnTo>
                <a:lnTo>
                  <a:pt x="1938" y="271"/>
                </a:lnTo>
                <a:lnTo>
                  <a:pt x="1952" y="271"/>
                </a:lnTo>
                <a:lnTo>
                  <a:pt x="1952" y="265"/>
                </a:lnTo>
                <a:lnTo>
                  <a:pt x="1952" y="265"/>
                </a:lnTo>
                <a:lnTo>
                  <a:pt x="1952" y="259"/>
                </a:lnTo>
                <a:lnTo>
                  <a:pt x="1974" y="259"/>
                </a:lnTo>
                <a:lnTo>
                  <a:pt x="1974" y="259"/>
                </a:lnTo>
                <a:lnTo>
                  <a:pt x="1981" y="259"/>
                </a:lnTo>
                <a:lnTo>
                  <a:pt x="1981" y="252"/>
                </a:lnTo>
                <a:lnTo>
                  <a:pt x="2017" y="252"/>
                </a:lnTo>
                <a:lnTo>
                  <a:pt x="2017" y="246"/>
                </a:lnTo>
                <a:lnTo>
                  <a:pt x="2054" y="246"/>
                </a:lnTo>
                <a:lnTo>
                  <a:pt x="2054" y="246"/>
                </a:lnTo>
                <a:lnTo>
                  <a:pt x="2083" y="246"/>
                </a:lnTo>
                <a:lnTo>
                  <a:pt x="2083" y="239"/>
                </a:lnTo>
                <a:lnTo>
                  <a:pt x="2133" y="239"/>
                </a:lnTo>
                <a:lnTo>
                  <a:pt x="2133" y="233"/>
                </a:lnTo>
                <a:lnTo>
                  <a:pt x="2155" y="233"/>
                </a:lnTo>
                <a:lnTo>
                  <a:pt x="2155" y="233"/>
                </a:lnTo>
                <a:lnTo>
                  <a:pt x="2191" y="233"/>
                </a:lnTo>
                <a:lnTo>
                  <a:pt x="2191" y="220"/>
                </a:lnTo>
                <a:lnTo>
                  <a:pt x="2199" y="220"/>
                </a:lnTo>
                <a:lnTo>
                  <a:pt x="2199" y="213"/>
                </a:lnTo>
                <a:lnTo>
                  <a:pt x="2199" y="213"/>
                </a:lnTo>
                <a:lnTo>
                  <a:pt x="2199" y="213"/>
                </a:lnTo>
                <a:lnTo>
                  <a:pt x="2213" y="213"/>
                </a:lnTo>
                <a:lnTo>
                  <a:pt x="2213" y="207"/>
                </a:lnTo>
                <a:lnTo>
                  <a:pt x="2228" y="207"/>
                </a:lnTo>
                <a:lnTo>
                  <a:pt x="2228" y="200"/>
                </a:lnTo>
                <a:lnTo>
                  <a:pt x="2271" y="200"/>
                </a:lnTo>
                <a:lnTo>
                  <a:pt x="2271" y="194"/>
                </a:lnTo>
                <a:lnTo>
                  <a:pt x="2286" y="194"/>
                </a:lnTo>
                <a:lnTo>
                  <a:pt x="2286" y="194"/>
                </a:lnTo>
                <a:lnTo>
                  <a:pt x="2293" y="194"/>
                </a:lnTo>
                <a:lnTo>
                  <a:pt x="2293" y="187"/>
                </a:lnTo>
                <a:lnTo>
                  <a:pt x="2300" y="187"/>
                </a:lnTo>
                <a:lnTo>
                  <a:pt x="2300" y="181"/>
                </a:lnTo>
                <a:lnTo>
                  <a:pt x="2300" y="181"/>
                </a:lnTo>
                <a:lnTo>
                  <a:pt x="2300" y="174"/>
                </a:lnTo>
                <a:lnTo>
                  <a:pt x="2308" y="174"/>
                </a:lnTo>
                <a:lnTo>
                  <a:pt x="2308" y="174"/>
                </a:lnTo>
                <a:lnTo>
                  <a:pt x="2322" y="174"/>
                </a:lnTo>
                <a:lnTo>
                  <a:pt x="2322" y="168"/>
                </a:lnTo>
                <a:lnTo>
                  <a:pt x="2424" y="168"/>
                </a:lnTo>
                <a:lnTo>
                  <a:pt x="2424" y="161"/>
                </a:lnTo>
                <a:lnTo>
                  <a:pt x="2438" y="161"/>
                </a:lnTo>
                <a:lnTo>
                  <a:pt x="2438" y="155"/>
                </a:lnTo>
                <a:lnTo>
                  <a:pt x="2445" y="155"/>
                </a:lnTo>
                <a:lnTo>
                  <a:pt x="2445" y="155"/>
                </a:lnTo>
                <a:lnTo>
                  <a:pt x="2453" y="155"/>
                </a:lnTo>
                <a:lnTo>
                  <a:pt x="2453" y="148"/>
                </a:lnTo>
                <a:lnTo>
                  <a:pt x="2460" y="148"/>
                </a:lnTo>
                <a:lnTo>
                  <a:pt x="2460" y="142"/>
                </a:lnTo>
                <a:lnTo>
                  <a:pt x="2627" y="142"/>
                </a:lnTo>
                <a:lnTo>
                  <a:pt x="2627" y="135"/>
                </a:lnTo>
                <a:lnTo>
                  <a:pt x="2641" y="135"/>
                </a:lnTo>
                <a:lnTo>
                  <a:pt x="2641" y="135"/>
                </a:lnTo>
                <a:lnTo>
                  <a:pt x="2663" y="135"/>
                </a:lnTo>
                <a:lnTo>
                  <a:pt x="2663" y="129"/>
                </a:lnTo>
                <a:lnTo>
                  <a:pt x="2721" y="129"/>
                </a:lnTo>
                <a:lnTo>
                  <a:pt x="2721" y="123"/>
                </a:lnTo>
                <a:lnTo>
                  <a:pt x="2736" y="123"/>
                </a:lnTo>
                <a:lnTo>
                  <a:pt x="2736" y="116"/>
                </a:lnTo>
                <a:lnTo>
                  <a:pt x="2765" y="116"/>
                </a:lnTo>
                <a:lnTo>
                  <a:pt x="2765" y="116"/>
                </a:lnTo>
                <a:lnTo>
                  <a:pt x="2808" y="116"/>
                </a:lnTo>
                <a:lnTo>
                  <a:pt x="2808" y="110"/>
                </a:lnTo>
                <a:lnTo>
                  <a:pt x="2815" y="110"/>
                </a:lnTo>
                <a:lnTo>
                  <a:pt x="2815" y="103"/>
                </a:lnTo>
                <a:lnTo>
                  <a:pt x="2939" y="103"/>
                </a:lnTo>
                <a:lnTo>
                  <a:pt x="2939" y="97"/>
                </a:lnTo>
                <a:lnTo>
                  <a:pt x="2968" y="97"/>
                </a:lnTo>
                <a:lnTo>
                  <a:pt x="2968" y="90"/>
                </a:lnTo>
                <a:lnTo>
                  <a:pt x="2997" y="90"/>
                </a:lnTo>
                <a:lnTo>
                  <a:pt x="2997" y="90"/>
                </a:lnTo>
                <a:lnTo>
                  <a:pt x="3004" y="90"/>
                </a:lnTo>
                <a:lnTo>
                  <a:pt x="3004" y="84"/>
                </a:lnTo>
                <a:lnTo>
                  <a:pt x="3026" y="84"/>
                </a:lnTo>
                <a:lnTo>
                  <a:pt x="3026" y="77"/>
                </a:lnTo>
                <a:lnTo>
                  <a:pt x="3033" y="77"/>
                </a:lnTo>
                <a:lnTo>
                  <a:pt x="3033" y="71"/>
                </a:lnTo>
                <a:lnTo>
                  <a:pt x="3040" y="71"/>
                </a:lnTo>
                <a:lnTo>
                  <a:pt x="3040" y="64"/>
                </a:lnTo>
                <a:lnTo>
                  <a:pt x="3062" y="64"/>
                </a:lnTo>
                <a:lnTo>
                  <a:pt x="3062" y="64"/>
                </a:lnTo>
                <a:lnTo>
                  <a:pt x="3258" y="64"/>
                </a:lnTo>
                <a:lnTo>
                  <a:pt x="3258" y="58"/>
                </a:lnTo>
                <a:lnTo>
                  <a:pt x="3461" y="58"/>
                </a:lnTo>
                <a:lnTo>
                  <a:pt x="3461" y="51"/>
                </a:lnTo>
                <a:lnTo>
                  <a:pt x="3606" y="51"/>
                </a:lnTo>
                <a:lnTo>
                  <a:pt x="3606" y="38"/>
                </a:lnTo>
                <a:lnTo>
                  <a:pt x="3635" y="38"/>
                </a:lnTo>
                <a:lnTo>
                  <a:pt x="3635" y="32"/>
                </a:lnTo>
                <a:lnTo>
                  <a:pt x="3657" y="32"/>
                </a:lnTo>
                <a:lnTo>
                  <a:pt x="3657" y="25"/>
                </a:lnTo>
                <a:lnTo>
                  <a:pt x="3693" y="25"/>
                </a:lnTo>
                <a:lnTo>
                  <a:pt x="3693" y="12"/>
                </a:lnTo>
                <a:lnTo>
                  <a:pt x="3766" y="12"/>
                </a:lnTo>
                <a:lnTo>
                  <a:pt x="3766" y="0"/>
                </a:lnTo>
                <a:lnTo>
                  <a:pt x="3817" y="0"/>
                </a:lnTo>
              </a:path>
            </a:pathLst>
          </a:custGeom>
          <a:noFill/>
          <a:ln w="34925">
            <a:solidFill>
              <a:srgbClr val="FFFF00"/>
            </a:solidFill>
            <a:prstDash val="solid"/>
            <a:round/>
            <a:headEnd/>
            <a:tailEnd/>
          </a:ln>
        </p:spPr>
        <p:txBody>
          <a:bodyPr/>
          <a:lstStyle/>
          <a:p>
            <a:pPr>
              <a:spcBef>
                <a:spcPct val="20000"/>
              </a:spcBef>
              <a:defRPr/>
            </a:pPr>
            <a:endParaRPr lang="en-US" sz="3200">
              <a:solidFill>
                <a:srgbClr val="FFFFFF"/>
              </a:solidFill>
              <a:cs typeface="Arial" pitchFamily="34" charset="0"/>
            </a:endParaRPr>
          </a:p>
        </p:txBody>
      </p:sp>
      <p:sp>
        <p:nvSpPr>
          <p:cNvPr id="673837" name="Freeform 45"/>
          <p:cNvSpPr>
            <a:spLocks/>
          </p:cNvSpPr>
          <p:nvPr/>
        </p:nvSpPr>
        <p:spPr bwMode="auto">
          <a:xfrm>
            <a:off x="1766888" y="1851025"/>
            <a:ext cx="6691312" cy="3730625"/>
          </a:xfrm>
          <a:custGeom>
            <a:avLst/>
            <a:gdLst/>
            <a:ahLst/>
            <a:cxnLst>
              <a:cxn ang="0">
                <a:pos x="153" y="2486"/>
              </a:cxn>
              <a:cxn ang="0">
                <a:pos x="356" y="2434"/>
              </a:cxn>
              <a:cxn ang="0">
                <a:pos x="428" y="2370"/>
              </a:cxn>
              <a:cxn ang="0">
                <a:pos x="537" y="2305"/>
              </a:cxn>
              <a:cxn ang="0">
                <a:pos x="602" y="2240"/>
              </a:cxn>
              <a:cxn ang="0">
                <a:pos x="631" y="2163"/>
              </a:cxn>
              <a:cxn ang="0">
                <a:pos x="740" y="2111"/>
              </a:cxn>
              <a:cxn ang="0">
                <a:pos x="791" y="2040"/>
              </a:cxn>
              <a:cxn ang="0">
                <a:pos x="864" y="1981"/>
              </a:cxn>
              <a:cxn ang="0">
                <a:pos x="987" y="1910"/>
              </a:cxn>
              <a:cxn ang="0">
                <a:pos x="1038" y="1845"/>
              </a:cxn>
              <a:cxn ang="0">
                <a:pos x="1147" y="1781"/>
              </a:cxn>
              <a:cxn ang="0">
                <a:pos x="1190" y="1716"/>
              </a:cxn>
              <a:cxn ang="0">
                <a:pos x="1270" y="1664"/>
              </a:cxn>
              <a:cxn ang="0">
                <a:pos x="1343" y="1593"/>
              </a:cxn>
              <a:cxn ang="0">
                <a:pos x="1393" y="1535"/>
              </a:cxn>
              <a:cxn ang="0">
                <a:pos x="1451" y="1483"/>
              </a:cxn>
              <a:cxn ang="0">
                <a:pos x="1531" y="1437"/>
              </a:cxn>
              <a:cxn ang="0">
                <a:pos x="1567" y="1379"/>
              </a:cxn>
              <a:cxn ang="0">
                <a:pos x="1633" y="1314"/>
              </a:cxn>
              <a:cxn ang="0">
                <a:pos x="1705" y="1276"/>
              </a:cxn>
              <a:cxn ang="0">
                <a:pos x="1771" y="1224"/>
              </a:cxn>
              <a:cxn ang="0">
                <a:pos x="1843" y="1191"/>
              </a:cxn>
              <a:cxn ang="0">
                <a:pos x="1916" y="1146"/>
              </a:cxn>
              <a:cxn ang="0">
                <a:pos x="1959" y="1101"/>
              </a:cxn>
              <a:cxn ang="0">
                <a:pos x="2017" y="1055"/>
              </a:cxn>
              <a:cxn ang="0">
                <a:pos x="2075" y="1017"/>
              </a:cxn>
              <a:cxn ang="0">
                <a:pos x="2133" y="971"/>
              </a:cxn>
              <a:cxn ang="0">
                <a:pos x="2177" y="939"/>
              </a:cxn>
              <a:cxn ang="0">
                <a:pos x="2221" y="887"/>
              </a:cxn>
              <a:cxn ang="0">
                <a:pos x="2293" y="848"/>
              </a:cxn>
              <a:cxn ang="0">
                <a:pos x="2344" y="796"/>
              </a:cxn>
              <a:cxn ang="0">
                <a:pos x="2395" y="777"/>
              </a:cxn>
              <a:cxn ang="0">
                <a:pos x="2474" y="712"/>
              </a:cxn>
              <a:cxn ang="0">
                <a:pos x="2562" y="667"/>
              </a:cxn>
              <a:cxn ang="0">
                <a:pos x="2649" y="615"/>
              </a:cxn>
              <a:cxn ang="0">
                <a:pos x="2728" y="563"/>
              </a:cxn>
              <a:cxn ang="0">
                <a:pos x="2874" y="505"/>
              </a:cxn>
              <a:cxn ang="0">
                <a:pos x="2968" y="440"/>
              </a:cxn>
              <a:cxn ang="0">
                <a:pos x="3011" y="389"/>
              </a:cxn>
              <a:cxn ang="0">
                <a:pos x="3062" y="350"/>
              </a:cxn>
              <a:cxn ang="0">
                <a:pos x="3098" y="324"/>
              </a:cxn>
              <a:cxn ang="0">
                <a:pos x="3127" y="317"/>
              </a:cxn>
              <a:cxn ang="0">
                <a:pos x="3171" y="317"/>
              </a:cxn>
              <a:cxn ang="0">
                <a:pos x="3229" y="311"/>
              </a:cxn>
              <a:cxn ang="0">
                <a:pos x="3265" y="291"/>
              </a:cxn>
              <a:cxn ang="0">
                <a:pos x="3309" y="278"/>
              </a:cxn>
              <a:cxn ang="0">
                <a:pos x="3352" y="253"/>
              </a:cxn>
              <a:cxn ang="0">
                <a:pos x="3396" y="233"/>
              </a:cxn>
              <a:cxn ang="0">
                <a:pos x="3425" y="194"/>
              </a:cxn>
              <a:cxn ang="0">
                <a:pos x="3461" y="162"/>
              </a:cxn>
              <a:cxn ang="0">
                <a:pos x="3512" y="123"/>
              </a:cxn>
              <a:cxn ang="0">
                <a:pos x="3563" y="110"/>
              </a:cxn>
              <a:cxn ang="0">
                <a:pos x="3606" y="104"/>
              </a:cxn>
              <a:cxn ang="0">
                <a:pos x="3679" y="71"/>
              </a:cxn>
              <a:cxn ang="0">
                <a:pos x="3708" y="45"/>
              </a:cxn>
              <a:cxn ang="0">
                <a:pos x="3744" y="39"/>
              </a:cxn>
              <a:cxn ang="0">
                <a:pos x="3773" y="13"/>
              </a:cxn>
              <a:cxn ang="0">
                <a:pos x="3817" y="0"/>
              </a:cxn>
            </a:cxnLst>
            <a:rect l="0" t="0" r="r" b="b"/>
            <a:pathLst>
              <a:path w="3817" h="2532">
                <a:moveTo>
                  <a:pt x="0" y="2532"/>
                </a:moveTo>
                <a:lnTo>
                  <a:pt x="7" y="2525"/>
                </a:lnTo>
                <a:lnTo>
                  <a:pt x="15" y="2525"/>
                </a:lnTo>
                <a:lnTo>
                  <a:pt x="22" y="2519"/>
                </a:lnTo>
                <a:lnTo>
                  <a:pt x="29" y="2519"/>
                </a:lnTo>
                <a:lnTo>
                  <a:pt x="73" y="2512"/>
                </a:lnTo>
                <a:lnTo>
                  <a:pt x="80" y="2512"/>
                </a:lnTo>
                <a:lnTo>
                  <a:pt x="102" y="2506"/>
                </a:lnTo>
                <a:lnTo>
                  <a:pt x="116" y="2499"/>
                </a:lnTo>
                <a:lnTo>
                  <a:pt x="131" y="2499"/>
                </a:lnTo>
                <a:lnTo>
                  <a:pt x="138" y="2493"/>
                </a:lnTo>
                <a:lnTo>
                  <a:pt x="153" y="2486"/>
                </a:lnTo>
                <a:lnTo>
                  <a:pt x="153" y="2486"/>
                </a:lnTo>
                <a:lnTo>
                  <a:pt x="167" y="2486"/>
                </a:lnTo>
                <a:lnTo>
                  <a:pt x="189" y="2480"/>
                </a:lnTo>
                <a:lnTo>
                  <a:pt x="203" y="2473"/>
                </a:lnTo>
                <a:lnTo>
                  <a:pt x="203" y="2473"/>
                </a:lnTo>
                <a:lnTo>
                  <a:pt x="211" y="2467"/>
                </a:lnTo>
                <a:lnTo>
                  <a:pt x="218" y="2460"/>
                </a:lnTo>
                <a:lnTo>
                  <a:pt x="232" y="2460"/>
                </a:lnTo>
                <a:lnTo>
                  <a:pt x="247" y="2454"/>
                </a:lnTo>
                <a:lnTo>
                  <a:pt x="261" y="2447"/>
                </a:lnTo>
                <a:lnTo>
                  <a:pt x="276" y="2447"/>
                </a:lnTo>
                <a:lnTo>
                  <a:pt x="327" y="2441"/>
                </a:lnTo>
                <a:lnTo>
                  <a:pt x="334" y="2434"/>
                </a:lnTo>
                <a:lnTo>
                  <a:pt x="356" y="2434"/>
                </a:lnTo>
                <a:lnTo>
                  <a:pt x="356" y="2428"/>
                </a:lnTo>
                <a:lnTo>
                  <a:pt x="363" y="2422"/>
                </a:lnTo>
                <a:lnTo>
                  <a:pt x="370" y="2422"/>
                </a:lnTo>
                <a:lnTo>
                  <a:pt x="378" y="2415"/>
                </a:lnTo>
                <a:lnTo>
                  <a:pt x="399" y="2409"/>
                </a:lnTo>
                <a:lnTo>
                  <a:pt x="407" y="2409"/>
                </a:lnTo>
                <a:lnTo>
                  <a:pt x="407" y="2402"/>
                </a:lnTo>
                <a:lnTo>
                  <a:pt x="414" y="2396"/>
                </a:lnTo>
                <a:lnTo>
                  <a:pt x="421" y="2396"/>
                </a:lnTo>
                <a:lnTo>
                  <a:pt x="421" y="2383"/>
                </a:lnTo>
                <a:lnTo>
                  <a:pt x="421" y="2383"/>
                </a:lnTo>
                <a:lnTo>
                  <a:pt x="428" y="2376"/>
                </a:lnTo>
                <a:lnTo>
                  <a:pt x="428" y="2370"/>
                </a:lnTo>
                <a:lnTo>
                  <a:pt x="436" y="2370"/>
                </a:lnTo>
                <a:lnTo>
                  <a:pt x="436" y="2357"/>
                </a:lnTo>
                <a:lnTo>
                  <a:pt x="443" y="2357"/>
                </a:lnTo>
                <a:lnTo>
                  <a:pt x="443" y="2350"/>
                </a:lnTo>
                <a:lnTo>
                  <a:pt x="457" y="2344"/>
                </a:lnTo>
                <a:lnTo>
                  <a:pt x="465" y="2344"/>
                </a:lnTo>
                <a:lnTo>
                  <a:pt x="465" y="2331"/>
                </a:lnTo>
                <a:lnTo>
                  <a:pt x="465" y="2331"/>
                </a:lnTo>
                <a:lnTo>
                  <a:pt x="479" y="2324"/>
                </a:lnTo>
                <a:lnTo>
                  <a:pt x="494" y="2318"/>
                </a:lnTo>
                <a:lnTo>
                  <a:pt x="494" y="2318"/>
                </a:lnTo>
                <a:lnTo>
                  <a:pt x="523" y="2305"/>
                </a:lnTo>
                <a:lnTo>
                  <a:pt x="537" y="2305"/>
                </a:lnTo>
                <a:lnTo>
                  <a:pt x="544" y="2305"/>
                </a:lnTo>
                <a:lnTo>
                  <a:pt x="559" y="2299"/>
                </a:lnTo>
                <a:lnTo>
                  <a:pt x="566" y="2292"/>
                </a:lnTo>
                <a:lnTo>
                  <a:pt x="566" y="2292"/>
                </a:lnTo>
                <a:lnTo>
                  <a:pt x="573" y="2286"/>
                </a:lnTo>
                <a:lnTo>
                  <a:pt x="573" y="2279"/>
                </a:lnTo>
                <a:lnTo>
                  <a:pt x="581" y="2273"/>
                </a:lnTo>
                <a:lnTo>
                  <a:pt x="581" y="2260"/>
                </a:lnTo>
                <a:lnTo>
                  <a:pt x="588" y="2253"/>
                </a:lnTo>
                <a:lnTo>
                  <a:pt x="588" y="2253"/>
                </a:lnTo>
                <a:lnTo>
                  <a:pt x="595" y="2247"/>
                </a:lnTo>
                <a:lnTo>
                  <a:pt x="595" y="2240"/>
                </a:lnTo>
                <a:lnTo>
                  <a:pt x="602" y="2240"/>
                </a:lnTo>
                <a:lnTo>
                  <a:pt x="602" y="2227"/>
                </a:lnTo>
                <a:lnTo>
                  <a:pt x="602" y="2227"/>
                </a:lnTo>
                <a:lnTo>
                  <a:pt x="602" y="2214"/>
                </a:lnTo>
                <a:lnTo>
                  <a:pt x="602" y="2214"/>
                </a:lnTo>
                <a:lnTo>
                  <a:pt x="610" y="2201"/>
                </a:lnTo>
                <a:lnTo>
                  <a:pt x="610" y="2195"/>
                </a:lnTo>
                <a:lnTo>
                  <a:pt x="610" y="2188"/>
                </a:lnTo>
                <a:lnTo>
                  <a:pt x="617" y="2188"/>
                </a:lnTo>
                <a:lnTo>
                  <a:pt x="617" y="2182"/>
                </a:lnTo>
                <a:lnTo>
                  <a:pt x="624" y="2176"/>
                </a:lnTo>
                <a:lnTo>
                  <a:pt x="624" y="2176"/>
                </a:lnTo>
                <a:lnTo>
                  <a:pt x="631" y="2169"/>
                </a:lnTo>
                <a:lnTo>
                  <a:pt x="631" y="2163"/>
                </a:lnTo>
                <a:lnTo>
                  <a:pt x="639" y="2163"/>
                </a:lnTo>
                <a:lnTo>
                  <a:pt x="639" y="2156"/>
                </a:lnTo>
                <a:lnTo>
                  <a:pt x="646" y="2150"/>
                </a:lnTo>
                <a:lnTo>
                  <a:pt x="646" y="2150"/>
                </a:lnTo>
                <a:lnTo>
                  <a:pt x="661" y="2143"/>
                </a:lnTo>
                <a:lnTo>
                  <a:pt x="661" y="2137"/>
                </a:lnTo>
                <a:lnTo>
                  <a:pt x="668" y="2137"/>
                </a:lnTo>
                <a:lnTo>
                  <a:pt x="682" y="2130"/>
                </a:lnTo>
                <a:lnTo>
                  <a:pt x="690" y="2124"/>
                </a:lnTo>
                <a:lnTo>
                  <a:pt x="690" y="2124"/>
                </a:lnTo>
                <a:lnTo>
                  <a:pt x="690" y="2117"/>
                </a:lnTo>
                <a:lnTo>
                  <a:pt x="740" y="2111"/>
                </a:lnTo>
                <a:lnTo>
                  <a:pt x="740" y="2111"/>
                </a:lnTo>
                <a:lnTo>
                  <a:pt x="740" y="2104"/>
                </a:lnTo>
                <a:lnTo>
                  <a:pt x="755" y="2098"/>
                </a:lnTo>
                <a:lnTo>
                  <a:pt x="755" y="2091"/>
                </a:lnTo>
                <a:lnTo>
                  <a:pt x="755" y="2085"/>
                </a:lnTo>
                <a:lnTo>
                  <a:pt x="762" y="2085"/>
                </a:lnTo>
                <a:lnTo>
                  <a:pt x="762" y="2078"/>
                </a:lnTo>
                <a:lnTo>
                  <a:pt x="762" y="2072"/>
                </a:lnTo>
                <a:lnTo>
                  <a:pt x="769" y="2065"/>
                </a:lnTo>
                <a:lnTo>
                  <a:pt x="777" y="2059"/>
                </a:lnTo>
                <a:lnTo>
                  <a:pt x="784" y="2052"/>
                </a:lnTo>
                <a:lnTo>
                  <a:pt x="784" y="2046"/>
                </a:lnTo>
                <a:lnTo>
                  <a:pt x="784" y="2046"/>
                </a:lnTo>
                <a:lnTo>
                  <a:pt x="791" y="2040"/>
                </a:lnTo>
                <a:lnTo>
                  <a:pt x="798" y="2033"/>
                </a:lnTo>
                <a:lnTo>
                  <a:pt x="806" y="2033"/>
                </a:lnTo>
                <a:lnTo>
                  <a:pt x="806" y="2027"/>
                </a:lnTo>
                <a:lnTo>
                  <a:pt x="806" y="2020"/>
                </a:lnTo>
                <a:lnTo>
                  <a:pt x="813" y="2020"/>
                </a:lnTo>
                <a:lnTo>
                  <a:pt x="813" y="2007"/>
                </a:lnTo>
                <a:lnTo>
                  <a:pt x="820" y="2007"/>
                </a:lnTo>
                <a:lnTo>
                  <a:pt x="820" y="2001"/>
                </a:lnTo>
                <a:lnTo>
                  <a:pt x="827" y="1994"/>
                </a:lnTo>
                <a:lnTo>
                  <a:pt x="842" y="1994"/>
                </a:lnTo>
                <a:lnTo>
                  <a:pt x="842" y="1988"/>
                </a:lnTo>
                <a:lnTo>
                  <a:pt x="856" y="1981"/>
                </a:lnTo>
                <a:lnTo>
                  <a:pt x="864" y="1981"/>
                </a:lnTo>
                <a:lnTo>
                  <a:pt x="885" y="1975"/>
                </a:lnTo>
                <a:lnTo>
                  <a:pt x="922" y="1968"/>
                </a:lnTo>
                <a:lnTo>
                  <a:pt x="922" y="1968"/>
                </a:lnTo>
                <a:lnTo>
                  <a:pt x="929" y="1962"/>
                </a:lnTo>
                <a:lnTo>
                  <a:pt x="951" y="1955"/>
                </a:lnTo>
                <a:lnTo>
                  <a:pt x="951" y="1955"/>
                </a:lnTo>
                <a:lnTo>
                  <a:pt x="951" y="1949"/>
                </a:lnTo>
                <a:lnTo>
                  <a:pt x="965" y="1942"/>
                </a:lnTo>
                <a:lnTo>
                  <a:pt x="973" y="1942"/>
                </a:lnTo>
                <a:lnTo>
                  <a:pt x="973" y="1936"/>
                </a:lnTo>
                <a:lnTo>
                  <a:pt x="980" y="1936"/>
                </a:lnTo>
                <a:lnTo>
                  <a:pt x="987" y="1923"/>
                </a:lnTo>
                <a:lnTo>
                  <a:pt x="987" y="1910"/>
                </a:lnTo>
                <a:lnTo>
                  <a:pt x="987" y="1910"/>
                </a:lnTo>
                <a:lnTo>
                  <a:pt x="987" y="1897"/>
                </a:lnTo>
                <a:lnTo>
                  <a:pt x="994" y="1897"/>
                </a:lnTo>
                <a:lnTo>
                  <a:pt x="994" y="1884"/>
                </a:lnTo>
                <a:lnTo>
                  <a:pt x="994" y="1878"/>
                </a:lnTo>
                <a:lnTo>
                  <a:pt x="994" y="1871"/>
                </a:lnTo>
                <a:lnTo>
                  <a:pt x="1002" y="1871"/>
                </a:lnTo>
                <a:lnTo>
                  <a:pt x="1016" y="1865"/>
                </a:lnTo>
                <a:lnTo>
                  <a:pt x="1016" y="1858"/>
                </a:lnTo>
                <a:lnTo>
                  <a:pt x="1016" y="1858"/>
                </a:lnTo>
                <a:lnTo>
                  <a:pt x="1031" y="1852"/>
                </a:lnTo>
                <a:lnTo>
                  <a:pt x="1038" y="1845"/>
                </a:lnTo>
                <a:lnTo>
                  <a:pt x="1038" y="1845"/>
                </a:lnTo>
                <a:lnTo>
                  <a:pt x="1045" y="1839"/>
                </a:lnTo>
                <a:lnTo>
                  <a:pt x="1052" y="1832"/>
                </a:lnTo>
                <a:lnTo>
                  <a:pt x="1052" y="1832"/>
                </a:lnTo>
                <a:lnTo>
                  <a:pt x="1074" y="1826"/>
                </a:lnTo>
                <a:lnTo>
                  <a:pt x="1089" y="1819"/>
                </a:lnTo>
                <a:lnTo>
                  <a:pt x="1096" y="1819"/>
                </a:lnTo>
                <a:lnTo>
                  <a:pt x="1110" y="1806"/>
                </a:lnTo>
                <a:lnTo>
                  <a:pt x="1110" y="1806"/>
                </a:lnTo>
                <a:lnTo>
                  <a:pt x="1118" y="1800"/>
                </a:lnTo>
                <a:lnTo>
                  <a:pt x="1125" y="1794"/>
                </a:lnTo>
                <a:lnTo>
                  <a:pt x="1139" y="1794"/>
                </a:lnTo>
                <a:lnTo>
                  <a:pt x="1147" y="1787"/>
                </a:lnTo>
                <a:lnTo>
                  <a:pt x="1147" y="1781"/>
                </a:lnTo>
                <a:lnTo>
                  <a:pt x="1154" y="1781"/>
                </a:lnTo>
                <a:lnTo>
                  <a:pt x="1154" y="1774"/>
                </a:lnTo>
                <a:lnTo>
                  <a:pt x="1161" y="1768"/>
                </a:lnTo>
                <a:lnTo>
                  <a:pt x="1161" y="1768"/>
                </a:lnTo>
                <a:lnTo>
                  <a:pt x="1161" y="1768"/>
                </a:lnTo>
                <a:lnTo>
                  <a:pt x="1168" y="1761"/>
                </a:lnTo>
                <a:lnTo>
                  <a:pt x="1168" y="1755"/>
                </a:lnTo>
                <a:lnTo>
                  <a:pt x="1176" y="1748"/>
                </a:lnTo>
                <a:lnTo>
                  <a:pt x="1176" y="1742"/>
                </a:lnTo>
                <a:lnTo>
                  <a:pt x="1176" y="1729"/>
                </a:lnTo>
                <a:lnTo>
                  <a:pt x="1190" y="1729"/>
                </a:lnTo>
                <a:lnTo>
                  <a:pt x="1190" y="1722"/>
                </a:lnTo>
                <a:lnTo>
                  <a:pt x="1190" y="1716"/>
                </a:lnTo>
                <a:lnTo>
                  <a:pt x="1197" y="1716"/>
                </a:lnTo>
                <a:lnTo>
                  <a:pt x="1205" y="1709"/>
                </a:lnTo>
                <a:lnTo>
                  <a:pt x="1226" y="1703"/>
                </a:lnTo>
                <a:lnTo>
                  <a:pt x="1226" y="1703"/>
                </a:lnTo>
                <a:lnTo>
                  <a:pt x="1234" y="1696"/>
                </a:lnTo>
                <a:lnTo>
                  <a:pt x="1234" y="1690"/>
                </a:lnTo>
                <a:lnTo>
                  <a:pt x="1241" y="1690"/>
                </a:lnTo>
                <a:lnTo>
                  <a:pt x="1241" y="1683"/>
                </a:lnTo>
                <a:lnTo>
                  <a:pt x="1248" y="1677"/>
                </a:lnTo>
                <a:lnTo>
                  <a:pt x="1248" y="1677"/>
                </a:lnTo>
                <a:lnTo>
                  <a:pt x="1248" y="1670"/>
                </a:lnTo>
                <a:lnTo>
                  <a:pt x="1270" y="1664"/>
                </a:lnTo>
                <a:lnTo>
                  <a:pt x="1270" y="1664"/>
                </a:lnTo>
                <a:lnTo>
                  <a:pt x="1277" y="1658"/>
                </a:lnTo>
                <a:lnTo>
                  <a:pt x="1285" y="1651"/>
                </a:lnTo>
                <a:lnTo>
                  <a:pt x="1299" y="1651"/>
                </a:lnTo>
                <a:lnTo>
                  <a:pt x="1306" y="1645"/>
                </a:lnTo>
                <a:lnTo>
                  <a:pt x="1306" y="1645"/>
                </a:lnTo>
                <a:lnTo>
                  <a:pt x="1328" y="1638"/>
                </a:lnTo>
                <a:lnTo>
                  <a:pt x="1328" y="1638"/>
                </a:lnTo>
                <a:lnTo>
                  <a:pt x="1328" y="1632"/>
                </a:lnTo>
                <a:lnTo>
                  <a:pt x="1328" y="1625"/>
                </a:lnTo>
                <a:lnTo>
                  <a:pt x="1335" y="1625"/>
                </a:lnTo>
                <a:lnTo>
                  <a:pt x="1335" y="1612"/>
                </a:lnTo>
                <a:lnTo>
                  <a:pt x="1335" y="1599"/>
                </a:lnTo>
                <a:lnTo>
                  <a:pt x="1343" y="1593"/>
                </a:lnTo>
                <a:lnTo>
                  <a:pt x="1343" y="1586"/>
                </a:lnTo>
                <a:lnTo>
                  <a:pt x="1343" y="1586"/>
                </a:lnTo>
                <a:lnTo>
                  <a:pt x="1343" y="1573"/>
                </a:lnTo>
                <a:lnTo>
                  <a:pt x="1350" y="1573"/>
                </a:lnTo>
                <a:lnTo>
                  <a:pt x="1357" y="1567"/>
                </a:lnTo>
                <a:lnTo>
                  <a:pt x="1357" y="1560"/>
                </a:lnTo>
                <a:lnTo>
                  <a:pt x="1364" y="1560"/>
                </a:lnTo>
                <a:lnTo>
                  <a:pt x="1364" y="1554"/>
                </a:lnTo>
                <a:lnTo>
                  <a:pt x="1364" y="1547"/>
                </a:lnTo>
                <a:lnTo>
                  <a:pt x="1379" y="1547"/>
                </a:lnTo>
                <a:lnTo>
                  <a:pt x="1379" y="1547"/>
                </a:lnTo>
                <a:lnTo>
                  <a:pt x="1379" y="1541"/>
                </a:lnTo>
                <a:lnTo>
                  <a:pt x="1393" y="1535"/>
                </a:lnTo>
                <a:lnTo>
                  <a:pt x="1393" y="1535"/>
                </a:lnTo>
                <a:lnTo>
                  <a:pt x="1393" y="1528"/>
                </a:lnTo>
                <a:lnTo>
                  <a:pt x="1401" y="1522"/>
                </a:lnTo>
                <a:lnTo>
                  <a:pt x="1408" y="1515"/>
                </a:lnTo>
                <a:lnTo>
                  <a:pt x="1415" y="1515"/>
                </a:lnTo>
                <a:lnTo>
                  <a:pt x="1422" y="1509"/>
                </a:lnTo>
                <a:lnTo>
                  <a:pt x="1422" y="1502"/>
                </a:lnTo>
                <a:lnTo>
                  <a:pt x="1422" y="1502"/>
                </a:lnTo>
                <a:lnTo>
                  <a:pt x="1430" y="1496"/>
                </a:lnTo>
                <a:lnTo>
                  <a:pt x="1437" y="1489"/>
                </a:lnTo>
                <a:lnTo>
                  <a:pt x="1437" y="1489"/>
                </a:lnTo>
                <a:lnTo>
                  <a:pt x="1444" y="1483"/>
                </a:lnTo>
                <a:lnTo>
                  <a:pt x="1451" y="1483"/>
                </a:lnTo>
                <a:lnTo>
                  <a:pt x="1459" y="1476"/>
                </a:lnTo>
                <a:lnTo>
                  <a:pt x="1466" y="1476"/>
                </a:lnTo>
                <a:lnTo>
                  <a:pt x="1473" y="1476"/>
                </a:lnTo>
                <a:lnTo>
                  <a:pt x="1473" y="1470"/>
                </a:lnTo>
                <a:lnTo>
                  <a:pt x="1495" y="1463"/>
                </a:lnTo>
                <a:lnTo>
                  <a:pt x="1509" y="1463"/>
                </a:lnTo>
                <a:lnTo>
                  <a:pt x="1509" y="1457"/>
                </a:lnTo>
                <a:lnTo>
                  <a:pt x="1517" y="1450"/>
                </a:lnTo>
                <a:lnTo>
                  <a:pt x="1517" y="1450"/>
                </a:lnTo>
                <a:lnTo>
                  <a:pt x="1524" y="1450"/>
                </a:lnTo>
                <a:lnTo>
                  <a:pt x="1524" y="1450"/>
                </a:lnTo>
                <a:lnTo>
                  <a:pt x="1531" y="1444"/>
                </a:lnTo>
                <a:lnTo>
                  <a:pt x="1531" y="1437"/>
                </a:lnTo>
                <a:lnTo>
                  <a:pt x="1531" y="1431"/>
                </a:lnTo>
                <a:lnTo>
                  <a:pt x="1538" y="1424"/>
                </a:lnTo>
                <a:lnTo>
                  <a:pt x="1538" y="1424"/>
                </a:lnTo>
                <a:lnTo>
                  <a:pt x="1546" y="1418"/>
                </a:lnTo>
                <a:lnTo>
                  <a:pt x="1546" y="1412"/>
                </a:lnTo>
                <a:lnTo>
                  <a:pt x="1546" y="1412"/>
                </a:lnTo>
                <a:lnTo>
                  <a:pt x="1553" y="1399"/>
                </a:lnTo>
                <a:lnTo>
                  <a:pt x="1553" y="1399"/>
                </a:lnTo>
                <a:lnTo>
                  <a:pt x="1560" y="1399"/>
                </a:lnTo>
                <a:lnTo>
                  <a:pt x="1560" y="1392"/>
                </a:lnTo>
                <a:lnTo>
                  <a:pt x="1560" y="1386"/>
                </a:lnTo>
                <a:lnTo>
                  <a:pt x="1567" y="1386"/>
                </a:lnTo>
                <a:lnTo>
                  <a:pt x="1567" y="1379"/>
                </a:lnTo>
                <a:lnTo>
                  <a:pt x="1575" y="1373"/>
                </a:lnTo>
                <a:lnTo>
                  <a:pt x="1582" y="1360"/>
                </a:lnTo>
                <a:lnTo>
                  <a:pt x="1582" y="1360"/>
                </a:lnTo>
                <a:lnTo>
                  <a:pt x="1582" y="1347"/>
                </a:lnTo>
                <a:lnTo>
                  <a:pt x="1582" y="1340"/>
                </a:lnTo>
                <a:lnTo>
                  <a:pt x="1589" y="1334"/>
                </a:lnTo>
                <a:lnTo>
                  <a:pt x="1589" y="1334"/>
                </a:lnTo>
                <a:lnTo>
                  <a:pt x="1611" y="1327"/>
                </a:lnTo>
                <a:lnTo>
                  <a:pt x="1611" y="1327"/>
                </a:lnTo>
                <a:lnTo>
                  <a:pt x="1618" y="1321"/>
                </a:lnTo>
                <a:lnTo>
                  <a:pt x="1618" y="1321"/>
                </a:lnTo>
                <a:lnTo>
                  <a:pt x="1618" y="1321"/>
                </a:lnTo>
                <a:lnTo>
                  <a:pt x="1633" y="1314"/>
                </a:lnTo>
                <a:lnTo>
                  <a:pt x="1640" y="1314"/>
                </a:lnTo>
                <a:lnTo>
                  <a:pt x="1647" y="1314"/>
                </a:lnTo>
                <a:lnTo>
                  <a:pt x="1647" y="1308"/>
                </a:lnTo>
                <a:lnTo>
                  <a:pt x="1647" y="1308"/>
                </a:lnTo>
                <a:lnTo>
                  <a:pt x="1647" y="1301"/>
                </a:lnTo>
                <a:lnTo>
                  <a:pt x="1647" y="1301"/>
                </a:lnTo>
                <a:lnTo>
                  <a:pt x="1655" y="1301"/>
                </a:lnTo>
                <a:lnTo>
                  <a:pt x="1676" y="1295"/>
                </a:lnTo>
                <a:lnTo>
                  <a:pt x="1684" y="1288"/>
                </a:lnTo>
                <a:lnTo>
                  <a:pt x="1691" y="1288"/>
                </a:lnTo>
                <a:lnTo>
                  <a:pt x="1698" y="1282"/>
                </a:lnTo>
                <a:lnTo>
                  <a:pt x="1705" y="1282"/>
                </a:lnTo>
                <a:lnTo>
                  <a:pt x="1705" y="1276"/>
                </a:lnTo>
                <a:lnTo>
                  <a:pt x="1713" y="1276"/>
                </a:lnTo>
                <a:lnTo>
                  <a:pt x="1720" y="1276"/>
                </a:lnTo>
                <a:lnTo>
                  <a:pt x="1734" y="1269"/>
                </a:lnTo>
                <a:lnTo>
                  <a:pt x="1734" y="1263"/>
                </a:lnTo>
                <a:lnTo>
                  <a:pt x="1734" y="1263"/>
                </a:lnTo>
                <a:lnTo>
                  <a:pt x="1742" y="1256"/>
                </a:lnTo>
                <a:lnTo>
                  <a:pt x="1742" y="1250"/>
                </a:lnTo>
                <a:lnTo>
                  <a:pt x="1749" y="1243"/>
                </a:lnTo>
                <a:lnTo>
                  <a:pt x="1756" y="1237"/>
                </a:lnTo>
                <a:lnTo>
                  <a:pt x="1763" y="1230"/>
                </a:lnTo>
                <a:lnTo>
                  <a:pt x="1763" y="1230"/>
                </a:lnTo>
                <a:lnTo>
                  <a:pt x="1771" y="1230"/>
                </a:lnTo>
                <a:lnTo>
                  <a:pt x="1771" y="1224"/>
                </a:lnTo>
                <a:lnTo>
                  <a:pt x="1771" y="1217"/>
                </a:lnTo>
                <a:lnTo>
                  <a:pt x="1778" y="1211"/>
                </a:lnTo>
                <a:lnTo>
                  <a:pt x="1778" y="1211"/>
                </a:lnTo>
                <a:lnTo>
                  <a:pt x="1800" y="1211"/>
                </a:lnTo>
                <a:lnTo>
                  <a:pt x="1800" y="1211"/>
                </a:lnTo>
                <a:lnTo>
                  <a:pt x="1807" y="1211"/>
                </a:lnTo>
                <a:lnTo>
                  <a:pt x="1807" y="1211"/>
                </a:lnTo>
                <a:lnTo>
                  <a:pt x="1807" y="1211"/>
                </a:lnTo>
                <a:lnTo>
                  <a:pt x="1814" y="1204"/>
                </a:lnTo>
                <a:lnTo>
                  <a:pt x="1836" y="1198"/>
                </a:lnTo>
                <a:lnTo>
                  <a:pt x="1836" y="1191"/>
                </a:lnTo>
                <a:lnTo>
                  <a:pt x="1836" y="1191"/>
                </a:lnTo>
                <a:lnTo>
                  <a:pt x="1843" y="1191"/>
                </a:lnTo>
                <a:lnTo>
                  <a:pt x="1843" y="1185"/>
                </a:lnTo>
                <a:lnTo>
                  <a:pt x="1865" y="1178"/>
                </a:lnTo>
                <a:lnTo>
                  <a:pt x="1865" y="1178"/>
                </a:lnTo>
                <a:lnTo>
                  <a:pt x="1887" y="1178"/>
                </a:lnTo>
                <a:lnTo>
                  <a:pt x="1887" y="1172"/>
                </a:lnTo>
                <a:lnTo>
                  <a:pt x="1894" y="1172"/>
                </a:lnTo>
                <a:lnTo>
                  <a:pt x="1894" y="1172"/>
                </a:lnTo>
                <a:lnTo>
                  <a:pt x="1901" y="1165"/>
                </a:lnTo>
                <a:lnTo>
                  <a:pt x="1901" y="1159"/>
                </a:lnTo>
                <a:lnTo>
                  <a:pt x="1901" y="1159"/>
                </a:lnTo>
                <a:lnTo>
                  <a:pt x="1909" y="1153"/>
                </a:lnTo>
                <a:lnTo>
                  <a:pt x="1909" y="1146"/>
                </a:lnTo>
                <a:lnTo>
                  <a:pt x="1916" y="1146"/>
                </a:lnTo>
                <a:lnTo>
                  <a:pt x="1916" y="1146"/>
                </a:lnTo>
                <a:lnTo>
                  <a:pt x="1923" y="1146"/>
                </a:lnTo>
                <a:lnTo>
                  <a:pt x="1923" y="1140"/>
                </a:lnTo>
                <a:lnTo>
                  <a:pt x="1923" y="1133"/>
                </a:lnTo>
                <a:lnTo>
                  <a:pt x="1930" y="1127"/>
                </a:lnTo>
                <a:lnTo>
                  <a:pt x="1938" y="1127"/>
                </a:lnTo>
                <a:lnTo>
                  <a:pt x="1938" y="1120"/>
                </a:lnTo>
                <a:lnTo>
                  <a:pt x="1945" y="1114"/>
                </a:lnTo>
                <a:lnTo>
                  <a:pt x="1952" y="1114"/>
                </a:lnTo>
                <a:lnTo>
                  <a:pt x="1952" y="1101"/>
                </a:lnTo>
                <a:lnTo>
                  <a:pt x="1952" y="1101"/>
                </a:lnTo>
                <a:lnTo>
                  <a:pt x="1959" y="1101"/>
                </a:lnTo>
                <a:lnTo>
                  <a:pt x="1959" y="1101"/>
                </a:lnTo>
                <a:lnTo>
                  <a:pt x="1959" y="1088"/>
                </a:lnTo>
                <a:lnTo>
                  <a:pt x="1959" y="1081"/>
                </a:lnTo>
                <a:lnTo>
                  <a:pt x="1967" y="1081"/>
                </a:lnTo>
                <a:lnTo>
                  <a:pt x="1967" y="1075"/>
                </a:lnTo>
                <a:lnTo>
                  <a:pt x="1974" y="1068"/>
                </a:lnTo>
                <a:lnTo>
                  <a:pt x="1981" y="1068"/>
                </a:lnTo>
                <a:lnTo>
                  <a:pt x="1981" y="1068"/>
                </a:lnTo>
                <a:lnTo>
                  <a:pt x="1981" y="1062"/>
                </a:lnTo>
                <a:lnTo>
                  <a:pt x="1981" y="1055"/>
                </a:lnTo>
                <a:lnTo>
                  <a:pt x="1988" y="1055"/>
                </a:lnTo>
                <a:lnTo>
                  <a:pt x="1988" y="1055"/>
                </a:lnTo>
                <a:lnTo>
                  <a:pt x="2003" y="1055"/>
                </a:lnTo>
                <a:lnTo>
                  <a:pt x="2017" y="1055"/>
                </a:lnTo>
                <a:lnTo>
                  <a:pt x="2017" y="1049"/>
                </a:lnTo>
                <a:lnTo>
                  <a:pt x="2025" y="1049"/>
                </a:lnTo>
                <a:lnTo>
                  <a:pt x="2032" y="1036"/>
                </a:lnTo>
                <a:lnTo>
                  <a:pt x="2032" y="1036"/>
                </a:lnTo>
                <a:lnTo>
                  <a:pt x="2032" y="1036"/>
                </a:lnTo>
                <a:lnTo>
                  <a:pt x="2032" y="1036"/>
                </a:lnTo>
                <a:lnTo>
                  <a:pt x="2039" y="1036"/>
                </a:lnTo>
                <a:lnTo>
                  <a:pt x="2039" y="1030"/>
                </a:lnTo>
                <a:lnTo>
                  <a:pt x="2054" y="1023"/>
                </a:lnTo>
                <a:lnTo>
                  <a:pt x="2054" y="1023"/>
                </a:lnTo>
                <a:lnTo>
                  <a:pt x="2054" y="1023"/>
                </a:lnTo>
                <a:lnTo>
                  <a:pt x="2068" y="1017"/>
                </a:lnTo>
                <a:lnTo>
                  <a:pt x="2075" y="1017"/>
                </a:lnTo>
                <a:lnTo>
                  <a:pt x="2083" y="1010"/>
                </a:lnTo>
                <a:lnTo>
                  <a:pt x="2083" y="1004"/>
                </a:lnTo>
                <a:lnTo>
                  <a:pt x="2097" y="1004"/>
                </a:lnTo>
                <a:lnTo>
                  <a:pt x="2097" y="1004"/>
                </a:lnTo>
                <a:lnTo>
                  <a:pt x="2104" y="1004"/>
                </a:lnTo>
                <a:lnTo>
                  <a:pt x="2112" y="1004"/>
                </a:lnTo>
                <a:lnTo>
                  <a:pt x="2119" y="997"/>
                </a:lnTo>
                <a:lnTo>
                  <a:pt x="2119" y="991"/>
                </a:lnTo>
                <a:lnTo>
                  <a:pt x="2126" y="991"/>
                </a:lnTo>
                <a:lnTo>
                  <a:pt x="2126" y="984"/>
                </a:lnTo>
                <a:lnTo>
                  <a:pt x="2126" y="978"/>
                </a:lnTo>
                <a:lnTo>
                  <a:pt x="2133" y="971"/>
                </a:lnTo>
                <a:lnTo>
                  <a:pt x="2133" y="971"/>
                </a:lnTo>
                <a:lnTo>
                  <a:pt x="2141" y="971"/>
                </a:lnTo>
                <a:lnTo>
                  <a:pt x="2141" y="971"/>
                </a:lnTo>
                <a:lnTo>
                  <a:pt x="2148" y="971"/>
                </a:lnTo>
                <a:lnTo>
                  <a:pt x="2155" y="971"/>
                </a:lnTo>
                <a:lnTo>
                  <a:pt x="2155" y="965"/>
                </a:lnTo>
                <a:lnTo>
                  <a:pt x="2155" y="958"/>
                </a:lnTo>
                <a:lnTo>
                  <a:pt x="2162" y="952"/>
                </a:lnTo>
                <a:lnTo>
                  <a:pt x="2162" y="952"/>
                </a:lnTo>
                <a:lnTo>
                  <a:pt x="2162" y="952"/>
                </a:lnTo>
                <a:lnTo>
                  <a:pt x="2162" y="945"/>
                </a:lnTo>
                <a:lnTo>
                  <a:pt x="2170" y="939"/>
                </a:lnTo>
                <a:lnTo>
                  <a:pt x="2177" y="939"/>
                </a:lnTo>
                <a:lnTo>
                  <a:pt x="2177" y="939"/>
                </a:lnTo>
                <a:lnTo>
                  <a:pt x="2184" y="932"/>
                </a:lnTo>
                <a:lnTo>
                  <a:pt x="2191" y="919"/>
                </a:lnTo>
                <a:lnTo>
                  <a:pt x="2199" y="913"/>
                </a:lnTo>
                <a:lnTo>
                  <a:pt x="2199" y="906"/>
                </a:lnTo>
                <a:lnTo>
                  <a:pt x="2206" y="906"/>
                </a:lnTo>
                <a:lnTo>
                  <a:pt x="2213" y="906"/>
                </a:lnTo>
                <a:lnTo>
                  <a:pt x="2213" y="900"/>
                </a:lnTo>
                <a:lnTo>
                  <a:pt x="2213" y="900"/>
                </a:lnTo>
                <a:lnTo>
                  <a:pt x="2213" y="894"/>
                </a:lnTo>
                <a:lnTo>
                  <a:pt x="2213" y="887"/>
                </a:lnTo>
                <a:lnTo>
                  <a:pt x="2221" y="887"/>
                </a:lnTo>
                <a:lnTo>
                  <a:pt x="2221" y="887"/>
                </a:lnTo>
                <a:lnTo>
                  <a:pt x="2221" y="887"/>
                </a:lnTo>
                <a:lnTo>
                  <a:pt x="2228" y="881"/>
                </a:lnTo>
                <a:lnTo>
                  <a:pt x="2235" y="881"/>
                </a:lnTo>
                <a:lnTo>
                  <a:pt x="2250" y="881"/>
                </a:lnTo>
                <a:lnTo>
                  <a:pt x="2250" y="881"/>
                </a:lnTo>
                <a:lnTo>
                  <a:pt x="2250" y="881"/>
                </a:lnTo>
                <a:lnTo>
                  <a:pt x="2257" y="874"/>
                </a:lnTo>
                <a:lnTo>
                  <a:pt x="2264" y="868"/>
                </a:lnTo>
                <a:lnTo>
                  <a:pt x="2264" y="868"/>
                </a:lnTo>
                <a:lnTo>
                  <a:pt x="2271" y="868"/>
                </a:lnTo>
                <a:lnTo>
                  <a:pt x="2271" y="861"/>
                </a:lnTo>
                <a:lnTo>
                  <a:pt x="2279" y="855"/>
                </a:lnTo>
                <a:lnTo>
                  <a:pt x="2286" y="848"/>
                </a:lnTo>
                <a:lnTo>
                  <a:pt x="2293" y="848"/>
                </a:lnTo>
                <a:lnTo>
                  <a:pt x="2300" y="842"/>
                </a:lnTo>
                <a:lnTo>
                  <a:pt x="2300" y="835"/>
                </a:lnTo>
                <a:lnTo>
                  <a:pt x="2308" y="829"/>
                </a:lnTo>
                <a:lnTo>
                  <a:pt x="2308" y="829"/>
                </a:lnTo>
                <a:lnTo>
                  <a:pt x="2308" y="829"/>
                </a:lnTo>
                <a:lnTo>
                  <a:pt x="2322" y="822"/>
                </a:lnTo>
                <a:lnTo>
                  <a:pt x="2322" y="816"/>
                </a:lnTo>
                <a:lnTo>
                  <a:pt x="2329" y="816"/>
                </a:lnTo>
                <a:lnTo>
                  <a:pt x="2329" y="816"/>
                </a:lnTo>
                <a:lnTo>
                  <a:pt x="2344" y="809"/>
                </a:lnTo>
                <a:lnTo>
                  <a:pt x="2344" y="803"/>
                </a:lnTo>
                <a:lnTo>
                  <a:pt x="2344" y="803"/>
                </a:lnTo>
                <a:lnTo>
                  <a:pt x="2344" y="796"/>
                </a:lnTo>
                <a:lnTo>
                  <a:pt x="2344" y="796"/>
                </a:lnTo>
                <a:lnTo>
                  <a:pt x="2351" y="796"/>
                </a:lnTo>
                <a:lnTo>
                  <a:pt x="2351" y="796"/>
                </a:lnTo>
                <a:lnTo>
                  <a:pt x="2358" y="796"/>
                </a:lnTo>
                <a:lnTo>
                  <a:pt x="2366" y="790"/>
                </a:lnTo>
                <a:lnTo>
                  <a:pt x="2366" y="790"/>
                </a:lnTo>
                <a:lnTo>
                  <a:pt x="2366" y="783"/>
                </a:lnTo>
                <a:lnTo>
                  <a:pt x="2373" y="777"/>
                </a:lnTo>
                <a:lnTo>
                  <a:pt x="2373" y="777"/>
                </a:lnTo>
                <a:lnTo>
                  <a:pt x="2373" y="777"/>
                </a:lnTo>
                <a:lnTo>
                  <a:pt x="2387" y="777"/>
                </a:lnTo>
                <a:lnTo>
                  <a:pt x="2387" y="777"/>
                </a:lnTo>
                <a:lnTo>
                  <a:pt x="2395" y="777"/>
                </a:lnTo>
                <a:lnTo>
                  <a:pt x="2402" y="771"/>
                </a:lnTo>
                <a:lnTo>
                  <a:pt x="2409" y="764"/>
                </a:lnTo>
                <a:lnTo>
                  <a:pt x="2416" y="758"/>
                </a:lnTo>
                <a:lnTo>
                  <a:pt x="2424" y="758"/>
                </a:lnTo>
                <a:lnTo>
                  <a:pt x="2438" y="758"/>
                </a:lnTo>
                <a:lnTo>
                  <a:pt x="2438" y="751"/>
                </a:lnTo>
                <a:lnTo>
                  <a:pt x="2445" y="745"/>
                </a:lnTo>
                <a:lnTo>
                  <a:pt x="2453" y="738"/>
                </a:lnTo>
                <a:lnTo>
                  <a:pt x="2453" y="732"/>
                </a:lnTo>
                <a:lnTo>
                  <a:pt x="2460" y="732"/>
                </a:lnTo>
                <a:lnTo>
                  <a:pt x="2460" y="732"/>
                </a:lnTo>
                <a:lnTo>
                  <a:pt x="2460" y="725"/>
                </a:lnTo>
                <a:lnTo>
                  <a:pt x="2474" y="712"/>
                </a:lnTo>
                <a:lnTo>
                  <a:pt x="2482" y="706"/>
                </a:lnTo>
                <a:lnTo>
                  <a:pt x="2489" y="706"/>
                </a:lnTo>
                <a:lnTo>
                  <a:pt x="2496" y="706"/>
                </a:lnTo>
                <a:lnTo>
                  <a:pt x="2496" y="706"/>
                </a:lnTo>
                <a:lnTo>
                  <a:pt x="2503" y="699"/>
                </a:lnTo>
                <a:lnTo>
                  <a:pt x="2503" y="699"/>
                </a:lnTo>
                <a:lnTo>
                  <a:pt x="2503" y="693"/>
                </a:lnTo>
                <a:lnTo>
                  <a:pt x="2503" y="686"/>
                </a:lnTo>
                <a:lnTo>
                  <a:pt x="2511" y="686"/>
                </a:lnTo>
                <a:lnTo>
                  <a:pt x="2533" y="680"/>
                </a:lnTo>
                <a:lnTo>
                  <a:pt x="2540" y="680"/>
                </a:lnTo>
                <a:lnTo>
                  <a:pt x="2562" y="673"/>
                </a:lnTo>
                <a:lnTo>
                  <a:pt x="2562" y="667"/>
                </a:lnTo>
                <a:lnTo>
                  <a:pt x="2569" y="660"/>
                </a:lnTo>
                <a:lnTo>
                  <a:pt x="2569" y="654"/>
                </a:lnTo>
                <a:lnTo>
                  <a:pt x="2576" y="648"/>
                </a:lnTo>
                <a:lnTo>
                  <a:pt x="2591" y="648"/>
                </a:lnTo>
                <a:lnTo>
                  <a:pt x="2591" y="648"/>
                </a:lnTo>
                <a:lnTo>
                  <a:pt x="2598" y="648"/>
                </a:lnTo>
                <a:lnTo>
                  <a:pt x="2605" y="648"/>
                </a:lnTo>
                <a:lnTo>
                  <a:pt x="2620" y="641"/>
                </a:lnTo>
                <a:lnTo>
                  <a:pt x="2627" y="635"/>
                </a:lnTo>
                <a:lnTo>
                  <a:pt x="2634" y="628"/>
                </a:lnTo>
                <a:lnTo>
                  <a:pt x="2641" y="628"/>
                </a:lnTo>
                <a:lnTo>
                  <a:pt x="2641" y="622"/>
                </a:lnTo>
                <a:lnTo>
                  <a:pt x="2649" y="615"/>
                </a:lnTo>
                <a:lnTo>
                  <a:pt x="2663" y="609"/>
                </a:lnTo>
                <a:lnTo>
                  <a:pt x="2663" y="609"/>
                </a:lnTo>
                <a:lnTo>
                  <a:pt x="2663" y="609"/>
                </a:lnTo>
                <a:lnTo>
                  <a:pt x="2670" y="609"/>
                </a:lnTo>
                <a:lnTo>
                  <a:pt x="2678" y="602"/>
                </a:lnTo>
                <a:lnTo>
                  <a:pt x="2678" y="596"/>
                </a:lnTo>
                <a:lnTo>
                  <a:pt x="2685" y="589"/>
                </a:lnTo>
                <a:lnTo>
                  <a:pt x="2699" y="583"/>
                </a:lnTo>
                <a:lnTo>
                  <a:pt x="2699" y="583"/>
                </a:lnTo>
                <a:lnTo>
                  <a:pt x="2707" y="576"/>
                </a:lnTo>
                <a:lnTo>
                  <a:pt x="2714" y="576"/>
                </a:lnTo>
                <a:lnTo>
                  <a:pt x="2721" y="570"/>
                </a:lnTo>
                <a:lnTo>
                  <a:pt x="2728" y="563"/>
                </a:lnTo>
                <a:lnTo>
                  <a:pt x="2736" y="563"/>
                </a:lnTo>
                <a:lnTo>
                  <a:pt x="2736" y="563"/>
                </a:lnTo>
                <a:lnTo>
                  <a:pt x="2743" y="557"/>
                </a:lnTo>
                <a:lnTo>
                  <a:pt x="2750" y="550"/>
                </a:lnTo>
                <a:lnTo>
                  <a:pt x="2765" y="544"/>
                </a:lnTo>
                <a:lnTo>
                  <a:pt x="2765" y="537"/>
                </a:lnTo>
                <a:lnTo>
                  <a:pt x="2794" y="537"/>
                </a:lnTo>
                <a:lnTo>
                  <a:pt x="2801" y="531"/>
                </a:lnTo>
                <a:lnTo>
                  <a:pt x="2808" y="524"/>
                </a:lnTo>
                <a:lnTo>
                  <a:pt x="2815" y="518"/>
                </a:lnTo>
                <a:lnTo>
                  <a:pt x="2823" y="518"/>
                </a:lnTo>
                <a:lnTo>
                  <a:pt x="2859" y="512"/>
                </a:lnTo>
                <a:lnTo>
                  <a:pt x="2874" y="505"/>
                </a:lnTo>
                <a:lnTo>
                  <a:pt x="2874" y="499"/>
                </a:lnTo>
                <a:lnTo>
                  <a:pt x="2874" y="492"/>
                </a:lnTo>
                <a:lnTo>
                  <a:pt x="2881" y="492"/>
                </a:lnTo>
                <a:lnTo>
                  <a:pt x="2888" y="486"/>
                </a:lnTo>
                <a:lnTo>
                  <a:pt x="2895" y="479"/>
                </a:lnTo>
                <a:lnTo>
                  <a:pt x="2895" y="473"/>
                </a:lnTo>
                <a:lnTo>
                  <a:pt x="2903" y="466"/>
                </a:lnTo>
                <a:lnTo>
                  <a:pt x="2917" y="460"/>
                </a:lnTo>
                <a:lnTo>
                  <a:pt x="2939" y="453"/>
                </a:lnTo>
                <a:lnTo>
                  <a:pt x="2939" y="447"/>
                </a:lnTo>
                <a:lnTo>
                  <a:pt x="2953" y="447"/>
                </a:lnTo>
                <a:lnTo>
                  <a:pt x="2953" y="447"/>
                </a:lnTo>
                <a:lnTo>
                  <a:pt x="2968" y="440"/>
                </a:lnTo>
                <a:lnTo>
                  <a:pt x="2968" y="434"/>
                </a:lnTo>
                <a:lnTo>
                  <a:pt x="2975" y="427"/>
                </a:lnTo>
                <a:lnTo>
                  <a:pt x="2975" y="421"/>
                </a:lnTo>
                <a:lnTo>
                  <a:pt x="2982" y="421"/>
                </a:lnTo>
                <a:lnTo>
                  <a:pt x="2982" y="414"/>
                </a:lnTo>
                <a:lnTo>
                  <a:pt x="2990" y="414"/>
                </a:lnTo>
                <a:lnTo>
                  <a:pt x="2997" y="408"/>
                </a:lnTo>
                <a:lnTo>
                  <a:pt x="2997" y="408"/>
                </a:lnTo>
                <a:lnTo>
                  <a:pt x="2997" y="401"/>
                </a:lnTo>
                <a:lnTo>
                  <a:pt x="3004" y="401"/>
                </a:lnTo>
                <a:lnTo>
                  <a:pt x="3004" y="401"/>
                </a:lnTo>
                <a:lnTo>
                  <a:pt x="3011" y="395"/>
                </a:lnTo>
                <a:lnTo>
                  <a:pt x="3011" y="389"/>
                </a:lnTo>
                <a:lnTo>
                  <a:pt x="3026" y="389"/>
                </a:lnTo>
                <a:lnTo>
                  <a:pt x="3026" y="376"/>
                </a:lnTo>
                <a:lnTo>
                  <a:pt x="3026" y="376"/>
                </a:lnTo>
                <a:lnTo>
                  <a:pt x="3026" y="376"/>
                </a:lnTo>
                <a:lnTo>
                  <a:pt x="3033" y="376"/>
                </a:lnTo>
                <a:lnTo>
                  <a:pt x="3033" y="376"/>
                </a:lnTo>
                <a:lnTo>
                  <a:pt x="3033" y="363"/>
                </a:lnTo>
                <a:lnTo>
                  <a:pt x="3040" y="356"/>
                </a:lnTo>
                <a:lnTo>
                  <a:pt x="3040" y="350"/>
                </a:lnTo>
                <a:lnTo>
                  <a:pt x="3048" y="350"/>
                </a:lnTo>
                <a:lnTo>
                  <a:pt x="3048" y="350"/>
                </a:lnTo>
                <a:lnTo>
                  <a:pt x="3055" y="350"/>
                </a:lnTo>
                <a:lnTo>
                  <a:pt x="3062" y="350"/>
                </a:lnTo>
                <a:lnTo>
                  <a:pt x="3062" y="350"/>
                </a:lnTo>
                <a:lnTo>
                  <a:pt x="3062" y="343"/>
                </a:lnTo>
                <a:lnTo>
                  <a:pt x="3062" y="337"/>
                </a:lnTo>
                <a:lnTo>
                  <a:pt x="3069" y="337"/>
                </a:lnTo>
                <a:lnTo>
                  <a:pt x="3069" y="330"/>
                </a:lnTo>
                <a:lnTo>
                  <a:pt x="3069" y="324"/>
                </a:lnTo>
                <a:lnTo>
                  <a:pt x="3077" y="324"/>
                </a:lnTo>
                <a:lnTo>
                  <a:pt x="3084" y="324"/>
                </a:lnTo>
                <a:lnTo>
                  <a:pt x="3084" y="324"/>
                </a:lnTo>
                <a:lnTo>
                  <a:pt x="3091" y="324"/>
                </a:lnTo>
                <a:lnTo>
                  <a:pt x="3091" y="324"/>
                </a:lnTo>
                <a:lnTo>
                  <a:pt x="3091" y="324"/>
                </a:lnTo>
                <a:lnTo>
                  <a:pt x="3098" y="324"/>
                </a:lnTo>
                <a:lnTo>
                  <a:pt x="3098" y="324"/>
                </a:lnTo>
                <a:lnTo>
                  <a:pt x="3098" y="317"/>
                </a:lnTo>
                <a:lnTo>
                  <a:pt x="3098" y="317"/>
                </a:lnTo>
                <a:lnTo>
                  <a:pt x="3106" y="317"/>
                </a:lnTo>
                <a:lnTo>
                  <a:pt x="3106" y="317"/>
                </a:lnTo>
                <a:lnTo>
                  <a:pt x="3106" y="317"/>
                </a:lnTo>
                <a:lnTo>
                  <a:pt x="3113" y="317"/>
                </a:lnTo>
                <a:lnTo>
                  <a:pt x="3113" y="317"/>
                </a:lnTo>
                <a:lnTo>
                  <a:pt x="3113" y="317"/>
                </a:lnTo>
                <a:lnTo>
                  <a:pt x="3120" y="317"/>
                </a:lnTo>
                <a:lnTo>
                  <a:pt x="3120" y="317"/>
                </a:lnTo>
                <a:lnTo>
                  <a:pt x="3120" y="317"/>
                </a:lnTo>
                <a:lnTo>
                  <a:pt x="3127" y="317"/>
                </a:lnTo>
                <a:lnTo>
                  <a:pt x="3135" y="317"/>
                </a:lnTo>
                <a:lnTo>
                  <a:pt x="3135" y="317"/>
                </a:lnTo>
                <a:lnTo>
                  <a:pt x="3142" y="317"/>
                </a:lnTo>
                <a:lnTo>
                  <a:pt x="3142" y="317"/>
                </a:lnTo>
                <a:lnTo>
                  <a:pt x="3142" y="317"/>
                </a:lnTo>
                <a:lnTo>
                  <a:pt x="3149" y="317"/>
                </a:lnTo>
                <a:lnTo>
                  <a:pt x="3149" y="317"/>
                </a:lnTo>
                <a:lnTo>
                  <a:pt x="3149" y="317"/>
                </a:lnTo>
                <a:lnTo>
                  <a:pt x="3157" y="317"/>
                </a:lnTo>
                <a:lnTo>
                  <a:pt x="3157" y="317"/>
                </a:lnTo>
                <a:lnTo>
                  <a:pt x="3164" y="317"/>
                </a:lnTo>
                <a:lnTo>
                  <a:pt x="3164" y="317"/>
                </a:lnTo>
                <a:lnTo>
                  <a:pt x="3171" y="317"/>
                </a:lnTo>
                <a:lnTo>
                  <a:pt x="3178" y="317"/>
                </a:lnTo>
                <a:lnTo>
                  <a:pt x="3186" y="317"/>
                </a:lnTo>
                <a:lnTo>
                  <a:pt x="3193" y="317"/>
                </a:lnTo>
                <a:lnTo>
                  <a:pt x="3193" y="317"/>
                </a:lnTo>
                <a:lnTo>
                  <a:pt x="3200" y="317"/>
                </a:lnTo>
                <a:lnTo>
                  <a:pt x="3200" y="317"/>
                </a:lnTo>
                <a:lnTo>
                  <a:pt x="3207" y="317"/>
                </a:lnTo>
                <a:lnTo>
                  <a:pt x="3207" y="317"/>
                </a:lnTo>
                <a:lnTo>
                  <a:pt x="3222" y="317"/>
                </a:lnTo>
                <a:lnTo>
                  <a:pt x="3222" y="317"/>
                </a:lnTo>
                <a:lnTo>
                  <a:pt x="3222" y="311"/>
                </a:lnTo>
                <a:lnTo>
                  <a:pt x="3229" y="311"/>
                </a:lnTo>
                <a:lnTo>
                  <a:pt x="3229" y="311"/>
                </a:lnTo>
                <a:lnTo>
                  <a:pt x="3236" y="311"/>
                </a:lnTo>
                <a:lnTo>
                  <a:pt x="3236" y="311"/>
                </a:lnTo>
                <a:lnTo>
                  <a:pt x="3236" y="311"/>
                </a:lnTo>
                <a:lnTo>
                  <a:pt x="3244" y="311"/>
                </a:lnTo>
                <a:lnTo>
                  <a:pt x="3244" y="311"/>
                </a:lnTo>
                <a:lnTo>
                  <a:pt x="3251" y="311"/>
                </a:lnTo>
                <a:lnTo>
                  <a:pt x="3251" y="311"/>
                </a:lnTo>
                <a:lnTo>
                  <a:pt x="3251" y="311"/>
                </a:lnTo>
                <a:lnTo>
                  <a:pt x="3258" y="304"/>
                </a:lnTo>
                <a:lnTo>
                  <a:pt x="3258" y="298"/>
                </a:lnTo>
                <a:lnTo>
                  <a:pt x="3265" y="298"/>
                </a:lnTo>
                <a:lnTo>
                  <a:pt x="3265" y="291"/>
                </a:lnTo>
                <a:lnTo>
                  <a:pt x="3265" y="291"/>
                </a:lnTo>
                <a:lnTo>
                  <a:pt x="3273" y="291"/>
                </a:lnTo>
                <a:lnTo>
                  <a:pt x="3273" y="291"/>
                </a:lnTo>
                <a:lnTo>
                  <a:pt x="3280" y="291"/>
                </a:lnTo>
                <a:lnTo>
                  <a:pt x="3287" y="291"/>
                </a:lnTo>
                <a:lnTo>
                  <a:pt x="3294" y="285"/>
                </a:lnTo>
                <a:lnTo>
                  <a:pt x="3294" y="285"/>
                </a:lnTo>
                <a:lnTo>
                  <a:pt x="3294" y="285"/>
                </a:lnTo>
                <a:lnTo>
                  <a:pt x="3302" y="285"/>
                </a:lnTo>
                <a:lnTo>
                  <a:pt x="3302" y="285"/>
                </a:lnTo>
                <a:lnTo>
                  <a:pt x="3302" y="285"/>
                </a:lnTo>
                <a:lnTo>
                  <a:pt x="3302" y="285"/>
                </a:lnTo>
                <a:lnTo>
                  <a:pt x="3302" y="278"/>
                </a:lnTo>
                <a:lnTo>
                  <a:pt x="3309" y="278"/>
                </a:lnTo>
                <a:lnTo>
                  <a:pt x="3316" y="278"/>
                </a:lnTo>
                <a:lnTo>
                  <a:pt x="3316" y="278"/>
                </a:lnTo>
                <a:lnTo>
                  <a:pt x="3323" y="272"/>
                </a:lnTo>
                <a:lnTo>
                  <a:pt x="3323" y="272"/>
                </a:lnTo>
                <a:lnTo>
                  <a:pt x="3331" y="272"/>
                </a:lnTo>
                <a:lnTo>
                  <a:pt x="3338" y="266"/>
                </a:lnTo>
                <a:lnTo>
                  <a:pt x="3338" y="266"/>
                </a:lnTo>
                <a:lnTo>
                  <a:pt x="3338" y="266"/>
                </a:lnTo>
                <a:lnTo>
                  <a:pt x="3345" y="266"/>
                </a:lnTo>
                <a:lnTo>
                  <a:pt x="3345" y="266"/>
                </a:lnTo>
                <a:lnTo>
                  <a:pt x="3345" y="259"/>
                </a:lnTo>
                <a:lnTo>
                  <a:pt x="3352" y="259"/>
                </a:lnTo>
                <a:lnTo>
                  <a:pt x="3352" y="253"/>
                </a:lnTo>
                <a:lnTo>
                  <a:pt x="3360" y="253"/>
                </a:lnTo>
                <a:lnTo>
                  <a:pt x="3360" y="246"/>
                </a:lnTo>
                <a:lnTo>
                  <a:pt x="3367" y="246"/>
                </a:lnTo>
                <a:lnTo>
                  <a:pt x="3367" y="246"/>
                </a:lnTo>
                <a:lnTo>
                  <a:pt x="3367" y="246"/>
                </a:lnTo>
                <a:lnTo>
                  <a:pt x="3374" y="240"/>
                </a:lnTo>
                <a:lnTo>
                  <a:pt x="3381" y="240"/>
                </a:lnTo>
                <a:lnTo>
                  <a:pt x="3381" y="240"/>
                </a:lnTo>
                <a:lnTo>
                  <a:pt x="3389" y="233"/>
                </a:lnTo>
                <a:lnTo>
                  <a:pt x="3389" y="233"/>
                </a:lnTo>
                <a:lnTo>
                  <a:pt x="3389" y="233"/>
                </a:lnTo>
                <a:lnTo>
                  <a:pt x="3389" y="233"/>
                </a:lnTo>
                <a:lnTo>
                  <a:pt x="3396" y="233"/>
                </a:lnTo>
                <a:lnTo>
                  <a:pt x="3396" y="227"/>
                </a:lnTo>
                <a:lnTo>
                  <a:pt x="3396" y="220"/>
                </a:lnTo>
                <a:lnTo>
                  <a:pt x="3396" y="220"/>
                </a:lnTo>
                <a:lnTo>
                  <a:pt x="3403" y="220"/>
                </a:lnTo>
                <a:lnTo>
                  <a:pt x="3403" y="220"/>
                </a:lnTo>
                <a:lnTo>
                  <a:pt x="3403" y="214"/>
                </a:lnTo>
                <a:lnTo>
                  <a:pt x="3410" y="214"/>
                </a:lnTo>
                <a:lnTo>
                  <a:pt x="3410" y="214"/>
                </a:lnTo>
                <a:lnTo>
                  <a:pt x="3410" y="214"/>
                </a:lnTo>
                <a:lnTo>
                  <a:pt x="3410" y="214"/>
                </a:lnTo>
                <a:lnTo>
                  <a:pt x="3425" y="207"/>
                </a:lnTo>
                <a:lnTo>
                  <a:pt x="3425" y="207"/>
                </a:lnTo>
                <a:lnTo>
                  <a:pt x="3425" y="194"/>
                </a:lnTo>
                <a:lnTo>
                  <a:pt x="3432" y="194"/>
                </a:lnTo>
                <a:lnTo>
                  <a:pt x="3432" y="194"/>
                </a:lnTo>
                <a:lnTo>
                  <a:pt x="3432" y="175"/>
                </a:lnTo>
                <a:lnTo>
                  <a:pt x="3439" y="175"/>
                </a:lnTo>
                <a:lnTo>
                  <a:pt x="3439" y="168"/>
                </a:lnTo>
                <a:lnTo>
                  <a:pt x="3439" y="168"/>
                </a:lnTo>
                <a:lnTo>
                  <a:pt x="3447" y="168"/>
                </a:lnTo>
                <a:lnTo>
                  <a:pt x="3447" y="168"/>
                </a:lnTo>
                <a:lnTo>
                  <a:pt x="3454" y="168"/>
                </a:lnTo>
                <a:lnTo>
                  <a:pt x="3454" y="168"/>
                </a:lnTo>
                <a:lnTo>
                  <a:pt x="3461" y="162"/>
                </a:lnTo>
                <a:lnTo>
                  <a:pt x="3461" y="162"/>
                </a:lnTo>
                <a:lnTo>
                  <a:pt x="3461" y="162"/>
                </a:lnTo>
                <a:lnTo>
                  <a:pt x="3461" y="155"/>
                </a:lnTo>
                <a:lnTo>
                  <a:pt x="3469" y="149"/>
                </a:lnTo>
                <a:lnTo>
                  <a:pt x="3476" y="143"/>
                </a:lnTo>
                <a:lnTo>
                  <a:pt x="3483" y="130"/>
                </a:lnTo>
                <a:lnTo>
                  <a:pt x="3490" y="130"/>
                </a:lnTo>
                <a:lnTo>
                  <a:pt x="3490" y="130"/>
                </a:lnTo>
                <a:lnTo>
                  <a:pt x="3490" y="130"/>
                </a:lnTo>
                <a:lnTo>
                  <a:pt x="3490" y="130"/>
                </a:lnTo>
                <a:lnTo>
                  <a:pt x="3498" y="123"/>
                </a:lnTo>
                <a:lnTo>
                  <a:pt x="3505" y="123"/>
                </a:lnTo>
                <a:lnTo>
                  <a:pt x="3505" y="123"/>
                </a:lnTo>
                <a:lnTo>
                  <a:pt x="3512" y="123"/>
                </a:lnTo>
                <a:lnTo>
                  <a:pt x="3512" y="123"/>
                </a:lnTo>
                <a:lnTo>
                  <a:pt x="3519" y="123"/>
                </a:lnTo>
                <a:lnTo>
                  <a:pt x="3519" y="123"/>
                </a:lnTo>
                <a:lnTo>
                  <a:pt x="3527" y="123"/>
                </a:lnTo>
                <a:lnTo>
                  <a:pt x="3534" y="117"/>
                </a:lnTo>
                <a:lnTo>
                  <a:pt x="3534" y="117"/>
                </a:lnTo>
                <a:lnTo>
                  <a:pt x="3534" y="117"/>
                </a:lnTo>
                <a:lnTo>
                  <a:pt x="3534" y="117"/>
                </a:lnTo>
                <a:lnTo>
                  <a:pt x="3541" y="117"/>
                </a:lnTo>
                <a:lnTo>
                  <a:pt x="3548" y="117"/>
                </a:lnTo>
                <a:lnTo>
                  <a:pt x="3548" y="110"/>
                </a:lnTo>
                <a:lnTo>
                  <a:pt x="3548" y="110"/>
                </a:lnTo>
                <a:lnTo>
                  <a:pt x="3556" y="110"/>
                </a:lnTo>
                <a:lnTo>
                  <a:pt x="3563" y="110"/>
                </a:lnTo>
                <a:lnTo>
                  <a:pt x="3563" y="110"/>
                </a:lnTo>
                <a:lnTo>
                  <a:pt x="3570" y="110"/>
                </a:lnTo>
                <a:lnTo>
                  <a:pt x="3570" y="110"/>
                </a:lnTo>
                <a:lnTo>
                  <a:pt x="3577" y="110"/>
                </a:lnTo>
                <a:lnTo>
                  <a:pt x="3577" y="110"/>
                </a:lnTo>
                <a:lnTo>
                  <a:pt x="3585" y="110"/>
                </a:lnTo>
                <a:lnTo>
                  <a:pt x="3592" y="110"/>
                </a:lnTo>
                <a:lnTo>
                  <a:pt x="3592" y="110"/>
                </a:lnTo>
                <a:lnTo>
                  <a:pt x="3599" y="110"/>
                </a:lnTo>
                <a:lnTo>
                  <a:pt x="3599" y="110"/>
                </a:lnTo>
                <a:lnTo>
                  <a:pt x="3599" y="110"/>
                </a:lnTo>
                <a:lnTo>
                  <a:pt x="3599" y="110"/>
                </a:lnTo>
                <a:lnTo>
                  <a:pt x="3606" y="104"/>
                </a:lnTo>
                <a:lnTo>
                  <a:pt x="3614" y="104"/>
                </a:lnTo>
                <a:lnTo>
                  <a:pt x="3614" y="104"/>
                </a:lnTo>
                <a:lnTo>
                  <a:pt x="3614" y="104"/>
                </a:lnTo>
                <a:lnTo>
                  <a:pt x="3628" y="104"/>
                </a:lnTo>
                <a:lnTo>
                  <a:pt x="3628" y="104"/>
                </a:lnTo>
                <a:lnTo>
                  <a:pt x="3635" y="91"/>
                </a:lnTo>
                <a:lnTo>
                  <a:pt x="3643" y="91"/>
                </a:lnTo>
                <a:lnTo>
                  <a:pt x="3650" y="84"/>
                </a:lnTo>
                <a:lnTo>
                  <a:pt x="3650" y="84"/>
                </a:lnTo>
                <a:lnTo>
                  <a:pt x="3650" y="84"/>
                </a:lnTo>
                <a:lnTo>
                  <a:pt x="3657" y="84"/>
                </a:lnTo>
                <a:lnTo>
                  <a:pt x="3657" y="71"/>
                </a:lnTo>
                <a:lnTo>
                  <a:pt x="3679" y="71"/>
                </a:lnTo>
                <a:lnTo>
                  <a:pt x="3679" y="71"/>
                </a:lnTo>
                <a:lnTo>
                  <a:pt x="3686" y="71"/>
                </a:lnTo>
                <a:lnTo>
                  <a:pt x="3686" y="71"/>
                </a:lnTo>
                <a:lnTo>
                  <a:pt x="3686" y="71"/>
                </a:lnTo>
                <a:lnTo>
                  <a:pt x="3686" y="65"/>
                </a:lnTo>
                <a:lnTo>
                  <a:pt x="3693" y="65"/>
                </a:lnTo>
                <a:lnTo>
                  <a:pt x="3693" y="58"/>
                </a:lnTo>
                <a:lnTo>
                  <a:pt x="3693" y="58"/>
                </a:lnTo>
                <a:lnTo>
                  <a:pt x="3701" y="58"/>
                </a:lnTo>
                <a:lnTo>
                  <a:pt x="3701" y="58"/>
                </a:lnTo>
                <a:lnTo>
                  <a:pt x="3708" y="58"/>
                </a:lnTo>
                <a:lnTo>
                  <a:pt x="3708" y="45"/>
                </a:lnTo>
                <a:lnTo>
                  <a:pt x="3708" y="45"/>
                </a:lnTo>
                <a:lnTo>
                  <a:pt x="3708" y="45"/>
                </a:lnTo>
                <a:lnTo>
                  <a:pt x="3715" y="45"/>
                </a:lnTo>
                <a:lnTo>
                  <a:pt x="3715" y="45"/>
                </a:lnTo>
                <a:lnTo>
                  <a:pt x="3722" y="45"/>
                </a:lnTo>
                <a:lnTo>
                  <a:pt x="3722" y="45"/>
                </a:lnTo>
                <a:lnTo>
                  <a:pt x="3730" y="45"/>
                </a:lnTo>
                <a:lnTo>
                  <a:pt x="3730" y="39"/>
                </a:lnTo>
                <a:lnTo>
                  <a:pt x="3737" y="39"/>
                </a:lnTo>
                <a:lnTo>
                  <a:pt x="3737" y="39"/>
                </a:lnTo>
                <a:lnTo>
                  <a:pt x="3744" y="39"/>
                </a:lnTo>
                <a:lnTo>
                  <a:pt x="3744" y="39"/>
                </a:lnTo>
                <a:lnTo>
                  <a:pt x="3744" y="39"/>
                </a:lnTo>
                <a:lnTo>
                  <a:pt x="3744" y="39"/>
                </a:lnTo>
                <a:lnTo>
                  <a:pt x="3744" y="39"/>
                </a:lnTo>
                <a:lnTo>
                  <a:pt x="3751" y="39"/>
                </a:lnTo>
                <a:lnTo>
                  <a:pt x="3751" y="39"/>
                </a:lnTo>
                <a:lnTo>
                  <a:pt x="3759" y="39"/>
                </a:lnTo>
                <a:lnTo>
                  <a:pt x="3759" y="39"/>
                </a:lnTo>
                <a:lnTo>
                  <a:pt x="3759" y="39"/>
                </a:lnTo>
                <a:lnTo>
                  <a:pt x="3759" y="39"/>
                </a:lnTo>
                <a:lnTo>
                  <a:pt x="3766" y="26"/>
                </a:lnTo>
                <a:lnTo>
                  <a:pt x="3766" y="26"/>
                </a:lnTo>
                <a:lnTo>
                  <a:pt x="3766" y="13"/>
                </a:lnTo>
                <a:lnTo>
                  <a:pt x="3766" y="13"/>
                </a:lnTo>
                <a:lnTo>
                  <a:pt x="3773" y="13"/>
                </a:lnTo>
                <a:lnTo>
                  <a:pt x="3773" y="13"/>
                </a:lnTo>
                <a:lnTo>
                  <a:pt x="3781" y="13"/>
                </a:lnTo>
                <a:lnTo>
                  <a:pt x="3781" y="0"/>
                </a:lnTo>
                <a:lnTo>
                  <a:pt x="3781" y="0"/>
                </a:lnTo>
                <a:lnTo>
                  <a:pt x="3788" y="0"/>
                </a:lnTo>
                <a:lnTo>
                  <a:pt x="3795" y="0"/>
                </a:lnTo>
                <a:lnTo>
                  <a:pt x="3795" y="0"/>
                </a:lnTo>
                <a:lnTo>
                  <a:pt x="3795" y="0"/>
                </a:lnTo>
                <a:lnTo>
                  <a:pt x="3802" y="0"/>
                </a:lnTo>
                <a:lnTo>
                  <a:pt x="3802" y="0"/>
                </a:lnTo>
                <a:lnTo>
                  <a:pt x="3802" y="0"/>
                </a:lnTo>
                <a:lnTo>
                  <a:pt x="3810" y="0"/>
                </a:lnTo>
                <a:lnTo>
                  <a:pt x="3817" y="0"/>
                </a:lnTo>
                <a:lnTo>
                  <a:pt x="3817" y="0"/>
                </a:lnTo>
                <a:lnTo>
                  <a:pt x="3817" y="0"/>
                </a:lnTo>
              </a:path>
            </a:pathLst>
          </a:custGeom>
          <a:noFill/>
          <a:ln w="34925">
            <a:solidFill>
              <a:srgbClr val="FF0000"/>
            </a:solidFill>
            <a:prstDash val="solid"/>
            <a:round/>
            <a:headEnd/>
            <a:tailEnd/>
          </a:ln>
        </p:spPr>
        <p:txBody>
          <a:bodyPr/>
          <a:lstStyle/>
          <a:p>
            <a:pPr>
              <a:spcBef>
                <a:spcPct val="20000"/>
              </a:spcBef>
              <a:defRPr/>
            </a:pPr>
            <a:endParaRPr lang="en-US" sz="3200">
              <a:solidFill>
                <a:srgbClr val="FFFFFF"/>
              </a:solidFill>
              <a:cs typeface="Arial" pitchFamily="34" charset="0"/>
            </a:endParaRPr>
          </a:p>
        </p:txBody>
      </p:sp>
      <p:sp>
        <p:nvSpPr>
          <p:cNvPr id="673844" name="Rectangle 52"/>
          <p:cNvSpPr>
            <a:spLocks noChangeArrowheads="1"/>
          </p:cNvSpPr>
          <p:nvPr/>
        </p:nvSpPr>
        <p:spPr bwMode="auto">
          <a:xfrm>
            <a:off x="3976688" y="6151563"/>
            <a:ext cx="2514600" cy="274637"/>
          </a:xfrm>
          <a:prstGeom prst="rect">
            <a:avLst/>
          </a:prstGeom>
          <a:noFill/>
          <a:ln w="9525">
            <a:noFill/>
            <a:miter lim="800000"/>
            <a:headEnd/>
            <a:tailEnd/>
          </a:ln>
        </p:spPr>
        <p:txBody>
          <a:bodyPr wrap="none" lIns="0" tIns="0" rIns="0" bIns="0">
            <a:spAutoFit/>
          </a:bodyPr>
          <a:lstStyle/>
          <a:p>
            <a:pPr eaLnBrk="1" hangingPunct="1">
              <a:defRPr/>
            </a:pPr>
            <a:r>
              <a:rPr lang="en-US" b="1">
                <a:solidFill>
                  <a:srgbClr val="FFFFFF"/>
                </a:solidFill>
                <a:cs typeface="Arial" pitchFamily="34" charset="0"/>
              </a:rPr>
              <a:t>Follow-up Time (Years)</a:t>
            </a:r>
          </a:p>
        </p:txBody>
      </p:sp>
      <p:sp>
        <p:nvSpPr>
          <p:cNvPr id="673845" name="Rectangle 53"/>
          <p:cNvSpPr>
            <a:spLocks noChangeArrowheads="1"/>
          </p:cNvSpPr>
          <p:nvPr/>
        </p:nvSpPr>
        <p:spPr bwMode="auto">
          <a:xfrm>
            <a:off x="152400" y="6473825"/>
            <a:ext cx="1271588"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Number at Risk:</a:t>
            </a:r>
          </a:p>
        </p:txBody>
      </p:sp>
      <p:sp>
        <p:nvSpPr>
          <p:cNvPr id="673846" name="Rectangle 54"/>
          <p:cNvSpPr>
            <a:spLocks noChangeArrowheads="1"/>
          </p:cNvSpPr>
          <p:nvPr/>
        </p:nvSpPr>
        <p:spPr bwMode="auto">
          <a:xfrm>
            <a:off x="1493838" y="6469063"/>
            <a:ext cx="393700"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1094</a:t>
            </a:r>
          </a:p>
        </p:txBody>
      </p:sp>
      <p:sp>
        <p:nvSpPr>
          <p:cNvPr id="673847" name="Rectangle 55"/>
          <p:cNvSpPr>
            <a:spLocks noChangeArrowheads="1"/>
          </p:cNvSpPr>
          <p:nvPr/>
        </p:nvSpPr>
        <p:spPr bwMode="auto">
          <a:xfrm>
            <a:off x="2155825" y="6469063"/>
            <a:ext cx="393700"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1064</a:t>
            </a:r>
          </a:p>
        </p:txBody>
      </p:sp>
      <p:sp>
        <p:nvSpPr>
          <p:cNvPr id="673848" name="Rectangle 56"/>
          <p:cNvSpPr>
            <a:spLocks noChangeArrowheads="1"/>
          </p:cNvSpPr>
          <p:nvPr/>
        </p:nvSpPr>
        <p:spPr bwMode="auto">
          <a:xfrm>
            <a:off x="2887663" y="6469063"/>
            <a:ext cx="295275"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986</a:t>
            </a:r>
          </a:p>
        </p:txBody>
      </p:sp>
      <p:sp>
        <p:nvSpPr>
          <p:cNvPr id="673849" name="Rectangle 57"/>
          <p:cNvSpPr>
            <a:spLocks noChangeArrowheads="1"/>
          </p:cNvSpPr>
          <p:nvPr/>
        </p:nvSpPr>
        <p:spPr bwMode="auto">
          <a:xfrm>
            <a:off x="3562350" y="6469063"/>
            <a:ext cx="295275"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918</a:t>
            </a:r>
          </a:p>
        </p:txBody>
      </p:sp>
      <p:sp>
        <p:nvSpPr>
          <p:cNvPr id="673850" name="Rectangle 58"/>
          <p:cNvSpPr>
            <a:spLocks noChangeArrowheads="1"/>
          </p:cNvSpPr>
          <p:nvPr/>
        </p:nvSpPr>
        <p:spPr bwMode="auto">
          <a:xfrm>
            <a:off x="4222750" y="6469063"/>
            <a:ext cx="295275"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831</a:t>
            </a:r>
          </a:p>
        </p:txBody>
      </p:sp>
      <p:sp>
        <p:nvSpPr>
          <p:cNvPr id="673851" name="Rectangle 59"/>
          <p:cNvSpPr>
            <a:spLocks noChangeArrowheads="1"/>
          </p:cNvSpPr>
          <p:nvPr/>
        </p:nvSpPr>
        <p:spPr bwMode="auto">
          <a:xfrm>
            <a:off x="4897438" y="6469063"/>
            <a:ext cx="295275"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739</a:t>
            </a:r>
          </a:p>
        </p:txBody>
      </p:sp>
      <p:sp>
        <p:nvSpPr>
          <p:cNvPr id="673852" name="Rectangle 60"/>
          <p:cNvSpPr>
            <a:spLocks noChangeArrowheads="1"/>
          </p:cNvSpPr>
          <p:nvPr/>
        </p:nvSpPr>
        <p:spPr bwMode="auto">
          <a:xfrm>
            <a:off x="5570538" y="6469063"/>
            <a:ext cx="295275"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635</a:t>
            </a:r>
          </a:p>
        </p:txBody>
      </p:sp>
      <p:sp>
        <p:nvSpPr>
          <p:cNvPr id="673853" name="Rectangle 61"/>
          <p:cNvSpPr>
            <a:spLocks noChangeArrowheads="1"/>
          </p:cNvSpPr>
          <p:nvPr/>
        </p:nvSpPr>
        <p:spPr bwMode="auto">
          <a:xfrm>
            <a:off x="6230938" y="6469063"/>
            <a:ext cx="295275"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555</a:t>
            </a:r>
          </a:p>
        </p:txBody>
      </p:sp>
      <p:sp>
        <p:nvSpPr>
          <p:cNvPr id="673854" name="Rectangle 62"/>
          <p:cNvSpPr>
            <a:spLocks noChangeArrowheads="1"/>
          </p:cNvSpPr>
          <p:nvPr/>
        </p:nvSpPr>
        <p:spPr bwMode="auto">
          <a:xfrm>
            <a:off x="6907213" y="6469063"/>
            <a:ext cx="295275"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490</a:t>
            </a:r>
          </a:p>
        </p:txBody>
      </p:sp>
      <p:sp>
        <p:nvSpPr>
          <p:cNvPr id="673855" name="Rectangle 63"/>
          <p:cNvSpPr>
            <a:spLocks noChangeArrowheads="1"/>
          </p:cNvSpPr>
          <p:nvPr/>
        </p:nvSpPr>
        <p:spPr bwMode="auto">
          <a:xfrm>
            <a:off x="7580313" y="6469063"/>
            <a:ext cx="295275"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331</a:t>
            </a:r>
          </a:p>
        </p:txBody>
      </p:sp>
      <p:sp>
        <p:nvSpPr>
          <p:cNvPr id="673856" name="Rectangle 64"/>
          <p:cNvSpPr>
            <a:spLocks noChangeArrowheads="1"/>
          </p:cNvSpPr>
          <p:nvPr/>
        </p:nvSpPr>
        <p:spPr bwMode="auto">
          <a:xfrm>
            <a:off x="8242300" y="6469063"/>
            <a:ext cx="295275" cy="212725"/>
          </a:xfrm>
          <a:prstGeom prst="rect">
            <a:avLst/>
          </a:prstGeom>
          <a:noFill/>
          <a:ln w="9525">
            <a:noFill/>
            <a:miter lim="800000"/>
            <a:headEnd/>
            <a:tailEnd/>
          </a:ln>
        </p:spPr>
        <p:txBody>
          <a:bodyPr wrap="none" lIns="0" tIns="0" rIns="0" bIns="0">
            <a:spAutoFit/>
          </a:bodyPr>
          <a:lstStyle/>
          <a:p>
            <a:pPr eaLnBrk="1" hangingPunct="1">
              <a:defRPr/>
            </a:pPr>
            <a:r>
              <a:rPr lang="en-US" sz="1400">
                <a:solidFill>
                  <a:srgbClr val="FFFFFF"/>
                </a:solidFill>
                <a:cs typeface="Arial" pitchFamily="34" charset="0"/>
              </a:rPr>
              <a:t>176</a:t>
            </a:r>
          </a:p>
        </p:txBody>
      </p:sp>
      <p:sp>
        <p:nvSpPr>
          <p:cNvPr id="673857" name="Rectangle 65"/>
          <p:cNvSpPr>
            <a:spLocks noChangeArrowheads="1"/>
          </p:cNvSpPr>
          <p:nvPr/>
        </p:nvSpPr>
        <p:spPr bwMode="auto">
          <a:xfrm>
            <a:off x="1676400" y="241300"/>
            <a:ext cx="7239000" cy="901700"/>
          </a:xfrm>
          <a:prstGeom prst="rect">
            <a:avLst/>
          </a:prstGeom>
          <a:noFill/>
          <a:ln w="9525">
            <a:noFill/>
            <a:miter lim="800000"/>
            <a:headEnd/>
            <a:tailEnd/>
          </a:ln>
          <a:effectLst/>
        </p:spPr>
        <p:txBody>
          <a:bodyPr anchor="ctr"/>
          <a:lstStyle/>
          <a:p>
            <a:pPr algn="ctr">
              <a:defRPr/>
            </a:pPr>
            <a:r>
              <a:rPr lang="en-US" sz="3200">
                <a:solidFill>
                  <a:srgbClr val="FFFF00"/>
                </a:solidFill>
                <a:cs typeface="Arial" pitchFamily="34" charset="0"/>
              </a:rPr>
              <a:t>Cumulative Incidence of Events (Doubling SCr, ESRD, or Death)</a:t>
            </a:r>
          </a:p>
        </p:txBody>
      </p:sp>
      <p:sp>
        <p:nvSpPr>
          <p:cNvPr id="673858" name="Rectangle 66"/>
          <p:cNvSpPr>
            <a:spLocks noChangeArrowheads="1"/>
          </p:cNvSpPr>
          <p:nvPr/>
        </p:nvSpPr>
        <p:spPr bwMode="auto">
          <a:xfrm>
            <a:off x="2286000" y="1447800"/>
            <a:ext cx="868363" cy="244475"/>
          </a:xfrm>
          <a:prstGeom prst="rect">
            <a:avLst/>
          </a:prstGeom>
          <a:noFill/>
          <a:ln w="9525">
            <a:noFill/>
            <a:miter lim="800000"/>
            <a:headEnd/>
            <a:tailEnd/>
          </a:ln>
        </p:spPr>
        <p:txBody>
          <a:bodyPr wrap="none" lIns="0" tIns="0" rIns="0" bIns="0">
            <a:spAutoFit/>
          </a:bodyPr>
          <a:lstStyle/>
          <a:p>
            <a:pPr marL="342900" indent="-342900" algn="ctr">
              <a:spcBef>
                <a:spcPct val="20000"/>
              </a:spcBef>
              <a:defRPr/>
            </a:pPr>
            <a:r>
              <a:rPr lang="en-US" sz="1600" u="sng">
                <a:solidFill>
                  <a:srgbClr val="FFFFFF"/>
                </a:solidFill>
                <a:cs typeface="Arial" pitchFamily="34" charset="0"/>
              </a:rPr>
              <a:t>Only Trial</a:t>
            </a:r>
            <a:endParaRPr lang="en-US" sz="2000" u="sng">
              <a:solidFill>
                <a:srgbClr val="FFFFFF"/>
              </a:solidFill>
              <a:cs typeface="Arial" pitchFamily="34" charset="0"/>
            </a:endParaRPr>
          </a:p>
        </p:txBody>
      </p:sp>
      <p:sp>
        <p:nvSpPr>
          <p:cNvPr id="673860" name="Rectangle 68"/>
          <p:cNvSpPr>
            <a:spLocks noChangeArrowheads="1"/>
          </p:cNvSpPr>
          <p:nvPr/>
        </p:nvSpPr>
        <p:spPr bwMode="auto">
          <a:xfrm>
            <a:off x="6913563" y="1447800"/>
            <a:ext cx="1084262" cy="244475"/>
          </a:xfrm>
          <a:prstGeom prst="rect">
            <a:avLst/>
          </a:prstGeom>
          <a:noFill/>
          <a:ln w="9525">
            <a:noFill/>
            <a:miter lim="800000"/>
            <a:headEnd/>
            <a:tailEnd/>
          </a:ln>
        </p:spPr>
        <p:txBody>
          <a:bodyPr wrap="none" lIns="0" tIns="0" rIns="0" bIns="0">
            <a:spAutoFit/>
          </a:bodyPr>
          <a:lstStyle/>
          <a:p>
            <a:pPr marL="342900" indent="-342900" algn="ctr">
              <a:spcBef>
                <a:spcPct val="20000"/>
              </a:spcBef>
              <a:defRPr/>
            </a:pPr>
            <a:r>
              <a:rPr lang="en-US" sz="1600" u="sng">
                <a:solidFill>
                  <a:srgbClr val="FFFFFF"/>
                </a:solidFill>
                <a:cs typeface="Arial" pitchFamily="34" charset="0"/>
              </a:rPr>
              <a:t>Only Cohort</a:t>
            </a:r>
            <a:endParaRPr lang="en-US" sz="2000" u="sng">
              <a:solidFill>
                <a:srgbClr val="FFFFFF"/>
              </a:solidFill>
              <a:cs typeface="Arial" pitchFamily="34" charset="0"/>
            </a:endParaRPr>
          </a:p>
        </p:txBody>
      </p:sp>
      <p:sp>
        <p:nvSpPr>
          <p:cNvPr id="673864" name="Line 72"/>
          <p:cNvSpPr>
            <a:spLocks noChangeShapeType="1"/>
          </p:cNvSpPr>
          <p:nvPr/>
        </p:nvSpPr>
        <p:spPr bwMode="auto">
          <a:xfrm>
            <a:off x="3775075" y="1306513"/>
            <a:ext cx="0" cy="4495800"/>
          </a:xfrm>
          <a:prstGeom prst="line">
            <a:avLst/>
          </a:prstGeom>
          <a:noFill/>
          <a:ln w="25400">
            <a:solidFill>
              <a:schemeClr val="bg1"/>
            </a:solidFill>
            <a:prstDash val="sysDot"/>
            <a:round/>
            <a:headEnd/>
            <a:tailEnd/>
          </a:ln>
          <a:effectLst/>
        </p:spPr>
        <p:txBody>
          <a:bodyPr/>
          <a:lstStyle/>
          <a:p>
            <a:pPr>
              <a:spcBef>
                <a:spcPct val="20000"/>
              </a:spcBef>
              <a:defRPr/>
            </a:pPr>
            <a:endParaRPr lang="en-US" sz="3200">
              <a:solidFill>
                <a:srgbClr val="FFFFFF"/>
              </a:solidFill>
              <a:cs typeface="Arial" pitchFamily="34" charset="0"/>
            </a:endParaRPr>
          </a:p>
        </p:txBody>
      </p:sp>
      <p:sp>
        <p:nvSpPr>
          <p:cNvPr id="673865" name="Line 73"/>
          <p:cNvSpPr>
            <a:spLocks noChangeShapeType="1"/>
          </p:cNvSpPr>
          <p:nvPr/>
        </p:nvSpPr>
        <p:spPr bwMode="auto">
          <a:xfrm>
            <a:off x="6169025" y="1306513"/>
            <a:ext cx="0" cy="4495800"/>
          </a:xfrm>
          <a:prstGeom prst="line">
            <a:avLst/>
          </a:prstGeom>
          <a:noFill/>
          <a:ln w="25400">
            <a:solidFill>
              <a:schemeClr val="bg1"/>
            </a:solidFill>
            <a:prstDash val="sysDot"/>
            <a:round/>
            <a:headEnd/>
            <a:tailEnd/>
          </a:ln>
          <a:effectLst/>
        </p:spPr>
        <p:txBody>
          <a:bodyPr/>
          <a:lstStyle/>
          <a:p>
            <a:pPr>
              <a:spcBef>
                <a:spcPct val="20000"/>
              </a:spcBef>
              <a:defRPr/>
            </a:pPr>
            <a:endParaRPr lang="en-US" sz="3200">
              <a:solidFill>
                <a:srgbClr val="FFFFFF"/>
              </a:solidFill>
              <a:cs typeface="Arial" pitchFamily="34" charset="0"/>
            </a:endParaRPr>
          </a:p>
        </p:txBody>
      </p:sp>
      <p:sp>
        <p:nvSpPr>
          <p:cNvPr id="673866" name="Rectangle 74"/>
          <p:cNvSpPr>
            <a:spLocks noChangeArrowheads="1"/>
          </p:cNvSpPr>
          <p:nvPr/>
        </p:nvSpPr>
        <p:spPr bwMode="auto">
          <a:xfrm>
            <a:off x="3810000" y="1447800"/>
            <a:ext cx="2333625" cy="244475"/>
          </a:xfrm>
          <a:prstGeom prst="rect">
            <a:avLst/>
          </a:prstGeom>
          <a:noFill/>
          <a:ln w="9525">
            <a:noFill/>
            <a:miter lim="800000"/>
            <a:headEnd/>
            <a:tailEnd/>
          </a:ln>
        </p:spPr>
        <p:txBody>
          <a:bodyPr lIns="0" tIns="0" rIns="0" bIns="0">
            <a:spAutoFit/>
          </a:bodyPr>
          <a:lstStyle/>
          <a:p>
            <a:pPr marL="342900" indent="-342900" algn="ctr">
              <a:spcBef>
                <a:spcPct val="20000"/>
              </a:spcBef>
              <a:defRPr/>
            </a:pPr>
            <a:r>
              <a:rPr lang="en-US" sz="1600" u="sng">
                <a:solidFill>
                  <a:srgbClr val="FFFFFF"/>
                </a:solidFill>
                <a:cs typeface="Arial" pitchFamily="34" charset="0"/>
              </a:rPr>
              <a:t>Mixed Trial and Cohort</a:t>
            </a:r>
            <a:endParaRPr lang="en-US" sz="2000" u="sng">
              <a:solidFill>
                <a:srgbClr val="FFFFFF"/>
              </a:solidFill>
              <a:cs typeface="Arial" pitchFamily="34" charset="0"/>
            </a:endParaRPr>
          </a:p>
        </p:txBody>
      </p:sp>
      <p:grpSp>
        <p:nvGrpSpPr>
          <p:cNvPr id="2" name="Group 82"/>
          <p:cNvGrpSpPr>
            <a:grpSpLocks/>
          </p:cNvGrpSpPr>
          <p:nvPr/>
        </p:nvGrpSpPr>
        <p:grpSpPr bwMode="auto">
          <a:xfrm>
            <a:off x="6324600" y="3200400"/>
            <a:ext cx="2209800" cy="1006475"/>
            <a:chOff x="3984" y="2016"/>
            <a:chExt cx="1392" cy="634"/>
          </a:xfrm>
        </p:grpSpPr>
        <p:sp>
          <p:nvSpPr>
            <p:cNvPr id="673868" name="Text Box 76"/>
            <p:cNvSpPr txBox="1">
              <a:spLocks noChangeArrowheads="1"/>
            </p:cNvSpPr>
            <p:nvPr/>
          </p:nvSpPr>
          <p:spPr bwMode="auto">
            <a:xfrm>
              <a:off x="3984" y="2208"/>
              <a:ext cx="1392" cy="442"/>
            </a:xfrm>
            <a:prstGeom prst="rect">
              <a:avLst/>
            </a:prstGeom>
            <a:noFill/>
            <a:ln w="9525" algn="ctr">
              <a:noFill/>
              <a:miter lim="800000"/>
              <a:headEnd/>
              <a:tailEnd/>
            </a:ln>
            <a:effectLst/>
          </p:spPr>
          <p:txBody>
            <a:bodyPr>
              <a:spAutoFit/>
            </a:bodyPr>
            <a:lstStyle/>
            <a:p>
              <a:pPr marL="342900" indent="-342900" algn="ctr">
                <a:spcBef>
                  <a:spcPct val="50000"/>
                </a:spcBef>
                <a:defRPr/>
              </a:pPr>
              <a:r>
                <a:rPr lang="en-US" sz="2000" b="1" i="1">
                  <a:solidFill>
                    <a:srgbClr val="FFFFFF"/>
                  </a:solidFill>
                  <a:cs typeface="Arial" pitchFamily="34" charset="0"/>
                </a:rPr>
                <a:t>ESRD or Doubling SCr</a:t>
              </a:r>
            </a:p>
          </p:txBody>
        </p:sp>
        <p:sp>
          <p:nvSpPr>
            <p:cNvPr id="673871" name="Line 79"/>
            <p:cNvSpPr>
              <a:spLocks noChangeShapeType="1"/>
            </p:cNvSpPr>
            <p:nvPr/>
          </p:nvSpPr>
          <p:spPr bwMode="auto">
            <a:xfrm flipV="1">
              <a:off x="4656" y="2016"/>
              <a:ext cx="0" cy="192"/>
            </a:xfrm>
            <a:prstGeom prst="line">
              <a:avLst/>
            </a:prstGeom>
            <a:noFill/>
            <a:ln w="9525">
              <a:solidFill>
                <a:schemeClr val="bg1"/>
              </a:solidFill>
              <a:round/>
              <a:headEnd/>
              <a:tailEnd type="triangle" w="med" len="med"/>
            </a:ln>
            <a:effectLst/>
          </p:spPr>
          <p:txBody>
            <a:bodyPr/>
            <a:lstStyle/>
            <a:p>
              <a:pPr>
                <a:spcBef>
                  <a:spcPct val="20000"/>
                </a:spcBef>
                <a:defRPr/>
              </a:pPr>
              <a:endParaRPr lang="en-US" sz="3200">
                <a:solidFill>
                  <a:srgbClr val="FFFFFF"/>
                </a:solidFill>
                <a:cs typeface="Arial" pitchFamily="34" charset="0"/>
              </a:endParaRPr>
            </a:p>
          </p:txBody>
        </p:sp>
      </p:grpSp>
      <p:grpSp>
        <p:nvGrpSpPr>
          <p:cNvPr id="3" name="Group 84"/>
          <p:cNvGrpSpPr>
            <a:grpSpLocks/>
          </p:cNvGrpSpPr>
          <p:nvPr/>
        </p:nvGrpSpPr>
        <p:grpSpPr bwMode="auto">
          <a:xfrm>
            <a:off x="7086600" y="4800600"/>
            <a:ext cx="1295400" cy="625475"/>
            <a:chOff x="4464" y="3024"/>
            <a:chExt cx="816" cy="394"/>
          </a:xfrm>
        </p:grpSpPr>
        <p:sp>
          <p:nvSpPr>
            <p:cNvPr id="673869" name="Text Box 77"/>
            <p:cNvSpPr txBox="1">
              <a:spLocks noChangeArrowheads="1"/>
            </p:cNvSpPr>
            <p:nvPr/>
          </p:nvSpPr>
          <p:spPr bwMode="auto">
            <a:xfrm>
              <a:off x="4464" y="3168"/>
              <a:ext cx="816" cy="250"/>
            </a:xfrm>
            <a:prstGeom prst="rect">
              <a:avLst/>
            </a:prstGeom>
            <a:noFill/>
            <a:ln w="9525" algn="ctr">
              <a:noFill/>
              <a:miter lim="800000"/>
              <a:headEnd/>
              <a:tailEnd/>
            </a:ln>
            <a:effectLst/>
          </p:spPr>
          <p:txBody>
            <a:bodyPr>
              <a:spAutoFit/>
            </a:bodyPr>
            <a:lstStyle/>
            <a:p>
              <a:pPr marL="342900" indent="-342900" algn="ctr">
                <a:spcBef>
                  <a:spcPct val="50000"/>
                </a:spcBef>
                <a:defRPr/>
              </a:pPr>
              <a:r>
                <a:rPr lang="en-US" sz="2000" b="1" i="1">
                  <a:solidFill>
                    <a:srgbClr val="FFFFFF"/>
                  </a:solidFill>
                  <a:cs typeface="Arial" pitchFamily="34" charset="0"/>
                </a:rPr>
                <a:t>Death</a:t>
              </a:r>
            </a:p>
          </p:txBody>
        </p:sp>
        <p:sp>
          <p:nvSpPr>
            <p:cNvPr id="673872" name="Line 80"/>
            <p:cNvSpPr>
              <a:spLocks noChangeShapeType="1"/>
            </p:cNvSpPr>
            <p:nvPr/>
          </p:nvSpPr>
          <p:spPr bwMode="auto">
            <a:xfrm flipV="1">
              <a:off x="4848" y="3024"/>
              <a:ext cx="0" cy="192"/>
            </a:xfrm>
            <a:prstGeom prst="line">
              <a:avLst/>
            </a:prstGeom>
            <a:noFill/>
            <a:ln w="9525">
              <a:solidFill>
                <a:schemeClr val="bg1"/>
              </a:solidFill>
              <a:round/>
              <a:headEnd/>
              <a:tailEnd type="triangle" w="med" len="med"/>
            </a:ln>
            <a:effectLst/>
          </p:spPr>
          <p:txBody>
            <a:bodyPr/>
            <a:lstStyle/>
            <a:p>
              <a:pPr>
                <a:spcBef>
                  <a:spcPct val="20000"/>
                </a:spcBef>
                <a:defRPr/>
              </a:pPr>
              <a:endParaRPr lang="en-US" sz="3200">
                <a:solidFill>
                  <a:srgbClr val="FFFFFF"/>
                </a:solidFill>
                <a:cs typeface="Arial" pitchFamily="34" charset="0"/>
              </a:endParaRPr>
            </a:p>
          </p:txBody>
        </p:sp>
      </p:grpSp>
      <p:grpSp>
        <p:nvGrpSpPr>
          <p:cNvPr id="4" name="Group 83"/>
          <p:cNvGrpSpPr>
            <a:grpSpLocks/>
          </p:cNvGrpSpPr>
          <p:nvPr/>
        </p:nvGrpSpPr>
        <p:grpSpPr bwMode="auto">
          <a:xfrm>
            <a:off x="5638800" y="1905000"/>
            <a:ext cx="2209800" cy="396875"/>
            <a:chOff x="3552" y="1200"/>
            <a:chExt cx="1392" cy="250"/>
          </a:xfrm>
        </p:grpSpPr>
        <p:sp>
          <p:nvSpPr>
            <p:cNvPr id="673867" name="Text Box 75"/>
            <p:cNvSpPr txBox="1">
              <a:spLocks noChangeArrowheads="1"/>
            </p:cNvSpPr>
            <p:nvPr/>
          </p:nvSpPr>
          <p:spPr bwMode="auto">
            <a:xfrm>
              <a:off x="3552" y="1200"/>
              <a:ext cx="1392" cy="250"/>
            </a:xfrm>
            <a:prstGeom prst="rect">
              <a:avLst/>
            </a:prstGeom>
            <a:noFill/>
            <a:ln w="9525" algn="ctr">
              <a:noFill/>
              <a:miter lim="800000"/>
              <a:headEnd/>
              <a:tailEnd/>
            </a:ln>
            <a:effectLst/>
          </p:spPr>
          <p:txBody>
            <a:bodyPr>
              <a:spAutoFit/>
            </a:bodyPr>
            <a:lstStyle/>
            <a:p>
              <a:pPr marL="342900" indent="-342900">
                <a:spcBef>
                  <a:spcPct val="50000"/>
                </a:spcBef>
                <a:defRPr/>
              </a:pPr>
              <a:r>
                <a:rPr lang="en-US" sz="2000" b="1" i="1">
                  <a:solidFill>
                    <a:srgbClr val="FFFFFF"/>
                  </a:solidFill>
                  <a:cs typeface="Arial" pitchFamily="34" charset="0"/>
                </a:rPr>
                <a:t>Composite </a:t>
              </a:r>
            </a:p>
          </p:txBody>
        </p:sp>
        <p:sp>
          <p:nvSpPr>
            <p:cNvPr id="673873" name="Line 81"/>
            <p:cNvSpPr>
              <a:spLocks noChangeShapeType="1"/>
            </p:cNvSpPr>
            <p:nvPr/>
          </p:nvSpPr>
          <p:spPr bwMode="auto">
            <a:xfrm>
              <a:off x="4608" y="1296"/>
              <a:ext cx="240" cy="0"/>
            </a:xfrm>
            <a:prstGeom prst="line">
              <a:avLst/>
            </a:prstGeom>
            <a:noFill/>
            <a:ln w="9525">
              <a:solidFill>
                <a:schemeClr val="bg1"/>
              </a:solidFill>
              <a:round/>
              <a:headEnd/>
              <a:tailEnd type="triangle" w="med" len="med"/>
            </a:ln>
            <a:effectLst/>
          </p:spPr>
          <p:txBody>
            <a:bodyPr/>
            <a:lstStyle/>
            <a:p>
              <a:pPr>
                <a:spcBef>
                  <a:spcPct val="20000"/>
                </a:spcBef>
                <a:defRPr/>
              </a:pPr>
              <a:endParaRPr lang="en-US" sz="3200">
                <a:solidFill>
                  <a:srgbClr val="FFFFFF"/>
                </a:solidFill>
                <a:cs typeface="Arial" pitchFamily="34" charset="0"/>
              </a:endParaRPr>
            </a:p>
          </p:txBody>
        </p:sp>
      </p:grpSp>
      <p:sp>
        <p:nvSpPr>
          <p:cNvPr id="673877" name="Rectangle 85"/>
          <p:cNvSpPr>
            <a:spLocks noChangeArrowheads="1"/>
          </p:cNvSpPr>
          <p:nvPr/>
        </p:nvSpPr>
        <p:spPr bwMode="auto">
          <a:xfrm>
            <a:off x="152400" y="6172200"/>
            <a:ext cx="2743200" cy="228600"/>
          </a:xfrm>
          <a:prstGeom prst="rect">
            <a:avLst/>
          </a:prstGeom>
          <a:noFill/>
          <a:ln w="9525" algn="ctr">
            <a:noFill/>
            <a:miter lim="800000"/>
            <a:headEnd/>
            <a:tailEnd/>
          </a:ln>
          <a:effectLst/>
        </p:spPr>
        <p:txBody>
          <a:bodyPr wrap="none" anchor="ctr"/>
          <a:lstStyle/>
          <a:p>
            <a:pPr marL="342900" indent="-342900" algn="ctr">
              <a:spcBef>
                <a:spcPct val="20000"/>
              </a:spcBef>
              <a:defRPr/>
            </a:pPr>
            <a:r>
              <a:rPr lang="en-US" sz="1400" b="1">
                <a:solidFill>
                  <a:srgbClr val="FFFF00"/>
                </a:solidFill>
                <a:cs typeface="Arial" pitchFamily="34" charset="0"/>
              </a:rPr>
              <a:t>Appel L et al. Arch Intern Med 2008</a:t>
            </a:r>
          </a:p>
        </p:txBody>
      </p:sp>
    </p:spTree>
  </p:cSld>
  <p:clrMapOvr>
    <a:masterClrMapping/>
  </p:clrMapOvr>
  <p:transition>
    <p:diamond/>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4" name="Picture 2" descr="http://hyper.ahajournals.org/content/vol53/issue1/images/large/16FF2.jpeg"/>
          <p:cNvPicPr>
            <a:picLocks noChangeAspect="1" noChangeArrowheads="1"/>
          </p:cNvPicPr>
          <p:nvPr/>
        </p:nvPicPr>
        <p:blipFill>
          <a:blip r:embed="rId2" cstate="print">
            <a:lum bright="-30000" contrast="40000"/>
          </a:blip>
          <a:srcRect/>
          <a:stretch>
            <a:fillRect/>
          </a:stretch>
        </p:blipFill>
        <p:spPr bwMode="auto">
          <a:xfrm>
            <a:off x="1692275" y="1606550"/>
            <a:ext cx="6438900" cy="4941888"/>
          </a:xfrm>
          <a:prstGeom prst="rect">
            <a:avLst/>
          </a:prstGeom>
          <a:noFill/>
          <a:ln w="9525">
            <a:noFill/>
            <a:miter lim="800000"/>
            <a:headEnd/>
            <a:tailEnd/>
          </a:ln>
        </p:spPr>
      </p:pic>
      <p:sp>
        <p:nvSpPr>
          <p:cNvPr id="202755" name="Title 2"/>
          <p:cNvSpPr>
            <a:spLocks noGrp="1"/>
          </p:cNvSpPr>
          <p:nvPr>
            <p:ph type="title"/>
          </p:nvPr>
        </p:nvSpPr>
        <p:spPr/>
        <p:txBody>
          <a:bodyPr/>
          <a:lstStyle/>
          <a:p>
            <a:r>
              <a:rPr lang="en-US" sz="2800"/>
              <a:t>Comparison of clinic systolic BP (SBP) and nighttime ambulatory SBP</a:t>
            </a:r>
          </a:p>
        </p:txBody>
      </p:sp>
      <p:sp>
        <p:nvSpPr>
          <p:cNvPr id="4" name="TextBox 3"/>
          <p:cNvSpPr txBox="1"/>
          <p:nvPr/>
        </p:nvSpPr>
        <p:spPr>
          <a:xfrm>
            <a:off x="0" y="6550025"/>
            <a:ext cx="3622675" cy="338138"/>
          </a:xfrm>
          <a:prstGeom prst="rect">
            <a:avLst/>
          </a:prstGeom>
          <a:noFill/>
        </p:spPr>
        <p:txBody>
          <a:bodyPr wrap="none">
            <a:spAutoFit/>
          </a:bodyPr>
          <a:lstStyle/>
          <a:p>
            <a:pPr eaLnBrk="1" hangingPunct="1">
              <a:defRPr/>
            </a:pPr>
            <a:r>
              <a:rPr lang="en-US" sz="1600" i="1" dirty="0">
                <a:solidFill>
                  <a:srgbClr val="FFFFFF"/>
                </a:solidFill>
                <a:effectLst>
                  <a:outerShdw blurRad="38100" dist="38100" dir="2700000" algn="tl">
                    <a:srgbClr val="000000">
                      <a:alpha val="43137"/>
                    </a:srgbClr>
                  </a:outerShdw>
                </a:effectLst>
                <a:latin typeface="Arial Narrow" pitchFamily="34" charset="0"/>
                <a:cs typeface="Arial" pitchFamily="34" charset="0"/>
              </a:rPr>
              <a:t>Pogue V, et.al Hypertension2009;53(1):20-7.</a:t>
            </a:r>
          </a:p>
        </p:txBody>
      </p:sp>
      <p:sp>
        <p:nvSpPr>
          <p:cNvPr id="202757" name="TextBox 4"/>
          <p:cNvSpPr txBox="1">
            <a:spLocks noChangeArrowheads="1"/>
          </p:cNvSpPr>
          <p:nvPr/>
        </p:nvSpPr>
        <p:spPr bwMode="auto">
          <a:xfrm>
            <a:off x="4695825" y="1247775"/>
            <a:ext cx="947738" cy="400050"/>
          </a:xfrm>
          <a:prstGeom prst="rect">
            <a:avLst/>
          </a:prstGeom>
          <a:noFill/>
          <a:ln w="9525">
            <a:noFill/>
            <a:miter lim="800000"/>
            <a:headEnd/>
            <a:tailEnd/>
          </a:ln>
        </p:spPr>
        <p:txBody>
          <a:bodyPr wrap="none">
            <a:spAutoFit/>
          </a:bodyPr>
          <a:lstStyle/>
          <a:p>
            <a:pPr eaLnBrk="1" hangingPunct="1"/>
            <a:r>
              <a:rPr lang="en-US" sz="2000">
                <a:solidFill>
                  <a:srgbClr val="FFFFFF"/>
                </a:solidFill>
                <a:latin typeface="Arial" pitchFamily="34" charset="0"/>
                <a:cs typeface="Arial" pitchFamily="34" charset="0"/>
              </a:rPr>
              <a:t>N=617</a:t>
            </a:r>
          </a:p>
        </p:txBody>
      </p:sp>
    </p:spTree>
  </p:cSld>
  <p:clrMapOvr>
    <a:masterClrMapping/>
  </p:clrMapOvr>
  <p:transition>
    <p:wheel spokes="8"/>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09600" y="1524000"/>
            <a:ext cx="8229600" cy="639762"/>
          </a:xfrm>
        </p:spPr>
        <p:txBody>
          <a:bodyPr>
            <a:normAutofit fontScale="90000"/>
          </a:bodyPr>
          <a:lstStyle/>
          <a:p>
            <a:pPr eaLnBrk="1" fontAlgn="auto" hangingPunct="1">
              <a:spcAft>
                <a:spcPts val="0"/>
              </a:spcAft>
              <a:defRPr/>
            </a:pPr>
            <a:r>
              <a:rPr lang="en-US" sz="4400" dirty="0" err="1">
                <a:latin typeface="Ubuntu" panose="020B0504030602030204" pitchFamily="34" charset="0"/>
              </a:rPr>
              <a:t>KNow</a:t>
            </a:r>
            <a:r>
              <a:rPr lang="en-US" sz="4400" dirty="0">
                <a:latin typeface="Ubuntu" panose="020B0504030602030204" pitchFamily="34" charset="0"/>
              </a:rPr>
              <a:t> the most effective affordable agents within the class</a:t>
            </a:r>
          </a:p>
        </p:txBody>
      </p:sp>
      <p:sp>
        <p:nvSpPr>
          <p:cNvPr id="5128" name="Text Box 8"/>
          <p:cNvSpPr txBox="1">
            <a:spLocks noChangeArrowheads="1"/>
          </p:cNvSpPr>
          <p:nvPr/>
        </p:nvSpPr>
        <p:spPr bwMode="auto">
          <a:xfrm>
            <a:off x="4572000" y="6324600"/>
            <a:ext cx="32162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itchFamily="34" charset="0"/>
              <a:ea typeface="+mn-ea"/>
              <a:cs typeface="Arial" charset="0"/>
            </a:endParaRPr>
          </a:p>
        </p:txBody>
      </p:sp>
      <p:sp>
        <p:nvSpPr>
          <p:cNvPr id="5129" name="Text Box 9"/>
          <p:cNvSpPr txBox="1">
            <a:spLocks noChangeArrowheads="1"/>
          </p:cNvSpPr>
          <p:nvPr/>
        </p:nvSpPr>
        <p:spPr bwMode="auto">
          <a:xfrm>
            <a:off x="152400" y="6019800"/>
            <a:ext cx="510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Arial" pitchFamily="34" charset="0"/>
                <a:ea typeface="+mn-ea"/>
                <a:cs typeface="Arial" charset="0"/>
              </a:rPr>
              <a:t>* P-values reported are Bonferroni adjusted</a:t>
            </a:r>
          </a:p>
        </p:txBody>
      </p:sp>
    </p:spTree>
    <p:extLst>
      <p:ext uri="{BB962C8B-B14F-4D97-AF65-F5344CB8AC3E}">
        <p14:creationId xmlns:p14="http://schemas.microsoft.com/office/powerpoint/2010/main" val="3564516712"/>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Certain generics have documented potency issues</a:t>
            </a:r>
          </a:p>
        </p:txBody>
      </p:sp>
      <p:sp>
        <p:nvSpPr>
          <p:cNvPr id="3" name="Content Placeholder 2"/>
          <p:cNvSpPr>
            <a:spLocks noGrp="1"/>
          </p:cNvSpPr>
          <p:nvPr>
            <p:ph sz="quarter" idx="13"/>
          </p:nvPr>
        </p:nvSpPr>
        <p:spPr/>
        <p:txBody>
          <a:bodyPr>
            <a:normAutofit/>
          </a:bodyPr>
          <a:lstStyle/>
          <a:p>
            <a:r>
              <a:rPr lang="en-US" sz="2800" dirty="0"/>
              <a:t>Angiotensin receptor blockers-</a:t>
            </a:r>
          </a:p>
          <a:p>
            <a:pPr marL="0" indent="0">
              <a:buNone/>
            </a:pPr>
            <a:r>
              <a:rPr lang="en-US" sz="2800" dirty="0"/>
              <a:t>Example-Losartan-well documented impurities create side effects not associated with drug-branded agent does fine.-pick another ARB-irbesartan tends to be much better.</a:t>
            </a:r>
          </a:p>
          <a:p>
            <a:r>
              <a:rPr lang="en-US" sz="2800" dirty="0"/>
              <a:t>Diuretics</a:t>
            </a:r>
          </a:p>
          <a:p>
            <a:pPr marL="0" indent="0">
              <a:buNone/>
            </a:pPr>
            <a:endParaRPr lang="en-US" sz="2800" dirty="0"/>
          </a:p>
        </p:txBody>
      </p:sp>
    </p:spTree>
    <p:extLst>
      <p:ext uri="{BB962C8B-B14F-4D97-AF65-F5344CB8AC3E}">
        <p14:creationId xmlns:p14="http://schemas.microsoft.com/office/powerpoint/2010/main" val="4132752750"/>
      </p:ext>
    </p:extLst>
  </p:cSld>
  <p:clrMapOvr>
    <a:masterClrMapping/>
  </p:clrMapOvr>
  <p:transition>
    <p:zoom/>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457200" y="274638"/>
            <a:ext cx="8229600" cy="639762"/>
          </a:xfrm>
        </p:spPr>
        <p:txBody>
          <a:bodyPr>
            <a:normAutofit fontScale="90000"/>
          </a:bodyPr>
          <a:lstStyle/>
          <a:p>
            <a:pPr eaLnBrk="1" fontAlgn="auto" hangingPunct="1">
              <a:spcAft>
                <a:spcPts val="0"/>
              </a:spcAft>
              <a:defRPr/>
            </a:pPr>
            <a:r>
              <a:rPr lang="en-US" sz="4400" dirty="0">
                <a:latin typeface="Ubuntu" panose="020B0504030602030204" pitchFamily="34" charset="0"/>
              </a:rPr>
              <a:t>Mean Office SBP Change</a:t>
            </a:r>
          </a:p>
        </p:txBody>
      </p:sp>
      <p:pic>
        <p:nvPicPr>
          <p:cNvPr id="5123" name="Picture 3"/>
          <p:cNvPicPr>
            <a:picLocks noGrp="1" noChangeAspect="1" noChangeArrowheads="1"/>
          </p:cNvPicPr>
          <p:nvPr>
            <p:ph idx="4294967295"/>
          </p:nvPr>
        </p:nvPicPr>
        <p:blipFill>
          <a:blip r:embed="rId2">
            <a:biLevel thresh="75000"/>
            <a:extLst>
              <a:ext uri="{28A0092B-C50C-407E-A947-70E740481C1C}">
                <a14:useLocalDpi xmlns:a14="http://schemas.microsoft.com/office/drawing/2010/main" val="0"/>
              </a:ext>
            </a:extLst>
          </a:blip>
          <a:srcRect/>
          <a:stretch>
            <a:fillRect/>
          </a:stretch>
        </p:blipFill>
        <p:spPr>
          <a:xfrm>
            <a:off x="0" y="838200"/>
            <a:ext cx="9144000" cy="5638800"/>
          </a:xfrm>
          <a:noFill/>
        </p:spPr>
      </p:pic>
      <p:sp>
        <p:nvSpPr>
          <p:cNvPr id="5124" name="Text Box 4"/>
          <p:cNvSpPr txBox="1">
            <a:spLocks noChangeArrowheads="1"/>
          </p:cNvSpPr>
          <p:nvPr/>
        </p:nvSpPr>
        <p:spPr bwMode="auto">
          <a:xfrm>
            <a:off x="1981200" y="4038600"/>
            <a:ext cx="1606550" cy="112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66"/>
                </a:solidFill>
                <a:effectLst/>
                <a:uLnTx/>
                <a:uFillTx/>
                <a:latin typeface="Arial" pitchFamily="34" charset="0"/>
                <a:ea typeface="+mn-ea"/>
                <a:cs typeface="Arial" charset="0"/>
              </a:rPr>
              <a:t>Week 2</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66"/>
                </a:solidFill>
                <a:effectLst/>
                <a:uLnTx/>
                <a:uFillTx/>
                <a:latin typeface="Arial" pitchFamily="34" charset="0"/>
                <a:ea typeface="+mn-ea"/>
                <a:cs typeface="Arial" charset="0"/>
              </a:rPr>
              <a:t>HCTZ </a:t>
            </a:r>
            <a:r>
              <a:rPr kumimoji="0" lang="en-US" sz="1200" b="1" i="0" u="none" strike="noStrike" kern="0" cap="none" spc="0" normalizeH="0" baseline="0" noProof="0" dirty="0">
                <a:ln>
                  <a:noFill/>
                </a:ln>
                <a:solidFill>
                  <a:srgbClr val="000066"/>
                </a:solidFill>
                <a:effectLst/>
                <a:uLnTx/>
                <a:uFillTx/>
                <a:latin typeface="Arial" pitchFamily="34" charset="0"/>
                <a:ea typeface="+mn-ea"/>
                <a:cs typeface="Arial" charset="0"/>
                <a:sym typeface="Symbol" pitchFamily="18" charset="2"/>
              </a:rPr>
              <a:t></a:t>
            </a:r>
            <a:r>
              <a:rPr kumimoji="0" lang="en-US" sz="1200" b="1" i="0" u="none" strike="noStrike" kern="0" cap="none" spc="0" normalizeH="0" baseline="0" noProof="0" dirty="0">
                <a:ln>
                  <a:noFill/>
                </a:ln>
                <a:solidFill>
                  <a:srgbClr val="000066"/>
                </a:solidFill>
                <a:effectLst/>
                <a:uLnTx/>
                <a:uFillTx/>
                <a:latin typeface="Arial" pitchFamily="34" charset="0"/>
                <a:ea typeface="+mn-ea"/>
                <a:cs typeface="Arial" charset="0"/>
              </a:rPr>
              <a:t>:  -4.5±2.1</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0066"/>
                </a:solidFill>
                <a:effectLst/>
                <a:uLnTx/>
                <a:uFillTx/>
                <a:latin typeface="Arial" pitchFamily="34" charset="0"/>
                <a:ea typeface="+mn-ea"/>
                <a:cs typeface="Arial" charset="0"/>
              </a:rPr>
              <a:t>Chlor</a:t>
            </a:r>
            <a:r>
              <a:rPr kumimoji="0" lang="en-US" sz="1200" b="1" i="0" u="none" strike="noStrike" kern="0" cap="none" spc="0" normalizeH="0" baseline="0" noProof="0" dirty="0">
                <a:ln>
                  <a:noFill/>
                </a:ln>
                <a:solidFill>
                  <a:srgbClr val="000066"/>
                </a:solidFill>
                <a:effectLst/>
                <a:uLnTx/>
                <a:uFillTx/>
                <a:latin typeface="Arial" pitchFamily="34" charset="0"/>
                <a:ea typeface="+mn-ea"/>
                <a:cs typeface="Arial" charset="0"/>
              </a:rPr>
              <a:t> </a:t>
            </a:r>
            <a:r>
              <a:rPr kumimoji="0" lang="en-US" sz="1200" b="1" i="0" u="none" strike="noStrike" kern="0" cap="none" spc="0" normalizeH="0" baseline="0" noProof="0" dirty="0">
                <a:ln>
                  <a:noFill/>
                </a:ln>
                <a:solidFill>
                  <a:srgbClr val="000066"/>
                </a:solidFill>
                <a:effectLst/>
                <a:uLnTx/>
                <a:uFillTx/>
                <a:latin typeface="Arial" pitchFamily="34" charset="0"/>
                <a:ea typeface="+mn-ea"/>
                <a:cs typeface="Arial" charset="0"/>
                <a:sym typeface="Symbol" pitchFamily="18" charset="2"/>
              </a:rPr>
              <a:t></a:t>
            </a:r>
            <a:r>
              <a:rPr kumimoji="0" lang="en-US" sz="1200" b="1" i="0" u="none" strike="noStrike" kern="0" cap="none" spc="0" normalizeH="0" baseline="0" noProof="0" dirty="0">
                <a:ln>
                  <a:noFill/>
                </a:ln>
                <a:solidFill>
                  <a:srgbClr val="000066"/>
                </a:solidFill>
                <a:effectLst/>
                <a:uLnTx/>
                <a:uFillTx/>
                <a:latin typeface="Arial" pitchFamily="34" charset="0"/>
                <a:ea typeface="+mn-ea"/>
                <a:cs typeface="Arial" charset="0"/>
              </a:rPr>
              <a:t>:  -15.7±2.2</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66"/>
                </a:solidFill>
                <a:effectLst/>
                <a:uLnTx/>
                <a:uFillTx/>
                <a:latin typeface="Arial" pitchFamily="34" charset="0"/>
                <a:ea typeface="+mn-ea"/>
                <a:cs typeface="Arial" charset="0"/>
              </a:rPr>
              <a:t>p=0.001*</a:t>
            </a:r>
          </a:p>
        </p:txBody>
      </p:sp>
      <p:sp>
        <p:nvSpPr>
          <p:cNvPr id="5125" name="Text Box 5"/>
          <p:cNvSpPr txBox="1">
            <a:spLocks noChangeArrowheads="1"/>
          </p:cNvSpPr>
          <p:nvPr/>
        </p:nvSpPr>
        <p:spPr bwMode="auto">
          <a:xfrm>
            <a:off x="3429000" y="4114800"/>
            <a:ext cx="1766888" cy="112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Week 4</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HCTZ </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sym typeface="Symbol" pitchFamily="18" charset="2"/>
              </a:rPr>
              <a:t></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  -7.6±2.8</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Chlor </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sym typeface="Symbol" pitchFamily="18" charset="2"/>
              </a:rPr>
              <a:t></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  -17.4±2.9</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p=0.069*</a:t>
            </a:r>
          </a:p>
        </p:txBody>
      </p:sp>
      <p:sp>
        <p:nvSpPr>
          <p:cNvPr id="5126" name="Text Box 6"/>
          <p:cNvSpPr txBox="1">
            <a:spLocks noChangeArrowheads="1"/>
          </p:cNvSpPr>
          <p:nvPr/>
        </p:nvSpPr>
        <p:spPr bwMode="auto">
          <a:xfrm>
            <a:off x="4800600" y="4191000"/>
            <a:ext cx="1752600" cy="112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Week 6</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HCTZ </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sym typeface="Symbol" pitchFamily="18" charset="2"/>
              </a:rPr>
              <a:t></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  -9.3±3.2</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Chlor </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sym typeface="Symbol" pitchFamily="18" charset="2"/>
              </a:rPr>
              <a:t></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  -19.6±3.4</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p=0.109*</a:t>
            </a:r>
          </a:p>
        </p:txBody>
      </p:sp>
      <p:sp>
        <p:nvSpPr>
          <p:cNvPr id="5127" name="Text Box 7"/>
          <p:cNvSpPr txBox="1">
            <a:spLocks noChangeArrowheads="1"/>
          </p:cNvSpPr>
          <p:nvPr/>
        </p:nvSpPr>
        <p:spPr bwMode="auto">
          <a:xfrm>
            <a:off x="6400800" y="4114800"/>
            <a:ext cx="1600200" cy="112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Week 8</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HCTZ </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sym typeface="Symbol" pitchFamily="18" charset="2"/>
              </a:rPr>
              <a:t></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  -10.8±3.5</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Chlor </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sym typeface="Symbol" pitchFamily="18" charset="2"/>
              </a:rPr>
              <a:t></a:t>
            </a: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  -17.1±3.7</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00066"/>
                </a:solidFill>
                <a:effectLst/>
                <a:uLnTx/>
                <a:uFillTx/>
                <a:latin typeface="Arial" pitchFamily="34" charset="0"/>
                <a:ea typeface="+mn-ea"/>
                <a:cs typeface="Arial" charset="0"/>
              </a:rPr>
              <a:t>p=0.842*</a:t>
            </a:r>
          </a:p>
        </p:txBody>
      </p:sp>
      <p:sp>
        <p:nvSpPr>
          <p:cNvPr id="5128" name="Text Box 8"/>
          <p:cNvSpPr txBox="1">
            <a:spLocks noChangeArrowheads="1"/>
          </p:cNvSpPr>
          <p:nvPr/>
        </p:nvSpPr>
        <p:spPr bwMode="auto">
          <a:xfrm>
            <a:off x="4572000" y="6324600"/>
            <a:ext cx="32162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itchFamily="34" charset="0"/>
              <a:ea typeface="+mn-ea"/>
              <a:cs typeface="Arial" charset="0"/>
            </a:endParaRPr>
          </a:p>
        </p:txBody>
      </p:sp>
      <p:sp>
        <p:nvSpPr>
          <p:cNvPr id="5129" name="Text Box 9"/>
          <p:cNvSpPr txBox="1">
            <a:spLocks noChangeArrowheads="1"/>
          </p:cNvSpPr>
          <p:nvPr/>
        </p:nvSpPr>
        <p:spPr bwMode="auto">
          <a:xfrm>
            <a:off x="152400" y="6019800"/>
            <a:ext cx="5105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Arial" pitchFamily="34" charset="0"/>
                <a:ea typeface="+mn-ea"/>
                <a:cs typeface="Arial" charset="0"/>
              </a:rPr>
              <a:t>* P-values reported are Bonferroni adjusted</a:t>
            </a:r>
          </a:p>
        </p:txBody>
      </p:sp>
      <p:sp>
        <p:nvSpPr>
          <p:cNvPr id="5130" name="Text Box 4"/>
          <p:cNvSpPr txBox="1">
            <a:spLocks noChangeArrowheads="1"/>
          </p:cNvSpPr>
          <p:nvPr/>
        </p:nvSpPr>
        <p:spPr bwMode="auto">
          <a:xfrm>
            <a:off x="228600" y="6521450"/>
            <a:ext cx="6781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600" b="0" i="0" u="none" strike="noStrike" kern="0" cap="none" spc="0" normalizeH="0" baseline="0" noProof="0" dirty="0">
                <a:ln>
                  <a:noFill/>
                </a:ln>
                <a:solidFill>
                  <a:schemeClr val="tx1"/>
                </a:solidFill>
                <a:effectLst/>
                <a:uLnTx/>
                <a:uFillTx/>
                <a:latin typeface="Arial" pitchFamily="34" charset="0"/>
                <a:ea typeface="+mn-ea"/>
                <a:cs typeface="Arial" charset="0"/>
              </a:rPr>
              <a:t>Ernst ME, et al.  </a:t>
            </a:r>
            <a:r>
              <a:rPr kumimoji="0" lang="en-US" sz="1600" b="0" i="1" u="none" strike="noStrike" kern="0" cap="none" spc="0" normalizeH="0" baseline="0" noProof="0" dirty="0">
                <a:ln>
                  <a:noFill/>
                </a:ln>
                <a:solidFill>
                  <a:schemeClr val="tx1"/>
                </a:solidFill>
                <a:effectLst/>
                <a:uLnTx/>
                <a:uFillTx/>
                <a:latin typeface="Arial" pitchFamily="34" charset="0"/>
                <a:ea typeface="+mn-ea"/>
                <a:cs typeface="Arial" charset="0"/>
              </a:rPr>
              <a:t>Hypertension</a:t>
            </a:r>
            <a:r>
              <a:rPr kumimoji="0" lang="en-US" sz="1600" b="0" i="0" u="none" strike="noStrike" kern="0" cap="none" spc="0" normalizeH="0" baseline="0" noProof="0" dirty="0">
                <a:ln>
                  <a:noFill/>
                </a:ln>
                <a:solidFill>
                  <a:schemeClr val="tx1"/>
                </a:solidFill>
                <a:effectLst/>
                <a:uLnTx/>
                <a:uFillTx/>
                <a:latin typeface="Arial" pitchFamily="34" charset="0"/>
                <a:ea typeface="+mn-ea"/>
                <a:cs typeface="Arial" charset="0"/>
              </a:rPr>
              <a:t> 2006;</a:t>
            </a:r>
            <a:r>
              <a:rPr kumimoji="0" lang="en-US" sz="1600" b="1" i="0" u="none" strike="noStrike" kern="0" cap="none" spc="0" normalizeH="0" baseline="0" noProof="0" dirty="0">
                <a:ln>
                  <a:noFill/>
                </a:ln>
                <a:solidFill>
                  <a:schemeClr val="tx1"/>
                </a:solidFill>
                <a:effectLst/>
                <a:uLnTx/>
                <a:uFillTx/>
                <a:latin typeface="Times-Bold"/>
                <a:ea typeface="+mn-ea"/>
                <a:cs typeface="Arial" charset="0"/>
              </a:rPr>
              <a:t> </a:t>
            </a:r>
            <a:r>
              <a:rPr kumimoji="0" lang="en-US" sz="1600" b="0" i="0" u="none" strike="noStrike" kern="0" cap="none" spc="0" normalizeH="0" baseline="0" noProof="0" dirty="0">
                <a:ln>
                  <a:noFill/>
                </a:ln>
                <a:solidFill>
                  <a:schemeClr val="tx1"/>
                </a:solidFill>
                <a:effectLst/>
                <a:uLnTx/>
                <a:uFillTx/>
                <a:latin typeface="Times-Bold"/>
                <a:ea typeface="+mn-ea"/>
                <a:cs typeface="Arial" charset="0"/>
              </a:rPr>
              <a:t>47:352-358</a:t>
            </a:r>
            <a:endParaRPr kumimoji="0" lang="en-US" sz="1600" b="0" i="0" u="none" strike="noStrike" kern="0" cap="none" spc="0" normalizeH="0" baseline="0" noProof="0" dirty="0">
              <a:ln>
                <a:noFill/>
              </a:ln>
              <a:solidFill>
                <a:schemeClr val="tx1"/>
              </a:solidFill>
              <a:effectLst/>
              <a:uLnTx/>
              <a:uFillTx/>
              <a:latin typeface="Arial" pitchFamily="34" charset="0"/>
              <a:ea typeface="+mn-ea"/>
              <a:cs typeface="Arial" charset="0"/>
            </a:endParaRPr>
          </a:p>
        </p:txBody>
      </p:sp>
    </p:spTree>
    <p:extLst>
      <p:ext uri="{BB962C8B-B14F-4D97-AF65-F5344CB8AC3E}">
        <p14:creationId xmlns:p14="http://schemas.microsoft.com/office/powerpoint/2010/main" val="50780655"/>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Factors to ensure BP reduction and control among those with limited resources</a:t>
            </a:r>
          </a:p>
        </p:txBody>
      </p:sp>
      <p:sp>
        <p:nvSpPr>
          <p:cNvPr id="5" name="Content Placeholder 4"/>
          <p:cNvSpPr>
            <a:spLocks noGrp="1"/>
          </p:cNvSpPr>
          <p:nvPr>
            <p:ph sz="quarter" idx="13"/>
          </p:nvPr>
        </p:nvSpPr>
        <p:spPr/>
        <p:txBody>
          <a:bodyPr>
            <a:normAutofit/>
          </a:bodyPr>
          <a:lstStyle/>
          <a:p>
            <a:pPr marL="514350" indent="-514350">
              <a:buFont typeface="+mj-lt"/>
              <a:buAutoNum type="arabicPeriod"/>
            </a:pPr>
            <a:r>
              <a:rPr lang="en-US" sz="2800" dirty="0"/>
              <a:t>Educate, which should lead to</a:t>
            </a:r>
          </a:p>
          <a:p>
            <a:pPr marL="514350" indent="-514350">
              <a:buFont typeface="+mj-lt"/>
              <a:buAutoNum type="arabicPeriod"/>
            </a:pPr>
            <a:r>
              <a:rPr lang="en-US" sz="2800" dirty="0" err="1"/>
              <a:t>Enpowerment</a:t>
            </a:r>
            <a:r>
              <a:rPr lang="en-US" sz="2800" dirty="0"/>
              <a:t>, which should lead to</a:t>
            </a:r>
          </a:p>
          <a:p>
            <a:pPr marL="514350" indent="-514350">
              <a:buFont typeface="+mj-lt"/>
              <a:buAutoNum type="arabicPeriod"/>
            </a:pPr>
            <a:r>
              <a:rPr lang="en-US" sz="2800" dirty="0"/>
              <a:t>Enabling, which should lead to improved control</a:t>
            </a:r>
          </a:p>
          <a:p>
            <a:pPr marL="514350" indent="-514350">
              <a:buFont typeface="+mj-lt"/>
              <a:buAutoNum type="arabicPeriod"/>
            </a:pPr>
            <a:endParaRPr lang="en-US" sz="2800" dirty="0"/>
          </a:p>
        </p:txBody>
      </p:sp>
    </p:spTree>
    <p:extLst>
      <p:ext uri="{BB962C8B-B14F-4D97-AF65-F5344CB8AC3E}">
        <p14:creationId xmlns:p14="http://schemas.microsoft.com/office/powerpoint/2010/main" val="1383751180"/>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1447800"/>
          </a:xfrm>
        </p:spPr>
        <p:txBody>
          <a:bodyPr/>
          <a:lstStyle/>
          <a:p>
            <a:pPr>
              <a:defRPr/>
            </a:pPr>
            <a:r>
              <a:rPr lang="en-US" b="1" dirty="0"/>
              <a:t>Prevalence of Hypertension by</a:t>
            </a:r>
            <a:br>
              <a:rPr lang="en-US" b="1" dirty="0"/>
            </a:br>
            <a:r>
              <a:rPr lang="en-US" b="1" dirty="0"/>
              <a:t>Gender, Race, and Survey</a:t>
            </a:r>
            <a:br>
              <a:rPr lang="en-US" b="1" dirty="0"/>
            </a:br>
            <a:r>
              <a:rPr lang="en-US" sz="3200" b="1" i="1" dirty="0">
                <a:solidFill>
                  <a:srgbClr val="FFFF99"/>
                </a:solidFill>
              </a:rPr>
              <a:t>U.S.: 1988-2006</a:t>
            </a:r>
            <a:endParaRPr lang="en-US" b="1" i="1" dirty="0">
              <a:solidFill>
                <a:srgbClr val="FFFF99"/>
              </a:solidFill>
            </a:endParaRPr>
          </a:p>
        </p:txBody>
      </p:sp>
      <p:graphicFrame>
        <p:nvGraphicFramePr>
          <p:cNvPr id="1026" name="Content Placeholder 4"/>
          <p:cNvGraphicFramePr>
            <a:graphicFrameLocks noGrp="1"/>
          </p:cNvGraphicFramePr>
          <p:nvPr>
            <p:ph idx="1"/>
          </p:nvPr>
        </p:nvGraphicFramePr>
        <p:xfrm>
          <a:off x="457200" y="1600200"/>
          <a:ext cx="8229600" cy="4525963"/>
        </p:xfrm>
        <a:graphic>
          <a:graphicData uri="http://schemas.openxmlformats.org/presentationml/2006/ole">
            <mc:AlternateContent xmlns:mc="http://schemas.openxmlformats.org/markup-compatibility/2006">
              <mc:Choice xmlns:v="urn:schemas-microsoft-com:vml" Requires="v">
                <p:oleObj spid="_x0000_s454683" r:id="rId4" imgW="8230313" imgH="4523624" progId="Excel.Sheet.8">
                  <p:embed/>
                </p:oleObj>
              </mc:Choice>
              <mc:Fallback>
                <p:oleObj r:id="rId4" imgW="8230313" imgH="4523624" progId="Excel.Sheet.8">
                  <p:embed/>
                  <p:pic>
                    <p:nvPicPr>
                      <p:cNvPr id="1026" name="Content Placeholder 4"/>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00200"/>
                        <a:ext cx="8229600" cy="45259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E846574-FEB4-404F-96DF-EA2FF79643F4}"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a:t>
            </a:fld>
            <a:endParaRPr kumimoji="0" lang="en-US" sz="1800" b="0" i="0" u="none" strike="noStrike" kern="0" cap="none" spc="0" normalizeH="0" baseline="0" noProof="0" dirty="0">
              <a:ln>
                <a:noFill/>
              </a:ln>
              <a:solidFill>
                <a:sysClr val="windowText" lastClr="000000"/>
              </a:solidFill>
              <a:effectLst/>
              <a:uLnTx/>
              <a:uFillTx/>
            </a:endParaRPr>
          </a:p>
        </p:txBody>
      </p:sp>
      <p:sp>
        <p:nvSpPr>
          <p:cNvPr id="1029" name="TextBox 6"/>
          <p:cNvSpPr txBox="1">
            <a:spLocks noChangeArrowheads="1"/>
          </p:cNvSpPr>
          <p:nvPr/>
        </p:nvSpPr>
        <p:spPr bwMode="auto">
          <a:xfrm>
            <a:off x="3775075" y="6124575"/>
            <a:ext cx="5216525" cy="461963"/>
          </a:xfrm>
          <a:prstGeom prst="rect">
            <a:avLst/>
          </a:prstGeom>
          <a:noFill/>
          <a:ln w="9525">
            <a:noFill/>
            <a:miter lim="800000"/>
            <a:headEnd/>
            <a:tailEnd/>
          </a:ln>
        </p:spPr>
        <p:txBody>
          <a:bodyPr>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99"/>
                </a:solidFill>
                <a:effectLst/>
                <a:uLnTx/>
                <a:uFillTx/>
                <a:latin typeface="Arial" pitchFamily="34" charset="0"/>
                <a:cs typeface="Arial" pitchFamily="34" charset="0"/>
              </a:rPr>
              <a:t>Adapted from: Lloyd-Jones D, et al. </a:t>
            </a:r>
            <a:r>
              <a:rPr kumimoji="0" lang="en-US" sz="1200" b="1" i="1" u="none" strike="noStrike" kern="0" cap="none" spc="0" normalizeH="0" baseline="0" noProof="0">
                <a:ln>
                  <a:noFill/>
                </a:ln>
                <a:solidFill>
                  <a:srgbClr val="FFFF99"/>
                </a:solidFill>
                <a:effectLst/>
                <a:uLnTx/>
                <a:uFillTx/>
                <a:latin typeface="Arial" pitchFamily="34" charset="0"/>
                <a:cs typeface="Arial" pitchFamily="34" charset="0"/>
              </a:rPr>
              <a:t>Heart Disease and Stroke Statistics – 2009 Update. Circulation</a:t>
            </a:r>
            <a:r>
              <a:rPr kumimoji="0" lang="en-US" sz="1200" b="1" i="0" u="none" strike="noStrike" kern="0" cap="none" spc="0" normalizeH="0" baseline="0" noProof="0">
                <a:ln>
                  <a:noFill/>
                </a:ln>
                <a:solidFill>
                  <a:srgbClr val="FFFF99"/>
                </a:solidFill>
                <a:effectLst/>
                <a:uLnTx/>
                <a:uFillTx/>
                <a:latin typeface="Arial" pitchFamily="34" charset="0"/>
                <a:cs typeface="Arial" pitchFamily="34" charset="0"/>
              </a:rPr>
              <a:t>. 2009;119:e1-161.</a:t>
            </a:r>
          </a:p>
        </p:txBody>
      </p:sp>
    </p:spTree>
    <p:extLst>
      <p:ext uri="{BB962C8B-B14F-4D97-AF65-F5344CB8AC3E}">
        <p14:creationId xmlns:p14="http://schemas.microsoft.com/office/powerpoint/2010/main" val="3144689627"/>
      </p:ext>
    </p:extLst>
  </p:cSld>
  <p:clrMapOvr>
    <a:masterClrMapping/>
  </p:clrMapOvr>
  <p:transition>
    <p:fade thruBlk="1"/>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2"/>
          <p:cNvSpPr>
            <a:spLocks noGrp="1" noChangeArrowheads="1"/>
          </p:cNvSpPr>
          <p:nvPr>
            <p:ph type="title" idx="4294967295"/>
          </p:nvPr>
        </p:nvSpPr>
        <p:spPr>
          <a:xfrm>
            <a:off x="0" y="42863"/>
            <a:ext cx="9144000" cy="1127125"/>
          </a:xfrm>
        </p:spPr>
        <p:txBody>
          <a:bodyPr/>
          <a:lstStyle/>
          <a:p>
            <a:pPr eaLnBrk="1" hangingPunct="1"/>
            <a:r>
              <a:rPr lang="en-US"/>
              <a:t>Awareness, Treatment, and Control Rates by Race/Ethnicity</a:t>
            </a:r>
          </a:p>
        </p:txBody>
      </p:sp>
      <p:sp>
        <p:nvSpPr>
          <p:cNvPr id="2052" name="Text Box 3"/>
          <p:cNvSpPr txBox="1">
            <a:spLocks noChangeArrowheads="1"/>
          </p:cNvSpPr>
          <p:nvPr/>
        </p:nvSpPr>
        <p:spPr bwMode="auto">
          <a:xfrm>
            <a:off x="133350" y="5816600"/>
            <a:ext cx="8823325" cy="942975"/>
          </a:xfrm>
          <a:prstGeom prst="rect">
            <a:avLst/>
          </a:prstGeom>
          <a:noFill/>
          <a:ln w="19050">
            <a:noFill/>
            <a:miter lim="800000"/>
            <a:headEnd/>
            <a:tailEnd/>
          </a:ln>
          <a:effectLst>
            <a:prstShdw prst="shdw17" dist="17961" dir="2700000">
              <a:srgbClr val="1F3D7A">
                <a:alpha val="74997"/>
              </a:srgbClr>
            </a:prstShdw>
          </a:effectLst>
        </p:spPr>
        <p:txBody>
          <a:bodyPr anchor="b">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Arial" pitchFamily="34" charset="0"/>
                <a:ea typeface="MS PGothic" pitchFamily="34" charset="-128"/>
                <a:cs typeface="Arial Unicode MS" pitchFamily="34" charset="-128"/>
              </a:rPr>
              <a:t>Age adjusted.</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Arial" pitchFamily="34" charset="0"/>
                <a:ea typeface="MS PGothic" pitchFamily="34" charset="-128"/>
                <a:cs typeface="Arial Unicode MS" pitchFamily="34" charset="-128"/>
              </a:rPr>
              <a:t>NHANES=National Health and Nutrition Examination Survey; hypertension=average BP ≥140/90 mm Hg, or patient was taking antihypertensive medications.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Arial" pitchFamily="34" charset="0"/>
                <a:ea typeface="MS PGothic" pitchFamily="34" charset="-128"/>
                <a:cs typeface="Arial Unicode MS" pitchFamily="34" charset="-128"/>
              </a:rPr>
              <a:t>Ong KL et al. </a:t>
            </a:r>
            <a:r>
              <a:rPr kumimoji="0" lang="en-US" sz="1400" b="0" i="1" u="none" strike="noStrike" kern="0" cap="none" spc="0" normalizeH="0" baseline="0" noProof="0">
                <a:ln>
                  <a:noFill/>
                </a:ln>
                <a:solidFill>
                  <a:srgbClr val="FFFFFF"/>
                </a:solidFill>
                <a:effectLst/>
                <a:uLnTx/>
                <a:uFillTx/>
                <a:latin typeface="Arial" pitchFamily="34" charset="0"/>
                <a:ea typeface="MS PGothic" pitchFamily="34" charset="-128"/>
                <a:cs typeface="Arial Unicode MS" pitchFamily="34" charset="-128"/>
              </a:rPr>
              <a:t>Hypertension.</a:t>
            </a:r>
            <a:r>
              <a:rPr kumimoji="0" lang="en-US" sz="1400" b="0" i="0" u="none" strike="noStrike" kern="0" cap="none" spc="0" normalizeH="0" baseline="0" noProof="0">
                <a:ln>
                  <a:noFill/>
                </a:ln>
                <a:solidFill>
                  <a:srgbClr val="FFFFFF"/>
                </a:solidFill>
                <a:effectLst/>
                <a:uLnTx/>
                <a:uFillTx/>
                <a:latin typeface="Arial" pitchFamily="34" charset="0"/>
                <a:ea typeface="MS PGothic" pitchFamily="34" charset="-128"/>
                <a:cs typeface="Arial Unicode MS" pitchFamily="34" charset="-128"/>
              </a:rPr>
              <a:t> 2007;49:69-75.</a:t>
            </a:r>
          </a:p>
        </p:txBody>
      </p:sp>
      <p:sp>
        <p:nvSpPr>
          <p:cNvPr id="2053" name="Text Box 4"/>
          <p:cNvSpPr txBox="1">
            <a:spLocks noChangeArrowheads="1"/>
          </p:cNvSpPr>
          <p:nvPr/>
        </p:nvSpPr>
        <p:spPr bwMode="auto">
          <a:xfrm>
            <a:off x="3267075" y="1279525"/>
            <a:ext cx="2601913" cy="396875"/>
          </a:xfrm>
          <a:prstGeom prst="rect">
            <a:avLst/>
          </a:prstGeom>
          <a:noFill/>
          <a:ln w="19050">
            <a:noFill/>
            <a:miter lim="800000"/>
            <a:headEnd/>
            <a:tailEnd/>
          </a:ln>
          <a:effectLst>
            <a:prstShdw prst="shdw17" dist="17961" dir="2700000">
              <a:srgbClr val="1F3D7A">
                <a:alpha val="74997"/>
              </a:srgbClr>
            </a:prstShdw>
          </a:effectLst>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a:ln>
                  <a:noFill/>
                </a:ln>
                <a:solidFill>
                  <a:srgbClr val="FFFF00"/>
                </a:solidFill>
                <a:effectLst/>
                <a:uLnTx/>
                <a:uFillTx/>
                <a:latin typeface="Arial" pitchFamily="34" charset="0"/>
                <a:ea typeface="MS PGothic" pitchFamily="34" charset="-128"/>
                <a:cs typeface="Arial Unicode MS" pitchFamily="34" charset="-128"/>
              </a:rPr>
              <a:t>NHANES 2003–2004</a:t>
            </a:r>
          </a:p>
        </p:txBody>
      </p:sp>
      <p:graphicFrame>
        <p:nvGraphicFramePr>
          <p:cNvPr id="2050" name="Object 5"/>
          <p:cNvGraphicFramePr>
            <a:graphicFrameLocks noChangeAspect="1"/>
          </p:cNvGraphicFramePr>
          <p:nvPr/>
        </p:nvGraphicFramePr>
        <p:xfrm>
          <a:off x="646113" y="1781175"/>
          <a:ext cx="8078787" cy="4181475"/>
        </p:xfrm>
        <a:graphic>
          <a:graphicData uri="http://schemas.openxmlformats.org/presentationml/2006/ole">
            <mc:AlternateContent xmlns:mc="http://schemas.openxmlformats.org/markup-compatibility/2006">
              <mc:Choice xmlns:v="urn:schemas-microsoft-com:vml" Requires="v">
                <p:oleObj spid="_x0000_s455707" r:id="rId4" imgW="8077900" imgH="4182218" progId="Excel.Chart.8">
                  <p:embed/>
                </p:oleObj>
              </mc:Choice>
              <mc:Fallback>
                <p:oleObj r:id="rId4" imgW="8077900" imgH="4182218" progId="Excel.Chart.8">
                  <p:embed/>
                  <p:pic>
                    <p:nvPicPr>
                      <p:cNvPr id="205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6113" y="1781175"/>
                        <a:ext cx="8078787" cy="4181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54" name="Text Box 6"/>
          <p:cNvSpPr txBox="1">
            <a:spLocks noChangeArrowheads="1"/>
          </p:cNvSpPr>
          <p:nvPr/>
        </p:nvSpPr>
        <p:spPr bwMode="auto">
          <a:xfrm rot="-5400000">
            <a:off x="389732" y="3758406"/>
            <a:ext cx="387350" cy="366713"/>
          </a:xfrm>
          <a:prstGeom prst="rect">
            <a:avLst/>
          </a:prstGeom>
          <a:noFill/>
          <a:ln w="9525">
            <a:noFill/>
            <a:miter lim="800000"/>
            <a:headEnd/>
            <a:tailEnd/>
          </a:ln>
        </p:spPr>
        <p:txBody>
          <a:bodyPr wrap="none">
            <a:spAutoFit/>
          </a:bodyPr>
          <a:lstStyle/>
          <a:p>
            <a:pPr marL="285750" marR="0" lvl="0" indent="-28575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FF"/>
                </a:solidFill>
                <a:effectLst/>
                <a:uLnTx/>
                <a:uFillTx/>
                <a:latin typeface="Arial" pitchFamily="34" charset="0"/>
                <a:ea typeface="MS PGothic" pitchFamily="34" charset="-128"/>
                <a:cs typeface="Arial Unicode MS" pitchFamily="34" charset="-128"/>
              </a:rPr>
              <a:t>%</a:t>
            </a:r>
            <a:endParaRPr kumimoji="0" lang="en-US" sz="1800" b="0" i="0" u="none" strike="noStrike" kern="0" cap="none" spc="0" normalizeH="0" baseline="30000" noProof="0">
              <a:ln>
                <a:noFill/>
              </a:ln>
              <a:solidFill>
                <a:srgbClr val="FFFFFF"/>
              </a:solidFill>
              <a:effectLst/>
              <a:uLnTx/>
              <a:uFillTx/>
              <a:latin typeface="Arial" pitchFamily="34" charset="0"/>
              <a:ea typeface="MS PGothic" pitchFamily="34" charset="-128"/>
              <a:cs typeface="Arial Unicode MS" pitchFamily="34" charset="-128"/>
            </a:endParaRPr>
          </a:p>
        </p:txBody>
      </p:sp>
    </p:spTree>
    <p:extLst>
      <p:ext uri="{BB962C8B-B14F-4D97-AF65-F5344CB8AC3E}">
        <p14:creationId xmlns:p14="http://schemas.microsoft.com/office/powerpoint/2010/main" val="4204376435"/>
      </p:ext>
    </p:extLst>
  </p:cSld>
  <p:clrMapOvr>
    <a:masterClrMapping/>
  </p:clrMapOvr>
  <p:transition>
    <p:fade thruBlk="1"/>
  </p:transition>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5394" name="Title 1"/>
          <p:cNvSpPr>
            <a:spLocks noGrp="1"/>
          </p:cNvSpPr>
          <p:nvPr>
            <p:ph type="title"/>
          </p:nvPr>
        </p:nvSpPr>
        <p:spPr>
          <a:xfrm>
            <a:off x="0" y="31750"/>
            <a:ext cx="9144000" cy="501650"/>
          </a:xfrm>
        </p:spPr>
        <p:txBody>
          <a:bodyPr/>
          <a:lstStyle/>
          <a:p>
            <a:r>
              <a:rPr lang="en-US" sz="2400" dirty="0">
                <a:latin typeface="Arial Narrow" pitchFamily="34" charset="0"/>
              </a:rPr>
              <a:t>Prevalence, Awareness, Treatment, for 1988–1994  &amp; and Control 1999–2008 </a:t>
            </a:r>
          </a:p>
        </p:txBody>
      </p:sp>
      <p:pic>
        <p:nvPicPr>
          <p:cNvPr id="315395" name="Picture 2"/>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50000"/>
                    </a14:imgEffect>
                    <a14:imgEffect>
                      <a14:saturation sat="0"/>
                    </a14:imgEffect>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609600" y="533399"/>
            <a:ext cx="7543800" cy="6043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396" name="TextBox 4"/>
          <p:cNvSpPr txBox="1">
            <a:spLocks noChangeArrowheads="1"/>
          </p:cNvSpPr>
          <p:nvPr/>
        </p:nvSpPr>
        <p:spPr bwMode="auto">
          <a:xfrm>
            <a:off x="38100" y="6577309"/>
            <a:ext cx="28648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b="1">
                <a:solidFill>
                  <a:schemeClr val="bg1"/>
                </a:solidFill>
                <a:latin typeface="Arial" pitchFamily="34" charset="0"/>
                <a:cs typeface="Arial" pitchFamily="34" charset="0"/>
              </a:defRPr>
            </a:lvl1pPr>
            <a:lvl2pPr marL="742950" indent="-285750" eaLnBrk="0" hangingPunct="0">
              <a:defRPr b="1">
                <a:solidFill>
                  <a:schemeClr val="bg1"/>
                </a:solidFill>
                <a:latin typeface="Arial" pitchFamily="34" charset="0"/>
                <a:cs typeface="Arial" pitchFamily="34" charset="0"/>
              </a:defRPr>
            </a:lvl2pPr>
            <a:lvl3pPr marL="1143000" indent="-228600" eaLnBrk="0" hangingPunct="0">
              <a:defRPr b="1">
                <a:solidFill>
                  <a:schemeClr val="bg1"/>
                </a:solidFill>
                <a:latin typeface="Arial" pitchFamily="34" charset="0"/>
                <a:cs typeface="Arial" pitchFamily="34" charset="0"/>
              </a:defRPr>
            </a:lvl3pPr>
            <a:lvl4pPr marL="1600200" indent="-228600" eaLnBrk="0" hangingPunct="0">
              <a:defRPr b="1">
                <a:solidFill>
                  <a:schemeClr val="bg1"/>
                </a:solidFill>
                <a:latin typeface="Arial" pitchFamily="34" charset="0"/>
                <a:cs typeface="Arial" pitchFamily="34" charset="0"/>
              </a:defRPr>
            </a:lvl4pPr>
            <a:lvl5pPr marL="2057400" indent="-228600" eaLnBrk="0" hangingPunct="0">
              <a:defRPr b="1">
                <a:solidFill>
                  <a:schemeClr val="bg1"/>
                </a:solidFill>
                <a:latin typeface="Arial" pitchFamily="34" charset="0"/>
                <a:cs typeface="Arial" pitchFamily="34" charset="0"/>
              </a:defRPr>
            </a:lvl5pPr>
            <a:lvl6pPr marL="2514600" indent="-228600" eaLnBrk="0" fontAlgn="base" hangingPunct="0">
              <a:spcBef>
                <a:spcPct val="0"/>
              </a:spcBef>
              <a:spcAft>
                <a:spcPct val="0"/>
              </a:spcAft>
              <a:defRPr b="1">
                <a:solidFill>
                  <a:schemeClr val="bg1"/>
                </a:solidFill>
                <a:latin typeface="Arial" pitchFamily="34" charset="0"/>
                <a:cs typeface="Arial" pitchFamily="34" charset="0"/>
              </a:defRPr>
            </a:lvl6pPr>
            <a:lvl7pPr marL="2971800" indent="-228600" eaLnBrk="0" fontAlgn="base" hangingPunct="0">
              <a:spcBef>
                <a:spcPct val="0"/>
              </a:spcBef>
              <a:spcAft>
                <a:spcPct val="0"/>
              </a:spcAft>
              <a:defRPr b="1">
                <a:solidFill>
                  <a:schemeClr val="bg1"/>
                </a:solidFill>
                <a:latin typeface="Arial" pitchFamily="34" charset="0"/>
                <a:cs typeface="Arial" pitchFamily="34" charset="0"/>
              </a:defRPr>
            </a:lvl7pPr>
            <a:lvl8pPr marL="3429000" indent="-228600" eaLnBrk="0" fontAlgn="base" hangingPunct="0">
              <a:spcBef>
                <a:spcPct val="0"/>
              </a:spcBef>
              <a:spcAft>
                <a:spcPct val="0"/>
              </a:spcAft>
              <a:defRPr b="1">
                <a:solidFill>
                  <a:schemeClr val="bg1"/>
                </a:solidFill>
                <a:latin typeface="Arial" pitchFamily="34" charset="0"/>
                <a:cs typeface="Arial" pitchFamily="34" charset="0"/>
              </a:defRPr>
            </a:lvl8pPr>
            <a:lvl9pPr marL="3886200" indent="-228600" eaLnBrk="0" fontAlgn="base" hangingPunct="0">
              <a:spcBef>
                <a:spcPct val="0"/>
              </a:spcBef>
              <a:spcAft>
                <a:spcPct val="0"/>
              </a:spcAft>
              <a:defRPr b="1">
                <a:solidFill>
                  <a:schemeClr val="bg1"/>
                </a:solidFill>
                <a:latin typeface="Arial" pitchFamily="34" charset="0"/>
                <a:cs typeface="Arial" pitchFamily="34" charset="0"/>
              </a:defRPr>
            </a:lvl9p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sz="1400" b="0" i="1" u="none" strike="noStrike" kern="0" cap="none" spc="0" normalizeH="0" baseline="0" noProof="0" dirty="0">
                <a:ln>
                  <a:noFill/>
                </a:ln>
                <a:solidFill>
                  <a:srgbClr val="05173D"/>
                </a:solidFill>
                <a:effectLst/>
                <a:uLnTx/>
                <a:uFillTx/>
                <a:latin typeface="Arial Narrow" panose="020B0606020202030204" pitchFamily="34" charset="0"/>
              </a:rPr>
              <a:t>Egan B et.al. JAMA</a:t>
            </a:r>
            <a:r>
              <a:rPr kumimoji="0" lang="en-US" sz="1400" b="0" i="0" u="none" strike="noStrike" kern="0" cap="none" spc="0" normalizeH="0" baseline="0" noProof="0" dirty="0">
                <a:ln>
                  <a:noFill/>
                </a:ln>
                <a:solidFill>
                  <a:srgbClr val="05173D"/>
                </a:solidFill>
                <a:effectLst/>
                <a:uLnTx/>
                <a:uFillTx/>
                <a:latin typeface="Arial Narrow" panose="020B0606020202030204" pitchFamily="34" charset="0"/>
              </a:rPr>
              <a:t> 2010;303:2043-2050</a:t>
            </a:r>
            <a:endParaRPr kumimoji="0" lang="en-US" sz="1400" b="0" i="1" u="none" strike="noStrike" kern="0" cap="none" spc="0" normalizeH="0" baseline="0" noProof="0" dirty="0">
              <a:ln>
                <a:noFill/>
              </a:ln>
              <a:solidFill>
                <a:srgbClr val="05173D"/>
              </a:solidFill>
              <a:effectLst/>
              <a:uLnTx/>
              <a:uFillTx/>
              <a:latin typeface="Arial Narrow" panose="020B0606020202030204" pitchFamily="34" charset="0"/>
            </a:endParaRPr>
          </a:p>
        </p:txBody>
      </p:sp>
      <p:cxnSp>
        <p:nvCxnSpPr>
          <p:cNvPr id="7" name="Straight Connector 6"/>
          <p:cNvCxnSpPr/>
          <p:nvPr/>
        </p:nvCxnSpPr>
        <p:spPr bwMode="auto">
          <a:xfrm>
            <a:off x="1447800" y="5257800"/>
            <a:ext cx="2514600" cy="0"/>
          </a:xfrm>
          <a:prstGeom prst="line">
            <a:avLst/>
          </a:prstGeom>
          <a:ln>
            <a:headEnd type="none" w="med" len="med"/>
            <a:tailEnd type="none" w="med" len="med"/>
          </a:ln>
        </p:spPr>
        <p:style>
          <a:lnRef idx="3">
            <a:schemeClr val="accent1"/>
          </a:lnRef>
          <a:fillRef idx="0">
            <a:schemeClr val="accent1"/>
          </a:fillRef>
          <a:effectRef idx="2">
            <a:schemeClr val="accent1"/>
          </a:effectRef>
          <a:fontRef idx="minor">
            <a:schemeClr val="tx1"/>
          </a:fontRef>
        </p:style>
      </p:cxnSp>
      <p:cxnSp>
        <p:nvCxnSpPr>
          <p:cNvPr id="8" name="Straight Connector 7"/>
          <p:cNvCxnSpPr/>
          <p:nvPr/>
        </p:nvCxnSpPr>
        <p:spPr bwMode="auto">
          <a:xfrm>
            <a:off x="4953000" y="5257800"/>
            <a:ext cx="2514600" cy="0"/>
          </a:xfrm>
          <a:prstGeom prst="line">
            <a:avLst/>
          </a:prstGeom>
          <a:ln>
            <a:headEnd type="none" w="med" len="med"/>
            <a:tailEnd type="none" w="med" len="med"/>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382997734"/>
      </p:ext>
    </p:extLst>
  </p:cSld>
  <p:clrMapOvr>
    <a:masterClrMapping/>
  </p:clrMapOvr>
  <p:transition>
    <p:zoom/>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1" name="Rectangle 3"/>
          <p:cNvSpPr>
            <a:spLocks noGrp="1" noChangeArrowheads="1"/>
          </p:cNvSpPr>
          <p:nvPr>
            <p:ph sz="quarter" idx="13"/>
          </p:nvPr>
        </p:nvSpPr>
        <p:spPr>
          <a:xfrm>
            <a:off x="433388" y="1089025"/>
            <a:ext cx="4291012" cy="4625975"/>
          </a:xfrm>
        </p:spPr>
        <p:txBody>
          <a:bodyPr>
            <a:normAutofit lnSpcReduction="10000"/>
          </a:bodyPr>
          <a:lstStyle/>
          <a:p>
            <a:pPr eaLnBrk="1" hangingPunct="1">
              <a:buFontTx/>
              <a:buNone/>
              <a:defRPr/>
            </a:pPr>
            <a:r>
              <a:rPr lang="en-US" sz="2800" dirty="0">
                <a:latin typeface="Arial" panose="020B0604020202020204" pitchFamily="34" charset="0"/>
                <a:cs typeface="Arial" panose="020B0604020202020204" pitchFamily="34" charset="0"/>
              </a:rPr>
              <a:t>Year 2000</a:t>
            </a:r>
          </a:p>
          <a:p>
            <a:pPr eaLnBrk="1" hangingPunct="1">
              <a:defRPr/>
            </a:pPr>
            <a:r>
              <a:rPr lang="en-US" sz="2800" b="1" dirty="0">
                <a:solidFill>
                  <a:srgbClr val="FFFF00"/>
                </a:solidFill>
                <a:latin typeface="Arial" panose="020B0604020202020204" pitchFamily="34" charset="0"/>
                <a:cs typeface="Arial" panose="020B0604020202020204" pitchFamily="34" charset="0"/>
              </a:rPr>
              <a:t>26.4%</a:t>
            </a:r>
            <a:r>
              <a:rPr lang="en-US" sz="2800" dirty="0">
                <a:latin typeface="Arial" panose="020B0604020202020204" pitchFamily="34" charset="0"/>
                <a:cs typeface="Arial" panose="020B0604020202020204" pitchFamily="34" charset="0"/>
              </a:rPr>
              <a:t> of world adult population had hypertension</a:t>
            </a:r>
          </a:p>
          <a:p>
            <a:pPr eaLnBrk="1" hangingPunct="1">
              <a:defRPr/>
            </a:pPr>
            <a:r>
              <a:rPr lang="en-US" sz="2800" dirty="0">
                <a:latin typeface="Arial" panose="020B0604020202020204" pitchFamily="34" charset="0"/>
                <a:cs typeface="Arial" panose="020B0604020202020204" pitchFamily="34" charset="0"/>
              </a:rPr>
              <a:t>Total of </a:t>
            </a:r>
            <a:r>
              <a:rPr lang="en-US" sz="2800" b="1" dirty="0">
                <a:solidFill>
                  <a:srgbClr val="FFFF00"/>
                </a:solidFill>
                <a:latin typeface="Arial" panose="020B0604020202020204" pitchFamily="34" charset="0"/>
                <a:cs typeface="Arial" panose="020B0604020202020204" pitchFamily="34" charset="0"/>
              </a:rPr>
              <a:t>972</a:t>
            </a:r>
            <a:r>
              <a:rPr lang="en-US" sz="2800" b="1" dirty="0">
                <a:latin typeface="Arial" panose="020B0604020202020204" pitchFamily="34" charset="0"/>
                <a:cs typeface="Arial" panose="020B0604020202020204" pitchFamily="34" charset="0"/>
              </a:rPr>
              <a:t> </a:t>
            </a:r>
            <a:r>
              <a:rPr lang="en-US" sz="2800" dirty="0">
                <a:latin typeface="Arial" panose="020B0604020202020204" pitchFamily="34" charset="0"/>
                <a:cs typeface="Arial" panose="020B0604020202020204" pitchFamily="34" charset="0"/>
              </a:rPr>
              <a:t>million adults</a:t>
            </a:r>
          </a:p>
          <a:p>
            <a:pPr eaLnBrk="1" hangingPunct="1">
              <a:defRPr/>
            </a:pPr>
            <a:r>
              <a:rPr lang="en-US" sz="2800" b="1" dirty="0">
                <a:solidFill>
                  <a:srgbClr val="FFFF00"/>
                </a:solidFill>
                <a:latin typeface="Arial" panose="020B0604020202020204" pitchFamily="34" charset="0"/>
                <a:cs typeface="Arial" panose="020B0604020202020204" pitchFamily="34" charset="0"/>
              </a:rPr>
              <a:t>Highest prevalence </a:t>
            </a:r>
            <a:r>
              <a:rPr lang="en-US" sz="2800" dirty="0">
                <a:latin typeface="Arial" panose="020B0604020202020204" pitchFamily="34" charset="0"/>
                <a:cs typeface="Arial" panose="020B0604020202020204" pitchFamily="34" charset="0"/>
              </a:rPr>
              <a:t>is in established market economies (</a:t>
            </a:r>
            <a:r>
              <a:rPr lang="en-US" sz="2800" dirty="0" err="1">
                <a:latin typeface="Arial" panose="020B0604020202020204" pitchFamily="34" charset="0"/>
                <a:cs typeface="Arial" panose="020B0604020202020204" pitchFamily="34" charset="0"/>
              </a:rPr>
              <a:t>eg</a:t>
            </a:r>
            <a:r>
              <a:rPr lang="en-US" sz="2800" dirty="0">
                <a:latin typeface="Arial" panose="020B0604020202020204" pitchFamily="34" charset="0"/>
                <a:cs typeface="Arial" panose="020B0604020202020204" pitchFamily="34" charset="0"/>
              </a:rPr>
              <a:t>, North America, Europe)</a:t>
            </a:r>
          </a:p>
        </p:txBody>
      </p:sp>
      <p:sp>
        <p:nvSpPr>
          <p:cNvPr id="12" name="Content Placeholder 11"/>
          <p:cNvSpPr>
            <a:spLocks noGrp="1"/>
          </p:cNvSpPr>
          <p:nvPr>
            <p:ph sz="quarter" idx="14"/>
          </p:nvPr>
        </p:nvSpPr>
        <p:spPr>
          <a:xfrm>
            <a:off x="4624388" y="1089025"/>
            <a:ext cx="4291012" cy="4625975"/>
          </a:xfrm>
        </p:spPr>
        <p:txBody>
          <a:bodyPr>
            <a:noAutofit/>
          </a:bodyPr>
          <a:lstStyle/>
          <a:p>
            <a:pPr eaLnBrk="1" hangingPunct="1">
              <a:buFontTx/>
              <a:buNone/>
              <a:defRPr/>
            </a:pPr>
            <a:r>
              <a:rPr lang="en-US" sz="2400" dirty="0">
                <a:latin typeface="Arial" panose="020B0604020202020204" pitchFamily="34" charset="0"/>
                <a:cs typeface="Arial" panose="020B0604020202020204" pitchFamily="34" charset="0"/>
              </a:rPr>
              <a:t>Year 2025</a:t>
            </a:r>
          </a:p>
          <a:p>
            <a:pPr eaLnBrk="1" hangingPunct="1">
              <a:spcBef>
                <a:spcPct val="40000"/>
              </a:spcBef>
              <a:buClr>
                <a:srgbClr val="FFFF00"/>
              </a:buClr>
              <a:defRPr/>
            </a:pPr>
            <a:r>
              <a:rPr lang="en-US" sz="2000" b="1" dirty="0">
                <a:solidFill>
                  <a:srgbClr val="FFFF00"/>
                </a:solidFill>
                <a:latin typeface="Arial" panose="020B0604020202020204" pitchFamily="34" charset="0"/>
                <a:cs typeface="Arial" panose="020B0604020202020204" pitchFamily="34" charset="0"/>
              </a:rPr>
              <a:t>29.2%</a:t>
            </a:r>
            <a:r>
              <a:rPr lang="en-US" sz="2000" dirty="0">
                <a:latin typeface="Arial" panose="020B0604020202020204" pitchFamily="34" charset="0"/>
                <a:cs typeface="Arial" panose="020B0604020202020204" pitchFamily="34" charset="0"/>
              </a:rPr>
              <a:t> of world adult population will have hypertension</a:t>
            </a:r>
          </a:p>
          <a:p>
            <a:pPr eaLnBrk="1" hangingPunct="1">
              <a:spcBef>
                <a:spcPct val="40000"/>
              </a:spcBef>
              <a:buClr>
                <a:srgbClr val="FFFF00"/>
              </a:buClr>
              <a:defRPr/>
            </a:pPr>
            <a:r>
              <a:rPr lang="en-US" sz="2000" dirty="0">
                <a:latin typeface="Arial" panose="020B0604020202020204" pitchFamily="34" charset="0"/>
                <a:cs typeface="Arial" panose="020B0604020202020204" pitchFamily="34" charset="0"/>
              </a:rPr>
              <a:t>Total of </a:t>
            </a:r>
            <a:r>
              <a:rPr lang="en-US" sz="2000" b="1" dirty="0">
                <a:solidFill>
                  <a:srgbClr val="FFFF00"/>
                </a:solidFill>
                <a:latin typeface="Arial" panose="020B0604020202020204" pitchFamily="34" charset="0"/>
                <a:cs typeface="Arial" panose="020B0604020202020204" pitchFamily="34" charset="0"/>
              </a:rPr>
              <a:t>1.56 billion</a:t>
            </a:r>
            <a:r>
              <a:rPr lang="en-US" sz="2000" b="1" dirty="0">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adults </a:t>
            </a:r>
            <a:br>
              <a:rPr lang="en-US" sz="2000" dirty="0">
                <a:latin typeface="Arial" panose="020B0604020202020204" pitchFamily="34" charset="0"/>
                <a:cs typeface="Arial" panose="020B0604020202020204" pitchFamily="34" charset="0"/>
              </a:rPr>
            </a:br>
            <a:r>
              <a:rPr lang="en-US" sz="2000" dirty="0">
                <a:latin typeface="Arial" panose="020B0604020202020204" pitchFamily="34" charset="0"/>
                <a:cs typeface="Arial" panose="020B0604020202020204" pitchFamily="34" charset="0"/>
              </a:rPr>
              <a:t>(</a:t>
            </a:r>
            <a:r>
              <a:rPr lang="en-US" sz="2000" dirty="0">
                <a:solidFill>
                  <a:srgbClr val="FFFF00"/>
                </a:solidFill>
                <a:latin typeface="Arial" panose="020B0604020202020204" pitchFamily="34" charset="0"/>
                <a:cs typeface="Arial" panose="020B0604020202020204" pitchFamily="34" charset="0"/>
              </a:rPr>
              <a:t>60% </a:t>
            </a:r>
            <a:r>
              <a:rPr lang="en-US" sz="2000" dirty="0">
                <a:solidFill>
                  <a:srgbClr val="FFFF00"/>
                </a:solidFill>
                <a:latin typeface="Arial" panose="020B0604020202020204" pitchFamily="34" charset="0"/>
                <a:cs typeface="Arial" panose="020B0604020202020204" pitchFamily="34" charset="0"/>
                <a:sym typeface="Symbol" pitchFamily="18" charset="2"/>
              </a:rPr>
              <a:t></a:t>
            </a:r>
            <a:r>
              <a:rPr lang="en-US" sz="2000" dirty="0">
                <a:latin typeface="Arial" panose="020B0604020202020204" pitchFamily="34" charset="0"/>
                <a:cs typeface="Arial" panose="020B0604020202020204" pitchFamily="34" charset="0"/>
              </a:rPr>
              <a:t> overall; </a:t>
            </a:r>
            <a:r>
              <a:rPr lang="en-US" sz="2000" dirty="0">
                <a:solidFill>
                  <a:srgbClr val="FFFF00"/>
                </a:solidFill>
                <a:latin typeface="Arial" panose="020B0604020202020204" pitchFamily="34" charset="0"/>
                <a:cs typeface="Arial" panose="020B0604020202020204" pitchFamily="34" charset="0"/>
              </a:rPr>
              <a:t>24% </a:t>
            </a:r>
            <a:r>
              <a:rPr lang="en-US" sz="2000" dirty="0">
                <a:solidFill>
                  <a:srgbClr val="FFFF00"/>
                </a:solidFill>
                <a:latin typeface="Arial" panose="020B0604020202020204" pitchFamily="34" charset="0"/>
                <a:cs typeface="Arial" panose="020B0604020202020204" pitchFamily="34" charset="0"/>
                <a:sym typeface="Symbol" pitchFamily="18" charset="2"/>
              </a:rPr>
              <a:t></a:t>
            </a:r>
            <a:r>
              <a:rPr lang="en-US" sz="2000" dirty="0">
                <a:latin typeface="Arial" panose="020B0604020202020204" pitchFamily="34" charset="0"/>
                <a:cs typeface="Arial" panose="020B0604020202020204" pitchFamily="34" charset="0"/>
              </a:rPr>
              <a:t> in developed nations, </a:t>
            </a:r>
            <a:r>
              <a:rPr lang="en-US" sz="2000" dirty="0">
                <a:solidFill>
                  <a:srgbClr val="FFFF00"/>
                </a:solidFill>
                <a:latin typeface="Arial" panose="020B0604020202020204" pitchFamily="34" charset="0"/>
                <a:cs typeface="Arial" panose="020B0604020202020204" pitchFamily="34" charset="0"/>
              </a:rPr>
              <a:t>80% </a:t>
            </a:r>
            <a:r>
              <a:rPr lang="en-US" sz="2000" dirty="0">
                <a:solidFill>
                  <a:srgbClr val="FFFF00"/>
                </a:solidFill>
                <a:latin typeface="Arial" panose="020B0604020202020204" pitchFamily="34" charset="0"/>
                <a:cs typeface="Arial" panose="020B0604020202020204" pitchFamily="34" charset="0"/>
                <a:sym typeface="Symbol" pitchFamily="18" charset="2"/>
              </a:rPr>
              <a:t></a:t>
            </a:r>
            <a:r>
              <a:rPr lang="en-US" sz="2000" dirty="0">
                <a:latin typeface="Arial" panose="020B0604020202020204" pitchFamily="34" charset="0"/>
                <a:cs typeface="Arial" panose="020B0604020202020204" pitchFamily="34" charset="0"/>
              </a:rPr>
              <a:t> in developing nations)</a:t>
            </a:r>
          </a:p>
          <a:p>
            <a:pPr eaLnBrk="1" hangingPunct="1">
              <a:spcBef>
                <a:spcPct val="40000"/>
              </a:spcBef>
              <a:buClr>
                <a:srgbClr val="FFFF00"/>
              </a:buClr>
              <a:defRPr/>
            </a:pPr>
            <a:r>
              <a:rPr lang="en-US" sz="2000" b="1" dirty="0">
                <a:latin typeface="Arial" panose="020B0604020202020204" pitchFamily="34" charset="0"/>
                <a:cs typeface="Arial" panose="020B0604020202020204" pitchFamily="34" charset="0"/>
              </a:rPr>
              <a:t>Highest prevalence </a:t>
            </a:r>
            <a:r>
              <a:rPr lang="en-US" sz="2000" dirty="0">
                <a:latin typeface="Arial" panose="020B0604020202020204" pitchFamily="34" charset="0"/>
                <a:cs typeface="Arial" panose="020B0604020202020204" pitchFamily="34" charset="0"/>
              </a:rPr>
              <a:t>will be in </a:t>
            </a:r>
            <a:r>
              <a:rPr lang="en-US" sz="2000" dirty="0">
                <a:solidFill>
                  <a:srgbClr val="FFFF00"/>
                </a:solidFill>
                <a:latin typeface="Arial" panose="020B0604020202020204" pitchFamily="34" charset="0"/>
                <a:cs typeface="Arial" panose="020B0604020202020204" pitchFamily="34" charset="0"/>
              </a:rPr>
              <a:t>economically developing continents</a:t>
            </a:r>
            <a:r>
              <a:rPr lang="en-US" sz="2000" dirty="0">
                <a:latin typeface="Arial" panose="020B0604020202020204" pitchFamily="34" charset="0"/>
                <a:cs typeface="Arial" panose="020B0604020202020204" pitchFamily="34" charset="0"/>
              </a:rPr>
              <a:t> (e.g., Asia, Africa) </a:t>
            </a:r>
            <a:r>
              <a:rPr lang="en-US" sz="2400" dirty="0">
                <a:latin typeface="Arial" panose="020B0604020202020204" pitchFamily="34" charset="0"/>
                <a:cs typeface="Arial" panose="020B0604020202020204" pitchFamily="34" charset="0"/>
              </a:rPr>
              <a:t>will account for 75% of world’s hypertensive patients</a:t>
            </a:r>
            <a:endParaRPr lang="en-US" sz="1400" dirty="0">
              <a:latin typeface="Arial" panose="020B0604020202020204" pitchFamily="34" charset="0"/>
              <a:cs typeface="Arial" panose="020B0604020202020204" pitchFamily="34" charset="0"/>
            </a:endParaRPr>
          </a:p>
          <a:p>
            <a:pPr eaLnBrk="1" hangingPunct="1">
              <a:defRPr/>
            </a:pPr>
            <a:endParaRPr lang="en-US" sz="2000" dirty="0">
              <a:latin typeface="Arial" panose="020B0604020202020204" pitchFamily="34" charset="0"/>
              <a:cs typeface="Arial" panose="020B0604020202020204" pitchFamily="34" charset="0"/>
            </a:endParaRPr>
          </a:p>
          <a:p>
            <a:pPr eaLnBrk="1" hangingPunct="1">
              <a:defRPr/>
            </a:pPr>
            <a:endParaRPr lang="en-US" sz="2000" dirty="0">
              <a:latin typeface="Arial" panose="020B0604020202020204" pitchFamily="34" charset="0"/>
              <a:cs typeface="Arial" panose="020B0604020202020204" pitchFamily="34" charset="0"/>
            </a:endParaRPr>
          </a:p>
        </p:txBody>
      </p:sp>
      <p:sp>
        <p:nvSpPr>
          <p:cNvPr id="11" name="Title 10"/>
          <p:cNvSpPr>
            <a:spLocks noGrp="1"/>
          </p:cNvSpPr>
          <p:nvPr>
            <p:ph type="title"/>
          </p:nvPr>
        </p:nvSpPr>
        <p:spPr>
          <a:xfrm>
            <a:off x="433388" y="238125"/>
            <a:ext cx="8226425" cy="1209675"/>
          </a:xfrm>
        </p:spPr>
        <p:txBody>
          <a:bodyPr>
            <a:noAutofit/>
          </a:bodyPr>
          <a:lstStyle/>
          <a:p>
            <a:pPr algn="ctr" eaLnBrk="1" hangingPunct="1">
              <a:defRPr/>
            </a:pPr>
            <a:r>
              <a:rPr lang="en-US" sz="3200" dirty="0">
                <a:solidFill>
                  <a:srgbClr val="FFFF00"/>
                </a:solidFill>
                <a:effectLst>
                  <a:outerShdw blurRad="38100" dist="38100" dir="2700000" algn="tl">
                    <a:srgbClr val="000000"/>
                  </a:outerShdw>
                </a:effectLst>
                <a:latin typeface="Arial" charset="0"/>
              </a:rPr>
              <a:t>Global Burden of Hypertension*</a:t>
            </a:r>
            <a:br>
              <a:rPr lang="en-US" sz="3200" b="0" dirty="0">
                <a:solidFill>
                  <a:srgbClr val="FFFF00"/>
                </a:solidFill>
                <a:effectLst>
                  <a:outerShdw blurRad="38100" dist="38100" dir="2700000" algn="tl">
                    <a:srgbClr val="000000"/>
                  </a:outerShdw>
                </a:effectLst>
                <a:latin typeface="Arial" charset="0"/>
              </a:rPr>
            </a:br>
            <a:r>
              <a:rPr lang="en-US" sz="2400" b="0" i="1" dirty="0">
                <a:solidFill>
                  <a:srgbClr val="FFFF00"/>
                </a:solidFill>
                <a:effectLst>
                  <a:outerShdw blurRad="38100" dist="38100" dir="2700000" algn="tl">
                    <a:srgbClr val="000000"/>
                  </a:outerShdw>
                </a:effectLst>
                <a:latin typeface="Arial" charset="0"/>
              </a:rPr>
              <a:t>2025 Projection</a:t>
            </a:r>
            <a:br>
              <a:rPr lang="en-GB" sz="2400" b="0" i="1" dirty="0">
                <a:solidFill>
                  <a:srgbClr val="FFFF00"/>
                </a:solidFill>
                <a:effectLst>
                  <a:outerShdw blurRad="38100" dist="38100" dir="2700000" algn="tl">
                    <a:srgbClr val="000000"/>
                  </a:outerShdw>
                </a:effectLst>
                <a:latin typeface="Arial" charset="0"/>
              </a:rPr>
            </a:br>
            <a:endParaRPr lang="en-US" sz="2800" dirty="0"/>
          </a:p>
        </p:txBody>
      </p:sp>
      <p:sp>
        <p:nvSpPr>
          <p:cNvPr id="132101" name="Rectangle 5"/>
          <p:cNvSpPr>
            <a:spLocks noChangeArrowheads="1"/>
          </p:cNvSpPr>
          <p:nvPr/>
        </p:nvSpPr>
        <p:spPr bwMode="auto">
          <a:xfrm>
            <a:off x="296863" y="1089025"/>
            <a:ext cx="4006850" cy="646113"/>
          </a:xfrm>
          <a:prstGeom prst="rect">
            <a:avLst/>
          </a:prstGeom>
          <a:noFill/>
          <a:ln w="9525">
            <a:noFill/>
            <a:miter lim="800000"/>
            <a:headEnd/>
            <a:tailEnd/>
          </a:ln>
        </p:spPr>
        <p:txBody>
          <a:bodyPr/>
          <a:lstStyle/>
          <a:p>
            <a:pPr marL="342900" marR="0" lvl="0" indent="-342900" defTabSz="914400" eaLnBrk="1" fontAlgn="auto" latinLnBrk="0" hangingPunct="1">
              <a:lnSpc>
                <a:spcPct val="100000"/>
              </a:lnSpc>
              <a:spcBef>
                <a:spcPct val="40000"/>
              </a:spcBef>
              <a:spcAft>
                <a:spcPts val="0"/>
              </a:spcAft>
              <a:buClr>
                <a:srgbClr val="FFFF00"/>
              </a:buClr>
              <a:buSzTx/>
              <a:buFontTx/>
              <a:buNone/>
              <a:tabLst/>
              <a:defRPr/>
            </a:pPr>
            <a:endParaRPr kumimoji="0" lang="el-GR" sz="2300" b="0" i="0" u="none" strike="noStrike" kern="0" cap="none" spc="0" normalizeH="0" baseline="0" noProof="0">
              <a:ln>
                <a:noFill/>
              </a:ln>
              <a:solidFill>
                <a:srgbClr val="FFFFFF"/>
              </a:solidFill>
              <a:effectLst/>
              <a:uLnTx/>
              <a:uFillTx/>
              <a:latin typeface="Segoe UI" pitchFamily="34" charset="0"/>
              <a:cs typeface="Arial" pitchFamily="34" charset="0"/>
            </a:endParaRPr>
          </a:p>
        </p:txBody>
      </p:sp>
      <p:sp>
        <p:nvSpPr>
          <p:cNvPr id="132102" name="Rectangle 9"/>
          <p:cNvSpPr>
            <a:spLocks noChangeAspect="1" noChangeArrowheads="1"/>
          </p:cNvSpPr>
          <p:nvPr/>
        </p:nvSpPr>
        <p:spPr bwMode="auto">
          <a:xfrm>
            <a:off x="134938" y="5986058"/>
            <a:ext cx="8615362" cy="862417"/>
          </a:xfrm>
          <a:prstGeom prst="rect">
            <a:avLst/>
          </a:prstGeom>
          <a:noFill/>
          <a:ln w="9525">
            <a:noFill/>
            <a:miter lim="800000"/>
            <a:headEnd/>
            <a:tailEnd/>
          </a:ln>
        </p:spPr>
        <p:txBody>
          <a:bodyPr lIns="92075" tIns="46038" rIns="92075" bIns="46038" anchor="b">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Segoe UI" pitchFamily="34" charset="0"/>
                <a:cs typeface="Arial" pitchFamily="34" charset="0"/>
              </a:rPr>
              <a:t>*As defined by a blood pressure &gt;140/90 mm Hg; &gt;130/80 mm Hg in diabetes and renal impairment</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Segoe UI" pitchFamily="34" charset="0"/>
                <a:cs typeface="Arial" pitchFamily="34" charset="0"/>
              </a:rPr>
              <a:t>Kearney PM et al. </a:t>
            </a:r>
            <a:r>
              <a:rPr kumimoji="0" lang="en-US" sz="1600" b="0" i="1" u="none" strike="noStrike" kern="0" cap="none" spc="0" normalizeH="0" baseline="0" noProof="0" dirty="0">
                <a:ln>
                  <a:noFill/>
                </a:ln>
                <a:solidFill>
                  <a:srgbClr val="FFFFFF"/>
                </a:solidFill>
                <a:effectLst/>
                <a:uLnTx/>
                <a:uFillTx/>
                <a:latin typeface="Segoe UI" pitchFamily="34" charset="0"/>
                <a:cs typeface="Arial" pitchFamily="34" charset="0"/>
              </a:rPr>
              <a:t>Lancet</a:t>
            </a:r>
            <a:r>
              <a:rPr kumimoji="0" lang="en-US" sz="1600" b="0" i="0" u="none" strike="noStrike" kern="0" cap="none" spc="0" normalizeH="0" baseline="0" noProof="0" dirty="0">
                <a:ln>
                  <a:noFill/>
                </a:ln>
                <a:solidFill>
                  <a:srgbClr val="FFFFFF"/>
                </a:solidFill>
                <a:effectLst/>
                <a:uLnTx/>
                <a:uFillTx/>
                <a:latin typeface="Segoe UI" pitchFamily="34" charset="0"/>
                <a:cs typeface="Arial" pitchFamily="34" charset="0"/>
              </a:rPr>
              <a:t>. 2005;365:217-223.</a:t>
            </a:r>
          </a:p>
        </p:txBody>
      </p:sp>
    </p:spTree>
    <p:extLst>
      <p:ext uri="{BB962C8B-B14F-4D97-AF65-F5344CB8AC3E}">
        <p14:creationId xmlns:p14="http://schemas.microsoft.com/office/powerpoint/2010/main" val="727862303"/>
      </p:ext>
    </p:extLst>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ntr" presetSubtype="16" fill="hold" grpId="0" nodeType="afterEffect">
                                  <p:stCondLst>
                                    <p:cond delay="500"/>
                                  </p:stCondLst>
                                  <p:childTnLst>
                                    <p:set>
                                      <p:cBhvr>
                                        <p:cTn id="6" dur="1" fill="hold">
                                          <p:stCondLst>
                                            <p:cond delay="0"/>
                                          </p:stCondLst>
                                        </p:cTn>
                                        <p:tgtEl>
                                          <p:spTgt spid="237571">
                                            <p:txEl>
                                              <p:pRg st="0" end="0"/>
                                            </p:txEl>
                                          </p:spTgt>
                                        </p:tgtEl>
                                        <p:attrNameLst>
                                          <p:attrName>style.visibility</p:attrName>
                                        </p:attrNameLst>
                                      </p:cBhvr>
                                      <p:to>
                                        <p:strVal val="visible"/>
                                      </p:to>
                                    </p:set>
                                    <p:animEffect transition="in" filter="diamond(in)">
                                      <p:cBhvr>
                                        <p:cTn id="7" dur="500"/>
                                        <p:tgtEl>
                                          <p:spTgt spid="237571">
                                            <p:txEl>
                                              <p:pRg st="0" end="0"/>
                                            </p:txEl>
                                          </p:spTgt>
                                        </p:tgtEl>
                                      </p:cBhvr>
                                    </p:animEffect>
                                  </p:childTnLst>
                                </p:cTn>
                              </p:par>
                            </p:childTnLst>
                          </p:cTn>
                        </p:par>
                        <p:par>
                          <p:cTn id="8" fill="hold">
                            <p:stCondLst>
                              <p:cond delay="1000"/>
                            </p:stCondLst>
                            <p:childTnLst>
                              <p:par>
                                <p:cTn id="9" presetID="8" presetClass="entr" presetSubtype="16" fill="hold" grpId="0" nodeType="afterEffect">
                                  <p:stCondLst>
                                    <p:cond delay="500"/>
                                  </p:stCondLst>
                                  <p:childTnLst>
                                    <p:set>
                                      <p:cBhvr>
                                        <p:cTn id="10" dur="1" fill="hold">
                                          <p:stCondLst>
                                            <p:cond delay="0"/>
                                          </p:stCondLst>
                                        </p:cTn>
                                        <p:tgtEl>
                                          <p:spTgt spid="237571">
                                            <p:txEl>
                                              <p:pRg st="1" end="1"/>
                                            </p:txEl>
                                          </p:spTgt>
                                        </p:tgtEl>
                                        <p:attrNameLst>
                                          <p:attrName>style.visibility</p:attrName>
                                        </p:attrNameLst>
                                      </p:cBhvr>
                                      <p:to>
                                        <p:strVal val="visible"/>
                                      </p:to>
                                    </p:set>
                                    <p:animEffect transition="in" filter="diamond(in)">
                                      <p:cBhvr>
                                        <p:cTn id="11" dur="500"/>
                                        <p:tgtEl>
                                          <p:spTgt spid="237571">
                                            <p:txEl>
                                              <p:pRg st="1" end="1"/>
                                            </p:txEl>
                                          </p:spTgt>
                                        </p:tgtEl>
                                      </p:cBhvr>
                                    </p:animEffect>
                                  </p:childTnLst>
                                </p:cTn>
                              </p:par>
                            </p:childTnLst>
                          </p:cTn>
                        </p:par>
                        <p:par>
                          <p:cTn id="12" fill="hold">
                            <p:stCondLst>
                              <p:cond delay="2000"/>
                            </p:stCondLst>
                            <p:childTnLst>
                              <p:par>
                                <p:cTn id="13" presetID="8" presetClass="entr" presetSubtype="16" fill="hold" grpId="0" nodeType="afterEffect">
                                  <p:stCondLst>
                                    <p:cond delay="500"/>
                                  </p:stCondLst>
                                  <p:childTnLst>
                                    <p:set>
                                      <p:cBhvr>
                                        <p:cTn id="14" dur="1" fill="hold">
                                          <p:stCondLst>
                                            <p:cond delay="0"/>
                                          </p:stCondLst>
                                        </p:cTn>
                                        <p:tgtEl>
                                          <p:spTgt spid="237571">
                                            <p:txEl>
                                              <p:pRg st="2" end="2"/>
                                            </p:txEl>
                                          </p:spTgt>
                                        </p:tgtEl>
                                        <p:attrNameLst>
                                          <p:attrName>style.visibility</p:attrName>
                                        </p:attrNameLst>
                                      </p:cBhvr>
                                      <p:to>
                                        <p:strVal val="visible"/>
                                      </p:to>
                                    </p:set>
                                    <p:animEffect transition="in" filter="diamond(in)">
                                      <p:cBhvr>
                                        <p:cTn id="15" dur="500"/>
                                        <p:tgtEl>
                                          <p:spTgt spid="237571">
                                            <p:txEl>
                                              <p:pRg st="2" end="2"/>
                                            </p:txEl>
                                          </p:spTgt>
                                        </p:tgtEl>
                                      </p:cBhvr>
                                    </p:animEffect>
                                  </p:childTnLst>
                                </p:cTn>
                              </p:par>
                            </p:childTnLst>
                          </p:cTn>
                        </p:par>
                        <p:par>
                          <p:cTn id="16" fill="hold">
                            <p:stCondLst>
                              <p:cond delay="3000"/>
                            </p:stCondLst>
                            <p:childTnLst>
                              <p:par>
                                <p:cTn id="17" presetID="8" presetClass="entr" presetSubtype="16" fill="hold" grpId="0" nodeType="afterEffect">
                                  <p:stCondLst>
                                    <p:cond delay="500"/>
                                  </p:stCondLst>
                                  <p:childTnLst>
                                    <p:set>
                                      <p:cBhvr>
                                        <p:cTn id="18" dur="1" fill="hold">
                                          <p:stCondLst>
                                            <p:cond delay="0"/>
                                          </p:stCondLst>
                                        </p:cTn>
                                        <p:tgtEl>
                                          <p:spTgt spid="237571">
                                            <p:txEl>
                                              <p:pRg st="3" end="3"/>
                                            </p:txEl>
                                          </p:spTgt>
                                        </p:tgtEl>
                                        <p:attrNameLst>
                                          <p:attrName>style.visibility</p:attrName>
                                        </p:attrNameLst>
                                      </p:cBhvr>
                                      <p:to>
                                        <p:strVal val="visible"/>
                                      </p:to>
                                    </p:set>
                                    <p:animEffect transition="in" filter="diamond(in)">
                                      <p:cBhvr>
                                        <p:cTn id="19" dur="500"/>
                                        <p:tgtEl>
                                          <p:spTgt spid="237571">
                                            <p:txEl>
                                              <p:pRg st="3" end="3"/>
                                            </p:txEl>
                                          </p:spTgt>
                                        </p:tgtEl>
                                      </p:cBhvr>
                                    </p:animEffect>
                                  </p:childTnLst>
                                </p:cTn>
                              </p:par>
                            </p:childTnLst>
                          </p:cTn>
                        </p:par>
                        <p:par>
                          <p:cTn id="20" fill="hold">
                            <p:stCondLst>
                              <p:cond delay="4000"/>
                            </p:stCondLst>
                            <p:childTnLst>
                              <p:par>
                                <p:cTn id="21" presetID="2" presetClass="entr" presetSubtype="2" fill="hold" grpId="0" nodeType="afterEffect">
                                  <p:stCondLst>
                                    <p:cond delay="3000"/>
                                  </p:stCondLst>
                                  <p:childTnLst>
                                    <p:set>
                                      <p:cBhvr>
                                        <p:cTn id="22" dur="1" fill="hold">
                                          <p:stCondLst>
                                            <p:cond delay="0"/>
                                          </p:stCondLst>
                                        </p:cTn>
                                        <p:tgtEl>
                                          <p:spTgt spid="12">
                                            <p:txEl>
                                              <p:pRg st="0" end="0"/>
                                            </p:txEl>
                                          </p:spTgt>
                                        </p:tgtEl>
                                        <p:attrNameLst>
                                          <p:attrName>style.visibility</p:attrName>
                                        </p:attrNameLst>
                                      </p:cBhvr>
                                      <p:to>
                                        <p:strVal val="visible"/>
                                      </p:to>
                                    </p:set>
                                    <p:anim calcmode="lin" valueType="num">
                                      <p:cBhvr additive="base">
                                        <p:cTn id="23"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25" fill="hold">
                            <p:stCondLst>
                              <p:cond delay="7500"/>
                            </p:stCondLst>
                            <p:childTnLst>
                              <p:par>
                                <p:cTn id="26" presetID="2" presetClass="entr" presetSubtype="2" fill="hold" grpId="0" nodeType="afterEffect">
                                  <p:stCondLst>
                                    <p:cond delay="3000"/>
                                  </p:stCondLst>
                                  <p:childTnLst>
                                    <p:set>
                                      <p:cBhvr>
                                        <p:cTn id="27" dur="1" fill="hold">
                                          <p:stCondLst>
                                            <p:cond delay="0"/>
                                          </p:stCondLst>
                                        </p:cTn>
                                        <p:tgtEl>
                                          <p:spTgt spid="12">
                                            <p:txEl>
                                              <p:pRg st="1" end="1"/>
                                            </p:txEl>
                                          </p:spTgt>
                                        </p:tgtEl>
                                        <p:attrNameLst>
                                          <p:attrName>style.visibility</p:attrName>
                                        </p:attrNameLst>
                                      </p:cBhvr>
                                      <p:to>
                                        <p:strVal val="visible"/>
                                      </p:to>
                                    </p:set>
                                    <p:anim calcmode="lin" valueType="num">
                                      <p:cBhvr additive="base">
                                        <p:cTn id="28" dur="500" fill="hold"/>
                                        <p:tgtEl>
                                          <p:spTgt spid="12">
                                            <p:txEl>
                                              <p:pRg st="1" end="1"/>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par>
                          <p:cTn id="30" fill="hold">
                            <p:stCondLst>
                              <p:cond delay="11000"/>
                            </p:stCondLst>
                            <p:childTnLst>
                              <p:par>
                                <p:cTn id="31" presetID="2" presetClass="entr" presetSubtype="2" fill="hold" grpId="0" nodeType="afterEffect">
                                  <p:stCondLst>
                                    <p:cond delay="3000"/>
                                  </p:stCondLst>
                                  <p:childTnLst>
                                    <p:set>
                                      <p:cBhvr>
                                        <p:cTn id="32" dur="1" fill="hold">
                                          <p:stCondLst>
                                            <p:cond delay="0"/>
                                          </p:stCondLst>
                                        </p:cTn>
                                        <p:tgtEl>
                                          <p:spTgt spid="12">
                                            <p:txEl>
                                              <p:pRg st="2" end="2"/>
                                            </p:txEl>
                                          </p:spTgt>
                                        </p:tgtEl>
                                        <p:attrNameLst>
                                          <p:attrName>style.visibility</p:attrName>
                                        </p:attrNameLst>
                                      </p:cBhvr>
                                      <p:to>
                                        <p:strVal val="visible"/>
                                      </p:to>
                                    </p:set>
                                    <p:anim calcmode="lin" valueType="num">
                                      <p:cBhvr additive="base">
                                        <p:cTn id="33" dur="500" fill="hold"/>
                                        <p:tgtEl>
                                          <p:spTgt spid="12">
                                            <p:txEl>
                                              <p:pRg st="2" end="2"/>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par>
                          <p:cTn id="35" fill="hold">
                            <p:stCondLst>
                              <p:cond delay="14500"/>
                            </p:stCondLst>
                            <p:childTnLst>
                              <p:par>
                                <p:cTn id="36" presetID="2" presetClass="entr" presetSubtype="2" fill="hold" grpId="0" nodeType="afterEffect">
                                  <p:stCondLst>
                                    <p:cond delay="3000"/>
                                  </p:stCondLst>
                                  <p:childTnLst>
                                    <p:set>
                                      <p:cBhvr>
                                        <p:cTn id="37" dur="1" fill="hold">
                                          <p:stCondLst>
                                            <p:cond delay="0"/>
                                          </p:stCondLst>
                                        </p:cTn>
                                        <p:tgtEl>
                                          <p:spTgt spid="12">
                                            <p:txEl>
                                              <p:pRg st="3" end="3"/>
                                            </p:txEl>
                                          </p:spTgt>
                                        </p:tgtEl>
                                        <p:attrNameLst>
                                          <p:attrName>style.visibility</p:attrName>
                                        </p:attrNameLst>
                                      </p:cBhvr>
                                      <p:to>
                                        <p:strVal val="visible"/>
                                      </p:to>
                                    </p:set>
                                    <p:anim calcmode="lin" valueType="num">
                                      <p:cBhvr additive="base">
                                        <p:cTn id="38" dur="500" fill="hold"/>
                                        <p:tgtEl>
                                          <p:spTgt spid="12">
                                            <p:txEl>
                                              <p:pRg st="3" end="3"/>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571" grpId="0" build="p"/>
      <p:bldP spid="12"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3" name="Rectangle 7"/>
          <p:cNvSpPr>
            <a:spLocks noGrp="1" noChangeArrowheads="1"/>
          </p:cNvSpPr>
          <p:nvPr>
            <p:ph type="title"/>
          </p:nvPr>
        </p:nvSpPr>
        <p:spPr/>
        <p:txBody>
          <a:bodyPr>
            <a:normAutofit fontScale="90000"/>
          </a:bodyPr>
          <a:lstStyle/>
          <a:p>
            <a:r>
              <a:rPr lang="en-US" sz="4000" dirty="0">
                <a:solidFill>
                  <a:srgbClr val="FEFA54"/>
                </a:solidFill>
              </a:rPr>
              <a:t>Does Hypertension Cause ESRD?</a:t>
            </a:r>
          </a:p>
        </p:txBody>
      </p:sp>
    </p:spTree>
    <p:extLst>
      <p:ext uri="{BB962C8B-B14F-4D97-AF65-F5344CB8AC3E}">
        <p14:creationId xmlns:p14="http://schemas.microsoft.com/office/powerpoint/2010/main" val="3768141090"/>
      </p:ext>
    </p:extLst>
  </p:cSld>
  <p:clrMapOvr>
    <a:masterClrMapping/>
  </p:clrMapOvr>
  <p:transition>
    <p:zoom/>
  </p:transition>
</p:sld>
</file>

<file path=ppt/theme/theme1.xml><?xml version="1.0" encoding="utf-8"?>
<a:theme xmlns:a="http://schemas.openxmlformats.org/drawingml/2006/main" name="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Custom Design">
  <a:themeElements>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PRI-MED Template">
  <a:themeElements>
    <a:clrScheme name="PRI-MED Templat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PRI-MED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a:ln>
              <a:noFill/>
            </a:ln>
            <a:solidFill>
              <a:schemeClr val="tx1"/>
            </a:solidFill>
            <a:effectLst/>
            <a:latin typeface="Arial" pitchFamily="-108" charset="0"/>
          </a:defRPr>
        </a:defPPr>
      </a:lstStyle>
    </a:lnDef>
  </a:objectDefaults>
  <a:extraClrSchemeLst>
    <a:extraClrScheme>
      <a:clrScheme name="PRI-MED Templat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PRI-MED Templat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PRI-MED Templat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PRI-MED Templat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PRI-MED Templat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PRI-MED Templat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PRI-MED Templat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PRI-MED Templat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PRI-MED Templat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PRI-MED Templat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PRI-MED Templat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PRI-MED Templat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Horizon">
  <a:themeElements>
    <a:clrScheme name="Horizon">
      <a:dk1>
        <a:srgbClr val="000000"/>
      </a:dk1>
      <a:lt1>
        <a:srgbClr val="FFFFFF"/>
      </a:lt1>
      <a:dk2>
        <a:srgbClr val="1F2123"/>
      </a:dk2>
      <a:lt2>
        <a:srgbClr val="DC9E1F"/>
      </a:lt2>
      <a:accent1>
        <a:srgbClr val="7E97AD"/>
      </a:accent1>
      <a:accent2>
        <a:srgbClr val="CC8E60"/>
      </a:accent2>
      <a:accent3>
        <a:srgbClr val="7A6A60"/>
      </a:accent3>
      <a:accent4>
        <a:srgbClr val="B4936D"/>
      </a:accent4>
      <a:accent5>
        <a:srgbClr val="67787B"/>
      </a:accent5>
      <a:accent6>
        <a:srgbClr val="9D936F"/>
      </a:accent6>
      <a:hlink>
        <a:srgbClr val="646464"/>
      </a:hlink>
      <a:folHlink>
        <a:srgbClr val="969696"/>
      </a:folHlink>
    </a:clrScheme>
    <a:fontScheme name="Horizon">
      <a:maj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Horizon">
      <a:fillStyleLst>
        <a:solidFill>
          <a:schemeClr val="phClr"/>
        </a:solidFill>
        <a:gradFill rotWithShape="1">
          <a:gsLst>
            <a:gs pos="0">
              <a:schemeClr val="phClr">
                <a:tint val="83000"/>
                <a:shade val="100000"/>
                <a:satMod val="100000"/>
              </a:schemeClr>
            </a:gs>
            <a:gs pos="100000">
              <a:schemeClr val="phClr">
                <a:tint val="61000"/>
                <a:alpha val="100000"/>
                <a:satMod val="200000"/>
              </a:schemeClr>
            </a:gs>
          </a:gsLst>
          <a:path path="circle">
            <a:fillToRect l="100000" t="100000" r="100000" b="100000"/>
          </a:path>
        </a:gradFill>
        <a:gradFill rotWithShape="1">
          <a:gsLst>
            <a:gs pos="0">
              <a:schemeClr val="phClr">
                <a:shade val="85000"/>
              </a:schemeClr>
            </a:gs>
            <a:gs pos="100000">
              <a:schemeClr val="phClr">
                <a:tint val="90000"/>
                <a:alpha val="100000"/>
                <a:satMod val="200000"/>
              </a:schemeClr>
            </a:gs>
          </a:gsLst>
          <a:path path="circle">
            <a:fillToRect l="100000" t="100000" r="100000" b="100000"/>
          </a:path>
        </a:gradFill>
      </a:fillStyleLst>
      <a:lnStyleLst>
        <a:ln w="9525" cap="flat" cmpd="sng" algn="ctr">
          <a:solidFill>
            <a:schemeClr val="phClr"/>
          </a:solidFill>
          <a:prstDash val="solid"/>
        </a:ln>
        <a:ln w="10795" cap="flat" cmpd="sng" algn="ctr">
          <a:solidFill>
            <a:schemeClr val="phClr"/>
          </a:solidFill>
          <a:prstDash val="solid"/>
        </a:ln>
        <a:ln w="15240" cap="flat" cmpd="sng" algn="ctr">
          <a:solidFill>
            <a:schemeClr val="phClr">
              <a:tint val="25000"/>
              <a:alpha val="25000"/>
            </a:scheme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2924" dir="5400000" rotWithShape="0">
              <a:srgbClr val="000000">
                <a:alpha val="40000"/>
              </a:srgbClr>
            </a:outerShdw>
          </a:effectLst>
        </a:effectStyle>
        <a:effectStyle>
          <a:effectLst>
            <a:outerShdw blurRad="50800" dist="25400" dir="5400000" rotWithShape="0">
              <a:srgbClr val="000000">
                <a:alpha val="40000"/>
              </a:srgbClr>
            </a:outerShdw>
          </a:effectLst>
          <a:scene3d>
            <a:camera prst="orthographicFront">
              <a:rot lat="0" lon="0" rev="0"/>
            </a:camera>
            <a:lightRig rig="flat" dir="t">
              <a:rot lat="0" lon="0" rev="3600000"/>
            </a:lightRig>
          </a:scene3d>
          <a:sp3d prstMaterial="flat">
            <a:bevelT w="34925" h="47625" prst="coolSlant"/>
          </a:sp3d>
        </a:effectStyle>
      </a:effectStyleLst>
      <a:bgFillStyleLst>
        <a:solidFill>
          <a:schemeClr val="phClr"/>
        </a:solidFill>
        <a:gradFill rotWithShape="1">
          <a:gsLst>
            <a:gs pos="0">
              <a:schemeClr val="phClr">
                <a:tint val="96000"/>
                <a:shade val="100000"/>
                <a:alpha val="100000"/>
                <a:satMod val="140000"/>
              </a:schemeClr>
            </a:gs>
            <a:gs pos="31000">
              <a:schemeClr val="phClr">
                <a:tint val="100000"/>
                <a:shade val="90000"/>
                <a:alpha val="100000"/>
              </a:schemeClr>
            </a:gs>
            <a:gs pos="100000">
              <a:schemeClr val="phClr">
                <a:tint val="100000"/>
                <a:shade val="80000"/>
                <a:alpha val="100000"/>
              </a:schemeClr>
            </a:gs>
          </a:gsLst>
          <a:lin ang="5400000" scaled="0"/>
        </a:gradFill>
        <a:gradFill rotWithShape="1">
          <a:gsLst>
            <a:gs pos="0">
              <a:schemeClr val="phClr">
                <a:tint val="96000"/>
                <a:shade val="100000"/>
                <a:alpha val="100000"/>
                <a:satMod val="180000"/>
              </a:schemeClr>
            </a:gs>
            <a:gs pos="41000">
              <a:schemeClr val="phClr">
                <a:tint val="100000"/>
                <a:shade val="100000"/>
                <a:alpha val="100000"/>
                <a:satMod val="150000"/>
              </a:schemeClr>
            </a:gs>
            <a:gs pos="100000">
              <a:schemeClr val="phClr">
                <a:tint val="100000"/>
                <a:shade val="65000"/>
                <a:alpha val="100000"/>
              </a:schemeClr>
            </a:gs>
          </a:gsLst>
          <a:path path="circle">
            <a:fillToRect l="50000" t="80000" r="100000" b="100000"/>
          </a:path>
        </a:gradFill>
      </a:bgFillStyleLst>
    </a:fmtScheme>
  </a:themeElements>
  <a:objectDefaults/>
  <a:extraClrSchemeLst/>
</a:theme>
</file>

<file path=ppt/theme/theme13.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ustom 1">
      <a:majorFont>
        <a:latin typeface="Geneva"/>
        <a:ea typeface=""/>
        <a:cs typeface=""/>
      </a:majorFont>
      <a:minorFont>
        <a:latin typeface="Gill Sans M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6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7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8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GB">
      <a:majorFont>
        <a:latin typeface="Lucida Grande"/>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9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GB">
      <a:majorFont>
        <a:latin typeface="Lucida Grande"/>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0_GB">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5_ACCEL 3_01">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1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2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3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Blank Presentation">
  <a:themeElements>
    <a:clrScheme name="">
      <a:dk1>
        <a:srgbClr val="000000"/>
      </a:dk1>
      <a:lt1>
        <a:srgbClr val="CCFF99"/>
      </a:lt1>
      <a:dk2>
        <a:srgbClr val="808000"/>
      </a:dk2>
      <a:lt2>
        <a:srgbClr val="666633"/>
      </a:lt2>
      <a:accent1>
        <a:srgbClr val="339933"/>
      </a:accent1>
      <a:accent2>
        <a:srgbClr val="800000"/>
      </a:accent2>
      <a:accent3>
        <a:srgbClr val="E2FFCA"/>
      </a:accent3>
      <a:accent4>
        <a:srgbClr val="000000"/>
      </a:accent4>
      <a:accent5>
        <a:srgbClr val="ADCAAD"/>
      </a:accent5>
      <a:accent6>
        <a:srgbClr val="730000"/>
      </a:accent6>
      <a:hlink>
        <a:srgbClr val="0033CC"/>
      </a:hlink>
      <a:folHlink>
        <a:srgbClr val="FFCC66"/>
      </a:folHlink>
    </a:clrScheme>
    <a:fontScheme name="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4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5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6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7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8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3_ACCEL 3_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
        <a:cs typeface="msgothic"/>
      </a:majorFont>
      <a:minorFont>
        <a:latin typeface="Times New Roman"/>
        <a:ea typeface=""/>
        <a:cs typeface="msgothic"/>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anose="05000000000000000000" pitchFamily="2" charset="2"/>
          <a:buNone/>
          <a:tabLst/>
          <a:defRPr kumimoji="0" lang="en-GB" altLang="en-US" sz="2400" b="0" i="0" u="none" strike="noStrike" cap="none" normalizeH="0" baseline="0" smtClean="0">
            <a:ln>
              <a:noFill/>
            </a:ln>
            <a:effectLst/>
            <a:latin typeface="Times New Roman" panose="02020603050405020304" pitchFamily="18" charset="0"/>
            <a:cs typeface="msgothic"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anose="05000000000000000000" pitchFamily="2" charset="2"/>
          <a:buNone/>
          <a:tabLst/>
          <a:defRPr kumimoji="0" lang="en-GB" altLang="en-US" sz="2400" b="0" i="0" u="none" strike="noStrike" cap="none" normalizeH="0" baseline="0" smtClean="0">
            <a:ln>
              <a:noFill/>
            </a:ln>
            <a:effectLst/>
            <a:latin typeface="Times New Roman" panose="02020603050405020304" pitchFamily="18" charset="0"/>
            <a:cs typeface="msgothic"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GB">
      <a:majorFont>
        <a:latin typeface="Lucida Grande"/>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Custom Design">
  <a:themeElements>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GB">
      <a:majorFont>
        <a:latin typeface="Lucida Grande"/>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Custom Design">
  <a:themeElements>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GB">
      <a:majorFont>
        <a:latin typeface="Lucida Grande"/>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bg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0" fontAlgn="base" latinLnBrk="0" hangingPunct="0">
          <a:lnSpc>
            <a:spcPct val="100000"/>
          </a:lnSpc>
          <a:spcBef>
            <a:spcPct val="20000"/>
          </a:spcBef>
          <a:spcAft>
            <a:spcPct val="0"/>
          </a:spcAft>
          <a:buClrTx/>
          <a:buSzTx/>
          <a:buFontTx/>
          <a:buNone/>
          <a:tabLst/>
          <a:defRPr kumimoji="0" lang="en-US" sz="32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bg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0" fontAlgn="base" latinLnBrk="0" hangingPunct="0">
          <a:lnSpc>
            <a:spcPct val="100000"/>
          </a:lnSpc>
          <a:spcBef>
            <a:spcPct val="20000"/>
          </a:spcBef>
          <a:spcAft>
            <a:spcPct val="0"/>
          </a:spcAft>
          <a:buClrTx/>
          <a:buSzTx/>
          <a:buFontTx/>
          <a:buNone/>
          <a:tabLst/>
          <a:defRPr kumimoji="0" lang="en-US" sz="3200" b="0" i="0" u="none" strike="noStrike" cap="none" normalizeH="0" baseline="0" smtClean="0">
            <a:ln>
              <a:noFill/>
            </a:ln>
            <a:solidFill>
              <a:schemeClr val="bg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5_GB">
  <a:themeElements>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fontScheme name="GB">
      <a:majorFont>
        <a:latin typeface="Lucida Grande"/>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100000" t="-60000" r="100000" b="200000"/>
          </a:path>
        </a:gradFill>
        <a:gradFill rotWithShape="1">
          <a:gsLst>
            <a:gs pos="0">
              <a:schemeClr val="phClr">
                <a:tint val="80000"/>
                <a:satMod val="300000"/>
              </a:schemeClr>
            </a:gs>
            <a:gs pos="100000">
              <a:schemeClr val="phClr">
                <a:shade val="30000"/>
                <a:satMod val="200000"/>
              </a:schemeClr>
            </a:gs>
          </a:gsLst>
          <a:path path="circle">
            <a:fillToRect l="100000" t="100000" r="100000" b="10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solidFill>
              <a:schemeClr val="tx2"/>
            </a:solidFill>
            <a:effectLst/>
            <a:latin typeface="Arial" charset="0"/>
          </a:defRPr>
        </a:defPPr>
      </a:lstStyle>
    </a:lnDef>
  </a:objectDefaults>
  <a:extraClrSchemeLst>
    <a:extraClrScheme>
      <a:clrScheme name="3_ACCEL 3_0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ACCEL 3_0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ACCEL 3_0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ACCEL 3_0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ACCEL 3_0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ACCEL 3_0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ACCEL 3_0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3_ACCEL 3_01 8">
        <a:dk1>
          <a:srgbClr val="000066"/>
        </a:dk1>
        <a:lt1>
          <a:srgbClr val="FFFFFF"/>
        </a:lt1>
        <a:dk2>
          <a:srgbClr val="0D0156"/>
        </a:dk2>
        <a:lt2>
          <a:srgbClr val="FFD20A"/>
        </a:lt2>
        <a:accent1>
          <a:srgbClr val="FF0000"/>
        </a:accent1>
        <a:accent2>
          <a:srgbClr val="FFFF00"/>
        </a:accent2>
        <a:accent3>
          <a:srgbClr val="AAAAB4"/>
        </a:accent3>
        <a:accent4>
          <a:srgbClr val="DADADA"/>
        </a:accent4>
        <a:accent5>
          <a:srgbClr val="FFAAAA"/>
        </a:accent5>
        <a:accent6>
          <a:srgbClr val="E7E700"/>
        </a:accent6>
        <a:hlink>
          <a:srgbClr val="00FF00"/>
        </a:hlink>
        <a:folHlink>
          <a:srgbClr val="00FFF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docProps/app.xml><?xml version="1.0" encoding="utf-8"?>
<Properties xmlns="http://schemas.openxmlformats.org/officeDocument/2006/extended-properties" xmlns:vt="http://schemas.openxmlformats.org/officeDocument/2006/docPropsVTypes">
  <Template/>
  <TotalTime>661</TotalTime>
  <Words>3821</Words>
  <Application>Microsoft Office PowerPoint</Application>
  <PresentationFormat>On-screen Show (4:3)</PresentationFormat>
  <Paragraphs>604</Paragraphs>
  <Slides>46</Slides>
  <Notes>16</Notes>
  <HiddenSlides>0</HiddenSlides>
  <MMClips>0</MMClips>
  <ScaleCrop>false</ScaleCrop>
  <HeadingPairs>
    <vt:vector size="8" baseType="variant">
      <vt:variant>
        <vt:lpstr>Fonts Used</vt:lpstr>
      </vt:variant>
      <vt:variant>
        <vt:i4>30</vt:i4>
      </vt:variant>
      <vt:variant>
        <vt:lpstr>Theme</vt:lpstr>
      </vt:variant>
      <vt:variant>
        <vt:i4>31</vt:i4>
      </vt:variant>
      <vt:variant>
        <vt:lpstr>Embedded OLE Servers</vt:lpstr>
      </vt:variant>
      <vt:variant>
        <vt:i4>2</vt:i4>
      </vt:variant>
      <vt:variant>
        <vt:lpstr>Slide Titles</vt:lpstr>
      </vt:variant>
      <vt:variant>
        <vt:i4>46</vt:i4>
      </vt:variant>
    </vt:vector>
  </HeadingPairs>
  <TitlesOfParts>
    <vt:vector size="109" baseType="lpstr">
      <vt:lpstr>ＭＳ Ｐゴシック</vt:lpstr>
      <vt:lpstr>ＭＳ Ｐゴシック</vt:lpstr>
      <vt:lpstr>Arial</vt:lpstr>
      <vt:lpstr>Arial</vt:lpstr>
      <vt:lpstr>Arial Narrow</vt:lpstr>
      <vt:lpstr>Arial Unicode MS</vt:lpstr>
      <vt:lpstr>Calibri</vt:lpstr>
      <vt:lpstr>Calibri Light</vt:lpstr>
      <vt:lpstr>Euphemia</vt:lpstr>
      <vt:lpstr>Garamond</vt:lpstr>
      <vt:lpstr>Geneva</vt:lpstr>
      <vt:lpstr>Gill Sans MT</vt:lpstr>
      <vt:lpstr>Helvetica</vt:lpstr>
      <vt:lpstr>Hypatia Sans Pro Semibold</vt:lpstr>
      <vt:lpstr>Lucida Grande</vt:lpstr>
      <vt:lpstr>Lucida Sans Unicode</vt:lpstr>
      <vt:lpstr>msgothic</vt:lpstr>
      <vt:lpstr>Segoe UI</vt:lpstr>
      <vt:lpstr>Shruti</vt:lpstr>
      <vt:lpstr>Symbol</vt:lpstr>
      <vt:lpstr>Tahoma</vt:lpstr>
      <vt:lpstr>Times</vt:lpstr>
      <vt:lpstr>Times New Roman</vt:lpstr>
      <vt:lpstr>Times-Bold</vt:lpstr>
      <vt:lpstr>Trebuchet MS</vt:lpstr>
      <vt:lpstr>Ubuntu</vt:lpstr>
      <vt:lpstr>Verdana</vt:lpstr>
      <vt:lpstr>Wingdings</vt:lpstr>
      <vt:lpstr>Wingdings 2</vt:lpstr>
      <vt:lpstr>ヒラギノ角ゴ Pro W3</vt:lpstr>
      <vt:lpstr>GB</vt:lpstr>
      <vt:lpstr>2_GB</vt:lpstr>
      <vt:lpstr>1_GB</vt:lpstr>
      <vt:lpstr>4_Custom Design</vt:lpstr>
      <vt:lpstr>3_GB</vt:lpstr>
      <vt:lpstr>3_Custom Design</vt:lpstr>
      <vt:lpstr>4_GB</vt:lpstr>
      <vt:lpstr>9_Default Design</vt:lpstr>
      <vt:lpstr>5_GB</vt:lpstr>
      <vt:lpstr>5_Custom Design</vt:lpstr>
      <vt:lpstr>PRI-MED Template</vt:lpstr>
      <vt:lpstr>Horizon</vt:lpstr>
      <vt:lpstr>Office Theme</vt:lpstr>
      <vt:lpstr>6_GB</vt:lpstr>
      <vt:lpstr>7_GB</vt:lpstr>
      <vt:lpstr>8_GB</vt:lpstr>
      <vt:lpstr>9_GB</vt:lpstr>
      <vt:lpstr>10_GB</vt:lpstr>
      <vt:lpstr>5_ACCEL 3_01</vt:lpstr>
      <vt:lpstr>11_GB</vt:lpstr>
      <vt:lpstr>12_GB</vt:lpstr>
      <vt:lpstr>13_GB</vt:lpstr>
      <vt:lpstr>1_Blank Presentation</vt:lpstr>
      <vt:lpstr>14_GB</vt:lpstr>
      <vt:lpstr>15_GB</vt:lpstr>
      <vt:lpstr>16_GB</vt:lpstr>
      <vt:lpstr>17_GB</vt:lpstr>
      <vt:lpstr>18_GB</vt:lpstr>
      <vt:lpstr>1_Office Theme</vt:lpstr>
      <vt:lpstr>2_Office Theme</vt:lpstr>
      <vt:lpstr>10_Office Theme</vt:lpstr>
      <vt:lpstr>Microsoft Excel Chart</vt:lpstr>
      <vt:lpstr>Microsoft Excel 97-2003 Worksheet</vt:lpstr>
      <vt:lpstr>Hypertension Around the World: Strategies for Controlling Hypertension in Challenging Situations </vt:lpstr>
      <vt:lpstr>What is hypertension and how is it different from high blood pressure</vt:lpstr>
      <vt:lpstr>High Blood Pressure in the United States </vt:lpstr>
      <vt:lpstr>PowerPoint Presentation</vt:lpstr>
      <vt:lpstr>Prevalence of Hypertension by Gender, Race, and Survey U.S.: 1988-2006</vt:lpstr>
      <vt:lpstr>Awareness, Treatment, and Control Rates by Race/Ethnicity</vt:lpstr>
      <vt:lpstr>Prevalence, Awareness, Treatment, for 1988–1994  &amp; and Control 1999–2008 </vt:lpstr>
      <vt:lpstr>Global Burden of Hypertension* 2025 Projection </vt:lpstr>
      <vt:lpstr>Does Hypertension Cause ESRD?</vt:lpstr>
      <vt:lpstr>HTN Linked To Chronic Renal Disease Among 332,544 Men Screened for MRFIT</vt:lpstr>
      <vt:lpstr>17 Year Follow-Up from VA Hypertension Clinics on ESRD </vt:lpstr>
      <vt:lpstr>Hypertension: The 2nd Most Common Cause of ESRD</vt:lpstr>
      <vt:lpstr>Risk of coronary events in people with CKD compared with diabetes: a population-level cohort study</vt:lpstr>
      <vt:lpstr>Prevalence, Awareness, Treatment, and Control of Hypertension in Total KEEP Cohort by CKD stage with140/90 mm Hg as threshold. (N=10,819)</vt:lpstr>
      <vt:lpstr>Key points to achieve success with BP goal</vt:lpstr>
      <vt:lpstr>Patient Factors of Compliance</vt:lpstr>
      <vt:lpstr>Barriers to Achieving Goal Blood Pressure</vt:lpstr>
      <vt:lpstr>AHA BP Measurement  Recommendations 2005</vt:lpstr>
      <vt:lpstr>PowerPoint Presentation</vt:lpstr>
      <vt:lpstr>BP Recommendations: </vt:lpstr>
      <vt:lpstr>PowerPoint Presentation</vt:lpstr>
      <vt:lpstr>Difference Between Office and Trial BP readings</vt:lpstr>
      <vt:lpstr>Lifestyle Modification</vt:lpstr>
      <vt:lpstr>SALT</vt:lpstr>
      <vt:lpstr>PowerPoint Presentation</vt:lpstr>
      <vt:lpstr>DASH-Sodium Results</vt:lpstr>
      <vt:lpstr>Relationship between Salt Intake and Deaths from Strokes in 12 European countries.</vt:lpstr>
      <vt:lpstr>Facts About Salt Intake in US</vt:lpstr>
      <vt:lpstr>Changes in salt intake as measured by 24 h urinary sodium excretion (UNa), blood pressure, stroke and ischemic heart disease (IHD) mortality in England from 2003 to 2011. </vt:lpstr>
      <vt:lpstr>19 Year Survival Curve in Japan- The thick line indicates survival for the participants with the Reduced-Salt Japanese Diet</vt:lpstr>
      <vt:lpstr>Daily Recommended Intake - 1 teaspoon salt = 2,400 mg Sodium</vt:lpstr>
      <vt:lpstr>Common Food Sources </vt:lpstr>
      <vt:lpstr>Saltiest Side Dishes  </vt:lpstr>
      <vt:lpstr>The African-American Study of  Kidney Disease and Hypertension</vt:lpstr>
      <vt:lpstr>Baseline Characteristics by Randomized Group</vt:lpstr>
      <vt:lpstr>PowerPoint Presentation</vt:lpstr>
      <vt:lpstr>PowerPoint Presentation</vt:lpstr>
      <vt:lpstr>PowerPoint Presentation</vt:lpstr>
      <vt:lpstr>PowerPoint Presentation</vt:lpstr>
      <vt:lpstr>Blood Pressure Control Throughout  AASK Cohort Period</vt:lpstr>
      <vt:lpstr>PowerPoint Presentation</vt:lpstr>
      <vt:lpstr>Comparison of clinic systolic BP (SBP) and nighttime ambulatory SBP</vt:lpstr>
      <vt:lpstr>KNow the most effective affordable agents within the class</vt:lpstr>
      <vt:lpstr>Certain generics have documented potency issues</vt:lpstr>
      <vt:lpstr>Mean Office SBP Change</vt:lpstr>
      <vt:lpstr>Factors to ensure BP reduction and control among those with limited resources</vt:lpstr>
    </vt:vector>
  </TitlesOfParts>
  <Company>RPSLMC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Benign Nephrosclerosis</dc:title>
  <dc:creator>George Bakris</dc:creator>
  <cp:lastModifiedBy>George Bakris</cp:lastModifiedBy>
  <cp:revision>88</cp:revision>
  <dcterms:created xsi:type="dcterms:W3CDTF">2004-02-07T20:15:45Z</dcterms:created>
  <dcterms:modified xsi:type="dcterms:W3CDTF">2016-10-13T20:29:02Z</dcterms:modified>
</cp:coreProperties>
</file>